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Masters/slideMaster1.xml" ContentType="application/vnd.openxmlformats-officedocument.presentationml.slideMaster+xml"/>
  <Override PartName="/ppt/slideLayouts/slideLayout11.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ink/ink38.xml" ContentType="application/inkml+xml"/>
  <Override PartName="/ppt/ink/ink39.xml" ContentType="application/inkml+xml"/>
  <Override PartName="/ppt/ink/ink40.xml" ContentType="application/inkml+xml"/>
  <Override PartName="/ppt/ink/ink41.xml" ContentType="application/inkml+xml"/>
  <Override PartName="/ppt/ink/ink42.xml" ContentType="application/inkml+xml"/>
  <Override PartName="/ppt/ink/ink43.xml" ContentType="application/inkml+xml"/>
  <Override PartName="/ppt/ink/ink44.xml" ContentType="application/inkml+xml"/>
  <Override PartName="/ppt/ink/ink45.xml" ContentType="application/inkml+xml"/>
  <Override PartName="/ppt/ink/ink46.xml" ContentType="application/inkml+xml"/>
  <Override PartName="/ppt/ink/ink47.xml" ContentType="application/inkml+xml"/>
  <Override PartName="/ppt/ink/ink48.xml" ContentType="application/inkml+xml"/>
  <Override PartName="/ppt/ink/ink49.xml" ContentType="application/inkml+xml"/>
  <Override PartName="/ppt/ink/ink50.xml" ContentType="application/inkml+xml"/>
  <Override PartName="/ppt/ink/ink51.xml" ContentType="application/inkml+xml"/>
  <Override PartName="/ppt/ink/ink52.xml" ContentType="application/inkml+xml"/>
  <Override PartName="/ppt/ink/ink53.xml" ContentType="application/inkml+xml"/>
  <Override PartName="/ppt/ink/ink54.xml" ContentType="application/inkml+xml"/>
  <Override PartName="/ppt/ink/ink55.xml" ContentType="application/inkml+xml"/>
  <Override PartName="/ppt/ink/ink56.xml" ContentType="application/inkml+xml"/>
  <Override PartName="/ppt/ink/ink57.xml" ContentType="application/inkml+xml"/>
  <Override PartName="/ppt/ink/ink58.xml" ContentType="application/inkml+xml"/>
  <Override PartName="/ppt/ink/ink59.xml" ContentType="application/inkml+xml"/>
  <Override PartName="/ppt/ink/ink60.xml" ContentType="application/inkml+xml"/>
  <Override PartName="/ppt/ink/ink61.xml" ContentType="application/inkml+xml"/>
  <Override PartName="/ppt/ink/ink62.xml" ContentType="application/inkml+xml"/>
  <Override PartName="/ppt/ink/ink63.xml" ContentType="application/inkml+xml"/>
  <Override PartName="/ppt/ink/ink64.xml" ContentType="application/inkml+xml"/>
  <Override PartName="/ppt/ink/ink65.xml" ContentType="application/inkml+xml"/>
  <Override PartName="/ppt/ink/ink66.xml" ContentType="application/inkml+xml"/>
  <Override PartName="/ppt/ink/ink67.xml" ContentType="application/inkml+xml"/>
  <Override PartName="/ppt/ink/ink68.xml" ContentType="application/inkml+xml"/>
  <Override PartName="/ppt/ink/ink69.xml" ContentType="application/inkml+xml"/>
  <Override PartName="/ppt/ink/ink70.xml" ContentType="application/inkml+xml"/>
  <Override PartName="/ppt/ink/ink71.xml" ContentType="application/inkml+xml"/>
  <Override PartName="/ppt/ink/ink72.xml" ContentType="application/inkml+xml"/>
  <Override PartName="/ppt/ink/ink73.xml" ContentType="application/inkml+xml"/>
  <Override PartName="/ppt/ink/ink74.xml" ContentType="application/inkml+xml"/>
  <Override PartName="/ppt/ink/ink75.xml" ContentType="application/inkml+xml"/>
  <Override PartName="/ppt/ink/ink76.xml" ContentType="application/inkml+xml"/>
  <Override PartName="/ppt/ink/ink77.xml" ContentType="application/inkml+xml"/>
  <Override PartName="/ppt/ink/ink78.xml" ContentType="application/inkml+xml"/>
  <Override PartName="/ppt/ink/ink79.xml" ContentType="application/inkml+xml"/>
  <Override PartName="/ppt/ink/ink80.xml" ContentType="application/inkml+xml"/>
  <Override PartName="/ppt/ink/ink81.xml" ContentType="application/inkml+xml"/>
  <Override PartName="/ppt/ink/ink82.xml" ContentType="application/inkml+xml"/>
  <Override PartName="/ppt/ink/ink83.xml" ContentType="application/inkml+xml"/>
  <Override PartName="/ppt/ink/ink84.xml" ContentType="application/inkml+xml"/>
  <Override PartName="/ppt/ink/ink85.xml" ContentType="application/inkml+xml"/>
  <Override PartName="/ppt/ink/ink86.xml" ContentType="application/inkml+xml"/>
  <Override PartName="/ppt/ink/ink87.xml" ContentType="application/inkml+xml"/>
  <Override PartName="/ppt/ink/ink88.xml" ContentType="application/inkml+xml"/>
  <Override PartName="/ppt/ink/ink89.xml" ContentType="application/inkml+xml"/>
  <Override PartName="/ppt/ink/ink90.xml" ContentType="application/inkml+xml"/>
  <Override PartName="/ppt/ink/ink91.xml" ContentType="application/inkml+xml"/>
  <Override PartName="/ppt/ink/ink92.xml" ContentType="application/inkml+xml"/>
  <Override PartName="/ppt/ink/ink93.xml" ContentType="application/inkml+xml"/>
  <Override PartName="/ppt/ink/ink94.xml" ContentType="application/inkml+xml"/>
  <Override PartName="/ppt/ink/ink95.xml" ContentType="application/inkml+xml"/>
  <Override PartName="/ppt/ink/ink96.xml" ContentType="application/inkml+xml"/>
  <Override PartName="/ppt/ink/ink97.xml" ContentType="application/inkml+xml"/>
  <Override PartName="/ppt/ink/ink98.xml" ContentType="application/inkml+xml"/>
  <Override PartName="/ppt/ink/ink99.xml" ContentType="application/inkml+xml"/>
  <Override PartName="/ppt/ink/ink100.xml" ContentType="application/inkml+xml"/>
  <Override PartName="/ppt/ink/ink101.xml" ContentType="application/inkml+xml"/>
  <Override PartName="/ppt/ink/ink102.xml" ContentType="application/inkml+xml"/>
  <Override PartName="/ppt/ink/ink103.xml" ContentType="application/inkml+xml"/>
  <Override PartName="/ppt/ink/ink104.xml" ContentType="application/inkml+xml"/>
  <Override PartName="/ppt/ink/ink105.xml" ContentType="application/inkml+xml"/>
  <Override PartName="/ppt/ink/ink106.xml" ContentType="application/inkml+xml"/>
  <Override PartName="/ppt/ink/ink107.xml" ContentType="application/inkml+xml"/>
  <Override PartName="/ppt/ink/ink108.xml" ContentType="application/inkml+xml"/>
  <Override PartName="/ppt/ink/ink109.xml" ContentType="application/inkml+xml"/>
  <Override PartName="/ppt/ink/ink110.xml" ContentType="application/inkml+xml"/>
  <Override PartName="/ppt/ink/ink111.xml" ContentType="application/inkml+xml"/>
  <Override PartName="/ppt/ink/ink112.xml" ContentType="application/inkml+xml"/>
  <Override PartName="/ppt/ink/ink113.xml" ContentType="application/inkml+xml"/>
  <Override PartName="/ppt/ink/ink114.xml" ContentType="application/inkml+xml"/>
  <Override PartName="/ppt/ink/ink115.xml" ContentType="application/inkml+xml"/>
  <Override PartName="/ppt/ink/ink116.xml" ContentType="application/inkml+xml"/>
  <Override PartName="/ppt/ink/ink117.xml" ContentType="application/inkml+xml"/>
  <Override PartName="/ppt/ink/ink118.xml" ContentType="application/inkml+xml"/>
  <Override PartName="/ppt/ink/ink119.xml" ContentType="application/inkml+xml"/>
  <Override PartName="/ppt/ink/ink120.xml" ContentType="application/inkml+xml"/>
  <Override PartName="/ppt/ink/ink121.xml" ContentType="application/inkml+xml"/>
  <Override PartName="/ppt/ink/ink122.xml" ContentType="application/inkml+xml"/>
  <Override PartName="/ppt/ink/ink123.xml" ContentType="application/inkml+xml"/>
  <Override PartName="/ppt/ink/ink124.xml" ContentType="application/inkml+xml"/>
  <Override PartName="/ppt/ink/ink125.xml" ContentType="application/inkml+xml"/>
  <Override PartName="/ppt/ink/ink126.xml" ContentType="application/inkml+xml"/>
  <Override PartName="/ppt/ink/ink127.xml" ContentType="application/inkml+xml"/>
  <Override PartName="/ppt/ink/ink128.xml" ContentType="application/inkml+xml"/>
  <Override PartName="/ppt/ink/ink129.xml" ContentType="application/inkml+xml"/>
  <Override PartName="/ppt/ink/ink130.xml" ContentType="application/inkml+xml"/>
  <Override PartName="/ppt/ink/ink131.xml" ContentType="application/inkml+xml"/>
  <Override PartName="/ppt/ink/ink132.xml" ContentType="application/inkml+xml"/>
  <Override PartName="/ppt/ink/ink133.xml" ContentType="application/inkml+xml"/>
  <Override PartName="/ppt/ink/ink134.xml" ContentType="application/inkml+xml"/>
  <Override PartName="/ppt/ink/ink135.xml" ContentType="application/inkml+xml"/>
  <Override PartName="/ppt/ink/ink136.xml" ContentType="application/inkml+xml"/>
  <Override PartName="/ppt/ink/ink137.xml" ContentType="application/inkml+xml"/>
  <Override PartName="/ppt/ink/ink138.xml" ContentType="application/inkml+xml"/>
  <Override PartName="/ppt/ink/ink139.xml" ContentType="application/inkml+xml"/>
  <Override PartName="/ppt/ink/ink140.xml" ContentType="application/inkml+xml"/>
  <Override PartName="/ppt/ink/ink141.xml" ContentType="application/inkml+xml"/>
  <Override PartName="/ppt/ink/ink142.xml" ContentType="application/inkml+xml"/>
  <Override PartName="/ppt/ink/ink143.xml" ContentType="application/inkml+xml"/>
  <Override PartName="/ppt/ink/ink144.xml" ContentType="application/inkml+xml"/>
  <Override PartName="/ppt/ink/ink145.xml" ContentType="application/inkml+xml"/>
  <Override PartName="/ppt/ink/ink146.xml" ContentType="application/inkml+xml"/>
  <Override PartName="/ppt/ink/ink147.xml" ContentType="application/inkml+xml"/>
  <Override PartName="/ppt/ink/ink148.xml" ContentType="application/inkml+xml"/>
  <Override PartName="/ppt/ink/ink149.xml" ContentType="application/inkml+xml"/>
  <Override PartName="/ppt/ink/ink150.xml" ContentType="application/inkml+xml"/>
  <Override PartName="/ppt/ink/ink151.xml" ContentType="application/inkml+xml"/>
  <Override PartName="/ppt/ink/ink152.xml" ContentType="application/inkml+xml"/>
  <Override PartName="/ppt/ink/ink153.xml" ContentType="application/inkml+xml"/>
  <Override PartName="/ppt/ink/ink154.xml" ContentType="application/inkml+xml"/>
  <Override PartName="/ppt/ink/ink155.xml" ContentType="application/inkml+xml"/>
  <Override PartName="/ppt/ink/ink156.xml" ContentType="application/inkml+xml"/>
  <Override PartName="/ppt/ink/ink157.xml" ContentType="application/inkml+xml"/>
  <Override PartName="/ppt/ink/ink158.xml" ContentType="application/inkml+xml"/>
  <Override PartName="/ppt/ink/ink159.xml" ContentType="application/inkml+xml"/>
  <Override PartName="/ppt/ink/ink160.xml" ContentType="application/inkml+xml"/>
  <Override PartName="/ppt/ink/ink161.xml" ContentType="application/inkml+xml"/>
  <Override PartName="/ppt/ink/ink162.xml" ContentType="application/inkml+xml"/>
  <Override PartName="/ppt/ink/ink163.xml" ContentType="application/inkml+xml"/>
  <Override PartName="/ppt/ink/ink164.xml" ContentType="application/inkml+xml"/>
  <Override PartName="/ppt/ink/ink165.xml" ContentType="application/inkml+xml"/>
  <Override PartName="/ppt/ink/ink166.xml" ContentType="application/inkml+xml"/>
  <Override PartName="/ppt/ink/ink167.xml" ContentType="application/inkml+xml"/>
  <Override PartName="/ppt/ink/ink168.xml" ContentType="application/inkml+xml"/>
  <Override PartName="/ppt/ink/ink169.xml" ContentType="application/inkml+xml"/>
  <Override PartName="/ppt/ink/ink170.xml" ContentType="application/inkml+xml"/>
  <Override PartName="/ppt/ink/ink171.xml" ContentType="application/inkml+xml"/>
  <Override PartName="/ppt/ink/ink172.xml" ContentType="application/inkml+xml"/>
  <Override PartName="/ppt/ink/ink173.xml" ContentType="application/inkml+xml"/>
  <Override PartName="/ppt/ink/ink174.xml" ContentType="application/inkml+xml"/>
  <Override PartName="/ppt/ink/ink175.xml" ContentType="application/inkml+xml"/>
  <Override PartName="/ppt/ink/ink176.xml" ContentType="application/inkml+xml"/>
  <Override PartName="/ppt/ink/ink177.xml" ContentType="application/inkml+xml"/>
  <Override PartName="/ppt/ink/ink178.xml" ContentType="application/inkml+xml"/>
  <Override PartName="/ppt/ink/ink179.xml" ContentType="application/inkml+xml"/>
  <Override PartName="/ppt/ink/ink180.xml" ContentType="application/inkml+xml"/>
  <Override PartName="/ppt/ink/ink181.xml" ContentType="application/inkml+xml"/>
  <Override PartName="/ppt/ink/ink182.xml" ContentType="application/inkml+xml"/>
  <Override PartName="/ppt/ink/ink183.xml" ContentType="application/inkml+xml"/>
  <Override PartName="/ppt/ink/ink184.xml" ContentType="application/inkml+xml"/>
  <Override PartName="/ppt/ink/ink185.xml" ContentType="application/inkml+xml"/>
  <Override PartName="/ppt/ink/ink186.xml" ContentType="application/inkml+xml"/>
  <Override PartName="/ppt/ink/ink187.xml" ContentType="application/inkml+xml"/>
  <Override PartName="/ppt/ink/ink188.xml" ContentType="application/inkml+xml"/>
  <Override PartName="/ppt/ink/ink189.xml" ContentType="application/inkml+xml"/>
  <Override PartName="/ppt/ink/ink190.xml" ContentType="application/inkml+xml"/>
  <Override PartName="/ppt/ink/ink191.xml" ContentType="application/inkml+xml"/>
  <Override PartName="/ppt/ink/ink192.xml" ContentType="application/inkml+xml"/>
  <Override PartName="/ppt/ink/ink193.xml" ContentType="application/inkml+xml"/>
  <Override PartName="/ppt/ink/ink194.xml" ContentType="application/inkml+xml"/>
  <Override PartName="/ppt/ink/ink195.xml" ContentType="application/inkml+xml"/>
  <Override PartName="/ppt/ink/ink196.xml" ContentType="application/inkml+xml"/>
  <Override PartName="/ppt/ink/ink197.xml" ContentType="application/inkml+xml"/>
  <Override PartName="/ppt/ink/ink198.xml" ContentType="application/inkml+xml"/>
  <Override PartName="/ppt/ink/ink199.xml" ContentType="application/inkml+xml"/>
  <Override PartName="/ppt/ink/ink200.xml" ContentType="application/inkml+xml"/>
  <Override PartName="/ppt/ink/ink201.xml" ContentType="application/inkml+xml"/>
  <Override PartName="/ppt/ink/ink202.xml" ContentType="application/inkml+xml"/>
  <Override PartName="/ppt/ink/ink203.xml" ContentType="application/inkml+xml"/>
  <Override PartName="/ppt/ink/ink204.xml" ContentType="application/inkml+xml"/>
  <Override PartName="/ppt/ink/ink205.xml" ContentType="application/inkml+xml"/>
  <Override PartName="/ppt/ink/ink206.xml" ContentType="application/inkml+xml"/>
  <Override PartName="/ppt/ink/ink207.xml" ContentType="application/inkml+xml"/>
  <Override PartName="/ppt/ink/ink208.xml" ContentType="application/inkml+xml"/>
  <Override PartName="/ppt/ink/ink209.xml" ContentType="application/inkml+xml"/>
  <Override PartName="/ppt/ink/ink210.xml" ContentType="application/inkml+xml"/>
  <Override PartName="/ppt/ink/ink211.xml" ContentType="application/inkml+xml"/>
  <Override PartName="/ppt/ink/ink212.xml" ContentType="application/inkml+xml"/>
  <Override PartName="/ppt/ink/ink213.xml" ContentType="application/inkml+xml"/>
  <Override PartName="/ppt/ink/ink214.xml" ContentType="application/inkml+xml"/>
  <Override PartName="/ppt/ink/ink215.xml" ContentType="application/inkml+xml"/>
  <Override PartName="/ppt/ink/ink216.xml" ContentType="application/inkml+xml"/>
  <Override PartName="/ppt/ink/ink217.xml" ContentType="application/inkml+xml"/>
  <Override PartName="/ppt/ink/ink218.xml" ContentType="application/inkml+xml"/>
  <Override PartName="/ppt/ink/ink219.xml" ContentType="application/inkml+xml"/>
  <Override PartName="/ppt/ink/ink220.xml" ContentType="application/inkml+xml"/>
  <Override PartName="/ppt/ink/ink221.xml" ContentType="application/inkml+xml"/>
  <Override PartName="/ppt/ink/ink222.xml" ContentType="application/inkml+xml"/>
  <Override PartName="/ppt/ink/ink223.xml" ContentType="application/inkml+xml"/>
  <Override PartName="/ppt/ink/ink224.xml" ContentType="application/inkml+xml"/>
  <Override PartName="/ppt/ink/ink225.xml" ContentType="application/inkml+xml"/>
  <Override PartName="/ppt/ink/ink226.xml" ContentType="application/inkml+xml"/>
  <Override PartName="/ppt/ink/ink227.xml" ContentType="application/inkml+xml"/>
  <Override PartName="/ppt/ink/ink228.xml" ContentType="application/inkml+xml"/>
  <Override PartName="/ppt/ink/ink229.xml" ContentType="application/inkml+xml"/>
  <Override PartName="/ppt/ink/ink230.xml" ContentType="application/inkml+xml"/>
  <Override PartName="/ppt/ink/ink231.xml" ContentType="application/inkml+xml"/>
  <Override PartName="/ppt/ink/ink232.xml" ContentType="application/inkml+xml"/>
  <Override PartName="/ppt/ink/ink233.xml" ContentType="application/inkml+xml"/>
  <Override PartName="/ppt/ink/ink234.xml" ContentType="application/inkml+xml"/>
  <Override PartName="/ppt/ink/ink235.xml" ContentType="application/inkml+xml"/>
  <Override PartName="/ppt/ink/ink236.xml" ContentType="application/inkml+xml"/>
  <Override PartName="/ppt/ink/ink237.xml" ContentType="application/inkml+xml"/>
  <Override PartName="/ppt/ink/ink238.xml" ContentType="application/inkml+xml"/>
  <Override PartName="/ppt/ink/ink239.xml" ContentType="application/inkml+xml"/>
  <Override PartName="/ppt/ink/ink240.xml" ContentType="application/inkml+xml"/>
  <Override PartName="/ppt/ink/ink241.xml" ContentType="application/inkml+xml"/>
  <Override PartName="/ppt/ink/ink242.xml" ContentType="application/inkml+xml"/>
  <Override PartName="/ppt/ink/ink243.xml" ContentType="application/inkml+xml"/>
  <Override PartName="/ppt/ink/ink244.xml" ContentType="application/inkml+xml"/>
  <Override PartName="/ppt/ink/ink245.xml" ContentType="application/inkml+xml"/>
  <Override PartName="/ppt/ink/ink246.xml" ContentType="application/inkml+xml"/>
  <Override PartName="/ppt/ink/ink247.xml" ContentType="application/inkml+xml"/>
  <Override PartName="/ppt/ink/ink248.xml" ContentType="application/inkml+xml"/>
  <Override PartName="/ppt/ink/ink249.xml" ContentType="application/inkml+xml"/>
  <Override PartName="/ppt/ink/ink250.xml" ContentType="application/inkml+xml"/>
  <Override PartName="/ppt/ink/ink251.xml" ContentType="application/inkml+xml"/>
  <Override PartName="/ppt/ink/ink252.xml" ContentType="application/inkml+xml"/>
  <Override PartName="/ppt/ink/ink253.xml" ContentType="application/inkml+xml"/>
  <Override PartName="/ppt/ink/ink254.xml" ContentType="application/inkml+xml"/>
  <Override PartName="/ppt/ink/ink255.xml" ContentType="application/inkml+xml"/>
  <Override PartName="/ppt/ink/ink256.xml" ContentType="application/inkml+xml"/>
  <Override PartName="/ppt/ink/ink257.xml" ContentType="application/inkml+xml"/>
  <Override PartName="/ppt/ink/ink258.xml" ContentType="application/inkml+xml"/>
  <Override PartName="/ppt/ink/ink259.xml" ContentType="application/inkml+xml"/>
  <Override PartName="/ppt/ink/ink260.xml" ContentType="application/inkml+xml"/>
  <Override PartName="/ppt/ink/ink261.xml" ContentType="application/inkml+xml"/>
  <Override PartName="/ppt/ink/ink262.xml" ContentType="application/inkml+xml"/>
  <Override PartName="/ppt/ink/ink263.xml" ContentType="application/inkml+xml"/>
  <Override PartName="/ppt/ink/ink264.xml" ContentType="application/inkml+xml"/>
  <Override PartName="/ppt/ink/ink265.xml" ContentType="application/inkml+xml"/>
  <Override PartName="/ppt/ink/ink266.xml" ContentType="application/inkml+xml"/>
  <Override PartName="/ppt/ink/ink267.xml" ContentType="application/inkml+xml"/>
  <Override PartName="/ppt/ink/ink268.xml" ContentType="application/inkml+xml"/>
  <Override PartName="/ppt/ink/ink269.xml" ContentType="application/inkml+xml"/>
  <Override PartName="/ppt/ink/ink270.xml" ContentType="application/inkml+xml"/>
  <Override PartName="/ppt/ink/ink271.xml" ContentType="application/inkml+xml"/>
  <Override PartName="/ppt/ink/ink272.xml" ContentType="application/inkml+xml"/>
  <Override PartName="/ppt/ink/ink273.xml" ContentType="application/inkml+xml"/>
  <Override PartName="/ppt/ink/ink274.xml" ContentType="application/inkml+xml"/>
  <Override PartName="/ppt/ink/ink275.xml" ContentType="application/inkml+xml"/>
  <Override PartName="/ppt/ink/ink276.xml" ContentType="application/inkml+xml"/>
  <Override PartName="/ppt/ink/ink277.xml" ContentType="application/inkml+xml"/>
  <Override PartName="/ppt/ink/ink278.xml" ContentType="application/inkml+xml"/>
  <Override PartName="/ppt/ink/ink279.xml" ContentType="application/inkml+xml"/>
  <Override PartName="/ppt/ink/ink280.xml" ContentType="application/inkml+xml"/>
  <Override PartName="/ppt/ink/ink281.xml" ContentType="application/inkml+xml"/>
  <Override PartName="/ppt/ink/ink282.xml" ContentType="application/inkml+xml"/>
  <Override PartName="/ppt/ink/ink283.xml" ContentType="application/inkml+xml"/>
  <Override PartName="/ppt/ink/ink284.xml" ContentType="application/inkml+xml"/>
  <Override PartName="/ppt/ink/ink285.xml" ContentType="application/inkml+xml"/>
  <Override PartName="/ppt/ink/ink286.xml" ContentType="application/inkml+xml"/>
  <Override PartName="/ppt/ink/ink287.xml" ContentType="application/inkml+xml"/>
  <Override PartName="/ppt/ink/ink288.xml" ContentType="application/inkml+xml"/>
  <Override PartName="/ppt/ink/ink289.xml" ContentType="application/inkml+xml"/>
  <Override PartName="/ppt/ink/ink290.xml" ContentType="application/inkml+xml"/>
  <Override PartName="/ppt/ink/ink291.xml" ContentType="application/inkml+xml"/>
  <Override PartName="/ppt/ink/ink292.xml" ContentType="application/inkml+xml"/>
  <Override PartName="/ppt/ink/ink293.xml" ContentType="application/inkml+xml"/>
  <Override PartName="/ppt/ink/ink294.xml" ContentType="application/inkml+xml"/>
  <Override PartName="/ppt/ink/ink295.xml" ContentType="application/inkml+xml"/>
  <Override PartName="/ppt/ink/ink296.xml" ContentType="application/inkml+xml"/>
  <Override PartName="/ppt/ink/ink297.xml" ContentType="application/inkml+xml"/>
  <Override PartName="/ppt/ink/ink298.xml" ContentType="application/inkml+xml"/>
  <Override PartName="/ppt/ink/ink299.xml" ContentType="application/inkml+xml"/>
  <Override PartName="/ppt/ink/ink300.xml" ContentType="application/inkml+xml"/>
  <Override PartName="/ppt/ink/ink301.xml" ContentType="application/inkml+xml"/>
  <Override PartName="/ppt/ink/ink302.xml" ContentType="application/inkml+xml"/>
  <Override PartName="/ppt/ink/ink303.xml" ContentType="application/inkml+xml"/>
  <Override PartName="/ppt/ink/ink304.xml" ContentType="application/inkml+xml"/>
  <Override PartName="/ppt/ink/ink305.xml" ContentType="application/inkml+xml"/>
  <Override PartName="/ppt/ink/ink306.xml" ContentType="application/inkml+xml"/>
  <Override PartName="/ppt/ink/ink307.xml" ContentType="application/inkml+xml"/>
  <Override PartName="/ppt/ink/ink308.xml" ContentType="application/inkml+xml"/>
  <Override PartName="/ppt/ink/ink309.xml" ContentType="application/inkml+xml"/>
  <Override PartName="/ppt/ink/ink310.xml" ContentType="application/inkml+xml"/>
  <Override PartName="/ppt/ink/ink311.xml" ContentType="application/inkml+xml"/>
  <Override PartName="/ppt/ink/ink312.xml" ContentType="application/inkml+xml"/>
  <Override PartName="/ppt/ink/ink313.xml" ContentType="application/inkml+xml"/>
  <Override PartName="/ppt/ink/ink314.xml" ContentType="application/inkml+xml"/>
  <Override PartName="/ppt/ink/ink315.xml" ContentType="application/inkml+xml"/>
  <Override PartName="/ppt/ink/ink316.xml" ContentType="application/inkml+xml"/>
  <Override PartName="/ppt/ink/ink317.xml" ContentType="application/inkml+xml"/>
  <Override PartName="/ppt/ink/ink318.xml" ContentType="application/inkml+xml"/>
  <Override PartName="/ppt/ink/ink319.xml" ContentType="application/inkml+xml"/>
  <Override PartName="/ppt/ink/ink320.xml" ContentType="application/inkml+xml"/>
  <Override PartName="/ppt/ink/ink321.xml" ContentType="application/inkml+xml"/>
  <Override PartName="/ppt/ink/ink322.xml" ContentType="application/inkml+xml"/>
  <Override PartName="/ppt/ink/ink323.xml" ContentType="application/inkml+xml"/>
  <Override PartName="/ppt/ink/ink324.xml" ContentType="application/inkml+xml"/>
  <Override PartName="/ppt/ink/ink325.xml" ContentType="application/inkml+xml"/>
  <Override PartName="/ppt/ink/ink326.xml" ContentType="application/inkml+xml"/>
  <Override PartName="/ppt/ink/ink327.xml" ContentType="application/inkml+xml"/>
  <Override PartName="/ppt/ink/ink328.xml" ContentType="application/inkml+xml"/>
  <Override PartName="/ppt/ink/ink329.xml" ContentType="application/inkml+xml"/>
  <Override PartName="/ppt/ink/ink330.xml" ContentType="application/inkml+xml"/>
  <Override PartName="/ppt/ink/ink331.xml" ContentType="application/inkml+xml"/>
  <Override PartName="/ppt/ink/ink332.xml" ContentType="application/inkml+xml"/>
  <Override PartName="/ppt/ink/ink333.xml" ContentType="application/inkml+xml"/>
  <Override PartName="/ppt/ink/ink334.xml" ContentType="application/inkml+xml"/>
  <Override PartName="/ppt/ink/ink335.xml" ContentType="application/inkml+xml"/>
  <Override PartName="/ppt/ink/ink336.xml" ContentType="application/inkml+xml"/>
  <Override PartName="/ppt/ink/ink337.xml" ContentType="application/inkml+xml"/>
  <Override PartName="/ppt/ink/ink338.xml" ContentType="application/inkml+xml"/>
  <Override PartName="/ppt/ink/ink339.xml" ContentType="application/inkml+xml"/>
  <Override PartName="/ppt/ink/ink340.xml" ContentType="application/inkml+xml"/>
  <Override PartName="/ppt/ink/ink341.xml" ContentType="application/inkml+xml"/>
  <Override PartName="/ppt/ink/ink342.xml" ContentType="application/inkml+xml"/>
  <Override PartName="/ppt/ink/ink343.xml" ContentType="application/inkml+xml"/>
  <Override PartName="/ppt/ink/ink344.xml" ContentType="application/inkml+xml"/>
  <Override PartName="/ppt/ink/ink345.xml" ContentType="application/inkml+xml"/>
  <Override PartName="/ppt/ink/ink346.xml" ContentType="application/inkml+xml"/>
  <Override PartName="/ppt/ink/ink347.xml" ContentType="application/inkml+xml"/>
  <Override PartName="/ppt/ink/ink348.xml" ContentType="application/inkml+xml"/>
  <Override PartName="/ppt/ink/ink349.xml" ContentType="application/inkml+xml"/>
  <Override PartName="/ppt/ink/ink350.xml" ContentType="application/inkml+xml"/>
  <Override PartName="/ppt/ink/ink351.xml" ContentType="application/inkml+xml"/>
  <Override PartName="/ppt/ink/ink352.xml" ContentType="application/inkml+xml"/>
  <Override PartName="/ppt/ink/ink353.xml" ContentType="application/inkml+xml"/>
  <Override PartName="/ppt/ink/ink354.xml" ContentType="application/inkml+xml"/>
  <Override PartName="/ppt/ink/ink355.xml" ContentType="application/inkml+xml"/>
  <Override PartName="/ppt/ink/ink356.xml" ContentType="application/inkml+xml"/>
  <Override PartName="/ppt/ink/ink357.xml" ContentType="application/inkml+xml"/>
  <Override PartName="/ppt/ink/ink358.xml" ContentType="application/inkml+xml"/>
  <Override PartName="/ppt/ink/ink359.xml" ContentType="application/inkml+xml"/>
  <Override PartName="/ppt/ink/ink360.xml" ContentType="application/inkml+xml"/>
  <Override PartName="/ppt/ink/ink361.xml" ContentType="application/inkml+xml"/>
  <Override PartName="/ppt/ink/ink362.xml" ContentType="application/inkml+xml"/>
  <Override PartName="/ppt/ink/ink363.xml" ContentType="application/inkml+xml"/>
  <Override PartName="/ppt/ink/ink364.xml" ContentType="application/inkml+xml"/>
  <Override PartName="/ppt/ink/ink365.xml" ContentType="application/inkml+xml"/>
  <Override PartName="/ppt/ink/ink366.xml" ContentType="application/inkml+xml"/>
  <Override PartName="/ppt/ink/ink367.xml" ContentType="application/inkml+xml"/>
  <Override PartName="/ppt/ink/ink368.xml" ContentType="application/inkml+xml"/>
  <Override PartName="/ppt/ink/ink369.xml" ContentType="application/inkml+xml"/>
  <Override PartName="/ppt/ink/ink370.xml" ContentType="application/inkml+xml"/>
  <Override PartName="/ppt/ink/ink371.xml" ContentType="application/inkml+xml"/>
  <Override PartName="/ppt/ink/ink372.xml" ContentType="application/inkml+xml"/>
  <Override PartName="/ppt/ink/ink373.xml" ContentType="application/inkml+xml"/>
  <Override PartName="/ppt/ink/ink374.xml" ContentType="application/inkml+xml"/>
  <Override PartName="/ppt/ink/ink375.xml" ContentType="application/inkml+xml"/>
  <Override PartName="/ppt/ink/ink376.xml" ContentType="application/inkml+xml"/>
  <Override PartName="/ppt/ink/ink377.xml" ContentType="application/inkml+xml"/>
  <Override PartName="/ppt/ink/ink378.xml" ContentType="application/inkml+xml"/>
  <Override PartName="/ppt/ink/ink379.xml" ContentType="application/inkml+xml"/>
  <Override PartName="/ppt/ink/ink380.xml" ContentType="application/inkml+xml"/>
  <Override PartName="/ppt/ink/ink381.xml" ContentType="application/inkml+xml"/>
  <Override PartName="/ppt/ink/ink382.xml" ContentType="application/inkml+xml"/>
  <Override PartName="/ppt/ink/ink383.xml" ContentType="application/inkml+xml"/>
  <Override PartName="/ppt/ink/ink384.xml" ContentType="application/inkml+xml"/>
  <Override PartName="/ppt/ink/ink385.xml" ContentType="application/inkml+xml"/>
  <Override PartName="/ppt/ink/ink386.xml" ContentType="application/inkml+xml"/>
  <Override PartName="/ppt/ink/ink387.xml" ContentType="application/inkml+xml"/>
  <Override PartName="/ppt/ink/ink388.xml" ContentType="application/inkml+xml"/>
  <Override PartName="/ppt/ink/ink389.xml" ContentType="application/inkml+xml"/>
  <Override PartName="/ppt/ink/ink390.xml" ContentType="application/inkml+xml"/>
  <Override PartName="/ppt/ink/ink391.xml" ContentType="application/inkml+xml"/>
  <Override PartName="/ppt/ink/ink392.xml" ContentType="application/inkml+xml"/>
  <Override PartName="/ppt/ink/ink393.xml" ContentType="application/inkml+xml"/>
  <Override PartName="/ppt/ink/ink394.xml" ContentType="application/inkml+xml"/>
  <Override PartName="/ppt/ink/ink395.xml" ContentType="application/inkml+xml"/>
  <Override PartName="/ppt/ink/ink396.xml" ContentType="application/inkml+xml"/>
  <Override PartName="/ppt/ink/ink397.xml" ContentType="application/inkml+xml"/>
  <Override PartName="/ppt/ink/ink398.xml" ContentType="application/inkml+xml"/>
  <Override PartName="/ppt/ink/ink399.xml" ContentType="application/inkml+xml"/>
  <Override PartName="/ppt/ink/ink400.xml" ContentType="application/inkml+xml"/>
  <Override PartName="/ppt/ink/ink401.xml" ContentType="application/inkml+xml"/>
  <Override PartName="/ppt/ink/ink402.xml" ContentType="application/inkml+xml"/>
  <Override PartName="/ppt/ink/ink403.xml" ContentType="application/inkml+xml"/>
  <Override PartName="/ppt/ink/ink404.xml" ContentType="application/inkml+xml"/>
  <Override PartName="/ppt/ink/ink405.xml" ContentType="application/inkml+xml"/>
  <Override PartName="/ppt/ink/ink406.xml" ContentType="application/inkml+xml"/>
  <Override PartName="/ppt/ink/ink407.xml" ContentType="application/inkml+xml"/>
  <Override PartName="/ppt/ink/ink408.xml" ContentType="application/inkml+xml"/>
  <Override PartName="/ppt/ink/ink409.xml" ContentType="application/inkml+xml"/>
  <Override PartName="/ppt/ink/ink410.xml" ContentType="application/inkml+xml"/>
  <Override PartName="/ppt/ink/ink411.xml" ContentType="application/inkml+xml"/>
  <Override PartName="/ppt/ink/ink412.xml" ContentType="application/inkml+xml"/>
  <Override PartName="/ppt/ink/ink413.xml" ContentType="application/inkml+xml"/>
  <Override PartName="/ppt/ink/ink414.xml" ContentType="application/inkml+xml"/>
  <Override PartName="/ppt/ink/ink415.xml" ContentType="application/inkml+xml"/>
  <Override PartName="/ppt/ink/ink416.xml" ContentType="application/inkml+xml"/>
  <Override PartName="/ppt/ink/ink417.xml" ContentType="application/inkml+xml"/>
  <Override PartName="/ppt/ink/ink418.xml" ContentType="application/inkml+xml"/>
  <Override PartName="/ppt/ink/ink419.xml" ContentType="application/inkml+xml"/>
  <Override PartName="/ppt/ink/ink420.xml" ContentType="application/inkml+xml"/>
  <Override PartName="/ppt/ink/ink421.xml" ContentType="application/inkml+xml"/>
  <Override PartName="/ppt/ink/ink422.xml" ContentType="application/inkml+xml"/>
  <Override PartName="/ppt/ink/ink423.xml" ContentType="application/inkml+xml"/>
  <Override PartName="/ppt/ink/ink424.xml" ContentType="application/inkml+xml"/>
  <Override PartName="/ppt/ink/ink425.xml" ContentType="application/inkml+xml"/>
  <Override PartName="/ppt/ink/ink426.xml" ContentType="application/inkml+xml"/>
  <Override PartName="/ppt/ink/ink427.xml" ContentType="application/inkml+xml"/>
  <Override PartName="/ppt/ink/ink428.xml" ContentType="application/inkml+xml"/>
  <Override PartName="/ppt/ink/ink429.xml" ContentType="application/inkml+xml"/>
  <Override PartName="/ppt/ink/ink430.xml" ContentType="application/inkml+xml"/>
  <Override PartName="/ppt/ink/ink431.xml" ContentType="application/inkml+xml"/>
  <Override PartName="/ppt/ink/ink432.xml" ContentType="application/inkml+xml"/>
  <Override PartName="/ppt/ink/ink433.xml" ContentType="application/inkml+xml"/>
  <Override PartName="/ppt/ink/ink434.xml" ContentType="application/inkml+xml"/>
  <Override PartName="/ppt/ink/ink435.xml" ContentType="application/inkml+xml"/>
  <Override PartName="/ppt/ink/ink436.xml" ContentType="application/inkml+xml"/>
  <Override PartName="/ppt/ink/ink437.xml" ContentType="application/inkml+xml"/>
  <Override PartName="/ppt/ink/ink438.xml" ContentType="application/inkml+xml"/>
  <Override PartName="/ppt/ink/ink439.xml" ContentType="application/inkml+xml"/>
  <Override PartName="/ppt/ink/ink440.xml" ContentType="application/inkml+xml"/>
  <Override PartName="/ppt/ink/ink441.xml" ContentType="application/inkml+xml"/>
  <Override PartName="/ppt/ink/ink442.xml" ContentType="application/inkml+xml"/>
  <Override PartName="/ppt/ink/ink443.xml" ContentType="application/inkml+xml"/>
  <Override PartName="/ppt/ink/ink444.xml" ContentType="application/inkml+xml"/>
  <Override PartName="/ppt/ink/ink445.xml" ContentType="application/inkml+xml"/>
  <Override PartName="/ppt/ink/ink446.xml" ContentType="application/inkml+xml"/>
  <Override PartName="/ppt/ink/ink447.xml" ContentType="application/inkml+xml"/>
  <Override PartName="/ppt/ink/ink448.xml" ContentType="application/inkml+xml"/>
  <Override PartName="/ppt/ink/ink449.xml" ContentType="application/inkml+xml"/>
  <Override PartName="/ppt/ink/ink450.xml" ContentType="application/inkml+xml"/>
  <Override PartName="/ppt/ink/ink451.xml" ContentType="application/inkml+xml"/>
  <Override PartName="/ppt/ink/ink452.xml" ContentType="application/inkml+xml"/>
  <Override PartName="/ppt/ink/ink453.xml" ContentType="application/inkml+xml"/>
  <Override PartName="/ppt/ink/ink454.xml" ContentType="application/inkml+xml"/>
  <Override PartName="/ppt/ink/ink455.xml" ContentType="application/inkml+xml"/>
  <Override PartName="/ppt/ink/ink456.xml" ContentType="application/inkml+xml"/>
  <Override PartName="/ppt/ink/ink457.xml" ContentType="application/inkml+xml"/>
  <Override PartName="/ppt/ink/ink458.xml" ContentType="application/inkml+xml"/>
  <Override PartName="/ppt/ink/ink459.xml" ContentType="application/inkml+xml"/>
  <Override PartName="/ppt/ink/ink460.xml" ContentType="application/inkml+xml"/>
  <Override PartName="/ppt/ink/ink461.xml" ContentType="application/inkml+xml"/>
  <Override PartName="/ppt/ink/ink462.xml" ContentType="application/inkml+xml"/>
  <Override PartName="/ppt/ink/ink463.xml" ContentType="application/inkml+xml"/>
  <Override PartName="/ppt/ink/ink464.xml" ContentType="application/inkml+xml"/>
  <Override PartName="/ppt/ink/ink465.xml" ContentType="application/inkml+xml"/>
  <Override PartName="/ppt/ink/ink466.xml" ContentType="application/inkml+xml"/>
  <Override PartName="/ppt/ink/ink467.xml" ContentType="application/inkml+xml"/>
  <Override PartName="/ppt/ink/ink468.xml" ContentType="application/inkml+xml"/>
  <Override PartName="/ppt/ink/ink469.xml" ContentType="application/inkml+xml"/>
  <Override PartName="/ppt/ink/ink470.xml" ContentType="application/inkml+xml"/>
  <Override PartName="/ppt/ink/ink471.xml" ContentType="application/inkml+xml"/>
  <Override PartName="/ppt/ink/ink472.xml" ContentType="application/inkml+xml"/>
  <Override PartName="/ppt/ink/ink473.xml" ContentType="application/inkml+xml"/>
  <Override PartName="/ppt/ink/ink474.xml" ContentType="application/inkml+xml"/>
  <Override PartName="/ppt/ink/ink475.xml" ContentType="application/inkml+xml"/>
  <Override PartName="/ppt/ink/ink476.xml" ContentType="application/inkml+xml"/>
  <Override PartName="/ppt/ink/ink477.xml" ContentType="application/inkml+xml"/>
  <Override PartName="/ppt/ink/ink478.xml" ContentType="application/inkml+xml"/>
  <Override PartName="/ppt/ink/ink479.xml" ContentType="application/inkml+xml"/>
  <Override PartName="/ppt/ink/ink480.xml" ContentType="application/inkml+xml"/>
  <Override PartName="/ppt/ink/ink481.xml" ContentType="application/inkml+xml"/>
  <Override PartName="/ppt/ink/ink482.xml" ContentType="application/inkml+xml"/>
  <Override PartName="/ppt/ink/ink483.xml" ContentType="application/inkml+xml"/>
  <Override PartName="/ppt/ink/ink484.xml" ContentType="application/inkml+xml"/>
  <Override PartName="/ppt/ink/ink485.xml" ContentType="application/inkml+xml"/>
  <Override PartName="/ppt/ink/ink486.xml" ContentType="application/inkml+xml"/>
  <Override PartName="/ppt/ink/ink487.xml" ContentType="application/inkml+xml"/>
  <Override PartName="/ppt/ink/ink488.xml" ContentType="application/inkml+xml"/>
  <Override PartName="/ppt/ink/ink489.xml" ContentType="application/inkml+xml"/>
  <Override PartName="/ppt/ink/ink490.xml" ContentType="application/inkml+xml"/>
  <Override PartName="/ppt/ink/ink491.xml" ContentType="application/inkml+xml"/>
  <Override PartName="/ppt/ink/ink492.xml" ContentType="application/inkml+xml"/>
  <Override PartName="/ppt/ink/ink493.xml" ContentType="application/inkml+xml"/>
  <Override PartName="/ppt/ink/ink494.xml" ContentType="application/inkml+xml"/>
  <Override PartName="/ppt/ink/ink495.xml" ContentType="application/inkml+xml"/>
  <Override PartName="/ppt/ink/ink496.xml" ContentType="application/inkml+xml"/>
  <Override PartName="/ppt/ink/ink497.xml" ContentType="application/inkml+xml"/>
  <Override PartName="/ppt/ink/ink498.xml" ContentType="application/inkml+xml"/>
  <Override PartName="/ppt/ink/ink499.xml" ContentType="application/inkml+xml"/>
  <Override PartName="/ppt/ink/ink500.xml" ContentType="application/inkml+xml"/>
  <Override PartName="/ppt/ink/ink501.xml" ContentType="application/inkml+xml"/>
  <Override PartName="/ppt/ink/ink502.xml" ContentType="application/inkml+xml"/>
  <Override PartName="/ppt/ink/ink503.xml" ContentType="application/inkml+xml"/>
  <Override PartName="/ppt/ink/ink504.xml" ContentType="application/inkml+xml"/>
  <Override PartName="/ppt/ink/ink505.xml" ContentType="application/inkml+xml"/>
  <Override PartName="/ppt/ink/ink506.xml" ContentType="application/inkml+xml"/>
  <Override PartName="/ppt/ink/ink507.xml" ContentType="application/inkml+xml"/>
  <Override PartName="/ppt/ink/ink508.xml" ContentType="application/inkml+xml"/>
  <Override PartName="/ppt/ink/ink509.xml" ContentType="application/inkml+xml"/>
  <Override PartName="/ppt/ink/ink510.xml" ContentType="application/inkml+xml"/>
  <Override PartName="/ppt/ink/ink511.xml" ContentType="application/inkml+xml"/>
  <Override PartName="/ppt/ink/ink512.xml" ContentType="application/inkml+xml"/>
  <Override PartName="/ppt/ink/ink513.xml" ContentType="application/inkml+xml"/>
  <Override PartName="/ppt/ink/ink514.xml" ContentType="application/inkml+xml"/>
  <Override PartName="/ppt/ink/ink515.xml" ContentType="application/inkml+xml"/>
  <Override PartName="/ppt/ink/ink516.xml" ContentType="application/inkml+xml"/>
  <Override PartName="/ppt/ink/ink517.xml" ContentType="application/inkml+xml"/>
  <Override PartName="/ppt/ink/ink518.xml" ContentType="application/inkml+xml"/>
  <Override PartName="/ppt/ink/ink519.xml" ContentType="application/inkml+xml"/>
  <Override PartName="/ppt/ink/ink520.xml" ContentType="application/inkml+xml"/>
  <Override PartName="/ppt/ink/ink521.xml" ContentType="application/inkml+xml"/>
  <Override PartName="/ppt/ink/ink522.xml" ContentType="application/inkml+xml"/>
  <Override PartName="/ppt/ink/ink523.xml" ContentType="application/inkml+xml"/>
  <Override PartName="/ppt/ink/ink524.xml" ContentType="application/inkml+xml"/>
  <Override PartName="/ppt/ink/ink525.xml" ContentType="application/inkml+xml"/>
  <Override PartName="/ppt/ink/ink526.xml" ContentType="application/inkml+xml"/>
  <Override PartName="/ppt/ink/ink527.xml" ContentType="application/inkml+xml"/>
  <Override PartName="/ppt/ink/ink528.xml" ContentType="application/inkml+xml"/>
  <Override PartName="/ppt/ink/ink529.xml" ContentType="application/inkml+xml"/>
  <Override PartName="/ppt/ink/ink530.xml" ContentType="application/inkml+xml"/>
  <Override PartName="/ppt/ink/ink531.xml" ContentType="application/inkml+xml"/>
  <Override PartName="/ppt/ink/ink532.xml" ContentType="application/inkml+xml"/>
  <Override PartName="/ppt/ink/ink533.xml" ContentType="application/inkml+xml"/>
  <Override PartName="/ppt/ink/ink534.xml" ContentType="application/inkml+xml"/>
  <Override PartName="/ppt/ink/ink535.xml" ContentType="application/inkml+xml"/>
  <Override PartName="/ppt/ink/ink536.xml" ContentType="application/inkml+xml"/>
  <Override PartName="/ppt/ink/ink537.xml" ContentType="application/inkml+xml"/>
  <Override PartName="/ppt/ink/ink538.xml" ContentType="application/inkml+xml"/>
  <Override PartName="/ppt/ink/ink539.xml" ContentType="application/inkml+xml"/>
  <Override PartName="/ppt/ink/ink540.xml" ContentType="application/inkml+xml"/>
  <Override PartName="/ppt/ink/ink541.xml" ContentType="application/inkml+xml"/>
  <Override PartName="/ppt/ink/ink542.xml" ContentType="application/inkml+xml"/>
  <Override PartName="/ppt/ink/ink543.xml" ContentType="application/inkml+xml"/>
  <Override PartName="/ppt/theme/theme1.xml" ContentType="application/vnd.openxmlformats-officedocument.them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0.xml" ContentType="application/inkml+xml"/>
  <Override PartName="/ppt/ink/ink21.xml" ContentType="application/inkml+xml"/>
  <Override PartName="/ppt/ink/ink22.xml" ContentType="application/inkml+xml"/>
  <Override PartName="/ppt/ink/ink23.xml" ContentType="application/inkml+xml"/>
  <Override PartName="/ppt/ink/ink24.xml" ContentType="application/inkml+xml"/>
  <Override PartName="/ppt/ink/ink25.xml" ContentType="application/inkml+xml"/>
  <Override PartName="/ppt/ink/ink26.xml" ContentType="application/inkml+xml"/>
  <Override PartName="/ppt/ink/ink27.xml" ContentType="application/inkml+xml"/>
  <Override PartName="/ppt/ink/ink28.xml" ContentType="application/inkml+xml"/>
  <Override PartName="/ppt/ink/ink29.xml" ContentType="application/inkml+xml"/>
  <Override PartName="/ppt/ink/ink30.xml" ContentType="application/inkml+xml"/>
  <Override PartName="/ppt/ink/ink31.xml" ContentType="application/inkml+xml"/>
  <Override PartName="/ppt/ink/ink32.xml" ContentType="application/inkml+xml"/>
  <Override PartName="/ppt/ink/ink33.xml" ContentType="application/inkml+xml"/>
  <Override PartName="/ppt/ink/ink34.xml" ContentType="application/inkml+xml"/>
  <Override PartName="/ppt/ink/ink35.xml" ContentType="application/inkml+xml"/>
  <Override PartName="/ppt/ink/ink36.xml" ContentType="application/inkml+xml"/>
  <Override PartName="/ppt/ink/ink37.xml" ContentType="application/inkml+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5" r:id="rId3"/>
    <p:sldId id="266" r:id="rId4"/>
    <p:sldId id="268" r:id="rId5"/>
    <p:sldId id="257" r:id="rId6"/>
    <p:sldId id="258" r:id="rId7"/>
    <p:sldId id="269" r:id="rId8"/>
    <p:sldId id="259" r:id="rId9"/>
    <p:sldId id="270" r:id="rId10"/>
    <p:sldId id="260" r:id="rId11"/>
    <p:sldId id="271" r:id="rId12"/>
    <p:sldId id="261" r:id="rId13"/>
    <p:sldId id="272" r:id="rId14"/>
    <p:sldId id="262" r:id="rId15"/>
    <p:sldId id="273" r:id="rId16"/>
    <p:sldId id="263" r:id="rId17"/>
    <p:sldId id="274" r:id="rId18"/>
    <p:sldId id="275" r:id="rId19"/>
    <p:sldId id="276" r:id="rId20"/>
    <p:sldId id="264" r:id="rId21"/>
    <p:sldId id="277" r:id="rId22"/>
    <p:sldId id="286" r:id="rId23"/>
    <p:sldId id="282" r:id="rId24"/>
    <p:sldId id="283" r:id="rId25"/>
    <p:sldId id="284" r:id="rId26"/>
    <p:sldId id="285" r:id="rId27"/>
  </p:sldIdLst>
  <p:sldSz cx="12192000" cy="6858000"/>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2" d="100"/>
          <a:sy n="72" d="100"/>
        </p:scale>
        <p:origin x="456" y="5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customXml" Target="../customXml/item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customXml" Target="../customXml/item2.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customXml" Target="../customXml/item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theme" Target="theme/theme1.xml"/><Relationship Id="rId8" Type="http://schemas.openxmlformats.org/officeDocument/2006/relationships/slide" Target="slides/slide7.xml"/></Relationships>
</file>

<file path=ppt/ink/ink1.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in"/>
          <inkml:channel name="T" type="integer" max="2.14748E9" units="dev"/>
        </inkml:traceFormat>
        <inkml:channelProperties>
          <inkml:channelProperty channel="X" name="resolution" value="393.73947" units="1/cm"/>
          <inkml:channelProperty channel="Y" name="resolution" value="393.73947" units="1/cm"/>
          <inkml:channelProperty channel="F" name="resolution" value="249.9771" units="1/in"/>
          <inkml:channelProperty channel="T" name="resolution" value="1" units="1/dev"/>
        </inkml:channelProperties>
      </inkml:inkSource>
      <inkml:timestamp xml:id="ts0" timeString="2023-08-18T07:13:43.034"/>
    </inkml:context>
    <inkml:brush xml:id="br0">
      <inkml:brushProperty name="width" value="0.04667" units="cm"/>
      <inkml:brushProperty name="height" value="0.04667" units="cm"/>
      <inkml:brushProperty name="color" value="#3165BB"/>
      <inkml:brushProperty name="fitToCurve" value="1"/>
    </inkml:brush>
  </inkml:definitions>
  <inkml:traceGroup>
    <inkml:annotationXML>
      <emma:emma xmlns:emma="http://www.w3.org/2003/04/emma" version="1.0">
        <emma:interpretation id="{0C138C11-43AA-482B-BBC1-4FD9FE69A01D}" emma:medium="tactile" emma:mode="ink">
          <msink:context xmlns:msink="http://schemas.microsoft.com/ink/2010/main" type="writingRegion" rotatedBoundingBox="452,892 28939,-128 29536,16526 1049,17547"/>
        </emma:interpretation>
      </emma:emma>
    </inkml:annotationXML>
    <inkml:traceGroup>
      <inkml:annotationXML>
        <emma:emma xmlns:emma="http://www.w3.org/2003/04/emma" version="1.0">
          <emma:interpretation id="{8505A8B9-920C-41EC-B605-F39D30FBAFA2}" emma:medium="tactile" emma:mode="ink">
            <msink:context xmlns:msink="http://schemas.microsoft.com/ink/2010/main" type="paragraph" rotatedBoundingBox="905,864 22330,787 22340,3620 916,3697" alignmentLevel="1"/>
          </emma:interpretation>
        </emma:emma>
      </inkml:annotationXML>
      <inkml:traceGroup>
        <inkml:annotationXML>
          <emma:emma xmlns:emma="http://www.w3.org/2003/04/emma" version="1.0">
            <emma:interpretation id="{FC7F4EC2-1948-429E-BECB-1BA28775A479}" emma:medium="tactile" emma:mode="ink">
              <msink:context xmlns:msink="http://schemas.microsoft.com/ink/2010/main" type="line" rotatedBoundingBox="905,864 22330,787 22334,1944 910,2020"/>
            </emma:interpretation>
          </emma:emma>
        </inkml:annotationXML>
        <inkml:traceGroup>
          <inkml:annotationXML>
            <emma:emma xmlns:emma="http://www.w3.org/2003/04/emma" version="1.0">
              <emma:interpretation id="{FA4DC2F9-27BA-4073-A48B-3BE10D5A74E3}" emma:medium="tactile" emma:mode="ink">
                <msink:context xmlns:msink="http://schemas.microsoft.com/ink/2010/main" type="inkWord" rotatedBoundingBox="905,864 2376,859 2380,1939 909,1944"/>
              </emma:interpretation>
            </emma:emma>
          </inkml:annotationXML>
          <inkml:trace contextRef="#ctx0" brushRef="#br0">328 27 110 0,'18'3'167'15,"-18"-3"-14"-15,0 0-9 0,0 0-7 0,0 0-7 0,0 0-14 16,0 0-6-16,0 0-7 0,0 0-5 0,9-18-6 15,-9 18-2-15,0 0-4 0,10-7 0 0,-10 7-7 16,0 0-1-16,6-6-5 0,-6 6-5 0,0 0 0 16,0 0-3-16,0 0-4 0,0 0-8 0,0 0-3 15,0 0-9-15,0 0-2 0,0 0-2 0,0 0-4 16,0 0-6-16,0 0-1 0,0 0-4 0,0 0-3 16,0 0-1-16,0 0 0 0,0 0-4 0,0 0 2 15,-36 4-3-15,36-4-4 0,-20 5 1 0,5 3-2 16,0-3-2-16,-3 0-1 0,3 2 1 0,-1-3 0 15,1 2 5-15,-3 4-8 0,7-3 0 0,-5 0 0 0,2 2 3 16,-2-1-4-16,3 0 0 0,-1 3-1 0,7-1 1 16,-7-1 0-16,4 3 0 0,2-1 0 0,-2 0-2 15,6-3 4-15,-2 0-3 0,0 2-1 0,6-10-1 16,-5 16 3-16,5-4-4 0,0-12 4 0,3 15-7 16,-3-15 6-16,3 19 2 0,2-11-1 0,1 3 4 15,-5-4-1-15,6 0 0 0,2 0 6 0,0 1-3 16,2-1 2-16,1 1 2 0,-5-3 3 0,7 1-3 15,-1-1-1-15,5 2-2 0,-3-1 1 0,-3-5 0 0,3 2-1 16,-3 0 1-16,1-3-2 0,5 4 1 16,-2-3-2-16,-4-1 2 0,3-1-4 0,2 1-1 15,-17 0 1-15,20 0 1 0,-11 0-3 0,-9 0 3 0,20 1-1 16,-20-1-2-16,16-1 2 0,-16 1-1 0,11 0-2 16,-11 0 1-16,0 0 0 0,0 0 1 15,0 0-2-15,0 0 0 0,0 0-4 0,0 0 4 0,0 0 1 16,0 0-4-16,0 0 2 0,-36 18-1 0,18-11 5 15,2-1-4-15,-4 1 2 0,-4 0-2 16,-1 1 4-16,7-2 0 0,-4 2-3 0,-2 2 4 0,0-3 1 16,5 0-2-16,4 4 2 0,1-4 0 0,-4 3-2 15,5-3 1-15,0 3-1 0,-1-2 2 0,1-1-1 16,1 4-5-16,4-5 3 0,2 1 1 0,0 1-1 0,3 2 1 16,3-10-2-16,-6 13-1 0,5-3 4 15,1-10 3-15,1 16 4 0,-1-16 2 0,9 19 0 16,-4-11 0-16,4 4 1 0,-3-4-3 0,4-1 5 0,4 0-5 15,-1 3-1-15,0-6 1 0,-4 2-3 0,2 2 1 16,-2-5-3-16,-2 2 1 0,4 1-1 16,-2-3 1-16,-9-3-7 0,18 7-3 0,-10-3-7 0,3 1-9 15,-4-3-6-15,-7-2-18 0,12 7-13 16,-12-7-24-16,9 10-16 0,-9-10-24 0,11 5-23 16,-2-5-23-16,-9 0-38 0,12 2-175 0,-12-2-407 0,0 0 180 15</inkml:trace>
          <inkml:trace contextRef="#ctx0" brushRef="#br0" timeOffset="387.41">564 301 123 0,'0'0'216'0,"-3"-14"-13"0,3 14-11 16,0 0-13-16,0 0-12 0,4-11-15 15,-4 11-10-15,0 0-18 0,0 0-1 0,0 0-11 0,0 0 3 16,0 0-1-16,20 5 1 0,-20-5-7 0,14 7-7 16,-3-1 0-16,-1 1-1 0,8 4 0 15,-3-4-6-15,2 4-1 0,2 2-5 0,2 2-3 0,0 1-7 16,1-3-8-16,-3 2-10 0,5-1-4 15,-1 1 0-15,-4-2-9 0,2 1-5 0,-3-6-3 16,1 2-2-16,-2 1-6 0,5 0-3 0,-7 0-3 16,3-3-2-16,-3-1 0 0,0-1-6 0,-2 3-4 0,-1-6-7 15,1 3-12-15,1-1-9 0,-4-2-15 0,-1 4-12 16,-1-4-16-16,-8-3-22 0,10 6-13 0,-10-6-17 16,8 5-25-16,-8-5-28 0,0 0-31 0,0 0-46 15,0 0-166-15,0 0-439 0,0 0 195 0</inkml:trace>
          <inkml:trace contextRef="#ctx0" brushRef="#br0" timeOffset="656.98">1096 277 199 0,'-9'-3'183'0,"9"3"-12"0,0 0-4 15,0 0-8-15,0 0-6 0,-25 10-4 0,14-2-4 16,1 1-3-16,-4 2-5 0,3 2-7 0,-7 5-4 16,3-1-6-16,1-3-8 0,-4 4-8 0,3 3-10 15,1-3-9-15,0 4-7 0,-2-2-7 16,2-2-9-16,4-1-4 0,-5 3-8 0,6-6-3 16,2 3-5-16,-4-2-8 0,4 3-8 0,-1-4-21 0,-1 1-25 15,2 0-28-15,-2-1-27 0,1 1-32 0,-1-1-32 16,2-3-38-16,-2 1-44 0,0 0-123 0,-3-1-373 15,0-2 166-15</inkml:trace>
          <inkml:trace contextRef="#ctx0" brushRef="#br0" timeOffset="1184.26">34 1073 147 0,'0'0'159'0,"0"0"-9"16,0 0-10-16,0 0-10 0,0 0-3 0,0 0-1 16,0 0 1-16,0 0-1 0,0 0-1 0,27 7-2 0,-14-7-3 15,7-2 1-15,5 0-3 0,-1 2-3 16,7-3-7-16,-2-3-5 0,14 2 0 0,-3 1-6 16,1-3-7-16,0 1 0 0,3-1-11 0,-3-3 3 15,4 4-10-15,-5-3-4 0,2 0-6 0,-2 4-3 16,-1 0-5-16,-8 1-5 0,8-2-7 0,-9 0-5 15,-5 0-2-15,4 0-2 0,-4 2-6 0,2 2 1 0,-8-3-6 16,1 4 3-16,-1-2-8 0,-1 1-1 0,-3-2 2 16,-2 2-1-16,-1 0-4 0,-12 1-3 0,21-3-2 15,-21 3 5-15,15-2-4 0,-15 2-3 0,13 0 1 16,-13 0-2-16,14 0 1 0,-14 0 4 0,0 0-7 16,13 0 0-16,-13 0 0 0,0 0 0 0,0 0-1 15,0 0-2-15,17 0-7 0,-17 0-4 0,0 0-13 16,0 0-13-16,9 6-18 0,-9-6-20 0,0 0-28 15,0 0-27-15,0 0-38 0,0 0-21 0,0 0-67 16,0 0-150-16,0 0-440 0,0 0 196 0</inkml:trace>
          <inkml:trace contextRef="#ctx0" brushRef="#br0" timeOffset="74838.8">1344 295 75 0,'0'0'180'0,"0"0"-11"0,0 0-13 16,0 0 1-16,0 0-6 0,0 0-1 0,0 0-3 0,0 0-1 15,0 0-2-15,0 0 3 0,0 0-5 0,0 0-4 16,0 0-8-16,0 0-5 0,0 0-2 0,0 0-4 16,0 0-7-16,16-26-2 0,-16 26-3 0,0 0-10 15,3-9-8-15,-3 9-6 0,6-7-4 0,-6 7-7 16,0 0-13-16,4-13-1 0,2 7-6 0,-6 6-5 15,9-12-4-15,-3 6-7 0,0 1-8 0,2-3 4 16,-1 1-1-16,-1 0-1 0,-6 7-6 0,12-12-1 16,-4 7-2-16,-8 5-3 0,9-9-10 0,-9 9 8 15,10-5-3-15,-10 5-9 0,0 0-2 0,7-6-1 16,-7 6 2-16,0 0-3 0,0 0 2 0,2 26-1 16,-2-8 4-16,-3 5-3 0,-2 1-1 0,-1 2 2 15,4 4-1-15,-4 5 1 0,0 1 0 0,1 1 3 16,1-1-3-16,-2-10 0 0,1 10 0 0,1-7-1 15,1-3 4-15,1-1-4 0,2 1 5 0,-3-2-5 0,2 1 6 16,-4-1-8-16,2-6-14 0,-4-2-17 0,1 1-28 16,-5 0-31-16,3-2-43 0,-3-1-38 15,1 0-53-15,-1-2-283 0,-4-3-548 0,3-3 242 0</inkml:trace>
        </inkml:traceGroup>
        <inkml:traceGroup>
          <inkml:annotationXML>
            <emma:emma xmlns:emma="http://www.w3.org/2003/04/emma" version="1.0">
              <emma:interpretation id="{01DD084F-D230-4C79-8FD3-473C25FB391C}" emma:medium="tactile" emma:mode="ink">
                <msink:context xmlns:msink="http://schemas.microsoft.com/ink/2010/main" type="inkWord" rotatedBoundingBox="3457,1099 6137,1090 6140,1704 3459,1713"/>
              </emma:interpretation>
            </emma:emma>
          </inkml:annotationXML>
          <inkml:trace contextRef="#ctx0" brushRef="#br0" timeOffset="12858.77">3008 326 140 0,'0'0'144'0,"-3"-9"-17"0,3 9-6 0,-10-16 3 16,4 10-5-16,-2 2-8 0,8 4-4 0,-13-15-9 16,-1 9-12-16,-1-1-8 0,2 3-1 0,0-3-3 15,-5 1-5-15,4 2-5 0,-2 1-4 0,-2 3-2 16,-3-2-5-16,5 0-3 0,-2 2-5 0,-2 2-5 16,2-2-2-16,1 2-4 0,-1 5-2 0,0-1-2 15,0 1-3-15,4 2 2 0,0 0-4 0,0 2-2 0,1 0-2 16,-1 2 0-16,2 0-1 0,3 0-5 15,-3 3-5-15,5-1 6 0,1 1-3 16,0 1-2-16,2 1 1 0,-1-1-4 0,2 1-1 0,3 6 3 16,0-3 0-16,3 4-1 0,0-2-3 0,3 0 0 0,-1-6 4 15,4 7-4-15,1-3 2 0,3 0-1 16,-2-5 0-16,7 0 1 0,0 1 0 0,0 0-4 0,1-4 1 16,6-2 3-16,-1-3-6 0,3 2 7 0,-3-3-2 15,1-3 3-15,2-3-3 0,3 1 2 16,-6-4-3-16,6 1 3 0,-2-1-4 0,-1 0 0 0,-2-4 1 15,0 1 0-15,-5 2 1 0,-4-5-1 0,2 1-3 16,-3 1 2-16,0 3-4 0,-3-7-4 0,-2 5 8 16,-5-4 2-16,1 3-2 0,0-5-2 0,-3 3-3 15,-2-3 2-15,-1 11 2 0,-1-17-4 0,1 17 2 16,-11-20-4-16,-1 12 4 0,2 0-5 0,-7-2 3 16,1 4 1-16,-8-1-3 0,-3 0-1 0,1 1 8 15,0 3-8-15,-2 1 5 0,2 2-6 0,-3 4 3 16,-1-3 1-16,4 4 0 0,-2 2-1 0,1-3 2 15,5 3-2-15,4 0-2 0,-6 4 6 0,9-4-2 16,2 7 0-16,-1-4-1 0,5 4 2 0,1 0-2 0,5-4 1 16,-2 7-2-16,5-5 2 0,8 5-5 15,0-4 3-15,6 0-9 0,1-1-7 0,6 2 0 16,3-4-3-16,-1 5 2 0,3-8 3 0,5 2 1 0,-3-4-6 16,13-2 4-16,-1-2 0 0,-9-2 3 0,8 1 2 15,0-3 5-15,-9-1-3 0,-1-2 5 0,-6 0 0 16,1-4 7-16,-8 0 5 0,2 3 3 0,-8-6 1 15,5 2 3-15,-4 0 6 0,-1-3 1 0,-2 2 10 16,-1 0 4-16,-2 1-1 0,-2 3 18 0,-2-3 4 16,-1 11-2-16,3-19-4 0,0 13-2 0,-3 6-1 15,3-17-2-15,-3 17-1 0,2-11 1 0,-2 11-8 16,0 0-5-16,1-11-5 0,-1 11-1 0,0 0-5 16,0 0-5-16,0 0-4 0,0 0 1 0,0 0-3 15,0 0-1-15,0 0-1 0,0 0 5 0,12 24-4 16,-8-14 0-16,-2 1 1 0,4 1-2 0,-5-3 1 15,4 6-3-15,-4-5 1 0,1 0-1 0,-1 1-2 16,2 3 3-16,0 0-5 0,0-4 4 0,-3-10-1 0,3 18-1 16,-3-8-10-16,0-10-14 0,2 13-21 0,-2-13-22 15,4 11-22-15,-4-11-17 0,0 11-38 16,0-11-18-16,0 0-27 0,0 0-225 0,0 0-444 0,0 0 197 16</inkml:trace>
          <inkml:trace contextRef="#ctx0" brushRef="#br0" timeOffset="13054">3385 442 18 0,'0'0'203'16,"0"0"-20"-16,0 0-19 0,0 0-24 0,-1-11-24 15,1 11-17-15,0 0-16 0,0 0-15 0,0 0-15 16,0 0-11-16,0 0-16 0,0 0-16 0,0 0-22 15,0 0-20-15,27 27-15 0,-20-19-29 0,-1-1-97 16,0-1-188-16,0 1 83 0</inkml:trace>
          <inkml:trace contextRef="#ctx0" brushRef="#br0" timeOffset="14001.49">3569 665 159 0,'1'10'206'0,"-1"-10"-6"0,5 10 3 0,-5-10-5 0,7 15-11 15,-4-9-18-15,3 1-10 0,-6-7-7 0,12 14-5 16,-4-3-13-16,3-5-11 0,3 5-10 16,-1-3-14-16,1 0-9 0,-2 0-8 0,1 0-10 15,2-1-7-15,0-1-4 0,-2-1-10 0,-1 0-1 16,2 0-8-16,-2-2-3 0,-3-1-7 0,3 0-4 0,-12-2-5 16,23 0-6-16,-12-1-9 0,-1-2-2 0,2 2-7 15,-3-5-8-15,3 1-12 0,-4-1 0 0,0 0-3 16,-2-1-4-16,0-4 1 0,5 1-1 0,-10 0 1 15,7-5 3-15,-4 5 0 0,-1-4 4 16,-1 4 0-16,-2 10 6 0,4-17-5 0,-2 9 9 0,-2 8 2 16,3-14 2-16,-3 14 6 0,1-14 1 0,-1 14 4 15,0-10 2-15,0 10-2 0,0 0 0 0,0 0-1 16,2-14 0-16,-2 14-1 0,0 0-3 0,0 0 0 16,0 0 3-16,0 0-3 0,0 0 4 0,0 0 6 15,0 0 3-15,0 0-2 0,19 18 3 0,-19-18 2 16,12 11 6-16,-5-5 6 0,1 1 0 0,5 3-5 15,-1-3 4-15,2 0-3 0,1 0 2 0,-2 3-2 16,3-6-2-16,-1 4-2 0,5-2-1 0,-1-4-4 0,-2-1-1 16,2 3 0-16,0-4 1 0,1 0-2 0,-1 0-2 15,0 0-2-15,-2 0-2 0,-1-4 0 0,1 2-2 16,-1-3-1-16,0-1-2 0,-5-2-1 0,-1-2-7 16,1-1-5-16,-4 4-3 0,-1-6-4 15,2 2-2-15,-4 2-1 0,-1 1-2 0,0-7 5 0,-3 15 1 16,-3-17 1-16,3 17 1 0,-4-18 1 0,-1 12 2 15,5 6-1-15,-12-14 2 0,5 11 2 16,7 3-2-16,-15-5 5 0,4 2-1 0,11 3 1 0,-19 3-1 16,19-3 1-16,-19 8 1 0,13-3-2 0,-3 0 2 15,0 3 3-15,0 2-2 0,6-2 1 0,-2 3 2 16,4-2-1-16,-5 5 2 0,4-4 1 0,2-10-1 16,2 24 2-16,-1-12 3 0,4 0 2 0,-1-4 0 15,4 3 1-15,-1-1 3 0,2-3 0 0,5-1 2 16,2 1 4-16,0-3-6 0,4-1 3 0,-2-3-6 15,1 4 1-15,5-4 2 0,-5-4 3 0,1 4-7 0,-4-2 0 16,1-3 1-16,-1-1-2 0,0-1-3 16,-5 1 0-16,2-1 0 0,-4-2 3 0,2 2-2 15,-4 0-2-15,1 1 3 0,-8 6-5 0,7-10 6 0,-1 6 0 16,-6 4 5-16,0 0-8 0,9-11 0 16,-9 11-1-16,0 0-1 0,0 0-1 0,7-3 1 0,-7 3-2 15,0 0 3-15,0 0-4 0,0 0 3 0,0 0-2 16,-13 34 0-16,10-27 3 0,3-7-1 0,-4 18 0 15,2-7 0-15,2-11 0 0,0 18 0 0,0-18-3 16,0 15 6-16,2-6-3 0,-2-9 2 0,0 13 3 16,0-13 0-16,7 11-3 0,-7-11 5 0,10 7-5 15,-4-3 3-15,-6-4-2 0,17 3 0 0,-17-3-1 16,18 0-1-16,-18 0-1 0,21-8-7 0,-8 2-7 16,0-3 1-16,5 0-5 0,-6-3-7 0,3 1-7 15,3-5-1-15,-2 1 0 0,-2 0 2 0,-1 4 7 16,4-3 1-16,-7 7 1 0,2-2 9 0,0 1 6 15,-2 0 8-15,-1 2-2 0,2 4 6 0,-2-3 2 16,1 3 6-16,-10 2 5 0,27 0 2 0,-11 2 1 16,1 1 5-16,1 1-2 0,-3 3 2 0,10 4-3 15,0 0-3-15,1 2-3 0,-5 0 0 0,0 2-3 16,1-1-14-16,-3 0-26 0,5 0-32 0,-7 3-40 16,-4-3-46-16,3-1-48 0,-4-2-230 0,-1 0-457 15,-2-3 202-15</inkml:trace>
        </inkml:traceGroup>
        <inkml:traceGroup>
          <inkml:annotationXML>
            <emma:emma xmlns:emma="http://www.w3.org/2003/04/emma" version="1.0">
              <emma:interpretation id="{EB19A58E-F5F8-4562-8566-2434FDD59613}" emma:medium="tactile" emma:mode="ink">
                <msink:context xmlns:msink="http://schemas.microsoft.com/ink/2010/main" type="inkWord" rotatedBoundingBox="7611,1260 11298,1246 11301,1983 7614,1996"/>
              </emma:interpretation>
            </emma:emma>
          </inkml:annotationXML>
          <inkml:trace contextRef="#ctx0" brushRef="#br0" timeOffset="15002.28">6704 410 191 0,'0'0'201'0,"0"0"-19"0,0 0-10 15,0 0-17-15,0 0-13 0,0 0-7 0,0 0-15 0,0 0-6 16,0 0-3-16,0 0-5 0,0 0-1 15,0 0 4-15,25 17-7 0,-19-10 0 0,4 3-2 16,1 1-4-16,4 1 7 0,-2 1-7 0,4 5-7 0,5-2 7 16,-3 0-10-16,1 6-2 15,4-2-4-15,4 5-7 0,-6-4-4 0,8 4-8 0,-2-3 1 16,-4-2-5-16,-1-2-1 0,2 3 0 0,0-5-4 0,-4 2-6 16,5-2-1-16,-4 0-1 0,3 0-9 0,-7-1-2 15,5 0 1-15,-4-1-8 0,-3-2 0 0,-4-3-2 16,5 2-2-16,-1 1-5 0,-2-1-3 0,1 1 2 15,-5-4-2-15,3 0-1 0,-1 3-1 0,2-1 1 16,-11-3-6-16,7-2 4 0,-1 1-3 0,2 1-6 16,-5 0-2-16,-6-7-15 0,10 6-13 0,-4 0-13 15,-6-6-16-15,6 5-13 0,-6-5-22 0,7 7-10 16,-7-7-20-16,0 0-14 0,0 0-16 0,0 0-36 16,0 0-27-16,0 0-220 0,0 0-470 0,0 0 207 15</inkml:trace>
          <inkml:trace contextRef="#ctx0" brushRef="#br0" timeOffset="15356.7">7464 403 70 0,'0'0'162'16,"-12"8"-7"-16,5-3-1 0,1 5-8 0,-3 1-1 16,-1 5-8-16,-7 4 0 0,-2 0-4 0,2 4-4 0,1-1-3 15,-3 8-11-15,-4 0 2 0,1-3-6 16,-1 2-8-16,4-5-2 0,0-3-5 0,-8 9 1 16,1 0-10-16,4-3-9 0,-8 0 0 0,11-7 1 0,-9 7-8 15,1-3-4-15,7-5-5 0,-2-2-4 16,3 1 0-16,-1-1-7 0,-4 0-2 0,5-1-6 0,1-2-8 15,2-3 1-15,2-1-5 0,1 1-3 0,4-2-2 16,-2-3-3-16,2 0-4 0,-1 3 0 0,1-2-6 16,2-4-11-16,7-4-16 0,-12 11-18 0,12-11-21 15,-8 6-22-15,8-6-19 0,-6 7-24 0,6-7-38 16,0 0-45-16,0 0-217 0,0 0-452 0,0 0 201 0</inkml:trace>
          <inkml:trace contextRef="#ctx0" brushRef="#br0" timeOffset="15755.62">7903 756 106 0,'16'0'242'0,"-16"0"-13"0,0 0-12 0,17 0-16 16,-17 0-7-16,19-1-9 0,-4 2-6 0,-2-1-14 16,7 0-6-16,-1 0-3 0,0 0-12 0,-2 0-4 15,5 0-11-15,-5 2-8 0,6-2-8 0,0-2-6 16,-1 4-6-16,-5-2-6 0,2 4-7 15,3-4-9-15,-5 0-3 0,2 1-8 0,-5-1-12 16,2 1-4-16,-1-1-7 0,-5 0-6 0,2 2-3 0,-12-2-3 16,17 0-4-16,-17 0-7 0,16 3-5 0,-16-3-11 15,14 0-7-15,-14 0-21 0,13 2-17 0,-13-2-20 16,9 3-21-16,-9-3-16 0,10 6-21 0,-10-6-18 0,0 0-14 16,3 7-23-16,-3-7-31 0,0 0-223 15,0 0-462-15,-16 11 204 0</inkml:trace>
          <inkml:trace contextRef="#ctx0" brushRef="#br0" timeOffset="16017.1">7961 979 149 0,'0'0'227'0,"22"0"-13"15,-5 0-12-15,5 0-12 0,-3 2-10 0,8-4-16 16,-1 2-7-16,3-1-13 0,-3 1-13 0,-1-3-13 16,5 6-11-16,-5-6-9 0,-1 2-13 0,-4-1-7 15,-1 2-7-15,0 0-10 0,1 0-6 0,-4 0-9 16,-4 0-12-16,2 0-14 0,-1 2-15 0,-13-2-19 16,19 0-14-16,-19 0-23 0,17 0-13 0,-11 1-34 15,-6-1-14-15,16-3-37 0,-16 3-188 0,12-6-365 0,-2 1 162 16</inkml:trace>
          <inkml:trace contextRef="#ctx0" brushRef="#br0" timeOffset="16524.97">9173 442 96 0,'0'0'202'0,"9"-5"-12"0,-9 5-8 16,0 0-10-16,0 0-11 0,0 0-9 0,0 0-14 16,0 0-14-16,0 0-12 0,0 0-9 0,0 0-7 15,0 0-7-15,0 0-6 0,0 0-8 0,0 0-6 0,0 0-3 16,-19 31-2-16,13-19-1 0,-3-1-3 15,-3-2-4-15,0 5-4 0,0-4-3 0,2 1 1 16,-7 2-3-16,1-1-8 0,0 5-1 0,-4-2-2 16,7-2-2-16,-4 5 2 0,-1 2-5 0,5-9-3 0,-6 6 0 15,5-5-1-15,-1 1-4 0,-3 4 0 16,2-3-1-16,-3 4 3 0,2-1-7 0,2-6-2 16,2 3 0-16,1-1-3 0,-1 0-1 0,2-4-1 0,5 5-2 15,-4-6-1-15,1 0 2 0,4 3-2 0,2-4-2 16,3-7 0-16,-9 14 2 0,9-14-3 15,-3 15 4-15,3-15-2 0,0 13 4 0,0-13-2 0,6 12 3 16,2-6 7-16,-2 1 3 0,3-1 6 0,1 1-3 16,4 1-4-16,2-3 9 0,0 4-3 0,-1-3-1 15,2 1-1-15,2-2-2 0,-2 2-3 0,2-2-3 16,0 2 1-16,1-2-5 0,4 5 0 0,-1-2-6 16,-6-1-13-16,2 1-18 0,4 0-26 0,-9 0-22 15,-2 2-31-15,2-3-37 0,-4 4-39 0,2-1-29 0,-1 0-241 16,-8-4-484-16,3 1 215 0</inkml:trace>
          <inkml:trace contextRef="#ctx0" brushRef="#br0" timeOffset="23256.84">9689 494 58 0,'0'0'147'0,"9"-8"-4"16,-9 8-11-16,6-7-4 0,-6 7-11 0,8-6 0 15,-8 6 0-15,6-7-9 0,-6 7-4 0,0 0-2 16,7-10-1-16,-7 10-3 0,0 0-1 0,0 0-10 16,0 0-3-16,5-11-14 0,-5 11-5 0,0 0-10 15,0 0-2-15,0 0-6 0,0 0 2 0,0 0-4 16,-23 30-2-16,14-15 2 0,-1-1 8 0,-3 10-3 16,-1-2-3-16,-1-1-1 0,3 2-4 0,0 1 0 15,3 1 0-15,-1-3-5 0,1 2-1 0,2-3 1 0,-1 2 0 16,4-5-5-16,-2-3-1 0,3 5-3 15,-3-6-4-15,-2 4-2 0,5-1-2 0,2-5-3 16,-4 0 2-16,2-1-4 0,-1 0 0 0,4-11-3 0,-3 18 1 16,3-11-4-16,0-7 0 0,-6 13-1 0,6-13 1 15,-3 11 3-15,3-11-5 0,0 0-1 16,-2 11 0-16,2-11 0 0,0 0 1 0,0 0 2 0,0 0-2 16,0 0 1-16,0 0 1 0,0 0-1 0,0 0 1 15,0 0-4-15,0 0 0 0,0 0-1 0,0 0 0 16,2-39-3-16,2 25-5 0,1-3-6 15,2-4-3-15,1-3-1 0,-1 2 2 0,5-6-2 0,0 4-3 16,0-1 1-16,1 0 0 0,-1-1 0 0,2 4 7 16,-1-3-5-16,-1 2 0 0,2-1 1 0,-1 5 5 15,0-3-2-15,-4 6 1 0,2 1-2 0,-1 2 6 16,-2 0-3-16,-4-2 6 0,5 4-5 0,-1-2 7 16,-5 6-3-16,0 0-1 0,4 0 3 0,-7 7 3 15,6-14 0-15,-6 14 0 0,3-10 1 0,-3 10-3 0,6-8-1 16,-6 8 2-16,0 0-2 0,0 0 1 15,0 0-1-15,7-7-2 0,-7 7 2 0,0 0 2 16,0 0 7-16,12 17 2 0,-12-17 1 0,11 12 5 16,-5 1 2-16,3-2 7 0,-2 6 1 0,4-3 3 15,-3 4 0-15,6 3 4 0,-2-1 2 0,3 0 2 0,3 2-1 16,-5-2 0-16,3-2 0 0,2 2-2 16,-3-1-1-16,3-1-2 0,0-4-1 0,-6-1-5 15,3 2-3-15,-2-1 2 0,-2-2-7 0,2 2 0 0,4-3 0 16,-4 0 0-16,-4 2-3 0,3-5 0 0,-5 0-3 15,5 2-1-15,-4-3 1 0,-1-1-4 0,1 4-1 16,-4-4-1-16,5-1-2 0,-9-5-3 0,12 10-5 16,-6-5-5-16,-6-5-11 0,6 6-8 0,-6-6-8 15,7 7-13-15,-7-7-16 0,0 0-14 16,5 8-8-16,-5-8-18 0,0 0-4 0,0 0-17 0,0 0-14 16,0 0-28-16,0 0-13 0,0 0-34 15,0 0-139-15,-24 3-384 0,24-3 170 0</inkml:trace>
          <inkml:trace contextRef="#ctx0" brushRef="#br0" timeOffset="23503.81">9789 668 146 0,'0'0'168'0,"-10"-8"-18"0,10 8-13 0,0 0-11 15,0 0-12-15,0 0-16 0,0 0-10 16,-5-6-5-16,5 6-10 0,0 0-5 0,0 0-7 0,0 0-11 16,0 0-3-16,29 16-9 0,-29-16-3 0,24 6-8 15,-9 0-14-15,2-2-9 0,3 2-17 0,-1 2-14 16,8-5-20-16,1 0-10 0,5 1-11 0,-1 0-6 16,-6-2-18-16,4 2-8 0,2-4-75 0,-6 1-189 15,3-1 83-15</inkml:trace>
          <inkml:trace contextRef="#ctx0" brushRef="#br0" timeOffset="23697.34">10237 724 495 0,'19'0'6'0,"7"0"25"0,-9-3 19 0,0 2 9 15,-8-2 13-15,3 0 11 0,-12 3 19 0,13-4 3 16,-13 4 10-16,14-3 8 0,-14 3 3 0,8-4 1 16,-8 4-3-16,0 0-9 0,0 0-7 0,14-1-13 15,-14 1-7-15,0 0-13 0,0 0-8 0,0 0-6 16,0 0-4-16,6 14-5 0,-6-14 1 0,-3 16-5 16,0-4-4-16,0 2-1 0,-5-1-3 0,4 2-3 15,-2-1-3-15,3 1-3 0,-6 1-3 0,5-1-4 16,-8 1 0-16,10-3-3 0,-7 3-4 0,3-5-10 0,-1 4-14 15,-1-6-18-15,2 2-18 0,0-1-20 16,-1-2-30-16,0 0-30 0,1 0-30 0,0-1-30 16,6-7-167-16,-14 8-379 0,14-8 168 0</inkml:trace>
        </inkml:traceGroup>
        <inkml:traceGroup>
          <inkml:annotationXML>
            <emma:emma xmlns:emma="http://www.w3.org/2003/04/emma" version="1.0">
              <emma:interpretation id="{387789CB-D80C-4AF1-BBBC-44B4DF8AA5AE}" emma:medium="tactile" emma:mode="ink">
                <msink:context xmlns:msink="http://schemas.microsoft.com/ink/2010/main" type="inkWord" rotatedBoundingBox="11900,1190 14774,1180 14777,1953 11903,1963"/>
              </emma:interpretation>
            </emma:emma>
          </inkml:annotationXML>
          <inkml:trace contextRef="#ctx0" brushRef="#br0" timeOffset="24071.97">10993 405 163 0,'16'-3'200'0,"4"1"-4"0,5 0-7 0,-3-2-5 0,4 4-1 15,5-4-9-15,0 4-12 0,11-1-9 0,-3-3-9 16,-9 1-11-16,1 3-7 0,0-2-13 0,-2 0-10 16,-4 3-12-16,-6-2-9 0,-2-3-7 0,-4 8-9 15,-1-4-5-15,-12 0-6 0,20 0-12 0,-11 1-11 0,-9-1-10 16,13 1-12-16,-13-1-9 0,0 0-14 15,9 7-13-15,-9-7-16 0,0 0-19 0,0 0-16 16,0 0-27-16,-22 19-20 0,14-15-25 0,-4-3-34 0,12-1-148 16,-27 7-358-16,14-7 159 0</inkml:trace>
          <inkml:trace contextRef="#ctx0" brushRef="#br0" timeOffset="24315.51">11209 493 174 0,'0'0'199'16,"0"0"-12"-16,6 18-2 0,-3-11-7 0,-3-7-9 0,3 21-5 16,2-7-8-16,-4-1-2 0,-1 2-15 0,5 2-11 15,-4-1-11-15,3 0-12 0,-2 2-7 0,-2-1-12 16,1 1-10-16,-1-1-5 0,0-1-6 0,-1 0-8 16,-1-1-3-16,4 1-6 0,-4-5-5 0,0 4 0 15,0 1-5-15,1-3-3 0,-2-3-9 0,3 2-6 16,-2-1-11-16,2-11-13 0,-3 19-24 0,-1-11-19 15,4-8-22-15,-5 15-22 0,5-15-27 0,5 12-21 16,-5-12-21-16,6 8-37 0,-6-8-132 0,13 4-356 16,2-8 158-16</inkml:trace>
          <inkml:trace contextRef="#ctx0" brushRef="#br0" timeOffset="24556.83">11612 751 232 0,'0'0'259'16,"0"0"-27"-16,0 0-23 0,0 0-20 0,0 0-16 16,0 0-12-16,0 0-8 0,0 0-7 0,0 0-7 0,6 23-7 15,-6-23 5-15,-2 20-12 0,-1-9-10 0,0 1-10 16,2 2-7-16,1-3-12 0,-3 4-5 0,1-2-10 16,1 1-6-16,-2-4-6 0,1 2-7 15,2-12-2-15,-3 20-3 0,3-9-8 0,-4 2-8 0,4-13-16 16,-2 17-23-16,-1-9-23 0,3-8-29 0,-3 14-28 15,1-5-29-15,2-9-27 0,0 0-32 0,-3 9-48 16,3-9-169-16,0 0-424 0,0 0 187 0</inkml:trace>
          <inkml:trace contextRef="#ctx0" brushRef="#br0" timeOffset="25233.5">12492 374 125 0,'0'0'158'0,"-11"-6"-7"0,11 6-8 0,-12-4-14 0,12 4-2 16,0 0-6-16,-18 0-7 0,18 0-3 0,-19 0-4 16,9 4-3-16,-5-3-2 0,-3 4-4 0,1 6 1 15,-6-6-1-15,2 7-7 0,-2-1-1 0,-1 5-9 16,2-3-3-16,0 5-6 0,1-2-2 15,0 2-5-15,2 3-2 0,-1-1-7 0,1 1-3 0,2 2-6 16,-1 0-3-16,5 1-5 0,1-2-3 0,3 0-3 16,2-2-3-16,-1 3 2 0,4-4-6 0,-1-2-3 15,4 0-4-15,1 0 1 0,1-2-4 0,4 2 1 16,2-1-2-16,-1-3-4 0,2 2 2 0,4-3-2 16,0-2 0-16,1 0 5 0,0-2-8 0,2 1 1 15,3-4-1-15,2 1 0 0,3 0-2 0,-3-1-1 16,5-5-3-16,-5 2 2 0,-1-1 1 0,-3-1 2 15,2 0-10-15,3-1 3 0,-6-1-1 0,1 2 0 16,1-4 0-16,1 2 0 0,-9-3 0 0,3 3 0 16,-2-3 1-16,-2-1 0 0,-1-1 1 0,6 1-2 15,-7 1 1-15,0-2 1 0,-6 7 1 0,9-14-4 16,-4 9 1-16,-5 5 0 0,0-16-1 0,0 16 5 16,0-14-1-16,0 14-2 0,-5-12-3 0,5 12-1 0,-7-12 3 15,1 8-1-15,6 4 0 0,-14-11-2 0,7 5 4 16,7 6-3-16,-19-5 0 0,10 2 2 15,-3 0-1-15,-2-2 2 0,-1 3-2 0,3 2 0 0,-1-3-3 16,13 3 0-16,-25 0-8 0,10 0-8 0,3 3-11 16,0-3-8-16,12 0-11 0,-27 4-13 0,18-4-16 15,-3 1-16-15,12-1-19 0,-15 6-26 0,15-6-31 16,-13 2-42-16,13-2-110 0,-9 4-351 0,9-4 155 16</inkml:trace>
          <inkml:trace contextRef="#ctx0" brushRef="#br0" timeOffset="25494.47">12869 805 27 0,'0'0'231'0,"0"0"-17"15,0 0-14-15,5 6-2 0,-5-6 1 0,0 0-2 16,-3 17-12-16,3-17-6 0,-6 19-13 16,0-4-14-16,0-2-17 0,-2 3-14 0,2-1-11 15,-3 2-9-15,-1 0-11 0,-1-2-14 0,-1 4-32 0,-4-1-39 16,1 3-45-16,-1-2-56 0,-4 3-51 16,-2-7-245-16,0-1-424 0,-2-3 188 0</inkml:trace>
          <inkml:trace contextRef="#ctx0" brushRef="#br0" timeOffset="28172.99">13093 374 46 0,'18'4'32'0,"-11"-3"-45"0,-7-1-15 0,12 3 7 16</inkml:trace>
          <inkml:trace contextRef="#ctx0" brushRef="#br0" timeOffset="28710.25">13534 365 41 0,'0'0'164'15,"8"-4"-5"-15,-8 4-12 0,0 0-3 0,9-5-5 0,-9 5-7 16,0 0-1-16,0 0-10 0,6-13-7 16,-6 13-9-16,0 0-2 0,0 0-12 0,0 0 0 15,0 0-6-15,-14-14-7 0,14 14-2 0,-15-6-8 16,15 6 0-16,-19-1 0 0,19 1-4 0,-18-4-2 15,3 4-2-15,0 1-4 0,15-1-2 0,-27 4-4 16,14-2-2-16,-5 3-2 0,-1 1-4 0,-1-2 2 0,-2 6-6 16,4-2-2-16,-4 2-3 0,4 0-4 0,1-3 2 15,-5 8-8-15,3-2 1 0,4 0 1 16,0-3-1-16,1 2-4 0,2 2 1 0,-1-3 0 16,-1 3-2-16,3-1-3 0,2 2 2 0,-2-2-4 0,4-1-2 15,-1 1 1-15,4 0 5 0,-1-2-5 0,1 6-1 16,2-5-3-16,-1 1 3 0,3-3-2 0,0 5 0 15,3-5 0-15,0 1 6 0,0 0-9 0,2-1 4 16,1-4 0-16,1 5 0 0,4-1-1 0,1-2 2 16,-3-2 2-16,5 0-1 0,4 1-2 0,2 2-2 15,-2-6 2-15,8 3 1 0,-2-1-4 0,3 1-1 0,-7-4 2 16,9 1 0-16,-5-4-4 0,0 2 8 16,-5 1-9-16,7-2 1 0,-10 3 0 0,2-6 1 15,-3 3-2-15,-3 0 1 0,-12 0-2 0,21 0 2 0,-21 0-1 16,13-2 1-16,-13 2 0 0,12 0 0 0,-12 0-4 15,12-3 2-15,-12 3-11 0,0 0-13 16,0 0-15-16,11-2-22 0,-11 2-19 0,0 0-34 16,0 0-27-16,0 0-25 0,0 0-26 0,17 0-33 0,-17 0-178 15,8-5-433-15,-8 5 192 0</inkml:trace>
          <inkml:trace contextRef="#ctx0" brushRef="#br0" timeOffset="28931.01">13867 732 109 0,'1'9'260'0,"-1"-9"-7"0,0 0-10 0,-9 21-19 15,2-14-15-15,-1 6-12 0,-1 0-17 0,-1 3-14 16,-3 1-13-16,-1-3-14 0,8 1-19 0,-4-2-9 16,-1 5-11-16,-1-1-7 0,2-5-7 0,0 1-12 15,1 4-9-15,0-3-20 0,0-4-15 0,0 1-24 16,1-4-22-16,2 1-22 0,6-8-25 0,-9 12-21 15,5-7-20-15,4-5-27 0,-2 13-8 0,2-13-41 0,0 0-172 16,0 0-380-16,0 0 168 0</inkml:trace>
        </inkml:traceGroup>
        <inkml:traceGroup>
          <inkml:annotationXML>
            <emma:emma xmlns:emma="http://www.w3.org/2003/04/emma" version="1.0">
              <emma:interpretation id="{380FB53D-A479-4266-8446-D8CBC8CA5D6A}" emma:medium="tactile" emma:mode="ink">
                <msink:context xmlns:msink="http://schemas.microsoft.com/ink/2010/main" type="inkWord" rotatedBoundingBox="15204,979 20528,960 20531,1852 15208,1871"/>
              </emma:interpretation>
            </emma:emma>
          </inkml:annotationXML>
          <inkml:trace contextRef="#ctx0" brushRef="#br0" timeOffset="29429.84">14735 312 53 0,'0'0'212'0,"0"0"-19"0,0 0-7 0,-12-18-9 15,12 18-10-15,-14-2-8 0,14 2-9 0,-19 0-11 16,19 0-8-16,-25 3-7 0,14 0-8 0,-2 0-4 16,-4 1-7-16,4-2-9 0,-3 5-6 0,-1 1-7 15,1 2-2-15,-1-2-9 0,1 1-8 0,0 2-4 16,1 1-6-16,-6 3-1 0,3 1-2 0,-2-1-2 16,3 3-5-16,0-1-6 0,1-1 1 0,4-1-4 15,-2-1-6-15,2 2 0 0,1 3-3 0,3-2-2 0,-1-1-5 16,3-1 6-16,2 1-8 0,-2 1 0 15,3-2-3-15,1 1-1 0,2-1 3 0,-3 1-5 16,8-3 3-16,-2 1-3 0,1-3 2 0,4 0 2 0,-1-2-3 16,5 2 0-16,1-1 1 0,2-2-5 0,2-2 6 15,-1-2 0-15,4 2-5 0,0-5-1 0,0 1 1 16,-2-1-1-16,3-1 1 0,-3 0 2 16,1 0-6-16,0-1-1 0,-2-1 6 0,1-2-6 15,-2 1-1-15,0-1-9 0,-2-1-14 0,-1 3-16 0,-4-2-21 16,2 1-24-16,-1-1-19 0,-10 4-21 15,19-6-22-15,-11 2-31 0,2 1-19 0,-1-1-42 0,-9 4-135 16,12-3-399-16,-4-4 177 0</inkml:trace>
          <inkml:trace contextRef="#ctx0" brushRef="#br0" timeOffset="29669.7">14961 691 87 0,'0'0'251'0,"14"5"-16"0,-14-5-17 16,6 5-12-16,-6-5-7 0,1 9-5 0,-1-9-11 16,-6 17 0-16,6-17-8 0,-1 18-10 0,-5-5-15 15,3 0-13-15,-6-1-11 0,2 0-15 0,-2 1-7 16,-2-1-13-16,2 3-7 0,2-4-7 16,-5 2-7-16,3-2-9 0,-2 0-23 0,4-4-18 0,-2 4-12 15,0-2-19-15,0-1-23 0,3 0-20 0,0-2-27 0,-1 0-23 16,7-6-20-16,-8 8-25 0,8-8-15 0,0 0-33 15,0 0-180-15,0 0-406 0,0 0 180 16</inkml:trace>
          <inkml:trace contextRef="#ctx0" brushRef="#br0" timeOffset="30190">15768 250 61 0,'0'0'207'0,"0"0"-5"0,-9-11-14 0,9 11-13 15,-9-2-14-15,9 2-9 0,-12-4-5 0,12 4-10 16,-14-1-8-16,14 1-6 0,-21 0-11 0,21 0-3 0,-26 5-5 16,8 0-2-16,2 3-2 0,-2-1-5 15,-4 4-7-15,-1 2-5 0,1-3-3 0,0 0-6 16,-2 7-5-16,1-3 0 0,1 3-7 0,1-1-6 16,2 4-6-16,2-3-2 0,-1 1-7 0,-1-1-5 15,3 2 3-15,1 1-6 0,4 1-3 0,-5-1-5 16,8-2 0-16,0 2-2 0,0-3-3 0,4-1-1 0,-4 1-3 15,4-1-1-15,2 0 2 0,-2 1-4 0,4-1-1 16,3-1-1-16,0 0 1 0,3-2 4 16,0-1-7-16,4 1-1 0,-1-4 1 0,4 0 2 0,1-1-2 15,-1-1 2-15,5 1-4 0,2-4 3 0,0 0-4 16,0-2 2-16,4 2 1 0,4-4 2 0,-4 0-5 16,-3-3 1-16,-2 3-1 0,1-3 3 15,-1-1-6-15,-1 3 3 0,-2-2-4 0,2-2-2 0,-3 0-12 16,-2 0-4-16,-2 4-9 0,-2-4-16 0,-9 5-18 15,13-3-21-15,-13 3-23 0,12-6-28 0,-12 6-26 16,8-4-33-16,-8 4-39 0,7-5-186 0,-7 5-451 16,9-9 200-16</inkml:trace>
          <inkml:trace contextRef="#ctx0" brushRef="#br0" timeOffset="30405.89">16062 640 25 0,'0'0'275'0,"0"0"-17"16,8 8-13-16,-8-8-8 0,6 11-20 0,-6-2-11 15,0-9-17-15,-2 18-20 0,2-3-11 0,-4-2-14 16,2 4-17-16,-2-1-10 0,-4 6-11 0,1-4-9 16,-4 3-10-16,1-1-8 0,-4 3-5 0,1-4-28 15,-3 2-35-15,2 0-40 0,-5-3-42 0,-2 2-51 16,0-7-54-16,2 5-236 0,-4-7-446 15,5-1 197-15</inkml:trace>
          <inkml:trace contextRef="#ctx0" brushRef="#br0" timeOffset="34082.95">17005 312 17 0,'0'0'182'0,"-12"-13"-11"0,12 13-12 15,-9-7-3-15,1 2-17 0,8 5-5 0,-19-10-6 16,6 8-6-16,2-3-10 0,-4 3-5 0,-3-2-6 16,3 4-5-16,-4-1-11 0,-2 1-2 0,0 1-6 15,-4 1-5-15,0 0-6 0,1 4-1 0,1-5-5 16,-1 5-3-16,-1 1-2 0,1 0-7 0,8-1-3 16,-10 5-9-16,12-4 2 0,-9 6-5 0,8-2-2 15,0 2-6-15,2 0-1 0,-5 3-7 0,6-1 4 16,-1 3-3-16,4-2-2 0,1-1 1 0,1 3-1 15,1-1-2-15,-2-1 1 0,5 2-1 0,2 3 0 0,1-5-5 16,0 8 1-16,4-6-1 0,1 4 8 0,-1-5-8 16,2 1 3-16,2-2-3 0,1 0 2 0,6 1 0 15,-2-3-1-15,-3 1 0 0,4-3-1 16,2 0-3-16,-1 1 2 0,3-8 1 0,6 8-1 0,0-5-2 16,-2 3-3-16,2-6 4 0,-3 1 0 0,4-2-2 15,1-3 3-15,-2-1-3 0,-5 3-1 0,0-6 2 16,-1 3-1-16,3-1-3 0,4-3 0 0,-5 0 0 15,-2-1 2-15,0 1 0 0,1-3-2 0,-4 0 2 16,1-1 0-16,-1 0-1 0,-3 0 0 0,2 0-1 16,-4 1 1-16,-1-3-2 0,-2 1 1 0,1 1 0 15,-4 0 3-15,-1-1-4 0,3 2 0 0,-6 7 1 16,0-18 1-16,0 18-3 0,-4-14-1 0,4 14-1 16,-9-14 2-16,1 10 0 0,-5-2-4 0,0 2 1 15,-5-2 1-15,3 5-1 0,-2-2 1 0,1 2 1 16,-3 1-1-16,1 0 2 0,1 0-1 0,-1 1 1 15,0 2-3-15,2 0 1 0,1 1-9 0,-1 1-22 16,7-2-22-16,-2 3-12 0,2 0-19 0,-1-1-13 0,7 2-23 16,3-7-18-16,-6 13-30 0,6-13-187 15,0 0-387-15,12 11 171 0</inkml:trace>
          <inkml:trace contextRef="#ctx0" brushRef="#br0" timeOffset="34303.88">17436 658 146 0,'0'0'251'15,"0"0"-26"-15,0 0-23 0,0 0-21 0,0 0-15 16,0 0-21-16,-42 14-16 0,34-3-11 0,-3-2-7 16,3 6-14-16,2-2-9 0,-4 0-7 0,2 3-9 15,2-2-7-15,0-1-6 0,2 1-6 0,-2 2-2 16,1-1-22-16,-1-1-21 0,0-2-22 0,0-2-28 15,2-3-32-15,4-7-38 0,-6 14-31 0,0-6-173 16,6-8-341-16,0 0 150 0</inkml:trace>
          <inkml:trace contextRef="#ctx0" brushRef="#br0" timeOffset="35049.25">18165 203 106 0,'-18'-1'216'16,"18"1"-16"-16,-19 1-10 0,4 0-15 0,0 3-12 16,0-1-17-16,-3 0-10 0,3 4-7 0,-3 0-11 15,-1 0-5-15,1 0-14 0,-4 4-9 0,-2 2-7 16,3-3-8-16,1 5-5 0,3 0-6 0,-3 2-9 16,1-2-5-16,2 0-8 0,1 1 2 0,0 2-3 0,1 0-8 15,6-3 1-15,-2 1-6 0,2 1-4 16,2-2-1-16,2 3 0 0,-1-4-2 0,5 4-3 15,-1-3 2-15,4 2 0 0,-1-1-3 0,4-1-5 16,1-1 1-16,-2 1-1 0,7-2-1 0,1 0 1 16,1 1 0-16,4 1-4 0,-1-4 3 0,-1-1-3 0,7 0-1 15,1 1 2-15,0-5-2 0,-3-2-1 16,-1 0 1-16,11-1-2 0,-3-2 1 0,1-1 0 0,-1 0-1 16,-8-1 0-16,7-3-1 0,-7-2-1 0,1 2 0 15,-5 1-1-15,4-2 1 0,-3-1 0 0,-2 0 3 16,-1-1-2-16,-1-1 0 0,-4-2 1 0,3 3-4 15,-5-3 2-15,0 5 0 0,-3-5 2 0,-3 10-3 16,5-17 1-16,-5 7-2 0,0 10 1 0,-8-18-2 16,2 11 0-16,0 0 1 0,-7-1 1 0,-2-2 4 15,2 4-4-15,-5 1 1 0,0 1 3 0,2-2 0 16,-4 6-6-16,1-5 3 0,-1 4-3 0,1 1 0 16,-6 0-1-16,8 1 0 0,-2 2 3 0,1 3-5 15,2-4-11-15,2 3-9 0,-2-1-22 0,2 2-19 0,1 2-20 16,4-1-13-16,1-1-15 0,2-2-25 15,6-4-23-15,-6 11-51 0,6-11-117 0,0 0-354 16,0 0 156-16</inkml:trace>
          <inkml:trace contextRef="#ctx0" brushRef="#br0" timeOffset="35269.17">18572 612 242 0,'15'2'231'0,"-15"-2"-26"16,0 0-21-16,0 0-11 0,0 0-23 0,-15 23-11 0,6-10-11 16,0-2-12-16,-3 4-11 0,-1-1-10 0,1-1-11 15,-3 5-5-15,-1 1-10 0,2-1-5 0,1 0-5 16,2-1-6-16,-1-4-4 0,0 2-14 0,4 0-21 16,-4-4-27-16,4 2-15 0,-4-5-41 0,6 1-31 15,0-2-30-15,6-7-56 0,-9 9-106 0,9-9-315 16,0 0 139-16</inkml:trace>
          <inkml:trace contextRef="#ctx0" brushRef="#br0" timeOffset="35660.48">18979 115 30 0,'0'0'247'15,"8"-6"-19"-15,-8 6-19 0,12-6-10 0,-12 6-9 0,18-3-8 16,-7 3-6-16,7 0-12 0,2 0-7 0,7-2-8 15,1 6-6-15,0-4-10 0,2 0-7 0,3 1-9 16,6 2-11-16,-11-3-3 0,-1 1-14 16,0 1-11-16,-2-2-4 0,-9 0-10 0,2 5-7 15,0-5-4-15,-3 1-9 0,0 4 0 0,-4-5-5 0,-11 0-7 16,19 0-3-16,-10 2-8 0,-9-2-19 0,13 2-21 16,-13-2-15-16,12 6-13 0,-12-6-11 0,3 7-13 15,-3-7-23-15,0 0-22 0,0 0-23 0,0 0-28 16,-21 19-20-16,12-17-35 0,-4 1-134 0,-3-3-385 15,1 0 171-15</inkml:trace>
          <inkml:trace contextRef="#ctx0" brushRef="#br0" timeOffset="35878.9">19193 233 185 0,'-2'17'193'0,"2"-10"-9"15,0-7-5-15,2 24-3 0,-1-7-9 0,3-3 0 16,-2 4-8-16,-1 1-14 0,4 4-10 15,1-1-10-15,-5 0-8 0,-1 0-4 0,2 2-7 0,1 0-11 16,-3-1-8-16,0-3-10 0,0-3-5 16,-3 8-6-16,3-9-9 0,-2-1-2 0,1 1-4 0,-2-1-6 15,1-1-5-15,1-1-23 0,-4 2-23 16,4-5-24-16,-1-3-18 0,2-7-26 0,-4 18-28 0,3-11-26 16,1-7-24-16,0 0-26 0,-2 10-172 0,2-10-378 15,0 0 168-15</inkml:trace>
          <inkml:trace contextRef="#ctx0" brushRef="#br0" timeOffset="36104.31">19600 590 17 0,'0'0'301'0,"12"0"-28"0,-12 0-28 0,0 0-28 16,0 0-22-16,10 7-18 0,-10-7-15 0,0 11-15 15,0-11-7-15,-3 20-13 0,2-5-3 0,-4-4-8 16,2 6-9-16,-3-3-8 0,2 3-7 0,-2-2-11 15,-2 2-8-15,2 0-8 0,-1-2 2 0,-1 1-9 16,1 0-6-16,-1 3-6 0,2-5-1 0,-1-1-26 16,-3-4-19-16,2 1-27 0,1 1-24 0,-1-3-30 15,-2-2-15-15,2 0-44 0,1-1-41 0,7-5-65 16,-18 2-125-16,18-2-401 0,0 0 178 0</inkml:trace>
        </inkml:traceGroup>
        <inkml:traceGroup>
          <inkml:annotationXML>
            <emma:emma xmlns:emma="http://www.w3.org/2003/04/emma" version="1.0">
              <emma:interpretation id="{D118E41C-9E09-497A-A3D1-056ADF8AE050}" emma:medium="tactile" emma:mode="ink">
                <msink:context xmlns:msink="http://schemas.microsoft.com/ink/2010/main" type="inkWord" rotatedBoundingBox="20969,858 22330,853 22333,1613 20971,1618"/>
              </emma:interpretation>
            </emma:emma>
          </inkml:annotationXML>
          <inkml:trace contextRef="#ctx0" brushRef="#br0" timeOffset="36809.95">20395 89 56 0,'0'0'218'0,"-12"-5"-18"15,12 5-15-15,0 0-16 0,-17 0-15 0,17 0-17 0,-16 1-8 16,16-1-17-16,-15 6-10 0,6-2-9 0,-1 1-5 16,-4 4-8-16,1-1-7 0,1 5-3 15,-6 2-2-15,4-3-4 0,-5 4-4 0,0 4-2 16,2 1-4-16,2-2-3 0,0 1-5 0,2 1-5 16,0 0-2-16,1 3 0 0,0 0-7 0,4 1-2 15,-1-1-1-15,-1 0-3 0,4-6 0 0,0 6-2 0,4-7-4 16,1 2-3-16,-4 4 3 0,8-5-3 0,-3-1 2 15,3-3-5-15,2 2 0 0,-2 0 7 0,4-2-5 16,2-3 4-16,0 2-1 0,3-2 2 0,3-4 1 16,-1 4-3-16,3-5 1 0,-2 1-1 0,3 0-1 15,2-3-1-15,-2-3-3 0,4 1 0 0,-1-2-2 16,1 0-4-16,-2-1 3 0,-1-1 0 0,6-2-5 16,1 1 2-16,-7-4-3 0,-3 0 3 0,4-1-1 15,-2 2-2-15,-3-1-1 0,-2-3 2 0,0 2 2 16,1 0-3-16,-2 1 1 0,-5-1-3 0,1 3 8 15,-1-2 9-15,-1 1 8 0,-6 6 0 0,11-7 5 16,-11 7 4-16,9-7 1 0,-9 7 0 0,0 0-8 0,7-10-2 16,-7 10-2-16,0 0-5 0,3-9-3 15,-3 9-3-15,0 0 1 0,0 0-3 0,-13-13 0 16,13 13-2-16,-20-2-6 0,8 1 2 0,-3-3-1 16,-3 2 2-16,-1-1-5 0,0 3 0 0,-1 0 1 15,-5 3 1-15,1-1-3 0,3 2-2 0,-3-3-5 0,3 1-16 16,-2 2-15-16,3 0-18 0,-1-1-21 15,5 3-27-15,-2-5-21 0,-1 3-34 0,4-2-30 0,1 3-43 16,1 1-188-16,2-6-452 0,11 0 201 0</inkml:trace>
          <inkml:trace contextRef="#ctx0" brushRef="#br0" timeOffset="38086.67">20958 1 54 0,'0'0'117'16,"0"0"-5"-16,0 0-7 0,0 0 8 0,0 0-8 15,0 0-4-15,0 0-5 0,0 0 2 0,0 0-3 16,0 0 2-16,0 0-3 0,0 0-7 0,0 0-2 15,0 0-3-15,0 0-5 0,-6-10 2 0,6 10-6 16,0 0-4-16,0 0-5 0,0 0 1 0,0 0-6 16,0 0-4-16,0 0-2 0,0 0-5 0,0 0-1 15,0 0 2-15,0 0-7 0,0 0 0 0,0 0 0 16,0 0-5-16,0 0 3 0,0 0-2 0,0 0 0 0,0 0-1 16,0 0-1-16,0 0-2 0,0 0 2 15,0 0 0-15,0 0-5 0,0 0 2 0,0 0-4 16,0 0-1-16,0 0 2 0,0 0-6 0,0 0-2 15,0 0-1-15,0 0-4 0,0 0-5 0,0 0 1 16,0 0-3-16,0 0-3 0,0 0 1 0,0 0-1 0,0 0-2 16,0 0 2-16,0 0-5 0,14 30 2 0,-7-25 2 15,5 3 1-15,8 5-1 0,-3-2 4 0,0-1 0 16,8 4 9-16,1-5 4 0,-1 7 2 0,8 4-1 16,-6-7 2-16,-4 0 0 0,1 2-1 15,-1-6-2-15,-1 4-4 0,-1-1 0 0,-5-4-2 0,1 0 2 16,-2-1-7-16,-6-3-2 0,1 2 2 0,-1-2-3 15,1-1-2-15,-10-3 1 0,12 8-2 0,-12-8 1 16,9 3-1-16,-9-3 1 0,8 3 0 0,-8-3-3 16,0 0-3-16,7 4-1 0,-7-4 3 0,0 0 0 15,0 0 0-15,0 0 0 0,11 4-3 0,-11-4 0 16,0 0-2-16,0 0 3 0,0 0 1 0,0 0-3 16,0 0 1-16,0 0-2 0,0 0 1 0,3 12-3 15,-3-12 4-15,0 0-1 0,0 0 1 0,-14 22 3 0,7-15-1 16,-5 5 0-16,3 0 3 0,-9 6-3 15,-1-1 0-15,1 4 2 0,-14 1 0 0,1 5 1 0,-3-1-9 16,-7 1-22-16,-3 3-26 0,0-1-28 0,-15 9-38 16,13-6-34-16,1-3-51 0,-1 2-54 0,-1-6-158 15,6 1-449-15,2-1 198 0</inkml:trace>
        </inkml:traceGroup>
      </inkml:traceGroup>
      <inkml:traceGroup>
        <inkml:annotationXML>
          <emma:emma xmlns:emma="http://www.w3.org/2003/04/emma" version="1.0">
            <emma:interpretation id="{51BDF1FF-F20D-4B42-8B75-5A4007C1E67C}" emma:medium="tactile" emma:mode="ink">
              <msink:context xmlns:msink="http://schemas.microsoft.com/ink/2010/main" type="line" rotatedBoundingBox="7619,2638 20736,2209 20774,3355 7657,3784"/>
            </emma:interpretation>
          </emma:emma>
        </inkml:annotationXML>
        <inkml:traceGroup>
          <inkml:annotationXML>
            <emma:emma xmlns:emma="http://www.w3.org/2003/04/emma" version="1.0">
              <emma:interpretation id="{83834A61-4B96-4D41-B0EC-046B3E4C4348}" emma:medium="tactile" emma:mode="ink">
                <msink:context xmlns:msink="http://schemas.microsoft.com/ink/2010/main" type="inkWord" rotatedBoundingBox="7619,2638 9340,2581 9371,3510 7650,3566"/>
              </emma:interpretation>
            </emma:emma>
          </inkml:annotationXML>
          <inkml:trace contextRef="#ctx0" brushRef="#br0" timeOffset="39354.78">6713 1814 90 0,'0'0'195'0,"0"0"-5"0,0-11-3 15,0 11-7-15,0 0-12 0,0-14-3 0,0 14-11 16,0 0-7-16,0 0-6 0,0-15-10 0,0 15-11 16,0 0-15-16,0 0-14 0,0 0-11 0,0 0-9 15,0 0-6-15,0 0-8 0,0 0-4 0,0 0-2 16,22 22-3-16,-15-10 2 0,10 1 5 0,-1 4 2 16,10-1-2-16,2 8 0 0,-4-5-7 0,7 4-8 15,2 1 4-15,0-4-6 0,0 1-5 0,-2 2-1 16,-10-5-4-16,4-3-2 0,0 2-2 0,-5-1-4 15,2-2 1-15,-2 1-3 0,-7-6-1 0,6-1-2 16,-5 3 1-16,-1-1-5 0,-1-2-13 0,-4-1-17 0,1-2-13 16,-3 0-19-16,-6-5-16 0,10 8-18 15,-4-2-14-15,-6-6-10 0,7 5-10 0,-7-5-16 0,0 0-28 16,0 0-223-16,0 0-417 0,20-11 185 0</inkml:trace>
          <inkml:trace contextRef="#ctx0" brushRef="#br0" timeOffset="39656.86">7524 1785 221 0,'0'0'212'0,"0"0"-14"0,0 0-21 0,0 0-17 16,0-13-19-16,0 13-17 0,0 0-13 0,0 0-11 15,0 0-5-15,0 0-5 0,-16 37-5 0,8-19 3 16,-1 4 2-16,-1 2-2 0,-2 1-5 0,-2 12-1 15,-2-1 3-15,3 1 1 0,-2 3-5 0,-2-2-2 16,1 1-9-16,2 3-3 0,-2-2-4 0,3-5-8 16,1 3-2-16,-2-1-5 0,5-1-6 0,-4 1-2 15,2-11-5-15,2 3-4 0,-1-4-1 0,4 3 1 16,-4-3-6-16,1-2-1 0,0 0-3 0,1-5-1 16,2 2-16-16,-1-4-17 0,1-2-23 0,3-2-19 15,-3-2-18-15,4-1-25 0,-4-2-17 0,6-7-19 0,0 13-19 16,0-13-58-16,0 0-164 0,0 0-405 0,0 0 179 15</inkml:trace>
          <inkml:trace contextRef="#ctx0" brushRef="#br0" timeOffset="39953.58">7931 2333 34 0,'0'0'267'0,"8"-5"-22"0,-8 5-17 0,0 0-25 16,0 0-19-16,0 0-23 0,0 0-16 0,16 0-3 16,-16 0-8-16,15 0-6 0,-15 0 1 0,24 3-10 15,-9-3-5-15,1 2-4 0,0-2-7 0,4 2-2 16,-1-2-5-16,-2-2-8 0,2 2-7 0,5 2-5 16,-6-2-8-16,-2 2-14 0,5-2 1 0,-6 0-4 15,4 1-8-15,-2 2-4 0,-1-2-2 0,1 1-5 16,-1 0 0-16,-1 3-6 0,-2-2-3 0,-5 1-10 15,4-3-15-15,-12-1-19 0,16 3-18 0,-8 1-19 0,-8-4-20 16,14 6-27-16,-9-1-23 0,-5-5-7 16,0 0-30-16,0 0-13 0,0 0-231 0,0 0-443 15,-19 15 196-15</inkml:trace>
          <inkml:trace contextRef="#ctx0" brushRef="#br0" timeOffset="40177.18">7919 2578 16 0,'12'11'251'0,"-12"-11"-7"0,19 4-10 0,-2-4-14 15,2-1-8-15,5 1-14 0,7-3-19 0,-4 6-10 16,2-6-20-16,0 3-14 0,0-1-11 0,-2 1-14 16,-2 0-9-16,-6 0-11 0,1 0-8 0,-4 1-11 15,4-1-13-15,-4 0-24 0,0 3-20 0,-2-2-22 16,-14-1-27-16,22 0-13 0,-7 0-21 0,-4-1-17 15,-1 2-14-15,-10-1-24 0,28-4-36 0,-17 3-184 0,5-5-372 16,4 0 165-16</inkml:trace>
        </inkml:traceGroup>
        <inkml:traceGroup>
          <inkml:annotationXML>
            <emma:emma xmlns:emma="http://www.w3.org/2003/04/emma" version="1.0">
              <emma:interpretation id="{BA8AFF2A-CFB2-4EBB-A502-677219AD75DC}" emma:medium="tactile" emma:mode="ink">
                <msink:context xmlns:msink="http://schemas.microsoft.com/ink/2010/main" type="inkWord" rotatedBoundingBox="9845,2806 14643,2649 14671,3520 9874,3677"/>
              </emma:interpretation>
            </emma:emma>
          </inkml:annotationXML>
          <inkml:trace contextRef="#ctx0" brushRef="#br0" timeOffset="40652.22">9546 1927 143 0,'0'0'197'0,"14"-5"-17"15,-14 5-18-15,0 0-22 0,0 0-26 0,0 0 1 16,0 0-9-16,12 7-6 0,-12-7-2 0,0 0 5 15,0 0-2-15,-6 24 1 0,6-24-4 0,-14 14-8 16,10-3 7-16,-8 1-7 0,3 0-9 0,-5 1-5 16,1 2-3-16,-6-1-2 0,-1 4-4 0,1-1-3 15,-5 1-6-15,6-1-1 0,-6 1-6 0,-1 0 2 16,-5 2-3-16,6-3-3 0,-3 0-3 0,2 1-5 16,3 0-3-16,-5-1-5 0,3-1-1 0,-4 8-1 15,5-8-4-15,-1 1-2 0,5 1-3 0,0-4-3 16,2 3-1-16,2-6-2 0,-4 6-2 0,5-7-1 15,4 1 0-15,-2 0-5 0,9-3 3 0,-3 3-3 16,-1-3 4-16,7-8-6 0,0 17 3 0,0-7-3 0,4 0 1 16,2-1-2-16,0 2 1 0,5 2-1 0,0-3 2 15,6 2-1-15,5 1 0 0,2 0-2 16,1 0 1-16,-2 3 0 0,7-5-3 0,-2 3-3 0,-1-2-10 16,-2-1-20-16,2 3-17 0,-6 2-23 0,0-1-12 15,-2 0-22-15,-4 2-27 0,-4-2-12 0,2-2-33 16,-4 1-222-16,1-2-433 0,-4-4 192 15</inkml:trace>
          <inkml:trace contextRef="#ctx0" brushRef="#br0" timeOffset="43814.12">10468 2013 126 0,'0'0'148'0,"7"-7"-7"0,-7 7-10 16,8-7-11-16,-8 7-7 0,6-9-8 0,-6 9-2 15,6-6 1-15,-6 6-4 0,0 0 1 0,3-10-5 16,-3 10-5-16,0 0-11 0,0 0-7 0,0 0-11 16,0 0-2-16,-12-21-9 0,12 21 0 0,-14-3 1 15,5-1-1-15,9 4 1 0,-17-3 1 0,17 3-1 16,-24-3-3-16,10 2-2 0,-4-2 1 0,0 3-3 15,2 0-2-15,-3 3-3 0,2-2 2 0,1 3-5 16,-4-2 2-16,1 2-4 0,0-1-3 0,2 3-4 0,-2-1-1 16,1 2-3-16,-3 0 4 0,8 5 3 15,-7-2 1-15,5-2-6 0,-1 4-2 0,-5 0-5 0,9 0 2 16,-1 5-1-16,2-4-8 0,-1 1 1 0,5 2 1 16,-5-1-3-16,5 5 5 0,-5 2-6 0,7-7-2 15,2 2 0-15,2-1-1 0,-7-1-1 0,8 4 2 16,0-2-1-16,3-2 0 0,-3 5 3 0,6-4-6 15,0 0 0-15,-4 1 2 0,5-2-2 0,-2-1 1 16,2-1-2-16,0 4 3 0,1-5-2 0,2 1-1 16,-1-2 2-16,3 2-1 0,0-2-1 0,-1-2 0 15,2 0 1-15,3-1 3 0,-2 1-4 0,-1-4 4 16,2 3-3-16,-3-4-2 0,5 0-3 0,0 0 4 0,-2-2-3 16,5 0 4-16,-4 0-1 0,8 3 0 0,-5-4 0 15,-1-1 3-15,2 1-7 0,-4-1 4 0,2 0 0 16,-3-1-2-16,3-4 0 0,0 2-1 15,-5 1-2-15,2 0 6 0,4-3-3 0,-4 1 3 16,0-2-2-16,2 1-1 0,-2 1-2 0,2-2 5 0,-3 1-5 16,1 0 3-16,-2-2-3 0,1 1 6 0,-1-1-5 15,-1 0 0-15,-3 0 2 0,3-3-3 0,-2 3 1 16,-1-4 3-16,0 4-1 0,0-3-1 0,-3 3 0 16,-6 7 2-16,14-13 0 0,-10 8 0 0,1-5-1 15,-1 2 1-15,-4 8 2 0,7-13-3 0,-5 6-1 16,-2 7 0-16,6-11 0 0,-6 11 2 0,0 0-2 15,-2-17 3-15,2 17-2 0,0 0 1 0,-6-11-2 16,6 11-1-16,-11-11-3 0,11 11 2 0,-12-6 0 16,0 5-1-16,1-2 2 0,-5 2-1 0,16 1 0 15,-35 1 2-15,16-1-1 0,0 3 2 0,-5-3-3 0,4 1 3 16,0 5-2-16,2-6 1 0,-3 4-1 0,1 0-3 16,6-2 3-16,-3 1 0 0,1 2-1 0,-1-1 2 15,4 3-4-15,-1-1 0 0,3 1-2 0,3-2-11 16,1-1-16-16,7-4-10 0,-9 11-21 0,3-5-4 15,6-6-11-15,-8 9-23 0,8-9-9 0,-3 15-20 16,3-15-18-16,0 0-45 0,0 0-169 0,11 10-390 16,-2-3 173-16</inkml:trace>
          <inkml:trace contextRef="#ctx0" brushRef="#br0" timeOffset="44078.54">11132 2342 211 0,'9'-1'233'0,"-9"1"-10"0,17-4-13 0,-17 4-18 15,11-4-12-15,-11 4-15 0,0 0-17 0,0 0-15 0,0 0-12 16,13-2-14-16,-13 2-10 0,0 0-6 0,0 0-8 16,0 0-6-16,0 0-4 0,-22 37-7 15,10-22-3-15,-1-5-8 0,1 4-6 0,1 0-2 0,1-1-7 16,-1 2-3-16,-4-1-2 0,2 6 0 0,0-2-8 15,2-1-9-15,-1-6-21 0,0 3-20 16,0-3-17-16,3 4-22 0,2-7-20 0,-1 4-27 0,4-2-23 16,-2-3-23-16,6-7-214 0,-3 7-399 0,3-7 177 15</inkml:trace>
          <inkml:trace contextRef="#ctx0" brushRef="#br0" timeOffset="44710.56">11974 1947 29 0,'0'0'182'0,"-6"-7"-5"0,6 7-12 0,0 0-9 0,-12-7-10 16,12 7-6-16,-9-4-8 0,9 4-12 0,0 0-1 15,-18-1-10-15,18 1-9 0,-19-1-1 0,19 1-5 16,-21 2-6-16,9 2-4 0,-1-1-8 0,-5 4-3 15,3 0-7-15,0 0-6 0,-3 0-5 0,2 0-4 16,-2 0-4-16,5 4-5 0,-5 1-3 0,3-1-4 16,0 1-2-16,-2 0-1 0,2 0-7 0,1 1 3 15,0-2-3-15,1 3-3 0,1-3-2 0,3 4-1 0,-2 1 0 16,-1-6-6-16,4 3 3 0,0 2-3 16,1-1-3-16,-2-3-1 0,4-1 3 0,1 1-3 15,2-1-2-15,2-10 2 0,-4 18-2 0,4-9-1 0,0-9-2 16,0 21 2-16,1-13 2 0,2 0 0 0,3 2 1 15,-3-2 0-15,2 0-2 0,4 6-1 0,-3-7 1 16,1 1-1-16,3 2 0 0,-1-2 5 0,3-1-8 16,0 0 8-16,-3-1 2 0,3-1-3 0,3-3 1 15,0 2 1-15,3-2 0 0,0-1 2 0,1 2-1 16,-2-3 2-16,3-3 0 0,6 3-4 0,-7 3 1 16,-1-6 4-16,0 0-1 0,0 3 3 0,0-4 1 15,-3 1 4-15,0-1 0 0,-3 2-3 0,-1 0-2 16,-11 2-1-16,17-6 0 0,-8 5-3 0,-9 1-4 0,0 0 0 15,16-2-3-15,-16 2-4 0,11-1-17 16,-11 1-23-16,0 0-19 0,9-4-25 0,-9 4-20 16,0 0-26-16,0 0-24 0,17 1-29 0,-17-1-63 0,0 0-141 15,15-3-414-15,-15 3 184 0</inkml:trace>
          <inkml:trace contextRef="#ctx0" brushRef="#br0" timeOffset="44938.98">12335 2313 37 0,'0'0'264'0,"0"0"-29"0,0 0-20 0,14 0-25 15,-14 0-21-15,0 0-14 0,0 0-17 0,7 9-1 16,-7-9-8-16,0 0 0 0,-3 16-10 0,3-16-7 16,-6 17-10-16,0-3-9 0,0 1-6 0,3-3-10 15,-3 2-7-15,-1-1-4 0,-2 5-8 0,4-3-5 16,-5-1-5-16,4 3-6 0,-2-5-5 0,0 1-17 15,-1-2-23-15,0 1-28 0,1-1-29 0,1 0-34 16,1-3-33-16,-2-2-31 0,8-6-228 0,-13 11-416 16,13-11 185-16</inkml:trace>
          <inkml:trace contextRef="#ctx0" brushRef="#br0" timeOffset="45808.98">13012 1893 3 0,'-7'-12'219'0,"7"12"-10"15,0 0-14-15,0 0-13 0,-8-8-18 0,8 8-12 16,-7-7-11-16,7 7-13 0,0 0-7 0,-20-3-5 16,20 3-14-16,-14 0-8 0,14 0-9 0,-23 3-3 15,8 0-9-15,0 1-2 0,-1 3-8 0,3 0-6 16,-4 2-6-16,4 0-6 0,-4 4-2 15,2-2-3-15,-3 4-4 0,5-1-5 0,0 3-3 0,-1-2 0 16,-1 3-5-16,3-2-4 0,3-3 1 0,2 4 0 16,0-1-2-16,2 0-4 0,-1 2-1 0,0-2 0 15,5 0-1-15,-1-1 0 0,2 3-3 0,0-2 1 16,0-1 0-16,3 1-2 0,0-3-1 0,0 0-1 16,3-1 1-16,0 4 3 0,0-5-4 0,0-1-1 0,3 1 2 15,0-4 0-15,1 4-3 0,-1-3 4 0,3-3-2 16,0 4 0-16,2-3-1 0,0-1 0 15,-3-3 1-15,4 2-1 0,0-2 1 0,3-1-3 0,-4 2 3 16,3-3 1-16,1 0-6 0,1-4 2 0,-1 2 0 16,4-3 4-16,1 2-4 0,-4 0 0 0,-2-3 0 15,1 1 0-15,1-2 0 0,-3 0 3 0,2 3-3 16,0-4-1-16,-1-1 3 0,-3 2-2 0,0-3-2 16,2 0 0-16,-2 2 1 0,-2 1 4 0,-2-4 0 15,-2 5-2-15,-3-1 2 0,1 0 4 0,2 1 5 16,-8 6 3-16,12-11-4 0,-8 6 2 0,-4 5-2 15,6-10 7-15,-6 10-2 0,5-6-4 0,-5 6-2 16,0 0-3-16,0-15 0 0,0 15 1 0,0 0-8 16,0 0 5-16,-11-9-4 0,11 9 3 0,-18-5-1 15,18 5-2-15,-19-3-1 0,6 3-2 0,13 0 2 16,-23 0 1-16,7 2-5 0,-1-1 1 0,-2 0 1 0,0 3-1 16,-1-1-1-16,1 4 3 0,-1 1 0 0,1-6 0 15,-3 9-5-15,4-5 6 0,1 2-18 0,4-2-15 16,0 0-20-16,-1-1-10 0,4 1-23 15,1-2-15-15,0 0-17 0,1 2-20 0,8-6-29 0,-6 11-43 16,6-11-166-16,0 0-402 0,0 0 178 0</inkml:trace>
          <inkml:trace contextRef="#ctx0" brushRef="#br0" timeOffset="46042.78">13713 2205 166 0,'14'-4'276'0,"-14"4"-23"16,0 0-23-16,13-1-26 0,-13 1-23 0,0 0-16 15,0 0-18-15,0 0-15 0,9 5-13 0,-9-5-4 16,0 0-8-16,-9 20-1 0,9-20-5 0,-15 22-10 16,2-9-9-16,1 0-6 0,-6 5-10 0,1 3 0 15,0 0-7-15,-3 4-7 0,-7 1-8 0,9-6-25 16,-1 4-30-16,-2-6-30 0,-1 2-37 0,1 2-39 15,2-2-47-15,-2-1-244 0,4-6-442 0,-2 1 196 0</inkml:trace>
        </inkml:traceGroup>
        <inkml:traceGroup>
          <inkml:annotationXML>
            <emma:emma xmlns:emma="http://www.w3.org/2003/04/emma" version="1.0">
              <emma:interpretation id="{7642F4FC-225F-44FC-9C2D-965D12499D2A}" emma:medium="tactile" emma:mode="ink">
                <msink:context xmlns:msink="http://schemas.microsoft.com/ink/2010/main" type="inkWord" rotatedBoundingBox="15340,2660 17309,2595 17338,3467 15369,3532"/>
              </emma:interpretation>
            </emma:emma>
          </inkml:annotationXML>
          <inkml:trace contextRef="#ctx0" brushRef="#br0" timeOffset="49688.7">14611 1933 120 0,'0'0'217'0,"7"-13"-8"0,-7 13-12 0,11-12-7 16,-8 6-8-16,-3 6-11 0,0 0-7 0,6-9-8 15,-6 9-9-15,0 0-14 0,6-10-9 0,-6 10-15 16,0 0-13-16,0 0-11 0,0 0-9 0,0 0-9 16,0 0-8-16,0 0-8 0,0 0-3 0,-17 39 0 15,8-22-3-15,1 3-6 0,0-2-2 0,-2 4-5 16,1 2 1-16,-2-3-5 0,2 7-3 0,0-3-2 15,0-1 1-15,0 1-5 0,2-1-2 0,-3-1 1 0,4-1-3 16,-2-1 1-16,2-4-3 0,2-3 0 0,-2 0-4 16,0 2 0-16,1-7 6 0,4 2-9 15,-4-1 4-15,5-10-3 0,-4 11 5 0,-1-3-3 0,5-8 1 16,-4 8-5-16,4-8 5 0,0 0-4 0,-6 12 7 16,6-12 0-16,0 0-2 0,0 0-2 0,0 0-2 15,0 0 2-15,0 0 0 0,0 0-3 0,-3-35-2 16,3 35-2-16,9-35-3 0,-3 17-8 0,1-6-9 15,2-1-4-15,-1-3 0 0,5-6-1 0,2 2 2 16,-3 6-3-16,0 0 1 0,1 0 1 0,1 0 2 0,-4 1-2 16,4 0 7-16,-1 1 1 0,0 0 2 15,-2 4 0-15,-4 3 5 0,1 2-3 16,-2 0 4-16,4 3 3 0,-7 3 5 0,2 2 0 0,-5 7 2 0,6-15-4 16,-6 15 1-16,7-9-3 0,-7 9-1 0,6-6 2 15,-6 6-2-15,0 0 0 0,0 0 0 16,0 0-1-16,0 0 1 0,16 19 1 0,-10-8-2 15,-1 0 0-15,2 5 7 0,5 5 0 0,-3-2 6 16,0 3 2-16,3 1 2 0,0-3-1 0,0 3 2 16,3 0 0-16,-2-3 2 0,5 2-4 0,2-2 5 0,-4-1 1 15,8 1-2-15,-5-1-2 0,2-4 2 0,-1 4-5 16,-6-6 2-16,0-2 0 0,1 2-3 0,-2-2 2 16,1 0-3-16,-1-1 0 0,-3 0-1 15,4 1-2-15,-2-4 3 0,-5-1-3 0,-1-2 1 0,0 0-5 16,2 1-15-16,-8-5-13 0,9 9-15 0,-9-9-20 15,7 6-15-15,-7-6-15 0,6 5-19 0,-6-5-25 16,0 0-34-16,0 0-74 0,0 0-132 0,0 0-406 16,0 0 181-16</inkml:trace>
          <inkml:trace contextRef="#ctx0" brushRef="#br0" timeOffset="49910.96">14721 2149 232 0,'0'0'225'0,"0"0"-22"15,0 0-24-15,0 0-18 0,0 0-13 0,29-10-18 16,-17 9-12-16,1 1-11 0,5 0-11 0,-3 1-10 16,4-1-10-16,-2 0-16 0,1 4-20 0,-1-4-31 15,0 0-19-15,4 2-26 0,-2-2-31 0,1 0-24 16,-3-2-70-16,0 2-91 0,1-4-271 15,1 1 121-15</inkml:trace>
          <inkml:trace contextRef="#ctx0" brushRef="#br0" timeOffset="50624.92">15391 2255 16 0,'3'10'228'0,"-3"-10"-11"0,0 0-8 0,6 6-9 16,-6-6-12-16,10 9-13 0,-10-9-14 0,6 8-16 15,-3 0-15-15,-3-8-9 0,6 15-12 0,-1-6-6 16,-5-9-13-16,1 18-6 0,1-3-8 0,-1-3-6 16,-2 2-7-16,-1 0-4 0,-2 0-5 0,-2 0-8 15,1 3-3-15,-4-6-6 0,2 5-19 0,-2-4-30 16,-1 3-26-16,-4 0-23 0,4-3-25 0,-5-1-28 16,1 1-34-16,5-4-61 0,-3-4-120 0,4 3-357 0,-3-3 157 15</inkml:trace>
          <inkml:trace contextRef="#ctx0" brushRef="#br0" timeOffset="50271.86">15603 1796 5 0,'0'0'252'16,"0"0"-13"-16,15 0-12 0,-15 0-11 0,21 0-9 15,-8 0-10-15,5 0-12 0,-2-4-3 0,4 2-9 16,5 1-11-16,0-3-8 0,1 1-11 0,1-1-13 15,-4 3-12-15,7-2-8 0,-4 1-14 0,-4-3-6 16,-1 3-12-16,-2-2-6 0,1 2-8 0,-1 1-1 16,0-3-7-16,-2 2-6 0,1 1-5 0,0-3-12 15,-8 4 0-15,-10 0-12 0,18-4-16 0,-9 4-24 16,-9 0-20-16,0 0-22 0,18-2 0 0,-18 2-6 16,0 0-12-16,0 0-26 0,0 0-21 0,-8 20-12 15,8-20-21-15,-13 11-6 0,13-11-43 0,-18 6-156 16,11-2-393-16,7-4 174 0</inkml:trace>
          <inkml:trace contextRef="#ctx0" brushRef="#br0" timeOffset="51142.68">15938 1840 97 0,'0'0'227'0,"0"0"-10"0,0 0-12 16,0 0-11-16,0 0-9 0,3-12-11 0,-3 12-14 16,0 0-13-16,0 0-15 0,0 0-16 0,0 0-14 15,0 0-11-15,0 0-12 0,0 0-6 0,0 0-9 16,0 0-9-16,0 0-2 0,2 31 1 0,-2-31-5 15,4 22 3-15,-2-6-5 0,1 0-2 0,0-1-4 16,3 3 2-16,-3 5 0 0,4-2-7 0,4 1-2 16,-5-4-1-16,0 3-3 0,1 2-3 0,-1-3-2 15,-2-2-3-15,2 0 1 0,2-2-5 0,1 5-1 0,-5-1-2 16,2-2-11-16,0-1-21 0,0-4-17 0,-1 1-23 16,-4 2-12-16,1-3-18 0,1-3-29 0,0-1-16 15,-2 0-36-15,-1-9-224 0,5 14-424 0,-5-14 188 16</inkml:trace>
          <inkml:trace contextRef="#ctx0" brushRef="#br0" timeOffset="51379.93">16372 2285 281 0,'11'-4'269'0,"-11"4"-20"0,0 0-25 16,0 0-21-16,0 0-21 0,0 0-17 0,18 7-17 15,-18-7-14-15,7 9-13 0,-5 0-8 0,2-2-15 16,-4-7-4-16,5 22-9 0,-2-9-7 0,-3 4-8 16,0-3-2-16,-3 4-9 0,-2 2-5 0,1 4-1 15,-1-7-8-15,1 1-3 0,-5 0-17 0,-3 3-19 0,0-1-19 16,3-8-26-16,-2 3-24 0,0-2-22 16,2-4-26-16,0 2-31 0,3-4-30 0,-2-1-202 0,8-6-405 15,0 0 180-15</inkml:trace>
        </inkml:traceGroup>
        <inkml:traceGroup>
          <inkml:annotationXML>
            <emma:emma xmlns:emma="http://www.w3.org/2003/04/emma" version="1.0">
              <emma:interpretation id="{40862CFE-F79A-4B91-B530-A4AFD9D3A0DE}" emma:medium="tactile" emma:mode="ink">
                <msink:context xmlns:msink="http://schemas.microsoft.com/ink/2010/main" type="inkWord" rotatedBoundingBox="18121,2433 20741,2347 20769,3218 18149,3304"/>
              </emma:interpretation>
            </emma:emma>
          </inkml:annotationXML>
          <inkml:trace contextRef="#ctx0" brushRef="#br0" timeOffset="51959.96">17448 1642 173 0,'-20'6'188'0,"10"-1"-15"0,-4-1-12 0,1 6-11 16,0 0-13-16,-1 1-11 0,1 0-4 0,-1 2-2 16,4 5-11-16,-1-1-9 0,2-3-9 0,-1 4-7 15,1-1-12-15,2 0-13 0,-5 4 6 0,4 0-5 16,-2 0-3-16,2 0-8 0,2-3-2 0,3 0-3 16,-1-4-4-16,4 3-2 0,0 0-4 0,-2 1-8 15,2-4 7-15,0-1-8 0,2 2 2 16,4-1 0-16,-5-1 3 0,7 2 3 0,-2-2 4 0,1-4 7 15,2 0 0-15,0-2 3 0,3 3 6 0,1-2-1 16,2-1 2-16,3-2-6 0,-1 0-2 0,1 1-4 16,1-1-3-16,0-2-5 0,1 0-3 0,4-2-4 0,-2 1 2 15,-4-1-8-15,1-1 1 0,4-1-2 0,-5 1 0 16,-1 1-5-16,1-1 0 0,-3-1-3 16,-15 1 2-16,21 0-5 0,-21 0 4 0,17-2-5 0,-17 2-1 15,13 0-2-15,-13 0-1 0,0 0-2 0,15-1 5 16,-15 1-2-16,0 0 0 0,12 1-7 0,-12-1 1 15,0 0-11-15,0 0-5 0,0 0-13 0,0 0-16 16,0 0-12-16,0 0-14 0,0 0-19 0,0 0-21 16,0 0-23-16,0 0-26 0,0 0-75 0,0 0-157 15,7-11-426-15,-7 11 188 0</inkml:trace>
          <inkml:trace contextRef="#ctx0" brushRef="#br0" timeOffset="52233.84">18007 2163 92 0,'-3'11'243'0,"3"-11"-13"0,-9 20-10 15,7-7-17-15,-1 2-20 0,-1-2-11 0,0 1-17 16,-4 1-12-16,2-1-18 0,-1-1-8 0,-2 2-14 16,1 1-8-16,-1-3-6 0,-1 3-12 0,-2-2-31 15,3 0-30-15,-3-7-34 0,2 4-39 0,-1-1-35 16,1-7-43-16,-2 3-200 0,12-6-362 0,-15 5 160 16</inkml:trace>
          <inkml:trace contextRef="#ctx0" brushRef="#br0" timeOffset="52840.21">18781 1590 86 0,'-18'1'207'0,"9"2"-12"0,9-3-13 0,-19 6-17 16,8-1-11-16,-2 6-12 0,-1-3-13 0,-1 4-11 15,2 0-7-15,-6 7-9 0,1-4-7 0,3 7-4 16,0-2-6-16,2 0-7 0,-4 3-10 0,7 0 0 16,-2 1-7-16,3 0-8 0,-3-3-2 0,4 3-3 15,-1 1-7-15,6-4-6 0,-1 1 1 0,3-3-2 16,-5-1-2-16,6-1-3 0,0-2-6 0,1 1 0 16,4-1-3-16,-4-1 1 0,5-1-3 0,0-2 9 15,4 3 0-15,-1-5 1 0,3 0 4 0,3 2 1 16,0-2 2-16,-2-1 0 0,7-5-4 0,5 6 1 0,-5-7-5 15,6 4-3-15,-6-5-3 0,5 3 0 0,-5-2-1 16,3-1-2-16,3-1-2 0,-7 0-1 0,1 0-2 16,-3-1 0-16,0-1-2 0,1-2 0 0,-3 3 1 15,0-2 2-15,-2-1 3 0,-1 1 3 0,-2 0 2 16,-10 3 3-16,15-7 6 0,-7 1 3 0,-8 6-6 16,10-11 0-16,-7 7 1 0,-3 4-2 0,5-11-7 15,-5 11 0-15,0 0-6 0,-11-21 0 0,4 15-3 16,-7 1 0-16,1-2-2 0,-2-1-1 0,-3 6-9 15,-1-3-11-15,-4 0-11 0,-3 2-11 0,6 3-14 16,-5 0-12-16,5 0-20 0,2 0-8 0,1 2-19 16,-1-1-17-16,3 3-11 0,-2-3-21 0,7 1-22 15,10-2-56-15,-16 3-134 0,16-3-398 0,-11 2 176 0</inkml:trace>
          <inkml:trace contextRef="#ctx0" brushRef="#br0" timeOffset="53528.81">19452 1507 184 0,'-12'-6'218'15,"12"6"-16"-15,0 0-11 0,0 0-12 0,-9-4-13 0,9 4-14 16,0 0-13-16,0 0-16 0,0 0-12 0,0 0-11 16,0 0-16-16,0 0-8 0,0 0-6 0,0 0-7 15,0 0-8-15,0 0-5 0,0 0-2 0,0 0-7 16,-6 17-2-16,6-17-5 0,0 0 0 0,15 20 0 16,-9-11-3-16,6 0 2 0,1 1 0 15,1 2 1-15,1 0 0 0,1-1-2 0,2 5-1 16,4 0-1-16,1 1-9 0,1-6 14 0,0 5 0 0,-2-3-1 15,-1 0 3-15,1-2 0 0,2 2 1 0,-9-6-1 16,0 4-1-16,1-4 1 0,-2-1-3 0,-1 1-6 16,-4 0-3-16,3 2-2 0,0-1-3 0,-6-1-6 15,-2-1 3-15,1 3 0 0,2 1-2 0,-7 0 2 16,0-10-4-16,-6 22-5 0,-3-5 10 0,-1-2-6 0,-6 2 3 16,-5 2-6-16,-3-3-11 0,-9 4-25 0,3 4-33 15,-6-2-34-15,7-1-38 0,-7-2-32 16,9-4-56-16,-7-1-211 0,8-1-467 0,-1 0 207 15</inkml:trace>
        </inkml:traceGroup>
      </inkml:traceGroup>
    </inkml:traceGroup>
    <inkml:traceGroup>
      <inkml:annotationXML>
        <emma:emma xmlns:emma="http://www.w3.org/2003/04/emma" version="1.0">
          <emma:interpretation id="{EDF5AAA4-EAF3-4F74-B303-1278A67CC305}" emma:medium="tactile" emma:mode="ink">
            <msink:context xmlns:msink="http://schemas.microsoft.com/ink/2010/main" type="paragraph" rotatedBoundingBox="1372,4236 22433,3688 22472,5171 1411,5718" alignmentLevel="1"/>
          </emma:interpretation>
        </emma:emma>
      </inkml:annotationXML>
      <inkml:traceGroup>
        <inkml:annotationXML>
          <emma:emma xmlns:emma="http://www.w3.org/2003/04/emma" version="1.0">
            <emma:interpretation id="{80AD9B04-67AB-4B35-83CB-E235E2E5AFAE}" emma:medium="tactile" emma:mode="ink">
              <msink:context xmlns:msink="http://schemas.microsoft.com/ink/2010/main" type="line" rotatedBoundingBox="1372,4236 22433,3688 22472,5171 1411,5718"/>
            </emma:interpretation>
          </emma:emma>
        </inkml:annotationXML>
        <inkml:traceGroup>
          <inkml:annotationXML>
            <emma:emma xmlns:emma="http://www.w3.org/2003/04/emma" version="1.0">
              <emma:interpretation id="{BC4D9052-7318-4ECB-AF90-27086511DE31}" emma:medium="tactile" emma:mode="ink">
                <msink:context xmlns:msink="http://schemas.microsoft.com/ink/2010/main" type="inkWord" rotatedBoundingBox="1376,4379 5914,4261 5949,5600 1411,5718"/>
              </emma:interpretation>
            </emma:emma>
          </inkml:annotationXML>
          <inkml:trace contextRef="#ctx0" brushRef="#br0" timeOffset="56544.75">710 3659 50 0,'6'-13'231'0,"-6"13"-17"0,7-10-8 0,-7 10-10 15,3-14-13-15,-3 14-10 0,3-13-5 0,-3 13-13 16,3-9-7-16,-3 9-14 0,0 0-12 16,-3-17-11-16,3 17-6 0,0 0-11 0,-6-10-10 0,6 10-12 15,-7-5-4-15,7 5-10 0,-18-1-6 0,18 1-4 16,-20 4-6-16,3 1-7 0,0 2 1 16,2 4-6-16,-1-3 1 0,-5 7-8 0,3 1 0 0,2 4-4 15,-2-1-1-15,4 0-2 0,1 3 1 0,0 1-6 16,4-2 0-16,3 3 0 0,0-2 1 0,4-4-1 0,2 4-3 15,6 0-2-15,-1 0 3 0,4-2-2 0,1 1 1 16,0-7 0-16,5-1-1 0,5 3-2 0,2-3 0 16,2-2 0-16,1-1-3 0,4-5 0 0,2-2 5 15,-1-1-4-15,3-2 1 0,-2 0-2 0,-3-3-1 16,2-1 1-16,-2 1 1 0,-2-5-1 16,-7 5 3-16,1-3 0 0,-4 1 1 0,-3 0-3 15,2-2 0-15,0 0 0 0,-6 2-2 0,-1 1 1 0,2-2 2 16,-10 6-5-16,10-3-1 0,-10 3 3 0,11-4 0 15,-11 4-3-15,0 0 3 0,12-6-4 0,-12 6 1 16,0 0-2-16,0 0 3 0,0 0-4 0,21 8 1 16,-15-5 2-16,-6-3-2 0,10 6 2 0,-2-2 0 15,2-1 0-15,5 4 3 0,1-4 2 0,2 0-1 16,5 1-2-16,0-3 2 0,3 2 0 0,4-3-1 16,-1 0 0-16,-2-4 0 0,0 4 2 0,0-2-2 15,-9 0-1-15,1-4 2 0,1 3 2 0,-5 2 0 0,-2-5-1 16,-1 1 3-16,1-1-2 0,-5-1-1 15,-1 0 0-15,-2-3 0 0,-2 3-1 0,-3 7 4 16,0-21-5-16,0 12 2 0,0 9-1 0,-11-22 1 0,-1 14-1 16,0-3-3-16,-1 5 2 0,-3-4 1 0,-2 0 2 15,0 4-1-15,-6-3 1 0,5 5 0 0,-4 1-1 16,5-1 3-16,-1 1-6 0,-3 1 1 0,4 2-1 16,-6 2 1-16,4-2-1 0,1 3-7 0,3 1-14 15,-4 3-15-15,2 2-23 0,5-3-11 0,-2 4-21 16,-1 0-20-16,5 0-17 0,1 2-18 0,1-3-12 15,1-3-48-15,2 1-157 0,6-7-393 0,-6 11 174 16</inkml:trace>
          <inkml:trace contextRef="#ctx0" brushRef="#br0" timeOffset="57414.3">1569 3799 183 0,'13'-7'242'16,"-2"2"-14"-16,-2-1-14 0,1 1-15 0,-1-1-14 15,-2 3-19-15,-7 3-9 0,12-7-20 16,-12 7-12-16,11-5-14 0,-11 5-14 0,9-5-7 0,-9 5-11 16,0 0-7-16,0 0-8 0,15 7-9 0,-15-7-5 15,0 0 0-15,9 14-6 0,-6-4-2 0,-2 0-5 16,2-2-8-16,0 5 0 0,0-4 0 0,0 8-3 16,-1-10-4-16,1 4 2 0,3 2-8 0,-3-6 1 15,-2 3-1-15,5-2-2 0,-2 0-1 0,-4-8 2 16,9 14-1-16,-3-12-3 0,0 4 0 0,-6-6-1 15,18 4 1-15,-18-4 0 0,15 0-6 0,-6 0 6 16,-9 0-5-16,22-6 3 0,-14 1-4 0,4-5 1 16,-2 3-1-16,2-2-1 0,0-2 0 0,-3 2 3 0,2-6-4 15,-3 4-1-15,0-1 1 0,-2 0 1 0,4 1-1 16,-5 2 3-16,1-3-3 0,-2 5 9 16,1-3 3-16,-5 10 4 0,7-7 2 0,-7 7 1 0,6-9-5 15,-6 9-4-15,0 0 1 0,0 0-5 0,5-11-4 16,-5 11 1-16,0 0-1 0,0 0-2 15,0 0 0-15,0 0 2 0,0 0-4 0,0 0 2 0,13 22-2 16,-8-18 1-16,-5-4 0 0,8 15 2 0,-3-5-2 16,1-3 1-16,-5 0-3 0,5 1 2 0,0 2 2 15,3-4-3-15,2 4 3 0,-4-5-2 0,1 2 3 16,-1-3-1-16,1 1-1 0,2 1 3 0,-10-6-3 16,18 3 2-16,-11-2-4 0,-7-1 2 0,20-2-1 15,-10 0 1-15,2 0-1 0,0-4-2 0,-12 6 2 16,21-12 0-16,-14 5 0 0,7 1 0 0,-1-5-3 15,-1-2 3-15,-3 6-2 0,2-4 1 0,-3 0 1 16,0 2-1-16,1 1-1 0,-2 1 3 0,-1 1-3 16,-6 6 3-16,9-10-1 0,-9 10 5 0,8-6-10 15,-8 6 2-15,6-5-3 0,-6 5 4 0,0 0-3 16,0 0 3-16,0 0-3 0,19 10 1 0,-14-4 0 0,-5-6 2 16,7 15-2-16,-1-8 2 0,1 6 0 0,1-2 0 15,-1 0-1-15,4-1 2 0,-4 0 2 0,5 1 3 16,-1-5-3-16,1 5 0 0,1-4-3 0,0 0 6 15,2-3-3-15,2-1 3 0,-2 1-4 0,0-4 1 16,1 0 2-16,3-5 2 0,-4 3-4 16,6 0 5-16,-7-4-7 0,6-8 4 0,0 8 0 0,4-5-5 15,-5 4-2-15,2-3 4 0,4 0-1 0,-4-5 0 16,2 9-3-16,-6 2 4 0,0-2-3 0,1 1 1 0,-3 4-2 16,-5-2-4-16,-10 3 1 0,21 0 0 15,-12 1 2-15,1 2-2 0,-2 5 1 0,-1 0 1 16,1 6-1-16,-4-1 4 0,1 11 0 0,-2 0-1 0,-3 11-2 15,-3 4 6-15,-2 2-5 0,-5 2 2 0,5 2-1 16,-7 2 4-16,-1-1 1 0,2 0-1 0,1-1-4 16,0 5 5-16,2-9 0 0,4 2 0 0,-1-5-1 15,2 3 0-15,8-14 0 0,1 9-4 0,0-7 3 16,0-2 1-16,-2-2-2 0,5 1 3 0,0-4-5 16,-3-3 1-16,1-4 1 0,1 1 2 0,2 1-2 15,-2-3-13-15,-1-3-16 0,2 4-27 0,-3-7-19 16,0 1-34-16,0-4-27 0,-1 4-30 0,-5-9-41 15,0 0-222-15,0 0-463 0,0 0 205 0</inkml:trace>
          <inkml:trace contextRef="#ctx0" brushRef="#br0" timeOffset="57850.48">2799 3891 110 0,'-3'-17'219'15,"0"-1"-21"-15,3 2-13 0,0-3-12 0,0 5-15 16,2-2-13-16,-1 3-6 0,4 0-8 0,-1-2-13 16,-1-1-11-16,2 6-11 0,1-2-9 0,0-2-7 15,3 0-7-15,-1 5-2 0,3-2-4 0,-2 6-6 16,3-5 0-16,1 2-6 0,1 0-5 0,-1 0-2 15,0 3-7-15,1 0-2 0,2 0-4 0,-2 2-3 0,1 0 1 16,-3 3-2-16,3 0-2 0,-15 0-3 16,26 3-7-16,-12-1 5 0,1 0-6 0,-2 5-1 15,-2-4-2-15,-3 4-2 0,4-2-1 0,0 4 1 0,-4-2-3 16,-1 0 2-16,-1 1 0 0,0 2-1 0,-3-1 4 16,2 2 4-16,-4 0-2 0,2-2 6 0,-3-9 1 15,-3 20 3-15,2-7-3 0,-4-4-2 0,2 3-1 16,-4 1-1-16,1 2-4 0,-5-4 1 0,2-1 2 15,-1 2-4-15,1-1-3 0,0-2-3 0,0 1-19 16,2-4-13-16,-1 2-21 0,1-1-18 0,1-2-20 16,6-5-9-16,-8 8-14 0,8-8-5 0,-6 7-15 15,6-7-16-15,0 0-22 0,0 0-54 0,0 0-117 16,36-25-362-16,-21 15 161 0</inkml:trace>
          <inkml:trace contextRef="#ctx0" brushRef="#br0" timeOffset="58457.81">3320 3744 191 0,'10'-5'234'0,"-2"0"-2"0,1-3-12 0,-9 8-10 15,12-2-13-15,-12 2-16 0,10-9-22 0,-10 9-17 16,0 0-16-16,0 0-14 0,0 0-12 0,0 0-8 16,10 15-10-16,-10-15-7 0,0 14-4 0,3-3-8 15,-3-11-5-15,0 21-5 0,0-11-8 0,0 0 1 16,3 3-8-16,-3-4-4 0,2 2 1 16,1 0 1-16,3 0-8 0,-5-2 4 0,5 0-8 15,0-4 0-15,0 1 0 0,2 0-1 0,1-1-1 0,1-3-2 16,-10-2-3-16,19 7 0 0,-8-7-3 0,5-3 0 15,-2-3-2-15,-4 2 1 0,4-3-2 0,2-2-1 16,-3-2-1-16,1 0-3 0,2-5 1 0,-4 1-6 16,0 4 2-16,1-7-2 0,-4 5 4 0,2-2-2 15,-2 4 2-15,-5 4-2 0,2-2 3 0,0 1-2 16,-6 8 4-16,8-11 4 0,-8 11-2 0,7-9-6 16,-7 9-3-16,0 0 2 0,0 0-5 0,0 0 4 15,9-1-3-15,-9 1 0 0,0 0 1 0,0 0 4 0,3 28-6 16,-1-21 5-16,-1 3-5 0,1 5 3 15,2-2-1-15,-2-2 5 0,2 3-5 0,-1 0 3 16,1 0-3-16,2-4 5 0,3 1-2 0,0-1 5 0,0-1-4 16,3 0 1-16,5-3 1 0,-4-2-1 0,5 0 3 15,-3-1 0-15,1-3-4 0,1-3 2 0,2 0-4 16,-4-2-4-16,9-6-11 0,-9 1-7 0,6-4-12 16,5 1-4-16,-6-8-13 0,-1 0-1 0,-1 1-1 15,1-12 0-15,-1 7-3 0,-6 1 7 16,8-8 2-16,-4-1 7 0,-7 7 3 0,-1 0 6 0,2 4 18 15,-4-3 21-15,1 4 10 0,-4 6 13 0,2-1 11 16,-4 4 8-16,-1 2-2 0,0 10 6 0,8-14-10 16,-8 5-2-16,0 9-5 0,0 0-4 0,6-15-8 15,-6 15-1-15,0 0-4 0,0 0-8 0,0 0 0 16,0 0 0-16,0 0-5 0,0 0 5 0,-8 49-3 16,7-32-3-16,-1 8-1 0,-1 1 1 0,2 0-3 0,-1-1 1 15,2 3 2-15,2-4-2 0,-2 1-2 0,1 4 1 16,2-7 0-16,0 3-1 0,-3 0 3 0,2-8 0 15,1 2-2-15,0 1 3 0,0-1-18 0,0-4-16 16,-2 3-30-16,4-5-26 0,-5 1-31 0,0-1-23 16,0-13-33-16,-2 16-49 0,-2-9-216 0,4-7-470 15,-3 10 208-15</inkml:trace>
          <inkml:trace contextRef="#ctx0" brushRef="#br0" timeOffset="58898.67">4095 3900 112 0,'0'0'275'0,"0"0"-19"0,0 0-23 0,-6-9-20 0,6 9-22 15,0 0-22-15,0 0-14 0,18-11-14 16,-18 11-12-16,20-5-7 0,-13 3-12 0,5-2-9 16,4-2-8-16,4 3-7 0,-1-2-9 0,6 1-4 0,1-2-5 15,2 2-8-15,3-3-4 0,-1 1-3 0,11-2-5 16,2 2-3-16,-4-1-6 15,-11 1-3-15,3-3-4 0,-4-1-2 0,3 0-3 0,-5 3-1 0,2-3-4 16,-6 2-1-16,-3-2-6 0,-2 2 2 0,-4-2 0 16,0-1-5-16,-3 1 1 0,0-1-2 0,-6 1-3 15,5-1 1-15,-5 4-1 0,-3 7 0 0,-3-20-2 16,3 20-3-16,-11-14-3 0,1 6 6 0,-2 0-3 16,-5 3-3-16,-1 3 1 0,2 0 0 0,-6 2-2 15,-2 2 4-15,-2 3-5 0,3 3 5 0,5-2-3 16,-6 3-1-16,7 2-3 0,-1-3 4 0,5 3-2 15,-3 0 0-15,7 0 0 0,0 2 3 0,3 0-2 16,3 3 5-16,3-3-5 0,0-3 2 0,6 4 1 16,4-3 2-16,4 3 6 0,8-1 6 0,2 0 7 15,3-7 2-15,16 4 1 0,0 0-1 0,-1-5-1 16,1-3-2-16,0 1 0 0,-4-2-4 0,2-1 1 0,2 0-10 16,-16 0-21-16,11 0-28 0,-14 2-37 0,-4-2-34 15,-5 0-38-15,-5 0-49 0,-10 0-89 0,16-2-147 16,-16 2-471-16,0 0 209 0</inkml:trace>
        </inkml:traceGroup>
        <inkml:traceGroup>
          <inkml:annotationXML>
            <emma:emma xmlns:emma="http://www.w3.org/2003/04/emma" version="1.0">
              <emma:interpretation id="{5905131F-C7B4-47AB-A56F-5C8DBBE53D89}" emma:medium="tactile" emma:mode="ink">
                <msink:context xmlns:msink="http://schemas.microsoft.com/ink/2010/main" type="inkWord" rotatedBoundingBox="7014,4236 9342,4175 9360,4844 7031,4904"/>
              </emma:interpretation>
            </emma:emma>
          </inkml:annotationXML>
          <inkml:trace contextRef="#ctx0" brushRef="#br0" timeOffset="60006.71">6107 3401 178 0,'0'0'227'0,"0"0"-14"0,0-14-12 0,0 14-15 16,0 0-12-16,0 0-13 0,0 0-10 0,3-15-11 0,-3 15-9 15,0 0-13-15,0 0-13 0,0 0-11 0,0 0-9 16,0 0-12-16,0 0-7 0,0 0-2 16,0 0-1-16,0 0-1 0,9 27-11 0,-4-14 1 0,-2 0-1 15,-3 5-5-15,2 0 3 0,-2-1 3 0,3 8-5 16,-3-1-1-16,3 0-1 0,-1 1-9 0,-1-3-1 15,4 5-1-15,-5-3-3 0,0-1-3 0,3-1-1 16,-3-1-4-16,0 3-3 0,3-6 0 0,0 1-5 16,0-3 0-16,-2 6 3 0,1-3-1 0,-2-4-4 15,4 0-1-15,-4-3-3 0,3 3 1 0,0-1-1 16,-3-2 0-16,3-3-2 0,-3-9-1 0,0 19-1 16,2-11 4-16,-2-8-3 0,3 14 2 0,-3-14-4 0,3 12 1 15,-3-12 0-15,3 8 1 0,-3-8-2 16,3 8 0-16,-3-8 2 0,0 0-3 0,0 0-1 15,0 0 0-15,3 11-1 0,-3-11 8 0,0 0-4 0,0 0-5 16,0 0 5-16,0 0 1 0,0 0-5 0,0 0 2 16,3 7-1-16,-3-7 2 0,0 0 0 15,13 1 2-15,-13-1-2 0,11 2 3 0,-11-2 0 0,16-2 3 16,2 2 4-16,-2 0-5 0,1 0 2 0,2-1-3 16,5-1 5-16,1 2 0 0,4-1-3 0,-3-2 2 15,-6 2 1-15,-1-3-2 0,1 4 3 0,-1 0-5 16,-3-2-2-16,1-2 2 0,-5 4-2 0,-12 0-3 15,19-1 2-15,-8-2 2 0,-11 3 0 0,0 0-6 16,16 0 1-16,-16 0 0 0,0 0-5 0,13-2 4 16,-13 2-4-16,0 0-4 0,0 0-3 0,9-3-10 15,-9 3-16-15,0 0-17 0,0 0-14 0,0 0-13 16,0 0-16-16,0 0-17 0,0 0-17 0,0 0-14 16,0 0-22-16,20-2-31 0,-20 2-230 0,6-7-461 15,1 1 204-15</inkml:trace>
          <inkml:trace contextRef="#ctx0" brushRef="#br0" timeOffset="60619.6">7358 3423 126 0,'-7'-11'183'0,"7"11"-13"15,0 0-12-15,-12-7-9 0,12 7-12 0,-13-4-2 0,4-2-2 16,9 6-6-16,-20 0-7 0,10-1-3 0,10 1-8 16,-23 1-2-16,7-2-7 0,0 8-6 0,-1-5-4 15,1 1-6-15,-4 1-7 0,7 5-4 0,-2 1-4 16,-4-3-8-16,5 0-1 0,-5 11-11 0,2-5-3 16,1 3-5-16,-3 0 0 0,2 3-8 15,1-3 1-15,4 6-6 0,-1-5-1 0,-1 5-2 0,5-6-4 16,-1-1-2-16,1 3 3 0,4 1-2 0,-1-5-3 15,3 7-1-15,-3-3 2 0,3-2-4 0,3 0 4 16,0 0-1-16,0 2 0 0,0 0 0 0,3-5-1 16,0 5-3-16,3-7 5 0,-1 3-6 0,4-1 5 15,0 2-1-15,-2-1 4 0,2-4 0 0,2 0 1 0,2 1 0 16,-1 0 3-16,4-1 0 0,-2-1 1 0,2-2 3 16,-1-1-5-16,4 3-2 0,2-3 0 0,-1-3-2 15,-1 2 0-15,-3-1-2 0,10-2-7 0,-7-1 6 16,1-1-4-16,2-1 3 0,-3 2-5 0,-2-1-2 15,2-1 4-15,-2 2-4 0,-4-1 2 0,3-3-2 16,-1 3-3-16,-15 0-1 0,21-1-3 0,-9 1 4 16,-12 0-3-16,17-3-7 0,-7 2-17 0,-10 1-10 15,9-4-13-15,-9 4-18 0,0 0-16 0,13 0-17 16,-13 0-19-16,0 0-22 0,0 0-28 0,14-3-37 16,-14 3-229-16,6-11-464 0,-6 11 205 0</inkml:trace>
          <inkml:trace contextRef="#ctx0" brushRef="#br0" timeOffset="61186.54">8226 3359 105 0,'0'0'195'0,"0"0"-10"0,3-11-10 15,-3 11-15-15,0 0-5 0,0 0-11 0,0 0-11 16,-15-11-14-16,15 11 1 0,-17 0-12 0,17 0-5 0,-26 0-5 16,10 2-6-16,2 0-5 0,-1 2-8 15,-4 0-4-15,6 3-10 0,-4 0-3 0,1-2-6 16,4 4-8-16,-7 1 0 0,5-3-5 0,1 2-3 15,-1 0-6-15,5 2 0 0,-4-1-5 0,7 0-3 16,0 1-1-16,1-4-5 0,2 3 0 0,-2-2-3 16,5-8-2-16,0 19 1 0,-3-10-3 0,3-9 0 0,3 18-2 15,2-9-3-15,-5-9 5 0,11 13-5 0,1-5-1 16,-2 0 4-16,4 0-1 0,1-1-3 0,1-5 0 16,0 5 2-16,1 0-5 0,2-3 0 0,-2 2-1 15,5-1 1-15,-3 1-1 0,-2-1 0 0,2 0-3 16,1-1 3-16,-4 2-1 0,3 0 1 0,-2-1-3 15,-1 0 3-15,1-3-2 0,2 6 5 0,0 1-2 16,-5-4-1-16,1 2 0 0,-2 2 2 0,-2-2-3 16,1 1 2-16,1 0-1 0,-7 1-1 0,7 1 1 15,-2-3-4-15,-5 0 0 0,0 2 4 0,0 0-1 0,-5-4 6 16,-1-5 1-16,6 17 5 0,-6-8-2 16,0-9 5-16,-9 17 2 0,-1-7-2 0,-4 0-5 15,1 1 4-15,-9 0-5 0,-4-1 0 0,1 5 1 0,-2-8-9 16,-4 3-15-16,1-2-18 0,0 2-21 15,-1-4-24-15,1 2-14 0,3-2-23 0,-4 1-18 0,4-5-32 16,-2 0-64-16,3-2-140 0,0 0-396 0,7-2 176 16</inkml:trace>
        </inkml:traceGroup>
        <inkml:traceGroup>
          <inkml:annotationXML>
            <emma:emma xmlns:emma="http://www.w3.org/2003/04/emma" version="1.0">
              <emma:interpretation id="{9B1E8700-86C1-4F12-9633-6A74F70FBBEC}" emma:medium="tactile" emma:mode="ink">
                <msink:context xmlns:msink="http://schemas.microsoft.com/ink/2010/main" type="inkWord" rotatedBoundingBox="10658,4264 13557,4189 13583,5189 10684,5265"/>
              </emma:interpretation>
            </emma:emma>
          </inkml:annotationXML>
          <inkml:trace contextRef="#ctx0" brushRef="#br0" timeOffset="62199.8">9757 3552 65 0,'0'0'269'0,"0"-16"-5"16,0 16-18-16,0 0-18 0,-3-9-25 0,3 9-26 16,0 0-18-16,0 0-18 0,0 0-12 0,0 0-15 15,0 0-12-15,0 0-9 0,0 0-5 0,3 39-2 16,-3-27-10-16,3 3-8 0,0 1-2 0,-1 7-8 15,0-2-5-15,-1 3-4 0,2 0-4 0,0-2-6 16,2-6-3-16,-2 0-1 0,1 0-6 0,2-1 2 16,0-2-3-16,-1 0-6 0,1-2 2 0,-3-1-1 15,4-2 0-15,1-4 0 0,-4 3 3 0,7 0 5 0,-4-4-4 16,5 0 2-16,-12-3-1 0,25-2-4 0,-13-1-1 16,3-2 1-16,5-2-9 0,-3 0 2 15,4-6-2-15,0-2 1 0,2 0-5 0,0-2 2 0,-3-3-4 16,-1-1 0-16,4-7-5 0,-6 10-2 0,-3-2 5 15,-1-1 0-15,-5 7-4 0,-1 0 5 0,-1 0-2 16,-3 3 0-16,3 0-4 0,-1 1 2 0,-4 2 4 16,-1 8 0-16,6-9-8 0,-6 9 4 0,0 0-1 15,5-11-2-15,-5 11-3 0,0 0-1 0,0 0-1 16,0 0 5-16,0 0-5 0,0 0 1 0,0 0-3 16,-20 42 3-16,20-31-1 0,-3 2 2 0,2 5 0 15,-2-1 0-15,3 2-1 0,0-2 1 0,1 0 0 16,-1 1 1-16,2-4 4 0,2 4-1 0,-1-5-1 15,2 1-9-15,1 0-17 0,0-1-18 0,-1-2-26 16,3-2-28-16,1 0-30 0,-2-3-22 0,4-1-34 16,1-2-58-16,3-3-177 0,-2-1-452 0,2-2 201 0</inkml:trace>
          <inkml:trace contextRef="#ctx0" brushRef="#br0" timeOffset="62759.64">10742 3525 15 0,'-6'-15'261'0,"0"8"-14"0,6 7-24 0,-9-8-17 16,1 3-21-16,8 5-17 0,-11-5-20 0,11 5-13 15,-15 0-18-15,15 0-12 0,0 0-12 0,-22 10-8 0,14-3-7 16,8-7-10-16,-13 11-9 0,10-8-1 16,3-3-6-16,-6 18-10 0,3-11-2 0,3-7 2 0,-4 22-9 15,4-12-4-15,0 0 0 0,0-10-6 0,2 21-4 16,0-10 3-16,4 2-3 0,-2 0-5 0,4-2 3 15,2 3-2-15,-1-3-1 0,0 5-2 16,3-4-4-16,-1-2 2 0,-2 1-2 0,1 2-1 0,-3-2 1 16,2 0-2-16,-1-1-1 0,-2 1-1 0,-2-4 1 15,-1 2 0-15,2 0 2 0,-5-9 0 16,1 11 4-16,-1-11 2 0,0 13 7 0,0-13-1 0,-7 10 3 16,7-10-1-16,-12 8-3 0,3-5-1 0,9-3-5 15,-18 8 3-15,11-5-5 0,-2 3-10 0,9-6-7 0,-17 2-10 16,17-2-8-16,-13 2-14 0,13-2-20 15,0 0-20-15,0 0-5 0,0 0-12 0,0 0-5 16,0 0-17-16,22-32-9 0,-7 22-6 0,0-3-19 0,6 2-11 16,0-5 1-16,1 1 16 0,-1 4 32 0,1-4 66 15,-4 8 45-15,0-3 27 0,-3 1 24 0,3-1 14 16,-2 4 19-16,-2 0 16 0,-2-5 13 0,0 2 17 16,-3 4 6-16,-2 2-2 0,0-1-7 0,-7 4-10 15,17-9-13-15,-17 9-10 0,9-2-13 0,-9 2-8 16,0 0-8-16,15 0-2 0,-15 0-10 0,0 0-4 15,12 7-4-15,-12-7-6 0,6 11 1 0,-5-1-6 16,5 1-3-16,-1 3 0 0,-2-7-6 0,0 0 3 16,0 6-6-16,-3-13 3 0,3 21-7 0,0-11 1 15,-2-1-3-15,2-1 0 0,-3-8-3 0,3 16-17 16,0-9-20-16,-3-7-21 0,3 11-22 0,-3-11-18 16,0 13-24-16,0-13-30 0,0 0-25 0,0 0-67 15,0 0-155-15,0 0-420 0,0 0 186 0</inkml:trace>
          <inkml:trace contextRef="#ctx0" brushRef="#br0" timeOffset="62952.18">11003 3408 267 0,'0'0'242'15,"-4"-14"-22"-15,4 14-23 0,-3-13-23 0,3 13-20 16,0 0-23-16,0 0-19 0,0 0-23 0,6-13-23 15,-6 13-32-15,0 0-17 0,0 0-22 0,0 0-16 16,28 13-20-16,-19-7-24 0,0-2-40 0,-1 0-140 16,-1 4-264-16,-1-1 117 0</inkml:trace>
          <inkml:trace contextRef="#ctx0" brushRef="#br0" timeOffset="63819.87">11246 3629 155 0,'6'6'213'0,"2"1"-10"0,1-3-7 15,1 6-17-15,2 0-12 0,-6-2-11 0,3 1-14 16,0 1-10-16,3 0-7 0,-5-5-11 0,4 6-9 16,-5-5-11-16,1 2-12 0,-1-2-6 0,2 0-10 15,-1 3-9-15,-1-6 1 0,-6-3-3 0,12 11-6 16,-12-11-7-16,5 10-3 0,-5-10-1 0,6 7-3 0,-6-7-1 16,0 0-5-16,11 2 1 0,-11-2-7 0,0 0 3 15,0 0-6-15,0 0-1 0,18-11-5 0,-18 11 0 16,9-11-16-16,-1 1 1 0,-1-2-7 0,-1-1-5 15,5-3 2-15,-4 4 0 0,2-6-5 0,-3 5 5 16,4-2-3-16,-4 0 6 0,2 2 5 0,-1 0 4 16,1 2 9-16,-4 1 7 0,4 2 2 0,-2 1 7 15,-6 7-2-15,7-11-2 0,-1 6-5 0,-6 5 0 16,8-7-4-16,-8 7 0 0,0 0-3 0,0 0-1 0,17 11-3 16,-17-11-4-16,9 11 6 0,-3-3-3 0,3 3 1 15,-3-6 0-15,5 8-2 0,-2 0 4 16,0 0 0-16,1-2-2 0,-1 1-4 0,1 1 4 0,-1-2 0 15,3 3-3-15,0-8 4 0,0 5-1 0,-1-5-2 16,2 2 2-16,0-2 0 0,1-1 0 0,4-2 0 16,-3 0 0-16,3 1-4 0,1-4 0 0,2-4 5 15,1 1-4-15,7 0-1 0,-3-4 0 0,-2-1 0 16,2-2 2-16,0-3-6 0,0 1 2 0,-1 0-1 16,-2-4-6-16,2-1 4 0,-4 4 0 0,3 2 0 15,-9 1 0-15,-1-3 0 0,-2 5 5 0,2 0-3 16,-7 0 3-16,1 5-2 0,1-3 0 0,-9 6-3 15,7-3-1-15,-7 3-1 0,0 0-1 0,9-8 2 16,-9 8 1-16,0 0 1 0,0 0-2 0,11 17 2 16,-11-17 2-16,4 8 0 0,-4-8-1 0,6 15 0 15,-2-9 1-15,2 1-1 0,0 2 2 0,0 0 0 0,2-3-1 16,-1 1 3-16,1 0 1 0,1-3 1 16,7 4 0-16,-1-5 0 0,4 4-1 0,7-7 3 15,-7 3 0-15,5-5-3 0,6 2 4 0,-5 0-4 0,2-1-2 16,-8 0 5-16,-1-8-4 0,0 4-1 0,-3-2 3 15,1-3-13-15,-2 3 1 0,-8 0-5 16,1-8 2-16,-4 9-3 0,0-1-1 0,-3 7 3 0,-12-18 2 16,5 12-3-16,-7-1 0 0,-3-1 2 0,-9 2 3 15,-2 1-5-15,0 2 4 0,-4 3-1 0,-1 1 6 16,-5-1-4-16,9 7 1 0,-2-3 0 0,3 6-1 16,1-3 0-16,1 3-2 0,1 5-9 0,4-3-1 15,0 3-3-15,6-5 1 0,-4 7 2 0,7-3 0 16,0 2 3-16,6-3-1 0,3 4 0 0,0 0 5 0,8-2 0 15,-1 2 0-15,4 1 0 0,4 4 6 16,2-2-5-16,3 3 5 0,2 2-3 0,13-4 3 16,-12 2 2-16,10 0-5 0,2 4 4 0,0-6 4 0,1 3 0 15,-1 1 0-15,0-3-2 0,0 2 4 0,-8-6 1 16,8 2 3-16,-8 1-5 0,-3-4 12 0,-6 2-5 16,1 0-1-16,-5-5 1 0,1 1 2 0,-6-2 0 15,-3-2 3-15,-3 0 9 0,0-11 6 16,-11 21-4-16,-1-14 1 0,-3 3-3 0,-10-3-4 0,1 3-2 15,-3-3-15-15,1 0-24 0,-3-7-24 0,1 5-27 16,-3-4-22-16,5-1-28 0,1 0-21 0,4-2-66 16,2-2-133-16,-1-1-373 0,5-4 165 0</inkml:trace>
        </inkml:traceGroup>
        <inkml:traceGroup>
          <inkml:annotationXML>
            <emma:emma xmlns:emma="http://www.w3.org/2003/04/emma" version="1.0">
              <emma:interpretation id="{2DC8411E-0122-40C4-925B-60BE0C39D58B}" emma:medium="tactile" emma:mode="ink">
                <msink:context xmlns:msink="http://schemas.microsoft.com/ink/2010/main" type="inkWord" rotatedBoundingBox="14797,4058 16272,4020 16290,4698 14815,4737"/>
              </emma:interpretation>
            </emma:emma>
          </inkml:annotationXML>
          <inkml:trace contextRef="#ctx0" brushRef="#br0" timeOffset="65015.65">13934 3293 8 0,'-12'-10'205'0,"8"6"-12"0,4 4-4 0,-11-7-10 15,11 7-12-15,-9-10-16 0,9 10-12 0,0 0-16 16,0 0-14-16,0 0-9 0,-7-5-13 0,7 5-7 0,0 0-9 16,0 0-9-16,0 0-3 0,0 0-5 15,0 0 0-15,0 0-2 0,34 0-1 0,-19 1-2 16,4 3 3-16,-1 1 1 0,6 1-5 0,3 0 2 0,4 2-3 15,8 3-4-15,0-1-7 0,-11-1 1 0,12 3-3 16,-1 1-2-16,-3 1-5 0,-6-2-2 0,6 1-5 16,-7-2 0-16,-2 5-1 0,2-5-2 0,-4 4-3 15,2 1 0-15,-2-2 0 0,-1 0-2 0,0 0-5 16,-5-3 3-16,-4 2-5 0,0-2 4 0,-3 2-3 16,0-1-1-16,-5-6 0 0,1 2-5 0,2 1 3 15,-7-4 0-15,3 2 0 0,0 3 0 0,0-7 0 16,-6-3 1-16,6 10-3 0,-6-10-1 0,3 15 1 15,0-8 4-15,-3-7-4 0,0 0 5 0,-10 19 4 16,4-11 2-16,-2-4-2 0,-1 3 4 0,-3-2-2 16,-3 2-1-16,-2-1 1 0,-1 0-1 0,-2 1-1 15,-4-2 0-15,-1 2-1 0,-2-1-2 16,-1-1 1-16,-1-3-9 0,6 5-14 0,-3-6-16 0,1 2-17 0,6 0-20 16,2 0-20-16,-1 1-27 0,3-1-14 0,2-3-30 15,13 0-54-15,-19-3-145 0,19 3-388 0,-8-4 173 16</inkml:trace>
          <inkml:trace contextRef="#ctx0" brushRef="#br0" timeOffset="64547.51">14174 3224 143 0,'0'0'274'0,"6"-8"-27"0,-6 8-24 0,0 0-26 15,0 0-22-15,0 0-15 0,0 0-21 0,0 0-11 16,0 0-10-16,-9 32-9 0,5-22-12 0,2 7-5 16,-4 1-5-16,3-1-15 0,0 5 1 0,2 2-6 15,-1 3-4-15,2 0-7 0,-4-3-3 0,2 3-4 16,1 2-5-16,2-5-5 0,-2 0 1 0,1 1-8 16,3-1 1-16,-3-7-4 0,0 1-2 0,0 1-3 0,0-4-4 15,0 1-19-15,0-1-15 0,0-4-18 16,0-1-17-16,0-10-17 0,0 17-24 0,0-17-23 15,0 12-10-15,0-12-40 0,0 0-215 0,0 0-408 0,0 0 182 16</inkml:trace>
          <inkml:trace contextRef="#ctx0" brushRef="#br0" timeOffset="65344.94">14921 3339 213 0,'0'0'242'16,"0"0"-28"-16,0 0-19 0,0 0-18 0,0 0-24 15,0 0-15-15,0 0-11 0,0 0-10 0,0 0-12 0,29 20-2 16,-22-8-1-16,3 0-4 0,-5 0-6 0,-1 5 1 16,1 1-6-16,1 6-9 0,-3 0-5 15,3 1-6-15,-2 1-5 0,-2 1-5 0,4-4-4 16,-2 2-7-16,-2 0-4 0,1-2-4 0,-3-3 1 0,0-4-6 15,0 4-1-15,0-2-3 0,-2 0-3 0,2-2-1 16,-1-4-4-16,1 5-24 0,0-7-4 0,0-10-25 16,-5 18-21-16,4-8-14 0,1-10-30 0,-5 13-17 15,5-13-48-15,-7 5-64 0,7-5-144 0,0 0-400 16,-20-2 178-16</inkml:trace>
          <inkml:trace contextRef="#ctx0" brushRef="#br0" timeOffset="65713.92">14720 3220 31 0,'0'0'256'0,"-9"-11"-22"0,9 11-22 15,-8-10-17-15,8 10-22 0,-3-10-14 0,3 10-18 16,0 0-15-16,0 0-13 0,0 0-10 0,0 0-11 15,5-15-13-15,-5 15-3 0,12-1-11 0,-12 1-6 16,21 0-8-16,-5 1-5 0,-2 3-5 0,1-4-3 16,5 1 0-16,-2 4-10 0,11 0-1 0,0-2 0 15,13 4-6-15,-3 0-2 0,1 0-2 0,-1 4-2 16,1-2-1-16,2 0 3 0,-3 0 1 0,0 2 0 16,-11 0-11-16,3-1 8 0,-5 0-4 0,-6 1 0 15,1 3 0-15,-7-4-5 0,-2-3 3 0,-5 0 1 0,1 4-2 16,-4-4 1-16,-4-7-1 0,-3 16 2 0,3-16 0 15,-16 18 5-15,2-9-5 0,-4 0 0 0,1-2-1 16,-7 4-11-16,0-4-17 0,-2 3-26 0,3-3-22 16,-1 0-25-16,-2-3-25 0,10-1-32 15,-2 1-66-15,-1-2-121 0,2-2-363 0,4 0 161 0</inkml:trace>
        </inkml:traceGroup>
        <inkml:traceGroup>
          <inkml:annotationXML>
            <emma:emma xmlns:emma="http://www.w3.org/2003/04/emma" version="1.0">
              <emma:interpretation id="{5FB59C6F-A099-4204-A575-217FE1F37635}" emma:medium="tactile" emma:mode="ink">
                <msink:context xmlns:msink="http://schemas.microsoft.com/ink/2010/main" type="inkWord" rotatedBoundingBox="17337,3821 22433,3688 22465,4898 17369,5030"/>
              </emma:interpretation>
            </emma:emma>
          </inkml:annotationXML>
          <inkml:trace contextRef="#ctx0" brushRef="#br0" timeOffset="66556.57">16453 3544 90 0,'-8'7'270'15,"8"-7"-28"-15,0 0-26 0,0 0-23 0,0 0-16 0,0 0-21 16,14 15-9-16,-7-10-19 0,7 0-12 0,-1 2-7 16,1-1-11-16,3-5-5 0,1 7-8 0,0-4-9 15,9-2-8-15,-2 4-7 0,1-1-4 0,2-2-8 16,-1-3-1-16,0 2-6 0,-2-2-7 0,-5-3 1 15,5-3-4-15,-9 4-1 0,2-5-5 0,-3 3-2 16,-1-4-2-16,-3-2-2 0,-3 5-5 0,-2-7 1 16,1-3-4-16,-2 3-1 0,-5-4-5 0,-3 2 4 15,0 0-4-15,-3 1-2 0,-2 1-3 0,-3-1 2 16,-4 2-2-16,-5-2 2 0,2 2-2 0,-1 4 3 0,0 0 3 16,2 1 8-16,-2 1-1 0,1-1-3 0,1 9-3 15,0-6 1-15,-1 3-2 0,3 3-1 0,0 0-2 16,0 5 1-16,0 0-1 0,5 1 0 0,-1 1-4 15,4-3 5-15,-1 7-5 0,2 0 6 16,3-3-3-16,3 6 2 0,0-3-1 0,2 0 1 0,1 0-4 16,6-3 3-16,0 0 2 0,0 2-3 0,4-3 2 15,2 0 2-15,1-5-5 0,2 3 1 0,-1-6 1 16,1 4-4-16,1-1-1 0,-3-2-2 0,1-4-1 16,-2-1-1-16,-2-4-1 0,2-1 1 0,-2 3-1 15,2-5 3-15,-6-2-2 0,0 1 2 0,2-2 2 16,-4 1-3-16,1 0 6 0,-2 2 6 0,-1 0 10 15,-2-1 8-15,2 0 0 0,-5 10 10 0,6-13 6 16,-6 13-2-16,4-9 1 0,-4 9-10 0,3-9-6 16,-3 9-2-16,0 0-4 0,0 0-5 0,0 0-4 0,0 0 1 15,0 0-2-15,0 0 4 0,0 0-5 0,0 0 1 16,18 20-7-16,-16-11 6 0,4-1-1 0,-3 3-2 16,3 0 0-16,-2-1-5 0,-1-3-20 0,2 4-16 15,-1-1-9-15,2-4-15 0,-3 2-20 0,3 2-19 16,-6-10-10-16,9 14-9 0,-3-7-13 0,1-3-7 15,-7-4-8-15,12 9-10 0,-1-9-13 0,-11 0-13 16,0 0-135-16,24-9-344 0,-14 8 153 0</inkml:trace>
          <inkml:trace contextRef="#ctx0" brushRef="#br0" timeOffset="67096.92">17051 3597 1069 0,'10'-10'-71'0,"-2"2"61"0,5 0 32 15,-4-1 13-15,3-6 17 0,-3 5 14 0,1-2 17 16,-2 0 14-16,4 2 6 0,-6 2 4 0,-2 2 4 16,5-5 6-16,-1 4-5 0,-1 1-9 0,-7 6-2 15,15-8-7-15,-7 5-6 0,-8 3-8 0,17 0-5 0,-17 0-12 16,18 3-3-16,-9 0-7 0,-9-3-3 15,21 7-5-15,-9 5 3 0,-3-1-2 0,3 1 1 16,-2 2-2-16,-1 1-3 0,-1 9-4 0,2-6 0 0,1 6-6 16,-5-1-4-16,1-1-3 0,-1 6 0 0,-1-4-3 15,2 1 0-15,0-1-4 0,-4-7-3 0,0 8 1 16,2-1-1-16,1 0 1 0,1-2-2 0,-4-4-2 16,0-4-2-16,0 4 1 0,2-2-6 0,-4-2 1 15,1-1-8-15,1-2-10 0,-2 0-11 16,-1-11-10-16,0 16-8 0,2-7-15 0,-2-9-7 0,0 13-7 15,0-13-14-15,-9 7-4 0,9-7-10 0,0 0-8 16,-17 0-7-16,17 0 8 0,0 0 0 0,-22-13 7 0,15 5 1 16,1-5 3-16,-2-2 1 0,1-3 7 0,1-6 3 15,0 2 4-15,-5-5-2 0,10 0-12 16,-1-1-9-16,-2-7-7 0,4 0 10 0,3-3 22 0,-2 3 50 16,2-1 31-16,3-1 11 0,-1 8 16 0,-2 2 14 15,3 0 18-15,-3 0 3 0,1 1 14 0,1 1 6 16,-1 5 11-16,-2 2 7 0,-1 1-3 15,1 0-10-15,1 2 13 0,-2-4 5 0,-1 6-2 0,0 0-2 16,2 5-10-16,-2 8-3 0,4-17-4 0,-3 10-6 16,-1 7-8-16,0-12-4 0,0 12-11 0,0 0-3 15,6-12-10-15,-6 12-2 0,0 0-11 0,11-4-2 16,-11 4-3-16,0 0-4 0,21 0-2 0,-8 5-1 16,-1-3-3-16,2 7 0 0,3-3-7 0,0 4 1 15,-1 0-2-15,2-4 4 0,3 9-4 0,-2 1 0 0,1-1-1 16,-1-1 2-16,-7-2-9 0,2 0 4 15,-6-1-3-15,4 1-1 0,-6-2 0 0,-3 0 0 0,2-2-5 16,-5-8-9-16,-2 18-14 0,-7-9-21 0,5-3-21 16,-7 2-22-16,3-1-21 0,-4-4-18 0,0 4-32 15,0-4-31-15,12-3-42 0,-21 1-137 0,21-1-402 16,-17-6 179-16</inkml:trace>
          <inkml:trace contextRef="#ctx0" brushRef="#br0" timeOffset="67394.97">17885 3402 250 0,'9'3'273'0,"-9"-3"-28"0,0 0-19 0,11 5-20 0,-11-5-16 16,12 9-15-16,-7-3-7 0,4 2-13 0,-6 0 0 16,7 11-13-16,-5-5-10 0,5 4-5 0,2 4-9 15,-3 2-8-15,1 4-7 16,-1-7-11-16,0 7-7 0,0-4-1 0,2 9-6 0,-2-4-12 0,-2-4 1 15,1 3-10-15,1-3-2 0,-3 3-10 0,1-2 0 16,2 1-5-16,-2-1-3 0,-1-1-2 0,2-3-4 16,-2 2-4-16,-2-3-3 0,2 2-2 0,-1-7-5 15,-2 0 3-15,1-1-3 0,1-2-16 0,-4-2-16 16,1-1-15-16,-2 0-8 0,0-10-12 0,0 17-17 16,0-17-25-16,-9 8-28 0,1-4-21 0,8-4-20 15,-22 3-11-15,8-6-13 0,1-2-20 0,-2-2-203 16,2-5-441-16,-7-6 195 0</inkml:trace>
          <inkml:trace contextRef="#ctx0" brushRef="#br0" timeOffset="67660.68">17934 3383 201 0,'6'-17'235'0,"0"4"-19"0,1-1-10 0,-1 3-17 15,3 0-14-15,0-2-12 0,-1 7-11 0,-1 1-11 16,0-5-12-16,2 6-13 0,2-2-9 0,-4 1-16 15,5 3-6-15,-3-6-10 0,2 6-7 0,-2-3-7 16,2 5-8-16,-11 0-5 0,21 0-8 0,-21 0-1 16,26 4-7-16,-17-2 0 0,1 3-1 0,-1 0-6 15,1 0-3-15,-2 2-2 0,-2 0-2 0,0 0 1 0,-3 0-2 16,3 1-4-16,-2 6 0 0,-2-6-1 16,-2-8-1-16,-2 19 1 0,-2-5 3 0,-4-1-6 15,-2-1-18-15,-1 1-31 0,-5-6-33 0,3 3-39 0,-2 1-24 16,0-7-36-16,-2 3-220 0,2-6-424 0,7 1 188 15</inkml:trace>
          <inkml:trace contextRef="#ctx0" brushRef="#br0" timeOffset="70793.06">18478 3337 160 0,'0'0'228'0,"0"0"-28"0,0 0-18 0,0 0-18 0,0 0-11 16,0 0-7-16,0 0-14 0,0 0 0 0,-7 23-5 16,7-23-4-16,1 19-9 0,-1-19-10 0,3 22-4 15,-1-13 0-15,2 6-6 0,-1 0-4 0,3-1-5 16,-1 0-6-16,-2-4-5 0,1 1-6 0,2-1-4 16,-3 0-6-16,-3-10-5 0,10 15-8 0,-8-10-2 15,2 3-2-15,-4-8-7 0,3 10 1 0,-3-10-6 16,5 8 4-16,-5-8 10 0,0 0 11 0,0 0-3 15,7 3-3-15,-7-3-4 0,0 0-7 0,0 0-4 16,17-20-2-16,-13 11-6 0,4-4-1 0,-1-4-5 16,2 3 1-16,-2-3-8 0,1-4 2 0,-2-1-3 15,4-1-4-15,2 0-3 0,-1 0 4 0,-4 6-2 0,2 2-3 16,-1-1 1-16,2 1-4 0,-1 5-4 16,-2-1-5-16,4 1-8 0,1-1-14 0,-5 5-9 15,2 2-18-15,3 0-12 0,0 3-23 0,-12 1-21 0,25 0-13 16,-10 2-21-16,0 4-15 0,0 1-13 0,2-2-31 15,-3 1-182-15,0 0-421 0,1 2 187 0</inkml:trace>
          <inkml:trace contextRef="#ctx0" brushRef="#br0" timeOffset="71100.38">19048 3395 143 0,'6'8'179'0,"-6"-8"-5"0,6 5-10 16,-6-5-16-16,0 0-10 0,0 0-12 0,0 0-10 15,6 10-8-15,-6-10-3 0,6 7-5 0,-6-7-4 16,3 5-7-16,-3-5-3 0,12 10 2 0,-6-7 0 0,-6-3-6 15,15 7-4-15,-5-7-8 0,0 2-8 16,7 0-3-16,-1 4-4 0,1-6-4 0,-1 0-7 16,2 0-4-16,1-3-6 0,-2 3-2 0,1-3 3 0,-3-1 2 15,1-3-3-15,-3 1-3 0,-2 2-1 0,1-3-2 16,-3-3 1-16,-3 2-4 0,-2 2-2 0,-2-8-3 16,2 3-2-16,-4 11-1 0,-7-21-1 0,-2 6-3 15,1 3 1-15,-2 1-5 0,-7 1-1 0,2 0-2 16,-2 5-1-16,-4-8 1 0,1 8 1 0,4 3-4 15,-4 1 1-15,3 1-1 0,2 1-3 0,1-1-4 16,2 3-8-16,3 1-10 0,9-4-15 0,-16 13-7 16,10-8-6-16,6-5-16 0,-1 16-15 0,1-16-20 15,10 16-25-15,-3-9-13 0,8 2-41 0,0 1-173 16,2-3-381-16,5 2 168 0</inkml:trace>
          <inkml:trace contextRef="#ctx0" brushRef="#br0" timeOffset="71648.75">19562 3405 116 0,'9'-3'247'0,"0"0"0"0,-9 3-7 0,17-7-9 16,-17 7-17-16,12-4-12 0,-12 4-19 0,7-4-18 16,-7 4-15-16,9-5-16 0,-9 5-15 0,0 0-11 15,12-3-18-15,-12 3-2 0,0 0-13 0,21 5-5 16,-11-3-5-16,-1 2-8 0,-9-4-2 0,26 1-9 16,-10 2-4-16,0 0-2 0,1-2-4 0,1 3-5 15,-2-2-7-15,2-1 4 0,3-1-4 16,-2 0 2-16,-1 0-3 0,2 0-6 0,-6-3 2 0,4-1-5 15,-9 3-1-15,3-2 3 0,-3 0-5 0,-1-4 0 16,1 0-8-16,-5-1 5 0,-4 8 1 0,9-18-5 16,-12 7-2-16,3 11 0 0,-9-20 2 0,-1 6-2 15,-5 4-1-15,0 3 0 0,-6-7-2 0,-6 4 0 16,-1 3-1-16,1 0 1 0,3 0-1 0,-6 2 1 0,3 2-2 16,2 1 1-16,1 4-1 0,5 1-2 0,-1-1 0 15,2 4 0-15,4 1-5 0,0-1 7 0,2 4 1 16,5 2-4-16,-1 2 2 0,2-7 2 0,2 4 1 15,1 2-3-15,4 0 2 0,-1 3 2 0,5-6-2 16,2 3-1-16,-4-5 3 0,9 2-3 0,0-1 1 16,2-2-4-16,0 1 3 0,4-1 1 0,-4-6-1 15,5 3 5-15,1-4-1 0,-4 0-1 0,11-4-1 16,-2-3-1-16,2 4 2 0,-2-3 3 0,1-1-4 16,-4-4 1-16,3 2-1 0,-2-3 3 0,1 0 4 15,-6 1 10-15,-2 2 6 0,0-1 15 0,-8 5 5 16,5-2 10-16,-4 0-2 0,-1 1 0 0,-8 6 4 0,13-6-11 15,-13 6-2-15,11-5-9 0,-11 5-7 0,0 0 0 16,13 0-3-16,-13 0 0 0,0 0-4 16,12 11-4-16,-9-4-3 0,-3-7 2 0,6 18 0 0,-5-5-4 15,4-3-10-15,-4-1-20 0,5 4-16 0,-1-4-12 16,-2 0-13-16,3 5-20 0,-2-8-15 0,-1 5-14 16,3-4-16-16,2 0-15 0,-1-1-11 0,5-1-18 15,0-3-8-15,1-2-15 0,2 0-39 0,-1 0-132 16,2-3-394-16,-1-3 175 0</inkml:trace>
          <inkml:trace contextRef="#ctx0" brushRef="#br0" timeOffset="72276.77">20407 3339 157 0,'8'-10'177'0,"-2"3"4"0,-1-1 4 0,-2 0 2 15,-3 8-2-15,9-13-4 0,-9 13-13 0,1-10-15 0,-1 10-16 16,0 0-15-16,-10-15-10 0,10 15-12 0,-15-1-11 16,15 1-9-16,-19 1-9 0,19-1-3 15,-21 8-8-15,9-1-6 0,-2 0-5 0,5 2-2 0,-3 2-6 16,1-3 1-16,2 3-8 0,-2-1-2 0,5-1-2 15,-1 3 0-15,4-4-5 0,0 3-4 0,1 4 2 16,1-4 3-16,1-11 1 0,1 20 5 0,4-15-1 16,-5-5 7-16,10 11-1 0,1-4 2 0,2-3-9 15,5-2-2-15,0 1-1 0,7 0-7 0,2-6 2 16,3-4 1-16,-3 0-6 0,1 1 1 0,0-5-3 16,2 1 2-16,6-7-5 0,-9 1 2 0,6-6-6 15,-2 0 0-15,0-6-13 0,-10 7-3 0,6-11-4 0,-2 1-8 16,-4-1-5-16,0 0 5 0,-7-1-3 0,-3-2 7 15,-2-1 0-15,-3 11 4 0,0-2-4 0,-4 2 9 16,-1 1 10-16,-1 1 0 0,0 2 3 16,3 5 1-16,-6 2 6 0,2 3 3 0,1 11-2 0,-2-17-2 15,2 17-5-15,0 0 0 0,-1-14-2 0,1 14-3 16,0 0 1-16,0 0 1 0,0 0-1 0,-18 25-5 16,12-12 1-16,0 5 3 0,0 4 1 0,2 2-1 15,-2 0-4-15,0 1 1 0,0 3 4 0,1 0-2 16,4 2 2-16,-1-4 0 0,2-1-3 0,-3-1 3 15,2 0-2-15,2 0 0 0,-1-1-1 0,3-6 2 16,0-1 0-16,2-1 3 0,-4-1-5 0,5-1 5 16,-4-2-2-16,2 0 0 0,1-1 5 0,-2-1-2 15,4-2 2-15,1-2-2 0,-8-5-2 0,16 8 0 16,-9-6 2-16,5 1 3 0,-1-3-3 0,5-2 1 16,-2-1-3-16,0 1-2 0,4-4 1 0,-3 1 3 15,3-1-3-15,-3 3 0 0,-1-4 5 0,0-1 3 0,-2 5 13 16,2-4 12-16,-7 1 3 0,4 2 14 0,-2 0 1 15,-9 4-2-15,12-3-3 0,-12 3-9 0,11-4-2 16,-11 4-3-16,9-6-5 0,-9 6-7 0,0 0 0 16,0 0-5-16,0 0 5 0,20 10 1 0,-16-4-8 15,-4-6-5-15,5 14-1 0,1-7 1 0,0 1 0 16,-2 1-3-16,-1 2 2 0,3-2-10 0,-1 4-11 16,1-3-21-16,-3-3-25 0,1 4-35 0,-1-5-34 15,3 4-30-15,0-2-33 0,-6-8-41 0,10 11-78 16,-2-8-164-16,1 0-512 0,3-3 227 0</inkml:trace>
          <inkml:trace contextRef="#ctx0" brushRef="#br0" timeOffset="72503.39">21447 3412 45 0,'14'0'292'0,"-14"0"-18"16,0 0-14-16,0 0-25 0,0 0-21 0,0 0-22 15,0 0-17-15,0 0-15 0,0 0-9 0,0 0-3 0,0 0-8 16,0 0-2-16,9 4 3 0,-9-4-2 15,0 0-2-15,0 0 1 0,13 2 8 0,-13-2-6 16,0 0-8-16,14-6 10 0,-14 6-15 0,10-7-18 0,-10 7-8 16,9-10-13-16,-9 10-12 0,11-7-6 15,-11 7-8-15,7-5-24 0,-7 5-34 0,6-7-24 0,-6 7-33 16,0 0-39-16,0 0-46 0,0 0-33 0,0 0-24 16,0 0-45-16,0 0-86 0,0 0-171 0,0 0-538 15,-30 12 238-15</inkml:trace>
        </inkml:traceGroup>
      </inkml:traceGroup>
    </inkml:traceGroup>
    <inkml:traceGroup>
      <inkml:annotationXML>
        <emma:emma xmlns:emma="http://www.w3.org/2003/04/emma" version="1.0">
          <emma:interpretation id="{AF28ED44-1CE2-48B6-BE89-66E30386F318}" emma:medium="tactile" emma:mode="ink">
            <msink:context xmlns:msink="http://schemas.microsoft.com/ink/2010/main" type="paragraph" rotatedBoundingBox="695,7702 29180,6641 29234,8073 748,9135" alignmentLevel="1"/>
          </emma:interpretation>
        </emma:emma>
      </inkml:annotationXML>
      <inkml:traceGroup>
        <inkml:annotationXML>
          <emma:emma xmlns:emma="http://www.w3.org/2003/04/emma" version="1.0">
            <emma:interpretation id="{4C219841-DFE8-4611-940A-D83BF0B75008}" emma:medium="tactile" emma:mode="ink">
              <msink:context xmlns:msink="http://schemas.microsoft.com/ink/2010/main" type="line" rotatedBoundingBox="695,7702 29180,6641 29234,8073 748,9135"/>
            </emma:interpretation>
          </emma:emma>
        </inkml:annotationXML>
        <inkml:traceGroup>
          <inkml:annotationXML>
            <emma:emma xmlns:emma="http://www.w3.org/2003/04/emma" version="1.0">
              <emma:interpretation id="{BCFAB605-F06F-4505-BCFB-CB745AEC059F}" emma:medium="tactile" emma:mode="ink">
                <msink:context xmlns:msink="http://schemas.microsoft.com/ink/2010/main" type="inkWord" rotatedBoundingBox="700,7838 2684,7764 2732,9041 747,9114"/>
              </emma:interpretation>
            </emma:emma>
          </inkml:annotationXML>
          <inkml:trace contextRef="#ctx0" brushRef="#br0" timeOffset="76486.73">322 6986 94 0,'0'0'193'16,"6"-7"-8"-16,-6 7-3 0,6-7 0 0,-6 7-8 16,0 0-5-16,7-6-5 0,-7 6-7 0,0 0-4 15,0 0-7-15,0 0-11 0,0 0-14 0,0 0-10 16,0 0-12-16,0 0-10 0,-19-11-9 0,19 11-8 16,-27 6-3-16,8-1-14 0,-5 3 1 0,-6-1-7 15,3 4-8-15,0 0-2 0,1-4-5 0,0 4-6 16,-1-2 1-16,5-1-1 0,4 1-3 0,2 2-4 15,-1-2-1-15,4 2-5 0,-1 1-2 0,4-1-1 0,0 2-3 16,2 0-1-16,1-1 1 0,1-1 2 16,1 5-5-16,2 0 1 0,3-2 0 0,0-6 0 15,2 7-2-15,4-1 3 0,-3-1-1 0,6 0-2 16,-2-1 0-16,1 1 0 0,5-1 4 0,0-2-3 16,2 0-4-16,2-5 2 0,-2 1 3 0,3-1-3 15,-4-2 1-15,4 1-3 0,0-4 6 0,2 0-3 0,-4 0-1 16,-1 2 2-16,-3-4 5 0,-12 2-1 0,16-4 6 15,-10 1 0-15,-6 3 3 0,14-6-3 0,-14 6 1 16,6-5-4-16,-6 5 1 0,0 0-2 0,0 0-5 16,0 0 0-16,0 0-7 0,0 0 5 0,0 0 0 15,-35-13-5-15,17 16 4 0,2 2-2 0,-3 0 1 16,-7 2 0-16,1 3 2 0,3 0-1 0,1 1-2 16,-2 4 1-16,4-1 0 0,4-3-2 0,2 1 1 15,1 2 0-15,1-1-4 0,1 3 5 0,2 1-1 16,4 0 0-16,1-1 0 0,4 0 0 0,-1 4 1 15,6-5 3-15,0-1 2 0,0-1-4 0,5 2 1 0,4-2 0 16,0-2 4-16,1-4-6 0,2 0 6 16,7 0-7-16,-5-1-2 0,3-1-21 0,6-3-21 0,-2-2-25 15,-4 0-27-15,4 0-20 0,-7 0-27 0,5-1-11 16,-1-4-26-16,-6-2-44 0,0 0-185 16,-3 0-438-16,-2-6 193 0</inkml:trace>
          <inkml:trace contextRef="#ctx0" brushRef="#br0" timeOffset="76729.15">441 7399 127 0,'6'-16'227'0,"-6"16"-5"0,3-14-11 16,-3 14-9-16,2-11-13 0,-2 11-17 0,3-10-19 15,-3 10-13-15,0 0-15 0,10-3-12 0,-10 3-12 16,0 0-6-16,21 7-6 0,-7-1-5 0,-4-1-1 16,3 6-1-16,2 2-5 0,5 0 3 0,-1 5-5 15,-3-4-2-15,4 7-5 0,-1-5-5 0,2 2-6 0,-3 0 2 16,3 1-11-16,3-1-2 0,-5 0-5 0,-1-2-4 15,0 1-1-15,1 0-2 0,-1-3-6 0,-4-3-2 16,-1 2-1-16,-2-6-13 0,-1 1-18 0,-4 1-22 16,1-4-16-16,1 2-16 0,-4-1-19 15,1 0-19-15,-5-6-15 0,0 0-22 0,0 0-19 0,0 0-33 16,0 0-213-16,0 0-432 0,0 0 191 0</inkml:trace>
          <inkml:trace contextRef="#ctx0" brushRef="#br0" timeOffset="76999.78">981 7308 83 0,'-3'-15'266'0,"3"15"-19"0,-3-14-20 0,3 14-21 15,-4-8-24-15,4 8-18 0,0 0-13 0,0 0-11 16,0 0-11-16,-36 24-6 0,23-13-5 16,-4 7-3-16,1 3-7 0,-1-1-6 0,-2 3-5 15,3-3-6-15,-2 4-8 0,1 1-7 0,-1-2-7 0,0-1-5 16,2-1-5-16,3 3-3 0,-4-5-11 0,1 1 0 15,2 1-4-15,0 0-3 0,-1-3-6 16,6-3-15-16,-3 0-21 0,3-4-25 0,-2-1-24 0,7 0-23 16,-5-2-26-16,6-2-30 0,-3 2-25 0,6-8-25 15,0 0-225-15,0 0-440 0,0 0 195 0</inkml:trace>
          <inkml:trace contextRef="#ctx0" brushRef="#br0" timeOffset="78159.95">1382 7269 124 0,'0'0'236'15,"0"0"-9"-15,0 0-17 0,0 0-11 0,0 0-19 16,-9-7-13-16,9 7-18 0,0 0-8 0,0 0-13 0,0 0-14 16,0 0-10-16,0 0-8 0,0 0-12 0,17-24-8 15,-8 19-7-15,-9 5-6 0,10-10-9 16,1 6-2-16,-2-2-8 0,4 1 0 0,3-1-8 0,1 0-5 15,-1 1-4-15,1-1 1 0,-2-2-4 0,3 2-1 16,-1 0-3-16,0 1-3 0,-1-1-4 0,-1 1-1 16,3 3-2-16,-5-2 3 0,-2 3-6 0,-11 1-2 15,18-3 2-15,-18 3-1 0,13 0-5 0,-13 0 3 16,12 8-1-16,-9-1-5 0,2 2 2 0,-5-9 0 16,1 19-1-16,-2-3 2 0,-1 5-1 0,-2 4 1 15,-1 0-2-15,-4 2 2 0,2 1-2 0,-5-2 3 16,0 7-1-16,-5-1-1 0,4-8-4 0,1 0 8 0,-3 1-2 15,2-4 3-15,-4 3 0 0,-2-7 6 16,4 2 3-16,0-2 5 0,-1-4-5 0,2-1 3 16,-1 0-1-16,1-5 2 0,-6 4-3 15,8-4 1-15,-3-1-1 0,2 1 1 0,1-3-4 0,0-3 1 0,-1 3 0 16,13-4-3-16,-20 2 3 0,11-2-2 0,9 0-2 16,0 0-2-16,-18-7 1 0,18 7 3 0,-12-6-5 15,12 6-1-15,-4-6-4 0,4 6 0 0,0 0-1 16,-3-12 2-16,3 12-3 0,0 0 2 0,0 0 0 15,18-13 2-15,-3 9-7 0,-5 4 3 0,5-2-3 16,0 2 5-16,7-1-3 0,1-2-1 0,2 3 2 16,0-1 0-16,2 2-3 0,0-2 4 0,2 2 0 15,-10 2-3-15,12-3 1 0,-4 1 4 0,0 0-4 0,0-2 3 16,-8 2 0-16,1-1-1 0,-3 0-3 16,0 0-1-16,-1 1-17 0,-5 3-16 0,-2-4-24 15,-9 0-20-15,16 2-13 0,-16-2-15 0,7 4-16 0,-7-4-30 16,0 0-45-16,0 0-175 0,0 0-406 15,-32 7 181-15</inkml:trace>
          <inkml:trace contextRef="#ctx0" brushRef="#br0" timeOffset="78587.43">-160 8006 213 0,'0'0'211'0,"0"0"-16"0,0 0-20 0,0 0-13 0,0 0-18 16,-9 6-16-16,9-6-12 0,0 0-5 0,0 0-2 16,0 0-8-16,30 3 1 0,-13 0 0 0,8-2-3 15,0 5-1-15,17-2-9 0,1 3-5 0,7-5-1 16,8 3 0-16,15 0-3 0,4 1 2 0,2-4-5 16,5 5-2-16,5-1-4 0,4-1-1 0,-2 6-2 15,40-4-6-15,-46-5-5 0,2 6-2 0,-1 0-6 16,-2-2-6-16,-10 1-2 0,-19-1-1 0,-1 2-6 15,0 0-1-15,-2-2-14 0,-9 1-10 0,-13-3-21 16,1-1-22-16,-4 0-21 0,-7 1-21 0,-6-3-20 16,-2 2-18-16,-3 0-20 0,0 1-32 0,-9-4-34 15,0 0-215-15,0 0-447 0,0 0 198 0</inkml:trace>
        </inkml:traceGroup>
        <inkml:traceGroup>
          <inkml:annotationXML>
            <emma:emma xmlns:emma="http://www.w3.org/2003/04/emma" version="1.0">
              <emma:interpretation id="{DC9E4907-1731-464B-A680-ECD14D033E95}" emma:medium="tactile" emma:mode="ink">
                <msink:context xmlns:msink="http://schemas.microsoft.com/ink/2010/main" type="inkWord" rotatedBoundingBox="3805,7788 7180,7662 7215,8593 3839,8719"/>
              </emma:interpretation>
            </emma:emma>
          </inkml:annotationXML>
          <inkml:trace contextRef="#ctx0" brushRef="#br0" timeOffset="89700.89">2898 6950 142 0,'0'0'222'0,"0"0"-5"16,0 0-10-16,0 0-9 0,0 0-8 0,0 0-9 15,0 0-9-15,0 0-11 0,0 0-2 0,0 0-15 16,0 0-13-16,0 0-11 0,0 0-13 0,0 0-12 16,0 0-8-16,0 0-8 0,0 0-12 0,0 0-4 15,0 0-5-15,0 0-2 0,0 0-10 0,29 0-2 16,-9 0-6-16,7-3-5 0,4-1-1 0,8 3-3 16,7-4-2-16,-1 5-3 0,6-6-4 0,1 2-2 15,0-1-1-15,-3 2-1 0,2-1-5 0,-2 0 0 0,-3-1-2 16,1 4 1-16,-4-3-1 0,-13 4-10 15,1-3-10-15,-3 1-18 0,-8 2-10 0,-1 0-18 16,-4-1-21-16,-5 1-29 0,-10 0-40 0,17 0-5 0,-17 0-30 16,0 0-227-16,0 0-441 0,0 0 196 0</inkml:trace>
          <inkml:trace contextRef="#ctx0" brushRef="#br0" timeOffset="90367.97">3124 7618 160 0,'-4'-8'276'0,"4"8"-23"0,0 0-24 0,0 0-21 0,7-13-23 16,-7 13-18-16,14 0-16 0,-14 0-15 0,30 0-9 15,-17 0-15-15,3 2-8 0,2-2-11 0,2 1-11 16,8 5-6-16,-3-1-9 0,4 1-7 0,-2-1-4 15,2 1-5-15,1-4-3 0,0 2-7 16,0-3-2-16,1 1-5 0,2-1-3 0,-2 2-5 16,-2-3-4-16,-1 0-4 0,-1-3 2 0,-2 2-1 0,1-5-2 15,-7 5-2-15,-3-5-2 0,2 4 1 0,-4-2-1 16,1 1-2-16,-6-2 2 0,-2-2-5 0,8 1 4 0,-11 1-3 16,-4 5-4-16,8-12 3 0,-5 3-2 15,-3 9 1-15,0-16 0 0,0 16-7 0,-6-15 7 16,-2 8-6-16,-2-2 7 0,-3 1-4 0,-2 1-1 0,0-2 0 15,-6 2-1-15,1 5-2 0,1-2 0 0,-6-2 0 16,1 5 0-16,1-1 0 0,1 2-2 0,3 3 1 16,1 0-2-16,1 1-11 0,4 0-11 0,1 2-18 15,0 0-16-15,5-1-11 0,4 4-16 0,3-9-15 16,-5 16-16-16,5-16-25 0,9 13-14 0,2-9-67 16,1 2-117-16,4-3-367 0,11 2 163 0</inkml:trace>
          <inkml:trace contextRef="#ctx0" brushRef="#br0" timeOffset="89976.83">3163 7109 254 0,'-4'7'264'0,"2"4"-6"0,2 2-20 0,-3 3-5 0,2 1-13 16,2 7-12-16,2 5-14 0,0-4-14 0,0 3-7 16,-1 6-12-16,1 3-13 0,0-10-14 0,-2 11-11 15,1-10-7-15,-2 0-13 0,3-1-13 16,0-1-7-16,-2 0-3 0,2 3-10 0,-1-5-10 0,-1 1-5 15,-1-7-1-15,3 6-6 0,-2-4-3 0,-1-3-9 16,0 1-2-16,2-4-16 0,-1 3-21 0,2-8-20 16,-6 7-15-16,3-2-28 0,0 0-30 0,0-3-26 15,0-11-28-15,0 17-36 0,0-17-34 0,0 9-243 16,0-9-501-16,0 0 221 0</inkml:trace>
          <inkml:trace contextRef="#ctx0" brushRef="#br0" timeOffset="90682.69">4103 7540 194 0,'10'-3'258'0,"-10"3"-10"0,17-2-11 0,-17 2-17 15,11-1-17-15,-11 1-27 0,0 0-16 0,14 0-20 0,-14 0-11 16,12 6-16-16,-12-6-9 0,9 7-12 0,0 1-10 16,-2-3-9-16,2 1-2 0,2 4-11 15,-1 0-1-15,2 1-10 0,0-1-6 0,1 0-2 0,1 1 0 16,-2-5-9-16,-2 2-2 0,-1 2-2 15,1-7-3-15,-4 5-1 0,0-1-2 0,-6-7-4 0,9 6 2 16,-9-6 0-16,9 7-1 0,-9-7-4 0,0 0 4 16,0 0-8-16,0 0 2 0,0 0 0 0,0 0 0 15,0 0 2-15,-10-35 2 0,7 21 0 0,-3-2 0 16,3 2 3-16,3-4-3 0,3 1-3 0,-6-2-4 0,6-4-1 16,3 7 1-16,1 0-3 0,2 1-3 15,3-2-2-15,0 7-7 0,2-5-10 0,0 2-10 0,7 2-17 16,-3 4-15-16,5-3-15 0,2 3-19 0,2 4-12 15,0 0-21-15,3 3-6 0,-1 3-23 16,12-2-37-16,-3 5-189 0,3 0-408 0,-1 2 181 0</inkml:trace>
          <inkml:trace contextRef="#ctx0" brushRef="#br0" timeOffset="91264.06">5588 7534 153 0,'0'0'259'0,"0"0"-24"0,0 0-24 15,0 0-17-15,0 0-22 0,0 0-20 0,0 0-16 16,14-1-9-16,-14 1-14 0,0 0-10 0,22 4-9 0,-12-1 0 16,2-3-5-16,-12 0-8 0,26 2-7 15,-10-2-3-15,2 2-5 0,0-2-7 0,0 0-6 0,1 0 0 16,3 0-7-16,-5-2-4 0,11 0-3 0,-2-4-3 15,-4-1-6-15,-4 0 3 0,1 3-2 0,-1-1-3 16,-3-2 1-16,3 1-3 0,-8-5-3 0,1 0-5 16,-2-2 5-16,-3 3-6 0,-2-4-4 15,1 0-1-15,-8 0-1 0,1-3 1 0,-2 3-2 0,-10-1-1 16,5 2-3-16,-10-1-1 0,-5 0 2 0,0 6-2 16,-3-4-4-16,-2 7 6 0,0 2 1 0,-13 0 4 15,13 3-1-15,-10 0 0 0,-3 3-1 0,15 2 2 16,-4 2-2-16,7 1 1 0,2 2-4 0,-1-1 0 15,7 1-1-15,1 3 5 0,8 2-6 0,-2-1-1 16,4 0 1-16,-1 3 1 0,6-3-4 0,3 3 5 16,0-3-2-16,3 1 1 0,2 0-4 0,4-3-2 15,1 1-2-15,8-2-5 0,-3 0-1 0,4-6-2 16,5 0-2-16,-2 0 3 0,2 0-2 0,1-8 1 0,-1 1 0 16,2-3 4-16,-1 2-4 0,-1-7 5 0,-2-1-2 15,2 0 2-15,-2-4-4 0,-2 0 6 0,-2 1-1 16,1 0 4-16,-7 3 2 0,0 1 17 0,0-1 3 15,-5 5 12-15,-1 1 3 0,-1-2 2 0,-8 7-6 16,12-8-1-16,-5 3-7 0,-7 5-2 0,0 0-6 16,18 5 3-16,-18-5-5 0,13 6 0 0,-8 0-1 15,1 2-7-15,3 4 3 0,4-1 2 0,-5 3-4 16,3-1 3-16,3 2-19 0,1 3-20 0,0-1-17 16,3 1-30-16,1 0-35 0,-1 2-38 0,0-3-43 0,-2-3-79 15,-2-3-173-15,-1 0-481 0,2 2 213 0</inkml:trace>
        </inkml:traceGroup>
        <inkml:traceGroup>
          <inkml:annotationXML>
            <emma:emma xmlns:emma="http://www.w3.org/2003/04/emma" version="1.0">
              <emma:interpretation id="{1ADA1663-A922-4341-A326-06CEC6A3B8A7}" emma:medium="tactile" emma:mode="ink">
                <msink:context xmlns:msink="http://schemas.microsoft.com/ink/2010/main" type="inkWord" rotatedBoundingBox="8593,7599 10003,7547 10044,8640 8633,8693"/>
              </emma:interpretation>
            </emma:emma>
          </inkml:annotationXML>
          <inkml:trace contextRef="#ctx0" brushRef="#br0" timeOffset="92082.89">7792 7059 114 0,'-16'2'270'16,"16"-2"-18"-16,-19 5-20 0,10-2-18 0,1 5-22 0,-1 0-16 16,-1 4-18-16,4-1-15 0,-2 0-13 0,5 2-5 15,0-2-17-15,3 6-12 0,0-17-6 0,3 24-8 16,5-11-7-16,1 3-7 0,1-3-5 0,7-1-5 15,1-3-4-15,5 2-9 0,6-4-1 0,1-2-1 0,11 0-6 16,-2-5-4-16,7 0-4 0,-4-6 2 0,0 1-9 16,-12-6 3-16,8-2-5 0,-15 3 0 0,2-5-4 15,-4-3-2-15,-3-2-2 0,-5-1 1 0,1 0 1 16,-5-3-4-16,-3 2-4 0,-5-2-1 16,-2 5 2-16,-8 1 0 0,-5-4-4 0,-2 5-4 0,-6 2 2 15,-4 2 1-15,-2 2-1 0,-5 4-1 0,-6-4-1 16,6 10 2-16,7 1-2 0,-6 1-3 15,2 0-6-15,5 3-12 0,3 2-19 0,5-1-11 0,-2 1-17 16,9 2-5-16,1 2-5 0,6-3-17 0,-2 3-10 16,5-10-18-16,8 16-21 0,4-7-42 0,-5-2-172 15,12 0-388-15,7-1 172 0</inkml:trace>
          <inkml:trace contextRef="#ctx0" brushRef="#br0" timeOffset="92332.98">8887 6728 107 0,'11'-11'282'16,"-6"4"-14"-16,-2 1-9 0,2 1-21 0,1-4-21 15,-6 9-31-15,0 0-18 0,0 0-15 0,0 0-8 16,0 0-15-16,0 0-6 0,-30 45-4 0,2-11-3 16,2 4-3-16,-3 4-3 0,-16 14-5 0,-7 0-7 15,2 4-11-15,-2-5-8 0,-1 8-6 0,-6 0-5 16,0-3-6-16,6 1-5 0,-2-3-13 0,-1-1-1 15,3-2-3-15,1-4-8 0,16-15-8 16,-10 15-17-16,18-17-18 0,1-3-14 0,2-1-29 0,-4-4-34 16,10-7-38-16,3 1-40 0,5-9-51 0,5 2-266 15,-1-6-523-15,7-7 232 0</inkml:trace>
          <inkml:trace contextRef="#ctx0" brushRef="#br0" timeOffset="92696.55">8832 7467 205 0,'0'0'240'0,"0"0"-24"15,0 0-16-15,4-13-18 0,5 4-18 0,5-4-14 16,1 1-17-16,6-3-10 0,-5-2-10 15,3-5-8-15,11-1-8 0,-12 1-7 0,-2 0-8 0,4-2-3 16,-4 2-12-16,4-3 4 0,-7 5-6 0,-1 3-2 16,-2 3 6-16,-4 0 7 0,0 4-1 15,-1 0 0-15,-2 3 0 0,-3 7-11 0,7-12-4 0,-7 12-11 16,0 0-8-16,0 0 0 0,0 0-3 0,0 0 0 16,-30 43-5-16,14-19 1 0,-3 11-2 0,2-2-3 15,-2 4-1-15,2-1-2 0,8 1-3 0,-4-1 4 16,6 1-4-16,2-3-3 0,5 5-3 0,5-12 2 15,-4-1-8-15,2-1-3 0,3 3-27 0,3-1-23 0,-2-5-37 16,7 0-36-16,-8-4-40 0,7-7-51 16,-7 5-271-16,3-3-517 0,-1-6 229 0</inkml:trace>
        </inkml:traceGroup>
        <inkml:traceGroup>
          <inkml:annotationXML>
            <emma:emma xmlns:emma="http://www.w3.org/2003/04/emma" version="1.0">
              <emma:interpretation id="{095B889D-3952-487B-A63D-012198E46EC0}" emma:medium="tactile" emma:mode="ink">
                <msink:context xmlns:msink="http://schemas.microsoft.com/ink/2010/main" type="inkWord" rotatedBoundingBox="11198,7572 13111,7500 13140,8258 11227,8329"/>
              </emma:interpretation>
            </emma:emma>
          </inkml:annotationXML>
          <inkml:trace contextRef="#ctx0" brushRef="#br0" timeOffset="93264.93">10293 6708 197 0,'0'0'268'0,"0"0"-27"0,0 0-27 16,0 0-19-16,0 0-13 0,0 0-4 0,0 0-5 0,-1 32-5 15,2-14-9-15,4 5-10 0,-4 3-4 0,4 9 1 16,-2-7-10-16,3 8-7 0,-2-9 1 15,5 9-6-15,-3-6-6 0,5 5-7 0,-5 0-14 16,-2-7-12-16,-1-1-8 0,5-1-2 0,-5 1 3 0,1 1-6 16,-3 0-25-16,2-2-2 0,0-1 0 0,-3-1-1 15,-3-1-7-15,3-6-7 0,0 1-15 0,-3-1-16 16,2-1-21-16,0-3-19 0,-4 0-23 0,4-2-23 16,1-11-27-16,-5 17-24 0,5-17-33 0,-3 10-32 0,3-10-43 15,0 0-225-15,0 0-509 0,0 0 225 16</inkml:trace>
          <inkml:trace contextRef="#ctx0" brushRef="#br0" timeOffset="93699.74">11108 6740 79 0,'-9'-6'197'0,"9"6"-10"0,0 0-17 0,-23 0-16 0,23 0-2 16,-23 7-15-16,6-3-12 0,1 7-10 15,-2-5-7-15,-3 4-6 0,-4 7-4 0,-1 1-5 16,-5 2-4-16,-6 2-3 0,4-2-5 0,-3-1 1 16,0 1-4-16,0 2-6 0,2-2 1 0,-2 4-5 15,2-2-6-15,-3 3-7 0,5-5-1 0,1 1-6 16,3 4-6-16,2-5-3 0,7-4 2 0,-2 0-7 0,0 3-2 15,3-3-6-15,4 5-3 0,-3-1-1 0,7-5-4 16,2-1 0-16,2 1 2 0,2-3-6 0,-1-1 0 16,5 3-1-16,0-14 3 0,6 23-5 0,-1-14 1 15,1 1-4-15,9 0 5 0,-2-1-4 0,14-1-1 16,0 3-1-16,0-3 3 0,4-3-5 0,8 5 1 16,1-4-3-16,0-3 4 0,0 1-2 0,1 2 0 15,-1-4-5-15,-9 3 7 0,8-1-3 0,-9-3 0 16,10 1-5-16,-10-2 4 0,-3 4 0 0,0-8 2 0,-8 8-12 15,0-4-5-15,-2 2-19 0,1-2-19 0,-3 0-17 16,-3 1-25-16,-12-1-23 0,21-1-38 0,-11-1-50 16,-3-3-188-16,-7 5-422 0,15-6 187 0</inkml:trace>
          <inkml:trace contextRef="#ctx0" brushRef="#br0" timeOffset="94172.76">12210 6800 92 0,'-8'-18'210'0,"2"8"-6"0,-3 4-15 0,-2-2-7 0,-4 0-10 15,-5-1-6-15,-4 3-5 0,1 1-8 0,-7-1-7 16,1 2-12-16,-2 1-5 0,-8 2-9 16,9 1-8-16,-1 4-11 0,1 0-6 0,0-1-7 15,4 4-8-15,0-2-13 0,7 1-7 0,2 1-5 0,3 3-6 16,0-1-6-16,-1 2-1 0,5 1-5 0,2 2-2 16,-1 0-6-16,6 0 1 0,2-1-4 0,-2 4-3 15,6 1-3-15,-2-4-1 0,5 3-2 0,2-1-3 16,1 0 0-16,7 5-1 0,1-3-4 0,2 1 2 0,2 4-2 15,-2-4-7-15,5 0 2 0,-3 0 1 16,1 3-1-16,1-6 1 0,-2 3-3 0,-1 2 1 16,1-6 2-16,-3 4-4 0,-1 0-1 0,1-2 0 0,-1 1 1 15,-3-4 0-15,-7 0 1 0,1 0-2 16,-1-3 2-16,-1 1 3 0,-1-2 0 16,-2-5 1-16,-3-5 4 0,-3 17 2 0,3-17 2 0,-14 11-4 0,-1-5 1 15,-6-1-6-15,-2-2-18 0,-9-2-19 0,4 1-27 16,-5-1-22-16,-7-2-30 0,9-1-26 0,-8-2-32 15,10-3-59-15,0 2-180 0,5-1-440 0,-2-1 196 16</inkml:trace>
        </inkml:traceGroup>
        <inkml:traceGroup>
          <inkml:annotationXML>
            <emma:emma xmlns:emma="http://www.w3.org/2003/04/emma" version="1.0">
              <emma:interpretation id="{D97644FD-0139-4A57-8BFE-E260A9671A95}" emma:medium="tactile" emma:mode="ink">
                <msink:context xmlns:msink="http://schemas.microsoft.com/ink/2010/main" type="inkWord" rotatedBoundingBox="14417,7191 19675,6995 19729,8428 14471,8623"/>
              </emma:interpretation>
            </emma:emma>
          </inkml:annotationXML>
          <inkml:trace contextRef="#ctx0" brushRef="#br0" timeOffset="94662.72">13542 7123 162 0,'0'0'299'15,"0"0"-29"-15,0 0-23 0,0 0-9 0,0 0-9 16,19 19-7-16,-11-5-11 0,-1 1-6 0,5 9-5 0,-3 1-20 16,3 1-14-16,0 3-15 0,1 6-10 15,-1 0-13-15,-3 0-19 0,-2 0-9 0,1 0-8 16,-5-7-4-16,3-1-12 0,-5 3-8 0,2-3-8 16,0-3-8-16,-3 0-21 0,-6 0-14 0,6-5-20 15,-7 1-18-15,1-3-25 0,0-4-24 0,-1 0-27 0,-1-2-34 16,2 1-31-16,-1-2-35 0,1-6-41 0,-5 1-226 15,11-5-500-15,0 0 221 0</inkml:trace>
          <inkml:trace contextRef="#ctx0" brushRef="#br0" timeOffset="94960.98">13549 6870 70 0,'-6'-14'324'0,"0"2"-19"0,3-1-14 0,3 13-22 16,-6-17-21-16,6 17-24 0,0-9-27 0,0 9-20 16,0 0-19-16,15-9-14 0,-4 7-18 0,8 2-13 15,0 3-11-15,8 1-9 0,2 6-12 0,-1-1-5 16,15 7-8-16,-1 1-10 0,-5-1-9 0,-1 1 0 16,-2 2-8-16,-8-2-3 0,-1 3-2 0,-4-4-9 15,-2 5 1-15,-4-8-3 0,-4 1-2 0,-2 3-3 16,1-5 0-16,-9 1-2 0,-2 1 1 0,-8 2-2 0,2-4-5 15,-4 1-3-15,-5-4-9 0,-1 1-17 16,-7-1-19-16,-1 0-25 0,1-3-24 0,6-2-24 16,-4 2-30-16,-3-2-20 0,7-3-26 0,3 1-45 0,4-4-193 15,11 2-458-15,-15-7 204 0</inkml:trace>
          <inkml:trace contextRef="#ctx0" brushRef="#br0" timeOffset="95480.88">14275 7093 197 0,'11'1'287'0,"-11"-1"-27"0,10 3-25 0,-10-3-22 15,8 6-26-15,-8-6-15 0,9 6-17 0,-5 1-14 0,-4-7-15 16,6 8-13-16,-6-8-10 0,6 12-10 16,-6-12-7-16,3 13-10 0,-3-13-6 0,3 11-10 15,-3-11-8-15,3 7-4 0,-3-7-4 0,0 0-3 0,0 14-8 16,0-14 1-16,0 0-11 0,0 0-5 15,0 0-13-15,0 0-13 0,0 0-7 16,0 0-7-16,0 0-7 0,0 0-1 0,12-31-2 0,-6 20-13 0,3-1-4 16,-2-4-2-16,1-1-5 0,4 3 1 0,4-5 6 15,-1 1 4-15,-1 6 7 0,-3-2 4 0,3 2 4 16,-1 0 13-16,2 4 10 0,-1-2 5 0,-2 3 5 16,1 0 5-16,0 1 6 0,-4 2 5 0,-9 4 2 15,24-3-3-15,-15 3 1 0,-9 0 2 0,20 3-3 0,-10 3 4 16,-1-1 0-16,0 2 6 0,3 3-5 15,-2 0 4-15,-2 1-2 0,4 1-1 0,-2 0-1 16,1-1-1-16,-1 1-1 0,0 0 1 0,-1-2-3 0,5 4 1 16,-2-5-5-16,0-1 0 0,6 1-2 15,-5-2 5-15,2-1-5 0,1-1 0 0,2-3 0 0,2 1 0 16,8 0-5-16,-1-3-5 0,0-1 8 0,1-2-2 16,-6-1-3-16,-2-4 1 0,-1 0-2 0,2-3 4 15,-6-2-5-15,-3-2 1 0,0 1-1 0,-3-3-1 16,1 3-4-16,-4-3 0 0,-4 0 0 0,-7 3-1 15,2-4-1-15,-9-3-1 0,-3 1 1 0,-4 6 0 16,-5-1 1-16,-4 2 1 0,1 4-10 0,-4 0-3 0,5 3-10 16,2 1-10-16,5 5-8 0,0 0-16 15,1 0-24-15,3 2-19 0,1 1-14 0,4 3-23 16,10-6-41-16,-11 2-166 0,11-2-372 0,0 0 164 16</inkml:trace>
          <inkml:trace contextRef="#ctx0" brushRef="#br0" timeOffset="97114.82">15254 6560 131 0,'0'0'220'0,"0"0"-19"16,0 0-20-16,0 0-16 0,0 0-16 0,0 0-11 15,0 35-5-15,1-21-11 0,-1 3-9 0,5 8-6 16,-4 1-13-16,5 1-2 0,-1 10-5 0,1-1-5 15,-5-8-10-15,4 2-9 0,-1-3-2 0,2 2-9 16,0-4-2-16,0-4-4 0,0 0-8 16,-3-5-4-16,1-1 1 0,1 0-5 0,-4-7-2 0,1 3-3 0,-1-3 1 15,-1-8-3-15,5 12 2 0,-5-12-2 0,0 0-3 16,6 5-3-16,-6-5 1 0,0 0-5 0,0 0 0 16,12-18-6-16,-9 4-10 0,4 1-3 15,2-2-9-15,0 0-1 0,0-7 5 0,1 8-1 0,-1-3-1 16,3 5 5-16,2 0-4 0,-1-9 8 0,-1 10-4 15,-3 0-1-15,3 2 4 0,1 3 2 0,-1 4 1 16,-3-3-4-16,2 3 1 0,-11 2 2 0,22-2 1 16,-10 4 1-16,1 1 1 0,1 7 7 0,-5-3 4 15,3 0 5-15,0 6 2 0,0-4 3 0,-2 4 5 0,0-3 8 16,-1 4 2-16,0-3-1 0,-1 3 3 16,-1-3 0-16,-4 0 0 0,2 0 0 0,-5-2 0 15,0-9 0-15,0 18 7 0,-2-8 0 0,-2 1-4 0,-4-5-4 16,1 1-2-16,-7-3-7 0,1 4 4 0,-3-6-6 15,1 4-2-15,-3-6-12 0,3 1-6 0,0-1-2 16,3 0-8-16,12 0-4 0,-19-3-4 0,19 3-7 16,-14-9-8-16,14 9-11 0,-6-7-5 0,6 7-7 15,6-15 5-15,-6 15-5 0,20-16-2 0,-5 7-1 16,1 1 2-16,8-5 4 0,1 4 1 0,1-6 1 16,2 6 2-16,11-6 8 0,-2 0 1 0,-1-1 4 15,4-5 5-15,-4 2 4 0,1-1 1 0,3 2 11 16,5-3 5-16,-5 0 6 0,-5-5 9 0,5 0 11 15,2 1 4-15,-8 1 3 0,0-1 4 0,-2-4-5 16,-4 3-4-16,-9 5-1 0,8-7-1 0,-12 4-3 0,-2-1 0 16,1 0-8-16,-5 1 4 0,0-3-1 0,-3 5-1 15,-5 4-1-15,-2-7-1 0,1 8 1 0,-2 0-2 16,-4 0 1-16,2 3-1 0,-5-2-2 0,-3 3-1 16,0 0 0-16,-1 6-1 0,-1 1-1 0,-5-1 2 15,2 3-3-15,-5 4 3 0,6 4-2 0,-2 3 0 16,-8 3-7-16,10-3 5 0,-5 10 2 0,2-3 6 15,2 8 0-15,-4-3 4 0,5 6 3 0,3-1 0 16,-5 8-1-16,7-4-1 0,-2 7 1 0,4 3 0 0,4-12-6 16,1 5 1-16,1 3 2 0,1-4 0 15,2-1-1-15,2 6 0 0,4 1-2 0,-2-8-1 16,4-3-1-16,4-1 2 0,1 0-4 0,1-4 2 16,2 1-2-16,-3 0 2 0,5-6-1 0,5-1 0 0,1-1 2 15,2 1 0-15,1-4-4 0,0-1 0 16,4-1-1-16,10-3-3 0,-11-3 2 0,8 2 0 0,-6-4 4 15,-1 0-5-15,-1-3 2 0,0 2 2 0,-2-1-1 16,-3-4 0-16,-1-3 0 0,-4 2-5 16,-3 1 4-16,-2-1 10 0,-1-4 3 0,2 0 4 0,-5 0-6 15,-1-4 0-15,2 3 0 0,-8-5-1 0,2 3-5 16,-1 0 5-16,-4 0-6 0,-2 1 2 0,1 13-8 16,-8-23 1-16,-2 11-3 0,1 0 2 0,-3 3-3 15,-3-2 3-15,-1 5-1 0,1-1 2 0,0 0-2 16,-3 6-4-16,2-6-4 0,-2 7 6 0,0-1-5 0,3 5 7 15,-3 0-2-15,3-1-3 0,2 2-1 0,-1 3 1 16,5-3-2-16,-3 8 5 0,2-2-1 0,1 3 0 16,2-1 0-16,1 3 2 0,1 1 1 15,2 0-4-15,3-1 4 0,-3 0-4 0,6 1 5 0,0-1-3 16,3-1 3-16,2-1-2 0,-1 0-5 0,3 0 4 16,2-3 4-16,2-2-2 0,-1 2 6 0,4-4-3 15,1 1-7-15,-1 1 8 0,0-5-5 0,4-1 3 16,-2 1-1-16,2-4 0 0,4-4-3 0,-5 1 7 15,-1-1-6-15,-1-5 1 0,4 0 2 0,-1 0-7 16,3-8-1-16,-4 4-6 0,0-6 4 0,0 3 1 16,-4 0 0-16,2-3 5 0,-6 8-4 0,1-5 2 15,-4 3 7-15,3 3 4 0,-3 0 5 0,-3 1 7 16,0 2 5-16,0 0 0 0,-6 7 2 0,6-9-4 16,-6 9-11-16,6-10-5 0,-6 10 5 0,0 0-3 0,0 0-2 15,0 0-2-15,0 0 0 0,0 0-6 0,0 0 7 16,0 0-4-16,9 24 3 0,-9-24 0 15,0 20-2-15,0-9 0 0,3 0-6 0,-3-1 4 0,3 4 5 16,-3-14-5-16,2 17 5 0,2-7 0 0,0-2-9 16,-4-8 12-16,8 14-1 0,-2-5-1 0,-6-9-2 15,7 12 2-15,-1-8 1 0,2 2 4 0,-8-6-6 16,16 5-1-16,-4-2 2 0,0-3-3 0,0 0-2 16,3-4 4-16,-3 2-4 0,3-6 4 0,0 4-6 15,1-2 5-15,-1 0 0 0,3-4-1 0,3-3-3 0,-6-1 1 16,3-5 5-16,-2 3-8 0,-4 6 10 15,-3-6-10-15,3 3 4 0,-2 0-4 0,-2 7 5 16,-1 1-12-16,-1-2 13 0,-6 7-2 0,8-11-3 0,-3 5 3 16,-5 6-3-16,0 0 3 0,9-6-7 0,-9 6 4 15,0 0 6-15,0 0-8 0,0 0-1 0,0 0 3 16,0 0-7-16,0 0 2 0,-7 34 1 0,7-25 7 16,0-9-8-16,-3 24-2 0,0-14 2 0,6 2 0 15,-3-12 3-15,-3 20-1 0,3-10 2 0,0-10-2 16,4 19 7-16,-2-12-5 0,-2-7 3 0,1 15 6 15,4-9-3-15,-5-6-7 0,7 12 7 0,-1-9-2 16,-6-3 5-16,20 8-9 0,-11-6 7 0,7-2-4 16,1 0 2-16,2-2-2 0,0-2 2 0,1-1 7 15,4-4-9-15,-2 1-3 0,2-6 4 0,-2 3-1 16,3-4-2-16,-2 0-10 0,1 0 14 0,-3 5-5 16,-1-4 6-16,-6 3 6 0,1-2 13 0,-2 3 12 0,2-1 8 15,-4 4 0-15,1-4 2 0,-4 8 1 16,3-5 8-16,-5 5-10 0,-6 3 0 0,13-6 1 15,-13 6-12-15,15-1-6 0,-15 1-1 0,20 3-7 0,-11 2-1 16,7 1 0-16,-3 5 3 0,2-4-10 16,5 10 4-16,-1-3-6 0,0 0 2 0,2 3-18 15,0 2-37-15,5-3-28 0,-4-2-30 0,3 1-37 0,1 2-46 16,-1-3-54-16,0 1-61 0,-4-7-315 0,6 3-662 16,-2-4 293-16</inkml:trace>
          <inkml:trace contextRef="#ctx0" brushRef="#br0" timeOffset="97918.75">18779 6900 164 0,'0'0'310'0,"0"0"-27"0,11 0-31 0,-11 0-25 16,0 0-21-16,0 0-12 0,7 15-9 0,-7-15-17 16,-4 17-9-16,1-2-17 0,-5 0-11 0,-5 9-24 15,-8 7-6-15,-3-1-13 0,-3 1-7 0,4 2-25 16,-9-1-36-16,-1 3-49 0,-1 3-50 0,0 0-60 15,-5-3-75-15,0 2-189 0,2 0-435 0,0-3 193 16</inkml:trace>
        </inkml:traceGroup>
        <inkml:traceGroup>
          <inkml:annotationXML>
            <emma:emma xmlns:emma="http://www.w3.org/2003/04/emma" version="1.0">
              <emma:interpretation id="{C254306E-1989-4DA8-BAE8-CE43581F1F5C}" emma:medium="tactile" emma:mode="ink">
                <msink:context xmlns:msink="http://schemas.microsoft.com/ink/2010/main" type="inkWord" rotatedBoundingBox="20951,7003 23235,6918 23270,7858 20986,7943"/>
              </emma:interpretation>
            </emma:emma>
          </inkml:annotationXML>
          <inkml:trace contextRef="#ctx0" brushRef="#br0" timeOffset="101074.76">20081 6448 27 0,'0'0'209'16,"0"0"-6"-16,-7-5-11 0,7 5-10 0,0 0-4 15,-6-9-9-15,6 9-9 0,0 0-11 0,-6-7-9 16,6 7-8-16,0 0-7 0,0 0-3 0,0 0-6 0,0 0-2 16,-1-15-7-16,1 15-5 0,0 0-1 15,0 0-3-15,0 0-2 0,0 0-2 0,0 0-1 16,-3-9-7-16,3 9-3 0,0 0-4 0,0 0-4 0,0 0-1 15,0 0-2-15,0 0-9 0,0 0-5 16,0 0 2-16,0 0-7 0,0 0-5 0,-5-11 0 0,5 11-10 16,0 0 0-16,0 0-6 0,0 0-8 0,0 0-2 15,0 0 0-15,0 0-4 0,0 0-1 0,0 0 0 16,13 28-3-16,-10-18 6 0,3 0-6 0,-1-2 5 16,4 7-5-16,-2-3 6 0,1 4 5 0,1 0 1 15,1-1-4-15,-2 1 13 0,5 5-7 0,-1-2 2 0,-2-2-1 16,4 1-3-16,-5-3-3 0,3 3 2 15,0 0 2-15,-3-3-8 0,0 2-6 0,1-4 8 0,3 6-9 16,-1 3 0-16,-1-2 5 0,-2-3-7 0,-2-4 0 16,1 1 0-16,-2 1-2 0,0 0 4 0,-3-6-3 15,4 5-2-15,-1 3 0 0,-2-5 3 0,2 3-1 16,-4-4 2-16,2 0-5 0,-1 4-4 0,-1-5 3 16,1 0 1-16,-2 1-2 0,-1-11 4 0,5 14-8 15,-4-3 11-15,1-3 5 0,-2-8-14 16,1 16 2-16,-1-16 0 0,3 10 4 0,-3-10-8 0,0 0 14 15,2 14-9-15,-2-14 1 0,0 0 4 0,1 9-1 0,-1-9 0 16,0 0 0-16,0 0 9 0,0 0 9 0,0 0 5 16,3 8 12-16,-3-8 2 0,0 0 11 15,0 0 5-15,0 0-2 0,0 0-7 0,0 0-1 0,0 0-9 16,0 0-8-16,3-28 0 0,0 14 0 0,0 1 0 16,2-4-13-16,-2 1-1 0,1-8-1 0,2-1-10 15,2-5-5-15,-1 3 1 0,5-6-12 0,-6 4-2 16,1 3-3-16,5-10-1 0,-4 1-2 0,-1 7 6 15,-1 2-6-15,0 0 4 0,3 0 1 0,-4 4 2 16,0-2-4-16,0 2 3 0,1-2 4 0,-2 6-1 16,2 1 0-16,-4 1-2 0,2-2 4 0,-1 3 0 0,3 1 0 15,-1 0-2-15,-2 0 1 0,-2 4 0 16,2 0-1-16,0-1 4 0,2 4-1 0,-1-4-1 0,-4 11 3 16,8-18-14-16,-5 7 3 0,0 3-8 0,-3 8 10 15,7-15 2-15,-4 7 1 0,-3 8 1 0,6-12 1 16,-6 12-2-16,4-9 3 0,-4 9 3 0,2-10 1 15,-2 10-5-15,0 0-4 0,0 0-3 0,0 0 2 16,0 0 3-16,6-10 0 0,-6 10 0 0,0 0-4 16,0 0 1-16,0 0-3 0,0 0 6 0,0 0-10 15,0 0 12-15,0 0 1 0,0 0-5 0,0 0 3 16,0 0 10-16,3 35-12 0,-3-28 2 0,0-7-1 0,3 21 5 16,-2-7-1-16,-1-1-4 0,2 2-3 0,2-1 5 15,-2 0-3-15,2 5 5 0,-2-4 2 0,2 3 10 16,2-4-18-16,-3 4 10 0,3 5-1 0,2-4 2 15,-1 8-6-15,-1-9 8 0,2 3-6 0,2 1 6 16,-3-6-1-16,2 5 3 0,0 3-3 0,0-2 0 16,-1-8-3-16,-1 4-1 0,1 1 10 0,1-4-9 15,0 6 2-15,-2-4-3 0,0-4 2 0,-1 3 0 16,2-3 5-16,1 0-2 0,-2 0-3 0,1-1 2 0,-2 1 10 16,-3-5-19-16,6 3 6 0,-5-3 3 0,5-2-1 15,-2 7 2-15,1-6 1 0,-2 1-1 16,0-1 1-16,1-1-3 0,1 1-1 0,-2 0 1 0,-6-7 2 15,15 11-3-15,-8-7 3 0,-7-4 0 0,12 2-6 16,-4 3 7-16,-8-5-2 0,11 0 2 16,-11 0 1-16,14 0 12 0,-14 0-9 0,12 3 1 0,-12-3 0 15,13-1 4-15,-13 1 0 0,15-7 0 0,-7 2-2 16,-8 5 4-16,19-11-6 0,-9 7 5 0,1-6 3 16,-1-1-13-16,-2 4 2 0,1-4 3 0,1-3-1 15,5-3-2-15,-2-3-8 0,-1-1 9 0,0-2-2 16,-4 3-1-16,1-4 0 0,1 0-2 0,-4-1 2 15,-1-1-2-15,4-1-6 0,-2-11 5 0,-4 11-5 16,1-9 6-16,4-2-4 0,-2 3 0 0,-5 7 1 0,2-1 1 16,0-8-2-16,-1 12 0 0,1-1-2 0,-3 1 3 15,-3-3 0-15,6 3-3 0,-2 1-1 0,-2 0-8 16,1 6 13-16,0 1-2 0,0-2-1 0,0 6-1 16,0-2 2-16,0 15-2 0,0-16 1 0,1 5-9 15,-1 11-18-15,0-11-15 0,0 11-26 0,0 0-21 16,0-13-23-16,0 13-10 0,0 0 2 0,0 0-2 15,0 0-2-15,0 0-15 0,0 0-14 0,0 0-16 16,2 35-11-16,-4-21-21 0,-2 3-23 0,2 0-22 16,2 1-72-16,-3-1-161 0,0 5-520 0,2 5 230 15</inkml:trace>
          <inkml:trace contextRef="#ctx0" brushRef="#br0" timeOffset="101879.87">21567 6937 114 0,'15'18'262'0,"-5"-16"-5"16,5 2-18-16,4-1-13 0,10 1-15 0,2-3-3 0,11 2-16 16,1 0-6-16,0 1-11 0,2-4-7 15,1 0-11-15,1 2-3 0,-1-4-9 0,-4 5-14 16,-4-3-11-16,-9 4-13 0,1-5-16 0,-4-2-7 0,-9 3-6 15,1 3-8-15,0-6-7 0,-9 3-5 0,-9 0-10 16,20 0 0-16,-20 0 1 0,14-3-7 0,-14 3-12 16,0 0-8-16,16 2-14 0,-16-2-18 0,0 0-12 15,0 0-18-15,9-2-25 0,-9 2-18 0,0 0-20 16,0 0-24-16,0 0-18 0,0 0-5 0,0 0-17 16,0 0-22-16,12-5-24 0,-12 5-193 0,0 0-438 15,9-8 194-15</inkml:trace>
          <inkml:trace contextRef="#ctx0" brushRef="#br0" timeOffset="101579.04">21623 6664 76 0,'-10'-3'268'0,"10"3"-10"0,0 0-15 0,-10-4-14 0,10 4-22 16,0 0-15-16,0 0-22 0,0 0-13 0,0 0-17 16,0 0-15-16,0 0-7 0,0 0-3 0,0 0 0 15,0 0-2-15,0 0-1 0,0 0-1 0,0 0 0 16,32 22-4-16,-15-18 3 0,4-1-6 0,6-1-8 15,1 2-3-15,3-4-11 0,9 2 1 0,2-2-11 16,-2-4-4-16,4 4-5 0,-14 0 0 0,10 2-11 16,3-2-5-16,-13-2-3 0,12 0-5 15,-15 2-2-15,-1 0-2 0,1 0-5 0,-7 0 4 0,-1 2-10 16,-3-4-1-16,2 2 0 0,-3-2-5 0,-3 2-1 16,-12 0 0-16,20 0-5 0,-20 0 3 0,16 0-4 0,-16 0-13 15,12 0-7-15,-12 0-14 0,0 0-7 0,0 0-13 16,13-1-17-16,-13 1-9 0,0 0-19 0,0 0-19 15,0 0-14-15,0 0-26 0,0 0-20 0,-36 11-17 16,25-8-21-16,11-3-38 0,-26 0-221 16,11 2-502-16,-1 0 222 0</inkml:trace>
        </inkml:traceGroup>
        <inkml:traceGroup>
          <inkml:annotationXML>
            <emma:emma xmlns:emma="http://www.w3.org/2003/04/emma" version="1.0">
              <emma:interpretation id="{3E55735F-EE2D-404D-B9E4-4D85E72D13F9}" emma:medium="tactile" emma:mode="ink">
                <msink:context xmlns:msink="http://schemas.microsoft.com/ink/2010/main" type="inkWord" rotatedBoundingBox="24004,7110 25614,7050 25652,8051 24041,8111"/>
              </emma:interpretation>
            </emma:emma>
          </inkml:annotationXML>
          <inkml:trace contextRef="#ctx0" brushRef="#br0" timeOffset="103790.11">23209 6336 123 0,'-9'3'226'0,"9"-3"-18"0,-14 5-17 0,6-2-19 15,8-3-13-15,-17 8-12 0,11-2-14 0,-1-3-10 16,7-3-9-16,-9 11-14 0,3-5-6 0,6-6-16 16,-8 11-3-16,8-11-5 0,-7 11-9 0,2-4-4 15,5-7-6-15,-4 11-11 0,4-11 1 0,-3 15-2 16,3-15-2-16,-2 12-5 0,2-12-1 0,3 15-3 15,2-8-2-15,1 1-3 0,3-3-2 0,-2 2-4 16,8 0 1-16,0 3-4 0,3-3-1 0,6 3 1 0,-3-1-2 16,4 1-4-16,-6-6 3 0,4 2-5 15,2 5 2-15,-2-4 0 0,-4-1-2 0,5 1-3 0,-9-2 3 16,10 1-4-16,-10-3 3 0,-2 3 5 0,-1-1-3 16,2 2 2-16,1-1 3 0,-3 2 3 0,1-2 5 15,-3 2-3-15,5-1 0 0,-3 1-2 0,-9-1 3 16,8 4-1-16,-5-2 5 0,-3-1-1 0,1 1 1 15,-4-9 0-15,6 17 0 0,-4-7-1 0,-2 0 2 16,0-10-3-16,-2 19 5 0,-4-8 0 0,-1 0 4 0,-2-2 0 16,-2 5 1-16,1-5-4 0,-4 0-3 15,0-2-1-15,-4 2 0 0,-5-3-6 0,-1 3-1 16,5-2-1-16,1-1-2 0,-1-5 0 0,-7 5-2 16,7-5-14-16,-2 0-8 0,3 1-9 0,2-1-18 0,-1-2-12 15,2 4-19-15,4-3-10 0,11 0-17 0,-20 0-23 16,20 0-25-16,-9-6-26 0,9 6-58 0,0 0-147 15,0 0-406-15,17-25 179 0</inkml:trace>
          <inkml:trace contextRef="#ctx0" brushRef="#br0" timeOffset="103332.97">23358 6246 209 0,'-16'-2'275'16,"16"2"-16"-16,0 0-17 0,0 0-17 0,0 0-19 0,0 0-17 15,0 0-16-15,0 0-9 0,0 0-12 0,0 0-7 16,52-5-9-16,-33 2-11 0,2 3-7 0,4 0-11 16,1 0-5-16,13-5-10 0,-11 7-7 0,-1 1-11 15,4-3-3-15,-3 0-5 0,-1 0-10 16,0 3-6-16,0 0-3 0,-5-1-6 0,-4-2-10 15,0 2-4-15,-3 0-21 0,-2-1-14 0,-2-1-19 0,-11 0-20 16,16 2-22-16,-16-2-19 0,14 2-24 0,-14-2-23 16,0 0-25-16,0 0-19 0,0 0-57 0,0 0-166 15,0 0-436-15,0 0 193 0</inkml:trace>
          <inkml:trace contextRef="#ctx0" brushRef="#br0" timeOffset="104204.97">23944 6578 268 0,'5'-5'268'0,"-5"5"-22"0,0 0-31 0,0 0-17 15,0 0-19-15,0 0-19 0,0 0-14 16,0 0-19-16,0 0-9 0,0 0-10 0,0 0-10 0,3 25-11 16,-3-14-11-16,0 1-2 0,3-1-7 0,-1 1 0 15,4 1-7-15,-1-2 2 0,1 3-9 0,1-2 1 16,-1-2-6-16,3 0 3 0,-3-1-4 16,2-2 3-16,4 2-1 0,-3-3 1 0,8 1 0 0,-3-1-5 15,4 1-4-15,-2-2 2 0,4-5-8 0,6 2 1 16,-6-3-4-16,4 1 2 0,-3-1-3 0,1-3 0 0,5 1-6 15,-8-1-1-15,5-4-4 0,-8 2-2 16,2-1 1-16,-1-3-1 0,-1-1-3 0,1 0 4 16,-7-1-3-16,2 0-2 0,-5-2-1 0,-1 0 0 15,-3-3-4-15,0 6-1 0,-3-6 1 0,-3 3-4 16,-4-3 1-16,-2-5 0 0,-2 6-1 0,0 4 0 16,-6-7-4-16,1 1 0 0,-1 7 3 0,-2-6-4 0,1 9 7 15,2-2-5-15,-8 1 1 0,4 2 2 0,4 1-9 16,-5 3 4-16,3 1 1 0,-1 2-2 15,-1 0-1-15,1 2-7 0,0 5-13 0,-1-4-12 0,-2 7-16 16,5-5-22-16,1 5-22 0,0-2-22 0,-1 4-20 16,4-1-31-16,4 0-41 0,0-1-256 0,0 1-501 15,5 0 221-15</inkml:trace>
          <inkml:trace contextRef="#ctx0" brushRef="#br0" timeOffset="104429.56">24703 6777 213 0,'9'5'297'0,"-9"-5"-27"16,11 5-11-16,-11-5-15 0,4 13-18 0,-1-5-15 0,-3-8-9 16,-3 21-20-16,2-11-15 0,1 7-16 0,-6 0-9 15,-6 3-20-15,1 3-7 0,1 1-13 0,-10-7-12 16,-2 12-34-16,3-5-32 0,-1-3-37 0,-11 6-51 15,-3 0-52-15,-1-1-54 0,3-1-94 0,-4-1-144 16,0-2-442-16,-3-2 196 0</inkml:trace>
        </inkml:traceGroup>
        <inkml:traceGroup>
          <inkml:annotationXML>
            <emma:emma xmlns:emma="http://www.w3.org/2003/04/emma" version="1.0">
              <emma:interpretation id="{CFFA1205-8F84-4A62-8B3C-0D38B47CE7A3}" emma:medium="tactile" emma:mode="ink">
                <msink:context xmlns:msink="http://schemas.microsoft.com/ink/2010/main" type="inkWord" rotatedBoundingBox="26613,7354 29203,7257 29224,7807 26633,7903"/>
              </emma:interpretation>
            </emma:emma>
          </inkml:annotationXML>
          <inkml:trace contextRef="#ctx0" brushRef="#br0" timeOffset="108350.07">25708 6559 7 0,'9'-4'297'0,"-9"4"-15"0,0 0-27 15,0 0-22-15,0 0-22 0,0 0-18 0,0 0-26 16,0 0-15-16,0 0-14 0,0 0-9 0,0 0-9 16,5 12-9-16,-5-12-9 0,3 12-6 0,-3-12-5 15,3 16-8-15,3-7-8 0,-6 0-9 0,4-1-6 16,-2 3-1-16,-1 0-7 0,5 0-2 0,-3 5-9 0,0-4-2 16,0-2-4-16,0 4-6 0,2-6-2 15,-2 3 1-15,3-2-7 0,-4 2-1 0,-2-11-1 16,8 14 4-16,-5-7-4 0,-3-7-6 0,3 11 3 0,-3-11-1 15,3 10-3-15,-3-10 0 0,0 0 1 0,0 0 3 16,0 0-5-16,7 7 0 0,-7-7-1 16,0 0-1-16,0 0-4 0,0 0 2 0,0 0-4 0,23-17 8 15,-17 10-8-15,-2 0-1 0,2 0-10 0,3-8 8 16,-1 6-8-16,3-6 1 0,3 6-1 0,2-11-2 16,-4 9-4-16,6-7 3 0,-3 6 0 0,1-7 4 15,1 1-3-15,5 3 6 0,-5 4-3 0,-4-2-1 16,0 2 3-16,2 0 2 0,-1 2-3 0,-1 0 0 15,4 0 1-15,-5-1 3 0,-2 5-4 0,-1-4 5 16,-2 5 0-16,2 0 4 0,-9 4-2 0,14-8 0 16,-8 4 0-16,-6 4 4 0,16-4-4 0,-16 4 0 0,14-2 0 15,-14 2-1-15,0 0-1 0,16 8 4 0,-10-3 0 16,-3 1 3-16,-3-6 2 0,10 16 3 16,-10-7 3-16,6 3-3 0,-3-2 5 0,2 5 0 0,-2-2-2 15,0 1 3-15,0 1-1 0,-3 0 4 0,3 1-3 16,0-2 2-16,0 0-3 0,-2 0 3 0,2-5-5 15,-3 4 0-15,3-2-3 0,0 2 3 0,0-3-4 16,0-2-1-16,-3-8 0 0,5 18 0 0,-2-12-7 16,-3-6-18-16,6 13-28 0,-6-13-33 0,5 8-39 0,-5-8-31 15,3 10-45-15,-3-10-69 0,0 0-211 16,17-5-511-16,-17 5 226 0</inkml:trace>
          <inkml:trace contextRef="#ctx0" brushRef="#br0" timeOffset="108667.97">26687 6613 121 0,'0'0'306'0,"19"-4"-17"0,-11 3-21 16,4-3-17-16,4 1-14 0,0-1-13 0,4 4-6 15,-1-2-15-15,6-3-12 0,-5 4-5 0,7 3-17 16,-2-3-10-16,2 0-3 0,-2 0-8 0,4 1-11 15,-3-4-12-15,0 4-2 0,1 0-11 0,-8 0 0 16,0 0-7-16,-2 0-2 0,2 0-7 0,1 0-8 16,-9-4-8-16,6 8-10 0,-1-4-1 0,-2-4-17 0,-14 4 4 15,22 0-10-15,-11 0 1 0,-11 0-1 0,14 0-9 16,-14 0-6-16,14 0 0 0,-14 0-19 0,0 0-14 16,16 0-24-16,-16 0-21 0,0 0-21 0,0 0-19 15,12 0-17-15,-12 0-14 0,0 0-15 0,0 0-29 16,0 0-22-16,-37 15-29 0,21-13-23 0,-1-1-35 15,-2 2-239-15,-5-2-551 0,-1 2 245 0</inkml:trace>
          <inkml:trace contextRef="#ctx0" brushRef="#br0" timeOffset="108901.99">26739 6740 185 0,'0'0'243'0,"0"0"-4"0,0 0-8 0,22 12-16 15,-8-8-5-15,5-4-13 0,6 3-8 0,2 0-12 0,2-3-12 16,9 4-13-16,-8 0-7 0,12-4-13 0,-12 0-5 16,1 0-12-16,-1 0-6 0,0 1-18 15,-2-1-4-15,-3-1-8 0,2 1-5 0,-1 0-8 0,-10 0-11 16,3 0-3-16,-5 1-7 0,-1-1-16 0,-13 0-15 16,18-1-24-16,-18 1-21 0,11-5-39 0,-11 5-38 15,0 0-33-15,0 0-28 0,0 0-28 0,3-9-62 16,-3 9-148-16,0 0-440 0,0 0 195 0</inkml:trace>
          <inkml:trace contextRef="#ctx0" brushRef="#br0" timeOffset="109503.73">28148 6470 59 0,'0'0'245'0,"-3"-12"-11"0,3 12-12 15,-9-14-15-15,2 8-15 0,-4 2-8 0,3-1-13 16,-6-3-19-16,-1 4-10 0,-1 0-11 0,-1 3-11 16,1-2-7-16,0 3-15 0,-4 1-8 0,4-1-9 15,-4 3-9-15,4 0-8 0,1 1-4 0,-3 4-8 16,3-2-5-16,2 3-6 0,2 0-3 0,-1-1-4 0,2 2-2 15,4 0-4-15,0-3-1 0,2 7-2 16,1-4-2-16,0 1-3 0,3 5 0 0,3-1-5 16,3-4 2-16,-2 2 0 0,2 0-2 0,3 1-6 0,1-2 4 15,4 8-3-15,-1-4 3 0,-1-4-2 0,8 7 5 16,-7-1 0-16,6-3 0 0,1 1-4 0,-7-3 4 16,5 0 0-16,-7 0 2 0,2-1-3 15,3 2 4-15,-5 0-7 0,1-3 3 0,1-2 0 0,-4 2-2 16,2-2 0-16,-5 0-2 0,4 1-1 0,-1 4 2 15,-2-7-6-15,-1 0 4 0,-3 0-3 16,-3-7-1-16,9 12 2 0,-6-7-4 0,-3-5 4 0,5 10 3 16,-5-10-2-16,3 10 3 0,-3-10 1 0,0 0 3 15,0 0-2-15,0 0 1 0,-23 6-3 0,13-4 3 16,10-2-3-16,-30-3 1 0,12 0 0 0,2 1-7 0,-1-3 4 16,1-1-3-16,4-1 11 0,-3-1-12 15,0-3 6-15,5 4-4 0,-2-3-2 0,7-3 4 0,-1 0-4 16,6-3-3-16,0 2 4 0,3 0-5 0,3-4 1 15,2-5-1-15,11 4-6 0,1 1-6 16,9-6 1-16,-9 9-4 0,2-3-1 0,3 7-1 0,1-4 5 16,-2 1 2-16,-2 3-3 0,-6 1 0 0,1 7 4 15,2-6-1-15,-5 4-6 0,-2 1-9 16,-3-2-20-16,-2 6-19 0,-7 0-30 0,10-5-27 0,-10 5-16 16,0 0-24-16,15-1-47 0,-15 1-249 0,0 0-492 15,0 0 218-15</inkml:trace>
        </inkml:traceGroup>
      </inkml:traceGroup>
    </inkml:traceGroup>
    <inkml:traceGroup>
      <inkml:annotationXML>
        <emma:emma xmlns:emma="http://www.w3.org/2003/04/emma" version="1.0">
          <emma:interpretation id="{1D743F15-1599-463D-88B7-FCFF90FFDDD8}" emma:medium="tactile" emma:mode="ink">
            <msink:context xmlns:msink="http://schemas.microsoft.com/ink/2010/main" type="paragraph" rotatedBoundingBox="1669,10151 21738,9784 21754,10685 1686,11052" alignmentLevel="1"/>
          </emma:interpretation>
        </emma:emma>
      </inkml:annotationXML>
      <inkml:traceGroup>
        <inkml:annotationXML>
          <emma:emma xmlns:emma="http://www.w3.org/2003/04/emma" version="1.0">
            <emma:interpretation id="{ED25899D-B2D9-464A-BD74-227A55A287D5}" emma:medium="tactile" emma:mode="ink">
              <msink:context xmlns:msink="http://schemas.microsoft.com/ink/2010/main" type="inkBullet" rotatedBoundingBox="1675,10482 2142,10473 2150,10879 1683,10887"/>
            </emma:interpretation>
            <emma:one-of disjunction-type="recognition" id="oneOf0">
              <emma:interpretation id="interp0" emma:lang="tr-TR" emma:confidence="0">
                <emma:literal>↳</emma:literal>
              </emma:interpretation>
            </emma:one-of>
          </emma:emma>
        </inkml:annotationXML>
        <inkml:trace contextRef="#ctx0" brushRef="#br0" timeOffset="113961.93">778 9711 124 0,'0'0'134'0,"0"0"-23"15,0 0 5-15,0 0-3 0,-1-12-9 0,1 12-7 0,0 0 3 16,0 0-4-16,0 0-2 0,0 0-7 15,0 0 1-15,0 0-6 0,-2-12-7 0,2 12 4 16,0 0-2-16,0 0-6 0,0 0-2 0,0 0-8 0,0 0 6 16,0 0-6-16,0 0-7 0,0 0-1 0,0 0 2 15,0 0-3-15,0 0-5 0,-6-11 1 16,6 11-2-16,0 0-4 0,0 0-5 0,0 0-7 0,0 0 3 16,0 0-4-16,0 0-6 0,0 0 5 0,0 0 6 15,0 0 0-15,0 0 3 0,0 0-3 0,0 0 7 16,21 28-1-16,-19-21-5 0,2 1 3 0,-4-8 2 15,3 17-1-15,0-10 1 0,-3-7-4 0,6 18-2 16,-6-9-4-16,3 1-1 0,-3-10-4 0,5 18-3 16,-4-12-2-16,-1-6-2 0,5 15 0 0,-4-5-2 15,-1-10-1-15,3 11-1 0,-3-11-2 0,5 14-1 16,-1-7-1-16,-4-7-2 0,3 12 2 0,-3-12-3 16,5 11 2-16,-2-4-4 0,-3-7 3 0,5 9-3 0,-5-9-2 15,6 13 5-15,-6-13-2 0,5 11 2 0,-5-11-6 16,3 11 5-16,-3-11-2 0,3 10 0 15,-3-10-2-15,0 0 1 0,0 0-3 0,1 9 6 0,-1-9-1 16,0 0 0-16,0 0-3 0,0 0 3 0,0 0-2 16,0 0 7-16,0 0 3 0,0 0 6 0,0 0 2 15,3 10-1-15,-3-10-2 0,0 0-4 0,0 0-3 16,0 0 2-16,0 0-1 0,0 0 1 0,0 0-3 16,0 0-3-16,-9-34 2 0,9 34-7 0,-1-13 5 15,1 13 0-15,1-18-7 0,-1 18-2 0,2-17 5 0,1 6-5 16,0 1 1-16,1 0 3 0,-4 10-4 15,8-16 2-15,-5 7-5 0,1-1 1 0,2 2-1 16,-3-2 4-16,-3 10-1 0,11-18 0 0,-8 8-3 0,3 2 1 16,-2 0 1-16,2-1 4 0,0 2-4 15,-6 7 1-15,10-13-1 0,-4 6-1 0,0 0-1 16,0 0 1-16,0 0 1 0,-6 7-1 0,14-10 1 0,-8 2 0 16,0 3-3-16,-6 5 5 0,10-11-1 0,-10 11 1 15,14-8-3-15,-6 5 0 0,-8 3-2 0,11-10 6 16,-5 5-3-16,-6 5 1 0,12-6 2 0,-5 2-4 15,-7 4 4-15,11-7 0 0,-11 7 0 0,9-3-2 16,-9 3-4-16,0 0 4 0,13-4-3 0,-13 4 1 16,0 0 0-16,13-1 0 0,-13 1-1 0,0 0 1 15,0 0-1-15,18 7 0 0,-12-3 3 0,-6-4-2 16,9 8 1-16,-4-2 2 0,-1 2-2 0,-4-8 5 16,9 13-7-16,-6-5 3 0,-3-8 2 0,6 17 3 0,-1-10-4 15,-4 4 10-15,1 0-2 0,1 0 4 0,-2-2 1 16,1 1-2-16,-1 1 6 0,2-1 3 0,-1 5-1 15,-2-6 0-15,1 2 5 0,-1 3 0 0,0-2-2 16,3-1 2-16,-1 0 0 0,-2 1-7 0,0-12 3 16,0 18 1-16,0-6 0 0,1-4-2 0,-1-8-5 15,1 14 0-15,-1-14 2 0,3 14-4 0,-3-4-1 16,0-10-3-16,-3 14 4 0,3-14-1 0,0 0-3 16,3 11 7-16,-3-11-2 0,0 0-2 0,0 0 3 15,3 10-2-15,-3-10 9 0,0 0-14 0,0 0-4 16,0 0 3-16,3 8 1 0,-3-8 1 0,0 0 6 15,0 0-10-15,0 0 1 0,0 0 1 0,0 0-12 0,2 9-21 16,-2-9-20-16,0 0-26 0,0 0-24 16,1 15-29-16,-1-15-37 0,5 10-38 0,-5-10-45 15,9 4-268-15,-9-4-555 0,19 0 246 0</inkml:trace>
      </inkml:traceGroup>
      <inkml:traceGroup>
        <inkml:annotationXML>
          <emma:emma xmlns:emma="http://www.w3.org/2003/04/emma" version="1.0">
            <emma:interpretation id="{9A707F80-596F-4B43-904D-9482DAA46602}" emma:medium="tactile" emma:mode="ink">
              <msink:context xmlns:msink="http://schemas.microsoft.com/ink/2010/main" type="line" rotatedBoundingBox="4114,10107 21738,9784 21754,10685 4130,11007"/>
            </emma:interpretation>
          </emma:emma>
        </inkml:annotationXML>
        <inkml:traceGroup>
          <inkml:annotationXML>
            <emma:emma xmlns:emma="http://www.w3.org/2003/04/emma" version="1.0">
              <emma:interpretation id="{1B2770F0-9BCA-4FB1-90E4-4B8E0D89CF89}" emma:medium="tactile" emma:mode="ink">
                <msink:context xmlns:msink="http://schemas.microsoft.com/ink/2010/main" type="inkWord" rotatedBoundingBox="4118,10301 4298,10298 4306,10773 4126,10776"/>
              </emma:interpretation>
            </emma:emma>
          </inkml:annotationXML>
          <inkml:trace contextRef="#ctx0" brushRef="#br0" timeOffset="115744.76">3214 9652 217 0,'0'0'231'0,"0"0"-12"0,0 0-11 15,0 0-18-15,0 0-6 0,0 0-9 0,0 0-7 0,0 0-7 16,0 0-5-16,0 0-6 0,0 0-12 0,0 0-15 16,0 0-7-16,0 0-13 0,0 0-5 0,33-18-5 15,-33 18-7-15,7-8-7 0,-1 2-7 0,-6 6-10 16,12-12-5-16,-6 7-4 0,-6 5-5 0,12-11-5 15,-6 4-2-15,1 1-10 0,-1-3 3 16,-1 1-4-16,5-3-1 0,-4-1-3 0,2 1-3 0,-1-2-5 16,-1 5-1-16,2-4-1 0,-4 2 0 0,2-4-2 15,-3 6-2-15,-3 8 2 0,7-13 3 0,-7 13-1 16,6-10 1-16,-6 10-1 0,5-6-2 0,-5 6-7 16,0 0 1-16,0 0-1 0,0 0-1 0,0 0-2 15,0 0 7-15,0 0-2 0,0 0 2 0,-12 43-6 0,7-25 2 16,2 0 3-16,-1 6 4 0,1-3 3 0,0-2 3 15,2 4-6-15,-1 1 0 0,4 0 0 0,-2-6 6 16,1-1-9-16,2 5 8 0,-3-4-7 0,3-2 3 16,0 2-1-16,-2-1-5 0,1-3 4 0,-1 1-16 15,2-2-14-15,-1 4-22 0,-2-8-22 0,1 3-26 16,-1-1-34-16,0-11-35 0,0 21-34 0,3-14-62 16,-3-7-248-16,0 17-540 0,0-17 239 0</inkml:trace>
        </inkml:traceGroup>
        <inkml:traceGroup>
          <inkml:annotationXML>
            <emma:emma xmlns:emma="http://www.w3.org/2003/04/emma" version="1.0">
              <emma:interpretation id="{8BEF35B8-0667-48FC-B00E-00C9AE495316}" emma:medium="tactile" emma:mode="ink">
                <msink:context xmlns:msink="http://schemas.microsoft.com/ink/2010/main" type="inkWord" rotatedBoundingBox="6459,10256 7050,10245 7060,10781 6468,10792"/>
              </emma:interpretation>
            </emma:emma>
          </inkml:annotationXML>
          <inkml:trace contextRef="#ctx0" brushRef="#br0" timeOffset="116781.24">5633 9526 26 0,'0'0'254'16,"0"0"-19"-16,0 0-17 0,0 0-16 0,-5-13-16 15,5 13-17-15,0 0-17 0,0 0-13 0,6-16-15 16,-6 16-12-16,12-6-10 0,-12 6-6 0,14-10-8 0,-8 6-9 15,1-2-6-15,5 0-3 0,1-1-9 16,1-1-6-16,-2 0-5 0,-2 5-5 0,2-4-7 16,2-1 1-16,-4 3-9 0,5 0-8 0,-5-1 6 0,1 1 1 15,-1-1-6-15,-1 2-5 0,-9 4 0 0,15-3-5 16,-15 3-3-16,14-3 2 0,-14 3 1 0,0 0-7 16,13 5 0-16,-13-5-3 0,6 9 2 0,-6 1-1 15,0 4 0-15,-3 3 2 0,-3 6 1 0,-4 1 0 16,-4 9 2-16,5-8-5 0,-10 7 6 0,-1 1-3 15,7-8 0-15,-2 0 0 0,2 1-1 0,-4-2-5 16,4 0 8-16,-2-4-4 0,5-6 1 0,-7 7-3 16,4-3 6-16,1-4-1 0,1-3 1 0,1-1-2 15,1-3 3-15,0 2-3 0,3-4 3 0,6-5 0 0,-10 10 5 16,10-10 6-16,-11 9 5 0,11-9-7 16,0 0 3-16,-10 4-6 0,10-4 2 0,0 0-4 0,0 0 0 15,0 0-2-15,0 0 2 0,0 0-5 16,-18-10 2-16,18 10-5 0,0 0 0 0,0 0-1 15,0 0-1-15,0 0 0 0,0 0-1 0,28-13-1 0,-14 13-2 16,5 0 3-16,6-1 1 0,5 3-2 0,-5-2-3 16,8 3 2-16,6 1 5 0,-6-1-6 0,-5-1-2 15,15 4-13-15,-4 1-13 0,-9-5-16 0,1 2-18 16,-2 2-23-16,-2 1-22 0,-2-2-33 0,0-3-31 16,-4-1-79-16,-6-1-146 0,3-1-428 0,-3 1 189 0</inkml:trace>
        </inkml:traceGroup>
        <inkml:traceGroup>
          <inkml:annotationXML>
            <emma:emma xmlns:emma="http://www.w3.org/2003/04/emma" version="1.0">
              <emma:interpretation id="{74F81935-494B-4ED0-B493-D68204D8B9C7}" emma:medium="tactile" emma:mode="ink">
                <msink:context xmlns:msink="http://schemas.microsoft.com/ink/2010/main" type="inkWord" rotatedBoundingBox="9015,10069 9338,10063 9350,10735 9027,10741"/>
              </emma:interpretation>
            </emma:emma>
          </inkml:annotationXML>
          <inkml:trace contextRef="#ctx0" brushRef="#br0" timeOffset="117791.49">8123 9250 173 0,'-3'-17'283'0,"3"17"-13"0,0 0-10 0,0 0-16 16,-4-14-19-16,4 14-18 0,0 0-16 0,0 0-17 15,0 0-14-15,0 0-17 0,-3-10-13 0,3 10-11 16,0 0-18-16,0 0-7 0,0 0-12 0,0 0-4 16,0 0-14-16,0 0-6 0,16-4-6 0,-16 4-5 15,20 4-7-15,-20-4 1 0,22 7-8 0,-5-4 1 16,-4 4-10-16,2 0-1 0,-2 2 0 0,1-1-3 15,-1 3-1-15,-1-1-5 0,-1 1-5 0,2 2 4 0,-4 2-4 16,-3-2 2-16,-2 0-4 0,-1 3-2 16,0-3 0-16,-3 1 1 0,-3-1-3 0,-1-1 4 15,-2 2-3-15,-3-1-1 0,3-2 5 0,-7 0-4 0,-1-1-2 16,1-2 2-16,-1 2 0 0,-1-4 0 16,2 2 1-16,1-5-2 0,-1 6 0 0,-1-4 0 0,4-2 2 15,1 1-5-15,9-4 3 0,-14 4-3 0,14-4 1 16,-9 5 3-16,9-5-2 0,0 0-6 0,-13 3-3 15,13-3-1-15,0 0-2 0,0 0 0 0,0 0-2 16,0 0-1-16,0 0 2 0,0 0 0 0,0 0-1 16,0 0 3-16,36 2-1 0,-24-2 1 0,1 0 0 15,-13 0-1-15,27 4 2 0,-12-3 5 0,-2-1-3 0,4 2 0 16,-1 2 1-16,-2-2-1 0,2 3-1 16,-1-2 1-16,-2 5-1 0,1-1 4 0,1 1-1 15,-2 0 1-15,-2 2-1 0,2 1 1 0,-4-5-1 0,1 6 3 16,-1-2 0-16,-1 4-2 0,-2-4 2 0,0 4 0 15,-2-2 1-15,-4 0 3 0,2 0-4 16,-4 1 5-16,-5 2-1 0,1-4-1 0,-5 2 2 0,2-4 1 16,-4 3-17-16,0-1-16 0,-7 0-26 0,-2 2-29 15,-4 0-33-15,4 0-31 0,-2-5-36 16,-1 2-61-16,1-4-172 0,6-1-448 0,-1 0 198 0</inkml:trace>
        </inkml:traceGroup>
        <inkml:traceGroup>
          <inkml:annotationXML>
            <emma:emma xmlns:emma="http://www.w3.org/2003/04/emma" version="1.0">
              <emma:interpretation id="{CD690AEA-C4DF-4F86-8993-BA3483C83A70}" emma:medium="tactile" emma:mode="ink">
                <msink:context xmlns:msink="http://schemas.microsoft.com/ink/2010/main" type="inkWord" rotatedBoundingBox="11640,10122 12101,10114 12113,10758 11652,10767"/>
              </emma:interpretation>
            </emma:emma>
          </inkml:annotationXML>
          <inkml:trace contextRef="#ctx0" brushRef="#br0" timeOffset="118412.69">10780 9266 4 0,'0'0'247'0,"0"0"-8"15,0 0-11-15,4-8-9 0,-4 8-16 0,0 0-15 16,0 0-18-16,0 0-15 0,0 0-23 0,0 0-8 16,0 0-13-16,0 0-7 0,0 0-10 0,0 0-4 15,0 0-3-15,0 0-5 0,0 0-3 0,-19 32-5 16,16-19-3-16,-2-4-10 0,2 3 2 0,-1 0-2 15,1-1-10-15,-2 0 1 0,4 3-4 0,-2-3-5 16,3-1-1-16,0-10-3 0,-2 21 2 0,2-10-2 16,2-1-1-16,-2-10 2 0,6 18-2 0,-2-8-4 15,2-2 1-15,2-2-1 0,-2 2-3 0,3 2-5 16,1-3 2-16,4 0-3 0,-4-1-4 0,6 1-1 16,-1-2-3-16,-1 1-10 0,4-2-18 0,-3-2-18 0,-1 3-25 15,3-5-26-15,-2 2-21 0,3-4-26 0,-3 2-25 16,-2-4-34-16,5-3-9 0,-5 2-65 15,1-4-147-15,2-2-441 0,4-2 196 0</inkml:trace>
          <inkml:trace contextRef="#ctx0" brushRef="#br0" timeOffset="118596.89">11181 9365 112 0,'0'0'236'16,"6"-7"-2"-16,-6 7-13 0,0 0-8 0,6-6-12 16,-6 6-19-16,0 0-20 0,0 0-14 0,0 0 0 0,0 0 4 15,0 0-2-15,0 0-9 0,3 31 4 16,-3-17-11-16,-2 3-10 0,1 0-3 0,1 7-16 15,-5 2-10-15,4 0-3 0,-4 0-18 0,1 5-4 0,-1-3-5 16,-1 0-6-16,0 0-20 0,-4 8-22 0,0-8-28 16,1 5-35-16,-2-8-42 0,-4 9-51 15,5-9-41-15,2-4-91 0,2-3-181 0,0-2-487 16,3-3 215-16</inkml:trace>
        </inkml:traceGroup>
        <inkml:traceGroup>
          <inkml:annotationXML>
            <emma:emma xmlns:emma="http://www.w3.org/2003/04/emma" version="1.0">
              <emma:interpretation id="{078A3300-70B8-46EB-822F-BF327AE28EF5}" emma:medium="tactile" emma:mode="ink">
                <msink:context xmlns:msink="http://schemas.microsoft.com/ink/2010/main" type="inkWord" rotatedBoundingBox="14154,10164 14502,10157 14512,10709 14164,10715"/>
              </emma:interpretation>
            </emma:emma>
          </inkml:annotationXML>
          <inkml:trace contextRef="#ctx0" brushRef="#br0" timeOffset="119509.07">13351 9341 82 0,'0'0'231'0,"-20"4"-17"0,11-3-20 0,-2 1-16 16,11-2-20-16,-17 7-10 0,7-3-16 0,10-4-11 16,-14 8-11-16,7-3-10 0,1 2-11 0,6-7-6 15,-6 14-5-15,6-14-12 0,-3 15-2 0,3-15-9 16,3 17-5-16,1-8-5 0,4 2-3 0,-1 0-2 16,5 4-7-16,0-4 0 0,7 4-2 0,-2 1-7 15,2-1 0-15,1 1-4 0,2-2 0 0,-3 3 2 0,5 0 8 16,-3-3 3-16,-1 4 9 0,0 0 0 0,0-3 3 15,-1 0-3-15,-7-4-1 0,-1 2-7 0,1-2-3 16,-5 0-1-16,-1 0-2 0,0-4-3 0,-2 2 8 16,-2 0 3-16,-2-9-1 0,0 15-2 0,0-15 2 15,-12 12-4-15,3-6-5 0,-4 0-6 0,-4-1 2 16,1 1-17-16,-4 1-23 0,-1 1-29 0,-5-1-31 16,-3 0-30-16,2-3-24 0,1 3-36 0,6-4-47 15,2-1-189-15,0-1-436 0,1 0 193 0</inkml:trace>
          <inkml:trace contextRef="#ctx0" brushRef="#br0" timeOffset="119170.79">13327 9320 51 0,'13'-5'289'0,"2"0"-22"0,2 1-19 16,1 2-25-16,-1-2-17 0,3 3-21 0,-5-1-14 0,4 2-24 16,1 0-12-16,-6 0-16 0,1 0-9 15,2-2-15-15,-7 2-10 0,2 2-27 0,0 0-28 0,-12-2-31 16,18 1-35-16,-11 3-34 0,-7-4-27 15,9 2-44-15,-9-2-205 0,0 0-374 0,0 0 165 16</inkml:trace>
        </inkml:traceGroup>
        <inkml:traceGroup>
          <inkml:annotationXML>
            <emma:emma xmlns:emma="http://www.w3.org/2003/04/emma" version="1.0">
              <emma:interpretation id="{BF02C46C-B966-41D8-82EB-F3B5CAF2A15E}" emma:medium="tactile" emma:mode="ink">
                <msink:context xmlns:msink="http://schemas.microsoft.com/ink/2010/main" type="inkWord" rotatedBoundingBox="16483,9977 16777,9971 16788,10569 16493,10574"/>
              </emma:interpretation>
            </emma:emma>
          </inkml:annotationXML>
          <inkml:trace contextRef="#ctx0" brushRef="#br0" timeOffset="120252.8">15870 9118 210 0,'0'0'240'0,"0"0"-9"0,0 0-11 15,0 0-15-15,0 0-27 0,0 0-17 0,0 0-14 16,-18-10-11-16,18 10-5 0,0 0-3 0,-27 16-8 16,12-8-7-16,2 4-8 0,-2 0-7 0,-3 6 1 15,0-1-5-15,0 3-3 0,-1 2-11 16,1-2-6-16,4 2-4 0,-4 3-3 0,5-1-8 0,0 0-4 15,2 4-3-15,-1-4-7 0,5 1-6 0,-2 1-2 16,4-3-1-16,1 1-7 0,2 4 2 0,2-7-6 16,2 2 2-16,2-5-8 0,1 0 0 0,4-4 2 15,0 1-4-15,3-2-1 0,7 5-1 0,-4-8-13 16,4-2-1-16,-4-2-6 0,5 1-8 0,-1-3-3 16,-1 0 0-16,-3-2-6 0,0-2 0 0,-3-3-9 15,-2-1 9-15,-1 0 1 0,-9 4 5 0,12-13-1 0,-6 6 0 16,-5-3 0-16,-1 10 3 0,-1-18 1 15,-4 5-2-15,5 13-1 0,-11-15-4 0,3 7-10 0,-4-1-7 16,2 2-9-16,-7 0-25 0,2 4-11 0,3 2-15 16,2-2-18-16,10 3-16 0,-19 3-20 0,19-3-26 15,-17 1-206-15,17-1-414 0,-7 6 184 0</inkml:trace>
        </inkml:traceGroup>
        <inkml:traceGroup>
          <inkml:annotationXML>
            <emma:emma xmlns:emma="http://www.w3.org/2003/04/emma" version="1.0">
              <emma:interpretation id="{ECDB1A5E-2A36-4258-8A8B-830230E94FC4}" emma:medium="tactile" emma:mode="ink">
                <msink:context xmlns:msink="http://schemas.microsoft.com/ink/2010/main" type="inkWord" rotatedBoundingBox="18467,10091 19308,10075 19320,10729 18478,10745"/>
              </emma:interpretation>
            </emma:emma>
          </inkml:annotationXML>
          <inkml:trace contextRef="#ctx0" brushRef="#br0" timeOffset="122694.85">17701 9251 152 0,'-15'-3'212'0,"15"3"-13"0,-21-4-11 0,11 3-13 0,-2 0-9 15,12 1-9-15,-19-2-8 0,19 2-2 0,-15-1-7 16,15 1-4-16,-15-4-6 0,15 4-8 0,-12 0-6 16,12 0-11-16,0 0-6 0,-14-2-9 0,14 2-4 15,0 0-11-15,0 0-9 0,-9-6-6 0,9 6-5 16,0 0-6-16,0 0-4 0,0 0-8 0,0 0 2 16,0 0-8-16,0 0-1 0,0 0-3 0,33 12 1 15,-18-9-6-15,5 2-3 0,8-1-1 0,-1 2-1 16,4 0-4-16,9-1 3 0,-8 0-3 0,8 1-2 15,-3 1 1-15,-7-3-1 0,-2-1-1 0,-2 3 0 16,-7-1-4-16,-2 1 2 0,-1-1-4 0,-6 0-2 16,1-2 0-16,-4 2-2 0,1 2 3 0,-2 5 4 15,-2 0 8-15,-4 1 8 0,-3 4 6 0,0-3 0 0,-4 8-2 16,-4-5 3-16,2 4-9 0,-1 1 7 16,-1 1-5-16,1-3 1 0,1 5-7 0,-3-3 2 15,0-1-2-15,3 0-9 0,2 3 8 0,-2-2 3 0,4 3-5 16,1-8-4-16,-2 3 1 0,0-2-1 15,3-1-23-15,-1 0-17 0,2-2-21 0,-4 2-22 0,2-3-33 16,1 0-35-16,-3-1-39 0,4-3-47 0,-2-1-254 16,-2-2-521-16,6-7 231 0</inkml:trace>
          <inkml:trace contextRef="#ctx0" brushRef="#br0" timeOffset="122882.5">17633 9662 244 0,'0'0'260'0,"0"0"-21"0,19-9-14 16,-4 8-22-16,12 1-13 0,11 0-22 0,4 3-9 15,4 0-20-15,8 2-11 0,3 0-15 16,13 0-7-16,-13-1-14 0,-4 6-16 0,-4-7-25 0,1 6-37 16,-7-4-44-16,-4 2-41 0,-8-6-56 0,2 5-237 15,-5-5-393-15,-2-1 174 0</inkml:trace>
        </inkml:traceGroup>
        <inkml:traceGroup>
          <inkml:annotationXML>
            <emma:emma xmlns:emma="http://www.w3.org/2003/04/emma" version="1.0">
              <emma:interpretation id="{0DF6A073-46A1-4A6F-98B1-03519936B486}" emma:medium="tactile" emma:mode="ink">
                <msink:context xmlns:msink="http://schemas.microsoft.com/ink/2010/main" type="inkWord" rotatedBoundingBox="20761,9802 21738,9784 21752,10561 20775,10579"/>
              </emma:interpretation>
            </emma:emma>
          </inkml:annotationXML>
          <inkml:trace contextRef="#ctx0" brushRef="#br0" timeOffset="123605.39">20396 9041 294 0,'-9'-13'291'0,"-4"-2"-19"0,1 3-16 15,-5-6-18-15,-1 9-14 0,-1-4-20 0,-3 4-12 16,2 4-22-16,1-2-14 0,0 2-17 0,-2 3-6 15,1 2-19-15,-1 0-12 0,4 4-7 0,-3 2-13 16,1 1-8-16,4 0-8 0,0 4-6 0,3 3-7 16,-3 5-8-16,0 3 3 0,8 2-6 0,1-5-5 15,1 9-6-15,5-4 1 0,2 7-5 0,5 4-4 16,2-2 3-16,8 1-5 0,-3 4-2 0,6-4 0 16,-1-2-2-16,4 2-3 0,2-2 1 0,0 0-5 15,-5-8 1-15,2 1-4 0,0-4 3 0,-4 0-1 0,0-1-2 16,-3-2 3-16,-3-1-1 0,2-6-9 0,-4 3 4 15,-1-3-1-15,-2 2-3 0,-2-4 2 16,-2 0 1-16,-3-9-2 0,0 15 2 0,0-15 0 0,-8 9 4 16,-4-2-1-16,-2-3-3 0,-6-1 1 0,-5 1 6 15,-2-4-8-15,-1 0 1 0,-5-3 2 0,-6-2-6 16,2-6 0-16,-2 1 0 0,2-3-2 16,1-3-4-16,-3 0 3 0,14 6-3 0,2-4 0 0,4 0-8 15,6 3-9-15,1-4-20 0,7-1-16 0,5 0-18 16,6 0-17-16,12-4-14 0,9-8-24 0,9 4-20 15,7-2-16-15,23-8-11 0,1 9 2 0,4 1 4 16,2 4 21-16,-3 4 26 0,3 3 29 0,-16 6 22 16,-3 1 13-16,0-2 16 0,-4 5 1 0,-2-1 5 0,-6-2 5 15,-11 1 4-15,-3 3-21 0,-7-1-25 0,-4 2-167 16,-8-4-266-16,1 2 117 0</inkml:trace>
        </inkml:traceGroup>
      </inkml:traceGroup>
    </inkml:traceGroup>
    <inkml:traceGroup>
      <inkml:annotationXML>
        <emma:emma xmlns:emma="http://www.w3.org/2003/04/emma" version="1.0">
          <emma:interpretation id="{5D744BA8-C393-43FB-AFBE-C2E7CDE8D069}" emma:medium="tactile" emma:mode="ink">
            <msink:context xmlns:msink="http://schemas.microsoft.com/ink/2010/main" type="paragraph" rotatedBoundingBox="1552,12098 21084,11048 21127,11857 1595,12906" alignmentLevel="1"/>
          </emma:interpretation>
        </emma:emma>
      </inkml:annotationXML>
      <inkml:traceGroup>
        <inkml:annotationXML>
          <emma:emma xmlns:emma="http://www.w3.org/2003/04/emma" version="1.0">
            <emma:interpretation id="{D79FC490-9124-418B-AA4B-BCEDF57C4E62}" emma:medium="tactile" emma:mode="ink">
              <msink:context xmlns:msink="http://schemas.microsoft.com/ink/2010/main" type="inkBullet" rotatedBoundingBox="1561,12278 2282,12239 2316,12867 1595,12906"/>
            </emma:interpretation>
          </emma:emma>
        </inkml:annotationXML>
        <inkml:trace contextRef="#ctx0" brushRef="#br0" timeOffset="129180.6">935 11420 82 0,'0'0'148'16,"0"0"-4"-16,7-6-11 0,-7 6-20 0,0 0 13 16,0 0 0-16,0 0-9 0,6-7 3 0,-6 7-2 15,0 0-3-15,0 0-10 0,0 0-1 0,6-9 1 16,-6 9-11-16,0 0-3 0,0 0-4 0,0 0-7 15,0 0-12-15,0 0-4 0,0 0-8 0,0 0-6 16,0 0-4-16,-32 2-7 0,32-2-5 0,-32 7 2 16,19-2-3-16,-2 1-1 0,-3-1-3 0,-1 0 0 15,2-1-1-15,1 2-3 0,-4 0 0 0,6 3-6 0,-1-6 1 16,-2 4-3-16,8-3-3 0,-4 3 1 0,2-1-2 16,4-2 1-16,7-4-5 0,-10 7 1 0,10-7-6 15,-12 7 3-15,12-7-1 0,-5 10 0 0,5-10 0 16,0 0 0-16,0 0-2 0,2 14 0 0,-2-14 3 15,0 0-1-15,15 11-2 0,-7-8 0 0,-8-3 0 16,18 4-1-16,-7-1 1 0,-1 1-1 0,-1-3-3 16,3 1 3-16,-12-2-2 0,15 5 0 0,-8-2 1 15,-7-3 0-15,17 5-4 0,-8-4 3 0,-2 5-3 16,-7-6 2-16,14 5 1 0,-5 1-1 0,-9-6-3 16,13 9 3-16,-8-4 1 0,-5-5-2 0,11 11 1 0,-5-4 1 15,0-4-2-15,-6-3 1 0,9 12 3 0,-3-6-3 16,0 1 0-16,0-2 1 0,-6-5-3 15,12 12 0-15,-6-5 3 0,-1-2 0 0,-5-5-2 0,10 9 1 16,-4-3-4-16,-6-6 6 0,12 11-4 0,-8-6 5 16,2 2-3-16,0-1-3 0,0 1 5 0,-6-7 1 15,8 13-2-15,-2-7 2 0,-6-6-3 0,7 15 0 16,-4-8-2-16,0-2 2 0,-3-5-2 0,2 13 3 16,-2-13-4-16,4 12 5 0,-4-12-3 0,0 0 3 15,0 0 2-15,-1 17 1 0,1-17 1 0,-5 11 4 0,5-11 0 16,-7 8 2-16,7-8 0 0,-14 8 5 15,4-5-6-15,1 2 4 0,-5-2-1 0,1 1 1 16,-2 0-2-16,-1-2 2 0,1-1-7 0,0-1 8 16,-1 2-3-16,-1-4 1 0,1 2-1 0,1 2-5 15,1-4 0-15,14 2 0 0,-22-3 2 0,12 1-2 16,1-1-3-16,9 3 3 0,-17-6-1 0,17 6 2 0,-13-6-4 16,13 6-1-16,-8-7-6 0,8 7-9 0,-3-11-13 15,3 11-10-15,0 0-9 0,0 0-10 0,9-18-11 16,-9 18-9-16,9-11-10 0,-3 7-16 0,-6 4-10 15,18-7-9-15,-9 3-32 0,3 2-33 0,-12 2-164 16,21-7-373-16,-3 5 165 0</inkml:trace>
        <inkml:trace contextRef="#ctx0" brushRef="#br0" timeOffset="129574.46">1274 11738 124 0,'6'-10'222'0,"-6"10"-9"16,0 0-9-16,0 0-13 0,0 0-11 0,0 0-12 0,0 0-9 16,0 0-8-16,0 0-9 0,2-8-7 0,-2 8-12 15,0 0-12-15,0 0-11 0,0 0-12 0,0 0 9 16,0 0 6-16,0 0-3 0,0 0-2 0,0 0-9 15,-1 35-5-15,1-35-1 0,-4 16-3 0,4-5-3 16,3 3-1-16,-2-1 3 0,-1 0-5 16,0 3-3-16,0-7-8 0,1 6 2 0,-1-2 2 0,2 1-6 15,1-2-3-15,-2-1-3 0,-1-11-2 0,5 19-1 16,-4-13-6-16,2 4-3 0,2 0-2 16,-5-10-2-16,6 11-10 0,-6-11-1 0,4 11 0 0,-4-11-1 0,3 9-6 15,-3-9 1-15,6 9-3 0,-6-9-5 16,5 7 15-16,-5-7-25 0,0 0-19 0,7 4-10 15,-7-4-18-15,0 0-16 0,0 0-17 0,0 0-12 0,0 0-17 16,0 0-42-16,0 0-48 0,0 0-35 0,0 0-54 16,0 0-220-16,0 0-545 0,0 0 242 0</inkml:trace>
        <inkml:trace contextRef="#ctx0" brushRef="#br0" timeOffset="129792.39">1373 11522 196 0,'6'-11'245'0,"-6"11"-20"16,0 0-9-16,2-10-23 0,-2 10-24 0,0 0-17 0,0 0-19 16,0 0-16-16,0-10-17 0,0 10-11 0,0 0-15 15,0 0-21-15,0 0-23 0,0 0-19 16,0 0-31-16,0 0-24 0,-6 37-27 0,3-26-38 0,-3 1-185 15,0 5-317-15,0-4 140 0</inkml:trace>
      </inkml:traceGroup>
      <inkml:traceGroup>
        <inkml:annotationXML>
          <emma:emma xmlns:emma="http://www.w3.org/2003/04/emma" version="1.0">
            <emma:interpretation id="{40811463-6843-47A3-9DC6-552A9EA1E746}" emma:medium="tactile" emma:mode="ink">
              <msink:context xmlns:msink="http://schemas.microsoft.com/ink/2010/main" type="line" rotatedBoundingBox="4037,11964 21084,11048 21125,11808 4078,12724"/>
            </emma:interpretation>
          </emma:emma>
        </inkml:annotationXML>
        <inkml:traceGroup>
          <inkml:annotationXML>
            <emma:emma xmlns:emma="http://www.w3.org/2003/04/emma" version="1.0">
              <emma:interpretation id="{576E3376-C6B4-404F-AA4B-D22066868D68}" emma:medium="tactile" emma:mode="ink">
                <msink:context xmlns:msink="http://schemas.microsoft.com/ink/2010/main" type="inkWord" rotatedBoundingBox="4047,12152 4595,12122 4625,12685 4077,12715"/>
              </emma:interpretation>
            </emma:emma>
          </inkml:annotationXML>
          <inkml:trace contextRef="#ctx0" brushRef="#br0" timeOffset="138725.62">3144 11369 73 0,'0'0'235'15,"0"0"-28"-15,0 0-18 0,0 0-18 0,0 0-10 16,0 0-9-16,37-13-7 0,-19 11 1 0,9-4-9 16,-2 1-1-16,3-1-8 0,4-1-6 0,-5 2-7 15,5-3-11-15,-3-1-6 0,1 4-8 0,-2-3-10 16,-1 1-10-16,-2 2-5 0,-5 3-6 0,-1-1-3 0,-4 0-6 15,1 2-1-15,1-3-12 0,-10-2-4 16,2 5-4-16,-9 1-10 0,16-1-10 0,-16 1-18 0,0 0-18 16,15-1-21-16,-15 1-9 0,0 0-11 0,0 0-24 15,11 6-29-15,-11-6-26 0,0 0-38 16,0 0-184-16,0 0-399 0,0 0 176 0</inkml:trace>
          <inkml:trace contextRef="#ctx0" brushRef="#br0" timeOffset="139240.51">3291 11366 105 0,'-9'5'190'0,"-1"0"-16"0,1 0-15 0,0 0-13 0,9-5-14 15,-15 11-14-15,9-5-6 0,-1-1-13 0,7-5-7 16,-9 12-6-16,9-12-2 0,-6 11-10 0,6-11-3 15,0 0-7-15,1 14 0 0,-1-14 7 0,8 11-10 16,-2-5-1-16,-6-6-3 0,18 7-3 0,-8-2-1 16,7-1-3-16,-3-2-8 0,4 3 1 0,2 1-4 15,1-6-2-15,5 3-4 0,1 1-3 0,-4-1-1 16,3 1 1-16,0 0-5 0,1-2-3 0,-8 3 0 16,0-2-3-16,-1 0-4 0,-1 3 0 0,1-1-2 0,-5 2-1 15,1-1-3-15,-1-2 2 0,-1 5-2 0,0-2 2 16,-5 1-5-16,2 3-2 0,-3-3 2 15,6 1 3-15,-9 2 2 0,5-1 0 16,-5 1 1-16,0-1 0 0,-1 0 3 0,0 5 4 0,-1-1 2 0,-1-4 1 16,0 4 2-16,-3-3 3 0,-5 2-2 15,5-4 4-15,-5 3-5 0,-2-2 4 0,-4 2-6 0,4-4-1 16,-5-1-5-16,0 0 0 0,0 1 3 0,-3-3-6 16,3 2-1-16,0-3 2 0,-3 2-2 15,4-3 0-15,-4 1-2 0,4-4 0 0,-1 0-2 0,15 0 1 16,-21 0-7-16,21 0-16 0,-17-4-13 0,17 4-20 15,-14-3-18-15,14 3-30 0,-10-11-31 0,10 11-31 16,0 0-48-16,9-23-197 0,0 13-434 0,2-5 192 16</inkml:trace>
        </inkml:traceGroup>
        <inkml:traceGroup>
          <inkml:annotationXML>
            <emma:emma xmlns:emma="http://www.w3.org/2003/04/emma" version="1.0">
              <emma:interpretation id="{1EE2DD5B-1F44-447F-8344-00DA31BE72D4}" emma:medium="tactile" emma:mode="ink">
                <msink:context xmlns:msink="http://schemas.microsoft.com/ink/2010/main" type="inkWord" rotatedBoundingBox="6191,12048 6838,12013 6863,12478 6216,12513"/>
              </emma:interpretation>
            </emma:emma>
          </inkml:annotationXML>
          <inkml:trace contextRef="#ctx0" brushRef="#br0" timeOffset="139938.91">5294 11197 230 0,'0'0'280'16,"0"0"-10"-16,2-13-17 0,-2 13-23 0,0 0-21 15,0 0-23-15,0 0-21 0,0 0-14 0,0 0-9 16,0 0 0-16,0 0-6 0,0 0-8 0,0 0-4 16,0 0 0-16,-6 44-9 0,6-29-3 0,0-1-2 0,0 3-3 15,0-3-5-15,0 4-11 0,3 0-1 16,-2 1-8-16,2-4-9 0,0 3-9 0,0 4 0 16,3-6-4-16,-6 2-6 0,5-1-8 0,-2 0-3 0,0-3-5 15,-3 0-4-15,3 1-2 0,0-2-3 0,-2 1-28 16,1-4-30-16,-2-1-10 0,1 2-21 0,-1-11-20 15,-1 22-26-15,1-15-26 0,0-7-25 0,0 17-30 16,0-17-24-16,1 9-19 0,-1-9-251 0,0 0-522 0,0 0 231 16</inkml:trace>
          <inkml:trace contextRef="#ctx0" brushRef="#br0" timeOffset="140288.96">5523 11436 261 0,'7'-11'276'0,"-7"11"-14"0,0 0-18 0,3-7-24 15,-3 7-25-15,0 0-20 0,0 0-17 0,0 0-9 16,0 0-9-16,0 0-8 0,0 0-10 16,3 35-9-16,-3-28-10 0,0 7-7 0,0-3-6 0,3 2-7 15,-2 0-4-15,1 0-8 0,2-1-8 0,-1 2-6 16,3 0-1-16,5-4-6 0,-4 4 0 0,5-7-4 16,-1 3-6-16,1-3-2 0,7-2-5 0,-3-1-3 15,4 2 1-15,4-6-3 0,1 1-3 0,0-6-8 16,2 2 2-16,1-2-3 0,-5-4 3 0,1 0-5 15,-2-3-3-15,-3-2-3 0,-5 2 4 0,4-7-9 16,-8 3 2-16,-1 1-6 0,-1-3 4 0,-2-4-4 16,-6-2 0-16,0 3 1 0,-3 4 2 0,-8-7-4 15,2 12-1-15,-7-5 0 0,1 4 1 0,-6-1 0 0,-1 4 4 16,-5-2-8-16,3 2 3 0,-6 7 1 0,3-1-1 16,2 4-12-16,-3 0-10 0,4 4-11 15,1-1-18-15,7 5-21 0,0-2-17 0,-1 2-18 0,4 0-20 16,1 1-18-16,1-2-35 0,5 2-56 0,3-3-180 15,3-6-453-15,0 15 201 0</inkml:trace>
        </inkml:traceGroup>
        <inkml:traceGroup>
          <inkml:annotationXML>
            <emma:emma xmlns:emma="http://www.w3.org/2003/04/emma" version="1.0">
              <emma:interpretation id="{91406212-ADEF-4B27-92AA-401D402199B1}" emma:medium="tactile" emma:mode="ink">
                <msink:context xmlns:msink="http://schemas.microsoft.com/ink/2010/main" type="inkWord" rotatedBoundingBox="8887,11703 9355,11678 9387,12261 8918,12286"/>
              </emma:interpretation>
            </emma:emma>
          </inkml:annotationXML>
          <inkml:trace contextRef="#ctx0" brushRef="#br0" timeOffset="141414.73">8158 10887 73 0,'-12'4'222'0,"12"-4"-8"0,-20 2-17 0,10-2-7 16,10 0-13-16,-19 5-17 0,19-5-15 0,-14 3-12 15,14-3-9-15,-15 5-11 0,15-5-7 0,-7 5-9 16,7-5-11-16,-6 6-7 0,6-6 0 0,-6 8-11 15,6-8-3-15,0 0-12 0,0 15-1 0,0-15-6 16,0 0-6-16,0 0-3 0,6 16 0 0,-6-16-4 16,6 8-3-16,1-4-3 0,-7-4-2 0,12 13-2 15,-4-9-5-15,-2 1-1 0,7 0 3 0,-7-1-5 16,4 0-1-16,2 2-3 0,-4-3 1 0,1 2-6 0,1 1 2 16,-1 0-2-16,2-1 0 0,-5 1-1 0,3-2-2 15,-2 3-2-15,2-3 6 0,-5 6-4 16,5-4 2-16,-3 5-1 0,-1-4-2 0,-2 4 0 0,3-4 1 15,-3 2 5-15,7 2 4 0,-7 2-3 0,5-4 7 16,-5 9-2-16,6-1 7 0,-6-3 0 0,4 3 4 16,-4 0-2-16,3-2 3 0,0 1 1 0,-3-1 0 15,1-5 1-15,-4 5 2 0,3-2-3 0,-3-4 5 16,0-9-5-16,-3 19 4 0,0-9-5 0,0-3 4 16,-4 1-2-16,-2-1-3 0,-7 0-3 0,-1-1-4 15,-2 3-9-15,-1-6-25 0,-5 1-23 0,-2-1-28 16,2 1-38-16,-2-2-33 0,2 2-39 0,8-4-55 15,-10-4-217-15,8 3-484 0,1 1 215 0</inkml:trace>
          <inkml:trace contextRef="#ctx0" brushRef="#br0" timeOffset="141025.93">8158 10835 146 0,'0'0'245'0,"0"0"-13"0,0 0-12 15,0 0-16-15,-12-4-14 0,12 4-12 0,0 0-16 0,0 0-5 16,0 0-15-16,0 0-10 0,0 0-6 15,0 0 0-15,0 0-10 0,0 0-8 0,0 0-8 0,0 0-7 16,36 5-7-16,-36-5-11 0,22 1-8 0,-10 0-3 16,1-1-4-16,4-1-8 0,-4 6-5 0,4-5-5 15,-1 0-5-15,0 0-4 0,-1 0-4 0,2 2-7 16,-1-2-15-16,-5 1-14 0,5-1-19 0,-4 3-17 16,-2-2-21-16,-10-1-15 0,23 2-19 0,-23-2-20 15,13 1-25-15,-4 2-23 0,-9-3-14 0,0 0-38 0,0 0-142 16,0 0-389-16,0 0 172 0</inkml:trace>
        </inkml:traceGroup>
        <inkml:traceGroup>
          <inkml:annotationXML>
            <emma:emma xmlns:emma="http://www.w3.org/2003/04/emma" version="1.0">
              <emma:interpretation id="{F3120BF4-233A-421B-8163-F3FA2A79F37A}" emma:medium="tactile" emma:mode="ink">
                <msink:context xmlns:msink="http://schemas.microsoft.com/ink/2010/main" type="inkWord" rotatedBoundingBox="11542,11674 12357,11630 12385,12152 11570,12196"/>
              </emma:interpretation>
            </emma:emma>
          </inkml:annotationXML>
          <inkml:trace contextRef="#ctx0" brushRef="#br0" timeOffset="147142.97">10660 10818 185 0,'0'0'242'0,"0"0"-25"0,0 0-19 0,0 0-23 16,0 0-19-16,0 0-2 0,0 0-4 0,0 0-2 16,0 0-5-16,-24 24-2 0,24-24-8 0,5 20-10 15,-4-9-2-15,5 2-6 0,-4 2-5 0,2-2-8 16,2 2-1-16,-1-1-7 0,1 0-2 15,0 3-7-15,-2-1-4 0,-1-3-10 0,2 1-5 0,-2-2-3 16,1 3-4-16,1-4-8 0,-4-1-5 0,1 1-2 16,2 2-8-16,-2-2-2 0,-2-2-3 0,1 3-3 15,-1-12-2-15,2 17-2 0,-2-17 0 0,0 17-2 0,0-17-19 16,0 14-18-16,0-14-17 0,-2 13-21 16,2-13-23-16,0 0-27 0,0 15-25 0,0-15-26 0,0 0-27 15,0 0-28-15,5 7-249 0,-5-7-495 0,0 0 220 16</inkml:trace>
          <inkml:trace contextRef="#ctx0" brushRef="#br0" timeOffset="147401.14">11099 10836 93 0,'6'-11'264'0,"-6"11"-21"0,4-11-16 15,-4 11-17-15,12-8-15 0,-6 2-15 0,3 1-7 16,-9 5-16-16,16-6-9 0,-2 4-10 0,-5-2-12 16,3 3-10-16,6-1-7 0,-2 1-11 0,2 1-11 0,-3 0-8 15,-3 0-1-15,7-3-15 0,-5 6-6 16,-1-2-9-16,3-1 3 0,-5 2-13 0,2-1-1 16,-1 2-13-16,-12-3-17 0,24 3-24 0,-13 1-21 15,-4-2-23-15,3 3-29 0,-10-5-27 0,15 5-35 0,-15-5-49 16,12 1-194-16,-12-1-429 0,9 1 190 0</inkml:trace>
          <inkml:trace contextRef="#ctx0" brushRef="#br0" timeOffset="147747.96">11185 10828 28 0,'0'0'220'0,"-19"3"-18"0,11-3-17 0,8 0-18 15,-16 6-16-15,16-6-12 0,-10 5-13 0,10-5-19 16,-12 7-3-16,7-1-7 0,5-6-8 0,-3 12-4 0,3-12-8 16,-3 12-8-16,3-12-2 0,3 14-6 15,-3-14-2-15,6 16-6 0,2-8-1 0,1 1 0 16,-2 5 1-16,5-6-2 0,0 1-1 0,1 2-1 0,1 2-3 16,1-2-5-16,6 2 1 0,1 1 1 0,-1-3 2 15,1 4-2-15,-2-2 2 0,0 4-4 0,-3-7 4 16,4 5-5-16,-6-6 2 0,-2 0-5 0,-1 0-4 15,-3 2 1-15,3-1-2 0,-5 0-5 0,1-2-1 16,-2-3 2-16,-2 4 1 0,-4-9-1 0,2 15 2 16,-2-15-7-16,-6 14 1 0,0-8-6 0,-3 1 1 15,0 7-4-15,-5-7-13 0,0 2-22 0,0 0-16 16,-1-3-27-16,-1 2-29 0,-8 0-26 0,-1 1-35 0,10-6-34 16,-3 1-247-16,1-4-470 0,4 2 208 15</inkml:trace>
        </inkml:traceGroup>
        <inkml:traceGroup>
          <inkml:annotationXML>
            <emma:emma xmlns:emma="http://www.w3.org/2003/04/emma" version="1.0">
              <emma:interpretation id="{185CAF23-F6D1-4934-86E1-0C4448158822}" emma:medium="tactile" emma:mode="ink">
                <msink:context xmlns:msink="http://schemas.microsoft.com/ink/2010/main" type="inkWord" rotatedBoundingBox="13862,11538 14799,11488 14824,11955 13887,12006"/>
              </emma:interpretation>
            </emma:emma>
          </inkml:annotationXML>
          <inkml:trace contextRef="#ctx0" brushRef="#br0" timeOffset="148659.73">13023 10756 14 0,'0'0'263'0,"-5"-16"-10"0,5 16-21 0,0 0-18 15,0 0-19-15,0 0-11 0,12-20-18 0,-12 20-14 16,6-11-13-16,-6 11-13 0,14-8-15 0,-7 2-12 16,0 3-9-16,-7 3-8 0,15-9-9 0,-4 7-5 15,-2-3-9-15,3 3-5 0,0-2-9 0,0 2 0 16,-12 2-9-16,23-4 0 0,-11 3-7 0,0 1 0 16,-12 0-5-16,21 4 2 0,-12-3-6 0,2 1-3 15,-3 3-3-15,0 1-1 0,1-2-3 0,-3 3-3 0,-6-7 2 16,10 13-1-16,-4-6 0 0,-4 3 1 15,1-2-3-15,0 0 1 0,-3-8 2 0,0 25 5 0,0-12 4 16,0 1 1-16,-3 1-3 0,-2 0 0 0,-1 2-1 16,0-3 4-16,-1 2 2 0,-2 0 2 0,-2-2-1 15,-3 4-2-15,0-4 2 0,1 0 2 0,-2-2-1 16,-2 1 0-16,1 1 1 0,0-4-3 0,-1 1-9 16,4-2 7-16,-4 2 1 0,2-4-4 0,1 0-4 15,2 1 3-15,0-5-4 0,4 1 5 0,8-4-5 0,-15 8 4 16,9-3 5-16,6-5 3 0,-10 4 5 15,10-4 0-15,0 0 0 0,-11 3 6 0,11-3-10 16,0 0 1-16,0 0-5 0,0 0-4 0,0 0 3 0,0 0-5 16,0 0 0-16,0 0-5 0,39-7-2 0,-22 7 4 15,1-4-9-15,7 2 9 0,2 2-6 0,0-4-2 16,1 4 3-16,-3 0-5 0,2 0-11 0,-2 3-13 16,-4-3-18-16,5 1-14 0,-8 0-22 0,1 4-16 15,-3-5-20-15,1 2-20 0,-1 0-13 0,-5 1-19 16,1 0-16-16,-1-3-23 0,1 1-226 0,-12-1-464 15,21-4 205-15</inkml:trace>
          <inkml:trace contextRef="#ctx0" brushRef="#br0" timeOffset="148988.96">13557 10992 125 0,'6'-7'224'0,"-6"7"-5"0,6-11-8 0,-6 11-3 16,7-8-7-16,-7 8-4 0,0 0-18 15,6-9-14-15,-6 9-15 0,0 0-22 0,0 0-8 16,0 0-17-16,0 0-10 0,0 0-7 0,0 0-8 0,0 0-8 15,15 18 2-15,-11-11-7 0,-4-7-4 0,5 17-5 16,-4-10-6-16,5 3-4 0,-3-3-3 0,2 4-1 16,1-1-5-16,0-2-1 0,0-1-3 0,1 1 0 15,4 0-4-15,-1-4 3 0,3 6-2 0,2-8-3 16,3 3 0-16,-1-1-6 0,0-3-3 0,-2-2-3 16,5-3 0-16,-4-2 0 0,1 1 2 0,0-4-3 15,-3 0-4-15,1 0 3 0,-2-5-5 0,-1 0-7 16,-4 1-5-16,2-1-8 0,-7-7 0 0,-1 5 1 15,-2-4 0-15,-2 4-1 0,-4-3 1 0,0 6 3 16,-3-2-5-16,-4 0-1 0,-2 6-4 0,-8-5-2 0,0 6-2 16,5 2-11-16,-11 3-8 0,4-1-9 0,1 4-11 15,-3 4-16-15,3-1-11 0,-1 3-16 0,1 2-20 16,2 2-20-16,2-3-24 0,3 0-227 0,0 1-427 16,-1 1 190-16</inkml:trace>
        </inkml:traceGroup>
        <inkml:traceGroup>
          <inkml:annotationXML>
            <emma:emma xmlns:emma="http://www.w3.org/2003/04/emma" version="1.0">
              <emma:interpretation id="{81678BEE-EEE3-438E-9DBA-E624DC4EBE06}" emma:medium="tactile" emma:mode="ink">
                <msink:context xmlns:msink="http://schemas.microsoft.com/ink/2010/main" type="inkWord" rotatedBoundingBox="16398,11546 17135,11506 17153,11829 16415,11869"/>
              </emma:interpretation>
            </emma:emma>
          </inkml:annotationXML>
          <inkml:trace contextRef="#ctx0" brushRef="#br0" timeOffset="149723.11">15510 10681 287 0,'0'0'296'0,"0"0"-18"16,0 0-19-16,0 0-27 0,0 0-24 0,0 0-22 15,0 0-18-15,0 0-21 0,0 0-12 0,0 0-3 0,0 0-10 16,0 0-4-16,0 0-5 0,0 0-1 16,-6 44-6-16,6-31-17 0,0 3 0 0,0 1-7 15,0-1-9-15,2 2-9 0,-2-3-3 0,-2 1-7 0,4-1-5 16,-2 1-1-16,0 1-2 0,0-2-8 0,0 0-2 15,0-5-3-15,1 2-2 0,-1-12-16 0,0 19-25 16,0-10-19-16,3-1-20 0,-3-8-24 0,-3 14-24 16,3-14-32-16,0 12-18 0,0-12-24 0,0 0-27 15,6 7-270-15,-6-7-506 0,0 0 224 0</inkml:trace>
          <inkml:trace contextRef="#ctx0" brushRef="#br0" timeOffset="150250.67">15974 10678 36 0,'0'0'129'16,"0"0"-2"-16,0 0-24 0,0 0-3 0,0 0-6 0,0 0-16 15,0 0 2-15,0 0 0 0,0 0-3 0,0 0 6 16,0 0 6-16,0 0 4 0,0 0-2 15,0 0-3-15,0 0 8 0,0 0 0 0,0 0-4 0,0 0 4 16,-10-10-7-16,10 10 0 0,0 0-1 0,0 0-7 16,0 0-3-16,0 0-6 0,0 0-9 0,0 0-8 15,0 0-5-15,0 0-10 0,0 0 1 0,0 0-3 16,0 0 3-16,0 0 4 0,0 0 6 0,-12 24 0 16,12-24-1-16,-5 18 7 0,1-5 2 0,-1-3-3 0,4 5-7 15,-7-2 4-15,4 2-3 0,-1 2-7 0,1-3 1 16,-2 0-4-16,4 1-1 0,-2-2-3 15,3 0 0-15,-1-2-6 0,-1 0 0 0,3-11-4 0,-1 20 0 16,1-13 1-16,0-7-9 0,1 18 1 0,-1-18 0 16,3 14 4-16,2-7-8 0,-1-1 4 0,-4-6 0 15,10 10 0-15,1-9-3 0,-1 3 2 0,4-3-3 16,1-2-3-16,3 1-1 0,-2-4-2 0,2-2 3 16,1 0-6-16,2-6 4 0,-3 2-1 15,4-1-4-15,4-5-5 0,-5 1 1 0,-3 1-1 0,-5-1 5 16,3-2-6-16,-5 3 3 0,-4 4 2 0,1-5-1 15,-4 2-5-15,1 0 4 0,-2 2 0 0,-3 1-2 16,0 10-4-16,-5-19 3 0,-1 11-3 0,-1 1 5 0,-7-1-6 16,1 1-10-16,-2 3-10 0,-3 0-7 15,-1 4-14-15,4-1-11 0,-3 2-14 0,-3 2-10 16,5-1-19-16,-4 5-18 0,1-1-15 0,-1-1-30 0,3 2-19 16,2-2-56-16,-3 2-174 0,4-2-445 15,-1 2 197-15</inkml:trace>
        </inkml:traceGroup>
        <inkml:traceGroup>
          <inkml:annotationXML>
            <emma:emma xmlns:emma="http://www.w3.org/2003/04/emma" version="1.0">
              <emma:interpretation id="{5BEB851C-4502-4F03-B07B-2FB42D48E702}" emma:medium="tactile" emma:mode="ink">
                <msink:context xmlns:msink="http://schemas.microsoft.com/ink/2010/main" type="inkWord" rotatedBoundingBox="18955,11466 19406,11442 19430,11895 18980,11920"/>
              </emma:interpretation>
            </emma:emma>
          </inkml:annotationXML>
          <inkml:trace contextRef="#ctx0" brushRef="#br0" timeOffset="150842.9">18050 10645 168 0,'0'0'279'0,"0"0"-14"16,0 0-14-16,54-6-10 0,-38 10-15 0,4-8-12 15,0 4-17-15,3-3-12 0,-1 3-23 0,4-2-13 16,-7 2-15-16,-3 0-14 0,4 0-13 0,-4 0-9 15,-1 2-10-15,-3-4-10 0,-2 4-22 16,-10-2-13-16,18 3-20 0,-18-3-21 0,14 0-29 16,-14 0-23-16,12 0-28 0,-12 0-15 0,0 0-36 0,0 0-13 15,0 0-36-15,0 0-221 0,0 0-431 0,0 0 192 16</inkml:trace>
          <inkml:trace contextRef="#ctx0" brushRef="#br0" timeOffset="151207.44">18196 10595 77 0,'0'0'232'0,"-27"3"-14"0,16 1-20 15,0-2-14-15,-2 4-19 0,-1 2-9 0,4-1-15 16,-1-3-12-16,2 3-12 0,3 2-6 0,0-2-11 16,0 1-8-16,1 0-7 0,2 0-4 0,-2 3-5 15,5-11-4-15,0 18-9 0,0-18-4 0,6 17-8 16,0-9 1-16,3 2-5 0,4-1-1 15,4 1-4-15,4 2-2 0,0-1-5 0,5 0-2 0,1-1-5 16,5-2 1-16,3 6 1 0,-5-3 0 0,-1-2 6 16,-1 2-3-16,-1-1-5 0,-2-3 0 0,-7 0-5 15,4 7-1-15,-8-7-2 0,2 1-6 0,-5-2 0 0,-1 0 0 16,-4-2-1-16,-2 3 0 0,-4-7-3 16,6 13 6-16,-6-13 6 0,0 12 6 0,0-12 5 15,-10 11-4-15,4-4-3 0,-4-1-1 0,-4-1-3 0,1 1-1 16,-2 0-3-16,0 1 0 0,-3-2-4 0,3 1-10 15,-1-1-18-15,-1 1-16 0,-1-3-18 0,3 1-18 16,2-1-20-16,-3 1-26 0,1-1-22 0,3-2-29 16,12-1-32-16,-20 0-225 0,20 0-454 0,-10-8 202 15</inkml:trace>
        </inkml:traceGroup>
        <inkml:traceGroup>
          <inkml:annotationXML>
            <emma:emma xmlns:emma="http://www.w3.org/2003/04/emma" version="1.0">
              <emma:interpretation id="{ED655F2B-4940-4BE5-830D-7B60937040D0}" emma:medium="tactile" emma:mode="ink">
                <msink:context xmlns:msink="http://schemas.microsoft.com/ink/2010/main" type="inkWord" rotatedBoundingBox="20539,11353 21099,11323 21125,11808 20566,11838"/>
              </emma:interpretation>
            </emma:emma>
          </inkml:annotationXML>
          <inkml:trace contextRef="#ctx0" brushRef="#br0" timeOffset="151751.97">19885 10486 205 0,'0'0'286'0,"10"-3"-20"0,-10 3-22 16,16-5-17-16,-4 5-8 0,2-3-22 0,-1 1-13 15,2 1-16-15,-2 1-13 0,5-1-16 0,0 1-11 16,2 0-18-16,-4-3-9 0,3 3-10 0,-4 0-12 0,2 3-9 16,-2-2-5-16,0 0-9 0,-3-1-5 15,-2 2-17-15,0 1-21 0,-10-3-22 0,14 4-27 0,-14-4-23 16,12 1-17-16,-12-1-25 0,0 0-15 16,4 8-30-16,-4-8-35 0,0 0-213 0,0 0-428 15,0 0 190-15</inkml:trace>
          <inkml:trace contextRef="#ctx0" brushRef="#br0" timeOffset="152177.63">19855 10518 149 0,'-14'2'242'0,"14"-2"-22"16,-10 4-18-16,10-4-10 0,0 0-12 0,-15 5-13 15,10 1-6-15,5-6-13 0,-13 7-9 0,13-7-8 16,-12 11-10-16,5-5-11 0,1 1-9 0,6-7-12 0,-14 11-7 15,10-1-10-15,-1-2-2 0,1 0-8 16,-1-1-4-16,5-7-7 0,-6 19 0 0,3-9-10 0,3 3 1 16,0-13-5-16,6 18-2 0,-3-7-2 0,6 0-4 15,0 2-3-15,2-4-1 0,2 6 0 0,1-6 2 16,0 4 7-16,10-1 6 0,-1 0 2 0,-4-5-2 16,-1 1 8-16,4 2-9 0,-5 0-4 0,-4-3-4 15,-2 0-3-15,1 0-6 0,1-1-2 0,-6 1 2 16,1-2-5-16,-2 1 0 0,-6-6 0 0,10 11 0 15,-10-11 5-15,2 11-2 0,-2-11 4 0,0 0-3 16,-12 20-1-16,3-16-1 0,-2 1 1 0,-2 0 0 16,-2 3-15-16,-10-5-16 0,-1 4-25 0,3 0-18 15,-3 0-32-15,-1-2-25 0,2 0-28 0,0 3-23 16,1-5-44-16,-5 0-78 0,6-2-162 0,2 2-481 16,-3 1 214-16</inkml:trace>
        </inkml:traceGroup>
      </inkml:traceGroup>
    </inkml:traceGroup>
    <inkml:traceGroup>
      <inkml:annotationXML>
        <emma:emma xmlns:emma="http://www.w3.org/2003/04/emma" version="1.0">
          <emma:interpretation id="{96CBDB97-F7BA-4B07-B181-69AA7F3FD91C}" emma:medium="tactile" emma:mode="ink">
            <msink:context xmlns:msink="http://schemas.microsoft.com/ink/2010/main" type="paragraph" rotatedBoundingBox="1647,14089 21838,12594 21908,13547 1718,15042" alignmentLevel="1"/>
          </emma:interpretation>
        </emma:emma>
      </inkml:annotationXML>
      <inkml:traceGroup>
        <inkml:annotationXML>
          <emma:emma xmlns:emma="http://www.w3.org/2003/04/emma" version="1.0">
            <emma:interpretation id="{75FA27EE-ED3F-40B7-9E0C-B1A918A6221D}" emma:medium="tactile" emma:mode="ink">
              <msink:context xmlns:msink="http://schemas.microsoft.com/ink/2010/main" type="line" rotatedBoundingBox="1647,14089 21838,12594 21908,13547 1718,15042"/>
            </emma:interpretation>
          </emma:emma>
        </inkml:annotationXML>
        <inkml:traceGroup>
          <inkml:annotationXML>
            <emma:emma xmlns:emma="http://www.w3.org/2003/04/emma" version="1.0">
              <emma:interpretation id="{6173328A-7946-42CA-8850-DDAB11DFBB9E}" emma:medium="tactile" emma:mode="ink">
                <msink:context xmlns:msink="http://schemas.microsoft.com/ink/2010/main" type="inkWord" rotatedBoundingBox="1647,14089 2479,14028 2535,14779 1703,14840"/>
              </emma:interpretation>
            </emma:emma>
          </inkml:annotationXML>
          <inkml:trace contextRef="#ctx0" brushRef="#br0" timeOffset="131219.93">752 13351 126 0,'-3'-11'216'0,"3"11"-10"0,0 0-11 0,0 0-8 16,0 0-12-16,0-17-7 0,0 17-5 0,0 0-13 15,0 0-8-15,0 0-5 0,0 0-8 0,-3-11-4 16,3 11-12-16,0 0-6 0,0 0-10 0,0 0-8 0,0 0-9 16,0 0-5-16,0 0-14 0,0 0-3 15,0 0-8-15,4-10-3 0,-4 10-6 0,0 0 1 16,0 0-3-16,0 0 0 0,0 0-5 0,0 0-3 16,15 21-2-16,-9-15-1 0,-6-6 0 0,9 12-2 0,-3-2-3 15,0-3-1-15,1 3 0 0,-1-2-3 0,5 6-2 16,-4-1-2-16,1 1 5 0,1-4-3 0,0 3-3 15,-1-1-1-15,0 0-1 0,-1 0 1 0,2-1 1 16,0 0-1-16,-1 2-3 0,2-3-2 0,-5 1 3 16,4-3 3-16,-6-1-5 0,4 6 5 0,2-3-4 15,-5 1-3-15,2-4 1 0,-1 0 1 0,1 0-3 16,0 1 2-16,-6-8-4 0,7 13-6 0,-5-6 6 16,-2-7 3-16,7 10-1 0,-7-10-2 0,5 11 0 15,-5-11 0-15,0 0-3 0,6 10 1 0,-6-10 0 16,3 7 1-16,-3-7-2 0,0 0-1 0,4 8 2 15,-4-8 3-15,0 0-7 0,0 0 3 0,0 0 1 0,3 7 4 16,-3-7-4-16,0 0-2 0,0 0 3 0,0 0-2 16,0 0 4-16,0 0-4 0,0 0 2 15,0 0 1-15,0 0 10 0,0 0 12 0,0 0 3 0,0 0-10 16,0 0 5-16,0 0-2 0,19-15-3 0,-13 8-3 16,-1 0 0-16,4-6-1 0,-2-2-2 15,2 2 4-15,0-2-5 0,3-6 0 0,-1-4 2 0,2 2-9 16,-1-1 2-16,9-12 5 0,-8 5-8 0,-1 6 3 15,6-6-6-15,-6 3-1 0,-2 3 4 0,-2 2 2 16,2 2-8-16,-2 6 5 0,-2-3 1 0,0 6-6 16,-3-3 5-16,3 7-4 0,-2 1 3 0,-4 7-3 15,6-13 1-15,-6 13-5 0,3-10-11 0,-3 10-14 16,0 0-10-16,0 0 0 0,0 0-9 0,0 0-15 16,0 0-18-16,0 0-30 0,0 0-24 0,0 0-16 15,-27 30-23-15,21-19-30 0,0 0-81 0,2-4-145 16,-1 6-466-16,-2 0 206 0</inkml:trace>
          <inkml:trace contextRef="#ctx0" brushRef="#br0" timeOffset="131984.81">1581 13400 56 0,'-6'-14'340'0,"6"14"-12"0,0 0-8 0,-2-14-9 16,2 14-25-16,-4-12-18 0,4 12-16 0,-2-12-28 0,2 12-13 15,0 0-23-15,2-14-21 0,-2 14-14 0,0 0-17 16,4-11-8-16,-4 11-16 0,0 0-16 16,0 0-20-16,5-9-20 0,-5 9-36 0,0 0-40 0,4-8-16 15,-4 8-31-15,0 0-34 0,0 0-42 0,0 0-51 16,0 0-58-16,0 0-235 0,0 0-525 0,-16 31 233 16</inkml:trace>
          <inkml:trace contextRef="#ctx0" brushRef="#br0" timeOffset="131728.67">1382 13661 2 0,'0'0'248'0,"0"0"-13"15,0 0-9-15,0 0-5 0,0 0-11 0,0 0-7 0,0 0-2 16,0 0-11-16,0 0-9 0,0 0-11 0,6-6-8 16,-6 6-15-16,0 0-10 0,0 0-11 15,0 0-13-15,0 0-8 0,0 0-9 0,0 0-5 0,0 0-5 16,0 0 16-16,0 0 10 0,0 0 1 0,-15 28 0 15,11-19 6-15,1 1-8 0,-1 1-6 16,-2 1 1-16,0 1-1 0,3-2-13 0,-2 2 4 0,-1 1-2 16,3-3-1-16,-1 0-13 0,1 0 0 0,-2-2-7 15,5-9-4-15,-1 21-8 0,-2-13-5 0,3-8-5 16,-2 16-1-16,2-16-5 0,0 15-5 0,2-5-3 16,-2-10-3-16,0 11-5 0,0-11 1 0,4 11-5 15,-4-11-7-15,9 9 9 0,-9-9-5 0,11 5-3 16,-11-5-11-16,9 6-19 0,-2-2-27 0,-7-4-33 15,16 0-24-15,-16 0-18 0,15-4-25 0,-3 2-19 16,-12 2-34-16,20-5-40 0,-13-2-39 0,5-4-44 0,-4 3-309 16,0-5-675-16,-2 2 299 0</inkml:trace>
        </inkml:traceGroup>
        <inkml:traceGroup>
          <inkml:annotationXML>
            <emma:emma xmlns:emma="http://www.w3.org/2003/04/emma" version="1.0">
              <emma:interpretation id="{C802F26E-36FC-46D9-951B-C8A1267B97E8}" emma:medium="tactile" emma:mode="ink">
                <msink:context xmlns:msink="http://schemas.microsoft.com/ink/2010/main" type="inkWord" rotatedBoundingBox="4026,13969 4849,13908 4904,14652 4081,14713"/>
              </emma:interpretation>
            </emma:emma>
          </inkml:annotationXML>
          <inkml:trace contextRef="#ctx0" brushRef="#br0" timeOffset="155495.57">3327 13228 186 0,'0'0'177'16,"0"-18"-9"-16,0 18-12 0,0-13-21 0,5 3-1 0,-5 10-3 16,4-14-7-16,-2 7-8 0,-2 7-3 0,7-17-10 15,-5 10-2-15,-2 7-4 0,10-15-5 0,-7 6 1 16,1 1-1-16,-4 8-3 0,6-10-1 16,-6 10-4-16,0 0-12 0,3-13 1 0,-3 13-10 15,0 0-5-15,0 0-10 0,0 0-2 0,0 0-5 0,0 0-8 16,0 0 1-16,0 0-3 0,-23 24-2 15,11-10 2-15,-2 5-1 0,-1 3 2 0,-1-1-4 0,-1 2 3 16,1-3 0-16,3 5 3 0,-1 1-6 0,1-1-2 16,-2 13 1-16,3-3 2 0,-1-8-4 0,1 7-1 15,4-10-3-15,5 6 0 0,-1-4-4 0,2 1-4 16,4-3 3-16,4 3 1 0,0-1-3 0,1-2 1 16,1-1-4-16,2-2 4 0,3 0-8 0,2-2 4 15,0 1-2-15,-1-9-1 0,2 4-1 0,-1-6 3 0,0 1-1 16,1-2 1-16,-1-2-3 0,0 1 4 15,-1-3-5-15,-3-2 4 0,1 2-4 0,-3-3 2 16,-9-1-4-16,24-1 4 0,-15-5-7 0,3 2 4 0,-4 1-5 16,-1-3 7-16,0-1-1 0,4-1-3 15,-5-2-2-15,-3-1-1 0,3-2-1 0,-2 0 2 16,-1-2-4-16,2 3-7 0,-7-3 3 0,-1 2 2 0,2-1 1 16,-5-3-1-16,3 3-3 0,-3 3 5 0,0 0-3 15,-5 5 1-15,4-8 2 0,0 7-2 0,-1 2 1 16,-2 0 0-16,10 5 0 0,-18-6 1 15,18 6-6-15,-20 6 5 0,8-6-10 0,2 4-6 0,0 2-7 16,2-2-7-16,-1 6-6 0,2-3-6 0,1 0-16 16,3 3-14-16,3-10-7 0,-5 18-11 0,5-18 2 15,6 14-8-15,-1-6-12 0,2-2-9 0,1 1-3 16,4 2-9-16,2-4 3 0,0-1-11 0,1-1-22 16,3 0-137-16,0-3-323 0,-1 0 144 0</inkml:trace>
          <inkml:trace contextRef="#ctx0" brushRef="#br0" timeOffset="155791.17">3597 13676 106 0,'14'-8'137'15,"-4"5"0"-15,-3-4 3 0,2 3 10 0,-1-2 5 16,-8 6-1-16,10-12-2 0,-10 12-2 0,9-6-10 0,-9 6-16 16,6-5-11-16,-6 5-14 0,0 0-8 0,0 0-9 15,0 0-11-15,14 15 4 0,-13-7-8 16,-1-8 0-16,9 19-6 0,-1-4-1 0,-1-1-7 0,2-3-4 16,1 6-1-16,-2-5-3 0,1-1-5 0,3 1 1 15,0-2-9-15,0-1 3 0,2 0-6 0,0-5 0 16,1-1 1-16,-3 0-1 0,3-2-5 0,1-1-1 15,-3-4-2-15,2 1-5 0,-1-2 3 0,1-5-5 16,-5 1 2-16,2-3 1 0,0-5-3 0,-3 3-3 16,-3-12-4-16,0 2-7 0,-3-2-9 0,-2 3-1 15,-2-4-3-15,-2 3-3 0,-3 0-3 0,-3 7-1 16,-1-1-2-16,-1 0 1 0,1 7 2 0,-4-2 2 16,1 3-6-16,-4 2 1 0,4 4-8 0,-3 0-2 15,2 4-9-15,-2 4-8 0,4 3-16 0,3-1-11 16,-6 9-14-16,8-3-24 0,-2 3-14 0,-2 5-58 15,1 5-140-15,2-8-352 0,1 8 156 0</inkml:trace>
        </inkml:traceGroup>
        <inkml:traceGroup>
          <inkml:annotationXML>
            <emma:emma xmlns:emma="http://www.w3.org/2003/04/emma" version="1.0">
              <emma:interpretation id="{6351C34B-7CE8-4096-9426-A249A9AEE394}" emma:medium="tactile" emma:mode="ink">
                <msink:context xmlns:msink="http://schemas.microsoft.com/ink/2010/main" type="inkWord" rotatedBoundingBox="6078,14093 6930,14030 6969,14549 6117,14612"/>
              </emma:interpretation>
            </emma:emma>
          </inkml:annotationXML>
          <inkml:trace contextRef="#ctx0" brushRef="#br0" timeOffset="157787.94">5187 13253 182 0,'0'0'216'16,"0"0"-15"-16,3-14-13 0,-3 14-7 0,0 0-13 16,0 0-12-16,6-11 3 0,-6 11-11 0,0 0-16 15,0 0-12-15,0 0-15 0,0 0-17 0,0 0 4 16,0 0 4-16,0 0 0 0,0 0-7 0,0 0-3 15,4 31 1-15,-4-31-7 0,-4 29 0 0,4-12-3 0,0 6-9 16,-3-3-3-16,3 0-6 0,-3 2-1 16,3 1 0-16,0-4-9 0,0 4-1 0,0-2-6 0,0-6 1 15,3 0-6-15,-3 1-3 0,3 1-4 0,-3-6-5 16,4 3 1-16,-2 3-3 0,-2-6-9 0,4-1 5 16,-4 0-2-16,3-3-11 0,3 4-15 0,-6-11-19 15,5 18-29-15,-4-10-17 0,2 2-24 0,-3-10-25 16,5 16-26-16,-2-11-29 0,-3-5-36 0,3 11-223 15,-3-11-472-15,0 0 209 0</inkml:trace>
          <inkml:trace contextRef="#ctx0" brushRef="#br0" timeOffset="158315.09">5481 13458 64 0,'0'0'237'16,"0"0"-26"-16,0 0-20 0,0 0-17 0,0 0-12 15,0 0-5-15,0 0-6 0,0 0-5 0,0 0-9 16,0 0-4-16,-12 31-7 0,10-16-8 0,-2-6-10 15,2 4-3-15,1 1-11 0,1 3-4 0,-2-3-8 16,4-1-1-16,-2 1-7 0,3 0-9 0,1-1-3 16,1-1-3-16,1-1-11 0,-3-1 2 0,4-2-6 0,2 0-4 15,-4 0-2-15,4-1-4 0,-2 0-4 16,2-5 0-16,-9-2-2 0,19 7 1 0,-13-5-6 16,5-2-5-16,-11 0 3 0,19 0-3 0,-19 0-1 15,20-7-2-15,-13 4-1 0,5-2-4 0,-6-4 2 0,4 2-3 16,-1-4-5-16,-3 1-2 0,2-4-6 15,-2 3 3-15,-5-6 0 0,1 3-1 0,-2-1 1 0,3 2-3 16,-3-1 1-16,-5 0 0 0,4-3 1 0,-5 1 2 16,0 0-2-16,0 4-1 0,1-1 0 0,-4 2 2 15,3 2 1-15,-1-2-3 0,-6 4 0 0,7 0-3 16,-5 0 6-16,11 7-2 0,-22-8-1 0,16 5 3 16,6 3-3-16,-17-3 3 0,5 2-4 0,12 1 3 15,-19 4-5-15,12-1 3 0,-1 2-16 0,8-5-16 16,-12 11-1-16,5-3-17 0,4 1-13 0,0 0-14 15,3-9-14-15,0 22-10 0,0-11-19 0,3 0-19 16,1-1-23-16,8 0-42 0,-1-3-156 0,-1 3-392 0,8-3 174 16</inkml:trace>
          <inkml:trace contextRef="#ctx0" brushRef="#br0" timeOffset="158658.94">5837 13536 121 0,'8'-5'235'0,"-8"5"-30"15,0 0-18-15,0 0-16 0,0 0-20 0,0 0-15 0,0 0-11 16,0 0-11-16,0 0-12 0,3 20-10 0,-3-20-10 16,6 17-5-16,-6-8-2 0,4 6 2 0,-2-6-5 15,5 0-2-15,-7 0-6 0,9 4-2 0,-5-2-4 16,2-3 0-16,2 2-7 0,-2-4-3 0,3 1-3 16,-2-2-1-16,-7-5-7 0,15 8-3 0,-4-3-1 15,-2-5-1-15,4 0-5 0,0 0-5 0,-13 0 0 16,17-6-3-16,-7 2-1 0,-1-2 0 0,3-4-3 15,-4-1-2-15,2-3 1 0,-4-1-2 16,-3 1-1-16,-3 0-2 0,0-3-1 0,0-1-2 0,-3-5 2 0,-2 5-5 16,1 2 0-16,-3-4 3 0,-2 5-3 15,1 2 0-15,-2 0-1 0,1 2 3 0,-3 4-5 16,-3-4 2-16,6 5-4 0,-3 3 4 0,2 2-3 0,10 1-5 16,-26 1-17-16,26-1-14 0,-21 6-11 15,12-2-7-15,-1 0-11 0,-2 6-19 0,8-3-13 0,-5 4-18 16,1-2-22-16,5-1-52 0,-3 6-151 0,6-4-370 15,-3 5 165-15</inkml:trace>
        </inkml:traceGroup>
        <inkml:traceGroup>
          <inkml:annotationXML>
            <emma:emma xmlns:emma="http://www.w3.org/2003/04/emma" version="1.0">
              <emma:interpretation id="{5EA1A95D-EA05-4503-8304-6BC0634C4530}" emma:medium="tactile" emma:mode="ink">
                <msink:context xmlns:msink="http://schemas.microsoft.com/ink/2010/main" type="inkWord" rotatedBoundingBox="8670,14078 9646,14006 9679,14453 8703,14525"/>
              </emma:interpretation>
            </emma:emma>
          </inkml:annotationXML>
          <inkml:trace contextRef="#ctx0" brushRef="#br0" timeOffset="159379.54">7782 13243 242 0,'0'0'275'0,"0"0"-13"0,0-14-19 15,0 14-18-15,0 0-22 0,0 0-23 0,0 0-20 16,0 0-15-16,0 0-17 0,0 0-5 0,0 0-5 16,0 0-2-16,0 0-5 0,0 0 1 0,13 30-4 15,-13-19-5-15,8 0-4 0,-5 2-3 0,3-1 5 16,0 3-13-16,-2 0-10 0,2 3-5 0,-3-4-2 15,3 3-9-15,2-2 2 0,-5 6-20 0,0-8 6 16,3 5-8-16,-2-4-3 0,-1 4-5 0,-3-4 5 16,3-1-2-16,-6 2-18 0,3-4 6 0,0 3-18 0,0-14-17 15,-7 17-16-15,1-4-15 0,3 0-17 16,-8-2-21-16,5 3-26 0,0-8-26 0,-4 3-20 16,4-2-30-16,1 0-22 0,5-7-23 0,-9 8-227 0,9-8-489 15,0 0 218-15</inkml:trace>
          <inkml:trace contextRef="#ctx0" brushRef="#br0" timeOffset="159925.87">8038 13285 133 0,'3'-13'193'15,"-3"13"-16"-15,8-12-14 0,-8 12-14 0,6-14-12 16,0 8-5-16,-6 6-17 0,13-11-6 0,-7 4-10 0,2 2-10 16,1-1-5-16,1 4-3 0,-1-3-7 0,-9 5-4 15,19-7-3-15,-5 3-4 0,-5 2-16 0,-9 2 12 16,24-7-6-16,-15 6-6 0,-9 1-5 0,19 1-3 16,-19-1-4-16,16 3-5 0,-16-3-2 15,11 6-5-15,-5-2 1 0,-6-4-3 0,6 12 5 0,0-6 2 16,-5 3-2-16,2 2 6 0,-3 0-1 0,0-1 3 15,0 5 3-15,0-4-2 0,-3 5 2 0,0-4-1 16,-4 4 4-16,4-1 1 0,0-2 0 0,-3 3-2 16,-2-1 0-16,2 1-1 0,-1-1-5 0,-5 2 0 15,6-3-4-15,-4 3-4 0,-1-1-3 0,-1-2 1 16,2 0-1-16,-2 4-4 0,-2-4-2 0,4-2-1 16,1 0 0-16,-4-1-4 0,2 2 0 0,2-2-2 0,3-4 1 15,-1 0-3-15,1-1 3 0,6-6-4 16,-14 11 7-16,11-5-4 0,3-6 1 0,-8 5-1 15,8-5 1-15,0 0 0 0,0 0-2 0,0 0-8 16,0 0 4-16,0 0 1 0,0 0 1 0,0 0-1 0,25-17-5 16,-12 12 1-16,2-1 4 0,-1 1-6 0,5 2 2 15,0-3-1-15,7-1 3 0,-5-1-3 0,10 6 1 16,-12-2-1-16,-2 3-1 0,2-1-2 0,1 2 3 16,-7-1-3-16,3 1-8 0,-2 0-14 0,-2 3-9 15,-2-2-12-15,-10-1-16 0,20 4-12 0,-14-2-9 16,-6-2-12-16,13 9-18 0,-13-9-17 0,6 8-23 15,-6-8-15-15,4 7-40 0,-4-7-150 0,0 0-389 16,6 8 172-16</inkml:trace>
          <inkml:trace contextRef="#ctx0" brushRef="#br0" timeOffset="160286.63">8544 13352 12 0,'0'0'241'0,"0"-11"-18"0,0 11-22 16,0 0-23-16,0 0-20 0,0 0-10 0,0 0-13 0,0 0-10 16,0 0-8-16,-25 24-5 0,19-11-7 15,-2-1-3-15,5 5-8 0,0 1-4 0,3-1-8 0,-1-1-4 16,1-1-4-16,1 2-1 0,-1-1-6 16,6-2-2-16,-3 2-6 0,3-5-5 0,-1-1 0 0,4 0-4 15,1-3-5-15,4 1-1 0,-6-2-3 0,6-6-4 16,4 0-4-16,-3 0-1 0,4 4-4 0,-1-8-3 15,-5-3 0-15,7-3-6 0,-7 1-2 0,2-3 0 16,2-6-1-16,-3-3-6 0,-8 5 1 0,0 0-8 16,0-1-6-16,-1-7-8 0,-5 7-1 0,-5 2-9 15,-1 0-4-15,-1 2-6 0,-2 5-11 0,0-2-15 16,-1 4-8-16,2 4-20 0,-7 1-20 0,15 1-27 16,-28 3-44-16,11 2-214 0,1 1-421 0,3 1 186 0</inkml:trace>
        </inkml:traceGroup>
        <inkml:traceGroup>
          <inkml:annotationXML>
            <emma:emma xmlns:emma="http://www.w3.org/2003/04/emma" version="1.0">
              <emma:interpretation id="{41BFF2DE-6C10-49F5-9E7F-526765608455}" emma:medium="tactile" emma:mode="ink">
                <msink:context xmlns:msink="http://schemas.microsoft.com/ink/2010/main" type="inkWord" rotatedBoundingBox="11735,13781 12530,13722 12563,14165 11767,14224"/>
              </emma:interpretation>
            </emma:emma>
          </inkml:annotationXML>
          <inkml:trace contextRef="#ctx0" brushRef="#br0" timeOffset="162744.94">10829 12944 49 0,'0'0'280'16,"0"0"-21"-16,0 0-20 0,24-18-22 0,-15 17-14 15,9-5-22-15,5 2-19 0,-3 2-12 0,-1 0-15 16,7 2-16-16,-7-3-9 0,-3-1-13 0,7 4-9 16,-4 0-10-16,5 0-13 0,-6 0-16 0,0 0-18 15,-3 4-21-15,1-4-21 0,-4 0-28 0,-2 0-23 16,-10 0-25-16,20 3-29 0,-20-3-21 0,13 2-53 16,-13-2-124-16,0 0-339 0,0 0 150 0</inkml:trace>
          <inkml:trace contextRef="#ctx0" brushRef="#br0" timeOffset="163151.79">10981 12922 112 0,'-21'0'241'0,"21"0"-13"0,-18 3-15 16,9-2-19-16,9-1-17 0,-16 3-21 0,16-3-8 0,-15 6-19 16,9-2-11-16,6-4-11 0,-15 7-9 0,11-1-9 15,4-6-8-15,-9 12-9 0,3-6-6 0,6-6-9 16,-6 13-4-16,6-13-8 0,-3 12 0 0,3-12-4 15,0 12-1-15,0-12-9 0,3 15 1 0,1-8-4 16,-4-7-2-16,11 11 0 0,-5-3-4 16,1-2-1-16,2 1-3 0,4-3-3 0,-5 6 1 0,4-5-1 15,-3 2-2-15,6 0-4 0,-2 2 2 0,3-2-2 16,-2 0-1-16,-1 0-1 0,1-2 3 0,-4 1-3 16,5 1 1-16,-4-4-2 0,-1 4 3 0,-3-3 0 15,1 2 0-15,-1 1 1 0,1-1-1 0,-2 2 2 16,0-1 2-16,0 0-3 0,-6-7 4 0,7 13 2 15,-5-6 4-15,-2-7 4 0,4 16 6 0,-4-16 0 16,-1 12 2-16,1-12-4 0,-6 11 7 0,6-11-2 0,-12 15-5 16,4-11-2-16,1 2-3 0,-4 1 4 15,4-1-8-15,-5-1-2 0,2-1 0 0,-4 3-2 16,5-1 0-16,0-3-11 0,0 1-10 0,0 2-19 0,9-6-21 16,-15 8-18-16,9-4-28 0,6-4-7 15,0 0-13-15,-10 6-13 0,10-6-27 0,0 0-31 0,0 0-64 16,0 0-125-16,28-13-403 0,-13 2 178 0</inkml:trace>
          <inkml:trace contextRef="#ctx0" brushRef="#br0" timeOffset="163462.04">11364 13193 140 0,'0'0'234'0,"0"0"-18"16,0 0-15-16,0 0-11 0,0 0-20 0,0 0-12 15,0 0-11-15,0 0-7 0,-7 24-10 0,7-24-13 0,-3 13-10 16,3-13-13-16,-2 16 2 0,2-16-7 15,2 14-8-15,-2-14-1 0,4 17-5 0,-1-7-3 16,-3-10-3-16,11 10-3 0,-4-5-4 0,5-1-7 0,2 0-6 16,2 0-1-16,2-4-6 0,1 2-3 15,7-4-6-15,-10 0-1 0,5 0-4 0,-3-3 0 16,1-3-2-16,-1-1-9 0,-3 0 2 0,0-3-2 0,-2-2-3 16,-2 1 0-16,-2-3-5 0,-5 0 2 0,-1-1-8 15,-3-1 2-15,-1 4-2 0,-4-3 0 0,-4 0 0 16,0 3 3-16,-3 3-2 0,-1 1-1 15,-3 2-2-15,2 0-4 0,-1 2-10 0,-4 3-11 0,2 1-19 16,1 3-15-16,0 3-17 0,-1 0-22 0,4 2-18 16,-1-1-23-16,5 1-18 0,2 0-20 0,7-6-216 15,-6 11-423-15,6-11 187 0</inkml:trace>
        </inkml:traceGroup>
        <inkml:traceGroup>
          <inkml:annotationXML>
            <emma:emma xmlns:emma="http://www.w3.org/2003/04/emma" version="1.0">
              <emma:interpretation id="{9F1D8ADC-920A-4656-999E-A5290582EAC5}" emma:medium="tactile" emma:mode="ink">
                <msink:context xmlns:msink="http://schemas.microsoft.com/ink/2010/main" type="inkWord" rotatedBoundingBox="14039,13413 14838,13354 14874,13837 14074,13897"/>
              </emma:interpretation>
            </emma:emma>
          </inkml:annotationXML>
          <inkml:trace contextRef="#ctx0" brushRef="#br0" timeOffset="164423.97">13305 12638 261 0,'0'0'294'0,"-3"-20"-20"0,3 20-22 0,-6-14-15 16,0 7-16-16,0 1-24 0,0-4-17 0,-2 4-10 0,8 6-18 15,-13-10-15-15,4 5-13 0,-2 0-13 16,2 2-6-16,9 3-14 0,-17-4-9 0,17 4-8 15,-17-3-6-15,17 3-8 0,-16 4-8 0,8-1-8 16,8-3-4-16,-13 8-1 0,13-8-5 0,-9 8-7 0,3-1 3 16,2 2-6-16,4-9 0 0,-2 15-2 0,2-15-3 15,0 18-4-15,6-5 0 0,-3-2-1 0,3-3-1 16,1 6-2-16,4-3-3 0,-2 2 1 0,7-1 0 16,-2 0 2-16,-1-1-2 0,2 1-4 0,-2 1-2 15,1-3 7-15,-1 0-4 0,1 1-2 0,-2 0-2 16,-1-2 1-16,0 2-1 0,1-3-1 0,-3 5-4 15,3-3 3-15,-2 1 5 0,-2 2-7 0,-1 0 3 16,-1-4-1-16,0 2 3 0,0 0-1 0,-2-1 1 16,1-2-1-16,-1 1-1 0,-4-9 2 0,3 15-3 15,2-6 4-15,-5 0-4 0,0-9 0 0,-3 13 3 16,3-13 1-16,-5 14 0 0,-1-8 0 0,-1-1 0 0,-3-2 2 16,10-3-3-16,-21 8 1 0,10-7-2 0,-2 0 2 15,13-1 6-15,-27 3-6 0,17-6 1 0,-7 2-1 16,4-3 1-16,-1-3-2 0,5 1 0 0,-1 0 2 15,2-4 0-15,-1-5 0 0,4 4-3 0,-1-4 2 16,4-1 0-16,-2-1-2 0,4-6 3 0,1 4-4 16,8-4 2-16,-4 1-7 0,6 1 5 0,-3 1-2 15,8 1 2-15,-2-3-3 0,1 6-1 0,4 0 3 16,-6 2-1-16,2 3 1 0,6-2 3 0,-4 4-4 16,-1-1-1-16,-3 2-2 0,4-2 0 0,-8 5-9 15,1 3-14-15,-10 2-26 0,17-6-15 0,-10 6-16 16,-7 0-15-16,14 6-19 0,-14-6-15 0,11 7-21 0,-11-7-20 15,11 10-41-15,-11-10-214 0,3 5-463 16,-3-5 206-16</inkml:trace>
          <inkml:trace contextRef="#ctx0" brushRef="#br0" timeOffset="164752.94">13601 12670 247 0,'0'0'229'16,"0"0"-19"-16,0 0-26 0,0 0-20 0,0 0-13 15,0 0-11-15,0 0-11 0,0 0-12 0,15 15 1 16,-12-5-3-16,-1 4-2 0,4-1-9 0,-6 2-5 16,3 0-12-16,0 4-2 0,-2-1-9 0,1-1 1 15,2 1-5-15,-1-2-7 0,2 1-4 0,1-2-3 16,-3 0 0-16,2-1-6 0,3-2-4 0,-4-4 2 16,4 0 0-16,-2 0 3 0,4-2 0 0,-1-3-2 15,5 1-6-15,1-1-6 0,-2 0-2 0,5-3-5 0,1-3-1 16,1-1-6-16,-1-6 3 0,-3 3-3 15,4-7-3-15,-1-3-6 0,-1 2 0 0,-3-5 1 16,-2 0-3-16,-5 5-7 0,2-7-4 0,-7 4-1 0,2 3 2 16,-7 0-8-16,-2 1-4 0,-4 0 2 0,-2 3-5 15,-5 5-4-15,-3-1-11 0,-1 1-10 0,-5 1-18 16,-3 6-25-16,2 3-17 0,-2 3-25 0,0 2-25 16,0-1-45-16,3 6-69 0,3-2-145 0,-1 2-438 15,0 4 194-15</inkml:trace>
        </inkml:traceGroup>
        <inkml:traceGroup>
          <inkml:annotationXML>
            <emma:emma xmlns:emma="http://www.w3.org/2003/04/emma" version="1.0">
              <emma:interpretation id="{DA61C7A6-AC4C-4CC0-8071-3ECF10CBCF68}" emma:medium="tactile" emma:mode="ink">
                <msink:context xmlns:msink="http://schemas.microsoft.com/ink/2010/main" type="inkWord" rotatedBoundingBox="16426,13316 17428,13242 17469,13799 16467,13873"/>
              </emma:interpretation>
            </emma:emma>
          </inkml:annotationXML>
          <inkml:trace contextRef="#ctx0" brushRef="#br0" timeOffset="167329.97">15537 12476 68 0,'0'0'244'0,"0"-12"-6"0,0 12-13 0,0 0-4 0,0 0-10 15,0 0-9-15,0 0-20 0,0 0-11 0,0-13-21 16,0 13-13-16,0 0-20 0,0 0-11 16,0 0-14-16,0 0-5 0,0 0-7 0,0 0-3 15,0 0-4-15,0 0-1 0,3 38-4 0,0-23 0 0,-3 0-3 16,2 3-9-16,-2 0-4 0,0 0 3 0,0 5-8 16,0-1-4-16,0-2 1 0,-2-4-6 0,2 4-2 15,0-3-4-15,0 3-6 0,0-1-2 16,0-2-2-16,2 0 0 0,-2-3-2 0,1 3-3 0,-1-2-3 15,0-1-6-15,3-1-19 0,-1-4-13 0,-1 2-24 16,4-2-17-16,-5-9-23 0,3 20-25 0,-3-13-23 16,0-7-37-16,10 10-28 0,-10-10-242 0,9 5-477 15,-9-5 211-15</inkml:trace>
          <inkml:trace contextRef="#ctx0" brushRef="#br0" timeOffset="167718.93">15791 12679 206 0,'0'0'216'16,"0"0"-22"-16,0 0-13 0,0 0-11 0,0 0-11 15,0 0-17-15,0 0-13 0,0 0-12 0,0 32-5 16,0-32-7-16,4 19-11 0,2-7-2 0,-3-2-4 16,3-2-8-16,-1 0-7 0,3 6-5 0,1-5-7 15,-3 0-4-15,2-2-1 0,1-1-6 0,-2 1-3 16,2-3-5-16,2 2-2 0,-4-3-5 0,-7-3 0 15,19 4-6-15,-10-4-2 0,3 0-2 0,2-4-2 16,-14 4-2-16,21-6 0 0,-11 1-4 0,4-2-5 16,-4-1 4-16,-1-3-3 0,0-1-2 0,-3 0-1 15,3 0-4-15,-5 3 0 0,2-5-1 0,-6 4 6 16,2-1-2-16,-2 11 6 0,-5-18-2 0,2 7 3 16,-4-2-4-16,-4 2 2 0,-2 1 0 0,-2 2 2 15,0-2-5-15,-3 5 1 0,-1 3 0 0,-2-3 2 0,3 3-5 16,2 2 0-16,-4 1 1 0,1-1-2 0,-1 3-1 15,6 2 1-15,0-2 0 0,1 5-2 16,-1-1-3-16,4 1-9 0,2 1-14 0,4 0-9 16,1-2-21-16,3-7-16 0,0 24-19 0,3-13-23 0,3 0-24 15,6 2-38-15,1-1-241 0,2-6-445 0,3 1 198 16</inkml:trace>
          <inkml:trace contextRef="#ctx0" brushRef="#br0" timeOffset="168036.94">16204 12810 227 0,'0'0'248'15,"0"0"-22"-15,12 3-27 0,-12-3-23 0,0 0-15 16,4 9-12-16,2-1-10 0,-6-8-10 0,8 12-11 16,-2-3-9-16,3 2-10 0,-4 0-7 0,4-1-7 15,3-2 0-15,-1 4-5 0,-1-2-2 0,4-2-11 0,-2-1 1 16,3-2-6-16,1 1-7 0,-1-2-5 0,3-2-4 15,-2-1-6-15,2-1 1 0,0-2-4 16,-3-3-2-16,0-1-5 0,3-1-4 0,-5-1-3 0,1-6 1 16,-3 1-4-16,-2-5-3 0,0 0-3 0,-4 0-1 15,-1-5-1-15,-4 0-4 0,-3 7 0 0,-4-7 0 16,-1 7-1-16,-5-4-1 0,4 5-3 0,-4 2-3 16,-2 4 1-16,0 0-3 0,-5 2-12 0,4 4-14 15,-2 0-14-15,0 3-26 0,2 3-16 0,-4 2-18 16,5 2-23-16,-2 6-26 0,-1-3-18 0,-2 7-221 15,2-2-422-15,-1 1 187 0</inkml:trace>
        </inkml:traceGroup>
        <inkml:traceGroup>
          <inkml:annotationXML>
            <emma:emma xmlns:emma="http://www.w3.org/2003/04/emma" version="1.0">
              <emma:interpretation id="{417D9A80-BB29-47FF-9438-1F0DBA29A4BF}" emma:medium="tactile" emma:mode="ink">
                <msink:context xmlns:msink="http://schemas.microsoft.com/ink/2010/main" type="inkWord" rotatedBoundingBox="18794,13150 19888,13069 19922,13533 18829,13614"/>
              </emma:interpretation>
            </emma:emma>
          </inkml:annotationXML>
          <inkml:trace contextRef="#ctx0" brushRef="#br0" timeOffset="170172.99">17888 12301 121 0,'0'0'247'0,"0"-15"-10"0,0 15-1 15,0 0-12-15,0 0-15 0,0 0-19 0,0 0-16 16,0 0-18-16,0 0-17 0,0 0-19 0,0 0-8 15,0 0-3-15,0 0-4 0,0 0-3 16,0 0-1-16,0 0-3 0,4 41-5 0,-2-30-4 16,3 3-5-16,0 3-1 0,-2-2-1 0,3 3-5 15,-2-1-9-15,1 0-8 0,1 5 3 0,-2-4-11 0,-1 5-7 16,2-9-3-16,-1 3-3 0,-1-2-6 0,2 0-5 16,-2-6 0-16,0 8 2 0,-2-6-9 0,1 0-2 15,-2 2-21-15,0-13-17 0,3 18-14 0,-3-9-22 16,0-9-27-16,0 15-27 0,0-15-27 0,-3 14-18 15,3-14-33-15,0 0-28 0,-2 10-239 0,2-10-493 16,0 0 218-16</inkml:trace>
          <inkml:trace contextRef="#ctx0" brushRef="#br0" timeOffset="170759.94">18362 12326 73 0,'-12'2'191'0,"12"-2"-20"16,-6 7-13-16,6-7-15 0,0 0-12 0,-6 14-12 15,6-14-9-15,0 0-7 0,-2 16 1 0,1-8-11 16,1-8-4-16,0 0-5 0,0 18-4 0,3-10-4 16,-3-8-4-16,1 13-8 0,4-6-2 0,-5-7-7 15,4 14-1-15,-4-14 2 0,5 11-2 0,-1-4-6 0,2 0 5 16,-3 0-1-16,3 0-2 0,0 3-2 16,0 1-4-16,-1-5-6 0,-2 2 1 0,1 2-7 15,-1-3-2-15,6 6-2 0,-7-5-1 0,1 2-1 0,2 0-4 16,0-2 2-16,1 0 0 0,-5 2-3 0,4-2 4 15,-2 0 0-15,-3-8 1 0,4 15-3 16,-2-7 2-16,-2-8 0 0,0 0 1 0,-5 18-1 0,5-18-1 16,-7 13-1-16,4-5-6 0,-5-3 1 0,0 0-1 15,0 1 0-15,8-6-2 0,-16 10-19 0,4-6-11 16,1 0-20-16,2-2-19 0,0 4-19 0,0-1-22 16,9-5-25-16,-16 5-15 0,16-5-27 0,0 0-236 15,-16-5-431-15,16 5 190 0</inkml:trace>
          <inkml:trace contextRef="#ctx0" brushRef="#br0" timeOffset="170416">18342 12327 26 0,'15'-9'257'0,"-3"5"-12"0,2 0-17 0,-4-3-9 16,7 1-19-16,-3 4-13 0,4 1-18 0,-1-3-12 15,1 4-19-15,-3-2-10 0,2 2-14 0,1 0-13 16,-3 2-10-16,0-2-7 0,0 0-10 0,2 0-8 16,-3 0-5-16,0 0-8 0,1 0-10 0,-15 0-16 15,16 0-24-15,-16 0-16 0,14 5-24 0,-14-5-14 16,0 0-25-16,7 6-22 0,-7-6-27 0,0 0-40 15,0 0-186-15,0 0-381 0,0 0 168 0</inkml:trace>
          <inkml:trace contextRef="#ctx0" brushRef="#br0" timeOffset="171062.89">18723 12511 81 0,'0'0'220'16,"15"2"-22"-16,-15-2-21 0,0 0-9 0,9 14-14 0,-8-6-12 15,-1-8-10-15,3 14-8 0,2-4-11 0,-5-10-4 16,4 17-11-16,-2-7-7 0,5 0-4 0,-1-2-2 15,-2-1-1-15,1 0-8 0,4 3-5 0,0-6-11 16,0 2 1-16,1-1-6 0,5-3-2 0,-1 1-6 16,2-3-5-16,-1 0-7 0,1 0 1 0,-1-3-3 15,2-4-7-15,-6-1 0 0,3 3-4 0,-1-2 0 16,-1-5-12-16,-3-1-3 0,-1 0-4 0,-4-1-9 16,-1-3-11-16,-3 2 4 0,0-6-1 0,-4 4-2 15,-1 6 3-15,-1-5 2 0,-3 4-1 0,-1-1-2 16,-2 2-4-16,-2 1-17 0,4 2-4 0,-3 4-15 15,-4 0-13-15,4 4-10 0,13 0-15 0,-27 2-19 16,16-2-24-16,0 3-53 0,-1 0-115 0,12-3-328 16,-12 7 145-16</inkml:trace>
        </inkml:traceGroup>
        <inkml:traceGroup>
          <inkml:annotationXML>
            <emma:emma xmlns:emma="http://www.w3.org/2003/04/emma" version="1.0">
              <emma:interpretation id="{D2AD6AEB-5B48-40F5-8BDD-ACB8555AE477}" emma:medium="tactile" emma:mode="ink">
                <msink:context xmlns:msink="http://schemas.microsoft.com/ink/2010/main" type="inkWord" rotatedBoundingBox="20674,12833 21849,12746 21900,13435 20725,13522"/>
              </emma:interpretation>
            </emma:emma>
          </inkml:annotationXML>
          <inkml:trace contextRef="#ctx0" brushRef="#br0" timeOffset="171833.79">19782 12007 127 0,'-9'-10'258'0,"9"10"-19"0,0 0-16 16,-5-9-17-16,5 9-19 0,0 0-15 0,0 0-16 16,0 0-15-16,0 0-14 0,15-15-13 0,-7 10-7 15,-8 5-10-15,20-2-2 0,-2 1-6 0,-3 1-6 0,5-3-7 16,-1 6-1-16,0-6-9 0,1 6-8 16,5-2-6-16,-7 1-1 0,1 2-5 0,-1-2-5 15,0 3-5-15,-3 0-4 0,3 3-5 0,-5-1 3 16,1-1-8-16,-5 3 0 0,3 2-5 0,-5-5 0 15,1 1-1-15,-2 2-1 0,0 0-4 0,-3-2-1 0,-3-7-2 16,4 21 1-16,-2-12 1 0,1 3 0 0,-3 1 3 16,0 2 3-16,-3-4 3 0,1 3 1 0,-2-1 3 15,2 2 2-15,-1-1-3 0,0 1-3 0,-3 3 0 16,3-2-3-16,-4 5 4 0,1-1-5 0,1-6-4 16,-1 3 5-16,3 7-3 0,-1-6 2 0,2-1-5 15,-2 1-2-15,2-2 0 0,1 1 0 0,-4 1-1 16,5-2 3-16,-1 1-4 0,-1 0 0 0,-1-3-1 15,2 0-9-15,0 1-12 0,-2-5-10 0,0 3-21 16,1-2-18-16,2-11-22 0,0 20-24 0,-3-12-18 0,3-8-28 16,-3 13-28-16,3-13-61 0,0 0-164 0,-9 5-443 15,9-5 197-15</inkml:trace>
          <inkml:trace contextRef="#ctx0" brushRef="#br0" timeOffset="172064.02">19990 12280 73 0,'0'0'275'15,"0"0"-23"-15,0 0-21 0,8-18-17 0,2 11-16 16,-1 4-14-16,5-1-10 0,2 2-17 0,3-3-11 16,-1 3-14-16,8 1-9 0,-1 1-16 0,-6 0-8 15,7 1-9-15,-2 1-10 0,-5-1-7 0,8-1-9 16,-8 4-9-16,-1-2-9 0,2-1-21 0,-4 4-26 0,2-5-22 15,-6 1-22-15,1 5-24 0,-4-5-26 16,-9-1-28-16,24 0-28 0,-24 0-232 0,15-7-412 0,-6 5 182 16</inkml:trace>
          <inkml:trace contextRef="#ctx0" brushRef="#br0" timeOffset="172722.86">20666 12127 121 0,'-9'7'186'0,"9"-7"-12"0,-10 6-21 16,10-6-10-16,-12 7-12 0,4-1-20 0,8-6 2 15,-9 7-12-15,2 1-9 0,7-8-4 0,-9 13-9 16,4-8-5-16,5-5-5 0,-6 13-6 0,0-5-7 16,6-8-3-16,-5 10-5 0,3-3-2 0,2-7-9 15,-3 14-1-15,3-14-3 0,0 0 1 0,3 15 3 0,-3-15-4 16,3 12 2-16,-3-12-3 15,6 8-6-15,0-2 0 0,1-1-1 0,1 1-3 0,-8-6-5 0,16 6 3 16,-5-1-5-16,-2 1 1 0,0-2-3 0,0 3-1 16,4-4 4-16,-3 3-6 0,-1-1 6 0,3-3 1 15,-1-1 0-15,-2 6 3 0,3-3 0 0,-12-4 2 16,22 6 0-16,-12-1 1 0,-1 1 2 0,3 0-2 16,0 2 3-16,-7-2-2 0,5-1-1 0,-2 1-2 15,-1 0 3-15,-1 1-4 0,0 0 0 0,-2 2-1 16,1-1 1-16,-5-8 8 0,3 14 4 0,-3-14 1 15,-5 17 4-15,2-8-5 0,-3 0 1 0,-1 0 0 0,-5 2-7 16,2-1-2-16,-4-1 1 0,-5-2-3 16,-2 5-6-16,0-1-22 0,-1-1-29 0,2-3-35 15,-5 2-47-15,0 0-46 0,5-3-82 0,1-3-173 0,-1 1-451 16,3 2 200-16</inkml:trace>
          <inkml:trace contextRef="#ctx0" brushRef="#br0" timeOffset="172301.25">20711 12057 65 0,'9'-1'232'0,"-9"1"-17"15,21-2-13-15,-11 0-20 0,6 0-11 0,1 2-12 16,-4 0-9-16,2 0-14 0,0-1-10 0,-15 1-16 16,22 0-11-16,-11 0-10 0,-11 0-5 0,22 0-9 0,-11 1-6 15,-11-1-9-15,18 0-10 0,-9 2-13 16,-9-2-25-16,11 4-29 0,-11-4-14 0,14 4-30 15,-14-4-26-15,10 3-33 16,-10-3-63-16,0 0-121 0,0 0-330 0,0 0 146 0</inkml:trace>
        </inkml:traceGroup>
      </inkml:traceGroup>
    </inkml:traceGroup>
    <inkml:traceGroup>
      <inkml:annotationXML>
        <emma:emma xmlns:emma="http://www.w3.org/2003/04/emma" version="1.0">
          <emma:interpretation id="{C1E07858-01E0-4B24-9B7F-3B3FCDDBEF97}" emma:medium="tactile" emma:mode="ink">
            <msink:context xmlns:msink="http://schemas.microsoft.com/ink/2010/main" type="paragraph" rotatedBoundingBox="1137,15914 29254,14907 29312,16534 1195,17541" alignmentLevel="1"/>
          </emma:interpretation>
        </emma:emma>
      </inkml:annotationXML>
      <inkml:traceGroup>
        <inkml:annotationXML>
          <emma:emma xmlns:emma="http://www.w3.org/2003/04/emma" version="1.0">
            <emma:interpretation id="{42FC27A0-2DB2-41F3-814C-2CD3C5E8F900}" emma:medium="tactile" emma:mode="ink">
              <msink:context xmlns:msink="http://schemas.microsoft.com/ink/2010/main" type="line" rotatedBoundingBox="1137,15914 29254,14907 29312,16534 1195,17541"/>
            </emma:interpretation>
          </emma:emma>
        </inkml:annotationXML>
        <inkml:traceGroup>
          <inkml:annotationXML>
            <emma:emma xmlns:emma="http://www.w3.org/2003/04/emma" version="1.0">
              <emma:interpretation id="{C84DB21C-D9A3-4B96-9032-4C292CDCA9E5}" emma:medium="tactile" emma:mode="ink">
                <msink:context xmlns:msink="http://schemas.microsoft.com/ink/2010/main" type="inkWord" rotatedBoundingBox="1142,16079 3980,15977 4010,16821 1173,16923"/>
              </emma:interpretation>
            </emma:emma>
          </inkml:annotationXML>
          <inkml:trace contextRef="#ctx0" brushRef="#br0" timeOffset="174838.28">474 15400 136 0,'-9'-5'204'0,"9"5"-15"0,-12-3-16 16,12 3-12-16,-12-5-13 0,12 5-4 0,-13-3-10 15,13 3-2-15,-13-2-7 0,13 2-5 0,-15 0-7 16,15 0-7-16,-15-2-7 0,15 2-9 15,-18 2-8-15,18-2-6 0,-20 3-7 0,13-3-3 0,-5 4-11 16,2-1-5-16,-1 1-3 0,11-4-5 0,-15 7 1 16,5-1-13-16,2-2 0 0,8-4-3 0,-13 13-2 15,7-8 0-15,0 2-5 0,6-7-2 0,-5 14-4 16,5-14 3-16,0 16-3 0,0-16-3 0,2 15 2 16,4-7-2-16,0-1-2 0,-2 3 2 0,8-3-2 15,-1 0-1-15,-1 0-1 0,4 1-2 0,-1 0 1 16,5 0-2-16,-3 2 1 0,3 1-1 0,-3-4 0 15,1 4 1-15,-1-5-1 0,0 4 0 0,-2-5-3 16,1 5 5-16,-1-4-5 0,1 5 1 0,-2-1 1 16,-2-1-1-16,0 0-1 0,2 1-2 0,-1-2 1 15,-2 2 1-15,0 3-2 0,0-2 4 0,-2 1-1 16,2 0-4-16,-3 0 2 0,1 1 1 0,1-2-1 16,1 2 2-16,-6-1-1 0,3 1-3 0,-2 1 3 15,1 0-4-15,-1-1 4 0,1-1-2 0,-5 0 1 0,1 2-5 16,-1-2-2-16,0-12 3 0,-4 23-3 0,2-11 7 15,-4 2-4-15,0-4 3 0,0-4 3 16,2 5 7-16,-2-4 3 0,-6 2 3 0,4-3 0 0,-2 1 2 16,-3 3 4-16,-1-6-1 0,-1 1 1 0,3 0-1 15,-3 0 0-15,1-3 2 0,0 2-3 0,-2-1 4 16,4-3-5-16,12 0-2 0,-21 0 1 0,6 0-1 16,15 0-5-16,-25-7 3 0,16 5-4 15,-3-5 1-15,4 3-2 0,1-3 0 0,7 7-9 0,-17-15-2 16,11 8-12-16,6 7-10 0,-1-14-11 0,1 14-7 15,-2-18-13-15,2 18-6 0,6-12-12 0,2 7-14 16,-1-1-11-16,5-1-4 0,0 6-10 0,-1 0-12 16,7-1-15-16,1 2-3 0,0 0-8 0,5 0-12 15,2 0-152-15,-9 0-339 0,4 3 151 0</inkml:trace>
          <inkml:trace contextRef="#ctx0" brushRef="#br0" timeOffset="175175.49">862 15950 132 0,'16'-2'170'15,"-16"2"-7"-15,0 0-17 0,14-1-8 0,-14 1-12 0,0 0-14 16,18 0-9-16,-18 0 5 0,12 3-12 16,-5 1-8-16,-7-4-3 0,12 4-5 0,-3-1 0 15,-9-3-4-15,18 9-5 0,-11-7 5 0,2 4-2 16,3-2-5-16,0 0-4 0,-3-1-3 0,6-2 2 0,0 3-4 16,-5-2-7-16,-10-2 0 0,27-2-4 0,-15-2-5 15,1 0-7-15,-1 3 1 0,0-2-3 0,3-1-6 16,-6 1-1-16,-1-1-4 0,2 0 5 0,-10 4-4 15,14-9-2-15,-7 1-3 0,-3 1 2 0,-4 7-2 16,3-17-3-16,0 7 0 0,-3 10-2 0,-4-22-3 16,-2 9-1-16,-1 0-3 0,-1 2 2 15,-4-4-6-15,-1 2 1 0,-2 5 1 0,1-3 4 0,-4 3-7 16,1 0 1-16,-1 4 3 0,-5 0-2 0,-1 4-1 16,5 1-4-16,1 2-6 0,-1-2-13 0,2 5-6 15,-1 2-10-15,4-2-18 0,0 1-12 0,1 4-8 16,4-1-8-16,1 3-15 0,5-2-11 0,3-3-16 15,0-8-7-15,9 19-20 0,-1-12-175 0,2-2-352 16,4 3 156-16</inkml:trace>
          <inkml:trace contextRef="#ctx0" brushRef="#br0" timeOffset="176283.73">1300 15952 8 0,'9'-2'191'0,"-9"2"-4"0,21-3-17 15,-10-1-10-15,-11 4-10 0,16-7-13 0,-7 1-10 16,0 2-15-16,3-3-5 0,1 0-9 0,2-3-10 15,-1 5-7-15,-2-2-9 0,2-5-7 0,3 2-7 16,-4 2-6-16,1-4-5 0,-1 0 0 0,-2-2-4 16,1 0-8-16,1 0-7 0,3-5 3 0,-2 0-5 0,1-4-4 15,-3 3-2-15,1-4 0 0,-4 0-4 0,1-2-5 16,1 3-4-16,1-12-13 0,-5 10-6 16,-2-3-7-16,-2 0 4 0,0 1 4 0,-3-2 0 15,0 3 0-15,0 0 2 0,-5 3 0 0,-1-3 2 0,0 1-2 16,0 8 7-16,-1-7 1 0,1 10 4 0,-2-4-2 15,0 6 7-15,-3-3 6 0,2 5 5 0,-3-1-1 16,-1 1-2-16,4 5 0 0,-5-4-5 0,5 7 3 16,-1 0-1-16,10 2-1 0,-18 0 1 0,18 0 1 15,-27 10-4-15,14-3-2 0,-1-1 0 0,5 4 1 16,1-2 3-16,0 3 4 0,1 3 6 16,-1 0 9-16,2 2-1 0,0 0 4 0,3 4 5 0,-1-3 0 15,2 8 2-15,-2-3-4 0,4 2-1 0,0-2 6 16,1 4-6-16,2-1 2 0,-3 3 1 0,3-4 0 15,5 1-2-15,-2 2-5 0,3-1-2 0,0 0 3 16,-2 3-2-16,3-2-6 0,-2 8-1 0,-1-10 1 16,2 3-5-16,0-4 2 0,-1 0-6 0,1 1 2 15,1-3-1-15,1 0-6 0,2-3-1 0,-3-7 2 16,4 2-2-16,-2 1-1 0,-3-2 0 0,4-2-3 16,-4-6 5-16,6 2-2 0,-5 1-8 0,4-1 2 15,-1-3-4-15,-2-2-3 0,1-2-8 0,-12 0-3 16,21-4-5-16,-11 1-11 0,0-3-6 0,-1-3 1 15,3 0-6-15,0-4-9 0,0 0-5 0,-4-3 1 16,-1 1 5-16,-1-1-2 0,2 1 7 0,-5-2 6 0,2-1 4 16,0 9 4-16,-4-6 8 0,4 3 20 15,-4 1 9-15,-1 11-3 0,5-15 3 0,-5 15 2 0,1-7-4 16,-1 7 3-16,5-11 0 0,-5 11-8 0,0 0 4 16,0 0 2-16,0 0 1 0,0 0 1 0,0 0 9 15,0 0 2-15,18 18 1 0,-12-8 2 16,4 2 5-16,-2 1 7 0,-1 1-11 0,5-2-2 0,-3 4-1 15,1-5-1-15,1-1 2 0,1 2 0 0,0-3-3 16,0 2 0-16,-3-2-2 0,2-4-2 0,1 1-2 16,2 3 3-16,-4-8 0 0,1 3-2 0,-2-1-2 15,4 0-1-15,-1 1-1 0,0-4 1 0,-12 0-6 16,19-2-4-16,-10 0-12 0,2-4-8 0,-1-1-4 16,4-2-2-16,-4-3-14 0,-1 1-5 0,1-11-4 15,-2 7-2-15,1 4-2 0,3-11 2 0,-5 5 7 16,4 3 4-16,-4 0 5 0,-4 3 8 0,3 1 5 15,0 3 9-15,-4-3 0 0,-2 10 7 0,8-14-1 16,-8 14-1-16,3-6 2 0,-3 6 0 0,0 0-1 16,0 0 3-16,0 0 4 0,0 0 9 0,0 0 2 15,17 20 8-15,-16-12 2 0,-1-8 2 0,6 16 1 16,-3-5 1-16,5-1 0 0,1 4 6 0,-2-3 1 16,1 2 0-16,-1-6 0 0,4 4 0 0,-4-4 1 15,3 1-1-15,2 2-2 0,2-5-4 0,-1 0-3 16,4-1-3-16,-3-2 1 0,3-2-1 0,1 0-3 15,-3-2 0-15,3-2-4 0,2 0-2 0,0 1-4 16,-1-4-5-16,4 0-9 0,5-3-1 0,-6-1-7 16,-1-2-4-16,-4 2 1 0,1-5 3 0,-7 5 1 15,3 0 0-15,-4 0 2 0,-2 2 5 0,-2 1 0 16,0 0-2-16,-3-3 2 0,-3 11 1 0,0-15-2 16,0 15 5-16,-9-13 4 0,9 13 8 0,-14-9-2 0,1 5 4 15,-5 4-2-15,3 0 3 0,-1 0-1 0,-1 0 2 16,-2 5 0-16,4-3 2 0,-1 5-2 15,2 3 0-15,2-3 0 0,2 0-1 0,-2 3-3 16,7-1-2-16,1 4 0 0,1 0 5 0,3-13-9 0,4 18 7 16,4-7-3-16,5-1 5 0,2 1-5 0,12 1-2 15,3-3-1-15,10-2 4 0,0-1-1 0,2-2 0 16,3-4-3-16,0 1 3 0,-4 1-1 0,-2 5-3 16,1-7-4-16,-13 0-13 0,2 1-13 0,-10-1-14 15,0 0-20-15,-1 1-20 0,-3-1-24 0,-3 2-29 16,-3 0-21-16,-9-2-36 0,13 5-183 0,-13-5-406 15,0 0 181-15</inkml:trace>
        </inkml:traceGroup>
        <inkml:traceGroup>
          <inkml:annotationXML>
            <emma:emma xmlns:emma="http://www.w3.org/2003/04/emma" version="1.0">
              <emma:interpretation id="{835D0E92-7FBE-4CE4-8A05-F6E944EB9D12}" emma:medium="tactile" emma:mode="ink">
                <msink:context xmlns:msink="http://schemas.microsoft.com/ink/2010/main" type="inkWord" rotatedBoundingBox="4613,15961 6814,15882 6841,16629 4640,16708"/>
              </emma:interpretation>
            </emma:emma>
          </inkml:annotationXML>
          <inkml:trace contextRef="#ctx0" brushRef="#br0" timeOffset="179337.4">4295 15270 78 0,'-3'-15'220'0,"3"15"-9"0,-6-10-14 16,6 10-16-16,-7-4-7 0,7 4-11 0,0 0-7 15,-6-8-12-15,6 8-16 0,0 0-7 0,0 0-21 16,0 0-9-16,-6-12-11 0,6 12-8 0,0 0 0 16,0 0-2-16,0 0-1 0,0 0-4 0,-6 35-3 15,4-21-1-15,2 2-4 0,0 1-3 0,0 2-7 16,0 4 0-16,0 3-5 0,2-2-6 0,-1-3 1 16,2 5-3-16,-1 0-6 0,2-4-3 0,-4 3 1 15,2-1-6-15,-2-7 0 0,0 8-2 0,3-9 0 16,-3 3-4-16,0-3 4 0,0 0-1 0,0-3-6 15,3 5-2-15,-6-8-8 0,3 4-14 0,0-3-11 16,0-11-18-16,0 18-16 0,-5-12-20 0,2 7-20 16,-3-8-28-16,6-5-18 0,-3 13-27 0,3-13-34 15,-12 10-152-15,12-10-385 0,-12 4 172 0</inkml:trace>
          <inkml:trace contextRef="#ctx0" brushRef="#br0" timeOffset="180063.01">3787 15491 167 0,'-15'-5'207'16,"1"-2"-8"-16,7 1-9 0,7 6-14 0,-15-11-16 16,9 5-13-16,6 6-11 0,-8-12-9 0,4 6-17 15,4 6-9-15,0-16-10 0,0 16-9 0,4-19-9 16,2 7-7-16,0 0-4 0,2-2-2 0,4 2-7 15,1-1-3-15,2-9-2 16,6 5-2-16,3 2-1 0,3-1-6 0,7-8 1 0,2 6-3 0,0-2-1 16,-13 4-5-16,15 0 0 0,-10 6-1 0,-1-5-6 15,0 4-3-15,0 1 0 0,-2 0 2 0,-7 3-7 16,1 0-2-16,-4 3 0 0,3-4-3 0,-2 3-2 16,2 4-1-16,-1-4 5 0,-2 4-8 0,-6-3 2 15,0 2-4-15,-9 2 1 0,25 0-2 16,-18 2 2-16,-7-2-2 0,20 5 0 0,-8 1 2 0,-3 3-3 15,3-4-3-15,2 5 2 0,-3 1-2 0,-2 0 2 0,1-1 0 16,-1 5-1-16,3-2 4 0,-3 5 3 16,3-1 8-16,-6 4-2 0,4 0 7 0,-2 3 0 15,-1-4 2-15,-4 3 7 0,5 0 5 0,-5-2-7 0,-2 0 1 16,1-1 5-16,1 0 1 0,-2 0-3 0,-1-4-3 16,0 1 0-16,0-1-1 0,-1 4 3 15,1-3-3-15,-3 0-5 0,1-2-1 0,2-4-2 16,0 5 1-16,0-1-2 0,2-1-5 0,-2-2 3 0,3-1-3 15,0 0 2-15,1-1 0 0,-4-10-2 0,8 14-1 16,-2-8-1-16,3 0 0 0,0 0-1 0,-9-6 1 16,17 4-4-16,-6-4-15 0,-11 0-13 0,22 0-8 15,-10 0-8-15,-12 0-9 0,20 0-5 0,-12-5-6 16,3-1-10-16,-4 0-1 0,2 1 1 0,-3-4 2 16,0-2 6-16,-6 11 4 0,8-14 9 0,-4 8 5 15,1-5 0-15,-2 4 9 0,-3 7 3 0,4-14 5 16,-4 14 11-16,3-14 8 0,-3 14 9 0,5-7 6 15,-5 7 2-15,0 0-3 0,1-10-3 0,-1 10-2 16,0 0 0-16,0 0 5 0,0 0 9 0,0 0 7 16,0 0 4-16,27 10 0 0,-17-5 3 0,-2 1 5 15,5 4 1-15,-1 0 5 0,-1-3-5 0,5 6 0 16,-3-5-5-16,4 6-3 0,-4-3-1 0,-1-1-5 0,2 1 2 16,-1-1-2-16,0-6-5 0,1 2-1 15,1 2-1-15,-5 0 0 0,-1-3 1 0,2 1-5 0,-2-2-2 16,1 2-7-16,-1-4-14 0,-3 5-19 0,-6-7-25 15,10 6-28-15,-10-6-28 0,0 0-30 0,11 5-47 16,-11-5-51-16,0 0-163 0,10 0-434 0,-10 0 192 16</inkml:trace>
          <inkml:trace contextRef="#ctx0" brushRef="#br0" timeOffset="180452.63">5224 15522 142 0,'0'0'296'0,"0"0"-23"0,-7-8-31 0,7 8-24 16,0 0-24-16,0 0-19 0,0 0-9 0,0 0-8 0,0 0-12 15,0 0-11-15,0 0-5 0,0 0-10 0,12 38-4 16,-6-30-4-16,-2 6-6 0,1-4-8 16,2 1-8-16,-1 2-9 0,4-3-7 0,-7 4-8 15,0-2-7-15,3 2-1 0,-1-4-9 0,1 0-6 0,-3 3-6 16,1-4 3-16,2 0-7 0,-6-1-12 0,6 2-20 15,-6-10-16-15,3 15-17 0,-3-15-20 16,3 9-20-16,-3-9-15 0,0 0-24 0,0 0-29 0,-1 11-37 16,1-11-46-16,0 0-206 0,0 0-464 0,0 0 206 15</inkml:trace>
          <inkml:trace contextRef="#ctx0" brushRef="#br0" timeOffset="180633.95">5235 15274 136 0,'0'0'233'0,"0"-17"-19"0,0 17-19 0,-3-12-25 15,3 12-16-15,0 0-18 0,0 0-21 0,0 0-27 16,0 0-25-16,0 0-23 0,12-3-33 0,-12 3-25 16,0 0-34-16,20 14-22 0,-11-7-41 0,2 0-101 15,-2-2-233-15,7 1 103 0</inkml:trace>
          <inkml:trace contextRef="#ctx0" brushRef="#br0" timeOffset="180953.77">5825 15365 120 0,'0'0'206'0,"0"0"-16"0,-33-9-18 15,33 9-13-15,-26 4-10 0,11 0-13 0,-2-1-7 0,4 2-6 16,-2-1-10-16,0 0-10 0,3 3-6 0,-1 2-13 15,1-3-5-15,4-1-7 0,2 1-7 0,-3 2-7 16,9-8-8-16,-7 16-2 0,4-9-8 0,3-7-1 16,0 20-4-16,6-11-2 0,-5 0-1 0,8-1-5 15,0 4-5-15,5 0-2 0,-1-1 0 16,1 1-4-16,11 1 2 0,-3 3-4 0,-2-1 4 0,7-2 5 0,-2-2 2 16,-3 0 5-16,-2-1-8 0,-1 0 0 15,-6 2-2-15,-2-1 0 0,1 1-1 0,-3-3-6 16,-2-3 1-16,4 4 1 0,-10-4-2 0,-1-6 2 15,0 0-3-15,-6 22-1 0,0-15-5 0,-1-4-15 16,-2 6-21-16,-2-4-20 0,-1 2-24 0,-1 0-30 16,0-3-29-16,4-1-44 0,9-3-188 0,-24 0-396 15,24 0 175-15</inkml:trace>
        </inkml:traceGroup>
        <inkml:traceGroup>
          <inkml:annotationXML>
            <emma:emma xmlns:emma="http://www.w3.org/2003/04/emma" version="1.0">
              <emma:interpretation id="{6A747531-8756-454F-AFB1-A2323976982C}" emma:medium="tactile" emma:mode="ink">
                <msink:context xmlns:msink="http://schemas.microsoft.com/ink/2010/main" type="inkWord" rotatedBoundingBox="8064,15837 9271,15794 9303,16664 8095,16707"/>
              </emma:interpretation>
            </emma:emma>
          </inkml:annotationXML>
          <inkml:trace contextRef="#ctx0" brushRef="#br0" timeOffset="181408.94">7245 15414 135 0,'0'0'262'0,"0"0"-24"0,-10-5-17 0,10 5-6 16,0 0-22-16,0 0-20 0,-17 15-15 0,17-15-12 15,-6 13-7-15,6-13-12 0,-6 8-9 0,6-8-11 16,-3 13-6-16,3-13-5 0,6 18-6 0,0-11-5 16,2-3-7-16,1 0-7 0,4 0-4 0,2 1-6 15,1-1-6-15,5-2-5 0,5-4-8 0,-1 2-4 16,5-4-4-16,-5-1 0 0,2-3-2 0,-5 3-5 15,-2-1-2-15,-1-2-3 0,-2-4-6 16,-1 0-6-16,-4 1-6 0,1-4-6 0,-7 0-9 0,-3-1-3 0,2 0-4 16,-10-2 0-16,-4-5-3 0,-4 5 2 0,-4-2 1 15,1 5 2-15,-6 1 3 0,-4 0 0 0,1 7-3 16,-5-1 4-16,0 3 1 0,5 1-11 0,-8 0-13 16,8 4-14-16,-1 2-13 0,3 3-6 0,3-3-22 15,1 2-8-15,2 3-16 0,8-4-18 0,2 2-3 16,7-5-17-16,0 0-18 0,0 0-154 0,0 0-350 15,0 0 154-15</inkml:trace>
          <inkml:trace contextRef="#ctx0" brushRef="#br0" timeOffset="181672.95">8097 14972 222 0,'7'-8'240'16,"-1"1"-13"-16,-3-2-21 0,-3 9-17 0,3-9-20 0,-3 9-20 15,0 0-15-15,0 0-6 0,0 0-6 16,0 0-6-16,-33 17-5 0,18-4 1 0,2 6-2 16,-7 4-3-16,1-1 0 0,-6 10 0 0,-2 5-6 15,5-5-6-15,-5 2-9 0,-5 2-5 0,10-1-5 16,-8 3-10-16,8 1-9 0,-5-6-3 0,2 2-4 16,2-1-5-16,1 0-2 0,1 0-8 0,3 2 0 15,-1-5-3-15,-2 2-6 0,6-7-17 0,1-6-27 16,1 2-29-16,1 6-38 0,-1-10-37 0,5 4-31 0,2-7-40 15,3 0-69-15,-3-5-167 0,6-3-463 0,0-7 206 16</inkml:trace>
          <inkml:trace contextRef="#ctx0" brushRef="#br0" timeOffset="182023.78">7997 15550 118 0,'0'0'255'0,"0"0"-25"0,0 0-23 0,0-11-24 16,0 11-12-16,0 0-17 0,13-15-20 0,-7 9-11 15,3 1-14-15,1-2-9 0,4-6-10 0,1 2-11 16,-2-2-7-16,7-1-8 0,-7-1-4 0,3-1-7 16,1 1-5-16,-2 1-6 0,1-3-4 0,-8 3-4 15,7-1-2-15,-5 3-3 0,-1 2 2 0,-5 1 7 16,2 3 5-16,2-1 5 0,-8 7-9 0,6-9-8 15,-6 9 0-15,0 0-5 0,0 0 1 0,0 0-3 16,0 0 2-16,0 0 1 0,0 0 3 0,-11 41 0 16,8-24 2-16,-3 1-4 0,3 6 1 0,2 1 1 15,-1-2-3-15,1 2-3 0,2-3-1 0,5 4 0 16,-3 1-3-16,6-5-4 0,-4 4 1 0,4 0-3 0,4-4-9 16,-7 3-33-16,5-4-27 0,5 3-30 0,-4-3-40 15,4-4-48-15,-2-3-55 0,1-2-184 0,9 1-446 16,-2 0 198-16</inkml:trace>
        </inkml:traceGroup>
        <inkml:traceGroup>
          <inkml:annotationXML>
            <emma:emma xmlns:emma="http://www.w3.org/2003/04/emma" version="1.0">
              <emma:interpretation id="{69D0A8A3-D8F7-49E1-99AB-09AEEB11E3B4}" emma:medium="tactile" emma:mode="ink">
                <msink:context xmlns:msink="http://schemas.microsoft.com/ink/2010/main" type="inkWord" rotatedBoundingBox="10382,15875 11936,15819 11961,16519 10407,16575"/>
              </emma:interpretation>
            </emma:emma>
          </inkml:annotationXML>
          <inkml:trace contextRef="#ctx0" brushRef="#br0" timeOffset="182403.96">9475 15037 191 0,'6'-14'270'16,"-6"14"-13"-16,0-12-23 0,0 12-24 0,0 0-21 15,0 0-17-15,0 0-13 0,0 0-8 0,0 0-2 16,0 0-1-16,10 39-6 0,-7-22-1 0,0 8-11 15,3-2 1-15,1 6-7 0,-1-4-11 0,0-1 2 16,0 4-8-16,-1 0-5 0,-2-2-7 0,3 0-7 16,1 0-9-16,-4 0-6 0,5 0-8 0,-2-2-4 15,-3 0-9-15,3 0-2 0,-2-6 2 0,-2-1-11 16,-2 1-1-16,1-4-8 0,1 1-14 0,1-2-26 16,-3-2-20-16,1 3-21 0,-1-14-20 0,-1 21-25 15,-2-16-30-15,3-5-26 0,0 15-24 0,0-15-10 0,0 0-32 16,0 0-266-16,0 0-520 0,11 1 231 15</inkml:trace>
          <inkml:trace contextRef="#ctx0" brushRef="#br0" timeOffset="182777.94">10191 15191 201 0,'0'0'198'0,"0"0"-19"0,0 0-14 0,0 0-12 16,-30-3-13-16,30 3-8 0,-29 9-5 0,7-6-7 16,-5 5-7-16,-1-2-3 0,-1 3-6 0,1 2-1 15,-2 0-8-15,2 0-4 0,0 3-2 0,-11-1-5 16,14 0-5-16,-1-3-4 0,2 2-4 0,-3 3-3 16,4-1-3-16,-4-1-7 0,7-1-4 0,-1 1-6 15,7-2-3-15,0 2 0 0,1-1-8 0,-2 1-2 16,4-2-2-16,2 4-4 0,2 0-3 0,4-7-1 15,0 6 3-15,6 0-1 0,0 0 2 0,4 3-2 16,5-6-3-16,2 0 0 0,5 6 4 0,5-6-7 0,1 2 2 16,10 0-5-16,-5-2 1 0,8-1-2 15,3-1 1-15,2-3-3 0,-3-2 3 0,6-2-4 16,-2 6-2-16,-13-8-3 0,0 2 2 0,-2-2 0 16,-3 4-8-16,0 0-13 0,-10-3-23 0,2 0-24 0,-3 4-26 15,-5-5-18-15,2 0-32 0,-12 0-36 16,17-10-54-16,-11 5-208 0,0-5-467 0,-2 4 207 0</inkml:trace>
          <inkml:trace contextRef="#ctx0" brushRef="#br0" timeOffset="183207.75">10935 15146 121 0,'-6'-15'231'0,"6"15"-15"15,-12-11-14-15,4 5-10 0,-5-1-14 0,-2 2-7 16,0 1-13-16,-3 0-9 0,-7-1-13 0,-2 4-7 16,8 1-11-16,-7 0-13 0,8 4-9 0,1-2-9 15,-3 3-10-15,5 0-7 0,-1 0-7 0,2 6-6 0,4-2-5 16,-1 0-6-16,6-1-3 15,-1 2-3-15,3 0-4 0,1-3-3 0,2-7-1 0,5 24-6 16,4-13-1-16,-1 2-2 0,6 1-2 0,4 1-4 16,3 2-1-16,1-3 2 0,3 1-6 0,4 1-1 0,-7-5 0 15,5 2 0-15,0 0 6 0,0 5 3 0,-2-7 8 16,-3 2 0-16,2-1 5 0,-1 1 2 16,-9-3-3-16,4-2 3 0,-3 2-5 0,-3-2-3 0,-4-4-3 15,2 4-1-15,-7-3-3 0,-3-5 2 0,5 10-3 16,-5-10 1-16,0 0-1 0,-21 14 2 15,4-7-6-15,-2-1-6 0,-3-1-20 0,-5 1-20 16,-2 1-29-16,1-2-29 0,-2 1-35 0,-1-1-30 0,3-3-46 16,-2 1-57-16,-2-4-173 0,6-1-467 0,0 2 207 15</inkml:trace>
        </inkml:traceGroup>
        <inkml:traceGroup>
          <inkml:annotationXML>
            <emma:emma xmlns:emma="http://www.w3.org/2003/04/emma" version="1.0">
              <emma:interpretation id="{71A7F826-A5B3-45F7-B73F-BF73F5B29F5C}" emma:medium="tactile" emma:mode="ink">
                <msink:context xmlns:msink="http://schemas.microsoft.com/ink/2010/main" type="inkWord" rotatedBoundingBox="12971,15490 17355,15333 17396,16462 13012,16620"/>
              </emma:interpretation>
            </emma:emma>
          </inkml:annotationXML>
          <inkml:trace contextRef="#ctx0" brushRef="#br0" timeOffset="183751.12">12232 15230 223 0,'0'0'231'15,"-24"9"-15"-15,24-9-9 0,-15 11-16 0,5 2-9 0,1-1-6 16,2 1-9-16,-2 5-15 0,6-2-4 0,-3 7-10 15,1-1-14-15,4-5-8 0,1 2-11 16,0 4-4-16,1 0-11 0,4 1-7 0,-4 0-11 0,2-7-6 16,0 8-5-16,2-4-5 0,-5 3-5 0,1-7-4 15,-1-2-4-15,2 1-14 0,-2 1-23 0,-2-1-21 16,-2 1-30-16,1-3-31 0,-3-1-34 0,0 0-28 16,3-4-29-16,-6 2-48 0,0-2-172 0,1-5-417 0,-2-3 185 15</inkml:trace>
          <inkml:trace contextRef="#ctx0" brushRef="#br0" timeOffset="184064.95">12104 15197 109 0,'0'-17'274'0,"3"3"-23"0,-3-1-21 0,3 4-25 16,1 2-18-16,2 2-20 0,0-2-17 0,2-2-17 15,-1 6-12-15,5 1-13 0,2-2-10 0,1 5-10 16,2 1-11-16,1 1-5 0,5 2-9 0,-4 3-7 16,8-2-5-16,-11 3-7 0,10 4-4 0,-8-2 0 15,-4 2-7-15,1-2-4 0,-1 4 0 0,-2 1-7 16,-3 2-1-16,1 0 1 0,-5-3-1 0,-2 5 0 16,-5-5 1-16,1 0-1 0,-8-2 1 0,1 4-3 15,-4-3 0-15,2 1 2 0,-2-4-6 0,-3 2 3 16,-1-2-5-16,-1 0-8 0,4 2-22 15,-4-1-20-15,4-6-26 0,0 4-22 0,4-4-29 0,1 1-27 16,2 1-21-16,6-6-20 0,0 0-174 0,0 0-386 16,0 0 170-16</inkml:trace>
          <inkml:trace contextRef="#ctx0" brushRef="#br0" timeOffset="184572.96">12698 15329 43 0,'8'-4'268'16,"3"1"-14"-16,-2-1-16 0,-9 4-19 0,13-2-24 0,-13 2-20 15,11-2-18-15,-11 2-14 0,0 0-20 0,13 4-10 16,-13-4-11-16,0 0-8 0,0 12-12 0,0-12-5 16,0 0-12-16,-3 19-6 0,3-19-5 0,-6 22-6 15,6-22-4-15,-1 14-5 0,-2-4-2 0,0-2-4 16,3-8-4-16,-3 13-1 0,3-13-2 0,-3 15-1 16,3-15-5-16,-2 11-2 0,2-11-1 0,0 0 0 15,0 0 0-15,-1 13-4 0,1-13-8 0,0 0-11 16,0 0 1-16,0 0-23 0,0 0-15 0,21-24-7 15,-15 17-19-15,3-6-6 0,4 4-7 16,-1-6 1-16,0 3 2 0,0-2 4 0,3 2 9 0,-3 0 7 16,3 0 15-16,-3 4 12 0,1-3 3 0,0 3 19 15,1-2 9-15,-1 8 13 0,1-3 6 0,-2 0 5 16,-3 3-5-16,-9 2-1 0,19-2 0 0,-19 2-5 0,15 4-1 16,-5-3 0-16,-2 5 0 0,1-1 1 15,-2 3-4-15,2-1 0 0,-1-2 3 0,0 6-2 16,0-3 0-16,4 2-1 0,0 1-3 0,0-3 9 15,-2 1-8-15,7-2 5 0,-3 1-4 0,4-1 0 16,-1-3 2-16,8 3-2 0,-5-3 2 0,5-4-3 16,-1 1 0-16,1 2 4 0,0-3-6 0,-7-3 2 15,-1 2-1-15,2-5 1 0,-5 1-1 0,-1-2-2 0,0 1-3 16,-2-3-4-16,-4 0-3 0,-1-3-2 0,-3 4 0 16,-3-3 5-16,0 11-6 0,-7-24 7 0,-5 11-3 15,1 2-2-15,-2 2 1 0,-11-3 3 16,2 1-3-16,-5 4 3 0,-3 0 0 0,2 5-1 0,-2-2 2 15,3 4-12-15,5 0-15 0,1 1-19 0,3 2-13 16,3-1-20-16,3 2-16 0,0-1-21 16,12-3-14-16,-9 4-151 0,9-4-308 0,0 0 137 0</inkml:trace>
          <inkml:trace contextRef="#ctx0" brushRef="#br0" timeOffset="186186.93">13721 14911 152 0,'0'0'202'15,"0"0"-16"-15,0 0-13 0,-20 26-5 0,14-11-6 16,3 0-15-16,-3 6-7 0,-1 1-6 0,4 2-2 16,3 3-10-16,0-5-3 0,3 1-8 0,-2 1-6 15,1-3-4-15,-1-3-7 0,4 5-11 0,-4-4-7 0,5-2-8 16,0-3-4-16,0 0-9 0,-4-3-2 15,2-2-7-15,-2 1-3 0,2 0 0 0,-1-1-7 16,3-2-3-16,-6-7-2 0,11 11-1 0,-8-5-6 0,-3-6-7 16,13 1-8-16,-13-1-4 0,18-1-16 0,-18 1-8 15,21-7-12-15,-8 1-5 0,-1-3-5 16,3 1-6-16,-2-3 4 0,2 0 4 0,3 4 3 16,-4-6 8-16,4 5 2 0,-4 0 3 15,4 0 1-15,-4 0 5 0,2 1 11 0,2 2 12 0,-2 2 2 16,2-3 10-16,-3 4 2 0,2 0-1 0,-2 4-2 0,-3 0 1 15,-1 2-3-15,-2-1 0 0,0 0-1 0,-3 4-1 16,2 1 2-16,-4 2 4 0,1-4 4 0,-4 5-2 16,-1-11 3-16,0 19-1 0,-1-8 2 0,-4-1-2 15,-7 1-1-15,-1 0-1 0,-2 0-1 0,-3-4-1 16,2 7-4-16,-5-3-2 0,1-5 0 0,3 2 1 16,2-5-2-16,3-1-1 0,-2 2-2 0,5-1-4 15,9-3 1-15,-16 5-4 0,16-5-1 0,-9 4-13 16,9-4-14-16,0 0-11 0,0 0-8 0,0 0 0 15,0 0-2-15,0 0 1 0,0 0-1 0,46-11 2 16,-26 6 5-16,3 1 2 0,4-3 3 0,5 2 5 16,6-3 3-16,4-3 2 0,-2 0 4 0,7-5 6 15,2 1 12-15,-1-5 9 0,1 4 5 0,4-5 6 0,-2 0 6 16,1-2 3-16,-7 1 4 0,-2-3-2 16,-4-1-2-16,0 0-1 15,-9-2-3-15,0-2-1 0,-8-4-2 0,-6 11-2 0,1-12-2 0,-7 8-2 0,1-8-2 16,-7 9-3-16,1-9-1 0,-4-3-4 0,-2 10 2 15,-4-7-2-15,-1 7-1 0,3 4 2 0,-6-1-5 16,2 0-2-16,-1 4 1 0,-1 0 0 0,-3 6 4 16,5 6-5-16,-3 1-3 0,-2-2 2 0,1 5-1 15,1 1 1-15,-1 1 3 0,11 3-5 0,-30 7 0 16,17-3-1-16,-2 3 2 0,0 5 1 0,2 0 2 16,-4 5 1-16,2 5 4 0,2 1 4 0,0 1 5 15,1 5-1-15,3-2 6 0,-2 12-2 0,5-4 0 16,0 0 4-16,2 3-2 0,4-1 0 0,-3 1 0 15,6-11-1-15,0 9 1 0,1-2 0 16,-1-5 0-16,3-3 0 0,5 3-2 0,-2-3-1 0,1-2 3 16,1-1-4-16,1-3-1 0,1 2 3 0,0-6 0 15,5 2-2-15,-4-8-1 0,-1 5 2 0,2-2-2 16,-2-2-2-16,5-2 0 0,-3 0 0 0,5 0-3 0,-2-3 0 16,-2 1 1-16,2-3 0 0,-2 1-2 15,4-3 1-15,-1-2 1 0,0 2-2 0,1 0 1 16,-2-2-1-16,-2-4-3 0,-1 2 1 0,1-2 1 15,-1 1-2-15,3-5-3 0,-4 1 0 0,-2 0-1 0,1-2-4 16,-4-1 1-16,0-2 0 0,0-1-1 16,-2 2 1-16,-4-3 1 0,2-1-2 0,-4 4 2 15,-1-2-2-15,0 13 4 0,-3-24-5 0,3 13 3 0,-6-2-1 16,-1 5-2-16,-2 2 1 0,0-3-1 16,0 3 0-16,-3-1 3 0,-1 3 3 0,1 1-5 0,-2 1 1 15,-1 2 1-15,15 0-3 0,-23 2 2 16,14-1-5-16,-3 5 5 0,3-1 0 0,-3 3-1 0,4 1 4 15,-1-3-2-15,2 8 1 0,1-2 2 0,3 3-2 16,-2-5 3-16,5 6-1 0,0-5 0 16,3 2 1-16,-1 0 2 0,4-1 4 0,0 1-3 0,4 0 5 15,2-2 2-15,3 0-4 0,-1 0 2 0,8-4 0 16,-7 3-2-16,4-3 0 0,2-3 0 0,-3-1 0 16,6 1 3-16,-5-1-3 0,-1-3-1 0,2 2-1 15,-1-2 1-15,-3-2 0 0,2-1-3 0,0 0 1 16,-3-1-2-16,-2-4-6 0,2 1 1 0,-3-3 1 15,0 3-1-15,-3-6-1 0,3 0 1 0,-6 3-4 16,2 1 3-16,-4-6 0 0,1 7 0 0,-1 0 0 0,-4 8 1 16,6-17-1-16,-3 9 4 0,1 1 0 15,-4 7 6-15,5-10-2 0,-5 10 2 0,0 0 2 16,3-12-7-16,-3 12-1 0,0 0-2 0,0 0 2 16,0 0-2-16,0 0-2 0,0 0 7 0,0 0-3 15,0 0-3-15,0 0 1 0,0 0 4 0,6 26-5 16,-6-26 4-16,4 16 1 0,-2-8 4 0,-2-8-6 15,6 13 6-15,-3-3 1 0,1-2-1 0,1-1 0 0,-5-7 1 16,9 16 0-16,-2-11 3 0,1 0-4 0,-8-5 1 16,13 10-2-16,-3-7 0 0,-1 0 1 0,-9-3 3 15,20 0-5-15,-8 0 6 0,-12 0-5 16,19-6 0-16,-7 3-2 0,-3-1 2 0,4 1 4 0,1-6-8 16,-2-1 1-16,0 5 1 0,-2-4-1 0,4-2 0 15,-3 2-1-15,1 0 0 0,-4 4-1 0,-1-5-1 16,1 5 0-16,-1 1 1 0,-7 4-1 0,11-8-13 15,-11 8 3-15,7-4 0 0,-7 4 0 0,0 0 2 16,0 0-5-16,14-1 6 0,-14 1-3 0,0 0 2 16,11 11 0-16,-11-11 4 0,8 7 8 0,-4 2-7 15,1-1-1-15,1 1 3 0,0 0-1 0,0-3 3 16,0 3-3-16,1 0 3 0,-2 0 0 0,2-1 2 16,2-1-1-16,-1 1 3 0,0-2 1 0,-3 0-4 15,4-1 1-15,-2 1-2 0,2-2 5 0,2-1-3 0,-2 1 3 16,-9-4-1-16,24 0-1 0,-14 0 2 15,3-2-2-15,4-3-1 0,-2-3-7 0,3 2-1 16,-2-1-4-16,9-3 1 0,-2-1-5 0,1-3 3 16,-6 7-1-16,-4-2 6 0,3 3-7 0,1-3 7 0,-3 4-2 15,-2 0 4-15,3-1 4 0,-2 1 19 16,1 4-12-16,-5-4 2 0,-1 4 9 0,-9 1 0 16,26 1 2-16,-13 1 8 0,-1 1 4 0,3-2 4 0,0 4-4 15,3 1-2-15,-3 1 0 0,-1 0-7 16,6 0-3-16,2 3 1 0,-7-2 1 0,7 4-4 15,-5-1-22-15,-1-3-30 0,2 2-35 0,-4-1-46 0,-1 2-45 16,2 0-56-16,-3-5-280 0,6 1-537 0,-2 0 238 16</inkml:trace>
        </inkml:traceGroup>
        <inkml:traceGroup>
          <inkml:annotationXML>
            <emma:emma xmlns:emma="http://www.w3.org/2003/04/emma" version="1.0">
              <emma:interpretation id="{DA7FF5FF-3426-433E-823E-965FBA640DDD}" emma:medium="tactile" emma:mode="ink">
                <msink:context xmlns:msink="http://schemas.microsoft.com/ink/2010/main" type="inkWord" rotatedBoundingBox="18361,15620 21231,15517 21278,16822 18407,16925"/>
              </emma:interpretation>
            </emma:emma>
          </inkml:annotationXML>
          <inkml:trace contextRef="#ctx0" brushRef="#br0" timeOffset="187482.31">17494 14919 268 0,'0'0'296'0,"0"0"-27"16,0 0-27-16,-17 0-14 0,17 0-20 0,0 0-14 15,-13 19-19-15,10-5-13 0,5-2-14 0,-4 3-11 16,8 1-11-16,-5 3-14 0,5-2-6 0,2-1-6 16,-1 8-6-16,5-6-6 0,0-3-11 15,2-4-1-15,2 8-5 0,0-8-2 0,-1-1-7 0,5-4-9 16,-1 1-2-16,-2-3-8 0,5-3 7 0,-6 5-2 15,10-5-3-15,-7-1-6 0,-4-1-3 0,3-6-7 16,-2 3-2-16,2-4-12 0,3-7-9 0,-6 4-6 0,3-8-7 16,-5 2-3-16,-2 2-1 0,-1-5 5 15,-4 4-3-15,0 0 1 0,-1 3-3 0,1-2 8 0,-6 7 0 16,1-3 0-16,-1 11-2 0,2-14 4 0,-2 14-1 16,1-11-1-16,-1 11-3 0,0 0 6 0,0 0-5 15,0 0 0-15,0 0 2 0,0 0 0 0,0 0 6 16,-24 31-4-16,21-18-1 0,2 3 2 0,-1 1-2 15,4 0 4-15,-1 8-2 0,4-1 4 0,-2-6-1 16,3-1 2-16,4 3-3 0,2 2 2 0,-3-4 0 16,3-5 1-16,-3-2-4 0,4 2-18 0,-1-2-27 15,2-1-39-15,-1-2-42 0,0-1-42 0,-4-2-39 16,8-4-63-16,-8-1-192 0,-9 0-499 0,30-9 221 16</inkml:trace>
          <inkml:trace contextRef="#ctx0" brushRef="#br0" timeOffset="187824.73">18298 14866 123 0,'0'0'300'15,"-8"-11"-24"-15,8 11-24 0,-10-9-26 0,10 9-24 16,-8-5-22-16,8 5-15 0,0 0-14 16,0 0-20-16,0 0-14 0,-19 12-8 0,19-12-13 0,-2 16-9 15,2-1-9-15,0-15-7 0,5 23-7 0,-1-9-7 16,2 3-5-16,3 1-2 0,-1-4-6 15,2 8-1-15,-1-9-8 0,2 7-3 0,5-4-7 0,-7-1 0 16,6 4-6-16,-2-6 0 0,1 1 2 0,-1-3-6 16,-1 2 0-16,-1-1-4 0,-1 1 0 0,-1-3 0 15,-5 1-5-15,1-1 3 0,-1 0-1 0,-2-2 1 16,-2-8-1-16,-2 18 7 0,2-18 4 0,-10 16 2 16,2-8 2-16,-4-1-5 0,-1 0 0 0,0 0-2 15,1 0-2-15,1-2-2 0,1-3 3 0,1 2-12 16,-2 1-15-16,11-5-19 0,-13 6-15 0,13-6-14 15,-7 6-5-15,7-6-10 0,0 0-13 0,0 0-13 16,0 0-17-16,0 0-13 0,0 0-10 0,40-6-18 16,-24 0-32-16,5-6-161 0,-1-5-381 0,2 2 169 15</inkml:trace>
          <inkml:trace contextRef="#ctx0" brushRef="#br0" timeOffset="187993.28">18563 15168 457 0,'26'-13'145'0,"0"-2"10"0,-5 4 18 0,-6 0 19 16,-1 0 9-16,-1 3-4 0,-3 3 5 0,-4-2 0 15,3 2-9-15,-9 5-21 0,12-10-19 0,-12 10-11 16,12-5-18-16,-12 5-14 0,0 0-14 0,0 0-9 15,14 11-10-15,-8-5-4 0,-6-6-10 0,7 19-5 16,-1-7-2-16,-2 3-8 0,1 0-3 0,-4 1-6 16,5-1 0-16,0 1-9 0,-1 0-23 0,-2-6-19 15,0 2-24-15,-2-1-20 0,1-3-26 0,-1 3-32 16,-1-11-28-16,0 14-33 0,0-14-41 0,0 0-235 16,0 0-488-16,-4 9 216 0</inkml:trace>
          <inkml:trace contextRef="#ctx0" brushRef="#br0" timeOffset="188181.78">18708 14769 33 0,'-5'-12'302'0,"5"12"-31"0,0-19-27 0,0 19-24 15,-1-13-24-15,1 13-22 0,-2-10-25 0,2 10-30 0,0 0-30 16,11-4-36-16,-11 4-25 0,0 0-24 15,0 0-30-15,24 14-27 0,-15-3-31 0,1 0-30 16,0-1-154-16,-1 2-290 0,2-1 128 0</inkml:trace>
          <inkml:trace contextRef="#ctx0" brushRef="#br0" timeOffset="188947.39">19031 15043 179 0,'3'4'228'0,"-3"-4"-10"0,8 14-13 0,-8-14-5 16,6 12-12-16,-5-7-10 0,-1-5-14 0,6 14-12 15,-1-4-14-15,-5-10-12 0,6 11-8 0,-5-4-10 16,-1-7-7-16,5 11-9 0,-2-4-14 0,-3-7-6 16,4 11-2-16,-4-11-10 0,6 8-8 0,-6-8-4 15,0 0-6-15,5 9-1 0,-5-9-2 0,0 0-6 16,9 5-4-16,-9-5-10 0,0 0-8 0,0 0-14 16,22-11-11-16,-16 2-18 0,3 3-8 0,1-5-17 15,2-3-7-15,2 0 2 0,-4 0 4 0,2-2 6 16,-2 4 10-16,-1-2-3 0,2 0 10 0,-4 3 2 0,1 0 12 15,-1-2 7-15,1 7 8 0,-4-1 7 0,-4 7 4 16,9-12 2-16,-4 6-3 0,-5 6 0 16,9-2 0-16,-9 2 0 0,0 0 1 0,16 1 2 0,-16-1 1 15,9 8 3-15,-2-2 0 0,-1 1 4 0,2 4-1 16,-1-1-3-16,4 8 3 0,-2-7-2 0,3 5 2 16,-4-1-4-16,3-4-4 0,1 1 3 0,1 1 0 15,1 0-2-15,-4-2-1 0,4-2-2 16,-1 2-3-16,2-6-9 0,-2 1-9 0,2 0-10 0,-6-2-6 15,8-4-7-15,-4 0-5 0,2-1-4 0,0-2 2 16,3-4-7-16,-3 1 1 0,4-4 5 0,-4 0 0 16,7-5 5-16,-1 1 4 0,-1-3 4 0,-6 6 9 15,10-2 13-15,-9 4 19 0,2 0 3 0,-5-2 13 16,4 1 2-16,-3 3 6 0,4-1 5 0,-2 2 12 16,3 2 1-16,-5 3 5 0,-1-1-4 0,0 2-5 15,3-3 0-15,-3 7-4 0,1-3-5 0,2 4 1 16,3 0-4-16,-5 1 1 0,2 1-5 0,3 0-4 15,-1 0-2-15,1 3-3 0,-2-4 0 0,8 5 0 16,-2-2-4-16,2-4 0 0,-5 1-3 0,1-1-2 16,2 4 0-16,-2-5 0 0,-6 0-3 0,4-4-3 15,-4 0-1-15,-14 0-3 0,19-3-9 0,-11-1-7 0,-8 4-10 16,10-12-12-16,-10 12-11 0,-3-12-6 0,3 12-5 16,-12-15 2-16,2 5 3 0,-4 1 10 15,-2 2 0-15,-3 3 4 0,-5-3 2 0,-6 2 5 0,2-2 6 16,-4 6 3-16,4 1 3 0,-3 1 2 15,4 4-4-15,6-2 6 0,-5 8 3 0,3 0 2 0,-3 1 2 16,5 6 4-16,2-2 0 0,3 3 5 0,2 4-5 16,7 3 2-16,4-2 5 0,4 5 8 0,7 4 5 15,5 2 13-15,8 3 14 0,4-4 13 0,2-3 3 16,6 4 9-16,1 6 0 0,4-5 6 0,2-2 6 16,8 16 1-16,-8-12-3 0,-1-3 4 0,-5-1-8 15,-3-2-2-15,-2 2-7 0,-9-6-6 0,-6-4-7 16,-4-2-4-16,-4-3-6 0,-6-3 1 0,-4 1-6 15,-5-3-9-15,-3 0-20 0,-9 3-27 0,-4-8-26 16,-2 2-30-16,-12 0-36 0,0 0-43 0,-2-7-52 16,-6-1-223-16,3-10-468 0,-4-2 207 0</inkml:trace>
        </inkml:traceGroup>
        <inkml:traceGroup>
          <inkml:annotationXML>
            <emma:emma xmlns:emma="http://www.w3.org/2003/04/emma" version="1.0">
              <emma:interpretation id="{69CBC1AE-79DC-4CA7-A9F2-80308E52C043}" emma:medium="tactile" emma:mode="ink">
                <msink:context xmlns:msink="http://schemas.microsoft.com/ink/2010/main" type="inkWord" rotatedBoundingBox="22306,15393 23480,15351 23507,16103 22333,16145"/>
              </emma:interpretation>
            </emma:emma>
          </inkml:annotationXML>
          <inkml:trace contextRef="#ctx0" brushRef="#br0" timeOffset="189501.91">21580 14758 313 0,'-7'-7'314'0,"7"7"-31"0,0 0-31 0,0 0-27 16,0 0-13-16,0 0-11 0,-17 16-16 0,16-5-9 15,-1 3-12-15,2 1-9 0,0 5-3 0,0 2-23 16,2 1-11-16,-4 0-3 0,5-1-10 16,0 2-7-16,-3 2-10 0,0-5-7 15,2 1-12-15,-2-3-5 0,0-3-8 0,0 0-37 0,-2-1-15 0,-1-2-22 16,0 0-23-16,-1-6-30 0,-2 4-37 0,0-5-36 16,6-6-38-16,-13 11-42 0,4-8-241 0,9-3-504 15,0 0 223-15</inkml:trace>
          <inkml:trace contextRef="#ctx0" brushRef="#br0" timeOffset="189920.61">21403 14646 8 0,'0'-14'270'0,"0"14"-21"0,0 0-21 15,0-11-22-15,0 11-20 0,4-10-19 0,-4 10-17 0,6-7-14 16,-6 7-16-16,0 0-12 0,0 0-12 0,18 3-9 15,-18-3-10-15,16 8-6 0,-4-2-5 0,-1 1-4 16,2 2-8-16,1 3-3 0,5-2-1 0,2 8 4 16,1-1 0-16,2-2 3 0,2 1 0 0,8 10 3 15,-3-4-3-15,1 1-5 0,-9-2-5 0,7 3-4 16,-9-4-7-16,-2-1-5 0,1 0-3 0,-5 3-1 16,0-1-3-16,-5-4-2 0,-1-2-2 0,-3 3-2 15,-1-5 0-15,-3 5-1 0,-3-5-2 0,-3 1 3 16,-4-3-3-16,-2 0 2 0,-2-1 0 0,-3-3 1 15,-9 6 5-15,-1-8-7 0,-1-3-1 0,-1 4-2 16,1-1 1-16,-1-1 0 0,3-3-2 0,-2 0-4 16,7 2-4-16,0-2-15 0,1 0-11 0,1 2-19 0,5-3-21 15,12 0-23-15,-17 0-23 0,17 0-18 16,0 0-21-16,0 0-42 0,0 0-58 0,0 0-145 0,0 0-422 16,35-14 186-16</inkml:trace>
          <inkml:trace contextRef="#ctx0" brushRef="#br0" timeOffset="190417.73">22044 14559 140 0,'6'-11'268'0,"1"0"-20"0,7 1-18 0,1 3-18 0,3-1-12 16,6 3-15-16,5 0-14 0,12 5-16 0,0 0-12 15,4 0-11-15,0 7-9 0,-2-1-8 16,-3 2-8-16,-8 3-12 0,5 4-9 0,-13 0-7 0,-2 0-11 16,-7-4-10-16,0 0-1 0,-4 4-8 0,-4-3 0 15,-4 2-8-15,-5-4-5 0,-2 5 0 0,-6-2-2 16,-4-4-6-16,-4 7-6 0,-7-1-16 0,1-5-18 16,0 1-18-16,-3-5-22 0,-1 4-27 0,-2-3-30 15,8-2-31-15,-4 1-46 0,7-1-57 0,-6-1-144 16,10 0-420-16,0-4 186 0</inkml:trace>
          <inkml:trace contextRef="#ctx0" brushRef="#br0" timeOffset="190118.72">22178 14780 216 0,'0'0'257'16,"0"0"-23"-16,0-16-26 0,0 16-22 0,0 0-20 15,0 0-11-15,0 0-17 0,0 0 0 0,0 0-3 16,18 38 0-16,-15-25-9 0,5 3-2 0,-2 2-9 15,1 5-6-15,-1 1-3 0,4 2-14 0,-7 2-7 16,2-1-3-16,-2-1-10 0,1 1-6 0,1 0-8 16,-4 0-2-16,1-2-7 0,-1-3-1 0,-1-2-15 15,5-3-27-15,-5-2-21 0,0 0-22 0,0-2-26 0,-5-5-33 16,5-8-27-16,-3 20-47 0,2-13-34 0,1-7-211 16,-17 6-449-16,17-6 199 0</inkml:trace>
        </inkml:traceGroup>
        <inkml:traceGroup>
          <inkml:annotationXML>
            <emma:emma xmlns:emma="http://www.w3.org/2003/04/emma" version="1.0">
              <emma:interpretation id="{3C60B105-4BA3-43B7-AD58-C9855AB33349}" emma:medium="tactile" emma:mode="ink">
                <msink:context xmlns:msink="http://schemas.microsoft.com/ink/2010/main" type="inkWord" rotatedBoundingBox="24476,15154 29256,14982 29306,16358 24525,16530"/>
              </emma:interpretation>
            </emma:emma>
          </inkml:annotationXML>
          <inkml:trace contextRef="#ctx0" brushRef="#br0" timeOffset="191261.79">23611 14896 171 0,'0'0'206'15,"-11"3"-23"-15,11-3-11 0,-8 8-12 0,8-8-8 16,0 0-8-16,-1 14-15 0,1-14 0 0,7 14-7 16,-1-8-7-16,0 3-4 0,3-2-9 0,9 0-4 15,-6-1-6-15,4 1-7 0,11-3-7 0,-8-1-7 16,5 1-7-16,3-4-6 0,0 0-3 0,1-1-6 0,-1-2-8 15,0 2-1-15,-2-6-2 0,-2 0-6 0,-7 2-4 16,1-3-3-16,-4 0-2 0,-1-1-3 16,1-2-4-16,-5 0-4 0,-2-2-12 15,0 2-6-15,-3 1-4 0,-3-7-3 0,-3 4 2 0,-3 1 5 0,0 1-3 16,-2-2-1-16,-7 2 3 0,2 1 0 16,-2 3 1-16,0 2 4 0,-6-2 2 0,-3 3 2 0,5 3 1 15,0 1 7-15,-1 0-1 0,1 0 0 0,-2 1 1 16,3 4-2-16,2 2-3 0,2-3 2 15,1 7-1-15,1-5-2 0,1 3 5 0,5 0-3 0,2 1 0 16,1-2-2-16,3-8 2 0,-3 20 0 0,3-20 4 16,6 18-2-16,1-8-1 0,2-4 1 0,-1-1 0 15,8 4-2-15,-2-4-1 0,4 1 2 0,-2-5-3 0,-3-1 1 16,2 3 0-16,2-6 2 0,-2 2 1 16,0-3-6-16,-2-3 0 0,0 0 1 0,2-1 0 15,-4 1-3-15,1-2 2 0,1-2 2 0,-5 0-2 16,1 3 0-16,-1 1 1 0,-3 2 8 0,-5 5 9 15,10-13 6-15,-10 13-3 0,8-4-3 0,-8 4-6 16,7-3-2-16,-7 3-1 0,0 0-1 0,0 0-1 16,14 10-1-16,-14-10 0 0,12 14-1 0,-6-6 2 0,3 5-2 15,-2 0-1-15,3 0 1 0,-2 0 1 0,4 3 2 16,1 4-15-16,-1-7-21 0,-4 1-25 16,1-2-32-16,1 2-27 0,0-3-35 0,2-2-34 0,-1 2-62 15,-2-6-150-15,-2-2-422 0,-7-3 187 0</inkml:trace>
          <inkml:trace contextRef="#ctx0" brushRef="#br0" timeOffset="191476.81">24380 14813 202 0,'0'0'228'0,"0"0"-19"0,0 0-9 0,0 0-15 15,16 18-10-15,-10-8-12 0,-2 0-11 0,2 4-14 16,0 9-9-16,0-1-13 0,-3 5-8 0,3 0-7 15,-4 1-12-15,1 11-9 0,0 1-9 0,-3-4-4 0,0 2-8 16,-3 3-2-16,6-6-6 0,-6 0-6 16,0-5-3-16,3-2-18 0,0-2-23 0,-2-1-24 15,2-3-30-15,0-3-29 0,-1-4-39 0,2 1-46 0,-1-4-208 16,-1-3-406-16,1-9 181 0</inkml:trace>
          <inkml:trace contextRef="#ctx0" brushRef="#br0" timeOffset="191933.34">24441 14817 186 0,'0'-25'268'0,"3"2"-21"15,-2 1-14-15,2 5-21 0,0-2-20 0,6 2-16 0,-4 7-18 16,4-6-19-16,-2 4-13 0,5-1-11 0,0 5-10 15,-2-1-11-15,4 4-8 0,-4 0-9 0,5 1-10 16,-2-2-6-16,4 4-6 0,-4-1-5 0,-1 3-6 16,-12 0-3-16,26 3-9 0,-16 3-1 0,-1-5-6 15,1 4-1-15,-2 0-1 0,1 6-4 0,-3-4-2 16,-6 6-2-16,6-2-1 0,-6 3 0 0,0-4-3 16,-6 7 4-16,3 1-3 0,-6-5 3 0,1 3-3 15,-2-3 4-15,-2 3-8 0,-1-3-2 0,1 0 0 0,-2 0 2 16,1-1-3-16,1-2-22 0,1 0-20 15,0 0-22-15,3-5-30 0,-1 4-36 0,5-1-24 16,4-8-33-16,-9 8-35 0,9-8-148 0,0 0-394 0,0 0 175 16</inkml:trace>
          <inkml:trace contextRef="#ctx0" brushRef="#br0" timeOffset="192392.68">25010 14764 255 0,'8'-15'251'0,"-5"1"-14"0,0-2-19 15,1 4-18-15,-1-1-19 0,3 3-16 0,-6 10-19 16,8-14-14-16,1 7-14 0,-9 7-12 0,9-6-7 16,-9 6-13-16,13-5-10 0,-13 5-7 15,13-5-5-15,-13 5-11 0,15 5-6 0,-15-5-3 0,15 4-8 16,-9-2-1-16,6 7-4 0,-4-3-3 0,1 1-2 15,-2 7 2-15,2-3 0 0,-3 4 5 16,1-4-6-16,-4 4-1 0,0-1-2 0,0-1-2 0,-3 2-1 16,0-1-1-16,-3-1-3 0,3 2 1 0,-6-8 0 15,0 5 1-15,-1-2-4 0,1-3 2 0,-4 6-3 16,-5-4-1-16,1-1-5 0,1-3-22 0,-1 5-29 0,1-2-28 16,1-2-30-16,2-3-38 0,1 1-35 15,9-4-46-15,-11 9-166 0,11-9-416 0,0 0 185 16</inkml:trace>
          <inkml:trace contextRef="#ctx0" brushRef="#br0" timeOffset="192061">25024 14815 222 0,'0'0'293'0,"10"-6"-29"15,-10 6-29-15,9-2-25 0,-9 2-21 0,0 0-18 16,0 0-4-16,8 20-12 0,-5-10-14 0,-3 4-6 16,3 3-2-16,-3 1-7 0,0 6-9 0,0 3-8 15,3 0-11-15,-3 1-3 0,0 10-7 0,3-4-8 16,-3 4-7-16,1-10-8 0,-1 8-4 0,2-9-8 16,1 10-2-16,-2-7-6 0,2 4-3 0,0-6-6 15,0-1-1-15,1 3-2 0,1-3-19 0,-1 0-21 16,-4-4-21-16,6 4-19 0,-3-2-26 0,0-4-22 15,-3 0-22-15,2-5-29 0,-2-1-22 0,0-4-38 16,0-2-39-16,0-9-156 0,0 0-435 0,-3 12 193 16</inkml:trace>
          <inkml:trace contextRef="#ctx0" brushRef="#br0" timeOffset="192767.93">25477 14837 2358 0,'14'-3'76'0,"-4"0"12"0,-7-4 16 0,-3 7-9 16,12-7-12-16,-12 7-15 0,7-4-18 0,-7 4-16 15,0 0-9-15,0 0-3 0,14-4-2 16,-14 4-2-16,0 0-2 0,0 0-1 0,6 18-2 0,-6-18-1 15,3 15 2-15,0-6-3 0,-3-9 0 0,0 17 0 16,0-6 3-16,0-11-6 0,1 18 2 0,-1-7 0 16,0-11-1-16,3 17-1 0,0-12 4 0,-3-5-4 15,0 11 4-15,6-2-3 0,-6-9 4 0,3 9-3 16,-3-9 3-16,0 0 4 0,0 0 8 0,3 10-1 16,-3-10 3-16,0 0 0 0,0 0-6 15,0 0-2-15,0 0-2 0,20-23-3 0,-20 15 0 0,4-2-3 16,2-4 3-16,0-1-3 0,-3 0 0 0,4-3-4 15,-1 3-1-15,-3-2 2 0,5 0-1 0,-2 2 3 16,0-3 6-16,4 1 1 0,-4 3 0 0,2 3 0 16,1 0-4-16,1 2-5 0,-1-2 5 0,4 1-3 15,-2 3-6-15,1 2-1 0,1 0 0 0,-1 5-15 16,2 0-21-16,2 0-22 0,-3 3-20 0,-1 4-26 16,5-2-19-16,-4 3-19 0,-2 0-22 0,3 2-19 0,0-2-20 15,-1 1-41-15,-7 0-155 0,8 1-429 16,-5-2 190-16</inkml:trace>
          <inkml:trace contextRef="#ctx0" brushRef="#br0" timeOffset="193084.67">26035 14879 129 0,'0'0'222'0,"10"5"-10"0,-10-5-7 0,9 7-6 16,-4-2-15-16,-5-5-5 0,12 11-11 16,-2-4-7-16,2 1-11 0,-1 0-5 0,-2 0-16 0,4-1-11 15,0 1-13-15,-1-2-10 0,2 2-7 0,-7-5-8 16,5 4-10-16,-4-5-6 0,1 2-3 0,1 0-6 15,-1-1-8-15,1-1-1 0,-10-2-6 0,17 0-3 16,-17 0-2-16,19-8-5 0,-7 3-5 0,-4-2 0 16,-2 2-15-16,2-6-9 0,-3 0-3 0,1-6-4 15,0 0-7-15,-6-1-5 0,3 0-3 0,-6-6-1 16,0 3 0-16,0-3 4 0,-3 7 3 0,1 0 1 16,-3 2 6-16,2-1 0 0,-8-5 3 0,5 8-1 15,-4 0 0-15,2 6 4 0,-2-2-2 0,-2 1-1 16,2 6 4-16,-4-7-4 0,1 9-1 0,2 4 4 15,14-4 0-15,-28 6-1 0,12-1-1 0,2 1-7 16,2 3-12-16,2 0-22 0,-2 4-25 0,7-1-18 16,2 1-11-16,-3 2-37 0,6-5-37 0,0-10-203 0,6 21-406 15,2-11 179-15</inkml:trace>
          <inkml:trace contextRef="#ctx0" brushRef="#br0" timeOffset="194092.95">26582 14855 141 0,'0'0'244'0,"8"-6"-18"0,-8 6-24 15,0 0-23-15,0 0-17 0,0 0-13 0,0 0-14 16,22 4-14-16,-22-4-13 0,17 2-8 0,-7-2-9 16,2 2-4-16,-2 0-8 0,5 0-8 0,-1-2-5 15,-1 0-6-15,4 1-4 0,-1-1-5 0,-4 0-8 16,4 0-1-16,-2-1-4 0,5-3-4 0,-5 0-3 15,-3 0-5-15,3-3-1 0,-1 0 1 0,2-4-8 16,-7 6-1-16,2-3-3 0,-4-7-6 0,0 7-7 16,1-7-2-16,-1 3 2 0,-6 4-3 0,0 8 1 15,-6-22-1-15,2 11-1 0,-5 2 3 0,2-3-5 16,-8 2 2-16,-5 5 4 0,-4-5 2 0,2 4 3 16,0 1 3-16,-1 0 2 0,-4 6 3 0,2 3-2 15,6-4 2-15,-1 6-4 0,1-1 0 0,3 1 1 16,-1 2 0-16,4 2-2 0,-2-1-1 0,7 3 0 15,-4-1 1-15,5 1 4 0,4-1-4 0,0 0-2 16,3 3 1-16,-3 0 0 0,6-2 0 0,-3 3 1 0,6-3 1 16,4-5-3-16,2 4-3 0,5-1 1 15,-4-3-5-15,10 4-9 0,-4-5 1 0,0 1-4 16,5-2-7-16,-4-4-5 0,2 0-1 0,-3-3-2 16,-2-2 2-16,-1-3-1 0,-1 2 1 0,1-5-2 0,1 3 6 15,-7-7 1-15,5 7 3 0,-4-3 14 0,-5-1 18 16,1 4 10-16,-1 1 14 0,-6 6 8 0,10-7 8 15,-10 7 0-15,6-11-4 0,-6 11-8 0,6-5-4 16,-6 5-6-16,0 0-4 0,0 0 2 0,0 0-6 16,0 0-3-16,0 0-4 0,0 0-1 15,0 0 2-15,0 31-7 0,-3-19 2 0,3 2 0 0,3-2-2 16,-3 0-1-16,0 2 2 0,3 0-2 0,5-3-2 16,-2 6 0-16,0-6 0 0,4 3 4 0,4-1-6 15,1-3 0-15,5 0-9 0,6 1-10 0,-4-2-4 16,4-7-12-16,-3 0-4 0,3-4-5 0,4 1-7 15,1-4-12-15,-4-3-10 0,1-3-5 0,14-6-9 16,-6-3-10-16,-7-2-9 0,7 0-3 16,-6-7-10-16,1-2 4 0,-4-4-18 0,2-3-2 0,-6-2 6 15,0-2 13-15,-4 1 13 0,1-1 13 0,-4 4 9 16,-4-4 27-16,1 3 32 0,1-1 14 0,-8 0 23 16,0 5 15-16,-5 6 13 0,2 0 10 0,-1 3 7 15,-1 2 2-15,-1 3 9 0,0 3 5 0,0 1 2 16,0 3-1-16,0 4-4 0,0 10-7 0,0-18-8 15,0 18-11-15,0 0-4 0,-3-13-7 0,3 13-5 16,0 0-6-16,0 0-1 0,0 0-3 0,-27 25 0 0,18-12-5 16,-1 6 2-16,1 4-1 0,2 0 1 0,-2 0 1 15,1 3 6-15,2 1 4 0,0 9-2 0,-1-8 0 16,1 0 0-16,0 10-5 0,6-10 1 0,-2 10 0 16,4-3-4-16,-2-5-2 0,0-2-1 0,6 2-2 15,-3-4 2-15,3 0-1 0,-2-5 0 0,2 2-3 16,3-8 0-16,-1-1-3 0,1-3 1 0,-2 0-1 15,2 0-1-15,1-4 4 0,-4-1-8 0,5-2 1 16,-2-1 2-16,-9-3-2 0,16 0-3 0,-16 0-2 16,22-9 4-16,-11 4-3 0,1-6 0 0,-2 1-2 15,2-2-1-15,-1 0-4 0,-1 0 3 0,2-1-3 16,-2 2 5-16,-4 6-6 0,5-8 3 0,-5 6 11 16,0 1 6-16,-2-1 9 0,-4 7 0 0,0 0-4 15,9-10-4-15,-9 10-5 0,0 0-1 0,0 0-2 16,0 0 3-16,0 0 0 0,20 10-5 0,-20-10-2 15,13 12 0-15,-7-4 2 0,1 5-4 0,-1 0 3 16,6 0-1-16,-4-1 0 0,2 3 3 0,2-3-18 16,-1-1-38-16,-2 2-39 0,4 2-49 0,-3-1-50 15,2-3-66-15,-1 1-265 0,2-5-555 0,-1 0 246 16</inkml:trace>
          <inkml:trace contextRef="#ctx0" brushRef="#br0" timeOffset="195079.01">27186 14709 149 0,'0'0'259'0,"0"0"-9"0,6-9-17 16,-6 9-9-16,0 0-12 0,0 0-10 0,0 0-8 0,8-6-14 16,-8 6-10-16,0 0-12 0,0 0-14 0,0 0-19 15,3-10-8-15,-3 10-15 0,0 0-11 16,0 0-10-16,0 0-2 0,0 0-10 0,0 0-8 0,0 0-11 15,0 0-2-15,-33 3-4 0,33-3-8 0,-22 7 0 16,14-2-5-16,-4-3-2 0,-1 6-2 0,-1-2-5 0,1 2 3 16,-2-2-1-16,5 1 1 0,-4 3-8 15,5-2 5-15,-1 0 2 0,1 3-3 0,1 0 0 16,-4-3-5-16,6 3-1 0,2-1 10 0,-2-3-13 16,3 4 4-16,0 2-2 0,0-2 5 0,3-1-5 15,0-10 1-15,3 19 2 0,0-8-4 0,0-2 4 16,3 2-1-16,4 2-4 0,-1-3 0 0,2 2 3 15,2-3-8-15,-1 4-10 0,2-4-20 0,2 2-26 0,-3-3-27 16,5 1-24-16,2 0-31 0,-4-4-44 0,0 1-39 16,11-4-47-16,-7-2-211 0,8 0-509 15,-9 2 226-15</inkml:trace>
          <inkml:trace contextRef="#ctx0" brushRef="#br0" timeOffset="194220.01">28262 14891 317 0,'10'-3'370'15,"6"-2"-16"-15,-4-3-10 0,2 2-26 0,-4 3-34 0,7-1-31 16,-8 3-21-16,-9 1-25 0,13-8-20 0,-13 8-43 16,12-4-60-16,-12 4-65 0,0 0-50 0,0 0-65 15,0 0-80-15,0 0-293 0,0 0-507 0,-33 16 225 16</inkml:trace>
        </inkml:traceGroup>
      </inkml:traceGroup>
    </inkml:traceGroup>
  </inkml:traceGroup>
</inkml:ink>
</file>

<file path=ppt/ink/ink10.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in"/>
          <inkml:channel name="T" type="integer" max="2.14748E9" units="dev"/>
        </inkml:traceFormat>
        <inkml:channelProperties>
          <inkml:channelProperty channel="X" name="resolution" value="393.73947" units="1/cm"/>
          <inkml:channelProperty channel="Y" name="resolution" value="393.73947" units="1/cm"/>
          <inkml:channelProperty channel="F" name="resolution" value="249.9771" units="1/in"/>
          <inkml:channelProperty channel="T" name="resolution" value="1" units="1/dev"/>
        </inkml:channelProperties>
      </inkml:inkSource>
      <inkml:timestamp xml:id="ts0" timeString="2023-08-14T06:33:04.945"/>
    </inkml:context>
    <inkml:brush xml:id="br0">
      <inkml:brushProperty name="width" value="0.04667" units="cm"/>
      <inkml:brushProperty name="height" value="0.04667" units="cm"/>
      <inkml:brushProperty name="color" value="#177D36"/>
      <inkml:brushProperty name="fitToCurve" value="1"/>
    </inkml:brush>
    <inkml:brush xml:id="br1">
      <inkml:brushProperty name="width" value="0.04667" units="cm"/>
      <inkml:brushProperty name="height" value="0.04667" units="cm"/>
      <inkml:brushProperty name="color" value="#ED1C24"/>
      <inkml:brushProperty name="fitToCurve" value="1"/>
    </inkml:brush>
    <inkml:brush xml:id="br2">
      <inkml:brushProperty name="width" value="0.04667" units="cm"/>
      <inkml:brushProperty name="height" value="0.04667" units="cm"/>
      <inkml:brushProperty name="color" value="#3165BB"/>
      <inkml:brushProperty name="fitToCurve" value="1"/>
    </inkml:brush>
  </inkml:definitions>
  <inkml:trace contextRef="#ctx0" brushRef="#br0">678 3 153 0,'0'0'153'0,"0"0"-13"0,0 0-9 15,0 0-13-15,0 0-3 0,0 0-13 0,0 0-18 16,0 0 4-16,0 0-7 0,0 0 1 0,0 0-9 16,0 0-4-16,0 0-2 0,4-10-6 0,-4 10-9 15,0 0-2-15,0 0-3 0,0 0-7 0,0 0-1 16,0 0 4-16,-45 7-6 0,36-7 2 0,-7 3-3 15,1-1 1-15,2 1 2 0,-5-3-1 0,1 3 6 16,-1-1 0-16,2 0 2 0,-2 1 2 0,0-2-6 16,-1 4 2-16,2 0-4 0,-8 0-1 0,6 0 1 15,-2 0-3-15,1 1 2 0,-2 1-6 0,0-3 2 16,4 1-4-16,0 1-1 0,0 1-1 0,5-2-4 16,-2 2 1-16,0-1-5 0,1 3-4 0,-2-2 3 15,1 1-9-15,2-1 4 0,1 3-1 0,0 0 0 16,3 1-2-16,0-4-1 0,0 6-1 0,4-2 2 0,-1 0-3 15,2-1-3-15,1 0 0 0,3-10 2 0,-3 21-3 16,3-10-2-16,0 1 2 0,3-1 1 0,0 2-4 16,4-2 5-16,1-2-5 0,1 2 1 0,4 0 2 15,2-1-2-15,3-4-2 0,-3 3 6 0,4-4-3 16,1-1 2-16,1-1-2 0,5 1 0 0,0-4 1 16,-2 3-3-16,-5-3-2 0,6 0 6 0,-5-4-1 15,-5 1-1-15,3 3 0 0,-5-3 1 0,-1 2-2 16,-12 1 3-16,16-2 1 0,-16 2 10 0,12-4 4 15,-12 4 6-15,12-1 7 0,-12 1-1 0,0 0 7 16,0 0-4-16,9-6-9 0,-9 6-1 0,0 0-7 16,0 0-1-16,0 0-3 0,0 0-3 0,-39 0 1 15,26 4-3-15,-2-2 0 0,-4 2-1 0,-8 3-2 16,2 0 1-16,-4 0 1 0,2 3-5 0,0 0 2 0,-1 1-2 16,-3-3 1-16,5 8 2 0,6-3-6 0,-4 3 0 15,1-5 2-15,4 6 1 0,0 1-3 0,4-7 0 16,3 2 0-16,-2 0 2 0,7 1 0 15,-4 1-3-15,7-2 0 0,-2 1 5 0,2-1-2 0,2-2 2 16,2 1-1-16,0-12 1 0,3 21-2 0,3-11 2 16,6 1-2-16,0-3 3 0,3 0 2 15,3-1-2-15,7 1 2 0,2-4 0 0,-3 2 1 0,1-2-8 16,-6-1 1-16,1-3 2 0,1 0 6 0,-3 0-16 16,-2 0-10-16,2 0-11 0,-3-2-11 0,-3 2-13 15,-12 0-17-15,21-1-18 0,-11 1-19 0,-10 0-22 16,16-4-23-16,-8 2-34 0,2-2-42 0,-10 4-180 15,12-8-439-15,-3 4 195 0</inkml:trace>
  <inkml:trace contextRef="#ctx0" brushRef="#br0" timeOffset="-708.72">537 50 94 0,'0'0'128'16,"0"0"-8"-16,0 0-1 0,0 0-13 0,0 0-10 0,0 0-4 15,0 0-2-15,0 0-6 0,0 0-4 0,0 0-14 16,0 0-5-16,0 0-12 0,0 0 4 0,0 0-10 15,0 0-6-15,0 0-15 0,0 0-12 0,0 0-17 16,0 0-13-16,0 0-14 0,0 0-14 0,0 0-10 16,0 0-12-16,8 7-17 0,-8-7-84 0,0 0-186 15,0 0 82-15</inkml:trace>
  <inkml:trace contextRef="#ctx0" brushRef="#br0" timeOffset="307.16">810 205 132 0,'0'-11'279'0,"0"11"-16"0,0 0-20 16,0 0-23-16,0 0-23 0,0 0-19 0,0-15-21 0,0 15-21 16,0 0-10-16,0 0-15 0,0 0-11 0,0 0-12 15,0 0-7-15,0 0-10 0,0 0-1 0,30 21-8 16,-19-10-1-16,2 3-6 0,3-3 1 16,7 3 1-16,-4 3-7 0,2-3-2 0,3 4-1 0,3-3-1 15,6 4-5-15,-11-5-1 0,3 1-5 0,10 3-3 16,-12-6 0-16,1 2 0 0,5-3-7 0,-5 0-3 15,-1 0-2-15,3-2 1 0,-10-4-6 0,2 1-2 16,-5 1-11-16,2-3-9 0,-3 2-17 0,0-2-19 16,-3-1-22-16,2 1-17 0,-11-4-28 0,15 4-21 15,-15-4-19-15,11 0-34 0,-11 0-228 0,0 0-445 16,0 0 196-16</inkml:trace>
  <inkml:trace contextRef="#ctx0" brushRef="#br0" timeOffset="572.09">1413 103 40 0,'0'-14'253'0,"0"14"-17"16,0 0-23-16,0 0-25 0,0 0-20 0,0 0-17 16,0 0-12-16,0 0-4 0,0 0-4 0,-28 35-6 15,14-13-4-15,-4 1-1 0,-4 9-1 0,-2 1-6 16,3 0-3-16,-3 3-9 0,2 1-10 0,-2-2-7 15,0-3-1-15,5 5-14 0,-1-4-2 0,2-9-11 16,4 4-4-16,-7 0-4 0,7-5-3 0,-4 2-6 16,3-3 1-16,2-2-12 0,0 1-16 0,2-6-25 15,2 0-29-15,-1-2-25 0,-1-2-31 0,4 2-29 16,-4-2-40-16,5-5-36 0,0 1-207 0,6-7-445 0,-13 4 197 16</inkml:trace>
  <inkml:trace contextRef="#ctx0" brushRef="#br0" timeOffset="3364.39">4331 592 73 0,'0'0'295'0,"14"-5"-19"0,-14 5-22 16,12-2-23-16,-12 2-26 0,0 0-18 0,7-6-23 15,-7 6-17-15,0 0-17 0,0 0-12 0,0 0-14 16,0 0-9-16,15 8-12 0,-15-8-10 0,8 12-5 16,-4-6-10-16,1 2-3 0,-4 2-5 0,-1-10-3 15,3 18-5-15,2-8-2 0,-4-3-6 0,2 3 0 16,0 1-5-16,-3-11-9 0,0 18-13 0,3-11-6 15,-3-7-13-15,1 13-10 0,-1-13-12 0,0 11-8 16,0-11-3-16,0 0 1 0,0 0 5 0,2 12 1 16,-2-12-12-16,0 0-5 0,0 0-9 0,0 0 6 15,0 0 4-15,33-19 3 0,-24 9-2 0,1-1 2 16,2 2-9-16,-3-3 9 0,6 0-3 0,-5 0-2 16,4-1 10-16,1 0 8 0,-5 0 1 0,4 0 5 15,1 2 11-15,-8 0 15 0,5 2 7 0,-5 1 14 0,2 1 11 16,0 0 12-16,-3 0 3 0,-6 7 7 15,14-10 1-15,-10 7-2 0,-4 3-2 0,11-7-4 0,-11 7 5 16,14 0-1-16,-14 0 3 0,0 0-1 0,20 7 5 16,-14-1-7-16,1-3 4 0,4 6-1 0,-2 0-2 15,1 1-2-15,-1-3-3 0,-3 0-1 0,2 6-7 16,0-2-2-16,1 0-3 0,-1-1-4 16,-2-2-1-16,1 2-4 0,-1 1-20 0,0-4-23 0,-3-1-26 15,5 1-26-15,-8-7-31 0,6 12-32 0,-6-12-37 16,10 6-207-16,-10-6-414 0,13-2 183 0</inkml:trace>
  <inkml:trace contextRef="#ctx0" brushRef="#br0" timeOffset="3949.09">5262 355 66 0,'-10'-8'250'15,"10"8"-18"-15,-11-2-21 0,11 2-22 0,-15 0-17 16,15 0-10-16,0 0-20 0,-24 6-10 0,16-6-14 0,-1 6-7 16,0 1-13-16,1-2-10 0,8-5-7 15,-13 11-9-15,5-4-4 0,2-1-10 0,0 3-5 0,6-9-4 16,-6 16-5-16,5-6-4 0,-2-1-2 0,3-9-7 16,0 22-5-16,0-11-4 0,0-11-1 0,4 21-2 15,-1-11-4-15,0 1-2 0,9 0 2 0,-4 3-1 16,4-3-4-16,-3-2 1 0,3 5-1 0,-1-6-1 15,3 1-3-15,-2 2 1 0,1 0-2 0,-4-1-1 16,-1-3-4-16,2 2 5 0,-4-1-1 0,-3 0-2 16,-3-8 2-16,6 15-3 0,-6-7 4 0,0-8 3 15,-1 16 3-15,-4-8-2 0,-4 0 2 0,-1 2 0 16,-4 1-2-16,1-4-3 0,1-1 0 0,1-1 2 16,0 2-2-16,2-1-6 0,0-1-4 0,9-5-8 0,-12 2 3 15,12-2-8-15,-12 5 0 0,12-5-1 16,-11 2-5-16,11-2-1 0,0 0-15 0,0 0-26 15,0 0 1-15,0 0-2 0,0 0 9 0,30-32 2 0,-15 24-4 16,1-3-2-16,8-4 3 0,-1-3 8 0,2 1 3 16,0 3 6-16,8-7 10 0,-4 7 12 15,-3 1 11-15,1 1 19 0,2-5 16 0,-6 7 8 16,3-1 10-16,-1 1 9 0,-8 3 11 0,2 1 7 0,-3-1 3 16,-1 2 3-16,-1 2-3 0,-7-1-11 0,5 1-2 15,-12 3-6-15,16-3-7 0,-16 3-7 16,0 0-3-16,17 6-2 0,-17-6-7 0,10 7-3 0,-4 0 0 15,-3-1-1-15,2 4-4 0,-1-4 1 16,-2 4-2-16,1 0-1 0,0 1-2 0,-3-11-2 16,0 25-2-16,3-15 1 0,0 0 0 0,-3 1-12 0,1 3-15 15,-1-4-23-15,0-10-25 0,0 18-33 0,3-10-33 16,-3-8-33-16,2 15-44 0,-2-15-206 0,4 9-441 16,-4-9 195-16</inkml:trace>
  <inkml:trace contextRef="#ctx0" brushRef="#br0" timeOffset="4150.43">5777 173 135 0,'-6'-14'323'0,"1"3"-24"0,-1-2-23 0,3 6-30 0,3 7-22 15,-6-15-24-15,6 15-26 0,-3-9-30 0,3 9-31 16,-4-7-37-16,4 7-40 0,0 0-30 15,0 0-20-15,0 0-21 0,0 0-28 0,0 0-34 16,0 0-33-16,0 0-36 0,19-4-126 0,-19 4-315 0,17 0 140 16</inkml:trace>
  <inkml:trace contextRef="#ctx0" brushRef="#br0" timeOffset="5084.7">6158-22 130 0,'0'0'200'0,"0"0"-21"0,0 0-18 0,17 7-9 0,-17-7-15 16,10 15-12-16,-7-6-6 0,3 6-3 0,2 8-6 15,-2-1-5-15,0 6-8 0,0-2-2 0,1 10-5 16,-1 2-2-16,-2-1-8 0,5 3-8 0,-6-5-5 16,3 2-4-16,5-1-6 0,-5-7-4 0,-2-1-5 15,5-1 1-15,-3 1-6 0,-3-5-3 0,5-2-5 16,-5-2-3-16,0-2-1 0,-3 1-4 0,6-1-3 0,-2-3-1 15,-1 0-3-15,-3 1 3 0,6-9-3 16,-6 3-3-16,0-9-5 0,6 12 2 0,-6-12 1 16,4 10-3-16,-4-10-3 0,0 0 2 0,0 10 1 15,0-10 1-15,0 0-4 0,0 0-1 0,0 0-10 16,0 0-1-16,0 0-6 0,0 0 1 0,0 0-7 16,-35-17 0-16,21 7 3 0,-1 3 0 0,-3-1 1 15,-1 2 2-15,3-3 0 0,-7 3-1 0,1-1 2 0,7 4 0 16,-3-3 1-16,-1 2 4 0,1 1-2 0,3 0 5 15,0 2 3-15,1 2-4 0,14-1 0 0,-19 1-1 16,7 1 0-16,5 1-1 0,7-3 2 0,-17 10-5 16,11-7 5-16,6-3 1 0,-9 11-1 0,8-4-1 15,1-7 2-15,-3 15-3 0,3-15 4 0,0 0 2 16,9 17-3-16,1-10-1 0,4 1 1 0,2-2 4 16,4 3-4-16,2-4 2 0,5-1 1 0,4-4-2 15,11 0 0-15,0 3-1 0,1-3 2 0,-1-3 1 16,-4 2-2-16,4-2-1 0,-2-2 1 0,5 2-2 15,-6-4 4-15,0 5-4 0,-1-6 1 0,-5 2 2 16,-4-2 0-16,-3 1-1 0,0 1-6 0,-7-3-1 16,-2 0-1-16,-1 1 4 0,-3-2 0 0,-4 0-2 15,-3-3 3-15,2 4 3 0,-8-5-5 0,3 5 1 16,-3 9 2-16,-3-23-3 0,0 12-1 0,-8 0 3 16,-2 2-1-16,4 0 0 0,-10 2-3 0,5 3 6 15,-5-1-1-15,-1 4-3 0,4 1 0 0,0 0 2 0,-4 3-3 16,5 0 0-16,2 1 2 0,-1 7-1 0,-2-5 0 15,4 5 0-15,5-1-2 0,-2 1-2 0,3 3 1 16,1 1-6-16,2-3 2 0,3 2-2 0,0 2 2 16,6-1 0-16,5 0 1 0,-1-6 4 0,5 3-4 15,1-1 6-15,1-5 1 0,5 3-1 0,5 0 2 16,-5-5 0-16,10-1 1 0,1-2 3 16,-4-1 2-16,10 0 5 0,0-1-1 0,-6-3 4 0,9 0 3 15,-4-3-3-15,-8 1 2 0,-2-1 3 0,2-1 1 16,-4-1 1-16,-1 4 0 0,-6-1 1 0,-5 1 1 15,2-1 1-15,-5 3-2 0,1 0-3 0,-12 3-3 16,13-5-3-16,-13 5-1 0,13 0-3 0,-13 0 3 16,0 0-4-16,17 4-3 0,-17-4 3 0,6 11-3 15,-3-5 0-15,-3-6 1 0,3 15 2 0,-3-5-4 16,0-10 3-16,3 16-1 0,-2-7-2 0,-1-9 1 0,3 15 2 16,-3-6-5-16,0-9 3 0,0 11-1 15,0-11 4-15,0 0 1 0,6 11-2 0,-6-11 2 16,0 0 4-16,0 10 9 0,0-10 15 0,0 0 11 15,0 0-8-15,0 0-7 0,0 0-3 0,0 0 0 16,17-21-3-16,-8 14-4 0,-6-3-2 0,7-1-4 0,0-5-1 16,5 0-4-16,5-4-10 0,1-1-16 0,1 1-17 15,-3 2-12-15,13-7-17 0,0 0-14 0,10 2-16 16,-6 0-9-16,0 6-25 0,0-3-17 0,-1 5-24 16,1 1-33-16,-10 2-158 0,9-4-389 0,-8 9 172 15</inkml:trace>
  <inkml:trace contextRef="#ctx0" brushRef="#br0" timeOffset="2899.91">3768 20 10 0,'-2'-16'198'0,"2"5"-10"16,-6-1-9-16,6 12-10 0,-6-19-10 0,0 6-9 15,0 0-7-15,-1-1-8 0,-2 0-8 0,-3 5 3 16,0-6-13-16,-1 4-9 0,-1-3-10 0,-1 5-7 16,-4-7-7-16,1 8-7 0,-3-2-5 0,0 0-7 0,-3 3-6 15,1 0-4-15,-4 1-8 0,-3 4 2 0,2 2-7 16,-5 2-4-16,-7 4-6 0,-1-3-2 15,1 5-2-15,0 3-3 0,-1 2-2 0,3 3-1 0,-1-1-7 16,11-3 1-16,-8 7-2 0,1 3 0 0,3-2-1 16,3 5-3-16,2-1 1 0,1 5-1 15,-4 1-1-15,7 0 0 0,-2 4-5 0,3 1 4 16,2-1-3-16,2 4 0 0,4 4-1 0,-4-3 0 0,6 3 2 16,4 0 1-16,5 2-2 0,0-2 3 0,2-2-4 15,2-2 1-15,4 3-2 0,2-5-2 0,-1-10 0 16,5 0 0-16,-1-1 4 0,6-1-3 0,1-1 2 15,7-3-2-15,-2-3 0 0,5-3 3 0,10 3-4 16,3-6 0-16,2-4 2 0,3 0 1 0,3-3 1 16,-2-2-2-16,-1 3-3 0,-2-5 2 0,0-1 1 15,-3-5-5-15,-11 3-1 0,4-2 1 0,-2 1-1 16,-4 0 1-16,-2-2-1 0,-6 4 4 0,-2-1-4 16,4-2-2-16,-2 2 2 0,-2-2 0 0,-4 2 2 15,2-1-4-15,-3 4 0 0,-3-2 0 0,-9 2 3 16,19-1 0-16,-19 1-3 0,20 1 4 0,-11 1-3 0,-9-2 2 15,17 1 0-15,-3 5-1 0,1-2 2 16,-3 0 0-16,1 1 2 0,5 0-1 0,-2 1 1 0,11 1-2 16,-7-3 1-16,6-3 1 0,-6 3 2 0,7-2 0 15,1 3-5-15,-4-4 3 0,-5-1 2 16,2-1-2-16,0 0-3 0,-2-3-4 0,5-1-2 0,-3 3-2 16,-1-2-1-16,-6-2 1 0,1 3-2 0,0-3-3 15,0 1-4-15,-3-6-5 0,-1 4 0 0,1-4 3 16,-7 3-3-16,3-4-1 0,-7 2-1 0,4-4 3 15,-4 4-2-15,-1-4 3 0,-1 1 3 0,1-1 1 16,-8 2 1-16,1 0 3 0,-2-1-3 0,0 3 3 16,-3 0 3-16,2-1 0 0,-7 0 0 0,1 4 2 15,-8-3 1-15,-1 2-1 0,-2 2 1 0,-1 3 8 16,-11-1-5-16,9 1 1 0,-10-1 1 0,8 4 6 16,3 1-3-16,-3 2-3 0,4 0 4 0,1-2-1 15,0 5-1-15,3-2 3 0,5-1-3 0,3 4 3 0,2 1-4 16,-1-1-11-16,2 1-8 0,4 1-6 15,-2-2-24-15,4 2-11 0,1-3-23 0,4 5-11 16,2-11-34-16,2 14-44 0,-2-14-124 0,6 15-323 0,3-11 144 16</inkml:trace>
  <inkml:trace contextRef="#ctx0" brushRef="#br0" timeOffset="5970.28">9263 117 152 0,'0'0'206'15,"3"-13"-10"-15,-3 13-14 0,0 0-9 0,0 0 1 16,6-7-6-16,-6 7-7 0,0 0-8 0,0 0-7 16,8-8-15-16,-8 8-7 0,0 0-16 0,0 0-11 15,0 0-12-15,0 0-10 0,0 0-7 0,0 0-12 16,0 0-4-16,22 15-2 0,-17-8-5 0,4 4-1 16,1 2-7-16,-1 0-3 0,5 9-3 0,0 2 3 15,9 3-3-15,-2 5 2 0,1-2-7 0,2 0-1 16,1-2-4-16,-2 3 2 0,8-1-3 0,-4 2-2 15,6-3 1-15,-1 0-4 0,-3-2-2 0,-1 1-1 16,-4-11 1-16,4 6-1 0,-2-5-4 0,-4-5 5 16,-1 2-3-16,1-3-1 0,-8-2-1 0,5-3-2 0,0 0-4 15,-4-1-9-15,0 2-14 0,-6-4-13 16,2 2-7-16,-5-5-19 0,-6-1-10 0,13 6-12 0,-13-6-12 16,0 0-37-16,0 0-35 0,0 0-44 15,0 0-158-15,0 0-398 0,6-18 177 0</inkml:trace>
  <inkml:trace contextRef="#ctx0" brushRef="#br0" timeOffset="6328.89">10052-93 120 0,'-14'12'181'0,"-6"5"-2"15,-1 3-14-15,-7 9-11 0,1-1-5 0,-6 3-7 16,3 0-8-16,1 4-1 0,-3 1-13 0,-4 2-4 16,7-3-5-16,-4 6-6 0,0-2-3 0,-4 0-6 15,-8 11-5-15,6-14-5 0,2 1-4 0,0 1-11 16,-4-1-4-16,3-2-7 0,-1-3-5 0,3-1-2 15,3-3-7-15,-3 1-6 0,4 1-1 0,-3-5-7 16,7-5 2-16,4 1-7 0,-4 2 1 0,7-5-4 16,0-1-2-16,5-5-4 0,1-1-12 0,0 0-15 15,4-4-15-15,-1 3-14 0,5-4-20 0,-2-2-18 0,9-4-27 16,-7 8-23-16,7-8-20 0,0 0-26 0,0 0-184 16,0 0-386-16,0 0 170 0</inkml:trace>
  <inkml:trace contextRef="#ctx0" brushRef="#br0" timeOffset="6917.31">10395 526 248 0,'18'0'244'0,"0"0"-11"15,5-1-19-15,5-1-14 0,2-2-15 0,13-3-14 16,-4 3-13-16,-9 2-12 0,1-3-18 0,0 1-11 15,-1 1-14-15,-5-1-12 0,2-3-17 0,-1 1-29 16,-7 4-25-16,-1 2-23 0,-2-2-43 0,-2-1-27 16,-2 3-37-16,0-4-29 0,-12 4-196 0,13-3-362 15,-13 3 160-15</inkml:trace>
  <inkml:trace contextRef="#ctx0" brushRef="#br0" timeOffset="6712.3">10421 185 31 0,'3'12'228'16,"-3"-12"-7"-16,10 6-9 0,-10-6 0 0,17 4-8 15,-5-1-16-15,1-2-7 0,6 0-13 0,2 2-11 0,6-3-12 16,3 1-10-16,-3 2-11 0,1-1-9 15,0-2-10-15,2-2-11 0,-3-1-7 0,-2 2-5 16,-4 1-12-16,5-3-5 0,-8 3-9 0,1 0-2 0,-1-1-10 16,0 1-2-16,-3 0-6 0,-6 1-6 0,-9-1-14 15,19 3-15-15,-19-3-31 0,13-3-28 0,-13 3-29 16,0 0-15-16,11 4-9 0,-11-4-17 0,0 0-29 16,0 0-38-16,0 0-178 0,-30 16-404 0,15-11 180 15</inkml:trace>
  <inkml:trace contextRef="#ctx0" brushRef="#br0" timeOffset="7533.58">12039-184 202 0,'0'0'217'0,"0"0"-15"16,0 0-21-16,0 0-15 0,0 0-15 0,0 0-13 15,0 0-18-15,0 0-9 0,0 0-11 0,0 0-6 16,0 0-5-16,0 0-5 0,0 0 1 0,-25 25 0 16,13-16-2-16,0 0-6 0,-5 8-10 0,-4-4-2 15,-1 3-4-15,0 1-5 0,-2 0-7 0,1 5-4 16,-8 1-3-16,4-9-3 0,-3 7-2 0,-2 2-7 0,2 0-3 16,6-4 1-16,-1-3-6 0,1 1-2 0,1 1 1 15,3 0-5-15,-4-2-1 0,1-2-1 16,2 0 2-16,4-3-3 0,-1 2-4 0,4-2-1 15,1-1 2-15,-1 0-4 0,2-1 0 0,3-2 0 0,4 1-2 16,-3-1 1-16,8-7 1 0,-12 9 0 0,6-5-2 16,6-4-2-16,-7 9 1 0,7-9 0 15,-9 8-1-15,9-8 0 0,-5 7-2 0,5-7 2 0,-3 7-1 16,3-7 0-16,0 0 0 0,0 0 3 0,9 17-1 16,-1-15-1-16,2 3 1 0,4 2 2 0,2 3 4 15,2-2-6-15,9 2 2 0,1-1-4 0,9 6 2 16,4-4 1-16,3 2-2 0,0-3 1 0,0 3-1 15,3 0-3-15,-1 1-16 0,0 1-21 0,-6 1-22 16,1-1-31-16,-13-2-20 0,9 1-39 0,-8 0-49 0,-6-5-191 16,-6-1-422-16,1 0 187 0</inkml:trace>
  <inkml:trace contextRef="#ctx0" brushRef="#br0" timeOffset="14419.37">12331 110 134 0,'0'0'215'0,"0"0"-15"16,0 0-22-16,0 0-21 0,3 21-13 0,-3-21-12 15,0 0-16-15,-3 11-4 0,3-11-17 0,-4 11-5 16,4-11-7-16,-2 11-10 0,2-11-5 0,2 15-5 16,-2-15-9-16,0 15-6 0,1-6-2 0,-1-9 0 15,5 16-6-15,-4-8-6 0,5 1 0 0,-1 0-5 16,2 3 1-16,1-2-7 0,-2-1 1 0,6-1 0 15,-5-1-5-15,6 2 6 0,1 0-5 0,-1-3-5 16,2-1 2-16,3-2-4 0,1 1 4 0,-2-1-4 16,-1-2 0-16,4-2-8 0,-4 2 6 0,2-5 1 15,1-1-4-15,1-1 4 0,-4-1-4 0,1 0-2 16,-4-3 1-16,0-1-1 0,1 3 0 0,-4-5 1 16,2 2-2-16,-4-2-2 0,-1 2 2 0,-1-3-3 0,-1 0 3 15,-3 1-4-15,1-1 2 0,-6 3 0 0,6-3 0 16,-3 14-2-16,-5-24 1 0,3 10-1 15,-4 4 3-15,0 2-1 0,2-2-3 0,-4 0 3 0,1 2-1 16,1 2 0-16,-6-4 1 0,1 4 0 0,-2 1-2 16,0-3 0-16,-4 6 1 0,4 1 1 0,-2-2-2 15,-3 2-1-15,1 2 2 0,0-1-1 0,-10 4 0 16,1 1-1-16,1 3-1 0,7-1 2 0,-1-2-1 16,1 1-2-16,-8-1 2 0,10 3 4 0,-6 6-5 15,5-4-2-15,-4 1 2 0,5 1 2 0,1 1-1 16,2-3-1-16,1 0 0 0,3 1-2 0,-3 2 2 15,3-1 3-15,0 1-1 0,5 1 2 0,-2-4-3 16,0 1 2-16,0 4-2 0,4-5 5 0,2 0-6 16,0-10 3-16,-3 18-1 0,6-7-1 0,0-2 0 15,3 0-1-15,0-1 15 0,1 0-14 0,1-1 3 16,-1 0-2-16,5-4 1 0,2 1-1 0,4 2 3 16,-3-5-1-16,2 3 1 0,4-4-2 0,-1 0 3 15,1-1-2-15,-1-2 0 0,0 2-1 0,5-1 1 16,-5-2 1-16,-4-2-3 0,3 1 2 0,-1-2-2 15,-3 0 1-15,2 1-1 0,-7-5 1 0,6 2-1 16,-2-2-1-16,-1 0 1 0,-2-2 0 0,1 0 2 0,0-2-3 16,-3 3 0-16,1-5 1 0,2 5 3 0,-3-1-5 15,-2-4 0-15,-1 6 1 0,0-2 2 0,2 1-4 16,-7 4 6-16,5-3 2 0,-1 3 3 0,-5 8-2 16,7-17 7-16,-1 10-1 0,-6 7-1 0,6-17-2 15,-3 15 3-15,-3 2-2 0,5-11 2 0,-5 11 2 16,0 0-3-16,1-14-1 0,-1 14 2 0,0 0-2 15,6-11-3-15,-6 11 2 0,0 0-3 0,0 0-3 16,0 0 3-16,4-6-6 0,-4 6-3 0,0 0 2 16,0 0 0-16,0 0 1 0,0 0-3 0,0 0 0 15,3 26 1-15,-3-26-1 0,0 18 4 0,0-4 2 16,3 1 4-16,-6-2 7 0,2 4 4 0,-1 0 1 16,-1 0-1-16,3 1 2 0,-1-1-2 0,-1 0-3 15,-1 1 4-15,3-2-6 0,-1 1 2 0,0 1-3 0,-1-5 1 16,4 3-3-16,-4-1 1 0,-1-2 0 15,3 0 0-15,0-1-3 0,3-1-12 0,-3 2-22 16,0-13-19-16,0 15-21 0,0-15-27 0,2 13-25 0,-2-13-27 16,5 9-42-16,-5-9-47 0,9 5-142 0,-9-5-405 15,17 0 179-15</inkml:trace>
  <inkml:trace contextRef="#ctx0" brushRef="#br0" timeOffset="14643.83">13077 313 204 0,'0'0'206'0,"3"10"-11"0,-3-10-7 0,1 15-10 16,-1-6-11-16,0-9-5 0,-4 24-15 0,2-13-14 16,-2 6-11-16,1-3-11 0,-3 2-9 0,0 0-7 15,0 0-11-15,-1-1-8 0,-5 4-7 0,1-2-5 16,-1-4-23-16,0 0-22 0,-2 5-29 0,2-6-29 15,0 0-31-15,-3-1-29 0,6 0-36 0,-6-4-36 16,6-3-136-16,0-1-332 0,9-3 147 0</inkml:trace>
  <inkml:trace contextRef="#ctx0" brushRef="#br0" timeOffset="15339.4">13818-410 136 0,'0'0'215'0,"0"0"-29"0,0 0-17 16,0 0-17-16,0 0-21 0,0 0-14 0,0 0 0 0,0 0-7 16,5 24-6-16,-8-9 4 0,0-1-3 0,0 3 2 15,1 7-8-15,-2 1-4 0,2 4-6 0,-1 1-3 16,-1 3-1-16,2 7-8 0,-2-4-3 0,8 2-4 16,-2 1-2-16,-2-2-8 0,0-2-3 0,4 5-5 15,-1-3-4-15,2-1-6 0,-2-10 2 0,1-1-5 16,1 0-1-16,-4-3-1 0,2 2-4 0,3-1-4 15,-1-5-1-15,-2 0-1 0,1-4-4 0,1-2 2 16,-3 3-5-16,0-5-2 0,1-1 0 0,0-2 0 0,-3-7-1 16,3 12-5-16,-3-12 0 0,3 8 3 15,-3-8 5-15,0 0 0 0,0 0 10 0,0 12 6 16,0-12-4-16,0 0-5 0,0 0-2 0,0 0-3 16,0 0 0-16,0 0-6 0,7-31-9 0,-7 31-7 15,3-19-3-15,-6 8 1 0,3-1 2 0,-1-1-4 16,-5 0-1-16,3 2 0 0,-3 2-1 0,0 0 0 15,0 1-2-15,-1-1-1 0,-1 0 0 0,-2 4 0 0,-4-1-2 16,1 2 6-16,-1 1-1 0,-1-2-1 0,-4 5 5 16,1 0-5-16,-1-1 1 0,1 1-1 0,0 4 2 15,0 0 0-15,-1-3 2 0,4 3-4 0,0 0 3 16,1 1-3-16,3-3 2 0,-1 6-1 0,0-3 1 16,4 2-1-16,-1-1 2 0,3 2 1 0,-3 2 2 15,3 1-4-15,2-5 1 0,4-6 5 0,-6 18-1 16,6-7-1-16,0-11-1 0,3 16 2 0,-2-5 3 15,5 0 2-15,2-4-4 0,-1 0 1 0,7 3 4 16,1-3-3-16,4-2 5 0,6 1 1 16,1 1-1-16,-1 0-1 0,3-4 3 0,-2-2-3 0,-2-1 0 15,4 4-3-15,-7-2 0 0,-2-4-22 0,-2 2-17 16,1 0-21-16,-2-2-28 0,0 2-38 0,-2-2-36 16,2-1-36-16,1 1-40 0,-7-2-177 0,2 1-444 15,1-3 196-15</inkml:trace>
  <inkml:trace contextRef="#ctx0" brushRef="#br0" timeOffset="15591.24">14275 284 233 0,'0'0'219'0,"0"0"-6"16,0 0-2-16,0 0-3 0,6 21-13 0,-5-10-13 0,-1 4-10 15,1-2-8-15,1 1-10 0,-2 0-13 0,-2 2-13 16,1-1-7-16,1 3-13 0,-4 6-12 16,-2-6-6-16,1-1-6 0,-4-3-9 0,3 4-9 15,-1-1-4-15,-4-3-4 0,1 0-19 0,-2 1-19 0,1-2-25 16,-2-2-29-16,-3-2-32 0,5 2-31 0,-2-4-35 16,2-1-31-16,4-5-32 0,7-1-197 15,-18 4-424-15,18-4 188 0</inkml:trace>
  <inkml:trace contextRef="#ctx0" brushRef="#br0" timeOffset="16071.28">15066-110 72 0,'0'0'212'0,"0"0"-8"0,0 0-14 0,8-9-6 16,-8 9-12-16,0 0-18 0,0 0-10 0,0 0-14 16,0 0-7-16,0 0-8 0,-22-12-9 0,22 12-6 15,-18-1-6-15,18 1-5 0,-20 1-3 0,20-1-6 16,-27 5-3-16,11 1-5 0,-3-2-8 0,1 2 0 15,-8 5-3-15,6 0-4 0,3-1-4 0,-2 0-5 16,-7 5-3-16,7 0-1 0,4-3-4 0,-3 5-2 0,-1 3-2 16,2-7-1-16,-1 5-5 0,7-3-3 0,-3-3 2 15,-1 10-3-15,3-7-2 0,0 0-2 0,5 3-2 16,-2-2-4-16,3 1 3 0,1-4-4 0,3 3-2 16,-1-1-3-16,1 1 5 0,2-1-1 0,2-2-2 15,1 0 4-15,4-2 4 0,0 0 0 16,5-1 5-16,2 0 4 0,5-2-1 0,-2 2-1 15,2-5 1-15,6 3-4 0,1-3 1 0,-7 0-6 0,8 0-2 16,1-4 1-16,-2 1-5 0,-7-2 3 0,6 0-6 16,-7 1-12-16,0-1-20 0,0 3-20 0,-3-6-26 15,0 2-27-15,-2-2-36 0,-1 3-31 0,0-4-44 16,2-2-53-16,-14 6-180 0,19-5-474 0,-10 3 210 16</inkml:trace>
  <inkml:trace contextRef="#ctx0" brushRef="#br0" timeOffset="16330.26">15502 261 112 0,'0'0'267'0,"0"0"-27"0,10 4-24 0,-10-4-15 16,0 0-6-16,5 11-6 0,-5-11-2 15,0 13-14-15,1-3-9 0,-1-10-2 0,-6 23-7 16,3-7-9-16,-1-3-14 0,-2 5-9 0,-3-1-7 15,2-6-13-15,-4 5-9 0,2-1-11 0,-1 1-2 16,-1-1-13-16,-2-4-7 0,1 2-1 0,-1 1-7 16,1 1-3-16,-2-8-23 0,1 4-17 0,-1-2-24 15,2 1-25-15,2-2-23 0,0-1-22 0,2 0-28 0,-1-4-24 16,9-3-21-16,-13 4-30 0,13-4-35 0,0 0-188 16,0 0-443-16,0 0 197 0</inkml:trace>
  <inkml:trace contextRef="#ctx0" brushRef="#br0" timeOffset="17201.06">15933 11 126 0,'0'0'209'0,"0"0"-19"0,0 0-15 0,0 0-7 16,0 0-8-16,0 0-12 0,0 0-10 0,-22 19-5 16,14-10-7-16,1 2-2 0,-1 1-8 0,-1 1-9 15,0-2-10-15,2 3-9 0,-1 1-6 0,2-2-4 16,0-2-4-16,3-2-11 0,-1 2-5 0,4-11-3 16,-3 17-5-16,3-8-5 0,0-9-2 0,0 18-3 15,3-11 1-15,-3-7 1 0,6 15 6 0,1-8-4 16,4-5-4-16,-2 3-3 0,9-2 2 0,-3 0-3 0,0-3-2 15,4 2-4-15,2-4-4 0,-2 2-4 16,1-6-3-16,6-1 2 0,0-4-3 0,1 5-2 0,-1-4-4 16,-2-1 0-16,-3 0-2 0,0-3-6 15,0-3-1-15,-8 3-1 0,1 0 3 0,2 3-7 16,-5-3 2-16,1-1 0 0,-5 3 3 0,4 0-4 0,-4-3 2 16,-4 5-4-16,1-5 5 0,1 8-4 0,-2-3 2 15,-3-1-3-15,0 11 3 0,-6-18-4 0,3 11 3 16,-3-4-3-16,-1 4 4 0,-5 0-7 0,-2 1 2 15,1-1 2-15,-1 1 2 0,-4-2-2 0,-1 7 1 16,3-2-2-16,-4 3 5 0,1 0-1 0,-1 1 0 16,1-1-3-16,0 3 5 0,-1 0-5 0,4 4 3 15,-3-2-1-15,4 3-1 0,-3 1 0 16,0 0 0-16,3 2 1 0,0 2 0 0,2-2 1 0,1 1 0 16,1 1 0-16,4 0-2 0,-2-3 4 0,1 6-2 15,1-3 0-15,2 1 2 0,-1 1 1 0,3-2-1 16,5 1 2-16,-4-3-2 0,4 2 3 0,1-2 0 0,1 2 5 15,4-5-3-15,4 2-1 0,1 0 2 16,1-3-2-16,4-2 2 0,-4 4-5 16,6-4 6-16,2-2-4 0,4 2-1 0,-6-3 7 0,7-1-6 0,-1-2-2 15,0-1-1-15,0 0 2 0,-1-3 0 16,-8 3-6-16,8-7 5 0,-3 1-8 0,-2 1-8 16,4-4 1-16,-4-2-6 0,1 0-7 0,0-3-6 15,-1-1-3-15,-4-1 3 0,0-2 1 0,-2 9 1 0,-2-3 1 16,0 1 4-16,-5-3 3 0,1 0 2 0,-1 1 3 15,0 2 3-15,-1-1 9 0,-1 6 8 16,-2-1 5-16,1-1 4 0,1 1 4 0,-5 9 1 16,4-13 1-16,-4 13 4 0,5-10-7 0,-5 10 1 0,4-14 0 15,-4 14 1-15,0 0-6 0,2-8 1 0,-2 8-8 16,0 0 3-16,0 0-4 0,0 0-5 0,0 0 1 16,0 0 1-16,0 0 0 0,0 0-2 0,0 0 0 15,0 0 1-15,0 0 3 0,-24 36 4 0,15-25-3 16,3 3 1-16,-3 3-1 0,2-3 2 0,1 3 2 15,-3 4-1-15,1-4-1 0,1 4 3 0,4-3 2 16,-3 0-3-16,1 2-1 0,4 1 1 0,-1-5-1 16,-1 2 0-16,3-1 2 0,6 6 2 0,-1-6-1 15,1-1-4-15,1-5-20 0,2 4-27 0,2-4-33 16,-1 2-39-16,3-2-45 0,4-4-41 0,-2 0-256 16,0-3-492-16,3-4 218 0</inkml:trace>
  <inkml:trace contextRef="#ctx0" brushRef="#br0" timeOffset="17433.77">16941 173 51 0,'0'0'256'0,"0"0"-3"0,2 17-9 0,-2-7-7 16,0 1-5-16,1 4-5 0,-1-2-14 15,0 2-12-15,0 2-14 0,-1 1-17 0,-5 2-12 0,-3 2-11 16,-2 2-15-16,2-3-12 0,-3 2-9 0,-7 9-9 16,1-10-24-16,-10 2-40 0,-1 4-53 15,-3-1-63-15,-1-2-67 0,7-8-92 0,-6 3-210 16,6-9-485-16,2 0 214 0</inkml:trace>
  <inkml:trace contextRef="#ctx0" brushRef="#br1" timeOffset="129181.72">14662 783 4 0,'0'0'133'0,"0"0"-3"16,0 0-10-16,0 0-7 0,0 0-4 0,0 0-10 15,0 0-5-15,0 0-7 0,0 0-9 0,0 0-2 16,0 0 1-16,0 0-4 0,0 0 1 0,0 0-11 15,0 0-3-15,0 0-10 0,0 0 2 0,0 0-4 16,0 0 1-16,0 0-5 0,0 0-4 0,0 0-1 16,0 0-3-16,0 0-4 0,0 0 1 0,0 0-9 15,0 0 3-15,0 0-10 0,0 0 4 0,0 0-2 16,0 0 5-16,30 1-1 0,-19 2-1 0,6-3-2 16,3 1 0-16,5 2-1 0,4 0 1 0,3-2 0 15,10-1-3-15,-11 2 5 0,11-4-3 0,1 4 1 16,-2-2-4-16,-11 0-2 0,1 4 0 0,-4-4 0 15,1 0-6-15,-3 1 3 0,2 0-4 0,-9-1-6 0,2 2-7 16,-6-2-11-16,-2-2-10 0,-12 2-17 0,20 2-11 16,-20-2-25-16,13 0-14 0,-13 0-37 0,0 0-37 15,0 0-104-15,0 0-295 0,0 0 131 0</inkml:trace>
  <inkml:trace contextRef="#ctx0" brushRef="#br1" timeOffset="129809.79">15911 791 186 0,'0'0'176'0,"0"0"-12"0,0 0-18 0,0 0-10 16,0 0-7-16,0 0-9 0,0 0-9 0,0 0-8 0,38 4-7 15,-20-4-8-15,-3 0-7 0,5 2-11 16,5-2-6-16,3 0-7 0,-2 0-4 0,0 0-4 16,6 5-5-16,-4-5-6 0,5 1-1 0,-2-1-4 0,-1 5-4 15,3-5-4-15,-2 0-3 0,9 2-12 0,1 1-13 16,-1-1-18-16,0 1-10 0,-8-3-20 0,-1-3-22 15,-1 3-20-15,1-1-24 0,-1 0-27 0,1-2-112 16,1 1-277-16,-4-1 123 0</inkml:trace>
  <inkml:trace contextRef="#ctx0" brushRef="#br0" timeOffset="21935.29">17930-371 144 0,'0'0'230'0,"0"-11"-14"0,0 11-20 0,0 0-19 16,0 0-20-16,0 0-12 0,0 0-19 0,0 0-17 15,0 0-6-15,0 0-14 0,0 0-4 0,0 0-6 16,0 0 0-16,0 0-6 0,0 0-2 0,0 0-7 16,9 33-3-16,-8-20-4 0,2-4 3 15,-1 6-7-15,2-1 0 0,-2 3-3 0,2 1-5 0,-1-1-2 16,2 8-1-16,-4-3-2 0,1 1 2 0,2 1-5 15,-1 2-2-15,2-1-3 0,-1-1-1 0,-1-5 0 16,-1 1-6-16,1 3 4 0,0-5-7 0,0-2-2 16,0 0-1-16,1 4-4 0,-3-6 0 0,4 1 0 15,-4-2 0-15,4 1-2 0,-2-1-1 0,1 4-1 16,-2-6-5-16,-1-4 3 0,4 3-2 0,-5-10 2 16,1 16-1-16,1-7-2 0,-2-9-1 0,4 11 4 15,-4-11-4-15,5 7 7 0,-5-7-9 0,0 0 5 0,1 13-4 16,-1-13 1-16,0 0 1 0,0 0 3 15,0 0-2-15,0 0 4 0,0 0-2 0,0 0 0 0,0 0-4 16,0 0-2-16,0 0-5 0,0 0-4 0,-31-14-2 16,23 8 0-16,0 1-5 0,-1-1 6 15,0-3-3-15,-3 1 6 0,1 0-3 0,1-2-1 16,-4 3 2-16,2 0-2 0,2-4 5 0,-3 5-5 0,-2-1 3 16,4 3 1-16,-2-2 0 0,-1 2-1 0,-2 0-1 15,1 1 3-15,0 2 3 0,-1 1-8 0,-1-2 1 16,-2 4 3-16,0 2-1 0,1-1 4 0,1 2-4 15,-2-1 2-15,1 2-2 0,2 1 4 0,-1-4-1 16,2 5 0-16,2 1 1 0,-1-2-1 0,3 3-3 16,-1-3 1-16,4 0 1 0,-1 4 2 0,5-5 0 15,-2 5-3-15,3-6 5 0,3-5 2 0,-2 20-3 16,2-20 5-16,2 17-1 0,1-12 3 0,3 2 2 16,4 0 4-16,4 1 4 0,0-1 3 0,4-1-3 15,6 1 10-15,2-3-4 0,3-1 3 0,0-3-4 16,2 2-3-16,-1 2-3 0,0-4 4 0,0 0-2 0,-4 0 1 15,1-2-3-15,-3 2-5 0,-4 0 0 16,-6 0-3-16,1-2-3 0,-3 2-12 0,-12 0-17 16,18 0-20-16,-18 0-24 0,14 0-30 0,-14 0-30 15,10 2-36-15,-10-2-29 0,0 0-64 0,16 0-141 16,-16 0-431-16,14 0 190 0</inkml:trace>
  <inkml:trace contextRef="#ctx0" brushRef="#br0" timeOffset="22192.12">18562 161 18 0,'0'0'277'16,"0"0"-24"-16,0 0-29 0,0 0-22 0,0 0-5 15,0 0-13-15,0 0-8 0,0 0-16 0,-19 39-9 16,16-32-17-16,-3 5-10 0,-2 1-13 15,1 2-2-15,1-4-6 0,-3 7-7 0,5-5-17 16,-7 3-3-16,4-1-10 0,-2 2-2 0,0-7-7 0,4 4-6 16,-4 0-10-16,0-2-21 0,2 1-29 0,1 0-24 15,-1-2-39-15,-4 2-36 0,4-6-40 0,1-1-28 16,6-6-229-16,-9 11-438 0,9-11 193 0</inkml:trace>
  <inkml:trace contextRef="#ctx0" brushRef="#br0" timeOffset="22664.88">19031 76 30 0,'0'0'225'16,"19"-7"-15"-16,-10 3-10 0,0 0-12 0,4 1-8 15,-2-4-14-15,2 1-6 0,1 0-19 0,-1 0-8 16,0-1-7-16,1-1-10 0,1 3-11 0,-2-5-5 16,1-1-10-16,2 3-5 0,-3-5-12 0,1 3-4 15,-2-1-6-15,-2-1-2 0,2 3-9 0,-1-2-1 16,-2 4-8-16,-2-5 1 0,-1 2-10 0,0 5-3 0,-6 5-9 16,7-15 1-16,-5 9-1 0,-2 6-4 15,3-15-2-15,-3 15-2 0,0 0-2 0,-9-14-7 16,9 14 3-16,-15-8-2 0,6 3-2 0,-4 1 1 0,-4 3-2 15,1 1-1-15,-4 0-1 0,1 0 1 0,0 3 1 16,-7 1 0-16,7 0-2 0,-3 3 2 0,-2 2 1 16,0 0 0-16,1 2-1 0,3 0 4 0,-1 3-2 15,1 2-1-15,4 2-2 0,-2-2 5 0,3 2-3 16,3-3 1-16,0-1-1 0,5 4 2 0,-1-3-1 16,1 1 1-16,2 0 1 0,4-1-3 0,-2 0 7 15,1 2-1-15,7-3 5 0,-4 3 2 0,4-3 6 16,1-1-3-16,3 4-4 0,3-5 2 0,-2 1-2 15,7-2 2-15,-3 2-4 0,1-5-11 0,3 0-29 16,2 0-31-16,1 1-43 0,4 0-39 0,-3-4-42 16,4 0-41-16,-7-2-192 0,6-1-448 0,2-2 198 15</inkml:trace>
  <inkml:trace contextRef="#ctx0" brushRef="#br0" timeOffset="22889.85">19594 234 166 0,'0'0'249'0,"0"0"-24"16,11 3-15-16,-11-3-10 0,0 0-11 15,6 8-7-15,-6-8-13 0,3 12-8 0,-3-12-14 16,0 14-10-16,0-14-10 0,-3 18-1 0,3-18-21 16,-3 16-7-16,0-1-10 0,0-4-9 0,-5 3-7 0,2-2-10 15,0 0-2-15,-1-4-12 0,-1 3-18 16,0 0-18-16,-3 0-30 0,1-2-34 0,2 0-32 15,-1-2-40-15,3-1-34 0,6-6-26 0,-13 7-203 0,13-7-420 16,-12 0 186-16</inkml:trace>
  <inkml:trace contextRef="#ctx0" brushRef="#br0" timeOffset="23841.41">19987 165 6 0,'0'0'278'16,"0"0"-14"-16,-8-6-23 0,8 6-22 0,0 0-17 0,0 0-22 15,0 0-16-15,0 0-12 0,0 0-17 0,0 0-4 16,0 0-6-16,0 0-9 0,37-5-6 0,-23 6-9 16,4 3-4-16,1-4-14 0,0 2-7 15,4-4-8-15,2 8-9 0,1-5 3 0,-9 2-20 0,1-3-17 16,2 1-22-16,-2-1-34 0,0 2-39 16,-2-1-43-16,-1 2-36 0,3-2-51 0,-3-1-196 0,1-4-429 15,-3 1 189-15</inkml:trace>
  <inkml:trace contextRef="#ctx0" brushRef="#br0" timeOffset="23558.29">20415-162 168 0,'4'-10'268'16,"1"3"-10"-16,-2-2-20 0,2-4-11 0,0-2-10 15,-2 3-16-15,1 2-16 0,-4-6-13 0,2 3-18 16,-1 0-10-16,2 0-17 0,-3-2-11 0,0 1-9 16,0 14-2-16,-4-25-19 0,4 14-10 0,-2 1-11 15,2 10-5-15,-6-20-8 0,0 12-6 0,3 0-2 16,-2 0-7-16,5 8-4 0,-12-11-6 0,6 6-8 15,6 5 4-15,-15-7-3 0,15 7-4 0,-20-4-4 16,20 4-2-16,-24 5-2 0,11-4-1 0,0 4-1 16,-1 3 5-16,-1-1-8 0,2 6 2 0,-5-4-2 15,3 1 0-15,0 3-3 0,-1 4-1 0,1 1 2 16,0 0-1-16,4-1 1 0,0 3 0 0,2-4-1 0,3 0-2 16,-2 9 2-16,2-1 2 0,0 0-2 15,5-6 3-15,-1 5-3 0,-1 3 6 0,6-2-3 16,0-3 0-16,2 7 2 0,-4-3-2 0,1-2 0 15,2-1 2-15,1 1 9 0,-4-4 0 0,2 2 1 0,0 2-1 16,-3-5 0-16,2 5 0 0,-1-7 1 0,2 4 0 16,-3-4 3-16,-3 2-1 0,3-2 2 0,3 1-2 15,-6 0-7-15,3-2 6 0,-1 0-4 0,1-2 7 16,0 1 6-16,0 1-8 0,-2-2-1 0,4 0-2 16,-2 2-1-16,0-5 0 0,0 1-2 0,0 0 3 15,0-11-1-15,-2 23-2 0,2-12 1 0,0-11-7 16,0 17 3-16,0-6 0 0,0-11 3 0,0 15-3 15,0-15 0-15,2 16-12 0,-2-16-19 0,0 11-12 16,0-11-3-16,0 10-19 0,0-10-19 0,0 0-17 16,-2 14-16-16,2-14-18 0,0 0-20 0,-4 15-23 15,4-15-17-15,0 0-32 0,0 0-208 0,0 0-461 16,0 0 204-16</inkml:trace>
  <inkml:trace contextRef="#ctx0" brushRef="#br0" timeOffset="24443.39">20938-179 6 0,'0'0'251'0,"0"0"-9"0,-10-5-3 0,10 5-10 16,0 0-12-16,-9-6-8 0,9 6-12 0,0 0-17 15,0 0-9-15,0 0-14 0,0 0-12 0,0 0-7 16,-5-9-16-16,5 9-13 0,0 0-11 0,0 0-7 16,0 0-10-16,0 0-9 0,0 0-11 0,0 0-6 0,0 0-7 15,0 0-8-15,0 0 1 0,0 0-8 0,0 0-2 16,23 20-4-16,-12-13 2 0,6 3-4 0,8 0-3 16,-1 1-1-16,0 0-1 0,1 3-6 15,1 1 3-15,8 5-3 0,-9-8-2 0,2 4-1 0,-3-3 0 16,0-2-2-16,0 3 12 0,-2-3-14 0,-1 6 4 15,3-6-3-15,-9-1 11 0,3-4-13 16,-5 3-4-16,-1-3 1 0,1-1 0 0,-5 0 0 0,1-1 1 16,-2 2 2-16,-7-6 1 0,14 5 0 0,-14-5-2 15,10 6 2-15,-10-6-5 0,8 3 4 0,-8-3-5 16,0 0 2-16,0 0 1 0,7 4 2 0,-7-4-3 16,0 0-2-16,0 0 3 0,0 0 1 0,11 7 3 15,-11-7 3-15,0 0 3 0,0 0-2 0,0 0 0 16,0 0-2-16,0 0 0 0,0 0-5 0,0 0 8 15,0 0 7-15,-17 17-5 0,10-10 1 0,-7 0-3 16,1 3 4-16,-2 1-2 0,-4 2-4 0,-2 1 6 16,-5 1-8-16,1 1-6 0,-9 3-13 0,1 4-26 15,-3-2-28-15,5 1-32 0,-4-2-42 0,-5 6-53 0,10-2-64 16,-10 0-260-16,7 0-559 0,3 0 248 16</inkml:trace>
  <inkml:trace contextRef="#ctx0" brushRef="#br1" timeOffset="130325.59">17508 682 101 0,'0'0'180'15,"0"0"-12"-15,0 0-14 0,46-4-11 0,-27 5-13 16,1-1-9-16,-1 0-12 0,8 0-2 0,0 0-11 15,1 3-11-15,2-2-9 0,0-1-2 0,1 0-12 16,1 1-4-16,-3 1-8 0,3 3-3 0,-1-5-3 16,-1 0-9-16,0 2-8 0,-6 2-18 0,1-3-18 0,-6 0-19 15,-1 0-23-15,-3 3-27 0,0-4-25 16,-2 2-23-16,-1-1-122 0,-12-1-266 0,20 0 117 16</inkml:trace>
  <inkml:trace contextRef="#ctx0" brushRef="#br1" timeOffset="131409.75">19855 888 155 0,'15'0'177'0,"3"0"-15"0,2-2-14 0,5 1-13 0,-1 2-14 16,1-2-9-16,5 1-17 0,-2 3-4 0,5-1-12 15,-5-1-11-15,4 4-18 0,-2-3-21 16,-1 1-27-16,4 2-24 0,7-2-42 0,-7-2-159 0,-4-1-243 16,3-1 108-16</inkml:trace>
  <inkml:trace contextRef="#ctx0" brushRef="#br1" timeOffset="130881.11">18686 729 47 0,'0'0'191'0,"25"2"-16"0,-11-4-9 16,2 2-11-16,2-1-14 0,2 1-10 0,6 0-8 15,1 0-11-15,0 0-12 0,1 0-10 16,2-3-7-16,0 2-8 0,3 1-3 0,-5 0-11 0,5 0-6 16,-2 1-6-16,1-1-5 0,-3 0-12 0,1 0-14 15,-6 0-13-15,-1 0-18 0,-7 0-18 0,0 0-29 16,-1 0-18-16,0 0-30 0,-4 0-30 15,-11 0-112-15,13 0-271 0,-13 0 121 0</inkml:trace>
  <inkml:trace contextRef="#ctx0" brushRef="#br0" timeOffset="27463.27">23024 165 252 0,'0'0'248'0,"0"0"-17"16,-10-6-20-16,10 6-23 0,0 0-19 0,0 0-16 15,0 0-20-15,0 0-12 0,0 0-14 0,0 0-8 16,0 0-11-16,0 0-8 0,-10 20-9 0,10-20-5 16,0 0-6-16,3 18-6 0,-3-18-3 0,6 14-4 15,0-6-1-15,-1 0-1 0,3-1-3 0,1 0 0 0,9 2-2 16,0-5-4-16,-3 5-4 0,4-4 1 16,-3 0-2-16,4-2-5 0,7-1-4 0,-8 1 2 15,0-6-3-15,1 3-2 0,-1-4 0 0,-1-2-1 0,0 3-1 16,1-4-4-16,-2 1-1 0,-1-4 0 0,1 2 2 15,-4 0-3-15,-1-6 0 0,-5 3-2 0,2 0-1 16,3-2 1-16,-4 0 2 0,-2-3-3 0,-3 3 0 16,1 0-2-16,-2 4 3 0,2-5 4 0,-4 14-3 15,-4-20 3-15,1 9-4 0,-3 3 1 0,0-3-4 16,-5 2 0-16,1 2-3 0,-2-3 1 0,-2 3-2 16,0 0 3-16,-3 2 1 0,1-1-3 0,-1 4 0 15,-2-1 2-15,0 2-1 0,-10 2-2 0,4 1 4 16,7 3-4-16,-1 0 1 0,-4-2 0 0,1 5-1 15,2-1 0-15,4 3 0 0,-2-3 2 0,0 2-5 16,2 2 3-16,4-2-2 0,-1 4 5 0,1-3-7 16,0 2 6-16,4 1-4 0,1-2-1 0,1 3 0 15,1-2 1-15,2 3 1 0,6-1-1 0,-1-1 6 16,4 1-5-16,-2-3 3 0,8 0-4 0,0-1 5 0,2 2-3 16,0-5-1-16,4 0 1 0,8-1 5 15,-4-2-4-15,5 3 0 0,-8-3-3 0,7-2 0 16,-7-2-1-16,0-2-1 0,1 2 3 0,4-6-3 0,-5 1 3 15,6-5-3-15,-7 3-1 0,3-4 1 0,-4 2 0 16,-4-3 2-16,3-1-1 0,-5 2 5 0,2 0-4 16,2-3-3-16,0 4 1 0,-1-5 2 15,-3 6 3-15,-2-3 9 0,3 2 3 0,-3 3 7 0,-1-3 2 16,-2 3 9-16,-6 7 8 0,10-9 0 0,-4 4 1 16,-6 5 1-16,3-10-4 0,-3 10-1 0,0 0-3 15,11-10-7-15,-11 10-3 0,0 0-5 0,0 0-1 16,0 0-9-16,0 0-2 0,7-4 0 0,-7 4-2 15,0 0-3-15,0 0 4 0,0 0-4 0,7 24 2 16,-5-17-3-16,2 3 1 0,-2 0 5 0,4-1-2 16,0-1 0-16,-6 7-1 0,3-7 3 0,7 4-5 15,-7-4 2-15,3 3-1 0,-1-1 3 0,4-3-2 16,-6 0 0-16,3 0-1 0,-2-1 3 0,-4-6-5 0,12 11 7 16,-5-6 0-16,1 0-6 0,2-2 2 15,2-1-2-15,-12-2 5 0,20 2-5 0,-11-2-3 0,-9 0 1 16,26-4-2-16,-14 0-1 0,2 0-3 0,1-1-1 15,-2-1 4-15,1-4-5 0,-1 2 4 0,0 3 5 16,-1-1-8-16,-3-1 5 0,2 1 1 0,-2-1-2 16,-9 7 3-16,13-8 4 0,-7 3 1 15,-6 5 8-15,11-10-5 0,-11 10-1 0,5-6-6 0,-5 6-1 16,0 0 0-16,0 0-5 0,11-3-1 0,-11 3 1 16,0 0-1-16,0 0 0 0,0 0 2 0,0 0 2 15,10 16-6-15,-10-16 4 0,2 16 2 0,-1-9-2 16,-1-7 0-16,3 17 2 0,0-10-2 0,-3-7 2 15,3 18 7-15,-3-10-6 0,0-8 1 0,3 16-2 16,2-9 2-16,-5-7-2 0,1 11 2 0,-1-11-4 16,2 10-4-16,-2-10-4 0,0 0 3 0,6 7-2 15,-6-7 3-15,0 0 1 0,0 0 9 0,0 0-9 16,10 4-2-16,-10-4-3 0,0 0-2 0,21-13-14 16,-14 5-1-16,1 3-1 0,5-4-3 0,2 2-2 15,-3-4 1-15,2 2-2 0,-1-3 2 0,-1 2 5 0,1 1 4 16,1 0 3-16,-7 1 4 0,5-1 0 15,-4 4 5-15,2-1 10 0,-10 6 3 0,9-6 2 0,0 1-1 16,-9 5-1-16,9-6 2 0,-9 6-5 0,0 0 4 16,0 0-4-16,0 0 4 0,0 0-2 15,16 10-3-15,-16-10 2 0,8 12 1 0,-5-6 6 0,3 4-8 16,-3 0 3-16,4 3 2 0,-1-1-1 0,0 0 1 16,2 2 0-16,-4-2-1 0,4-2 6 0,-1 5 1 15,3-4-6-15,-1 0 0 0,-1-2 2 0,-2-2 0 16,3 0 2-16,-3 1-1 0,4-1-2 0,-2-4-2 15,1 1 2-15,-9-4-3 0,19 0-5 0,-3-4-10 16,-2 1-5-16,-1-4 0 0,4-1 1 0,3-6-8 16,-2 1-8-16,3-5-4 0,5 0-10 0,0-8-1 15,-5 4 6-15,11-5-2 0,-1 1 4 0,-1-9-2 16,3 3 2-16,-2 2 6 0,-1-2 1 0,3 0 3 16,-4 1 7-16,0-4 6 0,-4 8 21 0,-6 9 8 0,1-1 10 15,-4-1 11-15,-2 6-2 0,-1 3 5 16,1-2 4-16,-3 3-2 0,0 3 3 0,-2-2-2 15,-5 2 3-15,5 2-7 0,-9 5-2 0,9-8-7 16,-9 8 0-16,11-6-8 0,-11 6-3 0,0 0 0 0,12-1-5 16,-12 1 5-16,0 0-3 0,10 18-4 0,-7-7 0 15,3 2-4-15,-2 0-1 0,2 3 1 0,0 6 3 16,2 4-3-16,-2 2 2 0,0-2 0 0,4 8-1 16,-2-6-4-16,1 6 6 0,-3-5-3 0,4-4-3 15,-4 1 5-15,4-2-4 0,-4-2 1 16,0-8 2-16,-3 3-1 0,8-3 1 0,-8-4-1 0,0-2 2 15,0 2 1-15,1-1-6 0,2-2 4 0,-6-7 1 16,6 11 1-16,-6-11-1 0,2 9 8 0,-2-9-6 16,0 0 9-16,6 7 10 0,-6-7-1 0,0 0-6 15,0 0 2-15,0 0-4 0,0 0-7 0,0 0-3 16,3-29 12-16,-3 29-15 0,-6-18-1 0,1 9 2 16,-1-2-5-16,-6 0 0 0,2 4-1 0,-7-7 0 15,2 6-5-15,-1 1 2 0,1 1-1 0,-4 6 2 16,-1-2 0-16,1 2 0 0,0 2-1 0,-4 2 0 0,4-1 1 15,-1 1-3-15,4 3 1 0,-2 4 9 16,0-3-11-16,6 4 1 0,2 2 4 0,-1 0-2 16,4-2 2-16,5 3 1 0,2-2-1 0,3 0 0 15,3 1 1-15,6-1-1 0,3 2-7 0,5-4-21 16,4-1-16-16,1 4-30 0,5-7-31 0,1 2-29 16,-1-4-55-16,15-1-51 0,-17-4-220 0,5-4-500 15,-3-3 221-15</inkml:trace>
  <inkml:trace contextRef="#ctx0" brushRef="#br0" timeOffset="29939.23">3502 1470 112 0,'6'-7'217'0,"-6"7"-23"16,0 0-15-16,0 0-20 0,0 0-17 0,0 0-17 0,0 0-13 16,0 0-15-16,0 0-10 0,0 0-7 0,0 0-10 15,0 0-3-15,0 0-2 0,3 35 2 0,-3-20-1 16,0 2-5-16,-3 8 4 0,-3-1 1 15,2 1 0-15,-5 9-2 0,0 2-3 0,-3-1-6 0,-1 0-1 16,1 2-1-16,-6 2 1 0,0-5-1 0,-5 2-8 16,1 3 2-16,-2-5-8 0,0 0 1 0,-1 2-3 15,0-1 0-15,-4-2-3 0,2 0-2 0,2 1 2 16,-2-8 2-16,2 3-2 0,-2-2-3 0,0 1-2 16,6-8 0-16,0-2-5 0,4 4-3 0,-4-6 1 15,1 3-1-15,-1-1-3 0,2-2 3 0,1-1-4 0,3-4-3 16,0 1-1-16,-3-2-1 0,4 1 2 15,0-1-2-15,2-3-3 0,-1 0 0 0,1 0 1 16,4 1-2-16,-2-3-9 0,2-1-9 0,8-4-12 16,-13 7-12-16,6-2-17 0,7-5-17 0,-12 5-19 0,12-5-20 15,0 0-25-15,-11 1-38 0,11-1-54 16,0 0-165-16,-10-11-422 0,10 11 186 0</inkml:trace>
  <inkml:trace contextRef="#ctx0" brushRef="#br0" timeOffset="29518.38">2642 1566 57 0,'0'0'250'0,"0"0"-9"15,-8-7-9-15,8 7-11 0,0 0-13 0,0 0-15 16,0 0-8-16,0 0-18 0,0 0-7 0,0 0-12 0,0 0-12 16,0 0-17-16,0 0-9 0,0 0-12 0,-6-8-8 15,6 8-13-15,0 0-6 0,0 0-13 16,0 0-6-16,0 0-5 0,0 0-3 0,0 0-10 15,20 23 2-15,-13-15-7 0,5 3-1 0,0 1 0 16,1 1-1-16,5 4-2 0,0 1 1 0,2-2-4 16,-1 1-2-16,2 2 1 0,3-2 5 0,-3 1-4 0,3 0-6 15,-4-2-2-15,1 0 6 0,2-1-5 0,-1 1-1 16,-1-2 1-16,-5-3 0 0,1 1-5 0,-2-4 3 16,3 3-1-16,-2-3-5 0,2 0-1 0,-3-1-2 15,1-3-12-15,-1 3-13 0,-2-2-11 0,2 3-12 16,-1-5-13-16,2 1-18 0,-1-1-19 0,-1-2-24 15,-1 0-21-15,2 2-19 0,3-3-26 0,-2-4-27 16,1 1-177-16,-8 0-421 0,4-5 186 0</inkml:trace>
  <inkml:trace contextRef="#ctx0" brushRef="#br0" timeOffset="30449.26">3826 1985 21 0,'-11'2'212'0,"11"-2"-20"0,0 0-21 0,0 0-8 15,0 0-22-15,0 0 8 0,0 0 1 0,0 0-6 16,33 15-6-16,-16-12-6 0,-2-1-5 0,1-1-9 16,3 4-6-16,5 1-7 0,2-5-4 0,-3 2-7 15,4 3-2-15,2-2-7 0,-1 0-5 0,-1-4-6 16,0 3-7-16,1-4-7 0,3 2-1 0,-4-1-11 16,2-1 3-16,-3 0-7 0,-2 1-4 0,-3 0-2 15,-2 0-2-15,1 0-3 0,-2-5-1 0,-2 5 2 0,-1 0-4 16,1-2 6-16,-1 0-2 0,-4 0 1 15,-11 2-3-15,21-4-4 0,-9 1-3 0,-3-1-7 16,-9 4 2-16,18 0-1 0,-18 0-4 0,14-4 2 16,-14 4-5-16,14-5-13 0,-14 5-13 0,0 0-14 0,15 0-19 15,-15 0-19-15,0 0-25 0,4-5-34 16,-4 5-34-16,0 0-34 0,0 0-38 0,0 0-188 0,0 0-453 16,0 0 201-16</inkml:trace>
  <inkml:trace contextRef="#ctx0" brushRef="#br0" timeOffset="30734.25">3980 2247 103 0,'14'13'234'0,"-5"-11"-5"0,0-1-11 16,5 3-2-16,4-4-7 0,6 2-11 0,5 1-3 15,0-3-10-15,3-3-11 0,1 6-8 0,8-8-13 16,-1 7-7-16,0-2-10 0,-9 0-13 0,-1 0-6 16,2-2-9-16,-1 2-9 0,-1-5-9 15,3 6-13-15,-7-3-6 0,1 1-4 0,-7 2-7 16,-1-2-7-16,-3 1-3 0,1 0-11 16,-5-4-18-16,1 4-22 0,-13 0-23 0,20 5-31 0,-12-4-26 15,-8-1-36-15,12 5-25 0,-12-5-38 0,9 7-32 0,-9-7-243 16,0 0-492-16,0 0 218 0</inkml:trace>
  <inkml:trace contextRef="#ctx0" brushRef="#br0" timeOffset="35082.26">5789 1691 19 0,'0'0'191'0,"0"0"-13"0,0 0-9 0,0 0-8 16,0 0-12-16,0 0-14 0,0 0-3 0,0 0-13 0,0 0-1 15,0 0-8-15,0 0-6 0,0 0-5 0,0 0-1 16,0 0-9-16,0 0-6 0,0 0-4 0,0 0-1 15,0 0-6-15,0 0-4 0,0 0-5 0,0 0-4 16,0 0-4-16,0 0-4 0,0 0-7 0,0 0 1 16,0 0-10-16,0 0-6 15,0 0-2-15,0 0-4 0,0 0-5 0,0 0 2 0,0 0-5 16,0 0 0-16,-29 18-3 0,19-11-1 0,1-3 2 16,-3 8 0-16,-4-4 0 0,-1 2 5 0,-2 4-6 0,-2 1 5 15,-2-2-2-15,1-1-1 0,0 1 1 0,-2 0 0 16,-1 2-3-16,-1-2 1 0,4-1-3 0,1 1 2 15,-3 0-4-15,9-2 0 0,-3-4-2 0,3 4 1 16,0-2-2-16,2-1-2 0,1 0 3 0,-1-2-2 16,2-2 2-16,2 2-3 0,3-1 0 0,-1 1 0 15,7-6-1-15,-9 5 0 0,9-5 0 0,-11 5-2 16,11-5 2-16,0 0 2 0,0 0-2 0,-7 9 2 16,7-9 0-16,0 0 0 0,-7 2 2 0,7-2-5 0,0 0 2 15,0 0-3-15,0 0 2 0,0 0-1 16,-8 7-1-16,8-7 1 0,0 0 0 0,0 0 4 15,0 0-4-15,0 0 1 0,0 0-2 0,0 0 2 16,0 0-2-16,0 0 0 0,0 0 0 0,-10 3 4 0,10-3-3 16,0 0-1-16,0 0 0 0,0 0 2 0,0 0-3 15,0 0 0-15,0 0 1 0,0 0-1 0,0 0 1 16,0 0 1-16,0 0-4 0,-6 7 4 0,6-7 2 16,0 0-2-16,0 0-2 0,0 0 1 0,0 0-1 15,0 0-2-15,0 0 0 0,0 0 8 0,0 0-9 16,0 0 5-16,13 16 0 0,-13-16 7 15,19 9-2-15,-5 1 2 0,2 1 1 0,5-2 3 0,0 7 0 16,7-2 5-16,2 9 5 0,5-3-5 0,-1 3 4 16,0 1-6-16,-1 0-3 0,0 0 0 0,0 1-4 15,-5 3 2-15,-1-4-8 0,-3-4-23 0,-5-1-21 16,-3-2-33-16,1 3-40 0,-10-3-59 0,2-2-67 16,-4 0-194-16,1-5-469 0,-6-3 208 0</inkml:trace>
  <inkml:trace contextRef="#ctx0" brushRef="#br0" timeOffset="39346.23">6434 1924 46 0,'0'0'208'0,"0"0"-15"15,6-8-13-15,-6 8-15 0,0 0-9 0,2-8-8 16,-2 8-6-16,0 0-6 0,0 0-3 0,6-8-6 15,-6 8-7-15,0 0-2 0,0 0-5 0,0 0-5 16,6-13-5-16,-6 13-4 0,0 0-4 0,0 0-5 16,0 0-8-16,0 0 2 0,3-11-9 0,-3 11-3 15,0 0-5-15,0 0-5 0,0 0-3 0,0 0-7 16,-9-15-9-16,9 15-2 0,0 0-6 0,-8-9-5 16,8 9-2-16,0 0-4 0,-12-5-1 0,12 5-1 15,-16-1-4-15,16 1 0 0,-16-1-2 0,2 1-5 16,14 0-2-16,-25 0-2 0,8 0 1 0,4 2 2 15,-3-1-2-15,-1 3-1 0,5 2-3 0,-4-5 3 0,4 2-4 16,-5 4 1-16,4 0-5 0,0-4 5 0,-1 5-1 16,2-1 3-16,2 2-7 0,-4-1 0 0,2 1 0 15,5 3 5-15,-2-2-1 0,-1 3 1 0,-2-2-2 16,4 4-1-16,-1-1-1 0,3-1 1 0,2 2-3 16,-2 1 0-16,3-2 3 0,-2-3-1 15,4 6 1-15,1-3 3 0,-2 3-1 0,2-2-3 0,0 0 0 16,3 1 3-16,2-5-1 0,-2 3 1 0,0-3 2 15,0-4-2-15,0 4 3 0,4 0 0 0,-1-2 2 16,5-2 3-16,-2 1 1 0,1-8 2 0,4 6-3 16,3-3 1-16,3 1 1 0,-1-4-2 0,5 2 2 15,1-3-6-15,-1 2 2 0,5-2-8 0,-3 0-17 16,0-3-13-16,-4 4-23 0,1-2-21 0,-4-2-28 0,0 0-24 16,-2 1-32-16,2 3-18 0,1-7-30 15,-4 3-238-15,-3 1-479 0,4-1 212 0</inkml:trace>
  <inkml:trace contextRef="#ctx0" brushRef="#br0" timeOffset="39583.27">6833 2184 266 0,'0'0'255'0,"0"0"-22"0,0 0-26 15,0 0-23-15,0 0-15 0,0 0-19 0,7 10-6 16,-7-10 1-16,0 14-6 0,0-14-9 0,-3 21-4 15,3-21-13-15,-10 18-6 0,4-3-8 0,-2 0-6 16,2-1-13-16,0 0-7 0,-4 4-5 0,-2-3-8 16,4-3-7-16,-5 4 0 0,1-1-16 0,5 0-14 15,-5 0-24-15,1-4-22 0,-2 1-22 0,-2-1-27 16,7-2-24-16,-1 1-14 0,2-4-27 0,7-6-21 0,-9 10-28 16,9-10-178-16,-7 5-393 0,7-5 174 0</inkml:trace>
  <inkml:trace contextRef="#ctx0" brushRef="#br0" timeOffset="40392.89">7268 1883 43 0,'0'0'212'0,"0"0"-15"0,0 0-14 16,0 0-19-16,-24 25-8 0,18-17-8 0,3 1-18 0,3-9-3 16,-10 17-14-16,10-6-4 0,-6 1-12 15,3-1-3-15,3 0-6 0,0 4-7 0,0-15-8 16,3 18-5-16,0-9-3 0,0 1 0 0,0-2-4 0,1 0 4 16,5 1 0-16,-1-3-1 0,4 1-7 0,1-2 2 15,3 1-8-15,-2-2 0 0,1-3-9 0,4-1-3 16,1 0-5-16,-1-1 1 0,-3-2-5 0,4 2-5 15,-4-5 0-15,1 3-1 0,2-1-5 0,0-1 3 16,-5-3-4-16,2 1-5 0,1-2 1 0,-6 2 1 16,0-3-3-16,1-3-2 0,-5 6-1 0,-1-4 2 15,0 5-7-15,-4-4 4 0,-2 10-2 0,6-16 4 16,-3 8-4-16,-3-1-2 0,0 9-1 0,0-18-1 0,0 18-1 16,-6-17 0-16,-2 7-1 0,5 2 3 15,-6 1-3-15,2 1 2 0,7 6 0 0,-20-11 1 16,14 9-3-16,-7-2 2 0,1 0-5 0,-1 1 2 0,-1 3 4 15,-2 0-3-15,-1 0 3 0,3 2 3 0,-3 2-4 16,1 1 4-16,-1 1-1 0,1 0 7 0,3 1-6 16,-7 0 2-16,5 1-3 0,5 2 4 0,-1 1-3 15,-5-2 1-15,7 2-2 0,-4 0-1 0,7 0 0 16,-5 0-4-16,2 0 4 0,0 2-2 16,5-3 3-16,-2 0-1 0,3-1-1 0,3 0 1 15,-5 2-3-15,2 2 1 0,3-13-1 0,3 18 0 0,-3-18 2 16,5 17-2-16,-2-10 5 0,6-2-4 0,-2 0 3 15,2-2 0-15,2 1-2 0,5-1 5 0,3-3-4 16,-2 0 2-16,8 0-1 0,1-2-2 0,-7 1 2 16,5-5 0-16,1 0-6 0,0 1-1 0,2-6-9 15,-4 2-5-15,5-2-6 0,-7 0-3 0,-3 4 1 0,3-7 1 16,4 0-2-16,-6 0 1 0,-5 4 4 16,-1 0 0-16,2-3 1 0,-4 2 2 0,1 0 3 15,-8 2 5-15,5 0 2 0,-3 1 6 0,-2 1 10 0,-4 7 7 16,9-16 5-16,-6 9 1 0,-3 7 6 0,5-8 0 15,-5 8 3-15,6-9-2 0,-6 9 3 0,0 0-6 16,0 0-1-16,3-11-2 0,-3 11-5 0,0 0-5 16,0 0-2-16,0 0-2 0,0 0-6 0,0 0 0 15,0 0 0-15,0 0 2 0,0 0 0 0,0 31 1 16,0-31-4-16,-6 24 0 0,6-12-2 0,0 5 1 16,0-1 3-16,0-1-1 0,0 1 0 0,0 0-2 15,0 0 1-15,0 0 2 0,3-2-7 0,0-1-23 16,-3-2-23-16,3-1-19 0,-3 0-29 0,4 1-14 15,-1-3-27-15,0 2-21 0,-3-10-23 0,9 10-48 16,-1-7-164-16,-8-3-426 0,19 2 189 0</inkml:trace>
  <inkml:trace contextRef="#ctx0" brushRef="#br0" timeOffset="40589.32">8093 2112 201 0,'0'0'209'0,"1"12"-13"0,-1-12-10 15,0 17-12-15,0-6-11 0,0 2-8 0,-4 1-14 16,1 1-9-16,-3 3-7 0,0 2-16 0,-5 1-11 16,2 0-7-16,-1 3-7 0,-3-4-9 0,1 1-10 15,1-7-7-15,-2 4-21 0,1-3-20 0,1-4-25 16,5 3-14-16,-1-3-26 0,-2-3-32 0,0 0-22 16,2-1-19-16,7-7-52 0,-6 3-121 0,6-3-318 15,0 0 141-15</inkml:trace>
  <inkml:trace contextRef="#ctx0" brushRef="#br0" timeOffset="41172.52">8749 1513 170 0,'0'0'199'16,"0"0"-20"-16,6-10-21 0,-6 10-17 0,0 0-10 16,0 0-16-16,0 0-9 0,0 0-7 0,0 0-4 15,13 20-10-15,-13-8-1 0,3 4 4 0,-3 2-4 16,6 0-8-16,-1 7-3 0,-5 1 5 0,0 13 4 16,3-12-4-16,0 8-1 0,3 0-9 0,1 1-3 15,-1-1-4-15,-3-8 2 0,5 2-9 0,-2-1 2 16,0 6-5-16,2-8-1 0,-3 0-2 0,1-3-2 15,1 0-9-15,-2-7 1 0,-4 0-4 0,5 1-3 16,-3-4 0-16,0 1 0 0,0-4-4 0,-1 0-4 0,1 2-2 16,0-2-2-16,-3-10-3 0,3 15 2 0,-3-15 1 15,3 11-5-15,-3-11-1 0,0 0 3 16,0 10 0-16,0-10 4 0,0 0 4 0,0 0 0 0,0 0-1 16,0 0-1-16,0 0-7 0,0 0-2 0,0 0-2 15,0 0-2-15,0 0-3 0,-9-32-7 0,6 22-7 16,0 0 1-16,-5-1 1 0,-2 2-3 0,-2-3 0 15,4 4 1-15,-3 1 0 0,-3 1 1 0,-2-1-1 16,2 3 3-16,-1-6-2 0,-4 7-1 0,0-1 2 16,-2 4 0-16,-5-1-1 0,7 1 1 0,0 5-1 15,-1-3 2-15,4 2 1 0,-4-1 2 0,7 2-2 16,-5 1-2-16,8-1-3 0,-4 0 6 0,4 2-2 16,1 0 0-16,0 0 2 0,6-1-3 0,3-6 0 15,-11 14 6-15,8-6-1 0,3-8 2 0,0 0-1 16,6 18 5-16,2-11-5 0,1-3 4 0,0 1 0 15,10-4-1-15,-2 3 1 0,3-3 2 0,6 1-4 0,2 2 4 16,-4-4-6-16,7-3-21 0,-5 2-25 0,-2-5-35 16,4 2-36-16,-1 1-40 0,-2-4-40 0,0-1-231 15,-8 2-463-15,1 1 205 0</inkml:trace>
  <inkml:trace contextRef="#ctx0" brushRef="#br0" timeOffset="41429.23">9180 2101 253 0,'0'0'245'0,"16"5"-21"0,-16-5-17 0,6 10-13 16,-6-10-8-16,11 8-8 0,-7-1-12 0,1 3-7 0,-2-3-11 15,0 8-6-15,-2-2-11 0,-1 3-13 0,-1-3-10 16,1 3-11-16,-3 1-7 0,0-1-8 15,-3 2-6-15,0-3-3 0,-5 1-11 0,5-1-8 16,-4 0-11-16,1-1-21 0,-3-3-20 0,0 0-25 0,3 2-29 16,-1-4-27-16,2-3-28 0,-1 0-25 15,9-6-25-15,-12 1-47 0,12-1-181 0,0 0-416 0,0 0 185 16</inkml:trace>
  <inkml:trace contextRef="#ctx0" brushRef="#br0" timeOffset="42173.09">9614 1878 61 0,'0'0'214'0,"0"0"-16"16,0 0-14-16,0 0-8 0,0 0-9 0,0 0-17 0,12 23-12 15,-12-23-8-15,1 17-5 0,2-3-7 0,-3-1-8 16,0-2-4-16,3 4-8 0,0-2-8 15,-3 0-4-15,3-2-5 0,3 1-8 0,-4-1-4 16,1-4 3-16,0 1-4 0,3 1 0 0,0-2-7 0,-2 0 0 16,5-1-7-16,-9-6 3 0,14 7-4 0,-3-3-7 15,0-2-3-15,2-2-6 0,4-2 1 0,-2 1-5 16,3-3-4-16,-2-2 1 0,-1 1-9 0,3-1-1 16,-3 3-2-16,1-8 2 0,-1 0-5 0,-2 1-4 15,-2-3-2-15,2-1-8 0,-7 3 0 0,3-2-1 16,-1 1 1-16,-2-1 1 0,-5 2-3 0,-1 1 3 15,0 10-4-15,-4-18-2 0,1 7 0 0,-2 2 1 16,1 0-2-16,-7 2 3 0,4 1-2 0,-5 0-1 16,-2-1-1-16,1 3 4 0,-2 3-4 0,-3-1 4 15,-1 2-6-15,-1 0 5 0,4 2-1 0,-3 2 4 16,-7 0-3-16,7 4-1 0,2 0-2 0,-5 3 5 0,4 0-2 16,2-2 0-16,1 2 2 0,1 1 2 0,0-2-2 15,3 1 2-15,2 1-3 0,2-1 2 0,-2-2-5 16,3 2 4-16,3 0 1 0,1-3 3 0,2-8 0 15,0 18-2-15,0-18 3 0,3 17 1 0,2-12 1 16,2 4 1-16,1-2 2 0,-1 1-2 0,4-1 1 16,2-1-2-16,3-3 0 0,4 1 2 0,1-3-2 15,9 0 2-15,-4 1-4 0,-6-4-2 0,8 0 1 16,-1-2 0-16,-2-2 0 0,4-4-6 0,-3 1-4 16,-3 0-5-16,4-2-6 0,-3-1-7 0,-1-3-1 15,-3 0 0-15,2 2-2 0,-2-1-2 0,-1-4 2 16,-6 5 2-16,-1-2 4 0,0 1 5 0,-3 0-2 15,0 1 2-15,0-2 3 0,-4 5 5 0,-1 0 12 16,-2-1 6-16,-2 11 2 0,5-14 11 0,0 7-1 16,-5 7 7-16,1-12 6 0,-1 12-1 0,5-10-2 15,-5 10-4-15,0 0-3 0,0 0-5 0,3-9-4 0,-3 9-2 16,0 0-8-16,0 0 4 0,0 0-4 0,0 0-1 16,0 0 0-16,0 0 1 0,-14 28-3 0,11-18 4 15,-1 4 7-15,0 0 3 0,2 2-1 0,-1 0 0 16,3 1 5-16,0 1 0 0,2-4-2 0,-1 3 1 15,4 4 2-15,0-6-5 0,-2 2-1 0,5-1 2 16,-2-1-5-16,1-2-22 0,-1 1-26 0,0 0-29 16,0-6-35-16,2-1-27 0,2 4-39 0,-1-5-53 15,2-4-241-15,-1 0-497 0,-10-2 220 0</inkml:trace>
  <inkml:trace contextRef="#ctx0" brushRef="#br0" timeOffset="42351.17">10625 2031 137 0,'8'9'248'0,"-8"-9"-14"0,6 17-16 0,-3-10-11 15,0 8-14-15,0 1-14 0,-2 0-13 0,2 0-16 16,-6 7-12-16,-3 1-12 0,-1 2-11 0,-4-1-11 16,-8 6-15-16,-4-2-51 0,-5 2-50 0,-3-3-66 15,1-7-70-15,-7 5-203 0,10-13-380 0,-9 6 168 16</inkml:trace>
  <inkml:trace contextRef="#ctx0" brushRef="#br0" timeOffset="56931.35">11079 2029 36 0,'14'-2'197'0,"-14"2"-9"0,32-5-13 16,-10-1-11-16,3 3-15 0,1-1-8 0,1 0-10 15,0-3-13-15,-1 5 2 0,1-3-5 0,0-1-8 16,-2 2-2-16,-4 0-9 0,3-2-4 0,-7 1-6 0,0-1-6 15,0 1-1-15,-2 0-6 0,-2-3-4 16,-4 5-8-16,3-5-5 0,-3 2-6 0,-2-1-1 16,2 0-6-16,-1 3-7 0,-2-6-2 0,-2 2-3 0,-4 8-8 15,9-17 0-15,-7 11-5 0,-2 6-11 16,0-20 1-16,0 20-6 0,-2-16-6 0,2 16-3 16,-6-17-1-16,0 9-2 0,0 2-2 0,-1-1-1 0,7 7-3 15,-14-11 7-15,7 9-7 0,-5-3 4 0,0 2 0 16,-3 0 4-16,15 3-4 0,-27-2 1 0,11 4-5 15,0-2 7-15,-4 5 3 0,2-3-2 0,2 2 3 16,-3 3 2-16,1 0 5 0,-5 3-2 0,-4-3 7 16,2 4 2-16,7-2 3 0,2 2 0 0,-1-1-3 15,2 0 4-15,1 1-2 0,2 2 1 0,0-1-4 16,-2 5 2-16,7-4 0 0,-2 2 1 0,0-2-2 16,1-1-1-16,5 2-2 0,0-3 4 0,3-1-3 15,3 3 1-15,-3-13 4 0,11 18 4 0,1-7-4 16,1-2 2-16,7 0-1 0,5-2-1 0,2 3 0 15,1-3 0-15,3-4-3 0,1 3 0 0,-2-1-2 16,1-2-4-16,-1 0-4 0,1-3-19 0,0 5-15 16,-2 0-23-16,-2-4-23 0,2 1-29 0,-2-2-25 0,0 0-31 15,-3 2-57-15,-2-2-118 0,-4 0-368 16,2-2 163-16</inkml:trace>
  <inkml:trace contextRef="#ctx0" brushRef="#br0" timeOffset="57233.29">12114 1907 181 0,'0'0'232'0,"1"14"-4"0,2-4-12 0,-2 2-15 0,-2 1-6 16,1-2-15-16,0 4-11 0,0-1-9 0,-3-1-12 15,3-13-13-15,-3 24-12 0,-1-11-10 0,1-1-10 16,-3 0-7-16,-5-1-11 0,2 1-9 0,2 1-8 16,-4-3-23-16,-1-2-27 0,2 0-35 0,-3 2-39 15,1-2-36-15,0 1-46 0,0-2-33 0,3 0-212 16,-3-4-416-16,3-2 185 0</inkml:trace>
  <inkml:trace contextRef="#ctx0" brushRef="#br0" timeOffset="57987.05">12573 2040 292 0,'0'0'283'0,"0"0"-23"15,16-13-23-15,-16 13-19 0,24-4-17 0,-4 3-22 16,0-1-16-16,9 1-20 0,-1-2-12 0,3 6-14 16,-1-2-12-16,10 5-23 0,1-5-30 0,-8 3-40 15,-2-2-46-15,0 3-54 0,6-3-49 0,-7 2-75 16,-6-5-122-16,6 2-363 0,-3-1 161 0</inkml:trace>
  <inkml:trace contextRef="#ctx0" brushRef="#br0" timeOffset="57763.99">12864 1618 132 0,'12'-14'216'0,"1"-1"-14"16,2-2-16-16,-3 3-13 0,0 1-23 0,-3-2-6 16,3 2-17-16,-5-3-9 0,-1 0-7 0,-3 2-12 15,2 0-3-15,-4 0-9 0,-1-3-4 0,-1 4-11 16,-4-2-8-16,2 7-7 0,-3 0-5 0,-3 0-8 15,0 1-3-15,-4 0-6 0,-2 0-2 0,-3 2-4 0,3 4-4 16,-4 0-3-16,2-2-6 0,-1 3 2 0,-1 4-4 16,1-2-3-16,0 7-3 0,-1-3-1 15,2 4 0-15,3 0 0 0,-7 4 1 0,3 3-2 16,3 1 0-16,1 1-2 0,1 3-1 0,1-2 4 0,5 5 0 16,-1-1 0-16,2 2 4 0,5 3-3 15,-5-3 5-15,3 4 0 0,6 4 5 0,0-6 8 16,6 6 6-16,-6-5-5 0,3-4 6 0,3 1 0 15,1-2-1-15,-3 4 2 0,2-3-3 0,0-3 7 0,-1 4-1 16,1-4-5-16,-2-1-2 0,-1-4 0 0,0 1-1 16,-1-1-1-16,-2 2-3 0,3-2-2 0,-2 0-1 15,2 1 0-15,-3-2 1 0,1-1-9 0,-2 2 5 16,2-2-7-16,-1 1 6 0,2 2-9 0,-2-4 4 16,0 0 0-16,-2-4 3 0,4 6-9 0,-4-7 3 15,2 2 0-15,2-5-7 0,-1 4-12 0,-1-2-16 16,-3-8-21-16,6 13-18 0,-1-3-29 0,-2-4-21 15,-3-6-22-15,10 13-28 0,-10-13-35 0,9 6-214 0,-9-6-448 16,0 0 198-16</inkml:trace>
  <inkml:trace contextRef="#ctx0" brushRef="#br0" timeOffset="58173.71">13342 2089 45 0,'0'17'243'0,"0"-7"-15"0,0-10-15 0,-3 18-16 16,0-5-17-16,3-13-14 0,-3 25-15 15,2-14-12-15,-5 3-15 0,2-3-11 0,-2 2-10 16,0-2-9-16,-2 4-20 0,-1-6-32 0,-1 2-30 0,-1 0-44 16,-2-2-30-16,2-3-42 0,3-1-65 0,-6-1-125 15,4-3-317-15,10-1 142 0</inkml:trace>
  <inkml:trace contextRef="#ctx0" brushRef="#br0" timeOffset="58685.05">13885 1551 180 0,'0'0'293'16,"0"0"-32"-16,8-10-27 0,-8 10-24 0,0 0-24 15,0 0-22-15,0 0-17 0,0 0-12 0,12 31-11 16,-12-14-12-16,0 7-10 0,1 1-7 0,-2 11-4 15,1 2-10-15,-5 0-9 0,2 1-3 0,-3-1-8 16,0 1-4-16,3-4-3 0,-6-5-7 0,2-5-3 16,4 3-3-16,-3-3-4 0,0 3-7 0,2-7 2 15,1-4-2-15,-2 1-4 0,2-5-2 0,-1 0-2 16,2 0-1-16,-1-3-1 0,3-10-6 0,-3 16 2 16,3-16-3-16,0 11 0 0,0-11-3 0,0 0 0 15,0 0 0-15,2 10-5 0,-2-10-5 0,0 0-8 0,0 0-10 16,25-10-10-16,-12-1-10 0,1 3-10 0,-1-1-7 15,8-6-4-15,0 0 4 0,-2-1 4 0,2 0 9 16,2 5 0-16,-4-4 8 0,2 1 8 0,-5 6 8 16,2-3 13-16,0 4 5 0,-3-1 3 0,0 0 3 15,1 2 5-15,-1 2 8 0,0 1 5 0,3 0-2 16,-3-1 1-16,-2 3-2 0,-1 1-2 0,-12 0-2 16,23 2-1-16,-11 2-4 0,1 1 1 0,-1 3 1 15,0-1 5-15,-3 4-5 0,-2-4 5 16,1 4 4-16,-2-3 6 0,-2 0 2 0,2 2 0 15,-3-3 0-15,-3-7 3 0,3 17 3 0,-3-17 3 0,-4 14 1 16,-1-6-3-16,-2 1-8 0,-7-2 5 0,-1 1-3 16,-2-3-20-16,-4 0-27 0,-5-1-31 0,-1 0-38 15,2 3-36-15,1-9-47 0,5 0-50 0,-2 1-239 16,2-4-493-16,1-3 218 0</inkml:trace>
  <inkml:trace contextRef="#ctx0" brushRef="#br0" timeOffset="59532.96">14949 1503 30 0,'0'0'214'0,"0"0"-10"0,0 0-8 0,0 0-11 16,0 0-15-16,-3-9-3 0,3 9-13 0,0 0-8 15,0 0-5-15,0 0-5 0,0 0-6 0,-5-12-7 16,5 12-5-16,0 0-4 0,0 0-7 0,0 0-3 0,-1-12-6 16,1 12-4-16,0 0-6 0,0 0-2 15,0 0-10-15,0 0-8 0,-6-8-6 0,6 8-7 16,0 0-5-16,0 0-5 0,0 0-4 0,0 0-5 0,0 0-5 16,0 0-3-16,0 0-7 0,0 0-3 0,0 0-1 15,0 0 0-15,0 0-3 0,0 0 2 0,0 0-1 16,25 15 4-16,-13-4-1 0,3-3 5 0,6 4 10 15,0 3-8-15,6-3 13 0,10 5-3 0,-3 3-2 16,5-3-1-16,0 1 2 0,1 0 0 0,-1 1-3 16,2 0-1-16,1-2-4 0,0 3 1 0,-2-4 0 15,-5 0-6-15,-10-6-5 0,2-1-1 0,-5 3 2 16,2-2 0-16,-9-4-10 0,-2 1 5 0,1-1 0 16,-5-1-1-16,0 1-6 0,-5-3 2 0,-4-3-4 15,15 10 3-15,-12-5-2 0,-3-5 6 0,0 0-7 16,-3 20 3-16,-3-10-3 0,-6 0-5 0,-3 1-8 15,-4 2-18-15,-5 2-20 0,-1-1-24 0,-10 4-26 0,1 3-34 16,-3 0-35-16,1 0-35 0,3-3-32 0,-1 6-277 16,3-3-553-16,-2 0 245 0</inkml:trace>
  <inkml:trace contextRef="#ctx0" brushRef="#br0" timeOffset="62145.22">16239 1897 31 0,'0'0'212'0,"0"0"-12"0,0 0-6 15,0 0-10-15,0 0-14 0,0 0-9 0,0 0-7 0,0 0-9 16,0 0-8-16,0 0-10 0,0 0-9 16,0 0-6-16,0 0-13 0,0 0-9 0,0 0-11 15,0 0-7-15,0 0-9 0,0 0-5 0,0 0-9 0,0 0 4 16,-18 12-6-16,18-12-1 0,-3 9-9 0,3-9-2 15,0 0-2-15,-6 14-3 0,6-14-2 0,-5 10-4 16,5-10-1-16,0 0-2 0,-1 11-1 0,1-11-3 16,0 0-1-16,0 0-1 0,0 0 4 0,0 0 4 15,0 0 1-15,0 0 8 0,0 0 5 0,0 0 6 16,0 0-4-16,0 0-6 0,0 0-2 0,0 0-3 16,0 0 1-16,0 0-1 0,0 0-7 0,0 0 0 15,19-21-4-15,-19 21-4 0,6-12-13 0,-6 12-9 16,3-9-15-16,-3 9-10 0,8-11-17 0,-8 11-17 15,0 0-23-15,3-11-25 0,-3 11-36 0,0 0-35 16,0 0-50-16,1-11-159 0,-1 11-427 0,0 0 190 0</inkml:trace>
  <inkml:trace contextRef="#ctx0" brushRef="#br0" timeOffset="62776.96">17001 1373 151 0,'0'0'228'16,"0"0"-8"-16,0 0-7 0,0 0-19 0,-6-7-11 15,6 7-12-15,0 0-16 0,0 0-15 0,0 0-7 16,0 0-13-16,0 0-10 0,0 0-7 0,0 0-6 16,0 0-4-16,0 0-8 0,28-6-6 0,-13 5-2 0,4 1-3 15,1-1-3-15,11-4-8 0,-4 5-4 16,4-4-4-16,7 3-4 0,5 0-5 0,-16 0-3 16,3-2-6-16,8 0-6 0,-5 1-2 0,-3 0-1 0,0 1-3 15,-5-1-6-15,-4 1-5 0,-3 1-13 0,-3 0-7 16,-3-1-14-16,0-2-10 0,-12 3-15 0,15-1-14 15,-15 1-19-15,0 0-25 0,13 0-33 0,-13 0-18 16,0 0-20-16,0 0-35 0,0 0-155 0,0 0-395 16,-42 8 175-16</inkml:trace>
  <inkml:trace contextRef="#ctx0" brushRef="#br0" timeOffset="63370.27">17181 1901 123 0,'0'0'234'16,"0"0"-21"-16,0 0-24 0,0 0-17 0,14-16-19 15,-5 10-13-15,3 4-13 0,5-3-5 0,-2 3-7 16,3-2-18-16,11 0 4 0,-1 3 2 0,2-2-4 16,0 0 2-16,-4 3-6 0,6-1 1 0,-5 1-2 15,1 0-1-15,-3 0-1 0,1 0-4 0,-8 1-10 16,-4-1-5-16,0 4-11 0,-2-1-3 0,-2 1-8 15,1-1-3-15,-2 0-3 0,-9-3-4 0,13 7-7 16,-7-1 3-16,-2 2-6 0,2-1 3 0,-3 1-3 16,-3-8-2-16,11 12-3 0,-10-3-1 0,4 1-6 15,-5-10 2-15,3 16-3 0,-2-11 3 0,-1-5-3 16,5 16-1-16,-5-16-3 0,4 15-1 0,-2-8 1 16,-2-7-8-16,4 14-16 0,-4-14-9 0,2 11-26 0,-2-11-15 15,3 10-26-15,-3-10-30 0,0 0-19 16,4 7-18-16,-4-7-41 0,0 0-255 0,0 0-487 15,0 0 215-15</inkml:trace>
  <inkml:trace contextRef="#ctx0" brushRef="#br0" timeOffset="63031.68">17248 1446 129 0,'0'0'212'0,"-4"18"-4"16,4-8-5-16,-2 4-9 0,1 1-11 0,-1 5 2 0,-1 0-9 16,6 3-10-16,-6 1-11 0,3 4-10 15,3-8-11-15,-6 5-10 0,3 2-10 0,-1-5-9 0,1 3-11 16,0-1-7-16,-2-3-11 0,2 3-5 16,2 1-5-16,-2-1-8 0,-2-7-6 0,2 7-6 0,2-9-3 15,-4 3-3-15,4 4-4 0,-2-6-3 0,1 1-6 16,-1-4-14-16,3 2-18 0,-1-5-15 0,-1 5-15 15,1-6-20-15,-2-9-18 0,4 18-20 0,1-7-23 16,-4-4-16-16,5 0-25 0,-6-7-40 0,8 11-185 16,-8-11-415-16,12 6 184 0</inkml:trace>
  <inkml:trace contextRef="#ctx0" brushRef="#br0" timeOffset="63927.38">17785 1570 314 0,'0'0'339'0,"-1"-15"-24"0,1 15-23 0,-3-12-25 15,3 12-28-15,-3-11-25 0,3 11-24 0,0 0-20 16,0 0-26-16,0 0-25 0,0-15-35 0,0 15-12 16,0 0-7-16,0 0-12 0,0 0-22 0,0 0-17 15,0 0-14-15,19 26-18 0,-16-17-18 0,5 4-8 16,1 3-10-16,-3 1-4 0,2-1-5 0,1 2-3 16,0-1 5-16,2 1-3 0,-1 3 2 0,-1-4 5 15,2-2 4-15,-2 4 8 0,3 0 11 0,-4-4-3 0,0-2 3 16,2 0 8-16,-2 3 17 0,-1-4 14 0,1 0 8 15,-2-4 10-15,-2 0 9 0,2 2 12 0,-3-3 1 16,3 0 8-16,0 1 3 0,-6-8 0 0,6 14 0 16,-3-8-1-16,-3-6-3 0,9 13-4 15,-6-8-3-15,-3-5-2 0,6 11-5 0,0-5-2 16,-6-6-3-16,6 9-3 0,-6-9-4 0,7 7 1 0,-7-7-2 16,8 2-4-16,-8-2 0 0,0 0-4 0,7 6 2 15,-7-6 0-15,0 0-3 0,12 1-1 0,-12-1-5 16,0 0-3-16,18-9-13 0,-18 9-6 0,16-15-8 15,-5 6-5-15,2-1-7 0,-2-3-9 0,-1 2 1 16,2-4 6-16,-3 2 7 0,2 0-1 0,-1 0 4 16,-3 1 1-16,5-2 9 0,-4 0 9 0,-2 7 7 15,0-2 12-15,-2 1 7 0,-4 8 8 0,8-14 3 16,-8 14-4-16,7-7-1 0,-7 7-5 0,8-6-3 16,-8 6-2-16,0 0-3 0,0 0 0 0,0 0-2 15,20 11-4-15,-20-11 2 0,11 13-3 0,-4-3 0 16,2 0 2-16,-3 4-1 0,0 0-1 0,0 0 3 0,3 0-3 15,2 1 1-15,-4-3-1 0,-1 2 1 16,0-2-12-16,1 1-17 0,2 1-19 0,-3-6-22 16,-1 2-24-16,1-3-17 0,-6-7-19 0,9 14-33 0,-9-14-41 15,10 2-190-15,-10-2-418 0,0 0 185 16</inkml:trace>
  <inkml:trace contextRef="#ctx0" brushRef="#br0" timeOffset="64378.31">18999 1275 30 0,'0'0'280'0,"8"-8"-28"0,-8 8-34 0,0 0-19 16,0 0-17-16,0 0-19 0,18 16-16 0,-12-8-16 16,0 7-8-16,-2 1-12 0,2 0-7 0,0 10-11 15,0 1-3-15,3 1-6 0,3 5-6 0,-2 3-4 16,-1-1-4-16,3 0-2 0,0 0-9 0,1-3-1 15,-4-3-7-15,-1-3-1 0,2-1-6 0,-1-3-3 16,2 1-1-16,-7-5-3 0,7 4-5 0,-4-7 0 16,-1 1-6-16,1-3 1 0,-1-6-3 0,-1 3-4 15,-2-2-2-15,1-1 0 0,-4-7 0 0,8 12-1 0,-8-12 0 16,3 7 7-16,-3-7-6 0,0 0 0 0,0 0-6 16,0 0-1-16,0 0-3 0,0 0-2 15,0 0 0-15,0 0-3 0,0 0 0 0,-17-34-3 0,11 28 3 16,-4-3-1-16,1 3-1 0,-3-3-3 0,-4 4 2 15,-1-1-1-15,4 1 3 0,-6 4-2 16,1 1 1-16,-2 0 4 0,-2 1-3 0,4 0-1 0,-1 6 4 16,-7 1-5-16,11-2-5 0,-1 1 5 0,1 0 0 15,2 4 3-15,1-2 1 0,3 0-2 0,3-1 2 16,-2 1 0-16,2-2-4 0,6-7 1 0,-6 15-1 16,5-8 0-16,1-7 1 0,6 16 0 0,-2-12-5 15,5 3-12-15,6 0-16 0,5-2-15 0,-1-2-23 16,8-1-26-16,1 1-28 0,3-6-48 0,8 1-39 15,1-1-206-15,1-9-450 0,0 3 199 0</inkml:trace>
  <inkml:trace contextRef="#ctx0" brushRef="#br0" timeOffset="65000.9">20324 1168 197 0,'0'0'234'0,"0"0"-27"0,-3-7-18 16,3 7-18-16,0 0-12 0,0 0-16 0,0 0-4 16,4 35-4-16,-4-21 3 0,0 4-4 0,0-1-11 15,3 5-4-15,0 4 0 0,0-2-6 0,0 5-5 16,-1-4-8-16,-1 1-7 0,0-1-6 0,4 3-6 16,-1 0-2-16,-1 0-7 0,-1 0-7 0,-2 0-4 15,0-3-2-15,0-1-7 0,3-3-4 0,-3 3-2 16,1 0-4-16,-2-6-4 0,2 0-2 0,-2-1-1 15,1-2-5-15,0 1 1 0,0-1-3 0,0-2-3 16,-3-1-3-16,1-1-2 0,2-11-3 0,2 21 0 0,-2-11-5 16,0-10 1-16,-2 16 2 0,2-16-4 15,0 15 0-15,0-15 3 0,2 12-3 0,-2-12-3 16,3 11 3-16,-3-11-1 0,0 0-1 0,6 8 4 16,-6-8-3-16,9 6 3 0,1-4-2 0,-10-2 1 0,27 2-4 15,-8-4 6-15,2 2-3 0,6-2-6 16,2-3 2-16,-1 0 4 0,11-2-6 0,-8 3-3 15,0-2 4-15,-2 1-2 0,2-5 9 0,-4 4 3 0,3-2 0 16,-5-2 5-16,3 3 1 0,-8 1 0 0,7-5 5 16,-4 4-1-16,-6 3 0 0,2-4-2 0,1 2-2 15,-1 3-1-15,-1-4-7 0,1 0 0 0,-2 4 1 16,-1-2-5-16,-3 2 2 0,1 0-13 0,-4 1-4 16,-10 2-15-16,20-3-17 0,-10-1-16 0,-10 4-18 15,15 0-22-15,-15 0-22 0,0 0-27 0,12 2-25 16,-12-2-26-16,0 0-31 0,13 0-33 0,-13 0-212 15,0 0-508-15,0 0 225 0</inkml:trace>
  <inkml:trace contextRef="#ctx0" brushRef="#br0" timeOffset="65525.34">21779 1141 16 0,'-7'-5'243'0,"7"5"-15"0,0 0-17 0,-18-6-9 0,18 6-15 16,-20 0-10-16,6 2-11 0,-1 2-13 0,-3 1-8 16,-5 4-16-16,-1-3-7 0,-1 5-5 0,3 0-12 15,-5 3-7-15,2-3-9 0,-1 6-8 0,2-1-8 16,-1 2-8-16,4 3-3 0,-10 5-6 0,10-5-4 16,2 0-2-16,-2 2-5 0,1 0-2 0,1 0-7 15,4 1-2-15,2-1-1 0,-1 3-3 0,2-2-4 16,2 2-2-16,4 2 2 0,3-2-3 0,1-1 0 15,2-1-3-15,3 1 0 0,8 0-1 0,-1-1 0 16,7-1-4-16,-1-4 0 0,8-5 1 0,9 7-2 16,2-6 3-16,4-2-4 0,1 0 2 0,5-7-2 15,-2 4-3-15,2-5 4 0,0-1-3 0,-3-4 1 16,1 0-4-16,-3-1 6 0,-10-2-3 0,0-2-2 16,-2 0-2-16,-2-2-1 0,-1 0 0 0,-9 1 3 15,4 0-2-15,-5-3-3 0,-2 2 0 0,0 1-2 16,-7-1-5-16,-1 0-17 0,-5 7-19 0,9-13-21 0,-9 13-24 15,-2-15-29-15,2 15-27 0,-9-9-42 0,0 2-23 16,9 7-57-16,-20-11-137 0,9 3-432 0,2 3 191 16</inkml:trace>
  <inkml:trace contextRef="#ctx0" brushRef="#br0" timeOffset="66468.25">22799 1213 155 0,'0'0'251'16,"-15"-4"-14"-16,6 0-10 0,9 4-13 0,-14-7-12 16,5 5-17-16,-3-2-11 0,1-2-13 0,-4 5-14 15,15 1-14-15,-27-3-13 0,13 6-9 0,-6-2-10 16,4 3-11-16,-1-2-9 0,-1 4-10 0,2-1-4 16,-2 2-10-16,-1 3-3 0,4-2-6 0,-2 0-5 15,3-1-4-15,-1 4-4 0,0 0 0 0,-2 2-7 16,4-2-4-16,-1 1 2 0,3 1-3 0,0 1-6 15,-1-2 1-15,2 1-2 0,2 0-6 0,7-5-2 16,-1 7-1-16,-2-2-2 0,4-13-5 0,6 24-1 16,1-13-3-16,1 3-7 0,4-3 0 0,1-2-3 0,6 5-3 15,-4-3-3-15,9-1-3 0,3 0-2 0,-2-1 1 16,-1 0 0-16,3 0 1 0,-2-1-1 0,1-1 2 16,1 0 1-16,-6-3 1 0,4 3 3 15,0-2 3-15,-5-3-2 0,-1 2 1 0,2 2 6 0,-5-2-1 16,1-1 3-16,-2 1 0 0,2-3 5 0,-3 1-2 15,-4 2 4-15,7-2-2 0,-4-1 4 16,-1 3 0-16,-3-2 1 0,3 2-2 0,-12-4 1 0,21 5 0 16,-11-2 1-16,-2 0 1 0,-8-3-2 0,15 7 1 15,-8-5 2-15,-7-2-4 0,12 10 1 0,-4-4 1 16,-8-6-1-16,7 9 4 0,-1-1-2 0,-6-8-1 16,4 11 5-16,-2-2 2 0,-2-9 5 0,-2 15 7 15,2-15 6-15,-9 17 1 0,2-7 4 0,0 1 3 16,-1 2 10-16,-2-3 3 0,-5-2 1 0,0 4 3 15,-9-1-7-15,3 0-2 0,-4-3 4 0,-4-1-1 16,3 2-10-16,-3-2 0 0,-2-5-5 0,3 2-1 16,-4 2-4-16,-8-2 2 0,7 0-7 0,-6-1-11 15,8-2-9-15,0 1-15 0,1-2-20 0,0 4-13 0,5-3-15 16,4-1-21-16,1 1-23 0,4 0-29 16,1-1-33-16,3 3-43 0,12-3-46 0,-22-3-172 15,11 1-464-15,11 2 205 0</inkml:trace>
  <inkml:trace contextRef="#ctx0" brushRef="#br0" timeOffset="67396.22">24464 1426 12 0,'0'0'278'0,"3"-13"-7"0,-3 13-11 0,6-15-9 16,-6 15-2-16,1-9-11 0,-1 9-5 0,0 0-12 15,5-15-17-15,-5 15-25 0,0 0-21 0,0 0-18 16,0 0-6-16,0 0-25 0,0 0-11 0,0 0-14 16,0 0-11-16,0 0-7 0,0 0 4 0,-21 41-9 15,15-23-7-15,1 3-7 0,-4 6 1 0,5-2-11 16,1-3 0-16,3 5-9 0,0-3 3 0,0 2-3 15,0-2-5-15,1-4-1 0,1-3 0 0,4 1-1 16,1-4 4-16,-1 0-7 0,2-2 1 0,1-1 0 16,-2-3-5-16,4 0 3 0,6-1-5 0,-6-1-1 0,-1-6 6 15,8 2-6-15,-1-4-6 0,-1-3-8 0,0-3-2 16,10-1-15-16,-10 2-4 0,7-9-8 0,-3-2-2 16,12-5 0-16,-16 4-4 0,4-4 0 0,-1 0 1 15,5-3-2-15,-9 2 3 0,4 4 2 0,-5-3 6 16,-6 6 2-16,-2 2 8 0,5-2 7 0,-5 3 4 15,1 3 6-15,-4 2 6 0,2 0-1 0,-5 9 2 16,6-13-1-16,-3 7-2 0,-3 6 0 0,0 0-3 16,6-8-5-16,-6 8 3 0,0 0-2 0,0 0 0 15,0 0-2-15,0 0 4 0,0 0-3 0,-17 31 6 16,11-17-7-16,-1-1 3 0,1 3 2 0,0 2-1 16,0-2 0-16,4 0 2 0,-4 4 2 0,6-3 0 15,-2 2-1-15,2-2 2 0,0 5 1 0,2-6-3 0,-2 1-3 16,2-4-16-16,-1 1-18 0,5-1-24 15,2-1-38-15,-2-5-27 0,4 1-27 0,-4-1-30 16,5-2-37-16,-1-4-214 0,5-1-469 0,1-4 208 0</inkml:trace>
  <inkml:trace contextRef="#ctx0" brushRef="#br0" timeOffset="67757.16">25290 1370 168 0,'-9'-4'248'16,"9"4"-20"-16,-19-6-23 0,11 6-18 0,8 0-23 16,-19 3-13-16,5-2-18 0,5 2-11 0,-1 3-13 15,10-6-11-15,-15 9-12 0,8-3-3 0,-2 0-13 16,6 2-6-16,-2 2-4 0,-1-1-6 0,3 6-9 16,-1-5-2-16,2 1-5 0,1 3-1 0,1 0-5 15,1 4-2-15,5-1-2 0,-3 1 1 0,3-1 1 16,5 4-1-16,-2 0-2 0,1 0 3 0,-1-1-1 15,4 1-5-15,-7 0-1 0,2-6 4 0,1 1 0 16,-3-1-3-16,1-2-3 0,-4-1 0 0,3-2-2 0,-4 0 12 16,1-2-14-16,-3-8 4 0,3 14 3 0,-3-14 10 15,-3 13-1-15,3-13 2 0,-6 14-4 16,-2-10 0-16,8-4-3 0,-16 7 2 0,2-3-6 0,5-3-13 16,-3 2-12-16,12-3-11 0,-23 0-12 0,23 0-13 15,-14-3-19-15,14 3-19 0,-13-8-20 0,13 8-19 16,0-11-12-16,0 11-25 0,13-18-10 0,1 8-18 15,5-6-27-15,0 1-120 0,1-4-354 0,4-3 157 16</inkml:trace>
  <inkml:trace contextRef="#ctx0" brushRef="#br0" timeOffset="67949.28">25482 1587 15 0,'18'-6'176'0,"-4"-3"14"0,-1 2 6 16,-1 1 4-16,-5 3-8 0,-7 3-7 0,17-6-17 16,-17 6-18-16,9-2-17 0,-9 2-16 0,0 0-10 15,0 0-7-15,16 7-11 0,-10 1-7 0,-6-8-6 0,5 18-3 16,-2-2 1-16,3-2 1 0,-6 0-10 0,6 4-4 15,-5-1-6-15,2 1-4 0,3 4-2 16,-3 0-8-16,3-4 0 0,-6 0-5 16,1-3-2-16,-1 1-6 0,3-2-10 0,0-1-18 0,-3-5-17 0,3 3-31 15,-3-11-19-15,-3 13-27 0,3-13-23 0,0 13-33 16,0-13-52-16,0 0-162 0,0 0-394 0,0 0 175 16</inkml:trace>
  <inkml:trace contextRef="#ctx0" brushRef="#br0" timeOffset="69229.35">25731 1311 249 0,'0'-11'311'0,"0"11"-30"0,0-20-24 16,0 9-24-16,0 11-25 0,6-10-24 0,-6 10-20 15,3-11-21-15,-3 11-30 0,0 0-33 0,3-10-20 16,-3 10-12-16,0 0-13 0,0 0-19 0,0 0-28 15,0 0-20-15,24 22-19 0,-15-13-17 0,0 2-13 16,-1 3-15-16,5 1-11 0,-1 0-13 0,-2 4-1 16,1 1-2-16,-5-3-13 0,3 4-4 0,1-1-77 15,-4-2-233-15,2 0 763 0,0 2-387 0,1-3 40 16,-4-2 27-16,1 1 34 0,0-3 28 0,-2 0 20 0,-1-1 8 16,3-1 11-16,-3-2 7 0,0 2 7 15,-3-1 6-15,0-10 2 0,8 16-2 0,-5-7-9 16,0 0-6-16,-3 2-5 0,3-1-4 0,0-2 2 0,1 3-5 15,-1-1-3-15,3-1-3 0,-6-9-10 0,7 15-2 16,-1-8-8-16,-6 1-10 0,0-8-3 16,9 13-4-16,-6-9-1 0,-3-4-4 0,8 10-7 15,-8-10-1-15,6 7-2 0,-6-7 1 0,7 5-1 0,-7-5-4 16,0 0-2-16,15 0 1 0,-15 0-7 0,14-5-6 16,-14 5-11-16,13-13-8 0,-1 7-7 0,-5-4-12 15,7-2-7-15,-2 1-6 0,4-1-3 0,1-5 0 16,-1-3-1-16,0 3 5 0,-2-1 3 0,1 0 0 15,-2 8 8-15,-2-4 16 0,0 3 9 0,-3 2 9 16,1 1 10-16,-3 1-4 0,1 0 3 0,-1 0 5 16,-6 7-2-16,8-9-3 0,-8 9-3 0,12-6 0 15,-12 6-3-15,0 0-1 0,10 0-2 0,-10 0 2 16,0 0-4-16,12 13 2 0,-7-7 4 0,0 1-8 16,-2 0 2-16,6 3-1 0,-4 0 1 0,1 1 2 15,3 3-2-15,-2-4 0 0,2 3 3 0,-1-2-4 16,-2 1 1-16,4 0 2 0,-4-5 3 0,3 4-4 15,1-4 0-15,1 1-2 0,-2-1 4 0,1-2-4 0,5 0 0 16,-7 1 4-16,8-2-4 0,-4-2 0 16,1 0 1-16,4-2-8 0,2-2-4 0,1 0-5 15,-4-2 3-15,0-3-6 0,10 0-5 0,-4-4-4 0,5-1-1 16,-5 1 0-16,1 2 0 0,-1-7 3 0,0 7 4 16,-5-2 10-16,-4 4 9 0,1 0-1 15,-1 1 14-15,-7 1 3 0,0-1 4 0,-6 6 0 0,13-6-3 16,-13 6-3-16,14-5-4 0,-14 5 3 0,6-6-7 15,-6 6 3-15,0 0-9 0,0 0 3 0,0 0 1 16,16 9 3-16,-16-9-4 0,6 10 1 0,2-5-2 16,-2 2 4-16,3-1 0 0,1 0 0 0,2 4 2 15,1-5 6-15,1 2-5 0,2 0-1 0,1-5 2 16,2 3-3-16,6 0 1 0,-5-3-4 0,5 2 3 16,-1 2-1-16,4-6-1 0,-1 0 2 0,4-3-2 15,-7 2 0-15,-1-5 0 0,-1 4 0 0,0-8-5 16,-5 2-4-16,-1-3-7 0,-2 0-11 0,1 1-9 15,-5-1-6-15,0-1-1 0,-4 0-15 0,0 1-11 0,-6 1-12 16,0 10-9-16,-6-18-7 0,-4 8 3 0,-6 0 0 16,-2 3-3-16,1 5-11 0,-13-3 10 15,5 2 0-15,6 3 5 0,-1 5 0 0,-4-2 5 16,5 2 6-16,4 2-1 0,-4 4 6 0,2-1 5 0,4 3 14 16,2-1-4-16,0 5 9 0,6-3 0 15,-1 3 6-15,6 7 20 0,3-6 0 0,5 6 7 0,-2 0 18 16,4-2 13-16,6 3 7 0,-1-1 11 0,12 5 6 15,4-3 4-15,-4 2 8 0,5-2 6 0,-3-2 1 16,-2 2 7-16,-4-4 3 0,8 0-1 0,-7-2-5 16,-5 1 4-16,10 6-1 0,-6-5-3 0,-5-4-1 15,5 4-4-15,-2 8-3 0,-7-9-5 0,4 1 0 16,-6 3-3-16,2 1-3 0,2-2 1 0,-4-1-3 16,-1 0-2-16,-3-2-3 0,0 2-1 0,4-1-1 15,-8-7-3-15,-1 2-3 0,3 3-2 0,-6-5-4 16,0 3 4-16,-3-2-6 0,0-1-1 0,0-2 0 15,-1-2-2-15,-2-1 0 0,-5 4-1 0,-3-7 1 16,0-1-1-16,-5-1 1 0,2 1-5 0,-2-5 2 16,-6-1-3-16,-5-1-1 0,1-5 0 0,3-3-9 15,-16 0-4-15,-3-8-10 0,5-1-3 0,-5-3-8 16,0 0-5-16,7-3-2 0,-1 3 3 0,3 2 2 0,6-4 5 16,11 7 0-16,5-2 3 0,2-4 5 15,11 4 2-15,1 3 3 0,1-3-5 0,11-4 1 16,5-3-1-16,10-3 1 0,7 1-5 0,8-2-3 0,20-6-9 15,-13 11-2-15,22-7-2 0,-3 0 2 0,1 0 0 16,4 2 4-16,-5 3 1 0,-15 7 16 0,-1 0 17 16,-1-1 18-16,-5 1 18 0,-4 0 13 0,-1 2 8 15,-14 3 4-15,2-1 1 0,-7 2-4 0,2-1-7 16,-5-1-4-16,-4 2-5 0,-2 3 0 0,-5-1-16 16,-2 4-21-16,0 0-31 0,-6 7-43 0,1-15-43 15,-1 15-38-15,0 0-39 0,-13-15-237 0,0 7-453 16,-4 4 202-16</inkml:trace>
  <inkml:trace contextRef="#ctx0" brushRef="#br0" timeOffset="69938.17">28826 1304 281 0,'0'0'262'0,"0"0"-23"15,0 0-25-15,0 0-25 0,0 0-18 0,0 0-12 16,6 13-4-16,-2-3-7 0,-2-1-10 0,-1 3-6 0,2 6-10 16,-3 0-4-16,3 4-8 0,2 2-9 15,-4 0-8-15,1 3-7 0,-2-5-1 0,4 5-11 16,-4 1-4-16,0-3-7 0,0-1-7 0,2 4-4 15,-2-7-3-15,-2 7-5 0,1-7-3 0,1-4-2 0,-3 0-11 16,1-2-11-16,-4-1-17 0,3-1-6 0,-1-1-21 16,-1-6-21-16,1 5-21 0,4-11-26 0,-16 7-26 15,7-4-31-15,9-3-36 0,-17-3-35 0,17 3-179 16,-16-12-434-16,10 4 192 0</inkml:trace>
  <inkml:trace contextRef="#ctx0" brushRef="#br0" timeOffset="70336.23">28759 1179 15 0,'0'0'265'0,"0"0"-17"16,0-13-20-16,0 13-17 0,0 0-18 0,0 0-22 16,0 0-14-16,0 0-17 0,-2-16-13 0,2 16-19 15,0 0-11-15,0 0-10 0,0 0-6 0,0 0-10 16,0 0-6-16,0 0-9 0,0 0-2 0,26 22-6 15,-22-13-3-15,7-3-6 0,1 10 0 0,-2-6 2 16,3 5-6-16,7 4 2 0,-2-1-1 0,1 2 1 16,2-1-6-16,4 8-1 0,4-2-1 0,1 1-3 0,-7-7-1 15,6 6-1-15,-7-5-2 0,6 4-4 0,-4-2 2 16,-4-5-5-16,-1 1 0 0,-1 0-2 16,-2-1-2-16,-5-3-3 0,-1 0 1 0,-1 1-1 0,-1-2-2 15,-2 1-1-15,-2-3 3 0,-2 5-3 0,-2-2 2 16,-2-2 0-16,-2-2 6 0,-2-1 4 0,-5 2-9 15,-5-2 3-15,-1 2 3 0,-2-6 0 0,-6 2 0 16,-1-3 8-16,-4 3-8 0,1-6-1 0,0 1-1 16,1-2-1-16,1 0-2 0,-3 2 1 0,5-1 1 15,6-1-14-15,4-1-14 0,0 1-15 0,3-2-19 16,12 2-32-16,-20 2-16 0,20-2-34 0,-10 1-28 16,10-1-32-16,0 0-223 0,0 0-451 0,0 0 200 15</inkml:trace>
  <inkml:trace contextRef="#ctx0" brushRef="#br0" timeOffset="70993.26">29572 1192 141 0,'-3'-24'273'16,"-3"11"-12"-16,3-1-12 0,-2-1-11 0,2-1-16 15,3 7-14-15,0 9-7 0,-4-17-17 0,4 17-14 16,-2-14-11-16,2 14-20 0,-3-11-9 0,3 11-14 16,0 0-9-16,0-13-17 0,0 13-8 0,0 0-8 15,0 0 1-15,0 0-19 0,0 0-9 0,5-10-2 16,-5 10-7-16,0 0-3 0,0 0-2 15,31 19-5-15,-14-8-3 0,15 6-1 0,3 2-2 0,2 4-2 16,2 2-3-16,-1-4-3 0,0 4 2 0,-1-1-4 16,-1-4 1-16,-9-2-4 0,0-5 2 0,1 5 8 15,-13-7-15-15,0-4-5 0,-2 2 4 0,-4-3-5 0,0 0 0 16,-2-2 3-16,-7-4 1 0,9 10 5 0,-9-10-6 16,0 0-2-16,0 0-1 0,-20 11-11 15,5-11-26-15,-3 0-24 0,-11 3-39 0,4-1-36 16,9 0-46-16,-10-2-41 0,7 6-251 0,-8-2-513 0,12-4 227 15</inkml:trace>
  <inkml:trace contextRef="#ctx0" brushRef="#br0" timeOffset="70658.1">29610 1332 256 0,'0'0'276'0,"0"0"-26"0,6-8-30 0,-6 8-20 0,0 0-26 16,0 0-17-16,0 0-15 0,0 0-13 0,3 29-5 16,-3-29-3-16,3 25-13 0,0-8-5 15,-3 7-1-15,2 1-6 0,-2 1-6 0,0 2-2 16,6-1-7-16,-3 7-7 0,-5 1-6 0,2-6-4 16,-1-3-6-16,1 3-7 0,1-2-4 0,1 1-1 15,-2-2-5-15,0 1-4 0,3-3-4 0,-3-7-9 16,1 1-18-16,-2-1-23 0,1-2-17 0,0 1-17 0,-3-5-26 15,3 1-28-15,0-12-17 0,-2 16-38 0,2-16-26 16,-1 8-27-16,1-8-171 0,0 0-415 0,0 0 183 16</inkml:trace>
  <inkml:trace contextRef="#ctx0" brushRef="#br0" timeOffset="73809.25">2854 3170 205 0,'0'0'201'16,"0"0"-16"-16,0 0-11 0,-14 0-11 0,14 0-16 15,0 0-13-15,0 0-8 0,0 0-14 0,0 0-11 16,0 0-8-16,0 0-4 0,0 0-9 0,0 0-7 16,0 0-5-16,-16 6-8 0,16-6-4 0,0 0-3 15,0 0-6-15,0 15-4 0,0-15-4 0,0 0 4 16,0 0-5-16,7 16-2 0,-7-16 0 0,6 7 2 15,-6-7-2-15,9 9 0 0,-1-5-1 16,-8-4 2-16,13 3 0 0,-3 1-2 0,2-4-1 0,-12 0-4 16,21 0-1-16,-6 0 1 0,-1 0-6 0,-14 0-1 15,23 0-4-15,-9-1-1 0,-4-3-1 0,2 2 0 16,2-5-5-16,-1 4 0 0,-3-4 2 0,-1 3 1 16,-1 0-3-16,2-3-4 0,-2 0-2 0,-1 0 2 0,1 0 0 15,-1 0-2-15,-1 0 0 0,-1-3 1 16,-5 10-2-16,9-14-4 0,-9 14 5 0,4-15-3 15,-2 7 0-15,-2 8 2 0,4-16-3 0,-4 16 4 16,0-13 0-16,0 13 3 0,-4-12-2 0,4 12 2 0,-6-13 4 16,6 13 1-16,-6-10-1 0,6 10-4 15,-14-7 1-15,8 3-1 0,6 4-2 0,-16-7-2 0,2 4-1 16,1-1 2-16,-3 5-4 0,-4-1 0 0,5 0-1 16,2 0 1-16,-7 3 1 0,4-3 1 0,-3 3-3 15,1 1 3-15,3-1-2 0,-2 4 0 0,2-3 0 16,1 4-2-16,-1 1 0 0,0-3 0 0,1 1 0 15,4 4 4-15,2-4-6 0,-1 0 2 0,2 3 0 16,0-2 4-16,4 3-3 0,-3-5-3 0,6-6 2 16,-6 18-3-16,6-8 3 0,0-10-1 0,0 16-9 15,1-7 2-15,5-2-1 0,-1 1-1 0,2 2 0 16,2-5 1-16,1 0-1 0,1-2-4 0,5 1-1 0,1-1 1 16,2-2-3-16,0 1 3 0,-1-4-5 0,2 1 2 15,-4-2-6-15,4-1 6 0,-1-1-1 0,-1 3 0 16,-5-1-1-16,2-3 8 0,-1-1-1 0,-1 2 1 15,-4-3-1-15,1-1 3 0,2 0 3 0,-3 0-1 16,-1-2 2-16,-1 0-1 0,-1-2 3 0,0 3-4 16,2 2 10-16,-2-4 4 0,-2 4 0 0,-1-2 8 15,-3 10 2-15,7-13 5 0,-2 8 0 0,-5 5-2 16,4-11-3-16,-4 11 3 0,6-10-4 0,-6 10-4 16,0 0-1-16,0 0-3 0,3-10-3 0,-3 10 0 15,0 0-3-15,0 0 1 0,0 0 0 0,0 0 1 16,18 22-3-16,-16-13 1 0,2 2-1 0,1 2 2 0,-1 0-1 15,1 2 2-15,-2-1-5 0,1 0-13 0,-1 0-18 16,2 1-12-16,-2-5-12 0,2 4-18 16,1-3-13-16,-3-1-23 0,0-3-9 0,3 0-9 0,2-1-14 15,-2 1-25-15,-6-7-37 0,18 1-111 0,-18-1-339 16,13-1 150-16</inkml:trace>
  <inkml:trace contextRef="#ctx0" brushRef="#br0" timeOffset="74068.25">3443 3129 206 0,'0'0'202'16,"0"0"-6"-16,6-8-12 0,-6 8-21 0,0 0-13 16,0 0-16-16,0 0-14 0,0 0-15 0,0 0-8 15,0 0-4-15,0 0-10 0,15 18-1 0,-11-8 1 16,-3 4 1-16,1-1-8 0,2 5 0 0,-2-2 0 16,4 11-2-16,-5 1-6 0,4 0-2 15,-4 8-7-15,5 1-2 0,-6-1-8 0,5 5-4 0,-2-6 1 16,0 3-6-16,-6-14-7 0,3 5 0 0,3 5-3 0,-3-5-4 15,1-5-5-15,-1 0 1 0,0-7-4 16,2 1 1-16,-2-1-6 0,0-1-10 0,-2-3-16 0,2-3-15 16,0-10-14-16,-4 17-20 0,4-10-14 0,0-7-20 15,-2 14-13-15,2-14-18 0,0 0-22 0,0 0-46 16,0 0-145-16,0 0-367 0,0 0 163 0</inkml:trace>
  <inkml:trace contextRef="#ctx0" brushRef="#br0" timeOffset="74460.9">3468 3121 200 0,'-4'-9'246'0,"4"9"-11"0,-6-21-7 0,4 12-11 16,1-2-14-16,1 11-11 0,-5-15-13 15,5 15-11-15,-3-14-14 0,3 14-17 0,2-12-7 16,-2 12-12-16,1-13-5 0,-1 13-14 0,5-11-8 15,-5 11-12-15,6-13-5 0,-3 6-7 0,-3 7-7 16,11-10-9-16,-5 2 2 0,3 4-13 0,5-3 2 16,-4 2-6-16,4 0 0 0,2 0-6 0,-3-1-5 15,4 6-5-15,-1-3 0 0,4 0 1 0,5 2-1 0,-7 2-6 16,1 3-1-16,-2-4-3 0,1 2 1 0,1 2-5 16,-3 0 2-16,-2 3-2 0,-1-1 0 0,-4 1-1 15,2 4 2-15,1-3-5 0,-5-2 0 0,-3 3 2 16,-1 2 4-16,-3 0-4 0,-3 4 3 0,-1-2-1 15,-3 0 1-15,-1-2-3 0,-4 4 4 0,0-5-2 16,-3 5-3-16,-4-2 2 0,3-2 0 0,-4 2-3 16,2-5-12-16,3 2-12 0,-1-2-15 0,3-2-17 15,-2 1-13-15,3-3-15 0,4 2-16 0,8-6-13 16,-15 4-13-16,15-4-12 0,-10 4-18 0,10-4-22 16,0 0-48-16,0 0-151 0,0 0-406 0,0 0 180 15</inkml:trace>
  <inkml:trace contextRef="#ctx0" brushRef="#br0" timeOffset="75035.25">3902 3157 234 0,'-3'-21'230'0,"-3"3"-8"0,0 1-5 0,2 0-13 15,1-1-5-15,3 4-19 0,1-3-14 0,-1 2-11 16,2 2-12-16,-2 0-14 0,4 1-9 0,1 2-16 15,-1 0-9-15,2 1-10 0,3 0-4 0,1 1-13 16,1-1-4-16,2 3-4 0,1-3-3 0,1 2-5 16,-1 4-7-16,3-3-2 0,-1 5-3 0,2 0-4 15,2 1-8-15,-4 1-2 0,3 2-3 0,1 1-2 16,-1-1 0-16,1 3-5 0,-6 4-2 0,4-2-4 16,-6-1 3-16,2 4-2 0,-5-1-1 0,3 1 0 15,-8-1 1-15,-1 0 0 0,1-2-3 0,-4 6 3 16,0-14-1-16,-7 25-3 0,-2-14 0 0,-1 2-10 0,-2-2-14 15,-3 1-15-15,-2-4-18 0,-2 4-23 0,4-1-29 16,-3-3-13-16,5 0-28 0,2-1-26 0,1-4-22 16,2 3-210-16,8-6-433 0,-11 4 191 0</inkml:trace>
  <inkml:trace contextRef="#ctx0" brushRef="#br0" timeOffset="74747.28">3941 3077 154 0,'15'0'210'0,"-15"0"-20"0,0 0-15 0,18 5-9 16,-18-5-3-16,10 8-6 0,-7-1-7 0,3 0-12 16,-2 4-4-16,-1 3-6 0,3 2-10 0,2-1-4 15,-4 6-4-15,5 4-11 0,-4-1-3 0,2 2-5 16,1 1-9-16,-2 10-8 0,0-2-4 15,1-8-2-15,-3 3-10 0,4-3 4 0,-2 8-6 16,-3-10-5-16,-2 4-2 0,4-5-3 0,-4 6-6 0,2-5-3 16,-1 1-5-16,2-3 0 0,-1 1-2 0,-3 1-1 15,2-4-1-15,-4-1-10 0,7-4-3 0,-5 0-10 16,-3-1-14-16,1-7-10 0,1 7-11 0,1-15-11 16,-8 14-15-16,4-7-11 0,-4-1-16 0,8-6-10 15,-15 8-17-15,5-8-5 0,10 0-11 0,-19-6-7 16,19 6-5-16,-14-16-6 0,2 4-22 0,3-2-159 0,-4-1-350 15,5-10 155-15</inkml:trace>
  <inkml:trace contextRef="#ctx0" brushRef="#br0" timeOffset="75392.2">4418 3070 231 0,'0'0'264'0,"13"-4"-27"0,-13 4-24 16,0 0-24-16,12 5-16 0,-12-5-19 0,12 6-12 15,-7-1-9-15,-5-5-8 0,12 9-15 0,-6 1-6 16,3-3-9-16,-3 3-4 0,4 1-10 0,-4-1-9 16,1 0-8-16,-1-2-1 0,0 2-10 0,-3-2-3 15,3 0-5-15,2 1-6 0,-8 1 2 0,0-10-5 16,7 10-8-16,-7-10 2 0,5 13-5 0,-5-13 1 15,1 8-2-15,-1-8-2 0,0 0 4 0,6 8 12 16,-6-8 9-16,0 0-7 0,0 0 2 0,0 0-2 16,0 0-1-16,0 0-4 0,0 0 1 0,-7-34 6 15,7 21-6-15,0-1 2 0,1-3-8 0,5 0-3 0,2-3 4 16,-4 6-6-16,8-10-4 0,-5 9-6 0,7-3 2 16,-7 3 1-16,7 0-10 0,-1 4 0 0,2-1-6 15,-1 3-11-15,3-2-17 0,-2 4-14 0,3 0-23 16,2 3-19-16,-4 2-22 0,3 0-26 0,1 4-13 15,-4-2-26-15,1 2-19 0,1 1-41 0,-4 2-178 16,-3-1-440-16,1 3 195 0</inkml:trace>
  <inkml:trace contextRef="#ctx0" brushRef="#br0" timeOffset="75709.25">5043 3126 55 0,'0'0'207'0,"10"3"-8"16,-10-3-8-16,8 10-10 0,-8-10-9 0,9 6-9 15,0-1-2-15,-9-5-3 0,10 6-10 0,-2-5-6 16,-8-1-6-16,17 6-14 0,-6-6-7 0,-1 4-7 16,2-1-15-16,5-3-4 0,-1 0-8 0,-2-2-7 15,3 2-6-15,1-4-6 0,0 4-8 0,2-4-2 16,-1 0-7-16,-4 2-6 0,1-3 0 0,-1 1-3 0,-1-2 0 16,-5 3-4-16,1-4-3 0,-1 0-2 15,-2 3 4-15,-7 4-7 0,14-14 1 0,-11 7-5 16,0 0 3-16,-3 7-7 0,-2-17 2 0,2 17-4 0,-7-16-2 15,-1 8-3-15,-4 0-1 0,-1 2-3 0,0-4 1 16,-7 9-2-16,4-6-1 0,-4 4 1 0,1-1 1 16,-6 4-5-16,5-1 0 0,1 1-13 15,1 1-7-15,2 2-17 0,-2-1-10 0,4 2-23 16,1 1-17-16,-1 1-26 0,3-1-10 0,2 2-28 16,4-1-24-16,5-6-51 0,-13 13-155 0,13-13-411 0,0 0 183 15</inkml:trace>
  <inkml:trace contextRef="#ctx0" brushRef="#br0" timeOffset="76315.3">5514 3144 78 0,'14'0'262'0,"-14"0"-22"16,0 0-23-16,0 0-20 0,12 5-16 0,-12-5-13 0,0 0-9 15,16 0-9-15,-16 0-13 0,16 1-9 0,-8 1-13 16,-8-2-7-16,19 2-11 0,-4-2-10 0,1 0-7 15,-2 2-7-15,1-4-8 0,0 2-6 0,3 0-5 16,-5 0-4-16,3-4-9 0,-4 4-2 0,6-4-3 16,-3 3-1-16,-4-1-3 0,1-2-3 0,-2 1-8 15,-10 3 6-15,16-7-6 0,-7 0 0 16,-1 0-3-16,-2 0-2 0,-6 7-2 0,4-14 0 0,-2 7-6 16,-2 7 1-16,0-17-3 0,0 17 3 0,-6-15-3 15,0 5-2-15,6 10-3 0,-17-17-2 0,5 13-1 16,-2-1 1-16,-6 0-1 0,1 1 0 0,-1 1-2 15,-5 3 1-15,-3 2 3 0,4-2 0 0,1 5-1 16,-3 0-2-16,6 0 1 0,2 1-1 0,-1-1-2 16,6 2 3-16,-7 3-2 0,7-1 5 0,2 2-4 15,-1 0 3-15,2 3-1 0,4-7 1 0,-1 3 0 16,4-2-2-16,3-8 1 0,-2 17 2 0,-1-7-2 16,3-10 4-16,5 18 0 0,-2-10 1 0,7-3-2 15,-4 0 2-15,4-2 0 0,7 3-5 0,-4-1-3 16,4-2-2-16,2 0-6 0,6-3-4 0,-5-3-2 0,8 3 2 15,-1-7 0-15,-2 3-2 0,5-4 0 0,-2-1-4 16,-1-5 5-16,2 0-5 0,-3 4 7 0,0-5-2 16,-4 2-1-16,1-4 6 0,-3 3-3 0,3-1 2 15,-13 1 5-15,2 1 9 0,2 3 12 0,-4 0 14 16,-1 4 9-16,-3-1 11 0,1 1 4 0,-7 6 4 16,12-8 0-16,-12 8-2 0,9-5-11 0,-9 5-7 15,8-5-5-15,-8 5-2 0,0 0-5 0,0 0-4 16,0 0-2-16,0 0 3 0,0 26-6 0,0-26 3 15,-6 20-8-15,4-9 7 0,-2 3-8 0,2-1 1 16,-4-2-1-16,3 4 4 0,0-1-4 0,2-1-3 16,-4 1-20-16,4 0-16 0,-2-5-18 0,0 2-27 15,0-4-33-15,3-7-33 0,0 18-25 0,0-18-43 16,6 14-235-16,-6-14-481 0,13 3 213 0</inkml:trace>
  <inkml:trace contextRef="#ctx0" brushRef="#br0" timeOffset="77072.02">6366 3007 95 0,'0'-14'303'0,"0"14"-17"0,0 0-27 0,0 0-24 16,-9-10-23-16,9 10-21 0,0 0-20 0,-17 3-17 16,17-3-18-16,-13 8-10 0,0 0-11 0,1 0-11 15,-2 1-7-15,5 2-9 0,-1-1-5 16,1-1-13-16,-2 4-5 0,5-4-7 0,-1 3-3 0,1-1-6 15,0-1-2-15,3 1-7 0,2-1-2 0,1-10-4 16,-3 20-1-16,3-20-4 0,7 18-1 0,-1-11-1 16,1 1-3-16,10-1 1 0,-2-1-5 0,1-3-1 15,7 1-2-15,2 0-4 0,-4-4 2 0,7 0 2 16,-1 0-3-16,4-4-2 0,-1-3 2 0,0-1-1 16,-2-1-7-16,2-5 3 0,6-1 1 0,-2-1-4 15,2-1 0-15,-6-7-6 0,0 2-4 0,-2-6-9 0,-1 4-11 16,-9-1-3-16,1-4 5 0,-2 5 0 15,-4-1 2-15,-4 1 2 0,-2-2 2 0,2 2 5 16,-7-1 0-16,-1 3 3 0,4 4 6 0,-5 1 6 0,0 3 1 16,0-3 4-16,0 3 6 0,-5 3-4 0,5 11 1 15,-1-19-2-15,-1 10 4 0,2 9-2 16,0 0-4-16,0-17-2 0,0 17-4 0,0 0 2 16,0-14-5-16,0 14-2 0,0 0 1 0,0 0 0 0,0 0-1 15,0 0-2-15,0 0 3 0,0 0 2 0,0 0 1 16,-15 28-4-16,14-14-1 0,-2 0 1 0,0 3 0 15,0 7 0-15,0 0-1 0,0-1 6 0,0 3-1 16,2 0 4-16,-2 1-3 0,3-2 4 0,-6 3 0 16,6-2-2-16,0 0 4 0,-3-1-1 0,0-3 0 15,0 3 1-15,3-8-5 0,-2 3 0 0,-1-3 3 16,3 1 2-16,0-4-3 0,0-1 0 0,0 2-1 16,0-5 1-16,0-10 0 0,0 17 3 0,3-7-3 15,-3-10 0-15,5 14 3 0,-5-14-1 0,3 7-2 16,-3-7 7-16,9 10-5 0,-9-10 2 0,10 7-1 0,-1-6 0 15,-9-1 1-15,16-1-3 0,-16 1 1 0,23-6 0 16,-10 3-2-16,1-7 2 0,-3 5-2 16,0-2 0-16,2-3 1 0,4 2-5 0,-2-2-2 0,-2 0 2 15,1-4 0-15,2 7 1 0,-4-6 12 0,-2 5 4 16,-1-2 11-16,5-1 1 0,-8 8 7 0,4-4 11 16,-4 2 0-16,-6 5-7 0,10-9 8 15,-10 9-7-15,14-7-3 0,-14 7-4 0,9-4-8 16,-9 4-3-16,10-1 3 0,-10 1-7 0,0 0 0 0,20 5-9 15,-20-5 3-15,12 7-5 0,-5 2-1 0,-1-4 3 16,0 5-1-16,1-4 2 0,2 5 0 0,-1 1-3 16,-2-2 2-16,0-3-23 0,1 2-25 0,-1-1-35 15,0 2-35-15,-1 0-42 0,1-2-49 0,-3 2-47 16,3-6-44-16,-6-4-234 0,13 8-566 0,-13-8 251 16</inkml:trace>
  <inkml:trace contextRef="#ctx0" brushRef="#br0" timeOffset="77293.09">7553 3183 69 0,'9'2'320'0,"-9"-2"-22"0,0 0-25 16,0 0-28-16,10 3-14 0,-10-3-17 0,0 0-11 16,12 3-4-16,-12-3-7 0,17 3-3 0,-17-3-9 15,16 0-7-15,-16 0 4 0,19 0-10 0,-19 0 5 16,14-3-17-16,-4 0-4 0,-10 3-11 0,15-3-6 0,-7-1-13 15,-8 4-11-15,12-7-14 0,-12 7-7 16,13-10-34-16,-10 3-35 0,-3 7-65 0,3-11-51 16,-3 11-60-16,0 0-58 0,0 0-75 0,-12-13-307 0,12 13-645 15,-13-4 286-15</inkml:trace>
  <inkml:trace contextRef="#ctx0" brushRef="#br1" timeOffset="134285.28">6211 2576 60 0,'0'0'129'0,"0"-16"0"15,0 16-11-15,0 0-5 0,0 0-15 0,0 0 6 16,0 0-15-16,0 0 2 0,0 0-14 0,0 0 1 15,0 0-2-15,0 0 0 0,0 0-8 0,0 0-5 16,-14-10-1-16,14 10-8 0,0 0-2 0,0 0 1 16,0 0-2-16,0 0-8 0,0 0-1 0,0 0-7 15,0 0-2-15,0 0-1 0,0 0-7 0,0 0 0 16,0 0-7-16,0 0-4 0,0 0 1 0,0 0-2 0,0 0 2 16,0 0 2-16,24-1 0 0,-8 1 1 0,4 0-1 15,8-2-5-15,-2 0 0 0,6 0-3 16,-2 1-1-16,12-2 5 0,-15 2-7 0,4 0-13 0,-1 2-9 15,-5-1-10-15,1 1-23 0,-7 2-17 16,8-6-24-16,-8 6-15 0,1-3-39 0,-4 0-120 16,-3-3-284-16,5 3 127 0</inkml:trace>
  <inkml:trace contextRef="#ctx0" brushRef="#br1" timeOffset="136235.26">7377 2612 103 0,'19'-1'146'0,"2"-3"-9"16,8 0-11-16,-4 1-7 0,2-2-4 0,6-1-12 16,-5 2-23-16,2 0 10 0,1 1-9 0,-1-2-2 15,0 1-11-15,-2-4-8 0,-1 5-5 0,-8 1-1 0,1-2-13 16,-1 2-6-16,0 1-15 0,1-1-10 0,-4-2-18 16,2 6-20-16,-2-4-15 0,-5 2-15 0,5-1-18 15,-4 2-44-15,-12-1-79 0,21-4-214 0,-6 3 95 16</inkml:trace>
  <inkml:trace contextRef="#ctx0" brushRef="#br1" timeOffset="136726.1">8576 2612 140 0,'0'0'192'0,"40"-5"-15"16,-31 3-22-16,11 0-15 0,8 1-14 0,-1-1-11 16,3 2-9-16,11-8-13 0,-9 8-5 0,8-3-15 15,5 3-6-15,-4 0-3 0,4-1-11 0,-5-2-23 16,7 3-22-16,-3-1-24 0,6 1-23 0,-9 0-32 16,4-1-46-16,-6-2-114 0,4 1-250 0,-3-2 111 15</inkml:trace>
  <inkml:trace contextRef="#ctx0" brushRef="#br1" timeOffset="137513.45">11210 2508 120 0,'19'-1'192'0,"-1"-1"-3"0,13-2-17 0,-5 4-13 16,4 0-19-16,11-1-14 0,-11-2-11 0,10 1-6 15,-1 2-13-15,1 0-12 0,-8 0-12 0,1 1-25 16,-4 0-25-16,3-1-28 0,-1 3-32 0,-3-3-34 15,1 0-51-15,-10 1-111 0,6-2-254 0,-4 1 112 16</inkml:trace>
  <inkml:trace contextRef="#ctx0" brushRef="#br1" timeOffset="138068.62">12571 2616 85 0,'0'0'250'0,"0"0"-17"0,0 0-17 0,41-5-16 0,-23 3-14 15,5 2-18-15,6 0-13 0,11 0-13 0,0 0-16 16,4 0-15-16,2 0-7 0,3 2-13 0,0-2-11 16,2 0-4-16,1 3-18 0,-1-1-32 0,-2 2-32 0,2-1-43 15,-5-1-50-15,-3-1-67 0,-1-4-166 16,-2 0-359-16,5-2 160 0</inkml:trace>
  <inkml:trace contextRef="#ctx0" brushRef="#br0" timeOffset="119911.32">7451 4713 35 0,'0'0'78'16,"0"0"-7"-16,0 0-10 0,0 0-5 0,0 0-9 15,0 0-4-15,0 0-2 0,0 0-16 0,0 0-7 16,0 0-1-16,0 0-14 0,0 0 0 0,0 0-4 15,0 0-12-15,0 0-6 0,0 0 1 0,0 0 5 16,0 0-3-16,0 0 7 0,0 0-3 0,0 0 6 16,0 0 15-16,0 0 2 0,0 0 11 0,0 0 9 15,0 0-6-15,0 0 2 0,0 0 8 0,0 0-3 16,0 0 2-16,0 0-4 0,0 0-3 0,0 0 2 16,0 0 0-16,0 0-8 0,0 0 5 0,0-24 5 15,0 24-9-15,0 0 1 0,0 0-8 0,0 0 1 0,0 0 0 16,0 0 1-16,0 0-2 0,0 0-14 15,0 0 3-15,0 0-6 0,0 0 1 0,0 0-3 16,0 0-9-16,0 0 2 0,0 0-19 0,0 0-8 16,0 0-22-16,0 0-70 0,0 0-142 0,0 0 63 15</inkml:trace>
  <inkml:trace contextRef="#ctx0" brushRef="#br0" timeOffset="124729.24">7683 4520 73 0,'0'0'206'15,"-8"-7"-7"-15,8 7-13 0,0 0-15 0,0 0-15 16,0 0-13-16,0 0-18 0,-12-5-12 0,12 5-13 16,0 0-10-16,0 0-6 0,0 0-9 0,-13 16-3 15,10-7-6-15,-2 0-5 0,-1-1-1 0,0 4-8 0,3 2 2 16,-4-4-2-16,4 8-5 0,0-5-3 0,0 2-6 16,3-1 1-16,-3 4-6 0,3-1-2 0,0-2 2 15,0 1-4-15,0 2-5 16,6-5-3-16,-6 2-1 0,3-1 5 0,0-4-4 0,0-1 3 0,-2 0-4 15,2-2 1-15,0 3 3 0,-3-10 2 0,14 9-1 16,-5-4-1-16,-2 1-2 0,5-2-1 0,-1-3-2 16,-11-1 0-16,28 0-3 0,-12-1-1 0,1-2-2 15,-1 0-4-15,4-5-1 0,2-2-3 0,0 0-8 16,2-2-1-16,-4-3-14 0,-1 0-2 0,3 1 5 16,-5 0-6-16,-1 0 2 0,2 0 3 0,-8 0 0 15,1 0 0-15,1 0 3 0,-5 1 4 0,5 2-4 0,-4-4 8 16,-2 5-4-16,-3 0 1 0,3-1 1 15,-2 0-1-15,-1 4 3 0,-3 7 3 0,3-20-4 16,-3 10 1-16,0 10-1 0,-3-18-4 0,3 18-1 0,-10-14-2 16,4 5-1-16,0 3-4 0,-5-1 1 15,-2 1-1-15,-2 4-2 0,-1-3 1 0,-1 5-4 16,-2-2-6-16,2 5-2 0,-2 2-7 0,-6 0-2 0,1-2-17 16,4 4-2-16,-5-3-11 0,9 2-12 0,-4-1-10 15,4-1-16-15,4 1-29 0,-5 5-147 0,4-5-308 16,0 1 136-16</inkml:trace>
  <inkml:trace contextRef="#ctx0" brushRef="#br0" timeOffset="125208.06">8026 4167 126 0,'0'0'162'0,"0"0"-11"0,0 0-16 15,0 0-4-15,0 0-17 0,0-11-11 0,0 11-8 16,0 0-8-16,0 0-11 0,0 0-8 0,0 0-2 16,0 0-1-16,0 0-1 0,0 0 0 0,0 0 0 15,-9 40 4-15,4-28 4 0,-1 9 0 0,0 5 3 16,-4 1 0-16,-7 13-7 0,4-4 0 0,1 9-5 15,-1-4-4-15,1-1-7 0,-2 4-4 0,-5 4-5 0,3-6-1 16,2 0-5-16,5 4-4 0,-1-4-4 0,-4 0 0 16,2-4-5-16,5 1 1 0,-2-4-6 0,-1 1-3 15,4-10-14-15,3 2-13 0,-8 0-14 0,2-2-13 16,3-3-20-16,-1-1-26 0,-4 1-37 0,5-9-42 16,-3 1-186-16,2-1-377 0,-2-4 167 0</inkml:trace>
  <inkml:trace contextRef="#ctx0" brushRef="#br0" timeOffset="119501.03">7413 4702 35 0,'0'0'102'0,"0"0"5"0,0 0-15 15,0 0-10-15,0 0-11 0,0 0-1 0,0 0-7 16,0 0-10-16,0 0-8 0,0 0-2 0,0 0-4 16,0 0-2-16,0 0-8 0,0 0-2 0,0 0 1 15,0 0 3-15,0 0-8 0,0 0-4 0,30-13-3 16,-30 13 1-16,0 0-6 0,0 0-2 0,0 0 0 16,0 0 4-16,0 0-9 0,0 0-3 0,0 0-4 15,0 0-9-15,0 0-3 0,0 0-7 0,0 0 3 0,0 0-8 16,0 0-5-16,0 0-16 0,0 0-27 0,0 0-63 15,0 0-148-15,0 0 65 0</inkml:trace>
  <inkml:trace contextRef="#ctx0" brushRef="#br0" timeOffset="118182.5">7636 3886 33 0,'0'0'51'0,"0"0"-12"0,0 0 6 15,0 0 2-15,0 0-3 0,0 0-2 0,0 0-6 16,0 0 9-16,0 0-8 0,0 0-2 0,0 0 1 0,0 0-1 16,0 0-1-16,0 0-11 0,0 0 6 15,0 0-4-15,0 0 0 0,0 0-8 0,0 0 0 16,0 0-1-16,0 0 5 0,0 0-11 0,0 0 11 0,0 0-3 15,0 0-3-15,0 0-3 0,0 0-4 16,0 0 5-16,0 0-6 0,0 0 1 0,0 0 0 16,0 0 5-16,0 0-11 0,0 0 3 0,0 0 7 0,0 0-7 15,0 0 10-15,-16-10-11 0,16 10 3 0,0 0 4 16,0 0 4-16,0 0 3 0,0 0-7 0,0 0 5 16,0 0-3-16,0 0 4 0,0 0 10 0,0 0-4 15,0 0-4-15,0 0 2 0,0 0-4 0,0 0 4 16,0 0-2-16,0 0 5 0,0 0-1 0,0 0-3 15,0 0-8-15,0 0 7 0,0 0 9 0,0 0 0 16,0 0-1-16,0 0-5 0,0 0 3 0,0 0-1 16,0 0 1-16,0 0 2 0,0 0 0 0,0 0 2 15,0 0-1-15,0 0-5 0,0 0 4 0,0 0-4 16,0 0 3-16,0 0-1 0,0 0 0 0,0 0 1 16,0 0 1-16,0 0 2 0,0 0 4 0,0 0-6 15,0 0 3-15,0 0 1 0,0 0-3 0,0 0 3 0,0 0-6 16,0 0 1-16,0 0-7 0,0 0 1 0,0 0 4 15,0 0-3-15,0 0-4 0,0 0 0 0,0 0-5 16,0 0 3-16,0 0 0 0,0 0-6 0,0 0-1 16,0 0 3-16,0 0-2 0,0 0 1 0,0 0-5 15,0 0 2-15,0 0-3 0,0 0 3 0,0 0-1 16,0 0 1-16,0 0-1 0,0 0 0 0,0 0-3 16,0 0 1-16,0 0 3 0,0 0 0 0,0 0-2 15,0 0-2-15,0 0 2 0,0 0 1 0,0 0 0 16,0 0 2-16,0 0 0 0,0 0 3 0,0 0-2 15,0 0 1-15,0 0-2 0,0 0 1 0,0 0-2 16,0 0-1-16,0 0 0 0,0 0-5 0,0 0 3 0,0 0 1 16,0 0-1-16,0 0 0 0,0 0 0 0,0 0-1 15,0 0-9-15,0 0 9 0,0 0-1 16,0 0 0-16,0 0 1 0,0 0-2 0,0 0 4 0,0 0-4 16,0 0 0-16,0 0 4 0,0 0-2 0,0 0-3 15,0 0 2-15,0 0-1 0,0 0-2 0,0 0 2 16,0 0-1-16,0 0-1 0,0 0 1 0,0 0-1 15,0 0 4-15,0 0-3 0,0 0 1 0,0 0-3 16,0 0-1-16,0 0 2 0,0 0 1 0,0 0-1 16,0 0-2-16,0 0-1 0,0 0 2 0,0 0 1 15,0 0-1-15,0 0-4 0,0 0 0 0,0 0 6 16,0 0-8-16,0 0 5 0,0 0-3 0,0 0 4 0,0 0-1 16,0 0 0-16,0 0 0 0,0 0 1 0,0 0 1 15,0 0-2-15,0 0-2 0,0 0 5 16,0 0-3-16,0 0 3 0,0 0 0 0,0 0-2 0,0 0 1 15,0 0 0-15,0 0 0 0,0 0 3 0,0 0-2 16,0 0 0-16,0 0 4 0,0 0-2 0,0 0 0 16,0 0-1-16,0 0-6 0,0 0 4 0,0 0 0 15,0 0 2-15,0 0-4 0,0 0 5 0,0 0-3 16,0 0 0-16,0 0-1 0,0 0-3 0,0 0 7 16,0 0-2-16,0 0-3 0,0 0 4 0,0 0 0 15,0 0-1-15,0 0-1 0,0 0 3 0,0 0-5 16,0 0 3-16,0 0-3 0,0 0 6 0,0 0-3 0,0 0 0 15,0 0 3-15,0 0-4 0,0 0 2 16,0 0-1-16,0 0 0 0,0 0-1 0,0 0-1 16,0 0 4-16,0 0-4 0,0 0 2 0,0 0 2 0,0 0-5 15,0 0 4-15,0 0 2 0,0 0 0 0,0 0-3 16,0 0-3-16,0 0 7 0,0 0 0 0,0 0-2 16,0 0 1-16,0 0 1 0,0 0 1 0,0 0-5 15,0 0 4-15,0 0 1 0,0 0 0 0,0 0 2 16,0 0-2-16,0 0 3 0,0 0 0 0,0 0-3 15,0 0 7-15,0 0-3 0,0 0 0 0,0 0 2 16,0 0-2-16,0 0-2 0,0 0 2 0,0 0 2 16,0 0-1-16,0 0 0 0,0 0-1 0,0 0 3 15,0 0-1-15,0 0-4 0,0 0 2 0,0 0-1 0,0 0-3 16,0 0 1-16,0 0 0 0,0 0-1 0,0 0 1 16,0 0 3-16,0 0-4 0,0 0 1 0,0 0-1 15,0 0 1-15,0 0-1 0,0 0 0 0,0 0 1 16,0 0-2-16,0 0 2 0,0 0 0 15,0 0-1-15,0 0 1 0,0 0-4 0,0 0 4 16,0 0-1-16,0 0-1 0,0 0 3 0,0 0-2 0,0 0 2 16,0 0-1-16,0 0 1 0,0 0 0 0,0 0 1 15,0 0-7-15,0 0 4 0,0 0 1 0,0 0 1 16,0 0 1-16,0 0-1 0,0 0 6 0,0 0-6 16,0 0 1-16,0 0-1 0,0 0 2 0,0 0-2 15,0 0-1-15,0 0 1 0,0 0-1 0,0 0-3 16,0 0 2-16,0 0-2 0,0 0 3 0,0 0-8 15,0 0 8-15,0 0-1 0,0 0-5 0,0 0 2 16,0 0 2-16,0 0-2 0,0 0-3 0,0 0 2 0,0 0 1 16,0 0 1-16,0 0-3 0,0 0 1 0,0 0 2 15,0 0 0-15,0 0-2 0,0 0-2 16,0 0 3-16,0 0-1 0,0 0 1 0,0 0-2 0,0 0 3 16,0 0-2-16,0 0 0 0,0 0 0 15,0 0 2-15,0 0-1 0,0 0-2 0,0 0-6 0,0 0 7 16,0 0-4-16,0 0 4 0,0 0 1 0,0 0-2 15,0 0 0-15,0 0-1 0,0 0 1 0,0 0 0 16,0 0-1-16,0 0 1 0,0 0 0 0,0 0-1 16,0 0 1-16,0 0 2 0,0 0-4 0,0 0 3 15,0 0-3-15,0 0 2 0,0 0-3 0,0 0 3 16,0 0 1-16,0 0 1 0,0 0-7 0,0 0 5 0,0 0 0 16,0 0 3-16,0 0-3 0,0 0 1 0,0 0 2 15,0 0-4-15,0 0 3 0,0 0-2 0,0 0 2 16,0 0-2-16,0 0 3 0,0 0-2 0,0 0-1 15,0 0-1-15,0 0 1 0,0 0-2 0,0 0 1 16,0 0 2-16,0 0-2 0,0 0 2 0,0 0-2 16,0 0 0-16,0 0 0 0,0 0 1 0,0 0-2 15,0 0 2-15,0 0 2 0,0 0 0 0,0 0-7 16,0 0 7-16,0 0 1 0,0 0 1 0,0 0-2 16,0 0-1-16,0 0-1 0,0 0 2 0,0 0-1 15,0 0 2-15,0 0-6 0,0 0 6 0,0 0-3 16,0 0 1-16,0 0-3 0,0 0 3 0,0 0-1 15,0 0 0-15,0 0 3 0,0 0-1 0,0 0-4 16,0 0 5-16,0 0-3 0,0 0 2 0,0 0 0 16,0 0 0-16,0 0-3 0,0 0 4 0,0 0-1 0,0 0-5 15,0 0 4-15,0 0 1 0,0 0-1 16,0 0-1-16,0 0-1 0,0 0 3 0,0 0 0 16,0 0-1-16,0 0-2 0,0 0 3 0,0 0-6 0,0 0 3 15,0 0 3-15,0 0-4 0,0 0-1 0,0 0 1 16,0 0 1-16,0 0 2 0,0 0-3 0,0 0-1 15,0 0-2-15,0 0-4 0,0 0-1 0,0 0 2 16,0 0-4-16,0 0 1 0,0 0 0 0,0 0 1 16,0 0-2-16,0 0 4 0,0 0-2 0,0 0 0 15,0 0 2-15,0 0-3 0,0 0 1 0,0 0 4 0,0 0-1 16,0 0 6-16,0 0 1 0,0 0-3 16,0 0-2-16,0 0 2 0,0 0 1 0,0 0 0 15,0 0 0-15,0 0-3 0,0 0 7 0,0 0 1 0,0 0-1 16,0 0 0-16,0 0-3 0,0 0 4 0,0 0-6 15,0 0 1-15,0 0 1 0,0 0-2 0,0 0 4 16,0 0-5-16,0 0 2 0,0 0 0 0,0 0-1 16,0 0 6-16,0 0-4 0,0 0 1 15,0 0-1-15,0 0-2 0,0 0-2 0,0 0 5 0,0 0-4 16,0 0 5-16,0 0-1 0,0 0 0 0,0 0 0 16,0 0 0-16,0 0 0 0,0 0 1 0,0 0-1 15,0 0 0-15,0 0 1 0,0 0 0 0,0 0 2 16,0 0-2-16,0 0-2 0,0 0-1 0,0 0 0 15,0 0-10-15,0 0-14 0,0 0-5 0,0 0-10 16,0 0-10-16,0 0-6 0,0 0-6 0,0 0-10 0,0 0-3 16,0 0-10-16,0 0-1 0,0 0-10 0,0 0-9 15,0 0-5-15,0 0-22 0,0 0-149 0,0 0-305 16,0 0 135-16</inkml:trace>
  <inkml:trace contextRef="#ctx0" brushRef="#br0" timeOffset="106794.22">5909 3932 47 0,'-6'-5'153'15,"6"5"-2"-15,0 0-7 0,0 0-6 0,0 0-16 16,0 0-5-16,0 0-9 0,-6-9-4 0,6 9-6 15,0 0 0-15,0 0-11 0,0 0-2 0,0 0-9 16,0 0-8-16,0 0-12 0,0 0-3 0,0 0-7 16,0 0-9-16,0 0-2 0,0 0-1 0,0 0-5 15,0 0-2-15,0 0 2 0,0 0 1 0,0 0-1 0,0 0 6 16,0 0 3-16,0 0 1 0,12 27 2 0,-6-19 5 16,-6-8 3-16,17 9 3 0,-8-5 4 0,1 0-1 15,4 0-2-15,-1 2-2 0,5-1 6 0,-3 0-5 16,3 0-5-16,-2-2-2 0,3 3-2 0,-2-2-5 15,-1-1-7-15,-2 5-1 0,2-5-3 0,-1 6-4 16,-2-4-4-16,1 1-1 0,-5 2 0 0,1-5-3 16,-1 2-3-16,-1 1 1 0,-2 1 1 0,3-3-3 15,-2 5-2-15,-1-1 0 0,1-5 0 0,2 1 0 16,-3 2 0-16,2 1 0 0,-8-7-1 0,16 8-1 16,-10-5 0-16,-6-3 1 0,17 7 2 0,-11-6-5 15,4 4 0-15,-1 0 2 0,-9-5 3 0,10 0-4 16,-10 0 0-16,12 5-3 0,-12-5 3 0,14 1-1 0,-14-1-5 15,10 1-6-15,-10-1-8 0,0 0-17 16,17-1-14-16,-17 1-19 0,12 0-26 0,-12 0-17 0,0 0-23 16,0 0-34-16,13-10-13 0,-13 10-215 0,3-7-423 15,-3 7 187-15</inkml:trace>
  <inkml:trace contextRef="#ctx0" brushRef="#br0" timeOffset="107311.13">6570 3918 9 0,'0'0'136'0,"0"0"2"15,0 0-10-15,0 0-9 0,0 0-9 0,0 0 4 16,0 0-11-16,0 0-3 0,0 0-6 0,0 0-2 16,0 0-4-16,0 0-6 0,0 0-5 0,0 0-8 15,0 0-4-15,0 0-9 0,0 0-9 0,0 0 3 16,0 0-5-16,0 0 4 0,0 0 2 0,0 0 4 16,0 0-2-16,-6 35-7 0,6-35 2 0,-6 16 5 15,2-7-2-15,1 4-1 0,0 1 3 0,-6 2 0 16,4-1 0-16,-1 2-8 0,-3-2-1 0,2 10-1 0,-5-5 2 15,2 4 0-15,-1-2-4 0,2 1 2 16,-1-2-3-16,-2 1-3 0,-2 2 0 0,5-6-4 16,-4 6 0-16,3-3-1 0,-5 0-2 0,4 3-1 0,-2-3-3 15,7-6-4-15,-3 7 2 0,-5-3-4 16,7-5 3-16,1 3-3 0,-1-5 0 0,1 1-3 16,0-2-1-16,0 2-3 0,1-2 2 0,-4 2-3 15,6-6 4-15,-1 0-4 0,4-7 2 0,-6 13-6 0,6-13 1 16,-12 11 4-16,12-11-7 0,-2 9 1 0,2-9-3 15,-6 6 3-15,6-6-2 0,0 0 2 16,0 0-1-16,0 0-10 0,-3 11-8 0,3-11-13 0,0 0-16 16,0 0-17-16,-3 10-20 0,3-10-24 0,0 0-19 15,0 0-14-15,0 0-40 0,0 0-53 0,0 0-152 16,0 0-411-16,0 0 182 0</inkml:trace>
  <inkml:trace contextRef="#ctx0" brushRef="#br0" timeOffset="205663.15">9621 4565 22 0,'0'0'156'0,"0"0"-11"0,0 0-11 0,0 0-14 16,0 0-13-16,0 0-9 0,0 0-10 0,0 0-6 15,0 0-5-15,0 0 1 0,0 0-11 0,0 0 0 16,0 0-7-16,0 0-4 0,0 0-3 0,0 0-5 15,0 0 0-15,0 0 0 0,0 0-4 0,0 0-3 16,0 0-2-16,0 0-3 0,0 0-2 0,0 0-1 16,0 0 0-16,0 0-3 0,0 0 3 0,0 0 0 0,0 0-1 15,0 0 2-15,0 0-5 0,0 0 3 0,3-11 3 16,-3 11-3-16,0 0 5 0,0 0-2 0,0 0 0 16,0 0-1-16,0 0 0 0,0 0-4 0,0 0-4 15,0 0 1-15,0 0 1 0,0 0-5 0,0 0-4 16,0 0 2-16,0 0-3 0,0 0-3 0,0 0-1 15,0 0-3-15,0 0 0 0,0 0 0 0,0 0-3 16,0 0 2-16,0 0-5 0,0 0 2 0,0 0-5 16,0 0 4-16,0 0-2 0,0 0 0 0,0 0-1 15,0 0-1-15,0 0 0 0,0 0-1 0,0 0 1 16,-31-2-2-16,31 2 1 0,0 0-1 0,0 0 1 16,0 0 1-16,-25 4-1 0,25-4 0 0,-9 0-1 0,9 0 1 15,-12 5-4-15,12-5 1 0,0 0 3 0,-15 2-1 16,15-2 1-16,0 0-3 0,-12 4 2 0,12-4-2 15,0 0 2-15,0 0 1 0,-12 3-1 0,12-3 3 16,0 0 1-16,0 0 0 0,0 0 3 0,0 0-5 16,-13 3 3-16,13-3 1 0,0 0 3 0,0 0-4 15,0 0 0-15,0 0 2 0,0 0-2 0,-14 0-1 16,14 0 0-16,0 0-2 0,-9 4 4 0,9-4-6 16,0 0 2-16,-13 3-4 0,13-3 4 0,0 0-3 15,-11 2 3-15,11-2-1 0,0 0 1 0,0 0-4 16,-13 3 2-16,13-3 2 0,0 0-4 0,-12 2 1 15,12-2 1-15,0 0 2 0,0 0-1 0,-10 7-1 16,10-7 3-16,0 0-5 0,-6 4 2 0,6-4 2 0,0 0-3 16,-11 9 0-16,11-9 0 0,0 0 1 15,-9 6 0-15,9-6-4 0,-7 6 3 0,7-6 0 16,-12 10 0-16,12-10 2 0,-6 11 0 0,-2-4 1 16,8-7 1-16,-8 13 0 0,3-8 1 0,-1 5-1 15,6-10 4-15,-9 14-1 0,2-7 4 0,1 3-3 16,3-4 1-16,-2 2-2 0,5-8 2 0,-9 17-3 0,3-10 0 15,2 2-3-15,-2-1 5 0,6-8-4 0,-6 18 1 16,4-12 0-16,2-6-1 0,-9 11-7 0,7-3 5 16,2-8 0-16,0 14 3 0,0-14-2 0,-5 13 1 15,5-13 1-15,0 15 1 0,0-15-2 0,0 14 0 16,0-14-2-16,5 13 3 0,-5-13-3 0,2 12 6 0,7-6 3 16,-4-1 1-16,1 1 0 0,1 1 5 15,2-1 1-15,0-1 5 0,5 2-3 0,-1-1-3 16,2-5 1-16,-2 5 2 0,2 0 3 0,0-3-5 0,-1 2 1 15,1-1 4-15,-2-1-3 0,-3 0 4 0,7-3-3 16,-1 1 3-16,-1-1-4 0,-4 3 3 0,5-3-3 16,-1 0 1-16,-5 1 0 0,-10-1-1 15,21-1 1-15,-9 2-1 0,-12-1 1 0,20-1 3 0,-20 1 1 16,16-4 3-16,-9 4-4 0,-7 0 0 0,12-6-1 16,-12 6-1-16,17-4-3 0,-17 4 0 15,12-3-5-15,-12 3 0 0,7-5 2 0,-7 5-5 0,0 0 3 16,15-6-5-16,-15 6 0 0,0 0-2 0,0 0-1 15,5-7-7-15,-5 7-17 0,0 0-19 0,0 0-23 16,0 0-28-16,0 0-30 0,0 0-19 0,0 0-29 16,0 0-41-16,0 0-252 0,0 0-496 0,0 0 220 15</inkml:trace>
  <inkml:trace contextRef="#ctx0" brushRef="#br0" timeOffset="207187.19">11001 4592 219 0,'0'0'217'0,"-9"-7"-14"0,9 7-17 16,0 0-20-16,0 0-11 0,0 0-23 0,0 0-11 0,0 0-12 16,0 0-14-16,0 0-10 0,0 0-8 15,0 0-9-15,0 0-8 0,0 0-6 0,0 0-4 16,0 0-4-16,0 0-4 0,0 0-6 0,0 0 0 0,-6 22-5 15,6-22-3-15,0 0-1 0,0 0 1 0,6 19-7 16,-6-19 1-16,3 8-2 0,-3-8-2 0,6 10 0 16,-2-3-1-16,-4-7 3 0,8 13-5 0,-8-13 7 15,10 7 1-15,-2 0 2 0,-8-7 1 0,15 8 1 16,-6-3 4-16,0 0-4 0,1-4 0 0,2 4 2 16,0-5-5-16,1 5 1 0,2-1-2 0,3-3-1 15,-3 4-2-15,3-5-1 0,-2 0-5 0,1 2 1 16,2-2 0-16,-2-2-5 0,0 2 1 0,-2 0-2 15,3 0 1-15,-4-4 1 0,1 3-4 0,2-1 2 0,-2-2 0 16,3-2 0-16,-4-1 4 0,-1 2-2 16,2-1 1-16,-2 2-1 0,-1-3 0 0,-3 0 2 15,2 1-2-15,-4-1-2 0,1 2-2 0,-1-3 0 0,1-1 0 16,-2-1 1-16,-6 10-1 0,7-14 0 0,-2 7 3 16,-2-4-4-16,-3 11-3 0,2-14 3 15,-2 2-2-15,0 12 2 0,0-15 0 0,0 15-3 0,-4-23 0 16,1 15 5-16,0-3-5 0,3 11-2 0,-7-20 4 15,4 13 1-15,-2-1-3 0,5 8 0 0,-9-15-1 16,3 8 2-16,-1 1-2 0,7 6-2 0,-15-17 1 16,6 12 3-16,0 1-3 0,-1-1-1 0,1 1 0 15,-8-3-1-15,7 3 1 0,-4-2 0 0,-2 3 0 16,1 1 1-16,2-1-3 0,-2-3 4 0,-2 4-3 0,2 0 0 16,-3 1 0-16,-1 1 0 0,4 0-2 0,-1 0 4 15,-1 1-4-15,2 1 1 0,0 0-1 16,4-2 0-16,-3 6 2 0,2-5 3 0,5 3-5 0,-5-1-1 15,-2 3 2-15,2 3 2 0,5-1-3 0,-2-3 0 16,2 5 1-16,-2-2 0 0,1 1 0 0,2-3 0 16,2 3-2-16,4-9 3 0,-11 17 0 0,8-12-1 15,-1 6 0-15,-1-2 1 0,5-9 0 0,-6 18 1 16,5-12-1-16,1-6 0 0,0 18 4 0,0-18-4 16,0 17 2-16,0-17 1 0,4 16 4 0,-2-10 3 15,-2-6 2-15,10 14 4 0,-7-5 2 0,5-2 1 16,-1-1 2-16,2 0-1 0,0-3 0 0,5 3-2 15,-1-1-1-15,2-3 0 0,1 2-2 0,1-1 5 16,1 0-4-16,1-3-2 0,-3 1-1 0,2 2 2 16,-3-3-5-16,3 0-1 0,0 0-1 0,-2-3 1 15,-2-1 0-15,2 3-2 0,-5-1 1 0,5-2 1 16,-5 2 1-16,-1-2-6 0,2-1 2 0,-3 2 1 16,0-4 0-16,3 1-3 0,-5 1-3 0,5-5 2 0,-4 3 1 15,-1 1-3-15,2 1-1 0,-5-5 1 16,-4 10 2-16,12-14 1 0,-6 8-1 0,0-2-1 0,-1 0 0 15,-1-1-1-15,-4 9 1 0,9-15 2 0,-6 6-3 16,-3 9 1-16,8-13 1 0,-4 4-2 0,-4 9 5 16,6-9-3-16,-6 9-2 0,6-15-1 0,-6 15 4 15,3-9 0-15,-3 9 1 0,2-9 2 0,-2 9 2 16,0 0-1-16,8-9 2 0,-8 9 0 0,0 0 0 16,0 0 0-16,6-9-4 0,-6 9 0 0,0 0-5 15,0 0-4-15,0 0 0 0,0 0 3 0,0 0-3 16,0 0-1-16,0 0 7 0,5 28-3 0,-5-17 1 15,0 1-1-15,0 1-2 0,0 1 3 0,0 3 0 16,3-3 2-16,-3 7-1 0,1-3 3 0,1 2-3 0,4 5-1 16,-2-3 1-16,2 1 1 0,2 0-19 0,-1-3-28 15,2 3-39-15,-1 2-54 0,-2-4-65 0,0-4-308 16,-2-3-555-16,-3-6 246 0</inkml:trace>
  <inkml:trace contextRef="#ctx0" brushRef="#br0" timeOffset="209669.25">13295 3978 39 0,'0'0'240'0,"0"0"-20"0,0 0-22 0,0 0-24 16,0 0-23-16,0 0-13 0,0 0-13 0,0 0-17 0,0 0-5 15,0 0-9-15,0 0-4 0,18 26-6 0,-15-19-5 16,0 3-5-16,0 2-8 0,3 1-2 16,-2 3-7-16,-3-4 5 0,1 6-2 0,4 0-5 15,-2-3 0-15,1 1-5 0,-1 1-4 0,2 4-1 0,-3 3 0 16,2-2-6-16,-4-2 1 0,4 2-7 0,-1 4-4 15,-2-10-1-15,-2 8-2 0,1-7-5 16,1 3 2-16,-2-5-10 0,3 8 9 0,-2-4-6 0,1-4 1 16,1 1 0-16,-2 2-2 0,-1-2-2 0,2-1-2 15,-1-1-2-15,-1 0 1 0,3 2 0 0,3 0-2 16,-4-2-5-16,-1-1 6 0,1-2-3 0,2 0 0 16,-2-1 1-16,0 0-1 0,0-2-2 0,-2-8 2 15,3 16-1-15,0-7 1 0,-3-9-2 0,6 11 3 16,-6-11-4-16,3 8-1 0,-3-8 4 0,0 0 2 15,3 8-3-15,-3-8 1 0,0 0-3 0,0 0 2 16,4 10 4-16,-4-10 10 0,0 0 1 0,0 0 8 0,0 0-1 16,0 0-4-16,0 0-2 0,0 0-3 0,0 0-3 15,0 0 0-15,0 0-5 0,5-35-7 0,-5 35-9 16,-5-20-1-16,2 9-4 0,-1-2 0 0,-4 1-7 16,2-1 1-16,-1-4-2 0,-5 5 1 0,-1-5-3 15,-4 4 1-15,-1-5-2 0,-1 4 7 16,-3 0-3-16,-4 0 4 0,1 4-1 0,0 3 3 0,-2-1-2 15,3 2 2-15,-4 2 1 0,5 0 3 0,-4 1-2 16,8 3 2-16,0 1-2 0,-1-1 7 0,4 0-9 16,-2 2 10-16,3 0-2 0,-2 4 4 0,4 0-4 15,3-3 1-15,-2 5 2 0,1-1 1 0,4-2-1 16,-1 4-1-16,4 1 2 0,1-2 1 0,3-8 0 16,0 17 1-16,0-17 3 0,7 20 1 0,4-11-3 0,2 2 7 15,2 0-1-15,5-5 2 0,8-1 0 16,-1 0 4-16,13-1-5 0,-10 3 2 0,0-2-4 0,1-4 0 15,-6 2-1-15,-1-2-7 0,-4-1-18 0,-1 2-18 16,-3-2-17-16,1-2-18 0,-5 4-27 0,-12-2-23 16,21-3-31-16,-11 0-57 0,-10 3-167 0,10-6-405 15,-10 6 180-15</inkml:trace>
  <inkml:trace contextRef="#ctx0" brushRef="#br0" timeOffset="210822.71">14788 4347 102 0,'-9'7'179'16,"9"-7"-13"-16,-12 7-17 0,6-2-11 0,6-5-11 15,-6 9-12-15,6-9-11 0,-8 9-4 0,8-9-11 16,-1 11 2-16,1-11-5 0,0 0 2 0,7 15-4 16,-1-9-3-16,2-2 1 0,4 4-4 0,-3-6-3 15,4 3-7-15,0-1-7 0,5-1-4 0,-1-1-4 16,8 1-2-16,-6-3-3 0,2-1-3 0,5 1-4 0,-5-2-2 16,2-5-1-16,-3 5 0 0,-4-2-3 15,2-3-3-15,-3 2-2 0,3-2 4 0,-3-2-4 0,-2-1-3 16,-1 1-1-16,0-2-1 0,-4 2-5 0,1-4-1 15,-2 1 1-15,-1-1-4 0,-3 3-1 0,1 2 1 16,-1-3-2-16,-3 11-2 0,3-19 1 0,-3 19-1 16,0-18-2-16,0 18-7 0,-6-17 6 0,3 9-2 15,3 8-1-15,-7-14-2 0,-2 7-1 0,2 1 0 16,7 6-1-16,-21-7-1 0,6 3 3 0,-2-3-2 16,-1 6-2-16,1 0 4 0,-3-1-3 0,1 2 1 15,-7 0 0-15,3 2 2 0,-3-1-1 0,7 0 1 16,-8 6-5-16,8-3 4 0,-1-2-1 0,2 4 1 15,0 3 0-15,2-3-1 0,0 2-2 0,2 0 1 0,1 2-1 16,-1 0 0-16,2-3 1 0,5 3-2 16,0-3 3-16,-2 6-3 0,6-5 0 0,-2 2 2 15,2 1 0-15,3-11-2 0,-3 18 3 0,3-18 0 0,6 20-1 16,-4-9 0-16,2-1 0 0,1-2 6 0,4 5-2 16,2-6 0-16,1 3-1 0,5-3 3 0,1 0-6 15,1-2 6-15,8 0-3 0,1 0-1 0,-1-3-2 16,-2-2 3-16,2 1-1 0,-1-1 0 0,0-3 0 15,-5-2 1-15,6 0 0 0,-1 0-1 0,-4-5 0 16,2-1 4-16,3 3-3 0,-5-5-1 0,2 0-3 16,-3 1 5-16,3-4-5 0,-4 2 0 0,0-3 1 15,-5 2 4-15,4-2-4 0,-5 7-2 0,-1-4 1 16,0 2 1-16,1 0 1 0,-5 1-4 0,0-1 2 0,-2 6 5 16,-1-5 7-16,-1 8 9 0,1-4 0 0,-6 7 8 15,6-14-1-15,-6 14-2 0,7-7-5 0,-7 7-2 16,0 0-8-16,5-6 0 0,-5 6-7 0,0 0 4 15,0 0-5-15,0 0-3 0,0 0 6 0,0 0-2 16,7 24-3-16,-7-14-1 0,1-1 4 0,4 6 0 16,-1-3-4-16,1 3 4 0,5 8-5 0,2-4-10 15,3 3-28-15,0 2-14 0,6-5-29 0,4 16-31 16,5-5-40-16,-9-9-47 0,-2-3-243 0,2-3-477 16,0 2 211-16</inkml:trace>
  <inkml:trace contextRef="#ctx0" brushRef="#br0" timeOffset="212816.21">17089 4162 46 0,'-12'-6'253'0,"12"6"-12"16,0 0-16-16,0 0-26 0,0 0-9 0,0 0-21 16,-8-5-14-16,8 5-17 0,0 0-9 0,0 0-15 15,0 0-11-15,0 0-10 0,0 0-9 0,0 0-10 16,0 0-10-16,32-10-2 0,-23 10-5 0,1-5-6 15,-10 5-7-15,21-5-5 0,-12 4-1 0,4-5-3 16,4 2-4-16,-2-1-5 0,-2 0 1 0,-4-1-4 16,4 1-2-16,-2 0-2 0,2-1 1 0,-4 0-3 15,2-1-3-15,-4 0-3 0,2 1 1 0,3-3-2 16,-4-2 1-16,2 2-4 0,-3 2 1 0,2-3-1 16,2-1 0-16,-5 4-4 0,-6 7 2 0,3-18-2 15,-3 11 0-15,0 7-5 0,0-15 4 0,0 15-2 0,-9-15-2 16,3 10 0-16,-6-2 1 0,1 1-4 15,1 2 4-15,-2 1 0 0,-1 3 2 0,-2-2-5 0,-3 4 0 16,1-2 1-16,0 6 2 0,-3-3 2 0,4 2 0 16,-10 5 3-16,9-3 2 0,0 2-2 0,-2 2 2 15,-2 4-3-15,4-4 3 0,3-1-2 0,0 4-1 16,1-1 1-16,2 1 2 0,1 2 0 0,2-3-2 16,-1 4 3-16,8-4-1 0,-1 5 1 0,2-5 2 15,6 2-1-15,-3 0 5 0,9-3-2 0,0-1 3 16,8 3-2-16,0-3 4 0,6 3-4 0,1-4 3 15,-3-3-4-15,5 1 4 0,-2-1-4 0,0-1-1 16,0-5-10-16,-2 5-9 0,-5-2-16 0,1-4-9 16,-7 3-21-16,1-3-19 0,-1 0-11 0,-2 1-22 15,0 0-19-15,-12-1-18 0,18 2-22 0,-18-2-45 16,13-2-133-16,-13 2-373 0,16 0 164 0</inkml:trace>
  <inkml:trace contextRef="#ctx0" brushRef="#br0" timeOffset="213755.24">18734 4183 33 0,'0'0'247'0,"0"0"-18"0,0 0-19 16,22-11-15-16,-10 11-11 0,6-6-18 0,7 5-10 16,4-2-13-16,-1-1-16 0,12 1-10 0,-8 3-13 15,8-4-14-15,0 7-6 0,-9-3-22 0,-2 0-30 16,-2 0-32-16,-2 0-34 0,-6 1-31 0,1-2-39 0,1-2-68 15,-6 6-129-15,1-9-326 0,0 5 145 0</inkml:trace>
  <inkml:trace contextRef="#ctx0" brushRef="#br0" timeOffset="213529.3">19096 3660 58 0,'8'-11'231'0,"-1"-1"-16"16,1 0-16-16,-2-2-10 0,-1 3-12 0,-2-4-8 16,3 1-15-16,-1 2-10 0,-4 0-10 0,4-2-10 15,-5 1-13-15,0 0-1 0,-3-2-7 0,1 4-5 16,1-2-10-16,-4 2-7 0,-1 4-9 0,6 7-3 15,-8-14-6-15,0 4-7 0,8 10-7 16,-12-9-4-16,5 6-10 0,7 3 1 0,-17-6-7 0,17 6-2 0,-16-4-5 16,16 4 2-16,-21 8-6 0,11-6 0 15,1 3-2-15,-3 1-4 0,0 5-1 0,3 1 0 0,-3 3-5 16,4-2 3-16,-1 1-1 0,-1 5-3 0,3-1 3 16,-1 6 1-16,1-4-5 0,1 5 4 15,1-3-1-15,-1 4 2 0,3-4 3 0,-1 6 6 0,2-2-3 16,2 2 3-16,0-1 4 0,0 1 2 0,0 6 1 15,2-4 0-15,-2-1-4 0,1-1 0 0,-1-3 1 16,0 0-5-16,3 2 5 0,-1-1 1 0,-1 0-1 16,2-4 2-16,-1 2-6 0,-4-6 1 0,4 1-1 15,-1 4-1-15,4-5 1 0,-2 1-7 0,1-1 8 16,-2 6-1-16,-1-7-2 0,2 2-3 0,0-6-3 16,2 5-1-16,-4-1 4 0,4 0-5 0,-2 2 0 15,1-4 0-15,-3-4 2 0,5 4-2 0,-4 1-2 16,1-4-9-16,0-4-14 0,1 3-16 0,-1-2-15 0,2 1-11 15,-1 1-21-15,-1-4-24 0,-3-7-20 16,8 14-31-16,-4-7-25 0,2-1-42 0,-6-6-216 16,0 0-474-16,0 0 210 0</inkml:trace>
  <inkml:trace contextRef="#ctx0" brushRef="#br0" timeOffset="214465.23">20221 3580 231 0,'4'-9'238'0,"-4"9"-18"0,0 0-20 0,0 0-17 16,0 0-23-16,0 0-15 0,0 0-11 0,0 0-8 16,0 0-8-16,0 0-3 0,15 20 2 0,-10-5-2 15,-4-3-12-15,-1 7-5 0,0 3-1 0,2 5-7 16,1 2-7-16,-3 4-6 0,-3 4-3 0,1-3-5 15,1 2-8-15,-2 3-7 0,1-5-3 0,2-4-2 16,-3-4-8-16,0 1 1 0,3 9-6 0,0-9-4 16,-1-2-2-16,-1 1-1 0,-1-4-3 0,2-3-4 0,-4-3-3 15,5 2 0-15,-1-4-1 0,2 0 1 0,-1-14-10 16,-1 17 9-16,1-9-2 0,0-8-8 0,0 13 5 16,0-13-2-16,0 0 2 0,4 14 4 15,-4-14 0-15,0 0-4 0,0 0 1 0,0 0-3 0,12 0-11 16,-12 0 1-16,0 0-10 0,22-25-9 0,-10 13-8 15,-1-2-9-15,2-1-5 0,4-2 2 16,-1-4-5-16,2 1-5 0,1 0 6 0,-1-1 2 0,-1 1 3 16,1-1 5-16,-4 5 0 0,4-2 5 0,-4 5 4 15,-4 1 1-15,7 1 2 0,-8-3 3 0,3 4 0 16,1-1 1-16,-1 2 4 0,1 2 1 0,1-1 0 16,-2 1 2-16,-3 1 1 0,3 5 5 0,-2-3-3 15,0 1 2-15,4 0 4 0,-1 0 4 0,-1 1-4 16,-12 2 6-16,23 0-6 0,-12 2 4 0,-2 1-2 15,3 1 0-15,-1 2 1 0,-1-1 2 0,2 6-1 16,0 0 2-16,-4-2 3 0,1 2-3 0,-4 2 4 16,1 1 2-16,-4 1-2 0,-2 1-2 0,-2-2 3 0,-1-1 3 15,-5 2 0-15,-1 0-1 0,-5-3 0 0,-7 3 1 16,-4 1-19-16,-2-4-27 0,-7 5-41 16,2-10-37-16,4 4-44 0,1-4-45 0,-3 0-211 0,10-6-442 15,3 1 196-15</inkml:trace>
  <inkml:trace contextRef="#ctx0" brushRef="#br2" timeOffset="-127552.51">9595 5722 76 0,'0'0'280'0,"-11"-3"-18"0,11 3-21 15,-16-6-17-15,16 6-22 0,-14-2-21 0,14 2-17 16,-15-2-16-16,15 2-17 0,-19 10-13 0,12-7-8 16,-2 5-13-16,4 1-11 0,-1-2-4 0,0 4-10 15,0 2-5-15,5-6-8 0,-1 4-7 16,2 3-4-16,0-14-6 0,3 27-3 0,0-16 0 0,5 3-5 16,-1-1-3-16,-2-5-1 0,5 4 0 0,2 1-4 0,1-7 1 15,4 5-4-15,-1-4-1 0,-1-2-3 16,10 1-1-16,-7-3-1 0,5-3 1 0,8 0-6 15,-4 4 3-15,-3-8-4 0,4 1 1 0,0-1-3 0,-2-3 1 16,2 0-1-16,-3-3 1 0,4 3-5 0,-4-6 3 16,-2 0 0-16,-7 0-1 0,0 6-3 0,2-10 1 15,-6 3 1-15,3-4 1 0,-7 5-6 0,2-4 7 16,-7 3-4-16,4-1-3 0,-4 2 4 0,-1-1 3 16,-4 1-1-16,-2-2 3 0,-2 1-2 15,-1 1-2-15,-5 0-1 0,-2-1 1 0,1 2-1 0,-8-3-1 16,0 0-2-16,-4 4 0 0,-1-1-1 0,-1 4 1 15,-2 0-4-15,-3 3 0 0,4 1 4 0,-3 0-10 16,-8 2-6-16,11 2-11 0,-4 0-11 0,2 4-5 16,1-1-12-16,2 2-15 0,1 3-11 0,1 2-13 15,3 2-10-15,-1-2-16 0,7 3-23 0,-1-4-18 16,7 1-26-16,-2 3-185 0,8-5-399 0,-2 1 177 16</inkml:trace>
  <inkml:trace contextRef="#ctx0" brushRef="#br2" timeOffset="-128305.66">7552 5735 150 0,'0'0'145'15,"0"0"-7"-15,0 0-5 0,0 0-1 0,0 0-3 16,3-10-5-16,-3 10-3 0,0 0 2 0,0 0-9 16,0 0-3-16,0 0-4 0,0 0-4 0,0 0-7 15,0 0-5-15,-11-6-5 0,11 6-6 0,0 0-5 0,0 0-11 16,0 0-5-16,0 0-5 0,0 0-10 15,0 0-2-15,0 0 1 0,0 0-4 0,-12 25-2 16,10-17-5-16,2-8-4 0,0 22 1 0,0-11-2 16,0-1-5-16,0 4-4 0,0 0 1 0,2-1 3 0,1 0-6 15,0-2 2-15,3 7-1 0,2-7-4 0,1 1 0 16,-2-3-1-16,5 2 1 0,2-3 1 0,-5-2-5 16,4 1 3-16,0-5-2 0,7 2 4 0,-4-3-5 15,1 2 0-15,5-7 1 0,-3 1-5 0,1 0 0 16,-1-1 4-16,1 1-2 0,-4-5-2 0,6 2 1 15,-5-5-3-15,-1 2-3 0,4-2 3 0,-7 0-2 16,-1 1 4-16,4-5-3 0,-5 1 1 0,1 1 1 0,-2-2-1 16,-1 1 1-16,-4-3-1 0,0 0-4 15,1 3 1-15,-3-3 3 0,0 3-2 0,-6-3-1 16,0-1 7-16,0 1 1 0,-2 5 5 0,2-5-6 0,-5 4 6 16,-1 1 2-16,-1-3 2 0,-2 4-1 15,1 3-1-15,-5 0-5 0,-1 1 1 0,1-1-2 0,-3 4 1 16,-1 3 1-16,1-2-4 0,-9 2-2 0,1 1 1 15,1 4-2-15,0-1-2 0,0 1-8 0,4 2-5 16,-4 2-5-16,3 3-7 0,0-1-3 0,1 0-6 16,8 2-9-16,-5 4-14 0,7-2-11 0,-4 5-16 15,5-3-15-15,2 5-28 0,-1 2-10 0,1-1-32 16,1 2-201-16,5 0-396 0,3-5 175 0</inkml:trace>
  <inkml:trace contextRef="#ctx0" brushRef="#br2" timeOffset="-126969.51">11164 5746 104 0,'0'0'198'16,"-11"11"-16"-16,5-4-14 0,3 3-9 0,-1-3-12 16,1 6-10-16,-2-1-14 0,4-1-8 0,-2 4-11 15,3-3-4-15,0 3-4 0,4 0-7 0,1-2-7 16,-4 1-7-16,8-2-1 0,-3 0 0 0,2-2 1 16,3-3-3-16,3 3 3 0,1-2 0 0,3-2-7 15,1 1-7-15,2-3-6 0,4-4-1 0,1 2-9 0,2-1-3 16,-1-4-2-16,1 0-7 0,1-3-3 0,-3 0 1 15,-2-1-3-15,6-3-2 0,-5 0 9 16,-2-1-4-16,-1-7 1 0,1 1-7 0,-7-1 10 16,2-4-4-16,-6 6 4 0,1-5-4 0,1-3-5 15,-7 0 1-15,-4 0-3 0,2 3-6 0,-5 3 6 16,-2 0-6-16,-1-5-2 0,-1 5 0 0,-2 3 0 0,-2 1-5 16,-4-3 1-16,0 5-3 0,-1 3-2 0,-5-2-3 15,-3-1-1-15,-4 3-7 0,2 6-6 0,-3-1-12 16,-3 4-15-16,1 4-17 0,-2-1-8 0,3 2-17 15,-3 1-10-15,-7 9-15 0,7-2-16 0,-6 3-17 16,13-4-19-16,0 3-29 0,-1 0-193 0,3 0-409 16,7-4 181-16</inkml:trace>
  <inkml:trace contextRef="#ctx0" brushRef="#br2" timeOffset="-126401.54">13117 5743 161 0,'0'0'266'0,"0"0"-24"16,0 0-23-16,0 0-26 0,-9 7-16 0,9-7-15 15,-6 6-14-15,6-6-16 0,-6 10-10 0,6-10-15 16,-1 15-6-16,-4-8-3 0,5-7-13 0,0 14-3 16,0-14-5-16,6 15-5 0,-1-9 1 0,2 3-2 15,1-1 1-15,5 1-3 0,2 0-3 0,3-6-7 16,3 5-2-16,4 1-4 0,2-5-5 0,1-1-5 16,2 1-4-16,0-3-2 0,0 2-2 0,3 0-8 15,-5-6 0-15,3-3-3 0,-1 4-2 0,-4-3-3 0,0-4 2 16,0-2 5-16,-4 2 9 0,0-2 2 0,-7-2 1 15,-1 2-3-15,1-10-5 0,-5 7-1 0,-2-4 2 16,-1-5-7-16,-5 4-3 0,-4 4-4 0,-2-3-4 16,-10-8 2-16,1 5-11 0,-7-2-6 15,-2 8-15-15,0-3-11 0,-8 4-15 0,-5-3-12 0,9 10-17 16,-6-3-18-16,-8 7-18 0,10-1-13 0,-3 3-23 16,4 5-14-16,2-3-20 0,6 2-35 0,3 5-193 15,2-1-439-15,-2-1 195 0</inkml:trace>
  <inkml:trace contextRef="#ctx0" brushRef="#br2" timeOffset="-125814.42">14865 5781 8 0,'0'0'251'0,"0"0"-24"0,0 0-20 15,-25-4-19-15,25 4-18 0,0 0-13 0,-8 10-20 16,8-10-10-16,-6 11-9 0,6-11-7 0,2 18-5 16,-2-18-6-16,1 13-13 0,4-5 0 0,1 2-3 15,0-3-2-15,0-1-2 0,4 5-3 0,4-3 1 16,2 2-9-16,0-3-7 0,2-1 2 0,8 3-9 15,2-6-1-15,0 4-10 0,2-4-2 0,0 0 0 16,1-3-10-16,-2 2-1 0,12-4-1 0,-11 0-3 0,2-2-4 16,-4-3 3-16,2 0-5 0,-6 0-1 15,2-3-2-15,-2 0 2 0,-3-3 2 0,0 0 6 0,-2-4 2 16,-5 3 2-16,-2-7-2 0,-3 0-5 0,-3-3-3 16,-2 0 3-16,-4 6-7 0,-4-7-5 15,-2 1 2-15,-3 3-4 0,-5 0-2 0,-4 3-8 0,-2-3-9 16,-3 5-11-16,-2 3-14 0,-2 4-13 0,0-1-24 15,-3 2-9-15,3 4-12 0,-1 2-22 0,1 4-18 16,9 2-25-16,-1 0-29 0,-2 0-43 0,5 2-153 16,-1 3-413-16,2-3 183 0</inkml:trace>
  <inkml:trace contextRef="#ctx0" brushRef="#br2" timeOffset="-125259.83">17062 5733 56 0,'0'0'227'16,"0"0"-18"-16,-34 5-11 0,34-5-13 0,-9 13-10 16,3-5-18-16,1-1-11 0,-1 3-7 0,3 1-12 15,-1 2-6-15,2 2-17 0,1-1-4 0,1-4-7 16,3 5-9-16,1-1-4 0,2 3-3 0,2-4-10 0,1 0 1 16,4-2-9-16,-1 2-4 0,9-3-1 0,0 4-7 15,5-7-3-15,-1 0-3 0,-3-3-6 16,8-2-4-16,-1-2-1 0,-1-2 2 0,11-7-4 0,-14 3-2 15,1-4 5-15,-4-5 4 0,2 2-3 0,-3-4 2 16,-4-2-1-16,2-1 1 0,-5-5-3 0,-6 0-1 16,3 0-5-16,-7 1-2 0,-2-1-7 0,-4 1 2 15,-5 0-12-15,-6 0-4 0,1 9-15 0,-6-2-8 16,-3 0-12-16,-5 3-8 0,-2-1-13 0,-8 4-9 16,-3 4-9-16,-1 4-14 0,8 0-9 0,4 6-18 15,-4 4-7-15,6-2-16 0,-3 4-35 0,5 2-18 16,2 0-151-16,4 0-368 0,3-2 163 0</inkml:trace>
  <inkml:trace contextRef="#ctx0" brushRef="#br2" timeOffset="-124664.55">18534 5743 171 0,'0'0'266'0,"0"0"-26"0,-13 0-23 16,13 0-19-16,0 0-18 0,-14 7-19 0,14-7-14 15,-10 11-12-15,7-6-9 0,3-5-12 0,-6 15-4 16,4-8-10-16,-1 3-6 0,3-10-4 15,6 25-3-15,-1-16-4 0,5 3-4 0,1 0-3 0,3 1-3 16,10 0-3-16,-1 1-6 0,4-3-6 0,-1-1-3 16,6-3-11-16,-4 0-2 0,3-3-3 0,1-1 0 15,-2 1-7-15,1-4-4 0,0-5-1 0,0 3-5 16,-1-4 2-16,-1-1-6 0,0-4 2 0,-2-4-1 16,-3-2-6-16,-1-3 7 0,3-7 0 0,-9 7-1 0,7-11-2 15,-14 3 1-15,2 3-2 0,-5-2-2 0,-2-2-3 16,-4 6-2-16,-4-1 0 0,-5-3-1 0,-3 4-4 15,-5 0 2-15,1 1-2 0,-3 4-1 0,-5 2-5 16,0 0-2-16,-4 6-4 0,-2 1-3 0,3 2-10 16,-3 5-9-16,-1 0-15 0,2 2-12 0,0 4-13 15,2 3-14-15,0-1-8 0,2 1-6 0,0 2-16 16,4 4-12-16,-2 0-28 0,9 0-5 0,-5 2-32 16,0 4-189-16,6-4-409 0,3-3 181 0</inkml:trace>
  <inkml:trace contextRef="#ctx0" brushRef="#br2" timeOffset="-124153.78">20346 5439 189 0,'0'0'254'0,"0"0"-22"15,-21 2-23-15,21-2-21 0,-18 5-17 0,9-1-18 16,-1 2-6-16,-1 1-15 0,1 5-9 0,4-4-16 16,-1 5-5-16,1-3-9 0,3 5-7 0,0-2-6 15,1 4-8-15,2-3-2 0,2-1-3 0,4 2-4 16,1 1-3-16,3-1-4 0,4-4-5 0,2 0-4 16,7 2-6-16,0-3 0 0,6 1-7 0,1-3-2 15,7 2-3-15,0-4 0 0,-5-4-4 0,8-2-2 16,-9-2-3-16,2-4 0 0,-3 1-5 0,9-1 0 15,-10-4 1-15,-2-1 0 0,6-9 10 0,-12 1 0 0,0 1 5 16,-6-4 0-16,4 0-1 0,-8 2-5 0,-3-3-3 16,-6-1 0-16,-2 0-6 0,-7-2-2 0,-7 1-2 15,-2 1-7-15,-10-2-9 0,-5 1-4 0,-5 3-17 16,-4 3-18-16,-6 1-16 0,-3 7-20 0,-4 1-25 16,3 0-31-16,-4 5-33 0,3 3-20 0,5 3-239 15,0 0-460-15,7 3 204 0</inkml:trace>
  <inkml:trace contextRef="#ctx0" brushRef="#br2" timeOffset="-88175.66">8982 7138 92 0,'-11'-6'183'16,"11"6"-8"-16,0 0 0 0,0 0-11 0,0 0-5 16,0 0-12-16,0 0-11 0,-9-5 2 0,9 5-12 0,0 0-1 15,0 0-8-15,0 0 1 0,0 0-7 16,0 0-6-16,0 0-6 0,0 0-3 0,0 0-5 15,0 0-1-15,0-13-10 0,0 13 0 0,0 0-4 0,0 0-6 16,0 0-7-16,0 0 1 0,0 0-12 0,0 0 1 16,0 0-4-16,20-10-1 0,-20 10-5 0,12-1-6 15,-12 1 1-15,13-4-5 0,-13 4 1 0,16-3-5 16,-16 3-3-16,18-3 3 0,-9 2-4 0,3-1-6 16,-12 2 5-16,20 0 0 0,-10 0 1 0,2-4-10 15,-12 4 2-15,21 0 0 0,-6-1-4 0,-15 1 1 16,27-1 1-16,-14 1-5 0,2-1 2 0,0 1 5 15,-3-4-4-15,4 4-5 0,-16 0 2 0,30-3 3 16,-18 1-1-16,1 2 0 0,4 0-4 0,-5 0-1 0,-2-2-4 16,-10 2 7-16,22-3-3 0,-8 2-5 15,-2 1 7-15,-12 0-4 0,25-2 3 0,-14 2-1 0,-11 0-1 16,18-4 1-16,-10 3 4 0,-8 1-4 0,18-2 5 16,-18 2-3-16,15 0-1 0,-15 0 4 15,17-4 1-15,-17 4-6 0,16 0 1 0,-5-1 3 0,-11 1-4 16,16 0 2-16,-16 0-2 0,18 0-7 0,-9-3 3 15,-9 3 5-15,19 0-5 0,-19 0 2 0,20 0 0 16,-10 0-3-16,-10 0 2 0,19-1 4 0,-8-1-1 16,-11 2 4-16,19 0-6 0,-19 0 8 0,20-5 0 15,-11 5 7-15,-9 0-5 0,16-2 3 0,-16 2-4 16,13-4 0-16,-13 4-5 0,12-2 3 0,-12 2 1 16,0 0 0-16,14-4 5 0,-14 4-5 0,0 0 0 15,0 0 0-15,0 0 2 0,0 0-1 0,0 0 3 16,9-3-9-16,-9 3 5 0,0 0 2 0,0 0 0 0,0 0-7 15,0 0 17-15,0 0-21 0,0 0 2 0,0 0 2 16,0 0-4-16,0 0 1 0,0 0-12 0,0 0-18 16,0 0-18-16,0 0-16 0,0 0-22 0,0 0-23 15,0 0-30-15,0 0-28 0,0 0-33 0,-36-4-40 16,36 4-67-16,-25-4-190 0,17 1-532 0,8 3 236 16</inkml:trace>
  <inkml:trace contextRef="#ctx0" brushRef="#br2" timeOffset="-86812.45">8976 7135 80 0,'0'0'167'0,"0"0"-11"0,0 0-5 16,0 0-4-16,0 0-4 0,0 0-5 0,0 0-9 16,0 0-4-16,0 0-4 0,0 0-2 0,0 0-3 15,0 0-2-15,0 0-8 0,0 0-1 0,0 0-10 16,0 0-4-16,0 0-7 0,0-14-2 0,0 14-3 15,0 0-3-15,0 0-5 0,0 0-4 0,0 0-2 16,0 0 2-16,0 0-7 0,0 0 7 0,0 0-6 16,0 0 0-16,0 0-6 0,0 0-3 0,0 0-5 15,0 0 4-15,0 0-1 0,0 0-1 0,0 0 1 0,0 0-1 16,0 0 1-16,0 0-1 0,0 0-4 0,6-13-7 16,-6 13 4-16,7-5-3 0,-7 5-8 0,9-7 3 15,-9 7-1-15,13-10-4 0,-7 8 1 0,2-3-9 16,1-1 5-16,-9 6-6 0,19-8-2 0,-11 2-1 15,1-2 0-15,1 5-3 0,-1-4 3 0,3-3-9 16,-5 2 7-16,7-4-4 0,-8 5-5 0,3-1 2 16,-2 0 0-16,2 1-5 0,-1-1 2 0,-2 0 2 15,4-2-3-15,-4 4 1 0,0-4-5 0,1 4 5 16,-1-3 0-16,0 1-2 0,-6 8 6 0,9-11-11 16,-4 7 3-16,-5 4-4 0,9-9 3 0,-9 9 3 15,10-10-5-15,-10 10 5 0,6-8-4 0,-6 8 2 0,6-7-1 16,-6 7-1-16,0 0 2 0,8-9-1 0,-8 9-2 15,7-6-3-15,-7 6 7 0,0 0-4 0,0 0 1 16,12-6 3-16,-12 6-6 0,0 0 8 0,10-4-6 16,-10 4 3-16,0 0 3 0,9-4-2 0,-9 4 0 15,0 0-4-15,0 0 3 0,0 0-1 0,0 0 3 16,9-6 2-16,-9 6-2 0,0 0 3 0,0 0-4 16,0 0 0-16,0 0 4 0,0 0-9 0,0 0 1 15,0 0 5-15,0 0 2 0,0 0-1 0,0 0-3 16,0 0-2-16,0 0 3 0,0 0-2 0,0 0 0 0,0 0 1 15,0 0 1-15,0 0-5 0,0 0 6 16,0 0-5-16,0 0 4 0,0 0 1 0,0 0-4 16,0 0-3-16,0 0 5 0,0 0-6 0,0 0 5 0,0 0-2 15,0 0 1-15,0 0-3 0,0 0 8 0,-34 14 1 16,26-9-7-16,3 2 0 0,-6 2 4 16,2-6-7-16,2 4 6 0,-5 3-1 0,0-4 0 0,1 2 0 15,1-1 7-15,-2 3-13 0,2 1 4 0,-2-2 1 16,1 2 3-16,-2-3-1 0,4 3 0 0,-2-4 0 15,2 0 1-15,-4 3-5 0,7-3 1 0,-1 3 4 16,-1-2-3-16,2-2-8 0,0 1 7 0,-1-2 3 16,7-5-2-16,-12 13 1 0,6-6 0 0,6-7 0 15,-8 13 0-15,2-8 0 0,6-5 0 0,-6 10-4 16,6-10 5-16,0 0-3 0,-7 9 1 0,7-9-1 16,0 0 2-16,-9 8-2 0,9-8 1 0,0 0 2 15,-4 8 0-15,4-8-3 0,0 0 1 0,0 0 8 0,-6 8-7 16,6-8-3-16,0 0-6 0,0 0 10 0,0 0 6 15,-3 9-8-15,3-9 5 0,0 0-7 16,0 0 3-16,0 0-2 0,0 0 6 0,0 0-2 0,0 0-1 16,0 0-2-16,0 0 3 0,0 0-6 15,0 0 6-15,0 0-2 0,0 0 5 0,0 0-5 16,0 0 0-16,0 0 4 0,0 0-5 0,-6 10 4 0,6-10-5 16,0 0 2-16,0 0 0 0,0 0-1 0,0 0 2 15,0 0-1-15,0 0 2 0,0 0-3 0,0 0 6 16,0 0-5-16,0 0 2 0,0 0 2 0,0 0 0 15,0 0-9-15,0 0 6 0,0 0 3 0,0 0-3 16,0 0-2-16,0 0-2 0,0 0 7 0,0 0-5 16,0 0 3-16,0 0 4 0,19 12 0 0,-13-9 3 15,3 3-1-15,1 0 3 0,4-1-2 0,-5 0 2 16,4 1-3-16,7 1 4 0,-7 2 1 0,3-2-13 16,2 1 6-16,-1-1 0 0,-2 4 2 0,0-3-11 0,1 2-25 15,-3-2-17-15,2-1-30 0,-4 4-29 0,1 0-35 16,-5-5-45-16,-2 2-56 0,-4 2-319 0,-1-10-607 15,3 13 269-15</inkml:trace>
  <inkml:trace contextRef="#ctx0" brushRef="#br2" timeOffset="-72468.11">10934 6554 76 0,'0'0'177'0,"0"0"-11"16,0 0-6-16,0 0-6 0,0 0-6 0,0 0-9 15,0 0-7-15,0 0-5 0,0 0-7 0,0 0-9 0,0 0-7 16,0 0-9-16,0 0-9 0,0 0-3 16,0 0-11-16,-8-7-6 0,8 7-4 0,0 0-7 0,0 0-8 15,0 0-3-15,0 0-5 0,0 0-3 0,0 0 7 16,0 0 2-16,0 0 4 0,0 0 5 16,0 0-2-16,0 0-4 0,18 26 3 0,-13-21-4 0,-5-5 3 15,9 9 0-15,-5-5-3 0,5 3 4 0,-9-7 5 16,9 13-8-16,-1-8 1 0,-2 5-5 0,1-3-4 15,-1-1-1-15,0 1 0 0,0 0-4 0,1 0-1 16,-2 3-4-16,1-2-2 0,1-1 0 0,-4 3-2 16,3-3 1-16,0 1 4 0,2 3-1 0,-4-1-1 15,4-2 5-15,-3 1 0 0,1 1 0 0,2-2-2 16,-1 3-2-16,1 1 1 0,-2-4 2 0,0-1-4 16,0 1-2-16,0-1 2 0,-2-1 1 0,7 3-2 15,-2 0-4-15,-3-1 1 0,1-1 3 0,2 2-5 0,-2 0 3 16,1-1-1-16,-2 1 3 0,1-2-3 0,2 5 0 15,-3-2 1-15,2-3 2 0,-2 0-6 16,-2 3 8-16,4-3-7 0,-3 0 0 0,1 1-2 0,0 1-3 16,-3-4-1-16,2 6 2 0,1-4 0 0,0 0-3 15,1 3 5-15,-1-7 0 0,-1 5 4 0,-5-8 0 16,13 10 3-16,-8-4 3 0,2 0-1 0,-1 3 2 16,-6-9 0-16,12 9-1 0,-9-4 4 0,-3-5-1 15,10 11-7-15,-4-9-3 0,-6-2 5 0,8 10-15 0,-2-6 2 16,-6-4-6-16,7 8 4 0,-7-8-3 0,8 8-3 15,-8-8 1-15,7 7 1 0,-7-7 3 16,6 7-2-16,-6-7-3 0,5 8 1 0,-5-8 4 0,0 0-7 16,6 8 4-16,-6-8 0 0,0 0 1 0,0 0-2 15,7 6-1-15,-7-6 6 0,0 0-1 16,3 7-5-16,-3-7 6 0,0 0 2 0,0 0-3 0,0 0-2 16,0 0 3-16,0 0-3 0,0 0 3 0,0 0-4 15,0 0 4-15,0 0-3 0,4 10 6 0,-4-10-4 16,0 0-2-16,0 0 2 0,0 0-17 0,0 0-37 15,0 0-46-15,0 0-32 0,0 0-36 0,-10-31-36 16,10 31-48-16,-7-22-55 0,4 6-74 0,-5 1-250 16,4-2-669-16,-1-1 297 0</inkml:trace>
  <inkml:trace contextRef="#ctx0" brushRef="#br2" timeOffset="-71313.68">10892 6545 15 0,'0'0'153'0,"0"0"-7"0,0 0-11 16,0 0-10-16,0 0-2 0,0 0-12 0,12-5-10 15,-12 5 1-15,0 0-1 0,0 0-6 0,0 0-4 16,0 0-10-16,0 0 7 0,0 0-4 0,0 0-8 15,0 0-3-15,0 0-8 0,0 0-4 0,0 0-4 16,0 0-4-16,0 0 1 0,0 0 0 0,0 0-2 16,0 0 3-16,0 0-4 0,0 0-1 0,2 20 4 0,-2-20-4 15,1 11-2-15,-1-11 4 0,1 10 3 16,-1-10 1-16,3 13 1 0,-3-13-4 0,0 15 1 0,0-15 0 16,0 18-5-16,0-9 5 0,0-9 2 15,0 21 2-15,-3-12-4 0,2 2-6 0,1-11 1 16,-1 18-2-16,1-18-3 0,-5 18-2 0,4-10 0 0,-4 5 2 15,4 0-5-15,-5-2-4 0,6-11 2 0,-3 18-1 16,0-11 6-16,3-7-5 0,-6 18-4 0,4-9-2 16,-1 0 2-16,3-9-6 0,-3 12-2 0,3-12 0 15,-1 11-4-15,1-11-2 0,-5 8 1 0,5-8-6 16,0 0 1-16,-3 12 1 0,3-12-5 0,0 0-4 16,0 0 3-16,0 14-2 0,0-14 1 0,0 0-4 15,0 0 8-15,0 0-9 0,0 11 5 0,0-11-6 16,0 0 1-16,0 0 0 0,0 0-1 0,0 0 5 0,0 14-4 15,0-14 4-15,0 0-2 0,0 0-1 0,0 0-1 16,0 0 3-16,0 0-1 0,0 0 2 16,0 0 1-16,0 0-1 0,0 0 16 0,0 0-4 0,0 0 4 15,0 0-5-15,0 0-8 0,0 0 7 0,0 0-1 16,0 0-3-16,0 0-3 0,20-24 0 0,-17 16-1 16,1-5-12-16,2 2 5 0,0-2-1 0,0-4-9 15,-2 3-3-15,5 1-4 0,-4-5 1 0,-1 5 7 16,2-2-5-16,0 3-5 0,-3-3 4 0,3 0-10 15,-1 7 10-15,-4-3-5 0,-1 11 15 0,5-21-11 16,-4 11 2-16,1-1-3 0,-2 11 4 0,4-17-1 16,-2 10-1-16,-2 7 0 0,1-18-1 0,2 8 6 15,-3 10 0-15,3-13-1 0,-3 13 2 0,5-14 2 0,-4 6-4 16,-1 8 2-16,6-12 1 0,-6 12-5 0,2-15 10 16,-2 15-2-16,3-7-2 0,-3 7 4 0,0 0-1 15,3-15 2-15,-3 15-2 0,0 0 1 0,4-10-4 16,-4 10 3-16,0 0-1 0,1-11 1 0,-1 11 0 15,0 0 1-15,0 0 4 0,2-10-7 0,-2 10 1 16,0 0 1-16,0 0-1 0,0 0 7 0,0 0-6 16,0 0 1-16,0 0 5 0,0 0-5 0,0 0-4 15,3-10 7-15,-3 10-4 0,0 0 0 0,0 0 0 16,0 0 1-16,13 0 3 0,-13 0-3 0,0 0 14 16,17 3-9-16,-17-3 4 0,19 1-6 0,-19-1 8 15,21 1 2-15,-9 4 5 0,0-5-3 0,3 6 1 16,3-5 3-16,-2 2 1 0,1 1-6 0,-3 0 5 15,1-2-4-15,3 2-4 0,-4-2-1 0,-1 3-1 16,-1-1-2-16,-3-1 1 0,-9-3-2 0,16 6-7 0,-8-2-26 16,-8-4-14-16,15 4-21 0,-15-4-29 0,6 8-33 15,-6-8-51-15,1 13-65 0,-1-13-326 0,0 0-612 16,0 0 271-16</inkml:trace>
  <inkml:trace contextRef="#ctx0" brushRef="#br2" timeOffset="27791.11">11698 8416 11 0,'0'0'181'0,"0"0"-7"16,0 0-20-16,0 0-1 0,0 0-7 0,0 0-7 15,0 0-11-15,0 0-9 0,0 0-4 0,0 0-10 0,0 0-3 16,0 0-5-16,0 0-4 0,0 0-8 0,0 0-5 16,0 0-3-16,0 0-1 0,0 0-5 0,0 0-8 15,0 0-6-15,0 0 2 0,0 0-4 0,22-22 1 16,-22 22-10-16,5-6-1 0,-5 6-1 0,10-7-3 15,-10 7-2-15,6-11-6 0,-6 11 0 0,9-10-5 16,-4 7-2-16,1-6-4 0,-6 9 1 0,9-12-6 16,-3 4 0-16,0 2 1 0,0-1-5 0,0 0-2 15,-6 7 0-15,8-15-1 0,-3 8-2 0,-1-1 1 16,2-1-3-16,0 2 1 0,-6 7-4 0,8-10 3 0,-8 10-7 16,7-10 6-16,-7 10-2 0,5-10 0 15,-5 10 2-15,4-8 0 0,-4 8 0 0,6-7 2 0,-6 7-2 16,0 0 5-16,0 0-1 0,3-11 4 0,-3 11 2 15,0 0-2-15,0 0 0 0,0 0 0 0,6-6 2 16,-6 6-1-16,0 0 0 0,0 0-4 0,0 0-1 16,0 0-3-16,0 0 2 0,0 0-2 0,0 0-1 15,0 0-5-15,0 0 5 0,0 0-5 0,0 0-2 16,0 0-1-16,0 0 3 0,0 0-6 0,0 0 4 16,0 0 1-16,0 0 1 0,0 0-5 0,0 0 8 15,-7 31-7-15,7-31 7 0,-8 13-1 0,8-13 0 16,-3 12 1-16,2-2-1 0,1-10-2 0,-2 14 5 15,2-14-3-15,-3 17 4 0,2-9-5 0,1-8 1 16,0 17 0-16,-2-7-3 0,2-10 5 0,-1 19 1 0,1-19 0 16,0 19-1-16,-3-12 0 0,3-7 0 0,-2 18 4 15,1-7 1-15,-2-1-3 0,3-10 1 16,-2 21-3-16,1-13 5 0,-4 2-1 0,5-10-3 0,0 20 1 16,-1-12-3-16,1-8 2 0,-2 19-2 0,2-19 2 15,-3 16 1-15,3-16 0 0,0 16-1 0,0-6 1 16,0-10 0-16,-1 18-1 0,1-18 3 0,1 14-2 15,-1-14-1-15,3 13 7 0,-3-13-3 0,-3 15 2 16,3-15-2-16,3 11-4 0,-3-11 3 0,0 14 1 16,0-14 2-16,2 11-1 0,-2-11 3 0,0 12-5 0,0-12 5 15,1 12-2-15,-1-12-3 0,3 15 0 16,-3-15-3-16,2 13 6 0,-2-13 2 0,1 12-7 16,-1-12 2-16,5 12 2 0,-4-4 1 0,-1-8 0 0,2 13 0 15,-2-13 3-15,4 14 0 0,-4-14 2 16,2 11 6-16,-2-11-3 0,1 13-5 0,-1-13 6 15,5 14 0-15,-4-6-1 0,-1-8-4 0,3 16 2 0,-1-9 1 16,-2-7 0-16,4 12-8 0,-2-3 5 0,-2-9 4 16,1 14-3-16,-1-14-3 0,5 14 3 0,-5-14-1 15,1 9 1-15,-1-9-6 0,0 0 1 0,0 13-3 16,0-13 2-16,0 0 0 0,0 0 4 0,5 7-7 16,-5-7 1-16,0 0-4 0,0 0 2 0,0 0 2 15,0 0 1-15,0 0-3 0,0 0 7 0,0 0-3 16,0 0-2-16,0 0 12 0,0 0-15 0,0 0-5 15,0 0 0-15,0 0-20 0,0 0-25 0,0 0-23 16,0 0-27-16,24-15-34 0,-24 15-42 0,4-10-50 0,-4 10-80 16,3-11-198-16,-3 11-538 0,-2-13 238 0</inkml:trace>
  <inkml:trace contextRef="#ctx0" brushRef="#br2" timeOffset="43418.4">12677 8004 76 0,'0'0'126'0,"0"0"-2"0,0 0-15 0,0 0 2 16,7-9-7-16,-7 9-1 0,0 0-5 0,0 0-4 15,0 0-9-15,0 0 6 0,0 0-7 0,0 0 1 16,2-9-7-16,-2 9 1 0,0 0-4 0,0 0-1 16,0 0 2-16,0 0 0 0,0 0-3 0,0 0-4 15,0 0 2-15,0 0-4 0,0 0-4 0,0 0-5 16,0 0 2-16,0 0-5 0,0 0-2 0,0 0-8 15,0 0-1-15,0 0-7 0,0 0-3 0,0 0-2 0,0 0-4 16,0 0-6-16,0 0-1 0,0 0 3 16,0 0 2-16,0 0-1 0,0 0 3 0,0 0 1 15,0 0 5-15,0 0 1 0,0 0-2 0,0 0-2 0,0 0-2 16,0 0-2-16,0 0 3 0,-3 35-5 0,3-35-2 16,0 0 3-16,0 16 1 0,0-16-2 15,0 0 0-15,-3 13-5 0,3-13 3 0,0 13-3 0,0-13 0 16,-2 12 6-16,2-12 1 0,-1 12-2 0,1-12 1 15,0 0-4-15,0 18-2 0,0-18-1 0,0 12 1 16,0-12 0-16,-3 9 0 0,3-9-3 0,0 0 2 16,-2 17-2-16,2-17 0 0,-4 11 0 0,4-11-6 15,-2 10-1-15,2-10 5 0,0 0-3 0,-3 14-1 16,3-14-3-16,0 0-2 0,-3 12 3 0,3-12 0 0,-1 10 0 16,1-10 0-16,-5 7 0 0,5-7 2 0,0 0-3 15,-4 14 2-15,4-14 1 0,0 0 0 16,-3 10-5-16,3-10 1 0,0 0 2 0,-3 7 0 0,3-7 1 15,0 0-6-15,0 0 2 0,-3 15 2 0,3-15-5 16,0 0 2-16,0 0 1 0,-3 9-1 16,3-9 0-16,0 0-2 0,0 0 0 0,0 0 4 0,0 0-2 15,0 0-1-15,0 0 1 0,0 0 5 0,0 0-8 16,0 0 3-16,0 0-8 0,0 0 3 0,0 0 2 16,0 0 4-16,0 0-3 0,0 0 4 0,0 0-7 15,0 0 3-15,0 0 0 0,0 0 5 0,0 0 1 16,0 0 1-16,0 0 9 0,0 0-1 0,0 0 9 15,0 0-5-15,0 0 1 0,0 0-2 0,0 0-1 16,0 0-5-16,0 0 0 0,0 0-1 0,0 0-1 16,13-30-5-16,-13 30 1 0,8-15 1 0,-4 5 0 15,1 5-5-15,-1-6-7 0,1 0-5 0,-5 11 6 0,7-16-7 16,-1 6 7-16,-3 0-4 0,2 2-8 16,-4-3 7-16,5 3 1 0,-6 8 1 0,4-18 1 15,-1 11 5-15,-3 7-4 0,6-16 0 0,-4 10-1 0,-2 6 1 16,6-13 0-16,-6 13-1 0,4-12-1 0,-4 12-1 15,3-10 2-15,-3 10 1 0,5-6 3 16,-5 6-3-16,0 0 1 0,1-14-2 0,-1 14 0 0,0 0 2 16,0 0-1-16,0 0-3 0,3-11 7 0,-3 11-3 15,0 0 2-15,0 0 0 0,0 0 3 0,0 0-3 16,2-11 0-16,-2 11-3 0,0 0-1 0,0 0 3 16,0 0 2-16,0 0-5 0,1-10-2 0,-1 10 3 15,0 0 2-15,0 0-2 0,0 0 2 0,0 0 5 16,-1-14-14-16,1 14 6 0,0 0 6 0,0 0-7 15,0 0 9-15,0 0-5 0,-5-13 0 0,5 13 6 16,0 0-4-16,0 0-1 0,0 0 4 0,-1-15-8 16,1 15 1-16,0 0-3 0,0 0 4 0,0 0 1 0,0 0 3 15,0 0 0-15,0 0 3 0,-2-10-3 16,2 10 2-16,0 0-6 0,0 0 3 0,0 0 3 0,0 0-1 16,0 0-11-16,0 0 11 0,0 0 3 0,0 0-4 15,0 0 2-15,0 0-11 0,0 0 12 0,0 0-10 16,0 0 7-16,0 0-8 0,0 0 3 0,0 0 4 15,0 0-7-15,0 0 2 0,0 0 1 0,0 0-1 16,0 0 5-16,0 0-5 0,0 0 1 0,0 0 2 16,0 0-2-16,0 0 0 0,0 0 7 0,0 0-1 15,0 0 0-15,27 14 3 0,-27-14 4 0,14 11 0 16,-7-8 4-16,2 0-4 0,0 1 2 0,1-1 0 16,2 0 4-16,0 1-6 0,-1-1 3 0,1-2-3 15,-12-1-8-15,19 3 10 0,-7 1-2 0,-3-3 0 0,-9-1-1 16,19 2-2-16,-19-2-11 0,17 1 10 15,-17-1-1-15,0 0-6 0,13-1 1 0,-13 1-10 16,0 0-24-16,14-2-26 0,-14 2-37 0,0 0-46 0,0 0-47 16,13 0-55-16,-13 0-328 0,15-5-617 0,-3 5 273 15</inkml:trace>
  <inkml:trace contextRef="#ctx0" brushRef="#br2" timeOffset="40630.59">13278 8496 60 0,'0'0'148'0,"0"0"-13"16,0 0-3-16,0 0-7 0,0 0-9 0,0 0-7 16,0 0-8-16,0 0-3 0,0 0-7 0,-5-10-1 0,5 10-6 15,0 0 1-15,0 0-11 0,0 0 3 0,0 0 0 16,0 0-4-16,-4-14-3 0,4 14-4 0,0 0 1 15,-5-7-5-15,5 7-4 0,0 0-1 0,0 0-6 16,0 0-2-16,0-17-3 0,0 17-5 0,0 0-3 16,0 0-2-16,3-12-4 0,-3 12-1 0,0 0-4 15,3-12-4-15,-3 12-1 0,0 0-7 0,5-11 2 16,-5 11-3-16,6-7-7 0,-6 7 6 0,6-9-3 16,-6 9 0-16,7-9 1 0,-7 9-3 0,9-11 1 15,-3 8-4-15,-6 3 0 0,8-8-1 0,-8 8-1 16,10-9 0-16,-4 3 2 0,-6 6 0 0,10-10-2 15,-2 5-3-15,-8 5-2 0,10-8 4 0,-2 2 1 0,-8 6 0 16,12-7-3-16,-5 2 0 0,-7 5 0 0,12-5 3 16,-12 5 0-16,11-5 0 0,-11 5-2 15,9-9-1-15,-9 9 2 0,7-4 7 0,-7 4-4 0,0 0-2 16,9-3 2-16,-9 3-2 0,0 0-1 0,12-4-1 16,-12 4 4-16,0 0 1 0,12-2-6 0,-12 2 3 15,0 0 1-15,10-2 2 0,-10 2-4 0,0 0 0 16,0 0-2-16,18 0 4 0,-18 0-4 0,0 0 0 15,12 2 2-15,-12-2-3 0,0 0 2 0,0 0-3 16,12 1 3-16,-12-1 1 0,0 0-1 0,9 5-1 16,-9-5-3-16,0 0 1 0,9 6-3 0,-9-6 7 15,0 0-3-15,4 7 2 0,-4-7-2 0,0 0-1 16,6 11-5-16,-6-11 9 0,0 0-2 0,2 7 2 0,-2-7-3 16,0 0 2-16,0 13-1 0,0-13 2 15,0 0-2-15,-2 13 4 0,2-13-3 0,0 12 3 0,0-12 0 16,-6 13 0-16,6-13-3 0,-4 11 4 0,4-11 1 15,-5 13 0-15,5-13 0 0,-6 12-2 0,2-6-2 16,4-6 3-16,-7 16 5 0,2-8-1 0,5-8 1 16,-9 13-3-16,5-4 1 0,-2-2 0 0,6-7-1 15,-9 14 1-15,4-7 1 0,5-7 3 0,-9 14-4 16,3-8 4-16,3 1-3 0,3-7 1 0,-9 15 0 16,6-8 2-16,-3 0 2 0,6-7-3 0,-10 14 0 15,7-4 3-15,3-10-5 0,-10 12 5 0,5-4-2 0,1-1-3 16,4-7 0-16,-14 12 0 0,8-5-2 15,0 0 0-15,-1 0 1 0,1 0 0 0,-2 0-4 16,8-7 4-16,-12 12-2 0,5-5 4 0,1 0-3 0,-1-2 0 16,-1 2 1-16,1 0 2 0,7-7-4 0,-17 12 1 15,10-6-3-15,-1 1 1 0,1 0-1 16,-1-1 2-16,1-1-1 0,0 1-2 0,-2 1 3 0,9-7-1 16,-15 10-2-16,9-3 0 0,0-2 0 0,6-5 1 15,-17 9-1-15,11-3 3 0,-4-2-5 0,2 3 2 16,1-2 2-16,7-5 2 0,-15 8-3 0,8-1-1 15,1-3 1-15,-2 1 0 0,8-5-3 0,-16 10 3 16,8-5-2-16,2 0 0 0,6-5 0 0,-12 7 2 16,12-7-2-16,-10 6 2 0,10-6-2 0,-10 5-3 15,10-5 3-15,-8 4 1 0,8-4-2 0,0 0 2 16,-12 6-1-16,12-6-1 0,0 0 2 0,-7 4 0 16,7-4 3-16,0 0-4 0,0 0 1 0,0 0 4 15,-14 3-4-15,14-3 0 0,0 0 4 0,0 0-4 16,0 0 0-16,0 0 0 0,0 0-2 0,0 0 6 15,-16-7-4-15,16 7 2 0,0 0-1 0,0 0 1 0,0 0-2 16,0 0-1-16,-11-8 1 0,11 8 0 16,0 0-3-16,0 0 1 0,0 0-2 0,0 0-3 0,14-26-1 15,-14 26 2-15,10-8-5 0,-7 1 2 0,5 1-4 16,-2-1 5-16,1 0-1 0,2 3 0 0,-9 4 0 16,15-11 3-16,-8 5 0 0,1 1-1 0,-1 0-1 15,-7 5 6-15,14-8-5 0,-8 2 3 0,-6 6-2 16,12-5 2-16,-12 5-4 0,12-6 6 0,-12 6-4 15,9-2 1-15,-9 2-3 0,0 0 3 0,0 0-1 0,13-2-3 16,-13 2 3-16,0 0-1 0,0 0-4 0,0 0 4 16,0 0 1-16,13 3-3 0,-13-3 1 15,0 0 2-15,11 5 0 0,-11-5 4 0,0 0-4 0,3 9 2 16,-3-9 1-16,6 8 0 0,-6-8 0 0,6 7 0 16,-6-7-3-16,7 7 3 0,-7-7-1 0,6 7 1 15,-6-7-1-15,8 6 3 0,-8-6-4 0,0 0 3 16,7 8 0-16,-7-8 2 0,8 10 0 0,-8-10 0 15,9 4-1-15,-9-4 1 0,6 7-2 0,-6-7 2 16,8 6 2-16,-8-6-2 0,9 4 1 0,-9-4-1 16,14 7 0-16,-14-7-2 0,13 7 3 0,-7-5 0 15,-6-2-4-15,17 5 4 0,-8-5-1 0,-9 0 1 16,17 0 2-16,-17 0-2 0,17 2 0 0,-10-2 0 16,-7 0 0-16,20 0 0 0,-10 0 1 0,-10 0 1 15,20 2-7-15,-20-2 9 0,19-4-3 0,-19 4 0 16,16 0 1-16,-5-5-1 0,-11 5-2 0,15-1 3 0,-15 1-3 15,13-7 2-15,-5 4 1 0,-8 3 1 0,12-2 0 16,-12 2 2-16,13-4 2 0,-13 4-3 16,9-3 3-16,-9 3 2 0,0 0-3 0,12-6 1 0,-12 6-3 15,7-5-2-15,-7 5 0 0,0 0 1 0,12-6-1 16,-12 6-2-16,0 0-2 0,0 0 3 0,0 0-1 16,11-5 0-16,-11 5-9 0,0 0-8 0,0 0-11 15,0 0-12-15,0 0-20 0,0 0-18 0,0 0-24 16,0 0-25-16,0 0-17 0,0 0-32 0,10-1-39 15,-10 1-201-15,0 0-446 0,17-4 198 0</inkml:trace>
  <inkml:trace contextRef="#ctx0" brushRef="#br2" timeOffset="41980.45">12696 8004 102 0,'0'0'120'0,"0"0"-19"0,0-14-8 0,0 14-6 16,0 0-7-16,0 0-7 0,0 0-8 0,0 0-7 16,-9-8 7-16,9 8-7 0,0 0-3 0,0 0-4 15,0 0 6-15,-4-9-4 0,4 9 3 0,0 0 3 16,0 0-3-16,0 0 0 0,0 0 8 0,-9-9-4 16,9 9-1-16,0 0 1 0,0 0-2 0,-6-7-1 15,6 7 2-15,0 0 1 0,0 0-4 0,0 0 8 16,0 0-2-16,-5-9-3 0,5 9 4 0,0 0 1 15,0 0 3-15,0 0-1 0,0 0 2 0,0 0-1 16,-4-11-2-16,4 11-1 0,0 0-4 0,0 0-2 0,0 0 0 16,0 0-2-16,0 0 0 0,0 0-5 0,0 0-4 15,0 0-2-15,0 0-4 0,0 0-5 0,0 0-3 16,0 0-5-16,0 0-5 0,0 0 0 0,0 0-3 16,0 0-2-16,0 0-3 0,0 0 0 0,0 0 0 15,0 0-3-15,0 0 2 0,0 0-2 0,0 0-2 16,0 0 0-16,0 0-1 0,28 15-2 0,-28-15-2 15,11 7 3-15,-11-7 1 0,8 9 1 0,-8-9-3 16,11 7 4-16,-11-7-2 0,7 11 1 0,-4-6-2 16,2 3 3-16,-5-8-1 0,12 12 1 0,-9-8 0 15,3 3 1-15,-6-7-7 0,10 13 10 0,-7-8 0 16,2 5 3-16,-5-10 3 0,12 10 1 0,-8-6 6 0,2 2-3 16,0 0 3-16,1 2 1 0,-7-8-4 0,14 10-2 15,-8-5-3-15,0 2-4 0,-6-7 3 0,12 7 6 16,-12-7-15-16,9 10 4 0,-3-4 4 0,0 1-5 15,-6-7-7-15,10 8-2 0,-7-3 0 0,-3-5 0 16,10 11 2-16,-7-4 2 0,-3-7-4 0,8 8 7 16,-4-1-5-16,-4-7 0 0,8 10-6 0,-8-10 4 15,7 11-4-15,-2-7 4 0,-5-4-4 0,7 13 7 16,-1-9-6-16,-6-4 6 0,8 10-8 0,-4-6 6 16,-4-4 7-16,9 10-3 0,-9-10 2 0,8 7 2 15,-8-7-3-15,7 11-2 0,-3-6 4 0,-4-5-4 16,6 7-1-16,-6-7-2 0,8 6 3 0,-8-6 8 15,4 7-9-15,-4-7-1 0,8 6 4 0,-8-6-7 0,6 7 2 16,-6-7 2-16,3 7-3 0,-3-7-1 16,6 7 18-16,-6-7-27 0,7 7 8 0,-7-7 1 0,6 7 3 15,-6-7-1-15,6 7 6 0,-6-7-5 0,8 3-1 16,-8-3-2-16,0 0 2 0,10 10-1 0,-10-10 2 16,5 5-6-16,-5-5 14 0,0 0-9 0,6 6 0 15,-6-6-2-15,0 0 8 0,0 0-10 0,7 4 3 16,-7-4-2-16,0 0 0 0,0 0 0 0,0 0 1 15,9 5 1-15,-9-5 4 0,0 0-7 0,0 0 4 16,0 0 2-16,0 0-3 0,0 0 2 0,0 0 5 16,0 0-2-16,0 0-2 0,0 0 0 0,0 0 2 15,0 0-1-15,10 2-9 0,-10-2 9 0,0 0 1 16,0 0-13-16,0 0-4 0,0 0-16 0,0 0-22 16,0 0-17-16,0 0-31 0,0 0-35 0,0 0-50 15,0 0-48-15,14-10-54 0,-14 10-269 0,0 0-597 16,0 0 264-16</inkml:trace>
  <inkml:trace contextRef="#ctx0" brushRef="#br2" timeOffset="49989.51">15280 8224 121 0,'0'0'118'0,"0"0"-6"16,0 0-10-16,0 0-1 0,0 0-25 0,0 0 23 15,0 0-8-15,0 0-1 0,0 0 2 0,0 0-10 0,0 0 7 16,0 0-4-16,0 0 3 0,0 0 7 0,0 0 0 15,0 0 1-15,0 0-1 0,0 0 0 16,0 0-3-16,0 0-1 0,0 0-7 0,-12-4-2 0,12 4-2 16,0 0-8-16,0 0-1 0,0 0-12 0,0 0 5 15,0 0-8-15,-2-15-2 0,2 15-2 16,0 0 0-16,0 0-7 0,2-16-7 0,-2 16-3 0,0 0-3 16,6-15-3-16,-6 15 0 0,6-14-6 0,-2 8-1 15,-4 6 1-15,11-13-6 0,-7 4-4 0,2 2 1 16,-6 7-2-16,15-13-2 0,-8 3 2 0,1 6-7 15,4-6 2-15,-5 6 3 0,4-4-8 0,-11 8 3 16,15-8-2-16,-8 4 1 0,1 1 1 0,-8 3 0 0,12-6 0 16,-12 6-3-16,10-5-2 0,-10 5-3 0,7-5 1 15,-7 5 0-15,0 0-1 0,12-5-2 16,-12 5 6-16,0 0 1 0,0 0-6 0,0 0 2 0,0 0 2 16,0 0-1-16,15 10-1 0,-15-10 2 0,0 0 0 15,6 7-6-15,-6-7 3 0,3 11 3 0,-3-11 0 16,6 8 0-16,-6-8-3 0,5 11 0 0,-5-11 1 15,3 12 2-15,0-5-3 0,-3-7 3 0,3 12 0 16,-3-12-2-16,3 14-1 0,-2-5 1 0,-1-9 3 16,-1 15-1-16,1-15-1 0,-3 18 1 0,0-7-2 15,0 0 4-15,-2-1-4 0,-1 4 5 0,0-3-4 16,0 2 2-16,0-2 0 0,0 1 3 0,-1 0-1 16,-1 0 2-16,1 1 0 0,0-2 0 0,-4 3-1 15,2-2 1-15,0 4 3 0,0-3-1 0,0-1-4 16,-1 1 2-16,1 0 0 0,-2 0-1 0,4 2 2 15,-5-4 1-15,3 3-1 0,-1-3 0 0,2 4-4 0,-1-2 2 16,-1-3-3-16,1 1 3 0,-3 1 3 0,4 0-4 16,0-1 0-16,-3 0 0 0,4-4-3 0,-4 3 5 15,4-1-2-15,-2-2 0 0,1-1 0 0,-2 4-3 16,2-2 3-16,-1-1 0 0,3-1 0 0,-4-1-1 16,4 3 1-16,6-8 3 0,-15 9-1 0,8-5-1 15,-1 1-1-15,8-5 1 0,-18 10-4 0,11-7 0 16,1 2 3-16,6-5-1 0,-13 3 2 0,13-3 1 15,-12 5-3-15,12-5 1 0,-8 5 0 0,8-5 0 16,0 0-2-16,-10 6 2 0,10-6 0 0,0 0-2 16,0 0 0-16,0 0 3 0,-15 4 3 0,15-4 5 15,0 0 1-15,0 0 2 0,0 0-1 0,0 0 3 16,0 0-7-16,0 0-3 0,0 0 4 0,0 0-3 16,0 0 1-16,0 0-3 0,0 0-2 0,0 0 1 15,0 0 0-15,0 0-2 0,0 0-2 0,24-27-3 16,-24 27 2-16,13-4 3 0,-5 0-3 0,-8 4 0 0,17-6 1 15,-9 5-1-15,-8 1-5 0,18-5 4 16,-18 5 3-16,15 0-2 0,-15 0 0 0,16 0 1 0,-16 0-1 16,14 0-2-16,-14 0 2 0,14 0 0 0,-14 0-2 15,14 2-2-15,-14-2 3 0,13 3 2 0,-13-3 1 16,14 4-1-16,-14-4-4 0,10 6 4 0,-1-2 0 16,-9-4-1-16,15 5 2 0,-8-2 1 0,2 1-5 15,-9-4 4-15,18 2-2 0,-6 2 2 0,-3-1 0 16,8 0 3-16,-8 1-1 0,3-3 3 0,-2 2-3 15,-10-3 3-15,19 6-1 0,-7-5 2 0,-1 2-1 16,-2-1-4-16,-9-2 4 0,19 5-1 0,-10-5 0 16,-9 0 0-16,13 0-3 0,-13 0 1 0,14 5-1 15,-14-5-1-15,0 0 1 0,13 0-1 0,-13 0 0 16,0 0-8-16,0 0-8 0,12 1-7 0,-12-1-13 16,0 0-11-16,0 0-21 0,0 0-16 0,0 0-24 15,0 0-25-15,0 0-19 0,0 0-38 0,0 0-49 0,0 0-174 16,0 0-443-16,0 0 196 0</inkml:trace>
  <inkml:trace contextRef="#ctx0" brushRef="#br2" timeOffset="50769.68">14310 8370 169 0,'0'0'189'0,"0"0"-10"0,0 0-8 0,0 0-8 16,0 0-8-16,0 0-10 0,0 0-9 0,0 0-10 16,0 0-7-16,0 0-9 0,0 0-7 0,0 0-6 15,0 0-10-15,0 0-4 0,0 0-6 0,28 2-5 16,-28-2 1-16,17 0-4 0,-17 0-5 0,18 0 0 15,-6 2-3-15,1-2-5 0,1 0-2 0,3 3-1 0,0-3-3 16,2 4-4-16,-1-3-3 0,-3-1-2 16,1 0-1-16,1 0-5 0,-1 0 1 0,-1 0-4 0,5 0-3 15,-5-1 1-15,-1 2-1 0,3-1-7 0,-4 0 3 16,1 0-5-16,1 0 0 0,-15 0-1 0,24-1-2 16,-14 1 4-16,-10 0-4 0,22-4-3 0,-13 4 5 15,-9 0-6-15,20 0 2 0,-11 0 2 0,-9 0-4 16,19-3-1-16,-19 3 2 0,21 0-4 0,-11 0 2 15,-10 0 0-15,20 0 0 0,-11-2-2 0,-9 2-4 16,24 0 2-16,-14-1-2 0,-10 1 0 0,16 1-2 16,-16-1 4-16,0 0-7 0,20-1 6 0,-20 1-2 15,10-1 2-15,-10 1 1 0,0 0-5 0,0 0-1 16,14 0 2-16,-14 0 0 0,0 0 2 0,0 0 0 16,0 0-3-16,12-3-1 0,-12 3 3 0,0 0-3 15,0 0 1-15,0 0-8 0,0 0-8 0,0 0-12 16,0 0-18-16,0 0-30 0,0 0-21 0,0 0-23 15,0 0-18-15,0 0-33 0,0 0-19 0,0 0-33 0,-47-10-188 16,35 10-442-16,12 0 196 0</inkml:trace>
  <inkml:trace contextRef="#ctx0" brushRef="#br2" timeOffset="51773.41">14364 8377 98 0,'0'0'131'0,"0"0"-4"16,0 0-5-16,-8-6-2 0,8 6 0 0,0 0-8 0,0 0-2 16,0 0-7-16,0 0-3 0,0 0-4 0,0 0-4 15,0 0 0-15,0 0-3 0,-6-8-2 0,6 8-7 16,0 0-3-16,0 0-4 0,0 0-2 0,0 0-6 15,0 0-3-15,0 0-4 0,0 0-5 0,0 0-6 16,0 0-2-16,0 0-1 0,0 0-2 16,0 0-1-16,0 0 1 0,0 0 3 0,0 0 0 0,0 0-2 15,0 0 7-15,0 0 1 0,0 0 2 0,0 0 1 16,0 0 2-16,0 0-3 0,0 0-7 0,0 0-2 0,0 0-8 16,0 0-3-16,14-12-3 0,-14 12-6 15,9-9 0-15,-9 9 1 0,12-6-4 0,-5 2-3 16,4 0-5-16,-11 4 5 0,19-11-4 0,-10 3 3 15,3-1-5-15,1 2-2 0,-1 0-1 0,-1 0 2 16,2-1-3-16,-2 3 4 0,0-5-3 0,-2 6-2 16,-1-3-5-16,-1 0 6 0,-7 7-1 0,17-7-1 15,-11 3-4-15,-6 4 4 0,10-7-3 0,-10 7 1 0,12-10 0 16,-12 10-3-16,8-7 1 0,-8 7 2 0,0 0 0 16,10-5 0-16,-10 5-2 0,0 0 0 15,0 0 2-15,9-7-3 0,-9 7 4 0,0 0-1 0,0 0-2 16,7-6 3-16,-7 6-3 0,0 0 3 0,0 0-5 15,0 0 4-15,0 0 0 0,0 0-1 0,0 0-5 16,0 0 2-16,0 0-5 0,0 0 6 0,0 0 0 16,0 0 1-16,0 0-2 0,0 0 5 0,0 0-5 15,0 0 3-15,0 0-1 0,0 0 1 0,0 0-3 16,0 0-4-16,0 0 3 0,0 0-2 0,0 0 1 16,0 0 2-16,0 0-3 0,0 0-1 0,0 0 0 15,0 0 1-15,0 0-1 0,0 0 4 0,0 0-1 16,0 0 0-16,0 0-2 0,-28 20 0 0,22-15 3 15,6-5-1-15,-13 10-2 0,5-8 3 0,1 5-1 16,-4-2-2-16,2-1 4 0,2 3-2 0,-4 0-2 0,0-1 3 16,-3 3 1-16,5-3-1 0,-3 1 2 0,2 0-2 15,-1 0 0-15,-1-1 0 0,3 2-1 0,-1-1-3 16,1-4 3-16,2 4 4 0,-1 0-6 0,-2-3 2 16,1 0-1-16,9-4 1 0,-14 11 2 0,7-5 2 15,7-6-2-15,-11 6-1 0,11-6-1 0,-7 7 2 16,7-7-2-16,0 0 1 0,-7 7 0 0,7-7-7 15,0 0 7-15,-6 11 1 0,6-11 1 0,0 0 1 16,0 0-3-16,1 11 2 0,-1-11-1 0,0 0 1 16,7 9 3-16,-7-9 1 0,5 11 2 0,-5-11 0 15,7 9-6-15,-7-9 7 0,6 9-4 0,-6-9 2 0,8 8-2 16,-4-1 1-16,-4-7-4 0,11 11 4 0,-5-4 0 16,0-1-3-16,0 0 2 0,0 1 1 15,-6-7 0-15,9 12-3 0,0-6-1 0,-5 0 4 0,5 1-3 16,-9-7-10-16,9 12-17 0,-3-6-15 0,0 0-27 15,0 1-30-15,-6-7-35 0,10 12-47 16,-5-6-48-16,-5-6-224 0,9 6-487 0,-3-1 216 0</inkml:trace>
  <inkml:trace contextRef="#ctx0" brushRef="#br2" timeOffset="55028.45">17238 8271 115 0,'-16'5'141'0,"16"-5"-12"15,0 0-8-15,0 0-2 0,0 0-6 0,0 0-6 16,0 0-9-16,0 0-9 0,0 0 2 0,0 0-9 16,0 0-2-16,0 0-5 0,0 0-3 0,-12 2-6 15,12-2-2-15,0 0-5 0,0 0-14 0,0 0 7 16,0 0-1-16,-12 2-4 0,12-2-7 0,0 0 4 15,0 0 2-15,0 0 0 0,0 0-1 0,0 0 3 16,0 0 1-16,0 0 2 0,-15-4 1 0,15 4-8 0,0 0-2 16,0 0 0-16,0 0-5 0,0 0-5 15,-4-10 0-15,4 10-4 0,0 0-2 0,0 0-3 16,0 0-1-16,6-19-5 0,-6 19-4 0,4-11-1 0,-4 11 1 16,8-9-4-16,-2 3 2 0,-6 6-4 15,9-11 2-15,-3 6 0 0,-6 5-2 0,10-9 1 0,-10 9-2 16,10-7-3-16,-4 3-2 0,-6 4 3 0,12-7-1 15,-12 7-2-15,12-7 1 0,-12 7 1 0,8-4-1 16,-8 4-2-16,0 0 1 0,9-7-1 0,-9 7 2 16,0 0-2-16,12-4 2 0,-12 4-2 0,9-2 0 15,-9 2 1-15,0 0-1 0,16 0 0 16,-16 0 0-16,13 0 0 0,-13 0-1 0,15-4 2 0,-15 4 1 16,14 4 0-16,-14-4 2 0,13 0-4 0,-13 0 1 15,12 0-2-15,-12 0 4 0,0 0-3 0,19 0 4 16,-19 0-4-16,12 0 1 0,-12 0 0 0,0 0 1 15,0 0-4-15,11 2 3 0,-11-2-3 0,0 0 5 16,0 0-3-16,9 5 2 0,-9-5-3 0,0 0-1 16,0 0 1-16,4 7 1 0,-4-7 3 0,0 0 2 15,0 0 0-15,0 0-1 0,-1 17 0 0,1-17 1 0,0 0 2 16,-3 18 2-16,3-18-1 0,-6 14-2 0,3-4 0 16,3-10 4-16,-8 15-3 0,8-8 1 15,-3 2 0-15,-1 2-2 0,-2-1-1 0,6-10 6 0,-9 15-1 16,3-4-4-16,-1-1 2 0,1 0 0 0,-2-2 0 15,-1 5-5-15,5-7 7 0,-2 5-1 0,-2-4-1 16,4 4 2-16,-4 0-2 0,1-5-1 0,1 4-4 16,1-4 6-16,-2 3-4 0,0 0 2 0,-1 3-3 15,1-4 4-15,1 0-3 0,-5 2 1 0,5-2 0 0,2 1-3 16,-2-2 4-16,0 1-2 0,0-1-1 16,0 2-1-16,0 0-1 0,-1-3 4 0,-1 3-4 15,8-9 2-15,-15 16-1 0,6-10 0 0,5 3-3 16,-2-2 3-16,-3-1-2 0,1 1 1 0,1 1 0 0,-1 2 0 15,-1-5-1-15,-1 1-1 0,4 3 3 16,-1-3-1-16,-5 3-1 0,3-3 0 0,1 1 1 0,-2 1-2 16,1-1 3-16,1 0 1 0,-1-2-3 0,-1 4 2 15,0 0 0-15,2-4 0 0,-1 2-1 0,2 0 1 16,-5 0-3-16,4-1 1 0,-2-1 0 0,2 1 0 16,8-6-1-16,-13 8 0 0,7-4-1 0,6-4 6 15,-7 6-3-15,7-6 3 0,-9 3-5 0,9-3 2 16,0 0-3-16,-9 6 3 0,9-6 4 0,0 0 4 15,0 0 5-15,0 0 2 0,0 0 5 0,0 0 3 16,-9 4 1-16,9-4-5 0,0 0-2 0,0 0 1 16,0 0-5-16,0 0 1 0,0 0-2 0,0 0-1 0,0 0-6 15,21-27 2-15,-15 23-2 0,-6 4 0 0,11-11-3 16,-8 5 2-16,5 1-6 0,-8 5 3 16,13-9-3-16,-7 5 0 0,-6 4 1 0,14-8 4 0,-8 3 0 15,-6 5 0-15,12-6-5 0,-12 6 2 0,12-7-1 16,-12 7-1-16,9-4 3 0,-9 4-3 0,10-4-2 15,-10 4-1-15,0 0 1 0,10-1 1 0,-10 1-2 16,0 0 1-16,0 0 1 0,17 0 1 0,-17 0-2 16,0 0 2-16,15 1-3 0,-15-1 0 0,0 0 1 15,13 1 1-15,-13-1-4 0,9 5 6 0,-9-5-2 16,9 4 2-16,-9-4-3 0,9 6 2 0,-9-6-1 16,7 8 3-16,-7-8-6 0,12 7 4 0,-12-7-3 0,9 7 4 15,-3-3 0-15,-6-4 2 0,12 6-2 0,-12-6-1 16,8 7 2-16,-8-7-2 0,12 8-1 0,-12-8 3 15,9 0-2-15,-9 0 3 0,12 7-2 0,-12-7 1 16,11 2-1-16,-11-2 0 0,14 1 2 0,-14-1-3 16,9 3 2-16,-9-3-1 0,13 0 1 0,-13 0-1 15,20 0-1-15,-20 0 4 0,18 1-1 0,-7 2-2 16,-11-3-2-16,21-3-1 0,-13 2 2 0,-8 1 2 16,19 1 0-16,-19-1 0 0,14-1-3 0,-14 1 1 15,0 0-2-15,18-3 1 0,-18 3-3 0,0 0-7 16,10 0-9-16,-10 0-14 0,0 0-14 0,0 0-17 15,0 0-19-15,0 0-20 0,0 0-18 0,0 0-23 16,0 0-31-16,0 0-68 0,0 0-146 0,0 0-422 16,0 0 187-16</inkml:trace>
  <inkml:trace contextRef="#ctx0" brushRef="#br2" timeOffset="55937.36">16288 8471 64 0,'0'0'178'0,"0"0"-13"0,0 0-1 0,0 0-4 16,0 0-7-16,0 0-12 0,-7-6-8 0,7 6-5 16,0 0-6-16,0 0-7 0,0 0-10 0,0 0-3 15,0 0-7-15,0 0-3 0,0 0-7 0,0 0-4 16,0 0-6-16,0 0-4 0,0 0-10 0,0 0-3 16,0 0-8-16,0 0-4 0,0 0-8 0,0 0-5 0,0 0 5 15,0 0-2-15,0 0-1 0,0 0 0 0,0 0-2 16,0 0 3-16,40 1-5 0,-40-1 4 0,22 2-1 15,-8-2-4-15,2 2 0 0,-1-1 4 0,0-1-5 16,3 0 1-16,-3 0-1 0,3 0 1 0,-3 0-4 16,1 0-1-16,-1 1 1 0,0-1-1 0,1 0-8 15,-1 0 3-15,0 3-2 0,2-3-1 0,-4 0 1 16,3 0-5-16,-2 0-3 0,2 0 2 0,-1 0 1 16,-3 0-1-16,2 1-6 0,-14-1 4 0,20 0-2 15,-8-1 1-15,-12 1-1 0,21 0 1 0,-12 1-3 16,-9-1 2-16,21-1 4 0,-10 1-1 0,-11 0-4 15,16-3 2-15,-6 6 0 0,-10-3-1 0,15-3-2 16,-15 3 0-16,14 0-1 0,-14 0 2 0,13-1 0 16,-13 1-5-16,17 1 4 0,-17-1 0 0,14 0-3 15,-14 0 0-15,15 3 1 0,-15-3 0 0,17 0-1 0,-17 0-2 16,16 0-1-16,-16 0 1 0,14 0-2 0,-14 0 3 16,0 0 1-16,16 0 1 0,-16 0-1 15,0 0-2-15,10 0 3 0,-10 0-3 0,0 0 2 0,0 0-3 16,0 0-1-16,0 0 5 0,0 0-1 0,14 1-4 15,-14-1 4-15,0 0-5 0,0 0-3 0,0 0-3 16,0 0-9-16,0 0-12 0,0 0-16 0,0 0-14 16,0 0-17-16,0 0-21 0,0 0-22 0,0 0-29 15,0 0-24-15,0 0-27 0,-43-4-223 0,31 3-456 16,0-2 202-16</inkml:trace>
  <inkml:trace contextRef="#ctx0" brushRef="#br2" timeOffset="56860.47">16348 8489 52 0,'0'0'148'0,"0"0"1"0,0 0-10 0,0 0-1 0,7-19-6 16,-7 19-11-16,0 0-2 0,0 0-4 15,0 0-9-15,0 0-8 0,0 0 6 0,0 0-8 0,0 0-3 16,0 0-4-16,5-12-3 0,-5 12-4 0,0 0-5 16,0 0-3-16,9-8 2 0,-9 8-6 0,0 0-7 15,12-5-4-15,-12 5-1 0,12-2-5 0,-12 2 2 16,10-9-6-16,-4 4-2 0,-6 5-4 0,16-5-4 15,-8 2-3-15,1-2-3 0,1 1-3 0,-1-2-2 16,-1-1 0-16,2 3 4 0,-1-3-3 0,4 1-6 16,-5-4-1-16,2 2-2 0,-2 3-1 0,1-2 0 15,0-3-6-15,-3 4 3 0,-6 6-4 0,10-14 0 16,-2 9-2-16,-8 5-4 0,10-9 4 0,-7 3 0 16,-3 6-5-16,9-9 7 0,-9 9-5 0,0 0 1 15,7-9-1-15,-7 9-1 0,0 0-3 0,3-8 2 16,-3 8-2-16,0 0 0 0,0 0 5 0,0 0-3 0,0 0 0 15,0 0-1-15,6-9 2 0,-6 9-2 0,0 0-1 16,0 0 1-16,0 0-3 0,0 0-1 0,0 0 2 16,0 0-4-16,0 0 1 0,0 0-6 0,0 0 3 15,0 0 4-15,0 0-1 0,0 0-1 0,0 0 0 16,0 0 1-16,0 0-4 0,0 0 2 0,0 0 2 16,0 0 0-16,0 0 0 0,0 0-2 0,-25 23 2 15,21-19 2-15,4-4-1 0,-14 11-1 0,5-6 0 16,0 2 0-16,2-2-3 0,-4 2 6 0,4-1-5 0,-2 1 0 15,-2 3 3-15,6-3 3 0,-6 1-1 16,2-3-2-16,0 4-2 0,2-2 6 0,-4 0-5 16,7 0 3-16,-5-1-3 0,9-6 1 0,-15 11-1 0,9-4 1 15,0-1 0-15,0 2 1 0,6-8-2 0,-13 12 4 16,10-9-1-16,3-3-2 0,-8 13-4 0,8-13 6 16,-6 10-6-16,6-10 3 0,-6 8 0 0,6-8 1 15,0 0-3-15,-4 10 4 0,4-10-1 0,0 0 3 16,-3 11-1-16,3-11 0 0,0 0-3 0,0 0 2 15,0 0 1-15,1 13 0 0,-1-13 3 0,0 0 4 16,6 11-1-16,-6-11 2 0,8 7 0 0,-8-7 1 16,12 6 0-16,-5-1 1 0,-7-5-4 0,14 7 0 15,-6-4 1-15,1 1-1 0,0 2 1 0,-1-1-2 16,2-3-1-16,-1 2-4 0,5 3-6 0,-2 0-12 16,-5-1-16-16,6 0-19 0,-2-1-26 0,2 2-37 15,-2 0-21-15,1-1-46 0,-2-1-78 0,-2-2-136 0,-1 2-429 16,1 3 190-16</inkml:trace>
  <inkml:trace contextRef="#ctx0" brushRef="#br2" timeOffset="60878.26">18990 8284 79 0,'0'0'152'15,"0"0"-16"-15,-9 3-5 0,9-3-16 0,0 0 3 16,0 0-4-16,0 0-5 0,0 0-5 0,0 0-2 16,0 0-3-16,0 0 3 0,0 0-5 0,-11-11-6 15,11 11-1-15,0 0-4 0,0 0 1 0,0 0-2 16,0 0-1-16,0 0-5 0,0 0 1 0,0 0-9 16,-3-10-3-16,3 10-2 0,0 0-5 0,0 0-6 0,0 0-3 15,0 0-4-15,0 0-4 0,0 0-3 0,3-18-4 16,-3 18-3-16,0 0-3 0,0 0-7 0,5-12 3 15,-5 12-8-15,4-9-2 0,-4 9 0 0,5-6 0 16,-5 6-3-16,10-10-3 0,-10 10 1 0,9-8 1 16,-3 3-2-16,-6 5-4 0,14-9 0 0,-8 5-2 15,1-2-1-15,-7 6 3 0,10-11-2 0,-10 11 0 16,11-7-2-16,-7 2 3 0,-4 5-6 0,12-7 3 16,-12 7-1-16,8-5 4 0,-8 5-5 0,12-4-1 15,-12 4 3-15,6-8 1 0,-6 8-7 0,0 0 3 16,10-6 0-16,-10 6 1 0,8-3-3 0,-8 3 2 15,0 0 1-15,11-5-1 0,-11 5-2 0,0 0 1 16,14-1 0-16,-14 1 1 0,0 0 1 0,12-1-2 0,-12 1 0 16,0 0 1-16,0 0 0 0,15 0-3 0,-15 0 2 15,0 0-1-15,0 0-1 0,0 0 1 16,12 1-2-16,-12-1 2 0,0 0-4 0,0 0 3 0,0 0 2 16,7 6-1-16,-7-6-2 0,0 0 2 0,2 9-1 15,-2-9 1-15,0 0-1 0,0 0-2 0,3 12 1 16,-3-12 6-16,0 0-3 0,-3 17 0 0,3-17 1 15,0 14-3-15,0-14 0 0,-2 15 7 0,2-15-9 16,-1 16 6-16,1-16-2 0,-6 16 1 0,4-7 0 16,-2 2 0-16,2 2 2 0,-4-1 1 0,2-3-1 15,1 1 2-15,-3-2-2 0,1 7-1 0,-1-3-1 16,2 0 3-16,-2 1 1 0,0-6 0 0,0 4-1 16,0-3 2-16,0 4-2 0,-1 1 3 0,4-2-3 0,-6 0 1 15,3-1 0-15,-3 1-1 0,1 3 1 16,1-2-3-16,-1 1 0 0,-2 0 3 0,2-2-3 15,1 3 1-15,-3-3 2 0,1 3-3 0,1-7 4 0,1 6-3 16,-2-2-1-16,4-4 3 0,-4 2 0 0,5 0-3 16,-7-2 0-16,5-1 3 0,-1 4 0 0,0-2-3 15,1 0 1-15,0 1 1 0,0-2-3 0,-2-1-1 16,8-6 3-16,-13 15 3 0,7-8-5 0,0 0 1 16,0-1 0-16,6-6 0 0,-11 11 2 0,4-6-1 15,-2 1-1-15,5 1-2 0,4-7 5 0,-15 7-4 16,7-1 0-16,1-1 1 0,7-5 0 0,-9 9 1 15,9-9-1-15,-12 8 2 0,12-8-2 0,-8 4-1 0,8-4 3 16,0 0-1-16,-7 5 0 0,7-5 1 16,0 0 0-16,0 0 3 0,-9 7-1 0,9-7 1 15,0 0 2-15,0 0 6 0,0 0 3 0,0 0-2 0,0 0-3 16,0 0 0-16,0 0-1 0,0 0 1 0,0 0-3 16,0 0-5-16,0 0-2 0,0 0-1 0,12-31-6 15,-6 23-3-15,0-1-3 0,3 3 4 0,-3-2-1 16,4 1-2-16,-2 1 0 0,-1-1 4 0,4-1-3 15,-4 3 4-15,0-3-1 0,1 4 2 0,-1-1-1 16,1 0 2-16,-8 5-6 0,13-7 5 0,-2 5-1 16,-11 2-3-16,9-4 2 0,-9 4 1 0,0 0-1 15,16-2 4-15,-16 2-1 0,0 0-1 0,15 2 0 16,-15-2 2-16,9 4 1 0,-9-4-5 0,9 5 2 0,-9-5 0 16,7 7-1-16,-7-7 7 0,11 7-3 15,-7-3 4-15,-4-4-4 0,9 10 2 0,-9-10 0 16,11 5 1-16,-4 1 1 0,-1-3-3 0,-6-3 0 15,12 10 0-15,-5-6 0 0,-7-4 3 0,14 7-7 0,-7-6 6 16,-7-1-3-16,15 7 4 0,-7-5-3 0,-8-2 4 16,15 7-4-16,-8-5 4 0,-7-2-4 15,11 2 2-15,-11-2-1 0,13 4-2 0,-13-4 3 0,0 0-1 16,13 2 2-16,-13-2-3 0,15 0 1 0,-15 0 1 16,14 1-8-16,-14-1-6 0,0 0-15 0,18 0-11 15,-18 0-11-15,12 0-17 0,-12 0-18 0,10 4-19 16,-10-4-27-16,0 0-15 0,0 0-40 0,0 0-186 15,0 0-401-15,0 0 178 0</inkml:trace>
  <inkml:trace contextRef="#ctx0" brushRef="#br2" timeOffset="62759.4">18128 8465 36 0,'0'0'160'0,"0"0"-4"16,0 0-7-16,0 0-9 0,0 0-6 0,0 0-5 15,0 0-3-15,32-2-5 0,-32 2-17 0,0 0 11 16,11-3-9-16,-11 3-1 0,0 0-5 0,13-5-3 16,-13 5-8-16,8-3-6 0,-8 3-1 0,9-4-7 15,-9 4-3-15,12-4-8 0,-12 4-5 0,10-5-5 16,-10 5-2-16,15-7 0 0,-9 3-4 0,-6 4-2 16,10-7 0-16,-4 2-7 0,-6 5 0 0,17-8-6 15,-11 5 0-15,3-4-7 0,-9 7 2 0,12-8-2 16,-5 1-3-16,-7 7-4 0,9-6-1 0,-3 0-2 15,-6 6 1-15,12-8-6 0,-12 8 2 0,7-6-2 16,-7 6 1-16,8-9-5 0,-8 9 3 0,0 0-2 0,7-8 0 16,-7 8-2-16,0 0 1 0,0 0-1 15,9-7 1-15,-9 7-2 0,0 0 3 0,5-5-1 0,-5 5-4 16,0 0 1-16,0 0 1 0,0 0-3 0,0 0 1 16,0 0 0-16,0 0 0 0,0 0-5 0,0 0 3 15,0 0-3-15,0 0 3 0,0 0-3 0,0 0-2 16,0 0 1-16,0 0 5 0,0 0-4 0,0 0 0 15,0 0 2-15,0 0 2 0,0 0-5 0,0 0 7 16,0 0-5-16,0 0 1 0,0 0-2 0,0 0 2 16,-35 12-3-16,35-12 3 0,-6 6-4 0,6-6 5 15,-13 5-4-15,13-5 7 0,-11 6-7 0,3-3 5 16,8-3-2-16,-11 7 0 0,4-2 1 0,7-5-1 16,-11 10 0-16,4-4 2 0,7-6-3 0,-12 7 1 15,6-3-2-15,0 5 2 0,6-9 1 0,-14 11 0 16,14-11-1-16,-9 7-3 0,2 1 3 0,7-8 2 0,-7 11-7 15,7-11 5-15,-9 9 0 0,9-9-1 0,-8 7 1 16,8-7-1-16,-6 7 1 0,6-7-3 16,-3 10 1-16,3-10 3 0,0 0 0 0,-10 9-1 0,10-9-1 15,-3 7 2-15,3-7-1 0,0 0-1 0,0 0 2 16,-5 13 1-16,5-13-2 0,0 0-2 0,-6 7 4 16,6-7-4-16,0 0 1 0,-4 10 5 0,4-10-3 15,0 0-2-15,0 0 1 0,-6 8-1 0,6-8-1 16,0 0 5-16,0 0-2 0,0 12 0 0,0-12 2 15,0 0 3-15,0 0-1 0,9 8 7 0,-9-8 2 16,10 7 3-16,-2-3-2 0,-8-4 3 0,15 6 0 16,-8-2-1-16,-7-4-6 0,17 7 3 0,-10-5-3 15,-7-2 3-15,13 5-6 0,-5-2 1 0,-2 4-2 0,1-3-1 16,1 1-7-16,-8-5 6 0,13 9 0 0,-5-2 0 16,-1-1 1-16,-1-2-3 0,2 3 0 15,-8-7-3-15,10 11-8 0,-3-6-15 0,-1 0-14 0,2 2-24 16,-8-7-23-16,12 12-22 0,-6-5-28 0,1-4-47 15,-7-3-259-15,9 10-477 0,-4-5 210 16</inkml:trace>
  <inkml:trace contextRef="#ctx0" brushRef="#br2" timeOffset="61767.24">18132 8465 101 0,'0'0'158'0,"0"0"-5"0,0 0-3 15,0 0-9-15,0 0-8 0,0 0-9 0,0 0-5 16,0 0-7-16,0 0-4 0,0 0-11 0,0 0-3 16,0 0-2-16,0 0-4 0,0 0-7 0,0 0-3 15,0 0-4-15,0 0-3 0,0 0-4 0,34 6 0 16,-34-6-7-16,14 4 2 0,-7-3 0 0,-7-1-1 16,17 6-5-16,-10-5 3 0,-7-1-7 0,19 3 0 15,-19-3 0-15,20 1-4 0,-11-1 0 0,3 2-3 16,3-2-3-16,-3 1-3 0,-12-1-1 0,20-1-3 15,-8 1 2-15,0-2-4 0,-12 2-6 0,21 0-1 0,-10 0-3 16,-11 0-2-16,19-4-2 0,-7 3-2 0,-2-2 0 16,-10 3-3-16,21 0-3 0,-12-1 6 15,-9 1-6-15,21-2-2 0,-9 1 0 0,-12 1-1 0,21 0 0 16,-9-3 1-16,-12 3-3 0,24-2 0 0,-14 0 1 16,4 4 0-16,-14-2-4 0,23-2 2 0,-14 2-3 15,3-2 1-15,-12 2 4 0,23 0-3 0,-13-1 0 16,2-1-2-16,-12 2 2 0,20 0 1 0,-10 0-3 15,-10 0 4-15,16-3-5 0,-16 3 4 0,15 0 0 16,-15 0 0-16,12-2-1 0,-12 2 0 0,0 0-3 16,0 0-1-16,15-3 3 0,-15 3-3 0,0 0 1 15,0 0 1-15,0 0-4 0,0 0 3 0,0 0-1 16,0 0 1-16,0 0 0 0,14 3 3 0,-14-3-7 16,0 0 1-16,0 0 5 0,0 0-2 0,0 0 1 15,0 0-6-15,0 0-12 0,0 0-12 0,0 0-14 16,0 0-17-16,0 0-22 0,0 0-16 0,0 0-24 0,0 0-18 15,0 0-33-15,0 0-40 0,-48-4-184 16,48 4-429-16,-20-4 190 0</inkml:trace>
  <inkml:trace contextRef="#ctx0" brushRef="#br2" timeOffset="65371.71">21196 8063 64 0,'0'0'139'0,"0"0"-5"0,0 0-19 0,0 0 5 15,0 0-7-15,0 0-8 0,0 0-6 0,0 0-3 0,0 0-5 16,0 0-2-16,0 0-4 0,0 0-1 15,-19-8-5-15,19 8-4 0,0 0-1 0,0 0-3 16,0 0-6-16,-11-5 5 0,11 5-3 0,0 0 0 0,0 0-4 16,-9-8-1-16,9 8-7 0,0 0 3 15,0 0 0-15,-10-5-1 0,10 5 0 0,0 0-2 16,0 0-4-16,0 0-2 0,0 0 0 0,0 0-8 0,-2-12-3 16,2 12-6-16,0 0-4 0,0 0-4 0,0 0-3 15,0 0 4-15,0 0-5 0,11-14-8 0,-11 14 4 16,0 0-1-16,7-11-5 0,-7 11 4 0,8-5-5 15,-8 5 0-15,9-5 1 0,-9 5-3 0,12-4 1 16,-5 0-1-16,-7 4-1 0,12-7-2 0,-12 7-1 16,12-3 0-16,-12 3-3 0,13-6 2 0,-13 6-2 15,11-2-3-15,-11 2 5 0,15-5 2 0,-15 5-1 16,9-3-1-16,-9 3 0 0,0 0-1 0,15-1-1 16,-15 1 4-16,0 0-3 0,13-3 0 0,-13 3 2 0,0 0-4 15,16-1-1-15,-16 1 2 0,0 0-2 16,0 0 0-16,15 4 3 0,-15-4-4 0,0 0 0 0,8 2 1 15,-8-2 1-15,7 5 0 0,-7-5 0 0,0 0-2 16,6 11 2-16,-6-11 1 0,5 9-2 0,-5-9 2 16,0 0-3-16,1 13-2 0,-1-13 2 0,5 11 4 15,-5-11-7-15,0 12 6 0,0-12-1 0,1 14-4 16,-1-14 5-16,0 12-3 0,0-12 3 0,-4 16 0 16,7-8 0-16,-3-8 1 0,-5 16-2 0,5-16 1 15,-1 17-2-15,1-17 4 0,-5 16-5 0,2-8 6 16,3-8 0-16,-10 16-1 0,8-8 1 0,-2 3 4 15,1-3-2-15,-3 2 5 0,1-3-4 0,-1 4-3 0,0-4 3 16,2 1-2-16,-2 3 0 0,0-1-2 0,-1 0 7 16,-1 0-1-16,-1 0-3 0,2-1 2 15,1-1-1-15,-2 0 3 0,1 3-4 0,1 0 0 0,0-3-1 16,0 1 1-16,1 1 2 0,-4 0-2 0,5-3 3 16,-5 0-3-16,3 5-2 0,-1-3 4 0,1-2-2 15,-3 4 0-15,0-2 1 0,-2 4-3 0,2-6-1 16,-1 4 4-16,-2-3-3 0,5 0 0 0,-1-2-1 15,-4 3 4-15,-1-1-6 0,5-3 3 0,-1 2 0 16,2 0 1-16,-2-1-5 0,1 1 1 0,1 1 2 16,0-2 0-16,-1-2-1 0,8-4 1 0,-13 10 1 15,7-5 1-15,6-5-2 0,-11 8 1 0,11-8-1 16,-9 7-2-16,9-7 2 0,-7 6-2 0,7-6-1 0,-8 5 5 16,8-5-5-16,0 0 7 0,0 0-3 15,0 0 2-15,-10 6-2 0,10-6 1 0,0 0 1 16,0 0-1-16,0 0 3 0,0 0 3 0,0 0 3 0,0 0-2 15,0 0 0-15,0 0 2 0,0 0-4 16,0 0 0-16,0 0-2 0,0 0 0 0,0 0-1 0,0 0 1 16,0 0-5-16,0 0 0 0,0-26 0 0,0 26 1 15,0 0-3-15,12-15 0 0,-12 15-2 0,6-7 0 16,-6 7-2-16,9-7 2 0,-9 7-3 0,7-10 6 16,-7 10-3-16,11-3 0 0,-11 3-3 0,0 0 4 15,13-6-2-15,-13 6 2 0,8-4-5 0,-8 4 2 16,13-3 3-16,-13 3-1 0,15-2 1 0,-15 2-1 15,16 0 1-15,-16 0 3 0,15 0-6 0,-15 0 6 16,15 2-5-16,-15-2 4 0,12 3-3 0,-12-3 1 16,13 4-2-16,-13-4 0 0,12 2 1 0,-6 4 1 15,-6-6-2-15,9 5 3 0,-1 1 0 0,-8-6 0 16,12 7-3-16,-8-2 4 0,-4-5-1 0,11 6-1 16,-11-6 1-16,9 11 1 0,-5-8 1 0,-4-3-4 0,11 7 5 15,-11-7 2-15,8 10-5 0,-8-10 6 0,12 5-1 16,-12-5 1-16,12 6 1 0,-3-4 2 0,-9-2-3 15,14 2 4-15,-14-2-6 0,16 2 2 0,-16-2 0 16,15 1-1-16,-15-1-2 0,15-1 2 0,-15 1-2 16,13 0 3-16,-13 0-3 0,17-2 4 0,-17 2-5 15,13 0 2-15,-13 0 0 0,0 0-2 0,15-4 1 16,-15 4-3-16,0 0 0 0,12 0 4 0,-12 0-6 16,0 0-10-16,12-4-16 0,-12 4-17 0,0 0-20 15,0 0-25-15,0 0-22 0,0 0-19 0,0 0-11 0,0 0-36 16,0 0-47-16,0 0-152 0,0 0-408 15,0 0 181-15</inkml:trace>
  <inkml:trace contextRef="#ctx0" brushRef="#br2" timeOffset="67300.53">20101 8315 175 0,'0'0'168'0,"0"0"-6"0,0 0-7 0,0 0-12 0,0 0-3 15,0 0-5-15,0 0-7 0,0 0-9 0,0 0-3 16,21-11-7-16,-21 11-6 0,0 0 0 0,0 0-10 16,9-6-2-16,-9 6-10 0,0 0-6 0,0 0-1 15,12-5-6-15,-12 5-8 0,0 0-2 0,7-7-5 16,-7 7-5-16,11-6-2 0,-11 6-6 0,7-7-3 16,1 3-3-16,-8 4-6 0,9-6 2 0,-9 6-5 15,10-8-3-15,-4 2-3 0,-6 6 0 16,10-7 0-16,-1 2-4 0,-9 5-3 15,14-10 0-15,-8 4 2 0,-2-2-8 0,-4 8 2 0,12-11 2 0,-6 5-4 16,-6 6 3-16,12-17-2 0,-6 12-2 0,-6 5-2 0,9-13 3 16,-3 8-3-16,-6 5 4 0,9-9-3 15,-9 9-2-15,9-10 1 0,-9 10 0 0,7-7 3 16,-7 7-4-16,0 0 2 0,8-7-2 0,-8 7-1 0,0 0 1 16,6-6 1-16,-6 6 0 0,0 0-3 0,0 0 3 15,0 0 2-15,7-5-1 0,-7 5 0 0,0 0 2 16,0 0 2-16,0 0-4 0,0 0 4 0,0 0-5 15,0 0 2-15,0 0-2 0,0 0 0 0,0 0 0 16,0 0-3-16,0 0 2 0,0 0-4 0,0 0 2 16,0 0-4-16,0 0 0 0,0 0 1 0,0 0 2 15,0 0-1-15,0 0-1 0,0 0 3 0,0 0-1 16,0 0-1-16,0 0 3 0,0 0-1 0,0 0 1 0,-27 13-3 16,27-13 5-16,-7 7-7 0,7-7 3 0,-13 8-1 15,13-8 1-15,-12 8 1 0,6-2 0 16,6-6-1-16,-14 7 3 0,7-1-1 0,7-6-1 0,-14 8-5 15,7-3 7-15,7-5-3 0,-14 12-1 16,4-6 0-16,3-1 4 0,7-5-2 0,-14 10-2 0,5-2 3 16,0-2 0-16,2-1-3 0,7-5 3 0,-14 10 0 15,7-5-1-15,7-5-2 0,-12 6 2 0,12-6 2 16,-11 9 1-16,11-9-5 0,-8 7 3 0,8-7-1 16,-9 7-1-16,9-7-1 0,-6 8 1 0,6-8 2 15,0 0-2-15,-8 6 1 0,8-6 0 0,-7 4 0 16,7-4 5-16,0 0-8 0,-6 11 4 0,6-11-1 15,-6 6 2-15,6-6-3 0,0 0 0 0,-6 7 0 16,6-7-1-16,0 0 2 0,0 0 1 0,-6 8-1 16,6-8 1-16,0 0 1 0,0 0 2 0,0 0-2 15,0 0-3-15,0 0 1 0,-3 9 1 0,3-9-3 16,0 0 8-16,0 0-2 0,0 0 3 0,0 0 4 16,13 13 6-16,-7-9-3 0,-6-4 3 0,14 5 3 15,-5-3 2-15,0 2 0 0,7 0 1 0,-7 0 1 0,4 2-1 16,-1-1-5-16,-3-3-2 0,2 4 0 0,-2-1 0 15,1-1-2-15,-1 3-2 0,3 1-2 0,-5-1-4 16,1 0-15-16,-2 1-21 0,0 0-16 0,0 0-37 16,-5 1-36-16,-1-9-43 0,3 18-50 0,-6-7-227 15,3-11-473-15,-6 19 210 0</inkml:trace>
  <inkml:trace contextRef="#ctx0" brushRef="#br2" timeOffset="66283.42">20071 8300 115 0,'0'0'175'16,"0"0"-12"-16,0 0-5 0,0 0-9 0,0 0-11 16,0 0-9-16,0 0-3 0,0 0-6 0,0 0-7 0,0 0-2 15,0 0-12-15,0 0 1 0,0 0-7 0,0 0-4 16,0 0-7-16,0 0 3 0,0 0-4 0,0 0-4 16,0 0-2-16,41-7-4 0,-41 7-2 0,17 0-3 15,-17 0-3-15,20 0-3 0,-20 0-6 0,22 0-2 16,-8 1-2-16,-2-1 0 0,-1 0-3 0,4 3-3 15,2-3-1-15,-2 0-4 0,0-3-2 0,0 6-4 16,1-3 2-16,-1-3-7 0,3 3-5 0,-3 0 2 16,-2-1-1-16,-13 1 0 0,24-2-2 0,-15 1 0 15,3-2-7-15,-12 3-1 0,21 0-1 0,-9-3-2 16,-2 3-3-16,-10 0-1 0,20 0-1 0,-10 0 1 16,-10 0 3-16,21 0-1 0,-12 0-7 0,-9 0 4 15,22 0-3-15,-11 0 3 0,-11 0-3 0,19 0 2 16,-7 2-2-16,0-2 2 0,-12 0-5 0,19 0 4 15,-10 1-5-15,-9-1 4 0,20-1-3 0,-20 1 0 16,19 0 5-16,-7 0-4 0,-12 0 1 0,16 0 2 0,-16 0-2 16,17 1-1-16,-17-1-1 0,13 0 2 0,-13 0 2 15,11 0-1-15,-11 0-2 0,0 0 0 16,13 0 0-16,-13 0 2 0,0 0 0 16,0 0-6-16,0 0 4 0,0 0-2 0,16-1 2 0,-16 1 1 0,0 0-1 15,0 0-1-15,0 0-3 0,0 0 1 0,0 0-4 16,0 0-8-16,0 0-7 0,0 0-10 0,0 0-13 15,0 0-16-15,0 0-19 0,0 0-21 0,0 0-21 16,0 0-35-16,-40-2-17 0,40 2-34 0,-18-8-196 16,11 5-436-16,7 3 193 0</inkml:trace>
  <inkml:trace contextRef="#ctx0" brushRef="#br0" timeOffset="-167150.56">21217 8920 126 0,'0'0'158'0,"0"0"-9"0,0 0-12 15,0 0-11-15,0 0-7 0,0 0-5 0,0 0-11 16,0 0-2-16,6-8-7 0,-6 8-7 0,0 0-8 16,0 0-3-16,0 0-6 0,0 0-10 0,0 0-1 15,0 0-3-15,0 0-5 0,0 0-4 0,0 0-12 16,0 0 1-16,0 0-4 0,0 0-5 0,0 0-1 15,0 0-1-15,0 0 0 0,0 0 1 0,18 3-1 16,-18-3-1-16,0 0-4 0,0 0 0 0,15 3-2 0,-15-3 0 16,0 0-2-16,18 2-2 0,-18-2-5 15,13 0 7-15,-13 0-8 0,15 2-4 0,-15-2 8 0,18 3-2 16,-9-3-1-16,-9 0-1 0,16 2-6 0,-7-1 4 16,-9-1-2-16,20 5-1 0,-12-5-10 0,6 2 3 15,-4-1-5-15,4 2 3 0,-1-3 0 0,-1 1-4 16,-12-1 0-16,21 0 2 0,-12 2-1 0,-9-2 6 15,21 2-2-15,-11 0 0 0,-10-2-22 0,15 1 8 16,-15-1-1-16,14 0 1 0,-14 0 2 0,0 0 5 16,17-1 2-16,-17 1 4 0,9-2-2 0,-9 2 7 15,0 0-5-15,14-5 2 0,-14 5 2 0,0 0-2 0,16-4 3 16,-16 4-2-16,11-2-2 0,-11 2 3 0,12 0 1 16,-12 0 3-16,13-4-2 0,-13 4 0 0,13-2 0 15,-13 2 4-15,17 0 2 0,-17 0 0 16,10-2-2-16,-10 2-1 0,0 0 0 0,18 2 3 0,-18-2-2 15,0 0 3-15,0 0-1 0,12-5 2 0,-12 5 0 16,0 0-2-16,0 0 5 0,0 0-5 0,0 0 2 16,14 3-2-16,-14-3-1 0,0 0 2 0,0 0 0 15,0 0-3-15,0 0 2 0,0 0 0 0,0 0-6 16,0 0-7-16,0 0-11 0,0 0-8 0,0 0-17 16,0 0-10-16,0 0-23 0,0 0-29 0,0 0-15 15,0 0-169-15,0 0-313 0,0 0 139 0</inkml:trace>
  <inkml:trace contextRef="#ctx0" brushRef="#br2" timeOffset="95301.43">13335 9887 76 0,'0'0'127'0,"0"0"-1"0,0 0-16 0,0 0 0 15,-11 4-12-15,11-4 3 0,0 0-8 0,0 0 2 16,0 0-10-16,0 0 4 0,0 0-8 0,0 0-2 16,0 0-2-16,-10 4 0 0,10-4 2 0,0 0-6 15,0 0-1-15,0 0-1 0,0 0 0 0,0 0 2 16,0 0-1-16,0 0 0 0,0 0-1 0,0 0-1 16,0 0-4-16,0 0-3 0,0 0-7 15,0 0-4-15,0 0-7 0,0 0-3 0,-6-17-2 0,6 17-2 16,0 0-7-16,0 0 1 0,0 0-7 0,0 0-3 0,0 0 1 15,9-22-5-15,-9 22 0 0,6-9-9 16,-6 9 4-16,7-11-7 0,-7 11 8 0,6-5-5 16,-6 5 2-16,10-6-2 0,-10 6-4 0,8-6-2 0,-8 6 3 15,10-4-1-15,-10 4 0 0,9-5-4 16,-9 5 5-16,0 0-4 0,14-5 1 0,-14 5-2 16,0 0 3-16,9-5-3 0,-9 5 1 0,0 0-4 0,12-2 1 15,-12 2-3-15,0 0 5 0,0 0-1 16,13-3 0-16,-13 3 1 0,0 0 0 0,0 0 1 0,15 0-1 15,-15 0-3-15,0 0 2 0,0 0-1 0,12 3 0 16,-12-3-1-16,0 0 0 0,0 0 1 0,7 3 1 16,-7-3-2-16,0 0-2 0,12 6 4 0,-12-6 0 15,0 0-3-15,6 5 2 0,-6-5-2 0,0 0 4 16,0 0-3-16,3 10-1 0,-3-10 1 0,0 0 1 16,5 10 1-16,-5-10 2 0,0 0 0 0,0 15 3 15,0-15 0-15,1 9 0 0,-1-9-2 0,0 0 3 0,0 11-1 16,0-11-2-16,0 13-2 0,0-13 6 15,0 12 0-15,0-12 4 0,0 0-1 0,-3 19-1 0,3-19 0 16,2 15 1-16,-2-15 0 0,-5 11 1 0,5-11 0 16,-3 16 1-16,-1-8-4 0,4-8 3 0,-3 15 1 15,-2-7-2-15,5-8 2 0,-6 19 1 0,0-8-5 16,5-3 3-16,-4 2-2 0,2 0 0 0,-3 0 1 16,2 1 2-16,1-4 0 0,-1 3-3 0,-4 1-4 15,2-1 4-15,0-3 0 0,3 4-1 0,-4 0-1 16,2-1 0-16,-1-2-2 0,0-2 2 0,6-6-2 15,-7 17 1-15,1-9-4 0,0 0 1 0,0-1 6 16,1 1-5-16,5-8 0 0,-10 16-1 0,4-8-3 16,0 4 6-16,-3 1-2 0,2-2 2 0,-1-4-4 0,-1 0 3 15,0 4-1-15,2-1-5 0,-1-3 3 16,1 0 4-16,-2 0-3 0,2 3-3 0,-1-3 4 0,2-2 0 16,-1 1-1-16,1 3 1 0,-2-4-4 15,8-5 3-15,-13 14 0 0,7-9 2 0,0 0-4 16,6-5 5-16,-14 8-3 0,8-2-5 0,6-6 3 0,-8 8 3 15,8-8 0-15,-8 6 1 0,8-6-1 0,-7 6 3 16,7-6-4-16,0 0 2 0,0 0 1 0,-9 7 1 16,9-7 0-16,0 0 4 0,0 0 2 0,-8 5-2 15,8-5 3-15,0 0 2 0,0 0 2 0,0 0-2 16,0 0-3-16,0 0 4 0,0 0-5 0,0 0 2 16,0 0-2-16,0 0 0 0,0 0-3 0,0 0-3 15,0 0 0-15,0 0-5 0,11-31 3 0,-11 31 0 16,6-11 1-16,-6 11-2 0,9-9-3 0,-9 9 5 15,7-8-6-15,-1 3 3 0,-6 5 0 0,9-6-2 16,-9 6-1-16,10-8-1 0,-10 8 4 0,12-7-2 0,-12 7-3 16,14-3 5-16,-14 3-4 0,10-3 2 15,-10 3-2-15,12-4 3 0,-12 4 0 0,0 0-10 0,14 0 8 16,-14 0-5-16,0 0 4 0,0 0 4 16,17 0-6-16,-17 0 4 0,0 0-5 0,14 2 3 0,-14-2 0 15,9 3-4-15,-9-3 6 0,10 4-3 0,-10-4 0 16,8 8 5-16,-8-8-2 0,9 8 5 0,-9-8-4 15,12 4-1-15,-12-4-2 0,12 7 3 0,-7-3-1 16,-5-4 3-16,11 6-5 0,-11-6 0 0,12 5 2 16,-12-5 2-16,13 6 0 0,-7-4-1 0,-6-2 1 15,14 5 3-15,-14-5-1 0,13 4-1 0,-13-4 0 16,14 3 1-16,-7-1-6 0,-7-2 1 0,13 2 3 0,-13-2 3 16,14 2-6-16,-14-2 1 0,16 0 2 15,-8 4 0-15,-8-4 1 0,13 0-2 0,-13 0 0 16,0 0 0-16,15 0 0 0,-15 0 3 0,0 0-6 15,13 0 5-15,-13 0-6 0,0 0-4 0,0 0-14 16,0 0-14-16,12-6-19 0,-12 6-26 16,0 0-24-16,0 0-32 0,0 0-35 0,0 0-28 0,0 0-72 0,0 0-140 15,0 0-444-15,0 0 197 0</inkml:trace>
  <inkml:trace contextRef="#ctx0" brushRef="#br2" timeOffset="96462.21">12678 9787 33 0,'0'0'151'0,"0"0"-20"0,0 0 0 16,0 0-12-16,12-3-10 0,-12 3-4 0,0 0-7 16,0 0-7-16,0 0-4 0,0 0-4 0,6-8-5 15,-6 8-10-15,0 0 4 0,0 0-7 0,0 0-7 0,0 0 4 16,0 0 1-16,0 0 0 0,0 0 3 0,0 0-2 15,0 0 0-15,0 0-3 0,0 0-1 0,0 0-1 16,0 0-3-16,0 0-2 0,0 0 2 0,0 0-2 16,0 0-4-16,0 0-1 0,0 0-6 0,0 0-4 15,0 0-1-15,0 0-7 0,0 0-3 0,0 0-2 16,0 0-7-16,0 0 1 0,0 0-4 0,0 0-2 16,0 0 5-16,0 0 1 0,0 0-2 0,8 16 8 0,-8-16 3 15,2 8-7-15,-2-8 3 0,3 11 0 16,-3-11-4-16,3 14 5 0,-3-7 0 0,0-7 1 15,5 15-3-15,-5-15 3 0,1 17-5 0,-1-9 5 16,0-8-4-16,2 19 2 0,1-11 0 0,-3-8-2 0,0 20 0 16,0-12-1-16,0-8 2 0,0 18-6 0,0-5 0 15,0-5 1-15,-3 6 0 0,3-14 4 16,-2 17-6-16,4-6 0 0,-2-11 0 0,-2 20 1 0,1-13-5 16,1-7 6-16,0 22-5 0,0-14 0 0,0-8 2 15,-3 19 3-15,3-9-1 0,0-10-1 0,-2 18-1 16,2-9 0-16,0-9 0 0,-3 19 3 0,0-9-3 15,3-10-4-15,0 19 5 0,0-10 0 0,0-9-2 16,3 18 1-16,-3-8-3 0,2 0-1 0,-2-10-2 16,0 18 1-16,0-8 1 0,1 1-3 0,-1-11-1 15,2 17 0-15,-2-17 0 0,0 15-2 0,3-9 0 16,-3-6 2-16,1 17-2 0,-1-17-2 0,0 14 3 16,0-14-1-16,0 13 0 0,0-13 0 0,-1 16 0 15,2-8 0-15,-1-8-4 0,0 16 7 0,0-16 2 16,-1 15-4-16,1-15 5 0,1 13 1 0,-1-13 3 15,2 13-5-15,-2-13 0 0,0 0 8 0,-2 18-4 0,2-18-9 16,0 12 7-16,0-12-6 0,0 0 1 0,2 16 3 16,-2-16 2-16,0 8-6 0,0-8 6 15,0 0 0-15,0 13-3 0,0-13 3 0,0 0-1 0,0 11-1 16,0-11 2-16,0 0-3 0,0 0 0 0,3 13-1 16,-3-13 1-16,0 0-2 0,1 11-1 15,-1-11 6-15,0 0-3 0,0 0 1 0,3 7 1 0,-3-7-4 16,0 0-1-16,5 9-5 0,-5-9 7 0,0 0-5 15,0 0 2-15,0 0 2 0,4 9-2 0,-4-9 0 16,0 0-1-16,0 0-7 0,0 0 9 0,6 7-2 16,-6-7 4-16,0 0-5 0,0 0 4 0,0 0-3 15,0 0-3-15,0 0-8 0,0 0-24 0,0 0-31 16,0 0-27-16,0 0-28 0,0 0-46 0,0 0-49 0,-9-39-51 16,8 22-294-16,1 1-603 0,0 0 267 0</inkml:trace>
  <inkml:trace contextRef="#ctx0" brushRef="#br2" timeOffset="97654.37">12686 9865 52 0,'0'0'167'16,"0"0"-12"-16,12-4-13 0,-12 4-5 0,0 0-17 16,8-4-15-16,-8 4 2 0,0 0 1 0,0 0-7 15,11-4-18-15,-11 4 7 0,0 0-5 0,0 0-4 16,0 0-8-16,0 0-4 0,0 0-5 0,0 0-6 16,0 0-6-16,0 0-4 0,0 0-1 0,0 0-10 15,0 0-2-15,0 0-1 0,0 0 0 0,0 0 6 16,0 0-2-16,0 0 4 0,0 0 0 0,0 0 1 15,1 18-4-15,-1-18-1 0,0 0 1 0,0 0-2 16,0 0 1-16,-6 16 1 0,6-16 1 0,0 0 3 16,-6 11-5-16,6-11 2 0,-2 11-2 0,2-11-3 15,-6 11 2-15,1-4 5 0,5-7-6 0,-7 15 2 16,4-6-3-16,0 0 0 0,3-9-1 0,-6 19-3 0,0-11-1 16,1-2 1-16,5-6-5 0,-9 15 2 15,6-6-6-15,-1 0 0 0,4-9-5 0,-8 13 5 16,7-6-3-16,1-7 1 0,-6 11-4 0,6-11 1 0,-2 9-3 15,2-9-1-15,-6 10 4 0,6-10-3 0,0 0-2 16,-4 11-1-16,4-11-2 0,0 0 2 0,-6 7-3 16,6-7 3-16,0 0-2 0,0 0 1 0,0 0-1 15,0 0 1-15,0 0 0 0,0 0 3 0,0 0 6 16,0 0 6-16,0 0-4 0,0 0 6 0,0 0 1 16,0 0 3-16,0 0-7 0,0 0-3 0,0 0 4 15,0 0-8-15,0 0 1 0,0 0-4 0,0 0 1 16,0 0-1-16,0 0-4 0,0 0-1 0,0 0 0 15,6-35-3-15,-6 35-3 0,6-10 4 0,-6 10-2 16,6-10-2-16,-2 3 3 0,-4 7-9 0,8-15 5 0,-2 8-8 16,-3-1 4-16,3-2-1 0,0 2-5 0,0 1-3 15,-6 7-5-15,12-15 3 0,-5 8-1 0,-4-2-1 16,3 1 5-16,-6 8-7 0,12-11 5 0,-9 4 2 16,3 0-2-16,0 0 4 0,-6 7 2 15,7-11-2-15,-2 3 0 0,-5 8 3 0,7-9-1 0,-7 9 0 16,11-11-3-16,-11 11 4 0,4-10 1 0,-4 10-1 15,6-8 5-15,-6 8-6 0,0 0 4 0,5-8-1 16,-5 8 4-16,0 0-3 0,6-11 0 0,-6 11 0 16,0 0 3-16,0 0-3 0,0 0 2 0,6-11-3 15,-6 11 3-15,0 0 1 0,0 0 1 0,0 0-5 16,0 0 1-16,1-9 4 0,-1 9-4 0,0 0 5 16,0 0 0-16,0 0 0 0,0 0 2 0,0 0-2 15,0 0 0-15,0 0-1 0,0 0 2 0,0 0-1 16,0 0 1-16,0 0 2 0,0 0 1 0,0 0-5 0,0 0-1 15,0 0-1-15,0 0-2 0,0 0 0 0,0 0-4 16,0 0 4-16,0 0-2 0,0 0 0 16,0 0 4-16,0 0-2 0,0 0-2 0,0 0 0 0,0 0 7 15,0 0-6-15,0 0 1 0,8 26 2 0,-8-26 2 16,4 11-1-16,-4-11 1 0,7 13 4 0,-4-9-2 16,-3-4 3-16,11 14 0 0,-8-8 2 0,3 1-4 15,-6-7 3-15,7 11 0 0,-2-7-6 0,-5-4 4 16,7 8-3-16,-7-8 2 0,8 13-2 0,-8-13-5 15,6 8-22-15,-6-8-23 0,4 10-34 0,-4-10-34 16,2 13-46-16,-2-13-62 0,0 0-286 0,0 0-550 16,-9 8 244-16</inkml:trace>
  <inkml:trace contextRef="#ctx0" brushRef="#br2" timeOffset="90359.11">11895 10035 25 0,'0'0'156'0,"0"0"-7"16,0 0-6-16,0 0-4 0,0 0-8 0,0 0-1 16,0 0-4-16,0 0-4 0,0 0-2 0,0 0-1 15,0 0-3-15,0 0 1 0,0 0-3 0,0 0 0 16,0 0-2-16,0 0-5 0,0 0-3 0,0 0-3 15,0 0-8-15,0 0-2 0,0 0-2 16,0 0-13-16,0 0-3 0,0 0-9 0,0 0-1 0,0 0-11 16,0 0-5-16,7-27 2 0,-7 27-10 15,6-11-3-15,-6 11-2 0,8-10-6 0,-4 3-1 0,-4 7-5 16,9-14-2-16,-3 8-1 0,0 1-3 0,0-2 0 0,0-3 3 16,-1 3-7-16,1 0-4 0,0-3 0 15,-2 2 1-15,4 0 2 0,-8 8-6 0,11-14 1 0,-3 8 0 16,-2 0-3-16,-3-2 1 0,-3 8 1 0,7-14 2 15,-7 14-6-15,11-9 3 0,-10 0-1 0,-1 9 1 16,8-6-4-16,-8 6 1 0,0 0-2 0,6-10 3 16,-6 10-2-16,0 0 3 0,6-9-1 0,-6 9-2 15,0 0 1-15,0 0-1 0,0 0 2 0,0 0 2 16,1-8-4-16,-1 8 2 0,0 0-1 0,0 0-1 16,0 0 1-16,0 0 0 0,0 0-6 0,0 0 5 15,0 0-4-15,0 0 2 0,0 0-5 0,0 0 5 16,0 0-1-16,0 0 2 0,0 0-3 0,0 0 0 0,0 0 0 15,0 0-2-15,0 0 3 0,0 0 2 16,-16 31-1-16,16-31 2 0,-6 10-2 0,1-3 2 16,5-7 0-16,-6 10 2 0,6-10-4 0,-7 15 1 0,5-5 2 15,2-10 3-15,-4 16 0 0,-1-8 3 16,1 0-6-16,4-8 8 0,-6 17-1 0,6-7 1 16,-3 0-3-16,-1-1 1 0,4-9-1 0,-5 19 0 15,4-8 3-15,-4 2-1 0,4-2-5 0,-1 1 9 0,1-3-2 16,1-9-2-16,-3 22-1 0,3-14 2 0,-2 4-1 15,1-1-2-15,1-11 0 0,-5 17 1 0,5-4 2 16,0-13-5-16,-3 19 0 0,3-11 4 0,0-8-2 16,-3 19 0-16,3-11 0 0,0-8 0 0,-3 17 1 15,3-7-6-15,0-10 5 0,-3 15 2 0,3-4-2 16,0-11-1-16,0 17-1 0,-1-8 2 0,1-9 1 16,0 18 1-16,0-18-2 0,0 18 3 0,-2-7-3 15,2-11-1-15,0 16-2 0,0-16 2 0,0 15-1 0,0-15-2 16,0 13 3-16,0-13 1 0,0 17-1 0,0-17 1 15,-1 15-2-15,1-15 6 0,0 13-1 0,0-13-1 16,1 12 1-16,-1-12-1 0,0 13-6 0,0-13 7 16,2 11 2-16,-2-11-1 0,0 0-3 0,0 14 5 15,0-14-4-15,0 0 2 0,0 12-2 0,0-12 3 16,0 0 4-16,0 12-3 0,0-12 2 0,0 0 1 16,0 0-3-16,0 13-1 0,0-13-1 0,0 0 2 15,4 11 2-15,-4-11 4 0,0 0-7 0,2 11 8 16,-2-11 1-16,1 9-1 0,-1-9 2 0,5 9-2 15,-5-9-5-15,6 8 1 0,-6-8-3 0,6 9 8 16,-6-9-2-16,7 9-5 0,-7-9 3 0,6 7 2 16,-6-7-6-16,7 6-3 0,-7-6 3 0,6 7 0 15,-6-7-8-15,8 6 7 0,-8-6-6 0,0 0 3 16,7 5-3-16,-7-5-7 0,0 0-11 0,0 0-17 0,8 7-25 16,-8-7-20-16,0 0-31 0,0 0-43 15,0 0-43-15,0 0-44 0,0 0-87 0,-42-12-180 16,30 4-544-16,5 1 241 0</inkml:trace>
  <inkml:trace contextRef="#ctx0" brushRef="#br2" timeOffset="102980.18">15341 9873 51 0,'-15'0'134'0,"15"0"-3"0,0 0-5 0,0 0-1 0,0 0-5 16,0 0-1-16,0 0-5 0,0 0 2 0,-19-1-3 15,19 1-2-15,0 0-1 0,0 0-5 16,-9-5-4-16,9 5-4 0,0 0-2 0,0 0-5 0,0 0-4 15,0 0-5-15,-11-3-8 0,11 3-4 0,0 0-6 16,0 0-4-16,0 0-3 0,0 0-9 0,-6-10-1 16,6 10-1-16,0 0-6 0,0 0-1 0,0 0 1 15,0 0-3-15,-6-12 1 0,6 12-6 0,0 0 0 16,0 0-4-16,-1-11-1 0,1 11-3 0,0 0-1 16,0 0-3-16,1-16-3 0,-1 16-3 0,5-14 1 15,-5 14 0-15,4-9 0 0,-4 9-6 0,8-15-2 16,-2 12 0-16,-6 3 1 0,10-13-1 0,-1 8 1 15,-4-1-3-15,3-1 2 0,-8 7-2 0,15-11-2 0,-6 5-1 16,2 1-1-16,-2-1 2 0,-2 2 0 0,4-1-6 16,1-1 6-16,-5 1-1 0,2 2 2 15,1-3-2-15,-1 1-6 0,-9 5 3 0,18-6 4 0,-9 3-3 16,3 1 2-16,-12 2 2 0,20-5-6 0,-11 5 6 16,1-3-3-16,-10 3 0 0,15-4 3 15,-15 4 0-15,18-1-6 0,-18 1 1 0,16 0-1 0,-16 0 3 16,14 0-3-16,-14 0 2 0,0 0-1 0,17 1-1 15,-17-1 0-15,8 4 0 0,-8-4 0 0,7 6 1 16,-7-6-2-16,5 7-1 0,-5-7 2 0,0 0 2 16,3 15 0-16,-3-15-3 0,0 14 3 0,0-14 1 15,-5 15 2-15,5-15 0 0,-6 16 1 0,0-8-4 16,-1 5 5-16,1-5-1 0,0 2 3 0,0 0-1 16,-3 0 1-16,0 1 0 0,5 3 2 0,-5-3-2 15,4 1 4-15,-4-1-6 0,3 1 4 0,-1-4-5 16,1 1 4-16,-3 4-4 0,2-4 2 0,-1 3 2 0,1 1 0 15,-4 0-2-15,4 0 3 0,-1 0-6 16,-4 1 0-16,5-3 2 0,-4 0 2 0,4 2-3 0,-3-2 3 16,-1 3-2-16,2 1 2 0,-3-6-1 0,0 5 2 15,3-3-7-15,-3 1 8 0,2 1-6 0,-3-3 0 16,4 2-1-16,-5-2 2 0,1 0-4 0,2 0 3 16,1 0 1-16,-2-1 1 0,4-1-3 0,1-1 3 15,-5 1-2-15,5 2 0 0,-1-5 0 0,-2 1 1 16,10-6 1-16,-14 13-1 0,8-8-3 0,-1 1 3 15,-1-3-3-15,8-3 4 0,-12 10-4 0,6-6 3 16,6-4-3-16,-8 7 1 0,8-7-1 0,-8 4 0 16,8-4 1-16,0 0 3 0,-7 5-3 0,7-5 5 15,0 0-1-15,0 0 1 0,0 0 1 0,0 0 0 0,0 0 3 16,-11 5 3-16,11-5-2 0,0 0 7 16,0 0-9-16,0 0 5 0,0 0-2 0,0 0-4 15,0 0-1-15,0 0 4 0,0 0-6 0,0 0-1 0,0 0 1 16,18-27-5-16,-12 23 3 0,-6 4-3 0,13-10 3 15,-5 6-1-15,-8 4-2 0,13-8 0 0,-7 2-1 16,-6 6 2-16,14-3-2 0,-14 3 1 0,10-6-1 16,-10 6 1-16,12-5-2 0,-12 5 4 0,0 0-5 15,17 0 0-15,-17 0 3 0,0 0-2 0,14 4-2 16,-14-4 3-16,8 3 2 0,-8-3-6 0,12 7 3 16,-12-7 0-16,10 8 1 0,-1-2 1 0,-3-2-1 15,-6-4 1-15,15 10-2 0,-6-6 0 0,2 2 5 16,-4-3 0-16,5 1-2 0,1 0 1 0,-4 0 0 15,5 2-1-15,1-1-1 0,-5-3 1 0,5 1 0 16,-3-2 3-16,0 1-7 0,-3 0 7 0,-9-2-5 16,19 3 4-16,-8-1 0 0,-11-2-4 0,16 1 5 0,-16-1-2 15,13-1-2-15,-13 1 6 0,0 0-6 16,14 0-6-16,-14 0-11 0,0 0-11 0,10-7-22 0,-10 7-20 16,0 0-29-16,0 0-33 0,0 0-29 0,0 0-31 15,0 0-47-15,0 0-153 0,-22-24-422 0,22 24 186 16</inkml:trace>
  <inkml:trace contextRef="#ctx0" brushRef="#br2" timeOffset="103865.42">14171 9977 140 0,'0'0'190'0,"0"0"-10"0,32-8-11 0,-32 8-9 16,0 0-8-16,0 0-16 0,0 0-11 0,0 0-6 15,0 0-13-15,0 0-8 0,0 0-6 0,9-3 1 16,-9 3-9-16,0 0-5 0,0 0 0 0,19 6-6 16,-19-6-6-16,0 0 2 0,21 4-6 0,-11-3 0 15,-1-1-6-15,3 2 4 0,3-2-1 0,0 1-4 16,2 1-3-16,-1 0 0 0,2-2 1 0,1 0-3 16,2-2 0-16,-2 2 0 0,1 2-5 0,-1-2-1 15,-2-4-2-15,2 3-3 0,-3 1-6 0,1 0-3 16,-1 0-3-16,-2 0-3 0,-14 0 0 0,22-2-4 15,-7 4-4-15,1-2-1 0,-5 0 0 0,-11 0-2 16,19 0-2-16,-19 0 1 0,20-2-5 0,-8 4-1 16,-12-2 4-16,20-2 0 0,-6 2-6 0,-14 0 1 0,21 0-1 15,-11-1 1-15,-10 1-3 0,21 0 0 0,-10-3 2 16,-11 3-1-16,16 0-1 0,-6-1 2 16,-10 1-5-16,17-3 4 0,-17 3 1 0,18-3-3 0,-18 3 1 15,15 0 0-15,-5 0 0 0,-10 0 1 0,16-6-2 16,-16 6 1-16,14-2-4 0,-14 2 2 0,13-2 1 15,-13 2-2-15,12-3 0 0,-12 3 3 0,0 0-3 16,18 0-1-16,-18 0 1 0,9-3-2 0,-9 3-3 16,0 0 7-16,15-2-1 0,-15 2-1 0,0 0-2 15,0 0-1-15,0 0-1 0,12 0 0 0,-12 0-11 16,0 0-11-16,0 0-7 0,0 0-5 0,0 0-5 16,0 0-6-16,0 0-10 0,0 0-18 0,0 0-16 15,0 0-21-15,0 0-21 0,0 0-17 0,0 0-26 16,-36 7-222-16,36-7-432 0,-25-5 191 0</inkml:trace>
  <inkml:trace contextRef="#ctx0" brushRef="#br2" timeOffset="104882.61">14240 9966 63 0,'0'0'162'0,"0"0"-5"0,0 0-11 0,0 0-7 15,0 0-12-15,0 0-12 0,0 0 4 0,0 0-5 16,0 0-12-16,0 0 5 0,0 0-3 0,0 0-8 16,0 0-1-16,0 0-5 0,0 0-6 0,0 0 0 15,0 0-4-15,0 0-4 0,0 0-3 0,0 0-2 16,0 0-8-16,0 0-4 0,0 0-4 0,0 0-5 16,0 0-4-16,33-11-5 0,-33 11-6 0,9-5-3 15,-9 5 1-15,13-5-6 0,-13 5-3 0,11-11-3 16,-1 6 0-16,-2 2-4 0,3-1 0 0,-2-2-9 0,3 1 4 15,2-2-4-15,-5 2 6 16,4-2-5-16,-2 2-1 0,2-2 1 0,-4 1 0 16,1 4-4-16,-1-3 0 0,2 2-1 0,-4-4 1 0,-7 7-1 0,15-10-1 15,-7 5 4-15,-1 3-5 0,-7 2 3 0,14-10 1 16,-14 10-5-16,10-8 3 0,-10 8-4 0,7-4 1 16,-7 4-1-16,0 0 3 0,8-8-3 0,-8 8 3 15,0 0-3-15,7-9 2 0,-7 9 0 0,0 0 0 16,0 0-4-16,5-6 3 0,-5 6-7 0,0 0 7 15,0 0-1-15,0 0-3 0,0 0 3 0,0 0-1 16,0 0-3-16,0 0 4 0,0 0-1 0,0 0-1 16,0 0-1-16,0 0-3 0,0 0 1 0,0 0 1 15,0 0 2-15,0 0 1 0,0 0 0 0,0 0 1 16,0 0-3-16,0 0 2 0,0 0 1 0,0 0-1 16,0 0 1-16,-31 16-1 0,31-16 0 0,-9 7 2 15,9-7-7-15,-14 8 4 0,8-4-1 0,-1 2 2 0,7-6-1 16,-15 7 2-16,4-1 0 0,5 1 0 15,-3 1 0-15,-1-1 1 0,1 0-1 0,2-1 1 16,-4 1-1-16,4-2 1 0,-2 2-3 0,0-1 6 0,1-1-8 16,-1 1 1-16,9-6 1 0,-15 11 1 0,9-7 0 15,-1 2 4-15,-2-1-4 0,3 2 2 0,6-7-7 16,-13 9 8-16,8-2-4 0,-1 1 1 0,6-8 2 16,-7 9-3-16,7-9 3 0,-11 7-1 0,11-7-1 15,-9 15 3-15,5-9-2 0,4-6 0 0,-8 12-3 16,8-12 4-16,-7 13-2 0,7-13 1 0,-6 6 2 15,6-6-2-15,-6 11-2 16,6-11 2-16,-4 8 0 0,4-8-2 0,0 0 7 0,0 0-2 0,0 13-6 16,0-13 7-1,0 0-2-15,9 11 1 0,-5-5-3 0,-4-6 4 0,10 4 1 0,-2 1-1 0,2-1 0 16,-1 0-3-16,3 1 3 0,-3 0-1 0,6 0-3 16,2-1 3-16,-4 6 1 0,0-5-6 0,1 2 3 15,-1-1-10-15,1 4-16 0,-2-2-12 0,1 3-16 0,-3-2-15 16,2 1-15-16,0-2-22 0,-3 3-19 15,3-3-31-15,-1 3-212 0,-7-4-397 0,5 0 176 16</inkml:trace>
  <inkml:trace contextRef="#ctx0" brushRef="#br2" timeOffset="109513.41">17285 9742 67 0,'0'0'127'0,"0"0"-5"0,0 0-2 15,0 0-5-15,0 0-1 0,0 0-8 0,0 0-1 16,0 0-6-16,0 0-7 0,0 0-7 0,0 0-4 16,0 0-10-16,0 0-3 0,0 0-1 0,0 0-7 15,0 0 2-15,-15-4-5 0,15 4 1 0,0 0 2 16,0 0 3-16,0 0-7 0,-12-4 1 0,12 4 1 15,0 0-1-15,0 0-1 0,-12-6-2 16,12 6-1-16,0 0 2 0,0 0-7 0,0 0 1 0,0 0-10 16,0 0 0-16,0 0-4 0,0 0-1 0,3-14-3 0,-3 14-7 15,0 0 0-15,0 0-2 0,7-17-4 16,1 13 0-16,-8 4-8 0,10-7 4 0,-10 7-4 0,14-6-1 16,-7 1 0-16,-7 5-1 0,15-6 0 15,-9 2-1-15,-6 4-1 0,13-7-4 0,-5 4 4 0,-8 3-4 16,13-4 1-16,-2 2 2 0,-11 2-2 0,15-1 0 15,-15 1 1-15,12-4-3 0,-12 4-2 0,0 0 2 16,13 0-1-16,-13 0 2 0,0 0-1 0,0 0-3 16,13-3 4-16,-13 3-2 0,0 0 0 0,0 0 0 15,0 0-3-15,17 3 3 0,-17-3-3 0,0 0 3 16,9 6-4-16,-9-6 2 0,0 0 0 0,9 8-1 16,-9-8 1-16,4 10 4 0,-4-10-5 0,8 7-2 15,-8-7 0-15,6 8 3 0,-6-8 0 0,0 12 3 16,0-12-2-16,0 12 1 0,0-12 0 0,0 12-2 0,0-12 2 15,-5 16 0-15,5-16-3 0,-7 15 3 16,2-8 1-16,-1 6-1 0,3-3 3 0,-7 1 3 0,2-1-5 16,2 5-1-16,-1-2 3 0,0 0 0 0,-7-2 0 15,7 3 4-15,-1-3-1 0,-2 2-1 0,2-2-2 16,1 0 1-16,-1 0 2 0,-2 0 0 0,2-1-3 16,1 1 0-16,0-1 3 0,-1 4 1 0,2-4-4 15,-4 0 0-15,4 1-4 0,1 1 5 0,-4-2 1 16,0-4-2-16,5 7-3 0,-4-2 3 0,2-2-4 15,-4 0 4-15,0 1-3 0,-2 2 1 0,3-3 1 16,0 1-2-16,-3-2 8 0,1 5-5 0,2-3-1 16,-3 1 2-16,-1 1 1 0,1-1-1 0,3-2-6 15,-3 4 4-15,0-4-2 0,2 4 0 0,-1-6 4 16,-1 3-3-16,-1-1 2 0,3 0-3 0,-2 1 1 0,0-3 1 16,3 0-1-16,-3 2 3 0,4-2 0 0,1-2-2 15,-4 1-1-15,4-2 1 0,7-4 0 0,-15 8-5 16,15-8 4-16,-12 6 3 0,12-6-3 15,-9 2 3-15,9-2 0 0,0 0 5 0,-10 5 0 0,10-5-1 16,0 0 2-16,0 0 0 0,0 0-2 0,0 0 1 16,0 0-2-16,0 0-2 0,0 0 0 0,0 0-2 15,0 0 1-15,0 0 0 0,0 0-2 0,0 0-3 16,0 0 0-16,18-28 0 0,-18 28 0 0,15-8 0 16,-8 5-2-16,3-1 3 0,-1-2-4 0,-9 6 1 15,18-6-3-15,-6 2 3 0,-3 3-2 0,-9 1 3 16,18-6-1-16,-7 3 0 0,-11 3 1 0,17-4 3 15,-8 4-4-15,-9 0-3 0,18 0 5 0,-18 0-2 0,18 0 1 16,-9 3 2-16,-9-3-2 0,20 3 0 0,-13-2-1 16,-7-1-1-16,18 6 1 0,-11-2 3 0,2-3-3 15,2 5 1-15,-2-2 2 0,1-2 0 0,1 2 1 16,-1-1 0-16,2 2-1 0,-3-3 0 0,3 2 0 16,-3 0-7-16,1-1-5 0,-1 1-7 15,2-2-7-15,-1 0-3 0,6 1-7 0,-16-3-12 0,15 4-3 16,-7-3-18-16,-8-1-9 0,15 2-13 0,-15-2-13 15,13 0-27-15,-13 0-32 0,0 0-175 0,18-3-365 16,-18 3 161-16</inkml:trace>
  <inkml:trace contextRef="#ctx0" brushRef="#br2" timeOffset="110337.37">16322 9941 115 0,'0'0'170'16,"0"0"-10"-16,0 0-11 0,0 0-11 0,0 0-9 16,0 0-7-16,0 0-7 0,0 0-8 0,0 0-2 0,0 0-3 15,0 0-3-15,0 0-6 0,41-6-6 16,-41 6-6-16,19 2-3 0,-7-4-3 0,6 2-3 16,-5 0-3-16,2 2-1 0,0-2-4 0,3 0-9 0,-3 0 0 15,1 1-12-15,-1-1-2 0,0 0-6 0,2 3 0 16,-7-2-7-16,7 3 1 0,-3-2-4 15,-2 0-1-15,-1-1-2 0,2 3-2 0,4-3-6 0,-2 3 6 16,0-3-6-16,1 0-1 0,-3 3 2 0,2-4-1 16,0 0 0-16,2 0-1 0,-7 0-1 0,-10 0-3 15,30 0 2-15,-20 0-6 0,7-4 1 0,-4 3 4 16,-1 0-3-16,-12 1-1 0,21-2 2 0,-12 0-2 16,-9 2 2-16,19-5-2 0,-8 4-3 0,-11 1 0 15,13-2-1-15,-13 2 1 0,9-3 0 0,-9 3-4 16,0 0 2-16,15-8 3 0,-15 8-1 0,0 0 0 15,0 0-1-15,12 0 1 0,-12 0-1 0,0 0 1 0,0 0-3 16,0 0-3-16,7-6 0 0,-7 6 0 16,0 0-12-16,0 0-6 0,0 0-10 0,0 0-7 15,0 0-2-15,0 0-3 0,0 0-12 0,0 0-17 0,0 0-16 16,0 0-17-16,0 0-15 0,0 0-20 0,-34 10-63 16,34-10-110-16,-15-6-339 0,15 6 151 15</inkml:trace>
  <inkml:trace contextRef="#ctx0" brushRef="#br2" timeOffset="111190.4">16402 9956 129 0,'0'0'143'16,"0"0"-7"-16,0 0-12 0,0 0-12 0,0 0 5 0,0 0-8 15,0 0-8-15,0 0-7 0,0 0-2 0,0 0 1 16,0 0-6-16,0 0-11 0,0 0-1 0,0 0-8 16,0 0-4-16,-9-18-9 0,9 18-4 0,0 0-4 15,0 0-2-15,0 0-4 0,15-14 2 0,-15 14-4 16,13-5-5-16,-6 0 3 0,-7 5-2 0,18-5 3 16,-9-1-6-16,2 2 5 0,-2 1-7 0,3-1 4 15,-3 0-6-15,2 0 1 0,0 0-2 0,-1 2-4 16,-10 2-1-16,18-6 0 0,-10 1-5 0,-8 5 1 15,15-3-3-15,-15 3 2 0,12-7-4 0,-5 4 4 0,-7 3-2 16,12-5 3-16,-12 5-2 0,12-7-4 0,-12 7 0 16,7-6-2-16,-7 6 2 0,8-6 0 0,-8 6 2 15,6-7-8-15,-6 7 4 0,0 0 2 0,0 0-3 16,12-7 0-16,-12 7-2 0,0 0-3 16,0 0 2-16,0 0 0 0,0 0-1 0,6-6-2 0,-6 6 0 15,0 0 2-15,0 0-2 0,0 0 1 0,0 0-2 16,0 0 2-16,0 0-4 0,0 0 0 0,0 0 0 15,0 0-1-15,0 0-1 0,0 0 0 0,0 0 2 16,0 0-1-16,0 0-1 0,0 0 3 0,0 0-1 16,0 0-2-16,0 0 4 0,0 0 0 0,0 0 1 15,0 0-2-15,0 0-3 0,0 0 3 0,0 0-1 16,0 0 3-16,-38 8-3 0,38-8 2 0,-12 5-4 16,12-5 5-16,-9 7-5 0,9-7 3 0,-13 6-1 15,7-1 1-15,6-5-5 0,-15 6 5 0,8-3 0 0,7-3 0 16,-17 7-1-16,8-3 3 0,2 2 0 0,-4-1 1 15,11-5-6-15,-14 8 5 0,6-4-1 16,-1 0-4-16,0 3-1 0,9-7 2 0,-15 8 1 0,8-2 2 16,7-6-1-16,-18 5 0 0,12 1-2 0,-2-2 1 15,8-4-2-15,-10 7 1 0,10-7 2 0,-7 6 0 16,7-6-3-16,-6 9 3 0,6-9 0 0,0 0-2 16,-8 9 4-16,8-9-4 0,0 0-1 0,-6 11 3 15,6-11 1-15,0 0 5 0,0 0-4 0,5 13 3 16,-5-13 0-16,6 11 7 0,-6-11-1 0,9 7 0 0,-3-1-1 15,1-1-2-15,0-2-1 0,2 4 3 16,-9-7 0-16,17 5-1 0,-10 4-1 0,4-6-3 0,-4 4-16 16,1 0-17-16,2 1-18 0,-2-1-20 0,3 1-19 15,-3 0-24-15,-1-1-28 0,2 0-54 16,-3 0-148-16,2-1-366 0,1-1 163 0</inkml:trace>
  <inkml:trace contextRef="#ctx0" brushRef="#br2" timeOffset="114822.32">19093 9743 104 0,'0'0'107'0,"0"0"0"0,0 0-2 15,0 0-8-15,0 0-2 0,-12-5-1 0,12 5 2 16,0 0-3-16,0 0-5 0,0 0 4 0,0 0-5 15,0 0-5-15,0 0 1 0,0 0-6 0,-15-3-2 16,15 3-2-16,0 0-4 0,0 0 0 0,0 0-3 16,0 0 1-16,0 0-4 0,0 0 2 0,-12-3-4 15,12 3 2-15,0 0-3 0,0 0-2 0,0 0-6 16,0 0 6-16,0 0-5 0,-8-6-2 0,8 6-3 16,0 0 0-16,0 0-3 0,0 0 0 0,0 0-9 15,-3-12-4-15,3 12-3 0,0 0-1 0,0 0-3 16,0 0-4-16,0 0-2 0,0 0-1 0,11-21-2 0,-11 21-2 15,3-10-2-15,3 6 1 0,-6 4-6 16,7-10 2-16,2 6 0 0,-9 4-6 0,11-8 3 0,-2 5 1 16,0-1-4-16,-9 4 2 0,14-9-4 0,-3 6 5 15,-2-1-4-15,3 0 2 0,-12 4-3 0,15-7 3 16,-5 3-1-16,-10 4-2 0,15-6-1 0,-7 2-2 16,-8 4 2-16,14-1 0 0,-14 1 0 0,15-1-1 15,-15 1 1-15,14-1-7 0,-14 1 9 0,13 0-2 16,-13 0 0-16,14 1-1 0,-14-1-1 0,13 0 2 15,-13 0-1-15,11 1 1 0,-11-1-6 0,11 5 2 16,-11-5 0-16,11 3 0 0,-11-3-2 0,4 10 6 16,-4-10-3-16,5 12-1 0,-5-12 2 0,1 13 0 15,-1-13 1-15,3 13-5 0,-3-13 4 0,0 15 0 16,0-15 0-16,-4 16 2 0,4-16-1 0,-6 17 2 16,4-7-1-16,1 0 0 0,-4 0 2 0,1 0-2 15,-1 1 2-15,0 0 2 0,0 3-2 0,-1-4 4 0,-1 3-1 16,2-5 3-16,-4 4-4 0,2 0 4 0,-1 2-1 15,1-4 3-15,-4 1-5 0,2-2 3 0,-1 2 1 16,1-3 3-16,2 5-4 0,-5-2 1 0,1 0-2 16,2-1 1-16,-3 0-1 0,-1 1 2 0,1 1-4 15,2 1 1-15,-1-2-1 0,1-1 2 0,-2 0-3 16,0 1 1-16,-2-2 1 0,5 2-4 0,-3 0-1 16,-1-1 3-16,1-2-1 0,0 2 2 0,3-1-4 15,-3 2 4-15,5-3-2 0,-2-2-1 0,-2 2 1 16,4-3 0-16,0 3-2 0,1-3 2 0,6-5-1 15,-15 13 1-15,10-8-2 0,5-5 0 0,-12 8 2 0,12-8-2 16,-9 10-1-16,9-10 4 0,-7 6-3 16,7-6 0-16,-6 6 3 0,6-6-1 0,0 0-1 15,0 0-2-15,-8 7 4 0,8-7 0 0,0 0 0 16,0 0 6-16,0 0-5 0,0 0 2 0,0 0-2 0,0 0-1 16,0 0-1-16,0 0 3 0,0 0-4 15,0 0-2-15,0 0 0 0,0 0-2 0,0 0-1 16,17-24-5-16,-17 24-6 0,16-10-2 0,-7 7 1 0,-1-2 1 15,-1-2-2-15,4 4 3 0,2-5 0 0,-4 5 1 16,3 0 1-16,3-1 2 0,-5-2 1 0,1 1 1 16,1 3-1-16,1 1 1 0,-13 1 0 0,21-2 0 15,-9 2 0-15,-12 0 5 0,21 0-4 0,-9 0 4 16,1-1-1-16,-13 1-1 0,21 3 0 0,-11-2 3 16,5 5-2-16,-1-5-1 0,-1 0 2 0,2 4 2 15,-5-1-2-15,2-1-1 0,-1-1 1 0,-1 0-1 16,2 2-1-16,-1-1 6 0,-11-3-4 0,24 3 2 15,-15 0-1-15,-2-1-2 0,3 1 2 0,-10-3 0 16,15 6 2-16,-15-6-1 0,12 0-6 0,-12 0-8 16,12 4-9-16,-12-4-13 0,0 0-12 0,8 2-17 15,-8-2-11-15,0 0-17 0,0 0-19 0,0 0-37 0,0 0-21 16,0 0-185-16,0 0-383 0,0 0 170 16</inkml:trace>
  <inkml:trace contextRef="#ctx0" brushRef="#br2" timeOffset="115558.2">18138 9884 98 0,'0'0'165'0,"0"0"-10"0,0 0-1 0,0 0-6 15,0 0-12-15,0 0-6 0,0 0-6 0,27 4-11 16,-27-4-5-16,15 4-9 0,-8-1 1 0,-7-3-3 16,20 0-2-16,-9 1-7 0,-11-1-9 15,27 2 4-15,-12-2-6 0,2 0-3 0,-1 0-5 0,2 0-6 16,-2-2-5-16,7 2-3 0,-4 0-5 0,-1-1-5 15,10 1 1-15,-11-3-5 0,1 6-3 0,1-3-2 0,1 0-8 16,3-4 1-16,-3 4-5 0,-4-4-4 16,1 4 4-16,0 0-5 0,-3-2-3 0,1 2-3 15,-5-1-1-15,-10 1 2 0,18-2-4 0,-7 0-2 0,-11 2 0 16,20 0-2-16,-20 0 2 0,15 0 0 0,-15 0-3 16,14-2-2-16,-14 2 1 0,15 0-1 0,-15 0 0 15,13 2 1-15,-13-2-2 0,0 0 3 0,17-2-3 16,-17 2-3-16,0 0 6 0,0 0-2 0,12 0 0 15,-12 0-2-15,0 0 0 0,0 0 2 0,0 0-7 16,0 0-9-16,0 0-14 0,0 0-14 0,0 0-14 16,0 0-20-16,0 0-24 0,0 0-18 0,0 0-32 15,0 0-28-15,0 0-183 0,0 0-390 0,0 0 172 16</inkml:trace>
  <inkml:trace contextRef="#ctx0" brushRef="#br2" timeOffset="116416.44">18201 9880 22 0,'0'0'194'0,"0"0"-14"0,0 0-11 0,0 0-14 15,0 0-13-15,0 0-9 0,0 0-16 0,0 0-16 16,0 0-2-16,22-20 4 0,-22 20-13 0,0 0-3 0,3-10-7 15,-3 10-6-15,7-7-10 0,-7 7-8 0,11-3-4 16,-11 3-5-16,9-9-2 0,-9 9-5 16,13-8-2-16,-5 1-5 0,1 2-5 0,-2-1-1 0,2 1-1 15,1 3-3-15,-1-4-3 0,0-1-5 0,0 2 2 16,2-1 0-16,-1 0 0 0,-2 2-1 16,-1-3-1-16,4 2-1 0,-11 5 0 0,13-10 0 0,-7 5-1 15,-6 5 0-15,13-7-3 0,-13 7 2 0,9-9-4 16,-9 9 1-16,8-4 0 0,-8 4-4 0,0 0-3 15,7-5-1-15,-7 5 8 0,0 0-1 0,0 0-2 16,0 0-4-16,0 0 3 0,11-2 1 0,-11 2-4 16,0 0 0-16,0 0 0 0,0 0 3 15,0 0-4-15,0 0 4 0,0 0-3 0,0 0 2 0,0 0 0 16,0 0-6-16,0 0 5 0,0 0 1 0,0 0-2 16,0 0-1-16,0 0-3 0,0 0 3 0,0 0-1 15,0 0-2-15,0 0-1 0,0 0 0 0,0 0 0 0,0 0 3 16,0 0 0-16,0 0 1 0,-39 7-1 15,39-7 1-15,-9 5-1 0,9-5-1 0,-15 8 1 0,11-4-1 16,4-4 1-16,-12 5-4 0,4-1 4 0,8-4-1 16,-13 7 1-16,7-1 1 0,-2-1-2 0,8-5 1 15,-10 8 4-15,2-3-6 0,8-5 4 0,-13 10-3 16,7-7 3-16,-1 2 1 0,7-5-6 0,-12 9 0 16,6-3 3-16,1 2-2 0,5-8 2 0,-10 8 2 15,4-2-2-15,6-6-2 0,-12 7 2 0,12-7-3 16,-8 11 7-16,2-8-3 0,6-3 1 0,-9 7-3 15,9-7 3-15,-5 10 1 0,5-10-6 0,-8 6 7 16,8-6-3-16,0 0 2 0,-12 7 3 0,12-7-6 16,-6 5 3-16,6-5 1 0,0 0-4 0,-7 10 4 15,7-10-1-15,0 0-3 0,0 0 3 0,0 0-1 16,-6 9 2-16,6-9 1 0,0 0 1 0,0 0 1 0,0 0 1 16,12 12 0-16,-12-12-2 0,12 6 6 0,-12-6-1 15,16 7-1-15,-6-5-5 0,2 4 4 16,-3-1 0-16,6 1-7 0,-1 1 4 0,-1-1-3 0,1 1-9 15,-4 2-11-15,2 1-16 0,-2 0-17 0,-1 1-6 16,0 2-21-16,-1-1-18 0,-2 1-17 0,-2-2-19 16,-1 2-55-16,-1 0-132 0,-2-1-344 0,0 5 152 15</inkml:trace>
  <inkml:trace contextRef="#ctx0" brushRef="#br2" timeOffset="118982.32">21174 9571 139 0,'0'0'143'0,"0"0"5"0,0 0-10 16,0 0-2-16,0 0-1 0,0 0-3 0,0 0-9 15,0 0-4-15,0 0-4 0,0 0-4 0,0 0-5 16,0 0-4-16,0 0-7 0,0 0-5 0,0 0-8 0,-8-6-9 15,8 6-1-15,0 0-6 0,0 0-2 16,0 0-1-16,-7-7-4 0,7 7-2 0,0 0-2 16,0 0-4-16,0 0-2 0,0 0-5 0,-3-11-3 0,3 11-2 15,0 0-6-15,0 0-2 0,0 0-3 0,0 0-2 16,0 0-4-16,9-17-3 0,-9 17 0 0,6-7-3 16,-6 7-5-16,13-5 0 0,-5 1 2 0,-8 4-2 15,14-10-1-15,-3 7 1 0,-4 0-5 0,-7 3 2 16,20-9-2-16,-11 7 0 0,1-4-2 0,-1 3-1 15,-9 3-1-15,18-5 1 0,-11 4-3 0,-7 1 4 16,18-6-4-16,-18 6 0 0,14 0-1 0,-14 0 2 16,13-1-5-16,-13 1 2 0,9-2-2 0,-9 2-1 15,0 0-2-15,0 0 0 0,0 0 1 0,14 3 2 0,-14-3-5 16,0 0 7-16,4 10-2 0,-4-10-1 0,0 0 3 16,0 0-1-16,0 0 0 0,-13 25 2 15,8-18-2-15,5-7 2 0,-9 15-3 0,5-5 5 0,-2-3-4 16,0 0 1-16,1 6 2 0,1-4 0 0,-2 0 2 15,-3 2-3-15,3 2 0 0,0-2 0 16,-1 0 0-16,-1 2 2 0,-2 0-3 0,4-2 2 0,-2 0 2 16,1 3-2-16,1-4 2 0,-3 4-1 0,3-3-1 15,-2 3-3-15,-1-3 4 0,1 2-1 0,-3 2 2 16,4-4-1-16,-2 3 0 0,-2-2-1 0,2 0 2 16,2 1 2-16,-5-2-4 0,3-2 4 0,0 6-5 15,2-6 0-15,1-1 0 0,-2 2 3 0,-2-2 0 16,-2-1-2-16,1 2-6 0,4-1 7 0,1 0-1 0,-2 2 3 15,8-10-4-15,-13 12 2 0,7-6 2 16,6-6-5-16,-13 10 1 0,10-6 4 0,3-4-2 16,-12 10 1-16,4-8-2 0,8-2-1 0,-12 8 4 0,12-8-2 15,-9 8 0-15,9-8 0 0,-12 3-1 0,12-3 0 16,0 0 1-16,-12 3 4 0,12-3-3 16,0 0 0-16,0 0-2 0,-13 3 2 0,13-3-1 15,0 0 2-15,0 0-2 0,0 0 2 0,0 0-3 0,0 0 0 16,0 0-5-16,0 0-1 0,-6-17-4 0,6 17 1 15,0 0-1-15,0 0-2 0,0 0-1 0,13-18 4 16,-13 18-6-16,12-6-3 0,-4-1 5 0,-8 7 2 16,18-3 1-16,-11-3 2 0,1 2-1 0,-8 4 4 15,18-5-3-15,-5 4 1 0,0-1 2 0,1 0 0 16,1 2 1-16,-3-1-1 0,-12 1-2 0,21-3 5 16,-21 3-5-16,18 3 5 0,-10-2-3 0,-8-1 4 15,15 5-4-15,-6-3 4 0,0 1-1 0,3 1 2 0,-12-4-2 16,15 8 3-16,-9-4 1 0,-6-4-2 0,14 7 0 15,-7-2 0-15,0-2 0 0,-7-3 0 16,12 4 0-16,-4-2-4 0,-8-2 4 0,18 7 1 0,-11-4 2 16,2-2 0-16,-9-1-2 0,18 4 1 0,-9-4-3 15,-9 0-1-15,19 2 2 0,-19-2-1 0,17-2-7 16,-17 2-7 0,15 2-12-16,-15-2-7 0,15 0-11 0,-15 0-8 0,12 1-12 0,-12-1-15 0,0 0-25 15,13 0-23-15,-13 0-49 0,7-7-149 0,-7 7-352 16,0 0 156-16</inkml:trace>
  <inkml:trace contextRef="#ctx0" brushRef="#br2" timeOffset="119816.78">20068 9800 122 0,'0'0'148'0,"0"0"-7"15,0 0-8-15,0 0-8 0,0 0-9 0,0 0-6 0,0 0-5 16,0 0-18-16,0 0 11 0,0 0-5 0,0 0-6 15,0 0-2-15,0 0-5 0,0 0-2 0,0 0 1 16,27 5-2-16,-27-5-4 0,0 0 1 0,15 0-4 16,-15 0 0-16,15 0-12 0,-15 0 3 0,13 0-4 15,-13 0-4-15,20 2-5 0,-10-2 0 0,-10 0-7 16,20 0-3-16,-10 0 0 0,-10 0-3 0,25 0-2 16,-8 0 0-16,-2-2-4 0,0 2 2 0,0-4-5 15,2 8-1-15,1-8-6 0,-3 4 2 0,3-2 0 16,-1 1-4-16,-1-2 0 0,-1 3-2 0,0 0-2 15,1 0-2-15,-1 0 0 0,0-1-1 0,-3-1-1 0,-12 2-1 16,21-1 1-16,-11-2-2 0,-10 3 0 16,18-1 2-16,-7-2-2 0,-11 3 1 0,15-3 2 0,-15 3-5 15,18-1 2-15,-10 1-4 0,-8 0-1 0,12-4 1 16,-12 4-2-16,14-2 1 0,-14 2 3 16,0 0-2-16,15 0-1 0,-15 0-3 0,0 0 3 0,16 0-1 15,-16 0 0-15,0 0-1 0,0 0 1 0,11 0 1 16,-11 0 2-16,0 0-5 0,0 0 3 0,0 0 0 15,0 0-1-15,0 0 1 0,0 0-6 16,0 0-5-16,0 0-4 0,0 0-7 0,0 0-22 0,0 0-12 16,0 0-10-16,0 0-14 0,0 0-28 0,0 0-11 15,0 0-20-15,0 0-3 0,0 0-40 0,0 0-157 16,-30-18-365-16,30 18 163 0</inkml:trace>
  <inkml:trace contextRef="#ctx0" brushRef="#br2" timeOffset="120798.44">20112 9811 2 0,'0'0'161'0,"0"0"-1"16,0 0-8-16,0 0-18 0,0 0-11 0,0 0-4 16,0 0-5-16,0 0-4 0,0 0-17 0,0 0 0 15,0 0-4-15,0 0-1 0,22-13-3 0,-22 13-2 0,7-6-10 16,-7 6-1-16,8-5-4 0,-8 5-11 0,9-6 4 16,-9 6-3-16,12-7 1 0,-12 7-5 15,10-5 0-15,-10 5-1 0,11-6-1 0,-11 6-6 0,12-10-4 16,-7 6-7-16,-5 4 2 0,12-10-3 0,-4 6-2 15,-2-3-4-15,-6 7 0 0,15-11-10 16,-9 5 3-16,1 1-1 0,-7 5-2 0,14-11-2 0,-8 6-1 16,-6 5-3-16,9-10-1 0,-9 10-2 0,7-8-1 15,-7 8-1-15,10-7-2 0,-10 7 0 0,0 0 1 16,6-7-1-16,-6 7 1 0,0 0 0 0,8-4 0 16,-8 4-4-16,0 0 3 0,0 0-4 0,0 0-1 15,0 0 2-15,7-6 3 0,-7 6-1 0,0 0 0 16,0 0-3-16,0 0-3 0,0 0 5 0,0 0-1 15,0 0 2-15,0 0 2 0,0 0-5 0,0 0 0 16,0 0 1-16,0 0 1 0,0 0-2 0,0 0 0 16,0 0-2-16,0 0-2 0,0 0 2 0,0 0 0 0,0 0-3 15,0 0 2-15,0 0 1 0,0 0 1 0,0 0 0 16,0 0 0-16,0 0-3 0,0 0 2 0,0 0-1 16,0 0-1-16,-32 10 1 0,32-10 1 0,-12 6-1 15,12-6 5-15,-11 6-5 0,5-1 3 0,6-5 0 16,-13 11-6-16,13-11 5 0,-11 7-4 0,4-4 3 15,7-3-1-15,-12 10 2 0,7-5 1 0,5-5 1 16,-12 8-2-16,7-3-1 0,5-5-1 0,-12 10-2 16,6-6 6-16,6-4 0 0,-9 8-2 0,3-2 0 15,6-6-1-15,-8 9-1 0,8-9 4 0,-7 9-1 16,7-9-1-16,-8 6-2 0,8-6 4 0,-6 9-7 16,6-9 7-16,-6 9-1 0,6-9-1 0,-7 6-1 15,7-6 4-15,0 0-3 0,-8 10 0 0,8-10 0 0,0 0-7 16,-8 5 8-16,8-5-3 0,0 0 2 15,0 0 0-15,0 0-1 0,-8 7 3 0,8-7-3 16,0 0 6-16,0 0-5 0,0 0 5 0,0 0-3 0,0 0 1 16,0 0 0-16,0 0 1 0,0 0-7 0,0 0 7 15,0 0-1-15,0 0 5 0,0 0 2 0,0 0 2 16,0 0-6-16,0 0 8 0,0 0-3 0,11 14-1 16,-11-14-2-16,0 0 4 0,7 11-1 0,-7-11-3 15,9 7 0-15,-9-7 2 0,7 10-6 16,-1-7 4-16,-6-3-3 0,11 11 2 0,-5-5-2 0,1-2-5 15,1 6 5-15,-2-2 2 0,1-1-4 0,5 2-9 16,-5-2-16-16,5 5-19 0,-3-2-24 0,5-1-23 16,-2 0-21-16,1 4-37 0,-1-3-39 0,-1 0-196 0,-4-4-411 15,5 3 182-15</inkml:trace>
  <inkml:trace contextRef="#ctx0" brushRef="#br2" timeOffset="136182.34">11808 11697 80 0,'0'0'150'0,"0"0"-17"0,0 0-9 0,-17-5-4 16,17 5-9-16,0 0 1 0,0 0-3 0,0 0-4 16,-9-6-6-16,9 6-1 0,0 0-1 0,0 0-1 15,0 0-7-15,-6-7-13 0,6 7 3 0,0 0-10 16,-5-11-3-16,5 11-7 0,0 0-6 0,0 0-4 16,0 0-7-16,8-20-5 0,-8 20-3 0,9-10-1 15,-3 5-5-15,-6 5-4 0,10-11-2 0,-4 5-1 16,1-1-4-16,4 4-1 0,-2-5 0 0,1 5 2 15,-2-4-1-15,1 3-2 0,4-2 0 0,-2 1 2 16,-1 2 0-16,0-1-4 0,-1 0 3 0,2 2-4 16,-11 2 1-16,16-6 2 0,-16 6-2 0,14-1 1 0,-14 1-4 15,12-4-2-15,-12 4 6 0,0 0-8 16,12-3 1-16,-12 3-3 0,0 0 2 0,0 0-1 0,0 0 0 16,0 0-1-16,14 3-1 0,-14-3-3 15,6 5 2-15,-6-5-2 0,0 0 1 0,5 12 4 16,-5-12-2-16,3 12 6 0,-3-12-2 0,3 13-3 0,-3-13 2 15,1 13 5-15,-1-13 0 0,2 13-2 0,-1-3 3 16,-1-10 3-16,3 15-1 0,-3-15 2 0,2 13-2 16,-2-13 0-16,0 17 1 0,1-10-2 0,-1-7 6 15,-1 17 2-15,1-17-4 0,-5 18 0 0,5-11 2 16,0-7 0-16,-4 18 1 0,-1-10-1 0,1 3-2 16,1-3 0-16,-3 3 3 0,0 0 1 0,-1 1 0 0,-1 2-4 15,1-3 1-15,-2 0-2 0,-2 0-3 16,4 0 1-16,-4 2-2 0,-1-2-3 0,2 0 3 15,-2 2-5-15,0-4 4 0,0 3-2 0,3 0 0 0,-4 0-7 16,1-1 4-16,-2 2-1 0,2-2 0 16,2-2-1-16,-3 2 3 0,1-3-2 0,0 0-2 15,-2 4 4-15,5-1-3 0,-3-2 1 0,-1 0-1 0,1-2 1 16,0 2-3-16,2-1 1 0,-1 0 2 0,2-2-3 16,2 3 2-16,-4-4-3 0,4-1 4 0,-2 0 1 15,0 3-2-15,9-7-3 0,-13 10 3 0,5-7-2 16,8-3-3-16,-12 6 3 0,12-6 0 0,-7 5 0 15,7-5 4-15,0 0-3 0,-9 6 3 0,9-6-1 16,0 0 1-16,0 0-5 0,0 0 5 0,0 0-2 16,0 0 3-16,0 0-3 0,0 0 1 0,0 0-6 15,0 0 5-15,-18-13-1 0,18 13 0 0,0 0-2 16,-2-13 4-16,2 13-5 0,0 0 3 0,0 0-4 0,0 0-4 16,8-19 3-16,-8 19 1 15,6-7-1-15,-6 7 1 0,0 0 0 0,9-10 0 0,-9 10-1 16,12-4 1-16,-12 4-4 0,12-4 3 0,-12 4 2 0,12-5-1 15,-12 5-2-15,14-2 0 0,-14 2 0 16,20-3 3-16,-8 3-2 0,-12 0-1 0,21 0 2 16,-6 3 2-16,0-1-2 0,1 0-1 0,-3-1 1 0,4 1 1 15,1 2-5-15,-3 0 7 0,1-2-6 0,0 5 4 16,2-4-1-16,-3-2 1 0,3 4 1 0,-3 1 0 16,0-2 1-16,3 0-1 0,-5 2-5 0,1-2 6 15,-2-1-2-15,0 1 4 0,1-2-3 0,-3 2 0 16,1-1-2-16,-11-3-2 0,21 4 4 0,-12-3 1 15,1 2-7-15,-10-3 3 0,14 1-12 0,-14-1-9 16,13 6-17-16,-13-6-12 0,12 1-17 0,-12-1-17 16,0 0-22-16,9 2-21 0,-9-2-30 0,0 0-25 0,7 6-212 15,-7-6-427-15,0 0 190 0</inkml:trace>
  <inkml:trace contextRef="#ctx0" brushRef="#br2" timeOffset="141650.33">13433 11512 90 0,'0'0'166'0,"0"0"-6"0,0 0-12 0,0 0-2 0,0 0-17 15,0 0-3-15,0 0-10 0,0 0-2 0,0 0-8 16,0 0-8-16,0 0-2 0,0 0-10 0,-13-11-3 16,13 11-10-16,0 0 5 0,0 0-4 0,0 0-4 15,0 0-8-15,0-14 1 0,0 14-8 0,0 0-4 16,0 0-1-16,0 0-10 0,3-17 2 0,-3 17 0 15,4-7-8-15,-4 7-1 0,6-5-6 16,-6 5 0-16,6-10-6 0,-6 10-3 0,9-7-2 0,-9 7 1 16,7-7-3-16,-7 7-1 0,8-9 1 0,-8 9-3 0,7-5-2 15,-7 5 0-15,12-10-1 0,-12 10 3 16,12-5-2-16,-4 1-5 0,-8 4 3 0,13-4-2 16,-13 4 0-16,12-1-1 0,-12 1-5 0,13-2 5 0,-13 2 0 15,15-2-2-15,-15 2-2 0,12-3 4 0,-12 3-3 16,15 3 0-16,-15-3-2 0,0 0 2 15,17 2 0-15,-17-2-1 0,9 3-1 0,-9-3 4 0,7 7-4 16,-7-7 3-16,10 8-3 0,-10-8-1 16,3 8 0-16,-3-8 0 0,3 11 4 0,-3-11 1 0,3 10-2 15,-3-10 1-15,-1 15-2 0,1-15 2 0,-5 13 0 16,5-13 6-16,-1 13 2 0,-4-2 0 0,5-11 2 16,-6 14-2-16,3-5 0 0,-2-2-1 0,0 1 0 15,2 1 2-15,-4 0-3 0,2-2 3 0,2 3-3 16,-3 2-1-16,0-4 1 0,0 2 3 0,0 0-2 15,0-3 2-15,-1 7-8 0,-1-3 4 0,1 2 0 16,-4 1 0-16,4-2 2 0,-2 1-4 0,-1-2 0 0,-2 2 3 16,3-3-5-16,0 4 3 0,-2-5-1 0,-1 6-1 15,5-4 0-15,-5 3-1 0,2-3 3 0,-1 2-1 16,2-2-2-16,-1 1-1 0,1 0 3 0,-2-2-5 16,2 3 4-16,2-5 1 0,-1-1-4 0,1 1 2 15,-2 0-2-15,5-1 3 0,-2-1-5 0,0 1 2 16,-2-1 1-16,8-6 2 0,-12 12-2 0,6-10 2 15,6-2-2-15,-7 11 2 0,7-11-2 0,-8 10 1 16,8-10-2-16,-7 4 4 0,7-4-2 0,0 0 3 16,0 0-2-16,0 0-1 0,-11 7 0 0,11-7 0 15,0 0 6-15,0 0-1 0,0 0-5 0,0 0 2 16,0 0-2-16,0 0 5 0,0 0-5 0,0 0 1 16,0 0-2-16,0 0 1 0,-1-24 0 0,1 24 0 15,0 0-1-15,7-15-4 0,-7 15 1 0,8-7-2 16,-8 7 1-16,10-7 1 0,-10 7-1 0,9-4-1 0,-9 4 3 15,12-6-3-15,-12 6 0 0,9-1 0 16,-9 1 1-16,14-1 2 0,-14 1-3 0,13 0 2 16,-13 0-1-16,16 1 1 0,-7 4-1 0,-9-5 3 15,15 5-1-15,-3-4-3 0,-1 0 1 0,4 3 0 0,-6-2 1 16,8 3 2-16,-2-2-1 0,2 1 2 0,-1-2-2 16,-2 2 2-16,-2 0-2 0,-1-3 3 0,0 1-3 15,1 2 1-15,-2-2 0 0,1-1-1 0,-11-1-2 16,18 4-7-16,-11-1-6 0,-7-3-15 0,12 3-18 15,-12-3-22-15,9 4-17 0,-9-4-20 0,0 0-21 16,0 0-37-16,0 0-235 0,0 0-432 0,0 0 191 16</inkml:trace>
  <inkml:trace contextRef="#ctx0" brushRef="#br2" timeOffset="142404.43">12687 11584 5 0,'0'0'175'0,"0"0"-6"16,0 0-7-16,0 0-4 0,0 0-10 0,27 11-4 15,-27-11-2-15,18 2-9 0,-8-1-3 0,1 2-10 16,1-2-1-16,-12-1-6 0,25 0-4 0,-10 2-12 16,0-2-2-16,1 2-11 0,-1-4-4 0,0 2-8 15,2 0-5-15,-1 0-8 0,2-2-7 0,-3 1-2 16,1 1-2-16,-1-3-5 0,0 3-2 0,1-1-1 0,-1 1-6 15,-1 0-6-15,1-1 3 0,-2 0-9 0,3 1 2 16,-16 0-3-16,21-4-3 0,-10 4 2 0,-11 0-4 16,22 0-1-16,-11-2 2 0,-11 2-2 15,19-3 0-15,-9 3-2 0,-10 0-1 0,21-1-2 0,-21 1-5 16,18-1 3-16,-18 1 0 0,17-3 0 0,-17 3 1 16,15-1-2-16,-15 1 0 0,16-3-1 0,-16 3 0 15,9 0 0-15,-9 0 1 0,0 0-7 0,13-3 4 16,-13 3-2-16,0 0-8 0,0 0-8 0,0 0-17 15,0 0-16-15,0 0-21 0,0 0-20 0,0 0-26 16,0 0-26-16,0 0-33 0,0 0-222 0,-23-14-428 16,23 14 190-16</inkml:trace>
  <inkml:trace contextRef="#ctx0" brushRef="#br2" timeOffset="143279.39">12711 11601 140 0,'0'0'161'0,"0"0"-9"0,0 0-12 15,0 0-2-15,0 0 0 0,0 0-12 0,0 0-12 0,-5-13-3 16,5 13-8-16,0 0-10 0,0 0-2 0,0 0-7 16,12-14-4-16,-12 14-9 0,8-8-7 0,-8 8-1 15,10-6-4-15,-10 6-8 0,14-11 5 0,-7 4-8 16,-1 1-3-16,2-1-2 0,1 1-7 0,1 1 5 16,-1-5-3-16,1 3-2 0,-2 0-4 15,5 0-4-15,-4 0-2 0,-1 0-5 0,1 1-3 0,-2 0 3 16,1 1-7-16,-2-3 2 0,-6 8-5 0,11-10 0 15,-11 10 1-15,9-10-1 0,-9 10-4 0,6-4 3 16,-6 4-2-16,0 0-3 0,8-8-5 0,-8 8 6 16,0 0-3-16,0 0 0 0,0 0-1 0,0 0-2 15,0 0 1-15,6-9-5 0,-6 9 2 0,0 0 3 16,0 0-2-16,0 0-1 0,0 0 1 0,0 0-1 0,0 0 4 16,0 0-2-16,0 0-1 0,0 0 0 15,0 0-1-15,-24 20 0 0,24-20-1 0,-9 11 3 16,9-11 2-16,-9 10-2 0,3-2-2 0,0-2 2 0,6-6-1 15,-10 14 2-15,2-8-3 0,2 5 1 0,0-4 0 16,-1 4-1-16,-1 0 3 0,1-4-4 16,-2 6 1-16,-1-6 1 0,2 8 1 0,1-5 0 0,-1 0-1 15,2 1-1-15,0-5 3 0,-1 2-1 0,2 3-7 16,-1-3 8-16,0-1 2 0,6-7-3 0,-7 16 1 16,4-9 1-16,3-7-5 0,-3 16 6 0,3-16 3 15,-2 11 1-15,2-11-2 0,5 12 3 0,-2-5-7 16,-3-7 11-16,13 12-4 0,-5-7-2 0,4 1 3 15,1 1-4-15,2 1-1 0,3-3-4 0,0 4-13 16,1-3-19-16,-1 1-26 0,0-3-15 0,1 6-32 16,-1-5-29-16,-1 1-36 0,-1 0-171 0,-5-3-369 0,2 2 164 15</inkml:trace>
  <inkml:trace contextRef="#ctx0" brushRef="#br2" timeOffset="147370.42">15418 11438 22 0,'0'0'142'0,"0"0"-16"0,0 0-4 0,0 0-2 0,0 0-12 15,0 0-1-15,0 0-19 0,0 0 1 0,0 0-4 16,0 0-5-16,0 0-1 0,0 0-7 0,0 0-1 16,0 0-7-16,0 0-1 0,-4-11-2 15,4 11-3-15,0 0-6 0,0 0-5 0,0 0 3 0,0 0-7 16,0 0 0-16,0-15-9 0,0 15 0 0,0 0-3 15,0 0-5-15,6-13 5 0,-6 13-9 0,6-6 1 16,-6 6-2-16,0 0-3 0,10-11 0 0,-10 11-3 16,8-8 1-16,-8 8-5 0,9-6 0 0,-9 6-2 15,13-7 4-15,-7 1-4 0,-6 6 2 0,15-8 0 16,-15 8 0-16,12-7-4 0,-12 7 3 0,13-3 2 16,-5-1-4-16,-8 4-8 0,12-3 10 0,-12 3-2 15,12-4-6-15,-12 4 4 0,12-2-4 0,-12 2 1 16,0 0 0-16,15-1-1 0,-15 1-7 0,0 0 9 0,13-3 0 15,-13 3-2-15,0 0 0 0,0 0-3 0,0 0 1 16,15 4 1-16,-15-4 1 0,0 0 1 0,0 0-3 16,10 2 1-16,-10-2 0 0,0 0-4 0,0 0 4 15,0 0-2-15,8 7 1 0,-8-7 2 0,0 0-1 16,6 6-3-16,-6-6 4 0,0 0 1 0,1 12 1 16,-1-12-1-16,0 0 2 0,2 12 1 0,-2-12-4 15,0 0 4-15,-2 16-1 0,2-16 1 0,2 10 3 16,-2-10 2-16,3 10 0 0,-3-10 0 0,0 0 1 0,-3 17-2 15,3-17 0-15,3 11 2 0,-3-11 1 16,0 0-3-16,-3 18 3 0,3-18 0 0,-2 7-5 16,2-7 3-16,0 0-3 0,-1 17 3 0,1-17-8 0,-6 12 6 15,6-12-1-15,-6 13 0 0,1-7 4 0,5-6-4 16,-9 12-6-16,4-6 12 0,-1 0-4 16,6-6 2-16,-12 11-2 0,4-4 0 0,2-2 2 0,6-5 0 15,-15 13-3-15,6-9 1 0,0 2-4 0,-1 2-1 16,-2-2 1-16,3-2 2 0,-4 4-2 0,-1-3-3 15,2 2 2-15,0-2 2 0,0 2-1 0,3-1 0 16,-1-2 1-16,1-1-3 0,-3 1 0 0,3-1 1 16,9-3-1-16,-16 6 1 0,16-6-2 0,-14 5 3 15,14-5-4-15,-9 3 0 0,9-3 2 0,0 0 1 16,-10 4 1-16,10-4-3 0,0 0-2 0,0 0 3 16,0 0-2-16,0 0 4 0,0 0-2 0,0 0-2 15,0 0 1-15,0 0-1 0,0 0-3 0,0 0 6 0,0 0-5 16,0 0 3-16,0 0-3 0,0 0 2 0,45-5-2 15,-45 5 4-15,18-3-5 0,-9 3 2 16,-9 0 3-16,16-2-6 0,-16 2 0 0,16-2 4 0,-16 2-2 16,12 2 0-16,-12-2 2 0,15-2-1 0,-15 2-4 15,14 2 3-15,-14-2-1 0,10 2 3 0,-10-2-3 16,11 1 2-16,-11-1-4 0,11 2 5 0,-11-2 1 16,0 0-4-16,11 2-2 0,-11-2 5 0,0 0-3 15,13 4 0-15,-13-4 0 0,0 0 2 0,9 6 1 16,-9-6-1-16,8 4 0 0,-8-4 2 0,0 0 1 15,10 8-2-15,-10-8 2 0,6 8-1 0,-6-8-3 16,8 7 4-16,-8-7-4 0,0 0 0 0,3 11 1 0,-3-11 3 16,0 0-5-16,4 11 5 0,-4-11-2 15,2 7-1-15,-2-7 2 0,0 0-3 0,1 13 2 16,-1-13-4-16,0 0 4 0,0 12 2 0,0-12-1 0,0 0 2 16,0 0-3-16,0 0 0 0,-1 16-1 0,1-16 3 15,0 0-3-15,0 11 0 0,0-11 0 0,0 0 4 16,-3 10-3-16,3-10 1 0,-6 7-1 0,6-7 4 15,-6 8-2-15,6-8 4 0,0 0-2 0,-8 13-2 16,8-13-2-16,-10 8 6 0,10-8-3 16,-9 8 4-16,9-8-4 0,-11 9 0 0,5-5 0 0,6-4 1 15,-9 7 0-15,9-7 1 0,-11 7-3 0,5-1-1 16,6-6 1-16,-14 7-1 0,10-3 2 0,4-4 3 16,-12 7-3-16,12-7 5 0,-14 7 1 0,7-4 2 15,7-3 4-15,-17 4 0 0,17-4 1 0,-16 4 7 16,9-2-8-16,7-2 2 0,-23 4-1 0,14-3-1 15,9-1 2-15,-21 3-3 0,14-2 0 0,7-1-3 0,-18 0-1 16,18 0-1-16,-19 1-3 0,19-1 1 0,-18-1-1 16,18 1 3-16,-17 0-5 0,17 0-1 15,-18 0 0-15,18 0 2 0,-15-1-1 0,15 1-12 0,-13-3-1 16,13 3-6-16,-13-1-6 0,13 1-11 0,-17 0-9 16,17 0-11-16,-13-2-14 0,13 2-10 0,0 0-9 15,-18-4-25-15,18 4-14 0,0 0-32 0,-14-3-9 16,14 3-67-16,0 0-127 0,-10-2-386 0,10 2 171 15</inkml:trace>
  <inkml:trace contextRef="#ctx0" brushRef="#br2" timeOffset="149935.27">14291 11041 146 0,'0'0'152'0,"0"0"-11"15,0 0-12-15,0 0-15 0,0 0 0 0,0 0-12 16,0 0-4-16,0 0-10 0,0 0 0 0,-14 14-7 15,14-14-8-15,0 0-9 0,0 0-13 0,0 0 3 16,0 0-1-16,0 0-7 0,0 0 5 0,0 0-2 16,-1 11 2-16,1-11 1 0,0 0-2 0,-3 12-5 15,3-12 1-15,-2 11 2 0,2-11-4 0,-1 14-2 16,1-14 1-16,-2 13 0 0,2-13-9 0,-6 13 4 16,2-3-1-16,4-10 3 0,-6 13-8 0,3-3 10 15,-2-2-3-15,5-8-1 0,-5 15 1 0,3-6-1 0,2-9-3 16,-7 13-4-16,4-5 2 0,3-8-1 15,-8 12-4-15,8-12 2 0,-6 12-1 0,6-12-2 16,-4 12-3-16,4-12-1 0,-5 13-4 0,5-13-1 0,-4 11-1 16,4-11-1-16,-3 9 0 0,3-9 0 0,0 0-5 15,-5 15 2-15,5-15-4 0,-1 7-1 0,1-7 0 16,0 0 0-16,0 0-4 0,-2 13 4 0,2-13-2 16,0 0 3-16,0 0-5 0,0 0 2 0,-3 11 1 15,3-11-2-15,0 0-2 0,0 0 2 0,0 0 0 16,0 0-2-16,0 0-1 0,0 0 2 0,0 0-2 15,0 0 3-15,0 0 1 0,0 0 0 0,0 0 1 16,0 0 3-16,0 0 1 0,0 0 7 0,0 0-4 0,0 0 0 16,0 0-5-16,0 0 2 0,0 0 0 0,0 0-1 15,0 0-3-15,0 0 3 0,0 0-4 16,0 0 0-16,0 0-1 0,14-29 3 0,-14 29-8 0,4-13 4 16,-4 13-4-16,2-13 1 0,-2 13-5 0,4-15-3 15,-4 15-2-15,2-13 1 0,-2 13 1 0,1-12-1 16,-1 12-1-16,5-13 1 0,-5 13 1 0,1-15 1 15,-1 15-6-15,3-10 7 0,-3 10-2 0,2-12 0 16,-2 12-1-16,1-14 1 0,-1 14 0 0,0-9 3 16,0 9-1-16,2-15 1 0,-2 15 0 0,0 0 0 15,3-16 0-15,-3 16 0 0,1-8 4 0,-1 8-3 16,0 0-2-16,2-14 2 0,-2 14-1 0,0 0 1 16,3-16 1-16,-3 16-1 0,1-8 1 0,-1 8 1 15,0 0-2-15,0 0 4 0,0 0-3 0,3-13-1 16,-3 13 2-16,0 0 2 0,0 0-5 0,3-11 2 15,-3 11 0-15,0 0 1 0,0 0-1 0,0 0 1 16,0 0 0-16,7-7 2 0,-7 7-8 0,0 0 6 16,0 0 2-16,9-6 0 0,-9 6-4 0,0 0 1 0,11-4-1 15,-11 4 0-15,0 0 3 0,19-1 1 0,-19 1 0 16,15 0 2-16,-15 0-2 0,20-2 3 0,-9 2 1 16,3 0 2-16,1 2 2 0,-2-1 1 0,5-1 2 15,-3 3 1-15,0 0-4 0,-2-3-1 0,-1 2 0 16,-12-2 0-16,24 2 1 0,-15-1-2 0,-9-1-4 15,18 0 0-15,-9 0 2 0,-9 0-3 0,13 4-1 16,-13-4-3-16,12 6-10 0,-12-6-12 0,9 1-14 16,-9-1-13-16,0 0-17 0,0 0-22 0,11 6-27 0,-11-6-32 15,0 0-46-15,0 0-206 0,0 0-435 16,0 0 193-16</inkml:trace>
  <inkml:trace contextRef="#ctx0" brushRef="#br2" timeOffset="148757.41">14259 11041 28 0,'0'0'179'0,"0"0"-6"0,0 0-6 0,0 0-11 16,0 0-11-16,0 0-8 0,0 0-10 0,0 0-9 15,0 0-8-15,0 0-9 0,0 0-10 0,0 0-6 16,0 0-11-16,0 0-8 0,0 0-9 0,0 0-1 15,0 0-9-15,0 0-2 0,0 0-3 0,0 0 1 16,0 0-1-16,0 0-1 0,0 0 2 0,0 0 0 0,23 18 0 16,-23-18-1-16,7 7-1 0,-7-7-2 15,9 8-5-15,-1-3-2 0,-2 2 1 0,0 0 1 16,-6-7-1-16,12 14-2 0,-5-8-2 0,-1 1-2 0,0 0 2 16,0-3-6-16,1 3 4 0,-1 0-4 15,-6-7-2-15,14 9 1 0,-10 0 0 0,5-3-1 16,-1-2-2-16,-2 4 1 0,1 0 3 0,2-3 2 0,-2 2-2 15,2 1 0-15,2 1-4 0,-5-5 3 0,1 3-2 16,2-1-4-16,-1 2 1 0,-1-2-5 0,1-1-2 16,-1 1 2-16,1 0-2 0,0 2-1 0,0-5 2 15,-2 4-2-15,-6-7 2 0,13 6-3 0,-8-1-1 16,1 1 4-16,-6-6-3 0,12 12-1 0,-6-9-2 0,-6-3 0 16,12 14 3-16,-6-12-4 0,1 3 1 15,-7-5 0-15,10 10 1 0,-4-6 0 0,2 2 0 16,-8-6-2-16,13 8 3 0,-7-3-2 0,0 0 1 0,-6-5 0 15,17 10-2-15,-13-6 0 0,5 0 1 0,-9-4-1 16,11 6-3-16,-11-6 4 0,10 6 0 0,-10-6-2 16,9 7 2-16,-9-7 1 0,7 5-1 0,-7-5-1 15,9 4 1-15,-9-4-2 0,8 6 2 16,-8-6-3-16,7 8 4 0,-7-8-5 0,6 4 2 0,-6-4-2 16,6 7 2-16,-6-7-3 0,0 0 4 0,9 6-5 15,-9-6 5-15,6 9-4 0,-6-9 1 0,6 6 1 16,-6-6-1-16,8 7 1 0,-8-7-2 0,0 0 1 15,5 7-2-15,-5-7 5 0,0 0 0 0,8 6-1 16,-8-6 2-16,0 0-2 0,6 6 3 0,-6-6-3 16,0 0 3-16,0 0-3 0,0 0 4 0,0 0-8 0,0 0 6 15,3 11-1-15,-3-11-3 0,0 0-2 0,0 0 3 16,0 0 1-16,10 3 4 0,-10-3-7 0,0 0 2 16,0 0-1-16,0 0-1 0,0 0-8 0,0 0-6 15,0 0-13-15,0 0-14 0,0 0-14 0,0 0-19 16,0 0-22-16,0 0-28 0,0 0-41 0,0 0-32 15,0 0-239-15,0 0-471 0,0 0 209 0</inkml:trace>
  <inkml:trace contextRef="#ctx0" brushRef="#br2" timeOffset="154658.34">17179 11229 22 0,'0'0'166'0,"0"0"-14"0,0 0-8 15,0 0-6-15,0 0-8 0,0 0-5 0,0 0-9 16,0 0-6-16,0 0-3 0,0 0-8 0,0 0-1 16,0 0-12-16,4-17-5 0,-4 17-8 0,0 0-6 15,0 0-4-15,0 0-2 0,2-15-7 0,-2 15-4 16,0 0-4-16,4-12-4 0,-4 12-5 0,6-9-4 16,-6 9-2-16,3-7-4 0,-3 7-2 0,8-7-4 15,-8 7 0-15,12-10-2 0,-12 10-5 0,11-7 2 0,-3 3-4 16,1 1-1-16,-9 3-2 0,18-9 2 0,-11 8-3 15,4-3 1-15,-2 0 0 0,-9 4 2 0,18-4-3 16,-7 2 1-16,3 1-1 0,-1-2 3 0,-13 3-1 16,18-1 0-16,-18 1-1 0,17 0-1 0,-17 0-1 15,13 1-1-15,-13-1 0 0,13 4-2 0,-7-1-1 16,-6-3 2-16,11 10-3 0,-11-10 0 0,6 7 1 16,-6-7 0-16,4 11-3 0,-2-4 0 0,-2-7 3 15,0 0-3-15,0 18 1 0,3-12-3 0,-3-6 4 0,0 17 0 16,0-17 0-16,-5 12-1 0,4 0 1 15,1-12 2-15,-6 16-4 0,1-5 2 0,4-2 2 0,-4 2 0 16,4-1 0-16,-4-2-1 0,5-8 1 0,-7 18-2 16,4-10 1-16,-3 0-1 0,2 2 0 0,-2-3 2 15,-2 4 0-15,1-1-1 0,1-2 1 0,-3 2 1 16,-3 0 1-16,6 0 4 0,-2-5 2 0,-5 7-5 16,0-5 1-16,-1-2 3 0,4 2-3 0,-4 0 1 15,1-1-1-15,4-1-2 0,-2-1 0 0,1 4-3 16,-2-5 0-16,12-3-1 0,-13 6 1 0,5-3 2 15,8-3 1-15,-12 6-3 0,12-6 2 16,-9 4-7-16,9-4 8 0,0 0 1 0,-12 2 1 0,12-2-8 0,0 0 8 16,0 0-1-16,0 0-5 0,0 0 0 0,0 0 2 15,0 0 0-15,0 0-1 0,0 0 0 0,0 0-2 16,0 0 0-16,0 0 2 0,0 0-2 0,32-13 1 16,-32 13-2-16,15-2 0 0,-15 2-3 0,16-4 3 15,-4 4 0-15,-12 0 0 0,21-1-1 0,-11 0-2 16,-10 1 4-16,20-2 1 0,-20 2-4 0,16 0 3 15,-16 0-2-15,18 0-2 0,-18 0 3 0,15 2-2 16,-8-1 3-16,-7-1-2 0,0 0-2 0,18 4 2 16,-18-4 0-16,9 4-1 0,-9-4-1 0,6 6 2 15,-6-6 0-15,6 6 2 0,-6-6-2 0,5 10 1 16,-5-10-5-16,3 12 4 0,-3-12 1 0,3 14-8 16,0-8 10-16,-3-6 0 0,0 19-1 0,0-19 0 15,-3 19-1-15,4-10 6 0,-1-9 2 0,-4 18 1 16,4-6 1-16,-2 0 2 0,1 3-1 0,-4-3 1 0,-1 1-1 15,0-1 1-15,-1 0 1 0,1-3 4 16,1 4-3-16,-4-2 4 0,2 2-2 0,-1-4 0 16,1 0-4-16,-3 2 5 0,1-5-2 0,-3 1 2 0,1 0 2 15,-2-1-4-15,-2 3 0 0,1-3 4 0,0-3-6 16,-1 2 3-16,0-3-3 0,-5 0 0 0,4 1-3 16,-1 0-1-16,0-3 3 0,2 0-4 0,-3 0 1 15,1-3-1-15,-1 3-2 0,4-4 2 0,-3 4 1 16,17 0-1-16,-19-4-3 0,10 2-4 15,9 2-15-15,-15-8-19 0,15 8-16 0,-14-3-21 0,14 3-24 16,-9-10-38-16,9 10-37 0,0 0-76 0,-4-12-146 16,4 12-421-16,0-9 187 0</inkml:trace>
  <inkml:trace contextRef="#ctx0" brushRef="#br2" timeOffset="156426.38">16336 11381 36 0,'0'0'146'0,"0"0"-9"16,0 0-7-16,0 0-11 0,0 0-4 0,0 0-8 16,-8-6-1-16,8 6-10 0,0 0 1 0,0 0-6 15,0 0-5-15,0 0-7 0,0 0 0 0,0 0-3 16,0 0 2-16,0 0 2 0,0 0-1 0,0 0-2 15,0 0-2-15,20-14-5 0,-20 14-4 0,0 0-3 16,13-6-6-16,-13 6 1 0,0 0-4 0,12-4-4 16,-12 4-6-16,9-5 1 0,-1 2-8 0,-8 3-2 15,12-6-3-15,-12 6 0 0,11-6-6 0,-2 1-2 16,-9 5-2-16,17-6-1 0,-11 2-3 0,-6 4-1 0,15-8-3 16,-9 5 0-16,3-2-1 0,-9 5-4 15,13-10-1-15,-5 5 0 0,0 1 2 0,0-2-3 16,-8 6 1-16,10-11-2 0,-1 6-2 0,-4-1 2 0,-5 6-2 15,12-4-2-15,-12 4 3 0,12-7 0 16,-12 7 1-16,6-7-3 0,-6 7 1 0,7-6-3 0,-7 6 2 16,0 0-3-16,0 0 1 0,0 0 2 0,0 0-8 15,8-4 4-15,-8 4 0 0,0 0-2 0,0 0 0 16,0 0 2-16,0 0-4 0,0 0 1 0,0 0 1 16,0 0 4-16,0 0-4 0,0 0 3 0,0 0-3 15,0 0 0-15,0 0 3 0,0 0 1 0,-26 18-6 16,26-18 7-16,-7 4-3 0,7-4-1 0,-9 6 3 15,9-6 0-15,-11 7 0 0,11-7-2 0,-10 10-1 16,4-6 4-16,6-4-2 0,-12 8 3 0,5-5-4 16,7-3 3-16,-17 6-2 0,13-2 2 0,4-4-4 0,-17 11 3 15,11-8-1-15,-3 3 0 0,9-6-2 16,-19 8 0-16,11-5 0 0,-2 3 3 0,3-1-3 16,7-5 2-16,-14 9 0 0,7-5 0 0,-2 1 0 0,9-5 0 15,-12 8 1-15,6-3 0 0,-2 1-2 0,8-6 0 16,-10 8 3-16,5-2-2 0,5-6-1 0,-10 6-1 15,10-6 2-15,-9 7 0 0,9-7-2 0,-7 8 0 16,7-8 1-16,0 0 1 0,-6 8-6 0,6-8 6 16,0 0-3-16,-6 10 6 0,6-10-4 0,0 0 4 15,-3 12-4-15,3-12 3 0,0 0-1 0,0 0-1 16,6 19 1-16,-6-19 5 0,9 8-3 0,-6-1 5 16,3-3 1-16,-6-4-2 0,14 10 3 0,-3-3-1 15,-4 0-1-15,2 0 1 0,3 3-3 0,2-3-3 16,-1 0 2-16,1 1 2 0,-3 1-3 0,3 2 1 0,-1-4-13 15,-1 3-9-15,-3-2-11 0,2 3-17 0,-1-3-6 16,1 0-18-16,-3 3-6 0,0-4-17 0,1 0-15 16,-2 2-24-16,1-2-18 0,1-1-51 0,-3 1-115 15,1-4-340-15,4 5 151 0</inkml:trace>
  <inkml:trace contextRef="#ctx0" brushRef="#br2" timeOffset="155484.22">16308 11448 160 0,'0'0'172'0,"0"0"-12"0,0 0-5 0,0 0-10 15,0 0-8-15,0 0-3 0,-8-5-11 0,8 5-9 16,0 0-8-16,0 0-5 0,0 0-9 0,0 0-11 16,0 0-2-16,0 0-5 0,0 0-3 0,0 0-4 15,0 0-2-15,0 0-2 0,0 0-4 0,39-2 3 16,-39 2-6-16,16-2-1 0,-5 2 1 0,-11 0-2 0,24 0-2 15,-6 0-3-15,-1 0-2 0,3 0-2 0,-4 0-2 16,2-1-5-16,3 1 0 0,-2 0-2 0,1 0-3 16,1 0 1-16,-2 0-6 0,2-2-1 0,3 1 0 15,-3 1 1-15,-5-1-1 0,2 1-3 0,1 0 0 16,-2-3-5-16,1 3 3 0,0 0-7 0,-5-3 4 16,-3 3-4-16,2-1 4 0,-12 1-9 0,21 1 2 15,-21-1 1-15,17-3-3 0,-17 3-2 0,10-1 1 16,-10 1-3-16,14 1 2 0,-14-1-7 0,12 0 4 15,-12 0-1-15,0 0 3 0,0 0-1 0,19-1-2 16,-19 1-1-16,0 0 1 0,12-3-1 0,-12 3 3 16,0 0-1-16,0 0-3 0,13 0 0 0,-13 0 1 15,0 0-7-15,0 0-2 0,12-2-10 0,-12 2-4 0,0 0-14 16,0 0-11-16,5-7-17 0,-5 7-16 0,0 0-13 16,0 0-19-16,0 0-11 0,0 0-10 15,0 0-17-15,0 0-26 0,-21-15-34 0,12 12-132 0,9 3-366 16,-20-2 162-16</inkml:trace>
  <inkml:trace contextRef="#ctx0" brushRef="#br2" timeOffset="159229.42">19082 11158 112 0,'0'0'164'0,"0"0"-7"15,0 0-6-15,0 0-8 0,0 0-10 0,-1-13-5 16,1 13-7-16,0 0-6 0,0 0-8 0,0-14-5 16,0 14-7-16,0 0-4 0,0 0-9 0,0 0-5 15,3-17-3-15,-3 17-6 0,4-7-6 0,-4 7-6 16,8-9-6-16,-8 9-7 0,7-5-3 0,-7 5-6 16,11-7-1-16,-11 7-4 0,11-4-3 0,-11 4 0 15,14-7-6-15,-7 4 1 0,-7 3-3 0,17-4-2 16,-7 3-2-16,-10 1-2 0,17-2-1 0,-17 2-1 0,19-4-3 15,-19 4 1-15,16 0-1 0,-16 0-1 16,15 0-2-16,-15 0 1 0,14 0-1 0,-14 0-2 16,12 0 2-16,-12 0-3 0,9 5-1 0,-9-5 2 0,0 0 0 15,13 2-2-15,-13-2-2 0,8 6 2 0,-8-6-1 16,6 5 0-16,-6-5 0 0,4 10 2 0,-4-10 1 16,0 0-2-16,0 10 3 0,0-10-1 0,0 0 3 15,-4 18 1-15,4-18 2 0,-3 14 1 0,3-14 1 16,-5 16 3-16,2-9 5 0,-3 1-4 0,2 1 2 15,-2-2-1-15,6-7 3 0,-9 18-3 0,3-12 0 16,-2 4-1-16,1-2 1 0,-2 1 0 0,1-2-3 16,-4 4 2-16,4-1 0 0,-1-3-6 0,-2 3 4 0,-1-2-6 15,3-1 1-15,0-1-1 0,0 0 3 16,9-6-3-16,-16 5-3 0,8 2 3 0,8-7 2 16,-13 7-4-16,13-7 0 0,-10 6-4 0,10-6 6 15,-8 5-6-15,8-5 2 0,0 0-1 0,-10 8 1 16,10-8 0-16,0 0-1 0,0 0 2 0,0 0 2 15,0 0-3-15,0 0 1 0,0 0-2 0,0 0-1 0,0 0 3 16,0 0 1-16,0 0-3 0,24 8 0 0,-24-8 2 16,13 0-4-16,-13 0 1 0,15 3 5 0,-15-3-5 15,13 0 1-15,-13 0-4 0,12 1 6 0,-12-1-3 16,14 0-2-16,-14 0-1 0,0 0 2 0,15 4-2 16,-15-4 4-16,10 2-4 0,-10-2 3 0,8 5-5 15,-8-5 4-15,8 6-2 0,-8-6 0 0,6 4-1 16,-6-4 3-16,6 9-2 0,-6-9 0 0,0 0 0 15,5 13 2-15,-5-13 0 0,1 11 1 0,-1-11 0 16,0 14-3-16,0-14 3 0,5 15 3 0,-5-8-4 16,0-7 0-16,1 17-2 0,-1-17 5 0,0 16-4 15,2-8 3-15,-2-8-3 0,3 18 4 0,-3-10-5 16,0-8 7-16,0 21-2 0,0-21 3 0,0 17 1 0,0-9-2 16,0-8-2-16,-3 17 1 0,3-17 0 15,-3 17 8-15,0-8-2 0,1 0 0 0,2-9 2 16,-6 16 6-16,0-10-1 0,0 1 4 0,-1 0 2 15,-3 2-4-15,-7-5 2 0,2 6-1 0,-3-6-2 0,2 1 2 16,-9-2-4-16,-1-1 2 0,1 3-4 0,-2-5-4 16,3 2-2-16,-1 2 4 0,-1-4-3 0,6 0 0 15,0 0 0-15,1 0-5 0,1 0 4 0,4 0-3 16,1 0-7-16,13 0-13 0,-19-4-9 0,19 4-18 16,-15-1-19-16,15 1-27 0,-14-3-31 0,14 3-44 15,0 0-47-15,0 0-195 0,0 0-439 0,0 0 193 16</inkml:trace>
  <inkml:trace contextRef="#ctx0" brushRef="#br2" timeOffset="160015.92">18120 11368 39 0,'-13'-3'156'16,"13"3"-4"-16,0 0-6 0,0 0-8 0,-12-3-6 15,12 3-2-15,0 0-15 0,0 0-3 0,0 0-3 16,0 0-4-16,0 0-6 0,0 0-4 0,0 0-9 15,0 0-8-15,0 0-5 0,0 0-1 0,0 0-3 16,0 0-5-16,0 0-4 0,0 0-7 0,0 0 7 16,35-5-2-16,-35 5-2 0,21 0 0 0,-6 0-3 15,0 0 1-15,3 0-2 0,-3 0-6 0,1 4 0 16,1-8-2-16,1 4-5 0,1 0-4 0,-2 0-3 16,2 0-1-16,-1 0 2 0,1 0-7 0,1-2-1 0,-1 2 1 15,0-1 0-15,2 1-3 0,-4-3-4 0,5 2-1 16,0 2 0-16,4-5-2 0,-7 3 4 15,-2 1-2-15,-1 0-5 0,-3 0 2 0,2 0-4 0,-3-2-5 16,-12 2 4-16,20-1-1 0,-20 1-2 0,16 0 0 16,-16 0 2-16,14-4 0 0,-14 4-1 0,0 0-3 15,13 0 1-15,-13 0-1 0,0 0-1 0,0 0-1 16,0 0 3-16,13-2-4 0,-13 2 0 0,0 0 1 16,0 0 2-16,0 0-7 0,0 0 1 0,0 0-5 15,0 0-5-15,0 0-14 0,0 0-13 0,11-4-10 16,-11 4-9-16,0 0-15 0,0 0-19 0,3-7-19 15,-3 7-28-15,0 0-17 0,6-13-25 0,-6 13-191 16,0 0-402-16,0-12 179 0</inkml:trace>
  <inkml:trace contextRef="#ctx0" brushRef="#br2" timeOffset="160996.42">18184 11284 137 0,'-13'-6'167'0,"13"6"-15"0,0 0-14 0,0 0-12 0,0 0-19 15,0 0-1-15,0 0-2 0,22-18-8 0,-22 18-6 16,12-7-3-16,-4 3-6 0,2 1-7 0,0-1 1 16,-10 4-4-16,21-10-2 0,-6 5-7 15,0 0 0-15,-1 1 0 0,-1-5-2 0,-4 7-4 0,3 0-5 16,-12 2-4-16,19-4 1 0,-11 3-5 0,2-3-6 16,-10 4-4-16,15-6-3 0,-15 6-2 0,9-3-3 15,-9 3-5-15,10-6-3 0,-10 6 3 0,0 0-3 16,14-1-4-16,-14 1 0 0,0 0 1 0,0 0 0 15,9-4-2-15,-9 4-8 0,0 0 4 0,0 0-1 16,0 0 1-16,0 0 0 0,0 0-5 0,0 0 3 16,7-6 2-16,-7 6-4 0,0 0 1 0,0 0-3 0,0 0-1 15,0 0-1-15,0 0-2 0,0 0 1 0,0 0-5 16,0 0 7-16,0 0-1 0,0 0-1 16,0 0 4-16,0 0-7 0,-40 6 6 0,40-6-6 0,0 0 4 15,-15 4 3-15,15-4-6 0,-12 1 7 0,12-1-10 16,-13 4 8-16,13-4-1 0,-17 5-3 0,8-1 1 15,2-1-3-15,-2 2 5 0,-1-2 0 0,1 3-2 16,0 1-2-16,-5-3 5 0,5 2-4 0,-4-1 2 16,4 4 0-16,-2-5-1 0,2 3 2 0,-2-3-2 15,3 3 0-15,-4-1 2 0,3 5-4 0,2-4 2 16,-1-4 1-16,-1 6 1 0,2-1-5 0,-1-3 3 16,8-5-2-16,-11 13 4 0,8-8-1 0,3-5 2 15,-8 9-4-15,8-9 2 0,-6 11 4 0,6-11-2 16,-4 10-2-16,4-10 5 0,0 0-5 0,0 0-2 15,0 11 4-15,0-11 1 0,0 0-1 0,0 0-1 16,7 10 2-16,-7-10-3 0,0 0 2 0,11 7-2 0,-11-7 3 16,8 7-1-16,-8-7-2 0,11 8-3 0,-5-3 4 15,-6-5 1-15,9 8-1 0,-3-4-2 16,1 3 2-16,-1 1-2 0,0-1 2 0,3 0-2 0,-1 2-12 16,-2-5-11-16,7 7-8 0,-3 0-8 0,-1-2-17 15,3 2-15-15,0 2-12 0,-1 0-26 0,2-2-27 16,1-4-46-16,-3 4-113 0,3-1-319 0,2 0 141 15</inkml:trace>
  <inkml:trace contextRef="#ctx0" brushRef="#br2" timeOffset="163489.76">21138 11124 32 0,'0'0'172'0,"0"0"-9"16,0 0-11-16,0 0-7 0,0 0-6 0,0 0-8 16,0 0-11-16,-12-7-4 0,12 7-6 0,0 0-9 15,0 0-4-15,0 0-1 0,0 0-8 0,0 0-5 16,-6-8-5-16,6 8-7 0,0 0-5 0,0 0 0 16,0 0-3-16,0 0-4 0,-2-11 2 0,2 11-7 0,0 0 0 15,0 0-3-15,0 0-4 0,0 0-3 16,0 0 0-16,-4-12-4 0,4 12-2 0,0 0-8 0,0 0 0 15,0 0-5-15,10-12-8 0,-10 12 4 0,14-7-4 16,-14 7 0-16,12-6-5 0,-5 6-1 0,-7 0-2 16,17-4 0-16,-17 4 0 0,19-3-1 0,-7 4-1 15,-2-4-2-15,1 1 1 0,-11 2-3 0,21 2-3 16,-11-4 8-16,-10 2-6 0,15 2 1 0,-15-2-1 16,18-2 0-16,-18 2-2 0,9-2 2 0,-9 2-3 15,0 0-2-15,12 4 2 0,-12-4 2 0,0 0-5 16,10 5 1-16,-10-5 1 0,0 0 1 0,9 8-1 15,-9-8 2-15,0 0-3 0,2 10 1 0,-2-10-1 16,-2 14 1-16,2-14-1 0,0 0 5 0,-1 18-2 16,1-18 0-16,-3 13-1 0,3-13 1 0,-3 14-1 15,-2-3-3-15,5-11 2 0,-6 17 3 0,3-9-2 0,-1 0 2 16,1 1-1-16,-3 0 2 0,-1-1-1 0,1 0-2 16,0 2 4-16,-5-5-3 0,2 1 4 0,-3 4-1 15,-1-6-3-15,-1 6 1 0,2-7-1 0,-2 3 1 16,0-2-3-16,2 0 6 0,2-1-4 0,-4 2 1 15,4-2 0-15,10-3 1 0,-18 6 1 0,11-2-4 16,7-4-1-16,-17 4 4 0,17-4-5 0,-12 3 2 16,12-3 2-16,0 0-3 0,-7 6 1 0,7-6 1 15,0 0-5-15,0 0 7 0,0 0-1 0,0 0 1 16,0 0-5-16,21 11 7 0,-21-11-3 0,13 4 0 0,-13-4 1 16,18 1-4-16,-9 1-1 0,-9-2 4 15,15 0-2-15,-15 0 3 0,22 0-4 0,-14 5 5 16,-8-5-3-16,19 0-2 0,-10 1 1 0,-9-1-4 0,15 5 4 15,-6-5 0-15,-9 0 0 0,9 3 0 16,-9-3-4-16,9 6 3 0,-9-6 2 0,10 4 0 16,-10-4-1-16,8 5 2 0,-8-5-4 0,0 0-5 0,7 7 4 15,-7-7 5-15,5 8-3 0,-5-8 0 0,3 11-2 16,-3-11 5-16,4 11-5 0,-4-11 2 0,0 9-1 16,0-9 4-16,5 15-3 0,-5-15 1 0,1 11 1 15,-1-11 0-15,1 16-3 0,-1-16 4 0,0 15-2 16,5-10 0-16,-5-5 2 0,0 17 0 0,0-17-3 15,3 13 2-15,-3-13-1 0,3 15 3 0,-3-7-1 16,0-8-1-16,-5 15 1 0,5-15-5 0,-6 12 6 16,6-12 3-16,-7 13 4 0,1-7 0 0,-3-1-1 15,-1 1-2-15,-7-2 1 0,4-1 5 0,-5 1-6 16,-1-2 0-16,-1 1 0 0,-5-1-1 0,2 2-10 16,-5-3-9-16,1 0-15 0,-1 0-13 0,1-1-20 15,3 0-14-15,-1-1-22 0,5 2-31 0,3-1-34 0,3 0-209 16,1-2-402-16,13 2 178 0</inkml:trace>
  <inkml:trace contextRef="#ctx0" brushRef="#br2" timeOffset="164324.79">20041 11346 172 0,'0'0'174'16,"0"0"-13"-16,0 0-8 0,0 0-11 0,0 0-9 15,0 0-12-15,0 0-9 0,0 0-9 0,0 0-8 16,0 0-2-16,0 0-3 0,0 0-6 0,0 0-1 15,0 0-7-15,0 0-5 0,36-9 1 0,-36 9-4 0,21-4 2 16,-10 4-4-16,-11 0 0 0,22-1-2 0,-10 0-2 16,3 1-8-16,-2-1-2 0,-13 1-5 15,24-4-3-15,-12 4-5 0,-2 0 0 0,-10 0-7 0,24-2 2 16,-15 1-6-16,-9 1-2 0,24-3-2 0,-15 2-2 16,3-2 2-16,1 6-7 0,-13-3 2 0,21 0 1 15,-6 1 0-15,-3-1 5 0,-12 0-5 0,26-1 1 16,-12 2-2-16,-2-2-1 0,3 1-3 0,-1 0 3 15,-14 0-1-15,27-3 0 0,-11 6 0 0,-3-3 1 16,-4 0-2-16,-9 0-1 0,24 0 2 0,-15-3-3 16,-9 3 3-16,24 0-1 0,-15-1-1 0,-9 1-3 15,19 0-5-15,-19 0 3 0,14 0 3 0,-14 0-1 16,12-2-3-16,-12 2 4 0,0 0-1 0,16 0-3 0,-16 0 1 16,0 0-3-16,0 0 0 0,12-1 4 15,-12 1-2-15,0 0 0 0,0 0-4 0,0 0 3 16,0 0-2-16,0 0-1 0,0 0-2 0,0 0-1 0,0 0 1 15,14-3 0-15,-14 3 1 0,0 0 1 0,0 0-3 16,0 0-4-16,0 0-9 0,0 0-5 0,0 0-11 16,0 0-15-16,0 0-15 0,0 0-15 0,0 0-18 15,0 0-14-15,0 0-24 0,0 0-17 0,-41 4-31 16,41-4-51-16,-19-1-154 0,19 1-413 0,-17-4 182 16</inkml:trace>
  <inkml:trace contextRef="#ctx0" brushRef="#br2" timeOffset="165257.57">20056 11266 168 0,'0'0'161'0,"0"0"-6"0,0 0-12 15,0 0 2-15,0 0-10 0,0 0-8 0,0 0-6 16,0 0-9-16,0 0-4 0,0 0-4 0,0 0-7 16,0 0-4-16,33-7-8 15,-33 7-7-15,0 0-4 0,9-1-1 0,-9 1-6 0,11-4-5 16,-11 4-11-16,11-5 4 0,-11 5-3 0,9-3-9 0,-9 3 1 15,14-4-7-15,-14 4 2 0,13-9-5 0,-5 4-3 16,-1-1-5-16,4 2 3 0,-2 1-6 0,1-3-2 0,-10 6-2 16,19-8-1-16,-11 1-7 0,1 2 1 0,1-1 1 15,-2 1-2-15,-1-2-2 0,-7 7 2 0,12-8-4 16,-4 3 3-16,-8 5-4 0,12-9 0 0,-12 9-1 16,4-4 0-16,-4 4-5 0,6-7 7 0,-6 7-1 15,0 0-4-15,9-9 2 0,-9 9-2 0,0 0 0 16,0 0 1-16,0 0-3 0,0 0 0 0,0 0 3 15,0 0-1-15,0 0-2 0,0 0 0 0,9-5-2 16,-9 5 0-16,0 0 3 0,0 0-6 0,0 0 4 16,0 0 1-16,0 0-2 0,0 0 0 0,0 0-2 15,0 0 5-15,0 0-2 0,0 0-1 0,0 0-5 16,-33 14 8-16,33-14-3 0,-12 3 2 0,5 1-1 16,7-4-2-16,-14 9 2 0,7-5 0 0,-2 1 1 15,9-5-2-15,-18 8 2 0,10-3 1 16,8-5 0-16,-16 9 0 0,7-4-1 0,0 2-1 0,0-3-2 0,2 2 0 15,-2 4 3-15,-2-5-1 0,1 1 2 0,1 1-1 16,0 0 0-16,2-2-3 0,-4 1 0 0,4-1 0 16,1 1 3-16,6-6 2 0,-11 10-3 0,11-10 0 15,-6 7-3-15,6-7 7 0,-7 7-2 0,7-7-1 16,0 0 1-16,0 0-1 0,-9 3 1 0,9-3-2 16,0 0 2-16,0 0 1 0,0 0 0 0,0 0 2 15,-5 11-8-15,5-11 6 0,0 0 1 0,0 0-1 16,0 0-2-16,0 0 6 0,0 0-3 0,0 0 4 15,0 0-2-15,0 0 0 0,0 0 2 0,0 0-2 16,0 0-2-16,14 13 2 0,-14-13-2 0,0 0 4 16,9 8-1-16,-9-8-2 0,12 8 2 0,-5-6 1 15,2 4 0-15,-3 1 0 0,2-2 0 0,0 1 1 16,6 5-2-16,-4 0 5 0,4-1-4 0,-2 5-3 0,1-3 1 16,-1 0 2-16,4 6-1 0,1-1-2 15,-8-3-3-15,1 2-15 0,-2 2-15 0,4 0-16 0,-5 0-19 16,-1 2-8-16,-3-2-32 0,3-1-41 0,-1-2-39 15,-5-2-189-15,1 3-403 0,1-4 179 0</inkml:trace>
  <inkml:trace contextRef="#ctx0" brushRef="#br2" timeOffset="187909.19">11862 12936 162 0,'0'0'195'0,"0"0"-15"0,0 0-10 0,0 0-10 16,-12-5-17-16,12 5-10 0,0 0-12 0,0 0-12 16,0 0-7-16,0 0-9 0,0 0-8 0,0 0-10 15,0 0-2-15,0 0-6 0,0 0-7 0,12-26-10 16,-12 26 1-16,6-6-8 0,-6 6-8 0,6-10-1 15,-6 10-2-15,8-11-6 0,-5 6-1 0,-3 5 0 16,11-10-4-16,-5 5 0 0,2-1-1 0,-8 6-6 16,13-11-1-16,-2 7 1 0,-4-2-4 0,2-2 1 15,2 5-2-15,2-3 8 0,-4-2-1 0,1 5 5 16,4-4-2-16,-4 2 1 0,1-1 1 0,2 2-1 16,-4 1-3-16,3-1 2 0,0-2 1 0,0 5-2 15,1-2-1-15,-2-1-2 0,-11 4-2 0,18 0-1 16,-18 0-1-16,18 0-3 0,-18 0-3 0,13 1 1 0,-13-1 1 15,10 7-3-15,-4-1 2 0,-6-6 0 16,8 11-2-16,-8-11 2 0,3 17 3 0,-3-17-1 0,-5 19 3 16,2-11-6-16,-1 7 5 0,-1-1 2 15,1-1 3-15,-5 0-4 0,0 0 5 0,2 1-4 0,-1 1-2 16,-1-1 2-16,0-1-3 0,2 1-1 0,-4 1 3 16,2 1-4-16,2-2 1 0,-5-1-1 0,3-1-2 15,-1 1 1-15,1 0 0 0,0-1 2 0,0 2 0 16,1-2-4-16,-2 4 2 0,1-5-1 0,0 2 0 15,-1 1-1-15,-2-2 1 0,4 1 0 0,-1-2-3 16,2 3 2-16,-4-3-1 0,5-3-1 0,0 0 2 16,-1 0-1-16,1-1 0 0,6-7-2 0,-9 9 3 15,9-9-1-15,-6 11-2 0,6-11 0 0,-6 6-1 16,6-6 1-16,0 0-1 0,-6 11 3 0,6-11 2 16,0 0-2-16,-6 6 0 0,6-6-4 0,0 0 8 15,0 0-4-15,0 0 2 0,0 0-3 0,0 0 3 16,0 0 1-16,0 0-2 0,0 0-4 0,0 0 3 0,0 0 1 15,0 0-4-15,0 0 0 0,0 0-1 16,0 0 2-16,0 0-1 0,0 0 1 0,43-13-1 16,-34 9-2-16,2 4 3 0,-11 0-5 0,24-3 3 0,-8-1-3 15,-1 4 3-15,4-3 1 0,-1 3 0 0,2 3 0 16,-2-6-2-16,1 3 1 0,0 0 1 16,2 0 0-16,-1 0 1 0,-4 0 1 0,3 3-6 0,-2-3 5 15,-4 1-1-15,1 3-2 0,-2-2 2 0,-5 2 0 16,-7-4-3-16,18 0-10 0,-18 0-8 0,13 7-10 15,-13-7-8-15,3 6-14 0,-3-6-19 0,0 0-21 16,0 0-33-16,0 0-21 0,0 0-33 0,0 0-196 16,0 0-405-16,0 0 180 0</inkml:trace>
  <inkml:trace contextRef="#ctx0" brushRef="#br2" timeOffset="193274.42">13446 13109 15 0,'0'0'149'0,"0"0"-16"15,0 0-8-15,0 0-6 0,0 0-10 16,0 0-15-16,0 0 4 0,0 0-6 0,0 0-2 15,0 0-1-15,-22-17-2 0,22 17 2 0,0 0-4 16,0 0-5-16,0 0-1 0,-13-3-2 0,13 3 1 16,0 0-10-16,0 0 4 0,0 0-2 0,-9-8-3 15,9 8-2-15,0 0 0 0,0 0-1 0,0 0-6 0,0 0-1 16,0 0-3-16,0 0 0 0,-8-6-7 16,8 6-4-16,0 0 0 0,0 0-1 0,0 0-3 0,0 0-2 15,0 0-3-15,0 0-1 0,0 0-6 0,-7-8 2 16,7 8-5-16,0 0 0 0,0 0-4 0,0 0 1 15,0 0-3-15,0 0 1 0,0 0-4 0,0 0-1 16,0 0-2-16,0 0 1 0,0 0-4 0,13-17-2 16,-13 17 0-16,8-7-2 0,-8 7-5 0,9-4 6 15,-9 4-2-15,13-6 1 0,-13 6-2 0,12-3 1 16,-12 3-2-16,13-1 1 0,-13 1-2 0,12-4 0 16,-12 4 0-16,0 0 0 0,15-4-2 0,-15 4 0 15,11-2 0-15,-11 2 2 0,0 0-1 0,15 0 0 0,-15 0-2 16,0 0 2-16,0 0-1 0,0 0-2 0,13 5 1 15,-13-5-2-15,6 5 2 0,-6-5 1 0,0 0 0 16,9 4 2-16,-9-4-3 0,0 0 3 0,10 6-3 16,-10-6 3-16,6 8-1 0,-6-8-1 0,8 7-2 15,-8-7 1-15,6 7 4 0,-6-7-1 16,7 7-1-16,-7-7-3 0,6 8 2 0,-6-8 3 0,6 5-2 16,-6-5-1-16,9 8 0 0,-9-8 2 0,5 7-2 15,-5-7 5-15,4 6-5 0,-4-6 3 0,0 0 1 16,10 7 1-16,-10-7-5 0,0 0 2 0,3 7-1 0,-3-7 0 15,0 0 2-15,0 0-1 0,0 0-4 16,0 0 3-16,0 0 0 0,0 0 6 0,0 15 1 16,0-15 1-16,0 0-1 0,0 0 0 0,0 0-2 15,-4 12 3-15,4-12 1 0,0 0-3 0,-9 8 2 16,9-8-2-16,0 0-2 0,-4 11 3 0,4-11 1 0,0 0-2 16,-6 7 0-16,6-7 2 0,0 0-4 0,-8 11 3 15,8-11-1-15,-6 7 1 0,6-7-3 0,-7 11 4 16,7-11-1-16,-5 7 3 0,5-7-1 0,0 0-3 15,-12 9 2-15,12-9 0 0,-7 7 0 0,7-7 1 16,-8 4 0-16,8-4-3 0,-10 6 1 0,10-6 2 16,-9 5-2-16,9-5 0 0,-9 6-3 0,9-6 2 15,-10 5-2-15,10-5 1 0,0 0 1 0,-12 5-2 16,12-5-1-16,-11 4 2 0,11-4-3 0,0 0 1 16,-12 4 0-16,12-4 0 0,0 0-4 0,0 0 5 15,-12 6-6-15,12-6 6 0,0 0-6 0,0 0 7 16,0 0-5-16,-9 5 2 0,9-5 0 0,0 0 2 15,0 0-2-15,0 0 2 0,0 0-3 0,0 0 0 16,0 0 0-16,0 0-1 0,0 0 2 0,0 0 0 0,0 0-3 16,0 0 4-16,0 0-5 0,0 0 1 0,0 0 4 15,44-5-5-15,-44 5 4 0,19-3 2 0,-9 3-3 16,-10 0-4-16,17-1 4 0,-17 1-2 0,16 0-1 16,-16 0 2-16,14 1-2 0,-14-1 1 0,9 3-2 15,-9-3 1-15,0 0 0 0,15 0 1 0,-15 0-2 16,0 0 0-16,9 7 1 0,-9-7-4 0,0 0 1 15,7 4 7-15,-7-4-4 0,0 0-1 0,0 0 3 16,7 7-2-16,-7-7 0 0,0 0 3 0,0 0-3 16,3 9 2-16,-3-9-1 0,0 0-1 0,5 9-2 15,-5-9 4-15,0 0-1 0,0 0 2 0,0 0 0 16,4 13-2-16,-4-13 2 0,0 0-2 0,0 11 0 0,0-11-2 16,0 0 6-16,3 10-2 0,-3-10-7 15,0 11 5-15,0-11 0 0,0 0 2 0,0 0 0 16,0 14-1-16,0-14-1 0,3 11 2 0,-3-11-2 0,0 0 2 15,0 0-7-15,2 14 9 0,-2-14-1 0,0 0-1 16,0 11-3-16,0-11 4 0,0 0 0 0,0 0-1 16,-6 13-1-16,6-13 1 0,0 0 2 0,-2 10-4 15,2-10 3-15,0 0-3 0,-4 10-1 0,4-10 3 16,-5 9-4-16,5-9 4 0,0 0 0 0,0 0-1 16,-3 12 2-16,3-12 0 0,-5 7-1 0,5-7-2 0,-6 7 2 15,6-7-1-15,-6 11 2 0,6-11-2 16,0 0 4-16,-8 10-3 0,8-10 5 0,-3 7 2 15,3-7-2-15,-9 7 4 0,9-7 2 0,-7 4-4 0,7-4 7 16,-9 8-1-16,9-8 3 0,-12 6 1 16,12-6-2-16,-12 6 2 0,12-6-2 0,-14 4 3 15,14-4-5-15,-10 1 0 0,10-1-4 0,-12 3 3 0,12-3-2 16,-16 0 1-16,16 0-2 0,-15 1-1 0,15-1 0 16,-17 0 0-16,17 0 1 0,-18-1-4 0,18 1 4 15,-17-3-5-15,17 3 2 0,-17-1-3 0,17 1 1 16,-24 0 1-16,15-3 2 0,9 3-3 15,-19-1-1-15,19 1 1 0,-18-2 3 0,18 2 1 0,-13-4-3 16,13 4 4-16,-12-4 5 0,12 4 1 0,0 0 1 16,-15-2 1-16,15 2-2 0,0 0-2 0,0 0-1 15,-9-5 4-15,9 5-4 0,0 0-1 0,0 0-2 16,0 0-1-16,0 0-2 0,0 0 0 0,-12-3-6 16,12 3-2-16,0 0-7 0,-8-7-7 0,8 7-6 15,0 0 0-15,-13-8-13 0,13 8-1 0,-10-6-11 16,10 6-5-16,-9-7-18 0,9 7-11 0,-8-6-13 0,8 6-17 15,0 0-25-15,0 0-25 0,-10-5-23 16,10 5-51-16,0 0-197 0,0 0-464 0,0 0 205 0</inkml:trace>
  <inkml:trace contextRef="#ctx0" brushRef="#br2" timeOffset="194809.45">12763 12655 104 0,'0'0'143'0,"0"0"-13"0,0 0-6 16,0 0-7-16,8-7-8 0,-8 7-17 0,0 0 6 16,0 0-4-16,0 0-7 0,0 0 0 0,0 0-7 15,0 0-2-15,0 0-2 0,0 0-6 0,0 0 3 16,0 0-4-16,0 0 2 0,0 0-3 0,0 0 3 16,0 0 0-16,0 0-3 0,3-9 1 0,-3 9-6 15,0 0 1-15,0 0-2 0,0 0 0 0,0 0-7 16,0 0-3-16,0 0-1 0,0 0-6 0,0 0-1 15,0 0-7-15,0 0 0 0,0 0-3 0,0 0-6 0,0 0-2 16,0 0-11-16,0 0 4 0,0 0 0 16,0 0-4-16,0 0-1 0,0 0 2 0,0 0-2 15,0 0 2-15,0 0-2 0,0 0 1 0,10 20-1 0,-10-20 5 16,0 0-1-16,9 9-4 0,-9-9-1 0,10 8 3 16,-7-3-2-16,-3-5 1 0,9 6-3 0,-9-6 3 15,8 8-2-15,-8-8 1 0,9 10 0 0,-5-5-2 16,2 2 3-16,-6-7 0 0,9 8-1 0,-4 0 2 15,-1-4-2-15,-4-4 3 0,11 11-4 0,-5-5 7 16,-6-6-5-16,9 7-3 0,-5-1 4 0,2 1 3 16,-6-7-6-16,10 11 6 0,-4-6 2 0,-6-5-3 15,12 9 1-15,-6-2-3 0,0 0 5 0,-6-7-2 16,14 10-4-16,-11-4 1 0,3-1-2 0,-6-5-3 0,12 11 3 16,-7-5-1-16,-5-6 0 0,14 9-2 15,-10-5 3-15,-4-4 2 0,14 11-8 0,-11-7 6 16,-3-4-5-16,12 10 1 0,-9-5 5 0,-3-5-7 15,10 8 7-15,-4-5-5 0,-6-3 6 0,9 9 2 0,-1-5-4 16,-8-4 4-16,10 7 0 0,-4-3 2 0,-6-4 1 16,10 7-5-16,-10-7 1 0,14 8-2 15,-8-6 1-15,-6-2-1 0,12 10-5 0,-12-10 0 0,10 7 0 16,-5-4 0-16,-5-3-5 0,9 7 3 0,-9-7 1 16,9 8-6-16,-9-8 3 0,8 3 2 0,-8-3-3 15,11 4-6-15,-11-4 6 0,7 10 1 0,-7-10-3 16,11 4-1-16,-11-4 1 0,4 6-2 0,-4-6 1 15,11 5-2-15,-11-5 1 0,6 6 0 0,-6-6-1 16,0 0-2-16,7 7 7 0,-7-7-2 0,0 0-2 16,8 7 6-16,-8-7-3 0,0 0 4 0,0 0 0 15,7 10-6-15,-7-10 6 0,0 0-3 0,0 0 4 16,6 4-2-16,-6-4 0 0,0 0 1 0,0 0-3 0,0 0 1 16,0 0 3-16,11 7-4 0,-11-7 1 15,0 0 1-15,0 0 1 0,0 0-2 0,0 0 2 16,0 0-1-16,0 0-1 0,0 0-1 0,0 0-2 0,0 0 3 15,0 0 3-15,0 0-4 0,0 0-1 16,0 0 3-16,0 0-8 0,0 0-12 0,0 0-18 0,0 0-25 16,0 0-29-16,0 0-33 0,0 0-45 15,0 0-51-15,0 0-60 0,-18-33-256 0,13 24-573 0,4-2 254 16</inkml:trace>
  <inkml:trace contextRef="#ctx0" brushRef="#br2" timeOffset="195923.84">12811 12734 65 0,'0'0'167'0,"0"0"-12"16,0 0-9-16,0 0-9 0,0 0-3 0,0 0-9 0,0 0-6 16,0 0-7-16,0 0-14 0,0 0-5 0,0 0-9 15,0 0-8-15,0 0-4 0,0 0-3 0,0 0 1 16,0 0 1-16,0 0 4 0,0 0-4 0,-8 20-6 15,8-20-4-15,-1 10-1 0,1-10 5 0,-3 14 0 16,3-14 1-16,-3 12-6 0,3-12 3 0,-3 13-3 16,3-13-1-16,-3 13-4 0,3-13-4 0,0 15-4 0,0-15-3 15,-3 14 3-15,3-14-4 0,0 13-3 16,0-13-2-16,0 0 1 0,-1 17 2 0,1-17-6 16,0 9-2-16,0-9-1 0,0 0-3 0,1 15 1 15,-1-15-3-15,0 0 0 0,3 11-2 0,-3-11-5 0,0 11 0 16,0-11 2-16,0 0-4 0,0 14-1 15,0-14-1-15,0 0-2 0,0 11 0 0,0-11-3 16,0 0 2-16,-3 13-3 0,3-13 4 0,0 0-1 0,0 0-3 16,3 12 2-16,-3-12 1 0,0 0-6 0,0 0 2 15,0 0 3-15,0 0-4 0,0 0-1 0,0 0 2 16,0 0 0-16,0 0 0 0,0 0-1 0,0 0 5 16,2 10-5-16,-2-10 3 0,0 0 6 0,0 0 1 15,0 0 3-15,0 0 0 0,0 0-2 0,0 0-3 16,0 0-5-16,0 0 9 0,0 0-10 0,0 0 1 15,0 0-2-15,13-30-4 0,-13 30-1 0,1-12-3 16,-1 12-4-16,6-13-2 0,-6 13-3 0,5-12 3 16,-5 12-6-16,1-14 1 0,-1 14-4 0,5-16-1 15,-4 10 4-15,-1 6-4 0,2-14-1 0,-2 14 5 16,3-13 1-16,-3 13-4 0,1-17 4 0,-1 17-3 16,0-13 4-16,0 13 0 0,0-16-1 0,0 16 3 0,2-15-4 15,-2 15-3-15,1-15-1 0,2 7 5 0,-3 8 0 16,0-13 2-16,0 13-1 0,2-13 0 15,-2 13 3-15,1-9 1 0,-1 9-3 0,0 0 5 0,3-15-3 16,-3 15 0-16,3-9 4 0,-3 9 0 0,0 0 2 16,0 0-3-16,2-13 0 0,-2 13 1 0,0 0-1 15,0 0 1-15,0 0-2 0,0 0 7 0,0 0-1 16,0 0-7-16,0 0 2 0,0 0-2 0,0 0 3 16,0 0 1-16,0 0 0 0,0 0 4 0,0 0-4 15,3-11 1-15,-3 11 2 0,0 0-2 0,0 0 0 16,0 0 1-16,0 0-1 0,0 0 0 0,0 0 3 15,0 0-2-15,0 0 5 0,25 7 3 0,-25-7-1 16,13 0 3-16,-2 1 3 0,-11-1-3 0,18 5 1 16,-6-5 2-16,-2 4-3 0,-10-4-3 0,26 0 4 15,-12 1-5-15,-2 0 2 0,5 1 0 0,-4-2-2 16,2 2-1-16,-1-1-6 0,1-1-7 0,-4 2-27 16,-11-2-22-16,21 2-30 0,-13-2-39 0,-8 0-47 0,0 0-56 15,13 0-251-15,-13 0-519 0,0 0 230 16</inkml:trace>
  <inkml:trace contextRef="#ctx0" brushRef="#br2" timeOffset="200183.74">15272 12692 27 0,'0'0'145'0,"0"0"-24"15,0 0 15-15,0 0-12 0,0 0-5 0,0 0-1 16,0 0-8-16,0 0-5 0,0 0 2 0,0 0-6 15,0 0-9-15,0 0 0 0,0 0-3 0,-1-11-15 16,1 11 7-16,0 0-2 0,0 0 0 0,0 0 1 16,0 0-5-16,0 0-5 0,0 0-5 0,0 0-6 15,-5-13-4-15,5 13-6 0,0 0-3 0,0 0-2 0,0 0-6 16,0 0-3-16,8-13-5 0,-8 13-3 0,0 0-4 16,12-11-2-16,-6 6-1 0,-6 5-1 15,12-8-1-15,-5 6-2 0,-7 2-6 0,15-5 1 0,-6 2-1 16,1-1 2-16,2 1-2 0,-12 3 1 0,21-4 0 15,-9 0-3-15,-1 4 4 0,1-3-1 16,-12 3 2-16,19-4 0 0,-7 3-1 0,-3 0 4 0,-9 1-5 16,16-4 2-16,-16 4-2 0,17 0-2 0,-17 0-1 15,12-4 1-15,-12 4-3 0,0 0 1 0,13 0-3 16,-13 0 1-16,0 0-5 0,0 0 4 0,12 4-5 16,-12-4 4-16,0 0-3 0,0 0 2 0,9 6-1 15,-9-6 4-15,0 0-4 0,4 11 1 0,-4-11-1 16,0 0 7-16,-3 14 0 0,3-14-2 0,-1 13 1 15,1-13-1-15,-5 12 1 0,5-12 1 0,-4 17-3 16,1-7 1-16,3-10 0 0,-8 16 2 0,5-6-1 16,-1 0 3-16,3 1-4 0,-4-2 5 0,2 0-3 0,3-9 0 15,-10 18 1-15,7-12 2 0,-3 4-2 0,1 4 3 16,-1-7-4-16,0 2 1 0,0-1 0 16,-1 1-1-16,-1-2-2 0,2 2 1 0,-1-3 1 0,-2 1 0 15,3 0-4-15,-4-1-1 0,2 1 4 0,-1-2-3 16,-1 1 1-16,2-2 4 0,-1-1-5 0,9-3 0 15,-12 8-4-15,12-8 3 0,-10 5 0 0,10-5-2 16,-5 5 1-16,5-5-1 0,0 0-1 0,-8 4 2 16,8-4 0-16,0 0 1 0,0 0 0 0,0 0 0 15,0 0-3-15,0 0 0 0,0 0 0 0,0 0 2 16,0 0 0-16,0 0-3 0,25 7 1 0,-25-7 3 16,16 0-3-16,-16 0 2 0,21-4 3 0,-21 4-5 15,17 0 0-15,-5 0 1 0,-12 0-5 0,17-3 2 16,-17 3 0-16,15 3 2 0,-15-3-1 0,14 0-1 0,-14 0 0 15,12 4-3-15,-12-4 0 0,12 3 5 16,-12-3-5-16,0 0 2 0,9 7 0 0,-9-7 1 0,0 0 0 16,6 5-1-16,-6-5-1 0,0 0 5 0,0 13-1 15,0-13-1-15,0 13-2 0,0-13 4 16,-2 12 1-16,2-12-2 0,-4 13 1 0,4-13-2 0,-5 15 1 16,5-15 2-16,-3 15-4 0,3-15 2 0,-1 16 1 15,-2-7-5-15,3-9 4 0,-3 16 0 0,0-7 0 16,0 2 1-16,3-11 0 0,-2 17 6 0,-2-8-4 15,4-9 3-15,-5 19 3 0,2-8 0 0,0-2-3 16,3-9 4-16,-3 16-5 0,2-7 4 0,1-9-3 16,-5 17 3-16,4-9-2 0,-4 0 1 0,5-8 0 0,-3 13 4 15,3-13 0-15,-6 14 4 0,0-10 5 16,6-4 0-16,-14 8 4 0,5-3 1 0,-2 0-4 16,-2-3 0-16,-5 2-1 0,-2-2-1 0,1-1-7 15,3 3 7-15,-10-5-3 0,1 2-2 0,4-1 1 16,-4 0-8-16,5 0 3 0,1-1 3 0,-2 1 0 0,2-3-9 15,2 6 2-15,1-3-2 0,1 0 1 16,0-4 3-16,15 4-10 0,-18-2-10 0,18 2-15 0,0 0-25 16,-15-4-27-16,15 4-26 0,0 0-32 0,0 0-46 15,0 0-51-15,0 0-229 0,0 0-500 16,0 0 222-16</inkml:trace>
  <inkml:trace contextRef="#ctx0" brushRef="#br2" timeOffset="200970.42">14338 12963 114 0,'0'0'185'0,"0"0"-4"0,44-4-10 0,-44 4-9 0,13 0-13 16,-13 0-4-16,14-2-13 0,-14 2-9 0,13-1-2 15,-13 1-9-15,16 0-4 0,-16 0-7 0,20 0-8 16,-8-3-7-16,1 3-5 0,-13 0-3 0,27-1-5 15,-14 0-3-15,2 1-2 0,2-2-5 0,-1-1-4 16,1 3-3-16,-1 0-4 0,0 0-5 0,1 0-1 16,-1-2-5-16,1-1 0 0,2 3-3 0,-1 0-3 0,-5 0-6 15,7-1 0-15,-5 0-1 0,3-2-2 0,-4 2 0 16,1-1-3-16,0 0-1 0,2 0 0 16,-4-1-1-16,-1 2 1 0,3 0-6 0,-2-2 1 0,-4 2-1 15,-9 1 0-15,20-3-1 0,-10 0 0 0,-10 3-4 16,14-4 1-16,-14 4-2 0,13-3 1 15,-13 3-6-15,12-2 1 0,-12 2 1 0,10-1-1 0,-10 1 0 16,0 0-2-16,12-2 0 0,-12 2 2 0,0 0-3 16,0 0 2-16,12-3-4 0,-12 3 2 0,0 0-6 15,0 0-4-15,0 0-13 0,0 0-8 0,0 0-14 16,0 0-15-16,0 0-25 0,0 0-11 0,0 0-28 16,0 0-24-16,0 0-21 0,0 0-26 0,0 0-195 15,-44-2-419-15,32 0 187 0</inkml:trace>
  <inkml:trace contextRef="#ctx0" brushRef="#br2" timeOffset="201886.34">14389 12957 154 0,'0'0'151'0,"0"0"-13"0,0 0-3 15,0 0-12-15,0 0-4 0,0 0-11 0,0 0-6 16,0 0-2-16,0 0-3 0,0 0-7 0,0 0-8 16,0 0-4-16,27-16-6 0,-27 16-2 0,6-6-3 15,-6 6-2-15,0 0 2 0,9-7-7 0,-9 7-1 0,7-4 0 16,-7 4-5-16,12-6-2 0,-12 6-4 0,11-8-5 15,-7 3 0-15,-4 5-8 0,12-6 2 0,-12 6-3 16,12-6-2-16,-12 6-5 0,14-9 1 0,-11 4-2 16,-3 5-4-16,14-4-3 0,-6 0 1 0,-8 4-4 15,9-6-2-15,-9 6 1 0,10-5 1 0,-10 5-4 16,9-7 0-16,-9 7 2 0,0 0 2 0,9-2-1 16,-9 2 2-16,0 0-1 0,0 0 2 0,0 0-1 15,0 0-3-15,9-7 3 0,-9 7-3 0,0 0-3 16,0 0 0-16,0 0-2 0,0 0-1 0,0 0-8 15,0 0 8-15,0 0-2 0,0 0 0 0,0 0-3 16,0 0 2-16,0 0-4 0,0 0 3 0,0 0 0 0,0 0-1 16,0 0 0-16,0 0 1 0,0 0-3 15,0 0-1-15,0 0 1 0,0 0 1 0,0 0-2 16,-33 14-1-16,33-14 1 0,-7 6 1 0,7-6 0 16,-11 5 0-16,11-5-2 0,-13 9 1 0,13-9-1 15,-9 6 4-15,9-6-5 0,-9 9 3 0,9-9-2 0,-7 6 3 16,7-6-1-16,-8 10-2 0,8-10-2 0,-9 8 3 15,9-8 1-15,-10 8 1 0,4-4-1 0,6-4-3 16,-14 11 0-16,8-5 2 0,6-6 3 0,-10 7 0 16,4-1-4-16,6-6 2 0,-12 7-5 0,12-7 4 15,-9 7-3-15,9-7 6 0,-9 8-4 0,9-8 1 16,-7 3-1-16,7-3 2 0,-9 6 1 0,9-6-5 16,0 0 1-16,-6 8 0 0,6-8 3 0,0 0 4 15,0 0-3-15,0 0 2 0,-2 10-4 0,2-10 4 16,0 0 1-16,0 0-1 0,0 0 1 0,11 11 3 15,-11-11 6-15,10 6-1 0,-2-2 3 0,-8-4 1 16,15 4 2-16,-5 0 1 0,2 2-1 0,-2-5-2 0,4 2 0 16,-1 0 3-16,-1 3-6 0,2-2-1 0,-4 0-2 15,3 3 0-15,-4-2 0 0,3 0-1 0,2 0-1 16,-1 3 2-16,-4-4-6 0,0 3 1 0,-1-3 2 16,-1 0-2-16,1 3-5 0,-1-4 2 15,0 2-9-15,-7-5-7 0,11 10-11 0,-5-5-7 0,-6-5-12 16,7 8-20-16,-1-3-20 0,-6-5-29 0,8 9-28 15,-8-9-41-15,9 4-232 0,-9-4-448 0,13 0 198 16</inkml:trace>
  <inkml:trace contextRef="#ctx0" brushRef="#br2" timeOffset="205304.42">17168 12494 31 0,'-13'0'197'0,"13"0"-13"0,0 0-5 0,0 0-9 0,0 0-4 16,0 0-9-16,0 0-23 0,0 0-1 0,0 0-3 15,0 0-9-15,0 0-6 0,-3-15-9 0,3 15-5 16,0 0-7-16,0 0-7 0,0 0-9 0,0 0-7 16,0 0-8-16,0 0-6 0,-3-10-1 0,3 10-7 15,0 0-1-15,0 0-6 0,0 0-1 0,0 0-8 16,0 0-2-16,0 0-2 0,0 0-6 15,0 0-3-15,9-16 1 0,-9 16-4 0,0 0 0 0,18-3-2 16,-18 3-2-16,16 0 0 0,-5-1-2 0,-11 1-3 16,21 1 2-16,-21-1-4 0,25 2-1 0,-10-1 0 0,0 0-5 15,1 2 5-15,1 0 0 0,-4-2-5 16,-1 1 2-16,-2 2 2 0,-10-4-4 0,17 4 0 16,-10-1-1-16,-7-3-1 0,14 7-1 0,-10-1 0 15,-4-6 4-15,2 8-2 0,-2-8 4 0,-2 14-1 16,2-14-4-16,-13 14 3 0,7-6 1 0,-2-1-2 15,-5 2 0-15,2 1-3 0,-2 1 6 0,2-3-5 0,-2 2 2 16,0 1 3-16,-1-4-1 0,2 2 0 16,0 2-3-16,0-5 2 0,5 3 0 0,0-2 1 15,-1-1-4-15,1-2 2 0,1 3 1 0,6-7-2 0,-11 13 0 16,7-10 3-16,4-3 1 0,-9 8-3 16,9-8 4-16,-6 7-4 0,6-7 1 0,0 0 2 0,-3 9 1 15,3-9-3-15,0 0 4 0,0 0-2 0,0 0 1 16,0 0 0-16,18 9 2 0,-18-9-6 0,10 0 3 15,-10 0-1-15,0 0 4 0,21 0-5 0,-21 0 2 16,13 3-3-16,-2-1 2 0,-11-2-2 0,12 1 1 0,-12-1 1 16,10 5 0-16,-10-5 0 15,14 5-4-15,-14-5 2 0,12 5 0 0,-12-5-5 0,7 6 0 16,-2-1 4-16,-5-5 1 0,7 10-3 0,-7-10 3 0,7 13-1 16,-4-6 1-16,-3-7-2 0,8 16 2 0,-5-10-2 15,0 3-3-15,-3-9 6 0,7 16 1 16,-5-8-1-16,-2-8 1 0,7 16-3 0,-1-8 2 0,0 2-2 15,0-2-1-15,-4 0-1 0,-2-8 4 0,7 16-3 16,-2-6 2-16,-4-4-2 0,1 7 4 0,-2-13 0 16,4 16-1-16,-4-7-2 0,0-9 2 0,-1 17 2 15,-4-8 2-15,-1-2-2 0,0 1 5 0,0 1-2 16,-1-2 8-16,-1 1 0 0,1-1 3 0,-7 1-2 16,2 0 1-16,-1-1-2 0,-2-1 2 0,2 0-4 15,-2-1 3-15,-3-2-3 0,3 3 6 0,-3-5-9 16,3 2-1-16,-3-1 4 0,3-2-2 0,-1 0-4 15,1 3 2-15,-3-3-4 0,5 0 4 0,13 0 1 0,-21-3-9 16,10 3-8-16,11 0-18 0,-18-2-18 16,18 2-29-16,-17-3-17 0,17 3-36 0,-11-7-48 15,11 7-62-15,-9-7-169 0,9 7-439 0,-4-7 194 16</inkml:trace>
  <inkml:trace contextRef="#ctx0" brushRef="#br2" timeOffset="206012.63">16187 12873 122 0,'0'0'190'0,"0"0"-10"0,0 0-11 0,0 0-4 15,0 0-14-15,30-8 1 0,-30 8-8 0,16-2-8 16,-6-1-7-16,-10 3-9 0,24 0-7 0,-10 0-11 15,1 0-6-15,-3 0-10 0,-12 0-7 0,26 0-9 16,-11 3-3-16,3-3-6 0,-3 0-5 0,3 0-3 16,-3 0-5-16,3 1-4 0,1-1-7 0,-2 1-5 0,2 2 3 15,0-3-6-15,7 0 0 0,-7 1-2 0,1-1 0 16,-1 0-3-16,-1 2-1 0,4-2-1 0,1-2 3 16,2 2-5-16,-6-1 1 0,-2 1 0 0,2 0-1 15,-2 0 0-15,-2-3 2 0,-4 2-7 0,4 1 6 16,-15 0-4-16,24-1-2 0,-15-2 0 0,3 1-2 15,-12 2-2-15,17 0 2 0,-17 0-5 0,19 0-1 16,-19 0 2-16,16-3 0 0,-16 3 0 0,14-2 1 16,-14 2-7-16,13-1 0 0,-13 1 0 0,11-1 5 15,-11 1-5-15,0 0 1 0,16 0-3 0,-16 0 4 16,0 0-2-16,13-4 3 0,-13 4-3 0,0 0 2 16,0 0-2-16,0 0 3 0,0 0-3 0,0 0-3 15,0 0-11-15,0 0-18 0,0 0-16 0,0 0-16 16,0 0-21-16,0 0-24 0,0 0-24 0,0 0-20 15,0 0-39-15,0 0-44 0,-40-10-128 0,30 7-390 0,10 3 173 16</inkml:trace>
  <inkml:trace contextRef="#ctx0" brushRef="#br2" timeOffset="206881.33">16267 12902 130 0,'0'0'150'0,"0"0"0"0,0 0-9 0,0 0-6 0,0 0-13 15,0 0-9-15,0 0-6 0,0 0-4 16,0 0-7-16,0 0-3 0,0 0-3 0,0 0-3 16,0 0 2-16,0 0-3 0,0 0-10 0,0 0-4 15,0 0-9-15,0 0-2 0,0 0-13 0,0 0 1 0,0 0 0 16,0 0-3-16,0 0-1 0,27-20 1 15,-19 16-5-15,-8 4-6 0,15-10 4 0,-5 5-5 16,-1 0 5-16,4-1-6 0,-1-1 0 0,2 0 0 0,-1 0-3 16,-2 3-2-16,2-7 0 0,-3 4-2 0,2-3-6 15,0 3-1-15,-3-2-2 0,2 1-1 0,-4 0-2 16,2 1-4-16,-3 1 3 0,2 0-2 0,-8 6 2 16,13-11-7-16,-9 6 2 0,-4 5 0 0,9-9-2 15,-9 9 2-15,9-5 0 0,-9 5-4 0,5-6-2 16,-5 6-1-16,0 0 1 0,0 0-2 0,0 0 0 15,0 0 3-15,0 0 0 0,10-7-3 0,-10 7 0 16,0 0-2-16,0 0 2 0,0 0-4 0,0 0 4 16,0 0-1-16,0 0-3 0,0 0 1 0,0 0 1 15,0 0-3-15,0 0 9 0,0 0-3 0,0 0 3 16,0 0-5-16,0 0 4 0,0 0-7 0,0 0-2 16,0 0 6-16,-31 14 2 0,31-14-1 0,-9 9 3 0,9-9-6 15,-12 4 2-15,12-4 1 0,-15 5-1 16,8-1-3-16,7-4 5 0,-14 7-4 0,5-1 2 15,2-1 0-15,-1 0 0 0,-1-2 0 0,9-3-3 16,-16 11 6-16,9-6-9 0,1 1 7 0,-2-3-1 0,1 4 1 16,-2-3-3-16,0 3 3 0,1-1 0 0,8-6 1 15,-13 7-1-15,5-1-4 0,1-1 5 16,0 1-4-16,7-6 5 0,-14 7-4 0,10-1 2 0,4-6-3 16,-12 10 2-16,12-10 0 0,-6 6 1 0,6-6-2 15,-5 7 1-15,5-7-1 0,0 0 2 0,-9 7-1 16,9-7 0-16,0 0-4 0,0 0 5 0,0 0-4 15,0 16 9-15,0-16-1 0,0 0 1 0,0 0 3 16,9 11 1-16,-9-11 0 0,8 7-2 0,-8-7 2 16,7 7 1-16,-7-7-3 0,12 4 2 0,-6 1-4 0,-6-5 2 15,16 8 1-15,-4-3-3 0,2 0 2 16,-1 1 0-16,1 0-4 0,-2 1 5 0,3-2-5 16,-1-3-5-16,-3 4-9 0,2-1-7 0,2 2-15 0,-1 0-13 15,-1-1-12-15,-2 0-17 0,2-1-14 16,-4 2-17-16,1-1-20 0,-1-2-27 0,-9-4-40 15,15 7-154-15,-6-5-373 0,-9-2 166 0</inkml:trace>
  <inkml:trace contextRef="#ctx0" brushRef="#br2" timeOffset="210089.68">19000 12439 42 0,'-12'-3'180'0,"12"3"-12"0,0 0-9 0,0 0-6 16,0 0-2-16,0 0-9 0,-12-9 0 0,12 9-13 0,0 0-2 16,0 0-3-16,0 0-13 0,-9-5 1 15,9 5-9-15,0 0-5 0,0 0-11 0,0 0-3 16,-6-8-4-16,6 8-7 0,0 0-6 0,0 0-6 0,0 0-5 15,0 0-8-15,0 0-3 0,0 0-5 16,0 0-5-16,12-23-4 0,-4 20 0 0,-8 3-5 0,12-5-3 16,-5-1-3-16,4 2-1 0,-1 1-3 0,5-1-1 15,1 1-2-15,-2-3 0 0,1 2 0 0,0 3-4 16,-2-1-1-16,3 1 0 0,-7-3-3 0,-9 4 1 16,24-3-3-16,-15 6-1 0,-9-3 2 0,15 0 0 15,-15 0-1-15,14 1-1 0,-14-1-1 0,12 4-2 16,-12-4 1-16,8 6 0 0,-8-6-5 0,6 7 2 15,-6-7 3-15,3 7-1 0,-3-7 2 0,-3 14 1 16,3-14-2-16,-1 14-2 0,-4-5 1 0,5-9 1 16,-7 15 0-16,4-5-1 0,0-3 3 0,-1 4-2 15,-2-1 0-15,0-2 2 0,1 0-3 0,-1 1 4 0,3 0-6 16,-4 3 8-16,-1-3-3 0,2-1-1 0,-3 0 1 16,0 2-4-16,0-2 6 0,-1 0 2 0,3 2 1 15,-2-2-2-15,-6 0-1 0,6-2 2 0,1 3-1 16,-2-4 1-16,-1 2-1 0,1 0 0 0,3-2-4 15,7-5 2-15,-14 7 0 0,14-7-1 0,-12 6 1 16,12-6 0-16,-7 7-2 0,7-7 2 0,0 0-3 16,-9 7-1-16,9-7 0 0,0 0 3 0,0 0 2 15,0 0-3-15,0 0 0 0,0 0 3 0,0 0-2 16,19 11-1-16,-19-11 1 0,17 1-2 0,-17-1 0 16,20 0-2-16,-8 0 5 0,6 0-2 0,-3 0-1 15,0-1 2-15,2 1-2 0,-7 1 1 0,-10-1-3 16,22 2 1-16,-13-2-1 0,2 3-1 0,-11-3 2 15,16 0-3-15,-16 0 1 0,14 4 0 0,-14-4 2 16,11 3-1-16,-11-3 2 0,9 8-4 0,-9-8 2 0,11 6-1 16,-4-1 2-16,-7-5 2 0,5 11-4 15,-5-11 4-15,4 9-2 0,-1-2-1 0,-3-7 1 16,2 15 2-16,-2-15-2 0,0 13 0 0,0-13 3 0,-2 14-3 16,2-14-4-16,-4 17 8 0,1-10-4 0,3-7 5 15,-11 17-2-15,8-9 3 0,-6 2 2 0,3-3-5 16,-1 0 9-16,-3 0-1 0,-4 3 0 0,2-3 1 15,-1 0-2-15,-4 3 2 0,2-6-1 0,-1 3 0 16,0 0-2-16,-4-5-1 0,5 3 1 0,0 0-2 16,-1-1-1-16,0-2 2 0,-2 4-6 0,3-3 2 15,0-2-14-15,-3 3-12 0,8-4-13 0,-5 1-16 16,0-1-18-16,15 0-17 0,-21 0-14 0,21 0-33 16,-18 0-21-16,6-2-50 0,12 2-165 0,-13-7-401 15,7 0 179-15</inkml:trace>
  <inkml:trace contextRef="#ctx0" brushRef="#br2" timeOffset="210825.95">18053 12712 139 0,'0'0'189'0,"0"0"-11"0,0 0-14 15,0 0-9-15,0 0-8 0,0 0-6 0,0 0-13 16,0 0-7-16,0 0 1 0,0 0-9 0,0 0-10 16,0 0-1-16,0 0-7 0,0 0-4 0,51-2-4 15,-41 2-6-15,-10 0 1 0,24 0-9 0,-9-2-1 16,0 2-6-16,3 0-1 0,0 0-5 0,-4-1-7 16,1-1-2-16,-3 2-7 0,6-2-1 0,-3 4-6 15,0-2-3-15,1 0-4 0,-1 0-2 0,0 2-5 16,2-4 2-16,-2 2-2 0,-3 2-4 0,-12-2 1 15,28 0-6-15,-15-2 2 0,5 2-1 0,-3 0 2 16,0 0-3-16,2 0 6 0,-7-2-4 0,6 2-1 16,-1 0-1-16,0 0 3 0,5 0-1 0,-20 0 0 15,23-1-1-15,-12 1 2 0,1 0-2 0,-12 0 0 0,21 0-3 16,-11 0-4-16,-10 0 1 0,17-1 2 0,-17 1-5 16,17 0 4-16,-17 0-1 0,14 0-2 0,-14 0 0 15,13-4 1-15,-13 4-4 0,0 0 2 0,14 0-7 16,-14 0 3-16,0 0 5 0,0 0-4 0,0 0 3 15,13 0-3-15,-13 0 0 0,0 0 1 0,0 0-6 16,0 0 5-16,0 0-2 0,0 0-2 0,0 0-4 16,0 0-6-16,0 0-11 0,0 0-9 0,0 0-16 15,0 0-16-15,0 0-25 0,0 0-11 0,0 0-28 16,0 0-32-16,0 0-33 0,0 0-232 0,0 0-457 16,-42-5 203-16</inkml:trace>
  <inkml:trace contextRef="#ctx0" brushRef="#br2" timeOffset="211805.41">18066 12728 46 0,'0'0'168'0,"0"0"-15"0,0 0-3 0,0 0-9 16,0 0-11-16,0 0-9 0,0 0-11 0,0 0-2 15,0 0-8-15,0 0 1 0,0 0-4 0,0 0-5 16,0 0-5-16,0 0-2 0,0 0-6 0,26-20-7 16,-26 20-4-16,9-5-1 0,-9 5-7 0,12-2 0 15,-12 2-8-15,13-7-1 0,-13 7-14 0,12-7 5 16,-6 4-5-16,-6 3 0 0,13-5-7 0,-13 5-2 0,14-8-2 15,-7 3-3-15,-7 5-2 0,14-7 0 0,-7 3-4 16,-7 4 2-16,14-7-2 0,-9 1 2 0,-5 6-1 16,12-7 0-16,-6 2-2 0,-6 5-1 0,9-6-1 15,-9 6 0-15,9-7-4 0,-9 7 2 0,9-7-2 16,-9 7-2-16,9-4-1 0,-9 4 2 0,0 0 0 16,11-7 1-16,-11 7-2 0,0 0 3 0,7-6-3 15,-7 6 2-15,0 0 0 0,8-5 1 0,-8 5-1 16,0 0 1-16,0 0-2 0,0 0 2 0,6-6-6 15,-6 6-2-15,0 0 2 0,0 0 1 0,0 0-3 16,0 0 4-16,0 0-6 0,0 0 1 0,0 0-1 16,0 0 2-16,0 0-2 0,0 0 1 0,0 0-3 15,0 0 0-15,0 0-1 0,0 0 3 0,0 0-1 0,0 0-1 16,0 0 2-16,0 0 2 0,0 0-3 16,-32 11 3-16,32-11-3 0,-7 5-1 0,7-5 0 15,-11 6-2-15,11-6 3 0,-9 7 0 0,9-7 0 0,-12 7 0 16,12-7 0-16,-9 10 2 0,9-10 0 0,-10 3-3 15,3 3 0-15,7-6 4 0,-12 7-6 16,7-2 3-16,5-5-3 0,-13 10 5 0,7-8-2 16,-2 3-2-16,8-5 2 0,-12 7 1 0,12-7-2 0,-10 8 1 15,10-8-3-15,-8 7 6 0,1-3-2 16,7-4 1-16,-7 9 0 0,7-9-1 0,-11 6-4 0,11-6 2 16,-7 5 2-16,7-5-4 0,0 0 5 0,-9 7-4 15,9-7-1-15,0 0 2 0,-6 9 0 0,6-9 3 16,0 0-4-16,0 0-1 0,-6 6 2 0,6-6 2 15,0 0 0-15,0 0-1 0,0 0 0 0,0 0 0 16,-3 9-2-16,3-9 1 0,0 0 0 0,0 0 4 16,0 0-5-16,0 0-1 0,0 0 3 0,0 14 4 15,0-14-6-15,0 0 4 0,0 0-4 0,7 11 3 0,-7-11-3 16,6 6 5-16,-6-6-2 0,8 7 3 16,-8-7-4-16,10 9 6 0,-4-7 1 0,-6-2-1 15,16 7 4-15,-11-3-4 0,5 3 0 0,-1-3-3 0,3-2 2 16,3 3-2-16,-4 1 4 0,-2-4-5 0,3 3 2 15,2-1 0-15,-3-1 0 0,1 1 0 16,-2 2-19-16,2-2-5 0,-1 4-18 0,-1-3-19 0,1 0-11 16,-3 0-18-16,3-1-26 0,-4 0-37 0,-7-4-21 15,12 8-203-15,-4-5-404 0,-8-3 180 0</inkml:trace>
  <inkml:trace contextRef="#ctx0" brushRef="#br2" timeOffset="214564.43">21220 12277 32 0,'0'0'191'0,"0"0"-3"0,0 0-8 0,-15-1-3 16,15 1-13-16,0 0-4 0,0 0-12 0,0 0-7 15,0 0-9-15,0 0-6 0,0 0-5 0,0 0-7 16,0 0-5-16,0 0-10 0,0 0-7 0,0 0-6 16,0 0-9-16,-7-15-10 0,7 15-2 0,0 0-7 15,0 0-9-15,0 0-4 0,0 0-2 0,0 0-4 16,0 0-7-16,0 0-4 0,20-13-3 0,-20 13-1 15,14-2-2-15,-14 2-3 0,13-2-1 0,-1-2-6 16,-12 4 1-16,18-3 2 0,-9 1-4 0,-9 2-2 0,19-1-2 16,-19 1-3-16,18-1 1 0,-18 1-3 15,14 0 3-15,-14 0-3 0,13 2 4 0,-13-2-3 0,11 5 2 16,-11-5-2-16,10 5 2 0,-10-5-4 0,8 6 1 16,-8-6 0-16,5 9-1 0,-5-9-3 15,6 8 4-15,-6-8-4 0,2 9 1 0,-2-9-1 0,4 14 2 16,-4-14-2-16,0 11 2 0,0-11-7 0,-3 13 9 15,3-13 1-15,-1 16 1 0,-4-8-3 0,2 2 3 16,-4-2-4-16,3 0 0 0,-5 3-1 0,0 0 3 16,-2-3 0-16,1 3 1 0,-1-3 1 0,-5 3-3 15,2-4 0-15,1 3 3 0,-2-2-2 0,2 2 3 0,-4-2-4 16,2-2 0-16,2 1 0 0,-2 1 0 0,2-3 0 16,2 1 2-16,2-3-1 0,2 3 1 15,7-6-2-15,-14 4 1 0,14-4-7 0,-10 5 8 0,10-5-6 16,0 0 4-16,-9 5 0 0,9-5 0 0,0 0 1 15,0 0-1-15,0 0-1 0,0 0 1 0,0 0 1 16,0 0 0-16,0 0 0 0,0 0 2 0,0 0-3 16,30 8 1-16,-30-8 1 0,18-4-4 0,-9 4 4 15,-9 0-2-15,28-2 1 0,-13 2-2 0,-6-2 1 16,7-1-1-16,-16 3-1 0,21 0 4 0,-12 0-3 16,-9 0-2-16,18-2 2 0,-18 2-1 0,13 0-3 15,-13 0 1-15,0 0-1 0,18 0 0 0,-18 0-1 16,0 0 5-16,9 5-5 0,-9-5 2 0,0 0 1 0,9 3 1 15,-9-3-1-15,0 0 1 0,5 8-1 16,-5-8-1-16,0 0-1 0,0 17 1 0,0-17-1 16,0 14 4-16,0-14 0 0,-6 14-1 0,6-14 2 15,-3 14-2-15,0-4-1 0,0-2 2 0,3-8 1 16,-8 19 0-16,4-10-2 0,-1 1 3 0,-2 2 3 16,4-3 0-16,-6 0 1 0,2 0 6 0,-1 0-1 15,-1 2 6-15,2-2-1 0,-4-3-3 0,-1 3 3 0,-3-2 0 16,0 1-2-16,-1-5 2 0,1 6-7 0,0-4 1 15,-4-1 0-15,-1 0 1 0,-6-1-3 0,6 1-1 16,1 0-10-16,1-2-11 0,0 2-11 0,-1-3-13 16,-1 1-22-16,4 2-13 0,1-2-11 0,0-4-28 15,-1 2-31-15,16 0-26 0,-17-1-38 0,4-2-172 16,13 3-410-16,-14-7 182 0</inkml:trace>
  <inkml:trace contextRef="#ctx0" brushRef="#br2" timeOffset="-213304.39">20032 12556 140 0,'0'0'148'0,"0"0"-8"16,0 0-4-16,0 0-1 0,0 0-7 0,0 0-4 15,0 0-3-15,0 0-7 0,0 0-2 0,0 0-4 16,36-12-2-16,-36 12 0 0,11-2-12 0,-11 2-4 16,10-5-6-16,-10 5-3 0,9-6-10 0,-9 6-6 15,0 0-6-15,17-5-5 0,-10 2-4 0,-7 3-2 16,12-5-3-16,-12 5-3 0,13-7-6 0,-4 3-3 16,-9 4-1-16,18-8-6 0,-10 4-1 0,-1 0-2 15,-7 4-2-15,18-7 0 0,-5-1-4 0,-4 6 0 16,2-5-3-16,-2 3 0 0,0 1-3 0,1-5 6 0,-1 3-5 15,2 0-1-15,-4 0-1 0,2 0 2 0,1-1-4 16,-1-1 2-16,-1 2-4 0,-8 5 3 16,16-8-2-16,-8 3 0 0,-1 0-1 0,-7 5 0 0,12-8 2 15,-12 8-3-15,8-4 0 0,-8 4 2 16,0 0-4-16,7-7-4 0,-7 7 3 0,0 0 2 0,0 0-3 16,7-7-1-16,-7 7-8 0,0 0 8 0,0 0-2 15,0 0 1-15,0 0-1 0,0 0 4 0,0 0-3 16,0 0-1-16,0 0 0 0,0 0 1 0,0 0 0 15,0 0 0-15,-28 21-2 0,28-21 4 0,-12 7-4 16,5-4 4-16,7-3 1 0,-14 6-2 0,7-1 1 16,-4 1-4-16,4-2 1 0,-2 0 4 0,-1 2-2 15,10-6-2-15,-20 6 3 0,11-1 1 0,0 1-2 0,-1-2 2 16,1 4-4-16,-3-5 5 0,-2 2-3 16,4 0 2-16,1 2-2 0,0-1 2 0,-1-1-2 15,1-1 1-15,-3 3-1 0,1-1-2 0,4 0-6 0,-1-1 8 16,8-5 1-16,-13 7-1 0,6-3-1 0,7-4 3 15,-12 7-5-15,12-7 5 0,-12 7-1 0,12-7 0 16,-11 6-1-16,11-6-1 0,-7 7 2 0,7-7 2 16,-6 7-3-16,6-7-3 0,0 0 2 15,-8 10 2-15,8-10-1 0,0 0 0 0,-4 8-1 0,4-8 1 16,0 0 1-16,0 0-2 0,0 0 0 0,0 16 2 16,0-16 1-16,0 0-1 0,0 0-2 0,6 12 0 15,-6-12 1-15,7 7 6 0,-7-7-4 0,8 10 3 16,-2-7 1-16,0 3-1 0,0 1-3 0,1 1 4 15,-7-8 1-15,15 11 2 0,-7-4 1 0,3 2-2 16,3-1-1-16,1 0 0 0,1 4-1 0,-1-4-2 16,0 0-1-16,1 2-3 0,-1 0-21 0,3 1-22 0,-4 2-24 15,5 1-26-15,-2 1-35 0,0-5-50 16,-3 5-220-16,2-5-432 0,1 0 192 0</inkml:trace>
  <inkml:trace contextRef="#ctx0" brushRef="#br2" timeOffset="-214183.83">20097 12579 16 0,'0'0'203'0,"0"0"-11"0,0 0-15 15,0 0-6-15,0 0-9 0,0 0-9 0,19-6-7 16,-19 6-7-16,12-1-9 0,-12 1-6 0,19 0-13 16,-19 0-1-16,18-4-4 0,-7 4-9 0,4 1-3 15,1-1-8-15,0 0-3 0,2-1-6 0,-3 1-6 16,5-1-3-16,-1 1-2 0,0 0-7 0,1 0-2 16,4 0-7-16,-6 0 0 0,1 0-6 0,0 0-2 15,1 0-5-15,-4-2-1 0,4 2-5 0,-4-3-3 16,-3 3 0-16,4 0-4 0,-1 0-1 0,-2 0-2 15,1 0-3-15,-15 0-4 0,28 0 1 0,-16 0-1 16,0 0-2-16,1 0-4 0,2 0 4 0,-15 0-1 16,25 0-7-16,-10 0 5 0,-1 0-4 0,2-4 1 15,-16 4-4-15,18-1 2 0,-7 1 0 0,0-1 3 16,-11 1 0-16,20-1-2 0,-20 1-5 0,15-4 7 16,-15 4-3-16,12-2 0 0,-12 2 2 0,9-4 0 15,-9 4-3-15,0 0 0 0,13-1 1 0,-13 1 3 0,0 0-4 16,11-6 0-16,-11 6-1 0,0 0 0 0,0 0-1 15,0 0-1-15,7-7-5 0,-7 7-7 0,0 0-15 16,0 0-10-16,0 0-17 0,0 0-16 0,0 0-15 16,0 0-12-16,0 0-19 0,-31-6-19 0,31 6-18 15,-18-2-27-15,9-1-39 0,-3 1-137 0,-3 0-386 16,2 1 172-16</inkml:trace>
  <inkml:trace contextRef="#ctx0" brushRef="#br2" timeOffset="-202991.39">11974 14052 67 0,'0'0'160'0,"0"0"1"0,0 0-12 16,0 0-1-16,0 0-6 0,-16 0-2 0,16 0-9 0,0 0 0 16,0 0-13-16,0 0-1 0,0 0-4 0,0 0-10 15,0 0 1-15,-8-9-7 0,8 9-6 0,0 0-5 16,0 0-3-16,0 0-4 0,-7-8-2 0,7 8-6 16,0 0-7-16,0 0-5 0,-3-9-6 0,3 9 1 15,0 0-9-15,0 0-5 0,0 0-7 0,1-16-4 16,-1 16-1-16,0 0-3 0,8-11-4 0,-8 11 0 15,9-10 1-15,0 6-7 0,-9 4 0 0,15-6-3 16,-4 1 2-16,-2 1-4 0,2 2-4 0,-1-4 2 16,1 3-2-16,-2 1-2 0,3-1 1 0,-12 3-1 15,19-3-2-15,-19 3 3 0,19-3-1 0,-19 3-4 16,15 0 1-16,-15 0-1 0,18 0 3 0,-18 0-5 16,9 2 1-16,-9-2-3 0,0 0 4 0,11 8 0 15,-11-8-3-15,3 10 1 0,-3-10 0 0,0 11-1 0,0-11 8 16,0 14-7-16,0-14 2 0,-3 21-3 15,-2-14 5-15,1 3-4 0,1 2-1 0,-5 0 5 16,2 2-1-16,2-6 0 0,-2 4-1 0,1 0-1 16,-4 3 1-16,2-4 0 0,-2 0 0 0,1 1-2 0,-2 1 1 15,3 1 3-15,-5 0 0 0,3-3-2 0,-2 2-1 16,1-2 1-16,-2 1 0 0,0 1 5 0,3-2-5 16,-4 6 3-16,1-7-3 0,0 5-2 0,0-2 6 15,1 0-2-15,-2-2-2 0,-3 0 2 0,5 0 1 16,-2-5-2-16,1 5 0 0,0-2-2 0,3 1 4 15,-2-2-4-15,2-3 5 0,-1 2-4 0,4-1 1 16,6-6-1-16,-13 11 2 0,5-8-1 0,8-3 6 16,-9 8-3-16,9-8-1 0,-7 9 0 0,7-9 3 15,0 0-4-15,-6 5 4 0,6-5-3 0,0 0 3 16,0 0-4-16,0 0-1 0,0 0 1 0,0 0 1 16,0 0-1-16,0 0 2 0,0 0-6 0,1-30 2 15,-1 30 1-15,12-6 2 0,-4 0-4 0,-2-2 2 16,3 2-6-16,-2 0 5 0,3 2-2 0,5-1-3 15,-4 3 0-15,-2-2 4 0,3 0 0 0,3 4 1 16,-15 0 0-16,21-1-2 0,-10 1-1 0,-11 0 2 16,21 0 0-16,-9-2-2 0,-12 2-1 0,20 2 2 0,-11 2 2 15,3-3 0-15,-12-1-2 0,19 5 2 0,-10 0 0 16,0-2-4-16,0-1-3 0,-9-2-3 0,18 6-5 16,-11-1-8-16,-7-5-5 0,15 2-11 15,-7 2-7-15,-8-4-14 0,16 3-14 0,-7-2-15 0,-9-1-13 16,19 5-18-16,-10-5-34 0,8 0-30 0,-8 1-159 15,-9-1-369-15,25 4 164 0</inkml:trace>
  <inkml:trace contextRef="#ctx0" brushRef="#br2" timeOffset="-198958.32">13400 14076 38 0,'0'0'129'0,"0"0"-4"0,0 0-9 0,0 0-8 16,0 0-5-16,0 0-7 0,0 0-6 0,0 0 5 16,0 0-7-16,0 0 0 0,11-2 1 0,-11 2-2 15,0 0-1-15,0 0-2 0,0 0-4 0,0 0 4 16,0 0-5-16,0 0-2 0,0 0-1 16,0 0 7-16,0 0-4 0,0 0-2 0,0 0-3 0,0 0-4 15,0 0-1-15,0 0 0 0,-14-20-3 16,14 20-5-16,0 0-5 0,0 0-2 0,0 0-4 0,0 0-4 15,-1-11-7-15,1 11 0 0,0 0-8 0,0 0-3 16,10-12-5-16,-10 12 1 0,9-4-7 0,-9 4 4 16,13-6-4-16,-5 1-4 0,4 3-3 0,-12 2 3 15,21-4-11-15,-9 0 7 0,-5 1-3 0,-7 3 3 16,20 0-2-16,-9-2-3 0,-11 2 0 0,20 0 1 16,-20 0-2-16,15 0 1 0,-15 0-3 0,15 2 5 15,-15-2-7-15,12 1 2 0,-12-1-4 0,12 6 2 0,-12-6 2 16,0 0 3-16,9 5-2 0,-9-5-1 0,6 9-4 15,-6-9 5-15,4 7-3 0,-4-7 1 16,1 11-2-16,-1-11 2 0,0 0-3 0,0 15 3 0,0-15-4 16,0 0 7-16,-1 16-6 0,1-16 3 15,1 12-1-15,-1-12-1 0,0 11 3 0,0-11-4 0,-1 15 1 16,1-15 2-16,-4 11 0 0,2-2-1 0,2-9 1 16,-4 12 1-16,4-12 0 0,-6 11 2 0,3-3-4 15,3-8 6-15,-8 12-2 0,2-5-1 16,-1 1-1-16,-2-2 2 0,1-1-1 0,-1 2 4 0,3 2-3 15,-6-1-4-15,3-1 2 0,2-1-1 0,-3-1 2 16,2 0 2-16,8-5-3 0,-12 8 0 0,5-2-1 16,7-6 0-16,-8 7-2 0,8-7 4 0,-10 3-2 0,10-3-3 15,0 0 4-15,0 0 1 0,-5 13-2 16,5-13 4-16,0 0-3 0,0 0 3 0,0 0-1 0,0 0-2 16,0 0 2-16,23 5 1 0,-16-2-2 15,-7-3-2-15,14 4 0 0,-14-4 1 0,12 3-1 0,-12-3 0 16,13 1 2-16,-13-1-2 0,9 4 1 0,-9-4-1 15,12 2-2-15,-12-2 5 0,12 0-5 16,-12 0 0-16,0 0-2 0,9 7 4 0,-9-7 1 0,10 4-2 16,-10-4-1-16,9 2 3 0,-9-2-1 0,11 7 1 15,-11-7-3-15,9 4 2 0,-9-4-1 16,7 7 2-16,-7-7-1 0,10 8 0 0,-10-8-5 0,8 7 4 16,-8-7 1-16,9 6 1 0,-9-6-1 0,12 8 1 15,-12-8-3-15,7 7 1 0,-7-7 2 0,5 10-4 16,-5-10 1-16,7 7 2 0,-7-7 0 0,8 10 0 15,-8-10-1-15,1 12 5 0,-1-12-6 0,6 13 4 16,-6-13-6-16,0 7 3 0,0-7 0 0,0 0 1 16,-3 18-2-16,3-18 4 0,-6 12-3 0,6-12 2 15,-7 11-1-15,2-3-2 0,-1-1 4 0,6-7 1 0,-15 10-4 16,9-3 3-16,-1 2 0 0,-4-3 2 16,3 0-5-16,0-2 5 0,-2 1 1 0,-1 0-1 0,4 1-3 15,-8-2-1-15,4 1 2 0,11-5 1 16,-24 6 0-16,14-2 1 0,-2-1-2 0,2-2 1 0,10-1-10 15,-23 2-10-15,11-2-16 0,0 4-18 0,12-4-16 16,-19 0-28-16,9 0-23 0,10 0-32 0,-21-4-41 16,9 2-200-16,-2-2-423 0,1-3 187 0</inkml:trace>
  <inkml:trace contextRef="#ctx0" brushRef="#br2" timeOffset="-197316.37">12975 14136 127 0,'0'0'164'0,"0"0"-8"0,0 0-9 0,0 0 0 16,0 0-10-16,0 0-3 0,-36 13-9 0,36-13-2 15,-7 7 0-15,7-7-7 0,-9 13-8 0,3-5-2 16,0-3-6-16,0 4-4 0,-2-2-7 0,1 0-3 15,3 4-3-15,-4-4-6 0,2 1-4 0,0 1-3 16,0 0-1-16,2 4-8 0,-2-4-2 0,0-1-4 16,6-8-7-16,-12 10-2 0,9 0-4 0,3-10-2 15,-9 12-4-15,9-12-5 0,-5 8 2 0,5-8-4 16,-6 9-5-16,6-9 0 0,0 0-4 0,-7 7-1 16,7-7 0-16,0 0-2 0,0 0-1 0,0 0 3 0,-5 10 4 15,5-10-4-15,0 0-2 0,0 0 0 0,0 0-2 16,0 0 1-16,0 0-1 15,0 0-5-15,0 0 2 0,0 0-4 0,2-34-3 0,-2 34-3 16,6-15-6-16,-2 5-7 0,-2-1 2 0,4 1-5 16,-3 0 0-16,3-1 2 0,0 1-4 0,-2 2 1 15,2 1-2-15,-3-3 5 0,3 3 0 0,0-2 0 16,-6 9-3-16,12-13-1 0,-9 6 2 0,3 1 1 0,-6 6 4 16,10-11-3-16,-10 11 4 0,3-10-2 0,3 3 2 15,-6 7 1-15,6-8 2 0,-6 8-3 16,6-9 3-16,-6 9 0 0,6-8 2 0,-6 8-1 0,0 0 3 15,5-10-3-15,-5 10 2 0,0 0 3 0,3-10-2 16,-3 10-1-16,0 0 2 0,0 0-1 0,6-6 1 16,-6 6 0-16,0 0 0 0,0 0 2 0,0 0-3 15,6-8 6-15,-6 8-5 0,0 0 0 0,0 0 1 16,0 0 1-16,0 0 1 0,0 0-2 0,0 0 3 16,0 0 0-16,16 0 3 0,-16 0 1 0,0 0 1 15,14 9 0-15,-8-4 1 0,1 1 2 0,-7-6 3 16,13 11-1-16,-5-4-1 0,-2-3 0 0,1 3 0 15,2 0-5-15,0 0 5 0,-1 0-6 0,-1-1 4 16,2 1-1-16,-1 1-2 0,-1-1-14 0,2-1-20 0,-2 2-24 16,2-3-27-16,-4 3-30 0,4 0-38 0,-2-2-42 15,5-3-239-15,-12-3-462 0,15 4 204 16</inkml:trace>
  <inkml:trace contextRef="#ctx0" brushRef="#br2" timeOffset="-198052.37">12978 14035 148 0,'0'0'157'16,"0"0"-12"-16,0 0-4 0,0 0-14 0,0 0-2 15,0 0-11-15,0 0-5 0,0 0-8 0,0 0-7 16,0 0-13-16,0 0-2 0,0 0 1 0,0 0-1 15,0 0 2-15,0 0-9 0,0 0-2 0,0 0 1 16,0 0 0-16,1 23-3 0,-1-23-1 0,0 0-6 16,-1 15-3-16,1-15 0 0,1 14-4 0,-1-14 0 15,3 13 0-15,-1-5 2 0,-2-8-3 0,1 17-3 16,2-10-1-16,-3-7 4 0,0 19-4 0,0-19-3 16,-3 22-3-16,2-14 3 0,1-8 2 0,-2 21-4 0,-1-8-5 15,2-4-1-15,-2 1-3 0,3-10-3 16,-4 23 4-16,-1-12-3 0,4 3-1 0,-2-1-3 15,0-2 1-15,1 0-5 0,2-11-2 0,-6 18-1 16,6-7 0-16,-3 2-4 0,3 4 2 0,-3-6-6 0,3-11 3 16,-1 20 0-16,-1-7 1 0,2-2 1 0,-4 0-2 15,4 4 4-15,-2-5-1 0,2-10-2 16,-4 18 0-16,4-5 0 0,0-13-4 0,0 17 3 0,-2-9-4 16,2-8-2-16,0 17 4 0,0-17-5 15,2 11-3-15,-2-11 4 0,0 10-2 0,0-10-2 16,3 10 3-16,-3-10-2 0,0 0 0 0,0 0 0 0,0 13-1 15,0-13 0-15,0 0 0 0,0 0 0 0,0 0 0 16,3 9-2-16,-3-9-5 0,0 0-4 16,0 0-8-16,0 0-11 0,0 0-19 0,0 0-25 0,0 0-34 15,0 0-35-15,0 0-50 0,0 0-34 0,-6-35-63 16,0 22-168-16,3-5-487 0,3 4 216 0</inkml:trace>
  <inkml:trace contextRef="#ctx0" brushRef="#br2" timeOffset="-191956.13">15207 14001 20 0,'0'0'191'16,"0"0"-5"-16,0 0-5 0,0 0-5 0,0 0-9 0,0 0-8 15,0 0-10-15,0 0-5 0,0 0-10 0,0 0-6 16,0 0-9-16,0 0-7 0,0 0-6 0,0 0-5 16,0 0-11-16,-33-11-4 0,33 11-8 0,0 0-4 15,0 0-9-15,0 0-1 0,-3-9-9 0,3 9-2 16,0 0-8-16,0 0-6 0,0 0-2 0,0 0-3 16,0 0-6-16,15-19-3 0,-15 19-3 0,12-5-1 15,-12 5-2-15,13-7 0 0,-4 4-5 0,2 0 1 16,-3-1-3-16,4 2 1 0,-12 2-5 0,21-1 1 15,-12-3-1-15,3 3-2 0,-12 1-3 0,20-2 3 16,-20 2-1-16,17 0-1 0,-8 2-2 0,-9-2-1 0,14 5-2 16,-14-5 1-16,12 3 0 0,-9 4 0 15,-3-7 0-15,9 7 0 0,-9-7 2 0,1 15-4 16,-1-15 2-16,0 13 0 0,0-13 0 0,0 18-1 16,0-8 1-16,0-10 1 0,-4 17-2 0,1-10 2 0,3-7-2 15,-5 18 0-15,2-11 2 0,-3 4 0 0,2-1-1 16,-2-2 2-16,3 0 3 0,-8 3-5 0,4-2 3 15,0-3 0-15,1 3 1 0,-2-2-1 0,2 2-3 16,-1-3 2-16,-1 2-1 0,8-8 1 0,-12 12 1 16,6-7-3-16,6-5-1 0,-12 6 8 0,12-6-8 15,-6 9 1-15,6-9-2 0,-4 7 3 0,4-7 0 16,0 0 3-16,0 0-2 0,-10 2 0 0,10-2-1 16,0 0 2-16,0 0-4 0,0 0-3 0,0 0 4 15,0 0-3-15,0 0-3 0,0 0 4 0,0 0-1 16,0 0 1-16,0 0 0 0,0 0 4 0,0 0-4 15,0 0-4-15,26 3 4 0,-26-3 0 0,0 0-1 16,18-3-1-16,-18 3 4 0,0 0-2 0,20 0 1 0,-20 0 0 16,13 0-1-16,-13 0-3 0,11 3 3 15,-11-3 0-15,0 0-2 0,16-3 1 0,-16 3-2 16,12 5 1-16,-12-5 0 0,10 4 3 0,-10-4-2 0,11 5 0 16,-11-5 2-16,10 7-2 0,-10-7 1 0,9 7-1 15,-9-7 4-15,9 7-2 0,-9-7-1 16,6 10 1-16,-6-10-3 0,6 8 3 0,-6-8 0 0,3 13-1 15,-3-13 0-15,3 14 2 0,-3-14-1 0,3 17-1 16,-3-17 4-16,0 12-1 0,0-12-1 0,-3 16 3 16,3-16-2-16,-7 21 3 0,1-12 2 0,-3 0 0 15,1-2 11-15,-2 4-1 0,-4-1 0 0,1-5 2 16,-4 3 2-16,3 0-3 0,-4 2 1 0,1-3-4 16,-8 0 1-16,1 1 2 0,6-3 0 0,-1 0-4 15,-1 0-3-15,-1-4 3 0,2 3-1 0,0-4-2 16,1 0 1-16,0 5 0 0,7-5-1 0,11 0-3 15,-23 0 5-15,14 0-11 0,9 0-20 0,-18-5-21 16,18 5-32-16,-9-5-35 0,9 5-36 0,0 0-46 0,-3-10-54 16,3 10-170-16,0 0-447 0,0 0 198 15</inkml:trace>
  <inkml:trace contextRef="#ctx0" brushRef="#br2" timeOffset="-191056.47">14186 14223 70 0,'0'0'182'0,"0"0"-13"16,0 0-3-16,0 0-8 0,0 0-5 0,0 0-12 16,0 0-6-16,0 0-6 0,0 0-8 0,0 0-5 15,0 0-9-15,0 0-6 0,0 0-10 0,0 0-6 0,23-4-5 16,-23 4-6-16,0 0-8 0,0 0-2 15,16 0-2-15,-16 0-1 0,0 0 0 0,19 3-6 0,-10-2-2 16,-9-1 0-16,18 1 0 0,-6 1 1 0,3-4-1 16,0 4-4-16,4-2 1 0,1 0 3 0,-2 0-4 15,3 0-1-15,4 0-1 0,-6 0-4 0,1 0-2 16,1-2-3-16,4 2-3 0,-9 0-5 16,1-1 0-16,-2 1-1 0,4 1-7 0,-5-2 1 0,-2 1-4 15,2 0-1-15,-14 0 1 0,23-1 1 0,-13 1-3 16,2-2-1-16,-12 2 3 0,23 0-4 0,-14 0 2 15,-9 0-4-15,22 0 1 0,-12-1 1 0,-10 1-4 16,26-3-2-16,-14 3 3 0,-12 0-2 0,18-1-1 16,-18 1 1-16,17 0 1 0,-8-2-1 0,-9 2-4 15,17 0-1-15,-17 0 3 0,13 0-4 0,-13 0 1 16,12 2 0-16,-12-2 4 0,0 0-4 0,20-2 3 16,-20 2-4-16,0 0-1 0,9 2-1 0,-9-2-2 15,0 0 5-15,13 0-4 0,-13 0 8 0,0 0-8 16,0 0 2-16,0 0-2 0,0 0 0 0,12 1 1 0,-12-1-4 15,0 0 2-15,0 0-5 0,0 0-5 16,0 0-17-16,0 0-10 0,0 0-14 0,0 0-18 16,0 0-20-16,0 0-20 0,0 0-18 0,0 0-23 15,-40 3-29-15,40-3-42 0,-20 0-212 0,8-4-469 16,2 0 209-16</inkml:trace>
  <inkml:trace contextRef="#ctx0" brushRef="#br2" timeOffset="-190146.35">14324 14258 68 0,'0'0'185'0,"-11"-9"-13"0,11 9-11 15,0 0-7-15,0 0-7 0,0 0-10 16,0 0-5-16,0 0-7 0,0 0-7 0,0 0-5 0,0 0-9 15,-1-15-8-15,1 15-9 0,0 0-12 16,0 0-7-16,0 0-9 0,0 0 4 0,13-11-10 16,-13 11-4-16,12-7-4 0,-5 4-4 0,-7 3-1 0,14-11-1 15,-7 7 2-15,4 1-5 0,-2-1 2 0,3 1 2 16,-3-4-4-16,4 0-1 0,3 2 1 16,-7-1-2-16,3 3-3 0,0-6-3 0,-1 7 0 0,-2-4-6 15,0 1 1-15,0-1-5 0,1 1 1 0,-10 5-1 16,13-8-3-16,-7 5 1 0,-6 3 2 0,15-9 0 15,-15 9-1-15,8-7 0 0,-8 7 0 0,6-7 1 16,-6 7-1-16,0 0-4 0,7-6 0 0,-7 6 0 16,0 0 2-16,0 0-2 0,0 0-1 0,6-7 1 15,-6 7-1-15,0 0-3 0,0 0 6 0,0 0-3 16,0 0 0-16,0 0 0 0,0 0-3 0,8-7-1 16,-8 7 3-16,0 0-3 0,0 0 0 0,0 0-5 15,0 0 3-15,0 0-4 0,0 0 4 0,0 0-3 16,0 0 0-16,0 0-3 0,0 0 3 0,0 0-2 0,0 0-2 15,0 0 2-15,0 0 1 0,0 0-2 0,0 0 0 16,0 0 3-16,0 0-2 0,0 0-2 0,0 0 1 16,0 0-2-16,0 0 0 0,-33 10 0 0,33-10 2 15,-9 4 0-15,9-4-1 0,-12 7 1 0,12-7 2 16,-14 7-2-16,7-3-1 0,0 2-2 0,7-6 3 16,-18 8-2-16,10-2 4 0,1-2-5 0,-2 2 4 15,9-6 0-15,-17 12-3 0,8-9 1 0,-1 1-1 16,3 4-1-16,-1 1 3 0,1-3-1 0,-1-1-1 15,-4 5 3-15,5-2-1 0,-4 1-3 0,2-3 0 16,2 1 4-16,-1-2 0 0,2 2-1 0,6-7-1 16,-13 10 0-16,7-5 4 0,6-5-2 0,-10 6 1 15,10-6-4-15,-9 9 1 0,3-4 0 0,6-5-1 0,0 0 1 16,-9 6 5-16,9-6-7 0,-6 9 6 16,6-9-4-16,0 0 0 0,-11 4 0 0,11-4 2 15,0 0-2-15,0 0 2 0,0 0 0 0,0 0 3 0,0 0-7 16,0 0 3-16,0 0 1 0,-1 11 1 0,1-11 0 15,0 0 0-15,0 0 0 0,0 0 0 0,0 0-2 16,18 11 2-16,-18-11 0 0,15 3 3 0,-6-1-5 16,7 0 3-16,-1 0-1 0,0 1-1 0,4 2 0 15,-4-2-6-15,3 1-14 0,0 3-15 0,-2 0-16 16,1 0-17-16,-1-3-24 0,1 5-19 0,-1 0-14 16,0 1-25-16,-1 0-12 0,0 0-36 0,-3-2-171 15,-3 2-397-15,2-3 175 0</inkml:trace>
  <inkml:trace contextRef="#ctx0" brushRef="#br2" timeOffset="-187323.2">17097 14178 36 0,'0'0'131'0,"0"0"3"16,0 0-12-16,7-7-6 0,-7 7-8 0,0 0-3 0,0 0-6 15,0 0-2-15,0 0-9 0,0 0 2 0,0 0-2 16,0 0 0-16,0 0 0 0,0 0-7 16,0 0-3-16,0 0 1 0,2-11-15 0,-2 11 12 0,0 0-3 15,0 0 0-15,0 0-5 0,0 0-3 0,0 0-1 16,0 0-3-16,0 0 1 0,0 0-6 15,0 0-3-15,0 0-3 0,0 0-2 0,0 0-6 0,0 0 1 16,0 0-4-16,0 0-9 0,0 0-3 0,0 0-3 16,0 0-5-16,0 0-1 0,0 0-4 0,0 0 4 15,0 0-6-15,0 0 1 0,0 0-2 0,0 0-3 16,0 0 0-16,0 0 1 0,0 0-1 0,-8 32-2 16,8-32 0-16,-6 15-1 0,3-6 2 0,-1-1-3 15,4-8 3-15,-8 16 1 0,4-7 0 0,1-3 1 16,-2 4-1-16,-1 0-4 0,0-1 1 0,-1 3 0 15,4-4 1-15,-7 3 1 0,4 1-3 0,1-4 1 16,-4 2-3-16,6-2 3 0,-3-2-4 0,-3 4 5 0,5 1-1 16,-2-1-3-16,0-1-1 0,3 0 2 0,-2 2-4 15,1-4 1-15,4-7 2 0,-8 15 1 16,5-6-2-16,3-9 2 0,-7 12-2 0,3-7 1 0,4-5 1 16,-2 14 1-16,2-14-4 0,-3 11 3 0,3-11-4 15,0 0 4-15,-1 10-2 0,1-10 1 16,0 0-1-16,0 0 2 0,0 0-2 0,1 13 0 0,-1-13-1 15,0 0 4-15,0 0-2 0,9 5 0 0,-9-5 1 16,0 0 2-16,10 4-6 0,-10-4 3 0,0 0-1 16,18 2-1-16,-18-2-1 0,14 1 0 0,-2 2 3 15,-12-3-2-15,19 0 2 0,-8 0 2 0,-11 0-5 16,26 0 2-16,-9 0-3 0,-7-3 2 0,7 6 1 16,-1-6 1-16,-4 3-3 0,3 0 0 0,1 0-8 0,-2 0 5 15,-2-1-6-15,3-1 1 0,-3 1-6 16,-12 1-1-16,16 0-1 0,-16 0-12 0,19 1-1 15,-19-1-7-15,14 0-7 0,-14 0-5 0,0 0-12 0,19 0-4 16,-19 0-11-16,9 2-17 0,-9-2-12 0,0 0-15 16,0 0-29-16,17-2-54 0,-17 2-102 15,8-4-330-15,-8 4 146 0</inkml:trace>
  <inkml:trace contextRef="#ctx0" brushRef="#br2" timeOffset="-186953.23">17304 14280 119 0,'-15'8'163'0,"15"-8"-1"0,0 0-13 0,-10 11-7 16,7-4-6-16,3-7-5 0,-8 11-12 0,4 0-4 16,-2-1-6-16,-2 5-6 0,2 0-9 0,-3 6-5 15,-2 0-7-15,-1 0-5 0,6-5-3 0,-5 8-7 16,1-2-7-16,-5 1-4 0,4 1-6 0,-4 1-5 15,4-2-8-15,-4-1 2 0,1 2-13 0,-5 7-15 16,-1-1-25-16,7-7-27 0,-2 0-33 0,2-1-36 16,-2-1-37-16,-2-2-165 0,2-7-337 15,3 2 149-15</inkml:trace>
  <inkml:trace contextRef="#ctx0" brushRef="#br2" timeOffset="-185628.87">16027 13891 49 0,'0'0'160'0,"0"0"-10"0,0 0-11 16,0 0-1-16,0 0-6 0,15-10-8 15,-15 10-5-15,0 0-7 0,0 0-2 0,0 0-4 16,0 0-6-16,0 0-5 0,13 0-5 0,-13 0-8 0,0 0-12 15,0 0 4-15,0 0-7 0,20 10 1 16,-20-10-8-16,6 6-8 0,-6-6 1 0,7 10-4 16,-7-10-4-16,6 12 0 0,0-5 0 0,0-1-2 0,2 2 1 15,-2 0-4-15,-2 1 1 0,2-4-2 0,0 7-2 16,-2-4-4-16,2 0-1 0,5 2-2 0,-7 0 2 16,2-5-3-16,2 4-1 0,-2-1-3 0,0 2 3 15,3 0 0-15,-2-3-3 0,-1 3-1 0,2 1 1 16,-2-3-5-16,1 0 2 0,3 3-5 15,-4-4 3-15,2-1-5 0,1 6-1 0,3-2 1 0,-5-3-3 16,1 0 0-16,1 0-2 0,-2 3-1 0,1-3 6 16,-1 2 3-16,-1-1-1 0,6 0-2 0,-8 0 2 15,5-1-1-15,-4-1-2 0,4-1 3 0,-2 2-2 16,-7-7 0-16,9 11 0 0,-1-5-3 0,-2 0 0 16,1-2 0-16,-7-4-3 0,9 10-3 0,-5-5 4 0,-4-5-1 15,11 6 1-15,-11-6-7 0,7 3 3 0,-7-3-5 16,6 10 2-16,-6-10-3 0,0 0 5 0,6 7-4 15,-6-7 0-15,0 0 2 0,8 5 0 0,-8-5-1 16,0 0-1-16,0 0 0 0,1 11-3 0,-1-11 6 16,0 0-2-16,0 0-2 0,8 5 5 0,-8-5 0 15,0 0-2-15,0 0-1 0,0 0 2 0,0 0-3 16,6 8 0-16,-6-8-9 0,0 0-10 0,0 0-7 16,0 0-13-16,0 0-10 0,0 0-13 0,0 0-8 15,0 0-19-15,4 7-26 0,-4-7-27 0,0 0-28 16,0 0-34-16,0 0-199 0,0 0-435 0,0 0 192 15</inkml:trace>
  <inkml:trace contextRef="#ctx0" brushRef="#br2" timeOffset="-184570.53">16054 13984 56 0,'0'0'128'0,"0"0"-6"0,0 0-13 0,0 0-4 15,0 0 3-15,0 0-10 0,-10-5-2 0,10 5-3 0,0 0-2 16,0 0 1-16,0 0-4 0,0 0-1 16,0 0 5-16,0 0-5 0,0 0-7 0,0 0-1 15,0 0-3-15,0 0-9 0,0 0-3 0,0 0-10 0,0 0-1 16,0 0-10-16,0 0-4 0,0 0 3 0,0 0-3 16,0 0-6-16,0 0 6 0,-6 20 5 15,6-20-7-15,-3 11 4 0,3-11-2 0,-5 11 1 0,5-11 3 16,-3 17-1-16,0-10-4 0,3-7 0 0,-6 13-1 15,6-13 2-15,-3 15-4 0,-1-11 2 0,4-4-6 16,-3 13 2-16,-2-6-2 0,5-7-3 16,-3 14-2-16,3-14-2 0,-4 9 1 0,4-9-3 0,-2 12-4 15,2-12 1-15,-6 11-2 0,6-11-1 0,-1 8-2 16,1-8-3-16,-6 10-1 0,6-10 0 0,0 0-1 16,-5 8 5-16,5-8-4 0,0 0-2 0,-1 11 1 15,1-11-4-15,0 0 2 0,0 0 0 0,0 0-4 16,0 0 3-16,-5 11 3 0,5-11-1 0,0 0 3 0,0 0 0 15,0 0-1-15,0 0 6 0,0 0-5 16,0 0 3-16,0 0 2 0,0 0-1 0,0 0-2 16,0 0 1-16,0 0 0 0,0 0 1 0,0 0-6 0,0 0 1 15,0 0-1-15,0 0-1 0,0 0-2 0,0 0 2 16,0 0-5-16,0 0 4 0,0 0-2 16,14-29 3-16,-14 29-8 0,6-9-3 0,-6 9-2 15,4-10-1-15,-4 10-6 0,3-14-2 0,-3 14-5 0,6-15-3 16,-1 6-1-16,-2 1 2 0,0-1-9 0,-3 9 0 15,4-18 3-15,-1 10 3 0,-1-2 1 0,-2 10 2 16,7-17 3-16,-5 9 3 0,-2 8 0 0,6-12 1 16,-6 12 3-16,3-14 0 0,-3 14-3 0,1-9 3 15,-1 9 5-15,5-10-1 0,-5 10 0 0,0 0-3 16,0-13 5-16,0 13 1 0,0 0-1 0,2-11 2 16,-2 11-3-16,0 0 1 0,0 0 4 0,0 0-2 0,5-11 2 15,-5 11 0-15,0 0-1 0,0 0 1 16,0 0-3-16,3-9 5 0,-3 9-2 0,0 0 0 0,0 0-1 15,0 0 3-15,6-10-3 0,-6 10 0 0,0 0-1 16,0 0 2-16,0 0-1 0,0 0 2 0,0 0 0 16,0 0-4-16,0 0 4 0,0 0 2 0,4-8-3 15,-4 8 3-15,0 0-5 0,0 0 2 0,0 0 0 16,0 0 2-16,0 0 2 0,14 0-1 0,-14 0 1 16,0 0 1-16,0 0 2 0,21 2 3 0,-21-2-1 15,18 4 0-15,-18-4 3 0,18 1-1 0,-7 0-2 16,0 1-2-16,-11-2 1 0,21 2 0 0,-12-1-2 15,3 3-2-15,0-2-4 0,-3-1-4 0,2 2-14 16,-11-3-8-16,20 5-19 0,-11-3-19 0,1-1-12 16,-10-1-26-16,17 6-17 0,-7-5-22 0,-10-1-31 15,15 0-190-15,-15 0-394 0,18 0 174 0</inkml:trace>
  <inkml:trace contextRef="#ctx0" brushRef="#br2" timeOffset="-182581.15">19009 14017 34 0,'0'0'154'0,"0"0"-10"16,8-5-3-16,-8 5-15 0,0 0 3 0,13-6-6 16,-13 6-1-16,0 0 2 0,10-6-6 0,-10 6-5 15,0 0-5-15,6-8-1 0,-6 8-3 0,0 0-7 16,3-8 0-16,-3 8-7 0,0 0 3 0,0 0-10 15,0 0-5-15,0 0-2 0,0 0-8 0,5-9-11 16,-5 9-4-16,0 0-8 0,0 0-4 0,0 0-2 16,0 0-7-16,0 0-2 0,0 0-1 0,0 0-3 15,0 0 5-15,-15 25-9 0,15-25 0 0,-9 12 1 16,6-3-1-16,-1-2-4 0,1 3 6 0,3-10-7 16,-9 19 1-16,6-7-1 0,-2-4-3 0,2 5 0 15,-1 2 2-15,-4-2-4 0,4-2 1 0,-1-1-3 16,2 1 3-16,-3 2-3 0,-1 1 0 0,5-3-2 0,-2-4-3 15,1 3 0-15,0 1 5 0,3-11-7 0,-5 18 4 16,2-8-6-16,3-10 6 0,-1 17-1 16,0-7-2-16,1-10 2 0,0 13-1 0,0-13-2 15,0 0 2-15,0 15 1 0,0-15-3 0,5 11-1 0,-2-6 5 16,-3-5-2-16,11 4 4 0,-11-4-3 0,13 7-2 16,-2-7 0-16,5 2 3 0,-1 0-4 0,3-4 0 15,-2 2-1-15,1 0 0 0,4-1-4 0,-2 1-3 16,8 0-8-16,-8-1-10 0,-2-1-10 0,2 0-11 15,-1 6-14-15,-3-6-8 0,-3 0-10 0,-12 2-7 16,15 2-10-16,-15-2-17 0,18-5-29 0,-18 5-27 16,9-2-33-16,-9 2-141 0,0 0-367 0,0 0 163 15</inkml:trace>
  <inkml:trace contextRef="#ctx0" brushRef="#br2" timeOffset="-182278.73">19248 14125 129 0,'-6'14'194'0,"3"-6"-12"0,3-8-6 0,-5 22-7 0,5-9-9 15,-3 3-10-15,-6 2-5 0,6-3-7 0,-3 1-10 16,1 1-9-16,-3 5-10 0,1 2-9 0,-1-4-10 16,2 5-9-16,-6 0-7 0,5 0-7 0,-1-5-8 15,-2 5-1-15,-2-2-7 0,3 2-15 0,-3-3-19 16,2 2-24-16,-7-7-22 0,5 3-30 0,-3 3-34 16,6-9-43-16,-1-1-39 0,-2 4-148 0,3-6-349 15,2 3 155-15</inkml:trace>
  <inkml:trace contextRef="#ctx0" brushRef="#br2" timeOffset="-181422.35">17987 14222 168 0,'0'0'172'0,"0"0"-8"0,0 0-12 0,0 0-1 15,0 0-14-15,0 0-4 0,0 0-11 0,0 0-5 16,33 8-8-16,-25-7-3 0,-8-1-5 0,13 3-3 15,-3 1-6-15,-1-2-6 0,-9-2-1 0,21 4-4 16,-7-4-2-16,2 3-2 0,3-1-4 0,-4 0-4 16,6 0-2-16,0-1-5 0,5-1 2 0,0 1-8 15,1-1 0-15,0 0-8 0,-2 2 1 0,-5-1-8 16,-1-2-4-16,1 1-7 0,-4 0-1 0,3 0-4 16,-1 1 0-16,-3-2-7 0,3 2 3 0,-1-1-4 15,-1 0-1-15,-1 0-3 0,0 0 1 0,1-1-2 16,-5 2 1-16,-11-1-4 0,22 0-1 0,-13 0 1 15,-9 0-1-15,18 0-3 0,-18 0-2 0,15 0-4 16,-15 0-1-16,0 0-3 0,12 0-7 0,-12 0-6 16,0 0-11-16,0 0-11 0,0 0-15 0,10-3-15 15,-10 3-18-15,0 0-14 0,0 0-30 0,0 0-23 0,0 0-10 16,0 0-22-16,0 0-158 0,-18-21-373 0,18 21 165 16</inkml:trace>
  <inkml:trace contextRef="#ctx0" brushRef="#br2" timeOffset="-180574.7">18057 14223 23 0,'0'0'143'0,"0"0"1"0,0 0-4 0,0 0-8 16,-4-10-8-16,4 10-5 0,0 0-5 0,0 0 3 15,0 0-9-15,0 0-3 0,0 0-6 0,0 0-7 16,0 0-4-16,0 0-1 0,0 0-9 0,0 0-2 16,0 0-7-16,0 0-2 0,0 0-3 0,18-16-4 15,-18 16-6-15,15-5-2 0,-15 5-3 0,15-1-4 16,-8-2-1-16,-7 3-3 0,20-7-2 0,-10 6-3 15,5-5 0-15,-2 1-4 0,1 2-4 0,-2-1-1 16,0 2 0-16,-2-4-4 0,2 5-3 0,1-3-1 16,-1 1-2-16,-3-1 0 0,2-2-3 0,2 1-1 15,-1-1 4-15,-3 1-5 0,-2 1-1 0,-7 4 0 16,14-11 1-16,-8 7-1 0,-6 4-2 0,10-5 2 16,-10 5 0-16,5-7 0 0,-5 7 3 0,0 0-3 0,0 0-4 15,9-6 1-15,-9 6-3 0,0 0-1 16,0 0 0-16,0 0-5 0,0 0 3 0,0 0 0 0,0 0 1 15,0 0-5-15,0 0 4 0,0 0-1 0,0 0 0 16,0 0-2-16,0 0 4 0,0 0-3 0,0 0 2 16,0 0-3-16,0 0 3 0,0 0 0 0,0 0 1 15,0 0-3-15,-33 7 0 0,33-7 0 0,-12 4-2 16,12-4 1-16,-12 3 3 0,12-3-4 0,-13 8 2 16,13-8 1-16,-14 6-1 0,14-6 2 0,-12 5-4 15,3-2 1-15,9-3-1 0,-13 8-1 0,5-6 2 16,1 4 1-16,7-6-2 0,-18 8 4 0,8-2-2 15,1-4-1-15,9-2 2 0,-18 9-2 0,9-3 2 16,0 1-3-16,-2-3 1 0,11-4-2 0,-14 12 1 16,6-6-1-16,-1 1 2 0,2-2 2 0,7-5-1 15,-11 13-2-15,7-9 1 0,4-4 1 0,-6 16-1 16,3-9 1-16,3-7 0 0,0 11 1 0,0-11-2 16,3 17 3-16,1-8 0 0,-1-1-2 0,3 0 3 0,6 2 5 15,-3-5-4-15,-1 4-1 0,3-2 2 0,6 4-2 16,-4-1-1-16,1-3 1 0,-1 3 0 0,1 0 1 15,-1 0-3-15,-3 0-12 0,4 1-14 0,-1-1-14 16,2 1-18-16,-1-3-16 0,-1 3-21 0,0-3-25 16,1 1-29-16,-1-4-35 0,1 4-174 0,-5-5-386 15,6 4 170-15</inkml:trace>
  <inkml:trace contextRef="#ctx0" brushRef="#br2" timeOffset="-178797.24">21101 13986 81 0,'0'0'118'15,"0"0"-8"-15,0 0-11 0,0 0-10 0,0 0-2 16,0-12-4-16,0 12 1 0,0 0-8 0,0 0 3 16,0 0-5-16,4-15 4 0,-4 15-3 0,0 0-2 15,5-9 3-15,-5 9-6 0,0 0-5 0,1-11 8 16,-1 11-3-16,0 0-6 0,1-11 4 0,-1 11-6 15,0 0-4-15,0 0-1 0,0 0 0 0,-1-13-5 0,1 13 2 16,0 0-6-16,0 0 0 0,0 0-8 16,0 0-1-16,0 0-6 0,0 0-2 0,0 0-5 15,0 0-6-15,0 0 0 0,0 0-3 0,0 0-1 0,0 0-4 16,0 0 0-16,0 0 3 0,0 0-2 16,0 0 4-16,0 0 1 0,0 0 0 0,-4 36-4 15,4-36 2-15,-3 17 1 0,3-17 1 0,-6 16-2 16,4-8 3-16,-1 3-1 0,-3-2-4 0,6-9 3 0,-4 23-1 15,-5-12-4-15,4 1 1 0,-5 0-1 0,2 1 0 16,2 0 0-16,-3-2 0 0,-1 1-3 16,3 0 1-16,1 3-6 0,-6-5 5 0,4 3-2 0,5-4-2 15,-3 1 0-15,2-1 1 0,4-9-8 0,-8 16 7 16,4-9 1-16,4-7 0 0,-5 11-2 0,5-11 1 16,-6 11-2-16,6-11 1 0,2 12 1 0,-2-12-4 15,0 0 4-15,0 0-2 0,1 14 2 0,-1-14 1 16,8 5-3-16,-8-5-1 0,12 2 1 0,-12-2 1 15,13 4-1-15,-13-4 2 0,24 0-3 0,-14 1-3 16,8-1-5-16,0-1-1 0,-3 1-4 0,0-4-7 16,2 4-8-16,-4-2-12 0,0 0-11 0,2 0-8 0,-15 2-18 15,23 0-9-15,-11-1-20 0,-12 1-17 16,19-3-18-16,-19 3-19 0,19-1-168 0,-11-2-352 0,-8 3 156 16</inkml:trace>
  <inkml:trace contextRef="#ctx0" brushRef="#br2" timeOffset="-178499.14">21275 14127 85 0,'-10'12'186'0,"-2"2"-6"0,3 2-15 15,-2-1-13-15,-2 6-11 0,2 0-10 0,1 2-13 16,-2-4-13-16,2 1-16 0,-1 2-1 0,4-6-7 0,-2 4-3 16,1 3-13-16,2-2-5 0,2 4-16 0,-2-8-19 15,3 1-32-15,-2-1-33 0,1-1-34 16,0-1-78-16,-1-4-102 0,4 4-274 0,-4 1 121 0</inkml:trace>
  <inkml:trace contextRef="#ctx0" brushRef="#br2" timeOffset="-177623">19941 14184 104 0,'0'0'183'0,"0"0"-9"15,0 0-10-15,0 0-12 0,0 0-6 0,30-13-11 0,-30 13-19 16,14-4-4-16,-14 4-6 0,18 2-3 0,-18-2-5 16,19 0-5-16,-4 0-1 0,3-2-4 0,-2 4-3 15,4-2-4-15,5-2 0 0,3 1-3 0,-1-2-4 16,5 3-7-16,0-1-3 0,0 0-6 0,-2-4-9 15,1 3-2-15,-3 2-7 0,2 0-1 0,-3-1-5 16,0 1-5-16,-11 0-1 0,5 0-3 0,-3-2-4 0,0 1 0 16,-3 0-1-16,-3-1-6 0,-2 1 0 15,-10 1 2-15,19-3-1 0,-19 3-1 0,17-1-6 16,-17 1-1-16,13-4-1 0,-13 4-6 0,0 0-6 0,11 0-10 16,-11 0-11-16,0 0-15 0,0 0-13 0,0 0-14 15,0 0-13-15,0 0-15 0,0 0-20 0,0 0-12 16,0 0-18-16,0 0-22 0,0 0-156 0,0 0-350 15,0 0 155-15</inkml:trace>
  <inkml:trace contextRef="#ctx0" brushRef="#br2" timeOffset="-176720.54">20028 14188 45 0,'0'0'176'0,"0"0"-8"16,0 0-11-16,0 0-13 0,0 0-8 0,0 0-9 16,19-26-13-16,-19 26-8 0,0 0-9 0,8-8-8 0,-8 8-8 15,0 0-5-15,7-5-6 0,-7 5-9 0,0 0-7 16,12-6 2-16,-12 6-8 0,5-7-3 0,-5 7-5 15,9-7-5-15,-9 7-4 0,10-7-2 0,-10 7-1 16,17-8-1-16,-9 2-3 0,3-1 0 0,-2 2-4 16,3-3 1-16,-2 0-2 0,5-2 1 0,-4 3-3 15,1-2 0-15,-4 2 1 0,3-2-3 0,1-1 3 16,-3 3-1-16,-2 0 1 0,1-1 0 0,-2 3 4 16,-6 5-6-16,12-11-1 0,-6 6-4 0,-6 5 0 15,7-6-2-15,-7 6-1 0,0 0-1 0,0 0 0 0,9-7-3 16,-9 7-2-16,0 0 2 0,0 0 0 15,0 0 0-15,0 0-1 0,9-4-1 0,-9 4-8 16,0 0 11-16,0 0-5 0,0 0 1 0,0 0 1 16,0 0-1-16,0 0-1 0,0 0 0 0,0 0 2 0,0 0-4 15,0 0 2-15,0 0 0 0,0 0 2 16,0 0 1-16,0 0-5 0,0 0 2 0,-30 14 3 16,30-14-2-16,-9 3-1 0,9-3 1 0,-10 5-5 0,10-5 3 15,-14 6 2-15,14-6 1 0,-15 4 0 0,15-4 1 16,-12 3-5-16,5 4 4 0,7-7-4 0,-13 2 1 15,5 1-1-15,8-3 2 0,-13 6-3 0,13-6 3 16,-14 5-3-16,14-5 4 0,-13 5-1 0,5-2 0 16,8-3-2-16,-18 7-1 0,11-3 1 0,0-1 2 15,7-3-1-15,-17 9 4 0,13-4-4 0,-8-1 1 16,6 3-2-16,6-7 0 0,-12 10 2 0,4-3 0 16,1 0-1-16,2 1-2 0,-1-1 4 0,2 0-1 15,-2 1-3-15,2 1 1 0,-4 1 3 0,8-10-3 16,-6 16 0-16,5-9 5 0,1-7-6 0,-2 13 2 15,2-13 2-15,2 20 0 0,-2-20 0 0,7 17 2 16,-1-13-2-16,3 4 2 0,3-1 1 0,0-1 0 16,4 4-1-16,2-3 0 0,3 3-3 0,-2-2-11 0,-1-1-17 15,2-1-22-15,-4 1-25 0,10 0-32 0,-9 2-31 16,6-2-42-16,1 2-129 0,-8-3-335 16,9 5 148-16</inkml:trace>
  <inkml:trace contextRef="#ctx0" brushRef="#br2" timeOffset="-160162.6">11834 15537 112 0,'0'0'165'0,"0"0"-6"0,-18-5-6 0,18 5-6 16,0 0-6-16,0 0-4 0,0 0-6 0,0 0-3 15,-12 5-5-15,12-5-2 0,0 0 0 0,0 0-2 16,0 0-10-16,0 0-2 0,-13-6-2 0,13 6-5 16,0 0-5-16,0 0-4 0,-8-7-8 0,8 7-5 15,0 0-3-15,-1-13-6 0,1 13-8 0,0 0-4 16,0-15-4-16,0 15-7 0,0 0-3 16,7-16-8-16,-1 8-4 0,0 1-1 0,1 1-5 0,1-1-1 0,-1-1-2 15,5 2-4-15,0-5-1 0,2 6-1 0,-4-1-3 16,2-4 0-16,-2 6-2 0,1 0-1 15,-11 4-3-15,18-7 0 0,-11 4-1 0,-7 3-2 16,14-3 0-16,-14 3-2 0,15 0-1 0,-15 0-2 0,13 1 1 16,-13-1 1-16,11 6 1 0,-11-6-3 0,7 10 1 15,-3-2-2-15,-4-8 0 0,3 13 3 0,-3-13-3 16,3 15 3-16,-6-5-2 0,3 4 3 0,-1-2-3 16,1 4 3-16,-5-2-3 0,2-1 3 15,2 2 2-15,-3-5-4 0,-2 5 0 0,0 1 0 0,0-1 3 16,0-2-3-16,-2 1 0 0,1 1 0 0,-1 1 1 15,2-1-4-15,-3-1 3 0,-1 3 3 0,-2 1-3 16,2-1 4-16,-2-1-6 0,-2 6-5 0,-1-4 2 16,2 0-2-16,-5-1 7 0,0 3-6 0,2-3 0 15,-2-1 0-15,1 2 1 0,1-6 2 0,2 3 0 16,1-5 2-16,0 4-3 0,-2-2 3 0,0-1-4 16,0 1 3-16,1-2-2 0,4-2 5 0,4-2 0 15,-1 3-4-15,-4-7 2 0,11-2 3 0,-12 9 1 0,8-3-2 16,4-6 1-16,0 0 0 0,-12 5 3 0,12-5 1 15,0 0 2-15,0 0-3 0,0 0-2 16,0 0 0-16,0 0-1 0,0 0 3 0,0 0-3 16,0 0 5-16,0 0-10 0,0 0 3 0,0 0 0 0,22-22 1 15,-13 17-1-15,-9 5 2 0,15-10-2 16,-8 5 2-16,2 3-4 0,3-1 0 0,0 1 2 16,3-2 2-16,-1 2-8 0,2-2 6 0,-1 1 4 15,3-1-7-15,-3 3-1 0,0-1 4 0,0-4-2 0,1 6 0 16,-3-1-4-16,-1 1-1 0,3 1-4 0,-15-1 2 15,21-1-5-15,-9 1 1 0,-12 0-1 0,21 3 1 16,-14-3-2-16,-7 0 0 0,21 0 0 0,-12 4-6 16,-9-4-1-16,17 2-4 0,-17-2-9 0,18 3-9 15,-18-3-11-15,10 2-14 0,-10-2-10 0,11 3-17 16,-11-3-20-16,8 4-20 0,-8-4-14 0,0 0-27 16,12 2-166-16,-12-2-370 0,0 0 164 0</inkml:trace>
  <inkml:trace contextRef="#ctx0" brushRef="#br2" timeOffset="-155774.34">13342 15555 158 0,'-6'-7'196'0,"6"7"-10"16,0 0-8-16,0 0-7 0,-9-6-8 0,9 6-8 0,0 0-2 15,0 0-10-15,0 0-5 0,-6-10-9 16,6 10 0-16,0 0-10 0,0 0 0 0,0 0-10 16,0 0-5-16,-1-11-10 0,1 11-3 0,0 0-6 0,0 0-9 15,0 0-4-15,1-16-8 0,-1 16-12 16,0 0 6-16,6-9-10 0,-6 9-3 0,0 0-6 16,9-7-2-16,-9 7-7 0,10-7 2 0,-2 3-9 0,-8 4 1 15,16-9-2-15,-5 9-6 0,-2-4-1 0,3 3 0 16,-12 1-2-16,25-2-3 0,-10-1 0 0,-2 2-3 15,-1 1 1-15,-12 0 0 0,21 4-3 0,-9-4-1 16,0 1-4-16,-12-1 2 0,16 2-2 0,-8 2 3 16,-8-4-2-16,10 0-1 0,-10 0-3 0,8 6 4 15,-8-6 0-15,7 11 0 0,-7-11-1 0,-1 14 0 16,1-14 2-16,-5 16-4 0,2-7 3 0,-3-2 1 16,0 3-1-16,0 4-1 0,-3-4 1 0,3 2 2 15,-4-1-1-15,1-1 2 0,-1 3-7 0,4-4 5 16,-3 2-3-16,3-3 0 0,-2 0 1 0,2-2 1 15,-1 3-4-15,1-4 11 0,6-5-11 0,-12 15 3 16,10-6-2-16,2-9 1 0,-8 7 0 0,8-7 0 16,-5 7 0-16,5-7-1 0,0 0 1 0,-7 8-2 0,7-8 7 15,0 0-5-15,0 0 1 0,0 0 1 16,0 0-1-16,0 0 1 0,0 0 0 0,20 9-2 16,-20-9 2-16,18 1 1 0,-18-1-3 0,17-4 0 0,-5 7 4 15,-12-3-6-15,21 0 0 0,-11 0 1 0,-10 0-1 16,15 2 2-16,-15-2-1 0,18 0 3 0,-18 0-2 15,10 4-1-15,-10-4-3 0,14 1 1 0,-14-1 3 16,0 0-2-16,10 4 1 0,-10-4 3 0,8 9-1 16,-8-9-2-16,4 5 0 0,-4-5-1 0,3 11 1 15,-3-11 6-15,0 0-6 0,5 15 1 0,-5-15 0 16,3 12 0-16,-3-4 1 0,0-8 2 0,0 15-4 16,0-15 0-16,3 15-1 0,-2-7 3 0,-1-8 2 15,-4 17 0-15,1-7 0 0,3-10-2 0,-6 20 3 16,0-8 2-16,0 1 1 0,-2-1 1 0,-4-2 2 15,3 3 6-15,-3-2-14 0,0 0 2 0,4-1 2 16,-4 0 0-16,-2-3-1 0,2-2 0 0,2 5-1 16,-2-4 0-16,0 1-1 0,-2 1 4 0,6-5-4 15,-1 0-4-15,9-3 3 0,-18 5-13 0,9-1-13 0,9-4-16 16,-15 2-19-16,15-2-19 0,-14 0-22 16,14 0-38-16,-13 0-38 0,13 0-48 0,-13-6-201 0,13 6-461 15,-9-11 204-15</inkml:trace>
  <inkml:trace contextRef="#ctx0" brushRef="#br2" timeOffset="-154158.34">12850 15486 35 0,'0'0'192'0,"0"0"-13"0,0 0-15 15,0 0-9-15,0 0-10 0,1-12-2 0,-1 12-13 16,0 0-8-16,0 0-6 0,0 0-8 16,0 0-7-16,0 0 1 0,0 0-7 0,0 0-7 15,0 0-5-15,0 0-8 0,0 0 1 0,0 0-3 0,0 0 0 16,0 0 1-16,0 0-2 0,0 0-7 0,0 0 0 16,0 0-3-16,0 0-4 0,-28 21-1 15,28-21 2-15,-11 11 2 0,8 3-10 0,-1-6-5 0,-2 2-3 16,3-1-2-16,-3 1 1 0,2 0 3 0,-2 0-5 15,3-3-5-15,-3 8 5 0,0-6-2 0,0 2 1 16,0-4-2-16,0 6-8 0,1-4 0 0,1-1-4 16,-2 0 0-16,1 3 1 0,5-11-5 0,-9 13 4 15,9-13-5-15,-4 15 0 0,4-15-10 0,-5 7 5 16,5-7-1-16,-4 7-3 0,4-7 0 0,-6 10-3 16,6-10 4-16,0 0 0 0,0 0-3 0,0 0 4 15,-3 9-3-15,3-9-3 0,0 0 5 0,0 0-1 16,0 0-1-16,0 0-3 0,0 0 6 0,0 0-6 15,0 0-2-15,0 0 3 0,0 0-7 0,18-31 0 16,-14 22-9-16,2-4-3 0,-3 8 0 0,2-5-3 0,1-1-6 16,1 4-3-16,-1-3-4 0,-1 3 6 0,2-1-3 15,-4-2 1-15,5-1-5 0,-2 4 4 16,-2-2 2-16,2 0-3 0,0 0 6 0,-6 9-3 16,7-13 1-16,-4 5 4 0,-3 8 2 0,6-11 2 0,-6 11-1 15,6-12 3-15,-4 3 0 0,-2 9 3 16,0 0-4-16,10-12 12 0,-8 7-6 0,-2 5 1 15,4-10-2-15,-4 10 2 0,3-12 2 0,-3 12-1 16,5-9 0-16,-5 9 2 0,3-7-1 0,-3 7 0 0,0 0 0 16,4-10-1-16,-4 10 0 0,0 0 3 0,0 0-2 15,5-11 8-15,-5 11-6 0,0 0 0 16,0 0 4-16,0 0-5 0,1-11 2 0,-1 11 2 0,0 0-1 16,0 0-2-16,0 0-2 0,0 0-2 0,0 0 5 15,0 0-3-15,0 0 2 0,0 0 0 0,0 0-3 16,12-3 6-16,-12 3-1 0,0 0 3 0,0 0 1 15,14 20 0-15,-9-13 4 0,3 1-4 0,-2-1 1 16,1-1 2-16,-1 4-2 0,-1 5 1 0,4-9 0 16,0 5-2-16,-2 3-1 0,4-3 5 0,-2-1-3 15,1 1-12-15,-6-1-17 0,2-4-17 0,0-1-22 16,5 5-22-16,-4-3-27 0,1 0-25 0,-1 0-36 16,4-3-38-16,-4-1-205 0,2 0-448 0,-9-3 198 15</inkml:trace>
  <inkml:trace contextRef="#ctx0" brushRef="#br2" timeOffset="-155011.18">12823 15421 148 0,'0'0'136'0,"0"0"-7"16,0 0-8-16,0 0-5 0,0 0-1 0,0 0-8 15,0 0-2-15,0 0-12 0,0 0-9 0,0 0 4 16,0 0-4-16,0 0-9 0,0 0 6 16,0 0-3-16,0 0-2 0,0 0 3 0,0 0-7 0,0 0 4 15,7 17-1-15,-7-17 3 0,0 0 6 0,2 16-5 16,-2-16-4-16,1 15-1 0,2-6-3 0,-3 2-1 15,0 0-4-15,0 5 4 0,0 0-8 0,2-1-3 0,-1-2 6 16,-2 5-4-16,2-2-4 0,-1-1-2 0,-1 1-2 16,2-1 2-16,-2 2-8 0,2 0 2 0,-1 1-5 15,-1-1 1-15,2-2-3 0,-2-1-4 0,1 4 3 16,0-2-1-16,0 1 2 0,-2-1-3 0,2-1-2 16,0 1-3-16,-3-1 4 0,3 1-3 0,0-1 4 15,-1 0-5-15,-1 0-6 0,2-1 3 0,-1 0-1 16,-2 1-1-16,1-2-1 0,2 1-4 0,0-14 3 15,-4 17 1-15,2-7-1 0,-1-3-8 0,3-7 9 16,-3 14-13-16,3-14 3 0,-3 15-5 0,3-15 15 16,0 11-16-16,0-11 3 0,-4 10-4 0,4-10-2 15,0 0 1-15,-3 10-5 0,3-10 3 0,0 0-13 16,0 0-6-16,0 0-12 0,0 0-14 0,0 0-31 16,0 0-22-16,-10 5-27 0,10-5-27 0,0 0-27 15,0 0-31-15,0 0-36 0,-12-20-60 0,12 20-162 16,-3-16-497-16,0 6 220 0</inkml:trace>
  <inkml:trace contextRef="#ctx0" brushRef="#br2" timeOffset="-151737.29">15148 15469 45 0,'0'0'200'0,"-8"-5"-9"16,8 5-12-16,0 0-15 0,0 0-8 0,0 0-7 0,0 0-12 15,-5-10-10-15,5 10-6 0,0 0-8 0,0 0-6 16,0 0-6-16,0 0-8 0,-7-10-1 15,7 10-4-15,0 0-4 0,0 0-4 0,0 0-11 0,0 0 0 16,0 0-7-16,0 0-5 0,0 0-5 0,0 0-3 16,-3-11-3-16,3 11-5 0,0 0-2 15,0 0-4-15,0 0-5 0,7-13-2 0,-7 13-4 0,9-8-3 16,-9 8-2-16,10-6 0 0,-10 6-5 0,15-10 1 16,-7 5 0-16,4 2-6 0,-3 0 2 0,1-1 0 15,5 1-3-15,-4 0-2 0,-11 3-1 0,22-5 0 16,-7 2-3-16,-5 3-1 0,-10 0 2 0,21 0 0 15,-21 0 3-15,21 0-4 0,-11 0 0 0,-10 0-4 16,15 3 3-16,-15-3-3 0,18 4 4 0,-10-3-1 16,-8-1-1-16,10 4 2 0,-10-4-5 0,11 4 6 15,-11-4-5-15,6 7-2 0,-6-7 4 0,6 9-3 16,-6-9 0-16,1 11 1 0,-1-11 3 0,0 12 0 16,0-12-3-16,-4 16 4 0,1-7 4 0,3-9 0 0,-8 17-2 15,4-9-2-15,-2 2 3 0,-2 2-3 0,2 0 1 16,0 2 4-16,-1-2 1 0,-1-2-2 0,1 5 0 15,-4-4 0-15,1-1 1 16,1 1 2-16,-1 1 2 0,4-4-3 0,-5 2 2 0,4-3-5 16,4 0 3-16,-3 0 0 0,0 1-3 0,-2-4 2 0,8-4-1 15,-10 11 0-15,10-11-1 0,-9 5-3 0,9-5 2 16,-7 10-3-16,7-10 5 0,0 0-5 0,-5 5 1 16,5-5-2-16,0 0 6 0,0 0-4 0,-6 9-1 15,6-9-1-15,0 0 5 0,0 0 0 0,0 0 0 16,0 0-3-16,0 0 2 0,0 0-1 0,18 6-1 15,-18-6-4-15,0 0 3 0,15 5 0 0,-15-5-1 16,12 3 0-16,-12-3 2 0,13 4-2 0,-5-1-1 16,-8-3 1-16,12 4 4 0,-12-4-4 0,13 10-3 0,-10-7 3 15,-3-3-1-15,12 6-4 0,-6-1 2 16,-6-5 1-16,7 7 2 0,-7-7 1 0,11 11 3 16,-5-5-6-16,-2 1-3 0,-4-7-7 0,6 13 3 15,-1-8 1-15,1 3 0 0,-6-8 2 0,7 16 1 0,-4-10-3 16,0 3 3-16,-3-9-1 0,3 17 7 0,-3-8-4 15,0-9 1-15,0 19 3 0,-1-9 4 16,-4 4 2-16,1-3 8 0,-2 2 1 0,-2 0 4 16,-1-1 2-16,0-2-1 0,2 1-1 0,-5 2 1 0,-1-6 11 15,1 4-10-15,-2-2-4 0,1-1 1 0,-4 1-2 16,1-4-3-16,3 2 2 0,-4-4-4 16,4-2 1-16,-4 4 0 0,8-4-5 0,-3 0 2 0,12-1 2 15,-19 0-8-15,19 0-16 0,-16-3-19 0,16 3-20 16,-18-6-31-16,9 2-30 0,0-3-35 0,1-1-39 15,8 8-46-15,-13-14-206 0,7 5-474 0,-1-3 210 16</inkml:trace>
  <inkml:trace contextRef="#ctx0" brushRef="#br2" timeOffset="-150964.21">14309 15734 136 0,'0'0'166'0,"0"0"-7"0,0 0-11 0,0 0 0 16,0 0-11-16,-14-4-7 0,14 4-6 0,0 0-6 0,0 0-5 15,0 0-6-15,0 0-7 0,0 0-6 0,0 0-7 16,0 0-6-16,0 0-5 0,0 0-11 0,0 0-1 15,0 0 1-15,0 0 0 0,0 0 1 0,0 0 1 16,0 0-4-16,0 0-1 0,0 0-6 0,30 11 0 16,-30-11-5-16,19 4-1 0,-4-2-4 0,-3-1-1 15,2-1 1-15,2 3-5 0,-1 0-3 0,1-1 0 16,2-2-5-16,-3 3-3 0,2-6-3 0,-4 3-1 16,4 2-4-16,-1-1 1 0,-1-1-4 0,0 0 1 15,1 0 1-15,-1 0-1 0,0 0-2 0,3 0-1 16,-2 0 0-16,2-3 0 0,-3 3-5 0,3-1-1 15,-3-3 5-15,4 1-5 0,-1 2-1 0,-3-1 0 16,2-2-4-16,-4-1 2 0,-3 3 1 0,1-2-4 16,-11 4 1-16,19-5-1 0,-11 4 1 0,-8 1 1 15,13-4 3-15,-13 4 5 0,12-6-3 0,-4 2-3 16,-8 4 0-16,0 0 5 0,13-1 5 0,-13 1-13 16,0 0 10-16,9-6-7 0,-9 6-2 15,0 0 0-15,0 0-8 0,0 0 3 16,0 0 6-16,10-4-13 0,-10 4-8 0,0 0-7 0,0 0-12 0,0 0-14 15,0 0-16-15,0 0-18 0,0 0-27 0,0 0-19 0,0 0-24 16,-44 4-36-16,44-4-29 0,-18 0-192 0,18 0-441 16,-21 0 196-16</inkml:trace>
  <inkml:trace contextRef="#ctx0" brushRef="#br2" timeOffset="-150008.25">14322 15762 154 0,'0'0'152'0,"0"0"-5"0,0 0-10 0,0 0-11 0,0 0-4 16,0 0-11-16,0 0 0 0,0 0 0 0,0 0-4 16,0 0-10-16,0 0-4 0,0 0-6 0,0 0 1 15,0 0-3-15,16-24-9 0,-16 24-3 0,0 0-5 16,5-9-6-16,-5 9-4 0,0 0-3 0,3-12-5 15,-3 12-4-15,0 0-2 0,12-7-5 0,-12 7-4 16,10-5 1-16,-2 3-2 0,-8 2-3 0,13-15 3 16,-5 12-3-16,1-1-3 0,3-9 0 15,-5 9-1-15,3 1 1 0,4-7-6 0,-2 5 3 0,-3 0-4 16,-9 5-2-16,18-5 0 0,-9 1-3 0,-9 4-4 16,17-6-1-16,-8 2 0 0,-1 2 1 0,-1-3-2 15,-7 5-1-15,11-7-1 0,-11 7 1 0,9-6 2 16,-9 6 3-16,10-5-2 0,-10 5 2 0,0 0 0 15,0 0 1-15,0 0-2 0,9-6 1 0,-9 6-4 16,0 0-1-16,0 0 3 0,0 0 2 0,0 0-3 16,0 0 3-16,0 0-1 0,0 0-1 0,0 0 3 15,0 0-2-15,0 0 0 0,6-8 2 0,-6 8-4 0,0 0 6 16,0 0-7-16,0 0-2 0,0 0 2 0,0 0-3 16,0 0-3-16,0 0 1 0,0 0-1 15,0 0-1-15,0 0-3 0,0 0 3 0,0 0-2 16,0 0 1-16,0 0-1 0,0 0 1 0,0 0-1 0,0 0-1 15,0 0 3-15,0 0-4 0,0 0-1 0,-31 11 4 16,31-11-3-16,0 0 5 0,-14 5 0 0,14-5-4 16,-7 3 0-16,7-3-3 0,-9 6 2 0,9-6-2 15,-10 7 3-15,4-2 0 0,6-5-1 0,-11 9 2 16,4-5-3-16,7-4 6 0,-14 10-6 0,5-2 0 16,5-3 0-16,4-5 1 0,-17 12 5 0,10-5-5 15,-1-1-1-15,1 1 0 0,-3-1 2 0,2-1 4 16,1 2-7-16,-1-3 6 0,8-4-3 0,-12 14 0 15,6-11-2-15,6-3 2 0,-12 9-3 0,12-9 6 16,-7 5-3-16,7-5 2 0,0 0-2 0,-11 6-3 16,11-6 0-16,0 0 4 0,-6 8-4 0,6-8 3 0,0 0 5 15,-7 4-5-15,7-4-3 0,0 0 2 0,0 0 1 16,-6 8-1-16,6-8 1 0,0 0 2 16,0 0 0-16,0 0-4 0,0 0 2 0,0 0 1 0,0 0-2 15,0 0 1-15,0 0 0 0,0 0 5 0,0 0 1 16,0 0 9-16,0 0 1 0,0 0 10 15,16 9-1-15,-16-9 4 0,24 0 4 0,-9 2 5 16,0-4 3-16,8 4 7 0,0-4-1 0,4 2-1 0,-1 0-7 16,0 6-6-16,0-3 0 0,-7-2-3 0,1 6-7 15,-4-2 1-15,3 2-1 0,-2 1-5 0,-2-3-16 16,3 5-14-16,-2 0-18 0,-3-1-9 16,-2 3-15-16,2-4-17 0,-2 4-22 0,1 0-17 0,-2 1-24 15,-2-4-16-15,-2 0-29 0,1 1-33 0,-1-2-234 16,1 2-482-16,1-6 213 0</inkml:trace>
  <inkml:trace contextRef="#ctx0" brushRef="#br2" timeOffset="-144736.37">17033 15417 61 0,'0'-14'107'0,"0"14"-7"0,0 0-5 16,0 0-3-16,0 0-7 0,4-7 5 0,-4 7-10 16,0 0-6-16,0 0-8 0,0 0 1 0,0 0-6 15,7-10 2-15,-7 10-2 0,0 0-2 0,0 0 2 16,0 0-2-16,5-8 2 0,-5 8-1 0,0 0-4 16,0 0 2-16,0 0-6 0,0 0 4 0,3-10-5 0,-3 10-3 15,0 0 2-15,0 0-2 0,0 0-3 0,0 0-2 16,1-9-1-16,-1 9 1 0,0 0 1 15,0 0 3-15,0 0 0 0,0 0 2 0,0 0-2 0,6-9 0 16,-6 9 0-16,0 0 0 0,0 0-3 0,0 0-1 16,0 0-2-16,0 0 0 0,0 0-4 15,0 0-1-15,0 0-4 0,0 0-4 0,0 0-3 16,0 0-2-16,0 0-6 0,0 0-2 0,0 0-2 0,0 0-1 16,0 0 2-16,0 0-6 0,0 0 3 0,0 0-6 15,0 0 3-15,0 0-3 0,0 0 2 0,0 0 0 16,-7 38 0-16,5-28 3 0,2-10-1 0,-1 19 0 15,-2-6-1-15,1-2 1 0,2 2-1 0,-1 2-1 16,1-2-1-16,-4 0-1 0,2-1 5 0,2 2-5 16,0 0 2-16,-1-3-2 0,-2 0-1 0,1 5 5 0,1-9-4 15,1-7 0-15,0 22-1 0,0-12-2 16,-3 0-1-16,3-10 3 0,0 24-2 0,0-9 0 16,3-2 2-16,-6-4-2 0,3-9 3 0,0 20-2 0,-2-13-3 15,2-7 3-15,0 24-2 0,0-24-1 0,-1 13 2 16,1-4 0-16,0-9-1 0,-2 14 2 15,2-14 5-15,0 0-5 0,0 16-2 0,0-16-1 16,0 0 4-16,2 12-2 0,-2-12-1 0,3 9 1 0,-3-9 2 16,6 7 1-16,-6-7 1 0,13 3-3 0,-13-3 2 15,16 0-2-15,-2 0-3 0,-14 0 5 0,28-4-3 16,-10 0-1-16,-5 0 1 0,4 3 0 0,1-3-4 16,0 0-2-16,-2 2-7 0,-1-2-13 0,-2 1-11 15,4 1-13-15,-8 0-11 0,1-3-14 0,-10 5-7 16,17-2-10-16,-10 0-17 0,-7 2-14 0,0 0-28 15,20-5-25-15,-20 5-175 0,4-4-378 0,-4 4 168 16</inkml:trace>
  <inkml:trace contextRef="#ctx0" brushRef="#br2" timeOffset="-144403.34">17246 15441 127 0,'0'0'143'0,"0"0"-2"0,0 0-3 16,0 0-4-16,0 0-3 0,0 0-5 0,-2 33-5 15,2-18-5-15,-1-4-2 0,-1 9 0 0,-1 2 7 16,2 2-4-16,1-1-6 0,-6 0-4 0,4 2 0 0,1 5-7 15,-3-3-6-15,-1 8-5 0,4-6-6 0,1-1-5 16,0 6-7-16,-2-6-7 0,2 2-6 0,-4 4-5 16,4-6-11-16,0 0-6 0,-2-3-5 15,2 1 0-15,-1-4-4 0,1 3 0 0,0-1-12 0,0-1-19 16,1-5-18-16,-5 0-21 0,7-2-27 0,-6-1-39 16,1 0-48-16,2-15-35 0,-1 20-187 0,1-13-410 15,0-7 182-15</inkml:trace>
  <inkml:trace contextRef="#ctx0" brushRef="#br2" timeOffset="-142344.34">16385 15399 101 0,'0'0'145'16,"0"0"-9"-16,0 0-10 0,3-8-3 0,-3 8-7 15,0 0-5-15,0 0 1 0,0 0-12 0,0 0 5 16,0 0-5-16,0 0-7 0,0 0-6 0,0 0-9 0,0 0-5 15,0 0 0-15,0 0-1 0,0 0-2 16,0 0 1-16,-22 21-3 0,22-21-2 0,-12 10 0 16,6 0-3-16,-2-2-3 0,1-1-2 0,1 8 3 0,0-8-4 15,0 7-1-15,-1-2-3 0,-2-1-1 16,3 3-4-16,0-2 0 0,1-2-2 0,-1 0 1 0,0 5-7 16,2-9 0-16,-1 1-4 0,1 4-7 15,1-1 2-15,-3-2-3 0,6-8-3 0,-6 16-1 0,3-11-4 16,3-5 1-16,-6 9 2 0,6-9-6 0,-6 12-3 15,6-12 2-15,-6 6-2 0,6-6-3 0,0 0-3 16,0 0 4-16,-6 11 0 0,6-11 2 16,0 0-3-16,0 0-3 0,0 0-3 0,0 0 2 0,0 0 3 15,0 0-1-15,0 0 2 0,0 0 1 0,0 0 5 16,0 0-5-16,0 0 1 0,0 0-1 0,0 0-1 16,0 0-1-16,0 0-3 0,0 0 1 0,0 0-2 15,0 0-2-15,9-38 0 0,-4 29-7 0,-5 9-2 16,7-17-4-16,-3 7-4 0,2 0 4 0,0-1-5 15,-1-2-3-15,1 5 3 0,4-2-1 0,-7 0-3 16,5-2 4-16,-2 3-7 0,-2 3 6 0,-4 6 1 16,12-12 1-16,-9 4-2 0,3 1 3 0,1-2 2 15,-7 9-1-15,6-10 1 0,0 5 0 0,-6 5-3 16,8-10 6-16,-8 10-2 0,6-12 2 0,-2 7 3 16,-4 5-1-16,0 0-1 0,5-15 1 0,-5 15 3 15,0 0-2-15,4-10 0 0,-4 10 3 0,0 0 0 16,5-6-2-16,-5 6 1 0,0 0 3 0,0 0 1 15,1-11-2-15,-1 11 4 0,0 0-3 0,0 0 2 16,0 0-1-16,0 0-1 0,8-10 0 0,-8 10 2 16,0 0-4-16,0 0 0 0,0 0-1 0,0 0-1 15,0 0 3-15,0 0-2 0,0 0 2 0,0 0 0 16,0 0 3-16,12 23 2 0,-9-15-2 0,-3-8 4 0,10 15 0 16,-8-6-3-16,4-1 0 0,-2-2 0 15,0 4 1-15,2-1-1 0,3 2-1 0,-1 1 7 0,-1-3-8 16,-1 0-7-16,0-2-16 0,2 7-16 0,1-4-20 15,1 1-22-15,-1-1-20 0,1 1-30 0,4-5-40 16,1 1-26-16,-2 2-189 0,1-7-414 0,4 4 184 16</inkml:trace>
  <inkml:trace contextRef="#ctx0" brushRef="#br2" timeOffset="-143126.87">16385 15329 100 0,'0'0'136'16,"0"0"-4"-16,0 0-6 0,0 0-4 0,0 0-4 0,0 0-5 15,0 0-5-15,0 0-2 0,0 0-7 0,0 0-4 16,0 0-4-16,0 0-4 0,0 0-6 16,0 0-8-16,0 0-9 0,0 0-3 0,0 0-11 0,0 0-4 15,0 0 2-15,0 0-12 0,0 0-3 0,0 0 4 16,0 0 0-16,0 0-1 0,0 0 0 0,0 0 3 15,0 0 7-15,0 0-3 0,0 0 7 0,-4 31-1 16,4-31 1-16,0 23 1 0,0-10-1 0,1 1-5 16,-1-4 0-16,0 4 8 0,-1 3-6 0,-1 1-2 15,2-4 0-15,0 3-5 0,-3-6-1 0,0 9-2 16,2-4 2-16,1 3-2 0,0-5-2 0,0 4-5 16,0-1 3-16,-3 0-1 0,1 2 0 0,1 4 2 15,-2-5-1-15,1-1-2 0,2 1 1 0,-1 2-3 16,-2 0 5-16,1-2-2 0,1-2-2 0,-1 3 0 0,2-3-1 15,-3 1-3-15,3 0-1 0,0-5 1 16,0 7-3-16,-3-4 0 0,0-5 2 0,3 8-3 16,-1-5 3-16,-2 1-2 0,3-3-2 0,0-11 3 15,0 21-4-15,0-14-1 0,0-7 3 0,-3 15-6 16,3-15 3-16,-2 12-6 0,2-12-3 0,0 11 6 16,0-11-5-16,0 0-2 0,-1 13 1 0,1-13 0 15,0 0 0-15,0 0 2 0,0 0-2 0,-3 11-2 0,3-11 3 16,0 0-5-16,0 0 1 0,0 0-1 0,0 0-8 15,0 0-14-15,0 0-29 0,0 0-16 0,0 0-29 16,0 0-20-16,0 0-19 0,0 0-28 0,0 0-24 16,-22-25-19-16,20 17-26 0,2 8-35 0,-6-20-144 15,5 7-438-15,-2-1 193 0</inkml:trace>
  <inkml:trace contextRef="#ctx0" brushRef="#br2" timeOffset="-138840.35">18669 15632 42 0,'0'0'169'0,"0"0"-9"0,-6-10-8 16,6 10-5-16,0 0-4 0,0 0-10 15,0 0-6-15,0 0-9 0,-7-7-7 0,7 7-5 0,0 0-3 16,0 0-7-16,-8-6-3 0,8 6-7 0,0 0-3 16,0 0-6-16,0 0-2 0,0 0-10 0,0 0-1 15,0 0-3-15,0 0-1 0,0 0-4 0,0 0-1 16,0 0-4-16,0 0-1 0,0 0-3 0,0 0-4 16,0 0-1-16,-6-8-5 0,6 8-1 0,0 0-10 15,0 0-2-15,0 0 1 0,0 0 2 0,0 0 2 16,0 0 1-16,0 0 2 0,0 0-1 0,28 1 0 15,-28-1 1-15,21-1 0 0,-9 1 0 0,2 1-1 16,4-2 1-16,-3-1 2 0,-1 0-4 0,3 2-2 16,-1 0 2-16,1-3-10 0,-2 0 2 0,3 2 0 15,-5 0-5-15,2 1-3 0,-15 0 0 0,21-1-2 16,-6-3-1-16,-5 3-1 0,-10 1-3 0,17 1 3 16,-17-1-1-16,16-1-3 0,-16 1 1 0,13-3-1 0,-13 3-5 15,0 0 0-15,14-2-5 0,-14 2-8 16,0 0-8-16,0 0-6 0,0 0-15 0,13 1-11 15,-13-1-16-15,0 0-14 0,0 0-18 0,0 0-26 0,0 0-17 16,0 0-31-16,0 0-24 0,0 0-197 0,0 0-427 16,-46-1 189-16</inkml:trace>
  <inkml:trace contextRef="#ctx0" brushRef="#br2" timeOffset="-137014.33">17874 15176 24 0,'0'0'133'16,"0"0"-7"-16,0 0-8 0,-8-7 3 0,8 7-8 0,0 0-3 16,0 0-5-16,0 0 0 0,0 0-2 0,0 0-11 15,0 0-1-15,0 0-1 0,0 0-10 16,0 0-10-16,0 0-4 0,0 0-7 0,0 0 1 16,0 0-8-16,0 0-3 0,0 0 0 0,0 0-5 0,0 0 10 15,0 0-2-15,0 0 1 0,0 0-3 16,0 0-4-16,0 0 3 0,0 0-9 0,14 26 5 15,-14-26 0-15,7 11-3 0,-7-11-6 0,8 9 0 0,-4-3 0 16,-4-6-3-16,9 10-4 0,-3-4 1 16,0 3 4-16,0-3-5 0,0 1 4 0,2 1-3 0,-2-2 2 15,2 5 1-15,0-4-4 0,-2 0-1 16,1-1 0-16,5 4 1 0,-4-3-6 0,-1 0 2 0,4-2-2 16,-2 6-1-16,3-1 0 0,-7-4-2 0,4 1 0 15,2 1-1-15,-4-2-4 0,4 1-1 0,-4 1 2 16,4-1 1-16,-2 0-3 0,-2 0 5 0,2-2-3 15,-1 3 4-15,-1-4-2 0,-1 2-2 0,3-2 3 16,-2 4-4-16,1-2 3 0,-1 0 1 0,2-1-3 16,-9-5 0-16,17 3-5 0,-11 3 14 0,-6-6-9 15,13 8-4-15,-7-4 2 0,-6-4 1 0,13 6-1 16,-8 2 0-16,-5-8-1 0,10 7 8 0,-4-2-12 16,-6-5 7-16,14 9-4 0,-14-9-2 0,7 1 0 15,-7-1 1-15,9 5 0 0,-9-5-3 0,11 4-2 16,-11-4 6-16,9 3-4 0,-9-3 0 0,0 0-2 15,7 4-3-15,-7-4 3 0,0 0 1 0,0 0-2 16,10 6-1-16,-10-6 1 0,0 0-2 0,0 0-3 16,9 4-1-16,-9-4 4 0,0 0-2 0,0 0-10 15,0 0-6-15,0 0-7 0,0 0-4 0,0 0-11 16,0 0-9-16,0 0-11 0,0 0-13 0,0 0-13 0,0 0-17 16,0 0-26-16,0 0-24 0,0 0-16 15,0 0-19-15,0 0-34 0,0 0-163 0,0 0-413 0,0 0 182 16</inkml:trace>
  <inkml:trace contextRef="#ctx0" brushRef="#br2" timeOffset="-138184.9">18571 15639 197 0,'-9'7'188'15,"9"-7"-9"-15,-6 8-8 0,6-8-8 0,-5 9-14 0,5-9-7 16,-7 11-9-16,7-11-4 0,-8 8-5 0,8-8-4 16,-7 14-5-16,1-7-7 0,1 0-6 0,-1 0-11 15,6-7-10-15,-9 17-9 0,3-10-2 0,2-1-7 16,4-6-6-16,-9 15-6 0,3-8-8 0,6-7-4 0,-6 9 6 15,3-1-13-15,3-8-2 0,-6 12-7 16,6-12 4-16,-7 13-4 0,7-13-3 0,-5 7-4 16,5-7 3-16,0 0-3 0,-4 11-2 0,4-11-1 0,0 0-1 15,0 0 1-15,9 13 0 0,-9-13 2 0,10 4-5 16,-1-2 1-16,-9-2-3 0,18 0 0 16,-6 0-1-16,4 1-2 0,2 1 1 0,0-2-2 15,2-2-1-15,-1 2 3 0,0 0-2 0,-2-1-4 16,1 1 3-16,-3 0-2 0,2 0 2 0,-2-1 1 0,-3 2-3 15,0 0-3-15,-12-1 4 0,20-1-1 0,-11 2-1 16,-9-1-2-16,14 2 2 0,-14-2-3 0,14 5 4 16,-5-2-3-16,-9-3 0 0,10 7-1 0,-10-7 3 15,11 5-3-15,-11-5 0 0,7 8 3 0,-7-8 2 16,8 6-5-16,-8-6 2 0,6 12 0 0,-3-5 1 16,-3-7-10-16,6 9 1 0,-2 0 1 0,-4-9 2 15,5 13-5-15,-5-13 8 0,3 12 1 0,-3-12-1 16,4 14 0-16,-3-7 7 0,-1-7-8 15,5 14-1-15,-2-8 1 0,-3-6 2 0,4 11-1 0,-4-11-3 16,2 14 5-16,-2-14 0 0,1 12 1 0,-1-12-2 16,0 12-2-16,0-12 4 0,3 11-1 0,-3-11 0 15,0 0 0-15,-3 17 4 0,3-17-3 0,-6 11 2 16,6-11-1-16,-9 11 1 0,5-6 0 0,-3 3 3 16,-2-4-3-16,1 4 3 0,-4-2-1 0,-1-1 7 0,2 1-3 15,1-3 0-15,-2 0 1 0,-1 4-1 16,1-6 7-16,-2 1-6 0,14-2-5 0,-21 6 2 0,11-4-2 15,10-2-2-15,-18 2 1 0,6 3 2 0,2-3-5 16,10-2-3-16,-17-2-8 0,5 4-9 0,12-2-14 16,-18-2-17-16,18 2-21 0,-15-5-25 15,15 5-31-15,-13-10-34 0,7 4-57 0,-1-1-151 0,7 7-400 16,-6-18 176-16</inkml:trace>
  <inkml:trace contextRef="#ctx0" brushRef="#br2" timeOffset="-136048.29">17889 15218 87 0,'0'-12'130'0,"0"12"7"0,0 0-11 15,0 0-3-15,0 0-3 0,0 0-2 0,0 0-13 16,4-11-6-16,-4 11-4 0,0 0-11 0,0 0-6 15,0 0-6-15,0 0-5 0,0 0 4 0,0 0-4 16,0 0 1-16,0 0-1 0,0 0-2 0,0 0 0 16,0 0 0-16,-1 36-3 0,1-36 0 0,-6 17 3 15,6-9-8-15,0-8-5 0,-5 17 0 0,4-7 0 16,1-10-4-16,-5 18-2 0,4-9-2 0,1-9 2 0,-5 16-2 16,4-9 0-16,-2 3-5 0,3-10 2 15,-5 16 0-15,1-8-3 0,4-8-3 0,-3 16-3 0,-1-9 1 16,4-7-2-16,-3 13-3 0,3-13-6 0,-5 14 2 15,2-8-1-15,3-6-6 0,0 0 3 16,-4 15-5-16,4-15-1 0,0 0-1 0,-5 9 1 0,5-9 0 16,-3 7-3-16,3-7 1 0,0 0-4 0,0 0 0 15,0 0-1-15,0 0-1 0,0 0 1 0,0 0 3 16,0 0-4-16,-1 15-2 0,1-15 0 0,0 0 1 16,0 0 1-16,0 0 0 0,0 0 5 15,0 0-1-15,0 0 5 0,0 0 2 0,0 0 4 0,0 0-3 16,0 0 4-16,0 0-3 0,0 0 0 0,0 0-9 15,0 0 7-15,0 0-7 0,0 0 3 0,0 0-4 16,0 0 2-16,10-37-5 0,-7 27-2 0,-3 10-6 16,3-16-1-16,2 8-2 0,-4-2-6 0,4 1 1 15,-5 9-6-15,4-19 6 0,-1 11-2 0,0-1 0 16,-3 9-2-16,6-15 0 0,-2 4-2 0,-2 2 5 16,-2 9-1-16,6-18 3 0,-5 12 0 0,-1 6-2 15,6-14 3-15,-6 14 0 0,5-11 4 0,-5 11-1 16,3-10-1-16,-3 10 0 0,3-8 3 0,-3 8-2 15,0 0 4-15,3-13-4 0,-3 13 1 0,0 0 0 0,1-10 4 16,-1 10-1-16,0 0-1 0,0 0-1 0,0 0 7 16,5-11-3-16,-5 11 2 0,0 0 0 15,0 0 5-15,0 0-2 0,0 0 1 0,0 0 1 16,0 0 0-16,0 0 3 0,0 0-2 0,0 0-1 0,1-11 4 16,-1 11-3-16,0 0 7 0,0 0-12 0,0 0-1 15,0 0 3-15,0 0-2 0,0 0 3 0,0 0-3 16,0 0-1-16,18 3 2 0,-18-3-5 0,0 0 9 15,21 3-8-15,-9-1-2 0,1 0 1 0,-1-1 1 16,3 2 4-16,-1 0-3 0,1-1-2 0,1 0-4 16,-1-1-12-16,-3 2-12 0,-2-2-17 0,7 1-20 15,-7-1-24-15,1 2-27 0,0 0-26 0,-11-3-28 16,20 4-40-16,-11-2-198 0,-9-2-442 0,15-2 195 16</inkml:trace>
  <inkml:trace contextRef="#ctx0" brushRef="#br2" timeOffset="-132719.56">19853 15765 31 0,'0'0'170'0,"0"0"-9"16,0 0-8-16,0 0-10 0,-13 0-2 0,13 0-5 16,0 0 0-16,0 0-8 0,0 0-4 0,-13-3 1 15,13 3-7-15,0 0-6 0,0 0-5 0,0 0-6 16,0 0-6-16,0 0-7 0,0 0-9 0,0 0-2 15,0 0-9-15,0 0-2 0,0 0-4 0,0 0 1 16,0 0 6-16,0 0-4 0,0 0 1 0,0 0 3 16,0 0 2-16,46 3-3 0,-34-3 2 0,6 0 3 15,1-3-6-15,0-1-7 0,5 4-4 0,2-2 3 16,1 2-5-16,-1-2-4 0,0-1-9 0,1 0-1 16,-2 0-1-16,-6 2-8 0,-2-2 3 0,2 2-7 0,-1 1-2 15,-3-4-2-15,-3 4 2 0,0-2-6 16,-2-2-2-16,-10 4-1 0,20-1 5 0,-13-1-6 0,-7 2-2 15,17-2 0-15,-17 2 2 0,10-2-6 0,-10 2 2 16,12-3-1-16,-12 3 0 0,12-3-1 0,-12 3-2 16,0 0 2-16,13-3-4 0,-13 3-1 0,0 0 1 15,12-1-3-15,-12 1 4 0,0 0 2 0,14-3-8 16,-14 3-3-16,0 0 2 0,0 0 3 0,13-1-2 16,-13 1-6-16,0 0-7 0,0 0-7 15,0 0-9-15,0 0-7 0,16 0-13 0,-16 0-9 0,0 0-11 16,0 0-8-16,0 0-12 0,0 0-6 0,0 0-10 15,0 0-20-15,0 0-22 0,0 0-16 0,0 0-29 16,0 0-30-16,0 0-178 0,0 0-431 0,0 0 191 16</inkml:trace>
  <inkml:trace contextRef="#ctx0" brushRef="#br2" timeOffset="-133444.41">20911 15447 2 0,'-10'4'188'0,"1"3"-10"0,-3 0-9 16,0 0-12-16,3 1-8 0,-2 2-13 0,1 0-8 15,3 1-9-15,-5-1-5 0,4 0-7 0,2-3-9 16,0 2-5-16,2 1-14 0,-2 0-2 0,-2 1-11 15,5-1-5-15,0 0-5 0,3-10 0 0,-1 14-6 0,1-14-2 16,0 17-3-16,0-17 1 0,1 11-5 16,-1-11-3-16,9 14 0 0,-6-7 2 0,3-1-3 15,-6-6-1-15,15 8-6 0,-4-4-3 0,-2 0-4 0,2-2 1 16,7 0-1-16,-3 3-5 0,3-3-2 0,0-2-1 16,-1 2-1-16,-3 0-3 0,4-1-1 0,3 3-1 15,-6-4 2-15,3 0-3 0,-2 3-1 0,10 0 0 16,-8-2-2-16,-3-1 1 0,-2 3-4 0,5-2 1 15,-3 2 1-15,3 4-1 0,-3-4 1 0,-6 0-3 16,7 1 0-16,-7 2-1 0,1-3-1 0,1-1 4 16,-1 4-3-16,-1-2 0 0,-1 3 5 0,-2-2-6 15,-6-5-1-15,12 11 3 0,-8-3-4 16,-1-1 1-16,-3-7 2 0,5 18 4 0,-7-11 3 0,2-7 7 16,-6 22 2-16,-4-11 0 0,-2 1 2 0,-2-1 1 15,-2 5 6-15,-2-5-8 0,-4 0 0 0,-5-1-1 16,1 1 0-16,1-1-2 0,0-6-1 0,2 3 0 15,5-4-1-15,-2 1-2 0,2-2-2 0,0-1-14 16,0 1-16-16,3-2-18 0,-1 0-19 0,5 0-16 0,11 0-33 16,-22-3-32-16,14-3-34 0,8 6-53 15,-15-6-130-15,9-1-386 0,0-2 171 0</inkml:trace>
  <inkml:trace contextRef="#ctx0" brushRef="#br2" timeOffset="-133945.23">21010 15472 67 0,'0'0'211'0,"-5"-8"-8"0,5 8-8 0,0 0-5 16,0 0-5-16,0 0-9 0,0 0-6 0,0 0-11 15,0 0-8-15,0 0-9 0,0 0-12 0,0 0-13 16,0 0 0-16,-10-6-15 0,10 6-8 0,0 0-9 16,0 0-8-16,0 0 0 0,0 0-5 0,0 0-8 15,37-4-2-15,-25 4-4 0,-2-2-4 0,8 1-4 16,0 1-2-16,3-3-8 0,6-1 2 0,-2 3-6 16,-1-4 1-16,4 5-5 0,-11-4-4 0,2 4-5 15,1-1 2-15,-2 1-5 0,-4 1 1 0,1-2-5 16,-15 1-5-16,21-3 3 0,-12 3-3 0,-9 0-11 0,15 0-15 15,-15 0-17-15,0 0-16 0,14 0-7 0,-14 0-10 16,0 0-13-16,0 0-16 0,0 0-16 0,0 0-29 16,0 0-22-16,0 0-21 0,0 0-47 0,-35 10-139 15,35-10-397-15,-24-2 175 0</inkml:trace>
  <inkml:trace contextRef="#ctx0" brushRef="#br2" timeOffset="-131807.74">19819 15772 179 0,'0'0'203'0,"0"0"-13"0,0 0-13 0,0 0-9 16,0 0-7-16,0 0-12 0,0 0-11 0,0 0-8 15,0 0-8-15,0 0-5 0,0 0-13 0,0 0-4 16,3-24-6-16,-3 24-9 0,0 0-7 0,0 0-10 16,0 0-6-16,0 0-3 0,0 0-5 0,0 0-6 15,14-12-6-15,-14 12 0 0,10-7-6 0,-10 7-4 16,7-5 1-16,2-2-3 0,-1 3-1 0,-1 0-5 16,-7 4-2-16,14-13-1 0,-5 5-2 0,1 2 0 15,-1 2-2-15,0-6-3 0,4 5 0 0,-4-2-3 16,3-1 1-16,-3 0 0 0,3-2-2 0,0 1-1 15,-1-2-4-15,-2 7 5 0,-2-3-2 0,-1 2 2 16,-6 5-7-16,13-11 1 0,-10 6 1 0,-3 5-2 0,11-8 3 16,-11 8-2-16,6-4-2 0,-6 4 0 0,0 0 1 15,4-10 1-15,-4 10-1 0,0 0-2 16,0 0 0-16,6-9 4 0,-6 9 0 0,0 0 0 0,0 0 1 16,0 0 0-16,0 0 3 0,0 0 1 0,5-9-1 15,-5 9 1-15,0 0-3 0,0 0-1 0,0 0-1 16,0 0 1-16,0 0-1 0,0 0-1 15,0 0 0-15,0 0-3 0,0 0 0 0,0 0 1 0,0 0 1 16,0 0 2-16,0 0-3 0,0 0-4 0,-27 17 4 16,27-17-4-16,-8 8 0 0,8-8 0 15,-13 7 0-15,4 0 3 0,2-4-1 0,7-3 0 0,-14 11 0 16,7-4-2-16,7-7 1 0,-12 6 2 0,9 0-2 16,3-6 0-16,-12 11 0 0,6-3 0 0,-2-1 0 15,2-2 2-15,-1 4-1 0,1-2 0 0,0 0-2 16,6-7 2-16,-12 14 1 0,9-9-1 0,3-5 0 15,-10 13-2-15,2-4 2 0,8-9 0 0,-7 11 0 16,4-2 0-16,3-9 1 0,-6 11-1 0,0-4 1 16,6-7 2-16,-5 12-3 0,5-12 2 0,-3 10 2 15,3-10 3-15,0 0 2 0,2 17 4 0,-2-17 6 16,7 8 0-16,-2 0 6 0,2-2 7 0,5-1 7 16,2 0 9-16,2 1 0 0,3-1 11 0,10 1-7 15,1 1 1-15,-1-2-11 0,10 1 3 0,-9 0-6 0,0-1-10 16,0 1-8-16,-3 2-30 0,-1 0-23 15,0-1-18-15,-2 1-21 0,-5 0-26 0,-4 0-27 0,3 3-33 16,-5-2-43-16,2 1-32 0,-6-2-226 0,-1-2-496 16,1 5 219-16</inkml:trace>
</inkml:ink>
</file>

<file path=ppt/ink/ink100.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in"/>
          <inkml:channel name="T" type="integer" max="2.14748E9" units="dev"/>
        </inkml:traceFormat>
        <inkml:channelProperties>
          <inkml:channelProperty channel="X" name="resolution" value="393.73947" units="1/cm"/>
          <inkml:channelProperty channel="Y" name="resolution" value="393.73947" units="1/cm"/>
          <inkml:channelProperty channel="F" name="resolution" value="249.9771" units="1/in"/>
          <inkml:channelProperty channel="T" name="resolution" value="1" units="1/dev"/>
        </inkml:channelProperties>
      </inkml:inkSource>
      <inkml:timestamp xml:id="ts0" timeString="2023-08-11T05:37:02.430"/>
    </inkml:context>
    <inkml:brush xml:id="br0">
      <inkml:brushProperty name="width" value="0.04667" units="cm"/>
      <inkml:brushProperty name="height" value="0.04667" units="cm"/>
      <inkml:brushProperty name="color" value="#3165BB"/>
      <inkml:brushProperty name="fitToCurve" value="1"/>
    </inkml:brush>
  </inkml:definitions>
  <inkml:trace contextRef="#ctx0" brushRef="#br0">0 0 32 0,'0'0'140'0,"0"0"-6"16,0 0-1-16,0 0-9 0,0 0-8 0,0 0-4 16,5 18-11-16,-5-18-8 0,0 0-4 0,0 0-9 15,0 0-2-15,0 0-2 0,0 0-2 0,0 0-8 16,0 0-1-16,0 0-2 0,0 0-3 0,0 0-5 16,0 0-6-16,0 0-1 0,0 0-7 0,0 0-3 15,0 0-1-15,0 0-6 0,0 0 3 0,0 0 3 16,11 7-2-16,-11-7-1 0,0 0-1 0,14 6 3 15,-14-6-6-15,13 4 0 0,-7-2-3 0,-6-2 3 0,20 5-6 16,-8-1 0-16,0-3 0 0,4 0-1 0,-3 3-1 16,5 0-1-16,2-3-5 0,-1 2 4 0,-1-1-4 15,7 0-2-15,1 1-1 0,-1 0 3 16,0 0-2-16,2-3-2 0,0 0-2 0,0 4 6 0,0-4-6 16,0 1 4-16,-1-1-2 0,0-1-1 0,-2-3-6 15,4 8 5-15,-4-8-3 0,-6 4-1 16,0 0 2-16,-3 0-1 0,1-3-2 0,0 1 1 0,-5 1-1 15,-11 1 2-15,19-3-1 0,-8 1 3 0,-11 2 11 16,13-5-4-16,-13 5 3 0,12-4-2 0,-12 4-3 16,7-4 2-16,-7 4-4 0,0 0-1 0,9-2-3 15,-9 2 5-15,0 0-9 0,0 0-1 0,0 0-11 16,0 0 0-16,0 0-11 0,0 0-13 0,0 0-14 16,0 0-11-16,0 0-10 0,0 0-28 0,0 0-12 15,0 0-20-15,0 0-23 0,0 0-40 0,-13 26-131 16,13-26-346-16,0 0 153 0</inkml:trace>
</inkml:ink>
</file>

<file path=ppt/ink/ink101.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in"/>
          <inkml:channel name="T" type="integer" max="2.14748E9" units="dev"/>
        </inkml:traceFormat>
        <inkml:channelProperties>
          <inkml:channelProperty channel="X" name="resolution" value="393.73947" units="1/cm"/>
          <inkml:channelProperty channel="Y" name="resolution" value="393.73947" units="1/cm"/>
          <inkml:channelProperty channel="F" name="resolution" value="249.9771" units="1/in"/>
          <inkml:channelProperty channel="T" name="resolution" value="1" units="1/dev"/>
        </inkml:channelProperties>
      </inkml:inkSource>
      <inkml:timestamp xml:id="ts0" timeString="2023-08-11T05:37:03.496"/>
    </inkml:context>
    <inkml:brush xml:id="br0">
      <inkml:brushProperty name="width" value="0.04667" units="cm"/>
      <inkml:brushProperty name="height" value="0.04667" units="cm"/>
      <inkml:brushProperty name="color" value="#3165BB"/>
      <inkml:brushProperty name="fitToCurve" value="1"/>
    </inkml:brush>
  </inkml:definitions>
  <inkml:trace contextRef="#ctx0" brushRef="#br0">10 28 108 0,'0'0'129'0,"0"0"-9"16,0 0 6-16,0 0-12 0,0 0-13 0,0 0-1 0,0 0-3 15,-6-14-6-15,6 14-3 0,0 0 5 0,0 0-6 16,0 0 1-16,-5-11-2 0,5 11-3 0,0 0-4 15,0 0 0-15,0 0-10 0,0 0-2 0,0 0-6 16,0 0-2-16,0 0-8 0,0 0-3 0,0 0-9 16,0 0 1-16,0 0-6 0,0 0-1 0,0 0-1 15,0 0 2-15,0 0-4 0,0 0 0 0,18-5-5 16,-18 5 3-16,0 0-2 0,20 4-4 0,-20-4-1 16,0 0 2-16,24 3-1 0,-14-2-1 0,-1 5 0 15,7-6 0-15,-1 1-2 0,0 0-3 0,3 1 0 16,-1-1-3-16,2 3-1 0,0-4 1 0,1 2-4 15,1-1 6-15,4 1-7 0,0 1 0 0,-5-2-2 16,1-1 1-16,-1 0-2 0,6 5 5 0,-7-5-3 16,1 0-3-16,-4 0 4 0,3 0-1 0,-2 0-2 15,-2 2 3-15,-6 0-5 0,-9-2 4 0,22 0-3 16,-22 0 2-16,15 0-2 0,-15 0-1 0,12 0 2 16,-12 0 0-16,9 1-1 0,-9-1 0 0,0 0-2 0,0 0 2 15,15 0-1-15,-15 0 1 0,0 0-2 16,0 0-1-16,0 0-2 0,10 1 5 0,-10-1-3 15,0 0-2-15,0 0-4 0,0 0-11 0,0 0-19 0,0 0-18 16,12 4-11-16,-12-4-18 0,0 0-18 16,3 7-25-16,-3-7-35 0,6 7-47 0,-6-7-117 15,0 0-350-15,0 0 156 0</inkml:trace>
</inkml:ink>
</file>

<file path=ppt/ink/ink102.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in"/>
          <inkml:channel name="T" type="integer" max="2.14748E9" units="dev"/>
        </inkml:traceFormat>
        <inkml:channelProperties>
          <inkml:channelProperty channel="X" name="resolution" value="393.73947" units="1/cm"/>
          <inkml:channelProperty channel="Y" name="resolution" value="393.73947" units="1/cm"/>
          <inkml:channelProperty channel="F" name="resolution" value="249.9771" units="1/in"/>
          <inkml:channelProperty channel="T" name="resolution" value="1" units="1/dev"/>
        </inkml:channelProperties>
      </inkml:inkSource>
      <inkml:timestamp xml:id="ts0" timeString="2023-08-11T05:34:43.809"/>
    </inkml:context>
    <inkml:brush xml:id="br0">
      <inkml:brushProperty name="width" value="0.04667" units="cm"/>
      <inkml:brushProperty name="height" value="0.04667" units="cm"/>
      <inkml:brushProperty name="color" value="#3165BB"/>
      <inkml:brushProperty name="fitToCurve" value="1"/>
    </inkml:brush>
  </inkml:definitions>
  <inkml:trace contextRef="#ctx0" brushRef="#br0">4837 3540 115 0,'0'0'140'0,"0"0"-6"0,0 0-14 0,0 0-12 0,0 0-5 16,0 0-15-16,0 0-7 0,0 0-3 0,0 0-11 15,0 0-2-15,0 0 0 0,0 0-7 0,0 0-2 16,0 0-5-16,0 0 2 0,0 0-7 0,0 0-7 16,0 0-6-16,0 0-2 0,0 0-1 0,0 0-4 15,0 0-2-15,0 0-2 0,0 0 3 0,0 0-7 16,0 0 0-16,0 0-2 0,0 0-1 0,0 0 6 16,0 0-8-16,0 0-2 0,0 0 3 0,0 0 6 15,0 0-3-15,20-25 6 0,-20 25-4 0,7-10 2 0,-7 10-4 16,5-10 0-16,-5 10 0 0,10-7 0 0,-10 7-1 15,9-14-5-15,-4 7 9 0,-1 0-1 0,3-3-1 16,-7 10 1-16,11-12-8 0,-5 6 8 0,3-1 2 16,-5-3-7-16,2 3 1 0,3 0-2 0,-3-2 2 15,-6 9-4-15,8-16-3 0,-2 9 2 0,-2-1 0 16,2 1 2-16,-6 7-4 0,9-12 4 0,-3 7 6 16,-6 5-4-16,7-13 2 0,-7 13-1 0,8-11-2 15,-8 11-2-15,4-7 7 0,-4 7-7 0,0 0 2 0,8-11 4 16,-8 11 4-16,0 0 4 0,3-9-1 0,-3 9-2 15,0 0 1-15,0 0 1 0,0 0-2 16,0 0-1-16,3-10-1 0,-3 10-5 0,0 0-6 0,0 0-7 16,0 0 9-16,0 0-5 0,0 0 1 0,0 0-3 15,0 0 1-15,0 0-5 0,0 0 14 16,0 37 5-16,-2-30 2 0,2-7 9 0,-4 28-2 0,-2-15 3 16,3 5-3-16,-2-3 5 0,-1-1-1 0,0 8-2 15,1-3-1-15,2-7-3 0,-2 7 2 0,5-5-9 16,-3 4 4-16,-3-1-4 0,6-1 0 0,-4 0-3 15,4-2-1-15,-3 0-3 0,0 0 3 0,3 1-1 16,0-3 0-16,-3-1-6 0,0 1 4 0,3-12 0 16,-3 19-4-16,3-8 0 0,0-11 1 0,-2 18-3 0,-1-11 1 15,3-7-2-15,0 17 2 0,0-17-2 16,0 14 3-16,0-14-3 0,0 14 2 0,0-14-15 16,0 11-18-16,0-11-22 0,0 12-17 0,0-12-17 0,3 12-22 15,-3-12-24-15,5 11-28 0,-5-11-35 16,6 8-219-16,-6-8-443 0,0 0 197 0</inkml:trace>
  <inkml:trace contextRef="#ctx0" brushRef="#br0" timeOffset="1488.58">7004 3404 25 0,'0'0'162'0,"0"0"-8"0,0 0-8 0,0 0-4 0,0 0-10 16,0 0-7-16,0 0-4 0,0 0-7 0,0 0-9 15,0 0 0-15,0 0-9 0,-9-5-4 0,9 5-4 16,0 0-7-16,0 0-5 0,0 0-7 0,0 0-10 16,0 0 0-16,0 0-6 0,0 0 0 0,9-20-5 15,-9 20-6-15,0 0-10 0,8-11 2 0,-8 11 0 16,6-7-7-16,-6 7 0 0,9-9-6 0,-9 9-2 15,10-8-5-15,-4 1 6 0,2 1-7 0,4 3 2 16,-2-2-7-16,-1-1 5 0,-2 2-2 0,2-3-2 16,2 1-8-16,1 2 9 0,-2 0-6 0,-10 4 2 15,14-10-1-15,-3 10 1 0,-11 0-5 0,14-6 2 16,-14 6 2-16,13-5-1 0,-13 5-4 0,15-3 0 0,-15 3-2 16,11 0 7-16,-11 0-5 0,0 0-1 0,0 0 1 15,16 3 0-15,-16-3-4 0,0 0 1 16,14 5 4-16,-14-5-3 0,0 6 1 0,0-6 0 0,2 14-8 15,-2-14 12-15,0 14-4 0,0-14-3 0,-4 16 4 16,1-8 2-16,3-8-2 0,-6 21 3 0,3-11 4 16,-3 1-5-16,-1 4 5 0,-2-2-1 0,-2-2-5 15,2 6-5-15,-1-4 10 0,-4 2-1 0,6-3 1 16,0 3-2-16,-4 0 1 0,-1-3-1 0,4 3 3 16,-2 0-6-16,-2-3 2 0,4-1 0 0,-1 0 1 15,-2 2-2-15,-2-4 1 0,1 8-2 0,4-10 2 16,-2 4 3-16,-1-1-6 0,5-2 4 0,1-2-1 15,-1 1 2-15,7-7-2 0,-15 6 1 0,10-2-3 16,5-4 1-16,-9 4 1 0,9-4 1 0,0 0 2 16,0 0-5-16,-9 10 6 0,9-10 4 0,0 0 2 15,0 0 1-15,0 0 2 0,-7 4 3 0,7-4-6 0,0 0-1 16,0 0-2-16,0 0 0 0,0 0-2 0,0 0-3 16,0 0 3-16,22-25-2 0,-14 18-1 15,-8 7-2-15,16-12 4 0,-7 4-5 0,-3 6 1 0,1-3 0 16,2-1 1-16,2 1-2 0,-11 5 0 0,13-4 1 15,-1 2-3-15,-12 2 0 0,14-5 1 16,-14 5-2-16,9-3 2 0,-9 3-3 0,0 0 0 0,19 3 2 16,-12 2-2-16,-7-5 2 0,12 4-1 0,-4-2 1 15,1 3 0-15,-9-5-2 0,16 8-2 0,-2-4 4 16,-1 4-1-16,-1-4 1 0,1 2 1 0,1-4-1 16,-2-1 0-16,1 3 3 0,3-1 0 0,1-1-1 15,-1 0 1-15,1-2-1 0,-2 0-2 0,1 0-1 16,0-1 3-16,1-2 3 0,-4 0-4 0,2-2 0 0,-4 0 2 15,2 2 0-15,-13 3 7 0,16-8 6 16,-7 3-4-16,-1 0 3 0,-8 5-3 0,12-6 0 16,-12 6 1-16,7-7 3 0,-7 7-4 0,9-4 0 0,-9 4-5 15,0 0-1-15,11-8-1 0,-11 8-12 0,0 0-14 16,0 0-17-16,0 0-9 0,0 0-12 0,0 0-11 16,0 0-15-16,0 0-15 0,0 0-22 15,-14 31-18-15,14-31-47 0,-6 12-158 0,6-12-373 0,0 13 165 16</inkml:trace>
  <inkml:trace contextRef="#ctx0" brushRef="#br0" timeOffset="2750.06">9320 3230 47 0,'0'0'184'0,"0"0"-13"0,0 0-14 0,-5-10-7 16,5 10-19-16,0 0-9 0,0 0-5 0,0 0-7 15,4-16-12-15,-4 16-11 0,0 0-4 0,6-11-9 16,-6 11-7-16,13-9-4 0,-7 5-6 0,3-2 0 15,-1 0-7-15,7 1-2 0,3-1-5 16,-1 1 2-16,0-4-2 0,1 7-5 0,1-5 1 0,-2 1-3 16,2 4-1-16,0-3-2 0,1 2-3 0,5-1 2 15,-9 0-3-15,1 4-4 0,-1-2-5 0,-7 1 1 16,-9 1-4-16,20 0-4 0,-20 0-3 0,16 1 1 16,-16-1-5-16,9 2 0 0,-9-2 2 0,9 6-2 15,-9-6 0-15,1 10 0 0,-1-10 1 0,0 0 1 16,-13 17-5-16,6-8 8 0,-4 1 2 0,-1 0 0 15,3-1-4-15,0 1-2 0,-4 1 4 0,4-4-1 16,1-1-1-16,1 1 0 0,0 1-2 0,-1-2-2 16,-2-2 2-16,4 3 0 0,6-7-1 0,-8 10 0 0,8-10 0 15,-9 11-3-15,9-11-1 0,-7 7 1 0,7-7 2 16,0 0-1-16,-3 7-2 0,3-7-1 0,0 0 2 16,0 0 2-16,0 0-3 0,0 0 3 0,-6 10-4 15,6-10-1-15,0 0 0 0,0 0 1 0,0 0 0 16,0 0 2-16,0 0 0 0,24 4-1 0,-24-4-1 15,18 0-1-15,-18 0 1 0,16 4-2 0,-16-4 1 16,21 3 0-16,-12-3 1 0,-9 0-1 0,13 7-1 16,-7-4 1-16,-6-3 0 0,15 6-1 0,-10-2-1 15,-5-4 0-15,15 8-1 0,-11-1-1 0,2-1-1 16,-6-6 5-16,9 13 0 0,-8-4-1 0,-1-9 0 0,3 13 2 16,0-6 0-16,-3-7-7 0,2 18 7 15,-2-10-3-15,0-8 1 0,-2 16 1 0,2-16 0 16,-6 18 0-16,0-11 2 0,2 1 2 0,-5 1 1 0,2-2 4 15,-5 3-1-15,4-5 1 0,-4 5 5 0,0-7-3 16,3 2 1-16,-6 0 2 0,-1-1-2 16,0 3-6-16,-1-6 5 0,4 6-3 0,-2-5-1 0,6 3 1 15,-3-1-4-15,0-2 4 0,5 2-4 0,-2 1 1 16,9-5-11-16,-20 2-10 0,11 0-10 0,9-2-14 16,-15 4-15-16,15-4-16 0,-14 1-8 0,14-1-17 15,-11 3-17-15,11-3-10 0,-9 7-13 0,9-7-47 16,0 0-121-16,0 0-330 0,0 0 146 0</inkml:trace>
</inkml:ink>
</file>

<file path=ppt/ink/ink103.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in"/>
          <inkml:channel name="T" type="integer" max="2.14748E9" units="dev"/>
        </inkml:traceFormat>
        <inkml:channelProperties>
          <inkml:channelProperty channel="X" name="resolution" value="393.73947" units="1/cm"/>
          <inkml:channelProperty channel="Y" name="resolution" value="393.73947" units="1/cm"/>
          <inkml:channelProperty channel="F" name="resolution" value="249.9771" units="1/in"/>
          <inkml:channelProperty channel="T" name="resolution" value="1" units="1/dev"/>
        </inkml:channelProperties>
      </inkml:inkSource>
      <inkml:timestamp xml:id="ts0" timeString="2023-08-11T05:36:51.420"/>
    </inkml:context>
    <inkml:brush xml:id="br0">
      <inkml:brushProperty name="width" value="0.04667" units="cm"/>
      <inkml:brushProperty name="height" value="0.04667" units="cm"/>
      <inkml:brushProperty name="color" value="#3165BB"/>
      <inkml:brushProperty name="fitToCurve" value="1"/>
    </inkml:brush>
    <inkml:brush xml:id="br1">
      <inkml:brushProperty name="width" value="0.04667" units="cm"/>
      <inkml:brushProperty name="height" value="0.04667" units="cm"/>
      <inkml:brushProperty name="color" value="#ED1C24"/>
      <inkml:brushProperty name="fitToCurve" value="1"/>
    </inkml:brush>
  </inkml:definitions>
  <inkml:trace contextRef="#ctx0" brushRef="#br0">1125 1320 78 0,'0'0'194'0,"-17"-12"-10"0,17 12-12 0,0 0-9 0,0 0-10 15,-6-7-11-15,6 7-10 0,0 0-8 0,0 0-11 16,0 0-2-16,0 0-13 0,-4-10-5 16,4 10-13-16,0 0-8 0,0 0-5 0,0 0-7 0,0 0-9 15,0 0-10-15,0 0-4 0,0 0-3 0,0 0-3 16,0 0-3-16,0 0-3 0,0 0 0 15,0 0-5-15,0 0-6 0,13 32 6 0,-13-32 0 16,11 14 0-16,-8-7-1 0,3 0-1 0,1 3 1 0,-1-5 0 16,3 4-2-16,-4 1 6 0,0-6-1 0,4 4-2 15,2 2 6-15,-2-5-1 0,1 2 6 0,-1-6-2 16,2 4 3-16,-2 0-2 0,1 1 4 0,3-1-4 16,-4-1 0-16,-1-3-7 0,4 3 2 0,1-3 0 15,1 4 1-15,1-5-5 0,1 0 0 0,-3 0-4 16,4 0 3-16,-1 0-6 0,1-4 2 0,-1 4-1 15,-1-2-4-15,-2-2 0 0,7-1 0 0,-4 2-5 0,-2-4 4 16,2 1-4-16,-4 1 2 0,4-1-1 0,-5-1 0 16,-2-1 1-16,4-2 1 0,-1-1-6 0,-5 3 6 15,2-5-3-15,-1 4 0 0,2-4-1 0,-4 2-2 16,0 0 0-16,0 2 3 0,-1 0-3 0,-2-1 2 16,3 2-2-16,-6 8-1 0,3-19 2 0,-3 10-2 15,0-1 0-15,0 10-2 0,-3-16-1 0,3 16 2 16,-6-18-2-16,1 11 2 0,-4 2-2 0,3-3-2 15,-7 3 3-15,2-2-3 0,-3 1-1 0,-3 1 3 16,1 1 1-16,2 1 0 0,-5 2 1 0,3-1-2 16,-4 2-1-16,-5-1 3 0,1 1-3 0,-1 1 1 15,2-1 0-15,1 3 0 0,-5-2-13 0,8 3-14 0,-7 3-8 16,7-1-17-16,-1 1-13 0,1-1-16 0,-3 5-18 16,1 0-19-16,3-3-13 0,-1 5-38 0,5 1-24 15,-5 3-172-15,8-2-396 0,-1-2 176 0</inkml:trace>
  <inkml:trace contextRef="#ctx0" brushRef="#br0" timeOffset="-1303.54">-1185 67 12 0,'0'0'102'0,"0"0"0"16,0 0-11-16,0 0-16 0,0 0 11 16,0 0-11-16,0 0-1 0,0 0-1 0,0 0-7 0,0 0-6 15,0 0-3-15,0 0-2 0,0 0-6 0,0 0 1 16,0 0 0-16,0 0-9 0,0 0 1 0,0 0-3 15,1-14 2-15,-1 14-5 0,0 0 2 0,0 0-6 16,0 0 0-16,0 0 0 0,0 0-6 0,0 0 2 16,0 0-2-16,0 0 3 0,0 0-3 0,3-11 0 15,-3 11 5-15,0 0-3 0,0 0 0 0,0 0 1 16,0 0-4-16,0 0 3 0,0 0 2 0,7-7-1 16,-7 7-1-16,0 0 1 0,0 0-1 0,0 0 2 0,0 0-8 15,0 0 5-15,0 0 5 0,0 0-9 0,0 0 5 16,0 0-3-16,0 0 0 0,0 0-1 15,0 0-1-15,0 0 1 0,0 0-2 0,0 0 2 0,0 0-3 16,-7-16-1-16,7 16-2 0,0 0 1 0,0 0-4 16,0 0-1-16,0 0-1 0,0 0-1 0,0 0-11 15,0 0 4-15,0 0 2 0,0 0 0 0,0 0-7 16,0 0 5-16,0 0 0 0,0 0 0 0,0 0-1 16,-25 22 0-16,25-22 2 0,-6 7-1 0,6-7-5 15,-6 5 5-15,6-5-2 0,0 0-6 0,-8 10 6 16,8-10 0-16,-6 9 0 0,6-9-1 0,-6 9 2 15,6-9-3-15,-3 9 0 0,3-9 3 0,-4 11 4 0,4-11 0 16,0 0 1-16,-6 15 1 0,3-9-7 16,3-6 4-16,-5 14 3 0,5-14 0 0,-4 14 9 15,3-8-1-15,1-6-1 0,-3 12-1 0,3-12 0 0,-6 17-2 16,3-7-3-16,3-10 3 0,-5 18-5 0,2-11-1 16,3-7 3-16,-6 14-2 0,6-4-1 0,0-10 1 15,-3 16-4-15,2-7 1 0,1-9-2 0,0 18 1 16,0-18 0-16,0 15-2 0,0-15 0 0,0 17 3 15,0-17 0-15,0 16 4 0,0-16-7 0,0 15 8 16,1-8 2-16,-1-7-7 0,0 17 6 0,0-17-3 16,3 12 2-16,-3-12-3 0,0 12 4 0,0-12 0 15,6 14-4-15,-6-14 1 0,3 7 0 0,-3-7 3 16,2 9-4-16,-2-9 4 0,6 11-1 0,-6-11 5 0,3 9 2 16,-3-9-2-16,7 6 4 0,-7-6-4 15,12 6 3-15,-6-1 0 0,-6-5-5 0,13 3-2 16,-13-3 0-16,14 4 1 0,-14-4-1 0,12 7-4 0,-12-7 3 15,13 1-3-15,-13-1 0 0,12 5-4 16,-12-5 6-16,13 0-6 0,-13 0 4 0,14 2-1 0,-14-2 2 16,9 2-4-16,-9-2-2 0,0 0 4 0,13 0-3 15,-13 0 1-15,0 0 0 0,17-4 1 0,-17 4-2 16,0 0-2-16,16-3 2 0,-8 1 0 0,-8 2-1 16,14-8 0-16,-8 4-2 0,-6 4 0 0,15-10 1 15,-6 1 0-15,-3 4 1 0,3-2-3 0,5-2 2 16,-7-1 0-16,5 0 1 0,1 0-5 0,-5 0 4 15,4-1 2-15,-6 5 0 0,7-2-3 0,-5-3 2 16,-2 4-1-16,1-3 0 0,2 0-4 0,-3 3 2 16,-2-2 1-16,2 0 0 0,-6 9 3 0,6-13-2 15,-3 6 0-15,0-2 2 0,-3 9-3 0,2-15 1 16,-2 15-1-16,1-12 1 0,-1 12-2 0,3-15 4 0,-3 15-4 16,0-13 0-16,0 13 2 0,0-14-1 0,0 14-2 15,-4-15 2-15,4 15-2 0,-5-9 2 0,5 9-2 16,-3-17 3-16,3 17-1 0,-3-14-2 0,0 4-3 15,3 10 7-15,-6-12-4 0,6 12 0 0,-1-13 4 16,1 13 1-16,-6-14-10 0,6 14 11 0,-7-11-2 16,7 11-2-16,-6-15-1 0,0 10 2 0,6 5-3 15,-9-11 2-15,9 11-3 0,-11-10 4 0,11 10-3 16,-13-7 0-16,7 1-3 0,6 6 3 0,-9-11 1 16,9 11 0-16,-14-4 0 0,14 4 2 0,-7-4-3 15,7 4-1-15,0 0 1 0,-13-6 2 0,13 6-6 16,-9-5 4-16,9 5 0 0,0 0 0 0,-23 0 0 15,23 0-1-15,-19 5-11 0,8-3-8 16,1 2-13-16,-5 1-11 0,2-2-12 0,-4 7-21 0,1-1-19 16,4-1-25-16,-4 0-20 0,-1 5-29 0,-2-2-242 0,5 0-447 15,2-2 198-15</inkml:trace>
  <inkml:trace contextRef="#ctx0" brushRef="#br1" timeOffset="203442.1">67 154 1 0,'0'0'100'16,"0"0"14"-16,0 0-6 0,0 0-15 0,0 0-5 16,0 0 3-16,0 0-3 0,0 0-14 0,0 0 2 0,3-9-3 15,-3 9-2-15,0 0-9 0,8-9-2 16,-8 9 2-16,0 0 3 0,9-10-4 0,-9 10 3 0,4-5 1 15,-4 5 0-15,0 0 0 0,9-7-1 0,-9 7-2 16,0 0 0-16,3-8-7 0,-3 8-5 0,0 0-2 16,8-7-1-16,-8 7 1 0,0 0-2 0,0 0-8 15,0 0 2-15,3-8 1 0,-3 8-1 0,0 0-11 16,0 0 3-16,0 0 2 0,0 0-5 0,0 0 5 16,0 0 0-16,0 0-6 0,0-15 2 0,0 15 2 15,0 0-4-15,0 0 3 0,0 0 3 0,0-15 0 16,0 15 2-16,0 0 0 0,0 0-9 0,0 0 0 15,3-12-1-15,-3 12-4 0,0 0-5 0,0-8 3 0,0 8 0 16,0 0-6-16,3-11 1 0,-3 11 1 16,0 0 0-16,2-11 1 0,-2 11 2 0,0 0 1 15,0 0-3-15,5-8 0 0,-5 8 3 0,0 0 3 0,0 0-5 16,0 0 7-16,3-11-3 0,-3 11-1 0,0 0 1 16,0 0-3-16,0 0 1 0,0 0-4 0,0 0-3 15,0 0-2-15,0 0 2 0,0 0-4 0,0 0-5 16,0 0 1-16,0 0-1 0,0 0 2 0,0 0-7 15,0 0 4-15,0 0-1 0,0 0-3 0,0 0-2 16,0 0 6-16,0 0-3 0,0 0 2 0,0 0-2 16,0 0 1-16,0 0-2 0,-8 39 4 0,8-39 3 15,-2 11 1-15,2-11-3 0,-3 14 6 0,0-4-3 16,3-10 3-16,0 18 3 0,-6-7 1 0,4-2-1 16,-1 4 4-16,0-1 2 0,0 1-1 0,0-3-1 15,3 1-2-15,-6 2 1 0,5-1-4 0,-5 2 2 16,6-3 3-16,-3-1-1 0,3-10 1 0,-3 24 1 15,-2-12-4-15,2 1 1 0,3-3 3 0,-3 0-1 16,0 1 3-16,3-11-2 0,-6 18-3 0,3-12 3 16,3-6-1-16,-1 21-1 0,-2-13-2 0,3-8 3 0,0 18-6 15,0-18 2-15,-3 15-3 0,3-6 4 0,0-9-1 16,-3 13-1-16,3-13-3 0,0 11 4 0,0-11-4 16,0 14-2-16,0-14 0 0,0 12-3 0,0-12 6 15,0 0-2-15,0 12 0 0,0-12-4 0,0 0 4 16,0 0-3-16,0 12 2 0,0-12-3 0,0 0 0 15,0 0-1-15,0 0-10 0,-6 11-17 0,6-11-13 16,0 0-24-16,0 0-24 0,-7 7-32 0,7-7-33 16,0 0-39-16,-15-2-39 0,15 2-276 0,0 0-545 0,-14-11 241 15</inkml:trace>
  <inkml:trace contextRef="#ctx0" brushRef="#br1" timeOffset="203850.18">340 110 15 0,'6'-5'198'0,"-6"5"-12"0,0 0-3 0,0 0-13 16,0 0-2-16,14-6-13 0,-14 6-2 0,0 0-6 0,16-1-8 15,-16 1-4-15,12-4-7 0,-5 2 1 0,-7 2-9 16,20-4-2-16,-10 3-7 0,2-2-7 16,2 0-5-16,2 1-8 0,-1-1-5 0,-2-3-9 0,4 3-5 15,-10 0-9-15,5 0-5 0,-12 3-4 0,23-4-3 16,-16 3-10-16,-7 1-3 0,25-3-2 0,-19 0-5 15,-6 3-6-15,20-2 2 0,-20 2-7 0,13-2 1 16,-13 2-2-16,8-4-5 0,-8 4-13 0,0 0-13 16,14-1-10-16,-14 1-12 0,0 0-12 0,0 0-16 15,0 0-24-15,0 0-19 0,0 0-24 0,0 0-24 16,0 0-7-16,0 0-51 0,0 0-167 0,0 0-408 16,0 0 180-16</inkml:trace>
  <inkml:trace contextRef="#ctx0" brushRef="#br1" timeOffset="204324.44">369 109 8 0,'-9'5'202'0,"9"-5"-6"0,-6 7-11 16,6-7-12-16,-8 8-13 0,8-8-10 0,-6 7-16 15,6-7-8-15,-6 11-19 0,6-11-5 0,-3 9-6 16,3-9-10-16,0 0-3 0,-1 16-5 0,1-16 0 15,4 11-5-15,-4-11 4 0,0 0-3 0,6 12-5 16,-6-12 1-16,6 12-2 0,2-6-5 0,1-3 1 16,-9-3-7-16,16 5-4 0,-7-1-2 0,-2 0-3 15,5-2-6-15,-1 1-5 0,-1 0-1 0,-10-3-3 16,20 4-7-16,-8-4-3 0,-5 4 0 0,5 0-5 16,-12-4-3-16,19 6-1 0,-11-6 1 0,-8 0-2 0,13 5 0 15,-1-3-3-15,-12-2 1 0,14 5-2 0,-5-3-4 16,-9-2 4-16,10 7-2 0,-1-3 0 15,-2 2-2-15,-7-6 1 0,6 5-3 0,0 1 1 0,-6-6 0 16,8 11 1-16,-2-5-1 0,-6-6 1 0,6 15 5 16,-6-9-5-16,0-6 5 0,4 17 6 0,-1-8 5 15,-3-9-3-15,-3 14 1 0,6-3-4 0,-3-11 2 16,0 13 2-16,0-13 2 0,-6 18 3 0,5-9-6 16,-5-1-3-16,0 1 2 0,-2-3 2 0,2 3-5 15,-7-2-2-15,1-2 1 0,-1 1 1 0,-1 0-4 16,2 1 3-16,-1 0-3 0,-1-5-3 0,1 3 1 15,-2-1-4-15,5 0-7 0,-2-2-13 0,1 2-13 0,11-4-19 16,-22 1-12-16,11 2-19 0,11-3-21 0,-13 1-16 16,13-1-32-16,-12 2-27 0,12-2-30 15,0 0-216-15,-10-11-456 0,10 11 203 0</inkml:trace>
  <inkml:trace contextRef="#ctx0" brushRef="#br1" timeOffset="204874.59">879 87 190 0,'0'0'252'0,"0"-17"-10"16,0 17-20-16,0 0-18 0,0 0-14 0,3-14-18 15,-3 14-10-15,0 0-17 0,0 0-14 16,9-10-8-16,-9 10-8 0,13-7-6 0,-7 3-8 0,4 1-7 16,-10 3-3-16,20-3-1 0,-10 3-6 0,10-4 0 15,-5 7-5-15,5-6-5 0,0 3-3 0,-2 0-6 16,-2 4-8-16,0-4-6 0,1 4-3 0,-1 2-10 15,-5-4 0-15,1 2-4 0,-5 0-5 16,2 0-2-16,-3 4-4 0,2 1-1 0,-3-5-5 0,-5-4 4 16,9 14-6-16,-7-4 8 0,-2-2 7 0,0 7 2 15,0-15 1-15,0 24 0 0,0-16 5 0,-2 4-3 16,-4 2 4-16,0 2 4 0,1-2 6 0,-3 2-9 16,5-1-1-16,-6 0-16 0,2 1 6 0,-2 0-2 15,-2 1 2-15,5-3-7 0,0 1 3 0,-1-2-8 16,-2 2 6-16,-1 1-12 0,1 1 5 0,1-3 7 0,-4 1-11 15,5 1-5-15,-2-5 19 0,1 4-19 0,-1-4-2 16,3 2 4-16,-1 0-8 0,1-4 8 16,3 4 2-16,-4-5-3 0,1 2-6 0,3-4-2 0,3-6-9 15,-8 15-20-15,5-7-16 0,3-8-13 0,-6 9-17 16,6-9-16-16,-6 11-19 0,6-11-17 0,-4 9-23 16,4-9-23-16,0 0-17 0,-9 5-39 0,9-5-65 15,0 0-157-15,0 0-490 0,0 0 217 0</inkml:trace>
  <inkml:trace contextRef="#ctx0" brushRef="#br1" timeOffset="205128.03">923 394 79 0,'0'0'246'0,"0"0"-16"0,0 0-10 0,14-10-10 16,-14 10-4-16,16-7-6 0,1 5-6 0,-2 1-6 15,4-2-3-15,0-2-11 0,5 5 0 0,4-3-6 16,2 0-9-16,2-1-8 0,6-2-11 0,-11 2-15 16,2 4-10-16,-3-2-19 0,0 0-3 0,-7 0-7 15,1 1-10-15,-4 2-5 0,0-1-25 0,-2 0-24 16,-14 0-26-16,19-1-28 0,-19 1-27 0,14 0-30 16,-14 0-20-16,0 0-21 0,9 3-30 0,-9-3-28 15,0 0-18-15,0 0-241 0,0 0-483 0,0 0 215 16</inkml:trace>
  <inkml:trace contextRef="#ctx0" brushRef="#br1" timeOffset="205789.83">1495 252 202 0,'-11'5'188'0,"11"-5"-17"0,0 0-16 16,0 0-9-16,-7 5-11 0,7-5-12 0,0 0-10 15,0 0-11-15,-2 11-3 0,2-11-7 0,0 0-10 16,0 0-9-16,0 0 0 0,0 0-3 0,0 0-3 16,6 18-3-16,-6-18 2 0,6 9-4 0,-6-9-3 15,8 8-5-15,-8-8 3 0,12 6-5 0,-8-1-1 16,-4-5 0-16,15 6 0 0,-8-1-1 0,2-2-3 16,-1 3-5-16,1-3-1 0,0 1-7 0,-2 0-1 15,2 2-4-15,1-1-3 0,-10-5-2 0,14 9-2 16,-2-4-4-16,-12-5 2 0,13 7-4 0,-5-3 0 0,-8-4-6 15,12 6 9-15,-5-1-5 16,-1 0-1-16,-6-5 0 0,9 6 0 0,-4 3-4 0,-5-9 7 0,5 9-4 16,-5-9 3-16,3 10-1 0,-3-10 1 0,0 12 0 15,0-12 4-15,0 0 2 0,0 0 0 0,-3 19-1 16,-1-14-2-16,4-5-1 0,-12 13-3 0,9-9 0 16,3-4 0-16,-13 13-2 0,4-9-4 0,1 0-3 15,-1 0-15-15,2 0-17 0,7-4-15 0,-17 11-22 16,8-8-15-16,2 2-26 0,-2 0-22 0,9-5-25 15,-10 2-19-15,10-2-57 0,-12 4-144 0,12-4-403 16,0 0 178-16</inkml:trace>
  <inkml:trace contextRef="#ctx0" brushRef="#br1" timeOffset="205435.33">1536 217 16 0,'14'-4'241'0,"-14"4"-12"15,6-6-6-15,4 1-17 0,-1 1-6 0,-9 4-6 16,14-8-9-16,-3 7-7 0,-11 1-6 0,21-4-6 16,-12 3-5-16,8-1-17 0,-8-1-10 0,4 2-12 15,-1-2-11-15,-12 3-9 0,18-4-13 0,-18 4-8 16,16-3-6-16,-10 2-7 0,-6 1-9 0,15 0-12 16,-15 0-18-16,0 0-29 0,18-2-25 0,-18 2-23 15,0 0-14-15,6 7-18 0,-6-7-28 0,0 0-21 0,0 0-29 16,0 0-19-16,0 0-61 0,0 0-131 15,-27 15-398-15,27-15 177 0</inkml:trace>
  <inkml:trace contextRef="#ctx0" brushRef="#br1" timeOffset="206139.67">1760 430 153 0,'0'0'197'0,"0"0"-10"0,0 0-15 0,0 0-12 16,15 14-9-16,-15-14-10 0,0 0-14 0,1 12-8 16,-1-12-8-16,3 14-1 0,-3-14-3 0,0 12-5 15,0-12-11-15,6 18 2 0,-6-12-6 0,5 1-5 16,-1 2 0-16,1 0-8 0,1-3 3 0,4 0-2 16,-4 0-4-16,8 1-7 0,-2-1-4 0,1-2-3 0,3 3-7 15,1-5-1-15,2-1-9 0,1 2-2 16,-1-6-4-16,-3 2-1 0,-1 0-6 0,3-2 1 15,-3-4-3-15,1 1-3 0,-2 1-1 0,-1-4 2 0,2-1 2 16,-4 3 4-16,-1-9-8 0,-4 1 2 0,5 1 2 16,-9-1-3-16,1-2-4 0,0 4 0 0,-3-1-3 15,-3-1 0-15,0 2-4 0,-4 2 0 0,-2 2-3 16,3 0 3-16,-1 3-6 0,-5 2 1 0,1-2-2 16,1 2-4-16,10 4-17 0,-25-1-17 0,11 2-29 15,-1 5-23-15,0-1-31 0,0 2-31 0,8 0-44 16,-8 3-267-16,2-3-497 0,4 0 221 0</inkml:trace>
</inkml:ink>
</file>

<file path=ppt/ink/ink104.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in"/>
          <inkml:channel name="T" type="integer" max="2.14748E9" units="dev"/>
        </inkml:traceFormat>
        <inkml:channelProperties>
          <inkml:channelProperty channel="X" name="resolution" value="393.73947" units="1/cm"/>
          <inkml:channelProperty channel="Y" name="resolution" value="393.73947" units="1/cm"/>
          <inkml:channelProperty channel="F" name="resolution" value="249.9771" units="1/in"/>
          <inkml:channelProperty channel="T" name="resolution" value="1" units="1/dev"/>
        </inkml:channelProperties>
      </inkml:inkSource>
      <inkml:timestamp xml:id="ts0" timeString="2023-08-11T05:40:21.359"/>
    </inkml:context>
    <inkml:brush xml:id="br0">
      <inkml:brushProperty name="width" value="0.04667" units="cm"/>
      <inkml:brushProperty name="height" value="0.04667" units="cm"/>
      <inkml:brushProperty name="color" value="#ED1C24"/>
      <inkml:brushProperty name="fitToCurve" value="1"/>
    </inkml:brush>
  </inkml:definitions>
  <inkml:trace contextRef="#ctx0" brushRef="#br0">0 91 45 0,'0'0'120'0,"0"0"-13"0,0 0 1 0,0 0-3 15,0 0-4-15,0 0 0 0,0 0-4 0,0 0-2 16,0 0 4-16,0 0-5 0,0 0-5 0,0 0 1 16,0 0-4-16,0 0 1 0,0 0-2 0,0 0 0 15,0 0 0-15,0 0-2 0,0 0-4 0,0 0-6 16,0 0-2-16,0 0-7 0,31-9-2 0,-31 9-8 15,0 0-5-15,0 0-1 0,0 0 1 0,0 0-3 16,8-7-5-16,-8 7-1 0,0 0-2 0,3-8-5 16,-3 8-3-16,0 0-3 0,12-7-3 0,-12 7-4 15,4-9-3-15,-4 9 0 0,9-5-3 0,-9 5 1 0,0 0 1 16,14-7-5-16,-14 7-1 0,12-7 0 0,-12 7-2 16,13-3-3-16,-13 3 0 0,16-4 0 15,-16 4 2-15,14-3-4 0,-5 1 1 0,-9 2-4 0,21-2 5 16,-15-2 1-16,-6 4 2 0,19-3-2 0,-10 1 1 15,-9 2 2-15,18-1 4 0,-18 1 0 0,12-3 0 16,-12 3 0-16,0 0 3 0,15-1-3 0,-15 1 2 16,0 0-1-16,12-4 0 0,-12 4-7 0,0 0 1 15,0 0 0-15,0 0 3 0,0 0-6 0,16 4-1 16,-16-4-2-16,0 0 3 0,0 0-4 0,0 0 1 16,9 4 0-16,-9-4 1 0,0 0 0 0,0 0-1 15,1 14 0-15,-1-14 1 0,0 10-1 0,0-10-1 0,0 0 1 16,-4 19 0-16,4-19 0 0,-3 15 2 15,-1-10 0-15,4-5-4 0,-6 17 4 0,3-10 4 16,-2 0-3-16,-1 3 3 0,0 2 0 0,2-4-2 0,-2 0-3 16,0 6 3-16,-2-4-3 0,-1 1 4 0,3 2-3 15,-1-1 2-15,-2-2-3 0,5 3-1 0,-1-2 4 16,1-3 0-16,-4 4 0 0,1-3-2 0,-1 5-1 16,5-4-1-16,-4 1-1 0,1-4 2 0,0 2 0 15,0 0 5-15,-2 3-6 0,2-4 2 0,2 2 0 16,-2 1 0-16,0-4 1 0,-1 4-2 0,1-6-3 15,-2 4 4-15,8-9-3 0,-12 12 0 0,5-7 2 16,7-5 2-16,-12 13-4 0,6-11 1 0,6-2 4 16,-8 10-5-16,8-10 1 0,-9 6 1 0,9-6 0 0,0 0 0 15,-5 6-1-15,5-6 2 0,0 0 0 16,-11 4 1-16,11-4 2 0,0 0 7 16,0 0-3-16,0 0 4 0,0 0-4 0,0 0 0 0,0 0-3 0,0 0 2 15,0 0-3-15,0 0 2 0,0 0-2 0,0 0-5 16,0 0-1-16,0 0 1 0,19-27-2 15,-11 22 1-15,-8 5 3 0,12-6-4 0,-12 6 1 0,16-3 0 16,-7-1-5-16,-9 4 6 0,14-7 0 0,-14 7-2 16,13-4 1-16,-13 4-2 0,13-2 1 0,-13 2-2 15,12-4 1-15,-12 4 0 0,0 0-3 0,14 0 1 16,-14 0 1-16,0 0 1 0,15 3 1 0,-15-3-2 16,0 0 1-16,13 2-1 0,-13-2 2 0,8 5-2 15,-8-5-2-15,12 5 1 0,-12-5 3 0,7 8-3 16,-1-4 3-16,-6-4 3 0,10 8-9 0,-7-1 4 15,6-2 3-15,-9-5 1 0,11 11 0 0,-5-7 2 0,0 6 0 16,-6-10 1-16,10 8 0 0,-4-3-3 0,-6-5 0 16,11 9 7-16,-4-3 2 0,-7-6 3 0,9 7-2 15,-9-7 1-15,16 2 4 0,-16-2 1 0,15 3 4 16,-15-3-2-16,14 0 3 0,-14 0-6 0,10 0 3 16,-10 0-1-16,12-4-4 0,-12 4 3 0,11-8 0 15,-4 4-6-15,-7 4 0 0,9-8 3 0,-9 8-6 16,10-5 5-16,-10 5-5 0,0 0-7 0,9-6-4 15,-9 6-12-15,0 0-19 0,11-8-17 0,-11 8-26 16,0 0-24-16,6-7-29 0,-6 7-44 0,10-4-35 16,-10 4-77-16,9-6-145 0,-9 6-465 0,14-7 206 15</inkml:trace>
  <inkml:trace contextRef="#ctx0" brushRef="#br0" timeOffset="534.06">709 78 90 0,'-21'4'188'16,"21"-4"-5"-16,0 0-11 0,-12 11-8 0,12-11-8 15,-15 7-9-15,9-3-8 0,-5 4-7 0,4-1-6 16,-2 0-6-16,-1 5-5 0,-2 1-9 0,3 2-3 16,1-2-9-16,-1 4-8 0,-1-5-4 0,2 3-2 15,2 1-4-15,0-7-3 0,3 9-8 0,-3-1-5 16,2 1-3-16,-2-1-1 0,3 0-7 0,0-1-1 0,2-1-8 16,2 1-4-16,-2-2 3 0,1-2-3 0,1-1-5 15,2 3-1-15,-3-3-8 0,6-5 3 16,-6-6-6-16,5 19-1 0,-3-11 1 0,1-3-2 0,-3-5 1 15,6 13-3-15,0-8-1 0,-6-5-1 0,11 10-2 16,-4-6 2-16,-7-4-1 0,12 3 1 16,-12-3-2-16,17 0-2 0,-5 0-1 0,-12 0 2 0,16-7-2 15,-6 3-2-15,-1-1 0 0,2 0 0 0,-4-1-1 16,-1-3 1-16,-6 9-5 0,14-13 3 0,-7-1-1 16,-2 6-2-16,-1 0 1 0,-1-2-1 0,-3 10-1 15,2-15 2-15,-2 15 1 0,0-17 1 0,0 17-6 16,-5-14 3-16,5 14-4 0,-4-15 3 0,4 15-1 0,-9-7 0 15,9 7 0-15,-14-4-1 0,14 4-2 16,-21-3 3-16,12 3-2 0,9 0-4 0,-18 3-7 16,18-3-11-16,-19 4-7 0,4 0-17 0,3-1-13 0,0 4-14 15,3-3-21-15,2 3-24 0,-1-1-27 0,8-6-21 16,-13 7-48-16,7 1-162 0,6-8-410 16,0 0 182-16</inkml:trace>
  <inkml:trace contextRef="#ctx0" brushRef="#br0" timeOffset="1225.49">856 280 143 0,'0'0'234'0,"0"0"-16"15,0 0-14-15,-3-14-13 0,3 14-20 0,-4-8-8 0,4 8-15 16,0 0-10-16,6-13-16 0,-2 3-10 0,-4 10-14 15,9-14-6-15,-4 9-11 0,-5 5-4 16,9-12-11-16,-4 5-7 0,1 2-5 0,3-1-4 0,-1-1-1 16,1 2-5-16,-2 0-13 0,-7 5 8 0,17-8-11 15,-7 4 4-15,-4 1-2 0,-6 3 1 0,19-10-2 16,-10 10 2-16,-9 0-3 0,15-2 0 0,-15 2-5 16,12-2 2-16,-12 2-3 0,15 0-2 0,-15 0-6 15,0 0 1-15,17 3-2 0,-17-3-2 0,7 7-3 16,-7-7 2-16,6 7-4 0,-6-7 4 0,6 11 0 15,-6-11 9-15,1 14 0 0,1-4-2 0,-2-10 0 16,0 20 0-16,0-9-3 0,-3 0 5 0,-2 0-3 0,3 3 0 16,-3-1 3-16,-1 0-2 0,0 0 0 0,-1 0 2 15,1-1-3-15,-5 5 3 0,2-6-5 0,-1 3 0 16,1-2 0-16,-2-1 2 0,3 3-4 0,0-3 1 16,2-5-3-16,-1 3 0 0,-2 1-2 0,1-2 0 15,4-1-2-15,-4 1 0 0,8-8 0 0,-10 11 0 16,7-6-3-16,3-5 0 0,-8 9-1 0,8-9 4 15,0 0 0-15,-3 10-1 0,3-10-1 0,0 0 1 16,0 0-2-16,12 12 0 0,-1-10 2 0,-11-2 1 16,16 0-4-16,-4 1 5 0,-12-1-3 0,25-3-2 15,-10 3 0-15,0 0 0 0,-3 0-1 0,8 0 5 16,-8-2-3-16,-12 2-2 0,25-2 2 0,-15 1-1 16,1-1-4-16,-11 2 3 0,21 0-5 0,-12-1-6 0,-9 1-9 15,19 1-12-15,-19-1-15 0,16 0-13 0,-16 0-14 16,9 0-16-16,-9 0-12 0,0 0-24 0,14 2-16 15,-14-2-24-15,0 0-34 0,0 0-208 0,0 0-438 16,15-4 193-16</inkml:trace>
  <inkml:trace contextRef="#ctx0" brushRef="#br0" timeOffset="1547.08">1551 113 168 0,'8'-2'243'0,"8"0"-13"15,-6-3-12-15,7 3-11 0,-2 1-12 16,1-2-4-16,4 0-10 0,-3 1-10 0,3 0-4 0,-1 2-11 15,-4-5-15-15,3 0-12 0,-3 1-11 0,3 4-10 16,-3-2-12-16,0 0-11 0,-5 2-11 0,-10 0-4 16,17-2-8-16,-17 2-10 0,11-1-9 0,-11 1-16 15,0 0-21-15,15-1-20 0,-15 1-22 0,0 0-20 16,0 0-23-16,0 0-25 0,0 0-29 0,0 0-27 16,0 0-31-16,0 0-204 0,-35 12-427 0,35-12 190 15</inkml:trace>
  <inkml:trace contextRef="#ctx0" brushRef="#br0" timeOffset="1979.36">1557 138 100 0,'-13'0'201'0,"13"0"-4"0,-12 4-13 16,12-4-10-16,-12 2-14 0,4 4-14 0,8-6-6 15,-13 4-12-15,6-1-12 0,7-3-4 0,-12 9-18 16,12-9 0-16,-11 8-12 0,11-8-9 0,-9 11-4 15,5-6-7-15,4-5-6 0,-6 13-12 0,6-13 2 16,-5 7 0-16,5-7-8 0,0 14-2 0,0-14 0 16,8 12-1-16,-8-12 5 0,10 12 0 0,-4-6-5 15,2-1 10-15,-1 2-5 0,-7-7 3 0,15 10-3 16,-5-8-2-16,-1 0 1 0,2 3-2 0,-2-3-5 0,-9-2 1 16,21 5-6-16,-11-3 1 0,-1 4-7 15,-2-3-1-15,-7-3-3 0,14 5-1 0,-7-2 1 16,-7-3-3-16,12 3 0 0,-12-3-3 0,8 8-5 0,-8-8-1 15,10 7 1-15,-10-7 3 0,6 7-3 16,-3 0 3-16,-3-7-4 0,6 10 1 0,-6-10-1 16,2 12 5-16,-2-12-2 0,0 0 1 0,-2 17 3 0,2-17 7 15,-1 15 1-15,-4-5 2 0,5-10-1 0,-6 12-1 16,0-4-2-16,2-1 2 0,4-7-1 0,-17 10-3 16,10-4-5-16,-2 1 6 0,-3-3-3 0,-1 3-5 15,1 0-22-15,-2-3-18 0,1-1-26 0,-1 7-28 16,1-3-34-16,-2-3-30 0,2-1-36 0,7 1-57 15,6-4-185-15,-18 1-461 0,18-1 204 0</inkml:trace>
</inkml:ink>
</file>

<file path=ppt/ink/ink105.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in"/>
          <inkml:channel name="T" type="integer" max="2.14748E9" units="dev"/>
        </inkml:traceFormat>
        <inkml:channelProperties>
          <inkml:channelProperty channel="X" name="resolution" value="393.73947" units="1/cm"/>
          <inkml:channelProperty channel="Y" name="resolution" value="393.73947" units="1/cm"/>
          <inkml:channelProperty channel="F" name="resolution" value="249.9771" units="1/in"/>
          <inkml:channelProperty channel="T" name="resolution" value="1" units="1/dev"/>
        </inkml:channelProperties>
      </inkml:inkSource>
      <inkml:timestamp xml:id="ts0" timeString="2023-08-11T05:40:26.604"/>
    </inkml:context>
    <inkml:brush xml:id="br0">
      <inkml:brushProperty name="width" value="0.04667" units="cm"/>
      <inkml:brushProperty name="height" value="0.04667" units="cm"/>
      <inkml:brushProperty name="color" value="#ED1C24"/>
      <inkml:brushProperty name="fitToCurve" value="1"/>
    </inkml:brush>
  </inkml:definitions>
  <inkml:trace contextRef="#ctx0" brushRef="#br0">6 70 81 0,'0'-16'117'0,"0"16"-14"0,0 0 14 16,0 0-5-16,0 0-5 0,0 0 0 0,0 0-1 0,0 0-9 16,0 0 5-16,-5-9-5 0,5 9 2 15,0 0-5-15,0 0 0 0,0 0 0 0,0 0-5 0,0 0-5 16,-1-12-4-16,1 12-4 0,0 0-1 0,0 0-8 15,0 0-4-15,0 0-9 0,0 0-1 16,0 0-8-16,7-15 0 0,-7 15-8 0,6-4-1 0,-6 4-6 16,12-3-5-16,-12 3-1 0,18-1 0 0,-8-1 0 15,2-2-2-15,-12 4-2 0,27-1 1 0,-14 1 1 16,-1 0 4-16,2-3-2 0,1 3 1 0,-15 0 0 16,21 3-2-16,-11-3-6 0,-10 0 2 0,19 0-1 15,-19 0-3-15,14 1-2 0,-14-1 2 0,13 4-5 16,-13-4 1-16,12 3-4 0,-12-3-2 0,9 7 5 0,-9-7 0 15,9 7-1-15,-3-4 3 0,-6-3-3 16,10 11 1-16,-10-11 2 0,11 6-3 0,-11-6 0 16,9 8 0-16,-6-4-2 0,-3-4-3 0,7 8 3 0,-7-8-1 15,6 7-4-15,-6-7 7 0,0 0 0 16,6 12 3-16,-6-12 4 0,2 11 0 0,-2-11-2 16,3 11 6-16,-3-11 1 0,-3 15 3 0,3-15-2 0,-2 16 2 15,-1-6 9-15,3-10-6 0,-4 18-1 0,-1-9 1 16,2 0 2-16,-3 0-1 0,2 5 2 0,1-4-2 15,-2 0-4-15,2-2 2 0,-1 2-3 0,2 1-1 16,-3-4-1-16,0 7 1 0,-1-4 3 0,2-3 4 16,-2 10-7-16,0-9-2 0,0 4-2 0,0 2-2 15,-2 1 1-15,4-4 3 0,-4 0-7 0,2 2 1 16,0-2-4-16,3-3-2 0,-1 2 2 0,1-3-1 16,0 4-3-16,3-11-1 0,-7 17 3 0,5-10 1 0,2-7-1 15,-4 15-7-15,2-6 10 0,2-9-7 0,-4 13-2 16,4-13-8-16,-2 12-16 0,2-12-13 0,-1 13-19 15,1-13-16-15,0 11-21 0,0-11-22 0,-2 13-18 16,2-13-29-16,0 0-25 0,-3 11-23 0,3-11-240 16,0 0-484-16,0 0 214 0</inkml:trace>
  <inkml:trace contextRef="#ctx0" brushRef="#br0" timeOffset="282.88">37 344 159 0,'0'0'231'0,"1"-14"-20"16,-1 14-17-16,0 0-18 0,15-8-7 0,-15 8-13 0,18-3-5 15,-6 3-8-15,3-4-5 0,3 2-6 16,-2 0-5-16,2 2-8 0,2-1-4 0,3-1-12 0,4 2-4 15,-1-4-11-15,0 2-10 0,-6 2-7 0,-2-2-6 16,-2 6-9-16,4-2-4 0,-4-2-6 0,-1 4-8 16,-3-4-26-16,-2 3-26 0,-10-3-20 0,23 0-26 15,-14 2-32-15,1 1-31 0,-10-3-32 0,15 1-55 16,-15-1-164-16,13-1-405 0,-13 1 180 0</inkml:trace>
  <inkml:trace contextRef="#ctx0" brushRef="#br0" timeOffset="1053.43">741 210 39 0,'0'0'228'0,"-12"3"-15"0,12-3-16 16,0 0-14-16,-14 3-26 0,14-3-6 0,-9 4-10 16,9-4-14-16,0 0-9 0,-10 6-7 0,10-6-8 15,-9 5-12-15,9-5-12 0,0 0-1 0,-6 9-10 16,6-9-5-16,-4 9-5 0,4-9-6 0,0 0-6 15,-2 9-6-15,2-9 2 0,0 0-6 0,8 13-8 16,-8-13 4-16,6 9-2 0,-6-9-1 0,7 8 3 16,-1-3-1-16,-6-5 1 0,13 13-1 0,-7-8 0 15,2-1 2-15,1 2 2 0,1-1 1 0,-1 1 1 16,0-1-7-16,0 0-1 0,0-2-3 0,0 2 1 16,-9-5-8-16,13 9 1 0,-5-4-1 0,-1-1-4 15,-7-4-1-15,9 7-2 0,-3-1-1 0,-6-6 3 0,8 7-2 16,-8-7-4-16,10 11 2 0,-8-5 0 0,-2-6-5 15,6 14 6-15,-6-14-4 0,1 14 1 0,-1-4-3 16,0-10 5-16,0 0 3 0,-1 17-2 0,1-17 2 16,-6 14 1-16,4-8 2 0,2-6 2 0,-12 12 0 15,9-6-4-15,3-6 0 0,-16 12 2 0,7-9-7 16,-2 5 4-16,2-2 0 0,-1-4-2 0,1 1-4 16,0 1 0-16,0 1-1 0,9-5-1 0,-19 6-3 15,11-2-12-15,8-4-10 0,-13 4-11 0,13-4-13 16,-8 3-8-16,8-3-15 0,0 0-12 0,0 0-20 15,0 0-23-15,0 0-21 0,0 0-22 0,0 0-41 16,0 0-185-16,0 0-423 0,32-20 188 0</inkml:trace>
  <inkml:trace contextRef="#ctx0" brushRef="#br0" timeOffset="550.83">753 172 80 0,'9'-7'286'16,"-9"7"-8"-16,13-5-15 0,-5 3-17 0,-8 2-19 15,17-6-14-15,-5 4-11 0,-1-1-15 0,-1-1-10 16,-10 4-11-16,24-3-13 0,-7 0-9 0,-3 0-17 15,0 2-12-15,1-2-8 0,-3 2-8 0,1-2-10 16,-1 0-11-16,-12 3-7 0,18-1-9 0,-18 1-6 16,16 0-8-16,-16 0-7 0,17 0-20 0,-17 0-27 15,10 1-23-15,-10-1-23 0,11 3-18 0,-11-3-21 16,0 0-24-16,0 0-27 0,0 0-29 0,0 0-28 16,0 0-50-16,0 0-153 0,0 0-436 0,0 0 193 15</inkml:trace>
  <inkml:trace contextRef="#ctx0" brushRef="#br0" timeOffset="1357.9">1140 332 45 0,'0'0'242'0,"0"0"-23"0,0 0-22 0,0 0-19 16,0 0-20-16,0 0-12 0,0 0-5 0,0 0-5 16,0 0-10-16,0 0-7 0,5 18-6 0,-5-18 0 15,0 0-3-15,-3 18-5 0,6-10-8 0,-3-8-3 16,1 16-8-16,4-9-4 0,-5-7-2 0,4 14-3 16,1-4-2-16,1-4 1 0,1 1-5 0,1 0-8 15,2 0 0-15,-1-3-6 0,3 2-6 0,1 1-4 16,2-3-5-16,2-1-5 0,-1-2-1 0,-1-1-4 15,2-1-4-15,-1-1 3 0,2-2-7 0,0 1-1 16,-3-4 0-16,3-2-3 0,-5 3-3 0,2-5-2 0,0-2 0 16,-2 0 2-16,-1 1-5 0,-3-5 2 0,0 3-3 15,-5-3-1-15,2 1-6 0,0 1 3 0,-4 2 0 16,-2-2-7-16,-2 4 3 0,2 11-2 0,-3-20 0 16,-1 10-2-16,-3 2-3 0,-4 1-4 0,-2 0-9 15,-2 3-12-15,0-1-15 0,-5 5-4 0,1 0-14 16,0 0-9-16,1 1-18 0,-6 3-18 0,-1 2-19 15,7-1-20-15,-3-2-19 0,3 3-35 0,3-1-214 16,-1 1-448-16,2-1 199 0</inkml:trace>
</inkml:ink>
</file>

<file path=ppt/ink/ink106.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in"/>
          <inkml:channel name="T" type="integer" max="2.14748E9" units="dev"/>
        </inkml:traceFormat>
        <inkml:channelProperties>
          <inkml:channelProperty channel="X" name="resolution" value="393.73947" units="1/cm"/>
          <inkml:channelProperty channel="Y" name="resolution" value="393.73947" units="1/cm"/>
          <inkml:channelProperty channel="F" name="resolution" value="249.9771" units="1/in"/>
          <inkml:channelProperty channel="T" name="resolution" value="1" units="1/dev"/>
        </inkml:channelProperties>
      </inkml:inkSource>
      <inkml:timestamp xml:id="ts0" timeString="2023-08-11T05:36:52.537"/>
    </inkml:context>
    <inkml:brush xml:id="br0">
      <inkml:brushProperty name="width" value="0.04667" units="cm"/>
      <inkml:brushProperty name="height" value="0.04667" units="cm"/>
      <inkml:brushProperty name="color" value="#3165BB"/>
      <inkml:brushProperty name="fitToCurve" value="1"/>
    </inkml:brush>
  </inkml:definitions>
  <inkml:trace contextRef="#ctx0" brushRef="#br0">2248 1096 140 0,'-15'-2'171'0,"15"2"-18"0,0 0-12 0,-12 4-14 16,12-4-8-16,-9 7-7 0,9-7-6 0,-12 7 0 0,8-1-5 16,4-6-11-16,-6 12-9 0,3-5-8 0,-3 3 0 15,6-10-8-15,-6 18-6 0,3-11-6 16,3-7-2-16,-6 19 0 0,6-11-14 0,0-8 9 0,0 17-6 16,0-6 3-16,3-1 2 0,-3-10 1 15,4 18-2-15,-1-9 5 0,2-2 1 0,2-1 1 16,1-1-8-16,2 1 1 0,4 1-4 0,-1 0 1 0,2-6-7 15,3 4-3-15,1 0-5 0,1-1 1 0,-3-3-3 16,3-1 0-16,4 0-4 0,3 0-1 16,-7-1-3-16,6-3-3 0,-7 1 3 0,1-3-1 0,-1 2-3 15,-1 1 1-15,0-4 2 0,-3-1-2 0,3 2-1 16,-4 1 6-16,-2-4 5 0,0 0-1 0,-3 2-1 0,2-1-2 16,-4 1-3-16,1-4 3 0,-2 1-4 15,0-1-2-15,-3 3-2 0,0-1 1 0,-3 9-3 16,1-21 1-16,-1 21-5 0,-4-18-1 0,1 11-1 0,3 7 3 15,-11-17-1-15,5 10-1 0,0 0-1 0,-3 3 0 16,-1-5-2-16,1 4 1 0,0-2-3 0,-5 1-6 16,1 0-7-16,-3 4-5 0,1-1-15 0,0-1-4 15,-2 4-10-15,1 0-10 0,-2 0-7 0,2 2-11 16,-4 1-11-16,2 1-14 0,1 2-6 0,-1-3-18 16,0 1-9-16,-2 3-13 0,1-1-187 0,0 1-363 15,2-2 161-15</inkml:trace>
  <inkml:trace contextRef="#ctx0" brushRef="#br0" timeOffset="1176.85">4407 2015 129 0,'0'0'183'16,"0"0"-20"-16,0 0-8 0,0 0-17 0,0 0-14 0,0 0-11 15,-12 2-18-15,12-2-7 0,0 0-3 0,0 0-10 16,-6 7 3-16,6-7-4 0,0 0-7 0,-4 12 1 16,4-12-10-16,0 0-3 0,-1 15 0 0,1-15-7 15,1 14 0-15,-1-14-6 0,4 14-2 0,-4-14 2 16,2 18-3-16,1-8 1 0,0-1-3 0,4 3 0 15,-1-2-2-15,2 3 3 0,2-4 2 0,-1 1-4 16,2 1-5-16,2-1-3 0,3-3 1 0,2 2-2 16,-1 0 0-16,1-3-2 0,0 0 2 0,5 1-7 15,1 0-2-15,-4-2 1 0,-1-3-4 0,6 2 2 16,-1-4-5-16,-4 0 0 0,-2 0-1 0,-4 0 4 16,6-4-2-16,-2 3-1 0,-5-4 5 0,2 1 3 0,0-2 2 15,-5 1-4-15,-1-1 3 0,5-1-4 16,-1-3-3-16,-1-1 1 0,-3 0-1 0,0 3-5 15,0-4 3-15,-2 1-1 0,1-2-1 0,-2 3 0 0,0-1 0 16,-5 0-2-16,4 1-1 0,-4-1 3 0,2 0-4 16,-3 11 0-16,-3-19-3 0,3 19 1 0,-7-19-3 15,1 8 1-15,0 4-3 0,-2-3 2 0,1 3 0 16,-6 0-1-16,-2 0 1 0,-3 2 0 0,-2 0-1 16,1 0 0-16,0 2 0 0,1 0 0 0,-5 0-8 15,4 2-9-15,1 1-3 0,-4 1-6 0,-1 2-12 16,-3-2-8-16,5 2-8 0,1 1-16 0,1-1-18 15,-1 3-10-15,-5 3-16 0,6-3-23 0,2 1-17 16,-2 0-194-16,1 0-376 0,5 3 167 0</inkml:trace>
</inkml:ink>
</file>

<file path=ppt/ink/ink107.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in"/>
          <inkml:channel name="T" type="integer" max="2.14748E9" units="dev"/>
        </inkml:traceFormat>
        <inkml:channelProperties>
          <inkml:channelProperty channel="X" name="resolution" value="393.73947" units="1/cm"/>
          <inkml:channelProperty channel="Y" name="resolution" value="393.73947" units="1/cm"/>
          <inkml:channelProperty channel="F" name="resolution" value="249.9771" units="1/in"/>
          <inkml:channelProperty channel="T" name="resolution" value="1" units="1/dev"/>
        </inkml:channelProperties>
      </inkml:inkSource>
      <inkml:timestamp xml:id="ts0" timeString="2023-08-11T05:40:30.596"/>
    </inkml:context>
    <inkml:brush xml:id="br0">
      <inkml:brushProperty name="width" value="0.04667" units="cm"/>
      <inkml:brushProperty name="height" value="0.04667" units="cm"/>
      <inkml:brushProperty name="color" value="#ED1C24"/>
      <inkml:brushProperty name="fitToCurve" value="1"/>
    </inkml:brush>
  </inkml:definitions>
  <inkml:trace contextRef="#ctx0" brushRef="#br0">-2 64 67 0,'0'-13'165'15,"0"13"-6"-15,0 0-9 0,0 0-9 0,0 0-10 0,0 0-7 16,2-15-11-16,-2 15-2 0,0 0-11 0,0 0-4 15,4-14-6-15,-4 14-1 0,0 0-7 0,6-6-6 16,-6 6-2-16,0 0 0 0,6-11-5 16,-6 11-1-16,0 0-6 0,0 0-6 0,7-6 1 0,-7 6 0 15,0 0-2-15,0 0 1 0,0 0 1 16,0 0-5-16,0 0-6 0,0 0-5 0,0 0-5 0,0 0-4 16,0 0-3-16,0 0-4 0,0 0-3 0,0 0 5 15,0 0-2-15,0 0-1 0,0 0 3 0,0 0 8 16,6 24 8-16,-6-24 5 0,0 19 0 0,0-10 0 15,0-9-7-15,0 21 1 0,-3-11 4 0,6 1 2 16,-1 3 0-16,-1-1 0 0,2 2-4 0,-1-2 1 16,-2 0-2-16,0-2-11 0,4 3 1 0,-4-3-1 15,2 0-6-15,1-1-3 0,-3-10 0 0,3 21 3 16,-2-14-7-16,1 4 0 0,-2-1-4 0,0-10-3 16,3 18 1-16,-2-12 1 0,-1-6 1 0,0 15 0 0,0-15-3 15,2 11-3-15,-2-11-2 0,1 12-11 0,-1-12-21 16,5 8-14-16,-5-8-20 0,0 0-18 0,0 0-18 15,0 14-24-15,0-14-19 0,0 0-22 0,0 0-20 16,0 0-46-16,0 0-211 0,0 0-471 0,0 0 209 16</inkml:trace>
  <inkml:trace contextRef="#ctx0" brushRef="#br0" timeOffset="510.55">225 172 195 0,'0'0'259'16,"0"0"-20"-16,0 0-29 0,0 0-19 0,0 0-19 15,0 0-17-15,0 0-10 0,0 0-11 0,0 0-8 16,0 0-5-16,6 19-10 0,-6-19-4 0,4 17-4 0,-4-10-3 16,0-7-3-16,6 17-6 0,-3-8-8 0,2 0-2 15,-2-2-5-15,3 3-1 0,0-2-7 16,0-2-3-16,0 1-8 0,-6-7 3 0,11 8-2 0,-6-3-2 15,-5-5-5-15,15 8 2 0,-8-3-2 0,-7-5-7 16,14 3-4-16,-5-1-4 0,-9-2-1 0,0 0-2 16,24-5-5-16,-24 5 3 0,16-2-6 0,-9-1-3 15,2-1-3-15,-1-5-2 0,1 4 2 0,-2-1-5 16,2-2 1-16,-4 1-5 0,4 1 4 0,-5-5-7 16,2 3 6-16,-2-2-3 0,-4 10 0 0,9-17-3 15,-4 9-4-15,-5 8 1 0,1-15-1 0,-1 15 4 16,5-16-9-16,-5 16 5 0,-3-13 0 0,3 13-1 0,-3-11-8 15,3 11 4-15,-11-13 1 0,7 8 3 0,4 5-3 16,-13-8 4-16,13 8-7 0,-12-7 3 0,12 7 0 16,-17-2-4-16,8-1 0 0,9 3 5 0,-21-2-2 15,21 2 0-15,-20 2 7 0,8-2-12 0,12 0 4 16,-26 3 3-16,14-1-4 0,3 1 2 0,-1 1-1 16,-1-2-5-16,1 4 3 0,0-1 4 0,10-5-2 15,-18 9 2-15,12-4 2 0,0 0-1 0,-2 0-5 16,8-5-15-16,-9 13-3 0,5-8-10 0,4-5-13 15,-6 11-15-15,6-11-15 0,-6 13-20 16,6-13-19-16,-2 9-19 0,2-9-29 0,0 0-33 0,8 15-51 16,-8-15-186-16,10 7-467 0,-10-7 207 0</inkml:trace>
  <inkml:trace contextRef="#ctx0" brushRef="#br0" timeOffset="1045.91">595 226 144 0,'0'0'228'0,"0"0"-12"0,0 0-14 16,0 0-10-16,0 0-8 0,0 0-13 0,0 0-16 16,0 0-14-16,0 0-15 0,0 0-15 0,0 0-11 15,0 0-13-15,0 0-5 0,0 0-8 0,0 0-4 16,0 0-3-16,0 0-5 0,-2 20-5 0,2-20 3 15,0 0-6-15,0 18-5 0,0-18-1 0,2 13 1 16,-2-13-5-16,1 14 1 0,2-7-4 0,-3-7 2 16,8 16-3-16,-2-9 2 0,-3 2-6 0,3-2 1 0,1-3-4 15,0 2 2-15,4-1-4 0,2 1-6 16,-5-5-1-16,7 3 3 0,-2-2-7 0,-2-2 2 16,0 3-6-16,0-2-1 0,-11-1 2 0,19-4-1 0,-19 4-8 15,21-2 6-15,-10 0-5 0,-2-1-3 0,1-3 3 16,-4-1-1-16,-6 7 1 0,15-12 2 15,-11 2-5-15,-1 4-1 0,2-2-2 0,-2-3 0 0,1 3 0 16,-2-1-1-16,-2 9 2 0,0-18-3 0,0 18 2 16,-3-22-3-16,0 14 0 0,3 8 1 0,-8-19 0 15,2 9-2-15,3 4 1 0,-3-2 3 0,0-2-6 16,6 10 3-16,-11-11 4 0,8 3-3 0,-6 3 0 16,9 5 2-16,-11-8-8 0,11 8 5 0,-13-7-2 15,5 3 6-15,8 4-7 0,-18-2 2 0,18 2-1 0,-18 2-1 16,18-2 1-16,-19 0 1 0,19 0-13 0,-16 5-8 15,5-2-15-15,11-3-11 0,-13 6-14 16,5-1-11-16,1 0-11 0,7-5-13 0,-12 16-17 0,9-10-24 16,3-6-20-16,-4 15-33 0,-2-9-210 0,6-6-432 15,0 13 192-15</inkml:trace>
  <inkml:trace contextRef="#ctx0" brushRef="#br0" timeOffset="1426.32">941 265 227 0,'0'0'248'0,"0"0"-22"0,0 0-23 16,0 0-23-16,0 0-15 0,0 0-21 0,0 0-11 15,0 0-14-15,0 0-10 0,0 0-8 0,0 0-5 0,0 0-10 16,0 0-4-16,0 0-4 0,0 0-1 0,0 23-5 15,0-23-1-15,7 8-2 0,-7-8-1 16,12 10-2-16,-6-4 0 0,3-4-4 0,1 1 0 0,4 1-6 16,1-2-5-16,1 4-4 0,1-6-7 15,0 1-1-15,0-2-4 0,1-1-10 0,-3-4 8 0,1 4-7 16,-1 0-1-16,0-3-1 0,1-2-2 0,-2-3 2 16,-1 3 1-16,-2 0-1 0,-1-4 1 0,-1 0 3 15,-2 4-3-15,-2-6-3 0,-1 3-3 16,-2-2-1-16,-2 12-1 0,4-22-3 0,-7 10-2 0,3 12-4 15,-12-21 0-15,5 12 1 0,-2-2-4 0,-1 6 1 16,-4-2 0-16,4 2-4 0,-4 2 2 0,-2 1-8 0,16 2-10 16,-27 0-14-16,12 0-8 0,0 4-12 15,-3-3-15-15,0 4-21 0,4 0-16 0,-1 1-19 16,-2 1-24-16,1 1-26 0,2-3-33 0,1 3-219 0,0-4-456 16,-1 6 202-16</inkml:trace>
</inkml:ink>
</file>

<file path=ppt/ink/ink108.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in"/>
          <inkml:channel name="T" type="integer" max="2.14748E9" units="dev"/>
        </inkml:traceFormat>
        <inkml:channelProperties>
          <inkml:channelProperty channel="X" name="resolution" value="393.73947" units="1/cm"/>
          <inkml:channelProperty channel="Y" name="resolution" value="393.73947" units="1/cm"/>
          <inkml:channelProperty channel="F" name="resolution" value="249.9771" units="1/in"/>
          <inkml:channelProperty channel="T" name="resolution" value="1" units="1/dev"/>
        </inkml:channelProperties>
      </inkml:inkSource>
      <inkml:timestamp xml:id="ts0" timeString="2023-08-11T05:36:54.731"/>
    </inkml:context>
    <inkml:brush xml:id="br0">
      <inkml:brushProperty name="width" value="0.04667" units="cm"/>
      <inkml:brushProperty name="height" value="0.04667" units="cm"/>
      <inkml:brushProperty name="color" value="#3165BB"/>
      <inkml:brushProperty name="fitToCurve" value="1"/>
    </inkml:brush>
  </inkml:definitions>
  <inkml:trace contextRef="#ctx0" brushRef="#br0">136 43 74 0,'0'0'205'0,"-12"-4"-16"0,12 4-15 0,-12-5-11 16,12 5-20-16,-11-1-13 0,11 1-15 0,0 0-6 16,-18 1-12-16,18-1-10 0,-13 5-8 0,4-3-4 15,9-2-11-15,-12 11-3 0,5-6-7 0,1 2-1 16,0-1-11-16,6-6-2 0,-12 17-1 0,10-9-8 15,-2 3 0-15,1-3-4 0,0 1-7 0,3-9 4 16,-5 24-1-16,2-13-2 0,3 0-1 0,3 3-1 0,-1-2-1 16,-1 0-5-16,4 2 3 0,-2-4 0 15,3 1-5-15,-2-4 3 0,2 1 0 0,0 4-3 16,2-4 1-16,-2-1-2 0,3 3 2 0,-1-3-3 0,4-2 0 16,5 2 1-16,-4-5-2 0,2 5-1 0,0-4 1 15,4-2 0-15,-4 2-3 0,5-3-2 0,-1 0 2 16,-1-4 1-16,3 3-1 0,-2-4 0 0,1-3-2 15,-4 1 0-15,2 1 2 0,4-5-4 0,-4 4 3 16,2-4 0-16,-5 1-2 0,1-1 3 0,0-6-1 16,-4 4-2-16,-3 1 0 0,3-1-1 0,-6-2 0 15,2 1 1-15,-2 2 2 0,0 0-2 0,-5 2 2 16,3-3 0-16,-5 1-1 0,1 12-1 0,-6-22 0 16,2 11 0-16,1-1-3 0,-8 2-1 0,7 1-1 15,-4 2 6-15,-1 1-6 0,-6-1 3 0,-1 1-3 16,0 1 4-16,-1-1-4 0,2 5-7 0,-4 0-8 15,-1 0-8-15,4 1-15 0,-3 1-11 0,1 0-12 16,-2 0-12-16,4 5-1 0,-3-1-34 0,-1-2-1 16,4 4-29-16,-1 0-154 0,-1-3-319 0,2 3 141 0</inkml:trace>
</inkml:ink>
</file>

<file path=ppt/ink/ink109.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in"/>
          <inkml:channel name="T" type="integer" max="2.14748E9" units="dev"/>
        </inkml:traceFormat>
        <inkml:channelProperties>
          <inkml:channelProperty channel="X" name="resolution" value="393.73947" units="1/cm"/>
          <inkml:channelProperty channel="Y" name="resolution" value="393.73947" units="1/cm"/>
          <inkml:channelProperty channel="F" name="resolution" value="249.9771" units="1/in"/>
          <inkml:channelProperty channel="T" name="resolution" value="1" units="1/dev"/>
        </inkml:channelProperties>
      </inkml:inkSource>
      <inkml:timestamp xml:id="ts0" timeString="2023-08-11T05:34:59.126"/>
    </inkml:context>
    <inkml:brush xml:id="br0">
      <inkml:brushProperty name="width" value="0.04667" units="cm"/>
      <inkml:brushProperty name="height" value="0.04667" units="cm"/>
      <inkml:brushProperty name="color" value="#3165BB"/>
      <inkml:brushProperty name="fitToCurve" value="1"/>
    </inkml:brush>
    <inkml:brush xml:id="br1">
      <inkml:brushProperty name="width" value="0.04667" units="cm"/>
      <inkml:brushProperty name="height" value="0.04667" units="cm"/>
      <inkml:brushProperty name="color" value="#ED1C24"/>
      <inkml:brushProperty name="fitToCurve" value="1"/>
    </inkml:brush>
  </inkml:definitions>
  <inkml:trace contextRef="#ctx0" brushRef="#br0">0 143 120 0,'0'0'131'0,"2"-13"-7"0,-2 13-8 16,6-7-8-16,-6 7-4 0,6-11-5 15,-6 11-2-15,7-10-3 0,-7 10 2 0,6-11-6 16,-6 11-2-16,3-8-4 0,-3 8-4 0,8-10-7 0,-8 10-3 16,6-9-1-16,-6 9 0 0,0 0-2 0,4-11-3 15,-4 11-1-15,6-9-2 0,-6 9-3 0,0 0-1 16,0 0-6-16,2-12 1 0,-2 12-2 0,0 0-2 15,0 0-5-15,4-14 0 0,-4 14-1 0,0 0-2 16,0 0-1-16,0 0-1 0,3-11-1 0,-3 11-1 16,0 0 0-16,0 0-5 0,0 0 1 0,0 0 0 15,0 0 0-15,0 0-3 0,0 0-3 0,0 0-1 16,3-7-8-16,-3 7 0 0,0 0 0 0,0 0-5 16,0 0-5-16,0 0 2 0,0 0-6 0,0 0 0 15,0 0 3-15,0 0-1 0,0 0-3 0,0 0 1 16,3 32-1-16,-3-32-2 0,1 15 2 0,-1-7-1 15,3 3-3-15,-1 2 10 0,-1 2-2 0,2-3-1 0,-3 2 1 16,2-1-2-16,-2-3 4 0,0 4 3 0,0-1-2 16,1 2-1-16,1-8-2 0,-2 10 3 15,0-9 3-15,0 7 2 0,0-4 0 0,0-11 2 0,-2 22 2 16,2-12-3-16,0-10 1 0,-1 22 0 0,-1-8 0 16,-1-3 2-16,3 2-4 0,0-13 4 0,-3 18-5 15,0-7 0-15,2-4 1 0,-1 6-6 0,2-13 3 16,-1 16-1-16,1-7 0 0,0-9-2 0,-4 14 1 15,4-14 0-15,-2 17-1 0,2-17 0 0,0 14-3 16,0-14 1-16,2 14-11 0,-2-14-21 0,1 11-26 16,-1-11-27-16,4 14-27 0,-4-14-34 0,0 14-36 15,0-14-46-15,0 0-202 0,0 0-459 0,-5 13 203 16</inkml:trace>
  <inkml:trace contextRef="#ctx0" brushRef="#br0" timeOffset="1257.42">147 1203 137 0,'0'0'190'0,"0"0"-8"16,-11-13-13-16,11 13-9 0,0 0-16 0,0 0-9 15,0 0-3-15,0 0-10 0,5-16-12 0,-5 16-7 16,0 0-10-16,0 0-9 0,6-16-5 0,-6 16-8 16,5-6-10-16,-5 6-5 0,5-10-5 0,-5 10-7 15,10-7-1-15,-10 7-5 0,9-7-5 0,-9 7-5 0,14-6-1 16,-5 5 0-16,-9 1-2 0,13-7-7 16,-13 7-1-16,15-4-3 0,-15 4-4 0,16-2 4 15,-16 2-4-15,17-2 3 0,-17 2-6 0,15 0-1 0,-15 0 0 16,18 0 1-16,-18 0-2 0,15 4 0 0,-15-4-5 15,10 4 1-15,-10-4 2 0,9 7-6 16,-9-7 3-16,6 11-3 0,-3-8 1 0,-3-3 1 0,3 13 1 16,-3-13-1-16,0 13 3 0,1-4-5 0,-1-9 5 15,-6 17-7-15,3-6 6 0,-1-2 1 0,4-9-3 16,-9 22 3-16,0-11-2 0,6-1 0 0,-3 0 0 16,-4 1 1-16,2 2 2 0,2-5-2 0,3 2 0 15,-3-1-2-15,-1-2 5 0,1 1-2 0,0-1 2 16,-2 2 2-16,3-2-2 0,5-7 0 0,-9 9 2 15,3-2 3-15,6-7-1 0,-11 11-3 0,5-7 5 16,6-4-3-16,-7 7 1 0,7-7 0 0,0 0 0 16,-9 10 0-16,9-10-3 0,0 0 3 0,-6 3-4 0,6-3 3 15,0 0-2-15,0 0-1 0,0 0 0 0,0 0 4 16,0 0-4-16,0 0 1 0,-11 6 1 0,11-6-1 16,0 0-2-16,0 0 0 0,0 0 1 0,0 0-3 15,0 0 2-15,0 0-6 0,0 0 4 0,0 0 1 16,0 0-4-16,0 0 7 0,0 0-3 0,0 0-2 15,30 1 1-15,-18-1-2 0,-12 0 2 0,18 3 1 16,-6-2-2-16,-2 0 1 0,-10-1-1 16,20 5 0-16,-11-4 0 0,0 2 0 0,1-1-1 0,-10-2 4 0,18 5-2 15,-8-5-8-15,2 5 7 0,0-3 4 16,-1 0-2-16,-11-2 1 0,19 1 0 0,-8-1 9 16,-11 0 4-16,19-1 8 0,-19 1 4 0,15 0 4 15,-15 0 5-15,12-4 0 0,-12 4-1 0,15-5-2 16,-15 5-5-16,10-4-1 0,-10 4-4 0,9-3 2 15,-9 3-6-15,0 0-4 0,9-7 1 0,-9 7-4 0,0 0-6 16,9-4-15-16,-9 4-16 0,0 0-15 0,0 0-24 16,0 0-19-16,0 0-9 0,0 0-18 15,0 0-10-15,0 0-6 0,0 0-26 0,0 0-57 0,0 0-141 16,0 0-376-16,-16 31 166 0</inkml:trace>
  <inkml:trace contextRef="#ctx0" brushRef="#br0" timeOffset="2419.81">111 2318 201 0,'0'0'204'0,"0"0"-13"0,0 0-8 0,0 0-10 15,-14 0-15-15,14 0-10 0,0 0-12 16,0 0-14-16,0 0-12 0,0 0-10 0,0 0-13 16,0 0-3-16,0 0-13 0,0 0-8 0,0 0-6 0,0 0-3 15,36-7-8-15,-36 7-4 0,22 0-6 16,-10-4-4-16,3 8 0 0,2-4-1 0,-2 0-8 0,-2 2 0 15,-1-1-6-15,-2 2 1 0,7-2 0 16,-8 1-3-16,-9-2-2 0,18 4-2 0,-9-3-2 0,-9-1-3 16,13 4-1-16,-13-4 1 0,7 7-3 0,-2-1 2 15,-5-6-2-15,0 0 4 0,4 11-2 0,-4-11 0 16,-3 14-1-16,3-14 1 0,-3 15-2 0,3-15 2 16,-4 13-2-16,-2-3 0 0,3-3 1 0,-3 1-2 15,6-8 6-15,-12 12-5 0,5-5-3 0,2-2 3 16,5-5-4-16,-9 12 4 0,5-7 1 0,4-5-1 15,-11 11 0-15,11-11 1 0,-6 9-1 0,6-9 0 16,-9 4-2-16,9-4 0 0,0 0 1 0,0 0 5 0,0 0-1 16,-8 4 0-16,8-4-5 0,0 0 1 15,0 0 1-15,0 0 0 0,0 0 2 0,0 0-5 0,0 0 5 16,0 0-1-16,0 0-4 0,0 0 2 0,0 0-1 16,26 3 3-16,-26-3-3 0,20 0-2 0,-11 0-2 15,-9 0 5-15,19 0 1 0,-8 0-1 0,-11 0 0 16,20 2 0-16,-5-4-1 0,-3 4-5 0,-12-2 0 15,20 3 4-15,-11-3-3 0,-9 0 4 0,16 6-5 16,-9-6 3-16,-7 0-4 0,14 3 5 0,-14-3-1 16,7 6-1-16,-7-6 2 0,6 8-2 0,0-1-1 15,-6-7 2-15,6 7-1 0,-6-7-1 0,8 11 1 16,-8-11 3-16,3 14-3 0,-3-14 2 0,0 13 0 0,0-3 1 16,4-2-3-16,-4-8-1 0,-4 17 6 15,4-17 0-15,-3 15 1 0,1-4 5 0,-1-1 1 0,0 0 6 16,3-10 2-16,-12 14 3 0,8-4 6 0,-4-3 6 15,1-1-1-15,-2-1 6 0,-1 1 1 16,1-3-4-16,9-3 0 0,-26 6-7 0,13-1 2 0,1-1-4 16,-3-4-4-16,3 1-3 0,-3 1 1 0,3 2-3 15,0-4-7-15,12 0-6 0,-22 2-11 0,5 2-13 16,7-4-18-16,-3 0-15 0,-4 0-11 0,7 1-19 16,10-1-19-16,-20 4-18 0,8-1-23 0,12-3-12 15,-14 0-44-15,14 0-160 0,-18 3-390 0,18-3 173 0</inkml:trace>
  <inkml:trace contextRef="#ctx0" brushRef="#br0" timeOffset="3352.23">117 3439 83 0,'0'0'205'0,"0"0"-10"0,0 0-14 0,6-8-6 16,-6 8-16-16,0 0-11 0,0 0-12 0,0 0-15 15,0 0-10-15,0 0-15 0,0 0-11 0,0 0-5 16,0 0-6-16,0 0-6 0,0 0 0 0,0 0-1 0,7 22-5 15,-7-22 0-15,-3 16-6 0,3-16 5 16,-4 19-2-16,1-8-7 0,0-2-2 0,0 1-4 16,3-10-3-16,-5 18-5 0,5-9-1 0,0-9-5 15,-3 16 1-15,3-16-2 0,0 17-3 0,0-17 0 0,2 14-2 16,-2-14-7-16,3 12 3 0,1-7-2 0,-4-5 3 16,8 10-5-16,-2-5-1 0,-6-5 1 0,13 10-2 15,-3-4-2-15,-2-4-1 0,5 1-2 0,-2 1 0 16,-1-2 0-16,2 2 0 0,2-4-13 0,-5 5-12 15,2-4-17-15,1 0-15 0,-12-1-20 0,21 3-26 16,-12-2-23-16,-9-1-27 0,20-1-29 0,-20 1-220 16,13-5-422-16,-13 5 187 0</inkml:trace>
  <inkml:trace contextRef="#ctx0" brushRef="#br0" timeOffset="3619.97">464 3500 45 0,'0'0'233'16,"0"0"-14"-16,5-6-15 0,-5 6-15 0,0 0-17 15,0 0-15-15,0 0-17 0,0 0-14 0,0 0-15 16,0 0-9-16,0 0-9 0,0 0-4 0,0 0-1 16,0 0-6-16,-17 27-8 0,7-12-3 0,2-2-9 15,-4 1-5-15,3 3-4 0,1-2-7 0,-6 5-6 16,2 0-1-16,0 0-6 0,0 0-2 0,2-2-2 15,-1 4-1-15,-2-2-4 0,4-1-9 0,-1-1-16 16,1 2-15-16,-2 3-15 0,2-6-14 0,-3 1-19 16,3-1-22-16,-1 4-23 0,1-4-21 0,2-2-39 15,-5-1-165-15,1 8-362 0,2-7 161 0</inkml:trace>
  <inkml:trace contextRef="#ctx0" brushRef="#br0" timeOffset="4833.72">309 4470 112 0,'0'0'195'16,"-13"5"-4"-16,5-2-7 0,8-3-14 0,-16 7-12 0,7-2-13 16,1 1-17-16,-1-1-11 0,2 1-11 0,-2-1-10 15,5 3-6-15,-5-1-11 0,9-7-6 0,-11 13-6 16,5-8-5-16,6-5-5 0,-7 13-4 0,7-13-8 15,-6 11-2-15,6-11-1 0,-3 11-8 0,3-11-6 16,0 10 3-16,0-10-6 0,0 0-2 0,6 10 2 16,3-4-5-16,-9-6 1 0,15 11-3 0,-6-10-4 15,1 5-1-15,0-4-1 0,7 3-2 0,-5-1 0 16,3-1 3-16,-2 1-3 0,1-2-2 0,3 2-1 0,-2-1 2 16,0-2-5-16,-1 0 1 0,-4 5-5 0,-1-3 6 15,-9-3-6-15,18 6 4 0,-9-4-2 0,-2 1-2 16,-7-3 1-16,17 9 0 0,-11-5 2 0,-6-4-3 15,9 11 0-15,-5-6 0 0,-1 2 0 0,2 3 1 16,-5-10 1-16,6 14 1 0,-6-4 9 0,0-10 5 16,-3 14 7-16,3-14 7 0,-6 18 3 0,3-11 4 15,-2 3-1-15,-2-4-3 0,-1 2 2 0,-2 3-3 16,-5-5-7-16,0 1 3 0,0 1-6 0,-3-3 0 16,-1 3-3-16,-4-1-1 0,6 0-1 0,2-3-4 15,-5-1-9-15,2 4-18 0,3 0-16 0,-2 0-21 16,0-2-16-16,1 1-15 0,1-1-21 0,1 0-18 0,2-1-26 15,1 2-21-15,3-2-55 0,8-4-121 0,-15 10-370 16,8-5 164-16</inkml:trace>
  <inkml:trace contextRef="#ctx0" brushRef="#br0" timeOffset="4386.24">206 4483 38 0,'0'0'220'0,"17"-2"-11"0,-4 2-22 15,3 2-12-15,-1 0-14 0,-15-2-11 0,27 0-12 16,-9-2-12-16,-2 2-8 0,2 0-16 0,-4 0-6 15,1 0-12-15,-2 0-11 0,-13 0-5 0,25 0-8 16,-16 0-4-16,-9 0-6 0,23 2-6 0,-13-1-5 16,-10-1-16-16,18 0-19 0,-9 0-20 0,-9 0-19 15,13 0-21-15,-13 0-26 0,0 0-22 0,17-1-63 16,-17 1-127-16,0 0-318 0,0 0 141 0</inkml:trace>
  <inkml:trace contextRef="#ctx0" brushRef="#br0" timeOffset="5648.89">419 5716 208 0,'6'-8'215'0,"-6"8"-13"16,0 0-20-16,0 0-20 0,0 0-14 0,0 0-17 16,0 0-8-16,0 0-7 0,0 0-7 0,0 0-2 15,-34 15-5-15,18-6 4 0,-4 7-1 0,4-2-9 0,-2 1-9 16,0 4-5-16,2-3-8 0,2 2-5 0,-1-1-3 15,-3 3-5-15,8-2-6 0,-3 1-4 0,4-4-4 16,0 3-6-16,0 3-2 0,1 1 1 0,5-6-6 16,0 1 0-16,2 0-5 0,-1 1-2 0,2-2-2 15,2-3-3-15,2 4 0 0,-1-4 0 0,2-1-3 16,-2-3 0-16,3 1 0 0,1-3-3 0,2 1 3 16,0-3-2-16,6 4 1 0,-2-3-2 0,7-1-2 15,-7-2 2-15,5 0-3 0,2-3-1 0,-1-1-3 16,0-2 1-16,-1-1 0 0,0-2 0 0,0 1 1 0,-3 0-4 15,-2-3-3-15,1-2 4 0,-2 0-3 0,-5-1 0 16,2 1-1-16,-4 2 1 0,-4-1-5 0,2-6 2 16,-3 15-2-16,-4-20-12 0,2 10-15 0,-4 0-15 15,0 1-12-15,-3 2-18 0,-4-1-17 0,-4 3-18 16,1-1-16-16,-2 5-30 0,0-2-23 0,2 2-236 16,-2 1-447-16,3 0 198 0</inkml:trace>
  <inkml:trace contextRef="#ctx0" brushRef="#br1" timeOffset="-95592.37">-2223 4870 236 0,'0'0'252'0,"0"0"-24"0,0 0-12 0,0 0-22 15,0 0-13-15,0 0-11 0,0 0-4 0,0 0-5 16,0 0-3-16,0 0-11 0,0 0-1 0,37-2-9 16,-37 2-4-16,29 0-9 0,-16 0-6 0,2 0-8 15,-3 0-7-15,-12 0-9 0,24-4-9 0,-12 3-6 16,0 1-6-16,-12 0-10 0,19-1-8 0,-19 1-2 15,15-1-5-15,-15 1-8 0,14 0-4 0,-14 0 1 0,13-3-8 16,-13 3-6-16,0 0-2 0,15 0-9 0,-15 0-14 16,0 0-9-16,13 3-19 0,-13-3-13 15,0 0-12-15,0 0-16 0,11 1-16 0,-11-1-17 0,0 0-25 16,0 0-36-16,0 0-9 0,0 0-26 0,0 0-50 16,0 0-152-16,0 0-434 0,0 0 192 0</inkml:trace>
  <inkml:trace contextRef="#ctx0" brushRef="#br1" timeOffset="-95101.85">-2162 4868 71 0,'0'0'241'0,"-13"2"-12"0,13-2-15 16,0 0-11-16,0 0-16 0,0 0-21 0,0 0-13 15,0 0-15-15,-15 0-9 0,15 0-10 0,0 0-6 16,-10 4-10-16,10-4-4 0,0 0-15 0,0 0-3 0,-6 8-7 15,6-8-3-15,-8 6-9 0,8-6-3 0,0 0-7 16,0 0-1-16,-3 11-8 0,3-11-1 0,0 0-5 16,-4 13-3-16,4-13-5 0,0 0 3 0,0 0-3 15,6 18-7-15,0-14 3 0,-6-4-5 0,7 9 2 16,1-5 0-16,-1 0-4 0,0 3-1 0,-7-7-3 16,17 7 3-16,-8-3-6 0,1 1 1 0,4-3 0 15,-5 1-5-15,3 0 1 0,-4 0 0 0,3 1-3 16,-1-3 2-16,-10-1-5 0,14 6 5 0,-5-4-2 0,0 0-5 15,-9-2 2-15,12 7 1 0,-5-3-2 16,-7-4-3-16,9 9 4 0,-9-9 2 0,9 8-4 16,-6-4 2-16,-3-4-1 0,4 15 1 0,-4-15-2 0,2 9 4 15,-2-9-2-15,4 15 5 0,-4-15-3 16,0 10 6-16,0-10 1 0,-6 15 4 0,2-9 11 16,4-6 1-16,-9 10-3 0,2-3 3 0,1 0-1 0,-3-4 2 15,9-3-3-15,-17 10-5 0,5-7 2 0,3 5-5 16,-1-4 0-16,1-1 0 0,-1 1-6 0,1-1 0 15,-2 1 2-15,11-4 0 0,-13 6-5 0,13-6-1 16,-11 4-5-16,11-4-2 0,-12 4-8 0,12-4-11 16,0 0-16-16,-10 3-9 0,10-3-13 0,0 0-17 15,0 0-19-15,0 0-19 0,0 0-21 0,0 0-16 16,0 0-25-16,45-8-29 0,-30 1-216 0,2 1-455 16,1-4 202-16</inkml:trace>
  <inkml:trace contextRef="#ctx0" brushRef="#br1" timeOffset="-94680.82">-1827 5035 41 0,'0'0'226'0,"0"0"-21"0,0 0-14 0,14-3-23 15,-14 3-18-15,0 0-9 0,0 0-10 0,0 0-3 16,0 0-3-16,0 0-7 0,3 18-11 0,-3-18-3 16,-3 13-4-16,3-13-5 0,3 11-2 0,-3-11-8 15,1 22 0-15,1-14-7 0,-2-8-5 0,4 18-2 16,-2-11-4-16,2 0-5 0,-1 3-4 0,3-2-1 15,-1-1-4-15,1 0-5 0,-6-7 0 0,13 13-6 16,-7-10-2-16,3 2-5 0,-9-5-1 0,18 4-2 16,-11-4-5-16,5 2-1 0,-12-2-5 0,21-2-2 0,-10-2 1 15,1 3-3-15,1-5 0 0,-1 1-3 16,0-2-4-16,1-2 2 0,-2 1-1 0,-1-3-1 16,2 2 0-16,-5-2-1 0,-1 1 1 0,2 2-6 0,-5-5 2 15,3 2 1-15,-3 1-3 0,-2 0-1 16,-1 10 1-16,0-18-2 0,0 18 4 0,-4-17-2 15,1 10-1-15,-3-2-2 0,6 9 4 0,-15-12-2 0,5 8 1 16,1 1 0-16,-3-2-3 0,0 2 1 0,-2 0 3 16,1 0-5-16,13 3 5 0,-27-2-2 0,18 2-1 15,-4 2-2-15,13-2 3 0,-23 6-1 0,13-5-1 16,-1 2-2-16,-1 3 0 0,4-1 2 0,0-1-1 16,-2 4-14-16,4-1-12 0,-2 1-16 0,5 0-16 15,-3 3-28-15,6-11-9 0,-4 17-29 0,4-17-30 16,3 17-20-16,0-10-67 0,1 0-159 0,5 4-431 15,-1-4 191-15</inkml:trace>
  <inkml:trace contextRef="#ctx0" brushRef="#br1" timeOffset="-94211.2">-1430 5150 21 0,'6'-10'242'0,"-6"10"-13"0,0 0-16 16,0 0-16-16,0 0-14 0,0 0-18 0,0 0-11 0,0 0-18 16,0 0-13-16,0 0-12 0,0 0-10 0,0 0-2 15,0 0-4-15,0 0-9 0,0 0-6 0,0 0-6 16,0 0-5-16,0 0-7 0,-12 35-2 0,12-35-2 16,3 15-6-16,-3-15-2 0,0 16-2 0,3-9-5 15,2 1-2-15,-5-8-3 0,7 16-5 0,-1-9-1 16,0-3 1-16,-2 5-2 0,5-4-3 0,-1-1-4 15,1 0 3-15,-9-4-8 0,19 3 1 0,-8-3-1 0,-11 0-1 16,19-1-4-16,-10 1 2 0,-9 0-3 0,19-7-1 16,-11 1-2-16,-1 1 3 0,1-3-2 15,2 1 0-15,-4-1-3 0,2-3 2 0,-1 3-3 0,-2-4 0 16,-1 1-5-16,0-1-1 0,1-1 4 0,-5 2-2 16,1 0 0-16,-1 11-2 0,0-22 5 0,-1 11-3 15,1 11 3-15,-5-18 1 0,1 8 0 0,1 0 2 16,-3 2 0-16,6 8-1 0,-13-14 1 0,7 8-1 15,6 6-2-15,-18-12 1 0,10 9-3 0,-1-1 1 16,9 4 0-16,-21-4-2 0,11 0 1 0,10 4-4 16,-19 0 3-16,8 0 3 0,11 0-3 0,-19 2-1 15,8 1-8-15,11-3-16 0,-15 2-17 0,15-2-17 16,-13 8-18-16,9-4-20 0,4-4-14 0,-8 10-32 16,8-10-25-16,0 0-46 0,2 15-200 0,-2-15-446 15,12 10 197-15</inkml:trace>
  <inkml:trace contextRef="#ctx0" brushRef="#br1" timeOffset="-93842.87">-1139 5128 218 0,'0'0'222'15,"0"0"-23"-15,0 0-26 0,0 0-11 0,0 0-13 16,0 0-10-16,12 14-14 0,-12-14-12 0,6 9-6 15,-6-9-8-15,4 13-6 0,-1-7-3 0,-3-6-11 16,8 14 2-16,-5-5-6 0,0-1-6 0,3-1-4 16,-3 1-5-16,4 2 0 0,2-4 0 0,-1-3-2 15,-8-3-1-15,14 11-4 0,-2-9-3 0,-3 4-3 16,2-5 0-16,2-1-3 0,-2 2-5 0,5-4-3 0,-3-1-2 16,1-3 0-16,-1 2 0 0,4-3 0 0,1 2-5 15,-3-5 0-15,1 0-4 0,-6-1-1 0,2-3-2 16,-1 0-4-16,-1 1-3 0,1-3 1 0,-8 2-2 15,6-2-2-15,-8 2-3 0,-1 1 2 0,0 1-2 16,0 12-4-16,-4-18 0 0,-2 10-1 0,-2 1 0 16,-1-1 0-16,-7 4-4 0,1 0-12 0,0 1-11 15,-3 3-17-15,3 0-11 0,-4 2-16 0,1 0-21 16,3 4-19-16,-3 1-21 0,2 0-32 0,2-2-41 16,-2 5-197-16,2-4-430 0,4 5 191 0</inkml:trace>
</inkml:ink>
</file>

<file path=ppt/ink/ink11.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in"/>
          <inkml:channel name="T" type="integer" max="2.14748E9" units="dev"/>
        </inkml:traceFormat>
        <inkml:channelProperties>
          <inkml:channelProperty channel="X" name="resolution" value="393.73947" units="1/cm"/>
          <inkml:channelProperty channel="Y" name="resolution" value="393.73947" units="1/cm"/>
          <inkml:channelProperty channel="F" name="resolution" value="249.9771" units="1/in"/>
          <inkml:channelProperty channel="T" name="resolution" value="1" units="1/dev"/>
        </inkml:channelProperties>
      </inkml:inkSource>
      <inkml:timestamp xml:id="ts0" timeString="2023-08-14T06:48:50.531"/>
    </inkml:context>
    <inkml:brush xml:id="br0">
      <inkml:brushProperty name="width" value="0.04667" units="cm"/>
      <inkml:brushProperty name="height" value="0.04667" units="cm"/>
      <inkml:brushProperty name="color" value="#ED1C24"/>
      <inkml:brushProperty name="fitToCurve" value="1"/>
    </inkml:brush>
  </inkml:definitions>
  <inkml:trace contextRef="#ctx0" brushRef="#br0">64 12 67 0,'0'0'115'16,"0"0"-8"-16,0 0-18 0,0 0 0 0,0 0-5 0,0 0-10 16,0 0-4-16,0 0-4 0,0 0-3 15,-6-9-15-15,6 9 2 0,0 0-7 0,0 0 0 16,0 0 1-16,-12-4-5 0,12 4-1 0,0 0 3 0,0 0-5 15,-15 0-3-15,15 0-5 0,0 0 11 16,0 0-2-16,0 0 0 0,-15 0 1 0,15 0-7 0,0 0 1 16,0 0-4-16,0 0-1 0,0 0 1 15,0 0-8-15,0 0 5 0,-17 2-3 0,17-2-5 16,0 0 1-16,0 0 0 0,0 0 4 0,0 0 0 0,0 0-2 16,0 0 6-16,0 0 3 0,0 0-3 0,0 0-2 15,0 0 7-15,0 0 3 0,0 0-9 0,0 0 9 16,0 0 1-16,0 0 0 0,0 0-2 0,0 0 0 15,39 3 0-15,-39-3-6 0,0 0 1 0,15-3-4 16,-15 3-3-16,0 0 2 0,16 0-2 0,-16 0-3 16,0 0-1-16,14 2-1 0,-14-2-6 0,0 0-2 0,15 1 2 15,-15-1-1-15,0 0 3 0,15 3-3 16,-15-3 3-16,13 0-2 0,-13 0 0 0,0 0-5 16,17-3 3-16,-17 3-3 0,13 0 0 0,-13 0 1 0,0 0-3 15,16 3 2-15,-16-3-2 0,9 2 3 0,-9-2-2 16,0 0 3-16,17 1 1 0,-17-1-5 0,0 0 1 15,13 0-1-15,-13 0 1 0,0 0-1 0,14 2 1 16,-14-2-3-16,0 0-1 0,10 2 2 0,-10-2 0 16,0 0-2-16,10 3 3 0,-10-3 0 0,0 0-3 15,12 3-3-15,-12-3 3 0,0 0 0 0,12 1 3 16,-12-1-5-16,0 0 5 0,0 0-1 0,15 0 0 16,-15 0 3-16,12 3 2 0,-12-3-1 0,8 3 2 0,-8-3-4 15,0 0-2-15,13 1-3 0,-13-1 2 16,0 0 2-16,13 0 2 0,-13 0-3 0,12 4 1 0,-12-4-3 15,0 0 2-15,12 2-1 0,-12-2 0 0,0 0 2 16,14 1-4-16,-14-1 1 0,0 0 3 0,10 4 0 16,-10-4-5-16,9 4 5 0,-9-4-1 15,0 0-2-15,0 0 2 0,15 0-1 0,-15 0 2 0,0 0 4 16,15 2-3-16,-15-2 0 0,12 0 0 0,-12 0-4 16,0 0 2-16,0 0 3 0,18 0-1 0,-18 0-2 15,9 0-1-15,-9 0 2 0,13 0-2 0,-13 0 2 16,0 0 0-16,15 4-4 0,-15-4 6 0,0 0-4 15,16 2-1-15,-16-2-1 0,0 0 0 0,17-2 5 16,-17 2-4-16,0 0 3 0,13 0-4 0,-13 0 2 16,12 2 2-16,-12-2 1 0,0 0 7 0,0 0 0 15,18-2 2-15,-18 2 2 0,11-4 2 0,-11 4 0 16,0 0-1-16,19 0 1 0,-19 0-3 0,12-4 1 0,-12 4 1 16,12-2-2-16,-12 2-3 0,13 0 3 15,-13 0-5-15,0 0 2 0,15-4 0 0,-15 4 0 16,12 0-2-16,-12 0-1 0,0 0-2 0,0 0 0 0,18-1 2 15,-18 1-1-15,0 0 0 0,13-2-1 0,-13 2 2 16,0 0-1-16,0 0 0 0,14 0-7 0,-14 0 5 16,0 0-1-16,10-1-2 0,-10 1 1 0,0 0-2 15,0 0 1-15,0 0 0 0,17 3 2 0,-17-3-1 16,0 0 0-16,0 0-2 0,13 1 1 0,-13-1-3 16,0 0 4-16,11 0-6 0,-11 0 8 0,0 0-3 15,16 3 3-15,-16-3-2 0,12 0-1 0,-12 0-2 16,0 0 0-16,15 0 2 0,-15 0 2 0,12 1-4 15,-12-1-1-15,0 0 3 0,16 4 1 0,-16-4-4 16,14 2 2-16,-14-2 1 0,11-2-2 0,-11 2 1 16,18 2-2-16,-18-2 2 0,15 0 1 0,-15 0 2 0,15 0 0 15,-15 0-1-15,18 0-1 0,-18 0 2 0,12-2-1 16,-12 2-3-16,10 2 2 0,-10-2-1 0,0 0 2 16,20 0-2-16,-20 0 1 0,12 0-3 15,-12 0 0-15,0 0 4 0,13 0-2 0,-13 0 1 0,0 0-2 16,15 0 3-16,-15 0 0 0,0 0 0 0,0 0 2 15,20 0 1-15,-20 0 2 0,11 0 5 0,-11 0-1 16,0 0-1-16,0 0-1 0,12 0 0 0,-12 0 1 16,0 0-5-16,0 0 3 0,0 0-3 0,14 0-1 15,-14 0 1-15,0 0 0 0,0 0-1 0,0 0 0 16,0 0-1-16,0 0 1 0,13 0-4 0,-13 0 3 0,0 0-2 16,0 0 0-16,0 0 2 0,0 0 1 0,0 0 1 15,0 0 2-15,0 0 0 0,0 0 3 16,0 0 1-16,0 0 1 0,0 0-2 0,0 0 4 0,0 0-4 15,0 0 1-15,0 0 2 0,0 0 0 0,0 0-5 16,0 0 2-16,0 0 0 0,0 0 2 16,0 0-8-16,0 0 1 0,0 0-1 0,0 0-3 0,0 0 2 15,0 0-9-15,0 0-14 0,0 0-17 0,0 0-22 16,0 0-25-16,0 0-30 0,0 0-37 0,0 0-24 16,0 0-53-16,0 0-204 0,-27-14-466 0,27 14 206 15</inkml:trace>
</inkml:ink>
</file>

<file path=ppt/ink/ink110.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in"/>
          <inkml:channel name="T" type="integer" max="2.14748E9" units="dev"/>
        </inkml:traceFormat>
        <inkml:channelProperties>
          <inkml:channelProperty channel="X" name="resolution" value="393.73947" units="1/cm"/>
          <inkml:channelProperty channel="Y" name="resolution" value="393.73947" units="1/cm"/>
          <inkml:channelProperty channel="F" name="resolution" value="249.9771" units="1/in"/>
          <inkml:channelProperty channel="T" name="resolution" value="1" units="1/dev"/>
        </inkml:channelProperties>
      </inkml:inkSource>
      <inkml:timestamp xml:id="ts0" timeString="2023-08-11T05:40:36.910"/>
    </inkml:context>
    <inkml:brush xml:id="br0">
      <inkml:brushProperty name="width" value="0.04667" units="cm"/>
      <inkml:brushProperty name="height" value="0.04667" units="cm"/>
      <inkml:brushProperty name="color" value="#ED1C24"/>
      <inkml:brushProperty name="fitToCurve" value="1"/>
    </inkml:brush>
  </inkml:definitions>
  <inkml:trace contextRef="#ctx0" brushRef="#br0">0 37 98 0,'0'0'149'0,"0"0"-3"0,0 0-8 0,6-6-6 0,-6 6-2 16,0 0-8-16,0 0-2 0,0 0-9 0,0 0-1 15,0 0-2-15,0 0-7 0,0 0-5 0,0 0 0 16,0 0-5-16,0 0-4 0,6-8-4 0,-6 8-4 15,0 0-1-15,0 0-5 0,0 0-2 0,0 0-7 16,0 0-1-16,0 0-2 0,0 0 1 0,0 0-3 0,0 0 0 16,0 0-1-16,7-7-1 0,-7 7-5 15,0 0-2-15,0 0-8 0,0 0-1 0,0 0 1 16,0 0-4-16,6-10-1 0,-6 10 4 0,0 0-6 0,0 0 0 16,0 0-1-16,8-6-7 0,-8 6-1 0,0 0-3 15,0 0-2-15,0 0-4 0,0 0 3 16,0 0-4-16,0 0-4 0,0 0-1 0,0 0 2 0,12 19-4 15,-12-19 0-15,0 11 2 0,0-11 2 0,3 13-3 16,0-4 5-16,-3-9 3 0,1 16-7 0,2-8 10 16,-3-8-5-16,3 20 1 0,-3-12 4 0,0-8-4 15,3 19 0-15,-3-10 7 0,0 2-1 0,0-11-5 16,0 20 13-16,-3-6-3 0,3-14-7 0,0 19 3 16,-3-10 0-16,3-9 6 0,-3 21-4 0,2-13 2 0,1 5-2 15,0-13 2-15,-3 18-3 0,0-10 0 16,3-8-1-16,0 20-1 0,-3-7 0 0,3-13-2 15,-3 16-5-15,3-7 7 0,-3 1 8 0,3-10-15 0,-3 21 4 16,1-10 1-16,2-1-3 0,0-10 0 0,-6 20 0 16,6-11 0-16,0-9-6 0,-3 14 7 15,3-14 11-15,3 16-13 0,-3-16 1 0,-3 15 2 0,3-15 0 16,0 13 3-16,0-13-7 0,3 14 2 0,-3-14-1 16,3 14 21-16,-3-14-21 0,3 11 6 0,-3-11 0 15,2 6 2-15,-2-6-11 0,6 11 9 0,-6-11-10 16,0 0 5-16,3 14-5 0,-3-14-1 0,3 9-7 15,-3-9 16-15,0 0-8 0,3 9-7 0,-3-9 1 16,0 0 4-16,0 0-4 0,3 10 4 0,-3-10-10 16,0 0 18-16,0 0-11 0,0 0 1 0,0 0-9 15,0 0-5-15,0 0-11 0,0 0-25 0,0 0-22 16,0 0-17-16,0 0-33 0,0 0-58 0,0 0-47 0,0 0-37 16,0 0-63-16,0 0-262 0,21-17-628 15,-21 17 278-15</inkml:trace>
</inkml:ink>
</file>

<file path=ppt/ink/ink111.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in"/>
          <inkml:channel name="T" type="integer" max="2.14748E9" units="dev"/>
        </inkml:traceFormat>
        <inkml:channelProperties>
          <inkml:channelProperty channel="X" name="resolution" value="393.73947" units="1/cm"/>
          <inkml:channelProperty channel="Y" name="resolution" value="393.73947" units="1/cm"/>
          <inkml:channelProperty channel="F" name="resolution" value="249.9771" units="1/in"/>
          <inkml:channelProperty channel="T" name="resolution" value="1" units="1/dev"/>
        </inkml:channelProperties>
      </inkml:inkSource>
      <inkml:timestamp xml:id="ts0" timeString="2023-08-11T05:40:38.378"/>
    </inkml:context>
    <inkml:brush xml:id="br0">
      <inkml:brushProperty name="width" value="0.04667" units="cm"/>
      <inkml:brushProperty name="height" value="0.04667" units="cm"/>
      <inkml:brushProperty name="color" value="#ED1C24"/>
      <inkml:brushProperty name="fitToCurve" value="1"/>
    </inkml:brush>
  </inkml:definitions>
  <inkml:trace contextRef="#ctx0" brushRef="#br0">0 83 89 0,'0'0'218'0,"0"0"-11"15,0 0-15-15,0 0-13 0,0 0-14 0,0 0-8 16,0 0-7-16,0 0-10 0,0 0-2 0,0 0-4 16,0 0-8-16,0 0-5 0,0 0-5 0,0 0-1 15,0 0-5-15,0 0-6 0,0 0-7 0,0 0-10 16,0 0-7-16,0 0-7 0,0 0-11 0,0 0-3 15,0 0-7-15,0 0-3 0,0 0-6 0,0 0-6 16,14-30-1-16,-14 30-2 0,7-8-10 0,-7 8 1 16,12-5-1-16,-12 5-3 0,14-2-4 0,-2-3 3 15,-2 2-8-15,2 0 3 0,0 3-4 0,3-4-1 16,1 3-1-16,-2 0-2 0,1-3-1 0,-5 3-1 16,6-2 3-16,-1 0-6 0,2-1 4 0,-7 1-2 15,2 2-5-15,-12 1 3 0,19 0 2 0,-8-1-4 0,-11 1 0 16,16 2 1-16,-16-2-1 0,17 0 1 0,-17 0-3 15,13 3 1-15,-13-3 0 0,9 4 0 0,-9-4-5 16,0 0 8-16,9 6-1 0,-9-6-1 0,4 7-2 16,-4-7 2-16,6 10 0 0,-6-10 2 0,0 11-4 15,0-11 5-15,0 0-4 0,2 15 4 0,-2-15-2 16,0 0 4-16,-3 17-2 0,-2-7 2 0,5-10-3 16,-7 14 2-16,3-8-1 0,-4 2 4 0,2 3-2 15,-1-5 0-15,-2 0 0 0,3 3 3 0,-2-2-3 16,-4 3 2-16,0 0 0 0,1-3 4 0,0 3-4 15,-1 1 2-15,-1-3 0 0,2-3 2 16,-4 2-4-16,9 0 2 0,-4-2-7 0,5 1 8 0,-5-4-3 16,10-2-3-16,-10 7 0 0,10-7 4 0,-8 8-3 0,8-8 0 15,0 0-1-15,-10 3-2 0,10-3 0 0,0 0 2 16,0 0-2-16,0 0 4 0,-9 5-2 0,9-5 0 16,0 0 2-16,0 0 0 0,0 0-2 0,0 0 0 15,0 0-1-15,0 0-5 0,0 0 4 0,0 0 2 16,0 0-2-16,0 0-1 0,40-5-1 0,-40 5 2 15,16-2 0-15,-4 1 3 0,-12 1-3 0,20-2 5 16,-11 0-1-16,1-2 2 0,-10 4-8 0,23 0 8 16,-7-2-4-16,-6 7 1 0,2-4 7 0,-12-1-8 15,21 0 0-15,-9 4 0 0,-1 1-4 0,-3-2 2 16,4 1-7-16,3 0 8 0,-1 3 0 0,-2-4-4 16,1 1 5-16,2 2-2 0,1 0 2 0,-2-1-4 15,1 1 2-15,1-5 1 0,4 2 0 0,-3 0 1 0,-2-3 2 16,5 0-5-16,-1 1 6 0,1 2-2 15,-3-6-4-15,0 6 1 0,1-3 1 0,-5 3-2 16,2-3 2-16,-3 0-1 0,-12 0-8 0,21 0-13 16,-21 0-25-16,18 0-22 0,-18 0-29 0,9 2-37 0,-9-2-49 15,0 0-64-15,0 0-251 0,13-4-538 0,-13 4 238 16</inkml:trace>
</inkml:ink>
</file>

<file path=ppt/ink/ink112.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in"/>
          <inkml:channel name="T" type="integer" max="2.14748E9" units="dev"/>
        </inkml:traceFormat>
        <inkml:channelProperties>
          <inkml:channelProperty channel="X" name="resolution" value="393.73947" units="1/cm"/>
          <inkml:channelProperty channel="Y" name="resolution" value="393.73947" units="1/cm"/>
          <inkml:channelProperty channel="F" name="resolution" value="249.9771" units="1/in"/>
          <inkml:channelProperty channel="T" name="resolution" value="1" units="1/dev"/>
        </inkml:channelProperties>
      </inkml:inkSource>
      <inkml:timestamp xml:id="ts0" timeString="2023-08-11T05:40:39.789"/>
    </inkml:context>
    <inkml:brush xml:id="br0">
      <inkml:brushProperty name="width" value="0.04667" units="cm"/>
      <inkml:brushProperty name="height" value="0.04667" units="cm"/>
      <inkml:brushProperty name="color" value="#ED1C24"/>
      <inkml:brushProperty name="fitToCurve" value="1"/>
    </inkml:brush>
  </inkml:definitions>
  <inkml:trace contextRef="#ctx0" brushRef="#br0">67 44 70 0,'0'0'232'0,"-6"-9"-10"0,6 9-8 0,0 0-15 16,-4-9-13-16,4 9-10 0,0 0-14 0,0 0-8 0,0 0-10 15,0 0-5-15,0-14-9 0,0 14-10 0,0 0-7 16,0 0-9-16,0 0-6 0,0 0-8 16,0 0-5-16,-3-13-6 0,3 13-9 0,0 0-8 0,0 0-6 15,0 0-6-15,0 0-7 0,0 0-5 0,0 0 0 16,0 0-2-16,0 0-6 0,0 0-5 0,0 0-3 16,0 0-2-16,31 10 1 0,-31-10-4 0,16 8-2 15,-8-6-1-15,8 5-2 0,-2-3 7 0,-1-4-10 16,2 3 0-16,-3 1-1 0,3-2-1 0,-2 2 1 15,2-1-2-15,-1 1-3 0,-3-3 1 0,0 3 0 16,-1-2-1-16,-10-2-2 0,17 4 2 0,-17-4 2 16,13 1-4-16,-13-1-1 0,11 6 0 0,-11-6 0 15,10 5 1-15,-10-5-4 0,0 0 3 0,3 8-1 16,-3-8 1-16,0 0 3 0,0 0-3 0,-13 18 0 16,13-18 1-16,-9 9 2 0,1-2-1 0,-2-3 8 15,10-4-7-15,-17 8 4 0,7-4-2 0,2 3-1 16,8-7 2-16,-14 8-5 0,6-5 3 0,1 0 0 0,7-3 0 15,-12 9 1-15,12-9-4 0,-11 6 1 0,11-6 1 16,-9 3 0-16,9-3 2 0,0 0-5 0,0 0 1 16,-6 6 5-16,6-6-5 0,0 0-1 0,0 0 4 15,0 0 0-15,0 0-3 0,0 0 4 0,0 0-2 16,0 0 4-16,0 0-3 0,0 0-4 0,15 12 1 16,-15-12 1-16,12 3-2 0,-12-3 1 15,0 0 3-15,18 1-4 0,-18-1 5 0,11 1-4 0,-11-1-1 16,0 0-1-16,13 1 5 0,-13-1-7 0,0 0 1 15,12 4 0-15,-12-4 4 0,0 0-2 0,10 0 0 16,-10 0-2-16,0 0-4 0,9 5 5 0,-9-5-3 16,0 0 8-16,8 4-4 0,-8-4-5 0,0 0 4 15,0 0-1-15,7 8-1 0,-7-8 1 0,0 0 2 16,5 10-4-16,-5-10 2 0,4 9 1 0,-4-9 1 16,0 0 1-16,2 16 4 0,-2-16 9 0,0 0 11 15,-6 21-1-15,6-21 6 0,-5 13 9 0,4-8 1 16,-5 3-4-16,0-3 7 0,1 5 3 0,-4-3 0 15,2 0 1-15,-7-3-6 0,1 3 0 0,0 0 0 0,1 0-11 16,-2 0 3-16,1-3-5 0,2 0-3 0,-2-1-3 16,-3 0-4-16,4 2 1 0,1-3 0 0,-1-1-3 15,12-1-1-15,-18 1-18 0,9 1-19 0,9-2-13 16,-19 0-28-16,19 0-24 0,-15-3-24 0,15 3-28 16,-16-3-32-16,16 3-37 0,-14-7-54 0,7 5-257 15,7 2-561-15,-9-10 248 0</inkml:trace>
</inkml:ink>
</file>

<file path=ppt/ink/ink113.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in"/>
          <inkml:channel name="T" type="integer" max="2.14748E9" units="dev"/>
        </inkml:traceFormat>
        <inkml:channelProperties>
          <inkml:channelProperty channel="X" name="resolution" value="393.73947" units="1/cm"/>
          <inkml:channelProperty channel="Y" name="resolution" value="393.73947" units="1/cm"/>
          <inkml:channelProperty channel="F" name="resolution" value="249.9771" units="1/in"/>
          <inkml:channelProperty channel="T" name="resolution" value="1" units="1/dev"/>
        </inkml:channelProperties>
      </inkml:inkSource>
      <inkml:timestamp xml:id="ts0" timeString="2023-08-11T05:40:43.032"/>
    </inkml:context>
    <inkml:brush xml:id="br0">
      <inkml:brushProperty name="width" value="0.04667" units="cm"/>
      <inkml:brushProperty name="height" value="0.04667" units="cm"/>
      <inkml:brushProperty name="color" value="#ED1C24"/>
      <inkml:brushProperty name="fitToCurve" value="1"/>
    </inkml:brush>
  </inkml:definitions>
  <inkml:trace contextRef="#ctx0" brushRef="#br0">2286 681 194 0,'0'0'203'0,"15"-7"-13"0,-8 5-9 0,7 0-15 15,-14 2-11-15,24-2-14 0,-10-2-6 0,0 4-5 16,-1-4-12-16,2 4-1 0,2-1-12 0,-2-2-6 16,-1-3-6-16,3 6-7 0,-2-2-7 0,-2 0-6 15,-13 2-4-15,26-2-8 0,-18 1-5 0,4-3 0 16,-12 4-10-16,18-3-2 0,-18 3-5 0,11-2-4 15,-11 2-6-15,12-1 0 0,-12 1-3 0,12-4-5 16,-12 4-1-16,0 0-1 0,0 0-1 0,15 0-5 16,-15 0 2-16,0 0-4 0,0 0-2 0,0 0-8 15,10 4-16-15,-10-4-16 0,0 0-13 0,0 0-16 16,0 0-19-16,0 0-23 0,0 0-24 0,0 0-28 16,0 0-26-16,0 0-169 0,0 0-378 0,0 0 168 15</inkml:trace>
  <inkml:trace contextRef="#ctx0" brushRef="#br0" timeOffset="584.52">2281 644 163 0,'-15'6'200'0,"5"0"-17"0,10-6-11 0,-13 7-18 16,5-6-7-16,-1 2-6 0,2 2-13 0,7-5-6 15,-17 9-14-15,10-7-5 0,-1 3-9 0,8-5-8 16,-13 8-9-16,6-5-5 0,7-3-8 0,-12 8-7 16,12-8-3-16,-8 7-7 0,8-7-4 0,-6 8-2 15,6-8-9-15,0 0 1 0,-10 10-5 0,10-10-9 16,0 0 7-16,-5 8-4 0,5-8-3 0,0 0-2 16,2 14 3-16,-2-14-1 0,0 0 1 0,0 0 2 15,12 15-1-15,-12-15-2 0,15 2 2 0,-8 3 0 16,4-3-6-16,2 2 4 0,-4-1-2 0,4 2-4 15,-1-1 0-15,-3-2-1 0,8 2 1 0,-4-2-2 16,-3 2-1-16,7-1-3 0,-7 2 1 0,2-1-3 16,0-2-1-16,3 3 4 0,-3-2-4 0,0 0-2 15,-5 1 3-15,2-1-4 0,-9-3 4 0,17 7-4 16,-10-3 1-16,1 2-1 0,-8-6 1 0,9 2-4 16,-9-2 3-16,9 7-2 0,-9-7 3 0,7 6-4 15,-7-6-1-15,6 9 2 0,-6-9 1 0,4 4 0 16,-4-4-2-16,0 0 2 0,12 11 1 0,-12-11 2 15,5 10-1-15,-5-10-2 0,6 10 2 0,-6-10-3 16,3 11 2-16,-3-11 1 0,3 12 1 0,-3-12-3 16,1 13 7-16,-1-13 2 0,2 13-1 0,-2-13 4 0,-3 12-4 15,3-12 1-15,1 13 4 0,-1-13-3 16,-1 15 6-16,1-15 2 0,-5 7 5 0,5-7 3 16,-6 9 5-16,0-3 3 0,6-6-1 0,-9 9-2 15,9-9 0-15,-17 3-1 0,8 0-2 0,-8-2-3 0,2 1-1 16,2-2-3-16,-2-2-2 0,-1 1-1 0,-1-2-6 15,-1 0 2-15,-1-1 0 0,-1-1-8 16,1-1-15-16,3 3-23 0,-2-3-23 0,3 2-31 0,-3 1-29 16,-1-5-44-16,8 1-40 0,-2 4-247 0,-1-1-483 15,2 1 214-15</inkml:trace>
  <inkml:trace contextRef="#ctx0" brushRef="#br0" timeOffset="-1320.79">23 46 156 0,'0'0'189'0,"0"0"-16"16,0 0-12-16,8-7-12 0,-8 7-4 0,0 0-9 0,6-9-8 15,-6 9-8-15,0 0-5 0,0 0-8 0,7-5-8 16,-7 5-4-16,0 0 1 0,0 0-9 0,0 0-7 16,3-10-3-16,-3 10-4 0,0 0-1 0,0 0-3 15,0 0-3-15,9-8-4 0,-9 8-1 0,0 0-5 16,0 0-4-16,0 0-1 0,0 0-4 0,0 0-4 16,5-8-5-16,-5 8 0 0,0 0-10 0,0 0-3 0,0 0-5 15,0 0-2-15,0 0-2 0,0 0-4 16,0 0-1-16,0 0-3 0,0 0 3 0,0 0-2 15,0 0-7-15,-11 39-2 0,7-35 4 0,-1 6 3 0,5-10 0 16,-7 21 7-16,4-9-3 0,-2-2 0 16,2 0 3-16,-1 0-6 0,-1-2 6 0,5-8-6 15,-2 17-2-15,0-11 3 0,2-6 1 0,-6 12 1 16,6-12-2-16,-3 17-3 0,3-17 3 0,0 0-4 0,-1 11 3 16,1-11 1-16,0 0-5 0,1 12 5 0,-1-12 1 15,0 0-4-15,9 8 5 0,-9-8-6 16,9 2 5-16,-9-2-1 0,12 5-4 0,-12-5 0 0,15 0 1 15,-5 2-3-15,-10-2 1 0,23 0-2 0,-11 0 2 16,-3 2-1-16,7-2 0 0,-7 2 0 0,6-4-1 16,1 5 1-16,-1-4-3 0,-15 1 3 0,22 1-1 15,-8-2-1-15,-2 2-3 0,-2 3-2 0,1-4-5 16,1 2-4-16,-12-2-3 0,19 4-8 0,-12-4 0 16,-7 0-8-16,15 0-4 0,-15 0-5 0,12 0-1 15,-12 0-5-15,0 0-5 0,12 4-1 0,-12-4-8 16,0 0-17-16,0 0-14 0,0 0-25 0,14-4-13 15,-14 4-15-15,0 0-13 0,4-11-22 0,-4 11-143 16,0 0-351-16,-6-19 156 0</inkml:trace>
  <inkml:trace contextRef="#ctx0" brushRef="#br0" timeOffset="-1084.81">352 18 173 0,'0'0'186'0,"0"0"-14"0,0 0-5 16,0 0-7-16,0 0 1 0,0 0-3 0,-17 35-4 0,7-21-12 15,4 0-5-15,-3 3-13 0,-2 5-10 0,4-6-6 16,-2 1-14-16,1 5-6 0,0-9-6 16,-1 12-9-16,1-8-6 0,1 3-3 0,-5 2-9 15,1-3-6-15,7-2-1 0,-5 0-10 0,0 1-33 0,0-4-30 16,0-1-31-16,0 4-43 0,-3-6-53 0,5 3-230 15,1-4-412-15,-6 1 182 0</inkml:trace>
</inkml:ink>
</file>

<file path=ppt/ink/ink114.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in"/>
          <inkml:channel name="T" type="integer" max="2.14748E9" units="dev"/>
        </inkml:traceFormat>
        <inkml:channelProperties>
          <inkml:channelProperty channel="X" name="resolution" value="393.73947" units="1/cm"/>
          <inkml:channelProperty channel="Y" name="resolution" value="393.73947" units="1/cm"/>
          <inkml:channelProperty channel="F" name="resolution" value="249.9771" units="1/in"/>
          <inkml:channelProperty channel="T" name="resolution" value="1" units="1/dev"/>
        </inkml:channelProperties>
      </inkml:inkSource>
      <inkml:timestamp xml:id="ts0" timeString="2023-08-11T05:40:49.627"/>
    </inkml:context>
    <inkml:brush xml:id="br0">
      <inkml:brushProperty name="width" value="0.04667" units="cm"/>
      <inkml:brushProperty name="height" value="0.04667" units="cm"/>
      <inkml:brushProperty name="color" value="#ED1C24"/>
      <inkml:brushProperty name="fitToCurve" value="1"/>
    </inkml:brush>
  </inkml:definitions>
  <inkml:trace contextRef="#ctx0" brushRef="#br0">311 43 104 0,'0'0'122'0,"0"0"-2"0,0 0-8 0,3-8-2 16,-3 8-8-16,0 0-12 0,0 0 0 0,0 0-2 15,10-7-4-15,-10 7-8 0,0 0-6 0,0 0 0 16,3-8-7-16,-3 8 2 0,0 0-7 0,0 0 4 0,3-13-8 16,-3 13 2-16,0 0-4 0,0 0-3 15,9-7-3-15,-9 7-8 0,0 0-12 0,0 0 14 16,0 0-10-16,0 0-5 0,0 0 3 0,0 0-7 0,0 0 4 16,0 0-4-16,0 0-1 0,0 0 1 0,-6 32 2 15,3-20-1-15,-3 0 5 0,-1 6-3 0,-1-4-3 16,-2 2 10-16,1-1-2 0,-3 8 2 0,-2-1-1 15,1 3-3-15,-2-4-2 0,-1-1 0 16,-1 2 0-16,-1 2-4 0,1-2 2 0,8-8-3 0,-6 8-2 16,1-7-1-16,1 2 0 0,-2 1 0 0,4-4 0 15,4 1 1-15,-5-2 0 0,2-1-1 0,1 0-2 16,-2 0-1-16,7-5-2 0,-2-1 2 0,0-1-1 16,6-5-2-16,-11 13 3 0,11-13-5 0,-4 8 2 15,4-8-1-15,-5 9-1 0,5-9 2 0,0 0-1 16,0 0 4-16,-6 7-1 0,6-7 5 0,0 0 3 15,0 0 3-15,0 0 0 0,0 0 0 0,0 0-4 0,0 0-4 16,0 0 0-16,0 0-4 0,0 0 0 16,0 0 0-16,18-31-3 0,-10 22 1 0,-2-4-5 0,1 2 2 15,2-4-11-15,5-7-4 0,-5 8-4 16,-2-3 1-16,3-3 0 0,-1 5-2 0,0-8 0 0,2 0 1 16,-7 7-1-16,7-6 3 0,-5 7-2 0,0-1 0 15,1 1 4-15,1-2 0 0,-2 3-2 16,0-2 0-16,-2 1 4 0,0 1-2 0,2 0 2 0,0 0 0 15,0 2 1-15,2-1-3 0,-5 6 4 0,-3 7 0 16,9-18 0-16,-6 11 0 0,1 1 5 0,-1-4-2 16,-3 10-1-16,9-12 2 0,-6 5 0 0,-3 7-2 15,11-10 2-15,-11 10 0 0,3-7 2 0,-3 7-2 16,7-6-2-16,-7 6 0 0,0 0 1 0,0 0 0 16,0 0-1-16,0 0 1 0,0 0-4 0,18 11 2 15,-18-11-2-15,6 12 4 0,-6-1 0 0,1-2 4 16,2 3 4-16,-1 3-1 0,-2 5 0 0,0-5 5 15,0 1-6-15,1 4 6 0,2-3-5 0,3 5 1 16,0 2 0-16,-3-6 1 0,2 5-1 0,-1 0 2 16,2-7 0-16,3 6 1 0,2-2-1 0,-9-4 5 15,9 1-3-15,1-3 0 0,-2 1-1 0,-2-2 3 16,1 0-2-16,-2-2 3 0,1 0-2 0,-1-4-1 0,-2 2-1 16,-2-1-2-16,2-1 2 0,-5-7 1 0,6 11 0 15,-6-11-3-15,6 10-2 0,-6-10 0 0,6 6 2 16,-6-6-2-16,0 0 2 0,8 6-4 0,-8-6-1 15,0 0-1-15,0 0 0 0,0 0 2 0,0 0-1 16,0 0-6-16,0 0-14 0,0 0-12 0,0 0-17 16,0 0-23-16,0 0-25 0,0 0-36 15,0 0-27-15,0 0-40 0,0 0-194 0,0 0-421 0,0 0 187 16</inkml:trace>
  <inkml:trace contextRef="#ctx0" brushRef="#br0" timeOffset="350.3">139 335 30 0,'23'15'165'0,"-23"-15"0"0,19 3-7 16,-6 0-2-16,7-3-10 0,-2 2-7 16,7 0-3-16,2-2-7 0,1 0-10 0,-2 4-12 0,0-3-9 15,-5-1-9-15,-3 1-9 0,-1-1-10 0,0 0-2 16,-5 1-11-16,-1-1-4 0,2 4-7 0,-13-4-10 15,14 0-21-15,-14 0-30 0,12 0-25 0,-12 0-24 16,0 0-26-16,10 6-23 0,-10-6-48 0,0 0-103 16,0 0-285-16,0 0 127 0</inkml:trace>
  <inkml:trace contextRef="#ctx0" brushRef="#br0" timeOffset="701.48">724 438 133 0,'0'0'226'0,"12"1"-16"0,-12-1-11 16,0 0-12-16,0 0-11 0,0 0-12 0,0 0-13 0,12 5-12 15,-12-5-8-15,7 6-9 0,-7-6-9 0,6 8-8 16,0-2-6-16,-6-6-8 0,5 13-7 0,-1-5-7 16,-3 2-5-16,-1-10-9 0,5 16-6 0,-4-8-7 15,1 1-1-15,-2 4-3 0,3-2-6 0,-3 3-4 16,0 0-2-16,0-4-3 0,0-10 1 16,-3 22-6-16,1-11-1 0,-1-3-4 0,3-8 1 0,-4 18-3 15,3-11-15-15,-2 4-20 0,3-11-19 0,-8 13-21 16,5-5-21-16,3-8-23 0,-4 14-28 0,4-14-28 15,-2 9-33-15,2-9-191 0,0 0-411 0,0 0 182 16</inkml:trace>
  <inkml:trace contextRef="#ctx0" brushRef="#br0" timeOffset="1461.81">1349 206 11 0,'10'-2'261'0,"-10"2"-24"0,0 0-26 16,0 0-25-16,0 0-20 0,0 0-14 0,0 0-11 15,0 0-3-15,0 0-8 0,2 23-12 16,-2-23-5-16,-2 21-1 0,-2-7-2 0,4 1-7 0,-3 1-8 16,0 2-3-16,1 0-5 0,-1 3 0 15,-1-4-9-15,-1 0-6 0,2 1-5 0,-1-4-5 0,-2 3-5 16,3-3 0-16,-3 1-7 0,0-2-5 0,0 0-2 16,4-1-9-16,-3 0 1 0,-1-1-4 0,3-6-3 15,3-5 0-15,-8 17-2 0,4-12-4 0,4-5 7 16,-5 13-9-16,5-13-1 0,-7 6-2 0,7-6 2 15,0 0 1-15,-6 5 6 0,6-5 4 0,0 0-2 16,0 0-2-16,0 0-3 0,0 0-4 0,0 0 2 16,-9-21 1-16,9 21-5 0,0-19-8 0,1 8-4 15,1-2-15-15,10-11-7 0,-6 2-10 0,1 2-2 16,4-5-6-16,0 2-4 0,1-2 0 0,2 5-2 16,2-2 4-16,-2 1 1 0,-4 0 5 0,4 0 2 15,0 2 5-15,-5 6 1 0,5-4 0 0,-1-1 7 16,-7 5-2-16,8 1 2 0,-8 0 4 0,4 0 1 0,-4 5 1 15,0-1 3-15,1 0-1 0,-1 1-1 16,-6 7 3-16,8-11-1 0,-2 6 3 0,-6 5-1 0,9-11-1 16,-5 6 4-16,-4 5 0 0,9-8 0 0,-9 8 0 15,0 0 0-15,0 0-2 0,8-9 1 0,-8 9-1 16,0 0 0-16,0 0-2 0,0 0 1 0,16 4 0 16,-16-4 0-16,9 11 3 0,-6-4 0 0,1 4-1 15,4-3 3-15,-4 6 5 0,4 0 4 0,-4 4-1 16,7-2 5-16,-4 3 7 0,2-2-3 0,2 3 0 15,-2 2 1-15,-1-2 4 0,-3-2 1 0,1-1 2 16,4 3 0-16,-1-4-1 0,-4 1 2 0,4-1 0 16,-3-1-4-16,0 1-2 0,1-3-2 0,-1 0 0 15,-1 1-1-15,-1-4-5 0,1 3 1 0,-2-6-2 16,-3-7 0-16,4 15 2 0,-4-15-2 0,1 9-3 16,-1-9 2-16,5 10-1 0,-5-10-2 0,0 0-1 15,6 8-6-15,-6-8-14 0,0 0-6 0,0 0-5 16,0 0-15-16,0 0-15 0,0 0-32 0,0 0-36 15,0 0-25-15,0 0-19 0,0 0-30 0,0 0-50 16,0 0-148-16,-27-19-428 0,27 19 190 0</inkml:trace>
  <inkml:trace contextRef="#ctx0" brushRef="#br0" timeOffset="1698.27">1426 364 139 0,'0'0'204'0,"0"0"-13"0,0 0-14 0,0 0-15 16,36-6-9-16,-36 6-11 0,28 2-15 0,-11-2-9 16,2 0-12-16,-2 5-8 0,6-4-10 0,-5 4-11 15,-1-2-9-15,-1-1-9 0,1 0-26 0,-1 2-26 16,-1-2-28-16,-2 3-41 0,-2-3-30 0,-1-2-32 15,2 4-151-15,-12-4-299 0,17 0 133 0</inkml:trace>
  <inkml:trace contextRef="#ctx0" brushRef="#br0" timeOffset="2340.21">1977 444 129 0,'0'0'158'0,"7"-35"-15"0,-7 35-12 16,6-7-12-16,-6 7-8 0,9-7-4 0,-9 7-17 0,10-10-10 16,-4 6-6-16,-6 4-5 0,14-10-7 0,-7 5-8 15,-7 5-2-15,15-6-4 0,-7 2 0 0,-8 4 7 16,19-3-1-16,-13 0-2 0,-6 3 1 0,19-4-1 16,-8 4 0-16,-11 0-4 0,16 0-3 0,-16 0 2 15,17 3-7-15,-8-1 1 0,-1 1-6 16,-8-3 1-16,14 10 2 0,-8-7-1 0,1 6-3 0,-1-1-2 15,-1 0 0-15,-1 2-2 0,1-3 0 0,1 3-3 16,-3 4-1-16,-3-3-4 0,1 0 3 0,1 3-2 16,-4-3-5-16,-2 2 4 0,4 4-2 0,-3-6-3 15,-3 2 2-15,0 1-1 0,1-3 0 0,-1-1 4 16,-3 1-3-16,2 1 1 0,-1-4 0 0,3 3-4 16,-9-3 0-16,8 2 1 0,-6-3 3 0,5-4 2 15,-2 4-1-15,-2-3 2 0,2 2 0 0,-1-1-1 16,10-5-2-16,-19 6-2 0,10-4 0 0,9-2-2 15,-18 4 0-15,12 0 1 0,6-4-3 0,-15 0-1 16,15 0 2-16,-11 1 0 0,11-1 13 0,0 0-3 0,-13 0-1 16,13 0-1-16,0 0-3 0,0 0-5 0,0 0 0 15,0 0-4-15,0 0 2 0,0 0-3 0,0 0-3 16,0 0-1-16,39-11-1 0,-23 11-2 16,1-3 2-16,-1 1-2 0,0 4-3 0,1-2 3 0,-1 0-3 15,2 0-3-15,-2 3-6 0,1-3-11 0,-1 0-14 16,-5 2-11-16,-11-2-8 0,22 0-16 0,-13 4-15 15,-9-4-19-15,13 4-21 0,-13-4-33 0,14 1-32 16,-14-1-198-16,0 0-420 0,9 6 186 0</inkml:trace>
  <inkml:trace contextRef="#ctx0" brushRef="#br0" timeOffset="5850.94">1053 846 103 0,'0'0'161'0,"0"0"-10"16,0 0 0-16,0 0-13 0,0 0-4 0,0 0-6 15,0 0-3-15,9-4-11 0,-9 4-2 0,0 0-5 16,0 0-5-16,0 0-6 0,0 0-4 0,0 0-6 15,0 0-5-15,0 0-1 0,0 0-8 0,0 0-4 16,0 0-5-16,0 0-3 0,0 0-12 0,0 0-3 16,0 0-5-16,0 0-4 0,0 0-4 0,0 0-11 15,0 0 5-15,0 0-4 0,0 0-9 0,0 0 1 0,0 0 0 16,0 0-1-16,0 0 0 0,0 0-2 16,0 0-2-16,0 0 2 0,0 0-6 0,-15 24 2 15,15-24-1-15,0 0-3 0,6 18 0 0,-6-18 2 0,3 11 1 16,-3-11-2-16,5 13 0 0,-4-6 1 0,-1-7 1 15,3 19-3-15,-3-19-2 0,0 15 2 16,0-6-1-16,0 2 3 0,0-11 0 0,0 15 3 0,0-15 2 16,-3 19-2-16,2-9 5 0,1-10 3 0,-2 14-3 15,-1-7 2-15,3-7-2 0,-3 15-1 0,0-7 1 16,3-8-1-16,-3 14-1 0,-1-5 0 0,4-9-4 16,-2 15 3-16,2-15-4 0,0 16 3 0,0-16-1 15,-1 13 1-15,1-13-4 0,0 15 1 0,0-15-2 16,-3 11 3-16,3-11-1 0,0 16-2 0,0-16 0 15,0 11 3-15,0-11-4 0,-3 15 3 0,3-15-3 16,0 13 1-16,0-13 1 0,0 0 0 0,-4 14-2 16,4-14 1-16,-2 10-1 0,2-10 1 0,0 0 0 15,-1 12 2-15,1-12 0 0,0 0 2 0,0 0-2 16,-3 12-1-16,3-12-1 0,0 0 1 0,0 0 0 16,0 0-2-16,0 0 3 0,0 0 0 0,0 0-2 15,-2 12 2-15,2-12-2 0,0 0-1 0,0 0 3 0,0 0-2 16,0 0 1-16,0 0 2 0,0 0-5 0,0 0 0 15,0 0-5-15,0 0-17 0,0 0-30 16,0 0-36-16,0 0-47 0,0 0-13 0,0 0-43 0,0 0-217 16,0 0-439-16,-7-32 195 0</inkml:trace>
  <inkml:trace contextRef="#ctx0" brushRef="#br0" timeOffset="6692.49">1053 849 112 0,'0'0'154'15,"0"0"-1"-15,0 0-9 0,0 0-10 0,0 0-5 16,0 0-14-16,0 0-1 0,0 0-12 0,0 0-6 16,0 0-8-16,0 0-12 0,0 0-10 0,0 0 3 15,0 0-5-15,0 0-1 0,0 0-2 0,0 0-2 16,0 0 3-16,0 0-3 0,-16 30 1 0,16-30-5 0,-7 11-4 16,5-4 0-16,-4 1-1 0,6-8 3 15,-7 14-1-15,-1-7-5 0,4 1 1 0,4-8-6 16,-8 15-4-16,1-10-4 0,1 4-1 0,-2-1 3 0,1-1-5 15,2 4-3-15,-1-4-2 0,6-7-3 16,-10 13 1-16,4-9-5 0,6-4 2 0,-12 12-5 0,8-7 0 16,4-5-3-16,-9 8 2 0,9-8-5 0,-8 6 1 15,8-6-1-15,0 0-2 0,-7 7 1 0,7-7-3 16,0 0-5-16,0 0 9 0,0 0-4 0,-11 6 1 16,11-6-1-16,0 0 2 0,0 0-1 15,0 0 1-15,0 0 2 0,0 0-1 0,0 0 0 0,0 0 7 16,0 0 3-16,0 0 7 0,-1 8 0 0,1-8-1 15,0 0-3-15,0 0-5 0,0 0 0 0,0 0 0 16,0 0-5-16,0 0 4 0,16-21-6 0,-16 21 0 16,12-7-2-16,-4 0-2 0,-2 0 1 0,1 0-1 15,4 0 1-15,-4 0 2 0,0 0-8 0,1 1 3 16,-2-2-5-16,4 1 6 0,-1 0-6 0,-3-2 6 0,0 4-5 16,2-1 4-16,-8 6-5 0,12-13 6 0,-5 6-4 15,-4 1 0-15,6 0 1 0,-9 6-4 16,10-10 1-16,-10 10 0 0,6-9 0 0,-6 9 1 0,0 0 2 15,8-6-4-15,-8 6 1 0,0 0-2 0,6-6-1 16,-6 6 3-16,0 0-4 0,0 0 0 16,0 0-2-16,0 0 5 0,0 0-4 0,0 0 1 0,0 0-3 15,0 0 3-15,10 16 1 0,-10-16 4 0,3 11-4 16,-3-11 3-16,6 14-2 0,-6-14 6 0,5 11-3 16,-2-2-1-16,-3-9 2 0,6 13 0 0,-3-4-15 15,-2 2-21-15,-1-11-20 0,6 13-24 0,-6-2-25 16,0-11-36-16,4 13-33 0,-4-13-55 0,0 12-164 15,0-12-422-15,0 11 186 0</inkml:trace>
  <inkml:trace contextRef="#ctx0" brushRef="#br0" timeOffset="12308.27">199 2140 58 0,'27'14'179'0,"-27"-14"-3"0,24 8-9 0,-10-6-15 16,3 2-8-16,2-2-12 0,7 3-14 0,-1-2-13 16,-4 1-13-16,-2 2-5 0,-1-1-14 0,-4-4-22 0,2 6-28 15,2-4-26-15,-2 1-24 0,-5-4-28 0,2 1-53 16,-1 2-120-16,-12-3-246 0,19 0 109 0</inkml:trace>
  <inkml:trace contextRef="#ctx0" brushRef="#br0" timeOffset="12055.19">264 1886 76 0,'0'0'161'0,"0"0"-6"16,0 0-13-16,0 0-13 0,8-14-4 0,-8 14-7 0,0 0-2 15,0 0-3-15,0 0-9 0,0 0-4 16,0 0-5-16,0 0-12 0,0 0-4 0,0 0-12 0,0 0-6 16,0 0-5-16,0 0-1 0,0 0 0 0,0 0-1 15,0 0 1-15,0 0 2 0,-14 37 0 0,7-29 0 16,-3 5-2-16,2 2-3 0,-1 0-6 0,-1 1-1 16,-5 8-3-16,1 0-4 0,1-2-6 0,3-2 2 0,-1 2-4 15,1-1 0-15,1 3-1 0,-2-7-3 16,4 3 0-16,1-2-3 0,-2-2-4 0,2-1 3 15,0 0-3-15,2 1-1 0,-5-3-1 0,5 0-1 0,-1 3-4 16,1-4 5-16,1-4-3 0,-3 3-4 16,4-3 2-16,-4 0 0 0,6-8-4 0,-6 15 4 15,5-7-6-15,1-8 6 0,-9 11-5 0,9-11-1 0,-3 7 2 16,3-7 4-16,0 0-1 0,0 0 7 0,-6 10 14 16,6-10 5-16,0 0-6 0,0 0-2 0,0 0-1 15,0 0-1-15,0 0-7 0,0 0-2 0,0 0 0 16,6-35-3-16,1 22-1 0,-1-1-6 0,3-2 1 15,5-4-1-15,-2 0-8 0,1-1-1 0,5-2-3 16,-3-2-7-16,6-7-2 0,-5 11 1 0,3-14-1 16,-1 15 6-16,-4-4-5 0,2 4 2 0,1-3 3 15,-4 1 4-15,-1 6-2 0,-2 1 3 0,2 0-3 16,-6 0 3-16,5 0-3 0,-7 5 5 0,1-4 2 0,1 4 1 16,-2 0 0-16,-1 2 3 0,-3 8-1 0,9-12 8 15,-9 12-6-15,5-10 4 0,-5 10-2 16,0 0-1-16,4-10 1 0,-4 10-1 0,0 0-2 0,0 0-2 15,6-9-1-15,-6 9-1 0,0 0-2 0,0 0-2 16,0 0-3-16,0 0 5 0,0 0-1 0,0 0 1 16,0 0-5-16,0 0 3 0,19 19-3 0,-17-11 4 15,-2-8-3-15,1 18 3 0,2-3 1 0,0 0 0 16,3 1 0-16,-1 1 2 0,-5 3-1 0,3-3 1 16,0 2-1-16,0-4 2 0,-2 2 2 0,5 1-2 15,-3-2 2-15,2 1-1 0,4 4-2 0,-6-11 1 16,2 8-3-16,1-5 3 0,0 2-1 0,5-2 1 15,-7-1 0-15,4 1 3 0,-1 0-6 0,-2-5 6 16,-1 0-2-16,4 4-1 0,-2-4-1 0,-3-1 2 16,4 0-1-16,-1 1-3 0,-6-8 3 0,10 10 2 15,-7-7-1-15,3 3 1 0,-6-6-4 0,8 8 1 16,-8-8-1-16,6 8 0 0,-6-8-11 0,6 6-11 16,-6-6-17-16,7 3-13 0,-7-3-17 0,0 0-16 15,9 10-17-15,-9-10-24 0,0 0-24 0,0 0-52 0,0 0-211 16,0 0-444-16,0 0 197 0</inkml:trace>
  <inkml:trace contextRef="#ctx0" brushRef="#br0" timeOffset="12926.85">876 2247 19 0,'0'0'218'0,"0"0"-18"0,0 0-18 16,6-15-16-16,-6 15-11 0,7-7-17 0,-7 7-14 15,12-5-15-15,-12 5-12 0,9-4-6 0,-1-3-9 0,-8 7-9 16,19-5-1-16,-10 2-13 0,0-1-6 0,0 0 0 15,1-1-4-15,-10 5 0 0,21-3 0 0,-9 0 0 16,0 2-3-16,-1-2 0 0,2 0-7 0,-13 3-6 16,24 2 2-16,-15-1-4 0,-9-1-3 0,19 7-7 15,-13-6 0-15,-6-1-7 0,14 6 2 0,-10 0-1 16,-4-6-1-16,4 14 1 0,1-7 1 0,-5-7-8 16,0 22 5-16,-5-12 0 0,3 1 1 0,-4 1 1 15,0-4-1-15,-2 7-2 0,2-1-2 0,-6-1 1 16,5 1 4-16,-7-3-4 0,5 4 4 0,-4-1-4 0,1-4 2 15,2 4-2-15,-5-1 0 0,1-2-1 16,1 2 3-16,-1-4-5 0,-2 2 4 0,0 1-3 16,1 1 1-16,0-5-2 0,3 3-2 0,-3-2 2 0,3-1-1 15,0-1-3-15,-3 0 6 0,5-2-5 0,2-1 2 16,8-4 1-16,-15 8 2 0,15-8 0 0,-7 4 6 16,7-4-2-16,-11 3 1 0,11-3 0 0,0 0 0 15,0 0-4-15,0 0 1 0,0 0-4 0,0 0 0 16,0 0-1-16,0 0 0 0,41-10-1 15,-31 8 0-15,7-1-3 0,0 1 3 0,4-1-4 0,-3-1-1 16,9 0 1-16,1 1 1 0,-1 0-2 0,3 3 0 16,-2-1 0-16,-2-1-1 0,2 2 0 0,-1-1 2 15,-8-2 0-15,1 3-4 0,-4 3 1 0,1-3 2 16,-3 1-3-16,-2-1-13 0,-3 2-8 0,-9-2-11 16,18 1-14-16,-18-1-14 0,14 3-21 0,-14-3-24 15,10 3-21-15,-10-3-30 0,0 0-46 0,11 4-150 16,-11-4-382-16,0 0 170 0</inkml:trace>
  <inkml:trace contextRef="#ctx0" brushRef="#br0" timeOffset="13496.24">1725 2404 216 0,'0'0'227'0,"0"0"-17"0,0 0-14 15,0 0-14-15,0 0-11 0,0 0-8 0,0 0-13 16,0 0-7-16,13 2-11 0,-13-2-7 0,13-15-5 0,-4 9-11 15,-3-2-7-15,3-3-6 0,2-1-6 16,-7 0-4-16,8-2-7 0,-4-1-7 0,0 0-7 16,6-3-4-16,-2-4-9 0,1 4-2 0,-4-2-5 15,5-1-7-15,2-1-2 0,-4 2-4 0,-2-4-5 0,4 4 0 16,-7 4-7-16,2 1 3 0,0-1-6 16,-1 3-3-16,1 0-1 0,-5-2 2 0,2 6-3 15,0 2 0-15,-2-1-3 0,1-2-3 0,-5 10 2 0,7-9 0 16,-7 9-6-16,0 0 4 0,6-10-6 0,-6 10 0 15,0 0-3-15,5-7 2 0,-5 7-5 16,0 0 4-16,0 0-2 0,0 0 2 0,9 24 0 0,-6-13-1 16,0 0-1-16,1 9-1 0,2-5 4 0,3 9 0 15,-4 1-3-15,4-1 4 0,-2 3-2 0,5-6 2 16,-2 4 2-16,2-1 3 0,2 0-6 0,-5-2 4 16,1-2-2-16,-1 2 1 0,-1-8 2 0,-2 3-2 15,1-3 0-15,2 1 3 0,-5-1-6 0,5-2 2 16,-3-4 0-16,-1 3 1 0,1 0-4 0,0-2 6 0,-3-1-2 15,-3-8-7-15,7 14-9 0,-1-7-14 16,0-1-9-16,-6-6-10 0,11 9-24 0,-11-9-8 16,8 6-13-16,-8-6-21 0,6 6-16 0,-6-6-24 0,0 0-55 15,0 0-173-15,0 0-412 0,0 0 182 0</inkml:trace>
  <inkml:trace contextRef="#ctx0" brushRef="#br0" timeOffset="13734.42">1908 2276 119 0,'0'0'198'15,"0"0"-12"-15,36-2-14 0,-36 2-13 0,24 2-14 16,-11 2-14-16,0-2-12 0,-1-1-14 0,5 3-10 15,-4 1-8-15,2-4-8 0,-7 3-13 0,4-3-16 16,1 5-22-16,-6-5-22 0,5 1-20 0,-12-2-19 16,14 5-25-16,-4-4-41 0,-10-1-159 0,18 0-278 15,-18 0 124-15</inkml:trace>
  <inkml:trace contextRef="#ctx0" brushRef="#br0" timeOffset="14357.73">2476 2294 162 0,'0'0'209'15,"11"-5"-18"-15,-11 5-13 0,12-2-16 0,-12 2-15 16,10-4-8-16,-10 4-8 0,16-3-7 0,-16 3-3 16,20-4-12-16,-8 4-1 0,-12 0-9 0,24 0-1 15,-10 0-9-15,6 0-3 0,-7 4-2 0,-2-3-4 16,4 0-10-16,-5 0-5 0,1 3-9 0,3 1-3 16,-3-3-7-16,-4 2-4 0,5 3-8 0,-12-7 0 15,14 8-6-15,-11 0-2 0,3-1-3 0,-6-7-3 16,6 10-3-16,-6-10-4 0,4 15 3 0,-4-9-4 0,0-6-4 15,0 14 4-15,0-14-2 0,-4 12 2 0,4-12-3 16,-6 12 1-16,6-12-1 0,-9 11-3 16,3-7-1-16,6-4 3 0,-8 12-4 0,2-7-2 0,6-5 1 15,-7 10 0-15,7-10 0 0,-9 4 2 0,9-4-2 16,-8 8-1-16,8-8-1 0,-8 7 1 0,8-7-2 16,0 0 2-16,-8 8-3 0,8-8-2 0,0 0-1 15,-6 5 2-15,6-5-1 0,0 0 2 0,0 0-4 16,0 0 0-16,0 0 2 0,0 0 4 0,-3 11-3 15,3-11-2-15,0 0 4 0,0 0-2 0,0 0 1 16,9 11-1-16,-9-11 1 0,8 6 4 0,-8-6-4 16,10 9-2-16,-10-9-1 0,12 8 4 0,-9-3-2 15,-3-5 3-15,13 11-3 0,-7-8 2 0,-6-3 0 16,8 12 1-16,-5-7-2 0,-3-5-2 0,6 13 1 16,-2-6-1-16,2 0 1 0,-6-7 2 0,3 17-1 0,-3-10-1 15,0-7 1-15,3 11 0 0,-3-11 0 16,3 13 3-16,-3-13 0 0,0 0-4 0,-6 19 1 15,6-19 2-15,-9 10-1 0,2-6 4 0,1 2-14 0,-5 1-21 16,-2-3-22-16,1 0-21 0,-4-1-26 0,-1-2-30 16,4 1-31-16,-5 0-235 0,0-2-429 0,-2 0 189 15</inkml:trace>
  <inkml:trace contextRef="#ctx0" brushRef="#br0" timeOffset="15581.32">1501 2800 115 0,'10'-5'169'0,"-10"5"-2"16,0 0-16-16,0 0 4 0,0 0-11 0,9-3-4 16,-9 3-4-16,0 0-7 0,0 0-5 0,0 0-9 0,0 0-3 15,8-6-11-15,-8 6-4 0,0 0-8 0,0 0-6 16,0 0-10-16,0 0-5 0,0 0-8 0,0 0-5 16,0 0-7-16,0 0-6 0,0 0-9 0,0 0-3 15,0 0-8-15,0 0 1 0,0 0-1 0,0 0-8 16,0 0 3-16,4 24-2 0,-4-24 1 0,0 16 1 15,2-5-3-15,-4 0-4 0,2 2 3 0,0-13-3 16,-1 23-1-16,1-10 3 0,0-2-2 0,-5 6 0 16,5-6-1-16,0 2 1 0,0 0-3 0,-3-1 1 15,6 2 0-15,-6 1 0 0,3-2-2 0,-3-2 2 16,6 2 0-16,-3 0 0 0,3-1-4 0,-3 0 4 16,0 0-4-16,-3 3 1 0,3-2-2 0,0-13 2 15,0 21 0-15,-3-13-5 0,3-8 5 0,0 20-3 16,0-10-1-16,3 1 3 0,-3 2-1 0,0-13 2 0,-3 18-2 15,6-7 0-15,-3-11-5 16,-3 20 5-16,3-20-1 0,-6 12 3 0,5-1-3 0,1-11-3 0,-2 13 3 16,1-3-2-16,1-10 0 0,-3 12 2 0,3-12 1 15,0 13-2-15,0-13 1 0,0 0 3 16,0 14-5-16,0-14 3 0,0 0 1 0,0 12-2 0,0-12-2 16,0 0 6-16,0 0-2 0,0 0-2 0,0 10-2 15,0-10 4-15,0 0-11 0,0 0-7 0,0 0-14 16,0 0-8-16,0 0-13 0,0 0-20 0,0 0-31 15,0 0-30-15,0 0-28 0,0 0-220 0,0 0-410 16,0 0 181-16</inkml:trace>
  <inkml:trace contextRef="#ctx0" brushRef="#br0" timeOffset="16432.75">1543 2899 122 0,'0'0'141'15,"0"0"-11"-15,0 0-8 0,0 0-7 0,0 0-10 0,0 0-2 16,3-10-5-16,-3 10-7 0,0 0-3 15,0 0-3-15,0 0-10 0,0 0-2 0,0 0-1 0,0 0 8 16,0 0-6-16,0 0-2 0,0 0-3 16,0 0-5-16,-29 16-5 0,29-16-2 0,-10 13-7 0,4-6 6 15,6-7 1-15,-14 11 0 0,11-5-4 16,3-6-3-16,-12 14-5 0,5-8-3 0,1 4-4 16,-1-4-2-16,7-6-3 0,-11 13 0 0,8-6-3 0,-3-1-4 15,6-6 0-15,-10 11-3 0,5-7-4 0,5-4-1 16,-7 10-3-16,7-10 1 0,-6 10-2 0,6-10-1 15,-9 5 2-15,9-5-2 16,-8 7 1-16,8-7-5 0,0 0 0 0,-7 10-2 0,7-10 1 16,0 0-2-16,-6 5 2 0,6-5-1 0,0 0-4 0,0 0 1 0,-6 7 1 15,6-7 1-15,0 0 2 0,0 0-1 16,0 0-1-16,0 0 1 0,0 0-1 0,0 0 0 16,0 0 2-16,0 0-5 0,0 0 2 0,0 0-1 0,0 0-1 15,0 0 4-15,0 0-3 0,0 0 1 0,0 0 0 16,0 0-5-16,0 0 4 0,22-22-3 0,-22 22 0 15,8-11-1-15,-8 11 0 0,9-6 0 0,-9 6-1 16,7-8-3-16,-1 1 1 0,-6 7-4 0,12-11 1 16,-10 5 2-16,-2 6 1 0,7-11-3 0,1 5 5 15,-8 6-3-15,4-8 0 0,-4 8-1 0,9-10 4 16,-9 10-1-16,6-6 1 0,-6 6-2 0,0 0 3 16,4-5-1-16,-4 5 3 0,6-9-4 0,-6 9-1 15,0 0 4-15,6-9-2 0,-6 9 0 0,0 0 1 16,8-7-2-16,-8 7 2 0,0 0 2 0,0 0-1 15,9-6-4-15,-9 6 2 0,0 0 3 0,9-5 0 16,-9 5 1-16,0 0 3 0,10-4 0 0,-10 4-3 0,0 0 0 16,0 0-2-16,11-2 1 0,-11 2 0 0,0 0-3 15,0 0 2-15,15 4 0 0,-15-4 0 16,10 7-1-16,-3-2 3 0,-7-5-3 0,15 11-3 0,-9-5 5 16,0 3 1-16,-6-9-6 0,8 15-13 0,-5-9-23 15,1 2-25-15,2-1-27 0,-3 3-41 0,-3-10-29 16,12 13-226-16,-4-9-418 0,-8-4 186 0</inkml:trace>
</inkml:ink>
</file>

<file path=ppt/ink/ink115.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in"/>
          <inkml:channel name="T" type="integer" max="2.14748E9" units="dev"/>
        </inkml:traceFormat>
        <inkml:channelProperties>
          <inkml:channelProperty channel="X" name="resolution" value="393.73947" units="1/cm"/>
          <inkml:channelProperty channel="Y" name="resolution" value="393.73947" units="1/cm"/>
          <inkml:channelProperty channel="F" name="resolution" value="249.9771" units="1/in"/>
          <inkml:channelProperty channel="T" name="resolution" value="1" units="1/dev"/>
        </inkml:channelProperties>
      </inkml:inkSource>
      <inkml:timestamp xml:id="ts0" timeString="2023-08-11T05:34:49.818"/>
    </inkml:context>
    <inkml:brush xml:id="br0">
      <inkml:brushProperty name="width" value="0.04667" units="cm"/>
      <inkml:brushProperty name="height" value="0.04667" units="cm"/>
      <inkml:brushProperty name="color" value="#3165BB"/>
      <inkml:brushProperty name="fitToCurve" value="1"/>
    </inkml:brush>
  </inkml:definitions>
  <inkml:trace contextRef="#ctx0" brushRef="#br0">16591 3247 118 0,'0'0'172'0,"0"0"-12"0,0 0-10 16,-18-7-11-16,18 7-10 0,0 0-10 0,-19 4-3 0,19-4-4 15,-15 3-7-15,3 3-4 0,1-2-8 0,-1 4-4 16,-1-2-9-16,3 5-7 0,-1-4-4 0,1 4-8 15,-1 2 1-15,1-2-7 0,2-1-6 0,1 6-3 16,-1-1-7-16,3 0 0 0,-3-1-3 0,5 0 0 16,-3 3-4-16,5 1 1 0,-2-1-9 0,3-3 4 15,1 4-3-15,1-1-2 0,4-3 2 0,0-1 1 16,0 5-1-16,2-7 2 0,4 2-2 0,2-2 0 16,-1 0-1-16,2 2 4 0,5-6-6 0,0 3 0 15,6-2-2-15,-2-4-2 0,-5 3 2 0,8-4-4 0,-5-2 1 16,-2 1-5-16,-2-1 2 0,-2 2 3 0,2-7-7 15,-3-1 2-15,3 3-2 0,-8-4 0 0,1 2-1 16,0-5 0-16,-2 0 1 0,-3 2 1 16,-1-6 2-16,-2 6 0 0,1-8-1 0,-2 5-3 0,-4-2 0 15,2 0-2-15,-4-3-2 0,4 15-2 0,-9-17-1 16,-3 4 0-16,4 6 0 0,-8 0-3 0,9 2-11 16,-8-1-11-16,0 2-12 0,-2 2-13 0,1 2-12 15,-2-1-10-15,-1 4-24 0,-1 1-18 0,1 2-19 16,3-2-22-16,-8 3-55 0,0 1-127 0,6-4-362 15,-1 3 160-15</inkml:trace>
</inkml:ink>
</file>

<file path=ppt/ink/ink116.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in"/>
          <inkml:channel name="T" type="integer" max="2.14748E9" units="dev"/>
        </inkml:traceFormat>
        <inkml:channelProperties>
          <inkml:channelProperty channel="X" name="resolution" value="393.73947" units="1/cm"/>
          <inkml:channelProperty channel="Y" name="resolution" value="393.73947" units="1/cm"/>
          <inkml:channelProperty channel="F" name="resolution" value="249.9771" units="1/in"/>
          <inkml:channelProperty channel="T" name="resolution" value="1" units="1/dev"/>
        </inkml:channelProperties>
      </inkml:inkSource>
      <inkml:timestamp xml:id="ts0" timeString="2023-08-11T05:35:06.423"/>
    </inkml:context>
    <inkml:brush xml:id="br0">
      <inkml:brushProperty name="width" value="0.04667" units="cm"/>
      <inkml:brushProperty name="height" value="0.04667" units="cm"/>
      <inkml:brushProperty name="color" value="#3165BB"/>
      <inkml:brushProperty name="fitToCurve" value="1"/>
    </inkml:brush>
  </inkml:definitions>
  <inkml:trace contextRef="#ctx0" brushRef="#br0">-483 6145 47 0,'0'0'83'0,"-10"-4"-7"0,10 4-1 0,0 0-16 16,0 0 3-16,-14-2-9 0,14 2-11 0,0 0 3 0,0 0-6 15,0 0 2-15,0 0-8 0,0 0-4 0,0 0 7 16,0 0 9-16,0 0-1 0,0 0-6 0,0 0 4 16,0 0-4-16,0 0-2 0,0 0 3 0,0 0 9 15,0 0-4-15,0 0 0 0,-6-7 6 0,6 7 3 16,0 0 0-16,0 0-4 0,0 0 7 0,0 0 2 15,0 0-1-15,0 0 0 0,11-21 0 0,-11 21 3 16,0 0-3-16,6-8-3 0,-6 8-3 0,0 0 3 16,0 0-4-16,3-9-8 0,-3 9 3 0,0 0 4 15,0 0 3-15,0-14-3 0,0 14-2 0,0 0-2 16,0 0-3-16,0 0 1 0,6-8 0 0,-6 8-3 16,0 0 1-16,0 0-5 0,0 0 4 0,0 0-9 0,0 0 5 15,0 0-6-15,0 0 3 0,0 0-1 0,0 0-2 16,0 0-3-16,0 0 0 0,0 0-3 0,0-13 2 15,0 13-2-15,0 0 2 0,0 0 0 0,0 0 6 16,0 0-3-16,0 0 1 0,0 0-2 0,0 0-1 16,0 0-1-16,0 0 1 0,0 0-2 0,0 0-2 15,0 0-2-15,0 0 1 0,0 0-3 0,0 0-2 16,3-13-2-16,-3 13 1 0,0 0-4 0,0 0-2 16,0 0-3-16,0 0 1 0,0 0-5 0,0 0 2 15,0 0 0-15,0 0-5 0,0 0 3 0,0 0 1 0,0 0-1 16,0 0 0-16,0 0-2 0,4 31 0 15,-4-31 1-15,3 13-2 0,-3-13-1 0,0 13 5 16,0-13-4-16,0 15 0 0,0-15-1 0,0 10 2 0,0-10 0 16,2 17-2-16,-2-17 1 0,0 15 3 0,0-7-2 15,0-8 1-15,-2 16-2 0,2-16 3 0,0 12-1 16,0-12-1-16,0 14 4 0,0-14-2 0,0 16-1 16,0-16 0-16,2 12 1 0,-2-12-2 0,0 13 2 15,0-13 2-15,0 17-4 0,0-17 2 0,-2 18 0 16,2-18 1-16,0 10-2 0,0-10-2 0,0 11 2 15,0-11 2-15,0 12 2 0,0-12-2 0,2 12-4 16,-2-12 6-16,1 13-7 0,-1-13 2 0,0 0 0 0,3 11 0 16,-3-11 0-16,3 11 2 0,-3-11 0 15,0 11-1-15,0-11-2 0,5 9 3 0,-5-9 1 16,3 11-3-16,-3-11 0 0,0 0 3 0,4 15-2 0,-4-15 5 16,3 6 0-16,-3-6-2 0,0 0 0 0,4 14 6 15,-4-14-4-15,0 0-5 0,5 9 8 0,-5-9-3 16,0 0-7-16,6 8 6 0,-6-8-1 0,0 0 1 15,3 8-1-15,-3-8 5 0,0 0-2 16,0 0-4-16,1 11 2 0,-1-11-1 0,0 0-5 0,0 0 4 16,5 11 2-16,-5-11 3 0,0 0-5 0,0 0 5 15,1 9-3-15,-1-9 5 0,0 0-5 0,0 0-1 16,0 0 3-16,0 14-4 0,0-14 3 0,0 0-2 16,0 0 3-16,0 0 1 0,0 0-2 0,0 14 0 0,0-14 0 15,0 0-3-15,0 0 2 0,0 0-2 16,0 0 2-16,0 10-3 0,0-10 0 0,0 0 3 15,0 0-2-15,0 0 1 0,0 0-1 0,0 0-8 16,0 0 8-16,0 11 5 0,0-11-6 0,0 0 5 16,0 0 3-16,0 0-8 0,0 0 10 0,0 0-6 0,0 0 0 15,-1 15 0-15,1-15-4 0,0 0-1 0,0 0 7 16,0 0 1-16,0 0-3 0,0 0 3 0,0 0 2 16,0 0 10-16,0 0-8 0,0 0 1 0,0 0 4 15,0 0 3-15,0 0 0 0,0 0 0 0,0 0 4 16,1 10 1-16,-1-10-5 0,0 0 1 0,0 0-2 15,0 0 9-15,0 0-16 0,0 0 4 0,0 0-2 16,0 0-10-16,0 0 6 0,0 0-3 0,0 0 1 16,0 0-4-16,0 0 1 0,0 0 2 0,0 0-14 15,0 0 21-15,0 0-16 0,0 0 8 0,0 0-5 0,0 0 2 16,0 0-7-16,0 0-12 0,0 0-27 16,0 0-17-16,0 0-29 0,0 0-23 0,0 0-35 15,0 0-50-15,0 0-67 0,0 0-301 0,0 0-609 0,0 0 270 16</inkml:trace>
  <inkml:trace contextRef="#ctx0" brushRef="#br0" timeOffset="109596.18">-1384 6168 113 0,'0'0'199'15,"-3"-15"-14"-15,3 15-10 0,-4-7-9 0,4 7-11 16,0 0-13-16,-5-11-8 0,5 11-4 0,0 0-10 0,-6-11-4 16,6 11-12-16,0 0-5 0,-3-11-11 15,3 11-7-15,0 0-11 0,-5-7-3 0,5 7-11 16,0 0-11-16,0 0-1 0,0 0-5 0,-20 1-6 15,20-1-1-15,0 0-3 0,-19 11-2 0,11-5-2 0,1 0-4 16,1 1-2-16,-3 2-2 0,0 1-3 0,4 0-2 16,-3 1-1-16,0 3 0 0,2-1 0 0,3 1 2 15,-3 0-5-15,2 0 2 0,2 0-4 0,-2-2 3 16,2 3-4-16,1 0-1 0,2 0 0 0,-1-2 4 16,2 2-4-16,1-6 1 0,0 1 0 15,0 1 2-15,4 1-1 0,-1-4-1 0,0 0 0 0,2-2 0 16,2 3-1-16,3-2 1 0,2 1-1 0,0-3 1 15,0 1 2-15,0-1-2 0,3-3-3 0,-3-2 3 16,4 1-10-16,-1-1 6 0,0-3 3 0,-2-2 1 16,2-1-3-16,-3 1 2 0,3-2-3 0,-3-2 4 15,3-2-4-15,-3-1-1 0,0 2 4 0,1-3 2 16,-2 3-4-16,-4-4 2 0,2 1-3 0,0 0-5 16,-3-2 6-16,1 0 1 0,-2 1-2 0,-2 2 3 15,0-4-1-15,-5 8-2 0,2-5-1 0,-3-1 3 16,0 14-6-16,0-17 4 0,-3 6-2 0,-1 1 1 0,-2 0-2 15,-5 3 1-15,-2-3 0 0,-4 3 1 16,1 0 1-16,-2 1-4 0,-7 2 0 0,1-1-8 16,-1 2-10-16,-2 0-12 0,0 2-12 0,0 1-13 0,0-2-17 15,-3 5-9-15,4 0-20 0,-1 0-13 0,1-1-19 16,5 0-55-16,2 1-126 0,0-3-342 0,4 2 152 16</inkml:trace>
</inkml:ink>
</file>

<file path=ppt/ink/ink117.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in"/>
          <inkml:channel name="T" type="integer" max="2.14748E9" units="dev"/>
        </inkml:traceFormat>
        <inkml:channelProperties>
          <inkml:channelProperty channel="X" name="resolution" value="393.73947" units="1/cm"/>
          <inkml:channelProperty channel="Y" name="resolution" value="393.73947" units="1/cm"/>
          <inkml:channelProperty channel="F" name="resolution" value="249.9771" units="1/in"/>
          <inkml:channelProperty channel="T" name="resolution" value="1" units="1/dev"/>
        </inkml:channelProperties>
      </inkml:inkSource>
      <inkml:timestamp xml:id="ts0" timeString="2023-08-11T05:36:06.662"/>
    </inkml:context>
    <inkml:brush xml:id="br0">
      <inkml:brushProperty name="width" value="0.04667" units="cm"/>
      <inkml:brushProperty name="height" value="0.04667" units="cm"/>
      <inkml:brushProperty name="color" value="#3165BB"/>
      <inkml:brushProperty name="fitToCurve" value="1"/>
    </inkml:brush>
  </inkml:definitions>
  <inkml:trace contextRef="#ctx0" brushRef="#br0">634 9311 95 0,'0'0'133'0,"0"0"-12"0,0 0-5 0,0 0-16 16,11-21 3-16,-11 21 2 0,0 0-10 0,0 0 2 15,6-12-7-15,-6 12 1 0,0 0-10 0,1-10-10 0,-1 10 14 16,0 0-6-16,5-8-4 0,-5 8-2 0,0 0 0 16,0 0-3-16,0 0-1 0,-3-18-2 15,3 18 0-15,0 0-4 0,3-11-2 0,-3 11-3 0,0 0-5 16,0 0 0-16,0 0-6 0,0 0-1 0,0-14-6 15,0 14-4-15,0 0-3 0,0 0-7 16,0 0-3-16,0 0-1 0,0 0-3 0,0 0 0 0,0 0-1 16,0 0-4-16,0 0 2 0,4 35 2 0,-1-25 0 15,-3 1-2-15,2 0 4 0,-2 3 2 0,0-1 7 16,0 1-3-16,0 2-1 0,0-2 2 0,0 2 2 16,-5 0-1-16,4-4-2 0,-1 5-1 0,1-4-1 15,-2 2 1-15,0-5-3 0,-2 1-1 0,2-1 3 16,3-10-3-16,-9 19 1 0,6-10-2 0,0-2 3 0,3-7-1 15,-4 21-6-15,-1-18-2 0,-1 7 4 16,6-10-5-16,-3 11 1 0,3-11-4 0,-3 9 0 16,3-9 0-16,0 0-2 0,-6 9 1 0,6-9-1 0,-3 9 0 15,3-9 3-15,0 0-5 0,0 0-13 0,-1 12-22 16,1-12-18-16,-5 11-27 0,5-11-16 0,-1 10-29 16,1-10-33-16,0 14-42 0,0-14-237 0,0 14-464 15,0-14 205-15</inkml:trace>
</inkml:ink>
</file>

<file path=ppt/ink/ink118.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in"/>
          <inkml:channel name="T" type="integer" max="2.14748E9" units="dev"/>
        </inkml:traceFormat>
        <inkml:channelProperties>
          <inkml:channelProperty channel="X" name="resolution" value="393.73947" units="1/cm"/>
          <inkml:channelProperty channel="Y" name="resolution" value="393.73947" units="1/cm"/>
          <inkml:channelProperty channel="F" name="resolution" value="249.9771" units="1/in"/>
          <inkml:channelProperty channel="T" name="resolution" value="1" units="1/dev"/>
        </inkml:channelProperties>
      </inkml:inkSource>
      <inkml:timestamp xml:id="ts0" timeString="2023-08-11T05:35:48.947"/>
    </inkml:context>
    <inkml:brush xml:id="br0">
      <inkml:brushProperty name="width" value="0.04667" units="cm"/>
      <inkml:brushProperty name="height" value="0.04667" units="cm"/>
      <inkml:brushProperty name="color" value="#3165BB"/>
      <inkml:brushProperty name="fitToCurve" value="1"/>
    </inkml:brush>
  </inkml:definitions>
  <inkml:trace contextRef="#ctx0" brushRef="#br0">686 350 30 0,'0'0'206'0,"0"0"-12"0,0 0-15 16,0 0-13-16,0 0-18 0,0 0-11 0,0 0-13 15,0 0-16-15,0 0-4 0,0 0-9 0,0 0-8 16,0 0-4-16,0 0-5 0,0 0-7 0,36-7-5 15,-36 7-7-15,0 0-4 0,19-2-7 0,-19 2-5 16,12-3-3-16,-12 3-5 0,15-1-4 0,-15 1-3 16,16 0-1-16,-16 0 0 0,14 1-1 0,-14-1-3 15,13 3-2-15,-13-3 0 0,15 0 4 0,-15 0 0 16,18 1 0-16,-18-1 0 0,14 1 1 0,-14-1-6 16,14 0 5-16,-14 0 1 0,15 2 0 0,-15-2-4 0,14 0 5 15,-14 0 1-15,13-2-1 0,-13 2 0 16,0 0-3-16,14 3-6 0,-14-3 0 0,0 0 1 15,12 0 0-15,-12 0-5 0,0 0 1 0,0 0-4 0,0 0 0 16,13 2-1-16,-13-2-3 0,0 0 0 0,0 0 1 16,0 0-3-16,0 0 3 0,0 0-2 0,0 0-1 15,0 0 1-15,0 0-4 0,0 0 0 0,0 0 3 16,13 0-2-16,-13 0 2 0,0 0-5 0,0 0 4 16,0 0-8-16,0 0-10 0,0 0-16 0,0 0-4 15,0 0-18-15,0 0-22 0,0 0-12 0,0 0-19 16,0 0-15-16,0 0-21 0,0 0-36 0,0 0-175 15,0 0-381-15,0 0 169 0</inkml:trace>
  <inkml:trace contextRef="#ctx0" brushRef="#br0" timeOffset="413.2">740 553 109 0,'6'7'185'15,"-6"-7"-17"-15,0 0-8 0,7 5-5 0,-7-5-9 16,0 0-14-16,0 0 1 0,12 3-7 0,-12-3-7 15,0 0 2-15,13-2-8 0,-13 2-3 0,0 0-8 16,17-4-2-16,-17 4-4 0,19-1-9 0,-8 0-5 16,-11 1-3-16,21-2-6 0,-21 2-4 0,20 0-10 15,-8 0-3-15,-12 0-6 0,23 0-5 0,-11 2-3 16,-12-2-3-16,21-2-8 0,-11 2 0 0,-1 3-5 16,-9-3-4-16,19 1-1 0,-8 2-1 0,-11-3-4 0,13 1 1 15,-13-1-7-15,11 3 4 0,-11-3-2 16,10 4-4-16,-10-4-9 0,0 0-8 0,12 3-3 15,-12-3-7-15,0 0-10 0,4 10-15 0,-4-10-12 0,0 0-22 16,0 0-21-16,0 11-23 0,0-11-15 0,0 0-28 16,0 0-205-16,0 0-399 0,0 0 177 15</inkml:trace>
  <inkml:trace contextRef="#ctx0" brushRef="#br0" timeOffset="2340.92">4052-56 22 0,'0'0'151'15,"0"0"-6"-15,0 0-7 0,0 0-6 0,0 0-7 16,0 0-11-16,0 0-18 0,0 0 10 0,0 0-14 15,0 0-2-15,0 0-4 0,0 0-7 0,0 0-1 16,0 0-5-16,0 0-5 0,0 0-1 0,0 0 0 16,0 0 1-16,0 0-3 0,0 0 4 0,0 0 7 15,0 0 3-15,0 0-3 0,0 0-8 0,0 0-5 0,0 0-7 16,0 0-2-16,0 0-11 0,0 0-2 16,0 0-3-16,0 0-3 0,19-24-5 0,-19 24-2 15,11-12-3-15,-5 4-2 0,0 1-2 0,1-1 1 0,1-3-4 16,1 1-1-16,1 0-1 0,-2-1-3 0,1-1 1 15,2 3-3-15,0-1 1 0,-4 2-3 16,1-2 0-16,1-1 4 0,0 2-4 0,-2 0 1 0,-1 2 1 16,-6 7-1-16,9-10 1 0,-3 7 5 0,-6 3-6 15,6-10 2-15,-6 10-5 0,0 0-3 0,7-8 0 16,-7 8 1-16,0 0-8 0,0 0 5 0,0 0 1 16,0 0-2-16,0 0-1 0,0 0 3 0,0 0-4 15,0 0-1-15,0 0 5 0,0 0 0 0,0 0-3 16,-10 35 2-16,7-21-4 0,0-3 0 0,0 2 0 15,2 0 5-15,-4 2-2 0,2 0 2 16,-1 2-1-16,1 1 1 0,-2-1 0 0,1 1 4 0,2 1 1 16,-5 3 5-16,2-4 0 0,2-1 3 0,-1 4 1 0,-1-4 6 15,4 1 1-15,-2-2-1 0,-2 1 1 0,4-1 0 16,-4-1-1-16,4 1 3 0,-1-1-5 0,-1 1 3 16,0-1 0-16,3-2-5 0,-2-2-2 0,2 1 4 15,0 1-5-15,0-13 4 0,2 18-4 0,1-10 1 16,-3-8-3-16,0 15 4 0,0-15-10 0,3 14 6 15,-3-14-6-15,2 5 3 0,-2-5-2 0,3 12-2 16,-3-12 0-16,0 0-1 0,4 8 0 0,-4-8 0 16,0 0-3-16,2 11 2 0,-2-11-2 0,0 0-1 15,6 8 4-15,-6-8-15 0,0 0-18 0,0 0-10 16,0 13-14-16,0-13-15 0,0 0-24 0,0 0-22 16,-6 16-26-16,6-16-40 0,0 0-29 0,-3 15-231 15,3-15-474-15,0 0 210 0</inkml:trace>
  <inkml:trace contextRef="#ctx0" brushRef="#br0" timeOffset="4090.84">6769 314 180 0,'-19'-6'169'15,"19"6"-19"-15,0 0-11 0,0 0-18 0,0 0-1 16,0 0-8-16,0 0-7 0,6-18-5 0,-6 18-4 16,0 0-9-16,0 0-8 0,7-15-6 0,-7 15-3 15,6-11-4-15,-6 11-9 0,6-6-11 0,-6 6 5 16,8-8-8-16,-8 8-4 0,12-10-5 0,-12 10-2 15,10-7-2-15,-4 5-5 0,-6 2-6 0,19-9 1 0,-11 7-3 16,4-2 2-16,1 1-3 0,-5 2 0 16,7-2-5-16,-2 2-1 0,4 1-3 0,-17 0 5 0,25-1-5 15,-12 1-1-15,-4 0-2 0,-9 0 1 0,24 1 0 16,-15 0-2-16,-9-1-1 0,19 3-6 0,-11-2 8 16,-8-1-2-16,12 6 3 0,-12-6-2 0,7 8-5 15,-1-2 3-15,-6-6 2 0,6 15-3 0,-6-8 3 16,0-7 3-16,-6 20 2 0,6-9 5 0,-6 2-2 15,-1 0 2-15,-2 3-5 0,1 1 7 0,-1-3-1 16,-1 3-2-16,-2-3 1 0,-4 7 1 0,2-1 2 16,-2-1 0-16,-1 0-1 0,-2-1-6 0,0-1 5 15,-1-1-3-15,-2 4-2 0,3-3 2 0,-1-5-1 16,-2 3-1-16,2 0 3 0,-2 1-7 0,6-7-1 16,-4 8-10-16,4-5 12 0,2-1-1 0,-2-2-2 15,3 1 0-15,-2-3 3 0,4-2 1 0,2 0-2 0,2 0-4 16,7-5 4-16,-12 6-1 0,12-6 5 15,-8 8-1-15,8-8 6 0,-9 3-2 0,9-3 4 16,0 0-2-16,0 0-3 0,0 0 1 0,0 0-1 16,0 0-2-16,0 0-1 0,0 0-2 0,0 0 1 0,32-12-3 15,-22 10 0-15,7-3 1 0,-5 2-5 16,7-1 4-16,-1 3-1 0,0 1-2 0,9-5 1 0,-5 5-1 16,5-2-1-16,-2-2 2 0,3 4-1 0,-1-1-1 15,2-2 2-15,-2 3 1 0,-2 0-1 0,0 0-5 16,2 0 4-16,-8 3-3 0,1-2 4 0,-1-1-2 15,1 0-3-15,-4 0 4 0,-4 1 4 0,1-1-6 16,1 0-1-16,-14 0 4 0,16 3-4 0,-16-3 3 16,14 0-1-16,-14 0-2 0,12 2 0 0,-12-2 2 15,0 0-4-15,10 5-8 0,-10-5-8 0,9 2-10 16,-9-2-12-16,0 0-11 0,10 10-15 0,-10-10-17 16,0 8-20-16,0-8-19 0,0 0-25 0,6 11-185 0,-6-11-360 15,6 6 159-15</inkml:trace>
  <inkml:trace contextRef="#ctx0" brushRef="#br0" timeOffset="5674.65">9476 275 11 0,'0'0'173'0,"0"0"-2"16,0 0-6-16,0-14-14 0,0 14-12 0,0 0-13 15,0 0-7-15,2-17-15 0,-2 17-6 0,0 0-5 16,4-11-7-16,-4 11-9 0,0 0-11 0,8-11-7 16,-8 11-2-16,7-7-7 0,-7 7-1 0,9-7-8 0,0 5-4 15,-9 2-2-15,16-8-3 0,-4 7-5 0,-3-1-2 16,3-1-3-16,3 2-4 0,-1-2 1 16,2 0-3-16,-1 2 1 0,-2-1-5 0,5 2-2 0,-3-1 2 15,1-2-2-15,1 2-3 0,-17 1-5 0,19 0 3 16,-7 0-1-16,-12 0-1 0,20-1 3 0,-20 1-4 15,13 1 2-15,-13-1 3 0,10 5-7 0,-10-5-1 16,11 6 5-16,-11-6-2 0,3 8-1 0,-3-8 1 16,0 12 2-16,0-12 5 0,-5 15-4 0,-1-5 0 15,2-3 0-15,-3 1 1 0,-1 5 0 0,1-6-4 16,-5 2 2-16,1 2 3 0,1 0-4 0,-2-2 3 16,1 2-4-16,2-4 4 0,2 4-6 0,0-5 3 15,-1-1 1-15,-1 4-3 0,5-3 2 0,4-6 2 0,-11 7 0 16,11-7-1-16,-9 7 1 0,9-7-13 15,-6 6 10-15,6-6 2 0,0 0 0 0,-6 7 3 16,6-7-2-16,0 0-2 0,0 0 3 0,0 0-2 0,0 0 1 16,0 0-6-16,0 0 2 0,0 0 0 0,33-3 2 15,-33 3 0-15,20-3-1 0,-10 3-1 0,6-3-1 16,-2-1-2-16,-4 4 1 0,-10 0 1 0,24-1-2 16,-9-1-1-16,-3 1 4 0,3 1-1 0,1 0 1 15,-7 1-1-15,-9-1-3 0,23 2 3 0,-11 2-3 16,-2-3 6-16,-1 1-6 0,-9-2-10 0,18 5 15 15,-12 1 1-15,1-1-1 0,-7-5-1 0,9 13-3 16,-3 0 3-16,-1-6 0 0,-4 3 3 0,-1-10-2 16,5 22 2-16,1-8 1 0,-6-1 3 0,0 0 0 15,0 1 6-15,-5 1-2 0,4-4 2 0,-2 2 3 16,-5 2 2-16,-1-1-3 0,-1-3 2 0,-1 0-5 16,-5 2 2-16,1-4-3 0,-1 3 1 0,1-1-1 0,-5-5-3 15,-1 5 1-15,2-5 0 0,3 1-1 16,-2 0-3-16,-3-2 3 0,6 0 1 0,-1-2-3 15,1-1-4-15,0 3 3 0,4-3-1 0,-2 1-10 0,1 1-7 16,12-4-12-16,-21 2-13 0,12-1-15 0,9-1-14 16,-16 3-24-16,16-3-15 0,-14 1-22 0,14-1-34 15,0 0-158-15,-18-5-345 0,18 5 153 0</inkml:trace>
  <inkml:trace contextRef="#ctx0" brushRef="#br0" timeOffset="6609.04">11991 346 60 0,'6'-4'186'0,"-6"4"-8"16,0 0-15-16,9-10-5 0,-9 10-7 0,0 0-7 16,7-6-14-16,-7 6 0 0,0 0-11 0,0 0-14 15,0 0-14-15,6-7-11 0,-6 7-2 0,0 0-11 16,0 0-4-16,0 0 0 0,0 0 3 0,0 0 4 16,0 0-4-16,-15 27-6 0,15-27-5 0,-12 17-5 15,6-10-1-15,-1 3-7 0,1-3-1 0,-2 0-7 16,2 4 0-16,0-4-6 0,2 6-4 0,-1-7 0 15,-1 2-3-15,6-8 1 0,-4 15-2 0,4-15-6 16,-3 13 5-16,3-13-3 0,0 10-3 0,0-10 1 16,3 11 0-16,-3-11-1 0,10 5 2 0,-2 0-2 0,-8-5-1 15,15 8-3-15,-6-3 0 0,0-1-3 0,0-1-9 16,1-1-16-16,-10-2-18 0,25 7-12 0,-14-4-14 16,-1 0-15-16,-10-3-13 0,21 1-11 0,-10-2-15 15,-11 1-15-15,22-6-9 0,-13 2-21 0,3-1-146 16,0 2-333-16,-5-3 148 0</inkml:trace>
  <inkml:trace contextRef="#ctx0" brushRef="#br0" timeOffset="6808.81">12290 392 160 0,'0'0'186'0,"0"0"-17"0,12-4-18 0,-12 4-5 16,0 0-6-16,0 0 9 0,0 0-2 15,0 0-5-15,-13 37-8 0,3-23-5 0,-1 8-4 0,1-2-6 16,-4 5-9-16,-1-2-10 0,-4 8-11 0,4-5-11 15,-1-2-4-15,-1 11-8 0,-4-4-7 0,9-6-4 16,-7 6-4-16,7-5-7 0,-1 7-4 0,5-8-12 16,-1 0-28-16,3-1-25 0,2 0-28 0,2-2-38 15,2-4-45-15,2-3-63 0,-2-6-166 0,7 4-395 16,-2-3 175-16</inkml:trace>
  <inkml:trace contextRef="#ctx0" brushRef="#br0" timeOffset="8006.47">14425 449 47 0,'-20'1'193'0,"20"-1"-11"0,-24 0-16 0,15 3-14 16,9-3-9-16,-20 3-16 0,8 1-12 0,3-3-12 15,-2 5-17-15,11-6 0 0,-15 10-11 0,8-7-4 16,1 4-4-16,6-7-5 0,-8 11-9 0,5-3 1 16,3-8-4-16,-1 13-3 0,1-13-6 0,1 15-1 15,-1-15-6-15,8 11-3 0,-2-3 0 0,0-1-4 16,1-1-5-16,2 1 1 0,2 0-3 0,2-1 3 16,1 5-6-16,-3-4-8 0,4 4 7 0,2-2-2 15,-1 1 0-15,1-2-6 0,-2 4 2 0,-2-1-2 0,2 0 2 16,-2-3-1-16,1 3 2 0,-1-1-5 15,1 0 2-15,-4 1-1 0,3 0 3 0,-1 2 1 16,-1-3-3-16,-2 3 1 0,0-2-2 0,-3 4 5 0,0-5 3 16,-3 1-4-16,0 3 3 0,-2-1-5 15,-1 1 4-15,-1 0 5 0,-4-1 5 0,-1-1-2 16,0-2 0-16,-1 1-3 0,-2-1-1 0,-5 3-2 0,4-5 1 16,-4 1 1-16,3 0-2 0,-4-2-4 0,0 2-7 15,0-3-2-15,-2 1-16 0,1-1-17 0,0 1-21 16,-1-1-17-16,1-1-30 0,2-2-10 0,1 3-24 15,2-2-33-15,-3-3-161 0,14-1-355 0,-15 4 157 16</inkml:trace>
  <inkml:trace contextRef="#ctx0" brushRef="#br0" timeOffset="7608.53">14372 442 152 0,'0'0'201'0,"0"0"-18"0,0 0-13 16,29-10-18-16,-29 10-10 0,0 0-16 0,25 4-11 16,-25-4-13-16,21 0-7 0,-9 0-12 0,0 2-7 15,-12-2-8-15,22 1-4 0,-11-2-9 0,-11 1-6 16,22 1-5-16,-12-1-4 0,-10 0-6 0,15 0-12 16,-15 0-19-16,14 3-13 0,-14-3-22 0,12 1-22 15,-12-1-19-15,0 0-20 0,15-1-50 0,-15 1-120 16,0 0-282-16,9-6 124 0</inkml:trace>
  <inkml:trace contextRef="#ctx0" brushRef="#br0" timeOffset="8901.77">17415 460 175 0,'0'0'198'0,"-17"-4"-7"16,6 4-12-16,11 0-16 0,-23 4-6 0,8-2-12 0,-1 3-10 16,-4 2-12-16,6-1-7 0,-3 2-5 0,-1-1-12 15,0 2-9-15,3 2-7 0,3 0-4 0,-1 0-8 16,1 2-4-16,2-1-8 0,-1 2-3 0,2-1-5 16,2 2-4-16,1-2-5 0,0 1-4 0,0 1-5 15,0-2 4-15,4 1-7 0,1 3-1 0,2-4-3 16,-1-4-2-16,3 5-4 0,0-4 2 0,0 1-8 0,3-4 0 15,6 4 3-15,-4-3-1 0,5-3 0 16,-1 2-3-16,3-1 1 0,12 2-2 0,-8-5-3 16,8-3-1-16,-7 1-1 0,5-1 1 0,2-1 0 0,-8-1-1 15,-2-3 0-15,2-1-1 0,-3-2-1 0,-2 1-3 16,-1-2 1-16,-2 1 1 0,1 0-3 0,-5-4 1 16,-1 4 0-16,-6 0 0 0,0 8-1 0,0-16-2 15,0 16 4-15,-8-17-3 0,3 9-1 0,-4 4 1 16,-3 0-7-16,0 1-8 0,-3-2-17 0,1 4-13 15,-1 1-12-15,-2 1-15 0,-1 4-30 0,-3-1-17 16,6 2-30-16,-5 3-76 0,3-2-121 0,-3-1-374 16,5 1 166-16</inkml:trace>
</inkml:ink>
</file>

<file path=ppt/ink/ink119.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in"/>
          <inkml:channel name="T" type="integer" max="2.14748E9" units="dev"/>
        </inkml:traceFormat>
        <inkml:channelProperties>
          <inkml:channelProperty channel="X" name="resolution" value="393.73947" units="1/cm"/>
          <inkml:channelProperty channel="Y" name="resolution" value="393.73947" units="1/cm"/>
          <inkml:channelProperty channel="F" name="resolution" value="249.9771" units="1/in"/>
          <inkml:channelProperty channel="T" name="resolution" value="1" units="1/dev"/>
        </inkml:channelProperties>
      </inkml:inkSource>
      <inkml:timestamp xml:id="ts0" timeString="2023-08-11T05:37:04.677"/>
    </inkml:context>
    <inkml:brush xml:id="br0">
      <inkml:brushProperty name="width" value="0.04667" units="cm"/>
      <inkml:brushProperty name="height" value="0.04667" units="cm"/>
      <inkml:brushProperty name="color" value="#3165BB"/>
      <inkml:brushProperty name="fitToCurve" value="1"/>
    </inkml:brush>
  </inkml:definitions>
  <inkml:trace contextRef="#ctx0" brushRef="#br0">-4-2 113 0,'0'0'130'0,"0"0"-5"0,0 0 1 16,0 0-8-16,-6-8-9 0,6 8 3 0,0 0-6 15,0 0-7-15,0 0-6 0,0 0-1 0,0 0-6 16,0 0-5-16,0 0-5 0,0 0-8 0,0 0-1 16,0 0-2-16,0 0-12 0,0 0 0 15,0 0-7-15,0 0-7 0,0 0-2 0,0 0-4 0,0 0-4 16,0 0-1-16,0 0-6 0,0 0-1 15,0 0-1-15,0 0-4 0,0 0 0 0,0 0 11 0,0 0 2 16,0 0 3-16,0 0-1 0,0 0 2 0,0 0-3 16,0 0 2-16,0 0 1 0,33 12 0 0,-33-12-2 15,19 3-5-15,-10 1 0 0,3-3-5 0,0 4-1 16,3-5 0-16,3 2-5 0,-2 2 0 0,2-3-2 16,0 3-1-16,-1-2 1 0,2-1-2 0,0 3-3 15,1-2-1-15,-1-2 3 0,1 0-3 0,-1 0-2 16,-6 0 4-16,4 0-4 0,4-2 0 0,-3 1 7 15,-3 1 0-15,1-4 7 0,-6 2 7 0,-10 2 1 16,20 0 1-16,-20 0 4 0,13-4-5 0,-2 1-2 16,-11 3 1-16,15-2-4 0,-15 2-2 0,11-2 0 15,-11 2-1-15,0 0-2 0,15-3 0 0,-15 3-4 16,12 0 0-16,-12 0-2 0,0 0-3 0,21-2 3 16,-21 2-4-16,12 2 0 0,-12-2-1 0,17 0 2 15,-17 0-3-15,16 3 1 0,-9-3-2 0,-7 0 0 0,12 2 0 16,-12-2-1-16,11 2 0 0,-11-2 2 0,0 0-3 15,13 0 1-15,-13 0 1 0,0 0 0 16,0 0 4-16,0 0-4 0,0 0-7 0,0 0-23 16,0 0-28-16,0 0-31 0,0 0-30 0,0 0-42 0,0 0-30 15,0 0-231-15,-49 0-451 0,34 0 200 0</inkml:trace>
</inkml:ink>
</file>

<file path=ppt/ink/ink12.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in"/>
          <inkml:channel name="T" type="integer" max="2.14748E9" units="dev"/>
        </inkml:traceFormat>
        <inkml:channelProperties>
          <inkml:channelProperty channel="X" name="resolution" value="393.73947" units="1/cm"/>
          <inkml:channelProperty channel="Y" name="resolution" value="393.73947" units="1/cm"/>
          <inkml:channelProperty channel="F" name="resolution" value="249.9771" units="1/in"/>
          <inkml:channelProperty channel="T" name="resolution" value="1" units="1/dev"/>
        </inkml:channelProperties>
      </inkml:inkSource>
      <inkml:timestamp xml:id="ts0" timeString="2023-08-14T06:40:36.166"/>
    </inkml:context>
    <inkml:brush xml:id="br0">
      <inkml:brushProperty name="width" value="0.04667" units="cm"/>
      <inkml:brushProperty name="height" value="0.04667" units="cm"/>
      <inkml:brushProperty name="color" value="#3165BB"/>
      <inkml:brushProperty name="fitToCurve" value="1"/>
    </inkml:brush>
  </inkml:definitions>
  <inkml:trace contextRef="#ctx0" brushRef="#br0">10065 8524 66 0,'0'0'131'15,"0"0"-10"-15,0 0-12 0,6-7 6 0,-6 7-1 16,0 0-4-16,0 0-1 0,0 0 2 0,0 0-1 15,0-14-3-15,0 14-2 0,0 0-3 0,0 0-4 0,1-9-3 16,-1 9-1-16,0 0-8 0,0 0-3 16,0 0-3-16,0 0 0 0,0 0-4 0,-3-16-5 15,3 16 0-15,0 0-5 0,0 0-8 0,0 0-5 0,0 0-7 16,0 0-3-16,0 0-2 0,0 0-7 0,0 0-6 16,0 0-4-16,0 0-3 0,0 0-2 0,0 0-3 15,0 0-2-15,0 0-1 0,0 0 0 0,0 0-1 16,0 0-1-16,0 0-2 0,-4 35-3 0,4-35 3 15,0 15 1-15,0-15-3 0,0 21 2 0,-2-14-2 16,2-7 4-16,0 19-1 0,-3-8-3 0,2 0 1 16,1-11 0-16,-3 24 3 0,3-10 0 0,0-1-2 15,-3-2 4-15,0 0-4 0,-2 0 3 0,4 2-3 16,-1-2-3-16,-1 0 5 0,3-11 3 16,-1 21-3-16,-1-10 0 0,2 0 0 0,0-11 2 0,-3 19-2 15,3-19-1-15,-1 18 1 0,-2-11 0 0,3-7 0 0,0 17-2 16,0-17 0-16,0 12-1 0,3-4-2 0,-3-8 2 15,1 11-2-15,-1-11 3 0,5 14-1 16,-5-14 1-16,4 9 2 0,-4-9 0 0,9 11-6 0,-3-5 4 16,0-1 2-16,-6-5-4 0,15 8 0 0,-9-3 0 15,6-2-2-15,1 1 5 0,-4-2-6 0,-9-2 1 16,21 4 1-16,-10-4 0 0,-2 3-1 0,1 0 4 16,-10-3-6-16,15 0 5 0,-15 0-5 0,10 1 2 15,-10-1 7-15,0 0 1 0,20-4-6 0,-20 4 7 16,10-5-3-16,-10 5-3 0,8-11 3 0,-4 4-2 0,-4 7 0 15,2-16-3-15,2 8 1 0,-1 0 0 16,2-3-2-16,-5 1 1 0,6 0-4 0,-6 10 4 0,3-22-2 16,0 12 0-16,0-4 2 0,-3 0-5 0,4 1 1 15,-4 2-2-15,0-1 0 0,0 12 0 0,3-20 1 16,0 10 3-16,-2 1-1 0,-1 9-3 0,5-18 0 16,-4 10 5-16,-1 8-2 0,2-19 0 0,-1 12-2 15,-1 7 1-15,6-17 0 0,-3 6 2 16,-1 2-6-16,-2 9 4 0,3-17 0 0,0 6-2 0,-3 11 0 15,1-18 2-15,1 11-3 0,-2 7 3 0,3-17-2 16,-3 17 1-16,0-14-1 0,0 14 3 0,0-14 0 16,0 14-2-16,0-16-2 0,0 16 6 0,-3-14 0 15,3 14 1-15,-3-15 2 0,-2 9-5 0,5 6-2 16,-6-11-1-16,6 11 4 0,-3-10-3 0,3 10-4 16,-10-6 9-16,10 6-5 0,-9-7 3 0,9 7-4 15,-10-9 1-15,10 9-2 0,-9-4 4 0,9 4-3 0,-12-7-2 16,12 7 2-16,-15-4-2 0,15 4 4 15,-18 0 0-15,18 0-4 0,-21 0 2 0,6 0 2 0,15 0-3 16,-27 0-1-16,14 4 1 0,-4-3 1 0,5 0 1 16,-4 1-4-16,3 1 3 0,-2-1-2 0,-3 0 6 15,0-1-2-15,3 1-2 0,-3 1 1 0,2 0 2 16,-1 1-16-16,2-1-7 0,0-2-22 0,3 3-23 16,1-1-30-16,-3 0-32 0,4 1-32 0,10-4-40 15,-17 6-266-15,11-3-503 0,6-3 222 0</inkml:trace>
  <inkml:trace contextRef="#ctx0" brushRef="#br0" timeOffset="1014.18">9123 8735 6 0,'-9'-5'182'0,"9"5"-10"16,0 0-9-16,0 0-8 0,-10-5-6 0,10 5-6 16,0 0-5-16,0 0-2 0,0 0-9 0,-9-8-4 15,9 8-4-15,0 0-9 0,0 0-7 0,0 0-4 16,0 0-5-16,0 0-5 0,0 0-11 0,0 0-5 0,-6-7-1 15,6 7-10-15,0 0-3 0,0 0-5 16,0 0-7-16,0 0-3 0,0 0-6 0,0 0-1 16,0 0-3-16,34 2-1 0,-34-2 2 0,18 1-4 0,-18-1-2 15,17 4 3-15,-8-4-7 0,-9 0 3 0,22 3 1 16,-9 0-2-16,2-1 2 0,-1-1 2 0,4 3-5 16,-3-4 4-16,1 3-3 0,0-1 3 0,1-2-5 15,-1 0-1-15,1 1 0 0,-2-1-4 0,2-1 1 16,-2 1-2-16,-1 1-4 0,2-1 0 15,-4 0-3-15,5 0 6 0,-4-1-4 0,0-1 0 0,-13 2-3 16,23-3-1-16,-11 3-2 0,-12 0 6 0,19-5-2 16,-11 5 2-16,-8 0-3 0,14-1 7 0,-14 1-2 0,14-1-2 15,-14 1 0-15,0 0 3 0,0 0-7 16,16 0 1-16,-16 0-1 0,0 0-2 0,0 0-2 16,11-4 2-16,-11 4-4 0,0 0 1 0,0 0 1 15,0 0 0-15,16 1-5 0,-16-1 3 0,0 0-5 0,0 0 4 16,0 0-2-16,14 0 5 0,-14 0-2 15,0 0 2-15,0 0 0 0,0 0-1 0,0 0 0 0,0 0-2 16,0 0 1-16,8-3-7 0,-8 3 6 0,0 0 0 16,0 0-15-16,0 0-17 0,0 0-27 0,0 0-22 15,0 0-26-15,0 0-24 0,0 0-21 0,-26-15-24 16,26 15-22-16,-14-3-23 0,14 3-201 0,-21-6-453 16,8 5 200-16</inkml:trace>
  <inkml:trace contextRef="#ctx0" brushRef="#br0" timeOffset="1833.77">9114 8713 61 0,'0'0'192'0,"0"0"-4"0,0 0-14 0,0 0-7 15,0 0-8-15,0 0-12 0,0 0-8 0,0 0-8 16,0 0-8-16,0 0-7 0,0 0-6 0,0 0-13 15,0 0-3-15,0 0-5 0,0 0-1 0,0 0-5 0,0 0-7 16,0 0-4-16,0 0-1 0,0 0-2 0,29-9-3 16,-29 9-6-16,0 0-3 0,13-10-9 15,-5 9 1-15,-8 1-4 0,12-7-1 0,-5 2-3 0,-1 1-3 16,-6 4-2-16,19-9-1 0,-10 3-4 0,2 1 8 16,-2 1-5-16,3-3-3 0,0 0-2 0,-1-1 2 15,-3-2-1-15,2 4-5 0,-1-1 0 0,0 0-5 16,-1 0 5-16,-1 2-7 0,2-2 3 0,-3 1 2 15,2-1-6-15,-8 7 0 0,9-5 2 0,-9 5-4 16,11-8-5-16,-11 8 5 0,5-5-1 0,-5 5-1 16,0 0-6-16,0 0 4 0,9-7-5 0,-9 7 0 15,0 0-3-15,0 0 0 0,0 0-2 0,0 0 4 16,0 0-2-16,7-6 0 0,-7 6-3 0,0 0-2 0,0 0 2 16,0 0 0-16,0 0-2 0,0 0 2 15,0 0-5-15,0 0 4 0,0 0 1 0,0 0 3 16,0 0-5-16,0 0 1 0,0 0-2 0,0 0 0 0,0 0 0 15,0 0-2-15,0 0 5 0,0 0-2 0,0 0-2 16,0 0 6-16,-25 18-1 0,25-18 0 0,-12 7-2 16,12-7 1-16,-12 6 1 0,3 0-2 0,2-1 1 15,7-5-2-15,-17 7 1 0,8-1 2 0,2-1-2 16,-2 1 3-16,9-6-2 0,-16 9 1 0,8-4-2 16,1 2 2-16,-4 0 0 0,4-2 0 0,-2 2-1 15,9-7 1-15,-14 11-2 0,5-6 2 0,3-1-7 16,-1 2 7-16,1 2-1 0,6-8-1 0,-13 10-1 15,13-10 2-15,-9 6 4 0,9-6-7 0,-8 8 1 16,8-8 3-16,-6 8-3 0,6-8 1 0,0 0-1 16,-4 13 2-16,4-13-4 0,-3 10 4 0,3-10-2 0,0 0 2 15,0 0-3-15,3 17 5 0,-3-17 0 16,3 11 0-16,-3-11-3 0,4 11 1 0,2-5 3 16,-6-6-2-16,9 11 0 0,-4-7 2 0,2 3 0 0,2-2 0 15,1 0 3-15,-1-2 4 0,5 4-4 0,-1-3 6 16,-1 0-6-16,2 0 1 0,-1 3 0 0,2-1-3 15,-2 0 2-15,4-3 1 0,-4 2-5 0,-1 1 1 16,-1-1-11-16,-1-2-15 0,-1 2-18 0,1 0-19 16,-5 3-27-16,2-3-26 0,-4 1-36 0,5 1-34 15,-8-7-45-15,4 13-218 0,-4-13-482 0,2 11 213 16</inkml:trace>
  <inkml:trace contextRef="#ctx0" brushRef="#br0" timeOffset="7178.77">11227 8278 156 0,'0'0'163'15,"3"-15"-5"-15,-3 15-8 0,0 0-6 0,4-8-13 0,-4 8-3 16,0 0-7-16,0 0-14 0,3-10-4 0,-3 10-9 16,0 0-1-16,0 0-6 0,3-11-5 15,-3 11-2-15,0 0-2 0,0 0-2 0,0 0-1 0,6-10-6 16,-6 10 0-16,0 0-5 0,0 0 0 0,0 0-1 16,0 0 0-16,0 0-3 0,0 0 0 0,0 0 0 15,-3-17-4-15,3 17-4 0,0 0-2 0,0 0-2 16,0 0-3-16,0 0-3 0,0 0-3 0,0 0-4 15,0 0 0-15,0 0-8 0,0 0-1 0,0 0-7 16,0 0 0-16,0 0 0 0,0 0-7 0,0 0-3 16,0 0 6-16,0 0-6 0,0 0 1 0,0 0-2 15,0 0 0-15,0 0-1 0,0 0 4 0,8 31-1 16,-8-31 2-16,1 14-4 0,-1-14-2 0,0 14 4 16,0-14 1-16,2 14-1 0,-2-14 4 0,3 17 0 15,-3-6 1-15,0-11 1 0,0 17 0 0,-3-7 0 0,3-10 0 16,3 18-2-16,-3-7-3 0,0-11 2 0,1 18 0 15,-1-8 1-15,1 0 0 0,-1-10-5 16,2 19 8-16,1-11-1 0,-3-8-8 0,-3 19 3 0,3-19-1 16,3 17 0-16,-2-11-1 0,-1-6 5 0,2 18-3 15,-2-18-3-15,-2 14 4 0,2-14-5 0,0 15 3 16,2-6 0-16,-2-9 4 0,-2 16 1 0,2-16-7 16,0 13 4-16,0-13 3 0,5 18 1 0,-8-8-1 15,3-10 5-15,3 16-2 0,-3-5-3 0,0-11 1 16,0 17 0-16,1-9-4 0,-1-8 7 0,0 19-7 15,0-19 0-15,0 16-1 0,0-6 2 0,0 3 4 16,0-13-4-16,-1 18-8 0,1-18 6 0,1 18 6 0,-1-18-4 16,-1 14 5-16,1-14-4 0,0 17-5 0,-3-11 5 15,3-6 1-15,-2 16 0 0,2-16-5 16,-1 14-5-16,1-14 6 0,-5 12 3 0,5-12 3 0,-2 11 0 16,2-11 2-16,-3 12-5 0,3-12 12 0,-2 13-11 15,2-13 2-15,-1 9-5 0,1-9-8 0,0 0 8 16,0 12 3-16,0-12-2 0,0 0-11 0,0 0 11 15,0 15-4-15,0-15 0 0,0 0-6 0,-3 13 8 16,3-13-1-16,0 0-3 0,-2 11-4 0,2-11 4 16,0 0 0-16,2 11-2 0,-2-11 3 0,0 0 5 15,0 0-11-15,0 0 4 0,0 0-4 0,0 0 2 16,3 13 0-16,-3-13 3 0,0 0 0 0,0 0 0 16,0 0-2-16,0 0-1 0,0 0 3 0,0 0-7 0,0 0 4 15,0 0 4-15,0 0-2 0,0 0 7 0,0 0 1 16,0 0-5-16,0 0-26 0,0 0-28 0,0 0-21 15,0 0-35-15,0 0-33 0,0 0-47 0,-6-44-52 16,7 29-60-16,-4-3-275 0,3-2-613 0,2 5 272 16</inkml:trace>
  <inkml:trace contextRef="#ctx0" brushRef="#br0" timeOffset="8240.93">11264 8256 47 0,'6'-7'157'0,"-6"7"-7"15,0 0-6-15,0 0-5 0,0 0-11 0,6-7-5 16,-6 7-6-16,0 0-2 0,0 0-5 0,0 0-9 16,0 0-1-16,0 0-9 0,0 0-3 0,0 0-7 0,0 0-6 15,0 0-3-15,0-13-2 0,0 13-9 16,0 0-3-16,0 0-3 0,0 0-7 0,0 0-6 0,0 0-1 15,0 0-5-15,0 0-2 0,0 0 3 0,0 0 4 16,0 0 2-16,0 0-1 0,0 0 3 0,0 0 3 16,-17 26-3-16,17-26-2 0,-5 12 1 0,2-3 1 15,-2-1-1-15,5-8 3 0,-7 16-5 0,1-8 1 16,-3-1-1-16,3 3 0 0,-2-3-3 0,2 1 3 16,0 0-3-16,-1 1 1 0,1-2-1 0,-2 1-5 15,8-8-1-15,-13 16-1 0,7-12 0 0,2 3-3 16,-4 0-1-16,8-7-1 0,-9 13-6 0,5-8 0 15,4-5-2-15,-9 10-5 0,4-4-1 0,5-6 0 16,-7 7 1-16,7-7 3 0,-6 8-6 0,6-8 1 0,-6 8-2 16,6-8 2-16,-6 7-6 0,6-7 4 0,0 0-4 15,0 0-1-15,-3 9 2 0,3-9 1 0,0 0-3 16,0 0 3-16,0 0-1 0,0 0-2 0,0 0 4 16,0 0 1-16,-8 7-3 0,8-7 10 0,0 0 3 15,0 0 3-15,0 0-4 0,0 0-5 0,0 0 1 16,0 0-1-16,0 0-4 0,0 0-1 0,21-21 1 15,-21 21 1-15,8-11-9 0,-8 11 6 0,7-11 0 16,1 5 1-16,-4-3-9 0,4 2 2 0,-2 0 3 16,0-1 5-16,1 0-8 0,1 2 1 0,-3-3-3 15,3 3 3-15,-8 6-6 0,9-11 6 0,-3 4-2 0,-2-1 1 16,-4 8-2-16,9-12-1 0,-9 12-1 0,9-13 3 16,-6 5-5-16,-3 8 1 0,6-8 4 15,-6 8 1-15,5-10-5 0,-5 10 3 0,0 0-7 0,3-13 5 16,-3 13 4-16,0 0-1 0,4-9-3 0,-4 9 3 15,0 0 1-15,2-9 3 0,-2 9-5 0,0 0-2 16,0 0 2-16,0 0 2 0,0 0 0 0,9-7-6 16,-9 7 2-16,0 0 4 0,0 0 0 0,0 0-4 15,0 0 3-15,0 0-5 0,0 0 2 0,0 0 3 16,0 0-3-16,0 0-8 0,0 0 8 0,0 0-3 16,0 0-1-16,0 0 2 0,0 0-1 0,0 0 0 15,0 0 0-15,0 0 1 0,0 0 2 0,11 16 2 16,-11-16 1-16,6 12 0 0,-6-12 8 0,8 10-2 15,-2-2 4-15,0-1 1 0,0-4 3 0,1 5-5 16,1-1 6-16,-1 0-5 0,-1-1 2 0,5 0-1 0,-4 1 0 16,1 0-7-16,-1-2 4 0,-1 1 2 0,-6-6-3 15,13 11-5-15,-5-7-19 0,-8-4-16 16,7 13-22-16,-4-6-27 0,-3-7-35 0,0 0-50 0,-3 16-61 16,3-16-89-16,-7 9-179 0,7-9-537 0,-12 6 237 15</inkml:trace>
  <inkml:trace contextRef="#ctx0" brushRef="#br0" timeOffset="65526.64">9131 9896 25 0,'0'0'105'0,"-8"-8"-5"16,8 8-7-16,0 0-6 0,0 0-2 0,-9-8-6 16,9 8-6-16,0 0-4 0,0 0-2 15,0 0-6-15,-6-8-2 0,6 8 0 0,0 0-2 0,0 0-4 16,0 0 0-16,-4-8-1 0,4 8-1 0,0 0 8 15,0 0-1-15,0 0-3 0,-3-11 0 0,3 11-1 16,0 0 5-16,0 0-1 0,0 0-2 0,0 0-1 16,0 0 1-16,0 0-1 0,-3-12-4 0,3 12-6 15,0 0 7-15,0 0 0 0,0 0 0 0,0 0-3 0,0 0-1 16,0 0 8-16,0-15-2 0,0 15-1 0,0 0 1 16,0 0 1-16,0 0-5 0,0 0 2 15,0 0 1-15,-3-11-4 0,3 11-3 0,0 0-5 0,0 0 2 16,0 0-3-16,0 0-5 0,0 0 1 0,0 0-4 15,0 0 0-15,0 0-3 0,0 0-4 0,0 0-2 16,0 0-5-16,0 0 1 0,0 0-3 0,13-5-2 16,-13 5 0-16,0 0 0 0,0 0 0 0,0 0 1 15,26 12 1-15,-17-11-4 0,-2 5 3 0,-7-6 3 16,17 11-3-16,-8-9 0 0,1 3 2 0,-1-2 1 16,-2 1-2-16,4 2 4 0,-2 5-1 0,3-8-1 15,-5 3-1-15,2-1 2 0,-1 1-1 0,1 5-5 16,-2-9 3-16,-1 3-4 0,-6-5 3 0,13 10 2 15,-7-5-6-15,0 0 0 0,-6-5 0 0,11 9 1 16,-4-2-6-16,-1-2 5 0,0 1 0 0,-6-6 1 0,14 12-7 16,-8-4 10-16,1-5 0 0,-1 4-2 0,0-1 6 15,3 2 1-15,1 0 1 0,-1 1-3 16,2 0 9-16,-2 0-6 0,3 2-2 0,0-1 0 0,-5-3 2 16,2 0-1-16,1 0 2 0,-1 3-8 0,2-1 3 15,-4-2-5-15,1 2-1 0,-1-3-1 0,-1-1 0 16,2 1-2-16,-2 2 3 0,0-2 1 0,-6-6-4 15,11 11-1-15,-8-4 6 0,2-1-9 0,-5-6 0 16,12 9 5-16,-9-3-4 0,-3-6 4 0,10 12-5 16,-7-7 6-16,-3-5-2 0,11 7-2 0,-4-3 1 15,-7-4 0-15,6 8 1 0,-6-8-2 0,9 8 2 16,-9-8-5-16,8 8 5 0,-8-8 3 0,5 8-1 16,-5-8-2-16,8 7 3 0,-8-7-5 0,0 0 13 0,6 7-10 15,-6-7-2-15,0 0 1 0,6 6 2 0,-6-6-4 16,0 0 0-16,0 0-3 0,0 0 8 15,9 4-2-15,-9-4-2 0,0 0-4 0,0 0 6 0,0 0 6 16,0 0-3-16,0 0 3 0,0 0 6 0,0 0-14 16,0 0 7-16,0 0 0 0,0 0-11 0,0 0-10 15,0 0-21-15,0 0-18 0,0 0-35 0,0 0-35 16,-9-32-39-16,9 32-42 0,-9-9-43 0,-2 2-43 16,6-2-252-16,-9 0-578 0,7 3 256 0</inkml:trace>
  <inkml:trace contextRef="#ctx0" brushRef="#br0" timeOffset="65533.64">9174 9853 81 0,'0'0'153'0,"0"0"-9"16,0 0-8-16,0 0-3 0,3-13-9 0,-3 13-1 0,0 0-4 16,0 0-3-16,0 0-11 0,3-11 0 15,-3 11-9-15,0 0-3 0,0 0-5 0,0 0-4 16,0 0-2-16,0 0-5 0,6-10-2 0,-6 10-4 0,0 0-2 16,0 0-2-16,0 0-4 0,0 0-8 15,0 0-3-15,0 0-5 0,0 0-2 0,0 0-9 16,0 0-4-16,0 0-4 0,0 0-1 0,0 0-7 0,0 0 0 15,0 0 6-15,0 0-2 0,0 0 1 0,0 0-2 16,0 0 2-16,-9 35 8 0,9-35 1 0,-3 11 3 16,3-11-3-16,0 15-1 0,0-15-5 0,-4 12 1 15,4-12-1-15,-3 17 1 0,3-12 2 0,0-5-1 16,-5 15-1-16,4-7-4 0,1-8-1 0,-5 14 2 16,4-5-3-16,1-9-1 0,-2 16-4 0,-4-10-2 15,6-6 2-15,0 0-2 0,-3 18-2 0,3-18-1 16,-1 14-2-16,1-14 3 0,-3 14-1 0,3-14-2 0,-3 13 1 15,3-13-2-15,0 0-1 0,0 12 0 0,0-12 2 16,0 0-8-16,0 0 6 0,-3 13 1 16,3-13-4-16,0 0-2 0,0 0 4 0,0 0-1 0,0 0-3 15,0 11 6-15,0-11-1 0,0 0-1 0,0 0 1 16,0 0 2-16,0 0 3 0,0 0 4 0,0 0 3 16,0 0-1-16,0 0 0 0,0 0-1 0,0 0-3 15,0 0-4-15,0 0 2 0,0 0 1 0,0 0-4 16,3-35 5-16,-3 35-7 0,4-14-8 0,-4 14 3 15,3-13 3-15,0 6-6 0,-3 7-1 0,3-18 1 16,2 8-10-16,-5 10 7 0,3-18-6 0,0 11 2 16,-3 7 2-16,3-13-3 0,-3 13-1 0,3-15 2 15,-3 15 1-15,7-14-1 0,-7 14 0 0,3-10 3 0,-3 10-2 16,3-15-1-16,-3 15 3 0,3-10-1 16,-3 10 4-16,6-13-2 0,-6 13 2 0,0-9 0 15,0 9-1-15,4-9-3 0,-4 9 3 0,0 0 2 0,3-11-4 16,-3 11 1-16,0 0 2 0,0 0-4 0,0 0 3 15,0 0 1-15,0-13-5 0,0 13 0 0,0 0 5 16,0 0 0-16,0 0 1 0,0 0-2 0,0 0 4 16,0 0-8-16,0 0 7 0,0 0-3 0,0 0 1 15,0 0-5-15,0-13 5 0,0 13 1 0,0 0 1 16,0 0-3-16,0 0 2 0,0 0 1 0,0 0 2 16,0 0-3-16,0 0 3 0,0 0-8 0,0 0 3 15,0 0 1-15,0 0 2 0,0 0-3 0,0 0 3 0,0 0-2 16,17 1 5-16,-17-1-5 0,0 0 4 0,24 1-2 15,-12 2 5-15,0-6-4 0,-12 3-1 0,22 0 1 16,-6 0 4-16,-2 0-3 0,1 0 1 0,-5 3-5 16,7-2 3-16,-4-2-1 0,0 2-5 0,-13-1-7 15,21-1-16-15,-10 1-24 0,-1 1-23 0,-10-1-35 16,15 0-36-16,-15 0-44 0,0 0-96 0,0 0-174 16,14-6-497-16,-14 6 220 0</inkml:trace>
  <inkml:trace contextRef="#ctx0" brushRef="#br0" timeOffset="63084.7">10136 10145 103 0,'0'0'145'0,"0"0"-11"0,0 0-2 16,0 0-5-16,0 0-3 0,0 0-11 0,0 0-4 16,0 0-4-16,0 0-7 0,0 0-5 0,0 0-3 15,0 0-7-15,0 0-4 0,0 0-4 0,0 0-5 16,0 0-3-16,0 0-2 0,0 0-5 0,0 0 1 16,0 0-7-16,0 0-3 0,0 0-6 15,20-22-4-15,-20 22 0 0,7-9-6 0,-7 9-3 0,9-9-2 16,-9 9-3-16,6-14-5 0,0 7-2 0,0 0-1 15,-2 0-2-15,4-4-1 0,-2 1-4 0,-3 2 2 16,-3 8-3-16,10-18 1 0,-7 10-2 0,-1-3-2 16,2 4 0-16,-1-4-2 0,2 1-1 0,1-4 1 15,0 7-2-15,-3-2 1 0,1 0-1 0,-4 9-3 16,6-17 2-16,-2 10-2 0,-2-2 6 0,-2 9-4 0,7-13 2 16,-2 6 1-16,-5 7-1 0,3-12-2 15,-3 12 0-15,1-8-1 0,-1 8 2 0,0 0-1 0,9-10 2 16,-9 10-1-16,0 0 4 0,0 0-3 0,3-11 2 15,-3 11 1-15,0 0 3 0,0 0-3 0,0 0-2 16,0 0-1-16,5-7 0 0,-5 7-4 0,0 0-4 16,0 0 7-16,0 0 0 0,0 0-3 0,0 0 1 15,0 0-2-15,0 0-1 0,0 0 0 0,0 0 3 16,0 0-4-16,0 0-2 0,0 0 0 0,0 0 3 16,0 0 0-16,0 0-1 0,0 0 6 0,0 0 3 15,0 0-7-15,0 0 9 0,0 0 0 0,0 0 3 16,0 0-2-16,-17 31 2 0,17-31-2 0,-3 11 6 15,3-11 3-15,-6 10-1 0,6-10 0 0,-4 14 2 16,4-14-5-16,-5 9 0 0,5-9 2 0,-5 13 0 16,5-13-4-16,-5 14 2 0,5-14-3 0,-1 15 2 0,-5-7 0 15,6-8 1-15,-2 16-1 0,-1-6-1 0,3-10-3 16,-1 17 2-16,-1-7-3 0,-1-1 2 16,3-9-1-16,-3 18 1 0,3-10-1 0,0-8-1 0,-4 23-2 15,2-12 6-15,1-3-8 0,-2 2 3 16,3-10 1-16,-2 18-1 0,2-10 1 0,0-8 4 0,-3 21-1 15,3-11-4-15,0-10 3 0,-3 16-6 0,2-7 7 16,1-9 3-16,-3 17-1 0,3-17 3 0,-3 16-1 16,3-7 1-16,0-9-5 0,-3 19 2 0,0-8 0 15,1-4-5-15,2-7 2 0,0 14 1 0,0-14-4 16,-1 21 6-16,1-21-4 0,1 14-1 0,-1-6 0 16,0-8-1-16,-1 16-2 0,1-16 2 0,0 14 1 0,0-14-4 15,1 17 5-15,-1-9 0 0,0-8-1 0,0 17 1 16,2-9-1-16,-2-8 3 0,0 17-4 15,0-17 5-15,-2 13-6 0,2-13 3 0,0 18 2 0,0-18 5 16,-1 14-1-16,2-4-1 0,-1-10-4 0,-4 14 6 16,4-14-8-16,0 17-1 0,0-17 5 0,-2 14 1 15,2-14-1-15,-3 11-1 0,3-11-4 0,0 13 2 16,0-13 2-16,-3 12-4 0,3-12 3 0,0 0-1 16,0 17-1-16,0-17 3 0,0 11 1 0,0-11 2 15,0 0-4-15,3 14 0 0,-3-14-1 0,3 8-2 16,-3-8-4-16,6 7 6 0,-6-7 1 0,8 6-2 15,-8-6-1-15,6 7 2 0,-6-7 2 0,12 4-4 16,-12-4-1-16,10 3-11 0,-10-3-9 0,9 4-18 0,-9-4-20 16,0 0-31-16,0 0-39 0,0 0-46 15,0 0-31-15,0 0-51 0,11-12-242 0,-11 12-532 16,0 0 236-16</inkml:trace>
  <inkml:trace contextRef="#ctx0" brushRef="#br0" timeOffset="69463.74">10994 10257 42 0,'0'0'107'0,"-9"5"-12"16,9-5-5-16,0 0 3 0,0 0-8 0,0 0-6 16,0 0 2-16,-10 2 5 0,10-2 0 0,0 0 0 15,0 0-1-15,0 0 0 0,0 0 0 0,0 0-1 0,0 0 3 16,0 0-10-16,0 0 8 0,0 0-1 15,0 0 0-15,0 0 1 0,0 0-7 0,0 0 2 0,0 0-3 16,0 0-4-16,0 0-3 0,0 0 0 0,0 0-4 16,0 0-6-16,31-13-2 0,-31 13-2 0,13-2-3 15,-13 2 3-15,18-4-3 0,-9 4 2 0,0-3 0 16,-9 3-3-16,28-2 2 0,-13 0-4 0,5 4-2 16,-1-4-1-16,1 2 3 0,-3-1-4 0,6 1 0 15,-7 0 3-15,5-3-2 0,3 3-2 0,-5 0 1 16,7 0-1-16,-10 0-2 0,4 0 5 0,-3 3-7 15,3-6 4-15,-4 2-5 0,2-1-5 0,-4 2 1 0,-1 0-2 16,-4-4-3-16,-9 4-4 0,22 4-3 0,-13-8-4 16,-9 4-1-16,15 0-2 0,-15 0 1 0,14 4-1 15,-14-4-8-15,12 0-1 0,-12 0 4 0,0 0-4 16,0 0 1-16,17 0 2 0,-17 0-6 0,0 0-1 16,14 0 2-16,-14 0 5 0,10 0-7 15,-10 0 4-15,12 3-7 0,-12-3 3 0,0 0 0 0,14 0 2 16,-14 0-3-16,0 0 2 0,0 0-4 0,13-3 4 15,-13 3-1-15,0 0-1 0,0 0-10 0,0 0 3 16,0 0-13-16,0 0-19 0,14-4-21 0,-14 4-15 16,0 0-25-16,0 0-32 0,0 0-32 0,0 0-31 15,0 0-24-15,0 0-31 0,0 0-212 0,-23-20-495 16,11 19 219-16</inkml:trace>
  <inkml:trace contextRef="#ctx0" brushRef="#br0" timeOffset="70378.67">11009 10258 64 0,'0'0'206'0,"0"0"-13"0,0 0-17 0,0 0-7 16,0 0-11-16,0 0-10 0,0 0-9 0,0 0-7 15,0 0-11-15,31-13-8 0,-31 13-4 0,0 0-10 0,0 0-5 16,0 0-8-16,8-7-7 0,-8 7-6 0,0 0-1 16,10-7-9-16,-10 7-1 0,9-6-6 15,-9 6-1-15,11-9-7 0,-6 3-3 0,-5 6-2 0,9-8 1 16,-3 2-4-16,-6 6-3 0,14-9-7 16,-8 1 3-16,3 3-8 0,-3-2-2 0,3-2-1 0,-5 1 1 15,4 3-6-15,-8 5 2 0,16-15-4 0,-9 8-1 16,1 3-3-16,-1-3 0 0,-7 7-2 0,9-14 0 15,-3 10-2-15,-6 4-1 0,11-10 1 0,-5 6-1 16,-6 4-3-16,7-10 3 0,-1 4-2 0,-6 6 1 16,0 0 1-16,8-11 1 0,-8 11-4 0,0 0 1 15,6-5 2-15,-6 5 1 0,0 0-5 0,0 0 1 16,6-7-1-16,-6 7 0 0,0 0-2 0,0 0 3 16,0 0 0-16,0 0 0 0,0 0 0 0,0 0-2 15,0 0-1-15,0 0 4 0,0 0-4 0,0 0-1 16,0 0 0-16,0 0-1 0,0 0 0 0,0 0 2 0,0 0 0 15,0 0 0-15,0 0-2 0,0 0 0 0,0 0-3 16,0 0 6-16,0 0-1 0,0 0 0 16,0 0-3-16,0 0 4 0,0 0 1 0,0 0-1 0,-26 24-1 15,26-24 1-15,-12 7 0 0,6-2-3 0,-1 2 0 16,7-7 3-16,-14 10 2 0,8-8-3 0,-1 3-3 16,7-5 2-16,-13 11-1 0,7-5 5 0,0-1-2 15,6-5 3-15,-12 9-5 0,7-3 0 0,5-6-1 16,-10 10 3-16,2-5 1 0,8-5 0 0,-9 10-1 0,5-4-1 15,4-6-1-15,-8 10 1 0,8-10 0 16,-7 10-2-16,7-10 1 0,-8 5 3 0,8-5-4 16,-8 8 4-16,8-8-1 0,-8 7-1 0,8-7 0 15,-6 9 2-15,6-9-4 0,0 0 1 0,-3 8 2 16,3-8 0-16,0 0 0 0,-4 11 0 0,4-11 2 16,0 0-4-16,0 0 1 0,-2 12 0 0,2-12 0 0,0 0 2 15,0 0 0-15,0 0 0 0,3 13 1 0,-3-13 2 16,0 0-4-16,6 7 8 0,-6-7 1 15,12 4 3-15,-12-4-3 0,13 3 7 0,-2 1-3 0,-11-4 0 16,15 6-2-16,0-2-2 0,-3-1 0 0,3 1 0 16,1-3 0-16,-3 1-2 0,1 4-1 0,-4-1 1 15,4 1-1-15,-5-2 0 0,0-1-2 0,0 5-6 16,1-5-15-16,-1 2-8 0,0 1-18 0,-5 1-13 16,5 0-19-16,-4-1-19 0,-5-6-25 0,6 15-36 15,-6-15-35-15,0 14-231 0,0-14-454 0,3 11 202 0</inkml:trace>
</inkml:ink>
</file>

<file path=ppt/ink/ink120.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in"/>
          <inkml:channel name="T" type="integer" max="2.14748E9" units="dev"/>
        </inkml:traceFormat>
        <inkml:channelProperties>
          <inkml:channelProperty channel="X" name="resolution" value="393.73947" units="1/cm"/>
          <inkml:channelProperty channel="Y" name="resolution" value="393.73947" units="1/cm"/>
          <inkml:channelProperty channel="F" name="resolution" value="249.9771" units="1/in"/>
          <inkml:channelProperty channel="T" name="resolution" value="1" units="1/dev"/>
        </inkml:channelProperties>
      </inkml:inkSource>
      <inkml:timestamp xml:id="ts0" timeString="2023-08-11T05:41:21.124"/>
    </inkml:context>
    <inkml:brush xml:id="br0">
      <inkml:brushProperty name="width" value="0.04667" units="cm"/>
      <inkml:brushProperty name="height" value="0.04667" units="cm"/>
      <inkml:brushProperty name="color" value="#ED1C24"/>
      <inkml:brushProperty name="fitToCurve" value="1"/>
    </inkml:brush>
  </inkml:definitions>
  <inkml:trace contextRef="#ctx0" brushRef="#br0">673 10615 1 0,'0'0'142'16,"0"0"-5"-16,0 0-6 0,0 0-8 0,0 0-9 16,0 0-5-16,0 0-7 0,0 0 0 0,0 0-3 15,0 0 2-15,0 0-2 0,0 0-3 0,0 0-3 16,0 0 3-16,0 0-9 0,0 0-3 0,0 0-1 15,0 0-7-15,0 0 0 0,19-10-6 0,-19 10-5 16,0 0-9-16,0 0 0 0,0 0-5 0,0 0-3 16,0 0-2-16,11-6-5 0,-11 6-4 0,0 0-1 0,9-5-2 15,-9 5-4-15,0 0-3 0,13-6 0 16,-13 6-3-16,7-4-4 0,-7 4-5 0,12-7 5 16,-12 7 0-16,12-7-3 0,-12 7-4 0,13-7 3 0,-5 5-2 15,-8 2 3-15,16-3-6 0,-6-1 4 0,-2 2-1 16,-8 2 1-16,18-2-2 0,-8-3 5 15,-10 5-6-15,18-3 2 0,-9 2 2 0,-9 1-1 0,16-3-5 16,-16 3 5-16,13 0-4 0,-13 0 0 0,14 0-3 16,-14 0 0-16,0 0-2 0,14 0 0 0,-14 0 0 15,12 1-3-15,-12-1 1 0,9 3 1 0,-9-3-2 16,9 7-3-16,-9-7 0 0,7 4 1 0,-7-4 0 16,0 0 2-16,6 10-4 0,-6-10 2 0,3 13 0 15,-3-13 2-15,0 12-4 0,0-12 2 0,0 15-1 16,0-15 0-16,-3 13 0 0,3-13 5 0,-3 16-7 15,-3-7 3-15,6-9 0 0,-4 16 1 0,-2-9 0 16,6-7 1-16,-9 12-4 0,6-5 3 0,-3-1-2 16,6-6 3-16,-12 14 0 0,7-8-4 0,-3 1 1 0,1-1 4 15,-1 2-4-15,1 0 3 0,0-2-2 16,7-6 2-16,-17 11 0 0,10-6 4 0,-1 1-6 16,8-6 1-16,-14 6-2 0,3-5 2 0,11-1-1 0,-15 8-2 15,9-3 2-15,6-5 4 0,-8 6-6 0,8-6 2 16,0 0-1-16,-14 5 0 0,14-5 0 0,0 0 2 15,-10 5-1-15,10-5-3 0,-8 2 3 16,8-2-3-16,0 0 1 0,0 0 2 0,0 0-4 0,0 0 5 16,0 0 0-16,0 0 3 0,0 0-2 0,0 0 0 15,0 0 2-15,0 0 0 0,0 0-1 0,0 0-1 16,27 15 5-16,-18-12-5 0,3-2 1 0,3 4 3 16,2-5 1-16,3 0 3 0,5 5-3 0,-6-4-1 15,2 0 0-15,-5 3 1 0,3-1-6 0,-2-1 5 16,2 0-2-16,-4 1 0 0,0 1-1 0,1-1-3 15,-3 0 3-15,2 1-3 0,-3-3-1 0,-3 1-1 16,-9-2-8-16,15 8-14 0,-6-7-11 0,-9-1-18 16,10 5-18-16,-10-5-18 0,10 4-25 0,-10-4-31 0,6 7-40 15,-6-7-226-15,0 0-445 0,3 10 197 16</inkml:trace>
  <inkml:trace contextRef="#ctx0" brushRef="#br0" timeOffset="1523.02">834 11501 146 0,'0'0'138'0,"0"0"-7"15,0 0 0-15,0-13-10 0,0 13 0 0,0 0 2 16,0 0-10-16,0 0-3 0,0 0-4 0,0 0-3 16,0 0-8-16,0 0-6 0,0 0-9 0,3-14-3 15,-3 14-7-15,0 0-5 0,6-7-5 0,-6 7-8 16,0 0-5-16,8-8-7 0,-8 8 0 0,0 0-7 15,18-7-2-15,-18 7-3 0,14-3-1 0,-3 2-5 16,-11 1-3-16,21-2 0 0,-11 2-4 16,3-4-2-16,-13 4 1 0,22-1 1 0,-13 1-5 0,-9 0 0 15,21 0-2-15,-21 0-2 0,16 1 0 0,-8 3-2 0,-8-4 2 16,15 0-3-16,-15 0-1 0,0 0 0 0,13 0 0 16,-13 0-1-16,0 0 1 0,12 3-2 15,-12-3 5-15,0 0-5 0,3 8 4 0,-3-8 1 0,0 0-3 16,0 0 2-16,-5 17-1 0,5-17 5 0,0 0-5 15,-6 9 2-15,6-9 1 0,0 0-1 0,-7 11 3 16,7-11-3-16,-6 9 2 0,6-9-4 16,-6 10-2-16,6-10 8 0,-7 11-4 0,7-11-1 0,-6 12 1 15,0-7 1-15,6-5-3 0,-10 11 1 0,7-7 1 16,3-4-2-16,-11 9 0 0,11-9 0 0,-7 9 0 16,1-4 0-16,6-5 2 0,0 0-2 0,-9 10 1 15,9-10 0-15,0 0-1 0,0 0 0 0,-6 7 2 16,6-7 2-16,0 0-2 0,0 0 1 0,0 0-3 15,0 0 2-15,0 0-2 0,0 0 3 0,0 0-2 16,0 0-3-16,0 0 4 0,0 0-1 0,0 0 1 16,24 3-4-16,-24-3 1 0,13 3 2 0,-13-3-1 15,15 0-3-15,-15 0-1 0,13 1 4 0,-13-1-3 16,15 0 0-16,-5 2 0 0,-10-2-2 0,14 0 1 16,-14 0 4-16,13 4-1 0,-13-4-2 0,12 0-1 0,-12 0 3 15,9 4-3-15,-9-4-1 0,12 1 0 16,-12-1 4-16,0 0-2 0,10 4 0 0,-10-4 0 0,0 0-3 15,9 5-1-15,-9-5 0 0,0 0 3 0,4 10-2 16,-4-10 4-16,5 8-1 0,-5-8 0 16,1 10 0-16,-1-10 1 0,3 12-2 0,-3-12 3 15,0 0-2-15,-4 19 0 0,4-19 3 0,-5 12 0 16,4-4 1-16,1-8 3 0,-7 13 2 0,7-13-2 0,-6 13 3 16,0-9 1-16,6-4 5 0,-11 15 2 0,5-9-2 15,-1-2 4-15,7-4-4 0,-19 7 0 0,8-1 0 16,-2-3-5-16,0 2 5 0,1-2-3 0,-2-2-1 15,4 1 2-15,10-2-5 0,-24 0 0 0,15 0 0 16,9 0-2-16,-19 0 0 0,19 0-1 0,-19 0-1 16,19 0 1-16,-15 0-1 0,15 0-7 0,-13 0-18 15,13 0-19-15,0 0-23 0,-19 0-29 0,19 0-30 16,-14 4-33-16,14-4-52 0,-13 0-157 0,13 0-392 16,-11 6 174-16</inkml:trace>
  <inkml:trace contextRef="#ctx0" brushRef="#br0" timeOffset="2235.97">837 12296 115 0,'0'0'191'0,"0"0"-19"15,0 0-17-15,0 0-11 0,0 0-12 0,0 0-5 16,0 0 0-16,0 0-7 0,0 0-9 0,0 0-8 15,0 0-2-15,-16 26-3 0,16-26-4 0,-5 10-15 16,5-10 1-16,-9 10-2 0,9-10-3 0,-7 11-7 16,4-6 0-16,3-5-10 0,-8 12-5 0,8-12-3 15,-4 15-7-15,4-15-2 0,-6 10-2 0,6-10-1 16,0 14-2-16,0-14-6 0,4 14 4 0,-4-14-4 16,8 14 1-16,-2-8-1 0,0-1-5 0,-2 2-3 15,7 0 1-15,-11-7-4 0,25 10-2 0,-15-7 0 16,7 3-3-16,-4-1 2 0,1-5-6 0,1 7 1 15,-2-5-17-15,2 0-16 0,1-2-17 0,-4 3-18 16,-12-3-22-16,18 3-24 0,-18-3-27 0,18-3-20 16,-6 0-57-16,-12 3-149 0,16-5-384 0,-11-2 170 15</inkml:trace>
  <inkml:trace contextRef="#ctx0" brushRef="#br0" timeOffset="2478.65">1168 12349 145 0,'0'0'233'0,"0"0"-19"0,0 0-21 0,0 0-16 15,0 0-4-15,0 0-5 0,0 0-9 0,0 0-6 16,0 0-9-16,-16 36-6 0,11-25-13 0,-4 1-11 16,6-1-6-16,-4 0-7 0,-2 2-9 0,1-1-7 15,-1 5-12-15,-1-3-5 0,3 4-10 0,-5 2-2 16,1-6-6-16,1 4-3 0,1 3-4 0,-3-4-26 15,0 0-21-15,2-3-35 0,-1 1-31 16,-1 1-42-16,2-1-38 0,-2-1-56 0,0-3-187 0,3 6-424 16,-2-7 187-16</inkml:trace>
  <inkml:trace contextRef="#ctx0" brushRef="#br0" timeOffset="3268.63">839 12956 181 0,'0'0'205'0,"0"0"-14"16,-3-11-16-16,3 11-16 0,0 0-9 0,0 0-6 16,0 0-9-16,0 0-4 0,0 0-7 0,0 0-5 15,35 12-1-15,-23-9-8 0,3 1-5 0,0-1-5 16,1 1-8-16,4-1-6 0,-5 1-11 0,0-1-6 15,-3 0-10-15,3-2-5 0,-5-1-6 0,2 6 2 16,-2-5-12-16,1 2 0 0,-11-3-14 0,19 3-15 16,-19-3-17-16,14 2-14 0,-8 1-17 0,-6-3-19 15,9 6-17-15,-9-6-15 0,0 0-21 0,0 0-31 16,0 0-27-16,0 0-178 0,0 0-373 0,0 0 165 16</inkml:trace>
  <inkml:trace contextRef="#ctx0" brushRef="#br0" timeOffset="3712.93">862 12991 160 0,'-12'1'183'0,"12"-1"-12"0,0 0-15 0,0 0-11 16,-14 1-9-16,14-1-11 0,0 0-8 0,-15 5-7 15,15-5-14-15,-14 5-2 0,7 1-9 0,7-6-2 0,-14 2-10 16,14-2-14-16,-13 8 3 0,13-8-8 15,-9 8-6-15,3-4-3 0,-1 2-1 0,7-6-9 16,-11 8-5-16,11-8 1 0,-6 10-4 0,6-10 0 16,-4 10-2-16,4-10-3 0,-3 8 3 0,3-8-7 0,0 0 2 15,7 16-9-15,-7-16 9 0,12 8-3 0,-4-2-6 16,2-3 0-16,2 1-1 0,-2 3-1 16,7-3 3-16,-2 3-6 0,-2-5 2 0,5-1 2 15,-2 5-4-15,-2-2 2 0,2 1 1 0,-1 1 0 0,-1-4 0 16,-3 3-6-16,-2-3 2 0,-1 2-2 0,2 1 1 15,-10-5-2-15,14 9 1 0,-8-3 2 0,-3 1-5 16,-3-7 3-16,4 13 2 0,-2-6 0 16,-2-7-4-16,-2 15-1 0,2-15 6 0,-6 15 4 0,0-7 2 15,0-1 4-15,6-7 1 0,-13 11 4 0,5-5-1 16,1 1-2-16,-5-4 2 0,3 2-1 0,-1 1-2 16,1-3 1-16,-3-2-6 0,12-1-1 0,-21 4 2 15,13 0-1-15,-2-1-3 0,10-3-2 0,-19 5-11 16,10 0-14-16,-2-5-27 0,11 0-16 0,-15 7-26 15,8-3-28-15,7-4-25 0,-14 3-35 0,14-3-179 16,-10 6-384-16,10-6 170 0</inkml:trace>
  <inkml:trace contextRef="#ctx0" brushRef="#br0" timeOffset="4615.59">956 13704 51 0,'0'0'224'16,"6"-6"-10"-16,-6 6-14 0,0 0-12 0,0 0-18 0,0 0-14 16,0 0-11-16,0 0-7 0,0 0-4 0,0 0-5 15,0 0 0-15,0 0-6 0,0 0-5 16,0 0-10-16,-25 20-10 0,25-20-5 0,-12 11-7 16,0-1-3-16,3-3-4 0,2-1 0 0,-5 2-8 0,0 4-1 15,1-3-3-15,-1 4-8 0,2-2-3 0,0 3-7 16,-2 3-1-16,1-6-3 0,4 2-8 0,1 2-6 15,-2-4 0-15,1 4-2 0,1-2-1 16,3 0-6-16,-3 0 0 0,1 3 3 0,5 0-7 0,-1-5-2 16,1 3 0-16,1 0 1 0,-1-14-3 0,3 17 3 15,2-8-3-15,-5-9-2 0,9 14-1 0,-2-8 6 16,1 3-6-16,-1-5 0 0,7 1-1 0,-5 2-2 16,6-1-4-16,-1-3 0 0,3-3-1 0,-1-1-3 15,-2-1-2-15,1-2-5 0,0 3-2 0,1-2-3 16,-3-2 1-16,2 0-6 0,-1-2 1 0,-1 0 3 15,1-1 0-15,-7 2 2 0,2 0 2 0,-5-2-1 16,1-2 4-16,-5 10-1 0,7-14-3 0,-7 5 5 16,0 9-1-16,0-15 0 0,0 15-2 0,-3-16 2 15,-1 8 0-15,4 8 1 0,-14-11-1 0,7 7 3 16,-3 1-3-16,10 3 4 0,-17 0-4 0,17 0 2 16,-19-5-15-16,7 5-20 0,0 5-33 0,-2-3-37 0,6 3-39 15,-4 1-45-15,3 1-63 0,-3-6-174 16,4 5-467-16,-2 1 207 0</inkml:trace>
</inkml:ink>
</file>

<file path=ppt/ink/ink121.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in"/>
          <inkml:channel name="T" type="integer" max="2.14748E9" units="dev"/>
        </inkml:traceFormat>
        <inkml:channelProperties>
          <inkml:channelProperty channel="X" name="resolution" value="393.73947" units="1/cm"/>
          <inkml:channelProperty channel="Y" name="resolution" value="393.73947" units="1/cm"/>
          <inkml:channelProperty channel="F" name="resolution" value="249.9771" units="1/in"/>
          <inkml:channelProperty channel="T" name="resolution" value="1" units="1/dev"/>
        </inkml:channelProperties>
      </inkml:inkSource>
      <inkml:timestamp xml:id="ts0" timeString="2023-08-11T05:43:10.543"/>
    </inkml:context>
    <inkml:brush xml:id="br0">
      <inkml:brushProperty name="width" value="0.04667" units="cm"/>
      <inkml:brushProperty name="height" value="0.04667" units="cm"/>
      <inkml:brushProperty name="color" value="#3165BB"/>
      <inkml:brushProperty name="fitToCurve" value="1"/>
    </inkml:brush>
  </inkml:definitions>
  <inkml:trace contextRef="#ctx0" brushRef="#br0">17270-456 39 0,'0'0'147'0,"0"0"-10"16,0 0-7-16,0 0-11 0,0 0 3 0,0 0-9 15,0 0-7-15,0 0-3 0,0 0 0 0,0 0-6 0,0 0-6 16,0 0-5-16,3-17-4 0,-3 17-5 15,0 0-9-15,0 0-3 0,0 0-8 0,0 0-3 16,0 0-2-16,0 0-3 0,0 0-3 0,0 0-3 16,0 0 2-16,0 0-5 0,0 0 6 0,0 0-7 0,0 0 0 15,0 0-2-15,0 0 3 0,0 0-2 16,0 0-3-16,0 0-2 0,0 0 3 0,0 0-4 16,0 0 5-16,0 0-1 0,0 0-4 0,0 0 2 0,0 0-1 15,0 0-8-15,0 0 2 0,0 0 2 0,0 0 3 16,0 0-4-16,0 0 0 0,0 0 2 0,0 0-1 15,0 0-3-15,0 0-1 0,0 0 1 0,0 0-2 16,0 0-4-16,0 0-2 0,0 0-1 0,0 0-4 16,0 0 1-16,0 0-1 0,19-3-2 0,-19 3-1 15,12 0 1-15,-12 0-2 0,18 0 0 0,-18 0-3 16,21 0 3-16,-11 0-1 0,-10 0 1 0,22 0-2 16,-11 0 7-16,2 1-6 0,-1-1-1 0,-12 0 3 15,21 0 6-15,-7 0-10 0,-3 2-2 0,1-1 4 16,-12-1 3-16,21 0-8 0,-10 3 0 0,-11-3-1 15,16 0 3-15,-16 0-4 0,15 1 2 0,-15-1-2 16,13 0 1-16,-13 0 1 0,0 0-1 0,18-1-1 16,-18 1 2-16,8 2-1 0,-8-2 1 0,0 0-1 15,16 0 0-15,-16 0-1 0,0 0 5 0,0 0-6 16,14 0 4-16,-14 0-1 0,0 0 3 0,9 1 4 0,-9-1-4 16,0 0-1-16,13 0 3 0,-13 0 1 15,0 0 0-15,0 0 4 0,13 4 3 0,-13-4 1 16,0 0 1-16,0 0 2 0,18-5 5 0,-18 5-2 0,11-1-4 15,-11 1-2-15,0 0 3 0,0 0-3 0,18-1 3 16,-18 1-4-16,0 0-2 0,0 0-1 0,12-4 0 16,-12 4-1-16,0 0-2 0,0 0 2 0,0 0-10 15,0 0 4-15,0 0-6 0,9-3-6 0,-9 3-22 16,0 0-20-16,0 0-25 0,0 0-32 0,0 0-26 16,0 0-15-16,0 0-21 0,0 0-27 0,0 0-20 15,0 0-209-15,0 0-456 0,0 0 202 0</inkml:trace>
  <inkml:trace contextRef="#ctx0" brushRef="#br0" timeOffset="7018.21">18264-468 137 0,'6'-5'149'0,"-6"5"-1"15,0 0-8-15,8-10-10 0,-8 10-6 0,0 0-9 16,1-10-8-16,-1 10 0 0,0 0-9 0,0 0-8 15,5-7-3-15,-5 7-4 0,0 0 0 16,0 0-7-16,0 0-10 0,0-13-1 0,0 13 0 0,0 0-5 16,0 0-1-16,0 0-4 0,0 0-3 0,0 0-5 15,-9-12-4-15,9 12-1 0,0 0-7 0,0 0 2 16,0 0-4-16,0 0-6 0,0 0-6 0,-9-5 2 16,9 5-4-16,0 0-4 0,0 0-2 0,0 0-4 0,-21 9 6 15,21-9-4-15,-12 13-2 0,5-5-1 16,-1-1 1-16,1 0-1 0,-2 4-1 0,4-4-1 0,1 4 0 15,-4-2 1-15,4 1-2 0,1 1-5 0,3-11 5 16,-6 17-1-16,3-7 3 0,3-10-2 0,-2 20 0 16,2-12-3-16,0-8 1 0,0 12 2 0,0-12-4 15,2 13 1-15,-2-13 2 0,6 9 0 0,-6-9 0 16,4 6 1-16,-4-6 2 0,9 6-6 0,-9-6 6 16,11 3-5-16,-11-3 3 0,15-3 0 0,-15 3 0 15,18-4-1-15,-18 4 2 0,20-3-1 0,-11-1 0 16,2 1-6-16,2-4 3 0,1 0-3 0,-1 1 5 15,1 1-4-15,-3-1 3 0,0-1-4 0,1 0 3 16,1 0-2-16,-1-1 2 0,-4 1 0 0,-1 1-1 16,1-1 1-16,2 2-2 0,-4-1 0 0,-6 6 4 15,10-17-3-15,-5 10 3 0,-1 0 4 0,-4 7 1 16,8-13-7-16,-7 6 6 0,-1 7 2 0,2-15-2 16,-2 15-1-16,3-13 3 0,-3 13 1 0,-3-12 0 15,3 12 3-15,0 0-2 0,-2-15-1 0,2 15 1 16,-3-13 0-16,3 13-3 0,-6-10 0 0,6 10-3 15,-9-6-2-15,9 6 5 0,-4-10-6 0,4 10 1 16,-11-5-1-16,11 5 2 0,-11-7-4 0,3 3 2 0,8 4-3 16,-15-2-1-16,15 2 1 0,-18-3 1 15,18 3 4-15,-19-1-8 0,19 1-3 0,-17 1-5 16,6 2-3-16,11-3-11 0,-21 2-9 0,13 3-13 0,-4-4-13 16,3 4-5-16,-1-1-15 0,10-4-15 0,-14 6-16 15,10 1-11-15,-3-3-5 0,7-4-11 16,-8 10-23-16,8-10-138 0,-3 10-323 0,3-10 143 15</inkml:trace>
  <inkml:trace contextRef="#ctx0" brushRef="#br0" timeOffset="7509.28">18903-425 124 0,'12'-9'250'16,"-12"9"-19"-16,0 0-17 0,0 0-16 0,10-8-19 16,-10 8-13-16,11-2-13 0,-11 2-10 0,8-5-13 15,-8 5-6-15,18 0-10 0,-6-2-4 0,-12 2-9 16,23-1-2-16,-11-2-3 0,0 3-13 0,2-1-9 16,0 1-5-16,1-1-7 0,1 1-9 0,-2 0 1 15,1-1-9-15,-2 1-2 0,-1-4-4 0,3 8-7 16,-3-4 4-16,3 0-8 0,-15 0-1 0,25 0-3 15,-13 0-3-15,-2-4-3 0,4 4-2 0,-14 0-4 16,24 0 2-16,-12 0-2 0,-12 0-2 0,19 4 1 16,-9-4 3-16,-10 0-7 0,18-4-2 0,-18 4-7 15,15 0-11-15,-15 0-9 0,14 0-9 0,-14 0-10 16,0 0-12-16,13 4-16 0,-13-4-13 0,0 0-17 0,0 0 0 16,12 0-2-16,-12 0-23 0,0 0-12 0,0 0-5 15,0 0-15-15,0 0-19 0,0 0-142 0,0 0-342 16,0 0 152-16</inkml:trace>
  <inkml:trace contextRef="#ctx0" brushRef="#br0" timeOffset="7797.23">19273-561 199 0,'0'0'214'0,"0"0"-16"0,0 0-19 0,0 0-21 0,0 0-15 16,0 0-14-16,0 0-15 0,0 0-23 0,0 0 2 16,0 0-5-16,0 0-3 0,0 0-5 0,-14 21 3 15,8-11-3-15,2 3 0 0,-4 0 0 0,2 0-3 16,0 3-7-16,-1-3-8 0,4 4-6 0,-3-3-7 16,0 3-2-16,0-3-3 0,-1 2-6 0,1 0-2 15,1-2-5-15,-1-1-3 0,3-4 0 0,-3 5-2 16,2-2-7-16,-1 0-24 0,1-2-23 0,2-2-29 0,2-8-19 15,-6 17-22-15,6-17-30 0,2 13-26 16,-2-13-207-16,4 7-389 0,-4-7 173 0</inkml:trace>
  <inkml:trace contextRef="#ctx0" brushRef="#br0" timeOffset="9108.22">19850-497 99 0,'0'0'181'16,"0"0"-2"-16,0 0-3 0,0 0-8 0,0 0-3 0,0 0-7 0,0 0-5 16,0 0-8-16,0 0-9 0,0 0-2 0,0 0-10 15,0 0-7-15,0 0-5 0,0 0-8 0,0 0-9 16,-18-25-7-16,18 25-9 0,0 0-9 16,0 0 0-16,0 0-14 0,13-13-7 0,-13 13-3 0,12-7-6 15,-4 3 0-15,-1-2-6 0,-7 6-6 0,20-5 1 16,-11-1-6-16,1 1 1 0,3-1-8 0,2 1 0 15,-1 0-1-15,-1 1-4 0,1-5 1 0,2 4-1 16,-3 2-2-16,1-2-1 0,1-1-2 0,-5 5 0 16,-1-1 0-16,-9 2-1 0,15-7 1 0,-15 7-2 15,13-3-2-15,-13 3-2 0,11-1-3 0,-11 1 3 16,0 0-5-16,0 0 1 0,0 0-3 0,13 4 3 16,-13-4 2-16,6 8-2 0,-6-8 1 0,0 13 1 15,0-13-1-15,-4 19 1 0,1-9-1 0,0 6 1 16,-3-4-2-16,3 1 4 0,-3 0 0 0,0 1-1 15,0 1-1-15,0 2 0 0,3-3 1 0,-4 3 5 16,1-3-5-16,-2-3 2 0,-1 3 2 0,0 0-1 16,2 0-3-16,-4-1 4 0,2-2-1 0,-1 2 2 15,3-2-2-15,-1-2 5 0,1-2-5 0,-4 0 4 16,7 1-4-16,-8 1 2 0,4-3 1 0,8-6 1 16,-16 8-3-16,8-6 4 0,1 2-6 0,7-4 4 15,-15 6-3-15,5-5 5 0,10-1-4 0,-14 6 1 16,7-2-2-16,7-4 3 0,-12 3 0 0,12-3-1 0,0 0-2 15,-14 0 3-15,14 0-1 0,0 0 8 16,0 0-9-16,0 0 1 0,-10 1 0 0,10-1 1 16,0 0-3-16,0 0 2 0,0 0-1 0,0 0-1 15,0 0-3-15,0 0 2 0,0 0 3 0,0 0-5 0,0 0-2 16,0 0-1-16,36-11 4 0,-36 11-1 0,24 1-2 16,-9-1 1-16,4 0 1 0,0 2 1 0,-2-2 0 15,2 0 0-15,2 0-3 0,-2 4 4 0,1-3-1 16,-1 1 2-16,-1-4-2 0,-2 2 1 0,2 0-1 15,-4 0 1-15,1 0-2 0,1 2 3 0,-16-2-5 16,19-3 0-16,-19 3 4 0,14 0-3 0,-14 0-11 16,9 1-9-16,-9-1-9 0,0 0-3 0,0 0-13 15,15-1-11-15,-15 1-12 0,0 0-19 0,0 0-10 16,0 0-16-16,0 0-26 0,0 0-29 0,13-6-53 16,-13 6-115-16,6-6-365 0,-6 6 162 0</inkml:trace>
  <inkml:trace contextRef="#ctx0" brushRef="#br0" timeOffset="9638.35">20675-633 68 0,'0'0'210'16,"0"0"-19"-16,0 0-19 0,0 0-19 0,0 0-17 0,0 0-11 15,0 0-12-15,0 0-7 0,0 0-2 0,-21 25 1 16,13-16-5-16,-2 2-8 0,1 1 1 0,-3 3-2 16,0 0-8-16,-1 3-9 0,2-3-5 15,-5 5-4-15,5 0-8 0,-1 1 0 0,0-7-5 0,3 4-6 16,-2 0 1-16,3-5-2 0,2 5-9 0,0-3 1 15,0 0-10-15,5-3 5 0,-4 5-4 0,2-6-1 16,-1 3-4-16,4-3 2 0,0 2-3 0,1-2-2 16,-1-11-1-16,6 17 1 0,-1-14 5 0,1 7 0 15,1-3 0-15,1-2 1 0,1-3-4 0,-9-2-4 16,25 5 0-16,-9-4 1 0,-1-1-2 0,2 0 2 16,1 0-5-16,-1-1 0 0,0-4 0 0,-1 3-2 15,1-2 3-15,-4-3-5 0,3 3-1 0,-2-3 2 16,-1 0-3-16,-5 0 1 0,1 0-2 0,-3 0 5 15,1 0 2-15,-2-1 3 0,-2 0 0 0,-3 8-3 16,6-12 1-16,-6 12-4 0,3-12-2 0,-3 12 3 16,0 0-11-16,-9-14 4 0,9 14-3 0,-15-8-2 15,7 5-1-15,-4-1 1 0,-1 3-3 0,-2 0-8 16,0 2-8-16,-1-2-10 0,1 2-13 0,1 0-9 16,2 2-16-16,-1-2-14 0,13-1-11 0,-19 6-10 0,7-2-25 15,12-4-26-15,-15 6-19 0,7-4-27 16,8-2-150-16,0 0-376 0,-12 5 167 0</inkml:trace>
  <inkml:trace contextRef="#ctx0" brushRef="#br0" timeOffset="10327.63">21124-479 63 0,'3'-11'272'15,"-3"11"-22"-15,7-9-10 0,-7 9-21 0,10-11-19 16,-7 6-15-16,-3 5-19 0,17-10-17 0,-10 3-14 15,-1 0-15-15,3 1-13 0,3-1-9 0,-3 2-13 16,2-1-4-16,0 3-11 0,-11 3-8 0,23-10-8 16,-11 7-1-16,-5 1-10 0,-7 2-4 0,15-6-8 15,-4 5 3-15,-11 1-6 0,13-4-5 0,-13 4-3 16,15 5-4-16,-15-5-3 0,12 6-5 0,-12-6 2 16,13 7-1-16,-10 1-1 0,2 1 1 0,-5-9-3 15,4 17 1-15,-4-5-2 0,0 3 1 0,-4-6-1 16,5 5-2-16,-4 1 1 0,-3-2 4 0,0 1-4 15,-1 3 3-15,1-4-2 0,-3 3-1 0,-2 1 2 16,3-4 0-16,-4 1-2 0,0 1 2 0,3-2-3 16,-8 5 2-16,4-7 2 0,4 2-1 0,-4 0-3 15,2-3 5-15,-2-1-2 0,-1 1-1 0,5 1 0 16,2-4-1-16,-4-4-1 0,4 3 1 0,-1-1 2 16,8-5-4-16,-11 10 4 0,5-6 1 0,6-4-4 15,0 0 2-15,-11 7 2 0,11-7 8 0,0 0 4 16,0 0 3-16,-9 6 9 0,9-6-3 0,0 0 2 0,0 0 1 15,0 0 1-15,0 0 3 0,0 0-4 0,0 0 4 16,0 0-4-16,0 0-6 0,0 0 0 16,0 0-2-16,0 0-7 0,0 0-4 0,0 0 9 15,0 0-10-15,0 0 1 0,51-10-3 0,-38 10-3 0,5-3 1 16,2 1-1-16,-3 2-5 0,1-2 7 0,8-2-2 16,-1 4-2-16,-8 0 1 0,0-2-1 0,0 2 0 15,1 0-1-15,0-1 0 0,-3-2 0 0,-2 3-2 16,2-1-2-16,-5-3 3 0,-10 4-2 0,20-2-4 15,-20 2-8-15,15 0-9 0,-15 0-18 0,0 0-11 16,13 0-21-16,-13 0-13 0,0 0-20 0,0 0-24 16,18 0-22-16,-18 0-21 0,0 0-26 0,10-5-41 15,-10 5-157-15,12-7-428 0,-12 7 190 0</inkml:trace>
  <inkml:trace contextRef="#ctx0" brushRef="#br0" timeOffset="11139.91">21777-528 98 0,'0'0'155'15,"0"0"-11"-15,-8 7-11 0,8-7-5 0,0 0-7 0,-3 11-8 16,3-11-7-16,0 0-8 0,0 0-3 0,-3 12-2 16,3-12-12-16,0 0 3 0,3 16-11 0,-3-16-5 15,0 0-2-15,2 14-7 0,-2-14-4 0,1 11-3 16,-1-11-6-16,6 8-5 0,-6-8 2 0,8 8-4 15,-8-8 0-15,7 10 0 0,-1-4-3 0,0-1-1 16,-6-5 1-16,12 9-5 0,-3-1 0 0,-3-5-1 16,-6-3-4-16,15 5-1 0,-5 1 0 0,-2-2 0 15,-8-4 1-15,18 7-3 0,-9-4 0 0,-2 1-3 16,-7-4 2-16,17 8-4 0,-10-5-4 0,2 1 2 16,-9-4-3-16,13 6-1 0,-5-1 1 0,-8-5-6 15,13 5 2-15,-7-2-3 0,2 4 1 0,-8-7-1 0,12 9 2 16,-8-6-2-16,-4-3 1 0,12 12 1 15,-9-5 4-15,1 1 1 0,-4-8-2 0,8 11 1 16,-5-5 4-16,-3-6-5 0,3 11 1 0,-3-11 1 0,0 13 2 16,0-13 2-16,-5 11 4 0,5-11 11 0,-9 11-2 15,4-4-4-15,-6-1 8 0,1-1-10 0,-4 1-3 16,-2-2-4-16,1 1 3 0,-3-1-4 0,-1 0-4 16,2 3-19-16,-2-3-25 0,1 0-34 0,1-3-26 15,0 2-29-15,-1 1-37 0,3-1-32 0,1-1-202 16,2-2-425-16,12 0 187 0</inkml:trace>
  <inkml:trace contextRef="#ctx0" brushRef="#br0" timeOffset="10682.14">21831-574 48 0,'13'0'226'0,"-13"0"-12"16,19-2-14-16,-8 4-13 0,-11-2-11 0,21-2-5 15,-6 4-13-15,-2 0-10 0,3-1-15 0,-16-1-6 16,27-1-14-16,-16 2-2 0,1-2-11 0,0 5-7 16,-12-4-12-16,22-3-11 0,-10 3-5 0,-12 0-2 0,18 0-11 15,-18 0-4-15,13 0-8 0,-13 0 0 0,15 0-10 16,-15 0-17-16,0 0-20 0,14 3-21 0,-14-3-26 15,0 0-16-15,0 0-12 0,10 4-16 0,-10-4-28 16,0 0-20-16,0 0-29 0,0 0-146 16,0 0-346-16,0 0 153 0</inkml:trace>
  <inkml:trace contextRef="#ctx0" brushRef="#br0" timeOffset="18361.19">23538-553 10 0,'0'0'255'0,"0"0"-13"0,3-8-20 0,-3 8-15 16,0 0-23-16,5-13-17 0,-5 13-12 0,7-7-19 0,-7 7-12 16,12-7-13-16,-4 3-7 0,-1-2-9 15,2 2-10-15,-9 4-8 0,22-8-7 0,-8 5-3 16,-4-1-9-16,2-2 0 0,2 6-2 0,-14 0-5 15,22-3-6-15,-13 0-3 0,-9 3-4 0,16-1 0 0,-16 1-4 16,20-3-3-16,-10 3-3 0,-10 0-3 16,0 0-5-16,23 3-1 0,-19-1-1 0,-4-2-5 15,13 5-1-15,-13-5-2 0,0 0-3 0,12 7-1 0,-12-7 2 16,6 10-2-16,-6-10 2 0,3 9-5 0,-1 0 0 16,-2-9 2-16,0 0 1 0,-5 17 0 0,5-17-1 15,-6 16 3-15,0-9-3 0,6-7-1 16,-12 13-7-16,6-6 9 0,-2 0 1 0,0 1-5 0,-1-1 5 15,2-1-1-15,7-6 2 0,-15 9-2 0,9-4-6 16,6-5 5-16,-14 10-4 0,14-10 9 0,-9 7-9 16,3-5 1-16,6-2-4 0,-6 9-5 0,6-9-4 15,0 0-4-15,-10 3 1 0,10-3-1 0,0 0-2 16,0 0 3-16,-1 10 0 0,1-10 3 0,0 0 1 16,0 0 3-16,0 0-1 0,0 0 2 0,13 14-1 15,-7-10 3-15,-6-4-2 0,12 7 1 0,-5-7-1 16,-7 0 3-16,14 3 0 0,-7 3 0 0,-7-6 1 15,15 9-2-15,-4-7 6 0,-11-2-8 0,11 11-3 16,-6-9 6-16,-5-2-2 0,10 9 4 16,-4-3-6-16,-6-6 3 0,8 11-3 0,-4-6 5 0,-4-5 0 15,5 15-1-15,-5-15 0 0,4 12 0 0,-4-4 2 16,5 1 1-16,-5-9-3 0,0 0 3 0,1 17-4 16,-1-17 5-16,0 12 1 0,0-12-1 0,-4 16 1 0,4-16 3 15,-6 11 3-15,1-5 0 0,-1 2-1 0,6-8-2 16,-16 8 6-16,7-2-5 0,2-4 0 0,-7 3 2 15,2-1-2-15,2-2 0 0,-5 2 1 0,1-3-1 16,-1 1 0-16,4 2-1 0,-3-3-1 0,14-1-4 16,-25 6-11-16,14-6-7 0,2 0-19 0,9 0-9 15,-21 2-13-15,21-2-18 0,-14 0-7 0,14 0-12 16,-12 0-7-16,12 0-14 0,0 0-24 0,0 0-45 16,0 0-136-16,0 0-347 0,0 0 154 0</inkml:trace>
  <inkml:trace contextRef="#ctx0" brushRef="#br0" timeOffset="18794.16">24126-437 130 0,'-31'10'177'15,"31"-10"-17"-15,-11 10-16 0,5-4-7 16,0 2-13-16,6-8-5 0,-10 14-6 0,4-5-8 0,1 0-16 16,2-1-2-16,3-8-5 0,-4 16-9 0,2-9-6 15,2-7 1-15,0 17-6 0,0-17-4 0,0 12 4 16,0-12 5-16,6 12 5 0,-1-4 0 16,-5-8-1-16,12 4-1 0,1 0-4 0,-1-1-7 0,2 0-3 15,0-2-8-15,3 0-2 0,-2 0-3 0,0-1-8 16,1-2-1-16,2 1-1 0,0-3-4 0,0-5-1 15,-3 4-3-15,1-5 3 0,1 1-9 0,-4 0-2 0,0-4-4 16,-1 1 0-16,-3-1 2 0,2-1-3 0,-4 0-1 16,-1 3-5-16,0-3 0 0,-6 3-1 15,0 11-1-15,-3-20-4 0,0 9-2 0,-3 1 2 0,-1 3-1 16,-5-3 1-16,-3 2-6 0,3 1 4 0,-4 1 0 16,-2 0 3-16,-2 3-2 0,4 1 1 0,1 0-4 15,-3 1-4-15,2 1-11 0,2 1-15 16,-2-1-14-16,16 0-8 0,-23 6-18 0,16-1-7 0,-2-3-13 15,-1 4-26-15,10-6-13 0,-12 8-30 0,6 0-173 16,6-8-363-16,-6 10 160 0</inkml:trace>
  <inkml:trace contextRef="#ctx0" brushRef="#br0" timeOffset="19699.18">24987-535 115 0,'0'0'185'16,"-14"20"-7"-16,14-20-12 0,-9 15-1 0,5-8-6 0,-2 3-9 16,-3-2-17-16,1 1-9 0,-1 5-10 0,2-4-14 15,-2 1-6-15,-1 2-9 0,2 2-12 16,1-4-2-16,-5 1-7 0,4 0-3 0,1-2-8 15,-5 3-4-15,4-4-4 0,1 5-2 0,-2-6-5 0,-3 1-18 16,5 0-25-16,-4-3-24 0,5 1-30 0,-6-1-27 16,5-3-19-16,-1 6-30 0,8-9-176 0,-15 5-338 15,15-5 150-15</inkml:trace>
  <inkml:trace contextRef="#ctx0" brushRef="#br0" timeOffset="19430.12">24754-539 152 0,'0'0'194'0,"0"0"-16"0,0 0-19 0,0 0-15 15,15 4-10-15,-15-4-9 0,6 7-10 0,-6-7-1 16,7 11-8-16,2-4-4 0,-1-1-4 0,-2 5-3 16,1-5-4-16,0 1-2 0,2 4-11 0,-1 0-5 15,2-4-10-15,-4 2-2 0,5-1-5 0,-2 1-8 16,-2-2-5-16,-1 0-5 0,2 2 1 0,1-2-5 16,-4 1-5-16,6-3 3 0,-4 2-7 0,-7-7-1 15,12 12-3-15,-4-7 1 0,-2 3-3 0,-6-8-5 16,9 9-7-16,-3-6-11 0,-6-3-13 15,10 6-16-15,-10-6-13 0,0 0-13 0,6 6-11 0,-6-6-16 16,0 0-33-16,0 0-37 0,0 0-183 0,0 0-367 16,0 0 162-16</inkml:trace>
  <inkml:trace contextRef="#ctx0" brushRef="#br0" timeOffset="17258.32">22590-394 25 0,'0'0'209'0,"0"0"-10"0,0 0-12 0,0 0-13 15,0 0-11-15,0 0-10 0,0 0-2 0,0 0-5 16,0 0-10-16,0 0-6 0,15-19-2 0,-15 19-4 0,0 0-11 16,7-7-7-16,-7 7-6 0,0 0-10 0,10-6-5 15,-10 6-6-15,11-5-8 0,-11 5-5 0,10-5-6 16,-10 5-5-16,15-2-8 0,-15 2 1 0,18-4-4 16,-9 4-5-16,8-3-2 0,-3 0 4 0,0 3-11 15,1 0 0-15,3 0-5 0,-2-1-1 0,3 1 2 16,-1-3-6-16,0 3 1 0,3-3-2 0,3 2-2 15,-5 0 2-15,7 0-4 0,-5 1-12 0,-2 0-3 16,0-4 2-16,1 4 2 0,-5 0-1 0,1 0 1 16,-5-4-4-16,-11 4 4 0,19 0-2 0,-19 0-5 15,13-1 1-15,-13 1-7 0,0 0-13 0,17-1-18 16,-17 1-18-16,0 0-21 0,0 0-1 0,0 0-13 16,0 0-19-16,0 0-19 0,0 0-22 0,0 0-10 15,0 0-18-15,-36 16-16 0,36-16-129 0,-15 0-352 16,15 0 156-16</inkml:trace>
  <inkml:trace contextRef="#ctx0" brushRef="#br0" timeOffset="17543.87">22963-654 5 0,'0'0'167'0,"0"0"-2"16,0 0-6-16,-20 14-6 0,20-14-13 0,-6 14-11 16,3-5-6-16,-1 5-3 0,-1-3-9 0,2 5-5 15,2-1-4-15,-4-2-3 0,5 3-13 16,-4 1-5-16,1-1-8 0,3-3-6 0,-2 5-6 0,-1-2-4 16,2-1-7-16,1-2-2 0,-5 1-5 0,4 0-2 15,1-2-5-15,-3 0-1 0,3-12-6 0,-5 18-10 16,4-7-24-16,-2-1-20 0,3-10-18 0,-3 14-28 15,-1-7-28-15,4-7-20 0,-3 13-39 0,3-13-140 16,-6 8-323-16,6-8 144 0</inkml:trace>
  <inkml:trace contextRef="#ctx0" brushRef="#br0" timeOffset="20489.26">25429-548 14 0,'0'0'222'0,"0"0"-16"16,11-15-26-16,-11 15-14 0,3-8-17 0,-3 8-12 15,9-10-8-15,-9 10-11 0,13-7-9 0,-7 1-8 16,2 1-10-16,-8 5-8 0,19-6-5 0,-8 1-6 16,3 2-4-16,-3-1-1 0,-1 2-1 0,-1-2-4 15,-9 4-4-15,20-5-6 0,-10 4 0 0,-10 1-9 16,20-1 0-16,-12-2-6 0,-8 3 0 16,14 0-7-16,-14 0-6 0,10 4-4 0,-10-4-3 0,9 6-4 15,-9-6 2-15,9 7-10 0,-9-7 5 0,3 11 0 16,-3-11 0-16,2 13 1 0,-2-13-5 0,-3 16 1 15,3-16 2-15,-8 16 2 0,2-8 0 0,0 2-5 16,-4 0-1-16,2-2 4 0,-4 1-1 0,2 2-3 16,-2-4 4-16,2 3-2 0,-4-3 4 0,5 0-8 15,2-1 5-15,1 3-3 0,-3-7-3 0,9-2 2 16,-11 11 2-16,3-8-5 0,8-3 3 0,-11 6-2 16,11-6 2-16,0 0-4 0,-7 10 2 0,7-10 0 0,0 0 0 15,-6 6-3-15,6-6 2 0,0 0 1 0,0 0 1 16,0 0-3-16,0 0 1 0,13 13 2 15,-13-13-3-15,14 5 1 0,-14-5 0 0,11 2 0 0,-3 2-1 16,-8-4-3-16,13 4 3 0,-1-1 2 0,-12-3-2 16,14 2 1-16,-14-2 0 0,9 3-9 0,1 1 6 15,-10-4 0-15,9 5 3 0,-9-5-5 0,7 6 0 16,-7-6 0-16,9 6-1 0,-9-6 0 0,5 9 3 16,-5-9-2-16,6 11 1 0,-6-11 0 0,0 10 2 15,0-10-2-15,0 12 2 0,0-12-2 0,-8 14-1 16,8-14 5-16,-6 16 2 0,-1-8-3 0,1-2 3 15,-3-4 1-15,-1 3 1 0,4 2 3 0,-5-1-2 16,2-1 1-16,-4-2 0 0,2 1 2 0,-1 2-4 16,-1-2 0-16,1-2-2 0,2-1-2 0,10-1-7 15,-23 4-15-15,14-2-15 0,9-2-12 0,-21 0-21 16,21 0-12-16,-17 0-14 0,17 0-20 0,-11-2-34 16,11 2-27-16,-10-7-155 0,10 7-357 0,-3-11 158 15</inkml:trace>
  <inkml:trace contextRef="#ctx0" brushRef="#br0" timeOffset="20834.18">26020-552 177 0,'0'0'220'0,"14"0"-18"15,-14 0-11-15,19-1-15 0,-7 1-11 16,-12 0-9-16,24-2-3 0,-8 4-9 0,-7-2-8 16,7 0-7-16,1-2-7 0,-2 4-9 0,3-4-6 0,0 2-10 15,-2-1-11-15,0 1-12 0,1-1 0 16,2 1-11-16,-11-3-5 0,7 6-10 0,-2-3-1 15,-13 0-8-15,19 0-2 0,-19 0-10 0,20-3-12 16,-20 3-25-16,13 3-23 0,-13-3-21 0,12 1-22 0,-12-1-12 16,0 0-13-16,0 0-15 0,0 0-25 15,0 0-15-15,0 0-25 0,0 0-136 0,0 0-344 0,0 0 153 16</inkml:trace>
  <inkml:trace contextRef="#ctx0" brushRef="#br0" timeOffset="21265.26">26069-510 23 0,'0'0'167'0,"0"0"-11"0,-7 4-8 0,7-4-17 16,0 0-1-16,-9 7-13 0,9-7-8 0,0 0-4 16,-5 8-6-16,5-8-4 0,-6 8-12 0,6-8-5 15,0 0-2-15,-2 11-5 0,2-11-7 0,0 0-1 16,0 15 2-16,0-15-4 0,0 0-9 0,5 13 4 15,-5-13-2-15,5 13-6 0,1-8 4 0,0 1 4 16,-6-6-4-16,10 14-4 0,-4-8-4 0,2 2-6 16,1-1-3-16,-3 0-4 0,1 2 1 0,5 0-6 15,-6-1-2-15,1-1 0 0,-1 0-3 0,5-1-2 16,-5 3-2-16,4-4-3 0,-1 6 0 0,-4-5-2 16,1 0 1-16,-3 2-4 0,3 2 2 0,-6-10-6 15,7 13-1-15,-1-5 2 0,-6 2-1 0,0-10 0 16,6 11-1-16,-6-11-2 0,0 9 2 0,0-9 1 15,0 0 0-15,0 18 1 0,0-18 2 0,-9 8-1 16,9-8 2-16,-16 7-2 0,7-4 2 0,-2 1-7 0,-2-1 6 16,-1 1-7-16,5-1-18 0,-4 0-9 0,13-3-15 15,-16 4-14-15,4-4-12 0,12 0-21 16,-17 1-17-16,17-1-12 0,-16 0-15 0,16 0-19 16,0 0-37-16,-19-4-105 0,19 4-318 0,0 0 140 0</inkml:trace>
  <inkml:trace contextRef="#ctx0" brushRef="#br0" timeOffset="21667.91">26778-400 59 0,'0'0'219'0,"0"0"-24"0,0 0-19 16,0 0-13-16,0 0-10 0,0 0-2 0,0 0-3 15,13 16-2-15,-7-10-3 0,2 1-4 0,1-1-3 16,-2 1-8-16,2 1-11 0,-2-1-7 0,5 0-4 15,2 6-3-15,-1-8-6 0,-1 6-3 0,2-3-3 16,-4 1-8-16,5 0-3 0,-5-2-9 0,4 2-4 16,-2-3-8-16,1 0-5 0,-4 5-3 0,2-4-6 15,-1-4-6-15,-1 3-4 0,4-1-2 0,-4-1-5 16,-1 2 2-16,-2-3-6 0,-6-3-4 0,16 8 2 16,-13-5-5-16,-3-3-1 0,11 6-12 0,-11-6-4 15,0 0-14-15,9 4-15 0,-9-4-9 0,0 0-11 16,0 0-12-16,0 0-21 0,0 0-24 0,0 0-31 15,0 0-21-15,0 0-19 0,0 0-44 0,0 0-176 16,0 0-430-16,-11-30 191 0</inkml:trace>
  <inkml:trace contextRef="#ctx0" brushRef="#br0" timeOffset="21903.36">27095-394 157 0,'0'0'194'0,"0"0"-14"0,0 0-7 0,0 0-10 16,0 0-8-16,-25 16-7 0,19-9-10 0,-4-1-14 15,4-1-8-15,-5 7-4 0,5-2-13 0,-7 2-8 16,4 0-7-16,2-4-6 0,-5 3-11 0,4 3-7 16,-1 0-4-16,-1 0-5 0,1-2-3 0,-2 1-3 15,-5 5 0-15,1-5-6 0,2 0-29 0,2-2-28 16,-1 2-29-16,-1 1-47 0,-1-3-41 0,-2-1-66 15,0 0-122-15,4 1-351 0,-2-5 156 0</inkml:trace>
  <inkml:trace contextRef="#ctx0" brushRef="#br0" timeOffset="27822.29">27703-522 104 0,'0'0'153'0,"0"0"-5"16,0 0-12-16,0 0-2 0,0 0-7 0,0 0-7 0,0 0-9 16,0 0-8-16,0 0 0 0,0 0-3 0,0 0-12 15,-3-13-2-15,3 13-1 0,0 0 0 16,0 0-3-16,0 0-4 0,6-5-5 0,-6 5 2 0,0 0-5 16,11-8-4-16,-11 8-4 0,0 0-3 0,0 0-7 15,12-5-4-15,-12 5-5 0,10-3 0 0,-10 3-14 16,14-4-1-16,-14 4-2 0,18 3-4 0,-18-3 2 15,19-3-2-15,-19 3 0 0,19-1-3 0,-11 2-1 16,5 2-2-16,-13-3 1 0,20-3-1 0,-5 6-2 16,-2-3 1-16,-3 0-4 0,-10 0 3 0,23-3-2 15,-10 3-1-15,-13 0 0 0,20 0-1 0,-20 0-8 16,16 0 6-16,-16 0-1 0,18 3 1 0,-18-3-1 16,13 1-1-16,-13-1-2 0,14-1 0 0,-14 1 2 15,13-3 1-15,-13 3-3 0,0 0 1 0,20-1-1 0,-20 1-1 16,0 0-1-16,11 1 2 0,-11-1-4 15,0 0-6-15,0 0-10 0,0 0-16 0,0 0-16 16,0 0-18-16,0 0-28 0,0 0-32 0,0 0-19 16,0 0-9-16,0 0-14 0,0 0-32 0,0 0-104 0,0 0-327 15,0 0 145-15</inkml:trace>
  <inkml:trace contextRef="#ctx0" brushRef="#br0" timeOffset="28426.22">27765-535 113 0,'0'0'132'0,"-11"5"-2"0,11-5-7 0,0 0-7 16,0 0-6-16,-15 1-3 0,15-1-11 0,0 0-4 16,-7 5-2-16,7-5-6 0,0 0-2 0,0 0-9 15,-12 6-5-15,12-6 2 0,0 0-7 0,-11 5-4 16,11-5-6-16,0 0-3 0,-6 7-2 0,6-7-3 15,0 0-9-15,-10 2 2 0,10-2-7 0,-6 7-5 16,6-7-1-16,0 0 0 0,-9 7-4 0,9-7 1 16,0 0-1-16,0 0-2 0,-1 10-4 0,1-10 1 15,0 0-1-15,0 0-3 0,0 0 1 0,0 0 4 16,10 18-4-16,-10-18 4 0,8 6-2 0,-8-6 8 16,11 7-10-16,-3-3 3 0,1-1-3 0,-9-3-1 15,13 5-1-15,-4 1 1 0,-1-2-2 0,1-2-1 16,1 3-1-16,-10-5 0 0,12 6 1 0,-2-3 0 15,-10-3-5-15,17 1 0 0,-8 3 3 0,-9-4-3 16,13 3 2-16,-13-3 2 0,14 3 3 0,-14-3 0 16,12 4 2-16,-12-4 7 0,10 2-4 0,-10-2 3 15,9 5-4-15,-9-5 0 0,10 5-2 0,-10-5 4 16,9 2-3-16,-9-2 0 0,0 0-5 0,14 4 4 16,-14-4-7-16,9 3 2 0,-9-3-2 0,10 6 2 0,-10-6-2 15,8 5-3-15,-8-5 0 0,6 4 0 0,-6-4-1 16,9 6 1-16,-9-6-3 0,10 7 4 15,-10-7-2-15,6 10 2 0,-6-10-3 0,3 7 1 0,-3-7-1 16,7 9 1-16,-7-9-1 0,3 12 1 0,-3-12 0 16,0 10 1-16,0-10 1 0,0 0 3 0,-4 23 1 15,2-17 5-15,2-6 1 0,-7 11 7 0,1-4 5 16,6-7 6-16,-13 11-2 0,2-9 2 0,2 5-4 16,-4-3-2-16,1-1-2 0,-8 1-2 0,7-2-2 15,-3 2 1-15,-1 1-4 0,8-3 0 0,-4-2-4 16,-7 0-8-16,7 0-18 0,13 0-13 0,-22 0-31 15,13 0-16-15,9 0-26 0,-20 4-21 0,20-4-35 16,-13 0-27-16,13 0-204 0,-14 0-418 0,14 0 185 16</inkml:trace>
  <inkml:trace contextRef="#ctx0" brushRef="#br0" timeOffset="54935.07">28621-168 183 0,'0'0'210'0,"0"0"-7"0,0 0-9 0,0 0 3 15,0 0-13-15,0 0-7 0,13 4-5 0,-13-4-12 0,0 0-4 16,0 0-7-16,0 0-9 0,9 4-7 0,-9-4-7 15,0 0-7-15,0 0-9 0,0 0-12 0,0 0-2 16,19-4-13-16,-19 4-5 0,11 0-2 16,-11 0-6-16,0 0-3 0,19-2-9 0,-19 2 0 0,14 2-5 15,-14-2-9-15,16 3 3 0,-4-3-8 0,1 0-4 16,5 1-3-16,-18-1-4 0,21 1 1 16,-6-2-6-16,-4 5-5 0,2-3 3 0,-13-1-7 0,19 2 0 15,-10 0 1-15,-9-2-2 0,21 0-5 0,-15 3 4 16,-6-3-8-16,20 0-20 0,-20 0-20 0,0 0-23 15,13 0-26-15,-13 0-25 0,0 0-29 0,6 4-20 16,-6-4-11-16,0 0-31 0,0 0-41 0,0 0-180 16,0 0-457-16,0 0 203 0</inkml:trace>
  <inkml:trace contextRef="#ctx0" brushRef="#br0" timeOffset="54496.09">28627-360 68 0,'0'0'180'0,"0"0"-9"0,0 0-5 0,0 0-5 0,0 0-9 16,0 0-3-16,0 0 0 0,0 0-6 0,0 0-5 16,0 0 1-16,0 0-11 0,0 0-10 0,0 0-5 15,0 0-10-15,0 0-7 0,0 0-7 0,0 0-8 16,0 0-8-16,0 0-9 0,0 0-5 0,0 0-5 16,0 0-5-16,0 0-5 0,0 0-6 0,0 0-1 15,0 0-5-15,0 0-1 0,0 0-4 0,0 0 0 16,0 0-1-16,0 0 6 0,0 0 7 0,0 0 3 0,13-1 1 15,-13 1 3-15,19 3 0 0,-8 1-1 16,8-4-4-16,-7 2-2 0,2 0-4 0,2-2-2 16,3-2-1-16,4 4-2 0,2-4-3 0,-5 2-2 15,-3 0-2-15,1 0 3 0,0 0-5 0,-3-2 8 16,-1 2-4-16,-1 0-3 0,-13 0 4 0,21-2-12 16,-11 2 7-16,-10 0-6 0,17 0 0 0,-17 0-2 15,10-2 2-15,-10 2-4 0,0 0 0 0,0 0-1 16,0 0-5-16,15 0 6 0,-15 0-9 0,0 0 4 0,0 0-2 15,0 0 1-15,0 0-3 0,0 0 3 0,10-2-1 16,-10 2-2-16,0 0 0 0,0 0-1 16,0 0-1-16,0 0-1 0,0 0-3 0,0 0-8 0,0 0-15 15,0 0-15-15,0 0-17 0,0 0-18 0,0 0-22 16,0 0-9-16,0 0-10 0,0 0-22 0,0 0-10 16,0 0-21-16,0 0-19 0,0 0-22 0,0 0-188 15,0 0-432-15,-31 17 191 0</inkml:trace>
  <inkml:trace contextRef="#ctx0" brushRef="#br0" timeOffset="59104.18">29298-592 142 0,'0'0'144'0,"0"0"-8"0,0 0-3 16,0 0-10-16,0 0 1 0,0 0-4 0,0 0-6 0,0 0-9 16,0 0 0-16,0 0 1 0,0 0-15 0,0 0-6 15,0 0 5-15,0 0-2 0,0 0-7 0,0 0-2 16,0-16-3-16,0 16-3 0,0 0-5 0,0 0-7 16,0 0-1-16,0 0 0 0,0 0-4 0,0 0-2 15,0 0-7-15,0 0 3 0,0 0-2 0,0 0-9 16,0 0-5-16,0 0-2 0,0 0 3 0,0 0-8 15,0 0-4-15,0 0-3 0,0 0-2 0,0 0-3 16,0 0 1-16,0 0-3 0,25-5-1 0,-25 5-3 16,19 1-1-16,-19-1 0 0,21 4-4 0,-9-2 2 15,2-1-2-15,1 1 2 0,-3-1-2 0,-12-1-1 16,22 5 0-16,-10-2 2 0,-3-1 0 0,3 2-3 16,0-3 1-16,0 2-1 0,-2 0 0 0,-10-3 1 15,19 4 0-15,-11-3 4 0,-8-1-7 0,18 2 4 0,-18-2-3 16,13 2-2-16,-13-2 2 0,11 4-2 15,-11-4 0-15,13 2-1 0,-13-2-1 0,0 0 3 16,0 0-3-16,9 3-2 0,-9-3 1 0,0 0-2 16,0 0 2-16,0 0 0 0,7 7-2 0,-7-7 2 0,0 0 2 15,5 10 1-15,-5-10 4 0,0 0-6 16,0 14-1-16,0-14 0 0,0 0-1 0,-6 19 6 16,6-19-6-16,-6 13 5 0,6-13 0 0,-4 13 1 15,2-5-1-15,-1 2 0 0,3-10-1 0,-10 18 4 0,7-9-5 16,-2 2 7-16,-1 0 1 0,0 2 1 0,-1-1 1 15,2-4 2-15,-2 3-5 0,4 2 6 0,-3-2-3 16,-2 0-1-16,4-3-1 0,-2 3 3 0,3 0-1 16,-3-1 1-16,0 3-2 0,0-1 2 0,-1 0-2 15,2-1 2-15,2 0-3 0,-1-3 4 0,4-8-4 16,-8 15 3-16,5-4-5 0,3-11 5 0,-6 18-5 16,2-7 1-16,-2-4 0 0,6-7-1 0,-2 16 1 15,1-8-2-15,1-8 2 0,-3 17-1 0,3-17 0 16,-2 16-1-16,2-16 0 0,-4 12 2 0,4-12-1 15,-2 12 2-15,2-12-3 0,-5 11 0 0,5-11 0 16,0 13-1-16,0-13 1 0,0 0 2 0,0 0-4 16,0 16-9-16,0-16-14 0,0 0-10 0,0 15-17 15,0-15-9-15,-2 7-21 0,2-7-19 0,0 0-17 16,2 13-27-16,-2-13-21 0,0 0-39 0,0 0-152 16,0 0-383-16,0 0 170 0</inkml:trace>
  <inkml:trace contextRef="#ctx0" brushRef="#br0" timeOffset="59618.9">29377-253 50 0,'0'0'230'0,"0"0"-11"0,0 0-6 0,0 0-19 0,0 0 0 15,0 0-12-15,0 0-7 0,0 0-11 0,0 0-9 16,0 0-14-16,0 0-11 0,0 0-12 0,0 0-13 16,0 0-11-16,19-11-9 0,-19 11-4 0,15 0-13 15,-15 0-6-15,17 1-5 0,-17-1-9 16,22 0-3-16,-12 0-7 0,-10 0 0 0,29 4-7 0,-19-2-3 15,6-2-6-15,-1 1 4 0,-1-1-8 16,-1 3-11-16,1 0-11 0,-2-3-16 0,-12 0-18 0,19 4-13 16,-10-4-22-16,-9 0-16 0,16 0-17 0,-16 0-21 15,15-4-30-15,-15 4-39 0,12-3-164 0,-12 3-389 16,9-6 172-16</inkml:trace>
  <inkml:trace contextRef="#ctx0" brushRef="#br0" timeOffset="60412.39">30248-369 3 0,'6'-9'190'0,"-6"9"-14"0,0 0-6 0,0 0-15 16,1-11-8-16,-1 11-7 0,0 0-11 0,0 0-9 15,-7-17-12-15,7 17-11 0,-6-8-9 0,6 8-8 16,-14-10-10-16,7 8-1 0,7 2-7 0,-16-5 1 15,4 0-6-15,12 5-4 0,-21-5-4 0,6 4-6 16,0-1-4-16,0 2-3 0,15 0-2 0,-22 2-5 0,10-1-5 16,-2 2-1-16,4-1-3 0,10-2-2 15,-20 5-4-15,11 1 0 0,1-1 2 0,-1 1-3 16,9-6-6-16,-15 11 2 0,15-11 4 0,-6 9-4 16,3-4 1-16,-3 2-3 0,6-7-1 0,-5 13 4 0,5-13-4 15,5 15 3-15,-5-15 0 0,6 16-2 16,-3-8 0-16,7 0 0 0,-1 0-3 0,-1 0 2 15,-1 4-1-15,5-1 3 0,1-2-5 0,1 2 3 16,-1-1 2-16,1-2-2 0,-1 3-1 0,-6-5 3 0,8 5-2 16,-1-2 3-16,-4-1-2 0,-2-1-1 0,5 3-2 15,-4-3-1-15,-1 0 0 0,-1 2 0 0,-1-4-1 16,1 2-1-16,-1 1 4 0,0 2-4 16,0 0 0-16,-1-3-1 0,-2 3 0 0,3 2 1 0,-5-1-1 15,1-3 3-15,2 0-5 0,-4-8 4 0,0 17-2 16,0-17 6-16,-3 14-6 0,2-4 2 15,1-10 1-15,-6 13-1 0,0-3-1 0,6-10 3 0,-11 12 5 16,5-8 0-16,-1 3-3 0,-4 1-6 0,3-6 11 16,-3 2-1-16,11-4-4 0,-16 7 10 0,5-4-3 15,2 1 1-15,9-4-1 0,-15 1 4 0,15-1 1 16,-12 0 6-16,12 0 7 0,0 0 6 0,-16-4-2 16,16 4 2-16,0 0-6 0,-10-9 1 0,10 9-3 15,-5-9-3-15,5 9-5 0,0 0-1 0,5-24-4 16,-5 24 0-16,9-22-4 0,-2 15-6 0,5-6-4 15,-2 0-11-15,1-2-5 0,7-1 0 0,-3-2-1 0,3 1-2 16,-5 5-2-16,2-1 1 0,0-6-2 16,-3 9 5-16,0 0 4 0,0-2-1 0,-3-1 1 15,-2 6 2-15,-1-1-4 0,0-1 4 0,0 2 1 16,0-3 2-16,-6 10 0 0,7-14-1 0,-7 14 0 16,2-8 5-16,-2 8-9 0,0 0 3 0,4-10-7 15,-4 10-10-15,0 0-13 0,0 0-10 0,0 0-16 16,0 0-16-16,0 0-9 0,0 0-16 0,0 0-12 15,0 0-32-15,0 0-23 0,0 0-154 0,-13-13-352 0,13 13 156 16</inkml:trace>
  <inkml:trace contextRef="#ctx0" brushRef="#br0" timeOffset="60899.12">30583-413 42 0,'0'0'219'0,"0"0"-18"0,0 0-21 0,0 0-15 15,0 0-16-15,0 0-14 0,9-13-19 0,-9 13-16 0,0 0-2 16,14 0-9-16,-14 0-7 0,16 0-6 0,-16 0-7 15,22 1-5-15,-8 0-4 0,1 3-4 0,1-1 1 16,-1 1-1-16,0-4 2 0,3 6-7 16,-6-2-1-16,-2-3-2 0,1 1-3 0,-2 2-4 0,3 0-4 15,-2-1-4-15,-10-3-4 0,15 5-6 0,-9 1 1 16,-6-6-2-16,7 13-3 0,-5-8 0 0,-2-5-1 16,1 17 7-16,2-10 3 0,-3-7-3 0,0 17 4 15,-4-7-4-15,4-10-1 0,-2 19 9 0,-2-10 2 16,1 5 0-16,0-4 2 0,0 5-7 0,-1-5 1 15,1 5 0-15,-2-2-2 0,2 0-4 0,-3-1 0 16,3-4 0-16,0 4-5 0,-1 2 1 0,1 0-2 16,-2-3-2-16,5 0-1 0,-1 2-1 0,-4-2 0 15,5-11-4-15,-1 18 2 0,-4-8-2 0,5 4-1 16,-1-5-2-16,1-9 8 0,-2 18-8 0,2-7-11 16,0-11-15-16,-4 14-14 0,2-4-20 0,2-10-16 15,-4 13-20-15,4-13-22 0,-11 11-27 0,5-7-16 16,6-4-22-16,-13 5-40 0,13-5-147 0,-16 3-393 15,16-3 174-15</inkml:trace>
  <inkml:trace contextRef="#ctx0" brushRef="#br0" timeOffset="61119.88">30735-102 183 0,'0'0'208'0,"21"3"-16"0,-3-2-14 16,-1-1-15-16,-2 2-16 0,4-1-12 0,0 2-12 15,1-3-14-15,5 4-7 0,-6-1-11 0,1 0-12 0,-4-1-13 16,1 3-18-16,-2-1-32 0,2 0-28 0,0-1-29 16,-5-3-40-16,-3 3-31 0,1-2-154 15,-10-1-288-15,17 0 127 0</inkml:trace>
  <inkml:trace contextRef="#ctx0" brushRef="#br0" timeOffset="61946.23">31366-305 95 0,'0'0'157'0,"-7"9"-13"0,7-9-7 15,0 0-17-15,-6 6-5 0,6-6-11 0,0 0-4 16,0 0-8-16,-5 13-5 0,5-13-6 0,0 0-7 16,-3 10-6-16,3-10-7 0,0 11 3 0,0-11-5 15,0 0-8-15,6 14-5 0,-6-14 2 0,3 8-3 16,-3-8-6-16,8 8-5 0,-8-8 0 0,10 7-7 16,-4-2 4-16,-6-5 1 0,11 10-9 0,-4-6-2 15,-7-4 1-15,17 7-1 0,-10-4-5 0,0 7-3 0,1-7 2 16,-1 2 1-16,-7-5-2 0,18 1-5 15,-10 2 2-15,-8-3 3 0,18 8 2 0,-11-4-4 16,-7-4 4-16,13 8 1 0,-5-5 1 0,-8-3-5 16,10 7 1-16,-5 0 0 0,-5-7-2 0,10 7-4 0,-4-2 1 15,0 1-3-15,-6-6 3 0,8 14-1 0,-7-7 1 16,-1-7 1-16,8 14 1 0,-5-8 6 0,-2 2 0 16,-1-8 4-16,3 17 2 0,-3-17 3 0,-3 17 8 15,-1-9-2-15,4-8 1 0,-3 17 4 0,-2-7 3 16,2-2 2-16,-6 0-9 0,2 2 0 15,-2-4-1-15,-3 3-5 0,-3-3 3 0,2 3-6 16,-4-2 2-16,1 0-9 0,-10-1-25 0,7 1-41 0,-6-2-54 16,2-1-43-16,5-2-43 0,-7 2-210 0,10 0-431 15,0-4 190-15</inkml:trace>
  <inkml:trace contextRef="#ctx0" brushRef="#br0" timeOffset="61485.12">31374-323 209 0,'15'0'220'0,"-15"0"-16"0,18 2-15 15,-18-2-6-15,26 0-12 0,-12-1-10 0,-2 1-9 16,1 1-7-16,2 1-16 0,0-1-12 0,3 1-9 15,-3-2-10-15,3 0-12 0,-3 0-4 0,1 0-5 16,-1 2-9-16,0 0-11 0,-3-1-7 0,3 1-3 16,-3-2-7-16,-12 0-4 0,21 0-4 0,-11 3-13 15,-1-2-15-15,-9-1-19 0,15 0-19 0,-15 0-22 16,12 4-25-16,-12-4-30 0,0 0-35 0,0 0-17 16,10 2-184-16,-10-2-375 0,0 0 166 0</inkml:trace>
</inkml:ink>
</file>

<file path=ppt/ink/ink122.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in"/>
          <inkml:channel name="T" type="integer" max="2.14748E9" units="dev"/>
        </inkml:traceFormat>
        <inkml:channelProperties>
          <inkml:channelProperty channel="X" name="resolution" value="393.73947" units="1/cm"/>
          <inkml:channelProperty channel="Y" name="resolution" value="393.73947" units="1/cm"/>
          <inkml:channelProperty channel="F" name="resolution" value="249.9771" units="1/in"/>
          <inkml:channelProperty channel="T" name="resolution" value="1" units="1/dev"/>
        </inkml:channelProperties>
      </inkml:inkSource>
      <inkml:timestamp xml:id="ts0" timeString="2023-08-11T05:42:18.595"/>
    </inkml:context>
    <inkml:brush xml:id="br0">
      <inkml:brushProperty name="width" value="0.04667" units="cm"/>
      <inkml:brushProperty name="height" value="0.04667" units="cm"/>
      <inkml:brushProperty name="color" value="#3165BB"/>
      <inkml:brushProperty name="fitToCurve" value="1"/>
    </inkml:brush>
  </inkml:definitions>
  <inkml:trace contextRef="#ctx0" brushRef="#br0">0 37 60 0,'0'0'75'0,"0"0"-11"0,0 0-4 16,0 0-5-16,0 0-1 0,0 0-4 0,0 0 2 0,0 0-8 15,3-17 4-15,-3 17-2 0,0 0-2 16,0 0-3-16,0 0 4 0,0 0-3 0,0 0 3 16,0 0-3-16,4-11 3 0,-4 11-7 0,0 0-3 15,0 0 2-15,0 0 0 0,0 0 4 0,0 0-4 0,0 0-6 16,3-9 8-16,-3 9-3 0,0 0 1 15,0 0-2-15,0 0 2 0,0 0-4 0,0 0 1 16,0 0-2-16,0 0 3 0,0 0-4 0,0 0-2 0,0 0-4 16,0 0-3-16,0 0-3 0,0 0-4 0,0 0-3 15,0 0 1-15,0 0-5 0,0 0 0 0,0 0-2 16,0 0 2-16,0 0-2 0,0 0 6 0,0 0-6 16,0 0 2-16,0 0-1 0,0 0-2 0,0 0 2 15,0 0 4-15,6 31 0 0,-6-31 4 0,0 12 0 16,0-12-2-16,3 12-1 0,-3-12 2 0,0 13-4 15,0-13 3-15,1 15-2 0,-1-15 0 0,2 14 1 16,-2-4 0-16,0-10 1 0,1 18-2 0,-1-11-1 16,0 6 0-16,0-13 4 0,3 21 2 0,-6-11-7 15,3-10 6-15,-1 18-3 0,2-5 3 0,-2-2-1 16,2 2 1-16,-2 2-4 0,1-15 0 0,0 18 0 16,-2-7-2-16,2 0-1 0,-1 0 2 0,1-11-2 15,1 20 2-15,1-9-4 0,-2-11-1 0,1 20-2 16,-1-13 6-16,3 4-3 0,-3-11-1 0,2 18 0 15,-1-9 1-15,-1-9-7 0,5 17 6 0,-4-10 1 16,-1-7-3-16,2 15 1 0,-2-15-2 0,4 14 0 16,-4-14 0-16,5 11-2 0,-5-11 0 0,1 9 3 0,-1-9 0 15,2 11-2-15,-2-11 2 0,0 0-5 0,0 11 3 16,0-11-1-16,0 0 4 0,0 0 0 0,0 0-1 16,0 0 6-16,1 10 1 0,-1-10 4 0,0 0 6 15,0 0 6-15,0 0 7 0,0 0 2 0,0 0-7 16,0 0 2-16,0 0-5 0,0 0-3 0,0 0-3 15,0 0 0-15,0 0-5 0,0 0 1 0,0 0 1 16,6-36-5-16,-6 36-4 0,5-16 1 0,-4 4-2 16,4-1 1-16,-4 0-2 0,5-2-1 0,0 1-2 15,0 1 1-15,1 0 0 0,-1 1 2 0,0-2-4 16,2-1-1-16,-2 4 1 0,-3-1 1 0,4 1 2 16,-1 3-2-16,2-2 0 0,-2 3-1 0,-2 0-2 15,2-3 3-15,-6 10-4 0,9-13 1 0,-3 6 2 16,-2-2-2-16,1 2 5 0,-5 7-5 0,9-9 2 15,-5 0-2-15,-4 9 1 0,11-9 0 0,-7 2 0 16,-4 7-2-16,8-10 2 0,-8 10-1 0,7-11-1 16,-7 11 2-16,8-7-1 0,-8 7 2 0,9-7-1 0,-9 7-3 15,0 0 6-15,10-6-6 0,-10 6 1 0,0 0 2 16,9-8-2-16,-9 8 1 0,0 0 0 0,9-5-5 16,-9 5 4-16,0 0 0 0,0 0-1 0,0 0 0 15,0 0-3-15,0 0-1 0,0 0 0 0,0 0 4 16,0 0 0-16,0 0 2 0,18 8-2 0,-18-8 1 15,4 8-1-15,-4-8 1 0,5 11-1 0,-2-5 0 16,-3-6 1-16,4 13-2 0,-2-4 2 0,-2-9 2 16,4 14 1-16,-1-4-1 0,2-3 1 0,-5-7 1 15,3 18-4-15,1-9 2 0,-4-9-2 0,2 18 5 16,1-8-2-16,-2-3 1 0,-1-7 1 0,3 20-4 16,0-12 0-16,0 3 7 0,-3-11-5 0,3 14 1 15,-1-4-4-15,-1-2 2 0,-1-8 0 0,5 20 3 16,-4-13 0-16,0 1-6 0,-1-8 4 0,5 13-2 15,-5-13 4-15,1 11-1 0,-1-11 0 0,2 13 0 16,-2-13-1-16,3 7-4 0,-3-7 2 0,0 0 4 16,0 0-3-16,1 13 3 0,-1-13 0 0,0 0 0 15,0 0-1-15,5 11 1 0,-5-11 2 0,0 0-4 0,0 0 4 16,0 0 1-16,0 0 2 0,0 0 1 0,0 0 3 16,0 0 1-16,0 0-2 0,0 0-2 15,0 0 1-15,0 0-4 0,0 0 0 0,0 0 2 0,0 0-5 16,9-34 1-16,-8 27 1 0,4-1-2 0,-2-3 2 15,0 2-4-15,0-5-1 0,3 0-1 16,0 3 8-16,1-6-10 0,-1 5-1 0,0 0-2 16,2-2-1-16,-2 3 0 0,1-2-2 0,-3 1 3 0,5 0-1 15,-3 2 0-15,0 2 3 0,0 1-2 0,0 0 1 16,0-2 1-16,-1 1-1 0,1 1 0 0,-6 7-1 16,13-11 2-16,-7 4 1 0,2 1-1 0,0 1-1 15,0-2 4-15,-1 1-5 0,1 1 6 0,-8 5-5 16,15-6 3-16,-9 2-2 0,-6 4 2 0,13-7-1 15,-13 7 2-15,12-6-1 0,-12 6 0 0,12-3 3 16,-12 3-5-16,0 0 0 0,13-4 2 0,-13 4-1 16,0 0 0-16,11-1-2 0,-11 1-1 0,0 0 2 15,12 5 0-15,-12-5 1 0,7 7 2 0,-7-7-2 0,9 9 2 16,-6-2-1-16,-3-7-1 0,6 14 0 0,-4-6 0 16,-2-8 1-16,7 17 2 0,-4-10-1 0,-1 3 6 15,2-1 2-15,-4-9 2 0,5 22-1 16,-2-8 3-16,-2-4 3 0,0 0-3 0,4 1 7 0,-1 0-1 15,-1 0 2-15,2 2 0 0,-4-4-1 0,4 2 1 16,-4-3 0-16,5 6-1 0,-4-5-2 0,2 0-1 16,-2 1-1-16,1-2 0 0,-3-8-1 0,4 21-1 15,1-14 1-15,-5-7-3 0,3 14-1 0,1-8-1 16,-4-6 2-16,6 13 1 0,-6-13-5 0,3 9 0 16,-3-9-2-16,5 9 6 0,-5-9-2 0,0 0-4 15,1 13-1-15,-1-13 6 0,6 8-7 0,-6-8 2 16,0 0-16-16,0 0-10 0,5 8-21 0,-5-8-18 15,0 0-21-15,0 0-25 0,0 0-19 0,0 0-24 16,0 0-32-16,0 0-178 0,0 0-389 0,0 0 173 16</inkml:trace>
  <inkml:trace contextRef="#ctx0" brushRef="#br0" timeOffset="413.97">1155-61 61 0,'0'0'181'0,"0"0"-15"0,0 0-17 0,0 0-15 0,0 0-3 16,0 0-10-16,0 0-3 0,0 0-5 0,0 0-1 16,-28 25-1-16,19-19-12 0,5 6-3 0,-7 1-5 15,2 1-5-15,0 3 2 0,5-2-5 0,-2 1-5 16,1 0-6-16,2 1-5 0,-1 2-3 0,4-3-1 16,-2 2-4-16,2-2 5 0,2 2-8 0,-1-1-3 15,2 1-2-15,-1-1-3 0,1-3-3 0,1 3-3 16,1-2-3-16,-1-2-7 0,1 1-1 0,1 0-1 15,-2-2-4-15,-1-3 0 0,3 5-3 0,-1-4 0 16,-1-2-2-16,1 2-1 0,1-3-3 0,-6-7-17 16,6 17-19-16,-3-10-21 0,0 0-25 0,-3-7-24 0,2 13-33 15,-2-13-33-15,6 11-36 0,-6-11-195 16,0 0-416-16,0 0 185 0</inkml:trace>
  <inkml:trace contextRef="#ctx0" brushRef="#br0" timeOffset="864.86">1428 135 10 0,'0'0'151'0,"6"-16"-19"0,-1 7-5 0,-2-2-13 15,1 0-8-15,2-2-14 0,-3-1 2 0,2 0-8 16,-2 3 0-16,1-5-6 0,-2 5-5 16,2-1 1-16,-1 3 4 0,0-9-2 0,-1 12-4 0,2-5 0 15,-4 11 0-15,3-13-6 0,-3 13-2 0,2-12-2 16,-2 12-5-16,0 0-2 0,4-12-6 0,-4 12-1 16,0 0-3-16,0 0-5 0,4-11-5 0,-4 11-5 15,0 0-6-15,0 0-5 0,0 0-1 0,0 0-5 16,0 0 0-16,0 0-1 0,0 0 0 0,0 0 5 15,0 0 2-15,0 41 6 0,2-27 14 0,-1 3 3 16,-1-3-4-16,2 1-2 0,1 2-3 0,-2-1 3 16,1 2-2-16,-2 3-3 0,0-5 2 0,0 4-1 15,4-6-4-15,-2 3 4 0,-1-3-7 0,-1 3 3 16,3-2-5-16,3-2-2 0,-6 1-1 0,2-1-2 0,1-1-5 16,-3-1 3-16,3-1-4 0,-3 4 1 0,1-6-3 15,-1-8 1-15,2 20-12 0,-2-13-19 16,0-7-25-16,0 22-23 0,0-14-28 0,0-8-27 0,-2 18-27 15,2-18-23-15,2 12-34 0,-2-12-159 16,0 0-394-16,4 10 174 0</inkml:trace>
  <inkml:trace contextRef="#ctx0" brushRef="#br0" timeOffset="1131.68">1801 239 76 0,'0'0'185'16,"6"15"-6"-16,-3-9-8 0,-3-6-12 0,0 20-10 15,0-20-7-15,2 22-11 0,-2-8-12 0,-2 1-4 16,-1-2-4-16,3 2-6 0,-1 0-7 0,-4 0-7 16,2 0-8-16,-3 2-7 0,2-3-8 0,2-2-6 15,-2 0-8-15,2 2-4 0,-4 1-5 0,5-3-1 16,1 2-6-16,-5-6-3 0,1 0-2 0,-1 2-4 15,1 0-22-15,0-3-23 0,-5 1-28 0,4-2-30 16,-1 1-24-16,6-7-36 0,-10 13-42 0,10-13-144 16,-9 8-344-16,9-8 152 0</inkml:trace>
  <inkml:trace contextRef="#ctx0" brushRef="#br0" timeOffset="1979.2">2119 83 108 0,'0'0'195'0,"0"0"-14"15,-2-13-13-15,2 13-7 0,0 0-13 0,0 0-9 16,2-18-13-16,-2 18-9 0,0 0-11 0,7-11-12 15,-7 11-7-15,6-9-12 0,-6 9-6 16,12-9-8-16,-6 6-3 0,3-2-4 0,-1-1-5 0,2 3-7 16,-10 3-3-16,22-11-2 0,-8 4-3 0,2 3-1 15,-1 2 0-15,-1-2-5 0,-1 0-1 0,-1 0-7 16,0 4-1-16,-2-3-1 0,-10 3-2 0,20 4-6 16,-20-4-1-16,18 0-1 0,-12 4 0 0,-6-4-1 15,13 7-1-15,-7-5 0 0,-6-2-1 0,9 13-2 16,-8-5 3-16,-1-8-2 0,6 16 0 0,-6-6 0 15,0 0 2-15,0 4-3 0,-3-1 1 0,0 2 0 16,-1-2 1-16,0 1-1 0,-2 1 1 0,-2 1 0 0,1-1 0 16,-1-2-1-16,-2-1 0 0,1 1-1 15,-2-2 2-15,2 2-3 0,2-3 0 0,1 0 2 16,-1-2-2-16,1-1 3 0,0 0-4 0,6-7 4 0,-11 7-4 16,11-7 3-16,-4 10-4 0,4-10 4 0,0 0 0 15,-9 9-3-15,9-9 5 0,0 0-4 0,0 0 4 16,0 0-3-16,-3 7-2 0,3-7 3 15,0 0-1-15,0 0 1 0,0 0-4 0,0 0 3 0,0 0-4 16,0 0 3-16,36-7-1 0,-36 7-1 0,17-2 0 16,-8-1 0-16,-9 3 1 0,23-1-2 15,-13-1 0-15,-10 2 2 0,20-3-1 0,-13 1-2 0,-7 2 1 16,18-2 0-16,-18 2 0 0,18 0-2 0,-18 0 2 16,13 2-2-16,-13-2 3 0,9 2 0 0,-9-2-3 15,11 3 1-15,-11-3-2 0,9 7 0 0,-9-7 1 16,7 8 1-16,-7-8-2 0,6 13 1 0,-6-13 3 15,4 10 0-15,-1-3-1 0,-3-7 1 0,2 14-3 16,1-3 2-16,-3-11 0 0,0 14 3 0,0-14-1 16,-5 17 1-16,4-7-1 0,1-10 1 0,-6 15-1 15,0-5 3-15,0-3 1 0,0 0 0 0,6-7-2 16,-15 18 1-16,8-12-1 0,-4 1-1 0,4 0 1 16,-1-1 1-16,-1-1 2 0,-1-1-4 0,1 3-4 15,-1-2-12-15,1 0-10 0,9-5-14 0,-18 6-17 0,10-5-14 16,8-1-21-16,-15 6-22 0,15-6-26 0,-12 3-198 15,12-3-363-15,0 0 160 0</inkml:trace>
  <inkml:trace contextRef="#ctx0" brushRef="#br0" timeOffset="2483.34">2517-299 44 0,'0'0'158'0,"0"0"-15"0,0 0-8 0,3-15-19 16,-3 15-5-16,0 0-16 0,0 0-3 0,0 0-9 15,8-9-11-15,-8 9-6 0,0 0-5 0,9-6-4 16,-9 6-4-16,0 0-5 0,0 0-4 0,19 0-4 16,-19 0-3-16,0 0 3 0,18 10 4 0,-11-3-3 0,2-1 0 15,-1 1 0-15,2 1 0 0,-1 6-4 16,3-1 7-16,0 9-1 0,0-1-1 0,1 0-2 15,-4 3 2-15,3-1-3 0,-4 3-4 0,-1-2-1 0,-2 1-1 16,2 0 0-16,-4 3 1 0,0-2 0 0,-2 10 3 16,-1-10 0-16,2 1-2 0,1 0-3 0,-6-1 1 15,3 0-4-15,-2-1-5 0,-2-1 2 16,3-3-3-16,-2 2-5 0,-2-5-1 0,5-1-1 0,-4-1 3 16,1-1-2-16,-2 0-4 0,-1 0 0 0,2-5 2 15,-2 1-5-15,-3 3-19 0,4 0-22 16,-4-5-26-16,0 2-29 0,2-3-23 0,-1-2-34 0,1 0-33 15,-2 1-157-15,9-7-361 0,-16 5 160 16</inkml:trace>
  <inkml:trace contextRef="#ctx0" brushRef="#br0" timeOffset="3027.52">3014 348 148 0,'-9'6'192'0,"9"-6"-14"15,-9 7-9-15,9-7-16 0,-5 8-15 0,5-8-10 16,-6 10-13-16,6-10-4 0,-5 7-12 0,5-7-3 0,0 0-8 15,0 13-5-15,0-13 3 0,0 0-1 0,0 0 0 16,0 0 0-16,5 15 6 0,-5-15-3 16,0 0 2-16,8 7 1 0,-8-7-3 0,0 0 7 15,7 3-2-15,-7-3-2 0,0 0 1 0,0 0 3 0,0 0 7 16,12 3 5-16,-12-3-1 0,0 0 2 16,0 0 2-16,0 0-22 0,0 0-8 0,0 0 3 0,0 0-16 15,0-27-2-15,0 27-7 0,3-8-13 0,-3 8-2 16,0 0 6-16,3-13-11 0,-3 13-7 0,2-11-3 15,-2 11-3-15,0 0-14 0,0 0-19 0,0 0-15 16,-5-15-20-16,5 15-17 0,0 0-25 0,0 0-24 16,-7-10-30-16,7 10-32 0,0 0-33 0,0 0-40 15,-8-10-275-15,8 10-561 0,-4-7 248 0</inkml:trace>
  <inkml:trace contextRef="#ctx0" brushRef="#br0" timeOffset="3395.32">3066 15 76 0,'-12'-10'243'15,"12"10"-8"-15,0 0-15 0,0 0-13 0,0 0-6 16,-3-10-10-16,3 10-5 0,0 0-9 0,0 0-3 0,0 0-9 16,-9-11-5-16,9 11-8 0,0 0-5 0,-1-9-7 15,1 9-3-15,0 0-5 0,-3-11-9 0,3 11-1 16,0 0-2-16,-3-13-11 0,3 13-15 0,0 0-1 16,0 0-10-16,-3-18-6 0,3 18-15 0,0 0 1 15,0 0-8-15,0 0-6 0,0 0-5 0,-3-21-5 16,3 21-8-16,0 0-3 0,0 0-24 15,0 0-18-15,0-8-15 0,0 8-19 0,0 0-19 0,0 0-21 16,0 0-23-16,0 0-25 0,0 0-27 0,0 0-37 16,0 0-29-16,0 0-26 0,0 0-212 0,0 0-505 15,0 0 224-15</inkml:trace>
  <inkml:trace contextRef="#ctx0" brushRef="#br0" timeOffset="8204.94">4447-91 39 0,'0'0'159'16,"0"0"-15"-16,-9 9-5 0,3-5-7 0,6-4-6 0,-15 13-10 15,6-8-4-15,-1 4-10 0,1 0-1 0,-1-1-5 16,-1 1-10-16,1 0-8 0,-2 2-2 0,0 0-3 15,1-1-8-15,2 0-4 0,-1 0-3 0,-5 0-3 16,5 1-9-16,-4-3-2 0,4 4-3 0,1-3-5 16,-3 1-1-16,0 1 0 0,6-4-3 0,-4 0-4 15,1 3-2-15,1-2-2 0,1 2-5 0,-1-3 0 16,2-1-3-16,6-6-2 0,-7 14 1 0,7-14-1 16,-6 7-4-16,6-7 1 0,-6 11-1 0,6-11 0 15,-3 7-2-15,3-7 1 0,0 0-1 0,0 0 1 0,0 0 2 16,9 12 0-16,-9-12 3 0,0 0 0 0,13 5 0 15,-13-5 2-15,21 0 2 0,-9 0 1 16,0 0-5-16,4 0 0 0,1 0 0 0,-1 4 1 0,4-8-4 16,-1 4 1-16,-1 0-1 0,-2 0-2 0,1-2 0 15,-2 2-1-15,0 0-3 0,-2-3 1 0,-13 3-2 16,18-1-1-16,-18 1-7 0,15 0-11 0,-15 0-19 16,0 0-11-16,16 0-17 0,-16 0-27 0,0 0-43 15,8-4-58-15,-8 4-147 0,0 0-364 0,0 0 162 16</inkml:trace>
  <inkml:trace contextRef="#ctx0" brushRef="#br0" timeOffset="8200.95">4179-318 49 0,'0'0'178'0,"0"0"-8"0,0 0-11 0,3-8-4 16,-3 8-6-16,0 0-10 0,0 0-6 0,0 0-10 15,0 0-13-15,0 0-17 0,0 0-8 0,0 0-10 16,0 0-7-16,0 0-9 0,0 0-8 0,0 0-4 16,0 0-4-16,0 0-6 0,0 0 5 0,0 0-3 15,0 0-2-15,-6 32 5 0,9-22 4 0,-3-10-6 16,-5 20 4-16,5-6 6 0,0 1-2 0,-4-1-5 16,8 3-1-16,-4-3-1 0,0 3-3 0,-4-4-4 0,8 1 2 15,-4 2-1-15,0 0 2 0,2 0-5 0,-4 0-4 16,4-1 2-16,-4-2-1 0,4 1-5 0,1 3 3 15,-3-5-4-15,1 4 1 0,-2-2-3 16,1-3 0-16,0-11-5 0,3 22 3 0,-3-11-8 0,1 3 6 16,2-3-4-16,-3-11-1 0,-3 19 0 0,3-12-2 15,0-7-4-15,3 17 6 0,-3-17-4 0,0 14-1 16,0-14 2-16,-3 13 0 0,3-13-4 0,-1 12 4 16,1-12-8-16,0 0-9 0,0 17-14 0,0-17-20 15,-6 10-17-15,6-10-18 0,-6 7-20 0,6-7-18 16,-8 4-11-16,8-4-13 0,0 0-19 0,0 0-211 15,0 0-398-15,0 0 176 0</inkml:trace>
  <inkml:trace contextRef="#ctx0" brushRef="#br0" timeOffset="8219.9">5005 197 121 0,'18'-3'199'0,"-18"3"-8"0,25 0-12 16,-11-1-13-16,2-1-9 0,2-2-10 0,1-1-9 15,7 3-9-15,-10-1-9 0,5 0-15 0,-3 2-10 16,0 1-9-16,-3-3-9 0,-3 2-7 0,-12 1-7 16,19-2-5-16,-19 2-8 0,16-1-1 0,-16 1-10 15,14-3-1-15,-14 3-9 0,10-1-4 0,-10 1-2 16,0 0-3-16,0 0 0 0,15 1-1 0,-15-1-5 15,0 0-9-15,0 0-8 0,0 0-5 0,5 11-7 16,-5-11-9-16,0 0-10 0,0 0-5 0,0 0-9 16,3 9-14-16,-3-9-13 0,0 0-18 0,0 0-20 15,9 8-23-15,-9-8-161 0,0 0-322 0,0 0 142 16</inkml:trace>
  <inkml:trace contextRef="#ctx0" brushRef="#br0" timeOffset="8216.91">5026-26 67 0,'0'0'206'16,"0"0"-21"-16,0 0-14 0,0 0-11 0,0 0-18 0,0 0-13 15,0 0-12-15,0 0-8 0,0 0-7 0,0 0-7 16,0 0-6-16,0 0-13 0,0 0 4 0,0 0-9 16,0 0-4-16,7-10-8 0,-7 10-5 0,9-5-5 15,-9 5-8-15,0 0-5 0,17-1-5 0,-17 1-4 16,13 0 3-16,-13 0-5 0,0 0-5 0,16 1 0 15,-16-1-2-15,9 5-5 0,-9-5 5 0,14 2-4 0,-14-2-4 16,13 1-5-16,-13-1 4 0,14 7 0 16,-5-4-2-16,-9-3-3 0,10 4 2 0,-1-1 2 15,-9-3-2-15,16 0-1 0,-16 0 4 0,20 4-2 0,-14-4-3 16,-6 0 1-16,19 0 0 0,-19 0-2 0,17-4 2 16,-17 4-2-16,19 0-1 0,-19 0-1 0,16 0 0 15,-16 0 0-15,17-2 6 0,-17 2-6 0,13-1-1 16,-13 1 3-16,14-3-1 0,-14 3-4 0,0 0 5 15,0 0-15-15,0 0-2 0,13 0-11 0,-13 0-8 16,0 0-11-16,0 0-9 0,0 0-15 0,0 0-2 16,0 0-2-16,0 0-16 0,0 0-6 0,0 0-14 15,0 0-42-15,-24 17-121 0,24-17-291 0,-19 6 129 16</inkml:trace>
  <inkml:trace contextRef="#ctx0" brushRef="#br0" timeOffset="13736.83">5925-245 9 0,'0'0'145'0,"0"0"-10"16,0 0-8-16,0 0-6 0,0 0-5 0,0 0 1 15,0 0-4-15,0 0-5 0,0 0-2 0,0 0-4 0,0 0-8 16,0 0-5-16,0 0-2 0,0 0-4 0,0 0-4 16,0 0-7-16,0 0-5 0,0 0-7 0,0 0-9 15,0 0-2-15,0 0-3 0,0 0-9 0,0 0-4 16,0 0-3-16,0 0-3 0,0 0 2 15,0 0-1-15,0 0-3 0,0 0 11 0,0 0-9 0,12 13-1 16,-12-13 0-16,0 0 4 0,2 13-5 0,-2-13 0 16,0 0 9-16,0 17-5 0,1-10-1 0,-1-7-2 15,3 16 2-15,-3-8 1 0,0-8 1 0,2 16-5 16,1-7 1-16,-3 6 4 0,0-6 2 0,0-9-1 16,0 18-4-16,0-6-1 0,0-12 6 0,-3 20-3 15,3-9 0-15,-2 3-3 0,-1-1 1 0,3 2-1 16,-1-5-3-16,1-10-3 0,-2 25 4 0,-1-11-1 15,3-7 1-15,0-7-4 0,-3 24-2 0,3-15 0 16,-3 4 1-16,0-6-3 0,3-7 1 0,-1 20-2 16,1-10 5-16,-3 1-4 0,3-11-1 0,0 19 2 15,0-19-2-15,0 19 1 0,-2-8 0 0,2-11-1 0,-1 14-1 16,2-3-2-16,1-3 6 0,-2-8-8 16,0 16 5-16,0-16-3 0,0 14 2 0,0-14-5 15,0 14 0-15,0-14 0 0,3 14-1 0,-3-14 1 16,-3 13 3-16,3-13-3 0,3 11 2 0,-3-11-2 0,1 9 0 15,-1-9 4-15,0 0 2 0,0 12-2 0,0-12 4 16,0 0 0-16,6 12-1 0,-6-12-2 0,0 0 5 16,0 9 0-16,0-9-1 0,0 0 0 0,0 0 2 15,0 0 0-15,3 11 2 0,-3-11 5 0,0 0 2 16,0 0 3-16,0 0-6 0,0 0 6 0,0 0 2 16,0 0-8-16,0 0 0 0,0 0-2 0,0 0-4 15,0 0 3-15,0 0-8 0,0 0-4 0,0 0-23 16,0 0-22-16,0 0-31 0,0 0-45 0,0 0-57 15,0 0-65-15,0 0-58 0,0 0-237 0,0 0-572 16,-33-6 254-16</inkml:trace>
  <inkml:trace contextRef="#ctx0" brushRef="#br0" timeOffset="15263.71">6434 238 14 0,'0'0'148'0,"6"-7"-12"0,-6 7-5 16,0 0-10-16,0 0-3 0,0 0-28 0,0 0 8 15,0 0-8-15,0 0-3 0,0 0-7 0,0 0-5 16,0 0 4-16,0 0-11 0,0 0 2 0,0 0-6 15,0 0 2-15,0 0-2 0,0 0-5 0,0 0 3 16,0 0-8-16,0 0 0 0,0 0-10 0,0 0-1 16,0 0-2-16,0 0-5 0,0 0-1 0,0 0-8 15,0 0-6-15,0 0 5 0,0 0-7 0,0 0 5 16,0 0 4-16,0 0-1 0,0 0-1 0,0 0 1 16,0 0 4-16,-6 26-3 0,6-26-2 0,-5 20 3 15,4-8-3-15,-4 1-4 0,-1 2 0 0,-1 1-2 0,1-1 1 16,3 3-3-16,-6-1-1 0,-1 0-2 15,-2 4-3-15,1-1-13 0,-2 2-21 0,-2-4-19 16,-1 4-18-16,-1-3-18 0,4 1-35 0,-7-4-22 0,7 2-47 16,-7-2-138-16,7-2-345 0,-2-5 152 0</inkml:trace>
  <inkml:trace contextRef="#ctx0" brushRef="#br0" timeOffset="21204.85">6868-151 102 0,'0'0'115'0,"0"0"-2"15,0 0-13-15,6-5-4 0,-6 5-9 0,0 0-2 0,0 0 4 16,0 0-1-16,0 0-3 0,7-8 0 0,-7 8 1 16,0 0-10-16,0 0-2 0,0 0 5 0,0 0-7 15,0 0-1-15,0 0-3 0,6-8-4 0,-6 8 0 16,0 0-3-16,0 0-2 0,0 0-5 0,0 0-3 16,0 0-4-16,0 0-4 0,6-8-4 0,-6 8-8 15,0 0 0-15,0 0-3 0,0 0-1 0,0 0-10 16,0 0 4-16,0 0 1 0,0 0-2 0,0 0-2 15,17 9 6-15,-17-9 1 0,10 10 1 0,-7-4-2 16,-3-6-4-16,6 14 3 0,-2-7 4 0,2 2-4 0,-3-1 3 16,-3-8-7-16,6 21 3 0,-1-9 0 15,-2-1-6-15,-3 1 6 0,3-4 6 0,0 4-3 0,-3-1-1 16,6-3-3-16,-6-8 2 0,0 19-3 0,0-7 0 16,1 0-3-16,-1-1 5 0,3 0-8 0,-3-11-1 15,3 18 5-15,-3-18-3 0,-3 16 1 0,3-16-1 16,0 13 0-16,0-13-1 0,3 13 1 0,-3-13-3 15,0 11-1-15,0-11 0 0,0 11-4 0,0-11 3 16,0 0-2-16,0 0 1 0,0 0-1 0,0 11 1 16,0-11 2-16,0 0 3 0,0 0 3 15,0 0 5-15,0 0 1 0,0 0 5 0,0 0 3 0,0 0 2 16,0 0-6-16,0 0-1 0,0 0-2 0,0 0-5 16,0 0-3-16,0 0 2 0,0 0-5 0,0 0 0 15,14-32-4-15,-8 22 1 0,-6 10-2 0,9-21-3 16,-6 10 1-16,1 0-1 0,2-4 0 0,1 0 0 15,-1 2-7-15,0 0 4 0,0 0-5 0,-1 1 10 16,4 0-8-16,-3 0 2 0,-3 2-3 0,4 2 0 0,-1 0 1 16,2-4 1-16,-2 5-2 0,0 2 6 15,-6 5-6-15,13-13 0 0,-7 8-1 0,-3-2 4 16,-3 7-3-16,10-9 0 0,-2 3 0 0,-8 6 5 0,9-4-9 16,-9 4 3-16,10-5 3 0,-10 5 3 15,0 0-8-15,15-2 0 0,-15 2 4 0,14 0-2 0,-14 0-3 16,0 0 2-16,13 10-1 0,-7-5 0 0,-3 4-1 15,1-2 7-15,2 2-6 0,0 3 2 0,0-4 0 16,-1 2 6-16,-2 3-4 0,0-2 1 0,3-1-1 16,-3 1-1-16,-2 0 0 0,2 2 2 0,0-2-2 15,0-4 1-15,-3-7 2 0,6 19 1 0,-3-9-4 16,-3-10 5-16,2 15-3 0,1-9 2 0,-3-6-1 16,0 16 0-16,0-16 0 0,6 13-2 0,-6-13 3 15,0 12 2-15,0-12-4 0,0 10 1 0,0-10-2 16,0 0 1-16,0 0 1 0,0 11 2 0,0-11-3 15,0 0 5-15,0 0-2 0,0 0 3 0,0 0 1 16,0 0-4-16,0 0 0 0,0 0-1 0,0 0-1 0,0 0-1 16,0 0-3-16,0 0-6 0,22-25-4 0,-19 14 4 15,4 3-5-15,-1-1 0 0,0-1-2 16,-1 2 2-16,4-4-2 0,-3-3 4 0,1 1-1 0,-1 1 0 16,0 1 1-16,-2-1 3 0,2 2-2 0,0 4 5 15,-4-3 0-15,4 3-1 0,-6 7 2 0,12-18 2 16,-11 12-2-16,5-2 1 0,-6 8-3 15,6-14 2-15,0 7 1 0,-6 7 7 0,8-11-6 0,-2 2-1 16,-6 9 0-16,6-9 7 0,-6 9-5 0,7-6 3 16,-7 6-5-16,12-9 1 0,-12 9 2 0,7-4 0 15,-7 4-2-15,0 0 1 0,14-1-1 0,-14 1 2 16,0 0-1-16,0 0 2 0,19 4 0 0,-16 1 8 16,-3-5-2-16,12 13 5 0,-7-6 0 0,1 3 0 15,0-1 1-15,-3 1-1 0,4 1 0 0,-4 1 1 16,3 2-1-16,-2-3-1 0,-1 3 2 0,0-1 2 15,3 4-2-15,-6-5-2 0,5 1 2 0,-2 0-3 16,-3-2 1-16,6-1 0 0,-6-2-2 0,0-8-3 16,3 19 4-16,0-12 0 0,0 1-4 0,-3-8 3 0,1 15-3 15,-1-15 2-15,3 10-2 0,-3-10-2 16,3 11-11-16,-3-11-14 0,3 7-20 0,-3-7-15 16,0 0-17-16,0 0-21 0,0 15-14 0,0-15-18 0,0 0-26 15,0 0-38-15,0 0-227 0,0 0-452 0,0 0 199 16</inkml:trace>
  <inkml:trace contextRef="#ctx0" brushRef="#br0" timeOffset="21640.48">8039-326 35 0,'0'0'169'0,"9"-7"-8"0,-9 7-10 15,6-7-7-15,-6 7-2 0,7-8-3 0,-7 8-8 16,0 0-3-16,0 0-5 0,3-8-13 0,-3 8-4 16,0 0-9-16,0 0-5 0,0 0-8 0,0 0-7 15,0 0-4-15,0 0-7 0,0 0-5 0,0 0-2 16,0 0-9-16,0 0-2 0,0 0-7 0,0 0 3 0,-36 11-4 15,30-4 3-15,2-1 1 0,-5 4-2 16,1 1 0-16,-1 1 2 0,0 4-3 0,2-3-2 16,-5 11 4-16,8-6-4 0,-2 2 2 0,0-3-1 15,3 5-1-15,-2-2 1 0,-1 0 2 0,3 0-5 16,3-6-3-16,-3 3 0 0,3 1-3 0,0 0 0 0,3-2 0 16,3-1 2-16,-3-2 1 0,2 1-6 15,1 0 3-15,0-3-7 0,1-1-3 0,-1 0 6 0,0-3-5 16,1 0 0-16,-1 1-5 0,0-2 2 0,2-2-2 15,1 2-7-15,-2-1-20 0,-7-5-24 0,9 10-27 16,-9-10-21-16,11 3-34 0,-11-3-36 0,0 0-48 16,0 0-76-16,22-13-145 0,-19 6-455 0,9-2 202 15</inkml:trace>
  <inkml:trace contextRef="#ctx0" brushRef="#br0" timeOffset="22039.06">8332-161 205 0,'8'-10'200'0,"-8"10"-15"0,6-12-13 16,-6 12-15-16,3-14-11 0,0 3-12 0,1 4-15 15,-4 7-10-15,6-18-11 0,-3 10-5 16,0-1-12-16,-3 9-5 0,8-24-8 0,-2 15-11 15,-6 1-3-15,0 8-5 0,6-16-4 0,-3 9 1 16,-3 7-6-16,7-15-1 0,-7 15 5 0,3-7-1 16,-3 7-4-16,0 0 0 0,6-9-6 0,-6 9-4 15,0 0-5-15,0 0-2 0,0 0-3 0,0 0-6 0,0 0-3 16,0 0 2-16,0 0-3 0,0 0 10 0,0 0-2 16,0 0 8-16,0 0 0 0,0 33 9 0,0-33 7 15,-6 24 2-15,3-11-4 0,3 2-3 0,-3 3 0 16,3-2-5-16,0 2 1 0,-1-1-5 0,-2-2-1 15,3 2-3-15,-3-2-1 0,3 2 0 0,-3-4-2 16,0 2 2-16,3-1-4 0,-3-2-2 0,0 1-10 16,1-2-19-16,-4-3-26 0,6-8-25 0,-6 19-30 15,3-9-32-15,0-3-35 0,3-7-30 0,-4 10-210 16,4-10-433-16,0 0 192 0</inkml:trace>
  <inkml:trace contextRef="#ctx0" brushRef="#br0" timeOffset="22296.95">8641-84 122 0,'6'9'201'0,"-6"-9"-13"0,0 0-9 16,0 15-7-16,0-15-12 0,-3 17-7 0,3-8-2 0,0-9-5 15,-6 22-9-15,3-9-4 0,-4 1-6 0,7 1-7 16,-6-2-13-16,3 1-4 0,-2-1-11 15,-1 0-8-15,3 0-8 0,-3 0-6 0,2-3-7 0,1-1-5 16,-3 4-7-16,3-3-2 0,-1-2-5 0,-5 2-3 16,3-2-11-16,3-2-22 0,-5 4-24 0,8-10-25 15,-6 12-27-15,-1-6-24 0,7-6-28 0,-6 7-29 16,6-7-26-16,0 0-193 0,0 0-397 0,0 0 175 16</inkml:trace>
  <inkml:trace contextRef="#ctx0" brushRef="#br0" timeOffset="22745.7">8860-71 81 0,'5'-7'218'0,"1"0"-19"16,-3-3-15-16,1 1-17 0,2-4-16 0,0 1-12 0,2 0-14 15,-2-2-11-15,-3 8-8 0,3-5-9 16,0 3-9-16,-2-2-11 0,-1 0-3 0,-3 10-2 16,8-17-4-16,-4 9-5 0,-4 8-3 0,5-14-1 0,-5 14-2 15,3-10 5-15,-3 10-9 0,7-4 3 16,-7 4-7-16,0 0 1 0,0 0-5 0,1-12-6 0,-1 12-2 16,0 0-3-16,0 0-5 0,0 0-5 15,0 0-1-15,0 0-6 0,0 0-3 0,0 0 0 0,0 0-2 16,0 0-2-16,0 0 1 0,0 0 4 0,0 0 0 15,0 0-1-15,0 0 1 0,-8 37 10 16,5-26 0-16,0-2 3 0,3 4-1 0,-3 3-1 0,0-1-2 16,3-2 2-16,0 4 1 0,-2-2-2 0,2 2-2 15,0-3 1-15,0 2 0 0,2-1-1 0,-4-1-4 16,4-1-1-16,-2 1-1 0,0-3-3 0,0 0 2 16,0-11-4-16,3 20-1 0,-3-10 1 0,0-10 0 15,3 15-2-15,-3-9-4 0,0-6-3 0,0 16-20 16,0-16-14-16,6 12-26 0,-6-12-24 0,0 0-19 15,0 11-16-15,0-11-23 0,0 0-37 0,0 0-51 16,0 0-168-16,0 0-429 0,0 0 190 0</inkml:trace>
  <inkml:trace contextRef="#ctx0" brushRef="#br0" timeOffset="23093.88">9189-451 52 0,'3'-5'150'16,"-3"5"-11"-16,0 0-5 0,10-6-4 0,-10 6-3 0,0 0-4 15,0 0 0-15,13 0-8 0,-13 0-8 16,0 0-12-16,0 0-2 0,15 6-1 0,-7-1-2 0,-8-5 4 15,6 14 6-15,1-8 2 0,-1 8-3 0,0 0-1 16,3 0 2-16,-4 4 0 0,1-1-7 0,3 5-4 16,-2-1-9-16,-1 6-4 0,-3-6-5 0,0 3-12 15,-3 1 0-15,1-1-7 0,-2 2-5 0,-1-2-4 16,-2 1-4-16,4-2 0 0,-6-2-7 0,-1 1-1 16,1-6-1-16,0 1-19 0,-2 0-23 0,-1 1-21 15,3-4-29-15,-4-1-37 0,1 2-38 0,-2-6-35 16,2-2-43-16,-7 2-183 0,6-6-430 0,4 2 190 15</inkml:trace>
  <inkml:trace contextRef="#ctx0" brushRef="#br0" timeOffset="23560.02">9600-114 37 0,'20'-1'230'16,"-20"1"-9"-16,24-2-12 0,-7 0-11 0,0 1-11 16,2-1-6-16,8-3-14 0,-2 3-9 0,1-3-11 15,-1 1-13-15,2-2-10 0,-11 4-10 0,4 0-14 16,-4-1-9-16,4-2-11 0,-6 2-6 15,1 3-5-15,-3-1-9 0,0 0-6 0,-12 1-6 0,18-5-3 16,-7 3-8-16,-11 2 1 0,0 0-6 0,17-1-6 16,-17 1-6-16,0 0-11 0,14 1-16 0,-14-1-16 15,0 0-18-15,0 0-12 0,0 0-21 0,7-4-17 0,-7 4-23 16,0 0-16-16,0 0-21 0,0 0-25 0,0 0-163 16,0 0-367-16,-26-18 164 0</inkml:trace>
  <inkml:trace contextRef="#ctx0" brushRef="#br0" timeOffset="23816.02">9860-330 168 0,'0'0'194'0,"0"0"-18"0,0 0-16 15,0 0-10-15,0 0-6 0,-17 12-1 0,17-12 0 16,-3 19-4-16,2-8-8 0,1 0-11 0,-5 3 1 15,5 7-7-15,-1-7-12 0,1 3-2 0,1 1-14 16,-1-1-8-16,0 6-8 0,2 1-4 0,1 1-6 16,-2-6-8-16,-1-1-2 0,3-4-4 0,-3 3-4 15,0 1-3-15,0-3-13 0,0 0-17 0,0-6-21 16,0 3-25-16,0-12-22 0,-3 19-28 0,-1-9-29 16,2-2-25-16,2-8-25 0,-1 11-187 0,1-11-380 15,0 0 169-15</inkml:trace>
  <inkml:trace contextRef="#ctx0" brushRef="#br0" timeOffset="25122.98">10339-338 83 0,'7'-3'207'0,"-7"3"-15"0,0 0-15 15,0 0-17-15,0 0-11 0,0 0-14 0,0 0-15 0,0 0-14 16,0 0-8-16,19 4-12 0,-19-4-9 0,0 0-2 16,6 14-9-16,-6-14-4 0,5 12-2 0,-4-6-2 15,-1-6-5-15,3 21-2 0,0-13-3 0,-1 3 2 16,-2-2-3-16,0 2 0 0,0-11-3 0,0 24-8 16,3-11-3-16,0 4 0 0,-3-5-3 0,0-2-3 15,1 4-2-15,-1-14-2 0,2 20-6 0,-2-10 2 16,0-10-2-16,3 16-3 0,-3-9-1 0,0-7 0 15,3 13-2-15,-3-13-1 0,0 0 2 16,-2 11-4-16,2-11 1 0,0 0 2 0,0 0 0 0,0 0 1 16,0 13-1-16,0-13 9 0,0 0 8 0,0 0 1 15,0 0-2-15,0 0-4 0,0 0-3 0,0 0-1 16,0 0-2-16,0 0-1 0,0 0-1 0,0 0-3 16,12-37-1-16,-9 30-8 0,3-6-9 0,-1 5-4 0,1-3-5 15,1-3-2-15,-1 0 0 0,1-1 0 16,-1 2-6-16,0 0 1 0,5-2 3 0,-1 5 1 15,-4-4 2-15,3 0 2 0,-3 7 3 0,0 0-1 16,2 0 1-16,-2 0 1 0,-1-1 3 0,-5 8-1 0,8-13 4 16,-1 7 3-16,-7 6 0 0,9-11 3 0,0 8 1 15,-9 3 3-15,9-5-2 0,-9 5 3 0,11-4-4 16,-11 4 0-16,7-4 0 0,-7 4-1 0,0 0-2 16,0 0 0-16,0 0 3 0,22 7-2 15,-22-7-1-15,8 9 3 0,-4-2-3 0,-2 3 2 16,4-4-2-16,-2 6 3 0,-2-1 5 0,2-2-1 0,-4-9 3 15,3 24-2-15,-1-8 4 0,-1-4-3 0,2-1-2 16,-1 3 4-16,-2-7-2 0,0 7-2 0,3-4 1 16,-3-10 0-16,1 18-2 0,-1-10 2 0,0-8-2 15,2 18-2-15,-2-10 0 0,0-8 2 0,1 12 0 16,-1-12-1-16,0 0-1 0,0 13 3 0,0-13-3 16,0 0 0-16,0 11 2 0,0-11 0 0,0 0 3 15,0 0 0-15,0 0 2 0,0 0-3 0,5 11 0 16,-5-11 0-16,0 0-2 0,0 0 1 0,0 0-8 15,18-25-11-15,-11 13-8 0,1-1-2 0,0 1-3 16,1-4-6-16,-1 2-9 0,2 0-2 0,-1-3 6 16,0 3 4-16,2-1 1 0,-2 1 3 0,-2-2 3 0,3 5 2 15,-2-3 4-15,-1 5 2 0,1-2 3 16,-4 0-3-16,2 5 6 0,-1-1-1 0,-1-1 9 16,-4 8 0-16,9-10 4 0,-9 10 0 0,6-7 4 0,-6 7 0 15,8-9 4-15,-8 9-1 0,0 0 0 16,6-9 1-16,-6 9-1 0,0 0-4 0,0 0 2 0,0 0-2 15,12-3-2-15,-12 3 0 0,0 0 3 0,0 0 3 16,11 14 3-16,-11-14 3 0,6 12 8 0,0-6 5 16,-3 5 7-16,-1-2-4 0,7 2-1 0,-6 3 4 15,1-1-5-15,2 1-2 0,-3 0-1 0,3-1 1 16,-1 1-5-16,-4-3 0 0,1 6-2 0,2-5-3 16,-2 1 2-16,-1-2-4 0,-1-1 2 0,2 1-3 15,-2-11 0-15,0 19-1 0,0-8-2 0,0-11-12 16,0 13-15-16,0-13-19 0,0 11-15 0,0-11-22 15,0 0-14-15,-5 13-15 0,5-13-27 0,0 0-38 16,0 0-58-16,0 0-130 0,0 0-384 0,0 0 169 16</inkml:trace>
  <inkml:trace contextRef="#ctx0" brushRef="#br0" timeOffset="25464.02">11329-511 134 0,'0'0'199'0,"0"0"-9"15,0 0-6-15,0 0-4 0,-22 20-9 0,10-8-7 16,3 0-4-16,-2 4-5 0,2-2-11 0,-3-1-8 15,0 11-5-15,3-4-7 0,-1-3-11 16,3 6-7-16,-1-2-7 0,2-3-3 0,3 3-8 0,-1-1-8 16,2-6 0-16,2 0-10 0,2 4-5 0,-1 1 0 15,4-3 2-15,1-3-8 0,0 0-5 0,0-1-6 16,2-1-4-16,0 2-4 0,-1 0-3 0,4-5-5 16,-4 0-10-16,1-2-24 0,-1-2-28 0,-1 7-34 15,2-9-35-15,-1 3-40 0,-7-5-54 0,14 2-59 16,-14-2-175-16,0 0-462 0,16-9 205 0</inkml:trace>
  <inkml:trace contextRef="#ctx0" brushRef="#br0" timeOffset="26079.69">11560-384 143 0,'12'-10'194'0,"-6"8"-11"0,-6 2-14 0,12-7-13 16,-5 3-12-16,4-2-6 0,-1 1-4 0,2-1-7 15,2-1-9-15,-1 2-5 0,0-3-8 0,2 3-5 16,-1-2-5-16,-1 1-7 0,2 1-5 16,-1 3-7-16,-3-4-6 0,1 2-3 0,-4 1-7 15,-8 3-2-15,18-4-8 0,-9 3-4 0,1-3-7 0,-10 4-3 16,15-2-4-16,-15 2-1 0,0 0-8 0,19 0-2 16,-19 0-2-16,9 3-1 0,-9-3-4 0,5 10-3 15,-5-10 1-15,1 11-3 0,-1-11 0 0,-3 14 4 16,3-14 1-16,-6 18-1 0,2-8-1 0,-2 3 1 15,-3-1 0-15,-1 1-2 0,2 0 0 0,-1 0 3 16,-1 3-2-16,1-6-2 0,-3 5 0 0,-2-4 0 16,6 5-3-16,-9 2 0 0,7-5-2 0,-1-1 2 15,-4-1 3-15,3 2-3 0,0-2-2 0,-2-2 5 16,2 2-5-16,0 0 1 0,3-2-2 0,1-1 0 16,1-3 1-16,7-5-2 0,-14 9 1 0,10-3 2 0,4-6-1 15,-9 4-1-15,9-4-2 0,0 0 2 16,-9 7 0-16,9-7 0 0,0 0-1 0,0 0 0 15,0 0-2-15,0 0 2 0,0 0-1 0,0 0-4 16,0 0 1-16,33 3 2 0,-33-3 1 0,22-3-1 0,-13 3 1 16,-9 0-2-16,24-2 0 0,-9 1 0 0,-3-2 0 15,3 3 2-15,0 3-4 0,1-6-6 0,-16 3-10 16,21 0-4-16,-14-1-16 0,-7 1-14 0,20-3-16 16,-20 3-15-16,16 0-14 0,-16 0-27 0,14 0-16 15,-14 0-31-15,13 0-206 0,-13 0-408 0,11-3 181 16</inkml:trace>
  <inkml:trace contextRef="#ctx0" brushRef="#br0" timeOffset="26341.01">12103-275 143 0,'-1'16'255'0,"1"-16"-7"0,-5 14-13 0,5-14-18 16,-1 17-14-16,-1-4-7 0,-2-2-16 0,4-11-16 16,-6 25-12-16,1-10-17 0,4 1-8 0,-5 1-14 15,3-1-10-15,-2-4-14 0,2 2-7 0,-3 2-5 0,0-3-9 16,0-2-7-16,2-2-6 0,1 1-7 0,-3-2-27 16,1 2-19-16,2-1-23 0,-3-1-23 15,6-8-24-15,-10 14-26 0,7-10-31 0,3-4-33 16,0 0-35-16,-12 9-186 0,12-9-410 0,0 0 181 0</inkml:trace>
  <inkml:trace contextRef="#ctx0" brushRef="#br0" timeOffset="27026.97">12397-510 87 0,'13'-5'203'0,"-2"2"-18"16,-11 3-6-16,16-6-14 0,-5 5-16 0,-3-3-9 15,-8 4-8-15,23-3-10 0,-13 0-9 0,2 3-6 16,-12 0-9-16,21-2-7 0,-9 2-7 0,-12 0-6 16,18 2-11-16,-9 1-9 0,-9-3-4 0,13 4-6 15,-13-4-2-15,8 10-6 0,-4-3-3 0,-4-7 3 16,0 0-1-16,-6 20 3 0,6-20 0 0,-10 18 0 15,2-7-4-15,1 0-2 0,-5-1-2 0,-1 0-1 16,2 3-7-16,-1-1 0 0,-1-1-2 0,-1-3-1 16,2 1-3-16,0 0-2 0,2 0-1 0,0-1-2 0,2-1-1 15,1-2-5-15,7-5 1 0,-11 8 2 0,11-8 0 16,-9 9-4-16,9-9-3 0,-6 7 2 0,6-7-2 16,0 0 3-16,0 0 2 0,0 0-2 0,8 15-3 15,-8-15 1-15,12 7-4 0,-5-4 1 16,-7-3-2-16,18 1-2 0,-7-1 3 0,-1 2-4 15,2-1 1-15,-2 2-1 0,-10-3 2 0,23 1 0 16,-13 1-1-16,7-2-2 0,-7 1 2 0,-10-1 7 16,18 3-8-16,-18-3-2 0,19 1 0 0,-19-1-1 0,12 0 5 15,-12 0-3-15,15 2-5 0,-15-2 8 0,9 10-3 16,-4-6 1-16,-5-4 2 0,6 10 0 0,-6-10 2 16,2 11 2-16,-2-11 1 0,0 18 3 0,0-18 1 15,-4 17 2-15,-2-10-1 0,0 3 2 0,0-6 2 16,-6 8-3-16,3-1-4 0,-3-6 2 0,0 2-2 15,-1 1 2-15,0-2-3 0,-1-1-9 0,1 2-14 16,-2-5-20-16,4 3-20 0,2-3-21 0,-1 4-22 16,10-6-23-16,-16 8-13 0,16-8-29 0,-12 0-32 15,12 0-153-15,0 0-380 0,0 0 169 0</inkml:trace>
  <inkml:trace contextRef="#ctx0" brushRef="#br0" timeOffset="27390.6">12934-675 120 0,'4'8'193'0,"-1"0"-10"0,3 4-12 0,0 1-8 15,0 3-1-15,-1-1-11 0,2 7-2 0,-4-4-8 16,7 8-11-16,-7-4 3 0,2 0-9 0,1 3-6 16,-5-8-4-16,1 8-8 0,-2-2-9 0,-3-2-7 15,-3 1-8-15,4-2-6 0,-4 2-11 0,-4 0-3 16,0-2-7-16,-4 0-4 0,2 3-2 0,2-9 2 15,-7 3-10-15,-2 1-15 0,-5-5-21 0,5 2-27 16,-2-4-32-16,1 4-28 0,0-2-47 0,6-5-36 16,1-1-59-16,-2-3-148 0,7 2-403 0,-2-5 178 15</inkml:trace>
  <inkml:trace contextRef="#ctx0" brushRef="#br0" timeOffset="27921.12">13357-296 116 0,'0'0'257'0,"0"0"-23"0,0 0-19 15,0 0-18-15,0 0-21 0,0 0-12 0,0 0-11 16,0 0-10-16,0 0-4 0,0 0-9 16,0 0-9-16,54-5-13 0,-38 5-6 0,1 2-12 0,1-4-6 15,1 2-7-15,1 2-8 0,0-2-5 0,0-2-9 16,-1 4-1-16,-1-2-9 0,1 3 0 0,1-2-8 15,-2-1-1-15,-3 0-10 0,0 1 3 0,0-1-2 16,-1 3-3-16,-2-3-3 0,2 1-4 0,-14-1-9 16,18 0-14-16,-18 0-13 0,15 0-14 0,-15 0-17 15,0 0-15-15,15-1-31 0,-15 1-31 0,0 0-25 0,0 0-26 16,0 0-212-16,0-14-422 0,0 14 187 16</inkml:trace>
  <inkml:trace contextRef="#ctx0" brushRef="#br0" timeOffset="28170.08">13565-500 2 0,'0'0'214'0,"0"0"-8"0,-15 9-13 15,15-9-6-15,0 15-9 0,0-15-3 0,0 18-6 16,0-9-9-16,1 4-13 0,-1 3-9 0,3-2-7 0,-3 3-10 15,3 0-11-15,0 1-11 0,-1-1-7 0,-1 6-11 16,1 3-7-16,1-8-1 0,-3 0-13 16,1 2-4-16,-1 4-22 0,-1-7-29 0,1 1-33 0,-5-1-36 15,-1 1-38-15,0-4-50 0,3 3-68 0,-3-6-137 16,0 1-386-16,-1 0 170 0</inkml:trace>
  <inkml:trace contextRef="#ctx0" brushRef="#br0" timeOffset="29320.57">14379-548 83 0,'7'-5'277'0,"-7"5"-14"0,0 0-13 0,11-7-23 15,-11 7-19-15,0 0-20 0,0 0-19 0,6-4-22 16,-6 4-16-16,0 0-10 0,0 0-11 0,0 0-12 16,10 14-11-16,-10-14-6 0,6 18-1 0,-4-7-6 15,1 6 3-15,0-4-2 0,0 5-6 0,-2-1-8 16,1 3-7-16,-1-2 0 0,2 5-3 0,-3-4-10 15,2 5-3-15,-1-9-2 0,2 4-5 0,-3-2 0 16,0 0-5-16,-3-3-1 0,3 3 5 0,0-3-7 16,0 0-6-16,-1 1 0 0,-1-2 0 0,2-2-1 15,-3-1-9-15,3-10-9 0,-1 20-17 0,-1-10-13 0,1 1-18 16,1-11-21-16,-5 15-24 0,1-9-25 0,4-6-23 16,-3 12-29-16,3-12-19 0,-6 7-226 15,6-7-450-15,0 0 200 0</inkml:trace>
  <inkml:trace contextRef="#ctx0" brushRef="#br0" timeOffset="29768.91">14451-581 13 0,'3'-16'207'16,"-3"16"-5"-16,4-11-16 0,-4 11-13 0,5-15-6 16,-2 9-17-16,-3 6-12 0,5-15-12 0,0 7-3 15,-5 8-6-15,7-15-10 0,-1 10-4 0,-3-2-5 16,-3 7-9-16,11-12-9 0,-11 12-3 0,9-9-6 16,-3 6-4-16,-6 3-7 0,13-7-2 0,-4 1-7 15,-9 6-3-15,18-4 0 0,-8 4-3 0,-10 0-1 16,21 0-3-16,-10 0-3 0,2 4-3 0,-1-4-1 15,5 3-3-15,-4 3-7 0,-3-2-1 0,4 1 0 16,-2 2-3-16,1-1-2 0,-2 0-3 0,-2-1 0 16,-1 2 1-16,-2 0-6 0,2-1 0 0,-2 1 0 15,3-1-2-15,-5 1-1 0,2 1 0 0,-1 0 0 16,-5-8 2-16,7 13 2 0,-7-13-5 0,-1 18-1 16,1-10 1-16,0-8 0 0,-11 16 1 0,5-9-3 15,-1-1 3-15,-2-1 1 0,-2 3-2 0,1-1 7 0,-3-1-9 16,-1 0 3-16,-1-1 0 0,2 0-7 15,-2-1-10-15,6 1-12 0,-3-3-19 0,-1 4-17 16,1-2-24-16,3 0-23 0,9-4-25 0,-21 4-17 16,12-1-27-16,9-3-32 0,-17 4-157 0,17-4-391 0,-16 3 173 15</inkml:trace>
  <inkml:trace contextRef="#ctx0" brushRef="#br0" timeOffset="30440.48">14724-211 78 0,'0'0'219'0,"0"0"-19"0,0 0-21 0,0 0-19 15,0 0-17-15,0 0-13 0,0 0-15 0,0 0-8 16,0 0-14-16,4 9-5 0,-4-9-8 0,0 0-8 16,0 11-3-16,0-11-1 0,0 0-2 0,3 14-7 15,-3-14-4-15,1 11-4 0,-1-11 5 0,5 11-4 0,-5-11 1 16,7 10-2-16,-7-10 2 0,8 7 0 16,-2-3-2-16,-6-4-3 0,12 9-3 0,-5-4-5 15,1-2-2-15,-8-3 2 0,16 8-8 0,-8-5-2 0,1-1-3 16,-9-2 3-16,19 1-11 0,-19-1 3 15,18-1-4-15,-18 1 5 0,16-3-6 0,-16 3-2 16,18-6 4-16,-10 4-5 0,-8 2-2 0,19-7 1 16,-12 5-4-16,-7 2 3 0,14-5-4 0,-4 3 2 0,-10 2 0 15,11-13 2-15,-5 11-3 0,0-5 0 16,-6 7-2-16,12-11 7 0,-6 6-9 0,-6 5 3 0,7-8-3 16,-7 8 2-16,7-10-1 0,-7 10 6 0,5-10 2 15,-5 10-4-15,6-11 0 0,-6 11-1 0,0-13 0 16,0 13 4-16,0 0-10 0,0 0 0 0,-9-13 4 15,9 13-6-15,-9-7 2 0,9 7-3 16,-12-5 0-16,12 5 4 0,-15-3-3 0,5-1-1 0,10 4 2 16,-20-4-3-16,20 4 4 0,-21-2-4 0,11 1-11 15,10 1-5-15,-22 1-13 0,11-1-12 0,11 0-14 16,-24 0-20-16,12 2-14 0,2-1-31 0,10-1-28 16,-22 0-14-16,22 0-46 0,-18 0-154 0,7 3-391 15,11-3 173-15</inkml:trace>
  <inkml:trace contextRef="#ctx0" brushRef="#br0" timeOffset="31913.72">15453-588 68 0,'4'-11'216'0,"-4"11"-20"0,2-11-12 16,-2 11-12-16,0 0-10 0,1-9-8 0,-1 9-6 15,8-9-7-15,-8 9-8 0,4-9-8 16,-4 9-8-16,8-6-12 0,-8 6-10 0,9-7-5 0,-9 7-6 16,10-8-9-16,-10 8-3 0,14-3-8 0,-7-1-11 15,-7 4-3-15,18-3-2 0,-11-1-1 0,-7 4-1 16,21 0-4-16,-9-2 1 0,0 2-6 0,-12 0 5 15,21-1-10-15,-11 2-7 0,2-1 2 0,-12 0-2 16,21 0-4-16,-9 2-3 0,-12-2-2 0,15 4-2 16,-4-3 0-16,-4 1-3 0,-7-2-1 0,13 7-6 15,-5-3 4-15,-8-4-3 0,12 11 0 0,-6-4 2 16,-3-1-3-16,-3-6 0 0,6 13-1 0,-3-6-1 16,-3-7 1-16,1 18-2 0,-1-18 2 0,0 16 0 15,0-16 1-15,-4 19-1 0,2-12 1 0,-4 3-3 16,3-2-1-16,3-8 3 0,-13 15 2 0,4-8-1 15,0 3 0-15,-4-3-1 0,-1 4 3 0,-1-5-3 16,-1-2-12-16,2 6-13 0,-2-4-10 0,0-2-15 16,1-1-12-16,0 2-20 0,1 1-15 0,4-4-24 15,1 0-29-15,9-2-23 0,-17 7-36 0,17-7-150 16,-8 1-385-16,8-1 171 0</inkml:trace>
  <inkml:trace contextRef="#ctx0" brushRef="#br0" timeOffset="31450.56">15486-561 217 0,'0'0'215'16,"0"0"-14"-16,0 0-7 0,0 0-11 0,0 0-5 16,0 0-10-16,0 0-9 0,0 0-8 0,0 0-13 0,0 0-8 15,0 0-13-15,0 0-18 0,0 0-11 0,0 0-7 16,0 0-10-16,0 0-7 0,0 0-7 16,0 0-4-16,0 0-4 0,0 0-2 0,-5 36 4 0,4-22-3 15,-1-2-3-15,4 4 7 0,-2-1 0 0,-2 2-1 16,2-2 5-16,-3 3-4 0,6 5-3 0,-1-6-1 15,2 1-4-15,-2 1-3 0,-1-1-5 16,-1-2-1-16,-1 1-1 0,4-2-6 0,-3 0 2 0,0-5-9 16,3 1 3-16,-3 3-4 0,1-4 0 0,-1-10-4 15,-1 18 0-15,1-7 2 0,0-11-9 0,0 14-20 16,0-14-15-16,-5 12-16 0,5-12-23 0,-1 12-25 16,1-12-24-16,0 0-28 0,-6 8-31 0,6-8-34 15,0 0-241-15,0 0-485 0,0 0 215 0</inkml:trace>
  <inkml:trace contextRef="#ctx0" brushRef="#br0" timeOffset="32372.39">15657-221 152 0,'17'-7'241'16,"-17"7"-16"-16,0 0-21 0,0 0-21 0,0 0-15 0,0 0-20 15,0 0-16-15,0 0-9 0,0 0-11 0,0 0-7 16,6 11-6-16,-6-11-6 0,6 9 2 0,-6-9-2 16,4 13-4-16,-2-5-3 0,-2-8-7 0,5 15-5 15,-2-9-5-15,0 4-7 0,-1 1-3 0,-1 0-5 16,1-1-7-16,-2 0-1 0,3 1-8 0,-3-11 1 16,0 19-4-16,1-8-3 0,-1-2 1 0,0-9-6 15,2 17-6-15,-2-6-1 0,0-11 0 0,0 13-6 16,0-13-20-16,-2 13-16 0,2-13-27 0,-1 12-24 15,1-12-28-15,0 0-30 0,0 13-34 0,0-13-29 16,0 0-202-16,0 0-429 0,0 0 189 0</inkml:trace>
  <inkml:trace contextRef="#ctx0" brushRef="#br0" timeOffset="33252.72">16075-605 123 0,'0'0'196'16,"-5"-13"-17"-16,5 13-7 0,0-15-17 0,0 15-9 0,0-11-11 15,0 11-8-15,5-15-12 0,-2 7-8 0,-3 8-5 16,10-12-10-16,-4 6-8 0,2 0-5 16,1-1-2-16,1 2-3 0,-2-1-5 0,2-1-2 15,0-1-1-15,2 5-8 0,-3-2-1 0,3 0 1 0,2 2 2 16,1 1-7-16,1-1-2 0,-3 0-4 0,2 0 0 15,0 1-2-15,2 0-3 0,-7 2-5 0,3-1 2 16,4 1-5-16,-17 0 7 0,24-2-13 16,-8 2-6-16,-7 0 2 0,-9 0-4 0,18 5 3 0,-9-3-9 15,1 2-2-15,-10-4-2 0,14 10 2 0,-8-5-2 16,-2 0-2-16,1 6-1 0,-5-11-1 0,6 14 3 16,-6-14-3-16,-5 17 6 0,5-17-5 0,-7 20-2 15,-1-9 0-15,2-1 4 0,-6 0-4 0,-1 1 3 16,-2 0 0-16,0-1 0 0,-1 0-5 0,-7 1-16 15,5-2-26-15,4 2-29 0,-4-2-33 0,1 3-40 16,4-7-30-16,1 1-55 0,-2-2-167 0,3-1-426 16,3 2 189-16</inkml:trace>
  <inkml:trace contextRef="#ctx0" brushRef="#br0" timeOffset="32831.88">16121-542 184 0,'0'0'234'0,"0"0"-21"0,0 0-23 0,0 0-18 0,0 0-14 16,0 0-9-16,0 0-12 0,0 0-2 0,0 0-8 16,15 21-6-16,-12-10-8 0,0-1-2 0,0 3-2 15,1-1-1-15,-4 5-4 0,2-3-3 0,-2-1-6 16,1 5 4-16,4-1-1 0,-4-1-8 0,2 0-8 15,-3 1-2-15,0-3-7 0,2 1-9 0,2 2-4 16,-4-3-1-16,2-1-3 0,-1 2-7 0,-1-1-8 16,0-3-1-16,0-11-7 0,2 19-4 0,-2-12 0 15,0-7-1-15,0 17-1 0,0-17-7 0,0 14-16 16,0-14-14-16,0 0-21 0,0 11-14 0,0-11-20 16,0 0-14-16,0 13-16 0,0-13-29 0,0 0-34 15,0 0-42-15,0 0-36 0,0 0-195 0,0 0-464 16,0 0 205-16</inkml:trace>
  <inkml:trace contextRef="#ctx0" brushRef="#br0" timeOffset="34025.55">16488-356 49 0,'0'0'213'0,"12"-5"-13"0,-12 5-12 0,13-4-15 16,-4 0-8-16,-9 4-9 0,17-2-6 0,-8-2-9 16,-9 4-8-16,19 0-6 0,-19 0-6 0,19-1-7 15,-19 1-4-15,21 0-8 0,-21 0-9 0,15 0-9 16,-15 0-3-16,20 0-11 0,-10 1-7 0,-2 3-7 16,-8-4-8-16,11 3-4 0,-11-3-5 0,0 0-6 15,14 7 4-15,-14-7-9 0,4 9-5 16,-4-9 1-16,5 7 0 0,-5-7-5 0,0 12-2 0,0-12-2 15,-8 15 3-15,4-8-5 0,4-7 0 0,-9 15-2 16,1-9 4-16,3 0-7 0,5-6 4 0,-11 10-5 16,5-1 1-16,6-9-1 0,-9 8-2 0,9-8 1 0,-9 8 0 15,9-8-1-15,-9 10 5 0,9-10-7 16,-4 6 1-16,4-6-1 0,0 0 0 0,-6 7-1 16,6-7 4-16,0 0-3 0,0 0 1 0,0 0 0 15,0 0 3-15,0 0-1 0,0 0-2 0,0 0 1 0,15 12-1 16,-15-12-1-16,18 4 1 0,-11-2-3 0,8-2-1 15,-3 4 3-15,0-3 1 0,3 0-5 16,-3 1 4-16,-12-2-3 0,19 0 10 0,-10 3-10 0,0-1-1 16,-9-2 0-16,18 4 1 0,-11-3-3 0,-7-1 1 15,18 6-4-15,-12-5 4 0,-6-1-4 0,9 4 3 16,-9-4-3-16,11 6 4 0,-11-6-1 0,4 4 2 16,-4-4 0-16,6 8 0 0,-1 0-1 0,-5-8 2 15,0 15-2-15,0-15 0 0,-2 16 5 0,2-16 1 16,-4 18-3-16,2-10 6 0,2-8-2 0,-10 18 2 15,2-12-1-15,-1 1 3 0,-4 4-2 0,-1-4-2 16,-4 0-10-16,1-1-14 0,0-2-25 0,-2 1-34 16,-10 2-27-16,1 0-38 0,10-6-34 0,-4 0-44 15,-2-1-178-15,5-1-430 0,2 1 190 0</inkml:trace>
  <inkml:trace contextRef="#ctx0" brushRef="#br0" timeOffset="52438.88">17396-270 154 0,'0'0'172'0,"0"0"-5"15,0 0-7-15,0 0-6 0,0 0-10 16,0 0-6-16,0 0-7 0,0 0-5 0,0 0-8 16,0 0-8-16,0 0-4 0,0 0-2 0,0 0-5 15,0 0-3-15,0 0-4 0,0 0-7 0,0 0-1 16,0 0-10-16,0 0-1 0,0 0-3 0,0 0-2 16,0 0-6-16,0 0 0 0,32 3-4 0,-32-3-1 15,13 0-5-15,-13 0 0 0,15 0-6 0,-15 0 0 16,21 2-1-16,-8-2-5 0,-1 0-2 0,5-2-4 0,1 5-1 15,-4-3-4-15,4 4-3 0,0-1 0 0,0 1-5 16,0-3-2-16,-3 2-2 0,3-3 0 0,-3 3-8 16,3 1 5-16,-9-3-9 0,7 1-10 0,-1-2-20 15,-3 4-16-15,0-3-22 0,-12-1-20 0,15 1-21 16,-15-1-28-16,9 0-31 0,-9 0-12 0,0 0-37 16,0 0-177-16,0 0-420 0,0 0 186 0</inkml:trace>
  <inkml:trace contextRef="#ctx0" brushRef="#br0" timeOffset="9142.62">4274 825 96 0,'0'0'179'0,"0"0"-12"16,0 0-5-16,0 0-9 0,0 0-2 0,0 25-5 16,0-25-8-16,6 11-4 0,-6-11-6 0,6 12-6 15,-3-5-4-15,3 0-5 0,-6-7-6 0,6 17-6 16,-2-8-7-16,-1 0-4 0,2 0 0 15,1 4-4-15,0 1-3 0,-3 1-4 0,1-2-7 16,-2-2-3-16,2-1-5 0,-4-10-7 0,5 21-3 0,-1-10-5 16,-2 2-6-16,1-2-1 0,-2-4-4 0,1 7-5 15,1-2 2-15,0-1-6 0,-2 1-3 0,-1-12-2 16,3 19-2-16,-1-10-3 0,-1-2-2 0,-1-7 0 16,3 18-1-16,-1-8-1 0,-2-10 0 0,3 13-2 15,1-6-2-15,-4-7-1 0,2 12 6 0,-2-12-7 16,5 12-2-16,-5-12 1 0,2 11 0 0,-2-11-5 0,0 0-11 15,0 0-15-15,0 14-13 0,0-14-21 16,0 0-15-16,0 0-24 0,0 11-20 0,0-11-19 16,0 0-16-16,0 0-35 0,0 0-231 0,0 0-451 0,0 0 200 15</inkml:trace>
  <inkml:trace contextRef="#ctx0" brushRef="#br0" timeOffset="9579.01">4666 966 7 0,'0'0'159'0,"0"0"-19"0,0 0-11 16,0 0-10-16,0 0 6 0,0 0-11 0,0 0-8 16,0 0-2-16,0 0 4 0,0 0-1 0,0 0-5 15,-25 25-3-15,18-19-4 0,1 0-2 0,-3 5 1 16,0 1-4-16,0-3-3 0,1 1-3 0,1 1-4 15,-5-1 1-15,1 3-2 0,1 3-6 0,-2-4-9 0,2-1-2 16,-1-2-4-16,-1 4-5 0,5-1-6 0,-2-1-4 16,3-3-3-16,-2 0-4 0,3 2-3 15,-1-4-5-15,0 2-3 0,6-8-2 0,-8 15-3 0,4-9-2 16,4-6 2-16,-5 9-4 0,5-9 0 0,-4 11-2 16,4-11-1-16,-3 7-2 0,3-7-2 15,0 0 1-15,-3 13-1 0,3-13 1 0,0 0-3 0,0 0-1 16,4 15 0-16,-4-15 3 0,3 7-5 0,-3-7 5 15,0 0-5-15,8 7 7 0,-8-7-6 0,9 5-1 16,-9-5 2-16,10 5 1 0,-10-5 0 0,12 1-2 16,-12-1 4-16,18 3-7 0,-8-3 6 0,-10 0-6 15,23 3 3-15,-14-2-2 0,1 1-1 16,-10-2-7-16,21 0-14 0,-11 1-13 0,-10-1-22 0,24 0-14 16,-16-1-18-16,-8 1-27 0,24-2-19 0,-11-2-23 15,0 0-52-15,-2 0-161 0,1-2-398 0,1-1 177 16</inkml:trace>
  <inkml:trace contextRef="#ctx0" brushRef="#br0" timeOffset="9939.05">4966 1179 171 0,'0'0'220'0,"18"0"-14"0,-18 0-17 16,18 0-8-16,-18 0-11 0,21-1-1 0,-8 1-8 15,-1 0-8-15,5 0-8 0,-1-2-9 0,0-2-12 16,2 3-8-16,-1 1-12 0,1 0-9 0,-8 0-9 16,4-3-6-16,-3 2-10 0,1 1-8 0,5 0-1 15,-17 0-9-15,16-3-4 0,-16 3-4 0,17 4-7 16,-7-4 0-16,-10 0-7 0,13 1-2 0,-13-1-5 15,12 0 1-15,-12 0-5 0,0 0 0 0,17 0-3 16,-17 0-2-16,13 2-3 0,-13-2 2 0,0 0-3 16,0 0-1-16,0 0-4 0,12-3 0 0,-12 3-12 0,0 0-9 15,0 0-14-15,0 0-17 0,0 0-15 16,0 0-11-16,0 0-17 0,0 0-24 0,0 0-20 16,0 0-31-16,0 0-37 0,-25 16-166 0,8-15-398 0,5 3 177 15</inkml:trace>
  <inkml:trace contextRef="#ctx0" brushRef="#br0" timeOffset="10179.99">5072 1311 118 0,'12'0'225'0,"4"-1"-18"16,-1-2-20-16,0 3-23 0,-4-1-13 0,-11 1-15 15,25-2-18-15,-15 4-9 0,2-2-8 0,2 1-14 16,-14-1-8-16,22 3-7 0,-16-3-8 0,-6 0-8 16,18 3-1-16,-9-3-8 0,-9 0-12 0,16 4-13 0,-16-4-20 15,11 1-17-15,-2 2-20 0,-9-3-23 16,9 3-14-16,-9-3-25 0,13 4-23 0,-13-4-153 16,0 0-296-16,14 0 131 0</inkml:trace>
  <inkml:trace contextRef="#ctx0" brushRef="#br0" timeOffset="12372.3">5675 1094 47 0,'0'0'165'0,"0"0"-9"16,0 0-9-16,0 0-9 0,0 0-11 0,0 0-9 16,0 0-5-16,0 0-7 0,0 0-7 0,0 0-6 0,0 0-8 15,0 0-6-15,0 0-2 0,0 0-6 16,0 0-6-16,0 0-5 0,0 0 0 0,0 0-4 15,0 0-9-15,0 0-3 0,0 0-4 0,0 0-1 16,0 0-6-16,0 0-2 0,0 0-2 0,0 0 0 16,0 0 1-16,0 0-2 0,0 0-5 0,0 0 5 0,0 0-3 15,0 0-2-15,0 0 3 0,0 0-1 0,0 0-3 16,0 0 1-16,0 0 1 0,0 0 1 0,0 0 0 16,0 0 1-16,0 0 1 0,0 0-3 0,0 0 4 15,0 0-1-15,0 0 3 0,0 0 3 0,0 0-1 16,0 0 2-16,0 0-2 0,0 0 5 0,0 0 4 15,0 0-2-15,0 0-3 0,0 0-1 0,0 0-3 16,0 0 2-16,0 0-7 0,0 0-3 0,0 0-1 16,0 0-4-16,0 0-2 0,0 0-2 0,0 0-3 0,0 0 1 15,0 0-4-15,19-24-1 0,-19 24-2 16,8-7 4-16,-8 7-3 0,11-10-1 0,-11 10-1 16,8-7 0-16,-8 7-1 0,10-4 0 0,-10 4-3 15,12-8 1-15,-4 6 1 0,-8 2-3 0,9-9 4 0,-9 9-1 16,12-5-2-16,-5 2 0 0,-7 3 0 15,9-5-2-15,-9 5 4 0,0 0-3 0,13-6-1 0,-13 6 2 16,11-4-1-16,-11 4 0 0,0 0-2 0,12-3 2 16,-12 3 0-16,0 0-1 0,0 0 2 0,13-4 2 15,-13 4-6-15,0 0 0 0,0 0 2 0,0 0-2 16,0 0 3-16,9-3-4 0,-9 3 3 0,0 0-4 16,0 0 3-16,0 0 0 0,0 0 0 0,0 0 1 15,0 0-2-15,14 7-1 0,-14-7 0 0,6 6 1 16,-6-6 2-16,1 11 5 0,-1-11-6 0,6 8-2 15,-6-8 5-15,0 11-3 0,0-11 1 0,0 12 1 16,0-12 0-16,0 12-1 0,0-12-1 0,0 15-1 0,0-15 1 16,-3 16-1-16,0-8 1 0,3-8 3 15,-1 18-2-15,-2-11 0 0,0 1 2 0,3-8-2 16,-3 18 1-16,0-11 0 0,0 3 0 0,3-10 2 16,-8 15-3-16,5-9 1 0,3-6-1 0,-9 18 4 0,5-8-4 15,1-3 1-15,0 3 3 0,3-10-3 0,-8 14 1 16,5-7-1-16,-1 4-3 0,-1-4 3 15,5-7 2-15,-3 17 1 0,-3-10-3 0,1 3 6 0,0-2-7 16,2 2 5-16,3-10-4 0,-10 18-2 0,4-11 4 16,-2 3-1-16,4-2 1 0,-1 2-2 0,-2 0 4 15,1 0-3-15,3-3-1 0,3-7-4 0,-11 16 6 16,7-10 2-16,4-6-4 0,-8 13 0 0,8-13 1 16,-8 7-2-16,8-7 3 0,-5 7 0 0,5-7 0 15,-6 10 1-15,6-10 0 0,0 0-3 0,0 0 1 16,-7 7 7-16,7-7-5 0,0 0 0 0,0 0 2 15,0 0-1-15,0 0 1 0,0 0-2 0,0 0 7 16,0 0-11-16,0 0 3 0,0 0 1 0,0 0-1 16,0 0-2-16,0 0 0 0,0 0-6 0,0 0-2 15,15-33 2-15,-9 25-2 0,-1 1 0 0,-5 7 2 16,12-9 0-16,-4 1-3 0,-8 8 2 0,10-10-1 16,-1 5 3-16,-1 2 0 0,-8 3 0 0,15-9 2 15,-9 5-2-15,-6 4 2 0,13-5-2 0,-13 5 0 0,13-3-2 16,-13 3 6-16,0 0-5 0,11-2 2 0,-11 2 3 15,0 0-4-15,0 0-1 0,19 5 0 0,-19-5 1 16,9 4 2-16,-9-4 0 0,14 5 3 0,-14-5-1 16,9 4 1-16,-9-4 1 0,10 5 0 0,-10-5-1 15,12 4 2-15,-12-4-1 0,13 4-1 0,-13-4 1 16,14 2 1-16,-14-2-3 0,13 0 4 0,-13 0-1 16,15 0-2-16,-15 0 1 0,14-2 2 0,-14 2-4 15,13-4 3-15,-13 4-1 0,13-2 2 0,-13 2-3 16,12-5 0-16,-12 5-10 0,11-7-14 0,-11 7-20 15,6-10-18-15,-6 10-27 0,3-8-34 0,-3 8-35 16,0 0-39-16,1-12-211 0,-1 12-442 0,0 0 196 16</inkml:trace>
  <inkml:trace contextRef="#ctx0" brushRef="#br0" timeOffset="16250.38">6395 1242 19 0,'10'-2'186'15,"-10"2"8"-15,0 0-11 0,12-7-8 0,-12 7-9 16,8-3-8-16,-8 3-12 0,0 0-5 0,12-5-8 16,-12 5-9-16,7-5-9 0,-7 5-4 0,0 0-6 15,12-6-7-15,-12 6-7 0,0 0-9 0,0 0-10 16,14-1-5-16,-14 1-9 0,0 0-5 0,0 0-4 16,0 0-9-16,9 7 0 0,-9-7-6 0,0 0-5 15,0 20 2-15,0-11-1 0,0-9-3 0,-9 23-2 16,3-9 3-16,-2-1-7 0,-1 2-2 0,-1 6-14 15,-2 3-28-15,-2 0-44 0,-5-2-29 0,-3 7-47 16,2-7-65-16,-7 4-179 0,-1 1-419 0,1-2 187 16</inkml:trace>
  <inkml:trace contextRef="#ctx0" brushRef="#br0" timeOffset="37061.54">7042 1083 195 0,'0'0'179'15,"0"0"-14"-15,5-11-12 0,-5 11-12 0,6-7-9 16,-6 7-8-16,0 0-7 0,6-8-6 0,-6 8-6 16,0 0 0-16,10-5-9 0,-10 5-6 0,0 0-1 15,0 0-2-15,6-10-2 0,-6 10 0 0,0 0-5 0,0 0 0 16,0 0-5-16,0 0-6 0,0 0-7 0,0 0-4 16,0 0-4-16,0 0-7 0,0 0-7 15,0 0-3-15,0 0-3 0,0 0-5 0,0 0-3 0,0 0-1 16,0 0-1-16,0 0 0 0,0 0 3 0,-3 34 4 15,6-23 7-15,-3-3-5 0,6 0 0 16,2 5 3-16,-2 0 1 0,4 0-2 0,-1-2-6 0,-2 0 1 16,5 3-1-16,2-3-5 0,-5 2-3 0,1-2-1 15,-1 0-1-15,-1-2-4 0,-2 0-1 0,4-2 0 16,-4 1-3-16,-3-1-2 0,-3-7 6 0,6 11-1 16,-2-4-4-16,-4-7 7 0,0 0-7 0,9 11 1 15,-9-11-2-15,3 7 0 0,-3-7-1 0,0 0 1 16,0 0 0-16,0 0-1 0,5 10-2 0,-5-10 3 15,0 0 2-15,0 0-4 0,0 0 9 0,0 0 8 16,0 0 1-16,0 0 4 0,0 0-7 0,0 0-2 16,0 0-1-16,0 0-4 0,0 0 2 0,9-23-4 0,-9 23-4 15,6-18 3-15,-2 11-1 0,2-4-5 16,0-3 2-16,2 1-5 0,3-4-5 0,-3 4 0 16,1-3-5-16,1 2-4 0,-1 0 5 0,2 1-4 0,-2-2 1 15,1 1 1-15,2 2 0 0,-2-1 2 0,1 0 3 16,1 2-1-16,-2 1-2 0,2 2 1 0,-1 0 2 15,-2 1-3-15,-2 2-2 0,-7 5 3 0,12-10 1 16,-5 6-1-16,-7 4-4 0,9-5 1 0,-9 5 0 16,0 0 0-16,14-2 4 0,-14 2-2 0,0 0 5 15,10 10-5-15,-10-10 1 0,9 16-2 0,-6-8 3 16,0-1 0-16,2 4 0 0,-2 2 2 0,0 3-1 16,0-3 4-16,3 1 0 0,-6 0-6 0,0 2 8 15,0-1-2-15,1 0 0 0,2 0-1 0,-3-4 1 16,3-2-1-16,-3-9 0 0,0 21 1 0,0-14-3 0,0-7-1 15,0 18 9-15,3-11-3 0,-3-7-2 0,0 13 1 16,0-13 4-16,3 10-4 0,-3-10-2 16,0 0 3-16,0 0 0 0,3 9-1 0,-3-9 6 15,0 0-1-15,0 0-2 0,0 0-2 0,0 0 3 0,0 0-6 16,0 0-1-16,0 0 6 0,21-16-14 16,-21 16-2-16,15-14-1 0,-11 5-7 0,2 0-9 15,3-4-2-15,-1 4 2 0,1-6-4 0,-2 4 0 0,-1-3-2 16,3 3 0-16,1-4 6 0,-1 1 0 0,-1 2 4 15,-2-2 0-15,0 3 2 0,-2-2 3 0,2 4 4 16,0 0 1-16,2 2 0 0,-8-3 0 0,6 3 1 16,-6 7 1-16,8-12 1 0,-8 12 4 0,11-6-1 15,-11 6 1-15,6-11 1 0,-6 11 2 0,7-6 0 16,-7 6 1-16,0 0 2 0,9-1 3 0,-9 1 1 16,0 0-2-16,0 0 3 0,20 11 2 0,-16-6 7 15,5 2 5-15,-3-1 3 0,-1 4 2 0,4 4-2 16,-4-3 2-16,6 2-2 0,-2 1 0 0,-8-3-5 15,5 3-1-15,0 0-1 0,-3-1 0 0,0 2-3 16,5-1 3-16,-8-1-5 0,3 1 5 0,-3-5-1 16,3 3-3-16,-3-12-1 0,0 19 1 0,0-11-9 15,0-8-21-15,-3 16-11 0,3-16-29 0,-9 13-19 0,9-13-22 16,-2 9-23-16,2-9-24 0,0 0-21 0,-6 8-29 16,6-8-211-16,0 0-443 0,0 0 196 15</inkml:trace>
  <inkml:trace contextRef="#ctx0" brushRef="#br0" timeOffset="37423.12">8288 836 89 0,'0'0'226'0,"0"0"-16"0,0 0-15 16,0 0-11-16,0 0-15 0,0 0-10 0,0 0-14 16,0 0-13-16,-11-10-10 0,11 10-8 0,0 0-10 15,0 0-3-15,0 0-9 0,-25 21-8 0,17-14-1 16,3 0-4-16,-4 5-5 0,-2 0-1 0,5 1 2 16,-7 2-4-16,7 2-6 0,-5 3-2 0,5-2 3 15,3 0-1-15,-1-1-2 0,2 2-2 0,1 4-3 16,1-5 0-16,-3-2-1 0,3 1-2 0,0-1-4 15,4-1-6-15,-1 0 1 0,0 1-4 0,3-5-1 16,2 3-7-16,-2-3 0 0,0-3 1 0,1 0-10 0,-1 2 1 16,3 0-8-16,-1-3-13 0,1 0-27 0,-2-2-28 15,2 1-33-15,-2 1-35 0,-1-5-33 16,-6-2-39-16,20 4-35 0,-20-4-235 0,19-2-497 0,-19 2 220 16</inkml:trace>
  <inkml:trace contextRef="#ctx0" brushRef="#br0" timeOffset="37806.06">8602 1094 59 0,'0'0'264'0,"3"-11"-10"0,-3 11-22 16,6-11-18-16,-6 11-20 0,8-15-22 0,-7 6-15 15,4 0-17-15,-5 9-16 0,9-18-8 0,-5 8-14 16,2-1-9-16,0-3-10 0,-1 7-5 0,1-6-12 15,0 2-4-15,0 0-8 0,-2-2-6 0,-1 6-6 16,3-4-1-16,-6 11-4 0,6-15-3 0,-5 8-2 16,-1 7-2-16,6-11-3 0,-6 11-3 0,0 0-3 15,0 0-4-15,6-9-4 0,-6 9-4 0,0 0-2 16,0 0 0-16,0 0-1 0,0 0-3 0,0 0-2 16,0 0 2-16,0 0 0 0,0 0 8 0,-6 32 1 15,6-19 4-15,0 2 1 0,3 4 11 0,-3-3 2 0,3 0 2 16,-3 2-1-16,0-3 0 0,6 2 1 15,-6-3-1-15,2 3-6 0,-1 1 0 0,-1-4-3 16,2 2-2-16,-2 0 0 0,0-3-3 0,-2 0-2 0,2 1 5 16,0-2-6-16,2 1-3 0,-2-13-12 0,-3 18-18 15,3-8-21-15,0-10-27 0,-5 17-33 16,2-9-26-16,3-8-30 0,0 12-29 0,0-12-29 0,0 0-190 16,0 0-437-16,0 0 194 0</inkml:trace>
  <inkml:trace contextRef="#ctx0" brushRef="#br0" timeOffset="38060.38">8937 1142 59 0,'0'0'259'0,"0"0"-29"16,0 0-24-16,9-2-18 0,-9 2-14 0,0 0-14 15,0 0-13-15,11 14-2 0,-9-4-4 0,-2-10-9 16,6 18-8-16,-6-8-12 0,0 0-7 0,0 1-6 15,0 1-10-15,0 3-9 0,0 0-5 0,0-1-6 16,0 4-8-16,0-2-4 0,0-2-5 0,0 1-4 16,-3-2-4-16,0 2-3 0,3-1-4 0,-2-4-1 15,-1 0-18-15,3-10-22 0,-8 16-19 0,8-8-24 0,0-8-27 16,-6 15-26-16,6-15-26 0,-3 7-28 0,3-7-34 16,0 0-191-16,0 0-410 0,0 0 181 15</inkml:trace>
  <inkml:trace contextRef="#ctx0" brushRef="#br0" timeOffset="38677.06">9286 899 109 0,'0'0'234'0,"0"0"-17"16,0 0-19-16,6-11-16 0,-6 11-18 0,0 0-17 15,10-10-16-15,-3 5-12 0,-7 5-8 0,12-11-10 16,-4 9-7-16,-8 2-5 0,15-7-10 0,-8 3-7 15,2-2-6-15,-9 6-6 0,17-3-6 0,-6-1-3 0,-11 4-9 16,20-5-3-16,-20 5-2 0,15 1-1 0,-15-1-8 16,15 4-2-16,-15-4-3 0,16 5-6 15,-16-5 0-15,14 5-3 0,-11 2-1 0,7 0-1 0,-10-7-3 16,6 12 1-16,1-6 2 0,-4 3 4 0,0 2-4 16,-1 0 2-16,-1-1-3 0,-1 2 0 0,0 3 4 15,-3 0 4-15,0 1 3 0,0-2 1 16,-1 3 1-16,1-2 0 0,-3 1 0 0,-4-2-4 0,7 3 4 15,-6 0-8-15,1-3 2 0,-1 3 1 16,-1-5-3-16,2 1 4 0,-1 2-8 0,2-4-1 0,-5 2 2 16,6-6-4-16,1 0 0 0,3 3 5 0,-4-3-5 15,6-7-4-15,-9 11-1 0,9-11 3 0,-8 9-1 16,8-9-1-16,-6 7 0 0,6-7 3 0,0 0 3 16,-4 8 2-16,4-8 4 0,0 0-2 0,0 0 13 0,0 0-12 15,0 0 3-15,0 0 3 0,0 0 0 16,0 0 1-16,15 9 1 0,-15-9-4 0,18 0 0 15,-18 0-5-15,20-1 1 0,-2 1-5 0,-4 0 0 16,5 0-1-16,-5 1 3 0,5-2-4 0,-4 2-1 0,1-1-11 16,-2 0-11-16,-4 0-21 0,-10 0-16 15,19-1-15-15,-5 1-18 0,-14 0-20 0,13-1-26 0,-13 1-36 16,9-6-28-16,-9 6-59 0,6-7-135 0,-6 7-418 16,0-15 185-16</inkml:trace>
  <inkml:trace contextRef="#ctx0" brushRef="#br0" timeOffset="38984.88">9802 788 140 0,'0'0'174'15,"0"0"-14"-15,0 0-6 0,22 20-9 0,-16-12-3 16,-2 2-10-16,1 5-4 0,2 0 3 0,1 6 1 0,1 4 0 16,0-1-9-16,-2 1-4 0,1 0-8 15,-2 1-9-15,-3 0-4 0,0-1-6 0,-3 1-9 16,3-2-5-16,-6 0-8 0,3 1-6 0,-5-5-4 16,-1 3-5-16,-3-2-6 0,3-4-3 0,-1 1 0 0,-4-3-8 15,2 1-4-15,-3 0-12 0,2-3-26 16,0 0-25-16,-2 0-30 0,3-1-31 0,-2-2-32 15,4-6-34-15,1 3-40 0,6-7-172 0,-8 7-397 0,8-7 175 16</inkml:trace>
  <inkml:trace contextRef="#ctx0" brushRef="#br0" timeOffset="39395.25">10192 1114 45 0,'0'0'245'15,"0"0"-17"-15,44 4-12 0,-28-3-10 0,3-2-12 16,1 1-10-16,7-2-8 0,-2 0-14 0,-3 0-9 0,7-2-6 16,-4 4-11-16,-1-1-10 0,4-1-8 0,-8 4-14 15,4-6-8-15,-5 2-8 0,0-1-9 0,-4 3-11 16,2-3-6-16,-5 2-5 0,-12 1-5 0,19 1-10 15,-19-1-13-15,12 1-20 0,-12-1-17 16,15-1-27-16,-15 1-21 0,0 0-26 0,0 0-23 0,0 0-26 16,0 0-36-16,0 0-21 0,0 0-187 0,0 0-407 15,-32-14 180-15</inkml:trace>
  <inkml:trace contextRef="#ctx0" brushRef="#br0" timeOffset="39649.05">10450 887 130 0,'0'0'230'0,"0"0"-13"16,0 0-7-16,0 0-12 0,0 0-15 16,8 37-2-16,-4-24-10 0,1 5-13 0,-1-4-12 15,4 8-12-15,-1-5-7 0,-2 1-13 0,-2-2-12 0,1 7-8 16,1-5-8-16,-4 4-8 0,4-2-7 0,-5-5-9 15,1 8-4-15,1-7-4 0,-2 1-7 0,-3 0-22 16,3-4-26-16,-3-1-25 0,0-1-22 16,-2 2-35-16,-1-3-41 0,3-2-27 0,3-8-41 0,-10 10-184 15,10-10-406-15,-6 5 180 0</inkml:trace>
  <inkml:trace contextRef="#ctx0" brushRef="#br0" timeOffset="40508.72">10917 951 118 0,'0'0'223'0,"11"10"-14"0,-5-3-12 0,-3 2-11 16,1 0-11-16,-1 2-4 0,3 2-7 0,0 0-5 0,0 2-14 16,0 0-7-16,-3 2-9 0,1-4-6 15,1 0-10-15,-4 3-7 0,1-1-11 0,-1 0-7 0,-1-3-8 16,0 3-6-16,0-5-7 0,0 3-4 0,0-3-8 15,0-10-4-15,0 18-4 0,0-18-2 0,0 13-9 16,0-13 1-16,0 0-3 0,0 15-3 0,0-15 0 16,0 0 1-16,0 0-5 0,0 0-2 0,0 0 0 15,0 0-5-15,0 0-2 0,0 0 2 0,0 0-2 16,0 0-11-16,23-24-16 0,-16 10-5 0,5 3-8 16,-1-3-7-16,5-4-8 0,-1-2 0 0,3-1-4 15,-5 2 1-15,4 2 10 0,-5 4 0 0,1-5 3 16,-1 4 2-16,-2 1 4 0,-1 2 11 0,-4 0 10 15,4 4 8-15,-5 1 6 0,2 0 7 0,-6 6 4 16,6-12-1-16,-6 12-3 0,6-7-7 0,-6 7-3 16,0 0-3-16,11-6 0 0,-11 6 1 0,0 0-1 0,0 0-1 15,0 0 0-15,8 16 6 0,-8-16-6 16,5 15 4-16,-4-5 1 0,2 0-1 0,0-1 4 0,0 0-2 16,0 4 4-16,-1 2 1 0,-2-6-2 0,6 6 3 15,-5-1-4-15,4-1-2 0,-4-2 2 0,1 0-1 16,1-2-1-16,-2-1-3 0,-1-8-2 0,2 15 4 15,-2-15-5-15,1 14 3 0,-1-14 0 0,3 7-3 16,-3-7 2-16,2 10 3 0,-2-10 0 0,0 0 0 16,0 0 1-16,0 0-6 0,0 0 5 0,0 0-2 15,0 0-2-15,0 0-5 0,0 0-4 0,19-23-4 16,-10 11-12-16,-1 1-4 0,2-4-4 0,-1-1-6 16,4-3-3-16,1 0-7 0,-1-2 4 0,-2 4 3 15,4-1 4-15,-4 1 2 0,1 3-1 0,-3-3 4 16,2 3 7-16,-1 3-1 0,-1-2 2 0,-1 1 4 15,-2 4 1-15,1 0 6 0,-1 3 1 0,1-1 2 16,-7 6 7-16,8-11 1 0,-8 11-4 0,7-5 0 0,-7 5-4 16,0 0 3-16,0 0 0 0,0 0 0 0,0 0 0 15,21 12 8-15,-21-12-1 0,5 14 1 16,-2-3 4-16,1 0 10 0,2 4-2 0,-3-3 2 16,3 5-4-16,0-3 1 0,-1 4-3 0,1-1-1 0,-5 0-1 15,2 1 1-15,1-5-1 0,1 1 1 16,-2 1-3-16,1-4 0 0,-1 2-1 0,0-4-17 15,-1 0-21-15,-2-9-17 0,0 16-23 0,0-16-28 0,0 0-25 16,-6 16-34-16,6-16-22 0,-6 4-42 16,6-4-198-16,0 0-448 0,0 0 198 0</inkml:trace>
  <inkml:trace contextRef="#ctx0" brushRef="#br0" timeOffset="40817.93">12019 746 103 0,'0'0'248'0,"0"0"-21"0,0 0-11 16,0 0-7-16,0 0-12 0,0 0-6 0,0 0-7 15,-26 28-13-15,21-14-2 0,-5-2-16 0,2 4-1 16,-1 0-9-16,0 6-15 0,0 1-9 0,2 2-11 15,-1-8-11-15,3 6-7 0,0 3-6 0,2-3-7 16,0 0-9-16,3-2-4 0,3-3-5 0,-3 6-5 16,0-6-6-16,0 1-6 0,2-3-5 0,4 1 2 0,-6 0-6 15,5-3-7-15,-2-3-17 0,2-4-20 0,1 4-21 16,-2-4-25-16,2-1-28 0,-6-6-26 16,12 13-36-16,-4-9-40 0,-8-4-55 0,13 1-204 15,-13-1-483-15,18-7 214 0</inkml:trace>
  <inkml:trace contextRef="#ctx0" brushRef="#br0" timeOffset="41887.79">12286 836 98 0,'0'0'256'15,"-10"-6"-16"-15,10 6-16 0,0 0-17 0,0 0-16 16,0 0-15-16,0 0-14 0,0-12-13 0,0 12-11 0,0 0-11 15,15-7-13-15,-15 7-7 0,12-4-13 0,-12 4-1 16,18-2-17-16,-18 2-4 0,21 0-6 16,-8 0-4-16,-1-4-8 0,-12 4-4 0,21-1-5 0,-21 1-1 15,25 1-8-15,-16 3-3 0,-9-4-5 16,18 3-1-16,-9 0-4 0,1-2 1 0,-10-1-8 16,14 7 2-16,-8-3-4 0,-6-4 4 0,7 9-7 0,-7-9 4 15,3 15-9-15,-3-15 6 0,-6 15-1 0,-3-3 1 16,-1-1 0-16,1 0 1 0,-6-1-1 0,-3 0 0 15,-1 5 2-15,-2 0-5 0,0-3-1 0,3-4 3 16,2 2-3-16,-2-2-5 0,0 0 3 0,4 0 0 16,1-4 0-16,3 6 0 0,-2-3-3 0,4-5-1 15,1 3 1-15,7-5-1 0,-12 10 0 0,12-10 0 16,-8 7 0-16,8-7 5 0,-4 8-5 0,4-8 2 16,0 0 0-16,0 0 2 0,18 10-6 0,-18-10 3 15,16 2 0-15,-5-1-2 0,2-1 5 0,-2 4-5 16,5-4-2-16,-1 0 2 0,-3 0-3 0,1 0 0 15,5 0-2-15,-4 0 3 0,-4 0 0 0,-10 0 5 16,21 0-6-16,-11 0 5 0,-10 0-4 0,18 0 0 16,-18 0-3-16,11 0 3 0,-11 0-1 0,12 4-3 0,-12-4 0 15,9 3-1-15,-9-3 0 0,8 7 4 0,-8-7-2 16,5 11 0-16,-5-11 2 0,3 12 2 0,-3-12 3 16,1 12 2-16,-1-12 1 0,-4 19-1 15,2-10 2-15,2-9-2 0,-3 21 1 0,-1-13-1 0,0 0 3 16,1 3-2-16,-3-3 3 0,0 2-2 0,0 1 2 15,0-4-11-15,-2 2-26 0,2 0-31 0,0-2-35 16,-1-1-33-16,-2 0-35 0,9-6-38 0,-11 11-47 16,11-11-160-16,-9 3-442 0,9-3 196 0</inkml:trace>
  <inkml:trace contextRef="#ctx0" brushRef="#br0" timeOffset="42127">12674 1122 134 0,'0'0'259'0,"0"0"-11"15,12 10-5-15,-12-10-10 0,0 0-16 0,-7 21-22 16,7-21-13-16,-5 19-19 0,2-8-10 0,-1 0-15 16,-1 1-9-16,4 2-15 0,-1 0-6 0,-2 1-17 0,1-2-7 15,0 0-8-15,0 0-5 0,0 2-2 16,0-4-11-16,1 3-5 0,-1-5-16 0,0-1-25 15,3-8-24-15,-5 18-31 0,3-11-33 0,2-7-39 16,-6 13-38-16,6-13-40 0,-6 5-220 0,6-5-447 16,0 0 198-16</inkml:trace>
  <inkml:trace contextRef="#ctx0" brushRef="#br0" timeOffset="42816.02">12941 857 33 0,'11'-8'223'0,"-11"8"-15"15,12-9-16-15,-5 1-12 0,-7 8-15 0,15-7-12 16,-5 5-8-16,-2-3-10 0,-8 5-8 0,19-7-7 16,-10 7-10-16,-9 0-3 0,18-4-6 0,-9 2-8 15,-9 2-4-15,19 0-12 0,-19 0-6 0,14 0-7 16,-14 0-6-16,12 6-6 0,-5-1-7 0,-1 1-2 15,-6-6-2-15,6 9-4 0,-6-9-2 0,3 15 2 16,-3-7-3-16,0-8 0 0,-3 20-2 0,0-9 0 16,-1 2-6-16,-2-2 1 0,0 4-3 0,0-2-1 0,1 1-1 15,-2 1-4-15,1-4 1 0,0-2-1 0,3-2 1 16,-3 2-5-16,2 0-1 0,4-9-2 0,-9 11 1 16,3-5-2-16,6-6-1 0,-6 10-1 0,6-10-1 15,-3 11 0-15,3-11 1 0,0 0-3 0,-6 10-1 16,6-10 2-16,0 0 1 0,0 0 1 0,0 0-4 15,7 13 3-15,-7-13-5 0,0 0 2 0,18 0-1 16,-18 0-3-16,16 2-2 0,-5-2 0 0,-11 0 0 16,21 0-1-16,-12 0 1 0,-9 0 2 0,18-2-3 15,-18 2 1-15,16-2-2 0,-16 2 2 0,16 2 1 16,-16-2 1-16,12 0-3 0,-12 0-1 0,14 5-1 16,-14-5-2-16,9 7 4 0,-9-7-1 0,7 6-1 15,-2 0 1-15,-5-6 0 0,6 12 2 0,-3-2-1 16,-3-10-1-16,6 14 2 0,-6-4 0 0,0-10 1 15,0 16 4-15,0-5 3 0,0-11 5 0,-2 16-6 16,-1-6 3-16,3-10 0 0,-4 15 6 0,-2-5-8 16,-2-4 3-16,-4 5-1 0,0-4 0 0,-1-2 1 15,-2 1 2-15,2-3-21 0,-4 1-26 0,2 0-22 16,-3-2-21-16,2 2-22 0,1-4-25 0,-1 0-23 16,1-4-27-16,0 0-33 0,-2 2-175 0,2-4-416 0,4-2 184 15</inkml:trace>
  <inkml:trace contextRef="#ctx0" brushRef="#br0" timeOffset="43214.83">13429 688 70 0,'19'16'203'0,"-13"-10"-8"0,-1-1-16 15,4 4-10-15,-2 4-7 0,1-1-3 0,1 2-8 16,3 8-9-16,-2-2-8 0,-1 4-9 0,3-3-5 0,-3 6-7 16,1-5-6-16,-2 6-7 0,-1-2-11 0,-1-2-5 15,-3 2-13-15,2-1-3 0,-4 3-8 16,-1-10-1-16,-1 2-6 0,-4 0-5 0,1 3-5 16,-2-7 0-16,-2 2-17 0,-7 0-30 0,6-4-30 0,-6 1-33 15,3-3-36-15,-2 0-37 0,2-3-38 16,-2-2-197-16,1-1-405 0,2-1 179 0</inkml:trace>
  <inkml:trace contextRef="#ctx0" brushRef="#br0" timeOffset="43665.04">13855 1076 43 0,'0'0'253'0,"0"0"-14"16,0 0-6-16,32 0-19 0,-19 0-9 0,-13 0-13 0,29 3-12 16,-12-1-10-16,-2-2-11 0,5 2-12 15,-2-1-12-15,1-1-8 0,-1 3-12 0,1-6-11 16,7 3-8-16,-8 3-14 0,2-3-6 0,-2 0-7 15,-1 1-2-15,1-2-11 0,-3 1-6 0,-3 1-5 16,-12-1-2-16,20-1-8 0,-12-2-12 0,-8 3-16 16,15-1-15-16,-15 1-18 0,0 0-18 0,18 1-26 0,-18-1-40 15,0 0-38-15,7-7-32 0,-7 7-46 0,0 0-167 16,0 0-424-16,-9-20 187 0</inkml:trace>
  <inkml:trace contextRef="#ctx0" brushRef="#br0" timeOffset="43889.58">14079 909 21 0,'0'0'243'0,"-1"15"-12"0,1-15-13 15,3 24-12-15,1-10-17 0,-1 4-11 0,2 6-12 16,-2 0-17-16,3-7-13 0,0 3-11 0,-5 5-15 15,4-1-11-15,-4-1-8 0,3 3-9 0,-4-5-15 16,2 2-31-16,-2 1-28 0,-3 0-48 0,-1-3-57 16,-2-4-56-16,-6 4-192 0,3-7-372 0,0-3 164 15</inkml:trace>
  <inkml:trace contextRef="#ctx0" brushRef="#br0" timeOffset="45413.79">14776 785 151 0,'0'0'267'15,"0"0"-11"-15,0 0-16 0,1-11-17 0,-1 11-15 16,0 0-19-16,0 0-23 0,0 0-19 0,0 0-14 0,0 0-12 16,0 0-9-16,0 0-3 0,0 0-2 0,14 24-8 15,-14-24 0-15,6 17-1 0,-2-6-11 0,-1 3-5 16,3-1-9-16,-1 1-2 0,-2 1-14 0,1 2 4 16,-1 3-3-16,3 1-8 0,-2-3-5 15,-2 4-7-15,-1-5-4 0,4 7-1 0,-4-7-4 16,2 1 2-16,-1-2-4 0,-2 2-1 0,0-3-2 0,0-1-1 15,0 3 1-15,1-6-5 0,1 5-7 0,-4-7-18 16,2-9-16-16,0 20-14 0,-1-12-15 0,1-8-20 16,0 14-16-16,0-14-22 0,-5 12-22 0,5-12-7 15,-3 8-19-15,3-8-13 0,0 0-29 0,0 0-210 16,0 0-443-16,0 0 196 0</inkml:trace>
  <inkml:trace contextRef="#ctx0" brushRef="#br0" timeOffset="45818.87">14825 763 135 0,'0'0'242'0,"4"-14"-20"0,1 7-16 0,-5 7-12 15,4-16-14-15,1 11-14 0,-5 5-14 0,9-11-13 16,-3 4-6-16,0 0-12 0,-6 7-10 0,13-10-9 15,-5 5-9-15,-2-1-8 0,-6 6-8 0,16-6-7 16,-9 2-8-16,-7 4-5 0,15-7-6 0,-6 6-6 16,-9 1-5-16,18-6-3 0,-7 5-7 0,-11 1-2 15,18 0-3-15,-7 0-1 0,1 1-4 0,-12-1-1 16,23 3-3-16,-11-2 0 0,0 1-3 0,1 2-3 16,-1-3 1-16,-2 2-2 0,1 1-1 0,1-1-3 15,-12-3 1-15,15 10-1 0,-9-4-3 0,-6-6 2 16,12 9-4-16,-9 0 5 0,-3-9-3 0,6 11 1 0,-6-2-2 15,0-9-1-15,-2 16 3 0,2-16-1 0,-10 17 4 16,2-7-1-16,-1 1 4 0,-1-6-6 16,-2 4 2-16,-2-2 1 0,1 0 0 0,3 3-1 15,-4-3-2-15,1-1 0 0,-1 3-6 0,4-7-22 16,-4 3-22-16,3-2-21 0,2 3-28 0,-2-1-23 16,11-5-17-16,-18 4-29 0,12-2-44 0,6-2-153 15,-12 5-392-15,12-5 173 0</inkml:trace>
  <inkml:trace contextRef="#ctx0" brushRef="#br0" timeOffset="46301.87">15143 1167 191 0,'3'7'208'0,"-3"-7"-16"16,3 10-12-16,-3-10-10 0,6 10-9 0,-6-10-13 16,6 9-8-16,-6-9-10 0,6 11-11 0,-1-5-7 15,-5-6-8-15,8 13-4 0,-2-6-10 0,-2-2-7 16,-4-5-5-16,9 11-7 0,-3-5-6 0,-6-6-3 15,14 6-6-15,-7-1-2 0,1-2-3 0,1 1-9 0,7-2-2 16,-6 2-4-16,7-3-5 0,-2-1-1 16,0-1-4-16,1-3-2 0,-1 4 0 0,-15 0-3 0,27-6-2 15,-14 2-3-15,-2-2-4 0,-2 2 2 16,4-3-3-16,-1 0 0 0,-6-1 0 0,1 1 1 0,-1-1-5 16,0-3 5-16,-3 3-9 0,2-6 6 0,-4 1-8 15,-1 13 3-15,-4-19-1 0,4 19-6 16,-5-18 4-16,-4 12-4 0,2-8 1 0,-5 4-3 0,2 3 1 15,-1 3 4-15,-2-2-1 0,-2-1-2 0,0 2 1 16,-3-1-1-16,5 5-2 0,-5-1 2 0,3 0-6 16,1 0-14-16,-1 2-10 0,-1 0-14 0,1 0-17 15,3 4-21-15,12-4-9 0,-19 2-21 0,19-2-26 16,-15 3-17-16,15-3-35 0,-9 5-139 0,9-5-359 16,0 0 159-16</inkml:trace>
  <inkml:trace contextRef="#ctx0" brushRef="#br0" timeOffset="46690.74">15832 867 126 0,'0'0'237'0,"0"0"-23"0,0 0-17 15,0 0-11-15,0 0-15 0,0 0-4 0,10 25-12 16,-10-15-12-16,2 2-3 0,1 3-7 16,0-2-4-16,0 3 0 0,3-1 2 0,-5 2-3 0,5 3-4 15,-1-2-7-15,-3-1-14 0,4 1-9 0,0-4-5 16,2 3-9-16,-4-3-4 0,4 4-3 0,-2-2-6 15,0-5-9-15,-3 5-7 0,3-3-4 0,-3 0 4 16,1-1-14-16,1-1-3 0,-1-3 0 0,-2 0-2 16,-2-8-10-16,6 17-22 0,-5-11-24 0,-1-6-15 15,2 12-16-15,-2-12-10 0,0 0-13 0,3 11-13 16,-3-11-18-16,0 0-23 0,0 0-13 0,0 0-22 16,0 0-9-16,0 0-18 0,0 0-190 0,-27-23-415 15,22 15 184-15</inkml:trace>
  <inkml:trace contextRef="#ctx0" brushRef="#br0" timeOffset="47002.59">15899 794 117 0,'0'-17'236'0,"0"17"-18"15,3-14-16-15,-3 14-14 0,4-14-16 0,1 4-16 16,-5 10-15-16,9-12-12 0,-3 4-9 0,1 3-12 0,2-2-8 15,0 4-7-15,-1-4-10 0,2 5-9 0,0-3-5 16,-10 5-10-16,24-4-2 0,-9 3-3 16,-1-2-3-16,2 3-5 0,-3 0-3 0,-13 0-2 15,21 6-6-15,-12-2-3 0,2-1-4 0,-4 2-3 16,2-1-4-16,-3 3 6 0,2-1-9 0,-3 4-1 0,-3 1 2 16,1-3-1-16,-3-8-3 0,1 17 5 0,-2-6-3 15,1 3-6-15,-5-2 3 0,-2 0-1 0,1 2 1 16,-3 0-1-16,-1-4-1 0,-1 2-2 0,-1 0 2 15,0 2-15-15,0-4-26 0,-1 1-34 0,3-4-31 16,-2 3-43-16,1-5-42 0,4 2-229 0,-2-1-441 16,1 0 196-16</inkml:trace>
  <inkml:trace contextRef="#ctx0" brushRef="#br0" timeOffset="47593.02">16203 1171 74 0,'0'0'245'0,"0"0"-16"0,0 0-27 0,0 0-20 16,0 0-16-16,24-19-11 0,-24 19-18 15,10-7-10-15,-4 4-7 0,-6 3-15 0,15-10-9 16,-4 5-11-16,1-1-7 0,1-1-9 0,-4 4-1 0,1-3-10 16,4 2-6-16,-1-1-5 0,2-1-5 0,-1 3 0 15,-1-1-4-15,-1 2 0 0,-3-2-4 0,-9 4-3 16,19-1-2-16,-8-1-4 0,-11 2-3 0,16 2-4 16,-16-2-2-16,12 1-2 0,-12-1-2 0,9 6-2 15,-9-6 1-15,6 7-2 0,-6-7-4 0,3 13 0 16,-1-4 3-16,-2-9-1 0,-2 15 2 0,2-15-1 15,-10 23 3-15,8-9-2 0,-4-2-1 0,0 1 2 16,-3 0 6-16,-1-1 1 0,1 0 0 0,-2 0-1 16,-1-1-1-16,-1 2 0 0,3-2 0 0,-4-2-2 15,1 2 0-15,-4-1 1 0,8-2-3 0,-4 0 1 16,1-3-2-16,-1 3 0 0,5-5-2 0,1 1 2 16,7-4-4-16,-14 6 5 0,14-6-2 0,-12 7 4 15,12-7 2-15,0 0 6 0,-9 4 2 0,9-4 3 16,0 0-3-16,0 0-1 0,0 0-6 0,0 0 2 15,0 0-5-15,0 0 0 0,0 0-4 0,0 0 2 16,0 0-3-16,0 0-1 0,42-10-1 0,-42 10 1 16,27-1-2-16,-9 1-1 0,-2-1 1 0,10 2-3 0,-7-1-1 15,2 0 3-15,-2 1-2 0,7-1-2 16,-5 0 2-16,-4 3-7 0,0-3-8 0,-2 3-12 16,-3-3-15-16,-12 0-16 0,18 0-14 0,-11 1-10 0,-7-1-26 15,0 0-20-15,15 0-25 0,-15 0-27 0,0 0-39 16,12-7-153-16,-12 7-399 0,0 0 177 0</inkml:trace>
  <inkml:trace contextRef="#ctx0" brushRef="#br0" timeOffset="47954.59">16906 873 247 0,'0'0'233'0,"0"0"-23"0,0 0-19 16,0 0-21-16,0 0-20 0,0 0-11 0,0 0-12 0,0 0-6 16,0 0-1-16,6 30 0 0,-6-20 2 15,1 4-3-15,-1 3-6 0,2-1-6 0,2 1-6 0,-2 6-5 16,-2-5-5-16,3-1-6 0,-2 4-8 0,-1 0-6 15,0-3-4-15,3 5-4 0,-3-4-8 16,4-3-3-16,-2 0-4 0,1 0-7 0,0 1 1 16,-2-5-6-16,2 4-5 0,-1-2 0 0,-1-3-2 0,2-2-3 15,-3-9-2-15,3 18-1 0,-3-10-8 0,0-8-16 16,5 14-21-16,-5-14-16 0,1 10-17 0,-1-10-17 16,0 0-14-16,0 14-14 0,0-14-19 0,0 0-38 15,0 0-35-15,0 0-234 0,0 0-460 0,0 0 203 16</inkml:trace>
  <inkml:trace contextRef="#ctx0" brushRef="#br0" timeOffset="48304.5">16940 784 167 0,'0'0'235'15,"12"-14"-19"-15,-5 10-13 0,1-1-14 0,-1 0-11 16,4-1-14-16,-11 6-11 0,13-8-17 0,-4 3-11 16,1 2-11-16,-10 3-8 0,17-7-9 0,-5 4-6 0,-12 3-8 15,18-5-7-15,-11 3-8 0,-7 2-6 16,15 0-6-16,-15 0-9 0,19 2-3 0,-11 0-2 16,-8-2-8-16,13 3-2 0,-7 3-6 0,2-1-2 0,-1-1-1 15,2 2 1-15,-1 1-4 0,-1 2-1 0,1 4-3 16,-2-6 2-16,-1 3-4 0,1 4-2 15,2-3 2-15,-5-2-3 0,0 2-1 0,0 2 3 0,0-2-2 16,-2 1-2-16,-1-12 5 0,-1 23-6 0,-5-12 0 16,0 3 0-16,-5-3 1 0,3 2 0 0,-7-2-1 15,1 0-13-15,-5-4-35 0,-2 4-28 0,2-4-33 16,-7-1-33-16,7-1-33 0,4 0-31 0,-5-2-192 16,1-5-421-16,4 4 188 0</inkml:trace>
  <inkml:trace contextRef="#ctx0" brushRef="#br0" timeOffset="49113.85">17310 1184 236 0,'0'0'243'0,"0"0"-23"0,9-16-24 16,-9 16-19-16,0 0-16 0,12-4-12 0,-12 4-14 15,9-4-10-15,-9 4-11 0,13 0-9 0,-13 0-10 16,15 0-3-16,-15 0-10 0,13-2-6 0,-13 2-7 16,18 2-4-16,-18-2-4 0,17 3-4 0,-11 1-5 15,-6-4-8-15,15 4-5 0,-15-4-3 0,14 1-2 16,-8 3-8-16,-6-4-1 0,11 8-3 0,-7-3 1 16,-4-5-7-16,6 11-1 0,-6-11-2 0,6 10 1 15,-6-10-3-15,2 14 2 0,-2-14-2 0,-3 14 0 16,3-14 0-16,-5 17 3 0,-1-10 0 0,6-7-1 15,-9 14 4-15,3-8-2 0,-1 2 0 0,7-8-1 16,-12 13-1-16,6-9-2 0,6-4 6 0,-10 11-8 16,10-11 0-16,-9 11-1 0,9-11 0 0,-5 5 1 15,5-5-3-15,-6 5 0 0,6-5 1 0,0 0 2 16,0 0-4-16,0 0 1 0,-4 10 2 0,4-10-1 16,0 0 1-16,0 0-1 0,0 0 1 0,18 7-4 0,-18-7 0 15,15 4 1-15,-5-3-3 0,-1 1 2 16,-9-2-3-16,19 3 3 0,-10-1 1 0,2 0-2 15,1-1 1-15,-12-1-2 0,16 3 0 0,-5-2 4 16,-11-1 0-16,16 2-3 0,-9 0 2 0,-7-2 0 0,14 2-2 16,-14-2 2-16,12 3-3 0,-12-3 3 0,10 4-4 15,-10-4 3-15,8 7-2 0,-8-7-1 0,6 10-1 16,-6-10-1-16,3 13 2 0,-2-6 0 0,-1-7 2 16,-1 18 1-16,1-18-3 0,0 18 1 0,-2-8 2 15,-4 1 3-15,2-2 0 0,-4 3-1 0,-2-2 0 16,-7-1 0-16,2 2-28 0,-5 0-44 0,-4-3-55 15,-5 0-66-15,3 0-64 0,-4-5-187 0,3-1-474 16,0 0 210-16</inkml:trace>
  <inkml:trace contextRef="#ctx0" brushRef="#br0" timeOffset="53681.25">17622 913 83 0,'0'0'197'0,"0"0"-10"0,0 0-10 0,0 0-12 16,0 0-5-16,0 0-10 0,0 0-8 0,0 0-4 0,0 0-12 16,0 0-1-16,0 0-10 0,0 0-5 0,0 0-3 15,0 0-3-15,0 0-7 0,0 0-7 16,0 0-8-16,0 0-6 0,0 0-6 0,0 0-6 0,34-10-7 15,-34 10-7-15,0 0 0 0,12-1-9 16,-12 1 1-16,13 0-4 0,-13 0 1 0,15 1-4 0,-15-1-3 16,21-1-2-16,-5 2 3 0,-5-2-3 0,5 2-3 15,-1 2 1-15,-3-3-6 0,4 3 1 0,-2 1 1 16,4-3-3-16,0-2 3 0,-3 1-6 0,0 1 3 16,2 1-3-16,-2-2-2 0,-1 0-1 0,-14 0-3 15,24 0-1-15,-11 0 0 0,-4 0-3 0,-9 0 1 16,21-2 1-16,-21 2-4 0,16-1 1 0,-16 1-2 15,11-2-5-15,-11 2 9 0,0 0-6 0,0 0 2 0,16-2-1 16,-16 2-4-16,0 0-9 0,0 0-6 16,0 0-11-16,11 2-11 0,-11-2-14 0,0 0-9 0,0 0-16 15,0 0-14-15,0 0-11 0,0 0-15 0,0 0-16 16,0 0-11-16,0 0-20 0,0 0-35 0,-29 13-166 16,29-13-394-16,-15 3 175 0</inkml:trace>
  <inkml:trace contextRef="#ctx0" brushRef="#br0" timeOffset="54061.05">17748 1158 14 0,'0'0'239'0,"0"0"-13"0,20-4-11 15,-20 4-14-15,0 0-5 0,0 0-9 0,22-7-9 16,-12 3-4-16,-10 4-6 0,20 0-9 0,-10-3-9 15,-10 3-11-15,26-4-5 0,-14 4-11 0,1-4-9 16,2 2-14-16,1-1-6 0,-1-2-10 0,-3 5-15 16,-12 0-1-16,24 0-6 0,-12 3-8 0,1-1-4 15,-2 3-12-15,-2-1-20 0,1 0-28 0,1 1-25 16,-1 0-31-16,-2-1-28 0,-1 5-31 0,-1-3-43 16,1-1-44-16,-7-5-212 0,8 11-460 0,-4-4 204 15</inkml:trace>
  <inkml:trace contextRef="#ctx0" brushRef="#br0" timeOffset="85747.06">18670 884 109 0,'0'0'158'0,"0"0"-8"16,0 0-7-16,0 0-8 0,0 0-11 0,11-6-6 16,-11 6-6-16,0 0-3 0,0 0 0 0,0 0-6 15,0 0-4-15,0 0-4 0,0 0-4 0,0 0-6 0,0 0-1 16,0 0-4-16,0 0-1 0,0 0-7 15,0 0 1-15,0 0-4 0,0 0-1 0,0 0-4 16,0 0 1-16,0 0-2 0,0 0-6 0,0 0-2 0,0 0-5 16,0 0-3-16,0 0-7 0,0 0-2 0,0 0-6 15,0 0-5-15,0 0-9 0,0 0 1 0,0 0-4 16,0 0-2-16,0 0-1 0,0 0-4 0,0 0 4 16,0 0-1-16,0 0-5 0,-18 31 0 0,13-18 4 0,2-4-3 15,-1 4 8-15,-2 1-3 0,3 0 2 16,-3 4 0-16,0-4-1 0,1 3 0 0,2-3 1 15,-3 0-1-15,5 2-1 0,-4 0 2 0,4-2-2 0,0-1-1 16,-4 1 3-16,1-4-1 0,2 5 0 0,1-4-2 16,-1-1-3-16,-1 1 2 0,2 2 0 15,1-13-4-15,-5 17 2 0,4-10-2 0,1-7 3 0,-3 14-2 16,3-14 1-16,0 10-2 0,0-10-4 0,-5 11 8 16,5-11 0-16,-1 11-1 0,1-11-1 15,0 0-2-15,0 13 2 0,0-13-11 0,0 0-16 0,-5 12-14 16,5-12-16-16,0 0-19 0,-6 11-21 0,6-11-20 15,0 0-22-15,-3 6-28 0,3-6-29 0,0 0-37 16,0 0-143-16,0 0-399 0,0 0 177 0</inkml:trace>
  <inkml:trace contextRef="#ctx0" brushRef="#br0" timeOffset="86760.65">19088 953 152 0,'-8'7'174'15,"8"-7"-6"-15,-10 6-15 0,10-6-9 0,-11 3-7 16,4 4-6-16,-2-1-8 0,5 2-13 0,4-8-12 16,-14 7-7-16,8 0-7 0,0 0-8 15,6-7-5-15,-16 15-8 0,13-8-4 0,3-7-4 0,-8 13-6 16,4-3-3-16,4-10-6 0,-8 14-3 0,8-14-2 15,2 11-4-15,-2-11-1 0,0 0-1 0,6 17-2 16,-5-10-6-16,-1-7 3 0,14 11-7 0,-4-8 3 16,2 3-3-16,-4-2-1 0,4-1-2 0,-2 1-3 15,2-2 0-15,1 2-1 0,-1-4-2 0,5 1 0 16,-7 1 0-16,4 0 0 0,-14-2-3 0,20 0-1 16,-8 3 1-16,-4 0-1 0,4-2-1 0,-12-1 0 15,13 6-1-15,-13-6 0 0,14 3-1 0,-14-3 1 16,13 4-3-16,-13-4-1 0,12 4-1 0,-12-4 1 15,4 8 2-15,-4-8-1 0,9 10 3 0,-9-10-3 16,5 10 4-16,-1-6-3 0,-4-4 3 0,2 13 0 16,-2-13 3-16,3 14-2 0,-3-14 3 0,0 14 0 15,0-14 7-15,-3 18 3 0,0-12 4 0,-2 5 1 0,2-3 2 16,3-8 4-16,-12 17-1 0,5-10 1 0,-1 0-2 16,0-1-1-16,-1 4-4 0,-2-5-2 0,2 2 0 15,-4 0-2-15,1 0 0 0,3-3-3 0,-2 2-2 16,3-1 2-16,-3-1-12 0,2 1-16 0,9-5-15 15,-15 4-23-15,15-4-18 0,-13 4-15 0,13-4-30 16,-11 2-25-16,11-2-41 0,0 0-177 0,0 0-386 16,-12-15 171-16</inkml:trace>
  <inkml:trace contextRef="#ctx0" brushRef="#br0" timeOffset="86260.17">18997 953 9 0,'0'0'210'0,"0"0"-13"0,0 0-14 15,0 0-15-15,0 0-8 0,0 0-13 0,0 0-5 16,0 0-4-16,0 0-3 0,0 0-7 0,46-3-2 15,-34 3-4-15,-12 0-5 0,25-4-1 0,-13 4-10 16,2-2-8-16,-4 0-7 0,-10 2-8 0,28 0-6 16,-17-4-6-16,-1 4-5 0,-10 0-8 0,23-1-8 15,-16-1-4-15,-7 2-2 0,20-1-7 0,-10-2-2 16,-10 3-5-16,15 0 1 0,-15 0-7 0,15-2 0 16,-15 2-3-16,12 0 0 0,-12 0-4 0,0 0 1 15,15-2-5-15,-15 2-2 0,0 0-4 0,13-3-8 16,-13 3-8-16,0 0-10 0,0 0-9 0,10-4-12 15,-10 4-11-15,0 0-16 0,0 0-21 0,0 0-19 16,0 0-29-16,0 0-26 0,0 0-18 0,0 0-37 16,0 0-129-16,0 0-374 0,0 0 166 0</inkml:trace>
  <inkml:trace contextRef="#ctx0" brushRef="#br0" timeOffset="87325.35">19621 899 228 0,'0'0'221'0,"0"0"-12"0,-5-8-26 0,5 8-12 15,0 0-18-15,0 0-12 0,0 0-9 0,0 0-8 16,0 0-8-16,8-17-12 0,-8 17-6 0,7-3-10 16,-7 3-7-16,0 0-6 0,15-6-4 0,-7 3-7 15,-8 3-5-15,16-5-3 0,-16 5-4 16,20-1-3-16,-11 1-2 0,4-2-5 0,-13 2-2 0,21 2 2 15,-9-2-6-15,-12 0-4 0,21 1-1 0,-10 2-9 16,-11-3-2-16,15 5-3 0,-8-3-3 0,-7-2 4 16,11 7-5-16,-11-7 7 0,9 10-10 0,-8-2-1 15,-1-8 3-15,3 17 2 0,-3-4 3 0,0-1 0 16,-4-2 3-16,2 4 3 0,-2 1 4 0,1-2 4 16,-6 3-3-16,1-1 0 0,2 0 0 0,-1-5-2 15,1 5-2-15,-2-2-2 0,1 0 2 0,-1 2-2 16,1-1 0-16,-1-1 0 0,-1 0-4 0,0 1-2 15,2-2-1-15,1 0-1 0,-2 1 1 0,1 0 0 16,-2-2-3-16,4 1 0 0,-4 0-4 0,5-1 2 16,-2-1-1-16,0 0-1 0,-2 4 1 0,2-6 1 0,-1 5-5 15,1-5-3-15,1 2-9 0,-2 1-16 0,1-4-11 16,0 3-22-16,0 0-15 0,-2-5-21 16,1 2-20-16,7-7-19 0,-12 15-30 0,6-10-16 0,6-5-29 15,-8 8-195-15,8-8-434 0,-10 3 192 0</inkml:trace>
  <inkml:trace contextRef="#ctx0" brushRef="#br0" timeOffset="87612.5">19566 1195 14 0,'20'0'245'16,"-7"-1"-13"-16,5-1-11 0,2 2-13 0,0 2-8 15,7-4-14-15,0 2-10 0,0-3-12 0,0-1-14 16,0 3-14-16,-2 1-13 0,-6 0-16 0,1-1-7 16,-4 2-9-16,2-1-10 0,-3-1-8 0,-2 2-11 15,-2 0-15-15,-11-1-21 0,16 0-23 0,-16 0-22 16,14-1-20-16,-14 1-23 0,0 0-21 0,0 0-27 15,0 0-28-15,12-1-38 0,-12 1-161 0,0 0-364 0,0 0 162 16</inkml:trace>
  <inkml:trace contextRef="#ctx0" brushRef="#br0" timeOffset="90609.23">20187 903 205 0,'0'0'237'0,"7"-7"-15"0,-7 7-13 16,9-4-15-16,-9 4-18 0,14-4-13 0,-14 4-13 15,16-4-11-15,-7 0-14 0,-9 4-10 0,18-2-12 16,-8 2-9-16,-10 0-4 0,18-4-13 0,-6 3-8 16,-12 1-8-16,23-1-6 0,-16 0-3 0,-7 1-7 15,18 0-6-15,-18 0-3 0,18 0-3 0,-18 0-8 16,15 0-3-16,-15 0-14 0,12 2-11 0,-12-2-10 16,13 1-9-16,-13-1-9 0,12 3-9 0,-12-3-13 15,0 0-8-15,13 5-8 0,-13-5-10 0,8 3-6 16,-8-3-16-16,9 3-3 0,-9-3-17 0,0 0-6 15,13 0-38-15,-13 0-114 0,0 0-302 0,0 0 135 16</inkml:trace>
  <inkml:trace contextRef="#ctx0" brushRef="#br0" timeOffset="91163.46">20215 906 54 0,'0'0'171'0,"-7"5"-8"0,7-5-14 16,0 0-5-16,-8 8-10 0,8-8-3 0,-6 10-12 16,6-10-6-16,-6 11-9 0,2-3-7 0,4-8-7 15,-9 12-7-15,3-4-6 0,3 0-9 0,3-8-4 16,-9 14-8-16,6-7-5 0,3-7-6 0,-7 14-7 15,4-8-2-15,3-6-1 0,-2 15-2 0,2-15-5 16,-4 13-3-16,4-13 2 0,0 11-3 0,0-11-3 16,0 0-2-16,6 14-2 0,-2-8 0 0,-4-6-3 15,12 3 0-15,-12-3 1 0,13 8-5 0,-4-5 2 16,2-3 1-16,-11 0-5 0,18 6 1 0,0-1-3 16,-6-5 3-16,2 0-3 0,1 2-2 0,2-2 2 15,-5 4-3-15,-2-4 2 0,-10 0-2 0,20 0 0 16,-8 0-2-16,-12 0 4 0,17 1-4 0,-17-1 1 0,15 3 1 15,-15-3 0-15,14 1-2 0,-14-1-3 16,0 0 4-16,15 2-3 0,-15-2-2 0,0 0 4 0,12 2 2 16,-12-2-4-16,0 0 1 0,12 3-1 0,-12-3 0 15,0 0-1-15,5 7 0 0,-5-7 0 0,5 6 2 16,-5-6-1-16,0 0 3 0,4 15-1 0,-4-15 1 16,0 11 3-16,0-11 4 0,0 13 7 0,0-13-1 15,0 0-2-15,-6 21 1 0,0-17 0 0,6-4 2 16,-8 14 1-16,2-6 0 0,-2 0-1 0,-2 0-3 15,-4 0 0-15,1-2-2 0,-1 2 0 0,1-2 0 16,-2 0-2-16,0 1-3 0,-1-2-8 0,1 1-16 16,1-2-19-16,1 1-19 0,0 0-21 0,2-1-16 0,1-2-18 15,10-2-27-15,-14 4-35 0,14-4-145 16,-13 3-344-16,13-3 153 0</inkml:trace>
  <inkml:trace contextRef="#ctx0" brushRef="#br0" timeOffset="91658.92">20631 1142 132 0,'0'0'181'0,"0"0"-13"15,0 0-12-15,0 0-9 0,-12 29-10 0,12-29-10 16,-4 11-10-16,4-11-4 0,0 14-12 0,0-14-6 16,0 17-3-16,0-17-6 0,3 17-7 0,-3-9-6 15,1 2-1-15,-1-10-6 0,2 14-1 16,2-8-3-16,-4-6 0 0,3 11 4 0,-3-11 1 0,11 9 3 16,-5-4-4-16,1 0-2 0,-7-5-6 0,18 5-4 15,-10-2-3-15,2-2-6 0,8-1-3 0,-3 3-6 16,1-6-2-16,4 2-3 0,-4 1-4 0,2-3 0 15,-2-1-4-15,1-2-1 0,2 0-2 0,-2-1-2 16,-1-1-2-16,-1-2 0 0,0 3-4 0,-2-4 1 16,-1 0-4-16,0-2-1 0,-3 2-2 0,-3 1 1 0,1 0-3 15,-1-1 4-15,-1-3-6 0,-4 3 1 0,-1 0-2 16,0 11 1-16,0-20-3 0,0 20 1 0,-10-21-1 16,5 15-2-16,-5-1 0 0,-3-2 1 15,-1 4 1-15,1 1-4 0,-2-3 3 0,-2 3 0 0,1 1 0 16,0 0-1-16,-2-1-7 0,1 4-7 0,2 3-11 15,2-2-3-15,-2 3-22 0,2-2-21 0,-1 3-17 16,4-4-13-16,-2 4-20 0,4-1-17 0,8-4-33 16,-15 7-191-16,8-4-395 0,7-3 175 31</inkml:trace>
  <inkml:trace contextRef="#ctx0" brushRef="#br0" timeOffset="91962">21250 1140 77 0,'15'-3'232'0,"-15"3"-12"16,17-5-17-16,-8 3-8 0,-9 2-11 0,20-3-9 15,-9 2-10-15,1 0-13 0,-12 1-11 0,27-3-8 0,-11 2-13 16,3 2-12-16,-1-2-8 0,-1 1-11 16,1 0-8-16,-1-2-8 0,1 4-5 0,2-2-8 15,-2 1-7-15,-3 3-5 0,2-3-3 0,1-1-6 16,-3 0-5-16,0 2-5 0,-3-1-11 0,0-1-17 0,-12 0-18 16,16 2-22-16,-16-2-21 0,14 5-22 0,-14-5-27 15,12 0-28-15,-12 0-31 0,0 0-53 16,0 0-114-16,0 0-364 0,0 0 162 0</inkml:trace>
  <inkml:trace contextRef="#ctx0" brushRef="#br0" timeOffset="92238.68">21547 953 147 0,'0'0'192'0,"0"0"-19"16,0 0-20-16,0 0-8 0,0 0-4 0,-7 16-6 16,7-16-2-16,-6 22-7 0,1-13-9 0,4 1-10 0,-1 2-8 15,-2 1-6-15,-1 4-6 0,2-3-8 16,-3 3-5-16,5-2-8 0,-4 1-6 0,-1 0-5 16,-1 1-3-16,-1-6-7 0,4 3-1 0,-4 3-8 0,3-4-1 15,2-1-2-15,-3 0-9 0,1-1-18 16,2-3-22-16,-1 2-18 0,4-10-28 0,-8 11-20 15,4-4-23-15,4-7-25 0,0 0-38 0,3 15-142 0,-3-15-337 16,0 0 149-16</inkml:trace>
  <inkml:trace contextRef="#ctx0" brushRef="#br0" timeOffset="92683.01">21918 1034 194 0,'0'0'196'0,"0"0"-18"15,0 0-12-15,0 0-16 0,0 0-12 0,0 0-9 16,0 0-7-16,-3 25-8 0,3-25-9 0,-3 20-7 16,2-11-9-16,-4 4-4 0,4 0-7 0,-4-2-6 15,4 2-7-15,0 1-5 0,-4-3-2 16,5-11-4-16,0 19-5 0,-1-9-4 0,1-10-1 0,1 15 1 0,1-8 2 15,2 3-1-15,-4-10 7 0,9 10-5 16,-5-2 3-16,4-2-3 0,1-3 1 0,3 1-6 16,0-2-4-16,1-1-4 0,2 3-2 0,3-4-4 0,0-4-4 15,0 3 2-15,1-1-3 0,3-4-4 0,-5 1-1 16,2-2-3-16,-1-3 0 0,-1 3 0 16,-1-3-2-16,-3 0 0 0,-2-1-4 0,1 1 0 15,0-1-2-15,-6 1-2 0,0-3 0 0,-3 5-4 0,-2-7-2 16,-1 15 3-16,3-17-2 0,-3 8-1 0,0 9-1 15,-6-17-2-15,0 10 1 0,-1 0-2 0,-4 1-1 16,2 3 0-16,-3-1 2 0,-3 0-6 0,2-2-2 16,1 3-9-16,0 2-3 0,-3 1-13 0,15 0-4 15,-27-3-16-15,15 6-13 0,4-2-8 0,-4 2-18 16,0 0-16-16,12-3-21 0,-21 4-20 0,13 0-47 16,-1 0-142-16,9-4-367 0,-12 2 163 0</inkml:trace>
  <inkml:trace contextRef="#ctx0" brushRef="#br0" timeOffset="93074.77">22591 1158 74 0,'0'0'283'0,"0"0"-18"0,0 0-19 0,7-8-20 15,-7 8-18-15,0 0-21 0,0 0-14 16,12-3-17-16,-12 3-11 0,14 0-9 0,-14 0-12 0,19 0-8 16,-5 0-4-16,-1 0-5 0,5 0-11 0,-2 0-7 15,4 0-4-15,-4 0-10 0,1 0-1 16,0 0-10-16,3 0-7 0,-1 0-6 0,-2 0-5 0,-1 0-4 15,2 0-2-15,-2 0-6 0,-1 0-1 0,0 0-4 16,2 0-3-16,-4 0-2 0,-3 0-5 0,-10 0-5 16,23 0-16-16,-23 0-14 0,15-2-12 0,-15 2-12 15,12 0-15-15,-12 0-19 0,0 0-23 0,15-2-35 16,-15 2-39-16,0 0-35 0,10-6-56 0,-10 6-134 16,0-11-428-16,0 11 189 0</inkml:trace>
  <inkml:trace contextRef="#ctx0" brushRef="#br0" timeOffset="93313.05">22934 973 161 0,'0'0'243'0,"0"0"-27"0,0 0-23 0,0 0-20 15,0 0-18-15,0 0-10 0,0 0-5 0,-18 19-10 16,17-8-6-16,-5 1-10 0,3 1 0 0,-3 0-15 16,1 5-6-16,-1-3-11 0,3 6-3 0,-1 2-10 15,-2-1-6-15,3-4 0 0,-3 3-7 0,0-4-4 16,1 7-13-16,-1 0-35 0,-1-4-40 0,1-2-32 0,-4 4-52 16,1-8-48-16,1 2-202 0,-1-4-399 0,-1 1 177 15</inkml:trace>
  <inkml:trace contextRef="#ctx0" brushRef="#br0" timeOffset="96392.61">23623 877 4 0,'0'0'257'0,"0"0"-24"16,0 0-15-16,0 0-13 0,0 0-8 0,0 0-8 16,0 0-12-16,16-24-12 0,-16 24-12 0,0 0-5 0,0 0-13 15,6-12-11-15,-6 12-8 0,0 0-10 16,8-10-13-16,-8 10-9 0,6-6-8 0,-6 6-11 16,13-6-6-16,-13 6-3 0,18-4-7 0,-7 0-6 0,4 1-5 15,-5 2-2-15,-10 1-7 0,25-2 2 16,-13 2-8-16,3 0-1 0,-3 0-2 0,-12 0-2 15,25 2-2-15,-16-1-2 0,-9-1-3 0,15 0-3 0,-4 4 0 16,-11-4-2-16,12 4-1 0,-12-4-4 0,9 3 0 16,-9-3 4-16,7 10-5 0,-7-10 2 0,0 0 1 15,-1 13-2-15,1-13 0 0,0 0 5 0,-12 19-2 16,4-13-2-16,1 1-1 0,-4 6 2 0,1-5-2 16,-4 1 4-16,2 1-6 0,-1 0 2 0,0 0 0 15,-1-4 1-15,2 4-1 0,0-5 2 0,5 6-2 16,1-8 0-16,-3 4 0 0,9-7-1 0,-12 8 0 15,8-2 3-15,4-6-7 0,-9 7-2 0,9-7-2 16,-6 6 0-16,6-6-7 0,0 0 8 0,-5 8-2 16,5-8-4-16,0 0 8 0,0 0 2 0,0 0-5 15,0 0 1-15,12 15 4 0,-3-13 0 0,-9-2-1 16,15 5 1-16,-6-5-1 0,-9 0 3 0,22 5-1 0,-11-5 0 16,1 1-2-16,-12-1 3 0,19 0-3 0,-10 0 1 15,-9 0 1-15,16 2-1 0,-16-2-1 16,14 4 1-16,-14-4 0 0,9 3-4 0,-9-3-2 0,6 5 4 15,-6-5 1-15,6 6-1 0,-6-6-1 0,4 11 0 16,-4-11 4-16,-3 13-4 0,3-13-1 0,-6 18 5 16,3-11-1-16,-1 7 4 0,1 0-5 0,-3-3 2 15,1 2-2-15,-1-1 5 0,3 0-2 0,-4-4 2 16,2 0-1-16,0 1 0 0,-1 0 3 0,6-9-1 16,-14 13-2-16,11-7 5 0,-6-1-6 0,9-5 5 0,-13 9-5 15,5-4 4-15,2 1-1 0,-7-2-10 16,8 2-8-16,-6-5-10 0,11-1-8 0,-18 6-6 15,7-5-13-15,11-1-12 0,-22 2-8 0,14-2-4 0,8 0-10 16,-18 4-13-16,18-4-4 0,-13 0-13 0,13 0-15 16,0 0-22-16,0 0-181 0,-10-7-362 15,10 7 161-15</inkml:trace>
  <inkml:trace contextRef="#ctx0" brushRef="#br0" timeOffset="96819.04">24142 1039 30 0,'0'0'170'15,"-27"25"-10"-15,26-19-9 0,1-6-19 0,-11 14-6 16,8-4-22-16,3-10 5 0,-4 14-11 0,1-4-9 15,3-10-8-15,-5 18-9 0,5-11-3 0,0-7-6 0,5 15-3 16,-2-5-5-16,1-4-7 0,-4-6 11 0,9 11 1 16,-1-4-11-16,2-5-4 0,4 3-2 0,2-2-3 15,0-2-4-15,1-2-4 0,1 1-3 16,0-2-1-16,-2 2-5 0,3-4-3 0,-5 2 4 0,4-7-6 16,-3 6 0-16,-1-7 0 0,0 1 10 0,-4-1-4 15,2-1-5-15,-3-1 4 0,2 1-7 0,-7-3-2 16,2-1 0-16,0 1-3 0,-6-3 1 0,0 4-1 15,0-1 1-15,-3-1-1 0,-1 1-3 0,-2 1 0 16,0 0 0-16,-3 2 0 0,-2 0-1 0,-4 4-3 16,3 3-4-16,1-3 3 0,-3 1-4 0,4 5 1 15,-2-2 1-15,0 2-1 0,-3 1-6 0,15 0-7 16,-21 1-19-16,21-1-10 0,-18 3-13 0,9 1-7 16,0-1-20-16,9-3-28 0,-13 11-35 0,5-6-165 15,8-5-334-15,-6 7 148 0</inkml:trace>
  <inkml:trace contextRef="#ctx0" brushRef="#br0" timeOffset="97216.25">24737 977 167 0,'0'0'218'0,"0"0"-20"0,0 0-18 16,0 0-17-16,0 0-15 0,11 14-10 0,-11-14-6 15,6 11-2-15,-6-11-4 0,5 13-3 0,3 0-8 16,-2-6-1-16,-2 3-8 0,5-3 1 0,-4 4-11 15,7 0 0-15,-5-1-7 0,2 2-6 0,2 0-5 16,0 1-5-16,-5-2-6 0,5 2-8 0,-2-4-8 16,1 5 0-16,-2-8-5 0,-1 3-2 0,4-3-9 0,-4 1 1 15,2 0-5-15,-4 0 0 0,3-1-7 16,-2 2-1-16,0-5-9 0,-6-3-13 0,11 10-16 16,-11-10-17-16,9 5-18 0,-9-5-14 0,7 6-7 0,-7-6-28 15,0 0-31-15,0 0-24 0,0 0-31 0,0 0-51 16,0 0-124-16,6-24-389 0,-6 24 172 15</inkml:trace>
  <inkml:trace contextRef="#ctx0" brushRef="#br0" timeOffset="97463.08">25038 966 116 0,'0'0'172'0,"0"0"-7"0,0 0-12 15,0 0-3-15,-22 0-7 0,22 0-7 0,-12 14-10 16,5-8-1-16,-4 8-8 0,2-3-11 0,3 1-9 16,-6 3-8-16,5-1-6 0,-1-1-3 0,-1 3-4 15,1-2-11-15,0-1-6 0,-1 1-7 0,-1 1-3 16,4-2-5-16,-2 4-1 0,-1-5-9 0,-1 3 1 16,1-3-3-16,-2 0-3 0,3-3-21 0,0 4-22 15,-4-2-27-15,5-5-33 0,-5 1-25 0,6 1-39 0,-2-4-199 16,8-4-364-16,-13 6 162 0</inkml:trace>
  <inkml:trace contextRef="#ctx0" brushRef="#br0" timeOffset="99984.9">25662 938 49 0,'0'0'132'0,"0"0"-4"0,10-3 2 0,-10 3-9 0,0 0-6 16,0 0-2-16,0 0 5 0,0 0-2 0,12-5-1 15,-12 5-3-15,0 0-4 0,0 0-6 0,0 0 0 16,0 0-7-16,0 0-9 0,0 0-7 0,0 0-6 16,0 0-9-16,0 0-10 0,0 0-3 15,0 0-11-15,0 0 3 0,0 0-1 0,0 0 6 0,0 0 2 16,-10 28 6-16,10-28 6 0,-6 19-3 0,0-4-6 15,0 0-1-15,1 0 2 0,-1-3-2 0,3 3-1 16,-3 1-3-16,2 2-5 0,1-5-3 0,-3 3-2 16,0-1-7-16,2 0 2 0,1 1-6 0,-3-2 0 15,3-1-1-15,-2-2-6 0,2 3 2 0,0 0 0 16,3-7-4-16,-3 4-2 0,-1-2 1 0,4-9-1 16,-2 18-1-16,2-8-1 0,0-10-5 0,-4 14-15 0,4-14-17 15,3 13-12-15,-3-13-15 0,0 0-22 16,0 15-20-16,0-15-19 0,0 0-23 0,-3 13-24 0,3-13-38 15,0 0-193-15,0 0-420 0,0 0 186 16</inkml:trace>
  <inkml:trace contextRef="#ctx0" brushRef="#br0" timeOffset="100348.01">26041 966 186 0,'0'0'258'0,"0"0"-16"0,19 0-15 0,-19 0-12 15,10-4-14-15,-10 4-13 0,14-1-15 0,-14 1-5 16,0 0-11-16,21 0-14 0,-21 0-15 0,16 0-10 16,-5 1-13-16,-11-1-10 0,19 0-9 0,-3 0-3 15,-16 0-12-15,26-1-7 0,-16 1-10 0,7 1-6 16,-6 3-3-16,6-4-7 0,-4 2-2 0,4-2-8 16,-5 0-23-16,-2 0-17 0,-10 0-21 0,22 0-20 15,-22 0-13-15,17 4-19 0,-17-4-18 0,7 0-21 16,-7 0-18-16,0 0-18 0,0 0-26 0,0 0-181 0,0 0-397 15,0 0 176-15</inkml:trace>
  <inkml:trace contextRef="#ctx0" brushRef="#br0" timeOffset="100772.99">26090 976 35 0,'0'0'178'0,"-11"4"-14"0,11-4-12 16,0 0-12-16,-9 6-13 0,9-6-4 0,-4 11-14 0,4-11-6 16,-6 10-12-16,6-10-4 0,-6 8-8 0,6-8-10 15,0 13-5-15,0-13-3 0,0 0-7 0,-6 13-4 16,6-13 1-16,0 0-7 0,6 16-4 0,-6-16 0 16,6 9-3-16,0-1 6 0,-6-8-9 0,7 9-2 15,-1-2-2-15,-6-7 2 0,14 8-5 0,-8-1-4 16,1 0 0-16,-1-1 2 0,3-3-4 0,-9-3-5 15,17 9 1-15,-15-2-3 0,9-2 2 0,-8 0-4 16,7 0-2-16,-10-5 1 0,6 11 1 0,0-6 0 0,-6-5-2 16,11 11-1-16,-5-5 2 0,-6-6-2 15,6 11 0-15,-2-4 1 0,-4-7-2 0,6 11 3 16,-3-5 0-16,-3-6-5 0,3 13 2 0,-3-13 0 16,0 0 8-16,0 18 8 0,0-18 5 0,-6 11 1 0,6-11 1 15,-9 10 3-15,2-6 1 0,1 2-3 16,6-6-6-16,-27 6 0 0,15-1-4 0,-4-3-2 15,2 1 1-15,-1-2-10 0,-1 3-15 0,2-3-20 16,1-1-18-16,13 0-20 0,-25 0-17 0,17 0-22 0,8 0-19 16,-19 2-22-16,19-2-27 0,-12-2-170 15,12 2-367-15,0 0 162 0</inkml:trace>
  <inkml:trace contextRef="#ctx0" brushRef="#br0" timeOffset="101574.18">27059 1079 182 0,'0'0'233'15,"0"0"-20"-15,0 0-20 0,0 0-22 0,0 0-19 0,0 0-15 16,0 0-10-16,0 0-1 0,0 0 7 0,0 0 1 15,-16 29-7-15,11-18 0 16,-4 0-3-16,2 2-9 0,-2-2-10 0,-1 6-7 0,1-4-10 0,-5 3-3 16,2-2-10-16,-1-1-5 0,2 2-6 0,-4 1-4 15,-4 2-6-15,6-1-4 0,-4-3 0 16,1 3-9-16,-1-2-1 0,-2 2-5 0,6-5-22 0,-2 1-33 16,1-2-39-16,-2-1-42 0,2 3-53 0,3-5-56 15,-6-1-237-15,7-3-484 0,4 2 216 0</inkml:trace>
  <inkml:trace contextRef="#ctx0" brushRef="#br0" timeOffset="101284.92">26759 1065 211 0,'0'0'208'0,"0"0"-19"16,0 0-13-16,0 0-20 0,0 0-11 0,0 0-11 15,17 12-5-15,-17-12-8 0,7 11 0 0,-7-4-8 0,0-7 0 16,12 16-5-16,-4-9 3 0,-2 1-9 0,0 4-4 16,1 0-8-16,-1 1 2 0,1-4-7 15,-1 3-5-15,3-2-1 0,2-1 1 0,-5 4-3 0,1-2 1 16,2 0-4-16,-3-1-5 0,2-2-1 0,4 2-5 16,-5-1-1-16,-1-2-8 0,1 1-6 0,-1 0-5 15,3-2-2-15,-4 1-5 0,4-1 1 0,-3 1-8 16,-6-7 0-16,13 10 2 0,-10-5-8 0,5 0-4 15,-8-5-1-15,9 9-1 0,-9-9-1 0,10 8-4 16,-10-8-11-16,6 5-18 0,-6-5-21 0,6 5-18 16,-6-5-20-16,0 0-19 0,0 0-18 0,0 0-33 15,0 0-47-15,0 0-39 0,0 0-222 0,0 0-491 16,0 0 218-16</inkml:trace>
  <inkml:trace contextRef="#ctx0" brushRef="#br0" timeOffset="105048.18">27604 1026 92 0,'-11'6'157'0,"11"-6"-12"0,0 0-6 0,-7 6-11 15,7-6-11-15,0 0-8 0,0 0-3 0,-6 8-10 16,6-8-6-16,-6 10-8 0,6-10-4 0,0 0-7 15,0 0-3-15,-3 10-3 0,3-10-6 0,0 0 0 16,0 0 3-16,6 17-3 0,-6-17 0 0,9 7-2 16,-9-7-4-16,7 6-3 0,4-1-2 0,-3-5-3 15,3 6-7-15,-2 1-2 0,4-3-1 0,-4-1-3 16,2 1-6-16,2-3 1 0,-1 2-1 0,-2-2-6 16,2 5-1-16,-1-4-1 0,-11-2 2 0,19 5-4 15,-10-3-2-15,-1 0-4 0,4 3 1 0,-12-5-1 16,13 2 0-16,-6 2-3 0,-7-4 6 0,15 6-6 15,-15-6-2-15,11 4 0 0,-5-1-2 0,-6-3 1 16,10 7 0-16,-10-7 1 0,6 7-6 0,-6-7 1 0,6 10 0 16,-1-3 3-16,-5-7-2 0,0 0-2 0,6 12 1 15,-6-12 0-15,0 12 0 0,0-12 3 16,-3 14 11-16,3-14-6 0,-3 16 3 0,3-8 1 16,0-8 5-16,-5 16 5 0,-1-8 1 0,6-8 4 15,-3 16 3-15,0-7 0 0,3-9-2 0,-10 15 1 16,7-9 1-16,3-6-2 0,-9 11-1 0,1-4-3 15,2 0 0-15,-1-3-1 0,7-4 0 0,-19 8-3 0,4-4-1 16,-2 0-9-16,4 0-27 0,-7-1-34 0,1-2-34 16,0 0-42-16,2-1-36 0,1 0-53 0,-1 0-174 15,3-1-423-15,14 1 187 0</inkml:trace>
  <inkml:trace contextRef="#ctx0" brushRef="#br0" timeOffset="104539.14">27662 993 152 0,'0'0'183'0,"0"0"-9"0,0 0-5 15,-3-9-11-15,3 9-9 0,0 0-10 0,0 0-6 0,0 0-8 16,0 0-13-16,0 0-10 0,0 0-8 0,0 0-7 16,0 0-10-16,0 0-3 0,0 0-9 0,0 0-6 15,0 0-8-15,0 0-1 0,0 0-8 0,0 0-2 16,0 0-7-16,0 0-3 0,38 7-2 0,-38-7-3 16,17 2 0-16,-8-2-3 0,1 4-4 0,-10-4 1 15,18 3-7-15,-10 0 3 0,4-2-2 0,-12-1-7 16,16 3 5-16,-6-2 1 0,-1 1-5 0,2-1-1 15,-11-1 1-15,16 3-1 0,-4-2-6 16,-12-1-8-16,14 2-11 0,-14-2-9 0,13 1-12 0,-13-1-10 16,12 0-12-16,-12 0-16 0,0 0-24 0,0 0-16 15,7 4-14-15,-7-4-13 0,0 0-18 0,0 0-102 16,0 0-285-16,0 0 126 0</inkml:trace>
  <inkml:trace contextRef="#ctx0" brushRef="#br0" timeOffset="115489.22">28446 1098 202 0,'0'0'225'0,"0"0"-17"15,0 0-10-15,0 0-10 0,0 0-18 0,0 0-10 16,0 0-10-16,0 0-13 0,0 0-7 0,0 0-6 0,0 0-12 16,0 0-7-16,31-3-4 0,-31 3-8 0,14-1-4 15,-14 1-7-15,16 1-3 0,-16-1-3 0,17 0-2 16,-17 0-5-16,18-5-3 0,-8 5-7 0,-10 0 2 16,16 0-6-16,-16 0-3 0,20 0-3 0,-13 4-3 15,-7-4-4-15,21 0-1 0,-10 1-4 0,-1 0-1 16,-10-1-4-16,28-1-2 0,-20 4-1 0,7-3 0 15,-5 3 2-15,-10-3-4 0,17 0 1 0,-17 0-5 16,16 0 3-16,0 0 4 0,-7 0-5 0,-9 0-5 16,17 0 2-16,-17 0-5 0,13 2 0 0,-13-2 0 15,15-2-1-15,-15 2-1 0,17 2-4 0,-17-2 3 16,13 0-6-16,-13 0 0 0,16-2-2 0,-16 2 1 16,14 0-2-16,-14 0 1 0,0 0-1 0,13 0-8 15,-13 0-13-15,0 0-19 0,0 0-15 0,0 0-17 0,12 0-24 16,-12 0-19-16,0 0-28 0,0 0-18 15,6 7-11-15,-6-7-15 0,0 0-32 0,0 0-219 16,0 0-467-16,-33 4 207 0</inkml:trace>
  <inkml:trace contextRef="#ctx0" brushRef="#br0" timeOffset="115874.01">28475 1306 113 0,'0'0'199'16,"0"0"-6"-16,0 0-6 0,0 0-9 0,16 7-1 15,-16-7-5-15,0 0-5 0,16 1-2 0,-16-1-12 16,17 0-5-16,-17 0-10 0,22-1-5 0,-22 1-7 16,19 0-4-16,-10 0-3 0,2 0-9 0,5 1-6 15,-4-1-7-15,2 0-7 0,-1 0-4 0,0 0-6 16,1 0-11-16,-14 0-7 0,22 3-5 0,-13-2 0 0,8-1-10 16,-7 1-6-16,-10-1-4 0,22 5 1 15,-8-5-6-15,-5 4-4 0,3-4-6 0,-2 2 0 16,7 0-7-16,-4 1-20 0,0 1-23 0,-1-1-26 0,-12-3-25 15,17 4-31-15,-8 2-34 0,-3-2-38 0,-6-4-44 16,12 8-234-16,-12-8-497 0,0 0 219 16</inkml:trace>
  <inkml:trace contextRef="#ctx0" brushRef="#br0" timeOffset="120227.04">29256 877 163 0,'0'0'153'16,"0"0"-11"-16,0 0-6 0,0 0-6 0,9-10-9 15,-9 10 2-15,0 0-8 0,7-5-17 0,-7 5 7 16,0 0-7-16,11-8-9 0,-11 8 3 0,6-5-7 15,-6 5-4-15,0 0 4 0,0 0-4 0,9-6-2 16,-9 6-4-16,0 0 3 0,7-7-8 0,-7 7-3 16,0 0-5-16,0 0-4 0,0 0-9 0,0 0-3 15,0 0-8-15,0 0-6 0,0 0-7 0,0 0-2 16,0 0 0-16,0 0-2 0,0 0-2 0,0 0-3 16,2 25-4-16,-2-25 3 0,-3 19 0 0,-3-4 4 15,3-1 5-15,0 1-1 0,-3 1 2 0,3-1-1 16,-5 2-2-16,5 1 0 0,0-4 2 0,-3 3-2 15,2-3-2-15,1 0 0 0,0 1 0 0,0 0 1 0,2 0-3 16,-4-2-2-16,4-1 0 0,-2 1 0 0,0 0-3 16,0 0 4-16,1-4-2 0,1 0-6 15,1-9-2-15,-5 13 4 0,5-13-3 0,-3 14-1 0,3-14 1 16,0 13-2-16,0-13 3 0,-3 14-2 0,3-14-1 16,-3 14-11-16,3-14-15 0,-1 12-19 0,1-12-19 15,-3 10-19-15,3-10-20 0,-6 10-18 0,6-10-20 16,-3 6-21-16,3-6-23 0,0 0-31 0,0 0-141 15,0 0-380-15,0 0 168 0</inkml:trace>
  <inkml:trace contextRef="#ctx0" brushRef="#br0" timeOffset="120952.25">29781 962 118 0,'0'-7'212'0,"0"7"-20"0,0 0-20 0,0 0-16 15,0 0-13-15,-16-9-13 0,16 9-6 0,-15-4-10 0,15 4-9 16,-20 0-7-16,20 0-8 0,-21 2-5 0,9 0-8 15,-1 2-4-15,4-1-8 0,-3-1-6 16,0 3-9-16,3 1-3 0,-1 0-9 0,2 1 0 0,-1 0-4 16,3-1-4-16,-1 4-1 0,7-10-3 0,-10 13-3 15,8-5-1-15,2-8 0 0,-1 18-4 16,1-18 1-16,1 16-3 0,-1-7 1 0,0-9-3 0,11 18-1 16,-4-7 0-16,0-3-1 0,2 3 0 0,3 0-2 15,-1 0-1-15,2 0 1 0,-2 0 2 0,2-2-3 16,0-2 4-16,1 4-4 0,1-1 1 0,-3-2 0 15,1 2 1-15,-2 1-3 0,1-2 2 0,-2 0 3 16,0 0-4-16,-1-2-1 0,-1 1-1 0,1-1 1 16,-2 0-1-16,-1 0-3 0,0 1 1 0,-1 0-2 15,1-1 6-15,-6-7-6 0,4 14-1 0,-2-8 1 16,-2-6 1-16,0 14 0 0,0-14 2 0,0 0 1 16,-8 17 3-16,4-12-1 0,4-5 2 0,-15 11 0 15,6-5 0-15,0-3 0 0,9-3-1 0,-23 5 0 16,11-4-3-16,1 1-2 0,-3-1 1 0,1-1-1 15,13 0 3-15,-21 3-3 0,10-3 1 0,11 0 0 16,-19-3 0-16,7 2 0 0,12 1 4 0,-15-6-4 16,15 6 3-16,-16-7-4 0,13 1-1 0,3 6 0 0,-9-12-1 15,9 12-2-15,3-17-2 0,-3 17-7 0,13-18 0 16,-4 4-9-16,2-1 1 0,4 3 6 16,-2 0-3-16,11-7-2 0,-2 3 0 0,-2-4 3 15,2 6 1-15,0-3-1 0,-1 4 1 0,-1-3 2 0,-6 3 2 16,4-4 2-16,-3 8 1 0,0-4-1 0,-1 3 1 15,-4 0 1-15,4-2 2 0,-6 1-1 0,0 2 0 16,4-5 4-16,-5 6 2 0,-1 2-2 0,0-1-2 16,2 0 5-16,-2-3-2 0,-6 10-2 0,10-11 2 15,-7 8-4-15,-3 3 1 0,8-8 1 0,-8 8-3 16,0 0-9-16,0 0-22 0,10-6-23 0,-10 6-22 16,0 0-15-16,0 0-7 0,0 0-12 0,0 0-19 15,0 0-22-15,0 0-176 0,0 0-357 0,0 0 157 16</inkml:trace>
  <inkml:trace contextRef="#ctx0" brushRef="#br0" timeOffset="121425.49">30164 1122 60 0,'0'16'204'0,"0"-16"-18"0,0 14-9 0,0-14-10 15,2 12-13-15,-2-12-10 0,0 12-10 0,0-12-10 16,-2 16-6-16,2-16-6 0,2 17-10 0,-1-8-4 16,1-1-3-16,-2-8-8 0,3 16-4 0,-2-7-8 15,4-2-5-15,-2 3-7 0,-3-10 4 0,10 14-9 16,-8-8 0-16,7-1-5 0,-1 0-3 0,1 0-3 0,0-2-2 16,3 1-7-16,-1-3-2 0,2 1 0 0,2-1-6 15,-3-1-3-15,-12 0-1 0,24-1-3 0,-8-2-4 16,-7 0 6-16,5-4-8 0,-2 2 1 15,0-2-2-15,-2-1-2 0,2 0 0 0,0-2-3 0,0-1 0 16,-5 4-1-16,-2 0-2 0,4-5 0 0,-3 3-2 16,-3-5-1-16,1 6 1 0,-2-3-3 0,-2 11-1 15,7-19 1-15,-7 5-1 0,0 4 2 0,0 10-2 16,0-15-3-16,0 15 5 0,-4-14-7 0,4 14 4 16,-8-17-4-16,5 10 2 0,-3-1-1 0,6 8-2 15,-12-9 2-15,8 4-1 0,-5-1 1 0,9 6 0 16,-15-6-1-16,15 6-1 0,-20-1-1 0,9-2 2 15,11 3 0-15,-21-1 3 0,6 1 0 0,15 0-1 16,-21 4-1-16,9-3 0 0,4 3 0 0,-3 2-8 16,-1 1-13-16,1-3-15 0,-2 3-8 0,2-1-15 15,2 1-10-15,3 0-14 0,-4 3-20 0,2-2-18 16,6-1-11-16,-3 3-38 0,5-10-185 0,-4 14-387 16,4-14 171-16</inkml:trace>
  <inkml:trace contextRef="#ctx0" brushRef="#br0" timeOffset="121960.78">30595 1214 71 0,'0'0'210'0,"0"0"-4"0,0 0-27 16,0 0-13-16,0 0-15 0,0 0-15 0,0 0-11 0,0 0-11 15,0 0-8-15,0 0-11 0,0 0-10 0,0 0-8 16,0 0-9-16,0 0-5 0,-30 17-7 0,30-17-5 16,-7 11-3-16,7-11-4 0,-5 13-6 0,5-13-2 15,-2 13-2-15,2-13-2 0,-2 12-2 0,2-12 4 16,3 13 2-16,-3-13 7 0,4 13-1 0,-1-8 0 16,3 2 4-16,2-1 1 0,1-1-7 0,1 0-4 15,1-4 0-15,4 3-5 0,0 2 3 0,2-2-11 16,-2 0 2-16,3-1-3 0,-1 0-1 0,-1-2-2 15,-1-1 3-15,-3 0 1 0,3 0 6 0,-2-4 8 16,-13 4-4-16,24-4 1 0,-13-3 0 0,-1 1-3 16,-1 2-1-16,-2-2-2 0,2-2 1 0,-1 0-1 15,-2 1 1-15,1-6-2 0,-1 7-1 0,2-6-4 16,-5 3-2-16,0-1-1 0,-3 10 0 0,6-18-7 16,-6 7 0-16,1 2 2 0,-1 9-4 0,0-22 0 15,0 22-1-15,-1-14-4 0,-2 4 0 0,0 1 2 16,3 9-1-16,-8-18 5 0,4 11-8 0,-2-2-1 15,-2-2-1-15,-1 0-3 0,0 5 1 0,0 0 2 16,2 1-1-16,-5-1-3 0,0-1 8 0,2 4-9 16,-4-1 3-16,2-1-3 0,-1 4 0 0,-4 1 2 15,4-5 2-15,13 5-1 0,-22 5-9 0,8-5-12 16,2 1-12-16,-3 4-13 0,5-3-14 0,-3 5-12 0,-1 1-12 16,5-1-15-16,2-3-14 0,-1 3-25 0,8-7-25 15,-12 11-19-15,6-2-42 0,2-2-134 0,4-7-389 16,3 15 173-16</inkml:trace>
  <inkml:trace contextRef="#ctx0" brushRef="#br0" timeOffset="122402.99">31126 1231 47 0,'0'0'208'0,"0"0"-22"0,0 0-18 16,0 0-14-16,0 0-16 0,0 0-16 0,0 0-14 15,0 0-12-15,0 0-9 0,0 0-9 0,8 11-5 16,-8-11-10-16,0 0 0 0,1 9-2 0,-1-9 0 16,0 0 0-16,5 18-5 0,-5-11 1 0,0-7-8 15,4 14 1-15,-4-14 2 0,6 10 2 0,-1-3 7 16,-1 0 4-16,-4-7 1 0,13 14-2 0,-8-8-1 15,5-1-2-15,4 1-6 0,-2-2-2 0,3 0-6 16,-2-1-5-16,2 1 0 0,3-1-3 0,1 0-6 16,-2-3-1-16,2 2 1 0,0-2 2 0,1-2-1 15,-5 0-1-15,3-1 1 0,-1 1 8 0,0-1 0 0,1-1 1 16,-3-3 1-16,-2-1-4 0,1 0 0 0,-3-3-1 16,1 3 5-16,-3-4-1 0,-1 1-5 15,2 0-1-15,-7 3-5 0,3-2-2 0,-1 1-5 16,-4-2-5-16,-1 11-4 0,0-14-2 0,0 14-4 0,-6-18-4 15,0 7-3-15,-1 5-14 0,-2-4-3 0,-3 3-20 16,-3 3-8-16,-3-1-16 0,3 0-19 0,-1 5-19 16,-2 0-25-16,-7 0-19 0,4 2-40 0,3-2-29 15,-2 3-226-15,-5-2-472 0,4 2 209 0</inkml:trace>
  <inkml:trace contextRef="#ctx0" brushRef="#br0" timeOffset="154108.85">-96 3478 128 0,'0'0'179'0,"0"0"-9"16,0 0-9-16,0 0-14 0,0 0-9 0,0 0-5 16,0 0-9-16,0 0-4 0,0 0-8 0,0 0-9 15,0 0-5-15,0 0-6 0,0 0-3 0,0 0-5 16,0 0-3-16,0 0-6 0,0 0-2 0,0 0-6 15,0 0 5-15,0 0-5 0,0 0-4 0,0 0-4 16,0 0-3-16,0 0-7 0,0 0-2 0,0 0-5 16,0 0-5-16,0 0-2 0,0 0-6 0,0 0-5 0,0 0-1 15,0 0 4-15,0 0 5 0,0 11-1 0,0-11 7 16,5 14-4-16,-4-4 4 0,4 3 1 0,-3-1 4 16,-2 3-4-16,5 1 2 0,-5 2 3 15,0-1-4-15,4 7 6 0,-2-3-4 0,-1-4-6 0,1 1-1 16,1 0 3-16,-2-1-4 0,1 0-5 0,1 1-1 15,0-4 3-15,-2 1-2 0,2-3-6 16,-3 3 3-16,2-4-7 0,-1-1-3 0,-1-10-1 0,5 20-1 16,-4-13 2-16,2 3-2 0,-3-10-4 0,3 10-2 15,-3-10 0-15,5 11 1 0,-5-11-4 0,1 11 8 16,-1-11-5-16,0 0-1 0,0 0 0 0,0 0 3 16,2 10 0-16,-2-10 3 0,0 0-7 0,0 0 3 15,0 0-3-15,0 0 1 0,0 0-6 0,0 0 2 16,0 0-5-16,7-38 1 0,-4 24-7 0,3 3 0 0,-1-5-7 15,1-6 1-15,1-2 1 0,5 6-2 0,0-6 3 16,-3 3 2-16,1 1 1 0,2 1 1 0,-4 1-2 16,4-2 0-16,-3 4 4 0,-2 1 0 0,5 0 0 15,-3 2 1-15,1 0 0 0,-1 2 2 0,2 0-3 16,-5 2 1-16,-2 4 1 0,2-5 0 0,-6 10 6 16,14-11-4-16,-10 8 0 0,-4 3-1 0,7-8 2 15,-7 8 1-15,0 0-2 0,14-2 1 0,-14 2 1 16,0 0 0-16,12 17 1 0,-11-11 3 0,4 2-9 15,-4 5 5-15,4 2 3 0,-4-1-3 0,-1 5 4 16,2 1-3-16,-2-1 2 0,0-1 0 0,-2-2 0 16,2 3-1-16,-1-3-2 0,-2-4 4 0,3 5-3 15,0-2 3-15,0-1-3 0,-2-4 2 0,1 0 0 0,1-10-1 16,0 17 1-16,-3-6-1 0,3-11-3 0,0 16 2 16,0-16 2-16,0 0-1 0,0 12-4 15,0-12 5-15,0 0 2 0,0 0 6 0,0 0-6 0,-2 10-1 16,2-10-1-16,0 0 0 0,0 0 1 0,0 0 0 15,0 0-4-15,0 0-1 0,20-33 2 0,-11 18-8 16,1 1 0-16,3-4-4 0,2-6 0 0,3 0-1 16,-3 0 1-16,3 2-2 0,-4-2 4 15,0 4-3-15,0-2 4 0,-1 3 3 0,-2 6-4 0,-2 0 0 16,1-2 3-16,-1-1 1 0,-1 5-1 0,2 1 0 16,-6 0 1-16,5 2 2 0,-6 1 3 0,-3 7 1 15,11-12-3-15,-11 12 1 0,7-9 1 0,-7 9-3 16,6-6-1-16,-6 6 5 0,0 0-4 0,0 0 2 15,0 0-1-15,0 0-2 0,0 0 6 0,0 0 6 16,14 20 0-16,-14-9 2 0,1 2-1 0,1 5 7 16,1-5-3-16,-3 5 2 0,3 4 3 0,-3 0-4 0,6 1 1 15,-5-2-5-15,-2-5 6 0,1 2-4 16,0-1 2-16,0-2-4 0,1 1-2 0,4-4 2 16,-4 4 1-16,-1-4-6 0,0-12 3 0,3 18-10 0,-3-8-15 15,0-10-23-15,1 13-19 0,-1-13-20 0,0 12-26 16,0-12-24-16,2 11-23 0,-2-11-19 0,0 0-24 15,0 0-36-15,0 0-207 0,0 0-474 0,0 0 210 16</inkml:trace>
  <inkml:trace contextRef="#ctx0" brushRef="#br0" timeOffset="154388.2">938 3422 253 0,'6'-6'247'0,"-6"6"-10"15,6-10-10-15,-6 10-13 0,3-9-14 0,-3 9-24 0,0 0-13 16,0 0-18-16,0 0-14 0,0 0-9 16,0 0 0-16,0 0-2 0,-15 29-7 0,7-16-10 0,1 2 1 15,-1 0-9-15,1 5 3 0,-5 1-6 0,1 0-5 16,2 1-7-16,2 1-9 0,1 0-1 0,0 2-5 16,2-4-10-16,-1 0-2 0,5-3-8 0,-3-3-4 15,3 5-1-15,0-5-5 0,3 1-3 0,-1 1-3 16,-1-3-3-16,1 0-2 0,2-4 1 0,1-1-8 15,-1-2-12-15,2 3-21 0,0-4-24 0,4-2-26 16,-2 2-35-16,-1 2-32 0,-7-8-38 0,18 2-52 16,-7-3-67-16,-11 1-164 0,23-9-491 0,-9 2 216 0</inkml:trace>
  <inkml:trace contextRef="#ctx0" brushRef="#br0" timeOffset="154918.99">1151 3547 78 0,'0'0'217'15,"3"-10"-17"-15,-3 10-13 0,3-10-14 0,-3 10-9 16,0 0-15-16,7-12-8 0,-2 7-11 0,1-3-7 16,0 0-8-16,-6 8-5 0,10-11-5 0,-4 6-4 15,2-4-9-15,2 3-6 0,-3-5-8 0,5 2-4 16,0-2-5-16,-1 1-6 0,1 3-5 0,0-1-4 15,1-2-8-15,-1 7-4 0,-2-7-3 0,2 2-2 16,3 1-4-16,-4 3 0 0,4-2-5 0,-2 1-1 16,-1 3 1-16,-3-2-5 0,3 1 7 0,-12 3-1 0,21-4-4 15,-11 1 8-15,-10 3-2 0,20-3-4 16,-12 3 2-16,-8 0-5 0,18 0-3 0,-18 0-3 16,14 7-1-16,-14-7-2 0,9 6 0 0,-3 0-3 0,-6-6-1 15,4 15 1-15,-2-4 1 0,-1-1 0 16,-2 6 6-16,1 0 0 0,-5 0-1 0,2 0 1 15,-3 3-3-15,-1-1-3 0,2 2 3 0,-7 0-4 0,2 2 3 16,-3-2-5-16,1 0 1 0,-2 1-4 0,2-4 4 16,0 4-1-16,-1-3 1 0,-2 0-6 0,0 1 3 15,3-5 2-15,-1-2-4 0,2-2-1 0,4 7-3 16,-2-9 2-16,3 3-2 0,0-5-1 0,0 3 4 16,6-9-3-16,-9 11 2 0,5-6-3 0,4-5 3 15,-6 10-1-15,6-10-1 0,0 0 4 0,0 0 0 16,0 0-3-16,0 0 3 0,10 13 2 0,-10-13 3 15,15 0 0-15,-3 0-2 0,-12 0 0 0,27-2 1 16,-12 2-4-16,3 0 6 0,-7-4-6 0,6 4-1 16,1 0-5-16,-2-1-18 0,1 1-30 0,-3 0-23 15,-2-1-34-15,-12 1-38 0,21 0-35 0,-9-2-33 16,-1 0-57-16,-11 2-169 0,18-5-471 0,-8 3 209 0</inkml:trace>
  <inkml:trace contextRef="#ctx0" brushRef="#br0" timeOffset="155172.99">1773 3754 100 0,'7'-4'291'0,"-7"4"-12"0,0 0-17 15,0 0-17-15,17 0-19 0,-17 0-18 0,0 0-20 16,0 0-14-16,15 4-11 0,-15-4-12 0,7 9-2 16,-7-9-1-16,7 11-7 0,-5-4-4 0,1 4-18 15,-3-11-8-15,1 22-6 0,-5-11-13 0,-1 1-11 16,1 3-12-16,-2 1 0 0,-3-2-7 0,2 1-5 15,-2-3-3-15,3 3-11 0,-3-4-8 0,0 3-12 0,0-3-16 16,1-1-14-16,2-3-21 0,2 3-18 0,-2-3-15 16,0 1-22-16,6-8-18 0,-7 10-20 15,7-10-19-15,-5 10-1 0,5-10-11 0,0 0-3 0,0 0-16 16,0 0-35-16,24-3-191 0,-24 3-428 0,28-14 189 16</inkml:trace>
  <inkml:trace contextRef="#ctx0" brushRef="#br0" timeOffset="155729.81">2208 3586 140 0,'2'-13'221'16,"-2"13"-8"-16,0-11-16 0,0 11-12 0,0 0-18 16,3-15-13-16,-3 15-11 0,3-9-6 0,-3 9-10 0,3-11-7 15,-3 11-6-15,0 0-11 0,4-7-2 16,-4 7-3-16,0 0-6 0,0 0-5 0,0 0-3 15,6-10-9-15,-6 10-6 0,0 0-3 0,0 0-9 0,0 0-6 16,0 0-3-16,0 0-5 0,0 0 13 16,0 0 0-16,0 0 4 0,0 0 1 0,-3 32 1 15,3-32 9-15,-1 20-4 0,1-6 3 0,-2-1-6 0,2 4 1 16,-1 1-10-16,-2-3 4 0,0-1-5 0,0 3 0 16,0 0-9-16,1-7 0 0,-1 5-6 0,3-15-2 15,0 21 1-15,0-13-1 0,0-8-4 0,-1 16-5 16,2-6-3-16,-1-10 1 0,5 16-4 0,-2-8-4 15,-3-8 1-15,6 11-5 0,-2-7-20 16,-4-4-19-16,8 10-17 0,-2-5-17 0,-6-5-16 0,12 4-18 16,-12-4-20-16,14 1-20 0,-14-1-10 0,15-3-12 15,-4 0-19-15,2-3 18 0,-4 1-6 0,3-5 15 16,-3 5 11-16,0-4 18 0,-2 5 17 0,2-3 9 16,2 0 16-16,-5 1 33 0,-6 6 20 0,10-14 23 15,-4 10 2-15,-6 4 27 0,11-10 14 0,-11 10 13 16,4-8 11-16,-4 8 6 0,0 0-1 0,9-10 2 0,-9 10-6 15,0 0-3-15,0 0-6 0,0 0-1 0,0 0 6 16,0 0-3-16,0 0 5 0,0 0 0 16,2 28 2-16,-4-14-11 0,2-14 5 0,-4 28-3 0,-1-14-8 15,2 3-4-15,-1 1-2 0,-2 3-6 0,1-1-4 16,-1 3-1-16,0-7-5 0,2 5-2 0,-2 0-5 16,3-7 0-16,-2-1-13 0,4-2-16 0,-1-2-20 15,-2 1-21-15,-1-1-21 0,5-9-30 0,-3 15-19 16,3-15-18-16,-4 8-22 0,4-8-25 0,0 0-46 15,0 0-198-15,0 0-460 0,0 0 204 0</inkml:trace>
  <inkml:trace contextRef="#ctx0" brushRef="#br0" timeOffset="156054.06">2790 3366 142 0,'0'0'226'15,"-3"-9"-15"-15,3 9-20 0,0 0-24 0,0 0-16 16,0 0-17-16,0 0-5 0,0 0-1 0,0 0-8 16,22 2 3-16,-22-2-2 0,27 16-4 0,-15-4 0 15,3 7 0-15,7 0-5 0,1 10 10 0,2 6-9 16,0-8 2-16,-1 8-7 0,-1 0-5 15,-4 3-6-15,-4-3-9 0,-2 0-4 0,-1 1-7 0,-10 1-7 16,-2-10-7-16,-2 2 0 0,-4-1-12 0,-4-3-4 16,2 3-4-16,-3-7-10 0,-3 3 0 0,-1-6 2 0,0-1-20 15,-6 4-30-15,2-4-30 0,1-2-36 0,-4-2-38 16,-1 2-47-16,1-5-49 0,1 0-290 0,3-4-545 16,0-1 241-16</inkml:trace>
  <inkml:trace contextRef="#ctx0" brushRef="#br0" timeOffset="161509.46">3503 3513 90 0,'0'0'205'0,"0"0"-11"16,0 0-5-16,0 0-7 0,0 0-13 0,0 0-9 0,-6 12-14 15,6-12-8-15,-8 8-12 0,8-8-7 16,-10 8-9-16,10-8-11 0,-8 6-7 0,8-6-7 16,-7 9-10-16,7-9-2 0,-4 8-8 0,4-8-9 0,0 0-2 15,-5 11-5-15,5-11-4 0,0 0-4 0,0 0-2 16,2 12-6-16,-2-12 2 0,0 0-4 0,0 0 2 15,7 12-1-15,-7-12 2 0,7 4 1 0,-7-4-3 16,0 0 2-16,15-3 3 0,-15 3 0 0,0 0 3 16,14 0 8-16,-14 0 1 0,0 0-2 0,12-7 1 15,-12 7 0-15,6-6 0 0,-6 6 0 0,0 0-7 16,0 0 2-16,6-11-3 0,-6 11 0 0,0 0-9 16,4-12-1-16,-4 12 1 0,0 0-8 0,0 0 0 0,-3-13-3 15,3 13-1-15,0 0-6 0,0 0-1 16,0 0-1-16,-13-6-9 0,13 6-15 0,0 0-11 15,0 0-16-15,0 0-22 0,-26 12-19 0,19-7-28 0,-1 1-34 16,1 1-28-16,0 0-36 0,1 6-70 0,-2-8-157 16,2 5-470-16,0-2 208 0</inkml:trace>
  <inkml:trace contextRef="#ctx0" brushRef="#br0" timeOffset="162077.24">3471 4034 95 0,'0'0'282'16,"0"0"-12"-16,0 0-19 0,0 0-17 0,-6 5-28 16,6-5-15-16,0 0-22 0,0 0-15 0,0 0-18 0,0 0-11 15,0 0-15-15,0 0-6 0,-5 11-3 16,5-11-10-16,0 0-6 0,-2 17-1 0,2-17-13 16,0 0-8-16,0 12-3 0,0-12-3 0,0 0-9 15,0 0 1-15,6 17 0 0,-6-17-3 0,0 0 0 16,9 3 6-16,-9-3-1 0,10 3-6 15,-10-3 3-15,0 0 0 0,15 1-5 0,-15-1-2 0,0 0 0 0,18-7-3 16,-18 7 3-16,12-9-5 0,-12 9 0 0,11-12-5 16,-7 5-6-16,-4 7 6 0,8-12-10 0,-7 6 0 15,-1 6-1-15,6-14-5 0,-6 14-5 0,4-12-6 16,-4 12-16-16,0-12-16 0,0 12-25 0,0 0-28 16,0 0-32-16,0 0-29 0,0 0-30 0,-16-4-32 15,16 4-54-15,0 0-211 0,0 0-508 0,0 0 225 16</inkml:trace>
  <inkml:trace contextRef="#ctx0" brushRef="#br0" timeOffset="162784">4505 3272 111 0,'0'0'178'0,"0"0"-11"0,0-14-15 0,0 14-9 15,6-10-6-15,-6 10 5 0,6-11-4 0,-6 11-6 16,3-14-2-16,-3 14-3 0,7-7-6 0,-7 7-5 0,5-7-3 16,-5 7-4-16,0 0-5 0,6-11-2 15,-6 11-7-15,0 0-8 0,6-7-11 0,-6 7-8 0,0 0-9 16,0 0-6-16,0 0-6 0,0 0-2 0,0 0-2 15,0 0 5-15,9 28-6 0,-9-20 7 0,4 9 1 16,-2-4 0-16,-1 2 4 0,5-1-6 0,-6 4 8 16,5 6-5-16,-2-9 3 0,1 5 1 0,-2-3-3 15,4-1 1-15,-5 3-2 0,5-2-3 0,-2 0 3 16,-1-3-6-16,3 3-8 0,-1-1-1 0,-4 1 0 16,5-5-9-16,-1 1-3 0,-2 2 5 0,-2-6-4 15,-1 1-5-15,3 4-1 0,-1-3-6 0,-2-11 5 16,0 20-5-16,-2-11 1 0,2-9-10 0,-4 19-7 0,1-11-8 15,-2 0-9-15,1 1-16 0,4-9-13 16,-5 14-16-16,5-14-16 0,-10 10-15 0,7-5-13 0,3-5-12 16,-9 9-15-16,9-9-18 0,0 0-18 0,0 0-28 15,0 0-57-15,0 0-153 0,0 0-444 16,0 0 197-16</inkml:trace>
  <inkml:trace contextRef="#ctx0" brushRef="#br0" timeOffset="163134.96">4972 3447 150 0,'0'0'211'0,"0"0"-9"0,0 0-16 16,0 0-11-16,0 0-16 0,0 0-13 0,0 0-11 16,0 0-9-16,0 0-7 0,0 0-9 0,0 0-5 0,0 0-6 15,0 0-5-15,0 0-8 0,-40 14-4 0,25-6-1 16,1 1-2-16,-1-2-3 0,-3 3-3 15,0 0-2-15,2 0-1 0,0 1-9 0,2 1 1 0,-2 5-6 16,-1-8-4-16,4 6-7 0,-2-6-4 0,5 6-1 16,-5-3-1-16,6 1-6 0,-2-2-3 0,7-2-4 15,-2 0-2-15,-2 0-1 0,5-2 0 0,3-7-3 16,-7 17-3-16,7-17 2 0,-3 12-4 0,3-12 3 16,0 10-1-16,0-10 3 0,5 10 3 0,-5-10 2 15,11 8 1-15,0-5-4 0,4 0-5 0,-2-2 4 16,5 3-1-16,-1-2-3 0,0-2-5 0,3 0-10 15,-1 0-19-15,4 0-24 0,-4 0-25 0,0-4-31 16,1 1-28-16,-1 0-31 0,1-5-32 0,3 4-33 16,1-5-211-16,-7 5-468 0,1-1 207 0</inkml:trace>
  <inkml:trace contextRef="#ctx0" brushRef="#br0" timeOffset="163421.99">5295 3630 234 0,'17'-2'231'0,"-17"2"-12"0,16-2-6 16,-4 0-14-16,-1 2-8 0,5-3-13 0,-1 0-8 15,3 2 0-15,-3-1-3 0,3 1-11 0,-2-2-4 16,3 2-11-16,2-2-6 0,2 2-6 0,1-1-6 16,-5 1-3-16,0-2-11 0,1 3-4 0,-5-1-13 15,3 0-4-15,-1 1-9 0,-6-1-9 0,2 1-13 16,-13 0 0-16,20 0-6 0,-10-2-7 0,-10 2-4 15,15 0-4-15,-15 0-8 0,13 0 0 0,-13 0-3 16,0 0-5-16,14 2-11 0,-14-2-18 0,0 0-10 0,0 0-10 16,13 1-12-16,-13-1-8 0,0 0-11 15,0 0-18-15,0 0-26 0,-4 16-27 0,4-16-23 0,-18 7-37 16,18-7-26-16,-21 7-247 0,5-4-503 0,4 1 222 16</inkml:trace>
  <inkml:trace contextRef="#ctx0" brushRef="#br0" timeOffset="163638.57">5354 3764 45 0,'0'0'242'0,"0"0"-7"0,0 0-12 16,20 10-16-16,-20-10-12 0,20 0-15 0,-2-2-10 0,-5 2-6 16,4-1-12-16,8-2-5 0,-6 3-14 15,7-1-11-15,-2 1-9 0,-5-4-9 0,0 2-11 16,1 1-8-16,-1 1-13 0,-3-3-5 0,-1 6-10 15,-1-3-14-15,-4 0-26 0,-10 0-29 0,20 1-27 16,-20-1-33-16,12 3-25 0,-5 0-31 0,-7-3-35 16,0 0-59-16,12 4-134 0,-12-4-385 0,0 0 171 0</inkml:trace>
  <inkml:trace contextRef="#ctx0" brushRef="#br0" timeOffset="164427.99">6162 3545 161 0,'3'-8'226'0,"-3"8"-12"15,9-7-11-15,-9 7-13 0,7-10-9 0,-7 10-5 16,9-10-7-16,-3 2-13 0,-6 8-10 0,14-10-7 16,-11 3-14-16,6 2-10 0,-2-2-5 0,0 2-11 15,2-3-11-15,-3 2-7 0,2 2-1 0,-8 4-9 16,15-7-6-16,-5 3-6 0,-1 2-5 0,2-3-4 15,-1 2-4-15,-1 0-4 0,-9 3-3 0,25-4-7 16,-14 4 1-16,4 0-5 0,-15 0-2 0,18-1-4 16,-6 2-2-16,1 2-2 0,-13-3 1 0,16 4-5 15,-7 3-4-15,-9-7 0 0,14 7-4 0,-8 0 4 0,-3 1-2 16,4 1-4-16,-4-2 4 0,0 8 0 16,2-4 0-16,-5 4-2 0,0-3 4 0,0 3-3 15,-5 0-2-15,2 0 1 0,3 1-2 0,-3 0-1 0,-4 1 1 16,4 1-2-16,-3-4 3 0,-3 1 1 0,4 4-1 15,-8-1 1-15,7-2-3 0,-6-3 1 0,2 3 1 16,-4 1-2-16,2-5 4 0,2 3-3 0,-4-3 1 16,5 3-3-16,-4-2 5 0,-2 0-3 0,0-2 0 15,3 0-1-15,-1-2 5 0,1 0-6 0,1 2 3 16,-4-5-2-16,8 0-1 0,0 2 2 0,-2-5-4 16,9-3 3-16,-14 9 0 0,8-4 2 0,6-5-5 15,-10 5 4-15,10-5 4 0,0 0 3 0,-9 6 8 16,9-6-2-16,0 0 1 0,0 0-2 0,0 0-4 0,0 0 0 15,0 0 1-15,0 0-4 0,0 0-1 16,0 0 0-16,0 0-2 0,0 0-4 0,22-35 5 0,-14 33-4 16,1-3 4-16,1 1-9 0,2 2 2 0,-2-2 0 15,2-1-5-15,5 3 4 0,-4-2 3 16,4 4-1-16,-5-1-2 0,1 1 0 0,-13 0 1 0,25 1-2 16,-14 2 1-16,-1-2 1 0,5 1-2 0,-4-2 1 15,-1 5-2-15,2-5 2 0,1 4 1 0,-2-3 1 16,-2 4-3-16,7-5 2 0,-5 0 5 0,6 0-10 15,0 0 12-15,-1 3-1 0,1-6 3 0,2 3 0 16,-6 0 2-16,2 0-4 0,2 0 0 0,-1 0-2 16,-2-4 0-16,-1 3 6 0,-13 1-14 0,22-2-17 15,-13 2-19-15,-9 0-33 0,14-3-33 0,-14 3-36 16,0 0-35-16,0 0-24 0,0 0-54 0,0 0-206 16,0 0-496-16,0 0 220 0</inkml:trace>
  <inkml:trace contextRef="#ctx0" brushRef="#br0" timeOffset="167891.04">7140 3754 168 0,'0'0'195'0,"9"-5"-17"0,-9 5 4 15,8-8-5-15,-8 8-1 0,9-8-2 0,-9 8-5 16,13-8-8-16,-13 8-2 0,9-7-6 0,-9 7-7 16,6-6-11-16,-6 6-5 0,0 0-12 0,10-4-10 15,-10 4-13-15,0 0-10 0,0 0-10 0,0 0-8 16,0 0-10-16,0 0-4 0,0 0-7 0,3 22-1 0,-3-22-5 15,-9 22-3-15,2-7-4 0,1-1-23 0,-4 7-26 16,-5 0-22-16,1 3-41 0,-2 1-44 16,-4 7-44-16,4-11-59 0,-3 2-195 0,-1 1-456 0,4-2 203 15</inkml:trace>
  <inkml:trace contextRef="#ctx0" brushRef="#br0" timeOffset="172148.68">9003 3438 152 0,'0'0'216'0,"6"-6"-6"16,-6 6-9-16,0 0-9 0,0 0-8 0,0 0-13 15,0 0-6-15,0 0-4 0,0 0-13 0,0 0-11 16,0 0-13-16,0 0-11 0,0 0-10 0,0 0-2 16,0 0 1-16,0 0-6 0,0 0 2 0,-25 22-8 15,19-9-1-15,-2-2-3 0,-4 2-5 0,5 1-8 16,1 1 0-16,-3 2 0 0,1 3-4 0,2-1-4 16,2 0-3-16,-2-3-6 0,6 2 4 0,-3-1-13 15,0 2-5-15,3-3 5 0,3 0-15 0,0-1 2 16,2 3-1-16,-3-5-7 0,1 4 5 0,6-6-7 0,-3 1-3 15,-1-1 1-15,4-3-10 0,-3 4-21 16,1-5-20-16,-4-1-25 0,3 1-29 0,2 0-28 16,-8-7-34-16,6 14-35 0,0-11-31 0,-6-3-54 0,0 0-208 15,10 5-512-15,-10-5 227 0</inkml:trace>
  <inkml:trace contextRef="#ctx0" brushRef="#br0" timeOffset="172948.52">9263 3534 88 0,'0'0'210'0,"0"0"-14"16,0 0-13-16,0 0-4 0,0 0-10 0,0 0-9 15,5-11-8-15,-5 11-6 0,0 0-3 0,6-8-15 16,-6 8-1-16,0 0-11 0,8-12-6 0,-8 12-7 16,9-3-8-16,-9 3-8 0,13-5-5 0,-7 1-8 15,-6 4-4-15,14-8-7 0,-7 5-1 0,-7 3-7 16,18-7-4-16,-8 3-2 0,7-1-2 0,-8 2-1 15,1 2-3-15,4-7-3 0,-2 6-3 0,-5-1 0 16,-7 3-4-16,22-5-1 0,-11 5-5 0,-11 0-2 16,16-3-2-16,-16 3-4 0,17-1 2 0,-17 1-6 15,12-1-2-15,-12 1-1 0,0 0-1 0,12 2 0 0,-12-2-3 16,7 8 1-16,-7-8-2 0,0 0 0 16,12 3 0-16,-12-3-1 0,0 0 3 0,4 11-1 15,-1-4-4-15,-3-7 4 0,0 13-3 0,0-13 1 0,-3 15 0 16,3-15 1-16,-3 17 2 0,2-7-2 0,-2 4-1 15,-3 0 3-15,3-3 1 0,-3 3-2 0,2-2-2 16,-5 3 3-16,3-1 2 0,-5 0 0 0,4 1-8 16,-5-1 4-16,3-1 2 0,1 2 0 0,-5-4-4 15,1 2 3-15,2-3 2 0,-1 1-2 0,-1-1-6 16,2 1 4-16,-2-1 2 0,6-3-7 0,-8 1 5 16,6-2-3-16,-3 3 3 0,5-5-2 0,-1 1 4 15,7-5-6-15,-14 7 2 0,14-7-4 0,-9 6 5 16,9-6 0-16,0 0-3 0,-9 9 6 0,9-9-2 15,0 0-1-15,-7 6 1 0,7-6 0 0,0 0 5 16,0 0 1-16,0 0 0 0,0 0-1 0,0 0 1 0,0 0-3 16,0 0 4-16,0 0-3 0,0 0-2 0,0 0-6 15,0 0 5-15,0 0-5 0,0 0 4 16,0 0-3-16,0 0 7 0,19-26-7 0,-19 26-2 0,17-7-1 16,-10 5-5-16,-7 2 7 0,20-2-4 0,-12 0-2 15,6 1 2-15,-5-5 2 0,4 4 3 0,2 0-3 16,-4 0 3-16,5 1-1 0,0-3-2 0,-5 4 9 15,-11 0-12-15,28 0 3 0,-17-2 4 0,1 1-5 16,4 1 1-16,-4-3 0 0,4 3-3 0,-16 0 2 16,24 0 1-16,-13 0 2 0,1 3-2 0,-12-3-5 15,16 1-20-15,-16-1-11 0,16 0-16 0,-16 0-22 16,15 2-18-16,-15-2-19 0,11 0-20 0,-11 0-20 16,0 0-20-16,12 7-11 0,-12-7-20 0,0 0-52 0,0 0-143 15,0 0-428-15,0 0 190 0</inkml:trace>
  <inkml:trace contextRef="#ctx0" brushRef="#br0" timeOffset="173188.68">9914 3687 62 0,'0'0'263'0,"0"0"-20"0,11-3-12 0,-11 3-15 16,0 0-19-16,0 0-9 0,0 0-13 0,9 10-6 15,-9-10-6-15,3 11-2 0,-3-11-17 0,0 17-8 16,0-17-11-16,-3 17-12 0,1-6-4 0,-4 2-8 15,0-2-12-15,0 6-10 0,0-6-5 0,-1 3-14 16,-2 1-2-16,3-5-3 0,-5 4-6 0,3-4 0 0,-4 1-10 16,3-1-3-16,3-2-19 0,-2 2-17 0,2-4-24 15,-1 1-11-15,1 1-19 0,6-8-25 16,-14 10-24-16,10-4-22 0,4-6-22 0,-11 8-24 16,11-8-16-16,0 0-35 0,0 0-154 0,0 0-407 0,0 0 180 15</inkml:trace>
  <inkml:trace contextRef="#ctx0" brushRef="#br0" timeOffset="173885.98">10183 3584 18 0,'0'0'235'0,"0"0"-7"0,1-16-10 16,-1 16-11-16,0 0-15 0,0 0-12 0,2-11-2 0,-2 11-13 16,0 0-10-16,4-13-8 0,-4 13-12 0,6-11-9 15,-6 11-14-15,9-10-5 0,-3 7-11 0,-2-6-6 16,-4 9-13-16,15-12-9 0,-10 5-4 0,4 4-5 15,-2-5-11-15,5 5-3 0,-4-4-4 0,4 3-3 16,-5 0-6-16,4 1-1 0,0 1-3 16,-11 2-1-16,17-6-4 0,-4 4-3 0,-2 1-2 0,-11 1-4 15,18-2-1-15,-6 2 3 0,-12 0-7 0,20 3 0 16,-12-1-2-16,1 0 0 0,-9-2-3 0,13 10 2 0,-7-3-2 16,-3 0 2-16,-3-7 0 0,8 21-1 15,-7-11-4-15,-4 3 6 0,-3-1-4 0,9 5-3 16,-9-4 3-16,-1 5 2 0,-2-2 0 0,3 0 3 15,-8 1-5-15,2 4 1 0,4-7-1 0,-3 1-2 0,-1-1 1 16,-3 3 3-16,6-4-2 0,-3-1 2 16,-3 3-2-16,5-3 0 0,-3-2 3 0,4 1-3 0,-3-1 0 15,-2 0 0-15,7-2-4 0,-2-1 4 0,1-2 0 16,-1 1-1-16,2 3 2 0,7-9 1 0,-12 7-3 16,9-2 2-16,3-5-4 0,0 0 3 0,-13 10 0 15,13-10-1-15,0 0 3 0,-9 3 2 0,9-3-3 16,0 0 3-16,0 0-3 0,0 0 0 0,0 0 3 15,0 0-5-15,0 0-1 0,0 0 1 0,0 0 1 16,0 0 0-16,0 0-6 0,0 0 2 0,0 0 0 16,0 0 2-16,0 0-4 0,37-18 4 0,-25 18-1 15,0-2 1-15,4 1 0 0,2 2-2 0,0-1-2 16,0 0 5-16,1 0-5 0,-1 0 6 0,0 0-5 0,0 0 1 16,-3 2-2-16,1-2 6 0,-2 0-4 0,1 0-1 15,-15 0-2-15,18 4 4 0,-9-4-2 0,-9 0 0 16,13 1-8-16,-13-1-11 0,15 3-14 0,-15-3-10 15,0 0-21-15,10 2-10 0,-10-2-14 0,0 0-18 16,0 0-18-16,0 0-24 0,0 0-14 0,14-6-38 16,-14 6-192-16,0 0-425 0,6-14 188 0</inkml:trace>
  <inkml:trace contextRef="#ctx0" brushRef="#br0" timeOffset="174183.91">10658 3407 63 0,'0'0'216'16,"0"0"-11"-16,0 0-18 0,0 0-19 0,0-13-17 0,0 13-15 15,0 0-17-15,0 0-8 0,0 0-12 0,0 0-2 16,0 0-7-16,0 0-5 0,0 0-3 0,0 0 1 16,14 33 2-16,-10-17-2 0,2-1-1 0,2 1-3 15,-1 5 4-15,-2-3-3 0,2 3 3 0,1 3 4 16,-1 2 0-16,1-3-6 0,0 0-5 0,0 2-3 15,-5-1-3-15,1 0-8 0,1-2-4 0,-5-4-5 16,0 0-5-16,-5 4-6 0,4-7-5 0,-4 1-1 16,1-3 2-16,-1 4-8 0,-1-5 0 0,1 0-15 15,-6 2-18-15,4-3-23 0,-2 0-31 0,-2-6-26 16,2 3-31-16,2-1-28 0,-4-1-34 0,11-6-29 16,-10 5-226-16,10-5-467 0,-9 4 207 0</inkml:trace>
  <inkml:trace contextRef="#ctx0" brushRef="#br0" timeOffset="174528.51">11019 3806 202 0,'0'0'254'15,"0"0"-15"-15,-10-4-13 0,10 4-15 0,0 0-14 16,0 0-13-16,0 0-10 0,0 0-15 0,0 0-4 16,0 0-13-16,0 0-5 0,30-7-9 0,-30 7-4 0,19 1-7 15,-19-1-3-15,28 2-1 0,-13-4-7 16,5 2-2-16,-2 0 0 0,6 2-9 0,2-2-11 16,4 0-4-16,-3 0-11 0,0 0 4 0,1 0-9 15,2-2-3-15,-6 1-4 0,1 0-15 0,-5-1 4 0,-1 2-2 16,0 0-5-16,-5-1-6 0,-2-1-6 0,-12 2-2 15,19-4-14-15,-19 4-11 0,11-2-20 16,-11 2-18-16,12 0-21 0,-12 0-32 0,0 0-28 0,0 0-29 16,0 0-30-16,0 0-28 0,0 0-25 0,-32-11-61 15,19 6-151-15,4 2-481 0,-3-1 213 0</inkml:trace>
  <inkml:trace contextRef="#ctx0" brushRef="#br0" timeOffset="174854.15">11298 3670 92 0,'0'0'227'0,"0"0"-7"0,-10-5-4 0,10 5-4 16,0 0-8-16,0 0-10 0,0 0-8 0,0 0-7 16,0 0-12-16,0 0-2 0,0 0-14 0,0 0-11 15,18-12-12-15,-18 12-8 0,0 0-7 0,0 0-8 16,0 0-2-16,22 15-16 0,-17-10 3 0,-5-5-2 0,7 18-6 16,-3-6-1-16,-2 3-16 0,-1-1-4 0,4-3 1 15,-5 7-5-15,0-5-7 0,1 5-4 16,-1-5-7-16,-1 3-2 0,1 0-1 0,-5-2-4 0,5-3-6 15,-1-1-15-15,-1 1-17 0,2-11-17 0,-4 21-10 16,1-15-19-16,-1 4-21 0,4-10-17 0,-6 11-20 16,6-11-18-16,-6 10-21 0,6-10-12 0,0 0-14 15,0 0-22-15,0 0-57 0,16 8-150 0,-16-8-437 16,0 0 194-16</inkml:trace>
  <inkml:trace contextRef="#ctx0" brushRef="#br0" timeOffset="175555.67">11705 3666 42 0,'5'-7'290'15,"-5"7"-14"-15,0 0-9 0,3-10-23 0,-3 10-16 16,0 0-21-16,0 0-23 0,0 0-16 0,6-7-19 0,-6 7-19 16,0 0-12-16,0 0-4 0,0 0-10 0,0 0-5 15,6 24-3-15,-6-24-4 0,0 17 1 0,0-8-1 16,0-9-8-16,0 26-1 0,0-14-4 0,1 1-2 15,-1 4-3-15,3-5-2 0,-3 1-4 0,0 1 11 16,0-3-24-16,2 0-2 0,-2 1-6 0,1-1-10 16,-1-11 2-16,0 14-2 0,0-14-9 0,0 14-5 15,0-14 2-15,-1 14 5 0,1-14-8 0,0 0-4 16,1 11-11-16,-1-11-1 0,0 0-5 0,0 0-4 0,0 0-2 16,0 0-14-16,0 0 0 0,0 0-8 15,0 0-4-15,0 0 2 0,0 0-5 0,20-29-3 16,-13 18-3-16,-2 1 2 0,4-4-4 0,-1 4 2 0,3-3 1 15,2-1 6-15,1 3 3 0,-2-3 1 16,1 0 3-16,-1 0 0 0,0 5 5 0,-2-4 4 16,1 4 6-16,-4 4-1 0,1 0 10 0,-8 5 5 0,12-11 2 15,-12 11 4-15,9-7 2 0,-9 7 2 0,7-3-3 16,-7 3-4-16,0 0 1 0,14-4 1 0,-14 4 2 16,0 0 0-16,0 0-1 0,16 13 1 0,-13-9-3 15,-3-4 18-15,4 14-6 0,-2-4-1 0,1-3 2 16,-3-7 1-16,1 24 2 0,1-10 3 0,-1-5-10 15,-1 2 1-15,0 1 6 0,3-2-5 0,-3-10-2 16,0 18-2-16,0-18 3 0,0 18-5 0,-3-8 0 16,3-10 0-16,0 12-3 0,0-12 1 0,3 12-4 0,-3-12 3 15,0 0 1-15,-3 12-3 0,3-12 1 0,0 0 1 16,0 0 4-16,0 0-9 0,0 0-2 16,0 0-4-16,0 0-8 0,0 0 3 0,0 0-2 0,0 0-6 15,0 0-3-15,24-20-2 0,-16 8-3 16,-1-2-10-16,4 4 3 0,-3-5-1 0,4 2 0 0,0 1-2 15,2-5 3-15,-4 6 3 0,8-9 4 0,-6 9-1 16,-2 0 5-16,2-2-2 0,0 2 7 0,-4 5 2 16,-1-2 5-16,5-2 6 0,-3 3 2 0,0 2 5 15,-9 5 0-15,11-8 4 0,-6 3-4 0,-5 5 7 16,12-3 2-16,-12 3-2 0,12-3 7 0,-12 3-7 16,0 0 0-16,21 6 2 0,-15-1 1 0,-6-5 3 15,11 10 1-15,-2-2-1 0,-3 2 6 0,-5-1 2 0,5-2-3 16,-3 4-4-16,1 3 1 0,-1-2-4 0,2 1-3 15,-4 1 4-15,4-3-2 0,-2 2-1 16,1 1 1-16,-4-4-6 0,0 4 0 0,0-14-2 0,0 17-3 16,0-10-21-16,0-7-11 0,0 15-24 0,0-15-17 15,-4 13-33-15,4-13-21 0,-2 11-23 16,2-11-22-16,0 0-14 0,0 0-19 0,0 0-45 0,0 0-194 16,0 0-474-16,0 0 210 0</inkml:trace>
  <inkml:trace contextRef="#ctx0" brushRef="#br0" timeOffset="171811.17">7823 3481 109 0,'0'0'114'15,"0"0"-8"-15,0 0-1 0,0 0-4 0,0 0-2 16,0 0 4-16,0 0-2 0,0 0-2 0,0 0 1 16,0 0-7-16,0 0 4 0,0 0-5 0,0 0-1 15,0 0 2-15,0 0-3 0,0 0 2 0,0 0 0 16,0 0-3-16,0 0-1 0,8-18 2 0,-8 18-3 16,0 0-3-16,0 0-1 0,0 0 3 0,0 0-6 0,0 0-1 15,6-10-1-15,-6 10-3 0,0 0-8 16,0 0-5-16,0 0-8 0,0 0-2 0,0 0-6 0,0 0-5 15,0 0-8-15,0 0-3 0,0 0 3 0,0 0-5 16,0 0 0-16,0 0 2 0,0 0 2 0,0 32 1 16,0-32-1-16,0 18 5 0,0-6-1 0,0-1-3 15,0 4-2-15,0-3 4 0,3-1-7 0,-3 4 2 16,3 1-1-16,-3-4-2 0,0 2-1 0,3 0-2 16,0-3 4-16,-3 4-1 0,7-3 1 0,-7-1-5 0,3-3 0 15,-3-8-6-15,3 23-4 0,0-13-1 16,-3 1 0-16,3 0 3 0,-3-11-9 0,2 20 7 15,1-13-1-15,0 4 2 0,-3-11 5 0,0 14-12 0,0-14 2 16,2 15-5-16,-2-15 0 0,3 11 4 0,-3-11-1 16,0 0 0-16,0 12-1 0,0-12 4 15,0 0-5-15,0 0 1 0,0 0 5 0,-3 14-3 0,3-14-5 16,0 0 3-16,0 0-1 0,0 0 1 0,0 0 0 16,0 0 0-16,0 0 0 0,0 0 2 0,0 0 1 15,0 0-5-15,0 0 1 0,0 0-3 0,-8-35-5 16,8 35 4-16,3-20-1 0,0 7 0 0,2-3-3 15,3 1-3-15,-5 0 1 0,3 0 1 0,0 0-2 16,4 0 4-16,-1 2-7 0,2-3 3 0,-1 2 3 16,2 4-4-16,-4-1 2 0,3-2 2 0,-3 4-4 15,1 2 3-15,0-3 0 0,-2 3 2 0,4 0-1 16,-5-1-2-16,-6 8-4 0,13-9 6 0,-4 7-1 16,-9 2 0-16,10-5 5 0,-10 5-5 0,9-6-1 15,-9 6-2-15,0 0 1 0,14-1-4 0,-14 1 8 0,0 0-4 16,16 7 0-16,-10-2 0 0,-6-5 3 0,9 12 1 15,-4-4 2-15,1 2 1 0,-3-1 3 16,3 0-6-16,-2 2 2 0,-4 3-6 0,6-4 9 0,-3 0-3 16,3 4-1-16,-5 0-4 0,5-1 15 0,-3-6-10 15,-3 4 1-15,0 0 1 0,3 0-5 0,-3-11 5 16,0 13 0-16,0-13 1 0,3 17-6 0,-3-17-2 16,-3 11 5-16,3-11 2 0,3 10-1 0,-3-10-2 15,0 0 7-15,0 0-6 0,0 13 0 0,0-13 6 16,0 0-5-16,0 0 3 0,0 0-2 0,0 0 2 15,0 0 4-15,0 0-5 0,0 0-1 0,5 5 3 16,-5-5 0-16,0 0-4 0,0 0-4 0,12-21 6 0,-2 11-2 16,-1 2-7-16,-1-5 0 0,1 2-2 0,1 0-3 15,5-9 0-15,-5 6-8 0,1 0 4 16,4 0 0-16,1-3 1 0,-2 6 2 0,-4 0-2 0,2 1 7 16,1-1-4-16,-2 1 3 0,-2 1 1 0,0 1 0 15,-2 1 1-15,-1 2 0 0,5-1 1 0,-3 3 0 16,-8 3 4-16,11-8-4 0,-11 8 0 0,12-6-3 15,-12 6 4-15,13-8-1 0,-13 8 3 0,11-3 6 16,-11 3-8-16,12-3 5 0,-12 3-1 0,13 4 4 0,-13-4-6 16,13 6 2-16,-7-2-2 0,-6-4 1 0,11 12 6 15,-5-7 6-15,3 4-6 0,-5-1 6 16,-1 1 0-16,3 0 3 0,-3 4 7 0,5-1-1 0,-8 1-2 16,6 1 5-16,-6 0-9 0,0-3 6 0,3 3-2 15,-3-3 0-15,0 1-3 0,3 0 4 0,-3 2-5 16,0-14 2-16,0 17-4 0,0-6 2 0,0-11-2 15,0 13 0-15,0-2-2 0,0-11-3 0,1 13 0 16,-1-13 0-16,0 15 1 0,0-15 3 0,2 10-6 16,-2-10 2-16,0 0-9 0,1 11-10 0,-1-11-15 15,0 0-14-15,3 11-24 0,-3-11-21 0,0 0-20 16,6 7-19-16,-6-7-15 0,0 0-28 0,0 0-35 16,0 0-48-16,0 0-229 0,0 0-520 0,0 0 230 15</inkml:trace>
  <inkml:trace contextRef="#ctx0" brushRef="#br0" timeOffset="175854.12">12800 3510 108 0,'0'0'240'16,"11"-10"-11"-16,-11 10-12 0,5-6-11 0,-5 6-11 0,9-5-9 15,-9 5-4-15,6-8-12 0,-6 8-6 0,0 0-13 16,0 0-14-16,0 0-18 0,0 0-8 0,0 0-7 15,0 0 8-15,0 0 2 0,0 0-6 0,0 0 1 16,-19 29 2-16,10-16-7 0,0 1-11 0,2 2-7 16,-2-1 12-16,-5 4-7 0,2 5 1 15,3-1-13-15,-3 2 2 0,2-3-13 0,1 2-3 0,2 1-6 16,-1-3-8-16,-1 0 0 0,6 2-3 0,-1-6-8 16,4-1 1-16,3 2-13 0,-2-2 1 0,7 0-4 15,-1 1-28-15,4-4-18 0,3 3-25 0,6-1-26 16,2 0-30-16,4-6-43 0,-3 5-49 0,4-4-48 15,0-2-338-15,10-2-628 0,-7 0 278 0</inkml:trace>
  <inkml:trace contextRef="#ctx0" brushRef="#br0" timeOffset="177534.97">13146 3489 199 0,'0'0'223'15,"0"0"-6"-15,0 0-14 0,0 0-12 16,0 0-11-16,0 0-11 0,0 0-9 0,0 0-9 16,0 0-7-16,0 0-6 0,0 0-9 0,0 0-9 0,0 0-7 15,0-16-12-15,0 16-11 0,0 0-8 0,12-6-7 16,-12 6-5-16,10-4-6 0,-10 4-10 0,14-5-5 15,-14 5-7-15,16-5-2 0,-4 5-5 0,0-1-3 16,-12 1-2-16,21-2-6 0,-8 1-3 0,2 1 1 16,2 0-6-16,-2 0 3 0,0 0-4 0,-15 0-1 15,20 1-8-15,-9-1 7 0,-11 0-7 0,15 3 4 16,-8-2-5-16,-7-1 1 0,11 6-4 0,-11-6 2 16,6 7 0-16,-6-7 1 0,0 0-2 0,6 11 4 15,-6-11 2-15,-3 14 4 0,3-14 4 0,-8 17-3 0,5-10 3 16,-6 0-1-16,2 0-1 0,-1 0-1 15,-1 1-1-15,-1 0-3 0,1 1 0 0,2-2-1 16,-2-1-1-16,1 1-3 0,1 0 4 0,-1 1-2 0,8-8-1 16,-10 7-2-16,10-7 1 0,-9 7-1 0,9-7 0 15,-8 6 0-15,8-6-4 0,0 0 2 0,-6 9 0 16,6-9-1-16,0 0 0 0,0 0 0 0,0 0-3 16,0 0 3-16,0 0 3 0,0 0-2 0,0 0-1 15,0 0-1-15,14 11-3 0,-14-11 5 0,13 4-2 16,-13-4 0-16,18 4 2 0,-9-3 0 0,-9-1 0 15,24 0 0-15,-14 3-2 0,4-3 3 0,-4 3-4 16,-10-3 3-16,23 1-3 0,-13 1-2 0,-1 2 4 16,-9-4 0-16,18 4 0 0,-11-2-4 0,-7-2 0 15,12 6 0-15,-12-6-1 0,11 8 2 0,-7 0-1 16,-4-8 3-16,6 7-2 0,-6-7 3 0,2 11 1 16,-2-11-1-16,0 14 1 0,0-14 1 0,-6 13-1 0,6-13 4 15,-11 11 4-15,5-4-3 0,-1-3 2 0,-2 5 2 16,9-9-3-16,-16 9 3 0,2-2-3 0,4-1 1 15,1 0-5-15,-3-3 2 0,-2 2-2 16,1-1-12-16,1-1-13 0,3 1-17 0,-3 0-23 0,0 2-15 16,12-6-24-16,-16 5-24 0,8-4-21 0,8-1-28 15,-13 1-16-15,13-1-53 0,0 0-166 0,0 0-442 16,0 0 196-16</inkml:trace>
  <inkml:trace contextRef="#ctx0" brushRef="#br0" timeOffset="177871.31">13678 3655 187 0,'0'0'229'0,"0"0"-17"0,0 0-16 0,0 0-5 15,0 0-3-15,0 0-10 0,0 0 0 0,0 0-9 16,-5 28-4-16,5-28-9 0,-3 19-4 0,6-9-10 15,-3-10-10-15,-3 20-11 0,1-13-16 0,4 8-5 16,-2-15-7-16,-3 20-11 0,0-9-4 0,1-1-9 16,1 4-4-16,-4-7-8 0,5-7-2 0,-3 18-5 15,0-8-7-15,3-10-3 0,-4 13-10 0,1-3-5 16,3-10-15-16,-6 11-21 0,6-11-16 0,-5 11-24 16,5-11-19-16,-4 9-16 0,4-9-14 0,0 0-10 15,0 0-19-15,-5 6-30 0,5-6-18 0,0 0-39 16,0 0-178-16,0 0-426 0,0 0 188 0</inkml:trace>
  <inkml:trace contextRef="#ctx0" brushRef="#br0" timeOffset="178169.53">14030 3473 14 0,'0'-13'244'0,"0"13"-17"0,0 0-23 0,0 0-21 16,0 0-20-16,0 0-14 0,0 0-10 0,0 0-4 16,0 0-3-16,0 0 0 0,0 0-7 0,0 0-7 15,-11 31-8-15,6-22-10 0,2 1-4 0,-3 0 1 16,2 1 3-16,-4 2-9 0,2 0-6 0,3-1-11 16,0 1-5-16,2-2-3 0,1-11-8 0,-2 21-3 15,2-11-1-15,0-10-5 0,2 15-1 0,2-6-2 16,-1 0-1-16,2 0 2 0,-5-9-6 0,13 13-1 15,-5-5-6-15,-2-4 0 0,5 0-7 0,3 3 0 0,-5-2-11 16,3-2 8-16,-3 2-18 0,3-2-19 16,3-2-20-16,-5 2-23 0,-10-3-21 0,21-1-26 0,-21 1-27 15,19-3-15-15,-10-3-22 0,2 1-16 16,-2-3-35-16,-2 1-179 0,2-1-430 0,-5-5 191 16</inkml:trace>
  <inkml:trace contextRef="#ctx0" brushRef="#br0" timeOffset="178382.89">14239 3603 96 0,'0'0'96'0,"2"-8"34"16,-2 8 20-16,0 0-3 0,6-9-1 0,-6 9-3 15,0 0 0-15,0 0 3 0,4-10 0 0,-4 10-9 16,0 0-12-16,0 0-10 0,0 0-17 0,0 0-9 16,0 0-3-16,0 0 2 0,0 0 4 0,0 0-2 15,0 0 0-15,6 27-7 0,-4-15 4 0,-2 2 2 16,-2-1-1-16,2 5-8 0,-1-2-6 0,-4 0-6 0,1 2-5 16,1 5-13-16,-3-6-5 0,0 0 1 15,1 1-2-15,1-4-7 0,-2 3-2 0,0-2 0 16,-5-1-10-16,4-1-17 0,4-3-17 0,-1 0-21 0,4-10-9 15,-6 16-23-15,0-11-25 0,6-5-21 16,-6 10-16-16,6-10-16 0,0 0-22 0,0 0-56 16,0 0-171-16,0 0-421 0,0 0 187 0</inkml:trace>
  <inkml:trace contextRef="#ctx0" brushRef="#br0" timeOffset="178706.82">14476 3373 14 0,'6'-8'224'16,"-6"8"-16"-16,0 0-15 0,0 0-21 0,0 0-11 0,9-2-10 16,-9 2-21-16,0 0-7 0,18 10-2 15,-12-3-13-15,2-2-4 0,-1 4 0 0,2 3-3 16,0 3-2-16,1 0 1 0,4 2-2 0,-1 4-9 0,-1 4 1 15,0-1-4-15,-3 0-6 0,-1-2-7 16,-3 6-9-16,0-1 0 0,-4-5 3 0,-1 2-3 16,-3-2-4-16,-2-2 0 0,-1 1-10 0,-6 0-2 0,3-4-5 15,-3-3-5-15,0 0-3 0,-2 1-2 0,2-2-4 16,-2 1-2-16,-1-3-18 0,1 2-15 0,1-6-26 16,-1 4-24-16,4-1-27 0,1-5-28 0,2 1-33 15,-1-1-24-15,8-5-44 0,-15 5-206 0,15-5-454 16,0 0 201-16</inkml:trace>
  <inkml:trace contextRef="#ctx0" brushRef="#br0" timeOffset="179025.04">14802 3733 162 0,'0'0'244'0,"16"-1"-7"16,-4-2-10-16,4-1-17 0,-1 4-6 0,6-3-9 0,-2 0-2 15,2 3-7-15,6-1-4 0,0-2-12 0,4 0-10 16,-4 3-6-16,0 0-12 0,1-2-9 0,2 0-2 16,-4 1-21-16,-9-1-12 0,9 2-7 0,-8 0-11 15,-2 2-6-15,-4-4-5 0,1 2-10 0,5-2-9 16,-6 2-7-16,-12 0-1 0,21 0-6 0,-21 0-3 15,15 0-9-15,-15 0-17 0,12-1-10 0,-12 1-15 16,12-3-16-16,-12 3-13 0,0 0-30 0,0 0-31 16,0 0-33-16,7-7-32 0,-7 7-27 0,0 0-45 0,0 0-205 15,-10-22-488-15,10 22 216 0</inkml:trace>
  <inkml:trace contextRef="#ctx0" brushRef="#br0" timeOffset="179241.61">15182 3496 146 0,'0'0'270'0,"0"0"-17"16,0 0-26-16,0 0-25 0,0 0-19 0,0 0-12 15,0 0 5-15,-15 14-2 0,15-14-4 0,-2 16-19 16,2-1-4-16,-3 0-12 0,2 1-9 0,-1 1-11 16,2 1-10-16,-4 1-9 0,4 4-9 0,-3 4-11 15,-3-6-6-15,2 3-9 0,-2-2-2 0,-2 2-15 16,1 0-20-16,-1-2-40 0,-2-2-35 0,2-2-33 15,-2 3-43-15,-1-6-45 0,2-3-84 0,-1-1-171 16,3 0-464-16,-1-2 206 0</inkml:trace>
  <inkml:trace contextRef="#ctx0" brushRef="#br0" timeOffset="185395.99">15816 3394 76 0,'0'0'211'16,"-5"-11"-6"-16,5 11-6 0,0 0-10 0,0 0-8 16,0-19-13-16,0 19-5 0,0 0-1 0,2-10-8 15,-2 10-7-15,0 0-5 0,3-11-4 0,-3 11-2 16,0 0-10-16,0 0-5 0,0 0-6 0,0 0-11 15,0 0-8-15,1-12-8 0,-1 12-12 0,0 0-10 16,0 0-5-16,0 0-8 0,0 0-2 0,0 0-5 16,0 0-4-16,0 0 4 0,0 0-4 15,0 46-3-15,-1-33 4 0,-2 5-4 0,1 0 2 0,1 3-6 0,1-1-1 16,-2-2-10-16,-1 2 2 0,3 2 3 16,-3 2-9-16,0-7 4 0,2 2-4 0,-1-3 0 0,2 2-2 15,-4-2-3-15,2-1 2 0,1-2-4 16,1-1-1-16,-3-1 0 0,3-11-3 0,-2 20-8 0,2-10-7 15,0-10-17-15,-6 15-17 0,5-7-15 16,-4 1-22-16,5-9-24 0,-9 14-24 0,5-10-23 0,4-4-23 16,-7 11-29-16,7-11-38 0,0 0-215 0,0 0-489 15,0 0 218-15</inkml:trace>
  <inkml:trace contextRef="#ctx0" brushRef="#br0" timeOffset="185774.99">15769 3315 16 0,'-4'-16'248'0,"2"6"-16"0,2 10-18 0,0-13-14 16,0 13-21-16,0-15-18 0,0 15-12 15,3-12-11-15,-3 12-9 0,6-16-16 0,0 10-9 0,0-1-9 16,-6 7-7-16,15-13-6 0,-6 8-7 0,6-2-6 15,-3 0-2-15,3-1-2 0,-2 4-3 16,7-1-2-16,-5-1-4 0,3 2 0 0,1 4-4 0,-3-4-5 16,2 4 3-16,-3-1-5 0,2-1-10 0,-4 4 4 15,-3-1-9-15,2 2 0 0,-12-3-5 0,15 4-2 16,-6-1-6-16,-9-3 4 0,11 10-2 0,-7-3-4 16,-4-7 1-16,6 14-2 0,-6-14 0 0,0 15 2 15,0-15-1-15,-7 20-1 0,2-13 0 0,-2 4 1 16,-4 0-6-16,1 2 6 0,-1-4-7 0,-1-1 1 0,-1 2 0 15,3-1 0-15,-2-2-4 0,-2 3-6 0,1-4-16 16,-1 3-22-16,4 0-23 0,1-4-26 16,-4 2-29-16,5-1-20 0,-2 1-27 0,2 0-39 0,8-7-207 15,-12 10-445-15,12-10 197 0</inkml:trace>
  <inkml:trace contextRef="#ctx0" brushRef="#br0" timeOffset="186113.94">16098 3630 24 0,'0'0'243'16,"0"0"-6"-16,0 0-10 0,0 0-13 0,0 0-13 15,16-1-16-15,-16 1-10 0,0 0-15 0,0 0-13 16,9 1-15-16,-9-1-14 0,0 0-11 0,6 9-3 16,-6-9-6-16,0 0-1 0,-2 20 0 0,2-20-7 0,-3 18-3 15,2-7-9-15,-1-2-2 0,2-9-11 16,-4 22-1-16,2-8-10 0,1 0-3 0,-4-7-7 16,2 6-2-16,-1-1-7 0,2 0-3 0,-2-5-2 0,4-7-2 15,-3 18-9-15,-1-8-19 0,-1-2-21 0,5-8-21 16,-6 13-29-16,6-13-19 0,-3 11-26 0,3-11-24 15,-4 11-21-15,4-11-30 0,0 0-231 0,0 0-457 16,0 0 203-16</inkml:trace>
  <inkml:trace contextRef="#ctx0" brushRef="#br0" timeOffset="186466.67">16500 3312 157 0,'0'0'270'0,"0"-13"-21"0,0 13-24 0,0 0-23 0,0 0-22 15,0 0-19-15,0 0-10 0,0 0-9 0,0 0-7 16,0 0-6-16,0 0 1 0,2 34-3 16,-2-22-10-16,0 2 0 0,3 0-2 0,-2 3-9 0,2-2-2 15,2 1-11-15,-5 2-2 0,4 1-12 16,-1-3 0-16,2 2-9 0,-4 0-10 0,4-2-3 0,-4 0-8 15,3-1-3-15,-1 1-2 0,-1-5-6 0,1 2-6 16,-2 0 0-16,-1-2-7 0,0 2-15 0,0-13-20 16,-1 19-17-16,2-11-20 0,-1-8-23 0,-4 15-26 15,4-15-30-15,-9 12-31 0,5-8-24 0,4-4-33 16,0 0-235-16,-15 3-487 0,15-3 215 0</inkml:trace>
  <inkml:trace contextRef="#ctx0" brushRef="#br0" timeOffset="186777.94">16518 3279 109 0,'-3'-18'283'16,"-3"10"-17"-16,5-1-20 0,1 9-16 0,-3-18-16 16,0 10-21-16,3 8-14 0,0-20-20 0,0 20-15 15,4-10-9-15,-4 10-15 0,9-14-13 0,-3 7-4 16,2 4-15-16,0-5-9 0,1 5-4 0,5-3-11 15,-2 2-2-15,-2 3-4 0,7-5-3 0,-5 6-6 16,4-6-1-16,-1 5-3 0,3-3-6 0,1 4-1 16,-4 0-5-16,1 0-3 0,-1 5-4 0,-1-1-1 15,-2-2-3-15,-2 4-4 0,1-5-4 0,-2 5 0 16,-2 1-3-16,2 1 3 0,-3-1-4 0,1-1 0 16,-1 2 0-16,-4 3 0 0,-2 0-4 0,0-11 3 0,0 19-1 15,-2-7 0-15,-2 1 1 0,-2 1-1 0,-3 0 0 16,0-4 0-16,2 1 2 0,-2 1-5 15,-3 2 0-15,-2-5 4 0,2 2-6 0,-1 2 2 0,-1-3-16 16,1-2-24-16,3 2-28 0,-8-2-26 0,0 2-28 16,4-3-30-16,4 2-27 0,0-4-30 0,2 1-65 15,-2-1-136-15,10-5-438 0,-11 10 193 0</inkml:trace>
  <inkml:trace contextRef="#ctx0" brushRef="#br0" timeOffset="187292.66">16840 3582 104 0,'0'0'231'0,"0"0"-8"0,0 0-16 16,0 0-14-16,0 0-14 0,0 0-22 0,0 0-11 15,-15-29-14-15,15 29-9 0,0 0-15 16,8-16-8-16,-8 16-12 0,7-10-7 0,-7 10-8 0,6-7-5 16,-6 7-6-16,0 0-6 0,11-10-5 15,-11 10-5-15,7-7-5 0,-7 7-4 0,0 0-6 16,9-3-1-16,-9 3-7 0,0 0 3 0,0 0-6 16,19 5 0-16,-19-5-1 0,8 8-1 0,-8-8-6 0,6 10 3 15,-2-3 1-15,-4-7 1 0,2 21 2 0,-1-15 3 16,-2 9-2-16,1-3 1 0,-2 2-2 0,-1 2 4 15,0-1-3-15,2-2 0 0,-4 4-1 0,-1-5 4 16,0 4-1-16,0-1 2 0,-2-5-1 16,-1 3-3-16,0-2 1 0,6-4-2 0,-5 4-5 0,2-1 2 0,-1-2-2 15,-2 1 4-15,6 1-6 0,3-10 1 16,-12 11-2-16,9-7 0 0,3-4-3 0,-9 8 1 0,9-8-2 16,0 0 1-16,0 0 0 0,-7 9 1 0,7-9-3 15,0 0 2-15,0 0-3 0,0 0 3 16,0 0-3-16,0 0 3 0,0 0-3 0,20 8 1 0,-20-8-3 15,26 0 0-15,-14 0 1 0,7 0-1 0,-3 0 0 16,4-5-2-16,-1 6-2 0,-1-2 1 0,-1 0-18 16,-1 2-13-16,0-1-21 0,2 0-20 0,-6 0-26 15,-12 0-14-15,21 0-22 0,-13 0-24 0,-8 0-38 16,17-3-211-16,-17 3-442 0,15-7 196 0</inkml:trace>
  <inkml:trace contextRef="#ctx0" brushRef="#br0" timeOffset="187607.98">17398 3394 117 0,'0'0'285'0,"-4"-7"-22"0,4 7-25 0,0 0-22 16,0 0-27-16,0 0-17 0,0 0-22 0,0 0-15 15,0 0-11-15,0 0-8 0,0 0-8 0,-9 32 0 16,9-15-8-16,-2-1-3 0,1 1-4 0,4 6-4 16,0 1-5-16,-3 1-2 0,0-4-9 0,3 3-5 15,-3 0-8-15,3 0-4 0,-2-1-5 0,2-7-1 16,0 2-9-16,-6 1-2 0,6-4-3 0,-3 1-2 16,0 0-2-16,0-6-3 0,1 2-14 0,1-2-15 15,-2-10-19-15,0 14-23 0,0-14-22 0,0 13-21 16,0-13-17-16,-3 11-19 0,3-11-21 0,0 0-20 15,0 0-41-15,0 0-199 0,0 0-435 0,0 0 192 0</inkml:trace>
  <inkml:trace contextRef="#ctx0" brushRef="#br0" timeOffset="187976.59">17417 3345 67 0,'0'0'276'15,"-3"-17"-16"-15,3 6-17 0,0 11-14 0,-3-15-16 16,3 4-23-16,0 11-16 0,9-12-17 0,-6 2-17 16,2 1-11-16,1 0-14 0,1 3-12 0,2-1-10 15,5-1-10-15,-4 4-7 0,5-3-7 0,0 1-6 16,1 2-3-16,1 1-2 0,-1-5-10 0,1 6-1 16,-1 4-1-16,0-2-7 0,1-2-5 0,-8 4-3 15,3-2-5-15,1 5-7 0,-6 1 4 0,2-2-6 16,2 1 0-16,-4-1-1 0,-7-4-1 0,6 12 1 15,-6-12 1-15,0 19-3 0,0-11-2 0,0-8-4 0,-10 23 2 16,1-10 0-16,-3 1 1 0,3-2-2 16,-4-1 0-16,-4-2-7 0,2 4-22 0,0-4-20 0,-3 1-34 15,4 0-31-15,-4 1-33 0,-3 0-32 0,6-2-37 16,-2 0-217-16,4-2-458 0,4-1 202 0</inkml:trace>
  <inkml:trace contextRef="#ctx0" brushRef="#br0" timeOffset="188334.78">17699 3634 89 0,'0'0'224'0,"0"0"-3"0,8-8-9 0,-8 8-11 0,0 0-10 15,7-5-6-15,-7 5-11 0,0 0-8 0,0 0-13 16,8-7-7-16,-8 7-16 0,0 0-9 0,0 0-11 16,0 0-16-16,0 0-10 0,0 0-9 0,0 0-8 15,0 0-3-15,0 0-7 0,0 0 6 0,0 0 1 16,-12 32 0-16,9-25-5 0,-2 3 5 0,5-10-9 15,-7 21 1-15,4-13-4 0,-2 7-4 16,-1-1-5-16,5-3-3 0,-2-2-4 0,1 2-3 16,-1-2-3-16,3-9 4 0,2 17-6 0,-2-17 0 0,1 17-3 15,1-10-1-15,2 1-2 0,2-2-2 0,2 3-1 16,-2-3-3-16,1-3-2 0,4 3-17 0,-2-2-24 0,4 3-26 16,-1-3-34-16,3-2-32 0,-3-1-35 0,3-1-38 15,-15 0-59-15,21-3-219 0,-8-5-508 16,3 1 225-16</inkml:trace>
  <inkml:trace contextRef="#ctx0" brushRef="#br0" timeOffset="188542.33">17993 3681 3 0,'0'0'306'16,"0"0"-17"-16,5-10-29 0,-5 10-20 0,0 0-26 0,0 0-26 15,0 0-19-15,0 0-11 0,0 0-9 0,0 0-5 16,0 0-12-16,1 36-6 0,-2-25-13 0,1 1-9 15,0 1-13-15,-3 4-5 0,1-5-12 0,-4 7-3 16,5-5-5-16,-4 4-6 0,2 0-7 0,-3-1-16 16,0 3-17-16,2-4-32 0,-1 0-27 0,1 4-25 15,-2-4-32-15,3-1-34 0,-2 1-36 0,1-1-66 0,1-2-171 16,3-3-436-16,3 7 194 0</inkml:trace>
  <inkml:trace contextRef="#ctx0" brushRef="#br0" timeOffset="207030.46">18457 3421 41 0,'0'0'265'0,"0"0"-15"16,0 0-14-16,0 0-18 0,0 0-6 0,0 0-14 15,0 0-13-15,0 0-11 0,0 0-11 0,0 0-8 16,0 0-11-16,0 0-9 0,0 0-15 0,0 0-11 15,0 0-7-15,0 0-5 0,0 0-6 0,19-15-3 16,-19 15-5-16,15-1-1 0,-15 1-3 0,18-4-2 16,-9 4 0-16,3-4-5 0,3 4 0 0,1 0-8 15,1-1-1-15,1 0-11 0,-2 1 0 0,8 0-5 0,-5-1-6 16,-2 1 0-16,-1-4-2 0,0 4-7 0,2 0 7 16,-3 4-16-16,2-8-3 0,-2 8 0 0,-3-8 4 15,2 8-13-15,-5-3-1 0,-9-1 3 0,20-1-2 16,-20 1 1-16,18 0-4 0,-18 0-16 0,13 0-8 15,-13 0-9-15,0 0-15 0,0 0-15 0,0 0-11 16,15 0-20-16,-15 0-15 0,0 0-12 0,0 0-16 16,0 0-15-16,0 0-20 0,0 0-24 0,0 0-14 15,0 0-24-15,0 0-205 0,0 0-467 0,-30 17 207 16</inkml:trace>
  <inkml:trace contextRef="#ctx0" brushRef="#br0" timeOffset="207291.13">18603 3522 65 0,'0'0'182'16,"0"0"0"-16,-4 8 0 0,4-8-6 0,0 0-5 16,0 0-10-16,0 0 1 0,0 0 0 0,0 0-6 15,19 8-3-15,-19-8-6 0,18 3-8 0,-6-3-7 16,3 0-8-16,0 0-9 0,1 0-11 0,3 1-10 15,-2 1-6-15,1-4-10 0,-3 4-6 0,4-1-14 16,-7 1 0-16,-2 2-6 0,7-8-13 0,-5 8-17 16,-12-4-21-16,22 0-26 0,-13 2-30 0,-9-2-23 15,13 4-22-15,-2 1-26 0,-11-5-29 0,13 2-30 16,-13-2-208-16,14 3-424 0,-14-3 189 0</inkml:trace>
  <inkml:trace contextRef="#ctx0" brushRef="#br0" timeOffset="213819.83">19484 3356 21 0,'0'0'209'16,"0"0"-9"-16,0 0-8 0,-4-21-18 0,4 21-8 15,0 0-8-15,-2-11-4 0,2 11-9 0,0 0-9 16,-1-13-6-16,1 13-6 0,0 0-6 0,1-12-7 15,-1 12-2-15,0 0-7 0,0 0-7 0,0 0 1 16,0 0-11-16,0 0-6 0,0 0-10 0,-4-13-4 16,4 13-13-16,0 0-4 0,0 0-8 0,0 0 0 15,0 0-7-15,0 0-3 0,0 0-8 0,0 0 3 16,0 0-5-16,-21 29-2 0,15-20-4 0,0 5 0 16,2 1-1-16,-2-9-1 0,0 10-1 0,0-1 0 15,0 0 1-15,3-1-3 0,-3-1-3 0,1 2 4 16,2 1-2-16,-1-5-2 0,2 4-3 0,2-5 7 15,0-10-6-15,-2 17 2 0,2-17-4 0,0 14 2 16,4-7 4-16,-4-7 0 0,6 10 0 0,-6-10 1 16,15 9-4-16,-8-3 3 0,10-4-4 0,-2 1 1 0,3-1-1 15,-1-2 1-15,3 0 0 0,2 0 0 0,-4-1-1 16,1-3 2-16,8-2-3 0,-9 1 3 0,2-1-3 16,-4 0 4-16,0-5-6 0,1 3 1 0,-4-3-3 15,-1 0 4-15,2 0-1 0,-4-4-4 0,-3 2 2 16,-1 1-1-16,-3 1 1 0,0-2-3 0,0 0-2 15,-3 13 6-15,-6-22-5 0,0 9-2 0,-1 2 1 16,-2 4 1-16,-1 0 1 0,-5-2-2 0,0 1 2 16,-3 1-3-16,-1 3 4 0,2 1-2 0,1 0 0 15,-1 2-2-15,1 1-8 0,1 1-15 0,0 2-17 16,2 0-11-16,-4 1-19 0,2 1-21 0,2 0-20 16,-1 2-25-16,1 0-32 0,6-3-53 0,-4-1-155 15,5 3-413-15,6-6 182 0</inkml:trace>
  <inkml:trace contextRef="#ctx0" brushRef="#br0" timeOffset="214236.61">20068 3416 179 0,'0'0'232'0,"0"0"-20"15,0 0-20-15,0 0-18 0,0 0-18 0,0 0-8 16,14 2-11-16,-14-2-5 0,0 0-5 0,20 3-11 0,-11-3-8 15,-9 0-4-15,19 4-7 0,-7-4-4 0,-3 1-3 16,6 0-3-16,0 4-6 0,1-5-6 0,1 0-5 16,-1 4-7-16,2-2-2 0,-3-2-8 0,1 1-3 15,-1-2-4-15,0 0-4 0,2 1-5 0,-7 0-1 16,-10 0-4-16,27 0-5 0,-14-1 0 0,-1-3-4 16,3 4 1-16,2 0-6 0,-17 0-3 0,20-3 0 15,-11 1 0-15,5 2-12 0,-2-1-16 0,-12 1-18 16,19-5-23-16,-8 3-20 0,-11 2-20 0,16-3-35 15,-9-1-43-15,-7 4-62 0,12-6-166 0,-12 6-432 16,6-11 191-16</inkml:trace>
  <inkml:trace contextRef="#ctx0" brushRef="#br0" timeOffset="214486.7">20376 3257 222 0,'0'0'248'0,"-7"-7"-19"16,7 7-19-16,0 0-26 0,0 0-17 0,0 0-22 15,0 0-12-15,0 0-13 0,0 0-15 0,0 0-6 16,-14 19-10-16,13-8-8 0,-5 0-5 0,4 2-4 16,-1 6-11-16,1-1-2 0,3 4-9 0,-7 0-2 15,5 1-2-15,5 1-7 0,-7-2-1 0,2 7-3 16,1-3-8-16,-2-4-25 0,4 4-31 0,-4 1-29 0,-1-4-44 15,3-4-66-15,-3 0-204 16,3-4-402-16,-1 1 178 0</inkml:trace>
  <inkml:trace contextRef="#ctx0" brushRef="#br0" timeOffset="-213970.46">20745 3038 259 0,'0'0'253'16,"0"0"-17"-16,0 0-14 0,0 0-13 0,0 0-15 0,-5-8-12 15,5 8-16-15,0 0-12 0,0 0-11 16,0 0-10-16,0 0-14 0,18-13-5 0,-18 13-10 0,15 0-8 16,-15 0-7-16,19-5-4 0,-7 4-8 0,3 1-7 15,-1 1-6-15,4-1-5 0,-2 0-10 16,2 0-1-16,1 4-7 0,-1-4-9 0,-1 1 6 0,2 3-8 16,-1-1 4-16,-2 1-8 0,-2-1-5 0,4 1-5 15,-4 2 2-15,0-4 1 0,-7 3-2 0,5 0-6 16,-1 0-1-16,-4-2-3 0,1 2-3 0,-2 2-1 15,-6-7 3-15,12 11 1 0,-9-5-1 0,-3-6-1 16,5 15-1-16,-5-8-2 0,0-7 1 0,-1 18 0 0,1-18 0 16,-6 20 3-16,2-6-5 0,-2-2 1 15,0 0 2-15,-2 2 3 0,1 0-4 0,-1-3-1 16,1 2-1-16,-4 2 5 0,1 1-3 0,1-3 1 0,2 3 0 16,-2 5-1-16,-2-7-4 0,1 5 2 0,-1 2 4 15,-1-1-3-15,3-4-2 0,-3 2-1 0,3 0 8 16,4-4-6-16,-4 3 3 0,0-4 0 0,4-1 0 15,-4 1 0-15,3 1-3 0,2-2-2 0,-1-3-16 16,1-2-23-16,1 3-13 0,-2-2-24 0,5-8-18 16,-9 12-27-16,8-3-24 0,1-9-25 0,-9 6-23 15,9-6-248-15,0 0-480 0,-13 0 213 0</inkml:trace>
  <inkml:trace contextRef="#ctx0" brushRef="#br0" timeOffset="-213701.81">20825 3356 25 0,'0'0'250'0,"0"0"-17"0,0 0-18 0,0 0-17 16,20-13-11-16,-20 13-9 0,26-2-10 0,-11 3-6 15,3-2-7-15,3 1-8 0,3-3-9 0,0 3-6 16,1 0-11-16,2 0-9 0,3-3-12 0,-2 3-8 15,-2-2-11-15,-3 4-10 0,0 4-4 0,-7-5-5 16,2 0-14-16,-1 1-27 0,0-1-28 0,-2 1-30 16,-3-2-33-16,0 4-31 0,-12-4-34 0,20 0-40 15,-11 0-232-15,-9 0-440 0,17-7 195 0</inkml:trace>
  <inkml:trace contextRef="#ctx0" brushRef="#br0" timeOffset="-213469.23">21613 3149 225 0,'10'-2'261'0,"6"-2"-13"0,1 3-16 16,1-5-13-16,0 6-14 0,0-4-7 0,1 1-17 15,0-1-13-15,-1 2-11 0,2 1-16 0,-4 2-14 16,0-5-16-16,-1 3-13 0,0-1-6 0,-4 2-9 15,-11 0-9-15,19-4-6 0,-19 4-6 0,14 0-22 16,-14 0-22-16,10 0-28 0,-10 0-27 0,0 0-31 16,0 0-29-16,0 0-25 0,0 0-23 0,0 0-42 15,0 0-204-15,0 0-423 0,0 0 188 0</inkml:trace>
  <inkml:trace contextRef="#ctx0" brushRef="#br0" timeOffset="-213066.46">21581 3160 145 0,'0'0'206'0,"-9"4"-8"0,9-4-17 16,-9 3-17-16,9-3-8 0,-7 9-6 0,7-9-13 15,0 0-10-15,-6 9-9 0,6-9-8 0,0 0-14 0,-7 11 1 16,7-11-12-16,0 11 0 0,0-11-6 0,0 0-6 16,0 0-11-16,0 0 0 0,0 19-1 0,0-19-7 15,4 8-4-15,-4-8-5 0,7 11-2 0,-2-6-2 16,-5-5-6-16,10 11 7 0,-4-4-2 0,5 0 1 15,-1-2-6-15,4 1 4 0,-2 7-5 0,0-8-3 16,1 3 0-16,-1 4-3 0,-2-8 2 0,2 6-6 16,0-2 3-16,0 3-3 0,-7-5-5 0,5 0 2 15,-3 0 0-15,1-1-6 0,-2 2-2 0,-6-7-4 16,10 8-1-16,-10-8 1 0,3 12-1 0,2-7 2 16,-5-5 0-16,0 0 4 0,-3 15-2 0,3-15-1 15,-9 12 3-15,1-8 0 0,-2 2 0 0,1-2-3 16,-1 1 1-16,-4 0-3 0,1-4 1 0,-2 4-3 0,1-1-1 15,-3 1-13-15,2-2-18 0,0-1-13 0,-2 0-26 16,8 2-13-16,-3-2-18 0,12-2-15 0,-16 3-19 16,16-3-18-16,-12 1-21 0,12-1-67 0,0 0-143 15,0 0-410-15,0 0 181 0</inkml:trace>
  <inkml:trace contextRef="#ctx0" brushRef="#br0" timeOffset="-212721.77">22106 3293 37 0,'0'0'267'0,"8"-7"-22"0,-8 7-27 15,0 0-24-15,0 0-23 0,0 0-10 0,0 0-18 16,0 0-16-16,0 0-9 0,0 0-12 0,-14 31-10 0,14-31-5 16,-6 17-7-16,2-8-7 0,-1 4-11 0,-1-3-2 15,5 4-7-15,-1-4-3 0,-1 5 0 16,2-5-1-16,1-10-5 0,4 21 1 0,-2-10 0 0,1-6 4 15,-3-5-4-15,10 15 6 0,-4-9 0 0,2-1-2 16,5 2-5-16,1-1-4 0,4-3-4 0,-2-1-3 16,3 1 0-16,7 0 0 0,-5-2-5 0,-2-2 2 15,0-1-7-15,-2-2 4 0,1 0-1 0,1-3-5 16,-4 0-4-16,1-7 6 0,-1 2-4 0,-6-1-1 16,2 1-4-16,-4 0-2 0,1-2-4 0,-7-2 3 15,-2 1-3-15,-1-1-4 0,-5-5-3 0,-1 9 0 16,-2 1-2-16,-4 0 2 0,1 1-1 0,-2 1-2 15,-3 1-8-15,-3-4-10 0,2 9-13 0,4-1-15 16,-3 2-15-16,0 2-16 0,2 2-16 0,1 0-19 16,-2 1-14-16,8 1-19 0,-1 2-19 0,10-6-23 15,-16 4-227-15,10 3-446 0,6-7 198 0</inkml:trace>
  <inkml:trace contextRef="#ctx0" brushRef="#br0" timeOffset="-212392.77">22631 3314 66 0,'12'0'254'0,"-12"0"-11"0,14-2-15 16,-14 2-9-16,19 2-18 0,-7-2-7 0,1 3-9 15,4 1-10-15,1-2-11 0,0-1-10 0,-2-1-10 0,9 0-5 16,-5 2-8-16,7-4-8 0,-10 4-12 16,4-2-9-16,0 0-7 0,-1 2-9 0,-1-2-4 15,0 0-11-15,-2 3-6 0,-1-1-5 0,1-1-8 0,-7-1-5 16,-10 0 1-16,22 1-13 0,-11 2 3 16,-11-3-11-16,16 0-5 0,-16 0-9 0,12 0-15 15,-12 0-11-15,0 0-21 0,14-3-20 0,-14 3-23 0,0 0-37 16,0 0-34-16,0 0-36 0,0 0-47 15,0 0-223-15,0 0-490 0,0 0 217 0</inkml:trace>
  <inkml:trace contextRef="#ctx0" brushRef="#br0" timeOffset="-212171.35">22983 3077 108 0,'0'0'234'0,"0"0"-16"0,-15 11-9 16,8-5-7-16,2 7-11 0,-1-1-12 16,2 1-2-16,-2 5-10 0,-1 6-11 0,1-3-17 0,0 3-13 15,0-3-13-15,0 4-9 0,0 1-13 0,3 0-5 0,-3 0-8 16,0 0-8-16,1 0-6 0,-2 1-28 0,-1 0-39 16,1-2-39-16,-1 0-45 0,4-8-64 0,-3 0-261 15,-1-3-444-15,2 1 197 0</inkml:trace>
  <inkml:trace contextRef="#ctx0" brushRef="#br0" timeOffset="-208429.84">23411 3105 88 0,'0'0'249'16,"0"0"-23"-16,0 0-21 0,0 0-16 0,0 0-19 15,0 0-7-15,21-28-14 0,-15 24-14 0,-6 4-9 16,15-4-8-16,-5-2-14 0,-1 4-6 0,2-1-10 16,-11 3-8-16,18-5 0 0,-6 5-9 0,-12 0-6 15,19-5-3-15,-7 3-7 0,0 2-4 0,-12 0-8 16,16 2-5-16,-16-2-3 0,15 0-6 0,-15 0-4 0,12 5-2 15,-4-2-6-15,-8-3 3 0,10 7-6 16,-10-7 2-16,6 10-2 0,-6-10 0 0,3 14-3 16,-3-14 0-16,0 14-6 0,0-4 5 0,0-10-1 0,-6 14-2 15,5-3 0-15,1-11 2 0,-8 17-4 0,4-10 5 16,1 0-4-16,3-7 3 0,-8 13-1 16,4-4 1-16,4-9-3 0,-8 14 2 0,2-8-3 0,6-6 3 15,-6 14-6-15,5-7 3 0,1-7-3 0,-8 10 4 16,8-10-2-16,-6 10 3 0,6-10-7 0,0 0 6 15,-6 11-4-15,6-11 2 0,0 0-3 0,0 0-1 16,-6 11 3-16,6-11-1 0,0 0-1 0,2 12 0 16,-2-12-1-16,0 0 0 0,4 9 0 0,-4-9 5 0,6 10-4 15,-6-10 3-15,8 9-3 0,-2-3 2 16,-6-6-2-16,12 13 1 0,-5-6-4 0,-1 0 4 16,2 2-2-16,-1-4 0 0,-1 5-2 0,-6-10 2 0,9 14-4 15,-3-9 8-15,0 2-6 0,-2-1 0 0,-4-6 1 16,5 14 2-16,-5-14-3 0,4 11 3 15,-4-11 0-15,5 11 1 0,-5-11 3 0,0 0 2 0,-5 12-4 16,5-12 9-16,0 0-4 0,-12 11 0 0,12-11-1 16,-13 7 5-16,3-3-4 0,-7-1-2 0,2 1-2 15,2-1 2-15,-2 1-10 0,-1 0-18 0,1-1-20 16,0-1-25-16,-2-2-17 0,2 2-22 0,6 1-28 16,9-3-21-16,-19 0-28 0,19 0-210 0,-19-4-424 15,19 4 189-15</inkml:trace>
  <inkml:trace contextRef="#ctx0" brushRef="#br0" timeOffset="-208142.05">24096 3092 223 0,'25'-5'237'0,"-10"3"-17"0,0 1-16 16,4 0-7-16,1 1-13 0,-1-2-5 0,8-3-5 15,1 2-14-15,-2 0-13 0,1 2-14 16,-1 1-10-16,3 0-18 0,-5 1-7 0,-5-2-10 0,-1-3-12 16,1 4-4-16,-2 0-5 0,-4-2-10 0,-1 2-7 15,-12 0-19-15,24-2-25 0,-15 4-27 0,-9-2-20 16,0 0-32-16,19-2-37 0,-19 2-27 0,0 0-30 15,0 0-214-15,0 0-412 0,0 0 183 0</inkml:trace>
  <inkml:trace contextRef="#ctx0" brushRef="#br0" timeOffset="-207758.36">24226 3085 127 0,'0'0'229'0,"-11"3"-14"0,11-3-13 0,0 0-14 15,0 0-15-15,0 0-15 16,0 0-11-16,-7 6-12 0,7-6-17 0,0 0-9 0,0 0-14 0,0 0-7 16,0 0-12-16,0 0-8 0,0 0-6 0,0 0-7 15,0 0-3-15,0 0-6 0,-5 14-3 0,5-14-6 16,0 0-3-16,6 15-2 0,-6-15-4 0,6 16-3 16,2-8-1-16,-4 6 0 0,2-8-1 0,3 5-4 15,-3 2-2-15,0-1 0 0,6 1-1 0,-5 0-2 16,4 2 0-16,-1-1 1 0,-1-1 1 0,2 2-3 15,0 1-6-15,0-3 5 0,-4 0-1 0,2 1-2 16,0-2 2-16,-3-1-3 0,2-3 1 0,-4 4-3 0,2-2 3 16,-3-4-3-16,3 4 0 0,-6-10 3 0,5 11-2 15,-5-11-2-15,-3 10 10 0,3-10-2 16,0 0 3-16,-9 15 0 0,0-15-3 0,9 0-3 0,-23 3 5 16,11-3-5-16,-3 0 0 0,1 0-2 0,14 0 0 15,-27-1-15-15,15 1-13 0,12 0-15 0,-23-2-14 16,16 2-11-16,7 0-16 0,-16 0-15 0,16 0-21 15,0 0-20-15,-15 0-29 0,15 0-216 0,0 0-409 16,0 0 182-16</inkml:trace>
  <inkml:trace contextRef="#ctx0" brushRef="#br0" timeOffset="-207312.21">24880 3245 69 0,'17'0'277'0,"-17"0"-21"0,0 0-16 16,15 4-20-16,-15-4-12 0,13 8-11 0,-6-5-14 16,4-1-6-16,-2 4-12 0,3 2-14 0,-2-4-8 15,2 5-11-15,0 1-9 0,3-2-13 0,-2 0-9 16,-2 1-9-16,4 0-5 0,-2 0-6 0,1 2-13 15,-2-5-3-15,1 4-4 0,0-2-7 0,-2-2-10 16,1-1 0-16,-6 1-8 0,4 1-3 0,-1-1 0 0,-3-2-8 16,-6-4-12-16,12 7-21 0,-7-3-18 0,-5-4-24 15,0 0-14-15,10 7-18 0,-10-7-19 0,0 0-21 16,0 0-19-16,0 0-14 0,0 0-17 16,0 0-53-16,0 0-166 0,0 0-423 0,0 0 188 0</inkml:trace>
  <inkml:trace contextRef="#ctx0" brushRef="#br0" timeOffset="-207080.05">25159 3211 200 0,'0'0'200'0,"0"0"-12"0,0 0-11 0,0 0-12 16,0 0-14-16,0 0-10 0,-31 16-4 0,23-9-5 15,-1 3-5-15,5-4-5 0,-6 2-8 0,4 5-4 16,-3-2-12-16,-2-1-9 0,2 5-3 0,-1-1-12 15,-4-2-7-15,5 1-5 0,2-2-8 0,-2 1-4 16,-1-1-4-16,4-1-3 0,0 1-6 0,-6-1-7 0,7-2-22 16,-2-1-21-16,2-1-26 0,-2 4-24 0,-2-3-28 15,9-7-39-15,-8 11-33 0,8-11-58 16,-3 7-111-16,3-7-358 0,0 0 158 0</inkml:trace>
  <inkml:trace contextRef="#ctx0" brushRef="#br0" timeOffset="-202473.31">25662 3070 39 0,'0'0'205'0,"0"0"-5"16,0-12-12-16,0 12-14 0,0 0-9 0,0 0-7 15,0-13-4-15,0 13-10 0,0 0-9 0,0 0-4 16,0-11-2-16,0 11-4 0,0 0-3 0,0 0-8 15,0 0-5-15,0 0-10 0,0 0-9 0,3-13-9 16,-3 13-11-16,0 0-11 0,0 0-6 0,0 0-4 16,0 0-4-16,0 0-7 0,0 0 0 0,0 0-6 15,-6 35-2-15,3-22 1 0,0 2 3 0,1 1-4 16,-1 9-2-16,0-3-5 0,0-2 4 0,-3 1 0 16,3 2-9-16,-1 0 1 0,4-6 1 0,-6 1-2 0,6-1-1 15,-6 0-4-15,5-2 3 0,-2 1-5 16,3-5 0-16,-3 7-2 0,-3-5 5 0,4-2-4 15,1-1 2-15,-1 0-3 0,2-10-6 0,-3 18-20 0,3-18-17 16,0 13-22-16,0-13-15 0,-3 11-30 0,3-11-21 16,-3 9-27-16,3-9-28 0,0 0-58 0,0 0-168 15,0 0-436-15,0 0 194 0</inkml:trace>
  <inkml:trace contextRef="#ctx0" brushRef="#br0" timeOffset="-201831.46">26151 3046 50 0,'-13'4'191'0,"13"-4"-6"0,-6 6-15 16,6-6-12-16,-11 3-17 0,11-3-9 0,-3 11-11 0,3-11-7 15,-6 6-14-15,6-6-7 0,-6 11-14 16,6-11-3-16,0 0-14 0,-1 14-3 0,1-14-3 0,0 11-4 15,0-11-5-15,1 13-3 0,-1-13-3 16,6 11-3-16,-6-11-6 0,6 13-2 0,-3-5-1 0,2 2-2 16,4 0-3-16,-6-2-5 0,7 5 6 0,-4-4-4 15,0 0 0-15,4 1-4 0,1 2-2 0,1-1-1 16,-5-3 1-16,5 3-7 0,-4 0 3 0,3 1 3 16,-3-4-11-16,-2-3 10 0,0 3-7 0,1-2 5 15,-1 2-4-15,-6-8-2 0,6 12 3 0,-6-12 4 16,0 14 5-16,0-14 6 0,0 0 7 0,0 0 8 15,-9 14-5-15,0-7 0 0,2-3-5 0,-10 2 1 16,1-4-4-16,1 0-2 0,-1-1-4 0,-1 1-10 0,4-2-18 16,-3 4-20-16,-1-3-20 0,1-1-14 15,4 0-21-15,-2 1-23 0,14-1-15 0,-19 0-23 16,19 0-205-16,-13-1-378 0,13 1 168 0</inkml:trace>
  <inkml:trace contextRef="#ctx0" brushRef="#br0" timeOffset="-202179.96">26079 3043 98 0,'0'0'249'0,"14"-5"-14"0,-14 5-13 16,16-3-13-16,-7 2-12 0,8 2-9 0,-1-2-10 0,-3 1-16 15,4 0-11-15,1-3-9 0,0 3-11 0,4 3-15 16,-7-2-10-16,4-1-10 0,1 0-9 16,-2 3-11-16,-4-3-5 0,3 0-6 0,-1 0-6 0,-2 3-9 15,-2-2-7-15,-2 0-21 0,-10-1-25 0,16 0-24 16,-16 0-23-16,14 2-27 0,-14-2-30 0,0 0-29 16,0 0-24-16,0 0-46 0,0 0-159 0,0 0-395 15,0 0 175-15</inkml:trace>
  <inkml:trace contextRef="#ctx0" brushRef="#br0" timeOffset="-201545.25">26576 3202 53 0,'0'0'238'0,"0"0"-17"0,0 0-18 15,15 5-20-15,-15-5-5 0,10 6-12 0,-4-1-9 16,-1 0-8-16,7 1-11 0,-5 2-7 0,5 0-10 15,-1-2-7-15,0 4-4 0,6 0-6 0,-4-1-11 16,1 0-6-16,-1 4-8 0,2-3-8 0,-2-1-9 0,1 1-6 16,1-3-5-16,-2 0-3 0,-2 2-5 0,1-4-3 15,-5 2-5-15,5 3-6 0,-2-3-10 16,-7-3-19-16,-3-4-22 0,14 8-18 0,-8-6-22 0,-6-2-14 16,7 9-15-16,-7-9-39 0,0 0-26 15,0 0-42-15,0 0-170 0,0 0-397 0,0 0 175 0</inkml:trace>
  <inkml:trace contextRef="#ctx0" brushRef="#br0" timeOffset="-201291.5">26855 3174 159 0,'0'0'221'15,"0"0"-24"-15,0 0-14 0,0 0-9 0,0 0-7 16,0 0-7-16,0 0-4 0,-14 28-2 0,11-21-2 15,-1 6-9-15,-2-1-9 0,-3 3-9 0,5-3-9 16,-5 3-10-16,0 0-9 0,1 1-10 0,2-2-6 0,-1 0-9 16,-2 4-3-16,-2-6-6 0,0 3-5 15,3-5-6-15,-4 6-7 0,2-4-4 0,-2-3 0 16,4 3-10-16,-5-1-18 0,1-1-25 0,4-1-23 0,-3 0-24 16,3-4-23-16,2 1-31 0,6-6-35 15,-13 6-15-15,13-6-47 0,-9 4-170 0,9-4-411 0,0 0 183 16</inkml:trace>
  <inkml:trace contextRef="#ctx0" brushRef="#br0" timeOffset="-200890.18">27143 3178 202 0,'0'0'267'16,"0"0"-27"-16,0 0-23 0,0 0-20 0,0 0-17 16,0 0-10-16,0 0-8 0,0 0-10 0,0 0-6 0,-14 41-10 15,14-30-9-15,0 4-9 0,-3-2-10 0,-3 1-4 16,6 0-12-16,-3 4-2 0,2-4-12 16,-2 2-7-16,3 2-9 0,0-5-5 0,0 5-1 0,0-11-10 15,-3 10-3-15,3-3-1 0,0 1-21 0,0-4-22 16,0-11-25-16,-3 17-20 0,3-8-26 0,0-9-16 15,6 16-23-15,-6-10-24 0,0-6-28 0,10 7-50 16,-10-7-176-16,14 1-420 0,-14-1 186 0</inkml:trace>
  <inkml:trace contextRef="#ctx0" brushRef="#br0" timeOffset="-200652.72">27447 3324 207 0,'0'0'215'0,"0"0"-22"16,0 0-18-16,0 0-8 0,0 0-16 0,0 0-4 16,0 0-9-16,3 22-11 0,-3-22-9 0,3 13-10 15,-3-13-7-15,4 16-8 0,-1-11-4 0,3 3-6 16,-1 0-4-16,-2 1-2 0,3-3-7 0,0 1-2 16,-6-7-5-16,10 11-9 0,-1-4-2 0,-1-5-6 0,1 3-5 15,1-1-3-15,-10-4-4 0,16 3 0 16,-4-3-4-16,-12 0-1 0,24-3-7 0,-12-1 2 15,-1-1-3-15,0-4-4 0,-3 2-2 0,5-3-5 0,-4-1-6 16,3 0-8-16,-4-4-6 0,-2-1 1 0,-2 0-4 16,2 1 3-16,-6-1-2 0,0 1 3 0,-3-2-1 15,0 2-2-15,-4 3 1 0,-4-3 3 0,-4 7 0 16,-1-2-2-16,-6-1-1 0,1 0-4 0,-5 4-3 16,4 0-4-16,-3 3-11 0,5 2-17 0,1 2-11 15,-8 0-13-15,8 0-12 0,-1 6-21 0,1-2-25 16,-1 3-49-16,4 1-157 0,-3-2-365 0,5 4 161 15</inkml:trace>
  <inkml:trace contextRef="#ctx0" brushRef="#br0" timeOffset="-178086.69">28085 3293 150 0,'0'0'253'0,"0"0"-8"0,0 0-10 0,0 0-14 16,0 0-9-16,0 0-9 0,0 0-7 0,0 0-11 0,0 0-7 16,0 0-14-16,0 0-10 0,23-7-7 0,-23 7-13 15,7-4-4-15,-7 4-1 0,14-2-5 16,-14 2-6-16,14-1-1 0,-14 1-11 0,18-4-4 0,-12 0-10 15,-6 4-4-15,20-2-15 0,-8 1-3 0,-12 1-5 16,23-3-9-16,-11 3-3 0,-12 0-2 0,21-3-11 16,-9 3-1-16,-1-1-2 0,-11 1-1 0,22-3-19 15,-22 3 3-15,16 0 5 0,-7-1-5 0,-9 1-3 16,17-2 0-16,-17 2-3 0,16-2-2 0,-5 4 4 0,-11-2-3 16,18 0-1-16,-18 0-6 0,16-2 1 0,-16 2 1 15,13 2-7-15,-13-2 7 0,12 0-6 0,-12 0-14 16,11 2-14-16,-11-2-17 0,0 0-4 0,10 3-9 15,-10-3-13-15,0 0-7 0,0 0-14 0,0 0-13 16,12 1-14-16,-12-1-17 0,0 0 1 0,0 0-7 16,0 0-11-16,0 0-7 0,0 0-17 0,0 0-5 15,-19 18-21-15,19-18-24 0,-14 1-156 0,14-1-412 16,-12 4 183-16</inkml:trace>
  <inkml:trace contextRef="#ctx0" brushRef="#br0" timeOffset="-177610.16">28182 3407 225 0,'11'12'239'0,"-11"-12"-12"0,0 0-11 0,19 0-8 16,-19 0-6-16,19-1-7 0,-5-1-5 0,2 2-9 15,-1 2-9-15,-1-5-10 0,5 3-6 0,-6 1-12 16,1-5-10-16,4 4-9 0,-8-1-15 0,-10 1-15 16,27-3-6-16,-18 3-10 0,-9 0-9 0,24-1-4 15,-15 1-12-15,-9 0-3 0,19 1-6 0,-8-1-1 16,-11 0-17-16,19 0-12 0,-10 0-21 0,-9 0-12 15,19 7-19-15,-10-6-25 0,-1 2-19 0,-8-3-23 16,13 6-25-16,-4-4-37 0,-9-2-26 0,13 5-54 16,-13-5-168-16,12 4-448 0,-12-4 199 0</inkml:trace>
  <inkml:trace contextRef="#ctx0" brushRef="#br0" timeOffset="-172837.67">29425 2927 146 0,'0'0'142'16,"0"0"-6"-16,-3-12-9 0,3 12-6 0,-5-8-9 15,5 8-7-15,0 0-7 0,0-15-4 0,0 15-4 16,0 0-2-16,0-16-4 0,0 16 0 0,2-10 5 15,-2 10-3-15,0 0-2 0,4-13-13 0,-4 13-1 16,5-8 2-16,-5 8-4 0,2-9-1 0,-2 9-1 16,0 0-2-16,6-14-1 0,-6 14 0 0,0 0 0 15,2-11-3-15,-2 11-1 0,0 0-3 0,4-11 2 16,-4 11-3-16,0 0-1 0,0 0-7 0,0 0-3 16,0 0-3-16,0 0-5 0,0 0-6 0,0 0-2 15,0 0-7-15,0 0-1 0,0 0-2 0,-34 8-2 16,18 2 1-16,-1 1-4 0,-2 0-4 0,-3 0 4 0,-1 5-3 15,4-1-2-15,-1 5-1 0,0-2-1 0,0-1 1 16,4 3 1-16,-2 3-2 0,4-4 0 0,1 5-2 16,1-1 1-16,2 0-2 0,1-4 3 15,1 5 0-15,2-11 0 0,3 9-2 0,-1 2 2 0,4-10-2 16,0 4 5-16,4-2-3 0,-4-1 2 0,3 0-2 16,3-2 2-16,-1 0 0 0,1-6-2 0,0 2 2 15,-2-1 1-15,2-3 1 0,4 3-3 0,-2-3 1 16,-1 1-4-16,7-3 0 0,-1 2 2 0,2-3-1 15,2-1-1-15,2-1 1 0,-3 0 1 16,-2-1-2-16,5-1 3 0,1-1-1 0,-3-1-2 0,-2-2-2 16,0 2-1-16,-1-3 3 0,-1-1-1 0,-1 0 2 15,-1-1-2-15,-3 2-3 0,-2-6 3 0,2 6 2 16,-7-3-4-16,4 2 2 0,-5 8 0 0,0-19-1 16,0 19-1-16,-6-11-2 0,0 2 0 0,6 9-4 15,-19-14 0-15,5 8 3 0,-1 2 3 0,-3-3-5 16,-1 5 2-16,2 2 0 0,0-1 0 0,-1 1-1 15,1 1-1-15,2-1 3 0,-1 0 0 0,6 0-5 16,-2 2-11-16,-2 3-11 0,7-1-16 0,7-4-21 0,-18 5-17 16,12 3-11-16,6-8-22 0,-11 13-23 15,11-13-28-15,-3 11-33 0,3-11-193 0,0 0-424 16,0 0 188-16</inkml:trace>
  <inkml:trace contextRef="#ctx0" brushRef="#br0" timeOffset="-172387.63">29742 3167 130 0,'0'0'225'0,"0"0"-28"0,0 0-20 16,0 0-22-16,0 0-13 0,0 0-14 0,0 0-12 15,0 0-10-15,3 22-7 0,-3-22-10 0,-3 18-6 16,3-18-7-16,0 20-4 0,0-7-11 0,0 2-2 15,0-5 0-15,8 5-6 0,-7-9 0 0,8 10 7 16,-1-3 9-16,-1-2-2 0,5-2-1 0,1 1 2 16,1-1-7-16,2-4-4 0,1 1-6 0,2-1-1 15,-3 0-6-15,4-5-6 0,-2 1-1 0,1-1-4 16,-3-7 1-16,2 4-3 0,-4 1 3 0,2-3-3 16,1 0 1-16,-1-4-8 0,-4-2-1 0,3 1 5 15,0-2-10-15,-5 0 1 0,-2 1-3 0,2-10-1 16,-4 8-4-16,-3 2-3 0,0-7 2 0,0 8-3 0,-3 10 1 15,-3-24-4-15,-3 12 1 0,-4-1-2 16,2 2-2-16,-7-2 1 0,3 4-1 0,-1-2 1 16,-5 3-5-16,0 1 4 0,-4-3-2 0,2 4 3 0,-4-1-2 15,-1 5-3-15,0-5 1 0,5 7 3 0,-1-2-3 16,2 2 0-16,0 2 2 0,-1-2 0 16,5 0-3-16,1 1-9 0,0 6-15 0,4-4-7 15,-2 8-13-15,4-8-11 0,1 4-14 0,7-7-8 0,-6 11-19 16,4-1-16-16,2-10-17 0,0 0-30 0,11 21-50 15,-1-14-136-15,4 1-377 0,4 1 167 16</inkml:trace>
  <inkml:trace contextRef="#ctx0" brushRef="#br0" timeOffset="-171982.76">30360 3177 166 0,'0'0'254'0,"0"0"-17"0,0 0-23 0,0 0-23 16,0 0-22-16,0-12-19 0,0 12-17 0,0 0-9 16,0 0-15-16,0 0-11 0,0 0-9 0,0 0-7 15,0 0-10-15,-15 33-6 0,15-33-8 0,0 13 1 16,-2-4-11-16,2-9 0 0,3 18-6 0,-1-8 2 0,2-3 6 16,2 0 3-16,0 3 8 0,0-3 4 15,2 0 3-15,0-1 3 0,6 2-6 0,2-4-6 16,-1 3-5-16,2-6-2 0,1 1-6 0,-1-2-5 15,3 0-1-15,4-2-3 0,-6 1-7 0,1-6-1 0,0 5 0 16,-4-8 2-16,3 2 1 0,-1 3-3 0,-4-6-4 16,0-2 4-16,-1 2-4 0,0-3-5 0,-3 2-3 15,-1-3-3-15,-2 1 0 0,-2 1-2 0,-2 2-4 16,1-1-3-16,-3 12 1 0,-5-19-1 0,-1 7 0 16,-1 2-6-16,-7 3 1 0,1-4 6 0,-5 5-7 15,-1 3-2-15,-1 1 0 0,-4-7-3 16,-1 8-5-16,0 1-8 0,2-3-14 0,4 6-7 0,1-3-7 15,-1 1-11-15,2 2-7 0,-1 1-21 16,3 0-18-16,2 1-9 0,2-1-19 0,3 3-16 0,8-7-19 16,-17 11-26-16,13-5-200 0,4-6-426 0,-9 12 189 15</inkml:trace>
  <inkml:trace contextRef="#ctx0" brushRef="#br0" timeOffset="-171560.21">30962 3198 71 0,'0'0'235'0,"0"0"-25"0,0 0-20 0,0 0-22 0,0 0-19 15,0 0-15-15,0 0-14 0,0 0-10 16,0 0-8-16,0 0-5 0,-4 32-5 0,4-32-6 16,4 19 2-16,-2-11 2 0,1 6 0 0,4-5-6 0,1 4-1 15,-1-2 3-15,5 2 2 0,1-2-1 0,2-1-7 16,9 0-3-16,-2 1-4 0,-2-6-5 0,5 4-6 16,2-5-2-16,0 2-7 0,1-5-3 0,-2-1-6 15,-1-1 0-15,-1-2-2 0,4-1-2 0,-10 1 0 16,7-5-4-16,-7 0 1 0,-1-3-6 0,-1 0-3 15,-2 2 1-15,0-3-9 0,-6-3 2 0,2-2-3 16,-2 3-4-16,-7-3-5 0,1 3-10 0,-2-1-8 16,-2 2-8-16,-5 2-10 0,-2 1-11 0,-3-1-13 15,-6 5-8-15,-9-1-15 0,-1 0-13 16,1 0-17-16,0 4-19 0,-4 3-20 0,3 2-19 0,-2-2-16 16,3 5-44-16,-1-3-139 0,2 2-390 0,-1 1 172 15</inkml:trace>
  <inkml:trace contextRef="#ctx0" brushRef="#br0" timeOffset="165364.99">4650 4589 116 0,'0'0'175'0,"0"0"1"0,7-10-11 0,-7 10-9 16,6-10-5-16,-6 10-4 0,6-13-6 0,-3 6 3 15,-3 7-1-15,7-11-2 0,-7 11-11 0,8-9-1 16,-2 5-5-16,-6 4-3 0,7-8-6 0,-7 8 1 16,0 0-9-16,11-6-3 0,-11 6-4 0,0 0-14 15,0 0-8-15,7-5-11 0,-7 5-3 0,0 0 5 0,0 0-3 16,12 16 4-16,-12-16-1 0,5 16-10 15,-2-5 9-15,-2 4 8 0,4 0-1 0,-2 1-12 16,0 1 0-16,-2 3-3 0,-1 0-9 0,5 2-1 0,-4-4-3 16,1 0-2-16,-1 0-2 0,2-1-1 15,0 1-7-15,1-1-2 0,-1-1-1 0,0-1-5 16,-1-2 6-16,2 1-7 0,-2-3-2 0,4-1 2 0,-3 1-14 16,-3-11 11-16,4 15-11 0,1-7 1 0,-5-8-22 15,4 12-9-15,1-6-23 0,-5-6-20 0,6 11-23 16,-6-11-20-16,6 10-23 0,-6-10-18 0,0 0-21 15,6 8-27-15,-6-8-21 0,0 0-40 0,0 0-228 16,16-3-523-16,-16 3 232 0</inkml:trace>
  <inkml:trace contextRef="#ctx0" brushRef="#br0" timeOffset="165765.87">5058 4765 28 0,'9'-11'219'0,"-9"11"-9"0,5-7-11 0,-5 7-6 0,0 0-11 15,6-9-14-15,-6 9-17 0,0 0-6 16,0 0-9-16,0 0-13 0,0 0-3 0,0 0-8 0,4-8-8 16,-4 8-10-16,0 0-5 0,0 0-6 0,0 0-1 15,0 0-1-15,0 0-2 0,-27 15-4 0,20-8 0 16,-5-1-5-16,-2 5 2 0,1-2-8 0,1 2-3 16,-4-3-2-16,-1 3-4 0,-2-1-3 0,6-1-3 15,1 2-2-15,-3-2-3 0,1 0 2 0,2 4-12 16,0-4 1-16,-3 1 0 0,5-2-4 0,1-2 0 15,2 1-1-15,-1 0-3 0,2 1-4 0,6-8-4 0,-10 13 1 16,4-8-6-16,6-5-6 0,-11 13 5 0,8-6-1 16,3-7 3-16,-4 11-4 0,4-11 3 15,-5 11 0-15,5-11-6 0,-3 15 3 0,3-15 0 0,0 11 4 16,0-11 0-16,0 0 1 0,3 14 3 0,-3-14 6 16,11 7 4-16,-11-7-2 0,13 10-2 0,-5-10-1 15,-1 5-1-15,5-4-8 0,0 2 3 0,3-1-1 16,1-4-3-16,-4 2-2 0,6 2 0 0,-3-4-14 15,3 2-20-15,-3-3-25 0,1 3-18 0,1-1-29 16,-5-4-23-16,0 5-28 0,-12 0-28 0,20-5-35 16,-6 0-32-16,-1 0-256 0,-4 2-538 0,5-5 238 15</inkml:trace>
  <inkml:trace contextRef="#ctx0" brushRef="#br0" timeOffset="166083.01">5270 4922 59 0,'0'0'214'0,"12"-3"-6"0,-12 3-2 0,13-4-7 0,-2 2-9 15,-11 2-6-15,16-4-4 0,-2 3-9 0,-4-2-4 16,-10 3-10-16,24 0-5 0,-11-4-1 0,-1 4 0 16,6-1-18-16,-3 1-4 0,2-2-7 0,-1 0-10 15,3 1 0-15,-4 1-14 0,3 0-1 0,-1 0-9 16,0 0-6-16,-2-2-5 0,3 0-6 15,-4 4-8-15,5-4-6 0,-10 2-4 0,4 0-8 0,4-2-3 16,-17 2 0-16,25 0-8 0,-14 0 11 0,-1-1-23 16,-10 1 5-16,17 0-8 0,-17 0 0 0,16 0-2 15,-16 0-10-15,15 1 4 0,-15-1 2 0,7 2-10 0,-7-2-19 16,0 0-10-16,0 0-11 0,15-2-21 16,-15 2-18-16,0 0-10 0,0 0-21 0,0 0-27 0,0 0-32 15,0 0-32-15,0 0-24 0,0 0-263 0,-31 20-523 16,20-20 232-16</inkml:trace>
  <inkml:trace contextRef="#ctx0" brushRef="#br0" timeOffset="166320.78">5334 5055 168 0,'14'12'209'0,"-14"-12"-4"0,19 0-5 0,-19 0-17 0,25-1-4 15,-8 0-11-15,2-3-4 0,1 2-4 16,2 0-8-16,8 2-8 0,-5-5-10 0,2 3-10 16,-8-1-11-16,-1 2-13 0,6 0-9 0,-5-3-8 15,-2 4-8-15,2-5-10 0,-5 4-6 0,-2 1-16 0,-12 0-17 16,21-1-27-16,-13 2-25 0,-8-1-26 0,14 1-26 16,-14-1-29-16,0 0-25 0,15 2-40 0,-15-2-208 15,0 0-411-15,0 0 182 0</inkml:trace>
  <inkml:trace contextRef="#ctx0" brushRef="#br0" timeOffset="166984.18">6019 4847 9 0,'0'0'230'0,"12"-5"-9"0,-12 5-15 15,7-4-3-15,-7 4-17 0,12-10-7 0,-6 7-15 16,-6 3-5-16,15-7-9 0,-6 3-3 0,-9 4-8 15,13-6-11-15,-4 2-8 0,-9 4-7 0,17-7-7 16,-10 4-7-16,5-1-10 0,-2 3 2 0,-1-5-12 16,-9 6-7-16,20-3-6 0,-13 3-6 0,-7 0-8 15,15-2-3-15,-15 2-3 0,17 4-5 0,-17-4-4 16,16 3-4-16,-10-1-5 0,-6-2-5 0,13 7 1 16,-13-7-2-16,8 6-3 0,-2-1 2 0,-6-5-9 15,6 13 5-15,-6-13-5 0,0 13 1 0,0-13-2 0,-6 12 4 16,6-12 2-16,-8 15-3 0,5-10 0 15,3-5 3-15,-9 11-6 0,5-3 3 0,4-8-4 16,-12 11-1-16,6-6 3 0,6-5-3 0,-10 10-1 0,2-7-3 16,8-3-1-16,-6 8-2 0,6-8 2 0,0 0 1 15,-9 8-2-15,9-8 0 0,0 0-2 16,0 0 2-16,0 12-2 0,0-12 0 0,0 0 4 0,0 0-2 16,0 0-4-16,12 11 3 0,-12-11 2 0,11 3-4 15,-11-3 1-15,12 2 1 0,-12-2 3 0,13 2-4 16,-13-2 1-16,13 4-2 0,-13-4 3 0,14 1-1 15,-14-1-1-15,12 1 4 0,-12-1-6 0,13 0 6 16,-13 0-5-16,9 6 0 0,-9-6 0 0,11 4-2 16,-11-4-1-16,10 6 1 0,-10-6 0 0,9 9 2 15,-9-9-2-15,3 8 3 0,-3-8 0 0,4 10-1 16,-4-10 7-16,0 13 0 0,0-13 2 0,0 0 0 0,-7 19 0 16,1-11 1-16,-1-2 7 0,-2 1-10 0,-5-1 3 15,-1-1-8-15,2 1-8 0,-4 1-21 0,1-3-27 16,-3 1-27-16,2 0-35 0,2 3-32 0,-1-4-32 15,5-2-49-15,-2 1-260 0,1-1-530 0,12-2 234 16</inkml:trace>
  <inkml:trace contextRef="#ctx0" brushRef="#br0" timeOffset="168593.02">6884 4932 189 0,'0'0'234'0,"0"0"-3"15,0 0-9-15,0 0-3 0,9-12-15 16,-9 12 3-16,0 0-8 0,13-7-10 0,-13 7-3 0,8-4-14 16,-8 4-9-16,0 0-6 0,0 0-12 0,9-4-10 15,-9 4-17-15,0 0-20 0,0 0-3 16,0 0-7-16,10 14-6 0,-10-14-6 0,-5 18-13 0,-3-5 4 16,0 1-10-16,-4 8-1 0,-7-2-33 0,-1 10-31 15,-3-9-35-15,-9 9-43 0,-8 1-54 0,0-2-52 16,4-5-80-16,-4 1-217 0,1 1-530 0,3-1 234 15</inkml:trace>
  <inkml:trace contextRef="#ctx0" brushRef="#br0" timeOffset="192399.01">7785 4880 109 0,'-9'-6'152'0,"9"6"-7"0,0 0-2 15,0 0-6-15,0 0-4 0,0 0 0 0,0 0-3 16,0 0 1-16,-5-11-6 0,5 11 0 0,0 0-6 16,0 0-5-16,0 0-6 0,0 0 0 0,0 0-7 15,0 0-1-15,0 0-5 0,0 0-3 0,0 0-9 16,0 0-7-16,0 0-7 0,0 0-3 0,0 0-12 16,0 0-5-16,0 0-2 0,0 0 0 0,0 0 1 15,0 0 2-15,0 0 0 0,0 0-2 0,8 35-4 0,-8-35 3 16,3 15 0-16,-3-4-5 0,0-11-4 15,0 23-2-15,3-13 1 0,-3-3-6 0,0 8-4 0,0-15 0 16,-3 17-3-16,6-3 0 0,-3-14-3 0,-3 18 1 16,6-10-5-16,-3-8 2 0,-3 19-1 0,3-9-1 15,0-10 0-15,3 15-6 0,-3-8 0 0,0-7-2 16,3 11 2-16,-3-11-7 0,0 13 3 0,0-13 2 16,0 0-5-16,3 9 8 0,-3-9-7 0,4 9 4 15,-4-9-3-15,0 0 3 0,3 10-4 0,-3-10 2 16,0 0 3-16,0 0-8 0,0 0 6 0,0 0-4 15,0 0 2-15,0 0 1 0,0 0 0 0,0 0-2 16,25-19 1-16,-22 13 2 0,-3 6-1 0,17-17 0 0,-11 8-8 16,1-3 0-16,5 1 3 0,-4-4-1 15,0 1 2-15,3 1-2 0,2-4-1 0,-4 4 1 16,5 2 0-16,-5 2 2 0,-2-3-10 0,2-2 10 0,-1 6-4 16,0-1 5-16,-2 1-4 0,2-1 1 0,-2 1-5 15,-6 8 5-15,10-9-2 0,-4 4 1 16,-6 5-1-16,9-9-2 0,-9 9 2 0,5-5 1 0,-5 5-7 15,0 0 3-15,12-3 1 0,-12 3 0 0,0 0 0 16,0 0-3-16,16 4 5 0,-16-4-3 0,7 11 0 16,-1-5 2-16,-3 4-1 0,-3-10 0 0,11 14-1 15,-5-3 4-15,0-4 2 0,-2 3-8 0,-1 4 5 16,3-2 2-16,-6-4-1 0,6 5-3 0,-3-1 0 16,2-1 6-16,-5-2-1 0,0-9 0 0,3 15 1 0,0-6-2 15,-3-9 1-15,0 12 4 0,0-12-5 16,0 12-4-16,0-12 5 0,0 0 2 0,0 14-1 0,0-14 1 15,0 0 0-15,6 6-1 0,-6-6 0 0,0 0 0 16,0 0 0-16,0 0-1 0,0 0 5 16,0 0 1-16,0 0-5 0,0 0 0 0,0 0-4 0,0 0 4 15,0 0-9-15,19-17-2 0,-12 9-3 0,-1-2-4 16,5-3 4-16,-2 3 2 0,4-3-4 0,-4 0 5 16,2-1-1-16,-2 2-1 0,4 1 1 0,-3-1 3 15,2-2 0-15,-1 4-3 0,2-1 2 0,-1 0 3 16,-4 1 0-16,3-2 1 0,-3 7-1 0,-2-3 1 15,0 2 1-15,1 1-2 0,-7 5 4 0,17-9 0 16,-11 7-5-16,-6 2 4 0,0 0-5 0,13-4 1 16,-13 4 3-16,0 0-1 0,20 4 1 0,-20-4 3 15,11 9 5-15,-8-2 9 0,2 3-2 0,1-1 4 16,0-1 3-16,-3 6 1 0,1 1 4 0,2-3-6 16,-3 3 1-16,0 0 5 0,2-3-4 0,-2 3-3 15,3-4-6-15,-6 5 4 0,3-4-4 0,3-3 0 0,-5 3 2 16,2-4-5-16,0 1-1 0,-3-9-2 0,6 17 5 15,-2-10-9-15,-4-7-16 0,6 14-12 0,-6-14-22 16,0 11-19-16,0-11-23 0,3 10-23 0,-3-10-23 16,6 7-22-16,-6-7-29 0,0 0-31 0,0 0-255 15,0 0-511-15,27-11 226 0</inkml:trace>
  <inkml:trace contextRef="#ctx0" brushRef="#br0" timeOffset="192705.04">8937 4770 136 0,'5'-12'226'0,"-5"12"-6"0,0 0-13 0,0 0-14 16,0-11-14-16,0 11-9 0,0 0-12 0,0 0-12 16,0 0-10-16,0 0-18 0,0 0-9 0,0 0-10 15,0 0-3-15,0 0 7 0,0 0-5 0,-20 23 4 16,17-10 0-16,-4 0-7 0,1 2-7 0,0 1-3 15,-1-1-6-15,-2 1 1 0,9 0 0 0,-6 1-1 16,-2 0-6-16,5 1 1 0,0-4 0 16,3 4 3-16,0-2-13 0,0-1-6 0,3 1-8 0,-3-2-2 15,0 1-5-15,3-8-6 0,-3 7-4 0,3-3 0 16,3 0-7-16,-4-1-12 0,1-3-17 0,-3-7-28 16,6 15-23-16,-3-8-30 0,-3-7-34 0,4 13-40 15,-4-13-44-15,3 10-42 0,-3-10-255 0,0 0-542 0,12 4 240 16</inkml:trace>
  <inkml:trace contextRef="#ctx0" brushRef="#br0" timeOffset="193369.09">9239 4808 90 0,'0'0'252'15,"0"0"-12"-15,1-11-17 0,-1 11-15 0,0 0-14 16,-1-15-19-16,1 15-14 0,4-12-14 0,-4 12-14 0,6-11-5 15,-6 11-13-15,8-12-9 0,-2 6-14 16,-6 6-6-16,13-11-7 0,-7 5-5 0,1 2-8 16,-7 4-7-16,15-10-4 0,-4 6-4 0,-2 2-6 0,1-1 0 15,-10 3-3-15,19-8 0 0,-5 5-3 16,-2 1-2-16,-2 0 0 0,4 1-1 0,-2 1-3 16,-12 0 5-16,19-2-7 0,-19 2-3 0,16 0-5 0,-16 0 2 15,17 2-8-15,-10-1 4 0,-7-1-4 0,9 7-2 16,-9-7-2-16,11 11 1 0,-4-9-5 0,-7-2 0 15,5 11 0-15,-2-4 1 0,-3-7 0 0,4 16 1 16,-4-16-1-16,0 16 0 0,2-6 1 0,-2-10-5 16,-6 17 1-16,3-6 1 0,0-4 4 0,0 4-6 15,-2 1 3-15,-1-4-4 0,3 3 6 0,-6 2 1 16,2 0-8-16,-2-2 3 0,1 2-2 0,-4-4 1 16,2 4-2-16,0-1 2 0,-4-2-2 0,2 0 1 0,0 1-7 15,2-1 5-15,-1 1-1 0,-1-4 4 0,7-1-4 16,-3 1 2-16,1-2-3 0,7-5 1 0,-9 6 1 15,9-6-2-15,-11 9-3 0,11-9 4 0,-6 5-3 16,6-5 6-16,0 0-2 0,0 0-4 0,0 0 5 16,0 0 4-16,0 0 1 0,17 11 1 0,-17-11-4 15,22 1 0-15,-12-1 3 0,7 0-1 16,1 0-2-16,-2-1-1 0,4 1 4 0,-4-1-5 0,0 1 0 16,-2 0-4-16,2-3-15 0,-1 6-18 0,0-3-27 15,0 1-24-15,-5-1-28 0,4 1-29 0,-2 1-27 16,-12-2-27-16,21 0-45 0,-21 0-195 0,15 0-471 15,-15 0 210-15</inkml:trace>
  <inkml:trace contextRef="#ctx0" brushRef="#br0" timeOffset="193591.98">9799 5003 129 0,'0'0'285'0,"0"0"-9"15,8-4-15-15,-8 4-20 0,0 0-25 0,0 0-17 16,0 0-19-16,0 0-8 0,12 7-7 0,-12-7-6 15,4 11-10-15,-4-11-2 0,3 13-8 0,-3-13-7 16,-3 15-10-16,3-15-13 0,-3 17-19 0,-1-9-1 16,1 5-11-16,-3-2-5 0,0 3-2 0,1-2-8 15,-4 2-11-15,5-5-3 0,0 2-4 0,-4-3 0 16,5 3-15-16,-3-4-22 0,0 2-15 0,2-1-21 16,-2 0-18-16,6-8-21 0,-14 14-19 0,8-10-24 15,6-4-26-15,-7 10-19 0,7-10-22 0,-6 6-29 16,6-6-44-16,0 0-168 0,0 0-452 0,0 0 199 15</inkml:trace>
  <inkml:trace contextRef="#ctx0" brushRef="#br0" timeOffset="194280.85">10130 4811 88 0,'6'-7'233'0,"-6"7"-11"0,5-8-17 0,-5 8-16 16,10-9-10-16,-10 9-13 0,9-7-13 0,-3 1-14 15,-6 6-5-15,11-9-7 0,-2 3-9 0,1 3-7 16,-1-2-7-16,1 1-12 0,5-2-4 0,-7 3-6 16,11-1-4-16,-5 0-2 0,-2 1-7 0,4-1-6 15,-3 1 3-15,4-1-8 0,-1 4-4 0,-1 0-6 16,2 0-3-16,-4 1-3 0,-1-1-6 0,-12 0-4 0,18 3-7 16,-9 0-2-16,-9-3-1 0,10 7-5 0,-4-3 1 15,-6-4-1-15,3 11 2 0,-3-11-2 16,0 14-1-16,0-14-2 0,-15 17 3 0,8-6-4 0,-2 2 2 15,-5-2-7-15,4-2 0 0,-3-1 0 0,-2 2-1 16,3 1 3-16,-3-2-2 0,1 0-4 0,-1-2 5 16,5 1-3-16,-3-2-2 0,5 1 0 0,1-2 2 15,-1 0-5-15,8-5 4 0,-9 8-5 0,2-2 5 16,7-6-3-16,-9 5-2 0,9-5 0 0,0 0 6 16,-6 8-5-16,6-8 3 0,0 0-2 0,0 0 0 0,0 0 1 15,0 0 0-15,0 0-3 0,19 7 3 16,-19-7-3-16,15 0 2 0,-4 1-1 0,-11-1 0 15,19 0-2-15,-9 2 5 0,-10-2-4 0,18 2-2 0,-6-2 2 16,-12 0 0-16,20 3 0 0,-11-3 3 16,4 0-3-16,-13 0 0 0,21 4-2 0,-9 0 1 15,-5-2 2-15,-7-2-2 0,14 6 0 0,-8 0 2 0,-6-6 0 16,10 6-2-16,-10-6 3 0,5 13-2 0,-1-8-1 16,-4-5 6-16,2 11 1 0,-2-11 0 0,-2 13-1 15,2-13 2-15,-9 11-4 0,3-4 1 0,-3-1 1 16,-1-2 4-16,4 1-5 0,-2 0 1 0,-5 2 0 15,1-3-11-15,5 0-13 0,-5 0-10 0,12-4-15 16,-17 9-17-16,11-9-18 0,6 0-17 0,-16 6-15 16,16-6-19-16,-11 4-16 0,11-4-23 0,0 0-16 15,0 0-55-15,0 0-128 0,-16-10-397 0,16 10 175 16</inkml:trace>
  <inkml:trace contextRef="#ctx0" brushRef="#br0" timeOffset="194656.77">10764 4589 78 0,'11'-9'183'0,"-11"9"-8"0,4-5-12 16,-4 5-10-16,0 0-13 0,0 0-5 0,12-5-11 16,-12 5-9-16,0 0-9 0,0 0-7 0,0 0-7 15,0 0 3-15,20 10-6 0,-16-2 2 0,-4-8 5 16,9 17 8-16,-5-5-5 0,2 3-6 0,-3 1-8 16,3 3 3-16,0 4-4 0,-1 1-7 0,-2-2-3 15,1 5 1-15,-2-1-4 0,-2-3-9 0,0 3-4 16,-3-8-6-16,0 6-1 0,0-2-10 0,-5 2-3 15,2-8-2-15,-4 3-1 0,0-1-5 0,-1-1-5 16,-2-3 2-16,1 0-3 0,1 3-20 0,-7-3-17 0,3-2-30 16,-1 4-29-16,3-5-23 0,-2 0-35 0,1-2-31 15,7-3-47-15,-4 3-217 0,4-7-459 0,7-2 204 16</inkml:trace>
  <inkml:trace contextRef="#ctx0" brushRef="#br0" timeOffset="194975.59">11166 4958 260 0,'0'0'244'0,"0"0"-15"0,14-7-10 15,-14 7-10-15,18-1-10 0,-3-2-10 0,-3 3-3 16,5 0-11-16,0 0-10 0,4-3-8 0,5 6-9 16,-5-3-9-16,-2-3-4 0,8 6-13 0,-2-6-10 15,2 3-5-15,0 0-11 0,0 0-9 0,0 0-8 16,-10 0-8-16,3 3-7 0,-2-6-3 0,0 3-6 16,0 3-8-16,-8-6-7 0,2 6-20 0,-12-3-20 15,19 0-31-15,-11 0-27 0,-8 0-28 0,0 0-26 16,0 0-36-16,0 0-35 0,0 0-47 0,0 0-232 15,0 0-499-15,0 0 221 0</inkml:trace>
  <inkml:trace contextRef="#ctx0" brushRef="#br0" timeOffset="195216.92">11365 4800 197 0,'0'0'231'0,"0"0"-12"0,0 0-9 15,0 0-8-15,-6 16-5 0,6-16-13 0,2 16-11 16,-2-16-12-16,0 19-7 0,3-4-10 0,-6-3-7 16,3 5-5-16,3-1-11 0,-3 0-10 0,-3-1-13 15,1 1-7-15,2-1-8 0,0 0-9 0,-1 1-7 16,-4-3-7-16,4 1-8 0,-4 1-4 0,2-2 4 16,-1-2-18-16,1 2-23 0,-1-3-22 0,-2-2-32 15,0 2-29-15,6-10-38 0,-8 14-31 0,4-5-20 16,4-9-33-16,0 0-225 0,-3 9-453 0,3-9 201 15</inkml:trace>
  <inkml:trace contextRef="#ctx0" brushRef="#br0" timeOffset="195943.75">11902 4843 273 0,'0'0'276'16,"0"0"-25"-16,2-7-26 0,-2 7-24 0,0 0-22 0,0 0-21 16,0 0-10-16,0 0-20 0,0 0-7 0,0 0-10 15,-6 34-9-15,4-24 0 0,1 5-12 0,-4-2 0 16,4 3-6-16,-5-3-5 0,1 3-3 0,2-1-5 16,0-2-5-16,0 0-5 0,-1-1-11 0,1 2-3 15,3-3-3-15,0-11-3 0,-3 15-9 0,3-15 4 16,0 19-3-16,0-19-6 0,0 11 0 0,0-11-3 0,0 0-6 15,0 12 3-15,0-12-1 0,0 0 1 16,0 0-7-16,0 0 1 0,9 6-14 0,-9-6-7 16,0 0-1-16,0 0-11 0,28-18-7 0,-16 8-8 0,3-4-11 15,0 0 3-15,1 2-6 0,-1-4 4 0,5-1-1 16,-1-1 4-16,1 4 4 0,-4-3 4 0,-3 4 2 16,1 1 6-16,2-2 6 0,-5 5 9 0,1 1 7 15,-1-2 12-15,-3 5 5 0,-1-1 7 0,-7 6-4 16,12-9 1-16,-12 9-7 0,9-4-3 0,-9 4 1 15,0 0 0-15,0 0-4 0,0 0 3 0,17 6-1 16,-17-6 4-16,3 14 3 0,-3-14 5 0,3 15-1 16,-3-6 4-16,0-9-5 0,1 18 6 0,-1-4-3 15,-1-4 7-15,1 3-5 0,0-13-1 0,0 21-2 16,-3-11-3-16,1 0 1 0,2-10-5 0,-1 16 3 16,1-16-2-16,1 16-2 0,-1-16 2 0,0 15-3 15,0-15 1-15,0 9-4 0,0-9 3 0,0 0-2 16,2 12 3-16,-2-12-8 0,0 0 0 0,0 0 0 0,10 4-9 15,-10-4-7-15,0 0-3 0,0 0-5 16,27-14-5-16,-18 8-5 0,3-4-8 0,1 2-4 0,-1-3 2 16,3-1 0-16,3-5 5 0,-2 1 3 0,1-3 2 15,-1-1 1-15,2 6 5 0,-1-5 4 16,-4 4 4-16,0 4 6 0,2-4 13 0,-4 3 11 0,-1 3 9 16,-1-1 1-16,-1 2 6 0,-1 0 0 0,-1 1 4 15,-6 7 1-15,10-8-6 0,-10 8 0 0,8-4-6 16,-8 4-4-16,0 0-2 0,0 0-4 0,0 0-1 15,15 12-1-15,-15-12 0 0,3 17-1 0,-3-3 0 16,1-3-1-16,-1 5 1 0,0-2 1 0,0 2-3 16,0 0 1-16,2 1-1 0,-2-3-2 0,-2 4 1 15,4-2 1-15,-1-2-7 0,-1 1-19 0,0-8-14 16,0 6-25-16,3-2-20 0,-3-11-27 0,0 13-30 16,0-13-22-16,2 14-21 0,-2-14-64 0,6 8-165 0,-6-8-438 15,0 0 194-15</inkml:trace>
  <inkml:trace contextRef="#ctx0" brushRef="#br0" timeOffset="197023.06">13426 4738 100 0,'0'0'233'0,"0"0"-8"0,2-10-8 0,-2 10-14 16,0 0-11-16,0 0-14 0,0 0-5 0,6-11-6 15,-6 11-8-15,0 0-7 0,0 0-10 0,0 0-13 16,0 0-12-16,0 0-15 0,0 0-9 0,0 0-12 16,0 0-8-16,0 0 1 0,0 0-2 0,0 0-7 15,0 0 1-15,0 37-2 0,-3-26-5 0,3-11-5 16,-3 24 3-16,1-13-3 0,-2 3-8 0,0 3-6 15,1-2 5-15,0-1-5 0,0 0 1 0,-2 1-9 16,2-2 1-16,0 1-3 0,0-3-5 0,2 1-4 0,-4-1 0 16,5-11-2-16,-4 19-1 0,4-19 0 0,-3 13 3 15,1-6-8-15,2-7-2 0,0 14-7 0,0-14 9 16,0 0-2-16,3 14-2 0,-3-14 3 0,6 7-3 16,-6-7 1-16,14 6-2 0,-7-2 4 0,5-4 2 15,3 1-7-15,3 0 2 0,-2-2-5 0,4 1 1 16,-1 1 1-16,0-2-9 0,1 1 1 0,-1 0-10 15,-1 0-6-15,-3-1-16 0,3-2-16 0,-2 2-11 16,-1-5-21-16,-3 2-23 0,-1 3-14 0,-3-3-23 16,-8 4-30-16,15-5-28 0,-9-1-31 0,-6 6-216 15,6-11-483-15,-1 2 215 0</inkml:trace>
  <inkml:trace contextRef="#ctx0" brushRef="#br0" timeOffset="197257.82">13702 4874 166 0,'0'0'222'0,"6"-7"-6"0,-6 7-6 0,0 0-7 16,6-8-13-16,-6 8-16 0,0 0-14 0,0 0-17 16,0 0-14-16,0 0-10 0,0 0-4 0,0 0-8 15,0 0 5-15,14 19-2 0,-14-19-1 0,1 18-7 16,4-6 1-16,-5 2-6 0,3 1-8 0,-3-2-2 16,3 5-15-16,-3-5-7 0,0 2-3 0,1-1-8 15,-1 2-1-15,0-1-6 0,-1-1-6 0,-2 0-1 16,3-3-3-16,-2-2-17 0,1 6-14 0,1-15-21 15,-5 16-23-15,-1-7-30 0,5 1-28 0,1-10-27 16,-8 12-26-16,8-12-36 0,-4 11-19 0,4-11-227 16,0 0-466-16,0 0 206 0</inkml:trace>
  <inkml:trace contextRef="#ctx0" brushRef="#br0" timeOffset="197507.68">14044 5019 142 0,'0'0'291'16,"10"0"-27"-16,-10 0-21 0,0 0-15 16,0 0-10-16,0 0-5 0,6 15-13 0,-6-15-12 0,-1 11-6 15,1-11-14-15,-6 16-13 0,6-16-9 0,-5 19-10 16,5-10-13-16,0-9-10 0,-1 19-10 0,-1-9-4 16,2-10-15-16,-1 21-10 0,-4-13-6 0,4 1-2 15,1-9-11-15,-5 18-5 0,4-11-2 0,1-7-7 16,-2 16-22-16,2-16-14 0,-6 11-21 0,6-11-19 15,-5 11-22-15,5-11-19 0,-5 7-29 0,5-7-29 16,0 0-23-16,-10 3-37 0,10-3-43 0,0 0-216 16,0 0-489-16,0 0 218 0</inkml:trace>
  <inkml:trace contextRef="#ctx0" brushRef="#br0" timeOffset="197838.96">14351 4824 135 0,'0'0'289'0,"8"-10"-18"0,-8 10-18 15,0 0-19-15,4-6-26 0,-4 6-20 0,0 0-19 16,0 0-18-16,0 0-18 0,0 0-11 0,0 0-17 16,0 0-6-16,0 0 6 0,0 0-3 0,0 0-1 15,-13 28-5-15,8-21-8 0,-1 4-8 0,-1 4-2 16,-1-4 1-16,2 2-6 0,0 2-3 0,0-1-2 15,3 1-7-15,-3-2-1 0,0 0-5 0,5-2-3 16,-4 1-12-16,4-2 0 0,1-10 12 0,0 21-12 16,1-12-1-16,1 0 1 0,-2-9-3 0,9 17-1 15,-5-8-1-15,2-3-8 0,5 1 1 0,1 2 2 0,-3-5-2 16,0 1-5-16,4-3-7 0,-1 4-25 0,4-5-15 16,-2 2-29-16,-4-3-26 0,-10 0-34 0,24 0-41 15,-9-3-33-15,-2 0-35 0,-1-3-71 0,-3 1-191 16,5-6-524-16,-2 1 232 0</inkml:trace>
  <inkml:trace contextRef="#ctx0" brushRef="#br0" timeOffset="198062.99">14602 4930 126 0,'0'0'271'0,"0"0"-19"0,0 0-17 16,0 0-23-16,0 0-22 0,0 0-20 0,0 0 0 15,0 0-3-15,0 0-6 0,0 0-6 0,0 0-4 16,-17 34-2-16,10-23-5 0,4 3-13 0,-2 1-10 0,-1 0-5 15,3 1-6-15,-3-4-16 0,-1 7-5 16,1-2-11-16,0-3-4 0,0 3-10 0,-1 0-7 16,-1-2-6-16,1-1-1 0,1-1-6 0,-3 2-5 0,6-6-25 15,-3 3-16-15,0-1-21 0,4-3-22 0,-4 1-25 16,6-9-22-16,-4 14-30 0,1-8-40 16,3-6-17-16,-6 9-38 0,6-9-246 0,0 0-500 0,0 0 221 15</inkml:trace>
  <inkml:trace contextRef="#ctx0" brushRef="#br0" timeOffset="198343.95">14919 4752 190 0,'11'-5'230'0,"-11"5"-20"0,16 0-14 0,-16 0-14 0,17 7-13 16,-10-2-16-16,6 5-7 0,-4 3-2 16,2 1-4-16,2 6-9 0,1 3-3 0,-4-2-3 0,2 7-6 15,-4-5-7-15,-3 5-9 0,-2-3-8 0,-3 5-5 16,-1 6-8-16,-6-9-6 0,-5 8-9 16,-6-3-1-16,4-7-11 0,-8 6-3 0,-3-2-13 0,-2 1-25 15,-5-3-34-15,0 0-36 0,-3-4-40 0,-1 2-49 16,-1-7-37-16,1 6-255 0,-1-11-471 0,10-1 209 15</inkml:trace>
  <inkml:trace contextRef="#ctx0" brushRef="#br0" timeOffset="200789.03">13203 4730 120 0,'0'0'170'16,"1"-14"-4"-16,-1 14-12 0,0 0-8 0,5-12-7 15,-5 12-2-15,0 0-9 0,3-12-7 0,-3 12-3 16,0 0-5-16,4-13-9 0,-4 13-4 0,2-12-10 16,-2 12-4-16,0 0-1 0,0-15-1 0,0 15-2 15,0 0-1-15,0-12-4 0,0 12-2 0,0 0-5 16,0 0-9-16,0 0-1 0,0-12-9 0,0 12-6 16,0 0-8-16,0 0-3 0,0 0-3 0,0 0 1 0,0 0-5 15,-21 29 4-15,13-14 2 0,-5 6 10 0,1 2 1 16,-3 1-1-16,-4 6 2 0,1 5 0 0,3-8-5 15,-5 1-4-15,3 8-4 0,2-2-2 0,0-2-5 16,3-6 1-16,3 1-4 0,-5 5-1 0,8-5-1 16,1-3-17-16,0-2-19 0,5 4-24 0,0-1-35 15,5-4-32-15,-3 3-42 0,7-7-46 0,-1-4-269 16,2-2-502-16,2 2 222 0</inkml:trace>
  <inkml:trace contextRef="#ctx0" brushRef="#br0" timeOffset="202069.07">15477 5105 154 0,'0'0'179'15,"0"0"-19"-15,0 0-10 0,0 0-10 0,0 0-12 16,0 0-6-16,0 0-9 0,0 0-12 0,0 0-8 15,0 0-6-15,0 0-5 0,0 0-5 0,0 0-5 16,0 0-10-16,0 0 1 0,0 0-5 0,0 0-5 16,-10-13-1-16,10 13-2 0,0 0-3 0,0 0-4 15,0 0-3-15,0 0 3 0,0 0-1 0,0 0-5 16,0 0-2-16,0 0 1 0,0 0-4 0,0 0-8 16,0 0 9-16,0 0-3 0,0 0-1 0,0 0 1 0,0 0 7 15,0 0 7-15,0 0 10 0,0 0-1 0,0 0 6 16,0 0-3-16,32 9 3 0,-17-6-8 0,0-3 4 15,0 1-8-15,2-1-3 0,1 0-4 0,1 3-3 16,0-3-2-16,-2 0-3 0,2 1-8 0,-1 1 1 16,0-4-4-16,-2 5-3 0,1-3-1 0,-7 2-3 15,2-2-8-15,0 2-13 0,-12-2-14 0,22 0-11 16,-11 2-22-16,-11-2-16 0,15 0-28 0,-15 0-12 16,9 1-22-16,-9-1-30 0,0 0-55 0,0 0-187 15,0 0-438-15,0 0 195 0</inkml:trace>
  <inkml:trace contextRef="#ctx0" brushRef="#br0" timeOffset="202353.98">15757 4924 197 0,'-5'-9'256'0,"5"9"-12"16,0 0-12-16,0 0-18 0,0 0-15 0,-6-7-16 0,6 7-19 15,0 0-15-15,0 0-21 0,0 0-13 0,0 0-14 16,0 0-8-16,0 0-5 0,0 0-2 0,-9 19-7 16,7-9-4-16,2-10-4 0,-3 24-3 0,3-12-5 15,0 3-5-15,0 1-7 0,0-1-3 0,5 1-6 16,-5 1-3-16,-2 0-3 0,4-3-5 0,1 4 0 16,0-1-4-16,-3-1 3 0,1-1-8 0,4-3-5 15,-4 1-11-15,1-3-20 0,-1 3-22 0,-1 1-24 16,3-3-27-16,-2 0-31 0,-1-11-34 0,5 13-31 15,-5-13-250-15,0 11-467 0,0-11 207 0</inkml:trace>
  <inkml:trace contextRef="#ctx0" brushRef="#br0" timeOffset="203031.04">16208 4856 164 0,'1'-10'255'0,"-1"10"-23"0,5-22-16 0,-2 10-19 0,3 1-14 15,1 3-11-15,4-3-13 0,-4-2-18 16,5 3-7-16,-4-1-11 0,0 1-7 0,4 2-8 15,-4 1-9-15,4-2-12 0,-5 4-2 0,1-1-9 0,2-3-5 16,-2 5-4-16,1-1-3 0,-9 5-11 0,16-7-3 16,-7 2-5-16,-2 0-4 0,-7 5-6 0,18-5-1 15,-18 5-2-15,18-2-5 0,-9 2-4 0,-9 0-2 16,18 2-2-16,-18-2-6 0,16 4-1 0,-8 1-3 16,-8-5-3-16,10 7 4 0,-4 0-4 0,-6-7 2 15,8 10-4-15,-8-10 0 0,3 13-1 0,0-5 2 16,-2 2 1-16,-1-10 0 0,-4 16-1 0,4-16 1 15,-5 19 0-15,-4-11 1 0,2 4-2 0,-1-4 2 16,-1 2-5-16,-7 1-1 0,6-4-12 0,-2 2-26 16,0 2-29-16,-2-3-29 0,-1 0-34 0,-1 4-31 15,3-8-45-15,-2 3-222 0,6-4-461 0,0 2 204 16</inkml:trace>
  <inkml:trace contextRef="#ctx0" brushRef="#br0" timeOffset="202688.9">16211 4869 259 0,'6'-13'254'0,"-6"13"-8"15,0 0-16-15,3-10-16 0,-3 10-23 0,0 0-17 16,0 0-22-16,0 0-16 0,0 0-13 0,0 0-5 16,0 0-8-16,0 0-1 0,0 0-2 0,0 42-3 15,0-28-3-15,0 6-5 0,3-3-8 0,-3 6 0 16,0-4-5-16,3-1-5 0,-2 6-5 0,2-2-6 15,2-5-9-15,1 4-4 0,-5-4-4 0,4 1-3 16,-2-1-4-16,1-2-2 0,-2 2-5 0,2-4-5 0,-1 0-2 16,0 2-1-16,-3-7-9 0,3 0-16 15,-3-8-20-15,2 20-19 0,-2-13-21 0,0-7-17 16,2 11-24-16,-2-11-22 0,0 0-22 0,-5 17-30 0,5-17-28 16,0 0-58-16,-12 0-153 0,12 0-446 0,0 0 197 15</inkml:trace>
  <inkml:trace contextRef="#ctx0" brushRef="#br0" timeOffset="203368.86">16545 5092 177 0,'0'0'281'0,"0"0"-9"0,13-4-18 16,-13 4-15-16,11-5-19 0,-11 5-11 0,0 0-17 15,16-3-8-15,-16 3-13 0,0 0-19 0,11 0-12 16,-11 0-10-16,0 0-18 0,0 0-9 0,16 3-10 15,-16-3-4-15,0 0-18 0,9 6 1 0,-9-6-11 16,4 12 5-16,-4-12 5 0,2 18-1 0,-2-8-5 16,1 0 2-16,2 0-7 0,-3 1-3 0,-3 3-6 15,3 1 0-15,0-2-5 0,0 0-4 0,-1 0-7 16,1 3-2-16,1-5-3 0,-1-11 0 0,-3 24-7 16,2-13 3-16,1-11-11 0,-3 20 2 0,0-14-5 15,0 5-24-15,3-11-14 0,-1 11-19 0,1-11-20 16,-2 12-15-16,2-12-18 0,-6 7-27 0,6-7-24 0,0 0-30 15,0 0-34-15,0 0-43 0,0 0-218 0,0 0-513 16,0 0 228-16</inkml:trace>
  <inkml:trace contextRef="#ctx0" brushRef="#br0" timeOffset="203638.71">16964 4953 122 0,'0'0'262'0,"2"-9"-13"0,-2 9-15 16,0 0-18-16,5-7-23 0,-5 7-19 0,0 0-22 16,0 0-14-16,0 0-12 0,0 0-14 0,0 0-7 15,0 0-3-15,0 0-1 0,7 31-8 0,-7-20 2 16,2 4 0-16,1 1-4 0,0-3-6 0,-2 5-6 0,2-4-10 16,-1 3-4-16,2 5-5 0,-1-4-6 15,2-1-2-15,-4 1-5 0,5 0-6 0,-4-2-2 0,2-1-4 16,-2 0-3-16,2-3-5 0,-2 2-4 0,-2-4-13 15,3 0-21-15,0 1-23 0,-3-11-25 0,1 17-25 16,-1-17-32-16,-1 12-23 0,1-12-31 0,0 0-39 16,-6 11-217-16,6-11-462 0,0 0 204 0</inkml:trace>
  <inkml:trace contextRef="#ctx0" brushRef="#br0" timeOffset="203970.96">17004 4846 251 0,'2'-14'303'15,"1"0"-11"-15,0 0-22 0,1 3-12 0,4-4-24 0,-1 3-15 16,-1 0-20-16,3-1-19 0,1 4-13 0,2-6-11 16,-3 4-13-16,6-1-7 0,-1 3-16 15,-1-1-9-15,-1 2-12 0,1 2-8 0,1-1-12 0,-1 0-6 16,4 1 1-16,-2-2-21 0,-2 7-5 0,-4-1-11 15,3 0 6-15,3 0-9 0,-15 2-5 0,22 0 0 16,-13 2-2-16,0 0-5 0,2 0-7 0,-4 3-3 16,0 1 4-16,-7-6-2 0,12 14-4 0,-4-3 5 15,-4-1-14-15,-2-2 6 0,-2 7 2 16,0-2-8-16,-5 0 10 0,2 0-5 0,-3 1 3 0,-3 1-6 16,-1-2-18-16,-2 1-2 0,-3 1-22 0,2-2-16 15,-2-1-27-15,-2-1-24 0,-2 8-28 0,1-5-25 16,-1 1-38-16,5-8-48 0,1 4-232 0,1-2-515 0,5 0 228 15</inkml:trace>
  <inkml:trace contextRef="#ctx0" brushRef="#br0" timeOffset="204582.97">17325 5112 166 0,'0'0'237'0,"13"-19"-19"15,-13 19-13-15,12-6-12 0,-12 6-10 0,14-4-15 16,-8-2-11-16,-6 6-6 0,19-7-8 0,-10 6-11 15,1-1-7-15,-10 2-7 0,18-1-7 0,-18 1-8 16,15 0-7-16,-15 0-13 0,15 0-8 0,-15 0-8 16,14 1-3-16,-14-1-10 0,7 3-6 0,-7-3-4 15,10 6-1-15,-10-6-4 0,2 7-5 0,-2-7-3 16,1 14 0-16,-1-14-5 0,0 0 1 0,-5 17-4 16,0-11 1-16,5-6-1 0,-9 19 1 0,2-15-4 0,-1 8 2 15,1-6-5-15,1 0-1 0,6-6 0 0,-14 11 0 16,8-7-3-16,-1 3-1 0,7-7 0 15,-12 7-5-15,12-7-2 0,-7 8 5 0,7-8-4 0,-9 7-1 16,9-7 1-16,-5 8-1 0,5-8-2 0,0 0-1 16,0 0 2-16,-6 5-1 0,6-5-3 0,0 0 5 15,0 0-5-15,0 0 6 0,20 11-6 16,-20-11 3-16,14 5-1 0,-3-1 1 0,-2-2-3 0,1-1 1 16,-10-1-2-16,20 3 7 0,-11-3-6 0,-9 0 2 15,17 1-4-15,-9 2 2 0,-8-3-5 0,13 3 7 16,-13-3-7-16,12 0 3 0,-12 0-1 0,11 4 2 0,-11-4-2 15,12 7 1-15,-12-7 6 16,6 13-6-16,-6-13-1 0,6 9 0 0,-5-2 3 0,-1-7-3 16,0 13 2-16,0-13 6 0,-1 17-3 0,1-17 1 0,-8 14-1 15,4-7 2-15,-2 2 1 0,-3-3-1 16,1 1 1-16,8-7-1 0,-18 9-18 0,5-1-22 16,4-5-25-16,-3 3-24 0,2-1-25 0,1 1-32 0,1-2-20 15,8-4-23-15,-15 1-52 0,15-1-174 0,0 0-446 16,0 0 197-16</inkml:trace>
  <inkml:trace contextRef="#ctx0" brushRef="#br0" timeOffset="205230.35">17933 4851 163 0,'-1'-9'284'0,"1"-5"-14"15,0 14-18-15,1-20-22 0,1 12-20 0,7-5-23 16,-6 4-13-16,4 0-19 0,1 3-16 0,4-3-14 16,0 2-11-16,-3 1-12 0,7 1-7 0,-6 1-10 15,7-1-14-15,-4 1-6 0,2 2-4 0,0-2-6 16,1 3-5-16,-2 1-6 0,-14 0-2 0,27 0-10 15,-18 1 1-15,3 2-3 0,1-2-4 16,-1 2-1-16,-12-3-4 0,15 8-5 0,-5-5 4 0,-2 2-6 16,-1 0-3-16,1 1 0 0,-8-6 3 0,7 12-4 15,-5-5 4-15,-2-7-1 0,0 17 1 0,0-17 3 16,-8 14-3-16,1-4 0 0,-2 1 1 0,-3-2-2 16,-3 2-2-16,2-2 4 0,-4 0-6 0,1 1 1 15,-1 0-7-15,-4 3-28 0,5-5-31 0,3 0-28 0,-5 3-27 16,3-1-29-16,1-1-30 0,1-1-60 0,1 2-201 15,6-4-466-15,-1 3 206 0</inkml:trace>
  <inkml:trace contextRef="#ctx0" brushRef="#br0" timeOffset="204904.4">17945 4930 131 0,'0'0'334'0,"6"-11"-12"15,-6 11-18-15,6-10-24 0,-6 10-22 16,3-7-26-16,-3 7-31 0,0 0-19 0,0 0-21 16,0 0-13-16,0 0-20 0,0 0-7 0,0 0-16 0,11 29-5 15,-14-18-5-15,3 8-3 0,0-1-1 0,0-4-8 16,-2 3-2-16,1 8-14 0,1-1-4 16,-3 0 2-16,1 1-6 0,1-4-3 0,-1 1-9 15,2 1-2-15,-3 0 1 0,2 0-7 0,-1-6-5 0,2-1 7 16,-4 1-11-16,1-3-6 0,3 1-8 0,-3-4-11 15,3-11-21-15,3 20-17 0,-6-11-12 0,3-9-22 16,0 14-17-16,0-14-20 0,-3 10-18 0,3-10-20 16,-3 13-12-16,3-13-33 0,0 0-43 0,0 0-254 15,0 0-524-15,0 0 232 0</inkml:trace>
  <inkml:trace contextRef="#ctx0" brushRef="#br0" timeOffset="205721.68">18276 5120 239 0,'8'-6'284'16,"-8"6"-10"-16,0 0-11 0,0 0-21 0,0 0-23 15,0 0-26-15,0 0-14 0,0 0-23 0,0 0-12 0,0 0-9 16,0 0-11-16,0 0-7 0,0 0-6 0,0 0-1 15,-33 21-5-15,27-13-12 16,0-1-4-16,-1 5-4 0,1-1-6 0,0-3-15 0,0 4 6 0,3-3-10 16,-2 4-9-16,2 0 0 0,0-1-11 0,2-1 12 15,-2 0-13-15,3-11-5 16,0 20 0-16,0-20-3 0,1 19-5 0,1-10 0 16,4 0-2-16,-6-9-10 0,7 13-15 0,-1-6-1 0,0 2-21 0,2-4-7 15,1-1-10-15,1-2-12 0,-1 4-10 0,3-5-11 16,-12-1-11-16,24 0 1 0,-14-1 4 0,7-3 4 15,-2-2 11-15,-2 1 3 0,0 1 7 0,-4 0 10 16,2 1 15-16,-4-2 21 0,-7 5 25 0,14-7 10 16,-14 7 7-16,10-4 5 0,-10 4 0 0,9-7-7 15,-9 7-3-15,6-5-4 0,-6 5-8 0,0 0 2 16,0 0-1-16,0 0-7 0,0 0 3 0,2 21-3 16,-2-21-2-16,-3 20 1 0,3-20-1 0,-6 24-1 0,1-8-27 15,-1 10-26-15,-1-2-34 0,-1-1-33 0,1 3-49 16,-1-4-76-16,2 2-215 0,2-3-488 15,1-3 216-15</inkml:trace>
  <inkml:trace contextRef="#ctx0" brushRef="#br0" timeOffset="208271.13">18822 5041 157 0,'0'0'209'0,"-13"0"-10"0,13 0-8 16,0 0-5-16,0 0-7 0,0 0 1 0,0 0-6 15,0 0-4-15,0 0-8 0,0 0-8 0,0 0-10 16,0 0-11-16,0 0-10 0,0 0-6 0,0 0-18 15,0 0 1-15,0 0-5 0,0 0-7 0,0 0-10 16,0 0-3-16,39-10-1 0,-27 10 1 0,-2-1-2 16,6-1-7-16,-1 2 2 0,0-2-6 0,3 4-8 15,2-2 0-15,8 2-5 0,-4-4-5 0,-5 2-13 16,5-2 5-16,-5 2-5 0,1 2 8 0,-1-2-13 0,-1 0-1 16,1-4-2-16,-4 4 8 0,2 0-14 0,-1 0-6 15,-1-1 1-15,-3-2 0 0,-12 3-2 0,19 0-3 16,-19 0 2-16,15-1-1 0,-15 1-8 0,9-2-13 15,-9 2-9-15,0 0-18 0,0 0-21 0,0 0-20 16,0 0-25-16,0 0-17 0,0 0-24 0,0 0-22 16,0 0-22-16,0 0-37 0,0 0-236 0,0 0-502 15,-37 9 223-15</inkml:trace>
  <inkml:trace contextRef="#ctx0" brushRef="#br0" timeOffset="208483.59">18869 5165 183 0,'0'0'264'0,"0"0"-10"0,0 0-12 0,14 15-6 0,-5-14-16 16,5 2-14-16,-1 2-7 0,2-2-21 0,6 1-9 16,6-3-17-16,-2 4-14 0,-4-5-22 0,3 3-4 15,0 1-11-15,1 0-8 0,-7-1-26 0,1 0-31 16,-2-2-35-16,-1 3-46 0,-1 0-47 0,-6 1-49 15,3-5-59-15,-2 2-216 0,-10-2-448 16,14 0 198-16</inkml:trace>
  <inkml:trace contextRef="#ctx0" brushRef="#br0" timeOffset="-196641.37">19523 4908 188 0,'0'0'180'0,"0"0"-11"0,0 0-10 16,0 0-11-16,0 0-7 0,0 0-3 0,0 0-4 15,0 0-4-15,0 0-14 0,0 0-7 0,0 0-4 16,0 0-14-16,0 0-2 0,0 0-7 0,0 0-9 15,0 0-5-15,0 0-5 0,0 0-11 0,0 0 4 0,0 0-7 16,0 0-5-16,0 0-1 0,14-30-2 16,-14 30-3-16,0 0-3 0,7-5-6 0,-7 5 1 15,9-7-3-15,-9 7-5 0,13-8 0 0,-5 4-2 0,-8 4-3 16,16-7 3-16,-7 3-2 0,3 3-4 0,-3-3 0 16,3-2 2-16,3 6-5 0,0-1 2 15,0-2-1-15,0 2 0 0,-3-1 1 0,1 2-4 0,-13 0-4 16,21-1-3-16,-21 1 4 0,19 0 0 0,-19 0-3 15,14-2 0-15,-14 2-2 0,13 5 2 0,-13-5-2 16,8 1 1-16,-8-1-2 0,6 10 5 0,-6-10-4 16,0 9 0-16,0-9 1 0,-3 19 4 0,3-19 0 15,-11 19 1-15,4-6-1 0,-1 0 3 0,2 2 1 16,-6-2 2-16,5 1-2 0,-5 2 1 0,3-3 0 16,-3 1 1-16,-1 0 4 0,1 2 0 0,-2-1 0 15,4 3 3-15,-5-5-4 0,2 2 1 0,2-4-1 16,-5 2-4-16,5-1 3 0,-1 0-1 0,-1 0-1 0,1-3 2 15,-3 1-5-15,5 1-1 0,1-6 6 16,1 4-2-16,2-4 0 0,6-5-1 0,-13 9-3 16,5-5-2-16,8-4 0 0,-10 7 4 0,10-7-1 0,-9 4 3 15,9-4 4-15,0 0 5 0,0 0 0 16,0 0 2-16,-10 4-1 0,10-4 4 0,0 0-2 16,0 0-5-16,0 0-1 0,0 0 2 0,0 0-2 0,0 0-6 15,0 0-2-15,0 0-2 0,0 0 2 16,0 0-4-16,17-32 2 0,-11 28-6 0,2-3 0 0,1 4 1 15,0-2 0-15,0 3 3 0,1-4-5 0,-10 6 0 16,24-5 0-16,-12 0 1 0,-3 4 1 0,3-2-6 16,-12 3 3-16,19-1-2 0,-7 1-1 0,-12 0 4 15,20 1-5-15,-11 3 2 0,-9-4-3 0,16 5 2 16,-7-3 1-16,0 1 0 0,0 3 0 0,-9-6-1 16,15 7 3-16,-8-5 1 0,1 2-6 0,-1 3 9 15,-7-7-4-15,12 5 4 0,-2-3-1 0,-10-2 4 16,11 6 0-16,-11-6 3 0,12 5 6 0,-12-5 1 0,15 0 1 15,-15 0 5-15,16 2-5 0,-16-2 0 16,15 0-2-16,-15 0 3 0,18-3-9 0,-18 3 3 0,15-4-6 16,-6 2-2-16,-9 2 5 0,13-4-1 0,-13 4-3 15,17-5 2-15,-17 5 3 0,15-1-4 16,-15 1-3-16,7-3-1 0,-7 3-6 0,0 0-2 0,0 0-12 16,13-7-13-16,-13 7-9 0,0 0-13 0,0 0-17 15,0 0-18-15,0 0-19 0,0 0-22 0,0 0-15 16,0 0-13-16,0 0-20 0,0 0-29 0,0 0-51 15,0 0-139-15,0 0-428 0,0 0 190 0</inkml:trace>
  <inkml:trace contextRef="#ctx0" brushRef="#br0" timeOffset="-196031.12">20341 4752 171 0,'0'0'218'16,"0"0"-15"-16,0 0-17 0,0 0-18 0,0 0-12 15,0 0-20-15,0 0-9 0,0 0-5 0,0 0 0 16,0 0-5-16,0 0-4 0,-24 22-3 0,16-9-1 15,-1 0-11-15,-10 3 1 0,7 4-10 0,-2-2 2 16,-2 2 0-16,0 4-5 0,1-2-12 16,-3 0-2-16,3 4-10 0,2-2-4 0,-2-3-2 0,3 2-6 15,0 0-5-15,3 1-3 0,-2-6-4 0,4 0-2 16,1-2-5-16,4-1 0 0,-2 2-3 0,2-4-3 16,1 0 2-16,1-1-3 0,0-12 0 0,7 17-3 0,-1-10-1 15,2 1 0-15,4-1-1 0,1-1 0 16,2-2-4-16,3 1 0 0,1-2 0 0,-2-3-5 15,1 0 2-15,9-1-5 0,-11-1 3 0,6-3 2 0,-7 1-1 16,5-2-7-16,-5 1 2 0,-2-5-4 0,-1 3 0 16,0 0 0-16,-2-4 0 0,-4 3 1 0,-1 0-4 15,-2-2 4-15,-3 10-7 0,6-13 4 0,-3 3-1 16,-3 10-4-16,0 0 3 0,-11-20 0 0,11 20-2 16,-12-11 0-16,5 7 2 0,7 4-6 0,-26-6-5 15,12 4-5-15,-1 2-12 0,0 2-14 0,-2 0-13 16,1 0-19-16,3-1-17 0,1 3-20 0,1-2-37 15,11-2-10-15,-13 9-17 0,5-7-45 0,8-2-175 16,-7 6-430-16,7-6 191 0</inkml:trace>
  <inkml:trace contextRef="#ctx0" brushRef="#br0" timeOffset="-194904.76">21461 4832 26 0,'-11'4'224'15,"11"-4"-10"-15,-16 3-13 0,7 0-20 0,9-3-14 0,-14 5-18 16,14-5-8-16,-10 6-12 0,10-6-9 0,-6 5-8 16,6-5-11-16,0 0-10 0,-11 11-7 0,11-11-5 15,-4 9-10-15,4-9-3 0,-6 11-9 0,6-11-6 16,0 0-6-16,2 16-2 0,-2-16-6 0,4 14 0 16,-4-14-1-16,4 13-4 0,2-6-7 0,0 1-1 15,0 2-4-15,2-4-2 0,-1 4-1 0,5-2-2 16,-1 0 1-16,-1 3-3 0,4-1 1 0,-3-1-4 15,1 0 0-15,-4-1-2 0,4 1-1 0,1-2 0 16,-5 3-2-16,-1-3 1 0,1 1-3 0,-2-2 3 16,-2 3-1-16,3-3 6 0,-7-6 1 0,6 14 3 15,-6-14 2-15,0 12 4 0,0-12 3 0,0 12 3 16,0-12-1-16,0 0-2 0,-12 14-1 0,7-9-6 16,5-5 0-16,-14 7 1 0,7-3-18 0,7-4-23 15,-18 8-34-15,9-2-29 0,-2-5-31 0,11-1-43 0,-16 7-59 16,8-4-167-16,8-3-417 0,-11 1 185 0</inkml:trace>
  <inkml:trace contextRef="#ctx0" brushRef="#br0" timeOffset="-195247.86">21449 4822 19 0,'0'0'251'0,"22"-4"-12"0,-4-2-13 0,-6 5-13 0,4-2-13 15,2-1-9-15,3 1-11 0,-2 2-8 0,7-2-11 16,1-1-11-16,-2 0-12 0,-6 2-12 0,-2-2-16 16,1 3-6-16,-2 1-15 0,-4 1-3 0,0-1-16 15,-12 0-2-15,18-3-12 0,-18 3-11 0,15-2-23 16,-15 2-20-16,0 0-20 0,0 0-19 0,15 2-14 15,-15-2-22-15,0 0-25 0,0 0-26 0,0 0-35 16,0 0-52-16,0 0-148 0,0 0-386 0,0 0 170 16</inkml:trace>
  <inkml:trace contextRef="#ctx0" brushRef="#br0" timeOffset="-193065.82">21957 5010 219 0,'0'0'245'0,"0"0"-15"0,0 0-17 15,0 0-15-15,0 0-14 0,0 0-16 0,0 0-13 16,0 0-7-16,0 0-11 0,0 0-8 0,0 0-11 16,0 0-4-16,36-4-7 0,-24 3-6 0,-12 1-11 15,21-1 0-15,-6 0-9 0,3-2-7 0,-4 2-9 16,4-2-7-16,-1 1-5 0,1 4-5 0,1-4-5 15,0 2-5-15,-2-1 0 0,2 1-5 0,1 1-5 16,-4-1 0-16,-1 0-6 0,0-1-3 0,-3 2-10 16,0-1-12-16,-12 0-16 0,16-1-10 0,-16 1-14 0,17 1-15 15,-17-1-10-15,10 2-24 0,-10-2-9 16,0 0-24-16,0 0-24 0,13 0-29 0,-13 0-225 16,0 0-438-16,0 0 194 0</inkml:trace>
  <inkml:trace contextRef="#ctx0" brushRef="#br0" timeOffset="-189322.66">20970 4947 147 0,'0'0'191'16,"0"0"-13"-16,0 0-8 0,0 0-11 0,0 0-8 0,0 0-7 15,0 0-9-15,0 0-6 0,0 0-10 16,0 0-7-16,0 0-7 0,-14-31-7 0,14 31-2 16,0 0-7-16,0 0-2 0,0 0-6 0,-4-11-7 0,4 11-3 15,0 0-8-15,0 0-9 0,0 0-5 0,6-14-2 16,-6 14-6-16,7-6-4 0,-7 6-4 16,12-7 1-16,-12 7-4 0,12-5-2 0,-4 1 3 0,-8 4-2 15,16-6-3-15,-4 3-4 0,1 1 2 0,-2 0-8 16,-11 2 1-16,21-3 3 0,-9 1 0 0,-12 2-1 15,22-2 1-15,-11 2-5 0,-11 0-2 0,16 0 0 16,-16 0 0-16,18 2-4 0,-9 0-2 0,-9-2-2 16,12 5 4-16,-12-5-3 0,9 8-1 0,-9-8-5 15,6 11 4-15,-3-4-2 0,0 2 0 0,-3-9 4 16,-2 16 3-16,-2-5 2 0,4-11 3 0,-8 19-1 16,2-7 3-16,0 0-6 0,-1-1 3 0,-2 3-3 0,-2-2 3 15,4-2-1-15,-2 3 3 0,-3-1-4 0,2-2 1 16,1 2 2-16,-3-2-6 0,3 3 0 0,-5 0 1 15,2-5-4-15,3 5 3 0,-2-4 0 0,-3 2-2 16,2-2-3-16,5-1 3 0,-5 1-3 0,3 2 0 16,-3-2-1-16,4-1 2 0,3-3-2 0,-3 4 1 15,8-9 0-15,-13 9 2 0,8-4-2 0,5-5 0 16,-7 8 1-16,7-8 2 0,0 0-7 0,-5 11 6 16,5-11-2-16,0 0 0 0,0 0 1 0,0 0 2 15,17 9-2-15,-17-9 1 0,16 0-3 0,-4 0 1 16,-12 0-3-16,24-4-9 0,-9 3-4 0,-6-1 3 15,7 0-2-15,-5 0-1 0,-11 2 0 0,19-4 2 16,-9 3-6-16,-10 1 0 0,15-2-5 0,-15 2-8 0,14-2-13 16,-14 2-8-16,10-2-12 0,-10 2-12 0,0 0-17 15,14 2-11-15,-14-2-24 0,9 4-28 16,-9-4-11-16,11 5-69 0,-11-5-122 0,15 0-385 0,-3 2 170 16</inkml:trace>
  <inkml:trace contextRef="#ctx0" brushRef="#br0" timeOffset="-188184.21">22062 4787 88 0,'0'0'167'16,"6"-7"-14"-16,-6 7-8 0,0 0-11 0,0 0-7 15,10-10-1-15,-10 10-5 0,0 0-8 0,0 0-5 16,6-5-5-16,-6 5-7 0,0 0-3 0,0 0-3 16,0 0-3-16,7-6-7 0,-7 6-8 0,0 0-2 0,0 0-4 15,0 0-8-15,0 0-8 0,0 0-7 0,0 0-6 16,0 0-6-16,0 0 0 0,0 0-5 15,0 0 1-15,0 0-6 0,0 0-2 0,6 23 3 0,-4-12 1 16,-2 0-4-16,1 5 5 0,-1 2-2 0,0-2 0 16,5 10-3-16,-7-1-1 0,4 1-3 0,-4 1 1 15,2 8 1-15,0-8-6 0,-3 10 3 0,-3-11-14 16,3 5-23-16,-4-3-32 0,-4 4-36 0,0-4-38 16,3-7-52-16,-2 0-177 0,1-6-388 0,-6 8 173 15</inkml:trace>
  <inkml:trace contextRef="#ctx0" brushRef="#br0" timeOffset="-185498.76">22874 4900 98 0,'8'-9'175'0,"-8"9"-9"0,7-7-9 0,-7 7-2 15,0 0-1-15,8-7-4 0,-8 7-2 0,0 0-1 16,0 0-8-16,9-4-9 0,-9 4-8 0,0 0-7 16,0 0-10-16,0 0-14 0,0 0-12 0,0 0-7 15,0 0-6-15,0 0 0 0,0 0-2 0,0 0 2 0,0 0-4 16,-18 29-3-16,13-20-6 0,-1 0-3 0,3 2-6 15,-1-3-1-15,1 4-5 0,-3-2-3 16,4 1-2-16,2-11-4 0,-4 16-2 0,4-16-2 0,0 16-3 16,0-16 2-16,4 13-7 0,-2-6 5 0,-2-7-4 15,9 12 4-15,-3-7-3 0,-6-5-1 16,16 4-3-16,-8-3 1 0,-8-1-4 0,21 0 0 0,-9 0 0 16,2-1 2-16,-2-3-5 0,-12 4 3 0,27-3-5 15,-18 0-1-15,6-4 2 0,-3-1-2 0,1-2 0 16,-1 4 4-16,0-2-4 0,-1-2 0 0,-2 3-3 15,-2 0 2-15,2-7-4 0,-3 7-1 0,0-4 4 16,-2 3-2-16,-1 0 2 0,-3 8 4 0,5-19-3 16,-5 10 2-16,0 9-3 0,-3-22 4 0,3 22-4 0,-5-16-3 15,0 9-3-15,-3 2 7 0,-1-2-4 16,-1-4-4-16,-2 8 1 0,-2-2 4 0,2 3 1 16,-1-4-2-16,1 5-2 0,-1 1 0 0,-2-3 3 0,15 3-3 15,-23 3-5-15,11-3 3 0,12 0-11 16,-19 3-8-16,9 1-17 0,10-4-18 0,-15 9-13 0,7-4-18 15,2 1-24-15,6-6-15 0,-9 13-19 0,9-13-35 16,-3 8-233-16,3-8-447 0,0 0 199 0</inkml:trace>
  <inkml:trace contextRef="#ctx0" brushRef="#br0" timeOffset="-185214.29">23383 4874 94 0,'4'-5'285'0,"-4"5"-20"15,0 0-19-15,11-3-20 0,-11 3-27 0,9-7-14 16,-9 7-20-16,0 0-12 0,18-3-17 0,-18 3-10 0,16-2-13 16,-16 2-12-16,19-1-7 0,-7 2-7 0,3-1-9 15,2 2-5-15,-2 0-8 0,0 0-6 16,-2 5-5-16,3-7-4 0,-1 3-6 0,-1 0-3 0,1-2-4 15,-5 3-3-15,-1-2-6 0,4 0-1 16,-2 0-10-16,-2 2-12 0,-9-4-21 0,16 3-17 0,-16-3-21 16,9 5-24-16,-9-5-19 0,12 2-18 0,-12-2-34 15,0 0-31-15,0 0-215 0,0 0-427 0,0 0 190 16</inkml:trace>
  <inkml:trace contextRef="#ctx0" brushRef="#br0" timeOffset="-184892.16">23647 4693 205 0,'0'0'270'0,"0"0"-16"0,0 0-20 0,0 0-23 15,0 0-25-15,0 0-18 0,0 0-22 16,0 0-14-16,0 0-11 0,0 0-7 0,0 0-10 0,0 0-8 16,-11 28-8-16,11-28-4 0,-4 24-11 0,2-10-2 15,-2 1-10-15,4 4-3 0,-6-1-6 0,6-1-4 16,-3 1-6-16,3 5-2 0,-4-7-1 0,4 1-2 15,-2 1-11-15,1-1 1 0,1-3-17 16,-3-2-18-16,3-1-25 0,-3-1-26 0,3-10-23 0,-5 19-28 16,4-12-26-16,1-7-28 0,-5 13-65 0,5-13-134 15,0 0-393-15,-3 8 174 0</inkml:trace>
  <inkml:trace contextRef="#ctx0" brushRef="#br0" timeOffset="-184342">24120 4659 188 0,'0'0'233'0,"7"-11"-21"15,-1 6-12-15,-6 5-20 0,11-11-19 0,-1 7-10 16,-3-2-11-16,2 1-11 0,8 3-8 0,-2-4-3 16,0 3-6-16,1-1-8 0,-3 2 1 0,2-1-7 15,5 3-4-15,-7 0-5 0,2 0-1 0,3 0-11 16,-5 3-11-16,2-3-1 0,-4 2-11 0,-2 2-9 0,1 0-3 15,-10-4-5-15,11 12-1 0,-7-6-2 16,-1 2-5-16,-3-8 0 0,0 18 0 0,0-18-6 0,-7 19-2 16,-2-7 0-16,0 2 4 0,-8-3-3 0,4 0 1 15,1 2-3-15,-7 0-3 0,4-2-7 0,0 0 7 16,1-2-3-16,-2 2-2 0,4-3 0 0,0 0 0 16,2-1-2-16,2-1-3 0,2 1 0 0,6-7 1 15,-12 11-3-15,12-11 1 0,-7 7-5 0,7-7 1 16,0 0-1-16,-3 13 4 0,3-13-1 0,0 0-1 0,0 0 2 15,9 13 0-15,-9-13 1 0,12 5-1 16,-12-5-2-16,15 4-1 0,-8-2 0 0,5 2 1 16,-12-4-4-16,15 4 6 0,-5-3-4 0,-10-1 2 0,20 4-5 15,-13-1 4-15,-7-3-2 0,15 4 1 0,-7-2 0 16,-8-2-4-16,11 7 3 0,-11-7 2 0,8 10-2 16,-8-10 5-16,6 12-5 0,-6-12 4 0,0 11-2 15,0-11 5-15,0 19-1 0,0-19 2 0,-6 13-2 16,0-3 3-16,-2-2 4 0,3 0-8 0,-6 2 1 15,-1 0 0-15,2 0-1 0,-1-4 0 0,-1 3-1 16,-1-4-12-16,1 0-20 0,5 2-18 0,1-2-21 16,-6 0-23-16,4 0-30 0,-1 1-22 0,9-6-27 15,-10 5-26-15,10-5-245 0,0 0-477 0,0 0 210 0</inkml:trace>
  <inkml:trace contextRef="#ctx0" brushRef="#br0" timeOffset="-184074.63">24621 4685 102 0,'13'-2'235'0,"-1"-3"-17"15,3 5-10-15,4-4-14 0,1 2-4 0,5-2-9 16,-2 0-14-16,3 2-5 0,0 1-12 0,1-3-10 15,-2 4-13-15,3 0-12 0,-5 0-15 0,-5-3-7 16,-1 6-12-16,-6-3-4 0,2 0-12 0,2 0-7 16,-7 0-18-16,-8 0-20 0,15 2-31 0,-15-2-23 15,10 3-18-15,-10-3-21 0,0 0-28 0,0 0-23 16,0 0-33-16,0 0-206 0,0 0-391 0,0 0 173 16</inkml:trace>
  <inkml:trace contextRef="#ctx0" brushRef="#br0" timeOffset="-183748.3">24728 4674 41 0,'-9'4'222'0,"9"-4"-23"0,0 0-14 16,0 0-9-16,0 0-11 0,-4 8-7 0,4-8-9 16,0 0-2-16,0 0-10 0,13 24-3 0,-7-17-5 15,-1 3-5-15,1-2-8 0,1-2-11 0,2 7-12 16,4-1-4-16,-4 0-9 0,2 0-4 0,-2 3-9 15,0 0-4-15,1-3-1 0,-1 2-9 0,1-2 1 16,-4 3-4-16,5-4-8 0,-5 1 1 0,0 0-7 16,1 0-3-16,-4-1 0 0,2 2-3 0,-1-4-6 15,-4 0 0-15,3 1-1 0,-3-10-3 0,0 14 2 16,0-14-1-16,-1 13 0 0,1-13 3 0,-8 11 0 16,2-2-4-16,-4-4 0 0,10-5-1 0,-17 10-1 0,6-6-2 15,-1-1-5-15,-3 2 0 0,0-1-12 16,-2-2-18-16,4 3-23 0,-2-1-17 0,0 0-28 15,6-3-20-15,-4 0-25 0,2 2-23 0,11-3-25 0,0 0-66 16,-18-1-152-16,18 1-429 0,0 0 191 0</inkml:trace>
  <inkml:trace contextRef="#ctx0" brushRef="#br0" timeOffset="-183436.96">25223 4831 190 0,'0'0'246'16,"0"0"-18"-16,17 1-12 0,-17-1-15 0,13 6-11 16,-13-6-11-16,17 5-2 0,-10 1-4 0,8 1-10 0,-2 0-9 15,-1 0-5-15,5 1-6 0,-1 3-7 0,0 0-11 16,1-3-9-16,2 3-6 0,1 1-4 15,2-3 3-15,-6 1-25 0,1-3-2 0,2 0-13 0,-2 2-6 16,-4-1-16-16,0-3 5 0,2 2-4 0,-9-1-2 16,5-2-13-16,-5-2-20 0,-6-2-21 15,13 5-20-15,-13-5-20 0,9 7-22 0,-9-7-15 0,0 0-23 16,0 0-24-16,0 0-23 0,0 0-29 0,0 0-32 16,0 0-220-16,0 0-472 0,0 0 209 0</inkml:trace>
  <inkml:trace contextRef="#ctx0" brushRef="#br0" timeOffset="-183228.35">25557 4793 121 0,'0'0'272'0,"0"0"-28"0,0 0-24 0,0 0-19 16,0 0-15-16,0 0-10 0,0 0-5 0,0 0-4 15,0 0-15-15,-9 31-13 0,3-17-15 0,2-1-11 16,-5 2-12-16,2 1-10 0,1-2-4 0,-8 5-9 15,1-1-5-15,1 2-9 0,-2 0-14 0,-2-1-20 16,-2-1-37-16,-1 0-29 0,-1-5-38 0,1 5-34 16,4-7-40-16,0-1-67 0,-1-2-164 0,2 1-410 15,4-5 181-15</inkml:trace>
  <inkml:trace contextRef="#ctx0" brushRef="#br0" timeOffset="-180347.35">26203 4558 185 0,'0'0'213'0,"-10"1"-19"0,10-1-19 0,0 0-13 0,0 0-14 16,0 0-15-16,-15 1-12 0,15-1-8 0,0 0-11 15,-8 9-7-15,8-9-10 0,0 0-9 0,-3 10-3 16,3-10-11-16,0 0-6 0,3 16 2 0,-3-16 0 16,0 0-8-16,8 17 1 0,-5-8-3 0,3-2-4 15,0 1-4-15,1 0-3 0,5 2-2 0,-4-2-2 16,3 3-3-16,3-1-4 0,-1 0-3 0,2 0-9 15,-1-3 6-15,2 3-2 0,-3-2-1 0,4-1-2 0,-4 1 0 16,5 1-4-16,-4-2 2 0,-1 0-4 16,0-1-2-16,-4 2 2 0,5-3 0 0,-5 0-7 15,-3 1 6-15,1-2-7 0,-4 4 3 0,-3-8-3 16,11 10 3-16,-11-10-2 0,3 9 13 0,-3-9 1 0,0 12 10 16,0-12 0-16,0 0 3 0,-14 17-1 15,8-13 0-15,-4 5-4 0,1-4 2 0,-2-1-5 0,-1 2 0 16,-1-1-5-16,-3 2 4 0,2-2-4 0,-2-1-4 15,4 4-13-15,1-5-15 0,2 3-21 0,-4-2-21 16,13-4-16-16,-13 6-19 0,4-1-15 0,9-5-24 16,-8 3-7-16,8-3-8 0,0 0-28 0,0 0-167 15,0 0-370-15,0 0 164 0</inkml:trace>
  <inkml:trace contextRef="#ctx0" brushRef="#br0" timeOffset="-180755.56">26215 4524 203 0,'0'0'233'15,"0"0"-14"-15,0 0-14 0,0 0-12 0,0 0-13 16,0 0-11-16,-3-10-12 0,3 10-13 0,0 0-11 16,0 0-12-16,0 0-11 0,0 0-4 0,0 0-7 15,19-7-7-15,-19 7-9 0,20 4-2 0,-7-4-12 0,-13 0-5 16,26 1-5-16,-10-1-8 0,-3 4-4 0,1-4-6 16,5 0-2-16,1 6-2 0,-1-6-4 0,-6 3-2 15,7-3-6-15,-2 3-11 0,-8-2-17 0,10 3-14 16,-7 1-23-16,-1-1-14 0,-5 0-27 0,-7-4-17 15,17 7-18-15,-8-5-30 0,-9-2-34 0,7 3-205 16,-7-3-415-16,0 0 184 0</inkml:trace>
  <inkml:trace contextRef="#ctx0" brushRef="#br0" timeOffset="-180060.67">26737 4716 165 0,'0'0'230'0,"0"0"-14"16,13-2-22-16,-13 2-8 0,0 0-15 0,17 7-8 16,-8-1-10-16,-9-6-10 0,13 9-6 0,1 0-12 15,-5-3-3-15,4 5-8 0,0-3-8 0,-1 4-9 16,-1 0-5-16,2-2-10 0,-1 0-7 0,-1 3-8 15,2-2-5-15,5-3-9 0,-5 2-1 0,-2 1-7 16,1-4-2-16,-5 3-7 0,5-1-5 0,-4-2-2 16,-2-2 0-16,1 1-3 0,-7-6-2 0,12 11-19 15,-6-7-17-15,-6-4-21 0,7 5-20 0,-7-5-14 16,0 0-16-16,0 0-16 0,0 0-22 0,0 0-32 16,0 0-34-16,0 0-191 0,0 0-409 0,0 0 182 15</inkml:trace>
  <inkml:trace contextRef="#ctx0" brushRef="#br0" timeOffset="-179802.84">26997 4710 98 0,'0'0'221'0,"0"0"-11"0,0 0-13 0,-20 13-8 15,20-13-9-15,-13 11-11 0,7-5-9 0,-3 1-5 16,-2 4-9-16,2 0-10 0,-1 2-8 0,0-1-11 15,4-1-10-15,-6 2-8 0,4 1-10 0,-1-3-5 16,-4 2-10-16,2 1-5 0,5-4-9 0,-4 3-3 16,1-1-9-16,-1-2-3 0,4 2-3 0,0-2-5 15,-2-5 2-15,2 4-8 0,6-9-14 0,-9 13-23 16,5-5-23-16,-2-1-25 0,6-7-23 0,-9 9-25 16,9-9-30-16,-5 6-25 0,5-6-42 0,0 0-176 15,0 0-406-15,0 0 180 0</inkml:trace>
  <inkml:trace contextRef="#ctx0" brushRef="#br0" timeOffset="-179474.83">27308 4657 226 0,'0'0'273'0,"0"0"-20"0,0 0-23 16,0 0-22-16,0 0-27 0,0 0-14 0,0 0-16 15,0 0-10-15,0 0-9 0,0 0-5 0,-3 29-5 16,3-29-6-16,-4 20-7 0,1-5-9 0,0-1-8 16,0 2-5-16,0-1-8 0,3 1-6 0,-3 2-3 15,3-4-9-15,0 4-5 0,-5-3-3 0,5 1-7 16,0-1-2-16,-3 0-6 0,3-3 0 0,0 3-6 15,0-4-2-15,0-2-12 0,0-9-26 0,3 21-20 16,-3-14-23-16,0-7-22 0,0 16-19 0,8-7-18 16,-8-9-26-16,6 11-30 0,0-5-21 0,-6-6-230 15,13 0-452-15,1 0 200 0</inkml:trace>
  <inkml:trace contextRef="#ctx0" brushRef="#br0" timeOffset="-179166.65">27599 4860 46 0,'0'0'208'0,"0"0"-18"16,0 0-12-16,0 0-11 0,0 0-16 0,0 0-9 15,0 0-8-15,0 0-8 0,-9 36-12 0,9-36-2 16,-3 17-11-16,6-6-8 0,0-3-4 0,-3-8-9 16,0 21 2-16,6-12 0 0,-1 2-1 0,-2-3 0 15,2 0-6-15,6 3-2 0,4-5-6 0,-2 3-3 16,1-1-7-16,-1-1-4 0,2-1-5 0,-2-1-6 15,7-5-7-15,-4 5 5 0,1-5-7 0,2 0-1 16,0 0-4-16,1-5-2 0,-1 2-2 0,-2-1 1 16,-1-4-5-16,0-1 1 0,2-2-3 0,-4 1-2 15,-4-4-4-15,1 4-2 0,-5-5-11 0,0 0-11 0,-6 3-13 16,0-3-9-16,-8 2-11 0,-4 2-11 0,-1 0-6 16,-4 4-18-16,-8-3-20 0,-3 1-13 15,-2 2-18-15,3 2-27 0,-4-1-219 0,-2 1-408 0,4 1 181 16</inkml:trace>
  <inkml:trace contextRef="#ctx0" brushRef="#br0" timeOffset="-176646.32">28336 4915 29 0,'0'0'231'0,"0"0"-13"0,0 0-6 0,0 0-17 0,0 0-8 15,0 0-11-15,0 0-14 0,0 0-5 16,0 0-14-16,-14 0-6 0,14 0-11 0,0 0-4 0,0 0-7 15,0 0-1-15,0 0-1 0,0 0-4 16,0 0 2-16,0 0-6 0,0 0-4 0,0 0-3 16,39 5-6-16,-27-5-8 0,-1 2-7 0,-11-2-6 0,20 2-3 15,-5-2-3-15,2 2-4 0,-4-2-12 0,5 1-2 16,-8-1-7-16,7 0-3 0,-4 0 1 0,1 3-11 16,1-3-2-16,-5 0 0 0,4 1-3 0,-14-1 1 15,19 0-6-15,-10 1-1 0,-9-1 0 0,19 0-10 16,-19 0 8-16,17 0-4 0,-8 1-5 0,-9-1 5 15,15 0-3-15,-15 0-1 0,0 0-2 0,14 0-5 16,-14 0-6-16,0 0-12 0,11 4-13 0,-11-4-16 16,0 0-18-16,0 0-16 0,0 0-11 0,0 0-11 15,0 0-14-15,0 0-23 0,0 0-22 0,0 0-32 16,0 0-43-16,0 0-198 0,-30 16-473 0,30-16 209 16</inkml:trace>
  <inkml:trace contextRef="#ctx0" brushRef="#br0" timeOffset="-176444.43">28354 5094 68 0,'0'0'224'0,"0"0"-7"0,0 0-14 15,0 0-7-15,0 0-12 0,7 15-3 0,-7-15-1 16,9 5-7-16,-9-5-5 0,14 5-8 0,-4 0-7 15,3 0-10-15,-1-5-8 0,2 5-10 0,2-3-16 16,4 2-5-16,-1 2-12 0,-3-3-10 0,2-1-6 16,0 2-12-16,-3 1-8 0,3-3-10 0,-3 2-16 15,-6-3-31-15,1 3-26 0,1-2-28 0,1-1-26 16,-12-1-33-16,18 4-34 0,-13-2-44 0,-5-2-234 0,15 1-460 16,-15-1 203-16</inkml:trace>
  <inkml:trace contextRef="#ctx0" brushRef="#br0" timeOffset="-168952.24">29165 4716 169 0,'0'0'197'0,"0"0"-5"0,7-10-8 16,-7 10-12-16,0 0-10 0,6-3-3 0,-6 3-9 16,0 0-7-16,0 0-7 0,0 0-4 0,0 0-10 15,6-10-4-15,-6 10-8 0,0 0-8 0,0 0-8 16,0 0-6-16,0 0-10 0,0 0-10 0,0 0-9 15,0 0-9-15,0 0-7 0,0 0-6 16,0 0-4 0,0 0-5-16,0 0 0 0,0 0-4 0,0 0-2 0,0 0 0 0,-19 34-5 0,10-25-2 0,2 6-1 15,1-1-1-15,0 1 0 0,-2 1 0 0,2-1-7 16,0 1 5-16,-1-1-3 0,1 1-1 0,1 0 0 16,2 1-4-16,-3-3 4 0,2 0 0 0,2-1-2 15,1-1 4-15,1-1-3 0,-3 3 3 0,3-14-3 16,3 19 4-16,0-13 1 0,-2 4-1 0,5-4 1 0,0 1 0 15,2-1-3-15,2-1 6 0,2 1-3 16,5-2-3-16,-4-1 0 0,2 3 1 0,1-1-6 16,-2 0-7-16,-1-3-13 0,2 0-21 0,-3-2-25 0,-12 0-22 15,21 0-23-15,-21 0-38 0,18-6-25 0,-9 1-52 16,-9 5-171-16,12-9-425 0,-11-1 189 16</inkml:trace>
  <inkml:trace contextRef="#ctx0" brushRef="#br0" timeOffset="-168701.99">29384 4832 49 0,'0'0'257'0,"5"-7"-16"16,-5 7-23-16,0 0-21 0,0 0-19 0,0 0-23 16,0 0-14-16,0 0-12 0,0 0-2 0,0 0 1 15,0 0-5-15,-3 38-9 0,3-27-7 0,-2 4 0 16,-1-2-5-16,0 4-9 0,2 1-8 0,-1 3-8 15,-1 0-4-15,0-6-7 0,0 1-10 0,0 9-3 16,-1-8-1-16,1 5-4 0,-3-4-8 0,4-1 0 16,-2-2-4-16,0 0-20 0,1-3-22 0,-3 3-18 15,4-1-28-15,-2-5-35 0,1-1-28 0,-5 3-35 0,8-11-31 16,-7 14-235-16,2-12-450 0,5-2 199 0</inkml:trace>
  <inkml:trace contextRef="#ctx0" brushRef="#br0" timeOffset="-167967.46">29796 4780 239 0,'0'0'244'0,"4"-11"-12"0,-4 11-14 0,8-13-5 0,-8 13-17 15,7-11-15-15,-2 4-7 0,1 1-16 16,-2-3-14-16,-4 9-15 0,12-9-11 0,-4 0-8 15,-8 9-12-15,13-6-10 0,-3 0-8 0,-2 1-10 0,-8 5-3 16,18-6-11-16,-11 3-4 0,4 2-7 0,-11 1-5 16,18-3 0-16,-18 3-8 0,17 4-3 0,-8-4-7 15,2 4-3-15,-4 1-2 0,-7-5-2 0,15 11-2 16,-7-6 0-16,-2 1-3 0,1 4-3 0,1-2 2 16,-4 0-3-16,1 3 1 0,-3 0-3 0,-2-11 2 15,0 18 4-15,0-7-3 0,-2-1 4 0,-6 4-3 16,2-3-1-16,-4-1-2 0,1 4 2 0,-2-4 2 15,2 3-4-15,-4-5 1 0,-4 0 1 0,4 2 1 16,0-3-3-16,-1-1 1 0,-1 2-1 0,9-2-1 16,-7-1-1-16,5 0-1 0,-3 0 2 0,5 0-2 15,6-5-1-15,-14 9-1 0,8-5-2 0,6-4-1 16,-4 8-5-16,4-8 0 0,-9 6-1 0,9-6 1 16,0 0 0-16,0 0 3 0,0 0 4 0,0 0-4 15,13 15-1-15,-4-11 3 0,-9-4 1 0,17 4-1 16,-10-2-2-16,9 0 2 0,-5 1 5 0,1-2-3 15,3 2-3-15,1-2 2 0,-1 0 1 0,-3 0-2 16,0-1 0-16,-12 0 0 0,16 4-2 0,-2-1 2 16,-4-1 2-16,-1 0-4 0,-9-2-1 0,15 7 4 15,-8-1 2-15,2-2-4 0,-1 3 0 0,1-3 0 0,-5 3 2 16,2 2 0-16,3 0 1 0,-4 1 1 0,-2-2-4 16,0 1 5-16,0-1-2 0,0 3-1 0,-3-11 2 15,1 19 0-15,-1-19 3 0,-1 15 1 0,1-15 2 16,-11 12-2-16,4-7 2 0,-1 2-1 0,1-1 1 15,-4-2 0-15,-2 3 7 0,-1-5-14 16,1 2-14-16,-3 1-21 0,-1-5-21 0,2 3-22 0,5 0-20 16,-1-2-24-16,11-1-27 0,-19 0-27 0,19 0-34 15,-19-1-171-15,19 1-414 0,-11-6 184 0</inkml:trace>
  <inkml:trace contextRef="#ctx0" brushRef="#br0" timeOffset="-167397.72">30421 4710 153 0,'0'0'250'16,"-8"-9"-9"-16,8 9-18 0,-3-9-14 0,3 9-10 0,0 0-10 15,0-14-15-15,0 14-16 0,0 0-13 0,3-16-14 16,-3 16-15-16,8-5-15 0,-8 5-8 0,13-10-10 15,-2 6-6-15,-4-2-10 0,5 2-5 0,0 3-8 16,4 1-5-16,-1 0-2 0,3-2-8 0,0 2-4 16,-2 2-2-16,4-2 1 0,-1 4-5 0,1-3 2 15,-1 5-10-15,0-1-1 0,-2 4-2 0,-1-5-2 16,-1 3-1-16,-1 0-3 0,-3 1-3 0,1 2 1 16,-3 1-3-16,-1-1 1 0,-2-3 0 0,0 4 2 15,-2 0 1-15,-1 4-3 0,-1-4 8 0,-4 3 8 16,-1 3 0-16,-1-5 3 0,-2 7 3 0,-2-4 7 0,1 2-8 15,-4-2 3-15,2 2-2 0,-4 1 0 16,1 1 2-16,0-4-8 0,2 0 2 0,-4-2-5 16,5 1 3-16,-1 2-7 0,0-2-1 0,1 1-1 15,1-3 2-15,-1 1-2 0,5-2-3 0,-5 2 2 16,4-2-2-16,-4 3-3 0,6-3 3 0,-3-1 1 0,0 1-6 16,2-1-7-16,1-4-19 0,-2 4-20 15,2-2-20-15,3-8-25 0,-7 17-25 0,3-11-33 0,4-6-23 16,-8 12-31-16,8-12-40 0,-7 11-217 0,7-11-489 15,-11 2 218-15</inkml:trace>
  <inkml:trace contextRef="#ctx0" brushRef="#br0" timeOffset="-167161.86">30522 4986 183 0,'17'-2'240'0,"0"2"-10"0,3-3-15 16,4 3-13-16,3 0-12 0,2 0-17 0,0 0-13 15,1 0-16-15,-4 1-17 0,3-1-12 0,-4-1-9 16,2 2-12-16,-8 1-11 0,2-2-9 0,-4 2-22 16,2 0-23-16,-6-1-33 0,-1 2-27 0,0-2-33 15,-3 2-30-15,-9-3-36 0,20 3-43 0,-20-3-148 16,18-5-346-16,-18 5 153 0</inkml:trace>
  <inkml:trace contextRef="#ctx0" brushRef="#br0" timeOffset="-166419.96">31329 4846 94 0,'0'0'181'0,"0"0"-10"16,-7 7-16-16,7-7-7 0,0 0-11 0,-6 10-7 16,6-10-12-16,-3 10-5 0,3-10-10 0,0 0 2 15,0 0-9-15,6 16-5 0,-6-16-2 0,9 7-5 16,-9-7-5-16,11 9-8 0,-3-5-3 0,1 3 2 15,0-3-10-15,0 3-3 0,-2-3-4 0,1 2-6 0,5 1-5 16,-1 0 0-16,-5-1-7 0,4-2-2 0,-2-1-4 16,4 5-4-16,-2-5 0 0,-4 3-1 0,2-1-6 15,-1 1 0-15,1-2-3 0,-9-4-2 16,14 8 0-16,-8-2-3 0,-6-6-3 0,11 7 2 0,-5 0-1 16,-2-1-3-16,-4-6 1 0,8 11-1 0,-8-11-1 15,1 11-1-15,4-1 2 0,-5-10-2 16,1 14 3-16,-1-14 10 0,3 17 4 0,-6-9 0 15,3-8-2-15,-3 17 0 0,3-17 2 0,-3 17-3 0,0-10 2 16,-1 1-1-16,4-8 2 0,-12 15-3 0,1-6 1 16,1-3-1-16,-3 3-2 0,-2-5-10 0,-3 5-27 15,-6-3-34-15,4-1-37 0,-6 1-41 0,3-6-45 16,-4 3-238-16,8-3-450 0,1-2 199 0</inkml:trace>
  <inkml:trace contextRef="#ctx0" brushRef="#br0" timeOffset="-166808.22">31336 4793 174 0,'0'0'243'0,"12"-4"-13"0,-12 4-18 0,12-2-17 0,-12 2-11 15,15-4-11-15,-15 4-8 0,21 0-11 0,-9-1-7 16,-12 1-13-16,27 0-6 0,-11 1-12 0,1-1-9 16,1 2-12-16,1 0-5 0,-3 1-12 15,2 0-5-15,0-3-10 0,-1 3 1 0,2-2-12 0,-4 2-7 16,1-2-3-16,-2 6-5 0,-4-7-6 0,1 3-21 15,-11-3-23-15,19 3-26 0,-13 1-26 0,-6-4-33 16,9 6-30-16,-9-6-26 0,0 0-20 0,12 1-36 16,-12-1-151-16,0 0-389 0,0 0 172 0</inkml:trace>
  <inkml:trace contextRef="#ctx0" brushRef="#br0" timeOffset="-136347.56">-206 7624 87 0,'0'0'143'15,"0"0"-3"-15,0 0-10 0,0 0-5 0,0 0-7 16,0 0-7-16,0 0-7 0,0 0-4 0,0 0-5 16,0 0-5-16,0 0-9 0,0 0-4 0,0 0-6 15,0 0-3-15,0 0-2 0,-17-25-7 0,17 25 1 0,0 0-6 16,0 0-3-16,0 0-3 0,0 0-1 15,0 0-6-15,0 0-3 0,0 0-1 0,0 0-5 16,0 0-4-16,0 0-2 0,0 0-2 0,0 0-4 0,0 0-3 16,0 0 0-16,0 0-6 0,0 0 3 0,0 0 1 15,0 0-2-15,0 0 5 0,0 0 1 0,17 24 3 16,-17-24 0-16,3 11 0 0,-3-11-1 0,0 16 4 16,1-9 0-16,-1-7-2 0,5 17 1 0,-4-3 0 15,-1-6 2-15,3 3-4 0,-3-11 6 0,3 18-4 16,-3-7 5-16,0-11-10 0,2 18 4 0,-2-11-2 15,3 2-4-15,-3 6 0 0,0-15 2 0,1 19-1 16,4-12-3-16,-4 4-1 0,1-2 0 0,-2-9-2 0,6 18-1 16,-6-12 1-16,4 3-3 0,-4-9-1 0,3 14 0 15,-3-14 1-15,3 11-3 0,-3-11-1 16,3 10 3-16,-3-10-3 0,0 0 1 0,1 8-3 0,-1-8 3 16,0 0-1-16,0 0 2 0,3 10-2 15,-3-10 9-15,0 0-3 0,0 0 11 0,0 0 2 0,0 0 4 16,0 0-1-16,0 0 0 0,0 0-3 0,0 0-3 15,0 0-3-15,0 0 1 0,0 0-7 16,0 0 0-16,0 0 0 0,3-31-3 0,3 21-1 0,-1 0 2 16,2-5-2-16,-1 4-1 0,2-2-2 0,1 2 1 15,0-5-4-15,-2 4 5 0,2-2-5 0,1 2-3 16,-2 0 4-16,1 1 0 0,1 2-3 0,-4-1 2 16,-1 4-3-16,1-1 6 0,-6 7-4 0,12-13-3 0,-5 7 0 15,-1 1 5-15,-6 5-6 0,12-9 3 16,-12 9 0-16,12-9 1 0,-12 9 0 0,9-8-3 15,-9 8 0-15,7-5 2 0,-7 5-3 0,11-4 6 0,-11 4-4 16,0 0-1-16,13-1 1 0,-13 1 0 0,0 0 0 16,11-5-2-16,-11 5-3 0,0 0 4 15,0 0-2-15,16 8 2 0,-16-8-4 0,7 8 6 0,-4-1-2 16,-3-7-2-16,5 14 1 0,-4-4-2 0,4-2 5 16,-5-8-3-16,1 22 4 0,-1-11-2 0,2 2 4 15,-2 0 2-15,0-2-3 0,0-11 0 0,3 21 3 16,-3-11 0-16,0 1 1 0,1-1-4 0,-1-10 2 15,0 21 1-15,0-21-3 0,0 14 5 0,0-14-7 16,2 14 4-16,-2-14 0 0,0 13 2 0,0-13-5 16,0 12 4-16,0-12 3 0,0 0-8 0,0 14 2 15,0-14-1-15,0 0 2 0,0 0 4 0,0 0-5 16,0 0 1-16,-3 15 3 0,3-15 1 0,0 0 1 16,0 0-1-16,0 0-2 0,0 0-2 0,0 0-3 15,0 0 6-15,0 0-2 0,0 0 0 0,0 0-1 16,13-30 1-16,-10 20-3 0,-3 10 2 0,12-18 1 0,-4 5-4 15,-2 2 0-15,0-2 2 0,1 4-5 0,-1-1 1 16,0 0-4-16,0 0 8 0,0 2-2 0,-2-3 0 16,2 3 0-16,-1-2 0 0,1 2 1 0,0 1-2 15,-6 7-2-15,10-11 0 0,-4 4 0 0,-6 7-2 16,6-11 4-16,-6 11 0 0,8-10-3 0,-8 10 2 16,7-3-1-16,-7 3 6 0,9-6-5 0,-9 6-2 15,0 0-1-15,0 0 3 0,16 0-3 0,-16 0 0 16,0 0 3-16,0 0 3 0,17 2-3 0,-17-2 0 15,7 10-1-15,-7-10 6 0,9 8-9 0,-4-1 3 16,-5-7-1-16,9 15-1 0,-5-9-1 0,-1 3 5 16,3-3 0-16,-3 5 1 0,0-3-2 0,-3-8 1 15,4 18 4-15,-2-8-4 0,2-3 3 0,-4-7 0 0,2 19 1 16,-1-10-2-16,4 0-2 0,-5-9 5 16,1 15 0-16,1-6 0 0,-2-9 1 0,4 12-1 0,-4-12-2 15,3 13 1-15,-3-13-2 0,5 9 3 0,-5-9 1 16,4 11 1-16,-4-11-4 0,5 6 2 0,-5-6-2 15,4 11 1-15,-4-11-9 0,8 7-16 0,-8-7-12 16,0 0-25-16,4 7-14 0,-4-7-23 0,8 6-19 16,-8-6-27-16,0 0-21 0,0 0-36 0,15-2-211 15,-15 2-443-15,13-11 197 0</inkml:trace>
  <inkml:trace contextRef="#ctx0" brushRef="#br0" timeOffset="-136037.55">815 7539 92 0,'0'0'175'0,"0"0"-7"0,0 0-9 16,0 0-9-16,0 0 5 0,0 0-4 15,0 0-4-15,0 0-6 0,-19 30-7 0,11-15-4 0,4 0 0 16,-3-3 1-16,-5 11-6 0,0-2-5 0,4-3-7 15,1 3-13-15,-1 3-3 0,2-3-3 0,-1 3-9 16,2-6-8-16,5-1-3 0,-3 7-8 0,0-6-3 16,3-3-11-16,0 8 0 0,3-1-5 0,0-5-2 15,0 0-6-15,-1-2-3 0,-1 1-1 0,4-1-6 16,-2-1-3-16,0-1 1 0,1-5-11 0,1 2-19 16,-4-1-21-16,-1-9-29 0,3 13-29 0,-1-3-29 15,-2-10-33-15,1 11-26 0,-1-11-59 0,0 0-183 16,0 0-444-16,0 0 197 0</inkml:trace>
  <inkml:trace contextRef="#ctx0" brushRef="#br0" timeOffset="-135269.09">1102 7666 59 0,'0'0'184'16,"0"0"-7"-16,3-9-8 0,-3 9-13 0,0 0-8 15,3-12-12-15,-3 12-8 0,6-11-10 0,-6 11-6 16,9-10-10-16,-9 10-2 0,8-8-8 0,1 3-3 16,-9 5-6-16,15-8 2 0,-7 4-5 0,2 0-2 15,-1-2-4-15,0 2-2 0,3 0 3 0,3 0-4 0,-3-3-4 16,1 6-6-16,1 1-3 0,-14 0-5 16,19-1-6-16,-8 1-7 0,-11 0-4 0,16 2-5 15,-16-2-4-15,13 5 0 0,-5 1-2 0,-8-6-1 0,9 8-4 16,-6 2 1-16,-3-10-1 0,1 14 0 0,-1-3-1 15,0-1 1-15,0-10-1 0,-4 18-2 16,1-11 0-16,0 4-1 0,-3-4-2 0,-2 5 0 0,1-4 1 16,1 2-3-16,0-2 2 0,0 2-3 0,-1-4-2 15,7-6 0-15,-11 12 1 0,8-5-3 0,-3-1 0 16,6-6-3-16,-7 11 3 0,7-11-3 0,-6 6-6 16,6-6 6-16,0 0 3 0,-5 11-5 0,5-11 1 15,0 0-2-15,0 0 3 0,0 0-1 0,0 0 0 16,12 8 1-16,-12-8 0 0,0 0 0 0,18 1 1 0,-18-1-6 15,11 5 4-15,-11-5-2 0,13 0-3 16,-13 0 1-16,16 0 1 0,-16 0-3 0,14 0 3 16,-14 0-5-16,10 0 3 0,-10 0 1 0,0 0 0 0,15 4-4 15,-15-4 2-15,0 0-1 0,11 3 5 16,-11-3-9-16,0 0 3 0,6 6 4 0,-6-6-2 16,0 0 0-16,6 11 0 0,-6-11-2 0,1 9 3 0,-1-9-1 15,5 13 0-15,-5-13 3 0,0 11 2 0,0-11-2 16,1 18 4-16,-1-9 1 0,0-9 0 0,-3 21-2 15,0-12 2-15,2 2-1 0,1-11 3 0,-8 18-5 16,4-10 5-16,1 2-4 0,-3-4 3 16,0 2 1-16,6-8-1 0,-12 17-2 0,6-10 0 0,-2 3-3 15,1-6-9-15,1 3-19 0,0 1-19 0,-1-2-24 16,7-6-21-16,-12 7-16 0,12-7-17 0,-3 7-17 16,3-7-23-16,0 0-39 0,0 0-179 0,0 0-412 15,0 0 182-15</inkml:trace>
  <inkml:trace contextRef="#ctx0" brushRef="#br0" timeOffset="-135037.07">1645 7851 60 0,'0'0'235'0,"0"0"-12"0,0 0-17 15,-30 17-6-15,24-10-9 0,-2-1-14 0,-1 4-2 16,3-2-9-16,-4 3-6 0,2-4-13 15,1 7-7-15,0-1-8 0,-2 2-11 0,0-4-13 0,1 3-9 16,5-1-7-16,-6 1-4 0,5 1-10 0,1-5-10 16,0 0-3-16,0 1-5 0,3-11-5 0,-5 16-7 15,2-8-6-15,3-8-2 0,-1 15-4 0,1-15-7 16,-2 16-2-16,2-16-5 0,0 11-13 0,0-11-17 16,2 11-20-16,-2-11-21 0,0 0-23 0,0 0-26 15,6 10-32-15,-6-10-42 0,0 0-51 0,0 0-198 16,21-15-454-16,-14 8 201 0</inkml:trace>
  <inkml:trace contextRef="#ctx0" brushRef="#br0" timeOffset="-134740.8">1959 7714 200 0,'11'-3'217'0,"2"-4"-13"16,2 3-11-16,0 0-9 0,1-3-16 0,1 1-8 0,-1 0-5 15,2-1-9-15,1 3-8 0,5-3-9 16,-4 5-7-16,-4-3-13 0,3 1-4 0,1 1-15 16,-1-1-7-16,-1 2-11 0,-1-3-2 0,2 3-12 0,-4 0-6 15,0 2-6-15,-15 0-6 0,22 0-2 0,-22 0-10 16,18 0-15-16,-11 2-15 0,-7-2-23 15,11 3-16-15,-11-3-11 0,9 4-21 0,-9-4-25 0,0 0-18 16,0 0-29-16,0 0-57 0,0 0-143 0,0 0-373 16,0 0 165-16</inkml:trace>
  <inkml:trace contextRef="#ctx0" brushRef="#br0" timeOffset="-134224.5">2038 7763 5 0,'-7'6'215'0,"7"-6"-9"0,-15 7-15 16,6-3-20-16,9-4-11 0,-11 8-21 0,11-8-3 0,-7 7-14 15,7-7-12-15,-9 7-8 0,9-7-9 16,-7 9-10-16,7-9-6 0,-2 8-2 0,2-8-5 16,0 0-2-16,0 0-2 0,0 0-2 0,6 17-1 0,-6-17 1 15,8 4-3-15,-8-4-1 0,13 4-5 0,-4-2-3 16,3-1-1-16,3-1-6 0,-3 3 1 15,0-2-10-15,1-1 3 0,0 3-5 0,2-2-1 0,-3 1-5 16,2-1-5-16,1 5 1 0,-5-6-1 0,-1 2-3 16,-9-2 0-16,24 3-5 0,-17-3 0 0,-7 0-5 15,15 7-1-15,-7-3-1 0,1 2 3 0,-9-6-2 16,9 6-1-16,-9-6 0 0,6 11-2 0,-6-11 0 16,6 10 3-16,-6-10-4 0,0 17 0 0,0-17-1 15,-2 16 0-15,2-16 0 0,-6 15-7 0,2-8 10 16,-1 2 0-16,5-9-3 0,-10 15 3 0,4-7-3 15,0 0-1-15,-2-2 2 0,1 1-3 0,-4-1-7 16,4-1-13-16,0 1-23 0,-4-2-16 0,2 0-20 16,0 2-27-16,9-6-12 0,-16 6-27 0,16-6-20 15,-14 2-234-15,14-2-429 0,0 0 190 0</inkml:trace>
  <inkml:trace contextRef="#ctx0" brushRef="#br0" timeOffset="-133948.34">2715 7383 172 0,'14'0'227'0,"-14"0"-20"0,16 6-17 0,-7-3-9 16,-1 3-9-16,2 3-2 0,-1-2-7 0,-2 3-10 0,-1 5-9 16,2-1-3-16,-2 0-4 0,0 4-13 0,0 6-10 15,-5 5-4-15,-2-3-10 0,1-1-9 0,-2 2 0 16,-4 2-11-16,0 0-11 0,-4 5-2 0,-1-6-7 15,-1-2-5-15,-7 4-6 0,6-4-1 16,-2-2-11-16,-3-1 3 0,0-2-3 0,2 0-4 0,-2 0-15 16,1-5-18-16,1 1-22 0,7-2-28 0,-3-1-25 15,0-3-22-15,3-1-42 0,2 0-16 0,2 1-24 16,2-5-67-16,3-6-141 0,0 0-418 0,0 0 186 16</inkml:trace>
  <inkml:trace contextRef="#ctx0" brushRef="#br0" timeOffset="-133185.95">3234 7881 106 0,'0'0'307'0,"0"0"-15"16,0 0-20-16,0 0-16 0,0 0-8 0,0 0-12 0,0 0-16 15,0 0-8-15,0 0-10 0,-1 11-2 16,1-11-6-16,0 0-29 0,0 0 3 0,0 0-16 0,7 15-12 16,-7-15-13-16,0 0-9 0,3 10-15 0,-3-10-11 15,0 0-6-15,3 13-5 0,-3-13-6 16,0 0-12-16,2 11-15 0,-2-11 1 0,0 0 1 0,0 0-10 15,0 0 2-15,-3 14-8 0,3-14 0 0,0 0-4 16,0 0-11-16,1 11-18 0,-1-11-16 0,0 0-19 16,0 0-17-16,0 0-4 0,0 0-8 0,0 0-9 15,0 0-13-15,0 0-9 0,0 0-14 0,0 0-14 16,0 0-28-16,0 0-28 0,0 0-19 0,0 0-23 16,0 0-44-16,0 0-195 0,0 0-498 0,14-24 220 0</inkml:trace>
  <inkml:trace contextRef="#ctx0" brushRef="#br0" timeOffset="-132963.93">3307 7540 263 0,'0'0'342'0,"0"-12"-21"0,0 12-22 15,0-13-17-15,0 13-25 0,3-13-28 0,3 3-20 16,-6 10-23-16,11-11-20 0,-5 4-15 0,1 3-15 15,-1-3-14-15,2 2-5 0,-8 5-20 0,16-9-10 16,-8 7-21-16,-8 2-23 0,11-4-34 0,-11 4-29 16,0 0-24-16,14-1-39 0,-14 1-35 0,0 0-30 15,0 0-34-15,9 8-80 0,-9-8-160 0,0 0-455 16,0 0 202-16</inkml:trace>
  <inkml:trace contextRef="#ctx0" brushRef="#br0" timeOffset="-131622.78">4636 7505 3 0,'0'0'193'0,"-19"8"-8"16,8-2-6-16,-2 1-11 0,0 0-7 0,-4 0-8 15,1 4-9-15,-4 2-7 0,5 0-5 0,1-1-11 16,-4 5 0-16,-3 0-7 0,7-8-8 0,-1 6-10 16,3-4-2-16,1 0-7 0,2 3-9 0,-2-3-6 15,4 2-8-15,1-5-7 0,0 2 0 0,3-3-6 16,3-7-6-16,-5 17 0 0,4-10-1 0,1-7-3 16,6 14-2-16,-3-7-2 0,4 1-1 0,5-1-2 0,5-1 0 15,-3-2-9-15,6 2 2 0,2-3-3 16,5 2-5-16,-2-3-2 0,2-2-15 0,0 1-25 0,-2-1-26 15,2-1-33-15,-1-2-34 0,-1 3-40 0,2-6-71 16,-3-1-172-16,6-2-431 0,-4 0 192 16</inkml:trace>
  <inkml:trace contextRef="#ctx0" brushRef="#br0" timeOffset="-131948.25">4354 7317 78 0,'0'0'228'0,"0"0"-11"0,11-5-11 16,-11 5-15-16,0 0-11 0,0 0-15 0,13-2-14 0,-13 2-17 15,0 0-6-15,0 0-7 0,0 0-12 16,11 9-5-16,-11-9-4 0,6 12-1 0,-3-6-5 0,0 4 0 16,1-2-10-16,-1 4-5 0,2 4-5 0,-4-2-4 15,2 0-9-15,-2-1-3 0,1 2-7 16,2-1-6-16,-4 4-4 0,3-2 1 0,-3-1-7 0,0 3-3 15,0 0-5-15,0-2 2 0,0-1-3 16,-1 0-3-16,-4 1-1 0,4 0 2 0,1-2-8 0,-2-2-5 16,1 0-20-16,-2-1-11 0,2 1-19 0,-4 1-17 15,5-13-23-15,-1 21-20 0,2-13-19 0,-1-8-17 16,3 12-16-16,-3-12-33 0,6 8-210 0,-6-8-425 16,9 3 188-16</inkml:trace>
  <inkml:trace contextRef="#ctx0" brushRef="#br0" timeOffset="-131145.27">5166 7791 54 0,'-9'7'204'16,"9"-7"-2"-16,0 0-13 0,0 0-2 0,0 0-10 16,0 0-2-16,0 0-11 0,16 11-11 0,-16-11-14 0,23 0-11 15,-4 0-11-15,0 2-13 0,1-4-6 0,5 2-10 16,-1-4-9-16,-5 4-7 0,13-1-12 16,-7 1-2-16,-1-2-12 0,-5 2-20 0,1 2-28 0,-1-2-24 15,0 0-26-15,-4 0-37 0,2 0-31 0,-1-2-45 16,-2 2-180-16,-7-4-373 0,5 1 165 0</inkml:trace>
  <inkml:trace contextRef="#ctx0" brushRef="#br0" timeOffset="-131303.27">5166 7635 90 0,'19'-4'245'16,"-7"0"-16"-16,4 1-8 0,4-1-13 0,-4 0-14 15,4 3-10-15,-1-4-11 0,0 3-11 0,10 0-11 0,-2-3-10 16,-1 4-13-16,0 1-4 0,1-1-8 16,-2 1-15-16,0 0-2 0,-1 0-12 0,-4 0-9 15,-1 0-11-15,0 0-1 0,-5 1-9 0,2 0-5 0,-4-2-9 16,-12 1-2-16,16 0-7 0,-16 0 0 0,14 0-6 15,-14 0-13-15,13 3-15 0,-13-3-12 0,0 0-19 16,3 7-21-16,-3-7-23 0,0 0-26 0,0 0-22 16,-24 16-28-16,18-15-24 0,-7 3-47 0,0 2-149 15,-5-4-403-15,4 1 179 0</inkml:trace>
  <inkml:trace contextRef="#ctx0" brushRef="#br0" timeOffset="-130457.48">5983 7438 29 0,'0'-14'238'15,"0"14"-11"-15,0 0-23 0,3-15-19 0,0 9-19 16,-3 6-16-16,7-11-12 0,2 6-12 0,-9 5-10 16,17-9-14-16,-8 5-9 0,4 2-8 0,4-4-9 15,-6 2 0-15,6 1-6 0,-1 2-3 0,-2-2-6 16,2 2-6-16,0 1-3 0,-1 0-4 0,2 1-5 16,-1-1-6-16,-5 0-6 0,1 4 2 0,-2-1-7 15,3 1 0-15,-7 2-4 0,5 0-2 0,-2-1-1 16,-3 1-2-16,-6-6-6 0,7 11 5 0,-4-2-3 15,-3-9 0-15,0 14 1 0,0-14 1 0,-9 19-3 16,2-8 0-16,-2-4-4 0,-2 3 0 0,-4-2 0 0,2 3 2 16,0 2-1-16,-1-7 0 0,-2 2-4 0,1 3-2 15,1-5 5-15,6 1-2 0,-3-1-3 0,4 1 0 16,1-2 0-16,6-5 1 0,-12 11-3 0,12-11-1 16,-8 9 5-16,8-9-1 0,-7 6 0 0,7-6 0 15,0 0-2-15,0 0 2 0,0 0-3 0,0 0 3 16,18 15-2-16,-9-14 0 0,-9-1 0 0,19 1-2 15,-9-1-1-15,5 2 4 0,-4-2-2 0,1 0 0 16,-12 0 0-16,24 0 1 0,-11 3-2 0,-13-3 3 16,19 0-5-16,-10 0 0 0,-9 0 2 0,17 0 1 0,-17 0 0 15,16 2-2-15,-16-2-3 0,11 0 0 16,-11 0 2-16,0 0-2 0,12 7 0 0,-12-7 1 16,4 8-1-16,-4-8 2 0,6 8-7 0,-6-8 14 15,3 10 1-15,-3-10 5 0,-3 13 5 0,3-13 2 16,-6 11 4-16,6-11 0 0,-4 16-1 0,4-16-2 0,-11 9-4 15,5 1 1-15,0-3-1 0,0 1-4 0,-1-2 2 16,-2 1-3-16,3 1 3 0,-5-2-13 0,11-6-17 16,-13 12-21-16,4-5-21 0,2-1-25 0,1 0-16 15,6-6-29-15,-11 12-31 0,11-12-40 0,-3 7-181 16,3-7-412-16,0 0 182 0</inkml:trace>
  <inkml:trace contextRef="#ctx0" brushRef="#br0" timeOffset="-130238.02">6696 7720 203 0,'0'0'257'0,"0"0"-19"0,0 0-19 0,0 0-11 16,0 12-10-16,0-12-14 0,0 17-13 0,0-17-15 15,-11 21-15-15,5-6-13 0,0 2-10 0,-1-3-11 16,1 3-13-16,-4 5-5 0,1-1-13 0,-2 3-3 15,-1 4-16-15,-1-4-29 0,-1 0-30 0,0 0-36 16,-7 8-35-16,3-11-43 0,3-2-38 0,0 1-240 16,-1-3-426-16,-1 1 188 0</inkml:trace>
  <inkml:trace contextRef="#ctx0" brushRef="#br0" timeOffset="-120220.68">7306 7435 92 0,'0'0'124'0,"0"0"-16"0,0 0 7 0,0 0-8 0,0 0-4 15,0 0-9-15,0-12 1 0,0 12-7 16,0 0-2-16,0 0-5 0,0 0 0 0,0 0 1 0,0 0-12 16,0 0 0-16,0 0 4 0,0 0-4 0,0 0-6 15,0 0 6-15,0 0-7 0,0 0 1 0,0-14-8 16,0 14-4-16,0 0-5 0,0 0-1 0,0 0 4 16,1-12-4-16,-1 12 3 0,0 0 0 0,11-7-6 15,-11 7 1-15,0 0-1 0,0 0 0 0,6-7-2 16,-6 7 2-16,0 0 0 0,0 0 0 0,7-6-5 15,-7 6-1-15,0 0-4 0,0 0 0 0,0 0-6 16,0 0-5-16,0 0 1 0,0 0 2 0,0 0 3 16,0 0 2-16,0 0 1 0,0 0 2 0,0 0-2 15,17 13 3-15,-17-13 2 0,6 8 3 0,-6-8-1 0,5 11 1 16,0-4-5-16,-2 1 9 0,-3-8-4 16,6 15 5-16,0-7-10 0,-6-8-1 0,4 16 0 15,-1-9-3-15,3 1 2 0,0 1-2 0,-1 0-4 0,-2-1-1 16,3 0-2-16,-6-8-2 0,6 17 2 0,-2-8-5 15,-1 0 4-15,0 2-13 0,-3-11 7 0,6 17-2 16,-3-8-5-16,2-3 3 0,-2 4 7 0,-3-10-13 16,2 11 2-16,-2-11-2 0,3 12-1 0,-3-12 2 15,3 9-2-15,-3-9 1 0,3 7-1 0,-3-7 2 16,0 0-2-16,0 0 2 0,5 11-4 0,-5-11 0 16,0 0 10-16,0 0 0 0,0 0-8 0,0 0 1 15,0 0 1-15,0 0-3 0,0 0-1 0,0 0 2 0,0 0 1 16,0 0 1-16,0 0-4 0,0 0 0 0,0 0 1 15,3-37 1-15,-3 37-3 0,9-17-2 16,-5 9 2-16,2-2-3 0,3 1 2 0,-1-2-3 0,-2 0 5 16,4 2-2-16,-4-2-1 0,3 0-2 0,-2 4 2 15,7 0 1-15,-8 0-6 0,7-3 5 16,-7 3-2-16,3 2-2 0,2-1 6 0,-5 2-2 0,-6 4 0 16,16-9 1-16,-9 4-7 0,-7 5 4 0,12-6 0 15,-12 6-3-15,14-4 2 0,-5 3-3 0,-9 1-6 16,10-3 10-16,-10 3-3 0,0 0 1 0,0 0 2 15,20 5 4-15,-20-5-6 0,10 10-1 0,-7-5 3 16,3 3 1-16,-6-8 0 0,6 15 3 0,-2-6-5 16,-1 0 3-16,-3 3 1 0,3-1 0 0,0-3-1 15,-3-8 3-15,3 17-2 0,-3-10 2 0,0-7-4 16,5 18 1-16,-5-12 3 0,0-6-2 0,3 15 4 16,-3-15-1-16,3 16-3 0,-3-16 0 0,0 10 1 15,0-10-2-15,3 10 0 0,-3-10 4 0,0 0-4 16,0 0 4-16,3 9-2 0,-3-9 3 0,0 0-3 15,3 10-1-15,-3-10 7 0,0 0-4 0,0 0-1 0,0 0-11 16,0 0 15-16,0 0-2 0,0 0-1 0,0 0 2 16,24-14-4-16,-15 7 2 0,-6-2-4 0,4 2 1 15,2 0 0-15,-3 1 1 0,1-5-8 0,5-2 0 16,-1 6 1-16,-2-6 2 0,1 6-2 0,1-8 1 16,-5 8 2-16,2 0-1 0,-3 1-1 0,4-1 1 0,-3 0 1 15,1 1 0-15,-7 6 2 0,12-9-6 16,-4 6 1-16,-8 3 0 0,12-7 1 0,-12 7-2 15,7-9 3-15,-7 9 5 0,0 0-14 0,14-3 6 0,-14 3 3 16,0 0 0-16,17 2-8 0,-17-2 5 0,14 5 0 16,-14-5 4-16,13 6 2 0,-7 1 2 15,-3 0 1-15,5 0 8 0,1-1-2 0,-5 4-1 0,2 1 0 16,0 3 2-16,1-1 1 0,-1-2-3 0,-3 2 4 16,3-5-1-16,-1 7-5 0,1-2 6 0,-3-6-12 15,0 3 10-15,1-2 1 0,-1 0-3 0,-3-8-5 16,6 16-3-16,-3-6 9 0,-3-10-3 0,0 14-1 15,0-5-16-15,0-9-11 0,0 0-12 0,3 17-25 16,-3-17-18-16,0 10-18 0,0-10-24 0,0 0-13 16,0 13-13-16,0-13-21 0,0 0-23 0,0 0-55 15,8 4-195-15,-8-4-474 0,0 0 210 0</inkml:trace>
  <inkml:trace contextRef="#ctx0" brushRef="#br0" timeOffset="-119889.77">8508 7300 198 0,'0'0'216'0,"0"0"-13"0,0 0-10 0,0 0-15 15,0 0-11-15,0 0-14 0,0 0-15 0,0 0-9 16,0 0-4-16,0 0 5 0,0 0 2 0,0 0-1 15,0 0-6-15,0 0 2 0,-2 35-3 16,2-35-7-16,-6 23-5 0,3-7-3 0,3-1-9 0,0-1-1 16,-3 4-7-16,3-1-1 0,3-5-16 0,-3 5 8 15,3-3-12-15,-3 1-6 0,5-2-9 0,-2 1 0 16,-3 3-6-16,6-4-5 0,-3 2-2 0,0-5-5 0,3 5-4 16,-5-5-13-16,-1-2 7 0,6 1-27 15,-6-9-19-15,3 15-22 0,0-8-27 0,-3-7-23 0,3 13-29 16,-3-13-22-16,5 11-29 0,-5-11-28 0,6 8-32 15,-6-8-234-15,0 0-503 0,13 0 223 0</inkml:trace>
  <inkml:trace contextRef="#ctx0" brushRef="#br0" timeOffset="-119103.23">8890 7396 115 0,'0'0'194'16,"7"-11"-8"-16,-7 11-12 0,2-11-6 16,-2 11-9-16,0 0-11 0,7-9-9 0,-7 9-6 15,3-10-7-15,-3 10-10 0,9-7-6 0,-9 7-6 0,10-7-8 16,-10 7-9-16,17-7-5 0,-8 1-6 0,-2 2-5 15,10-1-5-15,-4 2 2 0,-4 0-3 16,-9 3 0-16,25-7-7 0,-8 5 0 0,-7 1-1 0,8-2 2 16,-3 0-7-16,-3 3 0 0,1-2-6 0,-13 2-6 15,26 2-1-15,-19-2-6 0,-7 0-4 0,20 3-3 0,-14 2-3 16,2 0-1-16,-3-2-2 0,-5-3-2 16,9 11-5-16,-3-4 4 0,-2-1-1 0,-4-6-3 15,3 15-1-15,-3-15-3 0,3 13 5 0,-3-13-4 0,0 18 3 16,0-18-2-16,-3 14-2 0,0-8 5 15,3-6-3-15,-19 15 3 0,14-8-5 0,-3 6-1 16,-3-4-5-16,2-3 8 0,2 1-3 0,-8 0 1 0,7 0-5 16,-4-1 6-16,2-1-4 0,1 1-1 0,-1-1 4 15,4-3-4-15,6-2-2 0,-14 10 2 0,14-10-4 16,-12 5 7-16,12-5-8 0,-7 6 3 0,7-6 2 16,0 0-2-16,-8 4-3 0,8-4 6 0,0 0-4 15,0 0 0-15,-9 5 1 0,9-5 1 0,0 0-4 16,0 0 4-16,0 0-4 0,0 0 2 0,0 0-3 15,24 5 2-15,-24-5-2 0,0 0 2 0,18 0 0 16,-18 0-1-16,11 0 1 0,-11 0 0 0,0 0 1 16,16 2 0-16,-16-2-3 0,12 4-2 0,-12-4 3 15,0 0 0-15,10 1-5 0,-10-1 5 0,9 4-2 16,-9-4-2-16,0 0 2 0,11 3 0 0,-11-3-1 16,9 6 0-16,-9-6 0 0,7 8 2 0,-7-8-2 0,6 10 2 15,-3-3-1-15,-3-7-1 0,8 15 6 0,-5-8-2 16,-3-7-3-16,6 10 4 0,-6-10-1 15,4 13 3-15,-4-13-2 0,3 14-2 0,-3-6-2 0,0-8 5 16,0 14 0-16,0-14 1 0,-3 14 2 0,0-6 2 16,3-8 1-16,-13 13-3 0,8-6-1 0,5-7 1 15,-13 11-2-15,4-3 3 0,0 0-3 0,1 0 3 16,-1-5-6-16,0 3-13 0,-1 0-14 0,0-1-15 16,10-5-18-16,-17 7-21 0,8-1-23 0,9-6-21 0,-9 8-23 15,5-4-30-15,4-4-13 0,0 0-241 16,0 0-468-16,0 0 208 0</inkml:trace>
  <inkml:trace contextRef="#ctx0" brushRef="#br0" timeOffset="-118880.77">9489 7601 242 0,'0'0'224'0,"0"0"-23"0,0 0-15 15,0 0-9-15,0 0-5 0,0 0-3 16,0 0-10-16,0 0-3 0,-12 30-4 0,9-20-7 0,-4-1-8 16,2 3-12-16,-1-4-4 0,0 5-4 0,0-2-3 15,2 3-11-15,-2-2-8 0,0-1-10 0,0 0-11 16,-1 1-4-16,4 1-4 0,-2-4-10 0,-1 0-4 0,6-9-7 16,-12 15-3-16,11-7-4 0,-5-1-8 0,0 1-5 15,6-8-21-15,-9 13-16 0,1-5-23 16,8-8-18-16,-9 10-21 0,9-10-27 0,-5 10-20 0,5-10-21 15,-8 4-22-15,8-4-51 0,0 0-197 0,0 0-444 16,0 0 197-16</inkml:trace>
  <inkml:trace contextRef="#ctx0" brushRef="#br0" timeOffset="-118199.75">9674 7449 216 0,'0'0'210'15,"8"-6"-19"-15,-8 6-11 0,7-5-12 0,-7 5-9 16,12-7-11-16,-12 7-7 0,12-8-12 0,-3 3-9 0,1 1-11 15,4-1-3-15,-1-1-4 0,-4 3-2 0,6-1 1 16,1 1-6-16,-2 2-7 0,2-2-5 0,1 1-2 16,-1-2-3-16,3-1-6 0,-2 4-1 0,-1-2-7 15,4 3 1-15,-7 0-10 0,2-2-5 16,-5 2-1-16,-10 0-6 0,20 5-9 0,-8-5-1 0,-12 0-1 16,13 6-7-16,-13-6-5 0,9 7 0 0,-4 0-1 15,-5-7-2-15,4 11 0 0,-4-11-3 0,-1 15 0 16,1-15 0-16,-8 19-2 0,4-12-2 0,-4 4 2 15,-1-1-1-15,-4 1-1 0,5 0-1 0,-4-1 1 16,-1 0-3-16,3 4 0 0,1-5-2 0,-3 0-2 16,1-2 0-16,1 0 0 0,1-1-2 0,4 0 3 15,5-6 2-15,-7 11-3 0,7-11-3 0,-11 9 2 0,11-9-1 16,-7 10 0-16,7-10 0 0,-6 6-1 16,6-6 4-16,0 0-2 0,0 0 4 0,0 0-5 15,0 0 1-15,16 13-3 0,-8-12 4 0,-8-1-2 0,21 0-1 16,-14 3 2-16,5-2-2 0,-12-1-3 0,21 0 9 15,-9 3-8-15,-12-3 5 0,21-1-4 0,-12 2 3 16,-9-1-7-16,16 3 6 0,-16-3-3 0,15 1 1 16,-15-1-1-16,14 1 3 0,-14-1-5 0,11 7 1 15,-11-7-2-15,9 3 4 0,-9-3 1 0,9 6-3 16,-3 1 1-16,-6-7 4 0,8 10-1 0,-8-10 0 16,3 16-4-16,-3-16 3 0,0 15 1 0,0-6 2 15,0-9-7-15,-2 14 7 0,-2-3-1 0,4-11 2 16,-8 12-1-16,5-4-1 0,-3-2-1 0,6-6 1 15,-10 17 0-15,4-10 1 0,-1-2-2 0,-1 2 2 0,8-7 2 16,-15 10-2-16,9-7-3 0,-4 1-8 16,10-4-16-16,-14 7-14 0,14-7-15 0,-13 6-17 0,7-4-21 15,6-2-19-15,0 0-16 0,-15 0-20 0,15 0-26 16,0 0-30-16,0 0-206 0,-15-9-442 0,15 9 195 16</inkml:trace>
  <inkml:trace contextRef="#ctx0" brushRef="#br0" timeOffset="-117858.07">10445 7175 154 0,'14'5'191'0,"-14"-5"-15"0,10 4-13 0,-3 3-12 16,-1-1-15-16,2 2-3 0,-1 3-2 0,-1 2-7 16,2 1-5-16,-2 4-5 0,0 2-2 0,-3-2-1 0,1 6 1 15,-4-2 2-15,2 2-13 0,-2-1-3 0,-2 1 3 16,-2 0-7-16,-1-3-5 0,-2 2-6 0,1-2-5 16,-5 3-7-16,-1-2-5 0,3-5-8 0,-1 3-4 15,-3 0-6-15,-2-2 2 0,3-5-8 0,-2 3-4 16,1-5-4-16,1 2-4 0,0-3-5 0,0 1-19 15,-3 0-26-15,6-2-27 0,-1-4-25 0,4 1-36 16,-2 1-19-16,8-7-27 0,-12 8-8 0,12-8-36 16,0 0-189-16,0 0-418 0,0 0 184 0</inkml:trace>
  <inkml:trace contextRef="#ctx0" brushRef="#br0" timeOffset="-117564.2">10788 7596 174 0,'0'0'236'0,"0"0"-16"16,15 0-20-16,-15 0-8 0,12-1-15 0,-12 1-10 16,19 1-8-16,-19-1-12 0,20 3-7 0,-4-3-7 15,-4 1-8-15,3-2-7 0,-15 1-6 0,27 0-11 16,-11 0-7-16,-1 0-7 0,0 0-7 0,3 1-11 15,-3-1-3-15,3 0-8 0,0 0-5 0,-3-1-6 16,4 1-1-16,-3 0-7 0,1 0-5 0,-1-3 0 16,2 3-3-16,-6 0-6 0,-12 0-5 0,24-1-14 0,-12 1-19 15,-12 0-16-15,16-5-21 0,-16 5-19 16,14-2-33-16,-14 2-35 0,7-7-43 0,-7 7-70 16,0 0-144-16,0-22-426 0,0 22 189 0</inkml:trace>
  <inkml:trace contextRef="#ctx0" brushRef="#br0" timeOffset="-117304.78">11012 7362 199 0,'0'0'239'0,"0"0"-21"16,0 0-14-16,0 0-11 0,0 0-8 0,-6 16-8 15,6-16-13-15,0 0-2 0,3 25-2 0,-3-17-7 16,3 5-12-16,-2 3-9 0,-2 2-10 0,2-5-12 15,1 5-2-15,-2 1-13 0,0-4-7 0,-2 8-4 16,1-5-14-16,-2 0-5 0,1 1-6 0,-4 4-3 16,2-6-13-16,1 0 6 0,-4 1-6 0,1-5-4 15,0 3-13-15,0-2-22 0,0-1-19 0,3 0-17 16,-2-2-24-16,2 0-20 0,0-1-23 0,3-10-21 16,-1 21-19-16,1-21-42 0,6 11-26 0,-6-11-204 0,10 9-444 15,2-5 196-15</inkml:trace>
  <inkml:trace contextRef="#ctx0" brushRef="#br0" timeOffset="-116472.3">11556 7505 239 0,'0'0'228'0,"8"-7"-11"0,-8 7-9 0,0 0-14 16,9-1-17-16,-9 1-13 0,0 0-16 0,0 0-14 15,0 0-10-15,0 0-10 0,0 0-4 0,0 0-8 16,12 15-1-16,-12-15-5 0,0 16-2 0,0-6-3 16,-2 5-1-16,-2 1-7 0,2 0-4 0,-2-1-8 0,1 0-2 15,-2 1-3-15,1-2-1 0,2-1-12 0,-1-1-1 16,0 5-6-16,-3-4-5 0,3-2-3 0,3-3-4 15,-1 3-6-15,1-11 3 0,-5 16-3 16,4-8-3-16,1-8-5 0,-5 13 3 0,5-13-4 0,0 0-2 16,0 0 0-16,0 10 1 0,0-10-2 0,0 0 0 15,0 0-9-15,0 0 7 0,0 0-1 0,26-7-17 16,-26 7-10-16,21-10-13 0,-9-1-10 0,1 0-16 16,3-2-3-16,4 0-2 0,-7 1-5 0,11-7-7 15,-3 1 2-15,-2 2 9 0,2-1 4 0,-3 0 5 16,-4 5 4-16,-1 0 8 0,0 4 10 0,-5 2 17 15,-1-1 7-15,4-2 11 0,-11 9 7 0,10-8 4 16,-10 8 0-16,11-7 1 0,-11 7-4 0,6-5 0 0,-6 5-5 16,0 0 1-16,9-4-1 0,-9 4-2 0,0 0 0 15,0 0 1-15,0 0-1 0,10 12 1 0,-10-12-1 16,3 14 3-16,-2-5 1 0,2 2 7 0,-1-2-1 16,-2-9 3-16,0 23-1 0,1-9 2 15,2-2-4-15,-6 3 0 0,3-15-2 0,0 19-2 16,0-9 2-16,0-10-2 0,3 21 0 0,-3-21 0 0,-3 15-2 15,6-6-1-15,-3-9-4 0,2 11 4 0,-2-11-4 16,0 0 1-16,1 11 1 0,-1-11 0 0,0 0-2 16,0 0 2-16,2 11 0 0,-2-11 2 0,0 0-6 15,0 0-1-15,0 0 4 0,0 0-8 0,22-7-6 16,-22 7-7-16,15-12-10 0,-7 6-6 0,4-2-5 16,-1-6-7-16,0 1-7 0,2 1 1 0,5-4 1 0,-4 2 2 15,4-3 4-15,-4 6 5 0,4-5-1 16,-3 4 6-16,-1-1 5 0,1 4 4 0,-3-1-4 15,1 3 14-15,-4 0 8 0,1 1 5 0,-2-1 7 0,-8 7 3 16,13-6 3-16,-7 1 3 0,-6 5-3 0,15-5 1 16,-15 5-1-16,12-2-3 0,-12 2-1 0,13 1 3 15,-13-1-4-15,12 6 4 0,-9 1 1 0,-3-7 5 16,9 14 0-16,-6-4 2 0,3 4-4 0,-1-2 2 16,-2 4-2-16,1-2 3 0,-2 1-4 0,2 2-2 15,1 0-1-15,-2-3 0 0,-2 0 0 0,4 4 0 16,-2-5-3-16,0-3 1 0,0 3-4 0,-2-2 0 15,2 0-5-15,0-3-11 0,-3-8-14 0,4 14-18 16,-4-14-21-16,2 13-16 0,-2-13-13 0,0 11-14 16,0-11-12-16,0 0-24 0,0 0-34 0,12 3-58 15,-12-3-146-15,0 0-409 0,16-11 181 0</inkml:trace>
  <inkml:trace contextRef="#ctx0" brushRef="#br0" timeOffset="-114267.77">14206 7450 180 0,'0'0'236'0,"20"-3"-16"15,-2 3-9-15,-2-2-3 0,1-1-15 0,-1 1-8 16,6 0-8-16,-4-1-6 0,8 2-12 0,-1-2-11 16,2 3-13-16,-6-2-7 0,-2-2-12 0,2 3-9 15,-3 0-14-15,-3-3-5 0,3 4-12 0,-3 0-4 16,-4-1-10-16,-11 1-3 0,18-2-14 0,-18 2 0 16,14-2-11-16,-14 2-16 0,0 0-16 0,13 0-23 15,-13 0-25-15,0 0-14 0,0 0-28 0,0 0-21 16,0 0-21-16,0 0-24 0,0 0-23 0,-39 4-47 15,39-4-137-15,-25 0-389 0,13 0 173 0</inkml:trace>
  <inkml:trace contextRef="#ctx0" brushRef="#br0" timeOffset="-113929.77">14291 7484 154 0,'-13'7'175'16,"13"-7"1"-16,-13 7-11 0,13-7-13 0,-9 6-9 15,9-6-9-15,-9 8-8 0,9-8-6 0,-8 7-11 16,8-7-5-16,-3 8-13 0,3-8-6 0,-4 8-3 15,4-8-4-15,0 0-14 0,-5 15-1 0,5-15-7 16,-1 8-13-16,1-8 6 0,0 0-4 0,0 0-4 16,1 17 4-16,5-10-9 0,-6-7 0 0,11 11-1 15,-5-5-1-15,1 1-3 0,-1-2 2 0,3 0-4 16,2 6-3-16,2-3 3 0,-6 2 0 0,2-1-2 16,-1-5-3-16,5 4 4 0,-2 3-10 0,-2-4 6 15,1 3-3-15,-3-3-3 0,-1-3-2 0,2 3-2 0,-2 0 2 16,-6-7-5-16,7 11-1 0,-7-11-1 0,8 9 2 15,-8-9-2-15,6 10 0 0,-6-10 1 16,1 11 5-16,-1-11-2 0,0 0 1 0,0 0-4 0,-7 14 3 16,7-14-1-16,-14 6-3 0,7-2 0 0,7-4-1 15,-14 4-6-15,4-1-9 0,10-3-21 16,-18 2-17-16,6-2-20 0,12 0-23 0,-19 2-12 0,19-2-28 16,-14-2-16-16,14 2-58 0,-13-6-164 0,13 6-395 15,-10-13 175-15</inkml:trace>
  <inkml:trace contextRef="#ctx0" brushRef="#br0" timeOffset="-113564.77">14770 7226 78 0,'11'3'234'0,"-2"0"-17"0,3-2-17 0,1 5-20 15,2 2-8-15,-2-2-17 0,1 2-9 0,2 2-11 16,-5 0-7-16,0 4-14 0,1 1-9 0,-4-1-11 16,-1 3-8-16,1-3-5 0,-4 9 2 0,-1-4-8 15,-3 3-2-15,3 1-6 0,-3 5 3 0,-4-6 4 16,2-2-1-16,-5 1-6 0,1 4-2 0,-6-5-11 15,3 2 0-15,-2-2-6 0,0-5-1 0,0 2-7 16,1-4-3-16,-4 6-6 0,4-6 5 0,-2 1-7 16,-2 0-1-16,4-1-3 0,0-2-8 0,-2 0-17 0,4-2-14 15,-2 2-20-15,4-3-30 0,-3-1-18 16,3 0-23-16,6-7-27 0,-8 14-25 0,8-14-42 16,-4 7-207-16,4-7-438 0,0 0 194 0</inkml:trace>
  <inkml:trace contextRef="#ctx0" brushRef="#br0" timeOffset="-113256.4">15162 7697 214 0,'17'0'242'0,"-17"0"-14"0,19-3-14 15,-4 5-12-15,0-2-12 0,4-2-8 0,-1-2-8 16,-1 4-18-16,2-1-3 0,1 0-15 0,0 0-7 16,4 2-8-16,-4-1-11 0,5-4-6 0,-7 4-5 15,1-1-12-15,1-1-6 0,-1-3-8 0,0 5-7 16,-4 0-10-16,3 0 0 0,-4-3-12 0,-1 0-2 16,2 6-6-16,-15-3-3 0,19 1-4 0,-19-1-11 15,14 2-15-15,-14-2-12 0,13 0-20 0,-13 0-9 0,0 0-20 16,0 0-32-16,11 1-18 0,-11-1-29 0,0 0-28 15,0 0-36-15,0 0-41 0,0 0-137 16,0 0-408-16,-27-20 181 0</inkml:trace>
  <inkml:trace contextRef="#ctx0" brushRef="#br0" timeOffset="-113038.07">15520 7485 25 0,'0'0'249'0,"0"0"-19"0,-19 7-13 16,19-7-8-16,-7 10-13 0,1-4-8 0,6-6-14 16,-3 18-9-16,-2-9-7 0,4 6-13 0,1-1-12 15,0 3-12-15,0-3-17 0,0 2-5 0,1 3-10 16,2-2-9-16,-1 1-5 0,-2 5-8 0,1-4-9 16,1-1-6-16,-4 3-34 0,1 0-28 0,-4-7-31 15,-1 3-36-15,3 0-36 0,-1-5-49 0,-2 3-247 16,1-7-441-16,-4 6 195 0</inkml:trace>
  <inkml:trace contextRef="#ctx0" brushRef="#br0" timeOffset="-116149.8">12854 7310 59 0,'0'0'235'0,"0"0"-8"0,0 0-16 15,0 0-24-15,0 0-15 0,0 0-19 0,0 0-13 16,0 0-7-16,0 0 0 0,0 0-5 0,0 0-1 15,0 0-6-15,-15 35 9 0,9-19-8 0,3-3-4 0,-6 5 0 16,1 4-5-16,0-1-6 0,0 4-3 16,-2-5 0-16,2 4-8 0,-1-1-6 0,3 3-10 15,2-4-7-15,1 2-3 0,-3 0-15 0,1-5 3 0,4 1-3 16,1-1-7-16,0-3-5 0,1 2-1 16,4-2-7-16,-4 2-7 0,7 0-20 0,-2-4-22 0,3 3-18 15,1-3-27-15,4 0-35 0,5 2-46 0,2-4-41 16,3 0-70-16,-8-3-241 0,12 2-533 0,-2-1 235 15</inkml:trace>
  <inkml:trace contextRef="#ctx0" brushRef="#br0" timeOffset="-114820.13">13219 7365 81 0,'0'0'251'0,"0"0"-15"0,0 0-10 0,0 0-10 15,0 0-6-15,5-10-8 0,-5 10-11 0,0 0-8 16,0 0-17-16,0 0-10 0,0 0-22 0,0 0-10 15,0 0-18-15,0 0-12 0,0 0-9 0,0 0-7 16,0 0-8-16,0 0-5 0,0 0-5 0,0 0-1 16,0 0-3-16,-14 37-6 0,13-29-4 0,1-8 4 15,-6 19-3-15,1-7-1 0,4-4-5 0,-1 3 0 16,-1 2-2-16,3-13 0 0,0 24 1 0,0-14-1 16,-1 5-7-16,2-4 0 0,-1-1-8 0,3 3 9 15,-1 0-9-15,-2-2-2 0,1 0 0 0,2-2-6 16,-3-9 5-16,5 20-2 0,-2-14-3 0,-3-6 2 15,6 15 0-15,-3-7-4 0,1 0 0 0,-4-8 2 16,8 10-3-16,-2-5-3 0,-3 2 2 0,-3-7-2 0,10 10 2 16,-4-6-6-16,-6-4 9 0,13 5-7 0,-5-4-1 15,-8-1 3-15,19 5 0 0,-11-3-7 0,4-2 5 16,-12 0-7-16,20-2-3 0,-8 2-8 0,2-5-6 16,-5 0-10-16,4 4-2 0,1-5-6 0,-4 2-1 15,1-3-3-15,-1 4 4 0,-1-2-1 0,1 1 1 16,-1-3 1-16,-1-1 3 0,2 4 2 0,-10 4 2 15,17-11 6-15,-11 3 3 0,1 5 0 0,-7 3 2 16,10-7 0-16,-10 7 0 0,9-7 2 0,-3 1 1 16,-6 6 1-16,0 0 3 0,11-8-2 0,-11 8 0 15,0 0-3-15,0 0 6 0,0 0-1 0,0 0-2 16,0 0 0-16,0 0 2 0,0 0 2 0,0 0-2 16,0 0 8-16,9 18-4 0,-9-18 6 0,0 10-3 15,0-10 6-15,-5 18 0 0,5-18 3 0,-1 19-1 16,-1-7 1-16,2-1 1 0,2-1-3 0,-4 3 0 15,2-13 1-15,0 24 0 0,0-12 0 0,0 2 2 0,0-14-3 16,-1 17-2-16,1-7 4 0,0-10-6 0,0 18 0 16,0-18-13-16,-3 14-17 0,3-14-29 0,0 13-16 15,0-13-25-15,-3 11-26 0,3-11-28 0,0 0-11 16,0 0-15-16,0 0-47 0,7 7-167 0,-7-7-422 16,0 0 186-16</inkml:trace>
  <inkml:trace contextRef="#ctx0" brushRef="#br0" timeOffset="-114552.35">13761 7731 79 0,'0'0'273'0,"0"0"-14"0,0 0-16 0,0 0-23 16,11-3-22-16,-11 3-19 0,0 0-15 0,0 0-6 0,0 0-7 16,0 0-7-16,8 14-9 0,-8-14-3 15,3 14-3-15,-3-14-6 0,-2 14-7 0,2-3-2 16,0-11-3-16,-3 21-8 0,3-11-9 0,0-10-10 0,-4 15-13 15,2-2-1-15,-1-3-9 0,2-2-6 0,-1 3-2 16,2-11-8-16,-4 17-1 0,1-7-9 16,3-10 2-16,-4 14-6 0,4-14-5 0,-3 10-2 0,3-10-13 15,-3 10-15-15,3-10-11 0,0 0-15 0,-3 11-9 16,3-11-17-16,0 0-21 0,0 0-31 0,0 0-25 16,0 0-28-16,0 0-26 0,0 0-47 0,0 0-221 15,23-28-493-15,-14 18 219 0</inkml:trace>
  <inkml:trace contextRef="#ctx0" brushRef="#br0" timeOffset="-111431.78">16017 7323 214 0,'0'0'225'16,"4"-7"-14"-16,-4 7-17 0,0 0-5 0,0 0-12 0,0 0-13 15,0 0-14-15,0 0-13 0,0 0-15 0,0 0-11 16,0 0-11-16,0 0-3 0,0 0 2 0,0 0 3 16,0 0 2-16,0 0 0 0,-10 43-8 0,7-28 2 15,-1 3 0-15,2-1-10 0,-4 6-4 16,5 0-1-16,-4 2-4 0,2-1 6 0,0 5-8 0,3-4-1 16,0 1-2-16,-1-4-7 0,2 4-2 0,2-3-10 15,-1-4-4-15,-1 1-4 0,1 4-6 0,1-6-7 16,0-4 0-16,0 3 2 0,-2-4-10 0,2 0 0 15,0-1-2-15,-3-2 0 0,0-10-2 0,2 16-4 16,-2-16-3-16,0 15-4 0,0-15-6 0,0 9-23 16,0-9-5-16,0 0-10 0,1 13-10 0,-1-13-9 15,0 0-11-15,0 0-19 0,0 0-22 0,0 0-15 16,0 0-15-16,0 0-13 0,0 0-25 0,0 0-16 0,0 0-37 16,-16-32-215-16,13 19-475 0,3-2 210 15</inkml:trace>
  <inkml:trace contextRef="#ctx0" brushRef="#br0" timeOffset="-111091.76">16047 7312 126 0,'0'0'189'0,"1"-13"-6"0,-1 13-3 0,2-14-15 15,-2 14-8-15,4-14-13 0,-1 6-7 0,-3 8-4 16,8-12-7-16,-4 5-11 0,2 0-4 0,-6 7-13 15,9-10-3-15,0 5-4 0,-2 0-4 0,2-1-7 16,5 1 0-16,1 0-7 0,1 2 1 0,4 0-6 16,-6-1-3-16,4-1 1 0,-1 5 1 0,2 0-7 0,1-2 0 15,-1 2-9-15,-1 2-7 0,-3-2-3 0,1 5 0 16,-5-3-7-16,2 3-4 0,-4 2-6 0,1-3 0 16,-2 6-4-16,-1-2-2 0,-1 2 1 0,-1 0-2 15,-4 0-2-15,-1-10-2 0,-4 17 2 0,-4-5 4 16,1 2-11-16,-2-4 6 0,-3 0-2 0,-4 1 1 15,1-1-5-15,-5 3 1 0,4-5 3 0,-2 2-3 16,-1 1-7-16,-1-5-20 0,5 2-19 0,2-2-21 16,-2 0-26-16,2 1-23 0,-1 0-29 0,4 1-26 15,2-4-29-15,-2 0-235 0,10-4-460 0,-9 4 205 16</inkml:trace>
  <inkml:trace contextRef="#ctx0" brushRef="#br0" timeOffset="-110274.56">16344 7676 95 0,'0'0'216'15,"0"0"-16"-15,0 0-13 0,0 0-20 0,0 0-11 16,0 0-15-16,16-35-8 0,-16 35-9 0,12-7-15 16,-5 4-5-16,-7 3-9 0,17-7-4 0,-10 2-11 15,4 1-4-15,-2 0-5 0,-9 4-3 0,19-5-4 16,-13 2-4-16,-6 3-8 0,15 0-3 0,-15 0-8 15,12-2-2-15,-12 2-5 0,0 0-3 0,13 5-3 16,-13-5-6-16,6 7 0 0,-6-7 0 0,0 0 2 0,2 18 0 16,-4-8 0-16,2-10 3 0,-6 18 2 0,5-4-3 15,-5 1 4-15,-2-2 5 0,2 1-3 0,-1-1 0 16,-1 1-5-16,2 0 0 0,-1 0-2 0,-3 0 0 16,1-3-2-16,-3 2 2 0,3-2-5 0,-3-1 2 15,0 1-5-15,0-4-1 0,2 0-3 0,-4 3 2 16,4-6 0-16,1 3 0 0,-2-2-2 0,-2 1-1 15,4-1-3-15,9-5 3 0,-18 5-4 0,11-2 3 16,7-3-3-16,-14 1 3 0,14-1-4 0,0 0 2 16,-15 0 1-16,15 0-2 0,0 0 0 0,0 0-4 0,0 0 2 15,0 0-4-15,0 0 1 0,0 0-1 16,0 0 0-16,0 0 2 0,0 0-6 0,0 0 2 0,0 0-2 16,38-18 4-16,-21 18-3 0,-2 4 1 0,3-4 1 15,3 0 2-15,4 0-4 0,2 0 4 0,-1 5 5 16,0-5 6-16,1 1 1 0,0 0 1 0,0 3-2 15,-8-1 0-15,1 0 0 0,-1-2-3 0,-4 1-8 16,0-1 7-16,-3 2-1 0,-2-2-1 0,-10-1-5 16,15 1 4-16,-7 0-3 0,-8-1-2 0,13 4-5 15,-13-4-13-15,8 3-16 0,-8-3-6 0,0 0-13 16,0 0-17-16,6 8-20 0,-6-8-19 0,0 0-22 16,0 0-21-16,0 0-16 0,0 0-36 0,0 0-199 0,0 0-432 15,0 0 192-15</inkml:trace>
  <inkml:trace contextRef="#ctx0" brushRef="#br0" timeOffset="-109718.41">17004 7300 95 0,'0'0'217'0,"8"-18"-11"0,-1 9-22 0,1-3-7 16,2 1-15-16,-1 0-15 0,3 3-4 0,0-1-13 0,0-4-14 15,-2 5-3-15,4 0-10 0,-1-1-9 0,-1 2-9 16,1 0-5-16,2 0-6 0,3 2-8 0,-4 2-3 16,1-3-7-16,1 2-5 0,-1 2-1 0,0-2-8 15,-3 4-5-15,-12 0 1 0,19 0-8 0,-10 3-2 16,-9-3-4-16,18 2-1 0,-12 3-5 0,0 1-2 16,-6-6 1-16,9 12-3 0,-5-5-2 0,-4-7 2 15,0 17-5-15,-1-7 4 0,1-10-1 0,-5 21 0 16,1-12-4-16,-4 3 1 0,1-2 2 0,0 1-2 15,-1 4 0-15,-4-6-2 0,-1 2-1 0,1-4 3 16,-2 4-11-16,1-1-29 0,0-2-13 0,-2 2-24 16,1-3-28-16,1 2-23 0,1-3-37 0,3-1-56 15,-2 0-141-15,4-3-380 0,7-2 169 0</inkml:trace>
  <inkml:trace contextRef="#ctx0" brushRef="#br0" timeOffset="-110048.17">17068 7310 22 0,'0'0'231'0,"9"-4"-7"15,-9 4-16-15,9-2-18 0,-9 2-19 0,0 0-18 16,0 0-13-16,0 0-10 0,0 0-2 0,17 9-2 0,-17-9-2 16,1 17-2-16,-2-6 1 0,-2 2-10 0,3-13-7 15,-3 29-2-15,3-14-10 0,-5 3-1 16,5 6-4-16,-1-1-7 0,-4-6-7 0,4 7-7 15,1-1-5-15,0 0-3 0,1-5-6 0,-1 4-1 0,3-2-10 16,-3-4 2-16,2 3-8 0,-2-2 0 0,0-2-9 16,1-2 3-16,-1 4-7 0,0-5 0 0,3-1-1 15,-3-11-9-15,2 15-19 0,-2-15-16 0,1 11-21 16,-1-11-11-16,0 11-23 0,0-11-14 0,0 0-23 16,-6 10-23-16,6-10-20 0,0 0-23 0,0 0-68 15,0 0-142-15,0 0-422 0,-19-23 186 0</inkml:trace>
  <inkml:trace contextRef="#ctx0" brushRef="#br0" timeOffset="-109070.87">17292 7544 52 0,'0'0'225'15,"0"0"-15"-15,0 0-17 0,0 0-12 0,31-17-12 16,-31 17-16-16,15-1-2 0,-15 1-7 0,18-4-9 16,-10 2-11-16,4-2-8 0,-12 4-3 0,19-3-7 15,-7 2-3-15,-12 1-12 0,16 0-7 0,-16 0-11 16,14 0-6-16,-14 0-10 0,12 3-4 0,-12-3-10 0,0 0-1 16,13 7-6-16,-13-7-5 0,0 0-2 15,8 6-3-15,-8-6-3 0,4 7-1 0,-4-7-1 16,0 12-2-16,0-12 0 0,-6 17-6 0,6-17-1 0,-7 18 0 15,4-11 2-15,0 3 1 0,3-10-3 0,-12 12 3 16,9-4-2-16,-3-1-2 0,6-7-2 0,-12 11 0 16,6-6-3-16,6-5 4 0,-9 10-1 0,3-5 0 15,6-5-9-15,-6 8 6 0,6-8 2 0,0 0-2 16,-10 8-2-16,10-8 1 0,0 0-3 0,-3 6 1 16,3-6 0-16,0 0 3 0,0 0-3 0,0 0 1 15,0 0 0-15,0 0 1 0,0 0-2 0,0 0 0 16,22 10-2-16,-15-5 1 0,-7-5 0 0,18 0-1 15,-7 2 3-15,-11-2-5 0,16 4 0 0,-5-3 5 16,-11-1-3-16,15 0 0 0,-8 4-4 0,-7-4 3 16,12 2-3-16,-12-2 1 0,12 1-1 0,-12-1 1 15,9 4 1-15,-9-4-1 0,7 6-2 0,-7-6 1 0,11 10-1 16,-11-10 3-16,4 8-2 0,1 1 0 0,-5-9 3 16,1 16 0-16,-1-7-1 0,0-9 2 15,0 15-2-15,0-15 2 0,-6 15-3 0,5-6 5 0,-2 0 0 16,3-9 0-16,-9 15 0 0,4-8 4 0,5-7-4 15,-13 10 2-15,4-5-2 0,0-2 1 0,1 4-3 16,-2-4 4-16,10-3-1 0,-19 5-1 0,11-2-16 16,8-3-6-16,-15 6-17 0,6-2-14 0,9-4-16 15,-12 0-12-15,12 0-18 0,0 0-10 0,-17 0-18 16,17 0-20-16,0 0-25 0,-8-15-210 0,8 15-409 16,2-17 181-16</inkml:trace>
  <inkml:trace contextRef="#ctx0" brushRef="#br0" timeOffset="-108685.4">17918 7304 46 0,'0'0'249'0,"17"6"-16"0,-17-6-11 0,9 10-15 16,-6-2-10-16,3-1-5 0,-2 3-15 0,1-1 0 15,1 4-5-15,-2 3-13 0,-1-2-5 0,3 3-4 16,0 1-7-16,5 3-9 0,-5 0-10 0,-2-3-14 16,2 5-7-16,-2 1-6 0,-2-2-7 0,2-5-8 15,-4 4-1-15,3-5-13 0,-3 0-11 0,3 3-4 16,-1-4-1-16,-2 3-6 0,1-4-8 0,-1 1-2 15,-1-2-2-15,1 4-3 0,0-8 3 0,0-9-7 16,-2 19-1-16,-1-9-9 0,3-10 5 0,-3 15-6 16,0-8-14-16,3-7-8 0,-1 10-11 0,1-10-9 15,-6 11-11-15,6-11-9 0,0 0-12 0,-8 4-15 0,8-4-23 16,0 0-24-16,-13 0-23 0,13 0-30 16,0 0-37-16,-9-18-266 0,6 4-515 0,2 0 228 0</inkml:trace>
  <inkml:trace contextRef="#ctx0" brushRef="#br0" timeOffset="-108355.54">17968 7310 199 0,'12'-11'195'0,"-5"5"-15"0,-1 1-8 16,-6 5-21-16,15-9-6 0,-6 3-10 0,0 1-10 15,-9 5-7-15,13-7-10 0,-4 4-10 0,-9 3-8 0,17-5-6 16,-8 3-4-16,-9 2-7 0,17-3-8 16,-17 3-3-16,15 0-11 0,-15 0-1 0,18 5-4 15,-10-1-10-15,-8-4 2 0,13 7-3 0,-5 0 2 0,-1 1-1 16,1-1-6-16,-4 0 0 0,2 3 1 0,-3-3 0 16,3 6-2-16,-2-2-1 0,1 2-1 15,-10-1-1-15,5-12 1 0,0 20-4 0,-4-9-3 0,2 2 3 16,-6-2-1-16,-3-1-2 0,2 0-2 0,-4-1 0 15,-1 2-1-15,-4-2-4 0,0-1-20 0,4-1-24 16,-1 0-28-16,-3 0-31 0,1-1-26 0,1-2-33 16,7-2-48-16,-3 2-169 0,3-3-396 0,9-1 176 15</inkml:trace>
  <inkml:trace contextRef="#ctx0" brushRef="#br0" timeOffset="-107580.34">18423 7687 10 0,'0'0'205'0,"0"0"-12"16,-17 2-16-16,17-2-15 0,0 0-12 0,0 0-17 15,-15 5-12-15,15-5-8 0,0 0-11 0,0 0-8 16,-12 2-8-16,12-2-6 0,0 0-6 0,0 0-6 15,-1 11-6-15,1-11-3 0,0 0-2 0,0 0-2 0,0 0-4 16,7 18 2-16,-7-18-8 0,12 6 1 16,-6-1-4-16,2 1 0 0,1-2-6 0,1 1-4 15,2 0 3-15,1 1 2 0,-2-1-6 0,5 1 0 0,-1 1 1 16,-1 0 5-16,-1-1-6 0,0-1 6 16,-2 1-2-16,4-1-1 0,-8 1-2 0,5 1-4 0,-4-3-2 15,-1-1 0-15,-7-3-6 0,12 11 2 0,-9-5-4 16,-3-6 2-16,6 9-4 0,-6-9-1 0,0 13-1 15,0-13 5-15,-8 12-4 0,3-6 5 0,-3 0-6 16,-1-1-3-16,-4 4 4 0,-5-4-2 0,0 1-5 16,2 0-13-16,-4 1-18 0,2-2-23 0,-1 1-25 15,2 1-23-15,1-2-24 0,0 1-20 0,1-4-34 16,1-1-224-16,-1 3-428 0,5-4 189 0</inkml:trace>
  <inkml:trace contextRef="#ctx0" brushRef="#br0" timeOffset="-107775.82">18378 7655 23 0,'0'0'252'0,"0"0"-18"0,0 0-18 0,0 0-12 16,0 0-15-16,18-7-9 0,-18 7-9 0,16 0-10 15,-4 0-7-15,-12 0-13 0,27 0-6 0,-9 0-10 16,-2 0-7-16,2-1-8 0,2 1-9 0,-1 0-9 15,5 0-11-15,-5-2-7 0,1 2-7 16,-1 0-7-16,0-3-3 0,-1 6-9 0,-1-3-5 0,-1-3-3 16,-1 3-4-16,-3 0-4 0,-12 0-6 0,19 0-11 15,-10 3-13-15,-9-3-19 0,0 0-16 0,18-3-21 16,-18 3-24-16,0 0-26 0,0 0-24 0,0 0-27 0,0 0-22 16,0 0-63-16,0 0-128 0,0 0-396 0,0 0 175 15</inkml:trace>
  <inkml:trace contextRef="#ctx0" brushRef="#br0" timeOffset="-129506.84">4474 8660 127 0,'0'0'273'0,"0"0"-25"15,0 0-26-15,0 0-23 0,0 0-13 0,0 0-12 16,0 0-5-16,0 0-6 0,6 21-10 0,-5-12-6 15,2 2-7-15,-1-2-4 0,-1 4-2 0,-1 2-16 16,5 3-5-16,-5-3-4 0,0 3 5 0,1-1-6 16,-1 1-6-16,0 0-12 0,0-1-6 0,-1 1-15 15,1-1-6-15,0 0-4 0,-5-2-9 0,5 4-2 16,-1-3-3-16,-1-2 0 0,2 3-5 0,-3-4-4 16,2-1 3-16,-1 0-11 0,1 0 1 0,-2 1 2 15,1-2-35-15,2-11-10 0,-4 18-21 0,4-10-19 16,0-8-16-16,-3 16-22 0,3-16-18 0,1 15-19 15,-1-15-30-15,6 10-25 0,-6-10-47 0,0 0-238 16,20-3-506-16,-20 3 224 0</inkml:trace>
  <inkml:trace contextRef="#ctx0" brushRef="#br0" timeOffset="-129174.8">4845 8904 128 0,'0'0'226'0,"0"0"-10"16,0 0-22-16,0 0-12 0,0 0-13 0,0 0-15 16,0 0-5-16,0 0-3 0,-30 0-8 0,30 0-5 15,-18 9-5-15,5-1-7 0,-1-3-6 0,1 2-2 16,0 3-8-16,-2-2-3 0,-2 2-11 0,4 0-3 16,-4 0-4-16,1 1-3 0,3 2-5 0,1 0-4 0,-2-1-5 15,1 1 2-15,4 2-9 0,-5-2-2 0,3 1-10 16,3-3 5-16,2 4-7 0,-1-5-4 15,1 1-3-15,3-1-2 0,-3-3-5 0,6-7-2 0,-5 17-1 16,4-10-1-16,1-7-4 0,0 0 5 0,3 22-6 16,3-19-3-16,-6-3-1 0,12 11 0 0,-3-10 0 15,9 4-2-15,-5-5-3 0,5 4-2 0,1-3-26 16,1-1-28-16,0 0-28 0,4-1-39 0,2 1-54 16,-1-4-38-16,6-3-67 0,-4 0-229 0,9-7-537 15,3 1 237-15</inkml:trace>
  <inkml:trace contextRef="#ctx0" brushRef="#br0" timeOffset="-128900.85">5298 9082 250 0,'0'0'275'0,"11"-4"-11"0,-11 4-20 0,18-6-15 16,-9 5-18-16,9-3-15 0,-6 4-13 0,4-2-11 15,5-2-15-15,-2 2-12 0,8-3-15 0,0 5-6 16,-3-2-12-16,3-1-11 0,-8 2-10 0,3-3-8 16,-2 4-9-16,-1-1-4 0,1-1-12 0,-3 2-1 15,-2 0-8-15,0 0-5 0,-1 0-4 0,-14 0-4 16,16 0 1-16,-16 0-9 0,15 2-7 0,-15-2-8 16,10 1-18-16,-10-1-10 0,0 0-16 0,5 10-17 15,-5-10-28-15,0 0-36 0,0 0-24 0,-27 17-34 16,18-14-26-16,-7 1-54 0,-1 1-160 0,1 1-443 15,-1-2 197-15</inkml:trace>
  <inkml:trace contextRef="#ctx0" brushRef="#br0" timeOffset="-128727.81">5295 9228 191 0,'0'0'210'0,"0"0"-8"0,0 0-14 15,26 8-14-15,-16-5-13 0,5-6-15 0,6 3-11 16,6-1-5-16,1-1-9 0,-1 2-14 0,0 0-10 15,4-1-10-15,-2 1-9 0,-10-4-10 0,0 4-12 16,-5-2-23-16,5 2-32 0,-5 0-26 0,-3 0-29 16,-11 0-42-16,23-5-40 0,-16 4-177 0,2-4-338 15,-9 5 150-15</inkml:trace>
  <inkml:trace contextRef="#ctx0" brushRef="#br0" timeOffset="-125044.33">6174 8935 149 0,'0'0'192'16,"12"-10"-6"-16,-12 10-7 0,0 0-6 0,10-6-6 16,-10 6-8-16,8-8-10 0,-8 8-3 0,9-10-1 15,-9 10 3-15,6-7-12 0,-6 7-4 0,6-7-6 16,-6 7-4-16,7-7-5 0,-7 7-7 0,0 0-9 16,4-7-7-16,-4 7-10 0,0 0-11 0,0 0-8 15,6-7-6-15,-6 7-8 0,0 0-3 0,0 0-6 0,0 0-1 16,0 0-3-16,0 0-4 0,0 0-5 15,-1 32 2-15,-2-22-4 0,3-10 3 0,-6 17-1 16,3-3-1-16,0-3-5 0,2-4-1 0,-2 4-4 0,0 0 4 16,-3 2-4-16,3-2-4 0,3-11-1 0,-8 20 3 15,5-9-6-15,3-1 6 0,0-10-8 0,-3 17 0 16,0-6 1-16,0-1 0 0,3-10-2 0,-4 14-1 16,4-14-8-16,-2 13 12 0,2-13-2 0,0 12-3 15,0-12 2-15,6 11 1 0,-6-11 4 0,9 8 0 16,-3-3-5-16,2-2 1 0,-8-3 2 0,22 1-4 15,-6 3 5-15,-2-4-5 0,2 0-3 0,1 0 2 16,-1 2 4-16,0-2-5 0,2-2 9 0,-4 2-8 0,2 0 0 16,-2-4 1-16,-14 4-5 0,25-1-9 0,-13 1-10 15,-12 0-10-15,19 1-14 0,-8-2-10 16,-11 1-14-16,16-1-16 0,-16 1-15 0,9 1-12 0,-9-1-10 16,0 0-23-16,13-3-22 0,-13 3-16 15,0 0-34-15,11-8-203 0,-11 8-450 0,3-10 199 16</inkml:trace>
  <inkml:trace contextRef="#ctx0" brushRef="#br0" timeOffset="-124786.38">6536 8922 191 0,'0'0'218'0,"0"0"-9"0,0 0-9 0,-9-9-15 15,9 9-15-15,0 0-18 0,0 0-10 0,0 0-7 16,-13-4-5-16,13 4-8 0,0 0 1 0,-17 20-7 15,14-12-4-15,-2 3-12 0,-6 2 2 0,8 0-4 0,-3 5-2 16,0-5-6-16,5 1 0 0,-2 7-12 16,0-3 1-16,-3-2-13 0,3 6-1 0,3 2-12 15,0-7 0-15,-3 1-6 0,3 4-3 0,0-4-8 0,3 0-5 16,-3-3-2-16,1 3-12 0,-1-3-23 0,0 1-22 16,-1-3-34-16,1 2-26 0,0-6-23 0,0-9-31 15,0 20-22-15,1-14-25 0,-1-6-243 0,8 14-467 16,-8-14 206-16</inkml:trace>
  <inkml:trace contextRef="#ctx0" brushRef="#br0" timeOffset="-124567.96">6848 9195 166 0,'0'0'270'0,"6"13"-15"0,-6-13-13 0,0 12-18 0,0-12-20 15,0 15-20-15,0-15-18 0,0 18-9 0,0-7-16 16,-6 0-11-16,-2 2-11 0,3 0-15 0,-1-1-10 16,-3 2-8-16,-2-1-7 0,-2 2-11 0,-2-4-21 15,-5 5-33-15,3-1-27 0,-6 0-29 0,4-2-40 16,-4 0-34-16,7-6-36 0,-3 0-68 0,2 3-135 16,1-5-383-16,1 2 170 0</inkml:trace>
  <inkml:trace contextRef="#ctx0" brushRef="#br0" timeOffset="-104510.75">8641 8981 104 0,'0'0'231'15,"0"0"-8"-15,0 0-18 0,0-13-18 0,0 13-17 0,0 0-19 16,0 0-14-16,0 0-14 0,0 0-3 0,0 0 0 15,0 0 6-15,0 0-3 0,0 0-2 0,-3 44-4 0,3-29 3 16,0-2-6-16,0 5-13 0,3-4 6 0,-3 5-6 16,3-1 1-16,0 5-8 0,3-7-3 15,-2 7-17-15,-1-4-1 0,3 4-6 0,-3-1-5 0,1-5-6 16,-1 2-5-16,0-2-8 0,0 0 4 0,0-3-6 16,-3 2-5-16,3-1-4 0,-3-6-20 0,5 3-17 15,-5-1-17-15,0-11-17 0,0 18-20 0,0-18-21 16,-2 14-22-16,2-14-26 0,-3 15-22 0,3-15-39 15,-3 9-26-15,3-9-235 0,0 0-486 0,0 0 216 16</inkml:trace>
  <inkml:trace contextRef="#ctx0" brushRef="#br0" timeOffset="-103691.09">9042 9065 8 0,'0'0'188'0,"9"-7"-4"0,-9 7-10 0,0 0-8 16,4-14-12-16,-4 14-16 0,11-7-9 0,-11 7-9 0,9-7-7 16,0 5-9-16,-9 2 3 0,13-9-13 15,-6 7-5-15,-7 2-10 0,15-5-4 0,-4 3-4 16,5 1-1-16,-7-2-4 0,5 2-2 0,-14 1-4 0,26 0-2 15,-17 0-7-15,8 1-3 0,-17-1-2 0,19 0-4 16,-7 3-2-16,-12-3-3 0,18 3-6 0,-12-2-2 16,3 4-3-16,-3 0-1 0,-6-5-5 0,10 11-3 15,-4-5 0-15,-6-6 2 0,5 12-2 0,-5-12 0 16,0 13 2-16,0-13 3 0,-2 17-4 0,2-17 2 16,-6 14-1-16,-3-3 1 0,8-2-3 0,-11 0 0 15,4-2-3-15,-1-1 3 0,1 3-5 0,2-3 1 16,-2 0-3-16,1 1 4 0,-5-4-4 0,12-3 0 15,-17 9-1-15,11-3-1 0,-4-3-2 16,10-3-2-16,-12 7-2 0,12-7 2 0,-7 4 1 0,7-4-2 16,0 0-1-16,-9 4 3 0,9-4-7 0,0 0-2 15,0 0 2-15,0 0-6 0,0 0-3 0,0 0 4 0,0 0-3 16,0 0-1-16,28 2 5 0,-28-2 0 0,16-2-1 16,-16 2 4-16,17 0-1 0,-17 0 0 15,15-1 0-15,-15 1 2 0,18-3-5 0,-18 3 4 0,14-1-2 16,-14 1 3-16,17 0 0 0,-17 0-2 0,10 1 2 15,-10-1-1-15,14 3 2 0,-14-3-2 0,9 3-1 16,-9-3 2-16,9 5 1 0,-9-5 2 0,7 6 3 16,-1 1 1-16,-6-7 0 0,6 13 1 0,-5-4 1 15,-1-9 1-15,6 13 0 0,-6-3 3 0,0-10-2 16,0 15 5-16,0-15-3 0,-3 16 0 0,3-16-3 16,-3 16 2-16,-4-6 0 0,1-4 1 0,3 3-1 15,-3 0-3-15,-4-1-1 0,1-1 2 0,1 0-1 16,-2 1-13-16,1-3-20 0,3 2-20 0,-2-1-26 15,-3 1-23-15,0-3-26 0,4 3-26 0,7-7-22 0,-9 7-44 16,9-7-162-16,0 0-405 0,0 0 180 16</inkml:trace>
  <inkml:trace contextRef="#ctx0" brushRef="#br0" timeOffset="-103452.26">9655 9251 46 0,'0'0'286'0,"0"0"-23"0,0 0-29 16,0 0-24-16,0 0-16 0,0 0-13 0,0 0-8 15,0 0-8-15,6 19-8 0,-6-19-13 0,-3 15 2 16,3-15-9-16,-3 21-5 0,-3-11-7 0,3 4-17 16,-2-3 1-16,-1 4-5 0,3-1-12 0,0-2-9 15,-4 2-4-15,4 1-9 0,0-5-6 0,0 1-9 0,0 2-3 16,2 2 1-16,-1-5-16 0,2-10 4 15,-4 17-4-15,1-7-8 0,3-10 0 0,-3 14-3 16,3-14-21-16,-2 13-21 0,2-13-11 0,-4 9-15 16,4-9-17-16,0 0-7 0,-2 14-9 0,2-14-15 0,0 0-21 15,0 0-23-15,0 0-21 0,0 0-26 0,0 0-36 16,0 0-199-16,0 0-450 0,24-31 199 0</inkml:trace>
  <inkml:trace contextRef="#ctx0" brushRef="#br0" timeOffset="-102966.78">10063 9029 39 0,'0'0'203'0,"0"0"-7"0,9-10-7 16,-9 10-14-16,0 0-12 0,9-2-4 0,-9 2-8 15,0 0-10-15,0 0-7 0,0 0-13 0,0 0-13 16,0 0-9-16,0 0-10 0,0 0-8 0,0 0-6 15,0 0-2-15,0 0 0 0,0 0 0 0,0 0-3 16,-22 26-4-16,13-17 6 0,4-2-6 0,-5 1-3 16,3 4-3-16,-2 2-1 0,-3-1-1 0,4 1-7 15,1-1 0-15,-1 1-5 0,-1 1-3 0,3-3-4 16,2 3 0-16,1-3-5 0,0-3 0 0,3 3-4 16,-6-2-4-16,6-10 1 0,0 18 0 0,6-11-1 15,-6-7 1-15,9 17 2 0,-2-10-1 0,2 0 4 16,5-1-6-16,-1 1-4 0,2-2 1 0,0 1-3 0,-2-2-3 15,5-1 0-15,-4 2-3 0,2-4-2 16,1 1-14-16,-4 1-17 0,2-3-17 0,-5 0-23 16,-10 0-21-16,20 4-25 0,-13-4-33 0,-7 0-33 15,15-7-39-15,-15 7-253 0,11-11-501 0,-7 7 221 16</inkml:trace>
  <inkml:trace contextRef="#ctx0" brushRef="#br0" timeOffset="-102721.74">10266 9187 191 0,'0'0'239'16,"0"0"-24"-16,0 0-9 0,0 0-4 0,0 0-5 15,0 0-9-15,0 0-6 0,-7 35-8 0,7-35-13 16,-2 21-8-16,-4-7-13 0,6 0-11 0,-4 3-12 16,1 0-4-16,-3-3-9 0,0 4-11 0,4 4-9 15,-2-3-5-15,1-1-10 0,-2-1-5 0,1 1-3 0,1 0-10 16,-1-4-1-16,1 3-8 0,-2-4-7 0,2-2-18 15,3 0-14-15,-4-4-20 0,4-7-15 16,-5 17-18-16,5-17-22 0,-3 12-22 0,3-12-12 0,-1 9-13 16,1-9-27-16,0 0-25 0,0 0-42 0,0 0-178 15,0 0-421-15,0 0 187 0</inkml:trace>
  <inkml:trace contextRef="#ctx0" brushRef="#br0" timeOffset="-102449.8">10623 9036 79 0,'4'8'224'0,"5"7"-11"15,0 0-5-15,0 2-6 0,-2 5-7 0,4 0-8 0,-1 2-13 16,-1 1-14-16,0 0-10 0,-1-1-13 0,-5-6-10 15,3 6-9-15,-5 0-14 0,-1-7-6 0,0-1-12 16,-1 2-6-16,-2-3-10 0,-3 2-5 0,-2-2-3 16,-1 0-10-16,3 0-2 0,-4-4-11 0,-1 0-30 15,2 0-27-15,-2 2-32 0,-1-6-36 0,3 3-45 16,-3-6-49-16,4 2-224 0,1-2-438 0,7-4 193 16</inkml:trace>
  <inkml:trace contextRef="#ctx0" brushRef="#br0" timeOffset="-104827.61">7437 9054 76 0,'0'0'167'15,"0"0"-11"-15,0 0-4 0,10-7-16 0,-10 7 3 0,0 0-8 16,0 0-4-16,6-7 2 0,-6 7-8 0,0 0-3 16,0 0-3-16,0 0-6 0,5-10-3 0,-5 10-8 15,0 0-7-15,0 0-4 0,0 0-10 0,0 0-7 16,0 0-3-16,0 0-15 0,0 0 1 0,0 0-7 16,0 0 0-16,0 0-1 0,0 0 2 0,0 0-1 15,0 0 2-15,15 19 0 0,-11-10-3 0,-4-9 0 16,6 13-1-16,-3-2-1 0,3 0 2 0,-1-3-6 15,-2 4-2-15,0-3-3 0,0 4 0 0,3-3-5 16,-6 0-1-16,4 1-1 0,-1 1-1 0,-3-1 3 16,3 1-1-16,0 2-4 0,-6-3 0 0,6 2-5 15,-3-13 3-15,-6 20-2 0,6-11-1 0,0-9-3 0,-3 20 0 16,3-14-5-16,0-6 2 0,-7 18-2 0,4-11 1 16,3-7-1-16,-3 13-5 0,3-13 3 0,-3 8-1 15,3-8 3-15,0 0-5 0,-3 11 2 0,3-11-1 16,0 0 2-16,0 0 9 0,0 0 4 0,0 0-1 15,0 0 3-15,0 0-1 0,0 0-2 0,0 0-9 16,0 0 3-16,0 0-4 0,0 0 3 0,15-26 0 16,-11 14-6-16,5 1-1 0,1-3-10 0,-1 1-8 15,5-9 4-15,-1 12-7 0,-1-7-3 0,-1 4-3 16,5-5 5-16,-7 3 1 0,4-2-1 0,1 2 1 16,-2 4 0-16,-2 1 5 0,2 0 1 0,-7 2 0 15,7-5-1-15,-5 7 4 0,-1-1-4 0,0-1 3 0,4 2-3 16,-1 2 3-16,-1-1 2 0,-8 5-7 15,16-6 7-15,-10 1 3 0,-6 5-5 0,11-2 4 16,-11 2-2-16,19 1 3 0,-19-1-1 0,12 6 1 0,-5-1 1 16,-7-5-1-16,12 12 2 0,-7-5-4 0,4 5 1 15,-3-1 5-15,-2 2 0 0,2-2 0 0,0 4 3 16,0 0-2-16,-4-3 3 0,-2 5 2 0,6-4-3 16,-6-2 1-16,5 2 1 0,-5-1-2 0,0-12-2 15,3 18 3-15,-3-10-4 0,0-8 5 0,5 16-4 16,-5-16 2-16,0 13-3 0,0-13 1 0,0 11-2 15,0-11 6-15,0 0-1 0,6 10-1 0,-6-10 0 16,0 0-2-16,0 0 6 0,0 8 1 0,0-8 0 16,0 0-9-16,0 0 4 0,0 0-2 0,0 0 3 0,0 0-6 15,19-18 5-15,-13 11-3 0,2-2-1 16,1 3-1-16,-2-7-4 0,5 0-8 0,-2-2-3 16,-1 1 0-16,2 1-3 0,1-1-3 0,-2-1 2 0,1 4 0 15,-2-3 2-15,4 1 5 0,-4 0-2 0,-2 4 0 16,-1 2 1-16,3-6 3 0,-4 6-2 15,1 0 2-15,-6 7 3 0,13-8-1 0,-13 8 0 0,6-11 0 16,-6 11 0-16,6-6-1 0,-6 6-1 0,0 0 6 16,8-7-1-16,-8 7 0 0,0 0 1 0,0 0 0 15,0 0 2-15,0 0 5 0,22 15-1 0,-16-9 4 16,-3 2 3-16,-3-8-2 0,7 20 6 0,-1-6 2 16,0 1-6-16,-3-2 7 0,2 5-5 0,-5-7 0 15,3 5-3-15,3-1 4 0,-6 1-2 0,4-2 1 16,-4 2 0-16,0-3-2 0,3 1-5 0,-3 0 2 15,0-4-2-15,3 1 5 0,-3-11-2 0,-3 17 1 16,6-8 0-16,-3-9-15 0,-3 16-10 0,3-16-14 0,0 14-13 16,0-14-20-16,3 13-21 0,-3-13-19 15,0 0-26-15,-3 12-1 0,3-12-16 0,0 0-15 16,0 0-26-16,9 3-235 0,-9-3-457 0,0 0 203 0</inkml:trace>
  <inkml:trace contextRef="#ctx0" brushRef="#br0" timeOffset="-102091.77">11098 9370 22 0,'0'0'267'0,"27"-7"-12"0,-27 7-16 0,21 0-14 16,-4 2-12-16,0-1-10 0,3-1-11 0,-1 0-9 16,2 0-11-16,4 3-9 0,2-3-10 0,-1 0-11 15,2 1-10-15,0-1-8 0,2 1-13 0,-3-1-12 16,1 1-7-16,-2-1-8 0,-1-1-10 0,-6 1-6 15,8 0-9-15,-9 0-5 0,0-1-6 0,-3 0-7 16,-3 1-16-16,-12 0-18 0,18 0-22 0,-18 0-18 16,12-3-38-16,-12 3-39 0,0 0-32 0,0 0-31 0,0 0-27 15,0 0-251-15,0 0-488 0,-33-22 216 0</inkml:trace>
  <inkml:trace contextRef="#ctx0" brushRef="#br0" timeOffset="-101880.05">11428 9228 118 0,'0'0'240'0,"0"0"-13"0,0 0-24 0,0 0-14 16,0 0-11-16,0 0 2 0,-18 12-4 0,15-6-16 15,3-6-14-15,-6 17-14 0,6-6-11 0,-1 0-9 16,-1 3-5-16,2 0-9 0,-3 3-10 0,3-2-9 16,-1 1-9-16,1 2-7 0,0-3 0 0,-3-2-8 15,0 4-7-15,0-3-2 0,0 0-17 0,1-3-26 16,1 0-22-16,-4 0-24 0,5-11-26 0,-6 16-25 15,3-9-32-15,3-7-16 0,0 14-32 0,0-14-204 16,0 0-409-16,8 9 181 0</inkml:trace>
  <inkml:trace contextRef="#ctx0" brushRef="#br0" timeOffset="-101158.35">11816 9219 209 0,'0'0'229'0,"0"0"-19"0,0 0-19 0,15 3-14 15,-15-3-7-15,4 11-9 0,-4-11-12 0,6 13-8 16,-3-2-3-16,2 3-12 0,-4 0-9 0,1 0-1 16,1 0-14-16,-3 3-1 0,1-3-6 0,-1 1-8 15,0-2-13-15,-1 2 0 0,1-1-13 0,-3-4-3 16,3-10-5-16,-2 16-3 0,2-16-8 0,0 15-3 15,0-15-5-15,-1 13-3 0,1-13-3 0,0 11 3 16,0-11 0-16,0 0-4 0,0 0-3 0,0 0 2 0,0 0-1 16,0 0-5-16,0 0-7 0,0 0 4 0,0 0-6 15,0 0-5-15,0 0-9 0,28-24-6 16,-19 11-18-16,3 2-4 0,1 0-7 0,7-7-1 0,-3 1 1 16,3 4 0-16,-1-7 4 0,-5 8 2 0,1-1 3 15,0 1 2-15,-4 2 4 0,3 1 6 0,-5 0 9 16,0 2 10-16,0 1 4 0,-9 6 3 0,12-8 0 15,-12 8 2-15,9-7-6 0,-9 7 1 0,0 0-2 16,0 0 7-16,0 0 6 0,16 11 6 16,-16-11 2-16,0 13 3 0,0-13 0 0,-3 18 7 0,6-8-2 15,-3 4 2-15,0-2 1 0,0 1-2 0,0 0-4 16,0-4 4-16,1 2 0 0,-1 1-3 0,0-12-4 16,2 19 0-16,-2-9-3 0,0-10-4 0,1 13 0 15,-1-13 0-15,3 11-4 0,-3-11-1 0,0 0 1 16,0 10 4-16,0-10-3 0,0 0-1 0,0 0-4 15,9 7 2-15,-9-7-4 0,0 0 1 0,17-3-3 0,-17 3 1 16,18-6-7-16,-8-2-13 0,4-2-13 0,0-1-7 16,3 2-7-16,1-7 1 0,1 3-5 0,1-4 0 15,0 2 1-15,0 1 6 0,-2-2 3 0,-3 7 6 16,-2-4 0-16,0 6 3 0,-2 0 7 0,-4 4 4 16,2-2-3-16,0-1 4 0,-9 6-3 0,11-3 5 15,-11 3 2-15,0 0 1 0,18 3 6 0,-12 4 1 16,1 0 1-16,-1 3 5 0,0 1-1 0,1 2 2 15,-1 2-4-15,0-2 1 0,-3 3 1 0,3 0 0 16,2 1 1-16,-4 1 0 0,2-1-2 0,-4 2 0 16,1-2 0-16,0 3-16 0,-2 0-33 0,-1-1-40 15,-4 1-46-15,4-8-74 0,-5 3-262 0,1-3-504 16,-1 2 222-16</inkml:trace>
  <inkml:trace contextRef="#ctx0" brushRef="#br0" timeOffset="-100455.75">13236 9041 235 0,'0'0'237'16,"0"0"-20"-16,0 0-14 0,0 0-17 0,0 0-9 15,-14-1-13-15,14 1-4 0,0 0-6 0,-16 12-7 16,13-4-7-16,-5 3-9 0,2 1-10 0,-1 3-10 16,2 1 3-16,2 2-8 0,-3 3-8 0,3-5-6 15,0 4-7-15,3 6-4 0,0-5-6 0,3 4-9 16,0-3-4-16,3 3-3 0,-3-6-5 0,2 4-4 0,1-7-5 15,-3 1-6-15,-2 1-2 0,5-1 0 16,-1 0-16-16,-2-3-14 0,1-3-21 0,-2-1-17 16,1 0-28-16,-3-10-15 0,1 17-22 0,2-10-15 0,-3-7-14 15,0 0-24-15,5 11-34 0,-5-11-71 0,0 0-149 16,0 0-436-16,0 0 193 0</inkml:trace>
</inkml:ink>
</file>

<file path=ppt/ink/ink123.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in"/>
          <inkml:channel name="T" type="integer" max="2.14748E9" units="dev"/>
        </inkml:traceFormat>
        <inkml:channelProperties>
          <inkml:channelProperty channel="X" name="resolution" value="393.73947" units="1/cm"/>
          <inkml:channelProperty channel="Y" name="resolution" value="393.73947" units="1/cm"/>
          <inkml:channelProperty channel="F" name="resolution" value="249.9771" units="1/in"/>
          <inkml:channelProperty channel="T" name="resolution" value="1" units="1/dev"/>
        </inkml:channelProperties>
      </inkml:inkSource>
      <inkml:timestamp xml:id="ts0" timeString="2023-08-11T05:44:33.638"/>
    </inkml:context>
    <inkml:brush xml:id="br0">
      <inkml:brushProperty name="width" value="0.04667" units="cm"/>
      <inkml:brushProperty name="height" value="0.04667" units="cm"/>
      <inkml:brushProperty name="color" value="#ED1C24"/>
      <inkml:brushProperty name="fitToCurve" value="1"/>
    </inkml:brush>
  </inkml:definitions>
  <inkml:trace contextRef="#ctx0" brushRef="#br0">0 16 117 0,'0'0'113'0,"0"0"-6"0,0 0-9 0,0 0-13 16,0 0 0-16,0 0-8 0,0 0-5 0,0 0-4 15,0 0 0-15,0 0-10 0,0 0 2 0,0 0-9 16,0 0-2-16,0 0-7 0,0 0 1 0,0 0-5 16,0 0-6-16,0 0 1 0,0 0 3 0,0 0 0 15,0 0-7-15,0 0 2 0,0 0-1 0,0 0 4 16,0 0 0-16,0 0 5 0,0 0-5 0,0 0 3 0,0 0 0 15,0 0-3-15,0 0 0 16,0 0-4-16,31-14 0 0,-31 14-2 0,0 0-8 0,12-1 3 16,-12 1-4-16,0 0-4 0,0 0 0 0,0 0-1 0,18 0-1 15,-18 0 2-15,0 0-4 0,0 0-1 0,16 0-3 16,-16 0-2-16,0 0 5 0,14 1-4 16,-14-1 4-16,0 0-7 0,13-1 3 0,-13 1-3 0,0 0 0 15,15 0 0-15,-15 0 0 0,0 0-2 0,15 0 6 16,-15 0-8-16,0 0 5 0,18 1-3 0,-18-1 0 15,13 0 0-15,-13 0 2 0,14 0-2 0,-14 0 1 16,0 0-1-16,19 0 4 0,-19 0-6 0,14-1 4 16,-14 1-2-16,14 0 0 0,-14 0-3 0,17 1 1 15,-17-1 2-15,0 0-3 0,16-1 2 0,-16 1 0 16,0 0 3-16,18 1-5 0,-18-1 1 0,12 4 2 16,-12-4 5-16,16-4-7 0,-16 4-2 0,0 0 5 15,14 4-1-15,-14-4 2 0,0 0 0 0,12 2-3 16,-12-2 1-16,0 0 0 0,0 0-4 0,15 0 4 15,-15 0-1-15,0 0 4 0,12 0-3 0,-12 0-6 16,0 0 3-16,0 0 5 0,13 0-5 0,-13 0 2 16,12 3-1-16,-12-3 3 0,12 0-1 0,-12 0-3 15,13 1 0-15,-13-1 2 0,0 0-1 0,17 0 3 0,-17 0 1 16,12 0 4-16,-12 0-2 0,0 0 3 0,18-1-1 16,-18 1 1-16,0 0 1 0,15-2 2 15,-15 2-3-15,0 0 3 0,14 0-2 0,-14 0-1 0,0 0 3 16,17-3-4-16,-17 3 0 0,10-4-3 0,-10 4 1 15,12-1 0-15,-12 1-3 0,0 0 3 0,15-1 0 16,-15 1 3-16,12 0-2 0,-12 0-4 0,0 0 3 16,0 0-4-16,19 0-1 0,-19 0 2 0,0 0 2 15,15 0-7-15,-15 0 0 0,11-1 5 0,-11 1-6 16,0 0 6-16,15 2-3 0,-15-2 2 0,0 0 1 16,10 1-2-16,-10-1 0 0,0 0 0 0,11 4-2 15,-11-4 5-15,0 0-3 0,12 2 3 0,-12-2-4 16,0 0 2-16,11 1-1 0,-11-1-1 0,0 0 3 15,12 3-3-15,-12-3 2 0,0 0 4 0,12 1-5 16,-12-1-1-16,9 3 12 0,-9-3-11 0,14 0 0 16,-14 0-2-16,9 3 0 0,-9-3 4 0,0 0-2 15,16 1-3-15,-16-1 2 0,0 0 2 0,13 3-3 16,-13-3 1-16,0 0-1 0,14 3-1 0,-14-3 2 0,9 1 2 16,-9-1-1-16,0 0-1 0,12 4-1 15,-12-4 4-15,0 0-1 0,13 2 1 0,-13-2-1 16,9 2 2-16,-9-2-3 0,0 0 1 0,0 0 3 0,17-2-3 15,-17 2 1-15,0 0-2 0,14 4 2 0,-14-4-1 16,0 0-3-16,14-2 3 0,-14 2-3 0,12 0 2 16,-12 0 0-16,13 0 1 0,-13 0 0 15,0 0 0-15,17-2-4 0,-17 2 4 0,13 0 0 0,-13 0-1 16,0 0-3-16,12-2 2 0,-12 2 3 0,0 0-3 16,0 0-4-16,16 0 5 0,-16 0-2 0,0 0 3 15,0 0-4-15,0 0 4 0,12 2-1 0,-12-2 0 16,0 0-2-16,0 0 5 0,14 0-5 0,-14 0 3 15,0 0 0-15,12 2 0 0,-12-2-2 0,0 0 3 16,18 2-4-16,-18-2 4 0,9 0-2 0,-9 0 0 16,0 0-1-16,19 0 2 0,-19 0 2 0,12 0-3 15,-12 0 0-15,15 0 0 0,-15 0-1 0,13 0 0 16,-13 0 3-16,17 0 3 0,-17 0-6 0,13-2 0 16,-13 2 2-16,12-2-2 0,-12 2 1 0,0 0 0 15,16 0 1-15,-16 0 1 0,0 0-2 0,14-2 0 16,-14 2-1-16,0 0 1 0,13 2 0 0,-13-2 1 15,0 0-1-15,15-2-1 0,-15 2 0 0,14 2 1 0,-14-2 2 16,11 0-2-16,-11 0 1 0,14 0 0 0,-14 0-3 16,16 2 2-16,-16-2 0 0,17 0-2 0,-17 0 1 15,13 2 0-15,-13-2-1 0,15 0 6 0,-15 0-6 16,16-2 3-16,-16 2-1 0,17 0 2 0,-17 0-4 16,13 0 3-16,-13 0-2 0,17-2 3 0,-17 2-1 15,13 2-1-15,-13-2 0 0,12 0-1 16,-12 0 1-16,0 0-1 0,16 0 0 0,-16 0-1 0,11 0 3 15,-11 0 0-15,12 2 0 0,-12-2 1 0,0 0-3 16,16 0 1-16,-16 0 1 0,0 0-1 0,17-2 0 16,-17 2 1-16,10 2-2 0,-10-2 1 0,0 0 1 15,18-2 1-15,-18 2-1 0,0 0 0 0,0 0-1 16,16 0-2-16,-16 0 2 0,0 0-1 0,14 2-1 16,-14-2 2-16,0 0 3 0,0 0-1 0,16-2-4 0,-16 2 4 15,0 0-2-15,14-4 3 0,-14 4 0 16,13 0 1-16,-13 0 0 0,15 0-1 0,-15 0 3 15,13-1-4-15,-13 1 3 0,0 0-5 0,14 0 1 0,-14 0 0 16,0 0 3-16,18-3-1 0,-18 3-1 0,10 3 3 16,-10-3 3-16,0 0-6 0,0 0 2 0,17-3 2 15,-17 3 1-15,0 0 1 0,16-1-1 0,-16 1-1 16,0 0 1-16,16 0-3 0,-16 0 7 0,11-2-8 16,-11 2 0-16,0 0 1 0,18 0-3 15,-18 0 2-15,13-1 0 0,-13 1 1 0,12-3-1 0,-12 3 0 16,0 0-1-16,16-1 1 0,-16 1-3 0,0 0 4 15,18-2-1-15,-18 2-2 0,0 0 2 0,12-1-3 16,-12 1 5-16,0 0-4 0,0 0 1 0,17 0-2 16,-17 0 2-16,0 0-2 0,13-3 1 0,-13 3 0 15,0 0 0-15,0 0 0 0,18 0 0 0,-18 0 0 16,0 0 1-16,10 3 2 0,-10-3-2 0,0 0 1 16,14 0 2-16,-14 0-4 0,0 0 8 0,0 0 0 15,15-3 1-15,-15 3 5 0,0 0-5 0,10 3 2 16,-10-3 5-16,0 0-6 0,17-4 6 0,-17 4-3 15,13-1 3-15,-13 1-1 0,0 0-1 0,13-3 2 16,-13 3-2-16,12 0-2 0,-12 0-1 0,0 0 1 0,0 0-1 16,17 0 0-16,-17 0 0 0,0 0 1 0,13-6 0 15,-13 6 1-15,0 0 2 0,0 0 1 16,0 0 0-16,0 0 1 0,12 0 0 0,-12 0 0 0,0 0-1 16,0 0 0-16,0 0 3 0,0 0-6 0,0 0 2 15,0 0-1-15,0 0 0 0,0 0-2 16,0 0-1-16,0 0 0 0,0 0 0 0,0 0-2 15,0 0-3-15,0 0-1 0,0 0 1 0,0 0-4 0,0 0 1 16,14 6 2-16,-14-6-3 0,0 0-1 0,0 0 3 16,0 0-4-16,0 0-18 0,0 0-15 0,0 0-26 15,0 0-27-15,0 0-28 0,-29 16-40 0,29-16-28 16,-10 9-231-16,-2-7-446 0,4 0 197 0</inkml:trace>
</inkml:ink>
</file>

<file path=ppt/ink/ink124.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in"/>
          <inkml:channel name="T" type="integer" max="2.14748E9" units="dev"/>
        </inkml:traceFormat>
        <inkml:channelProperties>
          <inkml:channelProperty channel="X" name="resolution" value="393.73947" units="1/cm"/>
          <inkml:channelProperty channel="Y" name="resolution" value="393.73947" units="1/cm"/>
          <inkml:channelProperty channel="F" name="resolution" value="249.9771" units="1/in"/>
          <inkml:channelProperty channel="T" name="resolution" value="1" units="1/dev"/>
        </inkml:channelProperties>
      </inkml:inkSource>
      <inkml:timestamp xml:id="ts0" timeString="2023-08-11T05:44:38.375"/>
    </inkml:context>
    <inkml:brush xml:id="br0">
      <inkml:brushProperty name="width" value="0.04667" units="cm"/>
      <inkml:brushProperty name="height" value="0.04667" units="cm"/>
      <inkml:brushProperty name="color" value="#ED1C24"/>
      <inkml:brushProperty name="fitToCurve" value="1"/>
    </inkml:brush>
  </inkml:definitions>
  <inkml:trace contextRef="#ctx0" brushRef="#br0">0 8 99 0,'0'0'117'0,"0"0"-12"0,0 0 2 16,0 0-9-16,0 0-5 0,0 0-4 0,0 0-3 15,0 0 0-15,4-9-7 0,-4 9-3 0,0 0 1 16,0 0-7-16,0 0-7 0,0 0-5 16,0 0-1-16,0 0-4 0,0 0-5 0,0 0-9 0,0 0-7 15,0 0-5-15,0 0-3 0,0 0 0 0,0 0-3 16,0 0-5-16,0 0 4 0,0 0-7 0,0 0-3 16,0 0 1-16,0 0 8 0,0 0-8 0,0 0-1 0,0 0 2 15,0 0-3-15,0 0 3 0,0 0 3 16,0 0 2-16,0 0 5 0,0 0-6 0,0 0-3 15,20 12 1-15,-20-12-4 0,0 0 11 0,9 3-9 16,-9-3 0-16,0 0-3 0,0 0 1 0,13 1 2 0,-13-1-6 16,0 0-1-16,12 6 1 0,-12-6-2 15,0 0 0-15,12 2-1 0,-12-2 0 0,0 0 1 16,9 3 0-16,-9-3-2 0,0 0-4 0,0 0 6 0,15 2-2 16,-15-2 0-16,0 0 0 0,10 4 3 0,-10-4 1 15,9 4-3-15,-9-4-1 0,0 0 6 16,14 2-6-16,-14-2 2 0,10 5 1 0,-10-5 6 0,13 0-7 15,-13 0 2-15,12 3 1 0,-12-3-2 0,11 2 4 16,-11-2 1-16,13 0 0 0,-13 0 3 0,11 2-3 16,-11-2-1-16,15 3-4 0,-15-3 8 0,13 1-4 15,-13-1 4-15,12 2-4 0,-12-2 2 0,13 1-1 16,-13-1 1-16,14 0-2 0,-14 0 1 0,0 0 0 16,15 4-3-16,-15-4 2 0,0 0-1 0,13 0 2 15,-13 0-1-15,11 3-2 0,-11-3 3 0,0 0-5 16,16-1 2-16,-16 1 0 0,10 1-3 0,-10-1 1 15,0 0-1-15,0 0-1 0,15 3-2 0,-15-3-5 16,0 0 7-16,14 0-3 0,-14 0 2 16,12 1-3-16,-12-1 0 0,0 0 2 0,15 2 1 0,-15-2 0 0,10 4-4 15,-10-4 4-15,14 5 5 0,-14-5-7 16,14 2 2-16,-14-2 0 0,15 4-2 0,-15-4 2 16,17 0 2-16,-4 2-2 0,-13-2 2 0,20 0-1 15,-13 1-9-15,-7-1 9 0,15 0 5 0,-15 0 1 0,19 3-1 16,-19-3-8-16,15 0 9 0,-15 0-1 0,14-3-1 15,-14 3 3-15,0 0-1 0,18 0 0 16,-18 0 1-16,11-1-1 0,-11 1-1 0,0 0 0 16,15 1-3-16,-15-1 2 0,0 0-1 0,14-1-1 0,-14 1 1 15,0 0-1-15,13 1-2 0,-13-1 1 16,0 0 0-16,14 3-6 0,-14-3-1 0,0 0 7 16,16 1 0-16,-16-1-4 0,0 0 3 0,16 0 0 0,-16 0-2 15,12 2-2-15,-12-2 4 0,0 0 1 0,17 1 0 16,-17-1-2-16,10 0 2 0,-10 0-1 0,0 0 1 15,20-3-8-15,-20 3 9 0,0 0 2 16,15-1-1-16,-15 1 1 0,0 0-3 0,13 0 0 0,-13 0 5 16,0 0-4-16,10 1 1 0,-10-1 0 0,0 0-3 15,0 0-3-15,18 0 5 0,-18 0-5 0,11 2 3 16,-11-2-2-16,0 0 2 0,0 0-3 0,13 4 4 16,-13-4-6-16,0 0 0 0,0 0 3 0,17-3-3 15,-17 3 6-15,0 0-4 0,0 0-4 0,16 4 5 16,-16-4-2-16,9 3 1 0,-9-3-1 0,10 1 2 15,-10-1 2-15,0 0-3 0,14 2 0 0,-14-2 2 16,10 4-1-16,-10-4 0 0,12 1-5 0,-12-1 4 16,12 0 0-16,-12 0 0 0,0 0 1 0,14 2 0 15,-14-2 2-15,11 4-1 0,-11-4-1 0,0 0-2 16,14 0 3-16,-14 0-2 0,12 0 2 0,-12 0 0 0,10 2-1 16,-10-2 1-16,0 0-1 0,0 0 1 15,17 0-1-15,-17 0-2 0,9 1 3 0,-9-1-1 16,0 0-2-16,14 0 4 0,-14 0-4 0,12 0 3 0,-12 0-6 15,0 0 7-15,15 0-3 0,-15 0 0 0,12 0 1 16,-12 0 1-16,0 0 0 0,17 3 0 16,-17-3 1-16,12 1-2 0,-12-1-2 0,0 0 5 15,16 0-3-15,-16 0 5 0,0 0-3 0,13 0 4 0,-13 0 2 16,0 0-1-16,15 0 0 0,-15 0-3 0,0 0 0 16,18-1 1-16,-18 1-1 0,14 0 1 0,-14 0-4 15,0 0 2-15,15-3-1 0,-15 3 2 0,0 0-2 16,13 3 0-16,-13-3 2 0,0 0-1 0,12 0-2 15,-12 0 2-15,0 0 0 0,0 0-4 0,15 0-1 16,-15 0 4-16,12 0-2 0,-12 0-1 0,0 0-1 16,0 0 2-16,13 0 0 0,-13 0 2 0,0 0-4 15,0 0 3-15,18-3 2 0,-18 3-4 0,0 0 3 16,11 3 0-16,-11-3-2 0,0 0 1 0,16 1-7 16,-16-1 8-16,0 0-1 0,13 0 1 0,-13 0-2 15,0 0 3-15,11 0-2 0,-11 0-3 0,0 0-1 16,13 2 4-16,-13-2-1 0,0 0-1 0,12 2 2 15,-12-2 1-15,12 3-3 0,-12-3-3 0,0 0 3 16,12 3 1-16,-12-3-1 0,0 0 0 0,13 1 0 16,-13-1 5-16,9 2-5 0,-9-2-1 0,0 0 2 15,0 0-2-15,15 0 2 0,-15 0 0 0,0 0-1 16,17 0 3-16,-17 0-2 0,0 0 0 0,15 4-2 16,-15-4 4-16,0 0-3 0,13 0 7 0,-13 0-10 0,0 0 4 15,10 1 3-15,-10-1-4 0,0 0 2 0,14 0-3 16,-14 0 0-16,0 0 0 0,0 0 0 15,15 1 5-15,-15-1-7 0,0 0 2 0,12 5-1 16,-12-5 4-16,0 0 0 0,10 0-3 0,-10 0 0 0,0 0 5 16,0 0-7-16,18 0 6 0,-18 0-4 0,8 2 3 15,-8-2-2-15,0 0 3 0,13 2-3 16,-13-2 0-16,0 0 1 0,12 0-2 0,-12 0 1 16,0 0-1-16,0 0 0 0,12 1 3 0,-12-1 1 0,0 0-2 15,0 0 4-15,10 2-3 0,-10-2 4 0,0 0 3 16,0 0-3-16,12 4 1 0,-12-4 2 15,11 2 3-15,-11-2-1 0,0 0 1 0,13 1 0 0,-13-1-3 16,11 3-1-16,-11-3-2 0,0 0 3 16,16 0-4-16,-16 0 1 0,10 0 1 0,-10 0 0 0,0 0-4 15,18-3 1-15,-18 3 6 0,0 0-2 0,14 0 1 16,-14 0-1-16,0 0 2 0,13 3 1 0,-13-3 1 16,11 1-2-16,-11-1-3 0,0 0 5 0,13 0-1 15,-13 0 3-15,0 0-2 0,0 0 1 0,15 0 2 16,-15 0-4-16,0 0 1 0,13 0-4 0,-13 0 12 15,9 2-15-15,-9-2 1 0,0 0 0 0,0 0 0 16,17 0-4-16,-17 0 4 0,0 0-4 0,0 0 3 16,19-2-1-16,-19 2-1 0,0 0 2 0,0 0-2 15,15 0 0-15,-15 0 5 0,0 0-7 0,0 0 1 16,13-1-2-16,-13 1 0 0,0 0 1 0,0 0 1 0,14 1-1 16,-14-1 1-16,9 2-4 0,-9-2 5 0,0 0-4 15,15 1 2-15,-15-1-2 0,0 0 5 16,15 3-6-16,-15-3 2 0,0 0 3 0,13 2-2 0,-13-2-2 15,9 3 0-15,-9-3-2 0,0 0 1 0,12 6 1 16,-12-6 2-16,9 2-2 0,-9-2-1 16,10 4-1-16,-10-4 3 0,12 5-2 0,-12-5 0 15,14 5 2-15,-14-5-1 0,10 1 4 0,-10-1-3 0,10 4 0 16,-10-4-1-16,12 1 0 0,-12-1 1 0,0 0 2 16,11 6 1-16,-11-6 1 0,0 0-2 0,10 5 1 15,-10-5-3-15,0 0-1 0,0 0 5 0,9 2 1 16,-9-2-1-16,0 0 5 0,0 0 5 0,0 0-1 15,14 0 0-15,-14 0-4 0,0 0 5 16,0 0-5-16,13 0-1 0,-13 0-1 0,12 1-2 0,-12-1 2 16,12 2 1-16,-12-2-3 0,0 0 3 0,16 0-3 15,-16 0-1-15,0 0 6 0,17 2-1 0,-17-2-1 16,10 0 3-16,-10 0 2 0,0 0-3 0,15 2 4 16,-15-2 14-16,0 0-14 0,15-2-3 0,-15 2 3 15,0 0 3-15,0 0-4 0,12-2 0 0,-12 2 1 16,0 0 0-16,0 0 2 0,0 0-7 0,10 4 3 15,-10-4 6-15,0 0-8 0,0 0-4 0,0 0 1 16,0 0 2-16,0 0-5 0,0 0-1 0,0 0 3 16,0 0-4-16,0 0 2 0,0 0-6 0,14-4 8 15,-14 4-1-15,0 0-6 0,0 0 14 0,0 0-9 16,0 0 2-16,0 0 0 0,0 0 5 0,0 0-2 16,0 0 5-16,0 0-2 0,0 0 2 0,0 0 0 0,0 0 8 15,0 0-3-15,0 0 3 0,0 0 0 16,0 0-3-16,0 0 3 0,0 0-5 0,0 0 14 15,0 0-17-15,0 0 1 0,0 0-3 0,0 0 2 16,0 0 0-16,0 0-31 0,0 0-32 0,0 0-35 0,0 0-13 16,0 0-20-16,0 0-44 0,0 0-47 0,0 0-61 15,-42 15-249-15,24-13-560 0,-1-2 248 16</inkml:trace>
</inkml:ink>
</file>

<file path=ppt/ink/ink125.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in"/>
          <inkml:channel name="T" type="integer" max="2.14748E9" units="dev"/>
        </inkml:traceFormat>
        <inkml:channelProperties>
          <inkml:channelProperty channel="X" name="resolution" value="393.73947" units="1/cm"/>
          <inkml:channelProperty channel="Y" name="resolution" value="393.73947" units="1/cm"/>
          <inkml:channelProperty channel="F" name="resolution" value="249.9771" units="1/in"/>
          <inkml:channelProperty channel="T" name="resolution" value="1" units="1/dev"/>
        </inkml:channelProperties>
      </inkml:inkSource>
      <inkml:timestamp xml:id="ts0" timeString="2023-08-11T05:44:48.911"/>
    </inkml:context>
    <inkml:brush xml:id="br0">
      <inkml:brushProperty name="width" value="0.04667" units="cm"/>
      <inkml:brushProperty name="height" value="0.04667" units="cm"/>
      <inkml:brushProperty name="color" value="#3165BB"/>
      <inkml:brushProperty name="fitToCurve" value="1"/>
    </inkml:brush>
  </inkml:definitions>
  <inkml:trace contextRef="#ctx0" brushRef="#br0">0 137 42 0,'37'-1'128'0,"-37"1"-11"15,0 0-1-15,0 0-11 0,0 0-8 0,0 0-7 0,14-8-11 16,-14 8-7-16,0 0 0 0,9-3-5 0,-9 3-6 16,0 0-3-16,11-4-11 0,-11 4-2 15,0 0-9-15,0 0 3 0,14-1-6 0,-14 1 0 0,0 0-5 16,15 0-3-16,-15 0-2 0,0 0-4 0,15-2 0 15,-15 2-1-15,13-4-3 0,-13 4 1 0,18-1 4 16,-9 1-3-16,-9 0-6 0,19-3-2 0,-7 0 5 16,3 3 1-16,-3-1-5 0,5-1 8 0,-7 0-5 15,6 0 1-15,-5-2-7 0,2 3 3 0,4 0 1 16,-2 0 0-16,-2 1 0 0,-1-2-5 0,-12 2 4 16,21-2 0-16,-9 2-4 0,-12 0 1 0,22-2 3 15,-10 1-5-15,-12 1 3 0,19 0-6 0,-7-3 2 16,-12 3 0-16,23 0 0 0,-14 0-1 0,-9 0-2 15,24-1-4-15,-24 1 5 0,17 0 3 0,-8-2-7 0,-9 2 5 16,21 0-3-16,-9 0 1 0,-12 0-1 0,20-2-1 16,-8 2 4-16,-2-2-4 0,-10 2-1 0,24 2 5 15,-9-2-2-15,-3 0 1 0,0 0 2 16,3 2-1-16,-1-4-2 0,3 0-4 0,-7 4 2 0,7-4 3 16,-4 4 1-16,2-4 2 0,-15 2-3 0,22 0-1 15,-5-1 2-15,-4 1 4 0,2 0-4 0,-1 0 1 16,-3-3 1-16,-11 3-4 0,26 0-4 0,-16-1 6 15,8-1 0-15,-4 2-6 0,1 0 8 0,-15 0-8 16,29-1 8-16,-15 1-7 0,1 0 4 0,-2 0 3 16,2 0-8-16,1 0 7 0,-16 0-3 0,21-3-4 15,-6 3 4-15,-1 0 0 0,-2 3-3 0,-12-3 3 16,25 0-5-16,-13 1 7 0,-2-1-1 0,-10 0-4 16,26 2 7-16,-11-2-5 0,1 1 3 0,-7-1-6 15,3 3 1-15,1-3 6 0,1 1-2 0,-14-1-5 16,28-1 5-16,-15 1-2 0,4 0 4 0,-2 0-2 0,0 0 2 15,1 0-3-15,-2 0 5 0,-1 0-5 0,-3-3-2 16,7 3 2-16,-2 0 4 0,-15 0-1 0,27 3 0 16,-14-6-1-16,2 3 2 0,-2-1-5 0,-13 1 3 15,29 1-2-15,-19-1 10 0,-10 0-7 0,25-3-5 16,-13 3 4-16,0 0-3 0,-12 0-5 0,21 0 6 16,-12 0 0-16,-9 0-2 0,19-1-3 0,-7 1 7 15,0-3 1-15,-12 3 2 0,21-1-6 0,-10 1 0 16,-11 0-2-16,19 0 1 0,-19 0 1 0,19 0 0 15,-7 0-1-15,-12 0 4 0,21-1-2 16,-9 2-1-16,-12-1-3 0,23 0 3 0,-12-1 0 0,-11 1-2 16,21 0 4-16,-9 0-16 0,6 0 15 0,-4 0-1 15,-4 1-1-15,2 0 4 0,4-2 1 0,-1 1-5 0,0 1 0 16,-1 2-1-16,4-6 2 0,-4 6 2 16,1-3-2-16,-3 0 0 0,6 0-3 0,-1 0 5 15,-1 0-2-15,0 0 3 0,1-3-2 0,-1 3-1 0,1 3 2 16,-2-2-1-16,-1-1-2 0,3 0 5 0,-7 2-5 15,7-4 2-15,-7 4 2 0,4-2 1 0,3-2-3 16,-3 4-5-16,-1-4 5 0,2 1-2 0,2 1 1 16,-2-3 0-16,-1 3 4 0,3 3-1 0,-2-3-3 15,-2 0 1-15,5-3 1 0,-3 3-4 0,0 0 7 16,-2 0-3-16,4 0 0 0,-4-1-3 0,2 1 0 16,-1 0 4-16,0 0 0 0,0 0 1 0,2 0-4 15,-16 0 1-15,21-1-14 0,-12 0 16 0,-9 1 0 16,25 0-6-16,-10 1 4 0,-3-2 1 0,0 2-1 15,-12-1 3-15,21 1-3 0,-7-2 3 0,-14 1-3 16,25 0-1-16,-13 1 3 0,3-1-13 0,-2 1 11 16,-1 2-1-16,3-3 3 0,0-3 0 0,-3 6-3 15,1-2 0-15,7 1-1 0,-2-1 2 0,-2-1-1 0,2 0 0 16,-2 0 1-16,4 0-2 0,-2 3 6 0,-1-2-5 16,1-1 1-16,0 0 2 0,2 2-6 15,-5-2 8-15,4 2-7 0,-1-2 5 0,1 0-3 0,-2 2 0 16,0-2 1-16,-2 0 0 0,3 1-4 0,-6-1 1 15,3 3 3-15,0-3-1 0,1-3-2 0,1 6-3 16,1-3 4-16,-3 1 5 0,3-1-2 0,-2-1-2 16,0 2 1-16,1-1 0 0,1 0-3 0,1 0-5 15,-3 0 11-15,4 2-1 0,-4-4 1 0,4 2-8 16,-4-1 4-16,2 1 4 0,-2 0-2 0,4 0-5 16,-2-3 4-16,-2 3 3 0,2 0-9 0,1-1 3 15,-1-1 4-15,-1 0-3 0,1 2-2 0,-2-2 1 16,2 1 5-16,0-2-3 0,-2 3 8 0,2 0-13 15,-2 0 4-15,4-1 1 0,-4-1 3 0,4 2-3 16,-5 0-3-16,-1 0 3 0,4 0 1 0,-3 0 2 16,-1 0-5-16,4 0-4 0,-6-1 8 0,-12 1 1 0,26 0 3 15,-12 0-4-15,-1 0-1 0,-2-3 1 0,-11 3-6 16,25-1 5-16,-9 0 5 0,-1 1-3 16,-1-1 0-16,1 1 8 0,0-4-5 0,-1 2 1 0,1 1 4 15,2-2-1-15,-1 2 0 0,-4-1-1 0,6 0 3 16,0 0-4-16,0 1 3 0,1-2-1 15,-2 3 0-15,-2-3 1 0,7 2-2 0,-3 1-1 0,2-4-1 16,5 4 1-16,-9 0-2 0,10-1 1 0,-4-2 1 16,-4 3 1-16,5-2-3 0,3 0-1 0,-9 2 1 15,1 0 3-15,0-3-3 0,7 3-4 0,-8 0 4 16,1-1-1-16,0 1 3 0,-1-3-1 0,0 3 2 16,-4-2 1-16,1 2 1 0,-1 0-5 0,-2 0 8 15,-12 0-3-15,20-2 9 0,-11 1-5 0,-9 1 1 0,19-3 2 16,-19 3 0-16,15-1 0 0,-15 1 5 15,15-3-4-15,-15 3 4 0,10-3-8 0,-10 3 7 0,12-1-2 16,-12 1 4-16,0 0-4 0,0 0 2 0,9-3-2 16,-9 3-1-16,0 0-1 0,0 0-4 0,0 0 0 15,0 0 0-15,0 0-7 0,0 0-7 16,0 0-7-16,0 0-18 0,0 0-20 0,0 0-27 0,0 0-28 16,0 0-40-16,0 0-58 0,-40 3-151 0,40-3-376 15,-27-3 166-15</inkml:trace>
</inkml:ink>
</file>

<file path=ppt/ink/ink126.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in"/>
          <inkml:channel name="T" type="integer" max="2.14748E9" units="dev"/>
        </inkml:traceFormat>
        <inkml:channelProperties>
          <inkml:channelProperty channel="X" name="resolution" value="393.73947" units="1/cm"/>
          <inkml:channelProperty channel="Y" name="resolution" value="393.73947" units="1/cm"/>
          <inkml:channelProperty channel="F" name="resolution" value="249.9771" units="1/in"/>
          <inkml:channelProperty channel="T" name="resolution" value="1" units="1/dev"/>
        </inkml:channelProperties>
      </inkml:inkSource>
      <inkml:timestamp xml:id="ts0" timeString="2023-08-11T05:46:52.331"/>
    </inkml:context>
    <inkml:brush xml:id="br0">
      <inkml:brushProperty name="width" value="0.04667" units="cm"/>
      <inkml:brushProperty name="height" value="0.04667" units="cm"/>
      <inkml:brushProperty name="color" value="#ED1C24"/>
      <inkml:brushProperty name="fitToCurve" value="1"/>
    </inkml:brush>
  </inkml:definitions>
  <inkml:trace contextRef="#ctx0" brushRef="#br0">0 51 47 0,'0'0'76'0,"0"0"-7"15,0 0 3-15,0 0 4 0,0 0-1 0,0 0-10 16,0 0 3-16,0 0 0 0,0 0-11 0,0 0-4 16,0 0 7-16,0 0-3 0,0 0-9 0,0 0 0 15,0 0 2-15,0 0-6 0,0 0-5 0,0 0 4 0,0 0-5 16,0 0 0-16,0 0-1 0,0 0-4 0,0 0-6 16,0 0 4-16,0 0-4 0,0 0 1 15,0 0-1-15,0 0-3 0,0 0-2 0,0 0 6 0,0 0-11 16,0 0 3-16,0 0 2 0,0 0 0 0,0 0 0 15,0 0 2-15,0 0 1 0,0 0 4 0,0 0 1 16,0 0 1-16,0 0 0 0,0 0 0 0,0 0 1 16,0 0 1-16,0 0-2 0,0 0-3 0,0 0 3 15,0 0 4-15,0 0-8 0,0 0 2 0,0 0-1 16,0 0-2-16,0 0-3 0,0 0 3 0,0 0-4 16,0 0-2-16,0 0 0 0,0 0 1 0,0 0-7 15,0 0 1-15,0 0-3 0,0 0 1 0,0 0-1 16,0 0 0-16,0 0-1 0,0 0-2 0,0 0 2 0,18-14-3 15,-18 14 6-15,0 0-5 0,0 0 2 0,0 0 0 16,0 0 0-16,0 0 2 0,0 0 0 0,0 0 1 16,0 0-5-16,0 0 4 0,0 0-1 0,0 0 0 15,0 0 1-15,0 0 0 0,0 0 4 0,0 0-6 16,0 0 3-16,0 0-1 0,4-7-1 0,-4 7 4 16,0 0-4-16,0 0-2 0,0 0 0 0,0 0-8 15,0 0 8-15,0 0 1 0,0 0 0 0,0 0-2 16,0 0 2-16,0 0-2 0,0 0 1 0,0 0-1 15,0 0 1-15,0 0 1 0,0 0-3 0,0 0 2 16,0 0-3-16,0 0 2 0,0 0 0 0,0 0 1 16,0 0 2-16,0 0-5 0,0 0 5 0,0 0-5 0,0 0 0 15,0 0 4-15,0 0-3 0,0 0 2 0,0 0-2 16,0 0-1-16,0 0 3 0,0 0-3 16,0 0 0-16,0 0-1 0,0 0 1 0,0 0 1 0,0 0 1 15,0 0 0-15,0 0 3 0,0 0-1 0,0 0 3 16,0 0 0-16,0 0 4 0,0 0 0 15,0 0 2-15,0 0-1 0,0 0 0 0,0 0-2 0,0 0-1 16,0 0 0-16,0 0 1 0,0 0-5 0,0 0 2 16,0 0 0-16,0 0 0 0,0 0-3 0,0 0-2 15,0 0-1-15,0 0-2 0,0 0-2 0,0 0 1 16,0 0-2-16,15 1 1 0,-15-1 0 0,0 0 1 16,0 0-2-16,0 0 0 0,17 0-2 0,-17 0 1 0,0 0-2 15,0 0 4-15,15 0-3 0,-15 0 3 16,0 0-1-16,9 4-1 0,-9-4-2 0,0 0 0 0,0 0 0 15,13 0 1-15,-13 0 0 0,0 0 3 0,0 0 1 16,13-4 1-16,-13 4-6 0,0 0 5 0,0 0-2 16,17 0-3-16,-17 0 3 0,0 0 0 0,12 2 0 15,-12-2-2-15,0 0 0 0,0 0 2 0,13-2 0 16,-13 2-1-16,0 0-1 0,15 0 0 0,-15 0 0 16,0 0 2-16,15-1 0 0,-15 1-4 0,0 0 2 15,12 2-1-15,-12-2 2 0,0 0-1 0,15 0 1 16,-15 0-5-16,12 1 1 0,-12-1 3 0,0 0-2 15,15 0 2-15,-15 0 0 0,12 2 3 0,-12-2-2 16,0 0-3-16,18-2 3 0,-18 2 0 0,0 0-1 0,16 0-2 16,-16 0 0-16,0 0 2 0,18 0 0 0,-18 0-1 15,15-1-3-15,-15 1 4 0,0 0-2 16,16-1 5-16,-16 1-7 0,11 0 4 0,-11 0-6 0,13 0 6 16,-13 0 0-16,0 0 3 0,18 2-2 0,-18-2 4 15,0 0-3-15,13-2-2 0,-13 2-1 0,0 0 3 16,14 1 3-16,-14-1-5 0,0 0 2 0,12-2-3 15,-12 2 1-15,0 0 4 0,0 0-1 0,0 0 0 16,16-3 0-16,-16 3 0 0,0 0-1 0,14 0 5 16,-14 0-5-16,0 0 4 0,0 0-1 0,17-1 1 15,-17 1-3-15,0 0 3 0,14-2-4 0,-14 2 5 16,0 0-4-16,18-1 2 0,-18 1-2 0,9-6 0 16,-9 6-2-16,0 0 1 0,12 0 1 0,-12 0 3 0,0 0-4 15,13-4 3-15,-13 4-2 0,0 0 2 16,13-1-1-16,-13 1 3 0,0 0-3 0,12-6 1 15,-12 6-3-15,0 0 2 0,0 0 2 0,15 0-2 0,-15 0 0 16,0 0 3-16,0 0-7 0,0 0 4 16,15-2 1-16,-15 2 2 0,0 0-5 0,0 0 0 0,11-2-1 15,-11 2-1-15,0 0 1 0,10-1 1 0,-10 1-1 16,0 0 4-16,0 0-2 0,17 3-2 0,-17-3-1 16,0 0-2-16,0 0 1 0,14 0 3 0,-14 0-4 15,0 0 2-15,0 0-2 0,17 0 0 0,-17 0-1 16,0 0 3-16,0 0-1 0,12-2 0 0,-12 2-1 15,0 0 0-15,12 2-2 0,-12-2 3 0,0 0 1 16,0 0 2-16,15 4-4 0,-15-4 0 0,0 0 0 16,9 1 2-16,-9-1-3 0,0 0 4 0,10 6-1 15,-10-6 0-15,0 0-2 0,13 0 4 0,-13 0-1 16,0 0 1-16,11 4 0 0,-11-4 0 0,0 0-6 16,0 0 2-16,12 1 1 0,-12-1 6 0,0 0-8 15,0 0 8-15,10 3-2 0,-10-3-1 0,0 0-3 0,0 0 4 16,14 0 0-16,-14 0 0 0,0 0 1 0,0 0-4 15,15-4 3-15,-15 4 1 0,0 0-4 16,0 0 1-16,22 1 2 0,-22-1-2 0,9 0 3 0,-9 0-2 16,13 0-2-16,-13 0 3 0,14-1-5 0,-14 1 4 15,13-2-1-15,-13 2-2 0,12-4-3 0,-12 4 5 16,14 4 1-16,-14-4-4 0,0 0 2 0,19 0 1 16,-19 0-4-16,0 0 7 0,13 0-5 0,-13 0-3 15,0 0 5-15,15 0-2 0,-15 0-1 0,12 2 5 0,-12-2-4 16,0 0 0-16,15 0-2 0,-15 0 2 0,0 0 3 15,16 0-2-15,-16 0 0 0,8 1 4 16,-8-1-10-16,0 0 8 0,0 0-5 0,15-1 4 0,-15 1 1 16,10 4-3-16,-10-4-1 0,0 0-1 0,12 1 0 15,-12-1 2-15,0 0-1 0,15-1 9 0,-15 1-7 16,0 0-3-16,15-3 1 0,-15 3 0 0,12 4 3 16,-12-4 0-16,0 0-2 0,13 2-3 0,-13-2 1 15,0 0 2-15,0 0-1 0,17-2 1 0,-17 2 1 16,0 0 0-16,10-1 0 0,-10 1-1 0,0 0 0 15,0 0 2-15,0 0-1 0,15 1 2 0,-15-1 0 16,0 0-2-16,12 0-3 0,-12 0 5 0,0 0-5 16,0 0 4-16,18 0-2 0,-18 0 0 0,9 3 0 15,-9-3 5-15,0 0-7 0,15 0 5 0,-15 0-3 16,12 3 0-16,-12-3-5 0,0 0 7 0,16-6 1 16,-16 6-4-16,9-1 3 0,-9 1-2 0,0 0 2 0,15 1-3 15,-15-1-1-15,0 0 2 0,18 2 2 0,-18-2 1 16,0 0 0-16,16 0 1 0,-16 0-4 0,0 0 6 15,14 0-4-15,-14 0 6 0,0 0 2 0,12-3-6 16,-12 3 3-16,10-4 0 0,-10 4 8 0,0 0-7 16,0 0 2-16,17 1 0 0,-17-1-4 0,0 0 7 15,10-1-1-15,-10 1-6 0,0 0 5 0,0 0-5 16,15 0 5-16,-15 0 1 0,0 0-5 0,13-2-3 16,-13 2 2-16,0 0-5 0,12-2 2 0,-12 2 2 0,0 0-2 15,14-2 2-15,-14 2-1 0,0 0-6 16,0 0 3-16,19-1 6 0,-19 1-8 0,11 1 6 15,-11-1-3-15,0 0-1 0,11-4 1 0,-11 4-3 0,0 0 4 16,14 3 2-16,-14-3-3 0,0 0-3 0,13 0-5 16,-13 0 7-16,0 0 4 0,0 0 3 0,17 0-2 15,-17 0-2-15,0 0 0 0,10 0 3 0,-10 0 0 16,0 0 3-16,0 0-5 0,17-4 0 0,-17 4 7 16,0 0-1-16,0 0-2 0,11-4 1 0,-11 4-6 15,0 0 4-15,0 0 4 0,17 0 2 0,-17 0 5 16,0 0-14-16,0 0 4 0,13-2 5 0,-13 2-6 15,0 0-2-15,12 4 3 0,-12-4 3 0,0 0 0 16,0 0-6-16,14 0 11 0,-14 0-9 0,0 0 4 16,0 0-2-16,12 0 3 0,-12 0-2 0,0 0-1 15,14-4-1-15,-14 4 5 0,0 0-13 0,15 0 9 16,-15 0 2-16,14 0-4 0,-14 0 5 0,0 0 0 16,16 2-8-16,-16-2 20 0,0 0-16 0,12 0-1 15,-12 0 3-15,0 0-5 0,0 0 8 0,0 0 7 0,17-2 1 16,-17 2 6-16,0 0-7 0,0 0 8 0,0 0 1 15,0 0 0-15,0 0-4 0,0 0-13 0,0 0 11 16,0 0 5-16,0 0-6 0,0 0 2 0,0 0 0 16,0 0-1-16,0 0-8 0,0 0 7 0,0 0-2 15,0 0-1-15,0 0-4 0,0 0 3 0,0 0-4 16,0 0 0-16,0 0-11 0,0 0 10 0,0 0-5 16,6-3 2-16,-6 3-6 0,0 0 1 0,0 0-8 15,0 0-27-15,0 0-28 0,0 0-30 0,0 0-27 16,0 0-30-16,0 0-30 0,0 0-29 0,0 0-32 0,0 0-25 15,-32 14-44-15,23-10-258 0,9-4-610 0,-16 6 270 16</inkml:trace>
</inkml:ink>
</file>

<file path=ppt/ink/ink127.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in"/>
          <inkml:channel name="T" type="integer" max="2.14748E9" units="dev"/>
        </inkml:traceFormat>
        <inkml:channelProperties>
          <inkml:channelProperty channel="X" name="resolution" value="393.73947" units="1/cm"/>
          <inkml:channelProperty channel="Y" name="resolution" value="393.73947" units="1/cm"/>
          <inkml:channelProperty channel="F" name="resolution" value="249.9771" units="1/in"/>
          <inkml:channelProperty channel="T" name="resolution" value="1" units="1/dev"/>
        </inkml:channelProperties>
      </inkml:inkSource>
      <inkml:timestamp xml:id="ts0" timeString="2023-08-11T05:46:58.906"/>
    </inkml:context>
    <inkml:brush xml:id="br0">
      <inkml:brushProperty name="width" value="0.04667" units="cm"/>
      <inkml:brushProperty name="height" value="0.04667" units="cm"/>
      <inkml:brushProperty name="color" value="#ED1C24"/>
      <inkml:brushProperty name="fitToCurve" value="1"/>
    </inkml:brush>
  </inkml:definitions>
  <inkml:trace contextRef="#ctx0" brushRef="#br0">0 56 2 0,'0'0'127'0,"0"0"-11"16,0 0-12-16,0 0-11 0,0 0-2 0,0 0-11 15,0 0-1-15,0 0-12 0,0 0-1 16,0 0-12-16,0 0 0 0,0 0-3 0,0 0-10 0,0 0-8 16,0 0-1-16,0 0 0 0,0 0-13 0,0 0-7 15,0 0-1-15,0 0-11 0,0 0-5 16,0 0-3-16,0 0-3 0,0 0 5 0,0 0-9 0,0 0 2 16,0 0-9-16,0 0 5 0,0 0 5 0,0 0-2 15,22-23 6-15,-22 23 0 0,0 0-4 0,6-4 4 16,-6 4 2-16,0 0 15 0,7-10-3 0,-7 10 9 15,0 0 6-15,0 0 3 0,0 0 5 0,0 0 2 16,0 0 0-16,0 0 6 0,0 0 3 0,0 0-1 16,0 0 8-16,0 0-3 0,5-8-1 0,-5 8-3 15,0 0 4-15,0 0-3 0,0 0 1 0,0 0 4 16,0 0 0-16,0 0-9 0,0 0 6 0,0 0-5 0,0 0 5 16,0 0-5-16,0 0 1 0,0 0 4 0,0 0-3 15,0 0-3-15,0 0-3 0,0 0 1 0,0 0-3 16,0 0-1-16,0 0 1 0,0 0-4 0,0 0 0 15,0 0-5-15,0 0-1 0,0 0-3 0,0 0-1 16,0 0-1-16,0 0-4 0,0 0 0 0,0 0-2 16,0 0 0-16,0 0 0 0,0 0-2 0,0 0-1 15,0 0 1-15,0 0 4 0,0 0-2 0,0 0 1 16,0 0-2-16,0 0 2 0,0 0 1 0,0 0 0 16,0 0 3-16,4-11-3 0,-4 11 3 0,0 0-2 15,0 0 2-15,0 0-1 0,17 0 4 0,-17 0-2 16,0 0 3-16,0 0-4 0,18 2-2 0,-18-2-1 15,0 0 0-15,12-2 1 0,-12 2 0 0,0 0-10 0,0 0 7 16,11-1-1-16,-11 1 3 0,0 0-5 0,0 0 2 16,20 1-1-16,-20-1-2 0,0 0 0 0,0 0 2 15,9 2-4-15,-9-2-3 0,0 0 0 0,13 2 5 16,-13-2-4-16,0 0 2 0,0 0-5 0,17 0 4 16,-17 0-3-16,12 2 4 0,-12-2-3 0,11 4-1 15,-11-4 3-15,9 1-1 0,-9-1-1 0,15 0 0 16,-15 0 0-16,0 0 3 0,20 0-8 0,-20 0 6 15,10 3-2-15,-10-3 2 0,14 0-3 16,-14 0 3-16,13 1-1 0,-13-1-1 0,0 0 0 0,18 0-1 16,-18 0 0-16,12 0 3 0,-12 0-1 0,9 3 2 15,-9-3-3-15,0 0 1 0,18 0-1 0,-18 0 4 16,0 0-5-16,13 1 3 0,-13-1-3 0,8 6 0 16,-8-6-1-16,0 0 7 0,13 0-4 0,-13 0 0 15,0 0 0-15,13 3 1 0,-13-3-3 0,12 1 1 16,-12-1 2-16,0 0 3 0,15 1-2 0,-15-1 2 0,14 0-1 15,-14 0-2-15,13 2-1 0,-13-2 2 0,12 1-1 16,-12-1 2-16,0 0-2 0,19 0 0 0,-19 0-2 16,12 0-2-16,-12 0 3 0,0 0-1 0,12 4 2 15,-12-4 2-15,9 2-1 0,-9-2-1 0,0 0-4 16,14 1 1-16,-14-1 2 0,0 0 2 0,13 4-4 16,-13-4 2-16,9 1 0 0,-9-1 2 0,0 0-3 15,16 5 1-15,-16-5 0 0,9 2 1 0,-9-2-1 16,0 0 0-16,15 1-3 0,-15-1 6 0,12 2-4 15,-12-2 1-15,11 1 2 0,-11-1-3 0,13 4 2 16,-7-1 1-16,-6-3-4 0,15 1 5 0,-15-1-4 16,15 2 1-16,-8-2 2 0,-7 0 0 0,14 8-3 15,-4-7 0-15,-10-1 1 0,14 4 0 0,-14-4 1 16,19 0 0-16,-19 0-3 0,13 2 3 0,-13-2 0 16,14 0 3-16,-14 0-4 0,12 3 4 0,-12-3-1 15,12 2 5-15,-12-2-2 0,10 1-3 0,-10-1 2 0,0 0 2 16,20 0-2-16,-20 0-2 0,11 1 1 0,-11-1-1 15,0 0 1-15,18 0 2 0,-18 0 0 0,14-1-1 16,-14 1-2-16,15 1 4 0,-6 3-7 0,-9-4 6 16,15 0-1-16,-15 0 1 0,16 0-2 0,-16 0-1 15,15 2 3-15,-15-2 1 0,12 0 2 0,-12 0-2 16,13 1-3-16,-13-1 8 0,11 2-6 0,-11-2-1 16,0 0 3-16,13 0-4 0,-13 0 0 0,0 0 1 15,14 4-3-15,-14-4 1 0,14 0 1 0,-14 0-1 16,14 2 1-16,-14-2 0 0,0 0-6 0,16 2 5 0,-16-2-1 15,15 1-1-15,-15-1 1 0,12 0 5 16,-12 0-6-16,0 0 0 0,18 0-2 0,-18 0 3 16,10 2-1-16,-10-2-1 0,0 0 3 0,18 0-2 0,-18 0-2 15,17 0 1-15,-17 0 1 0,0 0 2 16,15-2-3-16,-15 2 3 0,0 0-3 0,13 2 2 16,-13-2 0-16,12 4-7 0,-12-4 5 0,0 0-1 0,15 0-2 15,-15 0 3-15,0 0 0 0,15 0-4 0,-15 0 2 16,0 0-1-16,18-4 0 0,-18 4 3 0,12 4-1 15,-12-4 4-15,13-4-2 0,-13 4 2 0,15 4-3 16,-15-4 3-16,15 0-3 0,-15 0 0 0,13 1-2 16,-13-1 0-16,17 0 1 0,-17 0 2 0,15 0 3 15,-15 0-3-15,15 0 2 0,-15 0 2 0,16 0 0 16,-16 0 0-16,13-1 1 0,-13 1-2 0,14-4 1 16,-14 4 0-16,0 0 3 0,15 0-2 0,-15 0-1 15,0 0 0-15,12 4 2 0,-12-4-1 0,0 0-2 16,15-4-1-16,-15 4-3 0,9-2 1 0,-9 2-2 0,0 0-1 15,13-3 6-15,-13 3-3 0,0 0-3 0,15 0 3 16,-15 0-1-16,0 0-2 0,0 0 2 0,18 0-1 16,-18 0 2-16,10 2-1 0,-10-2 0 0,0 0-1 15,15 0-1-15,-15 0 3 0,0 0-3 16,14-2-5-16,-14 2 9 0,0 0-3 0,16 0-1 0,-16 0-1 16,0 0 0-16,13 0 1 0,-13 0 0 0,0 0 1 15,15-2-5-15,-15 2 6 0,0 0-3 0,15-3 3 16,-15 3 0-16,0 0 1 0,18 3-4 0,-18-3 1 15,9 0 1-15,-9 0-4 0,0 0 3 0,16-3-1 16,-16 3 2-16,11-1-1 0,-11 1 0 0,0 0 0 16,18 1-1-16,-18-1-1 0,12 3-3 0,-12-3 6 0,10 2-1 15,-10-2 1-15,0 0-2 0,17 0 1 16,-17 0-1-16,9 3 5 0,-9-3-3 0,11 0 2 16,-11 0-1-16,0 0-3 0,20-3-1 0,-20 3 2 0,0 0 2 15,15 0 3-15,-15 0-3 0,0 0-4 0,15 2 0 16,-15-2 6-16,10 1 0 0,-10-1-2 0,0 0-2 15,0 0 0-15,19-1 0 0,-19 1 0 16,12 0 1-16,-12 0-4 0,0 0 5 0,15 1-3 0,-15-1 1 16,0 0-2-16,18-1-1 0,-18 1 1 0,9 1-1 15,-9-1 3-15,12 2 3 0,-12-2-3 0,0 0-1 16,15 4-1-16,-15-4-1 0,9 1 2 0,-9-1 3 16,9 4-3-16,-9-4-1 0,0 0 3 0,13 1 1 15,-13-1 0-15,9 1 1 0,-9-1-4 0,0 0 2 16,0 0-2-16,18 0 8 0,-18 0-5 0,0 0 1 15,14 0 1-15,-14 0-2 0,10 0 0 0,-10 0-2 16,0 0 4-16,16-3-3 0,-16 3 4 0,0 0-4 16,14 0 3-16,-14 0 1 0,12 1 0 0,-12-1 1 15,0 0-2-15,16-1 1 0,-16 1 1 0,0 0-1 16,17-3 1-16,-17 3 2 0,0 0-5 0,16-1 5 0,-16 1 1 16,12-4 2-16,-12 4-5 0,12 0-1 0,-12 0 3 15,15-5-4-15,-15 5 4 0,12 0-2 0,-12 0 0 16,13-2-2-16,-13 2-1 0,0 0-1 0,17-3 3 15,-17 3-3-15,11-1-2 0,-11 1 6 0,0 0-7 16,15-2 1-16,-15 2 1 0,0 0-3 0,14-1 5 16,-14 1-1-16,0 0 1 0,13 0-3 0,-13 0-1 15,0 0 5-15,14 1-2 0,-14-1-2 0,0 0-2 16,12 0 2-16,-12 0-3 0,0 0 5 0,0 0-4 16,16-3 1-16,-16 3-1 0,0 0 2 0,10 3 3 15,-10-3-1-15,0 0-1 0,0 0 1 0,18 0-4 16,-18 0 1-16,0 0-1 0,14 2 4 0,-14-2-1 15,0 0 4-15,15 0-6 0,-15 0 2 0,0 0 2 0,16-2 0 16,-16 2-2-16,0 0 0 0,14 0-3 0,-14 0 0 16,10-1 2-16,-10 1 2 0,0 0-2 15,0 0 0-15,18 0 3 0,-18 0-3 0,0 0 1 0,13 0 2 16,-13 0-1-16,0 0 0 0,14-2-4 0,-14 2 1 16,0 0 1-16,13 2 9 0,-13-2-9 0,0 0 0 15,0 0 3-15,9 1-2 0,-9-1-3 0,0 0-1 16,0 0-2-16,13 2 8 0,-13-2-7 0,0 0 5 15,15 0-1-15,-15 0-4 0,0 0 5 0,14 1-2 16,-14-1-1-16,0 0 2 0,13 5 0 0,-13-5-1 16,0 0 0-16,15 0 6 0,-15 0-2 0,12 2-1 15,-12-2-1-15,0 0 2 0,16 1 0 0,-16-1 1 16,0 0-1-16,17 2-2 0,-17-2-1 0,13 0 4 16,-13 0-2-16,0 0 0 0,14 0 4 0,-14 0 0 15,13 0 6-15,-13 0-5 0,9 5 0 0,-9-5 6 16,0 0-6-16,14-1 6 0,-14 1-4 0,0 0-1 15,14 1 0-15,-14-1 1 0,14 3 0 0,-14-3 2 0,12 1-3 16,-12-1 6-16,0 0-1 0,16 2 2 16,-16-2-2-16,11 0-3 0,-11 0 3 0,0 0-4 15,16 4-3-15,-16-4 1 0,0 0-1 0,13 0 0 0,-13 0 1 16,0 0 4-16,0 0-4 0,15 0 8 0,-15 0-18 16,0 0 3-16,9 0 0 0,-9 0 2 0,0 0 0 15,0 0 7-15,0 0-4 0,0 0 1 0,0 0-3 16,11 3 4-16,-11-3 4 0,0 0-1 0,0 0 1 15,0 0-1-15,0 0-1 0,0 0 2 0,0 0 0 16,0 0-6-16,0 0 7 0,0 0-6 0,0 0 2 16,0 0-2-16,0 0 4 0,0 0-6 0,0 0-2 15,13-7-30-15,-13 7-22 0,0 0-29 0,0 0-28 16,0 0-33-16,0 0-30 0,0 0-35 0,0 0-30 16,0 0-50-16,0 0-220 0,0 0-545 0,-53-2 241 15</inkml:trace>
</inkml:ink>
</file>

<file path=ppt/ink/ink128.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in"/>
          <inkml:channel name="T" type="integer" max="2.14748E9" units="dev"/>
        </inkml:traceFormat>
        <inkml:channelProperties>
          <inkml:channelProperty channel="X" name="resolution" value="393.73947" units="1/cm"/>
          <inkml:channelProperty channel="Y" name="resolution" value="393.73947" units="1/cm"/>
          <inkml:channelProperty channel="F" name="resolution" value="249.9771" units="1/in"/>
          <inkml:channelProperty channel="T" name="resolution" value="1" units="1/dev"/>
        </inkml:channelProperties>
      </inkml:inkSource>
      <inkml:timestamp xml:id="ts0" timeString="2023-08-11T05:47:05.850"/>
    </inkml:context>
    <inkml:brush xml:id="br0">
      <inkml:brushProperty name="width" value="0.04667" units="cm"/>
      <inkml:brushProperty name="height" value="0.04667" units="cm"/>
      <inkml:brushProperty name="color" value="#3165BB"/>
      <inkml:brushProperty name="fitToCurve" value="1"/>
    </inkml:brush>
  </inkml:definitions>
  <inkml:trace contextRef="#ctx0" brushRef="#br0">3 61 67 0,'0'0'141'0,"0"0"-5"0,0 0-10 0,0 0-5 16,0 0-6-16,0 0-6 0,0 0-8 0,0 0-4 15,0 0-6-15,0 0-9 0,0 0-4 0,0 0-7 16,0 0-4-16,0 0-8 0,0 0-7 0,0 0-8 16,0 0 0-16,0 0-9 0,0 0 1 0,0 0-8 15,0 0 2-15,0 0-3 0,0 0-5 0,0 0 1 0,-3 15-2 16,3-15-6-16,0 0 1 0,0 0 3 16,0 0-2-16,0 0-4 0,0 0 0 0,0 0-1 15,0 0 5-15,0 0-6 0,0 0 1 0,0 0 2 16,0 0 0-16,0 0-4 0,0 0 1 0,0 0 2 15,0 0 1-15,0 0-1 0,0 0 5 0,0 0 3 0,0 0-2 16,13 1 5-16,-13-1-1 0,8 6 0 0,-8-6-2 16,12 0 0-16,-12 0-1 0,13 1 2 0,-13-1 2 15,15-1-2-15,-15 1-3 0,15 0 1 0,-15 0-1 16,18-3-2-16,-9 6 0 0,-9-3 4 0,18 1-4 16,-18-1-1-16,16 1-4 0,-6 1 1 0,-10-2-3 15,15 3 2-15,-15-3-6 0,17-3 2 0,-17 3-2 16,16 3 5-16,-16-3-6 0,15 0-4 0,-5 0 4 15,-10 0 1-15,15 2-2 0,-15-2 6 0,18 0-3 16,-18 0 0-16,17 0 2 0,-7 0-3 0,-10 0 2 16,19-2 3-16,-19 2-1 0,20 0 0 0,-11 0-5 15,-9 0 12-15,18 0-2 0,-18 0-1 0,16-3-3 16,-16 3 0-16,17-4 0 0,-17 4-4 0,14 0 3 0,-14 0-1 16,14-3-4-16,-14 3 1 0,13-1 1 0,-13 1-3 15,14 4-1-15,-14-4 1 0,0 0-2 0,15-4 2 16,-15 4-1-16,12-2-1 0,-12 2 3 0,0 0-2 15,17 0-3-15,-17 0 2 0,12 2-4 0,-12-2 5 16,11 4-4-16,-11-4 1 0,12 0 0 0,-12 0 3 16,13-4 0-16,-13 4-3 0,14 4 0 0,-14-4 4 15,0 0-2-15,17 0-1 0,-17 0-2 0,11 0 3 16,-11 0-3-16,0 0 2 0,18 0 0 0,-18 0 1 16,0 0-1-16,15 0-2 0,-15 0 1 0,13 1 3 15,-13-1-2-15,17 0 4 0,-17 0-6 0,13-1 2 16,-13 1 2-16,15-4-1 0,-15 4-1 0,13-2 0 15,-13 2 0-15,15 2 0 0,-3-1 1 0,-12-1-3 0,18 0 1 16,-18 0 1-16,15-3-1 0,-15 3 0 16,18 0-3-16,-8 2 5 0,-10-2 0 0,17-2-1 0,-17 2 1 15,16-1-3-15,-5-2-1 0,-11 3 2 0,13-1-4 16,-13 1 4-16,15 1-1 0,-15-1 4 0,15 0-2 16,-15 0-4-16,18 3 3 0,-18-3 3 0,15-3-3 15,-15 3-1-15,16-1 1 0,-16 1 0 0,16 0-6 16,-16 0 8-16,18 1-5 0,-9-1 5 0,-9 0 0 15,18-3 0-15,-6 1 0 0,-12 2-2 0,22-2 2 16,-11 1-2-16,4-1 0 0,-3 4-1 0,-12-2 0 16,25-6 2-16,-14 6-1 0,-11 0 2 0,23-5-4 15,-12 5 4-15,-11 0-1 0,22 0 1 0,-11-1-2 0,2 0 1 16,-1-2-2-16,-12 3 2 0,18-3-2 16,-18 3 1-16,19-1-2 0,-10-2 0 0,-9 3 0 15,15-1 4-15,-15 1-2 0,17 0-2 0,-17 0 4 16,13 0-9-16,-13 0 7 0,15-3 1 0,-15 3-3 0,15 3 1 15,-15-3 1-15,12 1 0 0,-12-1-1 0,13 0 1 16,-13 0-1-16,12 3 2 0,-12-3-1 0,12 3 2 16,-12-3 0-16,13 0-2 0,-13 0-1 0,15 4 3 15,-4-4-2-15,-11 0 0 0,15 2-2 0,-6-2 3 16,-9 0-4-16,19 0 3 0,-19 0 0 0,19 0 1 16,-8 0-2-16,-11 0-3 0,18-1 3 0,-8 0 4 15,-10 1-3-15,17 0 1 0,-17 0-2 0,18 1 1 0,-18-1-1 16,17 0 1-16,-17 0 2 0,15 0 0 0,-15 0-1 15,14-1 1-15,-14 1-3 16,0 0 0-16,18 0 1 0,-18 0 1 0,13 1 0 0,-13-1-1 0,0 0 0 16,19-4 1-16,-19 4-2 0,11-3 3 0,-11 3 0 15,16 0-3-15,-16 0 2 0,15 0-2 16,-15 0 2-16,18-1 1 0,-18 1-2 0,21-3 1 0,-12 3-2 16,4 0 1-16,-13 0 0 0,24 0 0 0,-13-1 1 15,5-3 1-15,-2 2-2 0,-14 2 1 0,19-4-2 16,-10 4 3-16,-9 0-4 0,19 0 1 0,-19 0-1 15,15-1 4-15,-4-1-4 0,-11 2 5 0,13-4-2 16,-13 4 0-16,13-2 1 0,-13 2-6 0,0 0 3 16,14-1 2-16,-14 1-1 0,13-3 0 0,-13 3-2 0,0 0 2 15,15 0 1-15,-15 0 0 0,14 0-1 16,-14 0 0-16,13 0 0 0,-13 0 0 0,16 3-5 0,-16-3-3 16,15 0 11-16,-15 0-1 0,15 0 1 0,-3 1 0 15,-12-1-2-15,21 1 0 0,-10-1-4 0,-11 0 6 16,19 0-3-16,-10 1 0 0,-9-1-3 0,19-2 6 15,-19 2-1-15,15 0-1 0,-4 1 1 0,-11-1-2 16,19 1 3-16,-19-1-3 0,15 4-2 0,-15-4 1 16,18 0-1-16,-18 0 2 0,15 0 1 0,-15 0 0 15,15 0-1-15,-15 0 3 0,13 3-6 0,-13-3 1 16,16 3 1-16,-16-3 0 0,17 0 2 0,-17 0-4 0,15-3 0 16,-5 2 7-16,-10 1-1 0,21-2-2 15,-21 2-5-15,19 0 7 0,-10 0-1 0,-9 0-1 16,23 0-2-16,-13 0 4 0,-10 0-4 0,24-4 2 0,-15 8-5 15,-9-4 4-15,24-4 1 0,-15 4 2 0,-9 0-6 16,19 0 2-16,-19 0-1 0,20 0 2 0,-20 0 2 16,18-1 3-16,-10 2-7 0,-8-1-1 0,18 4 4 15,-18-4-1-15,17 0 2 0,-7 0 0 0,-10 0-1 16,17 0 1-16,-17 0-8 0,22 0 8 0,-15 0-2 16,-7 0-3-16,21 0 5 0,-21 0-2 0,20 0-1 15,-11 0 1-15,-9 0-1 0,19 2 2 0,-9-1 1 16,-10-1 0-16,20-1-2 0,-20 1-2 0,16-2 2 15,-16 2 3-15,21 0-5 0,-10 0 3 0,-11 0 0 0,16-4-3 16,-16 4 2-16,18-1 2 0,-18 1-2 16,19 1 0-16,-10-1 0 0,-9 0 0 0,17-1-2 0,-17 1 3 15,15 0-1-15,-15 0-1 0,17 1 3 16,-17-1-2-16,11-1-2 0,-11 1 5 0,13 0-2 16,-13 0 0-16,18-1 4 0,-18 1-4 0,14 1 1 0,-14-1-5 15,15 1 4-15,-15-1 0 0,16-1 1 0,-16 1 6 16,13-2 1-16,-13 2 2 0,15 0 3 0,-15 0 4 15,15 0 4-15,-15 0 0 0,17 0 0 0,-17 0 3 16,15-4 1-16,-4 4 0 0,-11 0-1 0,0 0 5 16,20 0-7-16,-20 0 1 0,13-5 1 0,-13 5 4 15,14-1-3-15,-14 1 0 0,13-1 5 0,-13 1 0 16,9-4 10-16,-9 4-6 0,0 0 1 0,13-3 4 16,-13 3 1-16,0 0-4 0,0 0-1 0,0 0 4 15,0 0-9-15,0 0 0 0,11-4-2 0,-11 4-4 0,0 0-4 16,0 0-7-16,0 0-7 0,0 0-14 0,0 0-25 15,0 0-24-15,0 0-30 0,0 0-27 16,0 0-32-16,0 0-35 0,-40 0-30 0,40 0-286 0,-17 0-536 16,17 0 237-16</inkml:trace>
</inkml:ink>
</file>

<file path=ppt/ink/ink129.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in"/>
          <inkml:channel name="T" type="integer" max="2.14748E9" units="dev"/>
        </inkml:traceFormat>
        <inkml:channelProperties>
          <inkml:channelProperty channel="X" name="resolution" value="393.73947" units="1/cm"/>
          <inkml:channelProperty channel="Y" name="resolution" value="393.73947" units="1/cm"/>
          <inkml:channelProperty channel="F" name="resolution" value="249.9771" units="1/in"/>
          <inkml:channelProperty channel="T" name="resolution" value="1" units="1/dev"/>
        </inkml:channelProperties>
      </inkml:inkSource>
      <inkml:timestamp xml:id="ts0" timeString="2023-08-11T05:47:52.414"/>
    </inkml:context>
    <inkml:brush xml:id="br0">
      <inkml:brushProperty name="width" value="0.04667" units="cm"/>
      <inkml:brushProperty name="height" value="0.04667" units="cm"/>
      <inkml:brushProperty name="color" value="#3165BB"/>
      <inkml:brushProperty name="fitToCurve" value="1"/>
    </inkml:brush>
  </inkml:definitions>
  <inkml:trace contextRef="#ctx0" brushRef="#br0">0 3 185 0,'0'0'241'0,"0"0"-21"0,0 0-15 15,0 0-14-15,0 0-10 0,0 0-14 0,40-4-6 16,-24 4-9-16,2 0-11 0,0 0-7 15,9 0-9-15,-8 2-10 0,1 0-4 0,4-2-12 0,-5 0-8 16,-1 0-9-16,-3 3-10 0,-2-1-8 0,-1-1-3 16,1 0-13-16,-4 3-4 0,-9-4-3 0,20 2-4 15,-13 2-12-15,-7-4-14 0,11 4-16 0,-11-4-9 16,0 0-18-16,7 8-19 0,-7-8-27 0,0 0-28 16,0 0-25-16,-19 9-29 0,19-9-25 0,0 0-189 15,-20 4-405-15,20-4 179 0</inkml:trace>
</inkml:ink>
</file>

<file path=ppt/ink/ink13.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in"/>
          <inkml:channel name="T" type="integer" max="2.14748E9" units="dev"/>
        </inkml:traceFormat>
        <inkml:channelProperties>
          <inkml:channelProperty channel="X" name="resolution" value="393.73947" units="1/cm"/>
          <inkml:channelProperty channel="Y" name="resolution" value="393.73947" units="1/cm"/>
          <inkml:channelProperty channel="F" name="resolution" value="249.9771" units="1/in"/>
          <inkml:channelProperty channel="T" name="resolution" value="1" units="1/dev"/>
        </inkml:channelProperties>
      </inkml:inkSource>
      <inkml:timestamp xml:id="ts0" timeString="2023-08-14T06:48:52.504"/>
    </inkml:context>
    <inkml:brush xml:id="br0">
      <inkml:brushProperty name="width" value="0.04667" units="cm"/>
      <inkml:brushProperty name="height" value="0.04667" units="cm"/>
      <inkml:brushProperty name="color" value="#ED1C24"/>
      <inkml:brushProperty name="fitToCurve" value="1"/>
    </inkml:brush>
  </inkml:definitions>
  <inkml:trace contextRef="#ctx0" brushRef="#br0">-3-1 116 0,'0'0'122'0,"-7"7"-10"16,7-7-10-16,0 0-11 0,0 0-9 0,0 0 0 0,0 0-7 15,0 0-13-15,0 0-12 0,0 0 10 16,0 0-7-16,0 0-4 0,0 0-2 0,0 0-7 0,0 0 2 16,0 0-2-16,0 0 0 0,0 0 4 0,10 16 0 15,-10-16-15-15,0 0 10 0,0 0 7 0,9 7 1 16,-9-7 0-16,0 0 2 0,11 2-2 0,-11-2 0 15,0 0-3-15,13 4-2 0,-13-4-3 0,0 0-2 16,17 0-4-16,-17 0-1 0,13 2-8 0,-13-2 3 16,16 4-5-16,-16-4 1 0,17 1-4 0,-17-1 2 15,15 0-9-15,-15 0 6 0,15 0-1 0,-15 0-3 16,18 3 2-16,-18-3-3 0,14 0-3 0,-14 0 1 16,18 0 1-16,-9 0 4 0,-9 0-7 0,17 1 5 0,-17-1 1 15,16 0-4-15,-16 0-1 0,18 0 0 0,-9 0 3 16,-9 0-4-16,18 0-6 0,-6 0 4 0,-12 0-3 15,16 2 3-15,-16-2 3 0,18 1 0 0,-10 2-5 16,-8-3 0-16,14 1-2 0,-3 2-1 0,-11-3 1 16,16 3 3-16,-5-3 2 0,-11 0-2 0,15 0 5 15,-15 0-2-15,19 1-1 0,-9 0-4 0,-10-1 2 16,17 0 2-16,-17 0-2 0,15 0 0 0,-5 2 2 16,-10-2-4-16,15-2 2 0,-15 2 3 0,18 0 2 15,-18 0-2-15,15 0 1 0,-15 0-3 0,18 0 3 16,-18 0-1-16,15 2-1 0,-8 1-2 0,-7-3 1 15,14 0-5-15,-14 0 4 0,13 0-1 0,-13 0 0 0,13 0-2 16,-13 0 3-16,17 4-1 0,-8-3 1 0,-9-1 0 16,18 1 2-16,-18-1-2 0,19 0 0 15,-10 0 2-15,-9 0 6 0,21 0-6 0,-11 0 3 0,-10 0-2 16,29-2 4-16,-17 2-4 0,7 0 0 0,-9-4-1 16,4 4 1-16,-14 0 2 0,28-3-4 0,-19 1 1 15,3 1-7-15,-12 1 9 0,24 0 0 0,-12 0 2 16,0-1-1-16,-12 1 5 0,21-6 4 0,-9 5-2 15,-12 1-2-15,19-4 1 0,-10 2 0 0,-9 2-4 16,18-4 3-16,-18 4-6 0,15-1-3 0,-15 1 0 16,16-3 1-16,-16 3-1 0,14-1 1 0,-14 1-1 15,13-2-1-15,-13 2-1 0,13 0 1 0,-13 0-6 16,11 0 4-16,-11 0 0 0,16-4 0 0,-16 4 0 0,0 0-2 16,21 0 1-16,-12 0 1 0,-9 0 0 15,18-2-2-15,-18 2 3 0,18-1-4 0,-8 1 3 0,2-4 0 16,-12 4 2-16,23-2 0 0,-13 1-1 0,2-2 7 15,-2 2-3-15,-10 1-2 0,20 1 2 0,-20-1 0 16,18-1-2-16,-9-1-1 0,-9 2 2 0,16-1-3 16,-16 1-2-16,11 1 1 0,-11-1 0 0,11-5 0 15,-11 5-2-15,0 0 1 0,0 0-3 0,15 4 3 16,-15-4-1-16,0 0-1 0,15 0 1 0,-15 0 1 16,0 0-4-16,15 0 3 0,-15 0-1 0,14 1 2 15,-14-1 1-15,16-1-1 0,-16 1 1 0,16 0 0 16,-7-3-1-16,-9 3-1 0,17 0 0 0,-17 0 3 15,15 4-4-15,-15-4-4 0,13 0 4 0,-13 0-1 16,14 0 2-16,-14 0-1 0,12 0-1 0,-12 0 5 0,0 0-3 16,0 0-1-16,13 0-1 0,-13 0 4 0,0 0-4 15,0 0 6-15,10 2-2 0,-10-2 4 0,0 0 6 16,0 0-1-16,0 0 3 0,0 0 1 0,0 0-5 16,0 0 4-16,18-3-7 0,-18 3 5 0,0 0-4 15,0 0 3-15,0 0-6 0,0 0 1 0,0 0-1 16,0 0 1-16,0 0 1 0,0 0-4 0,0 0-1 15,0 0 1-15,0 0-3 0,0 0 2 0,0 0-5 16,0 0-6-16,0 0-14 0,0 0-15 0,0 0-21 16,0 0-19-16,0 0-22 0,0 0-22 0,0 0-22 15,0 0-36-15,0 0-37 0,-40-4-193 0,40 4-441 16,-13-6 195-16</inkml:trace>
</inkml:ink>
</file>

<file path=ppt/ink/ink130.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in"/>
          <inkml:channel name="T" type="integer" max="2.14748E9" units="dev"/>
        </inkml:traceFormat>
        <inkml:channelProperties>
          <inkml:channelProperty channel="X" name="resolution" value="393.73947" units="1/cm"/>
          <inkml:channelProperty channel="Y" name="resolution" value="393.73947" units="1/cm"/>
          <inkml:channelProperty channel="F" name="resolution" value="249.9771" units="1/in"/>
          <inkml:channelProperty channel="T" name="resolution" value="1" units="1/dev"/>
        </inkml:channelProperties>
      </inkml:inkSource>
      <inkml:timestamp xml:id="ts0" timeString="2023-08-11T05:47:52.819"/>
    </inkml:context>
    <inkml:brush xml:id="br0">
      <inkml:brushProperty name="width" value="0.04667" units="cm"/>
      <inkml:brushProperty name="height" value="0.04667" units="cm"/>
      <inkml:brushProperty name="color" value="#3165BB"/>
      <inkml:brushProperty name="fitToCurve" value="1"/>
    </inkml:brush>
  </inkml:definitions>
  <inkml:trace contextRef="#ctx0" brushRef="#br0">113-1 128 0,'0'0'233'16,"-16"0"-14"-16,16 0-14 0,-17 1-16 0,10 2-17 0,7-3-18 15,-14 6-10-15,7-1-12 0,7-5-13 0,-14 6-7 16,7-1-9-16,-1 0-11 0,8-5-5 0,-10 10-11 15,4-4-6-15,6-6-7 0,-6 11-2 0,6-11-8 16,-1 11-3-16,1-11-6 0,0 0-1 0,4 18-5 16,2-11-1-16,-6-7-6 0,13 10-2 0,-5-6-5 15,5 2 2-15,1-1-3 0,-1 1-4 0,2-2-1 16,1 2-3-16,1-2-1 0,1 2 1 0,-5-1-1 16,2-4-6-16,-1 2 1 0,-3 3 0 0,1-4-4 15,-3 3 0-15,-9-5 0 0,15 4-4 0,-15-4 2 16,12 7-1-16,-6-4-2 0,-6-3-2 0,8 7 5 15,-8-7 2-15,7 7-6 0,-7-7 5 0,3 12 0 0,-3-12 4 16,0 11 8-16,0-11 7 0,0 0-2 16,-3 16-1-16,3-16 2 0,-6 14 3 0,5-7-3 0,1-7 3 15,-9 13-5-15,1-6 0 0,2 0-2 0,-4 0-1 16,2 1-2-16,1-2 2 0,-4 1-3 16,-2 0 0-16,4-1-14 0,2 1-22 0,-4-2-26 0,4 1-18 15,-1 1-20-15,-1-2-26 0,9-5-16 0,-12 6-22 16,12-6-11-16,0 0-35 0,0 0-181 0,0 0-409 15,0 0 182-15</inkml:trace>
</inkml:ink>
</file>

<file path=ppt/ink/ink131.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in"/>
          <inkml:channel name="T" type="integer" max="2.14748E9" units="dev"/>
        </inkml:traceFormat>
        <inkml:channelProperties>
          <inkml:channelProperty channel="X" name="resolution" value="393.73947" units="1/cm"/>
          <inkml:channelProperty channel="Y" name="resolution" value="393.73947" units="1/cm"/>
          <inkml:channelProperty channel="F" name="resolution" value="249.9771" units="1/in"/>
          <inkml:channelProperty channel="T" name="resolution" value="1" units="1/dev"/>
        </inkml:channelProperties>
      </inkml:inkSource>
      <inkml:timestamp xml:id="ts0" timeString="2023-08-11T05:47:53.055"/>
    </inkml:context>
    <inkml:brush xml:id="br0">
      <inkml:brushProperty name="width" value="0.04667" units="cm"/>
      <inkml:brushProperty name="height" value="0.04667" units="cm"/>
      <inkml:brushProperty name="color" value="#3165BB"/>
      <inkml:brushProperty name="fitToCurve" value="1"/>
    </inkml:brush>
  </inkml:definitions>
  <inkml:trace contextRef="#ctx0" brushRef="#br0">41 8 98 0,'9'-1'273'15,"-9"1"-17"-15,10-5-26 0,-10 5-23 0,0 0-21 16,13-4-20-16,-13 4-12 0,0 0-10 0,9 14-11 15,-9-14-8-15,0 14-2 0,0-14-5 0,0 14-5 0,-1-1-11 16,1-2-13-16,0-11-3 0,-8 18-6 0,4-7-9 16,1-1-4-16,-4 3-8 0,-2-3-3 0,4 1-8 15,-4 0-4-15,5-5-6 0,-2-1-2 0,6-5-5 16,-8 14-1-16,8-14-14 0,-6 10-19 0,6-10-18 16,-9 9-18-16,9-9-17 0,-3 7-11 0,3-7-18 15,0 0-29-15,0 0-28 0,0 0-39 0,0 0-232 16,0 0-445-16,0 0 198 0</inkml:trace>
</inkml:ink>
</file>

<file path=ppt/ink/ink132.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in"/>
          <inkml:channel name="T" type="integer" max="2.14748E9" units="dev"/>
        </inkml:traceFormat>
        <inkml:channelProperties>
          <inkml:channelProperty channel="X" name="resolution" value="393.73947" units="1/cm"/>
          <inkml:channelProperty channel="Y" name="resolution" value="393.73947" units="1/cm"/>
          <inkml:channelProperty channel="F" name="resolution" value="249.9771" units="1/in"/>
          <inkml:channelProperty channel="T" name="resolution" value="1" units="1/dev"/>
        </inkml:channelProperties>
      </inkml:inkSource>
      <inkml:timestamp xml:id="ts0" timeString="2023-08-11T05:48:00.350"/>
    </inkml:context>
    <inkml:brush xml:id="br0">
      <inkml:brushProperty name="width" value="0.04667" units="cm"/>
      <inkml:brushProperty name="height" value="0.04667" units="cm"/>
      <inkml:brushProperty name="color" value="#3165BB"/>
      <inkml:brushProperty name="fitToCurve" value="1"/>
    </inkml:brush>
  </inkml:definitions>
  <inkml:trace contextRef="#ctx0" brushRef="#br0">0 50 188 0,'0'0'189'0,"0"0"-10"16,0 0-9-16,0 0-7 0,0 0-10 0,0-12-13 15,0 12-6-15,0 0-10 0,0 0-5 0,0 0-8 16,0 0-3-16,0 0-4 0,2-10-4 0,-2 10-4 15,0 0 2-15,0 0-10 0,0 0 1 0,0 0-4 16,0 0-4-16,0 0-6 0,0 0-1 0,4-11-4 16,-4 11-1-16,0 0-4 0,0 0-5 0,0 0-2 0,0 0-2 15,0 0-2-15,0 0 3 0,0 0-4 0,0 0-3 16,0 0 1-16,0 0-1 0,0 0-3 16,0 0 7-16,0 0-5 0,0 0 4 0,0 0-3 0,0 0-4 15,0 0-1-15,0 0 0 0,0 0-8 0,9-4-5 16,-9 4 2-16,0 0-5 0,14-1-8 0,-14 1 2 15,15 0-3-15,-15 0-2 0,18 0 2 0,-18 0 1 16,20 1-8-16,-9-2 1 0,-11 1-2 0,22-1 1 16,-10 1-4-16,0-2 3 0,-12 2-3 0,21 0 1 15,-11-1-2-15,-10 1-1 0,18 0 2 0,-7-2-5 16,-11 2 1-16,16-2-4 0,-16 2 5 0,14-2-4 16,-14 2 1-16,10-6-9 0,-10 6-5 0,0 0-15 15,0 0-4-15,16 3-10 0,-16-3-16 0,0 0-8 16,0 0-16-16,0 0-16 0,12-3-5 0,-12 3-6 0,0 0-9 15,0 0-12-15,0 0-16 0,0 0-8 0,0 0-9 16,-23 20-31-16,23-20-13 0,-11 7-200 0,11-7-438 16,-10 7 193-16</inkml:trace>
</inkml:ink>
</file>

<file path=ppt/ink/ink133.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in"/>
          <inkml:channel name="T" type="integer" max="2.14748E9" units="dev"/>
        </inkml:traceFormat>
        <inkml:channelProperties>
          <inkml:channelProperty channel="X" name="resolution" value="393.73947" units="1/cm"/>
          <inkml:channelProperty channel="Y" name="resolution" value="393.73947" units="1/cm"/>
          <inkml:channelProperty channel="F" name="resolution" value="249.9771" units="1/in"/>
          <inkml:channelProperty channel="T" name="resolution" value="1" units="1/dev"/>
        </inkml:channelProperties>
      </inkml:inkSource>
      <inkml:timestamp xml:id="ts0" timeString="2023-08-11T05:48:00.652"/>
    </inkml:context>
    <inkml:brush xml:id="br0">
      <inkml:brushProperty name="width" value="0.04667" units="cm"/>
      <inkml:brushProperty name="height" value="0.04667" units="cm"/>
      <inkml:brushProperty name="color" value="#3165BB"/>
      <inkml:brushProperty name="fitToCurve" value="1"/>
    </inkml:brush>
  </inkml:definitions>
  <inkml:trace contextRef="#ctx0" brushRef="#br0">-4 0 124 0,'-6'8'205'0,"6"-8"-14"16,0 0-19-16,0 0-8 0,0 0-12 0,0 0-8 0,0 0 0 16,0 0-7-16,0 0-1 0,0 0-3 0,0 0-2 15,0 0-3-15,0 0 0 0,0 0-6 0,21 3-5 16,-21-3-6-16,19 0-6 0,-19 0-6 0,26 0-4 15,-8 0-15-15,-4-2-4 0,1 2-8 0,-1-1-8 16,2 1-4-16,-1-2-4 0,-1 2-12 0,0 0 2 16,0 0-5-16,-14 0-7 0,24-1-24 0,-15 1-25 15,3 1-23-15,-12-1-30 0,12 2-30 0,-12-2-23 16,8 3-16-16,-8-3-34 0,0 0-55 0,6 7-167 16,-6-7-430-16,0 0 191 0</inkml:trace>
</inkml:ink>
</file>

<file path=ppt/ink/ink134.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in"/>
          <inkml:channel name="T" type="integer" max="2.14748E9" units="dev"/>
        </inkml:traceFormat>
        <inkml:channelProperties>
          <inkml:channelProperty channel="X" name="resolution" value="393.73947" units="1/cm"/>
          <inkml:channelProperty channel="Y" name="resolution" value="393.73947" units="1/cm"/>
          <inkml:channelProperty channel="F" name="resolution" value="249.9771" units="1/in"/>
          <inkml:channelProperty channel="T" name="resolution" value="1" units="1/dev"/>
        </inkml:channelProperties>
      </inkml:inkSource>
      <inkml:timestamp xml:id="ts0" timeString="2023-08-11T05:48:15.536"/>
    </inkml:context>
    <inkml:brush xml:id="br0">
      <inkml:brushProperty name="width" value="0.04667" units="cm"/>
      <inkml:brushProperty name="height" value="0.04667" units="cm"/>
      <inkml:brushProperty name="color" value="#3165BB"/>
      <inkml:brushProperty name="fitToCurve" value="1"/>
    </inkml:brush>
  </inkml:definitions>
  <inkml:trace contextRef="#ctx0" brushRef="#br0">151 55 94 0,'0'0'221'0,"-8"-10"-18"0,8 10-15 16,0 0-13-16,-10-8-16 0,10 8-9 0,0 0-13 16,-9-10-10-16,9 10-11 0,0 0-14 0,-11-3-10 0,11 3-7 15,0 0-5-15,-10-4-7 0,10 4-9 16,0 0-6-16,-18 4-6 0,18-4-6 0,-15 7-7 15,5-5 5-15,2 5-6 0,1-1 0 0,-1 4-4 0,1-4 0 16,-2 7-3-16,3-5-3 0,2 4-2 0,-1-1-1 16,4-2 3-16,-2 6 0 0,3-1 0 15,-2-5 0-15,4 5-2 0,2-4-3 0,2 0 5 0,1 4-3 16,-2-5-2-16,2-1-1 0,1 0 2 0,1 3 0 16,3-4-2-16,0 0-1 0,0 0 0 15,-2 0-1-15,6-1-1 0,-1-2-1 0,-1 0-4 0,-2-1 0 16,-3-3-2-16,-9 0 0 0,24-2 0 0,-10 1 3 15,-2 1-7-15,-12 0 4 0,23-4-3 0,-10 1 1 16,-1-1-5-16,-3 1 2 0,6-4 1 0,-5 0-3 16,7 3 0-16,-7-6 1 0,1 3-1 0,-2 2 2 15,-2-2-5-15,5-6-1 0,-5 6 0 0,-1-5 4 0,2 2-3 16,-2-2 2-16,0 0-2 0,0 4 3 0,-2-1-4 16,-1-1 4-16,2 0 1 0,-5 10 0 0,3-14 2 15,-3 4 0-15,0 10-3 0,0-15-4 0,0 15 3 16,-6-17-2-16,3 10-2 0,3 7 1 0,-12-11-2 15,4 7 3-15,-2-2-4 0,10 6-1 16,-16-11 2-16,1 6 2 0,-2 0-4 0,2 2 6 0,-3-2-3 16,3 3 1-16,-2 2-4 0,0 0 0 0,-2 0-3 15,1 0-8-15,2 0-17 0,-1 2-15 0,2-2-16 16,0 5-14-16,-1-3-19 0,2 2-28 0,4-2-12 16,10-2-21-16,-16 10-50 0,10-4-172 0,6-6-408 15,0 0 180-15</inkml:trace>
</inkml:ink>
</file>

<file path=ppt/ink/ink135.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in"/>
          <inkml:channel name="T" type="integer" max="2.14748E9" units="dev"/>
        </inkml:traceFormat>
        <inkml:channelProperties>
          <inkml:channelProperty channel="X" name="resolution" value="393.73947" units="1/cm"/>
          <inkml:channelProperty channel="Y" name="resolution" value="393.73947" units="1/cm"/>
          <inkml:channelProperty channel="F" name="resolution" value="249.9771" units="1/in"/>
          <inkml:channelProperty channel="T" name="resolution" value="1" units="1/dev"/>
        </inkml:channelProperties>
      </inkml:inkSource>
      <inkml:timestamp xml:id="ts0" timeString="2023-08-11T05:48:15.941"/>
    </inkml:context>
    <inkml:brush xml:id="br0">
      <inkml:brushProperty name="width" value="0.04667" units="cm"/>
      <inkml:brushProperty name="height" value="0.04667" units="cm"/>
      <inkml:brushProperty name="color" value="#3165BB"/>
      <inkml:brushProperty name="fitToCurve" value="1"/>
    </inkml:brush>
  </inkml:definitions>
  <inkml:trace contextRef="#ctx0" brushRef="#br0">0 12 185 0,'0'0'220'0,"11"-6"-17"0,-11 6-6 15,12 0-14-15,-12 0-16 0,16-5-4 0,-4 5-7 16,-12 0-14-16,21 0-3 0,-6 0-8 0,-3 1-6 16,4-1-16-16,-1 4-1 0,-1-4-8 0,3 0-7 15,0 2-3-15,-2-2-5 0,3-2-8 0,-3 4-3 16,2-1-10-16,-2-1 2 0,3 0-11 0,2 3 2 15,-5-3-10-15,2 1-3 0,-3-1-7 0,1 0-3 16,0 3 1-16,-2-3-3 0,1 0-4 0,-3 0-8 0,6 0 1 16,-7 0-2-16,-10 0 0 0,24 0-2 0,-15 0-6 15,3 1 0-15,-12-1 6 0,19 2-8 0,-19-2-2 16,15 1-5-16,-15-1-9 0,14-1-8 0,-14 1-17 16,0 0-16-16,13 1-17 0,-13-1-19 0,0 0-18 15,8 4-20-15,-8-4-9 0,0 0-21 0,0 0-27 16,0 0-39-16,0 0-156 0,0 0-406 0,0 0 180 15</inkml:trace>
</inkml:ink>
</file>

<file path=ppt/ink/ink136.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in"/>
          <inkml:channel name="T" type="integer" max="2.14748E9" units="dev"/>
        </inkml:traceFormat>
        <inkml:channelProperties>
          <inkml:channelProperty channel="X" name="resolution" value="393.73947" units="1/cm"/>
          <inkml:channelProperty channel="Y" name="resolution" value="393.73947" units="1/cm"/>
          <inkml:channelProperty channel="F" name="resolution" value="249.9771" units="1/in"/>
          <inkml:channelProperty channel="T" name="resolution" value="1" units="1/dev"/>
        </inkml:channelProperties>
      </inkml:inkSource>
      <inkml:timestamp xml:id="ts0" timeString="2023-08-11T05:48:16.227"/>
    </inkml:context>
    <inkml:brush xml:id="br0">
      <inkml:brushProperty name="width" value="0.04667" units="cm"/>
      <inkml:brushProperty name="height" value="0.04667" units="cm"/>
      <inkml:brushProperty name="color" value="#3165BB"/>
      <inkml:brushProperty name="fitToCurve" value="1"/>
    </inkml:brush>
  </inkml:definitions>
  <inkml:trace contextRef="#ctx0" brushRef="#br0">121-1 144 0,'0'0'253'0,"-6"-8"-18"16,6 8-20-16,0 0-21 0,0 0-24 0,0 0-18 0,0 0-11 15,0 0-18-15,0 0-8 0,0 0-6 0,0 0-6 16,-20 21-4-16,20-21-3 0,-6 14-5 0,5 0-5 16,-4 1-5-16,4 0-8 0,1 0-5 0,-2 1-6 15,1 1-8-15,-2 8 0 0,3-8-10 0,-2-1-2 16,1 2-5-16,-2 2 0 0,0-3-4 0,0 5-13 15,3-4-26-15,-5-1-24 0,-1-1-30 0,0-1-31 16,1 1-35-16,-1-4-37 0,-2-2-54 0,-4 0-156 16,6 0-405-16,-4-2 179 0</inkml:trace>
</inkml:ink>
</file>

<file path=ppt/ink/ink137.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in"/>
          <inkml:channel name="T" type="integer" max="2.14748E9" units="dev"/>
        </inkml:traceFormat>
        <inkml:channelProperties>
          <inkml:channelProperty channel="X" name="resolution" value="393.73947" units="1/cm"/>
          <inkml:channelProperty channel="Y" name="resolution" value="393.73947" units="1/cm"/>
          <inkml:channelProperty channel="F" name="resolution" value="249.9771" units="1/in"/>
          <inkml:channelProperty channel="T" name="resolution" value="1" units="1/dev"/>
        </inkml:channelProperties>
      </inkml:inkSource>
      <inkml:timestamp xml:id="ts0" timeString="2023-08-11T05:48:20.422"/>
    </inkml:context>
    <inkml:brush xml:id="br0">
      <inkml:brushProperty name="width" value="0.04667" units="cm"/>
      <inkml:brushProperty name="height" value="0.04667" units="cm"/>
      <inkml:brushProperty name="color" value="#3165BB"/>
      <inkml:brushProperty name="fitToCurve" value="1"/>
    </inkml:brush>
  </inkml:definitions>
  <inkml:trace contextRef="#ctx0" brushRef="#br0">109 83 104 0,'0'0'166'0,"0"0"-1"0,0-15-9 0,0 15-5 15,0 0-1-15,0-16-14 0,0 16-6 0,0-10-4 16,0 10-10-16,0 0-4 0,-3-18-6 0,3 18 0 16,0 0 0-16,-4-14-8 0,4 14 1 0,0 0-6 15,-5-11-11-15,5 11-1 0,0 0-5 0,0 0-12 16,0 0-2-16,0 0-9 0,0 0-12 0,0 0-1 16,0 0-2-16,0 0-6 0,0 0-1 0,0 0-1 0,0 0-1 15,-16 20-1-15,12-9-1 0,-2 0-6 0,0 3 5 16,3-1-1-16,-2 0 0 0,-1 1-6 0,5 4 4 15,-5-5-6-15,3 4 3 0,-3 0-5 0,1-2 0 16,2 2 0-16,0 0-3 0,0 1 2 0,-1-4-1 16,2-4-3-16,1 4-1 0,-4-1 0 0,5-4 3 15,-4 4-2-15,2-3 2 0,2-10-8 0,-1 19-17 16,1-8-19-16,0-11-17 0,0 16-17 0,0-16-16 16,-2 16-17-16,2-16-20 0,0 16-12 0,0-16-18 15,3 9-33-15,-3-9-191 0,6 5-405 0,-6-5 179 16</inkml:trace>
</inkml:ink>
</file>

<file path=ppt/ink/ink138.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in"/>
          <inkml:channel name="T" type="integer" max="2.14748E9" units="dev"/>
        </inkml:traceFormat>
        <inkml:channelProperties>
          <inkml:channelProperty channel="X" name="resolution" value="393.73947" units="1/cm"/>
          <inkml:channelProperty channel="Y" name="resolution" value="393.73947" units="1/cm"/>
          <inkml:channelProperty channel="F" name="resolution" value="249.9771" units="1/in"/>
          <inkml:channelProperty channel="T" name="resolution" value="1" units="1/dev"/>
        </inkml:channelProperties>
      </inkml:inkSource>
      <inkml:timestamp xml:id="ts0" timeString="2023-08-11T05:48:20.872"/>
    </inkml:context>
    <inkml:brush xml:id="br0">
      <inkml:brushProperty name="width" value="0.04667" units="cm"/>
      <inkml:brushProperty name="height" value="0.04667" units="cm"/>
      <inkml:brushProperty name="color" value="#3165BB"/>
      <inkml:brushProperty name="fitToCurve" value="1"/>
    </inkml:brush>
  </inkml:definitions>
  <inkml:trace contextRef="#ctx0" brushRef="#br0">36 42 95 0,'0'0'225'15,"0"0"-22"-15,0 0-17 0,0 0-28 0,0 0-9 16,0 0-14-16,0 0-5 0,0 0-6 0,0 0-7 15,0 0-9-15,0 0-10 0,-19 32-7 0,15-19-9 16,-2-2-7-16,1-1-2 0,4 4-3 0,1-2-10 16,0 4-3-16,0-5 2 0,0-11-3 0,3 19 3 15,1-7 0-15,2-4-5 0,1 2 3 0,1-3-9 16,4 4 0-16,1-4-5 0,2 0-3 0,2-3-6 16,2 2-1-16,5-3-5 0,-3 1 0 0,4-2-4 15,0 2-1-15,-5-4-2 0,-1 1-7 0,-2-1-1 16,1-1 3-16,-1-5-4 0,-2 1 1 0,0 3-2 15,-1-7-2-15,-2 1 2 0,-2-3-2 0,-3 4-4 0,1-3 1 16,-2 2-2-16,0-2 0 0,-3 1 3 16,-2-2-3-16,-1-3 0 0,0 14-2 0,-1-22 1 0,-2 11-2 15,-6-3-1-15,1 1 2 0,0 5 2 0,-3-3-2 16,-2 2 0-16,-2-2 4 0,1 1-3 0,-4 3 4 16,-5-1 0-16,3 2 1 0,1-1-2 0,-5 1-1 15,5 1-2-15,4 2 0 0,-3-1 0 0,3 4 0 16,1 0-3-16,14 0 2 0,-20 4 0 0,8-3-1 15,12-1 0-15,-17 6-4 0,8-3-17 0,9-3-6 16,-10 11-11-16,4-5-12 0,6-6-15 0,-8 15-17 16,8-8-20-16,0-7-20 0,2 17-17 0,5-7-28 15,-2-2-228-15,2 2-426 0,7-5 188 0</inkml:trace>
</inkml:ink>
</file>

<file path=ppt/ink/ink139.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in"/>
          <inkml:channel name="T" type="integer" max="2.14748E9" units="dev"/>
        </inkml:traceFormat>
        <inkml:channelProperties>
          <inkml:channelProperty channel="X" name="resolution" value="393.73947" units="1/cm"/>
          <inkml:channelProperty channel="Y" name="resolution" value="393.73947" units="1/cm"/>
          <inkml:channelProperty channel="F" name="resolution" value="249.9771" units="1/in"/>
          <inkml:channelProperty channel="T" name="resolution" value="1" units="1/dev"/>
        </inkml:channelProperties>
      </inkml:inkSource>
      <inkml:timestamp xml:id="ts0" timeString="2023-08-11T05:48:21.277"/>
    </inkml:context>
    <inkml:brush xml:id="br0">
      <inkml:brushProperty name="width" value="0.04667" units="cm"/>
      <inkml:brushProperty name="height" value="0.04667" units="cm"/>
      <inkml:brushProperty name="color" value="#3165BB"/>
      <inkml:brushProperty name="fitToCurve" value="1"/>
    </inkml:brush>
  </inkml:definitions>
  <inkml:trace contextRef="#ctx0" brushRef="#br0">0 121 81 0,'0'0'234'0,"0"0"-23"15,0 0-20-15,0 0-22 0,7-4-14 0,-7 4-17 0,0 0-16 16,0 0-9-16,0 0-15 0,0 0-5 0,11 18-13 16,-8-11-8-16,-3-7-8 0,9 14-6 0,-6-7-1 15,-3-7-13-15,12 13-7 0,-6-6 7 0,1 1-5 16,1-1-7-16,5 1 1 0,-1-2 1 0,-3 0-7 15,7 1-2-15,-2-2-1 0,1-2-2 16,0 2-3-16,1-2 2 0,-1 3-6 0,4-10 2 0,1 4-1 16,-5 0-2-16,2 0-8 0,0-2 7 0,-1-1-4 15,1 1 2-15,-4-2-3 0,3-2-5 0,-5-2 8 16,1 2 3-16,0-4 1 0,-6 2 3 0,1 1-5 0,-4-3 3 16,3 1 1-16,-3-6-2 0,0 6 7 15,-3-3 4-15,0 12-1 0,-6-26-3 0,3 13-1 16,-3 3-3-16,-4-1-3 0,-1-3-1 0,-2 7 0 0,-1-4-2 15,0 2-2-15,-1 3 2 0,1 1-4 16,-1-2 1-16,0 1-4 0,-1 2 1 0,1 3 1 16,0-1-6-16,15 2 5 0,-24 0-3 0,11 2-1 0,1-1-6 15,2 2-18-15,10-3-18 0,-17 7-15 0,8-4-12 16,2 3-20-16,7-6-22 0,-12 11-24 0,6-7-47 16,6-4-176-16,-5 9-383 0,5-9 169 0</inkml:trace>
</inkml:ink>
</file>

<file path=ppt/ink/ink14.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in"/>
          <inkml:channel name="T" type="integer" max="2.14748E9" units="dev"/>
        </inkml:traceFormat>
        <inkml:channelProperties>
          <inkml:channelProperty channel="X" name="resolution" value="393.73947" units="1/cm"/>
          <inkml:channelProperty channel="Y" name="resolution" value="393.73947" units="1/cm"/>
          <inkml:channelProperty channel="F" name="resolution" value="249.9771" units="1/in"/>
          <inkml:channelProperty channel="T" name="resolution" value="1" units="1/dev"/>
        </inkml:channelProperties>
      </inkml:inkSource>
      <inkml:timestamp xml:id="ts0" timeString="2023-08-14T06:39:45.501"/>
    </inkml:context>
    <inkml:brush xml:id="br0">
      <inkml:brushProperty name="width" value="0.04667" units="cm"/>
      <inkml:brushProperty name="height" value="0.04667" units="cm"/>
      <inkml:brushProperty name="color" value="#3165BB"/>
      <inkml:brushProperty name="fitToCurve" value="1"/>
    </inkml:brush>
  </inkml:definitions>
  <inkml:trace contextRef="#ctx0" brushRef="#br0">19041 6677 2 0,'0'0'148'0,"0"0"-10"0,0 0-2 16,0 0-5-16,0 0-8 0,0 0-1 0,0 0-1 16,0 0-6-16,0 0 1 0,0 0-1 0,0 0-3 15,0 0-4-15,0 0-2 0,0 0-5 0,0 0-4 16,0 0-6-16,0 0-7 0,0 0-1 0,0 0-4 15,0 0-3-15,0 0-5 0,13-20-3 0,-13 20-2 16,6-6-8-16,-6 6-2 0,8-11-7 0,-8 11-2 16,9-6-7-16,-9 6-2 0,10-7-5 0,-10 7-1 15,11-11-3-15,-5 6-4 0,-6 5-3 0,9-9-2 0,-2 3-1 16,-1-2-1-16,-6 8 5 0,12-11-3 16,-6 4 2-16,1-1-1 0,-1 2 2 0,-6 6-3 15,8-14 2-15,-8 14 0 0,7-11-3 0,-2 5-1 0,-5 6 5 16,6-9-1-16,-6 9 1 0,0 0 1 0,4-8-3 15,-4 8 2-15,0 0 0 0,0 0-1 0,6-11-2 16,-6 11 5-16,0 0-3 0,0 0-3 0,0 0 2 16,0 0-2-16,0 0-2 0,0 0 1 0,0 0-4 15,0 0 0-15,0 0-2 0,0 0 0 0,0 0-4 16,0 0 3-16,0 0-4 0,0 0-3 0,0 0 1 16,6-7-5-16,-6 7 2 0,0 0 1 0,0 0-4 15,0 0 2-15,0 0-1 0,0 0-1 0,0 0 0 16,0 0-1-16,0 0 0 0,0 0 4 0,0 0-5 15,-1 33 1-15,1-33-2 0,0 0 4 0,-6 19 2 16,6-19 5-16,-2 12-1 0,-1-4-2 0,3-8 4 0,-3 16-4 16,2-7 0-16,1-9 8 0,-3 17 4 0,0-6-4 15,3-11 8-15,-3 18-1 0,1-11-2 0,1 4 2 16,1-11-7-16,0 17 1 0,0-7-1 16,0-10 5-16,-5 20 3 0,5-11-3 0,-3 1 3 0,3-10 1 15,0 21 5-15,-3-11-11 0,3-10-2 0,0 23 2 16,0-14 1-16,-1 1 1 0,1-10 0 0,-2 19 0 15,2-9-2-15,0-10 5 0,-1 16-10 0,2-5 5 16,-1-11-2-16,-1 15 7 0,1-15-4 0,0 20 4 16,0-20 3-16,0 14-4 0,0-4 0 0,0-10-4 0,-3 18 4 15,3-9 0-15,0-9 9 0,0 15-14 16,0-15 0-16,3 15 4 0,-2-8-3 0,-1-7 3 16,0 14-4-16,0-14-2 0,-4 17 3 0,4-17 0 15,0 12-5-15,0-12-9 0,0 13 13 0,0-13 1 16,-2 14-2-16,2-14-7 0,-1 13-2 0,1-13 8 15,-3 11 0-15,3-11 0 0,-3 11-3 0,3-11 1 0,-3 11 5 16,3-11 1-16,-3 9 1 0,3-9-2 0,-5 11-6 16,5-11 4-16,-3 10 1 0,3-10-4 0,0 0 1 15,-4 14-5-15,4-14 3 0,0 0-6 0,-1 11 9 16,1-11-3-16,0 0-10 0,0 0 10 0,0 0 2 16,-5 9-1-16,5-9-4 0,0 0 4 0,0 0-6 15,0 0 0-15,0 0 5 0,0 0-16 0,-1 12 16 16,1-12-7-16,0 0 7 0,0 0-10 0,0 0 5 15,0 0-3-15,0 0 4 0,0 0-4 0,0 0 1 16,0 0-1-16,0 0-13 0,0 0-26 0,0 0-20 0,0 0-19 16,0 0-25-16,0 0-35 0,0 0-52 0,0 0-67 15,0 0-68-15,0 0-263 0,0 0-637 0,0 0 282 16</inkml:trace>
  <inkml:trace contextRef="#ctx0" brushRef="#br0" timeOffset="1073.52">18245 6901 67 0,'0'0'152'0,"0"0"-8"16,0 0-6-16,0 0-11 0,0 0-7 0,-15-2-1 15,15 2-15-15,0 0-5 0,0 0 0 0,0 0 1 0,0 0-1 16,-12-4-5-16,12 4 0 0,0 0-6 15,0 0 1-15,0 0 0 0,0 0 6 0,0 0-6 16,-11-2-2-16,11 2-4 0,0 0-2 0,0 0 2 0,0 0-6 16,0 0-2-16,0 0-5 0,0 0 0 0,0 0-3 15,0 0-1-15,0 0-7 0,0 0 3 0,0 0-4 16,0 0 3-16,0 0-2 0,0 0 0 0,32-10 1 16,-22 9 0-16,-10 1 1 0,21-1 0 0,-11 1-4 15,-10 0-6-15,21 0-2 0,-10 0-2 0,-11 0-4 16,19-4-2-16,-7 4-4 0,0 0-7 0,-12 0 4 15,19 0-7-15,-10 0 1 0,-9 0 1 0,21 0-2 16,-9 0 4-16,-12 0-7 0,21 4 0 0,-11-4-2 16,-10 0-10-16,26-4 1 0,-17 8 9 0,3-4-5 15,3 0 5-15,-2 0-1 0,2-4 0 0,-3 4-5 16,-12 0 3-16,24 0-3 0,-15-2-4 0,-9 2 7 0,19-1 0 16,-10-2-2-16,-9 3-2 0,13-3-4 15,-13 3 6-15,17-4-4 0,-17 4 8 0,12-3-14 16,-12 3 10-16,10-4-3 0,-10 4 2 0,0 0-1 0,14-4-4 15,-14 4-2-15,0 0 3 0,13-2-4 0,-13 2-1 16,0 0-4-16,0 0 2 0,12-5 0 0,-12 5-4 16,0 0 3-16,10-2 1 0,-10 2-2 0,0 0-1 15,0 0-6-15,0 0 4 0,0 0 5 0,0 0-5 16,17 2 0-16,-17-2-1 0,0 0 20 0,0 0-28 16,0 0 9-16,0 0 4 0,12-3-4 0,-12 3 1 15,0 0-2-15,0 0 2 0,0 0-3 0,12-3 4 16,-12 3 1-16,0 0-2 0,0 0-4 0,13 0 4 0,-13 0 4 15,0 0-1-15,0 0-6 0,14-1 2 16,-14 1 1-16,0 0 18 0,0 0-19 0,0 0 1 16,0 0-5-16,0 0 9 0,0 0-4 0,0 0-1 0,0 0 2 15,0 0-1-15,10-4-5 0,-10 4-19 0,0 0-16 16,0 0-10-16,0 0-11 0,0 0-11 0,0 0-17 16,0 0-11-16,0 0-21 0,-33-7-21 0,33 7-23 15,-18 1-27-15,18-1-26 0,-22-1-47 0,7 1-229 16,0-3-532-16,-3 3 235 0</inkml:trace>
  <inkml:trace contextRef="#ctx0" brushRef="#br0" timeOffset="2044.78">18255 6846 167 0,'0'0'159'0,"0"0"-11"0,0 0-6 0,0 0-7 15,0 0-7-15,0 0-5 0,0 0-2 0,0 0-10 0,0 0-4 16,-16 0-4-16,16 0-3 0,0 0-4 0,0 0-7 16,0 0 0-16,0 0-2 0,0 0-5 15,0 0 0-15,0 0-1 0,0 0-2 0,0 0-5 0,0 0 2 16,0 0-1-16,0 0-9 0,0 0-2 0,0 0-4 15,0 0-6-15,0 0 0 0,0 0-1 16,0 0-3-16,18-25-4 0,-18 25-2 0,7-6-2 0,-7 6 0 16,13-7-5-16,-5 1-1 0,2-1 4 0,-10 7-7 15,15-8 0-15,-7 0-3 0,2 2-2 0,-2 2 0 16,-1-1 2-16,3-2-1 0,-1-1-1 0,-1 4 0 16,-1-3-2-16,1 2 0 0,-8 5 1 0,16-11-1 15,-10 6-1-15,2-2-1 0,-8 7-2 0,9-11-2 0,-9 11-2 16,10-10 1-16,-4 6 2 0,-6 4-2 0,9-7-2 15,-9 7-9-15,7-7 3 0,-7 7 1 16,6-6 3-16,-6 6-7 0,0 0 3 0,0 0-2 0,8-8 3 16,-8 8-5-16,0 0-2 0,0 0 3 0,0 0-4 15,0 0 0-15,0 0 0 0,0 0 2 0,0 0-6 16,0 0 3-16,0 0 0 0,6-6 1 0,-6 6 0 16,0 0-1-16,0 0 0 0,0 0 5 0,0 0-5 15,0 0 0-15,0 0 0 0,0 0 1 0,0 0-8 16,0 0 1-16,0 0 4 0,0 0-2 0,0 0-1 15,0 0 1-15,0 0-5 0,0 0 9 0,0 0-3 16,0 0-2-16,0 0 2 0,0 0 0 0,-23 20-3 16,23-20 0-16,-12 7 2 0,8-1-1 0,4-6 2 15,-13 12-3-15,5-8-4 0,-1 5 6 0,3-4 1 16,-4 0-2-16,2 1 4 0,-1 6-9 0,2-8 6 16,-2 1-1-16,1 4 5 0,1-3-3 0,1 2 4 0,-1 0-4 15,-2 3-1-15,0-6-4 0,4 3 8 0,5-8-1 16,-12 12 0-16,6-6-6 0,0 0 4 15,6-6-1-15,-12 10 2 0,8-2 0 0,-5-5 0 0,9-3-3 16,-9 13 1-16,3-5 0 0,6-8-1 0,-12 10 6 16,12-10-5-16,-7 8 1 0,1-5-2 0,6-3 5 15,-8 10-1-15,8-10-3 0,-6 7-5 0,6-7 9 16,0 0 1-16,-9 7-6 0,9-7 0 0,0 0 2 16,0 0 2-16,-4 7-3 0,4-7 3 0,0 0-3 15,0 0-2-15,0 0 7 0,0 0-5 0,0 0 3 16,0 0 6-16,0 0 4 0,0 0 6 0,0 0 6 15,0 0 2-15,0 0 10 0,16 11-6 0,-16-11-3 0,11 4 5 16,-11-4 2-16,12 5-15 0,-12-5 1 16,12 8-4-16,-12-8-5 0,13 4 3 0,-5 1 1 0,-3 1-9 15,3 1 5-15,-1-2-2 0,1 4-2 0,-1-2 3 16,-1 3-4-16,0-2-23 0,0 4-18 0,2 0-19 16,-2 1-31-16,-2 2-31 0,2-2-41 0,-3 1-50 15,3-7-62-15,-5 4-277 0,4-1-592 0,1 4 262 16</inkml:trace>
</inkml:ink>
</file>

<file path=ppt/ink/ink140.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in"/>
          <inkml:channel name="T" type="integer" max="2.14748E9" units="dev"/>
        </inkml:traceFormat>
        <inkml:channelProperties>
          <inkml:channelProperty channel="X" name="resolution" value="393.73947" units="1/cm"/>
          <inkml:channelProperty channel="Y" name="resolution" value="393.73947" units="1/cm"/>
          <inkml:channelProperty channel="F" name="resolution" value="249.9771" units="1/in"/>
          <inkml:channelProperty channel="T" name="resolution" value="1" units="1/dev"/>
        </inkml:channelProperties>
      </inkml:inkSource>
      <inkml:timestamp xml:id="ts0" timeString="2023-08-11T05:48:21.709"/>
    </inkml:context>
    <inkml:brush xml:id="br0">
      <inkml:brushProperty name="width" value="0.04667" units="cm"/>
      <inkml:brushProperty name="height" value="0.04667" units="cm"/>
      <inkml:brushProperty name="color" value="#3165BB"/>
      <inkml:brushProperty name="fitToCurve" value="1"/>
    </inkml:brush>
  </inkml:definitions>
  <inkml:trace contextRef="#ctx0" brushRef="#br0">0 125 161 0,'0'0'230'0,"0"0"-24"0,0 0-24 0,0 0-18 15,0 0-16-15,0 0-15 0,0 0-14 0,6 15-10 16,-6-15-10-16,3 9-17 0,2-2-1 0,-5-7-5 16,5 14-6-16,1-7-5 0,-3 0-6 0,-3-7 5 15,14 13-4-15,-7-2-9 0,1-4 8 0,5-1-9 16,-4-1 4-16,2 4-3 0,2-4-8 0,3-1-3 16,-1 2-2-16,-1-5-4 0,1 2-3 0,1-3-3 15,0 3 0-15,1-6-2 0,-1 3-7 0,-2-2 2 16,-1-3 1-16,5 2 0 0,-5-5 6 0,1 0 0 15,-2 0-4-15,-2-3-7 0,2-1 1 0,-4 2 0 16,1 1-1-16,-5-6-4 0,2 1 2 0,-6 1-6 16,0 1 4-16,3 2-3 0,-6-6 0 0,-3 3-4 15,-1 0 2-15,-2 1-5 0,-2 1 0 0,1 3-6 0,-4 1 6 16,1-4-2-16,-4 6-3 0,3 0 3 16,-4-2 1-16,3 6-2 0,0-1 0 0,3 2-1 0,-1-5 2 15,-1 5-4-15,2 5-11 0,12-5-15 0,-21 0-20 16,11 6-27-16,1-3-12 0,9-3-23 0,-14 11-21 15,7-5-18-15,7-6-51 0,-6 8-152 0,6-8-381 16,0 0 168-16</inkml:trace>
</inkml:ink>
</file>

<file path=ppt/ink/ink141.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in"/>
          <inkml:channel name="T" type="integer" max="2.14748E9" units="dev"/>
        </inkml:traceFormat>
        <inkml:channelProperties>
          <inkml:channelProperty channel="X" name="resolution" value="393.73947" units="1/cm"/>
          <inkml:channelProperty channel="Y" name="resolution" value="393.73947" units="1/cm"/>
          <inkml:channelProperty channel="F" name="resolution" value="249.9771" units="1/in"/>
          <inkml:channelProperty channel="T" name="resolution" value="1" units="1/dev"/>
        </inkml:channelProperties>
      </inkml:inkSource>
      <inkml:timestamp xml:id="ts0" timeString="2023-08-11T05:48:21.981"/>
    </inkml:context>
    <inkml:brush xml:id="br0">
      <inkml:brushProperty name="width" value="0.04667" units="cm"/>
      <inkml:brushProperty name="height" value="0.04667" units="cm"/>
      <inkml:brushProperty name="color" value="#3165BB"/>
      <inkml:brushProperty name="fitToCurve" value="1"/>
    </inkml:brush>
  </inkml:definitions>
  <inkml:trace contextRef="#ctx0" brushRef="#br0">0 16 109 0,'7'-4'248'0,"-7"4"-14"0,19-3-14 0,-8-1-18 16,-1 3-12-16,2 0-11 0,3-1-19 0,3 4-7 15,0-4-11-15,-2 2-11 0,2 2-13 0,2-1-9 0,3 0-11 16,-3 3-12-16,-1-4-8 0,-1 2-8 0,1-1-6 16,2-1-6-16,-1 0-6 0,-1 3-4 15,1-2-8-15,-4-1-2 0,3 3-4 0,1-3-3 0,-2 1-2 16,-2-1-6-16,-3 2-2 0,4-2-10 0,-8 0-14 15,-9 0-10-15,18 1-16 0,-18-1-20 0,10 2-23 16,-10-2-30-16,0 0-33 0,0 0-33 0,0 0-61 16,0 0-134-16,0 0-393 0,0 0 174 0</inkml:trace>
</inkml:ink>
</file>

<file path=ppt/ink/ink142.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in"/>
          <inkml:channel name="T" type="integer" max="2.14748E9" units="dev"/>
        </inkml:traceFormat>
        <inkml:channelProperties>
          <inkml:channelProperty channel="X" name="resolution" value="393.73947" units="1/cm"/>
          <inkml:channelProperty channel="Y" name="resolution" value="393.73947" units="1/cm"/>
          <inkml:channelProperty channel="F" name="resolution" value="249.9771" units="1/in"/>
          <inkml:channelProperty channel="T" name="resolution" value="1" units="1/dev"/>
        </inkml:channelProperties>
      </inkml:inkSource>
      <inkml:timestamp xml:id="ts0" timeString="2023-08-11T05:48:22.213"/>
    </inkml:context>
    <inkml:brush xml:id="br0">
      <inkml:brushProperty name="width" value="0.04667" units="cm"/>
      <inkml:brushProperty name="height" value="0.04667" units="cm"/>
      <inkml:brushProperty name="color" value="#3165BB"/>
      <inkml:brushProperty name="fitToCurve" value="1"/>
    </inkml:brush>
  </inkml:definitions>
  <inkml:trace contextRef="#ctx0" brushRef="#br0">92-3 273 0,'0'0'290'15,"0"0"-29"-15,0 0-32 0,-15 0-25 0,15 0-20 0,0 0-12 16,-7 11-14-16,7-11-12 0,-9 14-12 16,4-7-12-16,1 8-9 0,-2-1-13 0,0 3-8 15,3 8-7-15,-1-4-5 0,-1 5-8 0,2 0-8 0,-1-2-6 16,4 4-4-16,-3-2-17 0,0 0-37 0,-2 2-37 15,1-2-44-15,2-2-39 0,-1-4-59 0,2-3-240 16,2-2-453-16,-2 0 201 0</inkml:trace>
</inkml:ink>
</file>

<file path=ppt/ink/ink143.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in"/>
          <inkml:channel name="T" type="integer" max="2.14748E9" units="dev"/>
        </inkml:traceFormat>
        <inkml:channelProperties>
          <inkml:channelProperty channel="X" name="resolution" value="393.73947" units="1/cm"/>
          <inkml:channelProperty channel="Y" name="resolution" value="393.73947" units="1/cm"/>
          <inkml:channelProperty channel="F" name="resolution" value="249.9771" units="1/in"/>
          <inkml:channelProperty channel="T" name="resolution" value="1" units="1/dev"/>
        </inkml:channelProperties>
      </inkml:inkSource>
      <inkml:timestamp xml:id="ts0" timeString="2023-08-11T05:48:28.488"/>
    </inkml:context>
    <inkml:brush xml:id="br0">
      <inkml:brushProperty name="width" value="0.04667" units="cm"/>
      <inkml:brushProperty name="height" value="0.04667" units="cm"/>
      <inkml:brushProperty name="color" value="#3165BB"/>
      <inkml:brushProperty name="fitToCurve" value="1"/>
    </inkml:brush>
  </inkml:definitions>
  <inkml:trace contextRef="#ctx0" brushRef="#br0">203 30 155 0,'0'0'176'0,"0"0"-12"16,0 0-9-16,0 0-7 0,0 0-6 0,0 0-4 16,13-17 0-16,-13 17-4 0,0 0-4 0,0 0-4 15,0 0-5-15,5-14-1 0,-5 14-8 0,0 0-5 16,0 0-11-16,0 0-10 0,0 0-11 0,0 0-4 0,0 0-10 15,0 0-7-15,0 0-2 0,0 0-6 16,0 0-3-16,0 0-5 0,0 0-1 0,0 0-3 16,-16 39-1-16,10-28 3 0,3 5 0 0,-3 2-4 15,-2-4 0-15,-1 0-1 0,5 3-9 0,1 1 6 0,-6 4-3 16,3-1-2-16,-2 1-5 0,2-4 1 16,0-4 0-16,-1 0-1 0,0 1-1 0,-1 1-1 0,2-4-4 15,-1 2 0-15,1-1-2 0,-5 2 1 0,5-2-2 16,-3 0 3-16,-1 0-1 0,2-1-3 0,-1 1-2 15,5-4-13-15,-5-2-21 0,3 1-19 0,2 1-16 16,-4-2-18-16,8-7-18 0,-7 13-13 0,5-6-23 16,2-7-27-16,0 0-15 0,0 0-214 0,0 0-423 15,9 11 186-15</inkml:trace>
</inkml:ink>
</file>

<file path=ppt/ink/ink144.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in"/>
          <inkml:channel name="T" type="integer" max="2.14748E9" units="dev"/>
        </inkml:traceFormat>
        <inkml:channelProperties>
          <inkml:channelProperty channel="X" name="resolution" value="393.73947" units="1/cm"/>
          <inkml:channelProperty channel="Y" name="resolution" value="393.73947" units="1/cm"/>
          <inkml:channelProperty channel="F" name="resolution" value="249.9771" units="1/in"/>
          <inkml:channelProperty channel="T" name="resolution" value="1" units="1/dev"/>
        </inkml:channelProperties>
      </inkml:inkSource>
      <inkml:timestamp xml:id="ts0" timeString="2023-08-11T05:48:28.831"/>
    </inkml:context>
    <inkml:brush xml:id="br0">
      <inkml:brushProperty name="width" value="0.04667" units="cm"/>
      <inkml:brushProperty name="height" value="0.04667" units="cm"/>
      <inkml:brushProperty name="color" value="#3165BB"/>
      <inkml:brushProperty name="fitToCurve" value="1"/>
    </inkml:brush>
  </inkml:definitions>
  <inkml:trace contextRef="#ctx0" brushRef="#br0">0 13 35 0,'0'0'241'0,"8"-4"-14"0,-8 4-14 0,15-1-12 15,-15 1-10-15,16-3-13 0,-7 1-14 0,-9 2-10 16,19-4-10-16,-10 4-12 0,-9 0-12 0,24 0-12 16,-9 0 0-16,-3 0-13 0,3 0-10 0,-3 4-5 15,3-2-8-15,1-2-8 0,-1 0-7 0,4 0-4 16,-2 0-7-16,-2 1-4 0,0 1-7 0,0-4 0 16,1 2-6-16,-16 0-2 0,18 0-6 0,-6 2-10 0,-12-2-15 15,19-2-15-15,-19 2-13 0,15-1-21 0,-15 1-14 16,12 1-18-16,-12-1-25 0,0 0-26 15,0 0-21-15,0 0-28 0,0 0-169 0,0 0-383 0,0 0 170 16</inkml:trace>
</inkml:ink>
</file>

<file path=ppt/ink/ink145.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in"/>
          <inkml:channel name="T" type="integer" max="2.14748E9" units="dev"/>
        </inkml:traceFormat>
        <inkml:channelProperties>
          <inkml:channelProperty channel="X" name="resolution" value="393.73947" units="1/cm"/>
          <inkml:channelProperty channel="Y" name="resolution" value="393.73947" units="1/cm"/>
          <inkml:channelProperty channel="F" name="resolution" value="249.9771" units="1/in"/>
          <inkml:channelProperty channel="T" name="resolution" value="1" units="1/dev"/>
        </inkml:channelProperties>
      </inkml:inkSource>
      <inkml:timestamp xml:id="ts0" timeString="2023-08-11T05:48:29.214"/>
    </inkml:context>
    <inkml:brush xml:id="br0">
      <inkml:brushProperty name="width" value="0.04667" units="cm"/>
      <inkml:brushProperty name="height" value="0.04667" units="cm"/>
      <inkml:brushProperty name="color" value="#3165BB"/>
      <inkml:brushProperty name="fitToCurve" value="1"/>
    </inkml:brush>
  </inkml:definitions>
  <inkml:trace contextRef="#ctx0" brushRef="#br0">60 0 37 0,'-10'3'207'0,"10"-3"-13"0,0 0-13 15,-12 4-15-15,12-4-11 0,0 0-14 0,-12 1-17 16,12-1-6-16,0 0-8 0,-8 9-14 0,8-9-3 16,-4 6-6-16,4-6-9 0,-8 8-6 0,8-8-10 15,0 0-3-15,-6 11-2 0,6-11-8 0,0 13-3 16,0-13-2-16,0 15-7 0,0-15-1 0,5 13-4 16,-2-5 0-16,3 2-6 0,-2-4-1 0,2 5-4 0,2-4 1 15,1 4-7-15,3-2 3 0,1 4 0 0,-3 3-4 16,4-6-6-16,-4 4 6 0,2-2-6 0,0 1 0 15,-3-3-3-15,2 2 3 0,-3-1 0 0,0-3-2 16,-2 1-1-16,0 0-2 0,1-2 0 0,-4 4 1 16,0-4-5-16,-3-7 5 0,5 17-3 0,-4-11 0 15,-1-6-4-15,2 14 10 0,-2-14 3 0,0 0-2 16,-8 16 14-16,8-16 6 0,-9 8-2 0,3-4-5 16,6-4 3-16,-18 5-4 0,10-3-3 0,8-2-1 15,-20 1 2-15,8-1-5 0,12 0-7 0,-19 4-12 16,19-4-16-16,-15 2-15 0,7-1-21 0,8-1-19 15,-13 3-14-15,13-3-15 0,-10 2-21 0,10-2-35 16,0 0-189-16,0 0-380 0,0 0 168 0</inkml:trace>
</inkml:ink>
</file>

<file path=ppt/ink/ink146.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in"/>
          <inkml:channel name="T" type="integer" max="2.14748E9" units="dev"/>
        </inkml:traceFormat>
        <inkml:channelProperties>
          <inkml:channelProperty channel="X" name="resolution" value="393.73947" units="1/cm"/>
          <inkml:channelProperty channel="Y" name="resolution" value="393.73947" units="1/cm"/>
          <inkml:channelProperty channel="F" name="resolution" value="249.9771" units="1/in"/>
          <inkml:channelProperty channel="T" name="resolution" value="1" units="1/dev"/>
        </inkml:channelProperties>
      </inkml:inkSource>
      <inkml:timestamp xml:id="ts0" timeString="2023-08-11T05:48:29.520"/>
    </inkml:context>
    <inkml:brush xml:id="br0">
      <inkml:brushProperty name="width" value="0.04667" units="cm"/>
      <inkml:brushProperty name="height" value="0.04667" units="cm"/>
      <inkml:brushProperty name="color" value="#3165BB"/>
      <inkml:brushProperty name="fitToCurve" value="1"/>
    </inkml:brush>
  </inkml:definitions>
  <inkml:trace contextRef="#ctx0" brushRef="#br0">0-1 177 0,'17'1'220'15,"-17"-1"-10"-15,0 0-16 0,18 6-11 0,-6-2-10 0,-3 1-11 16,4 4-15-16,3-2-5 0,-4-1-8 0,5 5-5 16,-2-2-6-16,3-1-9 0,3 6-4 0,1-4-9 15,3 2-6-15,-10-2-5 0,6-2-11 0,-2 3-7 16,-2-5-5-16,-1 3-8 0,-2 0-4 0,1-3-6 15,1-4-6-15,-7 5-6 0,6-2 4 0,-6-2-9 16,0 1-6-16,1 2-6 0,-10-6-21 0,9 4-13 0,-9-4-16 16,11 4-17-16,-11-4-14 0,0 0-27 0,0 0-21 15,0 0-15-15,0 0-19 0,0 0-11 16,0 0-37-16,0 0-163 0,0 0-383 0,0 0 169 0</inkml:trace>
</inkml:ink>
</file>

<file path=ppt/ink/ink147.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in"/>
          <inkml:channel name="T" type="integer" max="2.14748E9" units="dev"/>
        </inkml:traceFormat>
        <inkml:channelProperties>
          <inkml:channelProperty channel="X" name="resolution" value="393.73947" units="1/cm"/>
          <inkml:channelProperty channel="Y" name="resolution" value="393.73947" units="1/cm"/>
          <inkml:channelProperty channel="F" name="resolution" value="249.9771" units="1/in"/>
          <inkml:channelProperty channel="T" name="resolution" value="1" units="1/dev"/>
        </inkml:channelProperties>
      </inkml:inkSource>
      <inkml:timestamp xml:id="ts0" timeString="2023-08-11T05:48:29.754"/>
    </inkml:context>
    <inkml:brush xml:id="br0">
      <inkml:brushProperty name="width" value="0.04667" units="cm"/>
      <inkml:brushProperty name="height" value="0.04667" units="cm"/>
      <inkml:brushProperty name="color" value="#3165BB"/>
      <inkml:brushProperty name="fitToCurve" value="1"/>
    </inkml:brush>
  </inkml:definitions>
  <inkml:trace contextRef="#ctx0" brushRef="#br0">244-2 249 0,'0'0'236'0,"0"0"-20"0,0 0-22 15,0 0-16-15,0 0-18 0,0 0-8 0,-15 0-7 0,15 0-6 16,0 0-6-16,-19 18-4 0,11-11-10 0,-2 3-1 16,1 1-17-16,0 0-5 0,-1 2-12 0,-4 3 0 15,1-3-10-15,4 1-7 0,-2-2-8 0,-1 4-4 16,2-2-5-16,1-2-5 0,-1 2-3 0,-1-2-3 15,2 0-6-15,-1-1 2 0,5-3-6 0,-2-1-5 16,1 2-18-16,-3-2-20 0,9-7-17 0,-8 9-20 0,3-3-16 16,5-6-20-16,-6 9-12 0,6-9-11 15,0 0-30-15,0 0-42 0,0 0-203 0,0 0-418 16,0 0 185-16</inkml:trace>
</inkml:ink>
</file>

<file path=ppt/ink/ink148.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in"/>
          <inkml:channel name="T" type="integer" max="2.14748E9" units="dev"/>
        </inkml:traceFormat>
        <inkml:channelProperties>
          <inkml:channelProperty channel="X" name="resolution" value="393.73947" units="1/cm"/>
          <inkml:channelProperty channel="Y" name="resolution" value="393.73947" units="1/cm"/>
          <inkml:channelProperty channel="F" name="resolution" value="249.9771" units="1/in"/>
          <inkml:channelProperty channel="T" name="resolution" value="1" units="1/dev"/>
        </inkml:channelProperties>
      </inkml:inkSource>
      <inkml:timestamp xml:id="ts0" timeString="2023-08-11T05:48:30.045"/>
    </inkml:context>
    <inkml:brush xml:id="br0">
      <inkml:brushProperty name="width" value="0.04667" units="cm"/>
      <inkml:brushProperty name="height" value="0.04667" units="cm"/>
      <inkml:brushProperty name="color" value="#3165BB"/>
      <inkml:brushProperty name="fitToCurve" value="1"/>
    </inkml:brush>
  </inkml:definitions>
  <inkml:trace contextRef="#ctx0" brushRef="#br0">0 16 115 0,'15'-1'228'0,"2"-1"-15"0,-1 1-6 0,1-2-20 15,-1 2-7-15,2-2-11 0,3 3-13 0,-8 0-14 16,7 0-11-16,-3-3-10 0,0 2-8 0,2 1-14 16,-2 0-7-16,-1-1-12 0,-3 1-7 0,1 0-7 0,-14 0-7 15,22 0-5-15,-13 0-8 0,-9 0-13 0,17 0-17 16,-17 0-22-16,10 1-25 0,-10-1-21 16,0 0-21-16,12 1-20 0,-12-1-17 0,0 0-24 0,0 0-69 15,0 0-110-15,0 0-340 0,0 0 151 0</inkml:trace>
</inkml:ink>
</file>

<file path=ppt/ink/ink149.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in"/>
          <inkml:channel name="T" type="integer" max="2.14748E9" units="dev"/>
        </inkml:traceFormat>
        <inkml:channelProperties>
          <inkml:channelProperty channel="X" name="resolution" value="393.73947" units="1/cm"/>
          <inkml:channelProperty channel="Y" name="resolution" value="393.73947" units="1/cm"/>
          <inkml:channelProperty channel="F" name="resolution" value="249.9771" units="1/in"/>
          <inkml:channelProperty channel="T" name="resolution" value="1" units="1/dev"/>
        </inkml:channelProperties>
      </inkml:inkSource>
      <inkml:timestamp xml:id="ts0" timeString="2023-08-11T05:48:30.457"/>
    </inkml:context>
    <inkml:brush xml:id="br0">
      <inkml:brushProperty name="width" value="0.04667" units="cm"/>
      <inkml:brushProperty name="height" value="0.04667" units="cm"/>
      <inkml:brushProperty name="color" value="#3165BB"/>
      <inkml:brushProperty name="fitToCurve" value="1"/>
    </inkml:brush>
  </inkml:definitions>
  <inkml:trace contextRef="#ctx0" brushRef="#br0">65 0 158 0,'-14'1'209'15,"14"-1"-15"-15,-14 2-18 0,14-2-17 0,-9 5-16 16,9-5-14-16,-7 3-7 0,7-3-11 0,0 0-10 15,-12 6-11-15,12-6-5 0,0 0-9 0,-8 10-2 16,8-10-5-16,0 0-2 0,-3 11-2 0,3-11-7 16,0 0-2-16,9 14-6 0,-4-8-3 0,-5-6-4 0,12 12-5 15,-5-5-5-15,5 0-2 0,-4 3-7 16,3 1 1-16,3-4 0 0,-7 1-7 0,2-2 1 16,2 4-2-16,1 0-1 0,-3 4-4 0,-2-9 1 0,-1 5-6 15,5-1 1-15,-6-1 0 0,3 0 1 0,-2 1-3 16,3 0 1-16,-8-1 2 0,8 0 2 0,-9-8 0 15,9 15 1-15,-6-9 0 0,2 1 1 0,-5-7-1 16,6 14 3-16,-6-14 2 0,3 14 0 0,-3-14 3 16,0 10 9-16,0-10 0 0,0 0 6 0,-9 17-1 15,9-17 3-15,-8 8-5 0,8-8 1 0,-18 5-2 16,11-1-6-16,-4-3-2 0,0 3-1 0,11-4-5 16,-23 2 4-16,16-1-6 0,-4 3-13 0,11-4-14 15,-22 2-14-15,16-1-19 0,6-1-11 0,-14 3-15 16,14-3-8-16,-11 1-14 0,11-1-17 0,-11 1-16 15,11-1-26-15,0 0-44 0,0 0-165 0,0 0-392 16,0 0 174-16</inkml:trace>
</inkml:ink>
</file>

<file path=ppt/ink/ink15.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in"/>
          <inkml:channel name="T" type="integer" max="2.14748E9" units="dev"/>
        </inkml:traceFormat>
        <inkml:channelProperties>
          <inkml:channelProperty channel="X" name="resolution" value="393.73947" units="1/cm"/>
          <inkml:channelProperty channel="Y" name="resolution" value="393.73947" units="1/cm"/>
          <inkml:channelProperty channel="F" name="resolution" value="249.9771" units="1/in"/>
          <inkml:channelProperty channel="T" name="resolution" value="1" units="1/dev"/>
        </inkml:channelProperties>
      </inkml:inkSource>
      <inkml:timestamp xml:id="ts0" timeString="2023-08-14T06:39:38.891"/>
    </inkml:context>
    <inkml:brush xml:id="br0">
      <inkml:brushProperty name="width" value="0.04667" units="cm"/>
      <inkml:brushProperty name="height" value="0.04667" units="cm"/>
      <inkml:brushProperty name="color" value="#3165BB"/>
      <inkml:brushProperty name="fitToCurve" value="1"/>
    </inkml:brush>
  </inkml:definitions>
  <inkml:trace contextRef="#ctx0" brushRef="#br0">17427 6785 140 0,'0'0'173'0,"0"0"-13"0,0 0-11 0,0 0-9 16,0 0-7-16,0 0-10 0,0 0-3 0,0 0-8 15,0 0-5-15,0 0-5 0,0 0-4 0,0 0-4 16,0 0-3-16,0 0 0 0,0 0-5 0,0 0-6 15,0 0-2-15,0 0-4 0,0 0 2 0,0 0-10 16,0 0-4-16,0 0-4 0,0 0-6 0,0 0-2 16,0 0-3-16,0 0-9 0,0 0-3 0,0 0-3 15,0 0-4-15,0 0-3 0,0 0 0 0,8-36-3 0,-8 36-4 16,7-9-2-16,-7 9-2 0,9-7-3 0,-9 7 1 16,5-15 0-16,-1 9-3 0,-4 6 1 15,6-15-2-15,-3 7-1 0,1-1 3 0,-4 9-5 0,8-14 0 16,-7 7-1-16,-1 7 1 0,9-10-1 0,-6-1 0 15,-3 11 0-15,5-11-2 0,-5 11 4 0,1-13 1 16,-1 13 2-16,0 0 0 0,5-11 2 0,-5 11-3 16,0 0 3-16,0 0-3 0,0 0 1 0,3-7-2 15,-3 7-1-15,0 0-2 0,0 0 0 0,0 0-2 16,0 0-3-16,0 0 0 0,0 0 1 0,0 0 0 16,0 0 0-16,0 0-2 0,0 0 0 0,0 0 0 15,0 0-1-15,0 0 3 0,0 0 0 0,0 0-2 0,0 0-1 16,0 0 4-16,-12 28 2 0,12-28-1 0,-3 10 1 15,-2-3 0-15,5-7 3 0,-3 17-1 16,-1-9 3-16,1 1 0 0,3-9 1 0,-9 18 1 0,7-7-2 16,-1-4 2-16,-1 0-1 0,0 4 1 0,2-1 2 15,2-10 0-15,-6 20-2 0,3-10 2 0,0-2-2 16,3-8 2-16,-3 18 1 0,-1-7 1 0,4-11-1 16,-2 18-1-16,1-5 1 0,-2-6 2 0,1 4 1 15,2-11-2-15,-4 18-2 0,2-10 4 0,2-8-1 16,-1 18 0-16,1-10 0 0,0-8-6 0,-2 18 8 15,2-18-1-15,-3 17-2 0,3-7 3 0,0-10-4 16,0 15 5-16,-1-6-8 0,1-9 8 0,-2 16-3 0,-2-9 2 16,4-7 3-16,-2 18-3 0,1-12-3 0,1-6 0 15,-5 18 3-15,5-10-6 0,0-8 4 16,-4 16 4-16,4-16-7 0,0 14 4 0,0-14 1 0,-5 17-3 16,5-17 0-16,-3 13-2 0,3-13 7 0,3 15-11 15,-7-8 6-15,4-7-2 0,-2 14 2 0,2-14 2 16,0 14-7-16,0-14 9 0,-3 15 1 0,3-15-5 15,0 12 4-15,0-12-1 0,0 15 2 0,0-15-8 16,-3 14 7-16,3-14-5 0,-4 12 5 0,1-6-3 16,3-6-1-16,-5 14 12 0,5-14-10 0,0 0-1 0,5 19 8 15,-5-19-6-15,0 12 5 0,0-12 1 16,1 13-2-16,-1-13-1 0,0 11 7 0,0-11-10 16,0 0 1-16,0 15-2 0,0-15 4 0,0 0-5 0,5 10-1 15,-5-10-7-15,0 0 2 0,0 11 3 0,0-11 2 16,0 0-5-16,0 0 4 0,1 10-8 15,-1-10 3-15,0 0 8 0,0 0-5 0,0 0-5 0,0 0-8 16,0 0 7-16,0 0 3 0,0 0 1 0,0 0-6 16,0 0 13-16,0 0-10 0,0 0-30 0,0 0-32 15,0 0-30-15,0 0-44 0,29-14-50 0,-29 14-56 16,12-12-47-16,-6 7-299 0,-3-4-630 0,-3 9 279 16</inkml:trace>
  <inkml:trace contextRef="#ctx0" brushRef="#br0" timeOffset="1079.6">16401 7005 121 0,'0'0'168'15,"0"0"-10"-15,0 0-8 0,0 0 1 0,0 0-7 16,0 0-1-16,0 0-8 0,0 0-5 0,0 0-7 16,0 0-3-16,0 0-2 0,35-10-8 0,-35 10-9 15,0 0 0-15,0 0-8 0,0 0-5 0,9-3-5 16,-9 3-9-16,0 0-3 0,0 0-9 0,0 0-2 16,0 0-7-16,0 0-9 0,10-5 1 0,-10 5-2 15,0 0-3-15,0 0 0 0,0 0-1 0,0 0 3 16,15 5-2-16,-15-5-4 0,10 6 1 0,-10-6 4 0,11 4-4 15,-11-4-1-15,13 1-2 0,-2 1 3 16,-11-2-4-16,19 3 4 0,-10-1 2 0,8 0-4 16,-2-2 0-16,-2 4-1 0,2-4 0 0,2 1 0 15,-1 0-4-15,2-1 1 0,-2 1-5 0,1-2 3 16,-2 1-5-16,0 0-1 0,3 0 2 0,-3-1-1 16,-2 1 6-16,4-1-2 0,-2 1-10 0,-4 1 0 0,-11-1-2 15,27-1-3-15,-16 1 6 0,1 0-1 0,-12 0 2 16,24 0-2-16,-14-4-5 0,-10 4-2 0,23 0-3 15,-13 0 3-15,-10 0 5 0,20-2-10 0,-8 2-2 16,-12 0 4-16,17 0-1 0,-6 0-4 0,-11 0 1 16,16 0 6-16,-16 0-10 0,20 0 6 0,-20 0 5 15,16 0-12-15,-16 0 0 0,18-4 7 0,-18 4-7 16,15-1 3-16,-15 1 1 0,15 1-9 0,-3-2 7 16,-12 1-3-16,18 0 6 0,-18 0 2 0,17 0-2 15,-17 0 4-15,16-2-3 0,-16 2 2 0,10-1 8 16,-10 1 0-16,0 0-6 0,17 0 0 0,-17 0 8 15,0 0 0-15,0 0 6 0,13-3-6 0,-13 3 8 16,0 0-5-16,0 0-2 0,0 0-3 0,0 0-1 0,0 0 1 16,0 0 1-16,12-1-10 0,-12 1-3 15,0 0 0-15,0 0-4 0,0 0-12 0,0 0-18 0,0 0-9 16,0 0-14-16,0 0-15 0,0 0-14 0,0 0-19 16,-39-6-30-16,39 6-28 0,-19-1-28 0,7 1-26 15,12 0-54-15,-27-5-215 0,9 3-523 16,0-1 233-16</inkml:trace>
  <inkml:trace contextRef="#ctx0" brushRef="#br0" timeOffset="2162.88">16412 7036 118 0,'0'0'200'0,"0"0"-14"16,0 0-10-16,12-6-8 0,-12 6-10 0,0 0-10 15,0 0-12-15,10-4-9 0,-10 4-10 0,0 0-7 16,0 0-7-16,0 0-8 0,0 0-4 16,0 0-10-16,0 0-1 0,8-7-4 0,-8 7-11 15,0 0 2-15,0 0-4 0,0 0-1 0,0 0-4 0,0 0 1 16,0 0-2-16,0 0 0 0,0 0-1 0,0 0 2 16,0 0-6-16,0 0-1 0,0 0-5 0,9-3-1 15,-9 3-3-15,0 0 1 0,12-8-1 0,-12 8 0 16,12-6-3-16,-5 2 5 0,0-3-10 0,-7 7 4 15,18-10-4-15,-9 8-4 0,2-3-7 0,-2-2-4 16,-2 1 4-16,5 2 0 0,-3 0-2 0,2-1-4 16,1-4 1-16,-5 5-2 0,1-1-5 0,1 0 1 0,0-3 3 15,-2 2-1-15,1 1-4 0,-8 5-2 16,13-13 0-16,-7 11 2 0,-6 2-4 0,9-10 4 0,-9 10 0 16,7-6-1-16,-7 6-5 0,6-6 0 0,-6 6 1 15,0 0 2-15,8-7-1 0,-8 7-6 16,0 0 3-16,0 0-3 0,0 0 2 0,0 0-2 0,0 0 0 15,0 0-2-15,0 0 4 0,6-8 0 0,-6 8 0 16,0 0-1-16,0 0-6 0,0 0 5 0,0 0 4 16,0 0-1-16,0 0-2 0,0 0 1 0,0 0-3 15,0 0-1-15,0 0 1 0,0 0-2 0,0 0 1 16,0 0 1-16,0 0 1 0,0 0 1 0,0 0-8 16,0 0 4-16,0 0-5 0,0 0 8 0,0 0-1 15,0 0-2-15,0 0-2 0,0 0 6 0,0 0-5 16,-35 12 4-16,29-6-3 0,6-6 4 0,-11 7-3 0,6-3-1 15,5-4 0-15,-12 10 4 0,6-3-3 0,-1-1 1 16,-1-1 0-16,-1 1 0 0,0 2 3 0,2-1 0 16,-5-1-3-16,4 2 5 0,-1-1-4 15,0 0-3-15,0-3 4 0,2 4-1 0,-1-1 1 0,-1-2-3 16,2-1 1-16,1 3 3 0,-2 1-3 0,8-8-1 16,-13 13 1-16,7-10 3 0,0 4-3 0,6-7 0 15,-9 10 0-15,9-10 0 0,-9 5 3 0,9-5 1 16,-6 7-4-16,6-7-1 0,-7 6 1 0,7-6 1 15,-6 11-7-15,6-11 7 0,0 0 0 0,-9 6 0 16,9-6 2-16,0 0-1 0,0 0-4 0,-3 8-1 16,3-8 0-16,0 0 1 0,0 0 5 0,0 0 1 15,0 0 0-15,0 0-2 0,-8 7 6 0,8-7-9 0,0 0 2 16,0 0 0-16,0 0 0 0,0 0 2 0,0 0-3 16,0 0 3-16,0 0-3 0,0 0 3 0,0 0-4 15,0 0 2-15,0 0 1 0,0 0-1 0,0 0-1 16,0 0 1-16,0 0-1 0,0 0-3 0,0 0 5 15,0 0 1-15,0 0-1 0,9 14 0 0,-9-14-2 16,6 7 2-16,-6-7 3 0,8 9-3 0,-8-9 3 16,10 11 3-16,-2-9-1 0,-1 3 3 0,1 5 5 15,-1-5-3-15,5 1 1 0,1 4 2 0,1-4-8 16,1 4 2-16,-2-2 1 0,4-1-1 0,-4 1-1 16,1 0-8-16,-1-2-24 0,1 3-26 0,-2-3-35 15,-3 1-40-15,-2-1-37 0,1-1-59 0,-8-5-290 16,8 9-554-16,-8-9 245 0</inkml:trace>
</inkml:ink>
</file>

<file path=ppt/ink/ink150.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in"/>
          <inkml:channel name="T" type="integer" max="2.14748E9" units="dev"/>
        </inkml:traceFormat>
        <inkml:channelProperties>
          <inkml:channelProperty channel="X" name="resolution" value="393.73947" units="1/cm"/>
          <inkml:channelProperty channel="Y" name="resolution" value="393.73947" units="1/cm"/>
          <inkml:channelProperty channel="F" name="resolution" value="249.9771" units="1/in"/>
          <inkml:channelProperty channel="T" name="resolution" value="1" units="1/dev"/>
        </inkml:channelProperties>
      </inkml:inkSource>
      <inkml:timestamp xml:id="ts0" timeString="2023-08-11T05:48:30.745"/>
    </inkml:context>
    <inkml:brush xml:id="br0">
      <inkml:brushProperty name="width" value="0.04667" units="cm"/>
      <inkml:brushProperty name="height" value="0.04667" units="cm"/>
      <inkml:brushProperty name="color" value="#3165BB"/>
      <inkml:brushProperty name="fitToCurve" value="1"/>
    </inkml:brush>
  </inkml:definitions>
  <inkml:trace contextRef="#ctx0" brushRef="#br0">0 0 177 0,'0'0'225'16,"0"0"-11"-16,0 0-5 0,15 12-23 0,-11-7-8 16,-4-5-10-16,14 10-7 0,-5-2-7 0,-1-2-7 15,3 3-12-15,2 4-9 0,-1-6-10 0,5 7-8 16,-4-4-8-16,-2 1-8 0,3-1-7 0,0 1-3 16,2-1-7-16,1-3-6 0,-5 4-7 0,1 0-2 15,0-2-8-15,-1 1-9 0,2-3 0 0,-4-2-2 16,2 2-4-16,-4-1-7 0,4-4-5 0,-5 3 4 15,5 1-6-15,-5-2-2 0,-7-4-13 0,12 3-9 16,-12-3-19-16,14 5-15 0,-14-5-23 0,7 3-26 0,-7-3-31 16,0 0-37-16,0 0-18 0,12-10-65 15,-12 10-168-15,3-14-434 0,-3 14 192 0</inkml:trace>
</inkml:ink>
</file>

<file path=ppt/ink/ink151.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in"/>
          <inkml:channel name="T" type="integer" max="2.14748E9" units="dev"/>
        </inkml:traceFormat>
        <inkml:channelProperties>
          <inkml:channelProperty channel="X" name="resolution" value="393.73947" units="1/cm"/>
          <inkml:channelProperty channel="Y" name="resolution" value="393.73947" units="1/cm"/>
          <inkml:channelProperty channel="F" name="resolution" value="249.9771" units="1/in"/>
          <inkml:channelProperty channel="T" name="resolution" value="1" units="1/dev"/>
        </inkml:channelProperties>
      </inkml:inkSource>
      <inkml:timestamp xml:id="ts0" timeString="2023-08-11T05:48:30.999"/>
    </inkml:context>
    <inkml:brush xml:id="br0">
      <inkml:brushProperty name="width" value="0.04667" units="cm"/>
      <inkml:brushProperty name="height" value="0.04667" units="cm"/>
      <inkml:brushProperty name="color" value="#3165BB"/>
      <inkml:brushProperty name="fitToCurve" value="1"/>
    </inkml:brush>
  </inkml:definitions>
  <inkml:trace contextRef="#ctx0" brushRef="#br0">259 0 102 0,'0'0'233'0,"0"0"-11"0,0 0-11 0,0 0-9 15,-21 11-8-15,21-11-9 0,-12 8-7 0,5 0-9 16,-5 0-13-16,5 0-12 0,1-2-9 0,-3 6-15 16,-2-3-6-16,2 6-8 0,-4-2-8 0,2-3-12 15,2 4-7-15,-4-2-9 0,1 1-5 0,5 0-8 16,-5-2-10-16,4 0 3 0,-4-1-3 0,8-3-6 15,-5 0-2-15,-2 3-6 0,2-2-15 0,2-2-13 16,1 2-16-16,6-8-22 0,-10 13-23 0,4-8-16 0,6-5-22 16,-6 10-11-16,6-10-13 0,0 0-27 0,0 0-40 15,0 0-214-15,0 0-430 0,0 0 190 0</inkml:trace>
</inkml:ink>
</file>

<file path=ppt/ink/ink152.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in"/>
          <inkml:channel name="T" type="integer" max="2.14748E9" units="dev"/>
        </inkml:traceFormat>
        <inkml:channelProperties>
          <inkml:channelProperty channel="X" name="resolution" value="393.73947" units="1/cm"/>
          <inkml:channelProperty channel="Y" name="resolution" value="393.73947" units="1/cm"/>
          <inkml:channelProperty channel="F" name="resolution" value="249.9771" units="1/in"/>
          <inkml:channelProperty channel="T" name="resolution" value="1" units="1/dev"/>
        </inkml:channelProperties>
      </inkml:inkSource>
      <inkml:timestamp xml:id="ts0" timeString="2023-08-11T05:48:31.667"/>
    </inkml:context>
    <inkml:brush xml:id="br0">
      <inkml:brushProperty name="width" value="0.04667" units="cm"/>
      <inkml:brushProperty name="height" value="0.04667" units="cm"/>
      <inkml:brushProperty name="color" value="#3165BB"/>
      <inkml:brushProperty name="fitToCurve" value="1"/>
    </inkml:brush>
  </inkml:definitions>
  <inkml:trace contextRef="#ctx0" brushRef="#br0">0 61 181 0,'0'0'199'0,"8"-8"-18"0,-8 8-13 0,12-8-8 0,-8 3-8 15,-4 5-10-15,15-10-13 0,-8 7-8 16,2-1-12-16,-9 4-6 0,20-7-6 0,-10 5-9 16,-1-3-9-16,5 0-3 0,-14 5-9 0,19-1-8 0,-6 0 6 15,-13 1-8-15,20-3-2 0,-10 3-2 0,-10 0-4 16,23 0-1-16,-14 3 0 0,1-2 0 0,-10-1-7 15,19 2-3-15,-10-2-5 0,-9 0 1 0,14 4-9 16,-8 2 3-16,-6-6-5 0,7 5 0 0,-7-5 0 16,12 10-7-16,-12-10 3 0,3 14-1 0,-3-14 1 15,2 10 2-15,-2 1 3 0,0-11 2 0,-5 19 3 16,-1-7-2-16,0-2 1 0,2 2-2 0,-5 1-4 16,1-3 3-16,-4 4 0 0,2-3-5 0,-2 0-1 15,-1 0-1-15,-1-2 1 0,-1 1-3 0,5-2-1 16,-1 2 0-16,-4 1-6 0,8-8 4 0,-6 4-4 15,4-1 3-15,-2-1-4 0,5 1 0 0,-3-1 2 16,9-5-1-16,-10 6-2 0,10-6 2 0,-9 4-1 16,9-4-1-16,0 0 0 0,-14 3 6 0,14-3-6 15,0 0 1-15,0 0 1 0,-7 6 2 0,7-6-4 16,0 0 5-16,0 0-6 0,0 0 0 0,0 0-1 0,0 0 3 16,0 0-4-16,0 0 1 0,0 0 0 0,0 0 0 15,40-3-2-15,-31 3-1 0,-9 0-1 0,26 0 0 16,-13 0-1-16,3 1 4 0,-5 1-4 0,5-2 1 15,-1 4 0-15,2-4 0 0,-7 1-3 16,2 1 3-16,4 2-2 0,-2 0 2 0,-4-3 1 0,2 3-1 16,-1-2-5-16,0 0 0 0,-11-2-8 0,20 5-7 15,-13-3-9-15,2 2-11 0,-9-4-9 0,20 1-9 16,-10 1-12-16,-10-2-11 0,17 2-13 0,-17-2-15 16,14-1-20-16,-14 1-23 0,20-4-16 0,-10 0-49 15,-1-2-163-15,2-1-409 0,-1 1 181 0</inkml:trace>
</inkml:ink>
</file>

<file path=ppt/ink/ink153.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in"/>
          <inkml:channel name="T" type="integer" max="2.14748E9" units="dev"/>
        </inkml:traceFormat>
        <inkml:channelProperties>
          <inkml:channelProperty channel="X" name="resolution" value="393.73947" units="1/cm"/>
          <inkml:channelProperty channel="Y" name="resolution" value="393.73947" units="1/cm"/>
          <inkml:channelProperty channel="F" name="resolution" value="249.9771" units="1/in"/>
          <inkml:channelProperty channel="T" name="resolution" value="1" units="1/dev"/>
        </inkml:channelProperties>
      </inkml:inkSource>
      <inkml:timestamp xml:id="ts0" timeString="2023-08-11T05:48:32.013"/>
    </inkml:context>
    <inkml:brush xml:id="br0">
      <inkml:brushProperty name="width" value="0.04667" units="cm"/>
      <inkml:brushProperty name="height" value="0.04667" units="cm"/>
      <inkml:brushProperty name="color" value="#3165BB"/>
      <inkml:brushProperty name="fitToCurve" value="1"/>
    </inkml:brush>
  </inkml:definitions>
  <inkml:trace contextRef="#ctx0" brushRef="#br0">28 40 8 0,'0'0'245'0,"0"0"-9"0,0 0-10 0,0 0-10 0,0 0-22 16,0 0-18-16,0 0-19 0,0 0-15 0,0 0-19 15,0 0-13-15,0 0-8 0,0 0-7 0,0 0-11 16,0 0-4-16,0 0-8 0,0 0-5 0,-24 23-7 15,24-23 2-15,-3 13-5 0,3-13-1 0,0 14-4 16,0-14 2-16,0 16-2 0,0-16-1 0,6 14-4 16,-6-14-2-16,8 12-2 0,-2-5-2 0,4-4-8 15,-1 4-1-15,2-3-5 0,-2 2 2 0,1-3-2 16,3-2 0-16,-1 2-6 0,5-2 0 0,-1-2-7 16,-5 1 4-16,3-6-2 0,0 2-2 0,-1 0 0 0,7-4-3 15,-11 0-2-15,4-3-1 0,-2 4 3 16,-8-5-2-16,5 1-3 0,-2 3 2 0,-4 1-3 15,-2 7-3-15,-2-22-4 0,2 22-2 0,-6-18-7 0,-2 10-4 16,-3-1-8-16,-1 0-11 0,-4 2-12 0,-1 3-6 16,1 3-16-16,0 0-9 0,-4-1-13 15,1 2-22-15,2 2-16 0,1 0-15 0,0-2-8 0,4 0-52 16,4 4-157-16,8-4-389 0,-19 7 172 0</inkml:trace>
</inkml:ink>
</file>

<file path=ppt/ink/ink154.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in"/>
          <inkml:channel name="T" type="integer" max="2.14748E9" units="dev"/>
        </inkml:traceFormat>
        <inkml:channelProperties>
          <inkml:channelProperty channel="X" name="resolution" value="393.73947" units="1/cm"/>
          <inkml:channelProperty channel="Y" name="resolution" value="393.73947" units="1/cm"/>
          <inkml:channelProperty channel="F" name="resolution" value="249.9771" units="1/in"/>
          <inkml:channelProperty channel="T" name="resolution" value="1" units="1/dev"/>
        </inkml:channelProperties>
      </inkml:inkSource>
      <inkml:timestamp xml:id="ts0" timeString="2023-08-11T05:48:32.531"/>
    </inkml:context>
    <inkml:brush xml:id="br0">
      <inkml:brushProperty name="width" value="0.04667" units="cm"/>
      <inkml:brushProperty name="height" value="0.04667" units="cm"/>
      <inkml:brushProperty name="color" value="#3165BB"/>
      <inkml:brushProperty name="fitToCurve" value="1"/>
    </inkml:brush>
  </inkml:definitions>
  <inkml:trace contextRef="#ctx0" brushRef="#br0">0 13 158 0,'0'0'282'0,"0"0"-16"15,0 0-15-15,0 0-17 0,0 0-20 0,4-8-17 16,-4 8-17-16,0 0-13 0,0 0-10 0,14-2-14 15,-14 2-10-15,0 0-9 0,18-3-9 0,-18 3-8 16,13 0-3-16,-13 0-13 0,13 2-4 0,-13-2-3 16,17 0-7-16,-17 0-7 0,18 0-5 0,-18 0-3 15,15 0-6-15,-6 1-3 0,-9-1-8 0,16 0-4 16,-16 0-2-16,16-1-2 0,-16 1-2 0,23 1-6 16,-14-1-3-16,-9 0 4 0,19-1-8 0,-9 2-10 15,-10-1 7-15,17 0 6 0,-17 0-9 0,16 0-3 16,-16 0-4-16,17 0 6 0,-17 0-3 0,15-1-2 15,-15 1-4-15,10 1-1 0,-10-1 3 0,0 0-3 0,13 0 0 16,-13 0-2-16,0 0-4 0,12 2-9 16,-12-2-10-16,0 0-13 0,0 0-17 0,0 0-13 0,0 0-13 15,11 2-15-15,-11-2-13 0,0 0-8 16,0 0-22-16,0 0-17 0,0 0-31 0,0 0-14 0,-30 11-48 16,30-11-170-16,-13 3-447 0,1 1 199 15</inkml:trace>
</inkml:ink>
</file>

<file path=ppt/ink/ink155.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in"/>
          <inkml:channel name="T" type="integer" max="2.14748E9" units="dev"/>
        </inkml:traceFormat>
        <inkml:channelProperties>
          <inkml:channelProperty channel="X" name="resolution" value="393.73947" units="1/cm"/>
          <inkml:channelProperty channel="Y" name="resolution" value="393.73947" units="1/cm"/>
          <inkml:channelProperty channel="F" name="resolution" value="249.9771" units="1/in"/>
          <inkml:channelProperty channel="T" name="resolution" value="1" units="1/dev"/>
        </inkml:channelProperties>
      </inkml:inkSource>
      <inkml:timestamp xml:id="ts0" timeString="2023-08-11T05:48:32.805"/>
    </inkml:context>
    <inkml:brush xml:id="br0">
      <inkml:brushProperty name="width" value="0.04667" units="cm"/>
      <inkml:brushProperty name="height" value="0.04667" units="cm"/>
      <inkml:brushProperty name="color" value="#3165BB"/>
      <inkml:brushProperty name="fitToCurve" value="1"/>
    </inkml:brush>
  </inkml:definitions>
  <inkml:trace contextRef="#ctx0" brushRef="#br0">0 0 61 0,'0'0'254'0,"0"0"-9"16,0 0-14-16,0 0-8 0,0 0-13 0,16 7-15 15,-16-7-7-15,0 0-11 0,17 0-13 0,-17 0-12 16,16-1-11-16,-6 2-7 0,-10-1-9 0,20 3-12 0,-11-3-8 16,4 1-9-16,1 1-12 0,-14-2-3 0,25 0-12 15,-15 2 0-15,2-2-10 0,-1 4-6 16,2-3-3-16,-1 3-13 0,-4-4-6 0,3 2-16 0,-11-2-23 16,17 5-22-16,-10-2-31 0,-7-3-26 0,12 5-22 15,-6 1-35-15,-6-6-36 0,8 8-46 0,-8-8-194 16,6 6-454-16,-6-6 200 0</inkml:trace>
</inkml:ink>
</file>

<file path=ppt/ink/ink156.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in"/>
          <inkml:channel name="T" type="integer" max="2.14748E9" units="dev"/>
        </inkml:traceFormat>
        <inkml:channelProperties>
          <inkml:channelProperty channel="X" name="resolution" value="393.73947" units="1/cm"/>
          <inkml:channelProperty channel="Y" name="resolution" value="393.73947" units="1/cm"/>
          <inkml:channelProperty channel="F" name="resolution" value="249.9771" units="1/in"/>
          <inkml:channelProperty channel="T" name="resolution" value="1" units="1/dev"/>
        </inkml:channelProperties>
      </inkml:inkSource>
      <inkml:timestamp xml:id="ts0" timeString="2023-08-11T05:48:54.647"/>
    </inkml:context>
    <inkml:brush xml:id="br0">
      <inkml:brushProperty name="width" value="0.04667" units="cm"/>
      <inkml:brushProperty name="height" value="0.04667" units="cm"/>
      <inkml:brushProperty name="color" value="#3165BB"/>
      <inkml:brushProperty name="fitToCurve" value="1"/>
    </inkml:brush>
  </inkml:definitions>
  <inkml:trace contextRef="#ctx0" brushRef="#br0">130 68 152 0,'0'0'226'0,"-14"-7"-16"0,14 7-11 16,0 0-12-16,0 0-11 0,0 0-9 0,0 0-5 15,0 0-10-15,0 0-7 0,0 0-14 0,0 0-10 16,0 0-11-16,0 0-12 0,0 0-6 0,0 0-7 15,0 0-8-15,0 0-8 0,20-22-4 0,-20 22-8 16,9-3-4-16,-9 3-7 0,16-8-6 0,-5 6-2 0,-2-2-6 16,-9 4-2-16,19-4-3 0,-9 1-3 15,2 2-1-15,-1-2-2 0,5 0-2 0,-1 3-3 16,-2-2-1-16,4-2-1 0,-1 4-4 0,-1 0-2 0,2-1 0 16,-7-1-3-16,-10 2 3 0,22 0-1 15,-22 0-7-15,17 2 3 0,-10-1 0 0,-7-1-2 0,12 2-2 16,-12-2-2-16,0 0 0 0,8 10 2 0,-8-10 3 15,-2 14 8-15,2-14 2 0,-15 22 2 0,6-11-3 16,-7 9 5-16,1-1-1 0,-1 0-3 0,-5 2 1 16,3-4-1-16,-11 8 3 0,7-4-1 0,-2-2-3 15,2 1 2-15,-1-1-1 0,6 0-1 0,-3-2-2 16,-4-3 2-16,12 1 0 0,-4 0-4 0,3-3-3 16,2-1 6-16,-2-3-3 0,1 1 1 0,4 0 3 15,-1-4-6-15,9-5 1 0,-9 10 0 0,2-8 0 16,7-2-1-16,-9 7 0 0,9-7 7 0,0 0-3 15,0 0 3-15,-6 8 9 0,6-8 0 0,0 0-3 0,0 0-5 16,0 0-1-16,0 0 5 0,0 0-2 0,0 0-1 16,0 0-6-16,19-23 2 0,-19 23-6 0,15-9 0 15,-4 2 1-15,-2 1-1 0,1-1-3 16,5 2-1-16,-4 3 1 0,-1-2-4 0,2 2 6 0,-12 2-6 16,24-4 3-16,-9 7-2 0,3-3 4 0,-3 1 0 15,-2 1-2-15,3 2 1 0,2 0-3 0,2 1 4 16,1-1-7-16,1 3 7 0,-3 0-6 0,7 1 4 15,-7 0 1-15,0-5 0 0,-1 4 0 0,-1-2-3 16,1 1 3-16,1-1-1 0,-6 0 2 0,1-2-4 16,-1 1 3-16,-1-3-1 0,-3 2-16 0,-9-3-12 15,21 4-11-15,-12-3-20 0,-9-1-23 0,13 1-24 16,-13-1-33-16,15 0-43 0,-15 0-20 0,8-3-260 16,-8 3-501-16,7-11 221 0</inkml:trace>
</inkml:ink>
</file>

<file path=ppt/ink/ink157.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in"/>
          <inkml:channel name="T" type="integer" max="2.14748E9" units="dev"/>
        </inkml:traceFormat>
        <inkml:channelProperties>
          <inkml:channelProperty channel="X" name="resolution" value="393.73947" units="1/cm"/>
          <inkml:channelProperty channel="Y" name="resolution" value="393.73947" units="1/cm"/>
          <inkml:channelProperty channel="F" name="resolution" value="249.9771" units="1/in"/>
          <inkml:channelProperty channel="T" name="resolution" value="1" units="1/dev"/>
        </inkml:channelProperties>
      </inkml:inkSource>
      <inkml:timestamp xml:id="ts0" timeString="2023-08-11T05:48:55.347"/>
    </inkml:context>
    <inkml:brush xml:id="br0">
      <inkml:brushProperty name="width" value="0.04667" units="cm"/>
      <inkml:brushProperty name="height" value="0.04667" units="cm"/>
      <inkml:brushProperty name="color" value="#3165BB"/>
      <inkml:brushProperty name="fitToCurve" value="1"/>
    </inkml:brush>
  </inkml:definitions>
  <inkml:trace contextRef="#ctx0" brushRef="#br0">66 42 219 0,'7'-6'234'0,"-7"6"-17"0,9-7-6 0,-9 7-8 15,14-8-5-15,-14 8-12 0,13-7-10 0,-4 5-12 16,1-2-8-16,7 3-6 0,-5-1-11 0,7 0-10 16,1-1-3-16,-1 3-10 0,2-2-7 0,4 4-13 15,2-2-12-15,-8 3-6 0,-1-3-2 0,2 0-8 16,-1 0-8-16,-3 0-9 0,-1 0-3 0,0 0-7 16,5 0-3-16,-5 4-7 0,1-3-9 0,-6 1-18 15,1 0-19-15,-11-2-19 0,15 0-18 0,-15 0-24 16,13 1-13-16,-13-1-10 0,0 0-14 0,0 0-10 15,0 0-19-15,0 0 5 0,0 0-17 0,-40 1 4 0,40-1-7 16,-25-1-1-16,14 1-7 0,-7-1 7 0,0 2 16 16,2-2 13-16,0 1 20 0,-2 0 44 0,0-2 48 15,3 2 17-15,-5-2 22 0,3 4 8 0,3-2 10 16,-1 0 11-16,-1-2 3 0,2 1 13 0,-2 1 6 16,16 0 5-16,-25 1-3 0,14-1 4 0,1 2-4 15,10-2-7-15,-18 3-2 0,7 2-5 0,2-2-3 16,9-3-4-16,-16 8 0 0,9-3-5 15,7-5-6-15,-11 13-5 0,5-8 1 0,6-5-2 16,-9 10-1-16,8-2-3 0,-2 2-6 0,3-10-8 0,3 18 3 16,-2-7 1-16,-1-3-1 0,6 3 1 0,0 0-5 15,2 0 6-15,-1 3-1 0,2-1-3 0,1 0-1 16,-1-4-5-16,3 4 0 0,-1-4-3 0,-1 1 5 0,2 2-4 16,-3-3-1-16,2-2-5 0,-3 4 2 15,0-4-3-15,-2 1 2 0,1 0-1 0,-1 0-1 16,5-2-2-16,-5 1 1 0,0 4-4 0,-2-4 4 0,2 4-3 15,-3-4 2-15,-3-7-1 0,8 16 1 0,-5-8-2 16,0 2 1-16,0-1 1 0,-3-9-3 0,0 18 2 16,0-11 6-16,0-7 4 0,0 18 4 0,0-18 2 15,-3 17 10-15,-3-12 3 0,1 4 6 0,-4-5 1 16,9-4-3-16,-22 11-4 0,8-5-3 0,-2-2-1 16,0-3-3-16,1 1-4 0,-5 2 2 0,1-4-4 15,2 1-1-15,-2 0-1 0,0-1-8 0,-1 0-19 16,5 0-14-16,-1 0-12 0,1 0-14 0,15 0-16 15,-19 0-13-15,19 0-4 0,-14 0-21 0,14 0-26 16,0 0-29-16,0 0-33 0,0 0-191 0,0 0-415 16,27-16 185-16</inkml:trace>
</inkml:ink>
</file>

<file path=ppt/ink/ink158.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in"/>
          <inkml:channel name="T" type="integer" max="2.14748E9" units="dev"/>
        </inkml:traceFormat>
        <inkml:channelProperties>
          <inkml:channelProperty channel="X" name="resolution" value="393.73947" units="1/cm"/>
          <inkml:channelProperty channel="Y" name="resolution" value="393.73947" units="1/cm"/>
          <inkml:channelProperty channel="F" name="resolution" value="249.9771" units="1/in"/>
          <inkml:channelProperty channel="T" name="resolution" value="1" units="1/dev"/>
        </inkml:channelProperties>
      </inkml:inkSource>
      <inkml:timestamp xml:id="ts0" timeString="2023-08-11T05:48:55.743"/>
    </inkml:context>
    <inkml:brush xml:id="br0">
      <inkml:brushProperty name="width" value="0.04667" units="cm"/>
      <inkml:brushProperty name="height" value="0.04667" units="cm"/>
      <inkml:brushProperty name="color" value="#3165BB"/>
      <inkml:brushProperty name="fitToCurve" value="1"/>
    </inkml:brush>
  </inkml:definitions>
  <inkml:trace contextRef="#ctx0" brushRef="#br0">117 169 106 0,'0'0'227'0,"0"0"-17"0,0 0-14 16,0 0-20-16,0 0-14 0,0 0-17 0,0 0-11 16,0 0-8-16,0 0-9 0,0 0-7 0,-24 20-8 15,24-20-12-15,-9 11-6 0,5-3-11 0,1-1-3 16,3-7-5-16,-8 16-5 0,5-8-5 0,3-8-2 16,3 18 1-16,-3-18 4 0,2 13 0 0,1-5 1 15,3-2-2-15,-1 3-4 0,3-3-4 0,4-1-2 16,3-3-5-16,-2 4-6 0,5-2-2 0,-4-1-1 0,5-3-5 15,0 1-4-15,-1-1 3 0,3-1-6 16,-6-5-2-16,3 2-1 0,-2-3-5 0,-2-2 4 16,2 0-2-16,-4-5-1 0,0 3-6 0,-2-4 4 15,-1 0-5-15,-1 1 5 0,-4-1-2 0,-2-2-6 0,-2 1-1 16,-3-2 3-16,-9-4-5 0,-2 4 5 0,-2 1 0 16,0 0 2-16,-7 2-5 0,-2-1 5 15,0 4-1-15,-1-1-2 0,1 8-6 0,4 0 8 0,-3-1-6 16,5 4 3-16,-4-1-1 0,7 6 0 0,-3-1-1 15,4 4 2-15,1-1-11 0,-2 0-7 0,8 2-21 16,-1 4-16-16,3 0-17 0,2 4-20 0,5-3-21 16,4 2-26-16,2-2-36 0,4 0-53 0,-1 0-170 15,8-3-428-15,0 2 190 0</inkml:trace>
</inkml:ink>
</file>

<file path=ppt/ink/ink159.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in"/>
          <inkml:channel name="T" type="integer" max="2.14748E9" units="dev"/>
        </inkml:traceFormat>
        <inkml:channelProperties>
          <inkml:channelProperty channel="X" name="resolution" value="393.73947" units="1/cm"/>
          <inkml:channelProperty channel="Y" name="resolution" value="393.73947" units="1/cm"/>
          <inkml:channelProperty channel="F" name="resolution" value="249.9771" units="1/in"/>
          <inkml:channelProperty channel="T" name="resolution" value="1" units="1/dev"/>
        </inkml:channelProperties>
      </inkml:inkSource>
      <inkml:timestamp xml:id="ts0" timeString="2023-08-11T05:48:56.047"/>
    </inkml:context>
    <inkml:brush xml:id="br0">
      <inkml:brushProperty name="width" value="0.04667" units="cm"/>
      <inkml:brushProperty name="height" value="0.04667" units="cm"/>
      <inkml:brushProperty name="color" value="#3165BB"/>
      <inkml:brushProperty name="fitToCurve" value="1"/>
    </inkml:brush>
  </inkml:definitions>
  <inkml:trace contextRef="#ctx0" brushRef="#br0">11 208 269 0,'6'-6'243'0,"-6"6"-24"0,0 0-22 0,0 0-23 15,0 0-15-15,0 0-18 0,0 0-9 0,0 0-16 0,0 0-8 16,-14 34-11-16,13-24-9 0,-1-2-7 16,2-8-2-16,0 24-1 0,3-10 0 0,3-2 1 15,-1-2 1-15,4 0-2 0,3 1-4 0,1-1-6 0,4 1-3 16,6-2-8-16,-3-4-2 0,7 1-11 0,1-2 5 15,-3-4-7-15,4 0 2 0,0-6-2 0,-2-2-1 16,-1 0-1-16,2-5-5 0,-6-1-3 0,2-3-3 16,-3-1-5-16,-3-4-4 0,-3-2-3 0,-2-3 3 15,-1 5-13-15,-10-2-6 0,-1-4-15 0,-2 4-9 16,-8 0-14-16,-3 3-7 0,-2 0-11 0,-6 5-14 16,-3 4-15-16,-1-1-17 0,-2 5-19 0,-6 3-31 15,4 3-35-15,-5-2-217 0,3 4-438 0,0 4 194 16</inkml:trace>
</inkml:ink>
</file>

<file path=ppt/ink/ink16.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in"/>
          <inkml:channel name="T" type="integer" max="2.14748E9" units="dev"/>
        </inkml:traceFormat>
        <inkml:channelProperties>
          <inkml:channelProperty channel="X" name="resolution" value="393.73947" units="1/cm"/>
          <inkml:channelProperty channel="Y" name="resolution" value="393.73947" units="1/cm"/>
          <inkml:channelProperty channel="F" name="resolution" value="249.9771" units="1/in"/>
          <inkml:channelProperty channel="T" name="resolution" value="1" units="1/dev"/>
        </inkml:channelProperties>
      </inkml:inkSource>
      <inkml:timestamp xml:id="ts0" timeString="2023-08-14T06:48:54.774"/>
    </inkml:context>
    <inkml:brush xml:id="br0">
      <inkml:brushProperty name="width" value="0.04667" units="cm"/>
      <inkml:brushProperty name="height" value="0.04667" units="cm"/>
      <inkml:brushProperty name="color" value="#ED1C24"/>
      <inkml:brushProperty name="fitToCurve" value="1"/>
    </inkml:brush>
  </inkml:definitions>
  <inkml:trace contextRef="#ctx0" brushRef="#br0">-5 30 50 0,'0'0'116'0,"0"0"-13"0,0 0-18 0,0 0 4 16,0 0 1-16,0 0-4 0,0 0 6 0,0 0-8 15,-2-13 1-15,2 13-9 0,0 0 3 0,0 0 1 16,0 0-4-16,0 0 2 0,0 0-4 0,0 0-2 16,0 0-4-16,0 0 0 0,0 0-6 0,0 0-11 15,0 0 2-15,0 0-8 0,0 0-1 0,0 0-3 0,0 0 1 16,0 0-5-16,0 0-4 0,14-9-2 15,-14 9-1-15,0 0-1 0,13-2 2 0,-13 2-1 16,13-1-4-16,-13 1 0 0,15 0-5 0,-15 0 5 0,20 0-5 16,-20 0-2-16,18-3 3 0,-9 3 0 0,-9 0 0 15,22 0-2-15,-10-1 2 0,-12 1 1 0,21 0 2 16,-9 0-5-16,-2-2-1 0,-10 2 0 0,23 0-1 16,-23 0 0-16,19 0-1 0,-9 0-3 0,4 0 2 15,-14 0-2-15,18 2-3 0,-8-2-4 0,-1 4 4 16,-9-4-5-16,22 0-1 0,-11 1-1 0,-1 1 2 15,-10-2 0-15,20 4-3 0,-10-4 2 0,2 0 0 16,-12 0 1-16,19 5 0 0,-11-5 1 0,4 2-1 16,-12-2-1-16,19 0 4 0,-7 0-1 0,-12 0 2 15,17 4-1-15,-4-3 1 0,-13-1 2 0,21 1 0 16,-9 0 1-16,1-2-4 0,4 2 2 0,-7-1-2 0,5 4 4 16,-2-4-2-16,4 0 1 0,-17 0 2 0,21-4 0 15,-9 4 0-15,-12 0-1 0,26 0-2 0,-14 0 4 16,-3 0 0-16,6-2-2 0,2 2-2 0,-17 0 2 15,24 0 2-15,-8 0 0 0,-1 0-4 0,-2-1 3 16,-13 1-2-16,24-4 4 0,-10 4-4 0,-4 0 0 16,-10 0 1-16,18 0 0 0,-6-2-3 0,-12 2 0 15,15 0-3-15,-15 0 1 0,15-2-2 0,-15 2-2 16,0 0 0-16,19 0 2 0,-19 0-1 0,12 0 1 0,-12 0-5 16,0 0 1-16,13 2 1 0,-13-2 2 15,0 0-2-15,11 2 3 0,-11-2-3 0,0 0-2 16,15 0 0-16,-15 0-2 0,13 4 2 0,-13-4 2 0,15 1-2 15,-15-1 3-15,18 1 0 0,-9-1-1 0,-9 0 5 16,18-1 2-16,-18 1-2 0,16 0 5 16,-16 0-1-16,18 0 1 0,-7-1 1 0,-11 1-2 0,14 1 3 15,-14-1 1-15,15 0 1 0,-15 0-2 0,17 0 0 16,-17 0 5-16,13 0-3 0,-13 0 0 0,15-1 1 16,-15 1 2-16,15 1-8 0,-15-1 1 0,16 0 0 15,-16 0 7-15,15 1-6 0,-15-1 4 0,0 0-2 16,17 0-3-16,-17 0 1 0,12 0 1 0,-12 0 1 15,16 0 0-15,-16 0-2 0,11 0-2 0,-11 0 0 16,0 0 2-16,17-1 0 0,-17 1 0 0,14 0-1 16,-14 0 1-16,13 0-4 0,-13 0-6 0,14 0 4 0,-14 0 3 15,13 0-7-15,-13 0 5 0,15 0 7 16,-15 0 0-16,16-1 3 0,-16 1 3 0,15 0-4 0,-15 0 2 16,14 0 13-16,-14 0-9 0,13 0-5 0,-13 0-3 15,0 0 5-15,14-4 2 0,-14 4-3 16,0 0 1-16,15 0-1 0,-15 0-2 0,0 0 6 0,0 0-15 15,0 0 8-15,11-2-9 0,-11 2-4 0,0 0 1 16,0 0 1-16,0 0 2 0,0 0 1 0,0 0-2 16,0 0-6-16,0 0-9 0,0 0-18 0,0 0-11 0,0 0-21 15,0 0-17-15,0 0-17 0,0 0-23 16,-34 8-31-16,22-3-37 0,12-5-28 0,-16 3-49 16,5-4-238-16,11 1-539 0,0 0 239 0</inkml:trace>
</inkml:ink>
</file>

<file path=ppt/ink/ink160.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in"/>
          <inkml:channel name="T" type="integer" max="2.14748E9" units="dev"/>
        </inkml:traceFormat>
        <inkml:channelProperties>
          <inkml:channelProperty channel="X" name="resolution" value="393.73947" units="1/cm"/>
          <inkml:channelProperty channel="Y" name="resolution" value="393.73947" units="1/cm"/>
          <inkml:channelProperty channel="F" name="resolution" value="249.9771" units="1/in"/>
          <inkml:channelProperty channel="T" name="resolution" value="1" units="1/dev"/>
        </inkml:channelProperties>
      </inkml:inkSource>
      <inkml:timestamp xml:id="ts0" timeString="2023-08-11T05:49:06.716"/>
    </inkml:context>
    <inkml:brush xml:id="br0">
      <inkml:brushProperty name="width" value="0.04667" units="cm"/>
      <inkml:brushProperty name="height" value="0.04667" units="cm"/>
      <inkml:brushProperty name="color" value="#ED1C24"/>
      <inkml:brushProperty name="fitToCurve" value="1"/>
    </inkml:brush>
  </inkml:definitions>
  <inkml:trace contextRef="#ctx0" brushRef="#br0">0 0 19 0,'0'0'104'0,"0"0"-14"0,0 0-1 15,0 0-3-15,0 0-3 0,0 0-1 0,0 0-5 16,0 0 2-16,0 0 0 0,0 0-2 0,0 0 3 16,0 0-3-16,0 0 1 0,0 0-1 0,0 0 1 15,0 0-1-15,0 0 3 0,0 0-4 0,0 0-2 0,0 0 0 16,0 0-4-16,0 0-4 0,0 0-3 0,0 0-6 15,0 0-3-15,0 0 1 0,0 0-6 0,0 0-4 16,0 0-2-16,0 0-2 0,0 0-2 0,0 0-7 16,0 0 1-16,0 0-1 0,0 0-3 0,0 0-2 15,0 0-2-15,0 0-5 0,0 0-1 0,0 0-2 16,0 0-3-16,0 0-3 0,0 0 2 0,0 0 0 16,0 0-2-16,0 0-1 0,0 0-3 0,0 0-1 15,0 0 5-15,0 0-7 0,0 0 1 0,0 0 1 16,0 0 1-16,0 0-3 0,0 0-2 0,0 0 1 15,0 0 0-15,44 4-1 0,-44-4 6 0,9 1-2 0,-9-1-1 16,12 1-1-16,-12-1 0 0,0 0-1 0,0 0 1 16,20 0-1-16,-20 0 0 0,7 1 2 15,-7-1 0-15,0 0-1 0,16 0-3 0,-16 0 1 0,0 0-1 16,11 4-2-16,-11-4-5 0,0 0 8 0,13 0 2 16,-13 0-4-16,0 0 2 0,14 6-1 0,-14-6 1 15,0 0-2-15,13 3 2 0,-13-3-1 0,11 1 0 16,-11-1 2-16,9 4 1 0,-9-4-1 0,0 0 0 15,19-3-3-15,-19 3 2 0,13 3 2 16,-13-3 1-16,14 0 2 0,-14 0 0 0,15-3-1 0,-15 3 0 16,18 3 0-16,-18-3 0 0,14 0-3 0,-14 0 4 15,15 0-5-15,-15 0 2 0,17 0 0 0,-17 0-1 16,0 0-1-16,15-3 0 0,-15 3 2 0,13 0-2 16,-13 0-1-16,0 0 2 0,20-1-2 0,-20 1 0 15,0 0 2-15,11 0 1 0,-11 0 1 0,0 0 3 16,0 0-2-16,17 0 2 0,-17 0-3 0,10 1 2 0,-10-1 1 15,0 0-1-15,14-2-1 0,-14 2 2 16,0 0-3-16,0 0 1 0,19 0-1 0,-19 0-1 16,0 0-1-16,14 1 3 0,-14-1-4 0,0 0 4 0,16 0-4 15,-16 0 0-15,12 1 0 0,-12-1-2 0,0 0 3 16,12 3 2-16,-12-3-2 0,0 0 0 0,15 0 0 16,-15 0 0-16,0 0-1 0,16 0-2 0,-16 0-1 15,9 3 3-15,-9-3 0 0,0 0 3 0,0 0-1 16,15 1-1-16,-15-1-1 0,12 0-1 0,-12 0 1 15,0 0-3-15,15-1-1 0,-15 1 6 0,0 0-2 16,18-3-1-16,-18 3 1 0,12-3 1 0,-12 3-1 16,10 3-2-16,-10-3 3 0,0 0-2 0,18 0 3 15,-18 0-3-15,0 0 2 0,13 4-1 0,-13-4-2 0,0 0 3 16,14 0 0-16,-14 0 0 0,0 0-2 16,12 2 1-16,-12-2-1 0,0 0 1 0,13 0-4 15,-13 0 6-15,0 0-3 0,12 4-2 0,-12-4 1 0,0 0 0 16,11 1 0-16,-11-1-1 0,0 0 3 0,10 1 2 15,-10-1-3-15,0 0 2 0,0 0-6 16,15 2 6-16,-15-2-3 0,0 0 0 0,13 3 0 0,-13-3 3 16,11 0-3-16,-11 0 2 0,0 0-2 0,15 2 2 15,-15-2-1-15,12 2 0 0,-12-2 1 0,0 0-2 16,9 1 3-16,-9-1-3 0,10 4 5 0,-10-4-2 16,12 1-4-16,-12-1 0 0,0 0 0 0,12 5 4 15,-12-5-7-15,12 2 4 0,-12-2 2 0,7 3-1 16,-7-3-3-16,0 0 2 0,17 1 0 0,-17-1 4 15,10 0-4-15,-10 0 3 0,0 0-1 0,14 3-5 16,-14-3 2-16,11 2 0 0,-11-2 0 0,0 0 2 0,14 2-3 16,-14-2 6-16,0 0-1 0,10 0 0 0,-10 0-3 15,0 0 5-15,0 0-3 0,15 1 3 16,-15-1-2-16,0 0-1 0,14-1-2 0,-14 1 6 0,0 0-4 16,0 0 1-16,18 1 2 0,-18-1-2 0,0 0-2 15,14 0 1-15,-14 0 3 0,0 0-4 0,15 0 0 16,-15 0 1-16,11 2-1 0,-11-2 3 0,0 0-4 15,13 0 4-15,-13 0-1 0,0 0-1 0,14 0-5 16,-14 0 8-16,0 0-2 0,0 0 0 0,0 0-1 16,19-2 2-16,-19 2-2 0,0 0 2 0,10 2-4 15,-10-2-4-15,0 0 7 0,12 0-1 0,-12 0-3 16,0 0 0-16,12 4 3 0,-12-4-3 0,12 0 3 16,-12 0 0-16,0 0-1 0,15-4 0 0,-15 4 1 0,0 0 3 15,14 4-5-15,-14-4 2 0,0 0-1 0,13 0 3 16,-13 0-1-16,0 0 2 0,12 0 0 15,-12 0 1-15,0 0-3 0,0 0 1 0,0 0 2 0,16-2 1 16,-16 2-3-16,0 0-2 0,0 0 2 0,14 0 0 16,-14 0-4-16,0 0 8 0,0 0-5 0,13 0 1 15,-13 0-2-15,0 0 2 0,14-2-1 0,-14 2 1 16,0 0 1-16,18-2-3 0,-18 2-2 0,8-1 1 16,-8 1-3-16,0 0 5 0,17-2 1 0,-17 2-2 15,13 2-3-15,-13-2 1 0,14 0-2 0,-14 0 1 16,0 0-4-16,0 0 7 0,0 0-2 0,0 0 1 15,13-3 1-15,-13 3-2 0,0 0 0 0,0 0 3 16,0 0-4-16,0 0-1 0,14 1 3 0,-14-1-2 16,0 0-1-16,0 0 4 0,12 0-4 0,-12 0 4 15,0 0-2-15,16 0 1 0,-16 0 1 0,0 0-1 16,16 0-1-16,-16 0 1 0,14 0 0 0,-14 0 1 0,12 0-2 16,-12 0 2-16,0 0-4 0,16 0 4 0,-16 0-1 15,0 0-1-15,12 0 2 0,-12 0-1 16,0 0 5-16,10 0 0 0,-10 0-1 0,0 0 3 0,0 0 0 15,0 0-1-15,20-1 0 0,-20 1 2 0,0 0-1 16,0 0 0-16,13 0-3 0,-13 0 3 0,0 0 0 16,11-1-5-16,-11 1-2 0,0 0 4 0,13 1-1 15,-13-1 0-15,0 0-1 0,0 0 1 0,15 0-3 16,-15 0 4-16,0 0-2 0,13-1 1 0,-13 1-7 16,12 1 6-16,-12-1-2 0,14 0 0 0,-14 0-2 0,0 0 2 15,16 1 0-15,-16-1-1 0,0 0 4 16,17 0-6-16,-17 0 4 0,0 0 5 0,12 2-5 0,-12-2 0 15,0 0 1-15,0 0 0 0,13 0-2 0,-13 0 0 16,0 0 3-16,13 0-1 0,-13 0-2 16,9 1 6-16,-9-1-3 0,0 0 3 0,17 0-3 0,-17 0-1 15,0 0-1-15,16 0 1 0,-16 0-2 0,14 0 1 16,-14 0 2-16,0 0 3 0,13 2-1 0,-13-2 0 16,0 0-4-16,15-3 5 0,-15 3-4 0,13 1 2 15,-13-1 2-15,0 0 4 0,17 0-7 0,-17 0 10 16,7 4-7-16,-7-4 2 0,9 2-4 0,-9-2 10 15,0 0-7-15,0 0 3 0,20-2-1 0,-20 2-1 16,0 0-2-16,13 0 2 0,-13 0-1 0,0 0 0 16,16-2-4-16,-16 2 4 0,0 0-7 0,20 0 7 15,-20 0-3-15,12-2-1 0,-12 2 1 0,0 0-1 16,19-1-1-16,-19 1-3 0,14 0 4 0,-14 0 5 16,11 0-5-16,-11 0-2 0,17 1 8 0,-17-1-5 15,0 0 3-15,16-1 2 0,-16 1-5 0,11 1 2 0,-11-1 1 16,0 0 3-16,10 2-5 0,-10-2 2 0,0 0 1 15,0 0 2-15,18 0-8 0,-18 0 8 0,0 0-4 16,0 0 5-16,16-3-6 0,-16 3 0 0,0 0 5 16,14-2-5-16,-14 2-2 0,0 0 8 0,0 0-8 15,12 0 4-15,-12 0-1 0,0 0 9 0,0 0-6 16,0 0 6-16,13-1 2 0,-13 1 8 0,0 0-2 16,0 0-3-16,0 0-4 0,0 0 0 0,0 0 2 15,14 0-4-15,-14 0 1 0,0 0 0 0,0 0-1 16,0 0-1-16,0 0 2 0,0 0 0 0,0 0-2 15,0 0 4-15,0 0-1 0,0 0 0 0,0 0-1 16,0 0 0-16,0 0 5 0,0 0 0 0,0 0 1 16,0 0 0-16,0 0 0 0,0 0 1 0,0 0-2 0,0 0-4 15,0 0 5-15,0 0 18 0,0 0-20 0,0 0-7 16,0 0 4-16,0 0 0 0,0 0 6 0,0 0-15 16,0 0 5-16,12 1-1 0,-12-1-6 0,0 0 3 15,0 0-2-15,0 0-16 0,0 0-21 0,0 0-21 16,0 0-23-16,0 0-20 0,0 0-28 0,0 0-28 15,0 0-26-15,0 0-29 0,0 0-23 0,0 0-32 16,0 0-275-16,0 0-577 0,0 0 256 0</inkml:trace>
</inkml:ink>
</file>

<file path=ppt/ink/ink161.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in"/>
          <inkml:channel name="T" type="integer" max="2.14748E9" units="dev"/>
        </inkml:traceFormat>
        <inkml:channelProperties>
          <inkml:channelProperty channel="X" name="resolution" value="393.73947" units="1/cm"/>
          <inkml:channelProperty channel="Y" name="resolution" value="393.73947" units="1/cm"/>
          <inkml:channelProperty channel="F" name="resolution" value="249.9771" units="1/in"/>
          <inkml:channelProperty channel="T" name="resolution" value="1" units="1/dev"/>
        </inkml:channelProperties>
      </inkml:inkSource>
      <inkml:timestamp xml:id="ts0" timeString="2023-08-11T05:49:11.458"/>
    </inkml:context>
    <inkml:brush xml:id="br0">
      <inkml:brushProperty name="width" value="0.04667" units="cm"/>
      <inkml:brushProperty name="height" value="0.04667" units="cm"/>
      <inkml:brushProperty name="color" value="#ED1C24"/>
      <inkml:brushProperty name="fitToCurve" value="1"/>
    </inkml:brush>
  </inkml:definitions>
  <inkml:trace contextRef="#ctx0" brushRef="#br0">16 0 126 0,'0'0'138'16,"0"0"-10"-16,0 0-15 0,0 0-5 0,0 0-14 0,0 0-10 16,0 0-5-16,0 0-7 0,0 0 2 0,0 0-8 15,0 0 0-15,0 0-9 0,0 0 0 0,0 0-7 16,0 0-5-16,0 0-3 0,0 0-2 0,0 0-1 15,0 0 0-15,0 0-8 0,0 0 1 0,-16 0-5 16,16 0-1-16,0 0 2 0,0 0-4 0,0 0-3 16,0 0-4-16,0 0 2 0,0 0-3 0,0 0-3 15,0 0-4-15,0 0 4 0,0 0-4 0,0 0 4 16,0 0-1-16,0 0-9 0,0 0 12 0,0 0-2 16,0 0 5-16,0 0-2 0,30 15 1 0,-30-15-3 0,0 0 0 15,15 1 0-15,-15-1-3 0,0 0-3 16,13 3 1-16,-13-3-1 0,7 1-2 0,-7-1-2 15,0 0 4-15,20 1 2 0,-20-1-7 0,9 3 3 0,-9-3 0 16,13 0-3-16,-13 0 1 0,11 4 3 0,-11-4-6 16,0 0 4-16,12 2-3 0,-12-2 0 0,0 0 2 15,13 0-1-15,-13 0-1 0,0 0 1 0,13 1-2 16,-13-1-2-16,14 3 4 0,-14-3-3 0,9 3-2 16,-9-3 3-16,13 2 3 0,-13-2-4 0,12 5 4 15,-3-3-5-15,-9-2 4 0,11 5-5 0,-11-5 5 16,16 3-1-16,-10 1-3 0,-6-4 6 0,16 4-1 15,-8-1-4-15,-8-3 3 0,15 1 5 0,-15-1-2 0,13 4 4 16,-13-4-7-16,14 2 8 0,-14-2 4 16,13 1-1-16,-7 3 0 0,-6-4-1 0,15 1-1 15,-15-1 3-15,13 1-2 0,-13-1 0 0,0 0 0 0,17 4 0 16,-17-4 2-16,9 0 2 0,-9 0-2 0,0 0-2 16,0 0 1-16,16 0-1 0,-16 0 0 0,0 0 4 15,15-4-8-15,-15 4 1 0,0 0 2 0,12-1-4 16,-12 1-4-16,0 0 5 0,13 0-5 0,-13 0 2 15,0 0-1-15,17 1-2 0,-17-1 0 0,13 0 2 16,-13 0-2-16,12 0 1 0,-12 0-2 0,13 4-1 16,-13-4 1-16,12 0 1 0,-12 0 1 0,11 2 0 15,-11-2-1-15,15 0-3 0,-15 0 5 0,0 0-3 16,16 0-1-16,-16 0 6 0,12 1-3 0,-12-1-1 16,0 0 3-16,19-1 0 0,-19 1-4 0,12 0 4 15,-12 0 0-15,15 1 2 0,-15-1-5 0,14 3 3 16,-14-3-4-16,15 1 2 0,-15-1 3 0,15 0-4 15,-15 0-2-15,16 0 3 0,-16 0 1 0,15-1-3 0,-15 1 3 16,16 0 1-16,-16 0-2 0,14 0 4 0,-14 0-2 16,13 1 3-16,-13-1-2 0,15 3 2 15,-15-3-3-15,13 1 3 0,-13-1-2 0,0 0-7 0,20-4 8 16,-20 4 2-16,0 0-3 0,16 0 1 0,-16 0-3 16,0 0 2-16,17 3-4 0,-17-3 2 0,10 0-2 15,-10 0 2-15,12 0-2 0,-12 0 1 0,13 0-1 16,-13 0-1-16,14 0 0 0,-14 0-1 0,0 0 5 15,19 0-5-15,-19 0 0 0,14 0 2 16,-14 0 0-16,13 0-4 0,-13 0 0 0,12 0 3 0,-12 0-2 16,12 1 0-16,-12-1 1 0,13 3 1 0,-13-3-5 15,14 3 3-15,-14-3 0 0,13 3 3 0,-13-3-3 16,17 1 0-16,-17-1-3 0,12 0 0 0,-12 0 3 0,13 4 0 16,-13-4 0-16,12 1 0 0,-12-1 1 15,15 0 1-15,-15 0-3 0,13 1 3 0,-13-1-1 16,12 4 2-16,-12-4-4 0,15 0 3 0,-15 0 3 0,14 5-2 15,-14-5 2-15,16 0 1 0,-16 0-3 0,10 2 0 16,-10-2 1-16,14 4 3 0,-14-4-1 16,12 0-2-16,-12 0 3 0,16 0-1 0,-16 0 3 15,15 3 0-15,-15-3-7 0,13 0 7 0,-13 0-2 0,15 3-4 16,-15-3 1-16,17-3 1 0,-17 3 0 0,12 3 0 16,-12-3-1-16,18 0-2 0,-18 0-1 15,12 1 2-15,-12-1-2 0,14 2-1 0,-14-2 1 0,12 0 2 16,-12 0 0-16,0 0-1 0,0 0 2 0,15 1 1 15,-15-1-5-15,0 0-2 0,14 3 3 0,-14-3 0 16,0 0 2-16,16 0 2 0,-16 0-5 0,0 0 3 16,12 1-3-16,-12-1 2 0,15 1-2 0,-15-1 4 15,13 0-2-15,-13 0-1 0,11 5-3 0,-11-5 3 16,12 0-2-16,-12 0 1 0,10 4-1 0,-10-4 1 0,0 0 0 16,17 1 0-16,-17-1 1 0,12 0-2 15,-12 0 1-15,11 2 3 0,-11-2-4 0,12 4 6 16,-12-4-4-16,14 2 6 0,-14-2-2 0,13 2-5 0,-13-2 4 15,0 0 3-15,17 0 1 0,-17 0 1 16,12 0 1-16,-12 0 1 0,0 0-1 0,14-2-2 0,-14 2 1 16,0 0 2-16,18 2-3 0,-18-2 3 0,0 0-1 15,15-2-2-15,-15 2 3 0,0 0-3 0,14 2-2 16,-14-2 4-16,10 2-4 0,-10-2-1 0,0 0 1 16,15 0 2-16,-15 0-3 0,12 0 5 0,-12 0-1 15,0 0 5-15,15 0 0 0,-15 0-1 0,0 0-1 16,15-2 3-16,-15 2-2 0,0 0 0 0,22 0-4 15,-22 0-2-15,14 0 0 0,-14 0 1 16,10-2-3-16,-10 2 0 0,13 0 2 0,-13 0-1 0,17-2 0 16,-17 2-2-16,0 0 1 0,15 2-2 0,-15-2 0 15,13 0 2-15,-13 0-3 0,11 0 2 0,-11 0 0 16,0 0 1-16,15 0-2 0,-15 0 1 0,0 0 0 16,15-2 2-16,-15 2-2 0,0 0 0 0,0 0-1 15,13 0 2-15,-13 0-2 0,0 0-3 0,12 0 6 16,-12 0 1-16,0 0 0 0,0 0-3 0,13-4 0 0,-13 4-1 15,0 0 2-15,0 0-2 0,14 4-2 0,-14-4 4 16,0 0-2-16,0 0 0 0,15 0-2 16,-15 0 2-16,0 0-2 0,12 0 1 0,-12 0 2 15,0 0-3-15,14 2-1 0,-14-2-1 0,12 2 1 0,-12-2 4 16,0 0-5-16,18 2 1 0,-18-2-1 0,11 3 1 16,-11-3-3-16,16 1 4 0,-10 3-1 0,-6-4-1 15,15 4 0-15,-15-4 2 0,13 3-3 0,-13-3 2 16,18 3 0-16,-10-2 2 0,-8-1-1 0,16 1 3 15,-5 1-3-15,-11-2 3 0,16 3 0 0,-6-3 3 16,-10 0 1-16,15 0 0 0,-15 0 5 0,18 2-2 16,-10 0 2-16,-8-2-2 0,13 0 0 0,-13 0-3 15,12 1 5-15,-12-1-2 0,11 2 0 0,-11-2-1 16,0 0 3-16,0 0 0 0,0 0-3 0,19 0-2 16,-19 0 1-16,0 0-1 0,0 0-3 0,13-2 5 0,-13 2-6 15,0 0 4-15,12 2-5 0,-12-2 4 16,0 0-2-16,0 0 0 0,14 3-2 0,-14-3 3 15,0 0-4-15,13 0 0 0,-13 0 2 0,0 0-4 0,14 0 2 16,-14 0-1-16,11 1-1 0,-11-1 4 16,12 2-2-16,-12-2 1 0,14 1 2 0,-14-1-4 0,0 0 1 15,15 3 2-15,-15-3-1 0,0 0 1 0,15 1 4 16,-15-1 2-16,0 0 9 0,13 0 3 0,-13 0-4 16,0 0 3-16,12 2 1 0,-12-2 4 0,0 0-3 15,13 0 5-15,-13 0-2 0,0 0 0 0,0 0 1 16,14 0-4-16,-14 0 4 0,0 0-4 0,0 0-1 15,13 0 2-15,-13 0-4 0,0 0 2 0,0 0-3 16,0 0 1-16,0 0-1 0,0 0-2 0,14 1-2 16,-14-1 2-16,0 0-9 0,0 0 3 0,0 0 1 15,0 0-6-15,0 0-2 0,0 0 2 0,0 0-3 16,0 0 0-16,0 0 3 0,0 0-9 0,0 0 1 16,0 0 4-16,0 0 4 0,0 0-6 0,7 5 5 15,-7-5-8-15,0 0 11 0,0 0-8 0,0 0-5 16,0 0 5-16,0 0 1 0,0 0-2 0,0 0 2 15,9 5 1-15,-9-5-4 0,0 0 4 0,0 0 1 16,0 0-3-16,0 0-2 0,0 0 6 0,8 8-5 16,-8-8 3-16,0 0 4 0,0 0 0 0,7 3 3 15,-7-3 0-15,0 0 7 0,0 0 9 0,12 4-9 16,-12-4 6-16,0 0-3 0,9 5-1 0,-9-5 1 16,10 1 7-16,-10-1-4 0,11 4-1 0,-11-4 1 0,12 1-6 15,-12-1-2-15,9 3 2 0,-9-3-2 0,0 0-1 16,12 7-3-16,-12-7 0 0,7 3 1 0,-7-3-3 15,0 0-1-15,0 0 3 0,0 0 2 0,9 5-5 16,-9-5-3-16,0 0 3 0,0 0-3 0,0 0-3 16,0 0 1-16,0 0 3 0,0 0-2 15,0 0 0-15,0 0-5 0,0 0 6 0,0 0-4 0,0 0 4 16,0 0 1-16,0 0-4 0,0 0 3 0,0 0-6 16,0 0 0-16,0 0 1 0,0 0 1 0,0 0 1 15,0 0-29-15,0 0-26 0,0 0-14 0,0 0-22 16,0 0-17-16,0 0-19 0,0 0-24 0,0 0-44 15,0 0-50-15,0 0-61 0,-39-2-267 0,39 2-620 16,-31-5 274-16</inkml:trace>
</inkml:ink>
</file>

<file path=ppt/ink/ink162.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in"/>
          <inkml:channel name="T" type="integer" max="2.14748E9" units="dev"/>
        </inkml:traceFormat>
        <inkml:channelProperties>
          <inkml:channelProperty channel="X" name="resolution" value="393.73947" units="1/cm"/>
          <inkml:channelProperty channel="Y" name="resolution" value="393.73947" units="1/cm"/>
          <inkml:channelProperty channel="F" name="resolution" value="249.9771" units="1/in"/>
          <inkml:channelProperty channel="T" name="resolution" value="1" units="1/dev"/>
        </inkml:channelProperties>
      </inkml:inkSource>
      <inkml:timestamp xml:id="ts0" timeString="2023-08-11T05:49:20.829"/>
    </inkml:context>
    <inkml:brush xml:id="br0">
      <inkml:brushProperty name="width" value="0.04667" units="cm"/>
      <inkml:brushProperty name="height" value="0.04667" units="cm"/>
      <inkml:brushProperty name="color" value="#3165BB"/>
      <inkml:brushProperty name="fitToCurve" value="1"/>
    </inkml:brush>
  </inkml:definitions>
  <inkml:trace contextRef="#ctx0" brushRef="#br0">2 128 103 0,'0'0'138'0,"0"0"-9"0,0 0-9 0,0 0-6 16,0 0-14-16,0 0-1 0,0 0-8 0,0 0-6 15,0 0-9-15,-2-24-9 0,2 24-4 0,0 0-4 0,0 0-5 16,0 0-7-16,0 0-2 0,0 0-8 0,0 0-3 16,0 0 0-16,0 0-2 0,0 0-2 0,0 0-12 15,0 0-3-15,0 0 3 0,0 0-2 0,0 0-2 16,0 0 2-16,0 0-6 0,0 0 2 0,0 0-2 16,0 0 5-16,0 0 0 0,0 0 2 0,0 0 1 15,0 0-2-15,27 2 3 0,-27-2 1 0,13-2 0 16,-13 2 1-16,15 0-4 0,-15 0 2 0,18-5-1 15,-9 4-4-15,-9 1 2 0,19-5-1 0,-8 5-2 16,-11 0 0-16,16-2-2 0,-4 0 1 0,-12 2-2 16,21 0-4-16,-9-3 1 0,-12 3 1 0,21 0-3 15,-12-2-2-15,-9 2 2 0,22 0-2 0,-13 0-1 0,-9 0 3 16,24 3-2-16,-15-3 0 0,-9 0-7 0,19 2 7 16,-7 0-4-16,-3 0 3 0,-9-2-1 15,20 0 4-15,-11 0-6 0,-9 0 3 0,19 0 0 0,-19 0 0 16,19 0-2-16,-8 0 0 0,-1 4 0 0,-10-4 6 15,23-4-2-15,-13 4-1 0,-10 0 1 0,24 0 2 16,-15 0 1-16,7 4-2 0,-2-4 4 0,-1-4-2 16,-13 4-1-16,21 0 1 0,-12 0-1 0,-9 0-3 15,24 0 0-15,-15-2 6 0,-9 2-6 0,21 0-2 16,-9 0 3-16,-12 0-3 0,26-2 4 0,-15 2-2 16,-11 0-3-16,19 0 4 0,-10-2 1 0,-9 2 5 15,20-1-6-15,-9 1 5 0,-11 0 1 0,21-2 7 0,-9 0-6 16,-12 2 0-16,21-3 0 0,-7 3 2 15,-14 0-3-15,20-3-3 0,-6 3 1 0,-1-1 0 16,-1 2-2-16,-12-1-1 0,20 0 1 0,-5 3-1 0,-1-3-1 16,-3 1-1-16,-11-1 1 0,25 0-1 0,-11 0-2 15,1 2 6-15,-3-2-4 0,-4 2-4 16,4 0 4-16,0-1 1 0,-12-1-1 0,20 2 1 0,-10-2-1 16,-10 0 0-16,21 0-1 0,-9 0 0 0,-12 0 1 15,24-2-4-15,-15 2 1 0,3 2 0 0,-12-2 0 16,19-3 3-16,-7 3-2 0,-12 0 1 0,18 0-2 15,-8-2 0-15,-10 2 1 0,27-4 2 0,-18 3-4 16,3-2-1-16,0 0 1 0,1-1 1 0,-13 4 0 0,26-1 2 16,-11 0-1-16,-3 1 2 0,1 0-5 15,-13 0 4-15,27-5-2 0,-12 8 3 0,0-6-1 16,1 3-1-16,-1 0-2 0,3-2 2 0,-2 4 2 0,1-2-1 16,-1-2-4-16,4 2 4 0,-3-2-3 0,0 1 3 15,1 1-2-15,0 0 0 0,-3 0 2 0,1-2-3 16,0 2 2-16,-1 0 1 0,0-3-1 0,-1 2-4 15,2 1 6-15,-3 0-4 0,2 0 0 0,0-2 2 16,2 2 6-16,-17 0-11 0,28-2 6 0,-15 2-1 16,5 0 2-16,-4 0-1 0,1-2-1 0,0 1-2 15,-2 1 0-15,-1-2 0 0,4 2 2 0,-2-1-2 16,-14 1 1-16,22 1-1 0,-8-1 3 0,0 2-1 0,3-2-3 16,-7-2 1-16,7 4 0 0,-5-2 1 15,1 0 2-15,-13 0 0 0,24-2-1 0,-12 1 0 16,-12 1-2-16,25-1 0 0,-13 2 0 0,-1-2 3 0,7 1-2 15,-1-3 1-15,-2 3-3 0,0 0 5 0,2 3-3 16,-2-6-2-16,-1 2 4 0,1 1-3 0,2 0 2 16,-2 0 0-16,0 0-1 0,1 1-1 0,-1-2 1 15,3 1-2-15,-3 0-1 0,0 0 3 0,1 0 0 16,-1-2 0-16,-3 4-1 0,4-4-1 0,2 2 3 16,-3-1-2-16,-1 1 2 0,2 0-1 0,-1 0 1 15,0 1 0-15,-2-1-3 0,4-1 6 0,-2 1-4 16,-4-2 0-16,4 4 6 0,3-4-4 0,-1-2 4 15,-1 3-5-15,0 1 2 0,-1-1 2 0,2 2-1 16,-1-2-2-16,1 1 4 0,2-2-7 0,-3 2 2 16,4 0 0-16,-5-2-2 0,3 2 4 0,-1 0-8 0,0-1 6 15,-1 1-1-15,1 0 3 0,1-2 0 16,-3 2 0-16,2-2-5 0,0 2 4 0,-1 0 1 0,1 0-2 16,1 0 4-16,-2-3 1 0,0 3-1 0,1 0 0 15,-1 0 0-15,1-2 0 0,0 2 3 0,-2 0 0 16,2 0 1-16,-1 0-7 0,1 2 4 0,-1-2 0 15,-1 0-1-15,3 3-2 0,0-6 3 0,-3 3-3 16,0 0 6-16,1 0-10 0,-1-2 5 0,3 2-1 16,-3-1 1-16,-2 1 0 0,5-1-2 0,-8 1 4 15,-10 0 1-15,24-4-4 0,-15 4 1 0,-9 0-3 16,18 0 5-16,-18 0 0 0,15-2-2 0,-15 2-1 16,0 0-1-16,12-3 1 0,-12 3 0 0,0 0-3 0,0 0 3 15,0 0-7-15,9-4-9 0,-9 4-10 0,0 0-19 16,0 0-15-16,0 0-24 0,0 0-20 0,0 0-21 15,-40 9-55-15,28-9-158 0,12 0-362 0,-27 4 160 16</inkml:trace>
</inkml:ink>
</file>

<file path=ppt/ink/ink163.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in"/>
          <inkml:channel name="T" type="integer" max="2.14748E9" units="dev"/>
        </inkml:traceFormat>
        <inkml:channelProperties>
          <inkml:channelProperty channel="X" name="resolution" value="393.73947" units="1/cm"/>
          <inkml:channelProperty channel="Y" name="resolution" value="393.73947" units="1/cm"/>
          <inkml:channelProperty channel="F" name="resolution" value="249.9771" units="1/in"/>
          <inkml:channelProperty channel="T" name="resolution" value="1" units="1/dev"/>
        </inkml:channelProperties>
      </inkml:inkSource>
      <inkml:timestamp xml:id="ts0" timeString="2023-08-11T05:49:22.741"/>
    </inkml:context>
    <inkml:brush xml:id="br0">
      <inkml:brushProperty name="width" value="0.04667" units="cm"/>
      <inkml:brushProperty name="height" value="0.04667" units="cm"/>
      <inkml:brushProperty name="color" value="#3165BB"/>
      <inkml:brushProperty name="fitToCurve" value="1"/>
    </inkml:brush>
  </inkml:definitions>
  <inkml:trace contextRef="#ctx0" brushRef="#br0">-3 18 76 0,'0'0'192'16,"0"0"-18"-16,0 0-3 0,0 0-9 0,0 0-13 15,0 0-14-15,0 0-17 0,0 0-9 0,0-14-12 16,0 14-8-16,0 0-11 0,0 0-18 0,0 0 5 16,0 0-3-16,0 0-2 0,0 0-2 0,0 0-5 15,0 0-5-15,7 38 4 0,-5-30-5 0,-2 6-6 16,4-1 1-16,-4 1-1 0,2-1 5 0,-1 2-4 15,2-3-3-15,-3 5-4 0,2-4-3 16,-1 1-3-16,1 1-3 0,1-5-2 0,-6 4-5 0,6-3-1 16,-3-1 1-16,0-10 0 0,1 22-4 0,-1-12-1 0,0-10-2 15,0 16-1-15,2-10 0 0,-2-6 0 0,0 0-2 16,-2 20-4-16,2-20 4 0,0 0 1 16,0 11 1-16,0-11-5 0,0 0 0 0,0 0 0 0,-1 11 5 15,1-11-2-15,0 0 5 0,0 0 9 0,0 0 5 16,0 0-3-16,0 0-3 0,0 0-5 0,0 0 2 15,0 0-4-15,0 0 1 0,0 0-5 0,15-35 2 16,-8 26-10-16,-1-4 7 0,4-2-4 0,-2 2 3 16,1-1-4-16,-2-1-2 0,4-1-3 0,1-6-1 15,-3 9-1-15,-2-2 1 0,5 1-1 0,-3 1 0 16,-2 1-6-16,4-3 8 0,1 3-5 0,-3 0 5 16,-2 3-1-16,5-1 0 0,-4 3-1 0,-3-1 2 15,3-2-2-15,-8 10 0 0,10-10-2 0,-10 10 0 16,8-7 1-16,-8 7-1 0,7-7 0 0,-1 2 4 0,-6 5-10 15,0 0 7-15,0 0 0 0,17 9-4 16,-17-9 2-16,12 9 6 0,-6-4-4 0,-6-5 2 16,10 13-1-16,-6-6 5 0,-1 3-7 0,3-3 5 0,-3 4-4 15,3 0 5-15,-1 3-1 0,-4-4-1 16,5 3 0-16,-4-1 0 0,4 1 0 0,-5-2 4 16,1 0-3-16,-2 0 2 0,0-11 0 0,3 19-3 0,-2-12 1 15,-1-7 1-15,2 18-2 0,-2-18 2 0,3 11-1 16,-3-11 3-16,1 13-3 0,-1-13-1 0,0 0 0 15,0 0 6-15,0 12-3 0,0-12 5 0,0 0-2 16,0 0-1-16,0 0-2 0,0 0 1 0,0 0 2 16,0 0-2-16,0 0-4 0,0 0 2 0,0 0-3 15,14-26 6-15,-14 26-3 0,7-17-4 0,-1 3-1 16,1 4-3-16,1-1-1 0,-2-3 0 0,4 2-1 16,-2 0 0-16,-1-1 1 0,1 2-1 0,-1 0 3 15,-1 1-1-15,2 2 3 0,-2 0-3 0,4-2 3 16,-3 0 3-16,-1 4-6 0,0-1 4 0,2 2-3 15,-8 5 2-15,9-8-2 0,-9 8 2 0,7-10-2 16,-7 10 3-16,0 0-6 0,11-2 4 0,-11 2 0 16,0 0 1-16,13 0 3 0,-13 0 0 0,0 0-11 0,14 11 15 15,-11-5 4-15,2 1-1 0,0 1 3 16,1 3 5-16,0 1-6 0,-2 2 7 0,2-3 2 0,0 2 2 16,0 2-1-16,0-1 1 0,-1 1-3 0,2-4-1 15,-4 3-1-15,0-1 1 0,2 0-4 0,-2-2 0 16,3 2-2-16,-5-2 0 0,2-4-2 0,0 4 0 15,0-2-1-15,-3-9 5 0,3 17-10 0,0-10-17 16,-3-7-16-16,1 18-19 0,-1-10-29 0,0-8-34 16,-4 16-28-16,4-16-38 0,-6 13-232 0,6-13-443 15,-7 5 196-15</inkml:trace>
</inkml:ink>
</file>

<file path=ppt/ink/ink164.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in"/>
          <inkml:channel name="T" type="integer" max="2.14748E9" units="dev"/>
        </inkml:traceFormat>
        <inkml:channelProperties>
          <inkml:channelProperty channel="X" name="resolution" value="393.73947" units="1/cm"/>
          <inkml:channelProperty channel="Y" name="resolution" value="393.73947" units="1/cm"/>
          <inkml:channelProperty channel="F" name="resolution" value="249.9771" units="1/in"/>
          <inkml:channelProperty channel="T" name="resolution" value="1" units="1/dev"/>
        </inkml:channelProperties>
      </inkml:inkSource>
      <inkml:timestamp xml:id="ts0" timeString="2023-08-11T05:49:23.281"/>
    </inkml:context>
    <inkml:brush xml:id="br0">
      <inkml:brushProperty name="width" value="0.04667" units="cm"/>
      <inkml:brushProperty name="height" value="0.04667" units="cm"/>
      <inkml:brushProperty name="color" value="#3165BB"/>
      <inkml:brushProperty name="fitToCurve" value="1"/>
    </inkml:brush>
  </inkml:definitions>
  <inkml:trace contextRef="#ctx0" brushRef="#br0">158 0 80 0,'0'0'173'0,"0"0"-12"0,0 0-7 0,0 0-4 15,0 0-7-15,0 0-5 0,0 0-6 0,-26 20-2 16,19-10-3-16,-5 0-9 0,2 5-8 0,-1 0-1 0,-4 5-4 16,3 1-6-16,3 0-10 0,-4 0-1 15,2-4-3-15,4 4-7 0,0 0-6 0,1 1-4 16,0 2-2-16,1-8-7 0,4 1-3 0,1-1-6 0,1 2-4 15,4-1-3-15,-1 1-3 0,-1-5-2 0,3 1-2 16,1 1-6-16,1-2-1 0,2 0-3 0,-1-1-1 16,3-1-4-16,-3 1-2 0,2-7-1 0,1 4-4 15,-2 1-19-15,2-5-15 0,1-2-26 0,-5 1-27 16,2 2-28-16,-1-3-26 0,2-2-30 0,-11-1-71 16,16-1-150-16,-16 1-410 0,22-11 181 0</inkml:trace>
</inkml:ink>
</file>

<file path=ppt/ink/ink165.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in"/>
          <inkml:channel name="T" type="integer" max="2.14748E9" units="dev"/>
        </inkml:traceFormat>
        <inkml:channelProperties>
          <inkml:channelProperty channel="X" name="resolution" value="393.73947" units="1/cm"/>
          <inkml:channelProperty channel="Y" name="resolution" value="393.73947" units="1/cm"/>
          <inkml:channelProperty channel="F" name="resolution" value="249.9771" units="1/in"/>
          <inkml:channelProperty channel="T" name="resolution" value="1" units="1/dev"/>
        </inkml:channelProperties>
      </inkml:inkSource>
      <inkml:timestamp xml:id="ts0" timeString="2023-08-11T05:49:23.668"/>
    </inkml:context>
    <inkml:brush xml:id="br0">
      <inkml:brushProperty name="width" value="0.04667" units="cm"/>
      <inkml:brushProperty name="height" value="0.04667" units="cm"/>
      <inkml:brushProperty name="color" value="#3165BB"/>
      <inkml:brushProperty name="fitToCurve" value="1"/>
    </inkml:brush>
  </inkml:definitions>
  <inkml:trace contextRef="#ctx0" brushRef="#br0">53 0 81 0,'0'0'197'0,"-6"10"-19"0,0-2-1 16,6-8-10-16,-7 13-8 0,1 0-11 0,3-5-5 0,-1 3-7 16,1 1-10-16,-2 3 0 0,1-3-7 0,-2 3-6 15,4 0-9-15,1 1-5 0,2-3-5 0,-1 4-4 16,0-3-4-16,2-3-8 0,1-1-2 0,-2 0-5 15,4 1-2-15,2 0-2 0,0 2-1 0,1-6 1 16,-1 3-4-16,5-3-6 0,0 2-2 0,2-2-7 16,-1-1-3-16,1 1-4 0,0-2-6 0,0-3-3 15,-1 2-1-15,1 2-4 0,2-2-3 0,-7-3-11 16,3 2-19-16,0-3-19 0,-3 4-27 0,-9-4-20 16,21 0-19-16,-11 0-29 0,-10 0-31 0,17-5-39 15,-17 5-244-15,13-7-470 0,-3 1 208 0</inkml:trace>
</inkml:ink>
</file>

<file path=ppt/ink/ink166.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in"/>
          <inkml:channel name="T" type="integer" max="2.14748E9" units="dev"/>
        </inkml:traceFormat>
        <inkml:channelProperties>
          <inkml:channelProperty channel="X" name="resolution" value="393.73947" units="1/cm"/>
          <inkml:channelProperty channel="Y" name="resolution" value="393.73947" units="1/cm"/>
          <inkml:channelProperty channel="F" name="resolution" value="249.9771" units="1/in"/>
          <inkml:channelProperty channel="T" name="resolution" value="1" units="1/dev"/>
        </inkml:channelProperties>
      </inkml:inkSource>
      <inkml:timestamp xml:id="ts0" timeString="2023-08-11T05:49:23.929"/>
    </inkml:context>
    <inkml:brush xml:id="br0">
      <inkml:brushProperty name="width" value="0.04667" units="cm"/>
      <inkml:brushProperty name="height" value="0.04667" units="cm"/>
      <inkml:brushProperty name="color" value="#3165BB"/>
      <inkml:brushProperty name="fitToCurve" value="1"/>
    </inkml:brush>
  </inkml:definitions>
  <inkml:trace contextRef="#ctx0" brushRef="#br0">154 0 61 0,'0'0'236'15,"0"0"-13"-15,0 0-9 0,-8 32-10 0,2-19-12 16,5 1-13-16,-5 3-9 0,1 0-15 0,-2 4-2 15,-1 1-15-15,2 0-12 0,-1 2-11 16,1-4-5-16,-1 4-13 0,1-1-12 0,-3 0-4 0,3-7-10 16,-5 6-6-16,4-8-6 0,1 0-2 0,0 2-9 15,-2-2-3-15,2-2-4 0,4-4-5 0,-4 4-4 16,1-1-15-16,2-3-15 0,3-8-24 0,-4 15-13 16,4-15-15-16,-2 12-10 0,2-12-21 0,0 0-25 15,8 10-26-15,-8-10-34 0,0 0-46 0,19-7-146 16,-19 7-389-16,21-15 172 0</inkml:trace>
</inkml:ink>
</file>

<file path=ppt/ink/ink167.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in"/>
          <inkml:channel name="T" type="integer" max="2.14748E9" units="dev"/>
        </inkml:traceFormat>
        <inkml:channelProperties>
          <inkml:channelProperty channel="X" name="resolution" value="393.73947" units="1/cm"/>
          <inkml:channelProperty channel="Y" name="resolution" value="393.73947" units="1/cm"/>
          <inkml:channelProperty channel="F" name="resolution" value="249.9771" units="1/in"/>
          <inkml:channelProperty channel="T" name="resolution" value="1" units="1/dev"/>
        </inkml:channelProperties>
      </inkml:inkSource>
      <inkml:timestamp xml:id="ts0" timeString="2023-08-11T05:49:24.153"/>
    </inkml:context>
    <inkml:brush xml:id="br0">
      <inkml:brushProperty name="width" value="0.04667" units="cm"/>
      <inkml:brushProperty name="height" value="0.04667" units="cm"/>
      <inkml:brushProperty name="color" value="#3165BB"/>
      <inkml:brushProperty name="fitToCurve" value="1"/>
    </inkml:brush>
  </inkml:definitions>
  <inkml:trace contextRef="#ctx0" brushRef="#br0">85 0 206 0,'0'0'220'0,"0"0"-27"0,0 0-9 15,0 0 1-15,0 0-12 0,11 11-11 0,-11-11-7 0,-2 17-11 16,2-17-9-16,-3 25-12 0,0-16-11 0,-3 6-8 15,2 1-7-15,-2 0-13 16,0-1-7-16,0 1-6 0,0-3-4 0,-3 2-8 0,3-2-7 0,0 1-6 16,0-3-4-16,5 0-4 0,-4 0-17 0,-2-4-23 15,5 3-15-15,-2-3-20 0,4-7-16 0,-3 9-19 16,3-9-16-16,-5 11-8 0,5-11-33 0,0 0-64 16,0 0-152-16,0 0-372 0,0 0 166 0</inkml:trace>
</inkml:ink>
</file>

<file path=ppt/ink/ink168.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in"/>
          <inkml:channel name="T" type="integer" max="2.14748E9" units="dev"/>
        </inkml:traceFormat>
        <inkml:channelProperties>
          <inkml:channelProperty channel="X" name="resolution" value="393.73947" units="1/cm"/>
          <inkml:channelProperty channel="Y" name="resolution" value="393.73947" units="1/cm"/>
          <inkml:channelProperty channel="F" name="resolution" value="249.9771" units="1/in"/>
          <inkml:channelProperty channel="T" name="resolution" value="1" units="1/dev"/>
        </inkml:channelProperties>
      </inkml:inkSource>
      <inkml:timestamp xml:id="ts0" timeString="2023-08-11T05:49:24.535"/>
    </inkml:context>
    <inkml:brush xml:id="br0">
      <inkml:brushProperty name="width" value="0.04667" units="cm"/>
      <inkml:brushProperty name="height" value="0.04667" units="cm"/>
      <inkml:brushProperty name="color" value="#3165BB"/>
      <inkml:brushProperty name="fitToCurve" value="1"/>
    </inkml:brush>
  </inkml:definitions>
  <inkml:trace contextRef="#ctx0" brushRef="#br0">173 0 77 0,'-32'17'224'16,"25"-10"-10"-16,0 7-4 0,-7 4-6 0,4-2-14 15,-4 7-8-15,1 1-9 0,2-2-9 0,-1 4-12 16,1-1-9-16,2 3-18 0,1-2-6 0,-2 0-9 16,7 1-6-16,-2-2-10 0,1 0-6 0,2-1-11 15,2-2-6-15,2-2-8 0,1-5-2 0,-2 2-7 0,4-1-7 16,-2-1-1-16,4-4-2 0,1 3-6 16,2-4-1-16,2-2-6 0,-2 2-1 0,4-4-4 0,-1-1-6 15,4-3 4-15,-4 1-6 0,2 1-5 0,-2-4-7 16,-13 0-2-16,26-7-13 0,-17 1 0 0,-2 2 2 15,2-1-4-15,-1-3 4 0,-8 8-1 0,7-12 2 16,-7 12-2-16,0-17 1 0,0 17 2 0,0 0-5 16,-13-18 3-16,7 12-1 0,-6 1 4 0,3 2 0 15,9 3-2-15,-21-6-5 0,9 2-16 0,12 4-13 16,-24 0-15-16,14 3-17 0,10-3-24 0,-20 7-28 16,10-3-23-16,10-4-43 0,-17 8-212 0,13-2-434 15,4-6 193-15</inkml:trace>
</inkml:ink>
</file>

<file path=ppt/ink/ink169.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in"/>
          <inkml:channel name="T" type="integer" max="2.14748E9" units="dev"/>
        </inkml:traceFormat>
        <inkml:channelProperties>
          <inkml:channelProperty channel="X" name="resolution" value="393.73947" units="1/cm"/>
          <inkml:channelProperty channel="Y" name="resolution" value="393.73947" units="1/cm"/>
          <inkml:channelProperty channel="F" name="resolution" value="249.9771" units="1/in"/>
          <inkml:channelProperty channel="T" name="resolution" value="1" units="1/dev"/>
        </inkml:channelProperties>
      </inkml:inkSource>
      <inkml:timestamp xml:id="ts0" timeString="2023-08-11T05:49:25.162"/>
    </inkml:context>
    <inkml:brush xml:id="br0">
      <inkml:brushProperty name="width" value="0.04667" units="cm"/>
      <inkml:brushProperty name="height" value="0.04667" units="cm"/>
      <inkml:brushProperty name="color" value="#3165BB"/>
      <inkml:brushProperty name="fitToCurve" value="1"/>
    </inkml:brush>
  </inkml:definitions>
  <inkml:trace contextRef="#ctx0" brushRef="#br0">70 0 87 0,'0'0'173'0,"22"19"-6"0,-14-14-12 0,2 4-2 16,-1 0-8-16,-1 0-7 0,4 6-3 0,0 5-5 16,0 5-3-16,-3 3-2 0,-2 6-3 0,-1 4-4 15,-6 1 2-15,0 0-2 0,-3-5-6 0,-2 5-6 16,1-1-8-16,0-1-4 0,-7-4-9 0,4-4 0 0,-1-3-7 15,-2-2-7-15,1 1-7 0,-2-1-7 16,2-4-2-16,-1 3-6 0,3-6-4 0,-2 4-4 16,-2-7-3-16,2 2-5 0,2-3-2 0,-1 0 1 0,2-2-8 15,-1 2-1-15,2-6-11 0,-1 4-21 0,3-4-21 16,-3 0-25-16,6-7-18 0,-6 17-25 16,6-17-28-16,-4 10-26 0,4-10-29 0,0 0-240 0,0 0-455 15,0 0 202-15</inkml:trace>
</inkml:ink>
</file>

<file path=ppt/ink/ink17.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in"/>
          <inkml:channel name="T" type="integer" max="2.14748E9" units="dev"/>
        </inkml:traceFormat>
        <inkml:channelProperties>
          <inkml:channelProperty channel="X" name="resolution" value="393.73947" units="1/cm"/>
          <inkml:channelProperty channel="Y" name="resolution" value="393.73947" units="1/cm"/>
          <inkml:channelProperty channel="F" name="resolution" value="249.9771" units="1/in"/>
          <inkml:channelProperty channel="T" name="resolution" value="1" units="1/dev"/>
        </inkml:channelProperties>
      </inkml:inkSource>
      <inkml:timestamp xml:id="ts0" timeString="2023-08-14T06:49:00.690"/>
    </inkml:context>
    <inkml:brush xml:id="br0">
      <inkml:brushProperty name="width" value="0.04667" units="cm"/>
      <inkml:brushProperty name="height" value="0.04667" units="cm"/>
      <inkml:brushProperty name="color" value="#ED1C24"/>
      <inkml:brushProperty name="fitToCurve" value="1"/>
    </inkml:brush>
  </inkml:definitions>
  <inkml:trace contextRef="#ctx0" brushRef="#br0">48 28 76 0,'0'0'137'0,"3"-6"-7"0,-3 6-15 0,0 0-2 16,0 0-9-16,7-11-8 0,-7 11-6 0,0 0-1 0,0 0-5 15,6-5-6-15,-6 5 3 0,0 0-1 16,0 0-5-16,0 0 0 0,8-7 2 0,-8 7-6 0,0 0-4 16,0 0 0-16,0 0-4 0,0 0-4 0,0 0-3 15,0 0-5-15,0 0-3 0,0 0-6 0,0 0 0 16,0 0-8-16,0 0 0 0,0 0-6 0,0 0-3 15,0 0-5-15,0 0 1 0,0 0-3 0,0 0-1 16,0 0-6-16,0 0 1 0,0 0 1 0,0 0 1 16,0 0 0-16,0 0-1 0,0 0 1 0,4 25 4 0,-4-25 1 15,0 11-1-15,0-11-3 0,2 17 0 16,1-12-1-16,-3-5 2 0,-3 19 1 0,3-10 0 16,0-9 10-16,-3 22-3 0,0-13 4 0,1 2 0 0,2-11 2 15,-3 20-4-15,0-10-5 0,2 1 6 0,-4 0-2 16,4-1-2-16,-2 1-1 0,-2-1 0 0,4 2-4 15,-4 0-1-15,2-1 4 0,0 0-2 0,-3 1-1 16,5-3 2-16,-3 1-2 0,4-10 0 0,-5 19 0 16,5-8-1-16,-4-2-3 0,-1 0 2 0,5 5-2 15,0-14-2-15,-3 19-1 0,2-11-2 0,1-8 2 16,-5 18-2-16,5-10 2 0,0-8-2 0,-4 20-1 16,4-20-2-16,0 17-1 0,0-7-2 0,0-10 2 15,0 18-1-15,3-10 3 0,-3-8-3 0,0 16-2 16,0-16 3-16,0 15-4 0,1-8 5 0,-1-7-6 15,0 17 2-15,0-17-2 0,0 15 4 0,0-15 0 0,2 17 1 16,-2-17-5-16,0 13 5 0,0-13-3 0,4 14 3 16,-4-14-7-16,0 15 7 0,0-15-1 15,0 13-4-15,0-13 6 0,2 11-1 0,-2-11-2 0,1 10 0 16,-1-10-1-16,0 0 1 0,3 17 0 0,-3-17 1 16,2 9-3-16,-2-9 5 0,4 8-4 0,-4-8 3 15,3 11-1-15,-3-11-1 0,4 8-1 0,-4-8 5 16,3 10-5-16,-3-10 4 0,5 9-5 0,-5-9 4 15,6 9-2-15,-6-9 4 0,6 10-3 0,-6-10 4 16,6 8-2-16,-6-8 2 0,4 8 0 0,-4-8-4 16,6 7 4-16,-6-7-3 0,5 8-2 0,-5-8 1 15,7 8-1-15,-7-8 1 0,6 6-1 0,-6-6 3 16,0 0 0-16,8 7 1 0,-8-7-2 0,0 0-3 16,7 4 5-16,-7-4-2 0,11 3 2 0,-11-3 3 0,10 3-5 15,-10-3 6-15,13 5-6 0,-2-3 7 0,-11-2-4 16,15 3 3-16,-5-3-4 0,1 1 3 0,-11-1 0 15,22-1 0-15,-12 1-7 0,4 0 5 16,-2-2 1-16,4 1-1 0,-16 1-2 0,21-2-1 0,-10 2 4 16,5-2 2-16,-6-1-5 0,-10 3 5 15,23 0 0-15,-14-1 0 0,-9 1-1 0,24-2 4 0,-17 0-4 16,-7 2-4-16,21-3 4 0,-11 3 0 0,-10 0 1 16,17-4-8-16,-17 4 4 0,19-3 0 0,-19 3-2 15,17 2 5-15,-7-4 0 0,-10 2-4 0,19 0 2 16,-10-1-5-16,-9 1 4 0,17 0 0 0,-17 0-3 15,0 0 2-15,15-1 0 0,-15 1-1 0,0 0 2 16,0 0 4-16,0 0 3 0,15-3-1 0,-15 3 8 16,0 0-4-16,0 0 3 0,0 0 0 0,0 0 5 0,11 3-11 15,-11-3 0-15,0 0 0 0,0 0-3 0,0 0 1 16,0 0 1-16,0 0-9 0,0 0 2 0,0 0-6 16,12-9-12-16,-12 9-17 0,0 0-20 0,0 0-11 15,0 0-23-15,0 0-38 0,0 0-33 0,0 0-38 16,0 0-36-16,0 0-75 0,-3-13-158 0,3 13-497 15,0 0 221-15</inkml:trace>
  <inkml:trace contextRef="#ctx0" brushRef="#br0" timeOffset="1088.01">1283 39 143 0,'0'0'199'0,"0"0"-10"0,0-11-13 0,0 11-13 16,0 0-11-16,0 0-20 0,0 0 1 0,0 0-7 0,0 0-14 16,-11-17-6-16,11 17-8 0,0 0-12 0,-4-7-2 15,4 7-7-15,0 0-5 0,-11-9-6 0,11 9-4 16,0 0-4-16,-10-3-6 0,10 3-3 0,0 0-2 16,-16-5-5-16,16 5-3 0,-14 0-4 0,14 0-2 15,-18 2-1-15,18-2-1 0,-21 3-7 0,12 0 6 16,-7 2-6-16,1 1-1 0,2-2-1 0,-1 3 0 15,1-2-1-15,-2-1 1 0,-3 1-3 0,5 3 1 16,-2-2-2-16,-2 2 3 0,2-2-3 0,0 3-2 0,-1-1 1 16,0 0 3-16,1 3-3 0,-2-3 4 0,2 1-9 15,2 1 0-15,0 2-1 0,1-3 2 16,0 2-1-16,3-2 0 0,-5 4-5 0,4-4 2 0,1 0-2 16,-3 2 0-16,6-1-1 0,-1-3 0 0,4 2 0 15,-3 4-1-15,0-6-2 0,1 4 2 16,2-2 1-16,3-9 0 0,-6 17-2 0,2-8-3 0,4 0 5 15,0-9-3-15,-9 18 2 0,7-11-1 0,2-7-2 16,-4 19 3-16,-1-10-3 0,5-9 4 0,0 18-2 16,0-8-2-16,0-10 2 0,-3 18 0 0,-1-9-2 15,4-9 0-15,0 18 0 0,-2-11 2 0,2-7 1 16,2 17-2-16,-2-17-3 0,4 18 0 0,-4-12 2 16,0-6 2-16,0 18-1 0,0-10-1 0,0-8 2 15,3 15-3-15,0-6 3 0,0 1-3 0,-3-10 0 16,6 15 0-16,-1-6-1 0,-2-4 0 0,0 5 0 15,-3-10 3-15,4 14-4 0,-1-8 1 0,-3-6 4 0,9 15-1 16,-4-8-1-16,-2 0 2 0,-3-7-3 0,10 12 0 16,-4-6 4-16,0 1-3 0,-6-7 1 15,10 10 2-15,-5-3-1 0,2-5 3 0,1 3-5 0,4 1 5 16,-5-1 1-16,5-3-3 0,-4 2 0 0,5-1 1 16,-4 1-4-16,3-2 4 0,1 3 0 0,-5-3 1 15,4 1 0-15,-12-3 2 0,24 1-6 0,-15 0 2 16,4-1 1-16,-1 4-2 0,-12-4 3 0,21-4 3 15,-6 8-1-15,-15-4 3 0,19-4 1 0,-7 3-3 16,3 0 2-16,1-2 2 0,-1 1-2 0,2 2 3 16,-5-5-5-16,4 3 3 0,-1-2 1 0,0 1-1 15,4-1-2-15,-5 2-2 0,0-3 9 0,4-1-7 16,-3 2-1-16,2 1 5 0,-4-3-14 0,1 1 12 0,-3 1 6 16,0 1-4-16,-4-1-1 0,-7 4-1 15,18-6-1-15,-10 2 2 0,-8 4-3 0,13-8-3 0,-13 8-2 16,12-2 3-16,-12 2-1 0,0 0-2 0,14-6 0 15,-14 6-1-15,0 0 1 0,0 0-1 0,0 0-2 16,7-4-3-16,-7 4-6 0,0 0-4 0,0 0-7 16,0 0-6-16,0 0-13 0,0 0-6 0,0 0-15 15,0 0-27-15,0 0-22 0,0 0-28 0,0 0-25 16,-2-14-28-16,2 14-49 0,0 0-207 0,-5-18-479 16,5 18 213-16</inkml:trace>
  <inkml:trace contextRef="#ctx0" brushRef="#br0" timeOffset="2132.35">2203-113 94 0,'0'0'157'0,"-15"-7"2"15,15 7-15-15,-16-9 1 0,5 7-3 0,2 0-9 16,-4-2-6-16,-1 3-7 0,1-1-6 0,0-1-6 16,13 3-8-16,-26-1-7 0,11 1-9 0,-1 0-5 15,16 0-7-15,-23 1-9 0,10 0-1 0,0 1-8 16,13-2-4-16,-26 2-6 0,19 3-11 0,-7-3 4 15,5 2-4-15,-1 1 0 0,1 2-4 0,0-3-4 16,2 2-1-16,-2-1-5 0,1 4 0 0,-1-2-2 16,0-1-1-16,5 3-4 0,-4 0 0 0,2-2-1 15,3 3 3-15,3-10-7 0,-5 16 2 0,0-9 1 16,4 4-3-16,1-11-1 0,-3 13 0 0,3-13 0 16,0 18 5-16,3-12-6 0,-2 5-1 0,-1-11 1 15,8 16 0-15,-6-6-2 0,4-2 0 0,2 2-3 16,-5-5 4-16,6 3 0 0,-2 1 2 0,1-4-1 0,4 6 1 15,-2-3-5-15,2-3 4 0,-1 3-3 16,2 2-3-16,2-4 4 0,-2-1 0 0,-4 6-2 0,5-6 4 16,-1 1-5-16,-4 1-2 0,4-4 4 0,-4 4-1 15,5 0-2-15,-4-1 2 0,-1-1 0 0,-1 2 1 16,4-1-2-16,1-2 1 0,-6 3-1 0,5-4 1 16,-3 5-7-16,2-5 7 0,2 4-1 0,-4-1-3 15,2-1 4-15,-2-2 2 0,-2 4-4 0,-1-4-4 16,-6-3 4-16,13 10 1 0,-7-6 0 0,-6-4 0 15,11 11 0-15,-5-7 0 0,-6-4 0 0,9 11 1 16,-6-5 0-16,-3-6-1 0,10 13-2 0,-10-6 4 16,0-7-4-16,6 15 1 0,-4-8 1 0,-2-7-2 15,3 17 5-15,0-9-1 0,-3-8-3 0,0 16 0 16,0-5-1-16,0-11 5 0,0 18-3 0,0-18 2 0,-6 16-1 16,3-7 2-16,1 0 1 0,-1 1 5 0,3-10-2 15,-6 19 2-15,-1-13 3 0,4 5 7 0,-6-2 2 16,3-1 1-16,-2 0-1 0,2-2 0 0,-4 1-1 15,-2 0 2-15,2 0-2 0,-4 0 0 0,-1 0-1 16,2-2 3-16,-1-3-4 0,-2 4 4 0,0-3-2 16,-2-3 0-16,1 2 0 0,-2-2-1 0,-1 3-3 15,1-6 0-15,-2 1-1 0,2-1 0 0,-7-4-4 16,4 2 5-16,-3-2-5 0,1 3-1 0,2-4 1 16,2 1 1-16,1 3 1 0,5-2 0 0,-1 0-1 0,2-2 0 15,6 5-3-15,7 3 3 0,-17-7-5 16,11 2-4-16,6 5-13 0,-3-11-16 0,3 11-17 0,0 0-18 15,0-15-19-15,0 15-21 0,9-8-17 0,5 5-26 16,-6-2-29-16,6-1-51 0,-1 0-148 0,4-2-403 16,2 4 178-16</inkml:trace>
  <inkml:trace contextRef="#ctx0" brushRef="#br0" timeOffset="3069.91">2725 454 16 0,'13'6'192'0,"-13"-6"-15"0,0 0-7 16,17 0-7-16,-17 0-6 0,13 0-8 0,-13 0-12 16,15 1-5-16,-1 1-11 0,-14-2-6 0,25 0-7 15,-12-2-5-15,1 4-4 0,1-2-6 0,1 1-10 16,11-1-6-16,-11 0-2 0,4-1-10 0,5 2 0 0,-6-1-9 16,7 0 3-16,-5 0-8 0,7-3-8 0,-9 3 3 15,1 0-9-15,-1 2 2 0,-2-4-4 0,5 2-1 16,-3 0-2-16,1-1-4 0,-1 1-3 0,-3-3 2 15,1 2-7-15,-7 1 1 0,7-2-5 0,-5 2-1 16,-12 0-2-16,19-4-4 0,-9 3-1 0,-10 1-11 16,0 0-14-16,17-2-17 0,-17 2-25 0,0 0-29 15,0 0-32-15,0 0-21 0,0 0-18 0,0 0-51 16,0 0-137-16,0 0-376 0,0 0 167 0</inkml:trace>
  <inkml:trace contextRef="#ctx0" brushRef="#br0" timeOffset="2693.85">2789 209 55 0,'0'0'214'0,"0"0"-11"16,-6-7-14-16,6 7-11 0,0 0-16 0,0 0-14 15,0 0-8-15,0 0-16 0,0 0-9 0,-6-8-12 16,6 8-10-16,0 0-7 0,0 0-13 0,0 0-5 16,0 0-5-16,0 0-5 0,0 0-10 0,28-2 0 15,-28 2 2-15,18-1-6 0,-18 1-7 0,21 1-3 16,-7-2-1-16,2 2-6 0,0 1 7 0,-2-1-3 0,5-1-3 15,1 0 1-15,-1 0 2 0,0 0-6 0,1-1 0 16,2 2-6-16,-2-1-2 0,-1 3 3 0,0-3-3 16,-5 0-1-16,5-4 4 0,1 4-3 0,-4 0-2 15,0-2-3-15,-1 1 4 0,-1-1-1 0,-1-2 1 16,-2 4 1-16,-11 0 4 0,22-1 2 0,-16-2-3 16,-6 3 2-16,19-2 1 0,-11 1-1 0,-8 1-4 15,15-2 1-15,-15 2-3 0,10-2-2 0,-10 2 0 16,9-6 2-16,-9 6-5 0,0 0 0 0,0 0-5 15,0 0-1-15,13 0 1 0,-13 0-7 0,0 0-11 16,0 0-14-16,0 0-8 0,0 0-8 0,0 0-9 16,0 0-8-16,0 0-14 0,0 0-9 0,0 0-14 15,0 0-18-15,-25 23-24 0,15-22-22 0,1 2-48 0,9-3-123 16,-24 5-358-16,12-3 158 0</inkml:trace>
  <inkml:trace contextRef="#ctx0" brushRef="#br0" timeOffset="4645.86">707 1706 101 0,'0'0'202'0,"0"0"-4"0,8-3-16 0,-8 3-17 16,0 0-11-16,0 0-13 0,0 0-17 0,0 0-10 16,0 0-11-16,0 0-15 0,0 0-8 0,0 0-9 15,0 0-8-15,0 0-6 0,0 0-5 0,0 0-13 16,0 0 3-16,0 0-8 0,0 0 2 0,0 0-4 15,0 0-1-15,0 0-2 0,0 0 3 0,0 0 2 16,-27 20-3-16,27-20-5 0,-11 11 0 0,2-9-1 16,5 7-3-16,-7-6-2 0,5 7 3 0,-7-3-4 0,4 1-1 15,-4 2-1-15,2-3 1 0,-1 3-1 0,-3-2-4 16,2 2 1-16,1-1 4 0,-1-1-4 0,2 0-3 16,1 2 5-16,-5 0 3 0,3-2-1 0,4-1 1 15,-4 0 4-15,1 3 0 0,-3-3-4 0,4 4 1 16,2-5-5-16,-7 4 2 0,5-1-1 0,-2-1 0 15,3 0-1-15,0 2-6 0,2-5 6 0,-1 1-3 16,2 1-1-16,0 0-2 0,6-7-2 0,-10 11 2 16,4-3-3-16,6-8 1 0,-12 9-1 0,7-3 3 15,5-6-4-15,-10 9 0 0,10-9-3 0,-8 10 5 16,8-10-4-16,-8 6-2 0,8-6 6 0,-6 4-4 16,6-4-2-16,0 0 3 0,0 0-3 0,-5 11-1 15,5-11 3-15,0 0 0 0,0 0-1 0,0 0 1 0,-9 9-3 16,9-9 3-16,0 0 0 0,0 0-1 15,0 0 0-15,0 0 1 0,0 0-3 0,0 0 1 0,0 0-1 16,0 0 2-16,0 0-1 0,-4 5 3 0,4-5 1 16,0 0 0-16,0 0 1 0,0 0-1 0,0 0 3 15,0 0 1-15,0 0 3 0,0 0-4 0,0 0 4 16,0 0-1-16,0 0 4 0,0 0 2 0,0 0 2 16,0 0 0-16,21 7-4 0,-14-3 7 0,-7-4-3 15,18 6 5-15,-3-1-3 0,-2 0 0 0,5 3 2 16,0-5 1-16,1 5-1 0,8-2 5 0,0 1-6 15,-2 0 4-15,7 3-3 0,-5-2 1 16,1 0 2-16,2 1-1 0,-3 1-4 0,-1 0-3 0,3 1 2 0,-8-1-4 16,4-2 3-16,0 2-1 0,-10 0-2 15,3-3 0-15,-4 0-1 0,-1-2-6 0,-1-2 0 0,-5 1 3 16,2-1-3-16,0 2 0 0,-9-5-2 0,12 3 4 16,-12-3-3-16,8 4 1 0,-8-4-4 0,0 0-3 15,10 5-6-15,-10-5-15 0,0 0-19 0,8 6-11 16,-8-6-11-16,0 0-16 0,0 0-29 0,1 12-32 15,-1-12-33-15,0 0-38 0,0 0-57 0,0 0-165 16,0 0-465-16,0 0 205 0</inkml:trace>
  <inkml:trace contextRef="#ctx0" brushRef="#br0" timeOffset="8197.23">1487 1762 168 0,'0'0'161'0,"-3"-14"-1"16,3 14-8-16,0 0-2 0,-3-12-5 0,3 12-9 15,-3-9-6-15,3 9-14 0,0 0-4 0,-3-12-8 16,3 12-8-16,0 0-4 0,-7-12-5 0,7 12-7 16,-8-10-5-16,8 10-7 0,0 0-6 0,-9-4-5 15,9 4-2-15,-15-4-8 0,15 4-5 0,-15 0-3 16,15 0-5-16,-19 1-6 0,19-1-2 0,-21 6 2 16,8-1-5-16,-1 1-3 0,-2-3-4 0,0 1 3 15,-1 3 1-15,4 3-3 0,1-3 1 0,-2 0-2 16,-1 0-4-16,1 3-2 0,-1-2 1 0,1 3 0 15,2-3 3-15,-1 3-5 0,-1 0-1 0,1-2 1 16,1 4 1-16,-1 0-4 0,4 1-1 0,-2-3 0 16,-1 3 1-16,5 0-2 0,1-2 5 0,0 1-6 15,1 0 1-15,1 0 1 0,-1-1-1 0,4-1 0 16,1-11-2-16,0 20 4 0,1-9 0 0,2-3-1 0,0 1-1 16,3 0 0-16,0-3 2 0,2 3-2 0,-1-2 7 15,5-2 1-15,0 1 6 0,3 1 2 16,0-1 0-16,4-4 0 0,7 0-2 0,-7 1 3 0,2-1-3 15,4-2-2-15,-5 0 1 0,-4 2-3 0,4-4-3 16,-1 0-2-16,0 0 1 0,1 1-4 0,-1-2-3 16,0 2-15-16,-5-5-12 0,-5 5-11 0,4-1-21 15,-2-3-14-15,-11 5-19 0,15-1-24 0,-15 1-31 16,15-5-40-16,-15 5-200 0,11-2-416 0,-11 2 184 16</inkml:trace>
  <inkml:trace contextRef="#ctx0" brushRef="#br0" timeOffset="8487.83">1794 2083 65 0,'0'0'219'0,"0"0"-24"0,0 0-14 15,11 4-16-15,-11-4-13 0,6 7 0 0,-6-7-3 16,0 0-11-16,0 17-2 0,0-17-5 15,-3 18-9-15,0-11-1 0,0 7-9 0,-5 3-5 0,2-3-11 16,-1 0-6-16,1 2-3 0,-3-3-11 0,-4 7-10 16,2-4 2-16,2-1-7 0,-3-1-7 0,-1-3-4 15,2 6-8-15,1-4 0 0,-2-1-3 0,0 5-10 16,5-6-12-16,-7-1-20 0,2 4-22 0,2-7-16 16,-1 0-18-16,5 0-21 0,-3 3-19 0,2-6-14 0,7-4-26 15,-9 9-15-15,9-9-36 0,0 0-154 16,0 0-372-16,0 0 165 0</inkml:trace>
  <inkml:trace contextRef="#ctx0" brushRef="#br0" timeOffset="9374.96">2288 1814 39 0,'0'0'190'16,"0"0"-11"-16,0 0-7 0,0 0-13 0,-19 25-8 16,14-19-9-16,5-6-14 0,-6 16-10 0,0-10-8 15,2 4-9-15,1-2-8 0,3-8-6 0,-3 17-7 16,0-10-9-16,3-7-4 0,0 14 2 0,0-14-3 15,3 16-2-15,-3-16 0 0,3 12-2 0,0-6-4 0,7-1-3 16,-10-5-1-16,17 8-9 0,-7-7-2 0,-1 3-2 16,10-2-3-16,-5-2-6 0,5 2-1 0,0-4-7 15,4 0 0-15,-4-2-1 0,4-2-1 0,-4 2-3 16,-3-4-2-16,4 1-4 0,4-2 1 0,-9-1 1 16,4 2-2-16,-6-3-3 0,1 0 2 0,-1 1-3 15,-1-1-3-15,-1 0-2 0,1-1 3 0,-5-1-3 16,-1 4 2-16,0-2-2 0,-5 0 1 0,5-1-1 15,-3 4 3-15,-3 8-5 0,0-17-3 0,0 17 1 16,-3-20 6-16,3 13-4 0,-6-4 2 0,6 11-3 16,-10-17 0-16,4 10 1 0,-4 2-2 0,4-1 0 15,-8-3 4-15,1 1-1 0,1 5 1 0,-5-2 1 16,1 4-1-16,3-3 2 0,-4 3 1 0,-2-1-3 16,2 4 0-16,0-2 1 0,-1 3 0 0,-2 0-2 0,4 2-1 15,-4 1 4-15,3-1 1 0,0 2-3 16,1 1 0-16,2 3-1 0,-2-3 1 0,-1 3-3 0,6 1 2 15,-3 0 0-15,2 1-2 0,2-2 2 0,-1 2-1 16,2 0 0-16,2-2-1 0,1 3 1 0,0-3 1 16,-1 4-1-16,7-4 0 0,-3 0 2 0,3 3 1 15,0-14-2-15,3 23 5 0,1-13-2 0,-1 0-2 16,6 1 1-16,1 0 0 0,1-3 0 0,4 2 0 16,1-3-3-16,1-1 1 0,2-2 0 15,3 1 2-15,-2 0 2 0,-1-5 0 0,5 0-2 0,-3 0-3 16,0 0 0-16,4-6 5 0,-9 2-4 0,10 0-2 15,-7-2 1-15,2-5 0 0,4 4 0 0,-11-4 0 16,1-2-6-16,4-2-6 0,-5-1-1 0,2-1 0 16,-6 3 3-16,2-2-4 0,-1 3 4 0,-2-4 0 15,-2 2 0-15,5 2 2 0,-6-1-2 0,2-1 4 16,0 2-1-16,-3 1-4 0,4-1 3 0,-6 6 1 16,0-3-1-16,-3 10 4 0,7-14 1 0,-4 8 4 15,-3 6 1-15,6-11-2 0,-6 11-1 0,5-7 3 16,-5 7-1-16,0 0 1 0,0 0-5 0,0 0-4 0,3-12 5 15,-3 12-4-15,0 0 0 0,0 0 0 0,0 0 4 16,0 0-1-16,0 0 4 0,-11 31 3 0,5-19 2 16,-1 1 4-16,1-2-1 0,3 3 0 0,-3 1 1 15,1-2 2-15,3 4-1 0,-4-3 0 0,0 3-4 16,4-5 3-16,-1 5-3 0,3 0-4 0,-3-3 4 16,3 0 3-16,0 0-4 0,0 1-5 0,3-3-22 15,2 3-12-15,-2-6-29 0,0 0-25 0,3 1-26 16,-1-3-40-16,3 0-37 0,1-2-229 0,4 0-450 15,1-1 199-15</inkml:trace>
  <inkml:trace contextRef="#ctx0" brushRef="#br0" timeOffset="9625.8">3143 1905 8 0,'13'2'270'15,"-13"-2"-25"-15,0 0-28 0,0 0-23 0,0 0-14 0,0 0-9 0,0 0-11 0,0 19-7 16,0-19-10-16,0 18-12 0,0-9-6 16,0-9-10-16,-3 22-9 0,3-8-4 0,0 0-12 15,-3 0-3-15,0 1-9 0,3 1-7 0,-4-5-7 0,-2 6-2 16,3-1-11-16,-3-3-1 0,-5 3-4 0,2-1-7 16,-1-1-2-16,-4-1-6 0,-1 2-23 0,2-2-17 15,-6 0-24-15,2-5-25 0,-2 2-27 0,5-2-31 16,-2-3-25-16,0 2-33 0,4-4-229 0,12-3-438 15,-17 2 194-15</inkml:trace>
  <inkml:trace contextRef="#ctx0" brushRef="#br0" timeOffset="10340.37">3824 1313 48 0,'0'0'225'15,"9"-8"-24"-15,-9 8-21 0,0 0-19 0,0 0-19 0,0 0-12 16,0 0-8-16,0 0-9 0,7 23-9 0,-4-14-8 16,0 1-2-16,0 5-4 0,0 0 0 0,2 2-5 15,-2 6 2-15,0 0-2 0,0 3-3 0,-3 2-4 16,6-1-8-16,-6 1 2 0,4 3-3 0,-4-3-8 16,0 1-2-16,3-2-6 0,0-2-4 0,0 2-2 15,-3-2-2-15,0 0-4 0,0 1-4 0,0-9 0 16,3 3-2-16,-3-6-4 0,3 3 0 0,-1 0-5 15,-2-3-3-15,0-3-5 0,3-4 4 0,-3-7-5 16,0 18-1-16,0-18 0 0,0 12 1 0,0-12 0 16,3 12-1-16,-3-12-2 0,0 0 5 0,0 11 4 15,0-11 7-15,0 0 7 0,0 0-3 0,0 0-3 16,0 0-4-16,0 0-3 0,0 0 1 0,0 0-5 0,19-22-5 16,-19 22-5-16,6-17-7 0,-6 9-4 15,3-5 1-15,-3 13-3 0,3-18-4 0,-6 7-2 16,3 11 2-16,-6-20-1 0,0 9 2 0,2 3-1 0,-8-1-2 15,-2-2 1-15,1 6 1 0,1-3 2 0,-5 1-1 16,-2 3 2-16,-3-1-1 0,2 3-1 0,-1-3 2 16,-4 4 0-16,0 1 0 0,1 0 1 0,4 0-1 15,-5 6 2-15,9-4 0 0,-4 2 1 0,1 1-4 16,3 1 4-16,4 1 1 0,-2 0-3 0,5-1 3 16,2 1-2-16,-2 0 2 0,1-1 1 0,2 4 0 15,3-2-1-15,3-8 3 0,-3 13-1 0,3-13 5 16,6 16-1-16,0-8-7 0,5-1 4 0,2 0 0 15,5 0-14-15,3 0-23 0,4-1-26 0,-2 2-24 16,2-6-27-16,-1 3-34 0,4-3-41 0,5-1-67 0,-5-2-157 16,16-6-444-16,-6-1 196 0</inkml:trace>
  <inkml:trace contextRef="#ctx0" brushRef="#br0" timeOffset="10506.57">4324 1877 82 0,'0'0'243'16,"0"0"-12"-16,0 0-5 0,-8 20-8 0,8-20-16 16,-6 16-16-16,3-6-16 0,-4 6-8 0,4-2-13 15,0 2-11-15,-8 1-16 0,5-2-10 0,-5 7-12 16,0-2-10-16,1 0-7 0,-2-6-7 0,1 8-7 16,1-7-6-16,-2 1-6 0,1-4-9 0,0 2-20 15,-6-3-23-15,4 2-33 0,1-5-26 0,-2 2-36 16,1 1-35-16,-1-5-29 0,6-3-67 0,8-3-144 15,-17 0-396-15,17 0 176 0</inkml:trace>
  <inkml:trace contextRef="#ctx0" brushRef="#br0" timeOffset="11044.9">4822 1686 71 0,'10'-7'249'0,"-1"2"-20"0,-9 5-17 0,14-10-7 15,2 3-14-15,-1 0-17 0,0-1-14 0,-3-2-12 16,7 0-6-16,-5 0-11 0,2-1-11 0,6 1-13 16,-2-1-12-16,-4 0-7 0,7-4-10 0,-7 4-6 15,-1-1-8-15,1-1-2 0,-2 2-8 0,-1-2-8 16,2 2-3-16,-3 0-8 0,-3 2 1 0,3-2-3 16,-8 6-4-16,2-3-1 0,2 1-6 0,-8 7-6 15,1-9-1-15,-1 9-4 0,0 0 0 0,-12-14-3 16,12 14 2-16,-25-3-4 0,6 2 0 0,-5 1 1 15,4 0-6-15,-8 1 5 0,-2 3-6 0,5 2 1 16,-5 1-1-16,0-2 4 0,2 5-5 0,1-1 1 0,-1 0-2 16,2 5 3-16,1-2-1 0,4 4-3 0,-4-2 2 15,5 3 1-15,11-4-1 0,-4 1 1 16,-1 0 0-16,9 3 5 0,-3-2-1 0,2 2 9 0,3-1 4 16,3 0 11-16,3 2 5 0,3-2 3 0,4-1 2 15,2-2 3-15,8 4 4 0,1-2-5 0,0-5-9 16,5 5 2-16,0-6-4 0,1 2-1 0,4-1-5 15,-4-2-3-15,4-2-6 0,-4-2-17 0,0 3-28 16,-2-5-26-16,0 0-33 0,1 1-40 0,1-3-49 16,-8-1-58-16,-3-3-225 0,11-3-500 0,-12 1 221 15</inkml:trace>
  <inkml:trace contextRef="#ctx0" brushRef="#br0" timeOffset="11289.24">5532 1858 215 0,'0'0'261'16,"3"15"-18"-16,-3-6-17 0,1 1-15 0,-1-10-12 0,-1 23-14 16,-5-9-16-16,3-4-10 0,0 1-14 0,1 1-19 0,-2 1-6 15,-1-2-20-15,2 3-1 0,-4-1-9 0,1 1-8 16,0-4-9-16,-4 5-9 0,-1-8-5 0,-1 6-20 15,5-4-26-15,-1-1-26 0,-2 0-24 0,2-1-29 16,-1 0-25-16,5 0-28 0,4-7-23 0,-6 7-20 16,6-7-213-16,0 0-406 0,0 0 180 0</inkml:trace>
  <inkml:trace contextRef="#ctx0" brushRef="#br0" timeOffset="12203.81">5869 1871 166 0,'13'-6'235'16,"1"4"-16"-16,3 0-14 0,4 1-8 15,5-1-12-15,4 2-11 0,1 0-14 0,9 0-9 0,-1 2-16 16,1-1-13-16,-8 3-12 0,8-2-8 0,-13 2-12 16,2 1-6-16,0-4-10 0,-1 3-7 0,-3-3-20 15,-7 2-20-15,0-1-27 0,0 0-24 0,-7-2-31 16,-11 0-43-16,25-2-52 0,-15-1-221 0,-1-3-401 16,-3 1 178-16</inkml:trace>
  <inkml:trace contextRef="#ctx0" brushRef="#br0" timeOffset="11951.92">6255 1524 86 0,'16'-10'202'0,"5"0"-16"0,-4 0-13 0,7-1-20 16,1-2-10-16,-3-1-16 0,2 3-7 0,-4-4-14 16,2 2-7-16,-3-3-12 0,1 0-7 0,-4 1-12 15,2-4-5-15,-3 0-6 0,-3 6-5 0,0-4-4 16,-3 4-9-16,-3-2-3 0,0 0-5 0,0-1-1 15,-6 1-7-15,1 3-3 0,-2-2-2 0,-5 2 1 16,3 2-3-16,3 10-6 0,-11-22 1 0,5 12-3 16,-1 3-2-16,-2 4 4 0,-2-5-4 0,11 8-1 15,-20-3-1-15,6-1-1 0,1 5 0 0,-2-1 5 16,15 0 1-16,-29 5 2 0,13 2 2 0,1 4 5 0,-1 0-1 16,-4 1 5-16,1 4 1 0,3 2 2 0,-2 0 7 15,3 6 2-15,3-6 2 0,-5 7-3 16,5-1 2-16,-1 0 4 0,0 1-3 0,1-1-2 0,0 6 2 15,3-3 4-15,-5 6 0 0,4-5-4 0,0 6 1 16,-1 2 2-16,2 1 0 0,2-9-1 0,2-3 1 16,-2 10 4-16,-1-7-7 0,4-3 0 0,-2 1 0 15,0 0 0-15,0 1 4 0,3-2-6 0,-2 0-4 16,2-4 0-16,-1 4-1 0,1 1 0 0,-1-4 0 16,-1 2-1-16,2-4 0 0,3-2-2 0,-4 0 2 15,4 0 2-15,-2-2-4 0,1 2-3 0,-2 0-4 16,3-4-3-16,0 3 1 0,0-1 4 0,0-1-8 15,-2 1 0-15,4-3 0 0,-2 1-2 0,3-2 4 16,-2 3-7-16,-1-15 6 0,0 16-3 0,2-5-3 16,-1-3-13-16,-1-8-19 0,3 16-20 0,-3-16-20 15,3 13-23-15,-3-13-25 0,3 9-27 0,-3-9-27 16,0 0-27-16,3 8-59 0,-3-8-183 0,0 0-470 16,0 0 207-16</inkml:trace>
  <inkml:trace contextRef="#ctx0" brushRef="#br0" timeOffset="12935.22">7084 1253 32 0,'0'0'215'0,"0"0"-14"0,0 0-19 0,0 0-20 16,0 0-15-16,0 0-15 0,0 0-12 0,0 0-14 15,0 0-12-15,0 0 0 0,0 0-4 0,-7 13 1 0,7-13 2 16,0 0-5-16,13 18-4 0,-5-11-2 0,4 4-4 16,0-1-7-16,1 0-6 0,8 5-2 0,-2-2-5 15,1 0-3-15,2 1-6 0,2 2-4 16,-3-3-5-16,3 1 2 0,-2 1-6 0,3 1 0 0,1-1-4 15,-4-2-4-15,-1-2-2 0,3 4 2 0,-3-6-6 16,-5 6 3-16,8-6-2 0,-6-1-1 0,-3 2 2 16,3 0-2-16,-2-2-3 0,-1 2 1 0,3-1-3 15,-3-1-1-15,-2 0 0 0,4 0 1 0,-4 1-1 16,-4-3 3-16,1-1-1 0,-1 0 0 0,-1 1-1 16,-1-3-1-16,-7-3-2 0,12 8 0 0,-12-8-4 15,6 7-1-15,-6-7-1 0,6 7 4 0,-6-7-1 16,0 0 0-16,-4 16 2 0,4-16 2 0,-14 10-1 15,4 1 0-15,-4-4-1 0,-2 3 0 0,-6 4 0 16,-2 0-1-16,-9 7 0 0,-1 0-5 0,-1 2-26 16,-2-1-29-16,0 7-35 0,-5-2-37 0,0 1-61 15,2 3-70-15,0-2-187 0,-1-2-474 0,1 3 210 16</inkml:trace>
  <inkml:trace contextRef="#ctx0" brushRef="#br0" timeOffset="78798.05">462 3789 36 0,'0'0'154'0,"0"0"-6"16,0 0-7-16,0 0-2 0,0 0-13 0,6-7-6 0,-6 7-2 16,0 0-8-16,0 0-4 0,0 0-6 15,0 0-8-15,0 0-5 0,0 0-4 0,0 0-5 0,0 0-9 16,0 0-8-16,0 0-6 0,0 0-4 0,0 0-7 15,0 0-7-15,0 0-5 0,0 0-6 16,0 0-1-16,0 0 0 0,0 0-3 0,0 0 3 0,0 0 3 16,-20 30-1-16,12-19 4 0,-5 2 4 0,7 0 3 15,-11 5-1-15,2 2 8 0,0 1-2 0,2-1-5 16,-2-1 2-16,-1 3-4 0,2 1 2 0,-1-3-2 16,2-2-2-16,-2 4-4 0,2-4 4 0,-1 5-6 15,4-8 0-15,-4 4-2 0,-1-1-1 0,5-3-1 0,0 1-2 16,-2-5-2-16,1 4 1 0,2-5-4 15,-1 0-2-15,1 2 1 0,3-6-2 0,0 1-3 16,0 3 1-16,6-10 0 0,-9 11 1 0,9-11-2 0,-6 7 2 16,6-7 4-16,-7 5 6 0,7-5 5 0,0 0 7 15,0 0-4-15,0 0-3 0,0 0-8 0,0 0-1 16,0 0-2-16,0 0-1 0,19-36-12 0,-10 21-10 16,9-6-5-16,-3 0-11 0,3 0-10 0,4-10-7 15,-1 0-6-15,7 0-8 0,-2 3-4 0,2-4-1 16,-6 1 5-16,2-1-5 0,-3 4 4 0,1-1 4 15,-2 9 5-15,-2-4 10 0,-5 4-3 0,1-2 5 16,2 2-4-16,-4 7 11 0,1-3 2 0,-2 1 6 16,-2 2 0-16,1 3 5 0,-5-1 7 0,4 1 6 15,-3 3 0-15,-4-3 5 0,-2 10 2 0,8-14 2 16,-2 9-1-16,-6 5 3 0,6-12-5 0,-6 12 1 16,7-5 0-16,-7 5-4 0,0 0 3 0,0 0-5 0,0 0 3 15,0 0 1-15,0 0 4 0,20 11 1 16,-13 0 2-16,1-4 4 0,1 6 4 0,-2 2 6 0,3 6 1 15,2 2 0-15,-1-1-2 0,2 5 3 0,-1-5-2 16,-3 3 2-16,2 1-4 0,1-2 0 0,4 9-3 16,-6-9 0-16,-1-1-2 0,2 1-2 0,-1-1-3 15,-2 2 0-15,1-4-1 0,-3-4 2 0,1 1-5 16,-1-1 2-16,3-1-2 0,-2 0 1 0,2-1-3 16,-4 0 2-16,2-3-2 0,1 3 0 0,-1-3-3 15,2-4 1-15,-6 1-1 0,5-1 1 0,-2-1 2 16,0 0-2-16,-4 0 0 0,-2-7 1 0,14 10-2 15,-10-3 0-15,-4-7-1 0,9 10-9 0,-9-10-17 0,9 7-11 16,-9-7-18-16,5 2-20 0,-5-2-24 0,0 0-29 16,12 5-32-16,-12-5-60 0,0 0-168 15,0 0-414-15,6-18 184 0</inkml:trace>
  <inkml:trace contextRef="#ctx0" brushRef="#br0" timeOffset="80001.06">254 3964 104 0,'0'0'216'0,"0"0"-15"0,0 0-8 16,27-13-10-16,-13 13-9 0,4-1-12 0,2-1-12 0,7 1-12 15,1 0-4-15,5 1-7 0,-2 0-11 0,-1 0-15 16,9 2-10-16,-11 0-15 0,-3 1-2 0,2 2-9 16,0 1-10-16,-3-1-8 0,-8 0-15 0,10 0-19 15,-7 1-9-15,0 1-16 0,4-2-14 0,-4 2-9 16,1-1-12-16,-1-1-5 0,0-3-2 0,1 2-4 16,-1-1-8-16,-5 0 13 0,5 0 2 0,-4 1 5 15,-2-3-1-15,4 1 10 0,-7 0 8 0,2-2 3 16,-12 0 9-16,18 2 13 0,-18-2 4 0,16 0 8 0,-16 0 9 15,12 4 4-15,-12-4-3 0,9 1-5 0,-9-1 0 16,0 0 2-16,14 6 0 0,-14-6-1 16,6 7 4-16,-6-7 1 0,4 11 1 0,-4-11 5 0,2 15 1 15,-2-6-9-15,0-9 8 0,0 17 1 0,0-7-7 16,0-10 4-16,1 21-5 0,-2-10-2 0,1-11 2 16,0 17-4-16,0-17 2 0,-2 17-3 0,2-8 0 15,0-9-3-15,0 12 0 0,0-12-3 0,-3 11 4 16,3-11-8-16,0 0 5 0,0 0 2 0,0 0 0 15,0 15-1-15,0-15 4 0,0 0-2 0,0 0-4 16,0 0 0-16,0 0-9 0,0 0-7 0,0 0-4 16,0 0-13-16,31-22-6 0,-20 12-10 0,-2-1-7 15,0 1 1-15,3-5 2 0,0 5 2 0,1-6 3 16,-1 4-1-16,-3-2 9 0,1 4 5 0,1-1 14 16,-2 1 12-16,-2 0-1 0,2 0 7 0,-1 5 4 0,1-1 9 15,-6-1 4-15,-3 7 2 0,13-11 3 16,-7 8-3-16,-6 3 2 0,13-7 2 0,-13 7-1 15,12 0-1-15,-12 0-3 0,0 0 3 0,20 6-2 0,-13-1 5 16,1 1 0-16,-2 0 1 0,1 2 0 0,0 3-2 16,4 1 5-16,-2-1-4 0,1 1 2 0,1 1-2 15,1 1-4-15,1-2 0 0,-4 4 1 0,1-6 0 16,4 5-3-16,-2-2-4 0,-2 0 4 0,4-4-4 16,-2 4-2-16,3-3-1 0,-1-2-1 0,0 2 0 15,-4-2-1-15,8-2-2 0,-4 0-1 0,-5 2 1 16,4-4-3-16,0-1-3 0,1 0 0 0,-2-3-1 15,1-2-3-15,4 2-8 0,-2-1-9 0,1-5 2 16,-1 1-3-16,0-1-4 0,-2-1 1 0,1 0 3 0,-1-3-1 16,-1 3 4-16,-3-1 2 0,-2 1 1 15,-1 1 2-15,-6 6 8 0,14-14 4 0,-11 10 1 0,-3 4 3 16,9-9-1-16,-9 9 1 0,7-5-3 0,-7 5 0 16,0 0-6-16,9-6 1 0,-9 6 0 0,0 0 2 15,0 0-2-15,0 0 2 0,0 0 0 0,14 19 1 16,-10-15 1-16,3 3 1 0,1 0 4 0,1 2-2 15,1 0 3-15,1 1-2 0,1-2 4 0,4-1 4 16,-3 3-1-16,1-4 1 0,4 1-3 0,-2 0 2 16,2-1-1-16,0-1-2 0,1-1-1 0,-2-1 2 15,2 1-6-15,1-4 2 0,-4 2 0 0,-3-1-2 16,4-2 1-16,-8-1-1 0,4-2-3 0,-2 1 3 16,-2-6 1-16,-2 4 0 0,2-3-6 0,-3 0 3 15,-5-3-3-15,1 0-1 0,-2 11 0 0,-6-24 3 16,0 12-5-16,-1-1 1 0,-8 0 2 0,4 1 0 0,-8-5-1 15,-4 6 2-15,-2-5-3 0,1 7-2 0,2-2 0 16,-7 0 2-16,6 3-2 0,-3 0 3 0,1 0-3 16,6 2 4-16,-1 5-3 0,1-1-5 0,4 2-10 15,-3 0-12-15,8 1-10 0,-7-1-9 0,2 1-15 16,5 0-12-16,10-1-14 0,-21 6-3 0,13-5-17 16,8-1-20-16,-13 4-14 0,13-4-32 0,0 0-130 15,0 0-328-15,0 0 146 0</inkml:trace>
  <inkml:trace contextRef="#ctx0" brushRef="#br0" timeOffset="80196.7">2589 3602 11 0,'0'0'208'16,"0"0"-22"-16,0 0-7 0,0 0-6 0,0 0-13 15,0 0-9-15,9 24-4 0,-1-13-8 0,-5 3-8 16,0 3-4-16,-3-2-7 0,6 8-5 0,-2 1-6 16,2 1-4-16,-3 1-5 0,3 0-11 0,-2 2-5 15,-1 0-3-15,3 0-7 0,-6-2-8 0,5 3-4 0,1-2-5 16,-3-1-6-16,0-1-5 0,0 3-10 15,0-3 3-15,0-1-2 0,1 0-2 0,-4 0-5 0,3-7-1 16,0 1-4-16,-3 0-3 0,3-1-15 0,-3-2-13 16,0 1-18-16,0-1-10 0,0 0-27 0,3-2-27 15,-6 0-22-15,3-13-20 0,0 18-26 16,0-8-32-16,0-10-185 0,0 10-403 0,0-10 179 0</inkml:trace>
  <inkml:trace contextRef="#ctx0" brushRef="#br0" timeOffset="81631.74">2337 4108 101 0,'0'0'219'0,"-4"-11"-19"0,4 11-20 16,0 0-16-16,7-19-20 0,2 14-9 0,5-2-14 15,0 0-8-15,4 0-10 0,5 0-10 0,5-3-8 0,-4-1-4 16,4 3-13-16,-2-3 0 0,0 1-7 15,3-1-5-15,-2-4-6 0,-2 3-3 0,-1-5-7 0,-2 1-3 16,4 0-7-16,-7-1-5 0,-3-1-10 0,4-2-3 16,-7-1-4-16,4 2-1 0,-6-1-6 0,0 1-4 15,-2 3 10-15,-3 1-5 0,-2-1 0 0,5 1 2 16,-4-3 0-16,1 6 4 0,0-2 0 0,-3-2 6 16,3 3-1-16,-2 2 2 0,-1 3-1 0,3 1 2 15,-6 7-4-15,3-16 1 0,-3 16 0 0,4-12-3 16,-4 12 2-16,0-8-8 0,0 8-1 0,0 0 3 15,0 0-5-15,6-8 3 0,-6 8-3 0,0 0 1 16,0 0 1-16,0 0 2 0,0 0-4 0,0 0 7 0,0 0-4 16,14 26 10-16,-14-15 1 0,6-2 0 0,-6 4 7 15,6 3 9-15,-2 2-4 0,5 3 6 16,-3 2 0-16,2 1 1 0,4 1-1 0,-5 1 2 0,2-2-2 16,-2 2-4-16,2 3-2 0,-6-5-1 0,5 3-8 15,-2-2 4-15,-6 3-3 0,6-4 0 0,-2 0-2 16,-1-2-2-16,-3-1 0 0,3-3 1 0,0-1-4 15,-3 1 1-15,3 1-2 0,0-4-2 0,-3 1-1 16,0 0 4-16,5-6-4 0,-5 0 1 0,3 1-1 16,-3-11 1-16,6 17-2 0,-6-8 2 0,3-1 3 15,-3-8 2-15,3 11 3 0,-3-11-1 0,7 5 2 16,-7-5-2-16,12 3 1 0,-12-3 0 0,16-1-1 16,-16 1-8-16,17-6 5 0,-4-1-2 0,1 2-4 0,1-5-10 15,-5 1-8-15,6-2 3 0,-4 0-10 16,2-2-7-16,-1 2-2 0,1-3 0 0,-3 3 0 15,-3-4 3-15,4 1 1 0,-2 2 0 0,-4 0 1 0,5-1 6 16,-5 3-2-16,-3 0 7 0,1 1-3 0,-4 9 3 16,9-13-3-16,-9 13 5 0,6-11-2 0,-6 11 2 15,5-7-1-15,-5 7 2 0,0 0-4 0,8-8 2 16,-8 8 1-16,0 0 0 0,0 0 2 0,0 0 0 16,0 0 2-16,0 0 1 0,0 0-1 0,11 19 2 15,-11-19 2-15,3 18 4 0,3-9 2 0,-3 2 3 16,0 0 2-16,1 0 3 0,-1 3 1 0,6-1 1 15,-1 1 2-15,-2 1 0 0,4-3 3 0,-1 0 2 16,1-4-4-16,2 2 2 0,2 0 4 0,-5-3-4 16,4 0 0-16,4 0-4 0,-1 1 1 0,0-5 2 15,4 2-8-15,2 0 6 0,1-3-5 0,-4-2 2 16,0 0-5-16,8 0 1 0,-4-6-2 0,-4 4 0 16,3-5 0-16,1 2-3 0,-7-5 1 0,6 1-1 15,-5 0-3-15,-1-2-4 0,-2 1 1 0,-1-2-4 16,-1-3 2-16,-2 3-4 0,-4-2 5 0,0-1-1 0,-1 2-4 15,-2-4 4-15,-3 4 0 0,0-1-1 0,-3 3-2 16,-2-3 3-16,2 4-6 0,0-1 5 0,-6 2-2 16,-1 1 2-16,1-2-2 0,2 4 4 0,-2 2-6 15,9 4 2-15,-20-5 0 0,10 2 3 0,10 3-3 16,-23 3 1-16,10-1 2 0,1 1 1 0,2 2-2 16,2 3 2-16,-4 0-3 0,2 2 2 0,4 2-3 15,-3-1 6-15,4 3-2 0,0 1-1 0,5-2-1 16,0-1 5-16,3 1-1 0,-1 1 0 0,6 0 1 15,1-4 4-15,1 1-1 0,5 1-1 0,-1-3 1 16,13-2 0-16,-5 3-2 0,3-3 2 0,-1-2-1 16,4-2 1-16,-2 1-1 0,4-2 2 0,-1-2 0 15,0-2-2-15,4-3-2 0,-8-1 1 0,2 1 3 16,4-2-6-16,-1-3 4 0,-5 0-1 0,-1 2-3 0,-4-2 4 16,-6 3-1-16,3-1-1 0,-1 2 1 0,-7 1-3 15,-1 3 2-15,-8 2 1 0,13-7-2 16,-7 3 0-16,-6 4-6 0,10-6-4 0,-10 6 5 0,0 0 1 15,0 0-1-15,0 0 0 0,9 14 1 0,-9-14-1 16,-3 16 2-16,3-16-3 0,0 18 6 0,0-5 1 16,0 1-5-16,0 2 4 0,3-6-2 0,-3 1-1 15,3 0 3-15,0-1 2 0,2 3-4 0,-5-13 5 16,3 18-3-16,0-10 6 0,-3-8-5 0,6 13 3 16,-6-13 5-16,7 7 1 0,-7-7 4 0,9 4 3 15,-9-4-2-15,0 0 9 0,0 0-4 0,0 0-2 16,20-17-2-16,-14 9-2 0,-2-6-4 0,5 1 4 15,-2-2-3-15,-4 0-3 0,0-4-8 0,6-4 1 16,-4-1-3-16,1 0-5 0,0 3 4 0,-2 4-6 16,5 0-3-16,-6-1 1 0,5 5-1 0,1 0 1 15,0-3-2-15,-2 6-3 0,5-1-7 0,1 2-13 16,1 1-3-16,-1 4-7 0,2-2-5 0,4 5-12 16,-1 1-12-16,-3 0-12 0,6 1-23 0,-1 5-18 15,5-5-25-15,-6 2-59 0,1 0-163 0,2 1-406 0,-3-3 181 16</inkml:trace>
  <inkml:trace contextRef="#ctx0" brushRef="#br0" timeOffset="89634.45">209 4945 199 0,'1'-7'232'0,"-1"7"-7"0,6-14-5 16,-6 14-11-16,5-13-7 0,-4 6-6 0,-1 7-10 15,5-11-13-15,-5 11-14 0,3-11-9 0,-3 11-16 0,0 0-15 16,0 0-13-16,0 0-15 0,0 0-9 0,0 0-9 15,0 0-7-15,0 0-4 0,0 0-1 0,13 21-5 16,-13-21-2-16,0 23-4 0,3-8 1 0,-1-1-5 16,-1 0-8-16,2 3 2 0,-3 0-5 0,0-3-1 15,2 2-5-15,-2-1 0 0,0 1 0 0,1-3-4 16,-1-3 1-16,0 1-9 0,2 2 1 0,1-3 3 16,-3-10-3-16,0 15-3 0,0-15-1 0,-3 16-5 15,3-16-10-15,0 13-14 0,0-13-15 0,-2 10-15 16,2-10-17-16,0 0-23 0,0 0-14 0,0 0-28 15,2 14-49-15,-2-14-60 0,0 0-219 0,0 0-490 16,10-31 216-16</inkml:trace>
  <inkml:trace contextRef="#ctx0" brushRef="#br0" timeOffset="89637.46">389 4683 208 0,'-7'-13'230'0,"4"7"-20"0,3 6-20 0,0 0-19 16,-5-15-17-16,5 15-21 0,0 0-16 0,0 0-30 15,0 0-18-15,0 0-16 0,-4-8-14 0,4 8-30 16,0 0-16-16,0 0-23 0,0 0-25 0,0 0-28 16,0 0-167-16,9 39-269 0,-6-29 119 0</inkml:trace>
  <inkml:trace contextRef="#ctx0" brushRef="#br0" timeOffset="89642.43">846 4889 183 0,'0'0'228'0,"6"-3"-13"0,-6 3-10 0,0 0-13 0,0 0-16 15,0 0-15-15,0 0-21 0,0 0-5 0,0 0-12 16,-20-21-7-16,20 21-8 0,-19-1-2 0,6 1-9 15,13 0-9-15,-27 1-8 0,12-1-3 0,-2 4-9 16,1-2-2-16,0 3-9 0,5-1-7 0,-1 2-7 16,0-3 0-16,5 3-6 0,-2-1-3 0,-2 1-3 15,2 1-2-15,2-2-5 0,4 3-2 0,-4 0 1 16,7-8-4-16,-6 11 0 0,4-1 0 0,2-10-4 16,2 14 2-16,-2-14-2 0,7 17-1 0,2-12-3 15,-2 1-1-15,7 1-1 0,1-1 2 0,1-1-5 0,4 2 1 16,-4-3 0-16,3 2-1 0,-4-2 2 15,3 1-2-15,-1 0-3 0,-4 2-1 0,3-3-1 16,-5 3-1-16,1-3 0 0,0 2 0 0,-6-1-1 0,0 1 0 16,-6-6-2-16,10 10 5 0,-10-10-3 0,5 11 1 15,-5-11 1-15,0 13-1 0,0-13 5 16,-8 10 3-16,2-3 1 0,-4-2 0 0,-4 1 1 0,-1-1 0 16,-1 1 1-16,0-3 1 0,-11 4-3 0,1 1-2 15,0-2-12-15,2-4-15 0,0 3-21 0,-3-3-15 16,-4 0-28-16,2 1-23 0,4 1-23 0,0-1-27 15,4 0-36-15,1-2-217 0,5-1-443 0,1-4 196 16</inkml:trace>
  <inkml:trace contextRef="#ctx0" brushRef="#br0" timeOffset="83511.42">5927 3824 71 0,'-3'-16'225'0,"3"16"-18"0,-3-8-12 0,3 8-15 15,-5-11-14-15,5 11-14 0,-7-8-16 0,7 8-7 0,-12-9-6 16,12 9-11-16,-15-6-6 0,8-1-9 0,-5 4-6 16,-2-2-7-16,1 2-7 0,-3 0-9 0,-4 1-3 15,1 2-5-15,-10-2-2 0,6 2-5 0,3-1-7 16,-5 4-2-16,-2-3-8 0,2 2 1 0,5 1-1 16,2 0-8-16,-1 0-1 0,3 1-5 0,1-1-1 15,3 3-6-15,1-2 5 0,-1-1-6 0,5 2-1 16,1 3-1-16,6-8 0 0,-16 10-3 0,13-4 1 15,3-6-2-15,-3 15 1 0,3-15 0 0,6 13 0 16,-6-13-1-16,10 13 1 0,-1-4-4 0,1-2 0 0,4 0-1 16,-1 3 3-16,-1-1-2 0,7 0-4 15,-2 0 4-15,2 3-4 0,-2-4-1 0,2 1 0 16,3 1-1-16,-8-2 1 0,2 5-1 0,2-6 4 0,-3 0-5 16,1 3 2-16,-5-3-1 0,2 1 0 15,-2 1 0-15,1-1 1 0,-2 0-3 0,-2 1 3 0,-2-5-1 16,-2 3 1-16,-4-7-2 0,9 13-1 0,-6-8 3 15,-3-5-1-15,6 11 0 0,-6-11 1 0,0 9-1 16,0-9 5-16,0 0 1 0,-12 15 2 0,6-9 1 16,6-6 6-16,-15 7-4 0,3-3 2 15,-1-2-3-15,2 2 2 0,-4-1-5 0,-2-2 3 0,2 3-1 16,-2-4 1-16,1 2-4 0,-1-2 4 0,1 1-5 16,4 2-11-16,2-2-17 0,10-1-11 0,-23 1-16 15,23-1-14-15,-16 5-15 0,16-5-23 0,-12 0-3 0,12 0-13 16,0 0 0-16,-13 0-16 0,13 0-16 15,0 0-44-15,0 0-116 0,0 0-338 0,0 0 150 16</inkml:trace>
  <inkml:trace contextRef="#ctx0" brushRef="#br0" timeOffset="83841.02">5960 4079 72 0,'7'6'146'0,"-7"-6"-3"16,0 0 0-16,0 0-7 0,-4 18-12 0,4-18-7 0,0 0-10 15,-3 21-6-15,3-21-11 0,-5 15-1 0,5-15-12 16,2 17 2-16,-2-17-5 0,3 14-8 0,4-7 3 16,-4 1-1-16,3-1-1 0,2-1-2 0,2 1-2 15,3 0-5-15,5-4-7 0,-6 1-4 0,5-1 0 16,-1-2-1-16,2-1-8 0,0 0-7 0,-2-3 1 16,2-1-4-16,0 1-2 0,-3-3-2 0,-2-1 0 15,1-1-5-15,-1-2-2 0,1 1-5 0,-2-4 2 16,-5 2-4-16,1-3-1 0,-4 0-5 0,-4 1-4 15,0-1 3-15,-3-2-2 0,0 3 3 0,-4 0-1 16,-4 0-6-16,-4-2 3 0,-1 4 0 0,-4-3-5 0,-3 3 3 16,-1-2-2-16,-3 4-2 0,3 1-7 15,-1 1-9-15,5 3-14 0,-5-1-6 0,6-1-11 16,2 6-15-16,1 0-16 0,1 0-9 0,15 0-12 0,-20 0-19 16,20 0-30-16,-12 0-118 0,12 0-295 0,0 0 131 15</inkml:trace>
  <inkml:trace contextRef="#ctx0" brushRef="#br0" timeOffset="84204.05">6515 3470 28 0,'0'0'215'15,"3"21"-14"-15,-3-5-12 0,-3 1-6 0,7 4-11 16,-4 1-13-16,1 1-9 0,4 2-1 0,-4 3-10 16,2-1-7-16,2 8-1 0,1-6-6 0,-6-2-11 15,4 1-8-15,-2 8-9 0,2-7-8 0,2 1-5 0,-3-5-9 16,2 1-8-16,2-2-2 0,-4 1-9 15,-1-4-5-15,1 2-4 0,-3 1-1 0,0-6-6 16,4-3-2-16,-2 3-7 0,-1-2-1 0,-1-1-6 0,0-4-11 16,0 0-18-16,3-2-18 0,-3-9-22 0,2 19-11 15,-2-19-19-15,0 16-19 0,1-9-15 0,-1-7-25 16,2 9-11-16,-2-9-36 0,0 0-183 0,13 4-393 16,-13-4 174-16</inkml:trace>
  <inkml:trace contextRef="#ctx0" brushRef="#br0" timeOffset="84656.89">6832 4000 43 0,'-1'-12'256'0,"1"12"-14"0,0-14-12 0,0 14-11 16,0 0-15-16,0 0-17 0,0-13-21 0,0 13-19 16,0 0-20-16,0 0-9 0,0 0-14 0,0 0-8 15,0 0-14-15,0 0-7 0,0 0-7 0,0 0-3 0,0 36-10 16,0-36-1-16,0 20-5 0,0-10-4 0,1 2-5 15,-1 1 2-15,3-2-4 0,0 3 1 16,2-2-4-16,-4-4-3 0,-1-8 0 0,5 17 0 16,1-11-3-16,-3 1-1 0,4 0-2 0,0-1-1 0,-7-6-1 15,14 9 0-15,-4-7-6 0,-1 0-2 0,-9-2 0 16,23-3 1-16,-8-2-3 0,-4-2-4 16,3 0-2-16,-1-4-9 0,-2-1 0 0,1-2-12 0,3-4-3 15,-5 3-2-15,2 0-1 0,-3-7 2 0,-2 10 1 16,1-5 3-16,-2 1-2 0,0 5 1 0,0 0 2 15,-2 1 5-15,-1 2-1 0,-3 8 1 0,6-13 1 16,-6 13 0-16,5-9-6 0,-5 9 2 0,0 0-1 16,0 0 2-16,0 0 0 0,0 0 2 0,0 0-1 15,0 0 0-15,0 0 4 0,7 29-2 0,-7-17 2 16,2 3-2-16,-1 0 4 0,4 1-2 0,1 0 5 16,-4-2-3-16,7 4 1 0,-1-5 0 0,-1 1 2 15,2 3-2-15,0-2 2 0,0-2 2 0,0-2 2 16,2 3-5-16,-4-7-13 0,1 0-14 0,-1 0-13 15,3 0-10-15,-2-2-20 0,-8-5-28 0,18 3-18 16,-18-3-31-16,22-8-35 0,-11 5-177 0,-1-9-388 16,0 0 172-16</inkml:trace>
  <inkml:trace contextRef="#ctx0" brushRef="#br0" timeOffset="84947.2">7538 3551 142 0,'0'0'196'15,"22"16"-16"-15,-18-6-14 0,-1 0-4 0,2 4-6 16,1 1-13-16,-2 1-6 0,2 3-7 0,0 1-8 16,-1 4-5-16,-2 1-3 0,1 2-7 0,1 0-4 15,-2-1-9-15,3 9-6 0,0-8-7 0,-5-2-5 16,4 3-8-16,-2-3-4 0,0 10-6 0,0-10-5 15,-2-8-2-15,3 7-5 0,1-2-3 0,-4-6-8 16,2 2-2-16,2-1-1 0,-4 0-6 0,4-3-2 16,-1 4 0-16,-1-4-9 0,2 1-18 0,-2-2-18 15,1-2-21-15,2 2-28 0,-3-3-26 0,8 1-43 16,-5-4-30-16,4 0-222 0,-1-2-425 0,1-3 188 16</inkml:trace>
  <inkml:trace contextRef="#ctx0" brushRef="#br0" timeOffset="85403.2">7478 3961 50 0,'0'0'205'0,"0"0"-22"0,-5-10-20 15,5 10-17-15,0 0-17 0,0 0-9 0,32 2-15 0,-17 2-9 16,3-4-7-16,0 2-1 0,5 0-4 0,-2 1-2 15,3 2-8-15,3-1 0 0,1 1 3 0,-5-1-4 16,2-1 0-16,-6 1 3 0,1-1 6 0,-1 0 0 16,1-1 7-16,-6 0-5 0,0 2 1 0,1-3-5 15,-6 1-10-15,-9-2-3 0,15 6-13 0,-8-3-7 16,-7-3-6-16,12 5-2 0,-12-5-7 0,9 10-2 16,-6-3-2-16,-3-7-3 0,4 11-1 0,1-1-3 15,1 2 4-15,-2-3-6 0,1 5 1 0,-2-4-1 16,0 1-1-16,1 0-1 0,-1 3 0 0,3-4-3 15,-1-1 3-15,-2 0-2 0,1 1-4 0,1-2 0 16,-1 1 2-16,1 1-18 0,-5-10-17 0,6 11-23 16,-6-11-14-16,4 8-9 0,-4-8-15 0,3 8-42 15,-3-8-44-15,0 0-38 0,0 0-193 0,0 0-434 16,18-26 192-16</inkml:trace>
  <inkml:trace contextRef="#ctx0" brushRef="#br0" timeOffset="85608.65">7943 3633 53 0,'-3'-11'279'16,"3"11"-23"-16,-1-13-26 0,1 13-21 0,-2-11-22 16,2 11-19-16,0 0-17 0,-1-13-23 0,1 13-18 0,0 0-17 15,0 0-20-15,0 0-23 0,0 0-20 0,0 0-21 16,0 0-25-16,10 30-24 0,-7-17-29 0,0-1-41 15,2 5-25-15,-2-3-141 0,0 3-299 16,1 4 132-16</inkml:trace>
  <inkml:trace contextRef="#ctx0" brushRef="#br0" timeOffset="85851">8125 4090 22 0,'11'11'201'0,"-5"-5"-13"15,-2-2-15-15,7 3-14 0,-4-4-14 0,0 1-14 0,5 2-13 0,-4-2-8 16,2 0-11-16,-1-1-9 0,0 0-10 16,3 3-9-16,-1-4-6 0,-1 1-6 0,3-3-1 15,-13 0-8-15,26 0-7 0,-14 0 0 0,1-6-8 16,-1 5-6-16,-3-6-2 0,3 4-2 0,0-4-8 16,-3-4-1-16,1-1-13 0,-1 0-2 0,-1 0-5 15,-2-1-1-15,0-1 1 0,0-3 3 0,-5 3 1 16,-1-3-4-16,0-1 2 0,0 1 9 0,-1 3 8 0,-5-1 1 15,0 1 9-15,-2-1 5 0,1 2-3 0,-4 0 1 16,1 0 5-16,-1 4-11 0,-2 0-4 0,1 2 1 16,-1 1-3-16,-2 3-2 0,0-2-2 15,-2 5-1-15,2 3 2 0,-2-3-1 0,3 5-3 0,-2 1-3 16,-1 1-12-16,2 0-14 0,0 3-11 0,2-2-6 16,0 2-20-16,-4 3-34 0,8-5-23 0,-1 2-31 15,5-1-167-15,1-1-338 0,-1-1 150 0</inkml:trace>
  <inkml:trace contextRef="#ctx0" brushRef="#br0" timeOffset="89614.5">8628 4006 130 0,'6'9'165'0,"-6"-9"-8"0,6 8-10 0,-6-8-15 16,3 12-15-16,-3-12-8 0,3 12-9 0,-3-12-6 16,3 14-8-16,-3-14-8 0,0 11-5 0,0-11-6 15,4 11-5-15,-4-11-2 0,0 0-2 0,0 11 2 16,0-11 4-16,0 0 9 0,0 0 8 0,6 7-1 16,-6-7-11-16,0 0-5 0,0 0-8 0,0 0-5 15,24-11-4-15,-24 11-4 0,18-14-7 0,-11 7-4 0,4-4-2 16,-1 1-2-16,4-1-5 0,-2 1-6 15,0-4-4-15,7-2-13 0,-6 4-6 0,2 1-2 16,-3 1 3-16,0-4-3 0,2 7-1 0,-1-1 3 16,-4 2 0-16,3 1 1 0,0 3-3 0,-3-3 2 15,-9 5 0-15,18 0 1 0,-18 0-2 0,19 5 1 0,-12-1-1 16,4 5-1-16,-2 3 2 0,1-1 2 0,2 0 5 16,-1 5 2-16,2 4 6 0,2 2 2 0,1-2-3 15,10 10 3-15,-10-7 1 0,1 1-3 0,0-3 1 16,3 14-1-16,-1-6-26 0,-4-4-28 0,-3 2-31 15,-3-3-48-15,1 1-63 0,-2-4-150 0,-2 2-365 16,-5-8 162-16</inkml:trace>
  <inkml:trace contextRef="#ctx0" brushRef="#br0" timeOffset="89861.84">594 6180 161 0,'0'0'230'0,"0"0"-13"0,0 0-9 0,0 0-13 15,1-13-7-15,-1 13-12 0,0 0-3 0,0 0-12 16,3-12-2-16,-3 12-13 0,0 0-4 0,0 0-11 16,3-8-6-16,-3 8-13 0,0 0-8 0,0 0-13 15,0 0-7-15,0 0-13 0,0 0-3 16,0 0-11-16,0 0-7 0,0 0-5 0,0 0-3 0,0 0-9 16,0 0-1-16,0 0-1 0,0 0-6 0,0 0-3 15,-21 22-1-15,11-13-3 0,-2-1 2 0,-4 3-3 0,1 0-2 16,-6 3 2-16,7-4-4 0,-2 0 2 15,-3 1 1-15,2 0-4 0,2-4 0 0,-1 4-8 16,1-1 8-16,1 0 2 0,0-2-2 0,-3 2-7 0,4-2 6 16,-1 1 1-16,2-2-7 0,-3 3 1 0,2-2-1 15,4-4 1-15,-1 3 0 0,2-3 0 0,1 2-4 16,7-6-2-16,-15 10 6 0,9-7 0 0,6-3-6 16,-11 7 5-16,11-7-1 0,-12 5-2 0,12-5 3 15,0 0-5-15,-10 6-4 0,10-6 6 0,0 0 1 16,-10 5-1-16,10-5 3 0,0 0-4 0,-9 5 1 15,9-5 0-15,-6 4-9 0,6-4 6 0,-6 7-1 16,6-7-3-16,0 0 8 0,-8 10-3 0,8-10 1 16,-4 11-2-16,4-11 0 0,0 13 0 0,0-13 3 15,3 15-2-15,-3-15 2 0,9 16 4 0,-3-4 8 16,3-1 2-16,3 2 3 0,5 1 5 0,3 4 3 16,1-1 0-16,3-3 0 0,1 0-3 0,0 3-1 15,2-3-4-15,-2 3-5 0,2-4 1 0,2 2 0 16,-2 0-6-16,-4-3-12 0,3 0-22 0,-11-1-29 15,0-3-24-15,-4 2-32 0,1 2-36 0,-1-3-32 0,-7-3-43 16,2 1-82-16,-6-7-157 0,5 10-496 0,-5-10 220 16</inkml:trace>
  <inkml:trace contextRef="#ctx0" brushRef="#br0" timeOffset="94940.84">1629 6463 45 0,'-12'0'140'0,"12"0"-7"0,0 0-4 0,0 0-15 15,0 0-4-15,-14 0-8 0,14 0 0 0,0 0-8 16,-13 4-2-16,13-4-6 0,0 0-3 0,-9 7-4 16,9-7 1-16,-10 7-5 0,10-7-10 0,-6 8 0 15,3 0-7-15,3-8-1 0,-8 14-7 0,5-7 1 0,3-7-6 16,-1 15-4-16,1-15-1 0,1 16-4 15,-1-16-1-15,6 11-4 0,-1-3-1 0,1-1 2 16,0-2-3-16,1 1 3 0,-1 0-4 0,4-2-3 0,1 0-1 16,-2 0 4-16,7-2-5 0,-5-2-4 15,4 4 0-15,-2-8-2 0,3 4-1 0,2-4-2 0,-3-2-1 16,3-1-1-16,-3 3-1 0,3-3-3 0,-5-2 1 16,4 0-3-16,-4-1 6 0,2-1-2 0,1 0-3 15,-2-4-3-15,-5 2 0 0,4 0-5 0,-2-4 1 16,1 3-2-16,-2 1 3 0,-4-2-3 15,0 5 4-15,-1-5-1 0,-3 5 6 0,-2 0-4 0,6 0 7 16,-6 10 1-16,0-15-3 0,0 15 1 0,-3-17-4 16,3 17 1-16,-8-13-1 0,3 6-1 0,-4 2-4 15,9 5 8-15,-19-8-5 0,8 4 2 0,-7 0 1 16,3 4 2-16,-2-1 2 0,0-1 5 0,-10 2 0 16,-3 3 2-16,5-1 0 0,3 2 2 0,-5 0 1 0,2 2-2 15,7-2 0-15,1 2-1 0,-1 2-2 0,2-1-4 16,1 4 3-16,-1-2-3 0,2-2-2 0,-1 3 2 15,5 2-3-15,-2 1-2 0,4-2 3 0,3 0 0 16,-1-1-1-16,4 4 0 0,-4-3-2 0,5-1 2 16,1-10-2-16,1 21 1 0,-1-10-4 0,6 2 4 15,-1 0 1-15,3-3 3 0,3 2-5 0,1-4-1 16,-2 2 2-16,2-1 3 0,5-1-7 16,-4-1 3-16,2-3 1 0,0 0 0 0,0 2-4 0,4-2 4 15,1-3-3-15,-3 0 4 0,1-2-2 0,2 0-3 16,-1-3-1-16,-2 2 3 0,2-3-4 0,-3-2-2 15,1-3 2-15,-1 3-3 0,-2-4 1 0,-1 1-2 0,2-4-5 16,1 3 5-16,-7-3-1 0,5 3 3 0,-8-4-3 16,4 2 0-16,1 0 0 0,-3 2 2 0,0 1-1 15,-5 0 2-15,3 3 1 0,-6 7 5 0,10-15 2 16,-8 12 2-16,-2 3-1 0,7-10 0 0,-7 10-5 16,0 0 0-16,6-8-5 0,-6 8 3 0,0 0-3 15,0 0-2-15,0 0 4 0,0 0-1 0,3 25 2 16,-3-25 5-16,-1 24-4 0,-1-6 3 0,2-1-1 15,-3-1 0-15,0 7-1 0,0-6 0 0,0 7 5 16,2-9-2-16,1 2 0 0,-2-2-6 0,4 2-16 16,-2 0-26-16,0-3-27 0,0 0-30 0,0-3-24 15,1-3-21-15,-1-8-29 0,6 16-57 0,-3-10-128 16,-3-6-388-16,14 4 173 0</inkml:trace>
  <inkml:trace contextRef="#ctx0" brushRef="#br0" timeOffset="95155.07">2368 6570 11 0,'3'11'222'0,"-3"-11"-16"0,0 18-16 0,0-18-18 0,-6 20-13 16,1-4-11-16,0-3-14 0,-1 5-14 0,3 0-10 16,-4-3-11-16,-2 1-11 0,3-1-6 0,-2 2-10 15,-1-3-5-15,0-1-7 0,2 0-8 0,-4-2-5 16,9-5-20-16,-4 1-13 0,6-7-16 0,-9 11-7 15,9-11-7-15,-8 5-19 0,8-5-46 0,0 0-4 16,0 0-20-16,0 0-52 0,0 0-108 0,11-40-288 16,3 22 128-16</inkml:trace>
  <inkml:trace contextRef="#ctx0" brushRef="#br0" timeOffset="95647.21">2998 5904 186 0,'6'-7'195'15,"-6"7"-24"-15,0 0-5 0,0 0-8 0,16 4-13 0,-16-4-9 0,9 12-7 16,-1-3 1-16,-2 5-11 0,4 1-6 0,2 5-1 16,-5 4-2-16,2 0-7 0,2 4-13 0,1-1-6 15,-2 6-4-15,-1-5-7 0,-4 6-8 0,4-9-6 16,1 9-6-16,-4-9-5 0,0 0-3 0,1-1-7 15,-4 0 0-15,3-3-4 0,0-2-4 0,-1-2-4 16,-2 0-2-16,0-3-2 0,0-3 0 0,-3 2-2 16,3-2 0-16,-3-11-4 0,4 13-1 0,-4-13-1 15,0 12 0-15,0-12-1 0,6 7 0 0,-6-7 0 0,0 0 4 16,0 0-2-16,0 0 5 0,0 0-5 16,0 0-6-16,0 0 1 0,0 0 0 0,0 0 1 15,0 0-3-15,0 0-2 0,-3-36-2 0,3 36 0 16,-10-14-2-16,4 4 1 0,-5 3 1 0,2 0-4 0,2-4 0 15,-8 3 1-15,2 3 1 0,-7-2-2 0,4 1 0 16,-1-1-2-16,-2 6 4 0,0 0-2 0,-4-2 2 16,4 6-2-16,-1-2-4 0,1 0 5 0,-3 4-3 15,2 0 2-15,4 1 3 0,-4 0-5 0,7 2 3 16,0-4-3-16,-1 6 3 0,5-7 1 16,-1 7-2-16,4-3 0 0,0 0 2 0,6-7 1 0,-6 11 0 15,6-11 1-15,3 15 1 0,-3-15-3 0,19 16 2 16,-7-10-2-16,2 3-10 0,2-2-25 0,0-1-24 15,1-2-26-15,5 0-32 0,-5-1-23 0,8-3-42 16,-3-2-236-16,5-3-451 0,-7 1 200 0</inkml:trace>
  <inkml:trace contextRef="#ctx0" brushRef="#br0" timeOffset="95839.7">3421 6385 201 0,'20'5'212'0,"-16"1"-12"0,-4-6-9 0,9 12-14 15,-6-6-20-15,0 4-9 0,-3 4-10 0,0-1-7 16,0-1-15-16,0 5-10 0,-6 0-11 0,0-1-7 16,-1 0-7-16,1 8-11 0,0-12-4 0,-5 3-5 15,5 0-5-15,-7 1-6 0,4-3-18 0,-1 0-25 16,-2-2-22-16,4-1-26 0,2-3-29 0,-4-4-31 16,10-3-28-16,-14 5-210 0,14-5-365 0,0 0 162 15</inkml:trace>
  <inkml:trace contextRef="#ctx0" brushRef="#br0" timeOffset="96583.31">3930 6259 93 0,'0'0'213'0,"0"0"-20"0,0 0-20 16,0 0-18-16,0 0-11 0,0 0-17 0,0 0-7 15,0 0-10-15,13 14-9 0,-13-14-9 0,8 11-3 0,-2-6-3 16,-6-5-2-16,10 10-2 0,-4-5-7 0,3 1-2 16,-1-1-6-16,4-3-5 0,-2 2-6 15,-4-1-2-15,10-1-8 0,1 0-2 0,-4 0-4 0,-1 0-4 16,7-2-5-16,-19 0-4 0,21-6 0 0,-6 4-2 16,-1-2-5-16,2-3-3 0,-2 0-11 0,0-2 1 15,-3-4-3-15,2 3 0 0,-4-1-2 0,0-4-8 16,-1 2 7-16,-2 0 2 0,-2 0-4 0,-1 1 1 15,-3 1 1-15,3 1-5 0,-3 10 1 0,-3-20 2 16,0 11-1-16,-4 0 1 0,1 2-1 0,-5-1-1 16,-4-2 1-16,-3 5 1 0,-4 0 2 0,-3 0 4 15,-1 3 1-15,5 2 2 0,-4 0 1 0,-3 1 3 16,4 0 4-16,-1 4 1 0,2 0-3 0,4 3 2 0,-1 0-1 16,4-1 2-16,0 4-3 0,-1-1 2 0,4 0 0 15,-2 2-2-15,7 1 1 0,-4 1 1 16,5-3-1-16,1 3-2 0,0-5 1 0,5 3-1 0,-5 1-2 15,6 0 1-15,0-13-3 0,6 19 3 0,-2-11 2 16,5 4 3-16,1-4-4 0,7-2 2 16,2 4-5-16,4-5 4 0,-4 1-3 0,6-1 2 0,2-3-3 15,2-2-5-15,0-2-2 0,0-2 3 0,1-3-4 16,1 0-7-16,-4-3-12 0,-2 1-4 0,2-6-3 16,-5-1-1-16,1 2-1 0,-4-3 3 15,-6 6 3-15,1-2 4 0,-5 1 0 0,1 0 12 0,2 1 9 16,-7 3 8-16,1 2 7 0,-6 6 2 0,9-13-1 15,-5 8 0-15,-4 5-4 0,6-7-2 0,-6 7-5 16,0 0-3-16,0 0 1 0,0 0-1 0,0 0 0 16,0 0-2-16,0 0-1 0,0 0 1 0,0 0-2 15,-10 42 2-15,4-28-2 0,0 1-1 16,4-2 0-16,-1 1 2 0,3 3-1 0,-3-3 3 0,0 2-15 16,6-1-18-16,-6-2-19 0,3-2-30 0,0-11-31 15,3 19-36-15,2-11-32 0,1-1-235 0,0-3-444 16,4-2 196-16</inkml:trace>
  <inkml:trace contextRef="#ctx0" brushRef="#br0" timeOffset="96781.33">4776 6300 114 0,'0'0'232'15,"1"15"-5"-15,-1-15-15 0,-1 17-12 0,-1-5-12 0,-2 5-16 16,-2-5-16-16,0 3-13 0,0 1-15 0,-5-1-10 15,-2 0-8-15,-1 2-10 0,2-1-10 0,2-2-11 16,-9 2-7-16,-1-1-8 0,1 1-16 0,7-6-24 16,-1 1-22-16,-1-3-20 0,2-1-29 0,2-1-28 15,-1 1-28-15,11-7-25 0,-9 1-80 0,9-1-109 16,0 0-344-16,0 0 153 0</inkml:trace>
  <inkml:trace contextRef="#ctx0" brushRef="#br0" timeOffset="97129.14">5332 6202 35 0,'12'-8'207'15,"-3"5"-11"-15,-9 3-15 0,22-11-15 0,-8 7-17 0,-1 2-12 16,3-3-10-16,1-1-13 0,-1-1-7 0,2 3-20 15,1-3 1-15,-4 1-8 0,3-4-5 0,-3 2-9 16,0-3-6-16,-1 4-4 0,-3-6-5 0,3 4-7 16,-1-1-8-16,-1-2-2 0,-4 1-2 0,-1 3-6 15,-1-2-1-15,-3-3-3 0,0 5-4 0,-3 8-3 16,3-21-3-16,-3 21 0 0,-3-14-4 0,3 14 0 16,-7-17 4-16,-2 11-6 0,0 1 1 0,-5-2 2 15,5 4 3-15,-4-4 5 0,-3 4 0 0,-4-2 2 16,4 2 4-16,-4 3-6 0,4 0 8 0,-3 0-3 15,-1 2 3-15,1-1 1 0,-5 7-1 0,5-4 1 16,2 3-1-16,-1 3-5 0,2 0 5 0,5 1-5 0,-4 3 2 16,2 0-3-16,4-3 4 0,2 4-2 0,1 1 5 15,4-1 1-15,2 3 5 0,0 0 2 16,5-2 0-16,4 5 1 0,4-1-1 0,0 0-1 0,7 2-4 16,2-5-6-16,-2 1 6 0,2-4-8 0,6 3-4 15,-7-4-18-15,5-2-23 0,-7-2-32 0,0 0-30 16,1-2-29-16,-4 0-34 0,11-4-45 0,-8 1-221 15,7-7-449-15,-1 1 199 0</inkml:trace>
  <inkml:trace contextRef="#ctx0" brushRef="#br0" timeOffset="97337.61">5949 6259 12 0,'0'0'247'0,"11"5"-19"0,-11-5-14 0,6 7-14 16,-6-7-9-16,4 13-13 0,-4-13-12 0,5 11-12 15,-4-2-14-15,-1-9-12 0,0 19-13 0,0-19-6 16,-1 18-9-16,-1-7-10 0,-4 2-9 0,-1-1-7 0,2-4-6 16,-1 1-4-16,-3 1-5 0,-3 0-8 0,3-3-15 15,-2 0-26-15,0 0-26 0,2 0-25 16,2-4-30-16,7-3-27 0,-20 6-27 0,14-5-32 16,6-1-31-16,0 0-149 0,0 0-365 0,-13-13 163 0</inkml:trace>
  <inkml:trace contextRef="#ctx0" brushRef="#br0" timeOffset="98055.2">6605 6145 57 0,'0'0'261'15,"0"0"-25"-15,0 0-21 0,0 0-16 0,0 0-15 16,38-7-9-16,-22 8-18 0,5 2-16 0,-2 2-12 15,5-3-11-15,2 4-11 0,-2 1-13 0,1-2-7 0,2 2-11 16,-2-1-12-16,-6 1-25 0,-2-1-32 0,-1-1-27 16,1-1-28-16,-1-1-35 0,-1 0-37 15,0-3-48-15,-3 0-151 0,-12 0-343 0,25-6 152 0</inkml:trace>
  <inkml:trace contextRef="#ctx0" brushRef="#br0" timeOffset="97828.81">6823 5879 253 0,'15'-24'251'15,"5"-7"-19"-15,-6 8-20 0,9-13-14 0,-7 15-16 16,4-14-12-16,-5 11-17 0,2-10-14 0,-2 0-14 15,-3 11-11-15,0-2-12 0,0 1-11 0,-4-1-10 16,-1 1-8-16,1 3-5 0,-4 0-10 0,-1-3-8 16,0 10-2-16,-3-1-5 0,0 1-6 0,-3 1-6 15,0 3-3-15,3 10-4 0,-10-14-2 0,2 9-1 16,1-1-6-16,7 6-3 0,-20-4 1 0,20 4-6 16,-27 2 1-16,14 4-2 0,-2 1 2 0,-1-1-3 15,-4 8-1-15,-1 1 0 0,5 2-2 0,-2 3 2 16,-1 1-1-16,-2 10 0 0,6-5-3 0,1-1 4 15,0 12 0-15,-1-2-1 0,3 3 3 0,-3-2 0 16,6 2 6-16,1-2 1 0,4 1 1 0,-2-2 4 16,1 3 3-16,1-11 1 0,4 11 1 0,0-1 2 0,0-9 2 15,0 0 7-15,4 0 1 0,-1 2-1 0,0-3 8 16,2 0-7-16,-1 0 5 0,1 1 0 0,-1 0-3 16,2-4 3-16,-4-3-2 0,4 0-1 15,1 2-4-15,-5 0-2 0,1-6-1 0,-2 0 0 0,4 1-3 16,-2-1-4-16,-2-3-4 0,-1 2 2 0,0-3 1 15,3 0-4-15,0 0-4 0,-3-2-1 0,0-11 2 16,3 18-1-16,-3-18-5 0,0 13-9 0,2-5-14 16,-2-8-18-16,-5 15-15 0,5-15-17 0,3 10-20 15,-3-10-16-15,0 0-28 0,-9 16-20 0,9-16-24 16,0 0-30-16,-4 5-40 0,4-5-191 0,0 0-469 16,0 0 208-16</inkml:trace>
  <inkml:trace contextRef="#ctx0" brushRef="#br0" timeOffset="98697.86">7558 5793 137 0,'-10'-7'255'0,"10"7"-16"16,0 0-15-16,0 0-16 0,0 0-22 0,0 0-16 16,0 0-15-16,0 0-15 0,-7-7-14 0,7 7-14 15,0 0-12-15,0 0-10 0,0 0-7 0,0 0-7 16,0 0-1-16,0 0 2 0,0 0-10 0,26 22 0 16,-18-16-5-16,5 0-8 0,1 2-1 0,4 2-3 15,-3-1-2-15,8 2-8 0,-2 2-4 0,0 0-2 16,5-1-1-16,-4 0-3 0,3 0-5 0,1 1-1 0,-1-2-2 15,2-1 1-15,-2 3-5 0,-2-3-1 16,0-2-2-16,0 2-3 0,-4-3 0 0,-1 0 0 16,-2 1-1-16,2 1 0 0,-4-4-3 0,1 1-3 0,-2-2 9 15,-1 3-11-15,-3-4 3 0,1 3-1 0,-1-1-1 16,-1-1 0-16,-8-4-2 0,13 8 0 0,-13-8-1 16,11 4 1-16,-11-4 1 0,0 0 0 15,9 3 3-15,-9-3-4 0,0 0-1 0,6 5 2 0,-6-5-4 16,0 0 3-16,0 0 5 0,0 0 6 0,-8 21 5 15,1-13-4-15,1 0 3 0,-8 1-3 0,1 4 0 16,-5 3 1-16,-1-1-2 0,-2 2 0 16,-2 1 0-16,-8 4-1 0,-5 0-2 0,-1 1-30 0,-5 1-26 15,-4 1-30-15,0 2-37 0,-2-1-38 0,-1 2-48 16,-14 6-68-16,12-7-168 0,-10 8-470 0,15-9 209 16</inkml:trace>
  <inkml:trace contextRef="#ctx0" brushRef="#br0" timeOffset="130407.98">366 8236 73 0,'0'0'77'15,"0"0"-7"-15,0 0-3 0,0 0-3 0,0 0-8 16,0 0-7-16,0 0 2 0,0 0-5 0,0 0-4 0,0 0 3 16,0 0-4-16,0 0 9 0,0 0-5 0,0 0 0 15,0 0-2-15,0 0-2 0,0 0 4 16,0 0 1-16,0 0-3 0,0 0-4 0,0 0 10 16,0 0-3-16,0 0 0 0,-5-10 6 0,5 10-4 0,0 0 4 15,0 0-2-15,0 0-2 0,0 0 0 16,0 0-3-16,0 0-2 0,0 0 2 0,0 0 0 0,0 0-3 15,0 0-2-15,0 0-1 0,0 0-6 0,0 0-4 16,0 0-3-16,0 0-5 0,0 0-5 0,0 0 2 16,0 0-1-16,0 0-3 0,0 0 0 0,0 0-5 15,0 0 1-15,0 0-1 0,0 0 3 0,0 0 1 16,0 0-4-16,-18 20 2 0,18-20 4 0,-6 11-3 16,6-11 7-16,-3 10 2 0,-1-3-2 0,4-7 2 15,-8 14 0-15,7-8 7 0,1-6-4 0,-8 15 1 16,5-7 1-16,3-8-3 0,-4 17 4 0,-1-11-1 15,5-6 5-15,2 15-8 0,-2-15 2 0,-9 16-2 16,7-9-2-16,-2 2 3 0,4-9-6 0,-6 13 3 0,5-4-1 16,1-9-4-16,-5 18 1 0,4-11 1 0,-2 3 3 15,3-10-6-15,-5 16 3 0,2-6-2 16,3-10-2-16,0 21 1 0,0-11-2 0,0-10 0 16,-1 15-1-16,1-4 0 0,0-11-1 0,0 16-1 0,0-16 3 15,1 15-5-15,2-9 2 0,-3-6-3 0,-3 18 2 16,3-18-4-16,3 13 4 0,-1-6-7 0,-2-7 4 15,0 17-2-15,0-17 0 0,0 13 1 0,0-13-1 16,4 15 0-16,-4-15-2 0,0 12-1 0,0-12 4 16,2 11-1-16,-2-11 0 0,6 11-4 0,-6-11 5 0,1 11-4 15,-1-11 4-15,2 9-1 0,-2-9 1 16,3 11-3-16,-3-11 1 0,1 11-2 0,-1-11 1 16,6 8-2-16,-6-8 2 0,3 10-1 0,-3-10 1 15,3 11-2-15,-3-11 3 0,3 7 0 0,-3-7 1 0,4 10-3 16,-4-10 0-16,3 11-2 0,-3-11 3 0,0 0 1 15,6 12-2-15,-6-12-1 0,0 0 0 16,5 8 2-16,-5-8 1 0,3 7-1 0,-3-7 1 16,0 0 0-16,10 9 3 0,-10-9-5 0,9 7-2 0,-3-3 2 15,-6-4 1-15,17 4-1 0,-10 0 4 0,-7-4-4 16,21 5-2-16,-11-2 2 0,-1 0-1 0,6 0 1 16,0-2 3-16,2 3 0 0,-3-4-4 0,1 3 2 15,3-3 1-15,-3 0 2 0,3 1-4 0,-3-1 1 16,0 0 1-16,0 0 2 0,-2 0 0 0,1 0-4 15,-14 0 5-15,22 0-1 0,-7-1 1 0,-3 2 0 16,0-1-1-16,-12 0-1 0,19 0 1 0,-7 0 0 16,-12 0 1-16,21-1-3 0,-12-3 0 0,3 1 1 15,-12 3 0-15,15-1-4 0,-15 1 6 0,18 0-5 16,-18 0 3-16,15 0-4 0,-15 0 3 0,0 0-4 16,12 0 0-16,-12 0-3 0,0 0 6 0,0 0-4 0,13-2 3 15,-13 2-7-15,0 0-1 0,0 0-6 0,0 0-2 16,0 0-12-16,0 0-6 0,0 0-10 15,0 0-11-15,0 0-8 0,0 0-19 0,0 0-14 0,0 0-24 16,9-4-28-16,-9 4-50 0,0 0-171 0,7-7-397 16,-7 7 175-16</inkml:trace>
  <inkml:trace contextRef="#ctx0" brushRef="#br0" timeOffset="131193.42">1648 8413 33 0,'-6'-6'150'0,"6"6"-1"15,-6-15-8-15,-4 10-7 0,4-3-7 0,6 8-7 16,-12-11-5-16,7 4-6 0,-4 1-4 0,9 6-6 16,-13-8-5-16,6 4-6 0,7 4-6 0,-12-9-2 15,1 5-3-15,11 4-4 0,-16-11-6 0,7 9-1 16,-3 1-2-16,12 1-2 0,-22-3-5 0,8 3-5 0,14 0-2 15,-30 1-1-15,17 1-3 0,-4 1-1 16,3 1-7-16,-3-2-2 0,-1 3-4 0,-3 2 3 16,2 0-2-16,1-1-5 0,2 0 1 0,-2 4-6 0,4-1 2 15,-5-2-8-15,6 7 2 0,-1-3-2 16,-1 2-1-16,5-2-2 0,-5 2 2 0,3-1-4 16,0 3-3-16,3-1 3 0,0-1-3 0,-1 2-1 15,2 0 1-15,-2 1-3 0,5-2 0 0,-2-1-2 0,1 0 4 16,0 2-4-16,1-1 1 0,5-1 1 15,-6 4-2-15,6-2 1 0,-1-6-1 0,1-9 5 0,1 23-4 16,5-12 3-16,-6 0-1 0,5 0 2 0,1-2-1 16,0 4 1-16,-2-2 4 0,4 2-3 0,2-1 0 15,-4-4-2-15,2 7 3 0,4-3-2 0,-2-1 2 16,2-3-3-16,1 0 1 0,1 3 0 0,-1-1-1 16,1 1-2-16,2-5 0 0,-1 2-1 0,3-2 1 15,-3 0 2-15,4-1-2 0,-2 0-2 0,2 0 2 16,0 1-2-16,1-5-1 0,1 2-1 0,-2-2 2 15,-1 0 1-15,-2 2-3 0,1-1 2 0,-2-2-5 16,-3 4-1-16,-12-4-8 0,22-4-11 0,-10 3-11 16,-12 1-10-16,13-1-14 0,-13 1-12 0,14-3-16 15,-14 3-9-15,13-2-31 0,-4-2-23 0,-3-6-38 0,-6 10-180 16,10-12-396-16,-4 3 175 0</inkml:trace>
  <inkml:trace contextRef="#ctx0" brushRef="#br0" timeOffset="131865.63">2537 8355 180 0,'-9'-7'212'0,"-1"-4"-10"0,-4 4-8 0,2 1-8 16,-4-1-13-1,2-1-10-15,-2 1-10 0,1 0-9 0,2 5-11 0,-4-3-6 0,1-1-13 16,-4 6-9-16,1-1-9 15,0-2-10-15,-1 3-11 0,4 3-3 0,0-2-12 0,-1-1-4 0,-2 6-2 0,2-1-10 16,-1 3-4-16,2-3-2 0,3 2-6 0,-1-1-1 16,1 1-5-16,-2 3-3 0,4-1 4 0,-2 1-8 15,1 1 0-15,5-2-5 0,-2-2 0 0,1 3-1 16,2 1 3-16,-1 3-6 0,1-3 1 0,6 0-1 16,0-1-1-16,0 1 1 0,0-11-3 0,4 22 1 15,2-13 2-15,3 4-3 0,5 0-1 0,-2-2 1 0,4-3-2 16,3 3 3-16,8 1-2 0,-1 3-2 15,0-5 3-15,4 1-2 0,7 2-2 0,-10-4 0 16,3-3 3-16,7 7-4 0,-7-5-2 0,-4-1-1 0,0 3 3 16,3-3 0-16,-2 0-2 0,-2-1 1 0,-3 3 2 15,5-2-4-15,-4 0-1 0,-7 1 7 0,3-1-6 16,1-1-2-16,-7 0 3 0,2 1-3 0,2 0 0 16,-4 0 2-16,-4-3-3 0,1-1 0 0,-2 4 3 15,4 1-2-15,-5-2-1 0,-1-1 2 0,-6-5 2 16,9 12-3-16,-4-5 1 0,-2 0-2 0,-3-7 0 15,6 16 1-15,-6-16 3 0,-6 16-3 0,3-6 5 16,-5-3 0-16,-2 3 1 0,-2-2 0 0,-2 0 0 16,-5-3-1-16,3 0 2 0,-10 1 3 0,-2-2-3 15,1-4-3-15,-3 0 5 16,-4 0-1-16,7 0-4 0,-15 0 0 0,12 0-4 0,-2-4-12 0,3 2-12 16,-4-3-17-16,2-4-9 0,4 4-16 0,-1-1-16 15,6-2-11-15,-2 1-22 0,4 1-28 0,4-1-44 0,0-2-184 16,1 0-406-16,4 2 180 0</inkml:trace>
  <inkml:trace contextRef="#ctx0" brushRef="#br0" timeOffset="133069.26">3609 8501 129 0,'3'-14'237'15,"-3"14"-9"-15,0-7-11 0,0 7-12 0,0 0-16 16,0 0-15-16,0 0-13 0,-3-18-18 0,3 18-15 16,0 0-14-16,0 0-13 0,0 0-13 0,0 0-4 15,0 0-10-15,0 0-7 0,0 0-5 0,0 0-5 16,0 0-5-16,3 49-8 0,-3-35-1 0,-6 0-5 15,6 4-1-15,-3-1-4 0,0-1-2 0,0 3-5 16,3 4 0-16,-4-7-2 0,-2 6-1 0,3-3-4 16,0-7-3-16,0 6 2 0,0-3-1 0,2-4-4 0,-2 0 0 15,3-11 1-15,-3 18-3 0,3-9 0 16,0-9-1-16,-3 13-2 0,3-13 4 0,0 0 0 0,-3 9 1 16,3-9-3-16,0 0 1 0,0 0-5 0,0 0-12 15,0 0-11-15,0 0-5 0,0 0-6 16,0 0-20-16,6-36-9 0,1 17 0 0,-1-3-4 0,6 2-6 15,-5-3 7-15,7-1 3 0,-2 0 6 0,1 3 8 16,1-5 9-16,-3 6 0 0,3 0 12 0,-1 2 13 16,-4 2 1-16,5 2 6 0,-4 3 1 15,2 0 2-15,1 0 6 0,-1 1 5 0,-1 2 4 0,-1 2-4 16,5 1-1-16,-1 3 0 0,-4-2-2 0,6 4 2 16,-4 4 0-16,2-3-2 0,-5 2 3 0,-2 4-5 15,5-2 2-15,-1 3-2 0,-1 3-1 0,-4 0 6 16,6 2-2-16,-5 2 6 0,-1-2-6 0,0 1 3 15,-1 0 4-15,1-1-4 0,-3 3 1 0,1-3 1 16,-1 4 1-16,3-5-5 0,-6 1 0 0,6 2 1 16,-6-4-4-16,3 3 5 0,-3-2-3 0,5-5-5 0,-5 4 3 15,0-11-1-15,6 16 3 0,-6-8-3 16,0-8 1-16,3 12-3 0,-3-12-2 0,0 0 3 16,0 13 2-16,0-13-2 0,0 0 5 0,3 9-4 0,-3-9-7 15,0 0-10-15,0 0-7 0,0 0-4 16,0 0-5-16,10-27-10 0,-4 13-2 0,1 0-9 15,-1-2 0-15,0-1-2 0,8-6 8 0,-5 2 6 0,1 1 0 16,4-1 3-16,-5 0 8 0,1 7 1 0,-1-3 9 16,1 4 6-16,-1-1 2 0,2 2 8 0,2 2 1 15,-4 1 0-15,5 0 6 0,-6 5 0 16,3-3 1-16,-5 4 1 0,-6 3 2 0,19-5-1 0,-19 5-2 16,14 1 0-16,-14-1 1 0,19 7 3 0,-10 1 5 15,-2 2 1-15,-1 4 1 0,2 0 3 0,-5 0-1 16,3 0 1-16,-6 5-3 0,3-3-3 0,0 5 0 15,-6-1-2-15,6-2-1 0,-3 3 1 0,-3 0-3 16,0 3 3-16,3-6-3 0,0 0 0 0,0 0-2 16,-3-2-12-16,0-1-20 0,3 1-16 0,0-5-22 15,0 3-21-15,0-14-29 0,0 17-29 0,6-9-28 16,-6-8-185-16,13 6-381 0,-13-6 168 0</inkml:trace>
  <inkml:trace contextRef="#ctx0" brushRef="#br0" timeOffset="133988.88">4622 8692 65 0,'0'0'152'0,"0"0"-10"0,0 0-10 0,0 0-12 16,0 0-11-16,0 20-9 0,0-20-5 0,3 12-18 16,-3-12-4-16,6 11-9 0,-3-1-5 0,6-5-7 15,-2 1 0-15,-1 0-7 0,5-2 0 16,2 4-9-16,-1-6-4 0,4 3-1 0,-2-1-3 0,5-2-4 15,-4-2 1-15,2-2-10 0,-1 0-2 0,0-5-3 16,-8 5 1-16,7-3-5 0,-2-2-4 0,-5 1-7 16,1-7-2-16,-6 4-8 0,3-4-2 0,-5 2 0 15,-1-2 6-15,-3 1 1 0,-7-3 8 0,4 3 3 16,-5-5 13-16,-1 6 8 0,-1-2 6 0,-4 2 6 16,1 2 3-16,-3 1 4 0,2 0 5 0,1 2-4 15,-4 2 5-15,7 3-5 0,-3 1-1 0,-4 1-4 16,4 3-2-16,1 2-3 0,1-1-2 0,3 4-3 0,-3 1 2 15,7 1-4-15,-2-1-3 0,-2 3-2 16,8 0 1-16,0 2-6 0,3-1 3 0,3-1 0 16,-3 1-5-16,8 1 0 0,-5-4 2 0,3 4-4 0,4-8-1 15,-1 6 3-15,0-6-4 0,1 0-3 16,1-1-6-16,1-1-8 0,-2-2-4 0,4 0-7 16,1-3-4-16,1-2-5 0,0 0-1 0,-2-5-1 15,2 1-7-15,1-4-8 0,1 2-1 0,-5-5-1 0,9-1 9 16,-2-1-11-16,-2-1 4 0,-3 5 4 0,-2 0 9 15,0-2 6-15,-1 3 15 0,-4 0 9 0,1 5 10 16,-3-3 3-16,-6 8 8 0,10-13-2 0,-4 10-4 16,-6 3-3-16,8-6 5 0,-8 6 0 0,0 0-2 15,0 0 3-15,0 0 3 0,19 15 2 0,-19-15 0 16,3 12 2-16,0-4 0 0,0 2 4 0,-2 0 0 16,4 1-3-16,-1 0-2 0,-1-2-2 0,0 0 1 15,-3-9-4-15,9 19-4 0,-4-12 2 0,-2 0-1 16,0 2-4-16,-3-9 4 0,10 15-2 0,-7-14-1 15,-3-1-2-15,15 11 3 0,-7-9-1 0,-8-2-4 16,16 2-3-16,-6-2-2 0,-10 0-3 0,26-4-2 16,-13-1 0-16,2-2-5 0,3-3-3 0,-3 3 1 15,4-7-10-15,2 0-2 0,-1-2 3 0,-3 1-1 0,0-1 5 16,-4 4 2-16,1-1 4 0,-2 2 3 16,-2 1 12-16,-1 2 11 0,-2 1 5 0,-1-1 5 15,3 1 2-15,-4 1 3 0,-5 6 2 0,12-9-6 16,-12 9-5-16,6-5-4 0,-6 5-3 0,0 0-3 0,0 0 0 15,0 0-1-15,0 0-1 0,0 0-1 0,13 14-3 16,-10-4 1-16,0 1-2 0,-1-3 1 0,-2 5 0 16,6 1-1-16,1 0 0 0,2 2 10 0,4-3 8 15,5 5 6-15,-3 2 6 0,5-2 1 0,-3-3 1 16,4-4-4-16,2 5-5 0,-1-4-1 0,-5-4-2 16,5 5-5-16,-6-5-1 0,4 6-2 0,-4-3-3 15,0-4-3-15,-1 5 1 0,-4-4-3 0,2 2-1 16,1 1-3-16,-5-1-1 0,-2 1-1 0,1-1 1 15,-4 1-4-15,0-1-1 0,-2 5 1 0,-2 1-4 16,-2-1 4-16,-5 2-3 0,3 1 4 0,-5 5-2 16,-6 0 0-16,-2-3-1 0,-2 4 4 0,-11 0 0 15,0 1-3-15,-9 1 1 0,-2-6 3 0,-4 0-1 16,-7-3 0-16,3-3-5 0,-1 1-7 0,0-2-12 0,-3-5-12 16,1-3-14-16,0 0-16 0,1-1-35 0,-1-3-23 15,7-2-41-15,-1-3-56 0,0 2-147 16,7-3-396-16,11-3 175 0</inkml:trace>
  <inkml:trace contextRef="#ctx0" brushRef="#br0" timeOffset="135037.56">6301 8539 244 0,'8'-6'248'0,"-8"6"-23"0,0 0-22 15,0 0-23-15,0 0-13 0,0 0-11 0,0 0-8 16,0 0-8-16,12 24-7 0,-11-17-6 0,2 4-9 16,-1 3-8-16,-1-2-8 0,4 3-7 0,-2 0-11 15,-3 1-8-15,3-2-5 0,-3 0-9 0,1 3-3 0,1-5-5 16,-2-2-8-16,0-10 0 0,0 24-8 0,0-17-4 16,3 4 1-16,-3-11-8 0,1 13 2 15,-1-13-5-15,0 11 5 0,0-11 3 0,0 0-8 16,6 7-3-16,-6-7-3 0,0 0-8 0,0 0-8 0,19-25-5 15,-8 13-16-15,4 0-10 0,-6-3-7 0,9-8-12 16,-1 0-4-16,1 0-5 0,8-7-3 0,-5 1 2 16,-7 8 7-16,6 0 7 0,-4 1 4 0,2 2 6 15,-6 4 3-15,0 0 13 0,0 3 8 0,1 1 7 16,1-1-1-16,-2 5 5 0,-3 2 3 0,0-1-3 16,-9 5-3-16,16 0 4 0,-16 0-3 0,15 4-2 15,-15-4 2-15,7 10 3 0,-1-4-3 0,-1 4 1 16,-5-10 6-16,3 21-2 0,-3-7 4 0,3-1-1 15,-6 4-1-15,3-2 2 0,3-1-3 0,-3 0 2 16,-3-2-3-16,6-1-1 0,-2 4 4 0,-1-7-1 16,0-8 1-16,3 17-3 0,2-10 3 0,-5-7-1 15,4 13 2-15,-4-13 1 0,9 11-1 0,0-6-1 16,2-3 1-16,-11-2-2 0,19-2-1 0,-4 0 3 16,-2-3-8-16,7-2-14 0,-2 2-4 0,5-6-5 15,3-3-9-15,-1 1-8 0,1 1-1 0,-4-1 5 16,5 0 3-16,-2 1 7 0,-4 0-6 0,-3 7 4 15,-3-2 9-15,1 0 6 0,-2 3 6 0,-5-2 5 16,-1 4 1-16,4-1-2 0,-12 3 3 0,17 0 1 16,-17 0 3-16,13 4-4 0,-13-4 4 0,8 12 5 15,-5-2 5-15,0 0-2 0,0 5 0 0,3-1 4 16,-5-1-2-16,-1 4 2 0,3-3-2 0,-1 3 1 0,-2-2 0 16,7-1 0-16,-2 0 0 0,-1-3 0 0,5 4 3 15,-3-3-3-15,3 0 3 0,0-1-5 0,3-3 3 16,0 0-7-16,1-2 6 0,2 3-4 0,1-5 3 15,1-1-4-15,-1 1-3 0,1-4 1 0,1-2 1 16,1-3-5-16,0-1-1 0,-2-1-5 0,1 0-11 16,2-6-2-16,0-4-10 0,-7 5 6 0,-1-3 1 15,-1-1 2-15,-2 1-2 0,-5-1 5 16,-4-1 1-16,-1 0 0 0,-5-1-2 0,-3 2 4 0,-8-3-2 16,-1-1 3-16,-4 5-6 0,-2-1 7 0,-6 2 2 15,3 3-2-15,-1 0 3 0,-11 0-4 0,11 5-11 16,-2 2-7-16,11 3-19 0,-2-2-11 0,5 3-20 15,-1 3-18-15,7-3-15 0,10 0-31 0,-14 4 0 16,14-4-159-16,-9 3-324 0,9-3 144 0</inkml:trace>
  <inkml:trace contextRef="#ctx0" brushRef="#br0" timeOffset="135560.27">7866 8392 50 0,'-6'-5'275'16,"6"5"-18"-16,-8-10-26 0,8 10-20 0,0 0-15 16,0 0-14-16,29-6-16 0,-7 7-11 0,5 4-17 15,3-1-12-15,10 5-12 0,3-1-12 0,0 2-11 16,2 0-7-16,0 0-12 0,-3 2-5 0,1-3-9 15,-1 1-26-15,-2 0-25 0,-1-3-31 0,-9 1-31 16,-1-5-48-16,1 1-34 0,2-1-54 0,-7-3-160 16,0 2-380-16,-1-1 168 0</inkml:trace>
  <inkml:trace contextRef="#ctx0" brushRef="#br0" timeOffset="135353.82">8003 7915 141 0,'0'0'179'16,"0"0"6"-16,-8 37-18 0,8-15-3 0,-3 6-8 0,6-1-7 15,-3 9-7-15,0 6-4 0,5-4-2 0,-2 4-7 16,3 3-8-16,-2-3-5 0,1 1-8 0,2 1-2 15,1-3-9-15,2-3-8 0,-2 2-5 0,-1-5-5 0,-1-6-8 16,2-3-4-16,-3-1-5 0,1 0-1 0,0-2-12 16,-3 2-4-16,3-4-2 0,-1-6-6 0,-2 2 0 15,1-3-4-15,1 1 2 0,-2 0-6 0,3-7-29 16,-5 2-26-16,2 1-19 0,-1-4-24 0,-2-7-19 16,3 11-21-16,-3-11-13 0,0 0-44 0,0 0-44 15,0 0-160-15,0 0-402 0,0 0 178 16</inkml:trace>
  <inkml:trace contextRef="#ctx0" brushRef="#br0" timeOffset="137040.26">722 9753 97 0,'-3'-13'167'15,"3"13"-6"-15,0-11-9 0,0 11-7 0,0 0-11 0,0 0-11 16,0 0-10-16,-6-10-17 0,6 10-9 0,0 0-11 16,0 0-9-16,0 0-7 0,0 0-7 0,0 0-2 15,0 0-3-15,0 0-6 0,-13 23-2 0,13-23 8 16,-6 19-2-16,0-2-1 0,1 3 3 0,-1 4 1 16,-4 2-6-16,1 2 4 0,-2 4 0 15,-2-5-2-15,4 8-2 0,2-7-4 0,-8 11-4 0,6 0-2 16,0-5-2-16,3-6-2 0,-3 10-1 0,4-10-4 15,-1 0-1-15,2-4-3 0,-5 10-3 16,3-7-1-16,0-4 2 0,-1-2-3 0,-1 1-1 0,5-3-1 16,2-4-4-16,-2-1 0 0,0-7 0 0,1 8 1 15,-2-6-2-15,4-9 1 0,-2 14 2 0,2-14 0 16,0 0 0-16,5 11 0 0,-5-11 1 0,0 0 3 16,0 0-4-16,0 0-1 0,0 0-1 0,0 0-1 15,0 0 1-15,16-25-2 0,-10 11-2 0,5 0-3 16,-1-4-7-16,0 1-7 0,7-1-11 0,-1-3-1 15,4 2 2-15,-1-1 1 0,-1 1 1 0,0 1 3 16,1-2-1-16,1 8 1 0,0-3 3 0,-5 3 3 0,-1 2-2 16,2-1 0-16,1 2 4 0,-4 4 0 15,3-2 1-15,-1 4 0 0,0-1-3 0,-4 3 9 16,-11 1-1-16,27 0-2 0,-14 0-1 0,-1 0 4 0,1 0 4 16,-2 1 2-16,1 2-1 0,0-2 2 0,-3 3 1 15,3 2-1-15,-2-1 1 0,2 0-1 16,-6 3-7-16,7-1 0 0,-7 3 1 0,5 0 2 0,-5 1-2 15,-2 2 7-15,2-1-6 0,0 0 5 0,-6-1-4 16,3 0 1-16,-3-11 4 0,-3 21 2 0,3-11 3 16,-3 2 9-16,-3-5 0 0,-1 3 7 0,1-3 1 15,-6 3 4-15,0-2 2 0,-3-4 4 0,1 1-1 16,-3 1-3-16,0-2-2 0,-2-3 3 0,-5 3-8 16,2-4 2-16,-4 2-5 0,7-5-2 0,-1 0 0 15,0-1-5-15,-1 1-2 0,-3-4 1 0,7 5-2 16,1-1 4-16,-2 1-6 0,5-5-4 0,2 3-12 15,-1 1-15-15,12 3-7 0,-19-7-15 0,11 6-21 16,8 1-25-16,-13-4-42 0,13 4-29 0,0 0-28 16,0 0-204-16,0 0-423 0,0 0 187 0</inkml:trace>
  <inkml:trace contextRef="#ctx0" brushRef="#br0" timeOffset="141507.24">1526 10308 56 0,'0'0'64'0,"0"0"-5"0,-9-6-8 0,9 6-4 16,0 0-6-16,0 0-2 0,-17 0-5 0,17 0 2 16,0 0-11-16,-16-1 3 0,16 1-4 15,0 0 4-15,-13-2 2 0,13 2 11 0,0 0 6 0,0 0 3 16,-15-1 5-16,15 1 8 0,0 0 0 0,0 0 2 16,0 0 2-16,0 0 6 0,0 0-2 0,0 0 6 15,0 0-7-15,0 0 2 0,-15 3-3 0,15-3-4 16,0 0-4-16,0 0 1 0,0 0 2 0,0 0 0 15,0 0 2-15,0 0-4 0,0 0-6 0,0 0 0 16,0 0-3-16,37 5-6 0,-25-3-3 0,-12-2-1 16,21 4-6-16,-6-6-2 0,1 2-3 0,-1-2-4 15,2 0-3-15,-3 1 0 0,1-2-2 0,-1 2-5 16,2-2 0-16,-1-4 0 0,0 2-2 0,3-4-2 16,-5 2-3-16,1 0 0 0,-1 0 0 0,-4-3-3 15,2 3-4-15,-2-3-9 0,-3 2-6 0,-1-2 4 16,6-2-3-16,-8 0-5 0,-2 4-4 0,4-2 6 15,-4-1-2-15,-1 11-1 0,0-20 0 0,0 20 0 0,-3-16 0 16,-1 10 3-16,4 6 0 0,-9-10 4 0,-1 4-2 16,-2-2 0-16,-2 6-1 15,1-3 4-15,-1 2-1 0,2 1 4 0,-1 1-4 0,-3 1 7 16,1 0-7-16,15 0 6 0,-27 1-2 0,13 4 0 0,-2-5 4 16,4 7-2-16,-4 0 4 0,2-3-2 0,-1 4 4 15,-1 2 0-15,2 0-1 0,1 3 4 16,-3-5-3-16,2 4 1 0,2 3-2 0,-1-4-1 15,1 3 5-15,1-1 0 0,1 2-8 0,1-1 5 16,0 3-2-16,2 1 1 0,-1-4 0 0,1 3 1 16,2-3 4-16,2 3-8 0,-3-6 8 0,6 3 3 0,0 0 3 15,3 0 2-15,3-1 6 0,0-1 0 0,8 0 6 16,-2-7-3-16,4 5-2 0,8 0-2 0,1-1-5 16,2-1 5-16,15 0-2 0,0-2-4 0,-4 3 1 15,3-2-5-15,-1-3-12 0,-1 2-21 0,-1-4-34 16,3-1-23-16,-2 2-30 0,-8-2-34 0,12 2-33 15,-18-3-151-15,5 0-355 0,-1 1 157 0</inkml:trace>
  <inkml:trace contextRef="#ctx0" brushRef="#br0" timeOffset="142900.88">3023 10085 63 0,'0'0'201'0,"11"-6"-5"0,-11 6-9 0,0 0-7 16,3-8-13-16,-3 8-15 0,0 0-16 0,0 0-16 16,0 0-15-16,0 0-8 0,0 0-12 0,0 0-2 0,0 0-7 15,0 0-5-15,0 0-2 0,-14 38-4 16,11-25-4-16,-3 2-3 0,-1 1-3 0,1 0-2 16,0 5-3-16,1-1-6 0,2-4-4 0,0 2 0 0,0 4-3 15,3-4-4-15,0-3-4 0,0 3 1 0,0-2-5 16,3-1-2-16,0-2 1 0,0 1-2 15,-3-6-2-15,5 1 0 0,1 1-2 0,-3-3 0 0,3 1-4 16,1-1 0-16,-7-7-5 0,17 3-4 0,-8 1 4 16,4-2-2-16,-13-2 1 0,19-6 0 0,-5 4-3 15,1-3-5-15,-5-5-15 0,7-4-5 0,2 0-5 16,-3-3-9-16,-1-1-4 0,3-3-7 0,0 1-2 16,-5-3 1-16,1-1 4 0,-2 2-4 0,-2-2 8 15,4 1 3-15,-8 1 4 0,-3 5 5 0,1-1-1 16,2-2 15-16,-3 3 2 0,0 3 7 0,0 1 13 15,0 3 0-15,-1 0 2 0,-2 10 0 0,0-12-2 16,0 12-1-16,3-12-1 0,-3 12-12 0,0 0 8 16,0 0-2-16,0 0 1 0,0 0-1 0,0 0 3 0,0 0 2 15,16 24 7-15,-13-9 0 0,3 1 5 16,0 4 6-16,-3 1-2 0,1-4-5 0,-1 7 1 16,0-2-3-16,3 4 1 0,-6-4-3 0,2-2 0 15,4 2 0-15,-6 2 1 0,6-6-1 0,-3-2-4 0,0 0-5 16,-2 1-16-16,2-4-21 0,0 0-19 0,0-5-23 15,0 2-23-15,0-2-16 0,1-1-32 16,-4-7-42-16,15 7-134 0,-15-7-347 0,20-6 153 0</inkml:trace>
  <inkml:trace contextRef="#ctx0" brushRef="#br0" timeOffset="143599.88">3763 10208 160 0,'0'0'168'0,"0"0"-12"0,0 0-18 0,0 0-9 16,0 0-8-16,0 0-14 0,0 0-5 0,0 0-12 16,3 29-18-16,-3-29 5 0,-3 18 1 0,3-18-9 15,-5 16-10-15,5-16 0 0,0 17-8 0,0-7-1 16,0-10-4-16,0 18-5 0,0-18-6 0,0 16 5 16,-3-8-14-16,3-8 7 0,0 14-7 0,0-14-3 15,0 13-3-15,0-13-4 0,3 11 7 0,-3-11-6 16,0 0-4-16,0 13 3 0,0-13 1 0,0 0 2 15,0 0-9-15,0 0-5 0,11 0-3 0,-11 0-6 16,0 0 1-16,13-16-6 0,-4 9-3 0,-3-1-11 16,2-5 2-16,1-2 2 0,1 2-8 0,-1-1-1 15,4-3-3-15,-2 3 6 0,-2-1 5 0,4 0-3 16,-4 3 1-16,2-5 8 0,-2 8-1 0,1-2 2 0,-4 2 5 16,1 3-3-16,-1-1 4 0,3 0 1 15,-1 3 4-15,-8 4 4 0,13-10 1 0,-4 9 7 16,-9 1 2-16,14-6 3 0,-14 6 9 0,12-1 4 0,-12 1 0 15,13 5 2-15,-13-5 8 0,13 4 3 0,-4 0 9 16,-1 1 5-16,1 6 6 0,0-5-2 0,-2 2 0 16,2 4-3-16,-1 0-5 0,0 1-1 0,0-2 0 15,4 6-4-15,-8-5-5 0,5 3-1 0,0 0-8 16,-1-1 4-16,4-3-4 0,-5 6-8 0,4-5 4 16,-8 1-6-16,2 0 0 0,1-5 3 0,-1 1-7 15,4-4 0-15,-3 5 2 0,-3-2-7 0,-3-8-4 16,16 8-9-16,-8-3-11 0,-8-5-13 0,13 6-10 15,-4-5-9-15,-9-1-4 0,19-3-12 0,-5-1-5 16,-2-3-3-16,1-3-8 0,1-1 11 0,-1 1 5 16,5-4 3-16,-5-2-5 0,4-3 8 0,-1-2 9 15,1 4 6-15,-7 2 5 0,-1-1 12 0,4 4 16 16,-1-1 13-16,-1 2 5 0,-2-3 12 0,1 3 3 16,-4 5 6-16,0-3 1 0,-6 9-8 0,11-11-2 15,-11 11-11-15,10-4 6 0,-10 4-4 0,0 0 0 16,0 0-2-16,0 0-2 0,12 15 4 0,-8-6-4 15,-4-9 1-15,3 20 0 0,-3-9-5 0,3 6 5 16,-3-5 1-16,0 3 1 0,0 0-2 0,0-1-1 0,0-1 0 16,0 2-2-16,0-2-1 0,0 1 2 0,0 1-2 15,0-4 1-15,0-4 0 0,3 7-1 16,-3-14-16-16,0 15-17 0,0-15-21 0,0 16-21 0,0-16-22 16,3 12-24-16,-3-12-26 0,3 5-54 15,-3-5-123-15,0 0-340 0,0 0 151 0</inkml:trace>
  <inkml:trace contextRef="#ctx0" brushRef="#br0" timeOffset="143786.38">4728 9853 81 0,'0'0'195'16,"-6"-15"-27"-16,6 15-18 0,0 0-10 0,0 0-24 0,0 0-25 0,0 0-10 15,0 0-28-15,0 0-29 0,0 0-9 0,-14 23-17 16,14-23-19-16,-6 19-10 0,4-7-25 0,2-1-112 16,-3 3-181-16,1-7 80 0</inkml:trace>
  <inkml:trace contextRef="#ctx0" brushRef="#br0" timeOffset="144441.36">4905 10232 135 0,'0'0'177'0,"15"5"-16"0,-9-2-7 0,8 1-10 15,-2-2-12-15,4 0-11 0,0 3-11 0,4-3-11 16,-1 0-7-16,1 1-6 0,5 0-11 0,0-3-6 16,-5 0-10-16,1-3-4 0,4 0-6 0,-6 2-3 15,7-2-3-15,-7 2-7 0,-3-7-4 0,1 3-4 16,-4-5 4-16,1 2-9 0,-4 0-2 0,-1-5-1 0,0 0-6 15,-3 2-9-15,-5 1-5 0,-1-1-8 0,0-2-2 16,-3-2 3-16,-4 4 1 0,0-5 1 0,-2 1-4 16,-3 4 1-16,-2 1 0 0,-5-5 2 0,2 9 1 15,-2-1 4-15,0 1 4 0,-7 2 3 0,-1-3 2 16,-1 5-1-16,1 2-3 0,-1 1 2 0,4 6 1 16,-1-2-2-16,-1 8 0 0,5-6 6 0,5 4-9 15,-3 4 2-15,4-2 0 0,4 0 0 0,-1 1 2 16,2 1-3-16,4-1 2 0,2 3 0 0,-2 0-3 15,3-2 5-15,3 1 2 0,0-1-7 0,3-1 0 16,3 0 3-16,-2-7 0 0,5 7 3 0,-3-4-7 16,1-3 4-16,5 1 1 0,-4-2 3 0,5 1-4 15,1-1 1-15,-5-5-1 0,2 3 0 0,0-2-7 16,2-2 2-16,-13 0-6 0,23-6-1 0,-10 3-5 16,5-5 1-16,-10 5 1 0,5-4-1 0,0 0 5 15,-4 3-5-15,2 1 5 0,-11 3-7 0,12-9 7 16,-3 5 3-16,-9 4-2 0,12-1 2 0,-12 1-1 15,0 0 0-15,0 0 15 0,14 1-10 0,-14-1 15 16,11 8 3-16,-2-3 1 0,-5 1 5 0,2 3 7 0,0 4 0 16,2 0-2-16,-4 3 7 0,4 4-1 0,1 5 3 15,-5-2 0-15,-1 1 2 0,5 1-3 16,-4 1-1-16,-3 0 2 0,5 0 3 0,-6 1 0 16,3 1-5-16,-3 0-1 0,3-3-4 0,-6 3-1 15,3-3-6-15,-3-1 4 0,6-1 3 0,-3 2-8 16,5-1-1-16,-5 1 1 0,0-1-7 0,1-3 3 0,-1 0-3 15,-1-4 2-15,1 5-6 0,0-1 0 0,0-3 1 16,3-2 2-16,-3-1-3 0,3 0 0 0,-3-6-11 16,0 2-14-16,6 1-24 0,-6-12-19 0,0 15-28 15,7-7-21-15,-7-8-36 0,6 8-47 0,0-3-216 16,-6-5-434-16,17 0 192 0</inkml:trace>
  <inkml:trace contextRef="#ctx0" brushRef="#br0" timeOffset="145330.87">5658 10155 44 0,'0'0'188'0,"3"-11"-5"15,-3 11-9-15,3-10-4 0,-3 10-12 0,0 0-7 16,0 0-1-16,-3-14-11 0,3 14-2 0,0 0-7 0,0 0-8 15,0 0-15-15,0 0-12 0,0 0-8 16,0 0-13-16,0 0-8 0,0 0-11 0,0 0-5 0,0 0-6 16,0 0 0-16,0 0-4 0,0 0-1 0,0 0-2 15,0 0-2-15,-11 35-3 0,9-28-1 0,2-7-1 16,2 22-4-16,-2-7 2 0,1-1 0 0,2-1 0 16,0 1-7-16,1 1 1 0,2-2-2 15,-4 2 2-15,4-4-1 0,0 3-5 0,-6-5-1 0,7 0-1 16,-4 1-1-16,0-2-2 0,6-2 2 0,-3 3-1 15,-1-3-2-15,1 1 0 0,-6-7 1 0,13 10-1 16,-4-6-1-16,-9-4 2 0,10 6-2 0,-10-6 3 16,12 4-5-16,-12-4 1 0,17-4 1 0,-17 4-2 15,13-3-1-15,-2-5 1 0,-2-1 0 0,1 0-2 16,0-4 0-16,-1 0-1 0,3-7-2 0,-1 4 1 16,1-4 1-16,3-2-2 0,-3 0 1 0,-4 0-3 15,3 1 0-15,-2 0 6 0,-2-7-9 0,1 10-3 16,-2 1 4-16,0 2 3 0,0 0-2 0,-3 2 2 15,1-1-3-15,-2 4 1 0,-2 10-3 0,4-16-2 16,-1 11-10-16,-3 5-22 0,2-10-23 0,-2 10-2 16,0 0 3-16,0 0-13 0,0 0-10 0,0 0-12 0,0 0-5 15,0 0-15-15,-24 18-14 0,24-18-6 16,-8 13-12-16,5-2-8 0,2 2-145 0,1-13-324 16,4 18 144-16</inkml:trace>
  <inkml:trace contextRef="#ctx0" brushRef="#br0" timeOffset="145831.89">6173 10286 53 0,'10'1'157'0,"-10"-1"-20"16,17-1-10-16,-17 1-16 0,18-2 9 0,-18 2-4 16,21-1-11-16,-12-1-7 0,1 0-9 0,6-2-6 15,1-1-7-15,-2 1-5 0,1-3-5 0,2 4-11 0,-3-1-1 16,1-2-6-16,-2-1-3 0,1 0 0 0,0 0-7 15,1-4-1-15,-3-3-6 0,-1 4-14 0,-3 0 6 16,3-1-3-16,-4-1-3 0,5-1 2 0,-5 0-6 16,-1 2 0-16,-1 1-4 0,-2 0 4 0,-1 1-4 15,2-2 0-15,-4 2 1 0,-1 9-7 0,2-18 5 16,-2 18-6-16,0-16 3 0,0 16-5 0,-2-15 2 16,2 15-1-16,-6-10-6 0,6 10 8 0,-13-11-5 15,6 5 6-15,7 6-3 0,-21-4-1 0,10 3 3 16,-4 1 1-16,2-3-3 0,-2 2 6 0,-1 2-3 15,-1-1 4-15,-1 0 2 0,2 7-9 0,2-3 7 16,-3 0 6-16,0 2-1 0,5 2 2 0,-4 1 2 16,1-5-5-16,0 7 5 0,3-2-4 0,-3 2-2 15,3 0 5-15,-1-2 4 0,2 3-6 0,-1 2 1 16,3-2-1-16,-1 1 3 0,4-2-3 0,0 2 3 16,-1 1 1-16,4 0 3 0,0-2 1 0,0 3-6 15,1-1 3-15,2-14 1 0,5 22 8 0,-2-8 4 16,3 1-1-16,1-3 6 0,1 0 0 0,2 2-3 15,0-4-2-15,2 0-1 0,2 4-1 0,-1-7-6 16,4 0-2-16,-2 4 3 0,-1-4-7 0,3 0 2 16,-5-1-2-16,4-2 0 0,-1 3 1 0,-1-1-11 0,-4-2-17 15,5 0-19-15,-3 1-27 0,0-3-29 16,1 1-24-16,-2 1-31 0,5-4-34 0,-16 0-199 16,25-4-401-16,-10 2 179 0</inkml:trace>
  <inkml:trace contextRef="#ctx0" brushRef="#br0" timeOffset="146157.6">6908 10453 115 0,'0'0'162'0,"0"0"-12"0,0 0-5 0,0 0-15 16,0 0-4-16,0 0-2 0,0 0-2 0,0 0-8 0,0 0 4 15,0 0-1-15,0 0-5 0,0 0-7 0,0 0-3 16,9 3-6-16,-9-3 0 0,0 0-10 0,0 0 0 16,0 0-8-16,0 0-3 0,20-8-3 0,-13 5-3 15,-7 3-5-15,10-7-4 0,-2 2-6 0,-8 5-3 16,9-12 5-16,-2 5-5 0,-1-1-6 0,-1-2-1 16,-5 10 4-16,9-14-4 0,-9 14-5 0,6-14 0 15,-5 7-1-15,-1 7-5 0,5-13-6 0,-5 13-1 16,0 0-3-16,0 0-6 0,0 0-5 0,-14-16-16 15,14 16-30-15,-13 1-29 0,13-1-28 0,-26 11-33 16,15-5-48-16,-10 7-52 0,6-1-187 0,3-1-443 16,-9 8 196-16</inkml:trace>
</inkml:ink>
</file>

<file path=ppt/ink/ink170.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in"/>
          <inkml:channel name="T" type="integer" max="2.14748E9" units="dev"/>
        </inkml:traceFormat>
        <inkml:channelProperties>
          <inkml:channelProperty channel="X" name="resolution" value="393.73947" units="1/cm"/>
          <inkml:channelProperty channel="Y" name="resolution" value="393.73947" units="1/cm"/>
          <inkml:channelProperty channel="F" name="resolution" value="249.9771" units="1/in"/>
          <inkml:channelProperty channel="T" name="resolution" value="1" units="1/dev"/>
        </inkml:channelProperties>
      </inkml:inkSource>
      <inkml:timestamp xml:id="ts0" timeString="2023-08-11T05:49:28.797"/>
    </inkml:context>
    <inkml:brush xml:id="br0">
      <inkml:brushProperty name="width" value="0.04667" units="cm"/>
      <inkml:brushProperty name="height" value="0.04667" units="cm"/>
      <inkml:brushProperty name="color" value="#3165BB"/>
      <inkml:brushProperty name="fitToCurve" value="1"/>
    </inkml:brush>
  </inkml:definitions>
  <inkml:trace contextRef="#ctx0" brushRef="#br0">19 59 4 0,'0'0'238'0,"0"0"-16"0,0 0-18 0,0 0-18 16,0 0-20-16,0 0-18 0,0 0-15 15,0 0-13-15,0 0-16 0,0 0-5 0,0 0-11 0,0 0-5 16,0 0-12-16,0 0-3 0,0 0-7 0,0 0-6 16,0 0 1-16,0 0-3 0,0 0-3 0,0 0-5 15,0 0-6-15,36 9 3 0,-36-9-4 0,12 0-1 16,-12 0-2-16,14 0-5 0,-14 0-6 0,0 0 4 16,17-5 3-16,-17 5 2 0,9-3-3 0,-9 3 1 15,8-7-6-15,-8 7 8 0,6-8-1 0,-6 8 1 16,4-8-3-16,-4 8 0 0,0 0 1 0,0 0-6 15,-1-13-1-15,1 13-2 0,0 0-3 0,-14-11 0 0,14 11-1 16,-13-6 1-16,13 6-4 0,-15-2 1 0,15 2 2 16,-13-2-2-16,13 2-5 0,-14-3 1 15,14 3-2-15,0 0-3 0,0 0 2 0,-18 3 0 0,18-3 1 16,-9 4-2-16,9-4-1 0,-7 10-5 0,7-10-21 16,-6 11-27-16,3-3-26 0,3-8-34 0,-5 17-39 15,4-8-47-15,-3-1-239 0,4-8-466 0,-3 14 206 16</inkml:trace>
</inkml:ink>
</file>

<file path=ppt/ink/ink171.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in"/>
          <inkml:channel name="T" type="integer" max="2.14748E9" units="dev"/>
        </inkml:traceFormat>
        <inkml:channelProperties>
          <inkml:channelProperty channel="X" name="resolution" value="393.73947" units="1/cm"/>
          <inkml:channelProperty channel="Y" name="resolution" value="393.73947" units="1/cm"/>
          <inkml:channelProperty channel="F" name="resolution" value="249.9771" units="1/in"/>
          <inkml:channelProperty channel="T" name="resolution" value="1" units="1/dev"/>
        </inkml:channelProperties>
      </inkml:inkSource>
      <inkml:timestamp xml:id="ts0" timeString="2023-08-11T05:49:29.152"/>
    </inkml:context>
    <inkml:brush xml:id="br0">
      <inkml:brushProperty name="width" value="0.04667" units="cm"/>
      <inkml:brushProperty name="height" value="0.04667" units="cm"/>
      <inkml:brushProperty name="color" value="#3165BB"/>
      <inkml:brushProperty name="fitToCurve" value="1"/>
    </inkml:brush>
  </inkml:definitions>
  <inkml:trace contextRef="#ctx0" brushRef="#br0">-1 101 165 0,'0'0'192'0,"0"0"-8"0,0 0-18 15,0 0-7-15,0 0-5 0,1 11-7 0,-1-11-2 16,0 0-4-16,0 0 1 0,0 0-4 0,0 0 1 16,0 0 4-16,0 0-2 0,0 0 0 0,0 0 4 15,0 0-8-15,0 0-13 0,0 0-17 0,0 0-5 16,0 0-5-16,0 0-6 0,0 0-5 0,0 0-11 15,6-31-8-15,-6 31-6 0,0 0-10 0,0-21-2 16,0 21-4-16,-1-11-3 0,1 11-10 0,-3-14-2 16,3 14-3-16,-2-11-5 0,2 11-16 0,0 0-10 15,0-14-25-15,0 14-18 0,0 0-32 0,0 0-22 0,0 0-37 16,0 0-34-16,0 0-10 0,6-10-28 0,-6 10-246 16,0 0-493-16,0 0 219 0</inkml:trace>
</inkml:ink>
</file>

<file path=ppt/ink/ink172.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in"/>
          <inkml:channel name="T" type="integer" max="2.14748E9" units="dev"/>
        </inkml:traceFormat>
        <inkml:channelProperties>
          <inkml:channelProperty channel="X" name="resolution" value="393.73947" units="1/cm"/>
          <inkml:channelProperty channel="Y" name="resolution" value="393.73947" units="1/cm"/>
          <inkml:channelProperty channel="F" name="resolution" value="249.9771" units="1/in"/>
          <inkml:channelProperty channel="T" name="resolution" value="1" units="1/dev"/>
        </inkml:channelProperties>
      </inkml:inkSource>
      <inkml:timestamp xml:id="ts0" timeString="2023-08-11T05:49:29.594"/>
    </inkml:context>
    <inkml:brush xml:id="br0">
      <inkml:brushProperty name="width" value="0.04667" units="cm"/>
      <inkml:brushProperty name="height" value="0.04667" units="cm"/>
      <inkml:brushProperty name="color" value="#3165BB"/>
      <inkml:brushProperty name="fitToCurve" value="1"/>
    </inkml:brush>
  </inkml:definitions>
  <inkml:trace contextRef="#ctx0" brushRef="#br0">20 0 33 0,'0'0'227'0,"0"0"-16"16,0 0-6-16,0 0-12 0,0 0-7 0,0 0-12 0,0 0-7 15,4 36-9-15,-4-22-10 0,0-1-6 0,3 5-7 16,-2 5-7-16,1-1-5 0,-4-4-8 0,2 7-9 16,0 2-10-16,0-3-6 0,2 1-5 0,-2-4-3 15,0 3-8-15,-2-6-6 0,1-1-6 0,-3-1-3 16,4 0-5-16,0 0-9 0,0-1 0 0,-3 1-1 16,0-4-9-16,1 2-3 0,1 0-1 0,-4-4-2 15,5-10-4-15,-1 18-2 0,-2-8-21 0,1 0-12 16,1 0-29-16,1-10-13 0,-2 15-23 0,2-15-15 15,0 11-19-15,0-11-17 0,0 0-21 0,5 10-39 0,-5-10-57 16,0 0-150-16,18-5-425 0,-18 5 188 16</inkml:trace>
</inkml:ink>
</file>

<file path=ppt/ink/ink173.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in"/>
          <inkml:channel name="T" type="integer" max="2.14748E9" units="dev"/>
        </inkml:traceFormat>
        <inkml:channelProperties>
          <inkml:channelProperty channel="X" name="resolution" value="393.73947" units="1/cm"/>
          <inkml:channelProperty channel="Y" name="resolution" value="393.73947" units="1/cm"/>
          <inkml:channelProperty channel="F" name="resolution" value="249.9771" units="1/in"/>
          <inkml:channelProperty channel="T" name="resolution" value="1" units="1/dev"/>
        </inkml:channelProperties>
      </inkml:inkSource>
      <inkml:timestamp xml:id="ts0" timeString="2023-08-11T05:49:29.885"/>
    </inkml:context>
    <inkml:brush xml:id="br0">
      <inkml:brushProperty name="width" value="0.04667" units="cm"/>
      <inkml:brushProperty name="height" value="0.04667" units="cm"/>
      <inkml:brushProperty name="color" value="#3165BB"/>
      <inkml:brushProperty name="fitToCurve" value="1"/>
    </inkml:brush>
  </inkml:definitions>
  <inkml:trace contextRef="#ctx0" brushRef="#br0">319 15 18 0,'0'0'229'16,"0"-17"-18"-16,0 17-16 0,0 0-11 0,0 0-15 0,-20-1-10 16,20 1-12-16,0 0-7 0,-28 11-6 0,17-6-8 15,-2 1-3-15,0 2-5 0,-2 3-9 0,1-2-9 16,-2 2-1-16,-4 1-5 0,1 2-7 0,1-3-1 16,0 4-10-16,-1 1-6 0,5-4-6 0,1 0-6 15,4 1 1-15,-3 0-8 0,5-1-4 0,-5 0-4 16,6 0-5-16,0-3 2 0,0 1-12 0,3-2 3 15,-2 2-3-15,5-10-1 0,-1 14-4 0,1-14 2 16,0 15-4-16,0-15-2 0,4 14-1 0,1-8-4 16,-5-6 0-16,13 10-10 0,4-7-19 0,-5 1-26 0,-3-4-32 15,5 3-38-15,3-2-33 0,2-2-56 0,-2-1-257 16,8-5-496-16,0 0 220 0</inkml:trace>
</inkml:ink>
</file>

<file path=ppt/ink/ink174.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in"/>
          <inkml:channel name="T" type="integer" max="2.14748E9" units="dev"/>
        </inkml:traceFormat>
        <inkml:channelProperties>
          <inkml:channelProperty channel="X" name="resolution" value="393.73947" units="1/cm"/>
          <inkml:channelProperty channel="Y" name="resolution" value="393.73947" units="1/cm"/>
          <inkml:channelProperty channel="F" name="resolution" value="249.9771" units="1/in"/>
          <inkml:channelProperty channel="T" name="resolution" value="1" units="1/dev"/>
        </inkml:channelProperties>
      </inkml:inkSource>
      <inkml:timestamp xml:id="ts0" timeString="2023-08-11T05:49:30.157"/>
    </inkml:context>
    <inkml:brush xml:id="br0">
      <inkml:brushProperty name="width" value="0.04667" units="cm"/>
      <inkml:brushProperty name="height" value="0.04667" units="cm"/>
      <inkml:brushProperty name="color" value="#3165BB"/>
      <inkml:brushProperty name="fitToCurve" value="1"/>
    </inkml:brush>
  </inkml:definitions>
  <inkml:trace contextRef="#ctx0" brushRef="#br0">0 47 256 0,'9'-2'259'16,"3"-1"-9"-16,-2 1-20 0,5-6-12 0,3 6-22 0,2-1-17 16,-2 1-13-16,7-3-14 0,2 3-10 0,-2-2-13 15,5 4-9-15,-5-3-11 0,8 3-9 0,-6-6-11 16,4 6-10-16,-4-1-7 0,1 0-5 0,5-1-8 0,-9 4-4 15,3-4-8-15,-8 2-3 0,1-1-5 16,-1 1-5-16,-4 1-3 0,0-2-5 0,1 2-1 16,-2 1-3-16,-4-2-1 0,-10 0-9 0,17 1-11 0,-17-1-21 15,15 1-13-15,-15-1-6 0,0 0-5 0,0 0-14 16,4 7-28-16,-4-7-27 0,0 0-32 0,-27 10-39 16,14-7-65-16,-5-1-128 0,0-2-407 0,-3 3 180 15</inkml:trace>
</inkml:ink>
</file>

<file path=ppt/ink/ink175.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in"/>
          <inkml:channel name="T" type="integer" max="2.14748E9" units="dev"/>
        </inkml:traceFormat>
        <inkml:channelProperties>
          <inkml:channelProperty channel="X" name="resolution" value="393.73947" units="1/cm"/>
          <inkml:channelProperty channel="Y" name="resolution" value="393.73947" units="1/cm"/>
          <inkml:channelProperty channel="F" name="resolution" value="249.9771" units="1/in"/>
          <inkml:channelProperty channel="T" name="resolution" value="1" units="1/dev"/>
        </inkml:channelProperties>
      </inkml:inkSource>
      <inkml:timestamp xml:id="ts0" timeString="2023-08-11T05:49:30.344"/>
    </inkml:context>
    <inkml:brush xml:id="br0">
      <inkml:brushProperty name="width" value="0.04667" units="cm"/>
      <inkml:brushProperty name="height" value="0.04667" units="cm"/>
      <inkml:brushProperty name="color" value="#3165BB"/>
      <inkml:brushProperty name="fitToCurve" value="1"/>
    </inkml:brush>
  </inkml:definitions>
  <inkml:trace contextRef="#ctx0" brushRef="#br0">0 0 5 0,'13'11'212'0,"-1"-8"-15"0,1-2-13 0,7 3-19 16,-2-3-11-16,8 1-14 0,4-2-20 0,-4 0-2 15,3 3-12-15,10-3-11 0,-10-3-12 0,0 6-10 16,1-3-6-16,-4 0-10 0,0 0-20 0,-6 0-20 0,-2 0-30 15,-2 0-31-15,2-3-43 0,-5 3-70 0,-4-2-99 16,-9 2-275-16,23-2 122 0</inkml:trace>
</inkml:ink>
</file>

<file path=ppt/ink/ink176.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in"/>
          <inkml:channel name="T" type="integer" max="2.14748E9" units="dev"/>
        </inkml:traceFormat>
        <inkml:channelProperties>
          <inkml:channelProperty channel="X" name="resolution" value="393.73947" units="1/cm"/>
          <inkml:channelProperty channel="Y" name="resolution" value="393.73947" units="1/cm"/>
          <inkml:channelProperty channel="F" name="resolution" value="249.9771" units="1/in"/>
          <inkml:channelProperty channel="T" name="resolution" value="1" units="1/dev"/>
        </inkml:channelProperties>
      </inkml:inkSource>
      <inkml:timestamp xml:id="ts0" timeString="2023-08-11T05:49:31.379"/>
    </inkml:context>
    <inkml:brush xml:id="br0">
      <inkml:brushProperty name="width" value="0.04667" units="cm"/>
      <inkml:brushProperty name="height" value="0.04667" units="cm"/>
      <inkml:brushProperty name="color" value="#3165BB"/>
      <inkml:brushProperty name="fitToCurve" value="1"/>
    </inkml:brush>
  </inkml:definitions>
  <inkml:trace contextRef="#ctx0" brushRef="#br0">60 19 208 0,'6'-7'208'0,"-6"7"-10"0,0 0-6 16,8-8-10-16,-8 8-11 0,0 0-11 0,11-5-10 16,-11 5-17-16,0 0-14 0,0 0-14 0,0 0-8 15,0 0-11-15,0 0-2 0,0 0-1 0,0 0-4 16,0 0-4-16,0 0 1 0,-5 29-7 0,5-29-1 15,-9 18-6-15,7-5-4 0,-6 1-8 0,2 0 0 16,3-1-6-16,-3-2-4 0,0 3-7 0,2 2 1 16,-2-1-3-16,3 0-4 0,-3-2-1 0,1-1-3 0,2 1-1 15,0 0 4-15,0-2-9 0,2 1 2 0,1-12-8 16,-2 17 4-16,-1-8-1 0,3-9 0 0,-1 16-4 16,1-16 3-16,0 16-2 0,0-16 1 0,1 14-2 15,-1-14 1-15,9 9-1 0,-6-2-1 16,3-1 0-16,-6-6 2 0,17 7-4 0,-11-1-2 0,7-1 1 15,3-3 2-15,-2 3-3 0,1-3-1 0,0 2-6 16,3-2-10-16,-5-1-11 0,6 2-13 0,-2-3-20 16,-1 1-12-16,-1-2-22 0,2 2-23 0,-1-1-32 15,2-5-23-15,-3-1-57 0,1 3-169 0,1-4-426 16,-4 0 188-16</inkml:trace>
</inkml:ink>
</file>

<file path=ppt/ink/ink177.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in"/>
          <inkml:channel name="T" type="integer" max="2.14748E9" units="dev"/>
        </inkml:traceFormat>
        <inkml:channelProperties>
          <inkml:channelProperty channel="X" name="resolution" value="393.73947" units="1/cm"/>
          <inkml:channelProperty channel="Y" name="resolution" value="393.73947" units="1/cm"/>
          <inkml:channelProperty channel="F" name="resolution" value="249.9771" units="1/in"/>
          <inkml:channelProperty channel="T" name="resolution" value="1" units="1/dev"/>
        </inkml:channelProperties>
      </inkml:inkSource>
      <inkml:timestamp xml:id="ts0" timeString="2023-08-11T05:49:31.610"/>
    </inkml:context>
    <inkml:brush xml:id="br0">
      <inkml:brushProperty name="width" value="0.04667" units="cm"/>
      <inkml:brushProperty name="height" value="0.04667" units="cm"/>
      <inkml:brushProperty name="color" value="#3165BB"/>
      <inkml:brushProperty name="fitToCurve" value="1"/>
    </inkml:brush>
  </inkml:definitions>
  <inkml:trace contextRef="#ctx0" brushRef="#br0">263 0 56 0,'0'0'225'16,"0"0"-5"-16,0 0-9 0,0 0-8 0,0 0-7 0,0 0-13 16,-17 26-13-16,11-11-4 0,0 1-16 0,5 1-11 15,-8 5-9-15,0 1-14 0,1 3-11 0,-4-2-10 16,2 3-10-16,0 1-6 0,1-4-8 0,-8 9-6 15,7-7-5-15,-2 1-6 0,-2 8-12 0,1-3-27 16,1-6-27-16,2-1-40 0,-4 1-35 0,-1-1-45 16,5-1-44-16,-7 0-221 0,7-4-428 0,-2-4 189 15</inkml:trace>
</inkml:ink>
</file>

<file path=ppt/ink/ink178.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in"/>
          <inkml:channel name="T" type="integer" max="2.14748E9" units="dev"/>
        </inkml:traceFormat>
        <inkml:channelProperties>
          <inkml:channelProperty channel="X" name="resolution" value="393.73947" units="1/cm"/>
          <inkml:channelProperty channel="Y" name="resolution" value="393.73947" units="1/cm"/>
          <inkml:channelProperty channel="F" name="resolution" value="249.9771" units="1/in"/>
          <inkml:channelProperty channel="T" name="resolution" value="1" units="1/dev"/>
        </inkml:channelProperties>
      </inkml:inkSource>
      <inkml:timestamp xml:id="ts0" timeString="2023-08-11T05:49:32.491"/>
    </inkml:context>
    <inkml:brush xml:id="br0">
      <inkml:brushProperty name="width" value="0.04667" units="cm"/>
      <inkml:brushProperty name="height" value="0.04667" units="cm"/>
      <inkml:brushProperty name="color" value="#3165BB"/>
      <inkml:brushProperty name="fitToCurve" value="1"/>
    </inkml:brush>
  </inkml:definitions>
  <inkml:trace contextRef="#ctx0" brushRef="#br0">40 0 202 0,'0'0'206'16,"0"0"-27"-16,0 0-15 0,0 0-5 0,0 0 3 15,0 0-4-15,0 0-9 0,0 0-9 0,-3 35 4 0,3-35-11 16,0 24 0-16,0-7-7 0,-1 1-4 16,1-2-1-16,-5 2-6 0,5 6-5 15,0-1-3-15,-1-6-5 0,-2 7-5 0,3 0-9 0,0-2-5 16,-2-6-5-16,1 3-6 0,-1-1-7 0,-1-2-8 16,3 2 0-16,-3-1-8 0,3-2-1 0,-1-1-4 15,-2-1-6-15,1 1-2 0,2 0-6 0,0-3-1 0,0-11-4 16,-1 17-3-16,1-17 2 0,0 17 4 15,-3-11-11-15,3-6-12 0,0 0-28 0,0 19-11 0,0-19-19 16,-3 11-22-16,3-11-26 0,0 0-16 0,-3 12-31 16,3-12-24-16,0 0-32 0,0 0-263 0,0 0-505 15,0 0 224-15</inkml:trace>
</inkml:ink>
</file>

<file path=ppt/ink/ink179.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in"/>
          <inkml:channel name="T" type="integer" max="2.14748E9" units="dev"/>
        </inkml:traceFormat>
        <inkml:channelProperties>
          <inkml:channelProperty channel="X" name="resolution" value="393.73947" units="1/cm"/>
          <inkml:channelProperty channel="Y" name="resolution" value="393.73947" units="1/cm"/>
          <inkml:channelProperty channel="F" name="resolution" value="249.9771" units="1/in"/>
          <inkml:channelProperty channel="T" name="resolution" value="1" units="1/dev"/>
        </inkml:channelProperties>
      </inkml:inkSource>
      <inkml:timestamp xml:id="ts0" timeString="2023-08-11T05:49:32.815"/>
    </inkml:context>
    <inkml:brush xml:id="br0">
      <inkml:brushProperty name="width" value="0.04667" units="cm"/>
      <inkml:brushProperty name="height" value="0.04667" units="cm"/>
      <inkml:brushProperty name="color" value="#3165BB"/>
      <inkml:brushProperty name="fitToCurve" value="1"/>
    </inkml:brush>
  </inkml:definitions>
  <inkml:trace contextRef="#ctx0" brushRef="#br0">288 0 173 0,'0'0'188'0,"0"0"-9"0,-21 3-10 0,21-3-9 16,-15 7-7-16,5-3-4 0,3-1-10 15,-7 8-5-15,1-4-3 0,-2 4 0 0,1 2-7 0,-2-3-9 16,1 1 1-16,3 3-4 0,-1-2-12 0,-2 1-1 15,1 0-9-15,2 2-2 0,-1-4-7 0,3 3-5 16,-2-2-5-16,1 3-6 0,2-3-7 0,2 0-6 16,1-4-4-16,1 3 0 0,2 0-2 0,0-3-5 15,3-8-1-15,-3 18-7 0,3-18 4 0,2 14-3 16,-1-3-1-16,4-4-4 0,2-1-4 0,1 1 0 16,2-1-2-16,1 1-4 0,5-2-9 0,0 1-5 15,2-2-25-15,0 1-30 0,-1-2-36 0,1-2-34 16,1 1-38-16,2-2-49 0,-2 0-261 0,7-6-507 0,2-1 224 15</inkml:trace>
</inkml:ink>
</file>

<file path=ppt/ink/ink18.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in"/>
          <inkml:channel name="T" type="integer" max="2.14748E9" units="dev"/>
        </inkml:traceFormat>
        <inkml:channelProperties>
          <inkml:channelProperty channel="X" name="resolution" value="393.73947" units="1/cm"/>
          <inkml:channelProperty channel="Y" name="resolution" value="393.73947" units="1/cm"/>
          <inkml:channelProperty channel="F" name="resolution" value="249.9771" units="1/in"/>
          <inkml:channelProperty channel="T" name="resolution" value="1" units="1/dev"/>
        </inkml:channelProperties>
      </inkml:inkSource>
      <inkml:timestamp xml:id="ts0" timeString="2023-08-14T06:49:23.505"/>
    </inkml:context>
    <inkml:brush xml:id="br0">
      <inkml:brushProperty name="width" value="0.04667" units="cm"/>
      <inkml:brushProperty name="height" value="0.04667" units="cm"/>
      <inkml:brushProperty name="color" value="#ED1C24"/>
      <inkml:brushProperty name="fitToCurve" value="1"/>
    </inkml:brush>
  </inkml:definitions>
  <inkml:trace contextRef="#ctx0" brushRef="#br0">1621 93 15 0,'0'0'69'0,"-13"-4"-2"16,13 4-5-16,0 0-2 0,-15-1 2 0,15 1-2 0,0 0-10 15,-15-4 5-15,15 4-11 0,-8-4-1 0,8 4 1 16,0 0-4-16,-10-9 0 0,10 9-8 0,0 0 4 16,-9-3-2-16,9 3-3 0,0 0-6 0,-11-8-4 15,11 8-7-15,0 0 11 0,-8-7-6 0,8 7 4 16,0 0-3-16,-12-6-5 0,12 6-5 0,0 0 4 15,-14-7-1-15,14 7 0 0,-10-2-3 0,10 2 2 16,-11-5-4-16,11 5-5 0,-13-4 11 0,13 4-2 16,-11-3-1-16,11 3-4 0,-10-4 3 15,10 4 1-15,0 0 0 0,-16-3-4 0,16 3 0 0,-9-4-4 16,9 4 8-16,0 0 1 0,-17-4-7 0,17 4 0 16,0 0-5-16,-15-3 7 0,15 3 0 0,-12 0 0 15,12 0-5-15,-13-1-4 0,13 1 9 0,-15-2-3 16,15 2-1-16,-15-2 1 0,15 2-3 0,-13 0-6 15,13 0 2-15,-18-1 6 0,18 1 4 0,-15-2 0 16,15 2 5-16,-18 2-2 0,18-2 3 0,-15 0-7 0,15 0 1 16,-16-2 4-16,16 2-5 0,-15 0 7 0,15 0-7 15,-12-2-1-15,12 2-4 0,0 0 5 0,-21 0 2 16,21 0-1-16,-13 2-3 0,13-2-2 0,-15 2-6 16,15-2 12-16,-15 1-11 0,15-1 3 0,-17 2 0 15,17-2 5-15,-19 0-1 0,10 2-5 0,9-2 6 16,-21 1-2-16,11-1-2 0,10 0 7 0,-23 1-6 15,13 1-3-15,10-2 6 0,-20 2-2 0,12 0-7 16,8-2 8-16,-21 1-2 0,9 2 4 0,12-3 1 16,-20 3-10-16,8-2 6 0,3 3-4 0,9-4 8 0,-17 2-1 15,8 2-6-15,9-4 6 0,-18 1-1 16,18-1-1-16,-15 4-16 0,15-4 13 0,-15 2-4 16,4 0 8-16,11-2-2 0,-14 2 2 0,14-2 2 15,-18 5-8-15,10-4 4 0,-1 2 3 0,9-3-2 0,-18 5 1 16,11-1-5-16,7-4 2 0,-18 3 1 15,11 1 0-15,-2-2-3 0,9-2-5 0,-17 8 4 16,8-7 3-16,9-1 0 0,-18 4 5 0,11-2-8 0,7-2 4 16,-17 7-1-16,17-7 2 0,-16 6-6 0,9-5 11 15,7-1-10-15,-15 6 5 0,4-5 4 0,11-1 2 16,-10 5-13-16,10-5 5 0,-12 5 1 0,1-1-1 16,11-4 1-16,-13 7 3 0,7-4-10 0,6-3 9 15,-10 7 1-15,2-3-2 0,8-4-1 0,-13 4 4 16,4 2-3-16,9-6-1 0,-14 3-1 0,7 1 0 15,7-4 4-15,-14 10-5 0,6-6-3 16,0 0 4-16,8-4 4 0,-16 8-6 0,8-6 0 0,8-2 2 16,-13 8-1-16,5-7 2 0,8-1-3 0,-15 8 1 0,6-5 3 15,9-3-5-15,-10 8 3 0,1-5 0 16,9-3-2-16,-10 3 2 0,10-3 2 0,-12 9 4 16,4-7-8-16,8-2 11 0,-13 10-6 0,13-10 4 15,-17 7-7-15,13-4-1 0,4-3 2 0,-18 6 1 16,12-1 0-16,6-5-6 0,-12 5 3 0,12-5 1 15,-13 6-3-15,5-2 7 0,8-4-3 0,-13 6-3 0,4-2 2 16,9-4 4-16,-14 7-5 0,9-3 1 0,5-4 1 16,-14 10 0-16,14-10 0 0,-12 5 2 0,12-5-7 15,-13 9-2-15,7-6 1 0,6-3 6 0,-12 11-3 16,7-7-1-16,5-4-1 0,-9 6 6 0,9-6-1 16,-7 9 2-16,7-9-2 0,-6 8-3 0,6-8 5 15,-7 9 0-15,7-9-3 0,-6 11 5 0,6-11-1 16,-8 9 5-16,5-2-4 0,3-7 3 0,-6 13 1 15,6-13 2-15,-6 13-1 0,2-8-9 0,4-5 3 16,-8 15 1-16,5-9 5 0,3-6-4 0,-9 14-1 0,8-7 2 16,-5 3-1-16,6-10 1 0,-6 16 6 15,3-7-7-15,-2 1 1 0,2-3 1 0,-1 2 3 16,0 0-4-16,2 2 1 0,2-11-2 0,-6 16 0 16,3-5-2-16,0-1-4 0,3-10 4 0,-3 16 5 0,2-5-4 15,1-11 0-15,-5 18-3 0,1-5 1 16,2-4 3-16,-2 1-3 0,4 4 4 0,0-14-4 0,-5 18 1 15,2-9 1-15,2 2 1 0,1 4-5 0,-2-4 3 16,2-11-5-16,-3 20 2 0,2-4 2 16,1-6-1-16,0-10 1 0,-2 22-2 0,2-13-1 0,-1 7 1 15,1-16 3-15,-3 17-1 0,3-6 0 0,0-11-6 16,-3 19 5-16,4-9-2 0,-1-10-1 0,0 21 3 16,-1-11-1-16,1-10 0 0,-3 18-8 0,6-9 4 15,-3-9 1-15,-3 18-3 0,3-8 3 0,0-10 0 16,3 20-3-16,-3-12 6 0,0-8-2 0,-3 21 1 15,3-12-2-15,0-9-2 0,4 16 3 0,-4-6 2 16,0-10-1-16,0 18-3 0,2-8-2 0,-2-10 9 0,3 15-5 16,-3-15 3-16,1 16-4 0,1-9 2 15,-2-7 0-15,4 18 2 0,-2-11 0 0,2 0 1 16,-4-7-2-16,5 14 8 0,-2-5-3 0,-3-9-5 0,6 15 1 16,-3-7 1-16,3-1-2 0,-6-7 5 0,4 17-5 15,-1-10-3-15,-3-7 2 0,5 17 0 16,-2-10-2-16,0 3 1 0,-3-10 2 0,5 16-2 0,-2-11 0 15,-1 5 1-15,4-2 2 0,-6-8-2 0,6 17 1 16,-2-10 4-16,-1 2-2 0,2-3 4 0,-5-6-3 16,9 14 6-16,-3-4-4 0,-2-3-3 0,-4-7 1 15,9 11 1-15,-4-5 0 0,-2 3-1 0,-3-9 1 16,10 11 0-16,-4-1 0 0,1-2 0 0,-1-4-2 16,-6-4 3-16,9 14-4 0,-1-8 1 0,-2 2-5 15,1-1 3-15,-2 0 0 0,-5-7 1 0,7 10-2 16,-1-1-2-16,0-4 2 0,-6-5 4 0,6 10-6 15,0-4 1-15,-6-6 1 0,8 11 1 0,-6-6-2 16,-2-5 13-16,11 10-13 0,-11-10 1 0,7 10 1 16,-2-5 1-16,-5-5-2 0,9 12-1 0,-9-12 2 0,7 9 1 15,-2-2-1-15,1-1 1 0,-6-6 0 16,10 9-2-16,-1-4 0 0,-9-5 4 0,15 7-2 16,-9 0-2-16,0-3 3 0,1 3 1 0,-7-7-4 0,11 10 1 15,-2-10 0-15,-2 6 3 0,-7-6-2 16,12 8-2-16,-7-5 4 0,-5-3-3 0,12 7-1 15,-5-3 3-15,-7-4 4 0,13 7-1 0,-7-4-1 16,2 1 1-16,-8-4-3 0,13 13 1 0,-4-12 1 0,-9-1 0 16,11 8-2-16,-4-6 1 0,2 3 3 0,-1 2-4 15,0-3 1-15,3 2 1 0,-2-3-1 16,-9-3 1-16,18 7-3 0,-9-1 1 0,1-2 2 0,1 1-2 16,-1-3 1-16,-1 2-3 0,1-4 3 0,-1 6-1 15,-1-2 7-15,2 3-12 0,-10-7 1 0,17 7 4 16,-5-6-3-16,-2 1-1 0,-1 3-1 0,3-1 2 15,-3 2 1-15,1-3 0 0,1 4-4 0,1-3 0 16,-2-1 1-16,4 4 2 0,-5-5 1 0,2 3-3 16,-2-1 2-16,5 1 1 0,-2-4-3 0,1 6 0 15,-1-6 0-15,2 5 3 0,-3-2-3 0,3-1 2 16,2 2-4-16,-2 1 6 0,4 0-3 0,-3-2-1 16,1-1 1-16,-1-6 0 0,1 7-2 0,1-1 3 15,-2-3 0-15,2 5 0 0,-2-2 1 0,0 3-4 16,2-4 1-16,-2 1 0 0,-2 1-1 0,0 1 0 0,-2-2 8 15,-1-2-7-15,4 6 2 0,-2-6-2 16,-5 2 0-16,-7-3-1 0,18 6 2 0,-9-6-2 16,-2 4 4-16,-7-4-4 0,20 2 2 0,-13 3-3 15,4-3 1-15,-11-2 2 0,18 3-1 0,-11-2-1 16,4 0 6-16,0 2-2 0,0 0-4 0,-11-3-2 16,24 0 5-16,-14 4-2 0,2-3-2 0,-1-1 1 15,2 2 1-15,-1-1 2 0,0 2-1 0,1-3-2 0,2 1-1 16,-3-1 5-16,6 1-2 0,-9 0-3 0,6 3 2 15,-8-1-1-15,-7-3 2 0,23 3-3 16,-14-3 3-16,-9 0 0 0,23 0-3 0,-14 5 4 16,5-3 2-16,-4-1-2 0,4-2-2 0,-14 1-3 0,18 0 1 15,-9 1 5-15,-9-1-1 0,20 0-4 16,-20 0 4-16,21-1-2 0,-12 1 0 0,-9 0-2 0,23-2 3 16,-10 2 0-16,-2 0 2 0,0-4-4 0,-11 4 2 15,24 0-4-15,-13 0-4 0,-11 0 3 0,22-1-2 16,-13 1-3-16,-9 0 4 0,19 0-5 0,-19 0 1 15,20-1 4-15,-11 1-2 0,1-4 4 0,-10 4-4 16,14-1 1-16,-14 1 5 0,15-11-4 0,-5 9 5 16,-10 2-6-16,15-5 1 0,-3 5 2 0,-12 0-2 15,16-7 2-15,-5 6-3 0,-1-4 0 0,1 1 0 16,2 3 2-16,0-4 1 0,2 5-1 0,-3-1 0 16,-3-5 1-16,-9 6-1 0,23-7 1 0,-14 3-1 15,-1 3 0-15,9-5 5 0,-8 5-4 0,-9 1-1 16,16-8 2-16,-8 6 1 0,-8 2-2 0,16-9 3 15,-8 4 1-15,1 1 1 0,-2-3-2 0,-7 7 0 16,15-10 0-16,-9 3-1 0,-6 7 1 0,13-3-1 0,-13 3-3 16,15-8 2-16,-6 6 4 0,-9 2-1 0,15-11-2 15,-9 4 2-15,1 3 1 0,-7 4-2 16,15-7-2-16,-9 1 4 0,-6 6-4 0,18-8 4 0,-10 2-11 16,-2 1 7-16,-6 5-4 0,10-11 3 0,-1 9-2 15,-9 2 2-15,9-11 0 0,-9 11 1 16,12-10 0-16,-6 3 1 0,-6 7-2 0,10-7-1 0,-4 1 5 15,-6 6-4-15,11-7 0 0,-11 7 0 0,10-7 4 16,-4 2 1-16,-6 5-2 0,12-8-3 0,-12 8-1 16,11-8 3-16,-7 5 2 0,-4 3 1 0,12-8 0 15,-6 3-2-15,-6 5 0 0,9-10-2 0,-9 10 1 16,10-6-1-16,-10 6 5 0,8-10-3 0,-1 6 2 16,-7 4-1-16,12-10-3 0,-6 6-2 0,-6 4-2 15,14-7 5-15,-9 0 0 0,3 0-2 0,-1 0 3 16,1 3-1-16,-1-2-1 0,-7 6 2 15,14-11-1-15,-5 5-3 0,-5 1 2 0,5-2 3 0,-9 7-9 16,17-7 11-16,-10 1-5 0,-1-1 2 0,-6 7-9 16,13-8 7-16,-5 2 3 0,-8 6 2 0,12-8-2 15,-12 8 3-15,7-7-5 0,-1 2 4 0,-6 5-2 16,14-10 2-16,-14 10-8 0,10-9 5 0,-7 3 2 16,-3 6-4-16,7-11 3 0,-7 11-2 0,11-11 1 15,-8 6-1-15,3-3 3 0,-6 8 2 0,6-11-4 16,-6 11-3-16,10-11 4 0,-8 6 1 0,-2 5-6 15,9-9 5-15,-6-1-5 0,-3 10 4 0,7-14-1 16,-1 8 0-16,-6 6 4 0,6-12-2 0,-3 5-4 16,-3 7 3-16,6-13 1 0,-6 13 0 0,4-11 1 15,-4 11 0-15,8-13-3 0,-7 7 4 0,-1 6-5 0,8-12 3 16,-4 4-1-16,-4 8 3 0,3-14-3 0,-3 14-2 16,6-17 2-16,-6 11-4 0,0 6 3 15,5-18 1-15,-5 9 0 0,0 9 0 0,3-16-3 0,0 6 2 16,0 2-6-16,-3 8 1 0,4-16-7 0,-4 16 6 15,3-15-4-15,0 7-7 0,-3 8 3 16,3-15-2-16,-3 15 2 0,3-14-10 0,0 8 8 16,-3 6 1-16,0-16 1 0,0 16 3 0,5-14-3 0,-5 14 1 15,-3-16-2-15,3 16 2 0,-2-15-2 0,2 15-7 16,-1-15 1-16,1 15-1 0,-2-17-3 0,2 17-2 16,-4-14 3-16,-1 2-4 0,5 12-1 15,-1-19-1-15,-1 11-2 0,2 8-2 0,-6-18 7 0,6 18 6 16,-1-19-3-16,1 19 3 0,1-21 5 0,-1 21 3 15,0-22 2-15,0 22-5 0,-1-15 11 0,1 15-3 16,0 0-3-16,-3-22 11 0,3 22-5 16,0 0 3-16,-2-20 7 0,2 20-5 0,-3-15 4 0,3 15-6 15,-4-13 7-15,4 13-6 0,-5-18 9 0,5 18-5 16,-7-14-4-16,7 14 6 0,-6-14 3 0,6 14-7 16,-8-16 4-16,2 6 3 0,6 10-10 0,-7-13 3 0,4 5 2 15,3 8-4-15,-9-16-1 0,6 10 1 16,3 6 4-16,-7-19 4 0,1 13-6 0,6 6-2 15,-8-16 4-15,4 10-5 0,4 6 4 0,-8-13-8 16,4 6 3-16,4 7 3 0,-11-11-2 0,7 4 10 0,4 7-7 16,-12-14 1-16,6 9-3 0,6 5 3 15,-10-11 0-15,4 4-4 0,6 7 4 0,-14-9-1 16,7 3-3-16,1-1 3 0,6 7-3 0,-12-9 0 16,4 3 3-16,8 6-1 0,-13-9 2 0,13 9 1 15,-13-11-1-15,8 7 5 0,5 4-12 0,-9-12 2 0,3 6 6 16,6 6-5-16,-10-10 5 0,10 10-2 15,-11-10 0-15,7 5 0 0,4 5-1 0,-14-11-2 16,8 7 7-16,0-3-11 0,6 7 10 0,-10-11-8 0,1 6 6 16,9 5 2-16,-9-10-4 0,3 3 3 0,6 7 1 15,-12-9-4-15,5 1 1 0,7 8 3 0,-9-12-1 16,9 12-5-16,-8-9 1 0,-1 3 4 0,9 6-2 16,-7-11 2-16,7 11 2 0,-8-9-1 0,8 9-3 15,-8-9 5-15,8 9 1 0,-9-8-1 0,9 8-7 16,-9-10 7-16,9 10-2 0,-8-6-3 0,8 6 2 15,-10-6 2-15,10 6-4 0,-14-10 3 0,14 10-1 16,-10-8 0-16,10 8-5 0,-14-5 5 0,6 3 10 16,8 2-13-16,-11-9 1 0,11 9 0 0,-16-7 3 15,16 7-3-15,-11-6-7 0,11 6 9 0,-13-6 4 16,13 6-7-16,-12-8 3 0,12 8 4 0,-12-4-9 16,12 4 9-16,-12-6-1 0,12 6 1 0,-9-6 3 15,9 6-1-15,-9-7-2 0,9 7 1 0,-10-8-6 16,10 8 4-16,-9-6-5 0,9 6 3 0,-12-5 3 15,12 5-6-15,-12-4 3 0,12 4 5 0,-12-6-2 16,12 6-6-16,-13-6-5 0,13 6 4 0,-15-7 3 16,7 6-1-16,8 1 1 0,-15-4 0 0,15 4-2 15,-16-7 1-15,16 7 0 0,-14-6-11 0,14 6 9 0,-13-5 4 16,13 5 2-16,-13-2-16 0,13 2 15 16,-14-6 2-16,14 6-5 0,-12-4-1 0,12 4-3 15,-13-8 3-15,13 8 0 0,-11-4 0 0,11 4 6 16,-12-4-8-16,12 4 1 0,-13-4 2 0,13 4-1 0,-13-7 2 15,13 7-1-15,-14-5-3 0,7 1 0 0,7 4-4 16,-20-5 5-16,10 3-4 0,10 2 0 0,-17-4-1 16,7 0 9-16,10 4-6 0,-19-5-5 15,10 0 5-15,9 5 0 0,-15-6 3 0,15 6 6 0,-17-2-12 16,17 2 1-16,-12-4 1 0,12 4 7 0,-13-5-8 16,13 5 3-16,-10-6-1 0,10 6 1 0,0 0 6 15,-11-5-3-15,11 5 1 0,0 0-3 0,-13-4 1 16,13 4 0-16,0 0-2 0,-9-5 0 0,9 5 2 15,0 0 0-15,-12-4-3 0,12 4 3 0,0 0-2 16,-14-1 4-16,14 1-2 0,0 0 0 0,-15-2-3 16,15 2 2-16,0 0-4 0,-13-8 7 0,13 8-1 15,0 0 0-15,-12-2 1 0,12 2-9 0,0 0 8 16,-13-4-1-16,13 4 0 0,0 0-2 0,0 0 2 16,-15-1 5-16,15 1-4 0,0 0 4 15,-11-4-8-15,11 4 6 0,0 0-4 0,-12-3 6 0,12 3-3 16,0 0-4-16,-10-4 13 0,10 4-10 0,0 0-1 15,0 0 3-15,0 0-3 0,-12-6 2 0,12 6-1 16,0 0 2-16,-10-5-3 0,10 5-1 0,0 0-2 16,0 0-10-16,0 0-19 0,0 0-8 0,0 0-17 15,0 0-11-15,-23-2-10 0,23 2-28 0,0 0-125 16,0 0-249-16,-18-2 111 0</inkml:trace>
</inkml:ink>
</file>

<file path=ppt/ink/ink180.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in"/>
          <inkml:channel name="T" type="integer" max="2.14748E9" units="dev"/>
        </inkml:traceFormat>
        <inkml:channelProperties>
          <inkml:channelProperty channel="X" name="resolution" value="393.73947" units="1/cm"/>
          <inkml:channelProperty channel="Y" name="resolution" value="393.73947" units="1/cm"/>
          <inkml:channelProperty channel="F" name="resolution" value="249.9771" units="1/in"/>
          <inkml:channelProperty channel="T" name="resolution" value="1" units="1/dev"/>
        </inkml:channelProperties>
      </inkml:inkSource>
      <inkml:timestamp xml:id="ts0" timeString="2023-08-11T05:49:33.061"/>
    </inkml:context>
    <inkml:brush xml:id="br0">
      <inkml:brushProperty name="width" value="0.04667" units="cm"/>
      <inkml:brushProperty name="height" value="0.04667" units="cm"/>
      <inkml:brushProperty name="color" value="#3165BB"/>
      <inkml:brushProperty name="fitToCurve" value="1"/>
    </inkml:brush>
  </inkml:definitions>
  <inkml:trace contextRef="#ctx0" brushRef="#br0">0 30 162 0,'0'0'259'15,"20"-9"-18"-15,-7 7-11 0,-4-1-19 0,3-1-16 0,1 2-15 16,-1-2-14-16,3 2-13 0,0 0-11 0,2 1-12 16,-1-1-10-16,-4 2-9 0,6 0-10 0,-3 0-11 15,-2 0-8-15,-13 0-7 0,20 0-9 0,-11 0-7 16,-9 0-5-16,23 0-4 0,-14 0-10 0,-9 0-2 16,17 2-19-16,-8-1-19 0,-9-1-21 0,9 3-22 15,-9-3-24-15,0 0-29 0,4 11-30 0,-4-11-37 16,0 0-45-16,0 0-167 0,-19 14-407 0,10-9 180 0</inkml:trace>
</inkml:ink>
</file>

<file path=ppt/ink/ink181.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in"/>
          <inkml:channel name="T" type="integer" max="2.14748E9" units="dev"/>
        </inkml:traceFormat>
        <inkml:channelProperties>
          <inkml:channelProperty channel="X" name="resolution" value="393.73947" units="1/cm"/>
          <inkml:channelProperty channel="Y" name="resolution" value="393.73947" units="1/cm"/>
          <inkml:channelProperty channel="F" name="resolution" value="249.9771" units="1/in"/>
          <inkml:channelProperty channel="T" name="resolution" value="1" units="1/dev"/>
        </inkml:channelProperties>
      </inkml:inkSource>
      <inkml:timestamp xml:id="ts0" timeString="2023-08-11T05:49:33.256"/>
    </inkml:context>
    <inkml:brush xml:id="br0">
      <inkml:brushProperty name="width" value="0.04667" units="cm"/>
      <inkml:brushProperty name="height" value="0.04667" units="cm"/>
      <inkml:brushProperty name="color" value="#3165BB"/>
      <inkml:brushProperty name="fitToCurve" value="1"/>
    </inkml:brush>
  </inkml:definitions>
  <inkml:trace contextRef="#ctx0" brushRef="#br0">0 29 180 0,'0'0'222'0,"0"0"-9"15,0 0-15-15,34 0-15 0,-19 0-17 0,4-3-14 0,5 2-20 16,5 1-11-16,-1-2-11 0,2-4-12 0,0 5-8 15,-2-2-10-15,-1 2-9 0,-2-2-22 0,-5 0-22 16,-1 3-33-16,-3-1-36 0,-1 1-40 0,0-3-50 16,-3 2-173-16,0-1-331 0,-12 2 146 0</inkml:trace>
</inkml:ink>
</file>

<file path=ppt/ink/ink182.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in"/>
          <inkml:channel name="T" type="integer" max="2.14748E9" units="dev"/>
        </inkml:traceFormat>
        <inkml:channelProperties>
          <inkml:channelProperty channel="X" name="resolution" value="393.73947" units="1/cm"/>
          <inkml:channelProperty channel="Y" name="resolution" value="393.73947" units="1/cm"/>
          <inkml:channelProperty channel="F" name="resolution" value="249.9771" units="1/in"/>
          <inkml:channelProperty channel="T" name="resolution" value="1" units="1/dev"/>
        </inkml:channelProperties>
      </inkml:inkSource>
      <inkml:timestamp xml:id="ts0" timeString="2023-08-11T05:49:33.561"/>
    </inkml:context>
    <inkml:brush xml:id="br0">
      <inkml:brushProperty name="width" value="0.04667" units="cm"/>
      <inkml:brushProperty name="height" value="0.04667" units="cm"/>
      <inkml:brushProperty name="color" value="#3165BB"/>
      <inkml:brushProperty name="fitToCurve" value="1"/>
    </inkml:brush>
  </inkml:definitions>
  <inkml:trace contextRef="#ctx0" brushRef="#br0">0 38 175 0,'0'0'236'0,"24"-7"-16"16,-7 6-14-16,3-1-19 0,-4-2-13 0,4 1-17 15,-1 1-13-15,0 1-15 0,8-4-12 0,-7 5-15 16,-1-2-9-16,0-1-9 0,-2 1-5 0,-1-1-12 16,-2 2-18-16,1-1-18 0,-5 2-25 0,-10 0-26 15,15 0-32-15,-15 0-27 0,13 0-31 0,-13 0-47 16,0 0-150-16,0 0-332 0,0 0 148 0</inkml:trace>
</inkml:ink>
</file>

<file path=ppt/ink/ink183.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in"/>
          <inkml:channel name="T" type="integer" max="2.14748E9" units="dev"/>
        </inkml:traceFormat>
        <inkml:channelProperties>
          <inkml:channelProperty channel="X" name="resolution" value="393.73947" units="1/cm"/>
          <inkml:channelProperty channel="Y" name="resolution" value="393.73947" units="1/cm"/>
          <inkml:channelProperty channel="F" name="resolution" value="249.9771" units="1/in"/>
          <inkml:channelProperty channel="T" name="resolution" value="1" units="1/dev"/>
        </inkml:channelProperties>
      </inkml:inkSource>
      <inkml:timestamp xml:id="ts0" timeString="2023-08-11T05:49:33.918"/>
    </inkml:context>
    <inkml:brush xml:id="br0">
      <inkml:brushProperty name="width" value="0.04667" units="cm"/>
      <inkml:brushProperty name="height" value="0.04667" units="cm"/>
      <inkml:brushProperty name="color" value="#3165BB"/>
      <inkml:brushProperty name="fitToCurve" value="1"/>
    </inkml:brush>
  </inkml:definitions>
  <inkml:trace contextRef="#ctx0" brushRef="#br0">30 0 82 0,'-11'6'213'0,"11"-6"-19"0,0 0-16 0,0 0-12 15,-11 4-8-15,11-4-16 0,0 0-15 0,-5 9-8 0,5-9-12 16,0 0-5-16,-3 12-17 0,3-12-4 0,0 0-11 16,0 0-4-16,6 14-6 0,-6-14-4 15,5 10-7-15,0-4-4 0,-5-6-8 0,11 12 1 0,-8-8-1 16,6 3-8-16,1 1-2 0,1-3-1 0,4 5-5 16,-5-2 1-16,5 0-4 0,-2 1-3 0,4-3-1 15,-1 1 2-15,-2 2-6 0,2-2 2 0,-1 0-3 16,0-1 2-16,0 0-6 0,-8-1 1 0,5-2 0 15,-4 4-2-15,1-4 0 0,-5 2-1 0,5 2 2 16,-9-7 7-16,9 10 7 0,-9-10 4 0,0 11 7 16,0-11-1-16,0 0-1 0,-13 20-6 0,7-11 0 15,-6-4-3-15,-2 1-1 0,1-1 0 0,4 1-2 16,-2 3-9-16,-2-4-20 0,4-1-24 0,-4 0-28 16,7 2-29-16,-5-2-32 0,11-4-25 0,-9 6-43 0,9-6-149 15,0 0-373-15,0 0 165 0</inkml:trace>
</inkml:ink>
</file>

<file path=ppt/ink/ink184.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in"/>
          <inkml:channel name="T" type="integer" max="2.14748E9" units="dev"/>
        </inkml:traceFormat>
        <inkml:channelProperties>
          <inkml:channelProperty channel="X" name="resolution" value="393.73947" units="1/cm"/>
          <inkml:channelProperty channel="Y" name="resolution" value="393.73947" units="1/cm"/>
          <inkml:channelProperty channel="F" name="resolution" value="249.9771" units="1/in"/>
          <inkml:channelProperty channel="T" name="resolution" value="1" units="1/dev"/>
        </inkml:channelProperties>
      </inkml:inkSource>
      <inkml:timestamp xml:id="ts0" timeString="2023-08-11T05:49:34.113"/>
    </inkml:context>
    <inkml:brush xml:id="br0">
      <inkml:brushProperty name="width" value="0.04667" units="cm"/>
      <inkml:brushProperty name="height" value="0.04667" units="cm"/>
      <inkml:brushProperty name="color" value="#3165BB"/>
      <inkml:brushProperty name="fitToCurve" value="1"/>
    </inkml:brush>
  </inkml:definitions>
  <inkml:trace contextRef="#ctx0" brushRef="#br0">224 0 136 0,'0'0'286'0,"0"0"-18"15,0 0-21-15,0 0-23 0,0 0-21 0,-30 24-17 16,16-14-21-16,5-1-15 0,-4-1-15 15,0 5-9-15,-2-3-19 0,4 1-16 0,-5 0-28 0,1 0-35 16,1-2-26-16,1 1-32 0,0-3-38 0,4 0-29 16,-2-1-38-16,2 1-58 0,2-5-123 0,7-2-342 15,-12 3 152-15</inkml:trace>
</inkml:ink>
</file>

<file path=ppt/ink/ink185.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in"/>
          <inkml:channel name="T" type="integer" max="2.14748E9" units="dev"/>
        </inkml:traceFormat>
        <inkml:channelProperties>
          <inkml:channelProperty channel="X" name="resolution" value="393.73947" units="1/cm"/>
          <inkml:channelProperty channel="Y" name="resolution" value="393.73947" units="1/cm"/>
          <inkml:channelProperty channel="F" name="resolution" value="249.9771" units="1/in"/>
          <inkml:channelProperty channel="T" name="resolution" value="1" units="1/dev"/>
        </inkml:channelProperties>
      </inkml:inkSource>
      <inkml:timestamp xml:id="ts0" timeString="2023-08-11T05:49:34.896"/>
    </inkml:context>
    <inkml:brush xml:id="br0">
      <inkml:brushProperty name="width" value="0.04667" units="cm"/>
      <inkml:brushProperty name="height" value="0.04667" units="cm"/>
      <inkml:brushProperty name="color" value="#3165BB"/>
      <inkml:brushProperty name="fitToCurve" value="1"/>
    </inkml:brush>
  </inkml:definitions>
  <inkml:trace contextRef="#ctx0" brushRef="#br0">195 0 3 0,'0'0'207'16,"0"0"-23"-16,0 0-15 0,0 0-9 0,0 0-13 0,0 0-6 15,0 0-9-15,0 0-4 0,-3 25 0 0,3-25-10 16,-4 17-10-16,2-6-12 0,1 0-9 0,1-1-5 16,-3 5-11-16,-3-2-3 0,-3 5-7 15,-2 5-5-15,-2-4-8 0,-3 4-24 0,1 0-34 0,-2 0-49 16,-2-2-48-16,2 4-63 0,-3-6-142 0,0-1-338 16,1 3 149-16</inkml:trace>
</inkml:ink>
</file>

<file path=ppt/ink/ink186.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in"/>
          <inkml:channel name="T" type="integer" max="2.14748E9" units="dev"/>
        </inkml:traceFormat>
        <inkml:channelProperties>
          <inkml:channelProperty channel="X" name="resolution" value="393.73947" units="1/cm"/>
          <inkml:channelProperty channel="Y" name="resolution" value="393.73947" units="1/cm"/>
          <inkml:channelProperty channel="F" name="resolution" value="249.9771" units="1/in"/>
          <inkml:channelProperty channel="T" name="resolution" value="1" units="1/dev"/>
        </inkml:channelProperties>
      </inkml:inkSource>
      <inkml:timestamp xml:id="ts0" timeString="2023-08-11T05:49:36.380"/>
    </inkml:context>
    <inkml:brush xml:id="br0">
      <inkml:brushProperty name="width" value="0.04667" units="cm"/>
      <inkml:brushProperty name="height" value="0.04667" units="cm"/>
      <inkml:brushProperty name="color" value="#3165BB"/>
      <inkml:brushProperty name="fitToCurve" value="1"/>
    </inkml:brush>
  </inkml:definitions>
  <inkml:trace contextRef="#ctx0" brushRef="#br0">0 0 231 0,'0'0'209'0,"0"0"-22"16,0 0-18-16,0 0-15 0,0 0-11 0,0 0-6 15,0 0-9-15,0 0-7 0,14 15-11 0,-11-9 1 16,-3-6-9-16,6 16-4 0,-3-6-4 0,0 4-5 16,1-3-9-16,-1 6-5 0,0-3-4 0,0 3-5 15,0-3-2-15,0 2-6 0,-3-3-5 0,2 4-4 0,-2-5-7 16,3 3-3-16,-3-2 1 0,0 0-6 15,0-13-4-15,0 18 2 0,3-11-8 0,-3-7 1 16,0 17-4-16,0-17-3 0,0 10-2 0,0-10-2 0,0 0 0 16,0 0 0-16,-3 15 0 0,3-15 2 0,0 0-2 15,0 0-1-15,0 0-2 0,0 0 4 0,0 0-4 16,0 0 1-16,0 0-4 0,0 0-1 0,0 0 0 16,0 0-14-16,0 0-7 0,12-36-9 0,-5 23-5 15,2 0-2-15,-2-2-5 0,2 0-6 0,5-6 0 16,-1 1 4-16,-1 8-1 0,-1-3 6 0,4 2 2 15,-5-3-2-15,3 5 8 0,-1-3 3 0,-1 4 0 16,-1-1 5-16,5 1 0 0,-4 2 2 0,-5 2 3 16,1 2 2-16,-7 4-3 0,9-10 10 0,0 6-2 0,-9 4-5 15,7-6 2-15,-7 6 3 0,0 0 1 16,0 0 1-16,0 0 5 0,0 0-1 0,0 0 5 16,14 14 5-16,-11-4 0 0,-3-10 4 0,0 17 0 15,0-5 3-15,0 1-1 0,-3 1 0 0,0-2-2 0,1 4 1 16,2-2-9-16,-3 0 8 0,3-1-3 0,-3 3 1 15,3-6-2-15,-3 2-2 0,3-12 1 16,-3 16 1-16,3-7-4 0,0-9 2 0,0 17-5 0,0-17 0 16,0 16-2-16,0-16 5 0,-4 8-4 0,4-8 4 15,0 0-1-15,0 0 1 0,-3 15 2 0,3-15-4 16,0 0-1-16,0 0-4 0,0 0-8 0,0 0-5 16,0 0-7-16,0 0-6 0,19-27-12 0,-19 27-10 15,8-18-1-15,-2 11-3 0,4-7-5 0,2 2-6 16,-4-4-4-16,3-2 10 0,0 1 4 0,2 3 6 15,-4-1 9-15,5 2-2 0,-5 0 8 0,1 1 5 0,4 1 1 16,-9 3-6-16,4 3 21 0,2-6 7 16,-2 5 13-16,-2-1-1 0,-1 3 14 0,-6 4-1 15,11-9-2-15,-11 9 4 0,6-5-4 0,-6 5-2 0,0 0 1 16,13-2 4-16,-13 2 12 0,0 0 3 0,9 13-2 16,-2-6 2-16,-7-7-2 0,6 14 4 0,-3-3-1 15,0-1-2-15,0 7-4 0,2-3 1 0,-2-1-3 16,0 2-1-16,0 1-5 0,0-1-1 0,-3 1-1 15,4-2-3-15,-1 2-3 0,0-5-1 0,-3-1 0 16,3 4-3-16,-3-3-14 0,0-11-16 0,0 17-19 16,0-7-19-16,0-10-23 0,0 15-20 0,0-15-28 15,0 0-22-15,0 12-61 0,0-12-138 0,0 0-377 16,0 0 167-16</inkml:trace>
</inkml:ink>
</file>

<file path=ppt/ink/ink187.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in"/>
          <inkml:channel name="T" type="integer" max="2.14748E9" units="dev"/>
        </inkml:traceFormat>
        <inkml:channelProperties>
          <inkml:channelProperty channel="X" name="resolution" value="393.73947" units="1/cm"/>
          <inkml:channelProperty channel="Y" name="resolution" value="393.73947" units="1/cm"/>
          <inkml:channelProperty channel="F" name="resolution" value="249.9771" units="1/in"/>
          <inkml:channelProperty channel="T" name="resolution" value="1" units="1/dev"/>
        </inkml:channelProperties>
      </inkml:inkSource>
      <inkml:timestamp xml:id="ts0" timeString="2023-08-11T05:49:36.743"/>
    </inkml:context>
    <inkml:brush xml:id="br0">
      <inkml:brushProperty name="width" value="0.04667" units="cm"/>
      <inkml:brushProperty name="height" value="0.04667" units="cm"/>
      <inkml:brushProperty name="color" value="#3165BB"/>
      <inkml:brushProperty name="fitToCurve" value="1"/>
    </inkml:brush>
  </inkml:definitions>
  <inkml:trace contextRef="#ctx0" brushRef="#br0">103 0 116 0,'0'0'189'0,"0"0"-7"16,0 0-14-16,0 0-5 0,0 0-10 0,-17 21-4 16,11-11-2-16,-3 2-8 0,1 1-8 0,2 0-13 15,-4 3-4-15,1-1 0 0,3 1-8 0,-2 2-8 16,2-3-4-16,-1 2-4 0,1-1-5 0,3 9-4 0,0-9-5 16,3-1-2-16,0 1-8 0,0 2-2 15,0 0-5-15,3-5-3 0,0 0-2 0,3-3-6 16,1 3-6-16,-1 0 0 0,8-4-5 0,-5 2-4 0,1-5-2 15,4 0-3-15,-2 1-3 0,1 0-9 0,0 0-19 16,4 0-21-16,-2-4-26 0,1 2-22 0,-8-3-26 16,4 2-33-16,-2-3-27 0,-10-1-68 0,16-7-179 15,-4 1-438-15,-4 1 194 0</inkml:trace>
</inkml:ink>
</file>

<file path=ppt/ink/ink188.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in"/>
          <inkml:channel name="T" type="integer" max="2.14748E9" units="dev"/>
        </inkml:traceFormat>
        <inkml:channelProperties>
          <inkml:channelProperty channel="X" name="resolution" value="393.73947" units="1/cm"/>
          <inkml:channelProperty channel="Y" name="resolution" value="393.73947" units="1/cm"/>
          <inkml:channelProperty channel="F" name="resolution" value="249.9771" units="1/in"/>
          <inkml:channelProperty channel="T" name="resolution" value="1" units="1/dev"/>
        </inkml:channelProperties>
      </inkml:inkSource>
      <inkml:timestamp xml:id="ts0" timeString="2023-08-11T05:49:37.154"/>
    </inkml:context>
    <inkml:brush xml:id="br0">
      <inkml:brushProperty name="width" value="0.04667" units="cm"/>
      <inkml:brushProperty name="height" value="0.04667" units="cm"/>
      <inkml:brushProperty name="color" value="#3165BB"/>
      <inkml:brushProperty name="fitToCurve" value="1"/>
    </inkml:brush>
  </inkml:definitions>
  <inkml:trace contextRef="#ctx0" brushRef="#br0">40 0 109 0,'0'0'197'0,"0"0"-9"0,0 0-15 16,0 0-7-16,-23 25-4 0,20-16-9 0,3-9-3 0,-4 15-10 15,1-4-4-15,3 0-8 0,-2-2-12 0,2-9-5 16,-1 22-5-16,-2-11-2 0,6-1-2 0,-3-10-7 16,0 25-6-16,1-14-3 0,1 0-7 0,1-1 0 15,-3-10-4-15,4 17-6 0,-1-7-2 0,3 0-5 16,-3-2-6-16,2-1 2 0,1-1-7 0,1 1-5 15,-1 0-4-15,3-2-5 0,1-3-3 0,-4 5-3 16,5-3-1-16,-2 0-2 0,7-1-5 0,-2 3-3 16,-1-6-3-16,-1 5 0 0,1-4-14 0,2-2-17 15,-1 1-15-15,-14 0-16 0,27-5-21 0,-18 5-22 0,7-2-28 16,3-3-21-16,-5-1-27 0,2-1-48 0,-4 0-216 16,5-3-462-16,-4-1 204 0</inkml:trace>
</inkml:ink>
</file>

<file path=ppt/ink/ink189.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in"/>
          <inkml:channel name="T" type="integer" max="2.14748E9" units="dev"/>
        </inkml:traceFormat>
        <inkml:channelProperties>
          <inkml:channelProperty channel="X" name="resolution" value="393.73947" units="1/cm"/>
          <inkml:channelProperty channel="Y" name="resolution" value="393.73947" units="1/cm"/>
          <inkml:channelProperty channel="F" name="resolution" value="249.9771" units="1/in"/>
          <inkml:channelProperty channel="T" name="resolution" value="1" units="1/dev"/>
        </inkml:channelProperties>
      </inkml:inkSource>
      <inkml:timestamp xml:id="ts0" timeString="2023-08-11T05:49:37.427"/>
    </inkml:context>
    <inkml:brush xml:id="br0">
      <inkml:brushProperty name="width" value="0.04667" units="cm"/>
      <inkml:brushProperty name="height" value="0.04667" units="cm"/>
      <inkml:brushProperty name="color" value="#3165BB"/>
      <inkml:brushProperty name="fitToCurve" value="1"/>
    </inkml:brush>
  </inkml:definitions>
  <inkml:trace contextRef="#ctx0" brushRef="#br0">191 0 175 0,'-16'13'197'0,"16"-13"-11"0,0 0-12 0,-3 18-5 16,0-10-5-16,-5 6-8 0,3-2-5 0,-4 3-4 15,1 1-5-15,2 1-11 0,-4 7-1 0,1-3-9 16,1 0-7-16,-1 0-9 0,2 0-9 0,-2 3-9 16,-1-4-9-16,4-7-11 0,-3 5-5 0,7-3-3 0,-7 1-4 15,3-1-8-15,2 0-4 0,-2-1-4 0,3-1 1 16,-3-2-11-16,1-4-12 0,1 3-22 0,4-10-22 16,-5 15-24-16,5-15-21 0,-3 14-30 0,3-14-16 15,-3 8-19-15,3-8-42 0,0 0-203 0,0 0-413 16,0 0 182-16</inkml:trace>
</inkml:ink>
</file>

<file path=ppt/ink/ink19.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in"/>
          <inkml:channel name="T" type="integer" max="2.14748E9" units="dev"/>
        </inkml:traceFormat>
        <inkml:channelProperties>
          <inkml:channelProperty channel="X" name="resolution" value="393.73947" units="1/cm"/>
          <inkml:channelProperty channel="Y" name="resolution" value="393.73947" units="1/cm"/>
          <inkml:channelProperty channel="F" name="resolution" value="249.9771" units="1/in"/>
          <inkml:channelProperty channel="T" name="resolution" value="1" units="1/dev"/>
        </inkml:channelProperties>
      </inkml:inkSource>
      <inkml:timestamp xml:id="ts0" timeString="2023-08-14T06:43:18.292"/>
    </inkml:context>
    <inkml:brush xml:id="br0">
      <inkml:brushProperty name="width" value="0.04667" units="cm"/>
      <inkml:brushProperty name="height" value="0.04667" units="cm"/>
      <inkml:brushProperty name="color" value="#3165BB"/>
      <inkml:brushProperty name="fitToCurve" value="1"/>
    </inkml:brush>
  </inkml:definitions>
  <inkml:trace contextRef="#ctx0" brushRef="#br0">10175 12921 130 0,'-10'-4'126'0,"10"4"-14"16,0 0 5-16,0 0-6 0,0 0-16 0,0 0-4 15,0 0-4-15,0 0-5 0,0 0-6 0,0 0-4 16,0 0 0-16,10-23-3 0,-10 23-3 0,10-5-6 16,-10 5 5-16,6-7-8 0,-6 7 0 0,0 0-6 15,8-11-3-15,-8 11-6 0,3-8-1 0,-3 8-7 16,7-8-1-16,-7 8-5 0,0 0-1 0,3-10-2 16,-3 10-5-16,9-11-3 0,-9 11 0 0,5-7 0 15,-5 7-3-15,4-7 6 0,-4 7-2 0,3-11-3 0,-3 11 3 16,0 0-3-16,5-14-3 0,-5 14-3 0,1-10 3 15,-1 10-3-15,6-13 4 0,-6 13-4 16,3-13 2-16,-3 13 1 0,2-15 0 0,-2 15 0 0,3-12-3 16,-3 12 5-16,3-14-1 0,-3 14 5 0,1-13-7 15,-1 13 0-15,0-14-2 0,0 14 5 16,2-12 3-16,-2 12 8 0,0 0 0 0,3-13-2 0,-3 13-2 16,0 0 0-16,0 0-4 0,0-13 3 0,0 13 2 15,0 0-1-15,0 0-1 0,3-9 4 0,-3 9-7 16,0 0 2-16,0 0-2 0,0 0-5 0,0 0 1 15,0 0-2-15,0 0-4 0,0 0 4 0,0 0-8 16,0 0 3-16,0 0-4 0,0 0 4 0,0 0 2 16,0 0-1-16,0 0 6 0,0 0 0 0,0 0 0 15,7 32-3-15,-7-32 3 0,3 12 1 0,-3-12 3 16,1 17 1-16,1-10 3 0,1 4 0 0,-3-11-2 16,1 18 2-16,-1-9 2 0,3 5-1 0,-3 0-1 0,0-3 2 15,3 2-4-15,-3-13 0 0,0 25 0 16,-3-15-1-16,3 0 0 0,-1 6 2 0,-1-6-4 15,2-10 2-15,-1 24-3 0,-2-14 3 0,3 1-3 0,-2-1 2 16,1 3 1-16,-2 2-2 0,0-5 1 0,3-10-1 16,-2 18-2-16,2-7 1 0,0-11-3 0,0 20 0 15,2-5-4-15,-2-6 3 0,0 2-2 0,3-1 1 16,0 0 0-16,0-1 1 0,1-1 1 0,-4-8 1 16,6 19-3-16,-6-9-2 0,8-3-1 0,-2 3 4 15,-3-2 0-15,3 0-2 0,-2 1-1 0,-1-2-3 16,3 0 4-16,-6-7-3 0,8 14 2 0,-4-7-3 15,1 0 2-15,-5-7-4 0,3 11 2 0,-3-11 3 16,0 11-5-16,0-11 5 0,3 13-1 0,-3-13-3 16,0 0 2-16,-3 13-2 0,3-13 1 0,0 0-2 0,-3 11 0 15,3-11-6-15,0 0-7 0,0 0-8 16,-5 8-19-16,5-8-9 0,0 0-15 0,0 0-30 16,0 0-36-16,0 0-41 0,0 0-32 0,0 0-70 0,0 0-144 15,0 0-448-15,25-19 199 0</inkml:trace>
  <inkml:trace contextRef="#ctx0" brushRef="#br0" timeOffset="1736.04">9472 12694 73 0,'6'-8'148'0,"-6"8"-5"0,3-9-14 0,-3 9 0 15,0 0-24-15,3-11-1 0,-3 11-7 0,0 0-6 16,0 0-9-16,0-11-1 0,0 11-6 0,0 0-12 0,0 0 2 16,0 0-7-16,0 0-11 0,0 0 0 0,0 0-4 15,0 0-6-15,0 0-4 0,0 0-4 0,0 0 7 16,0 0-1-16,-12-7-12 0,12 7 17 0,0 0-4 15,0 0 2-15,0 0 7 0,-19 18-1 0,19-18 0 16,-10 11-1-16,7-2 1 0,-2-1-3 0,5-8 1 16,-9 18 2-16,2-11 0 0,1 6 2 0,0-6 3 15,1 4-2-15,-1-1-4 0,0-2 3 0,2 3-2 16,-2-1-3-16,-3-1 1 0,1 2-2 0,4-4-1 16,-3 4-1-16,2-4 2 0,1 0-6 15,-4-1-1-15,2 5-2 0,6-11-4 0,-7 11-1 0,7-11-4 16,-9 13 0-16,4-9 0 0,5-4-7 0,-6 11 1 15,3-4 0-15,3-7-4 0,0 0 0 0,-6 10 1 16,6-10-5-16,0 0 5 0,0 0-2 0,-7 6-1 16,7-6 2-16,0 0-2 0,0 0-1 0,0 0 2 15,0 0 2-15,0 0 0 0,0 0-3 0,0 0 0 16,0 0 1-16,0 0-4 0,0 0-2 0,0 0 1 16,0 0-2-16,0 0 2 0,0 0-3 0,0 0 0 15,24-23-2-15,-24 23 3 0,13-11-4 0,-8 8 1 16,2-4 0-16,-7 7 1 0,14-16-2 0,-8 9 2 15,1-1-8-15,-1 0 0 0,4-2-2 0,-5-1 0 0,-1 4-2 16,8-4 0-16,-6-2-3 0,2 2-3 0,-1-2 0 16,-1 0 2-16,2 1-3 0,-2-1 2 0,-3 5 2 15,3 1 2-15,-1 0-2 0,-5 7 4 0,6-15 0 16,-1 8 1-16,-5 7 1 0,7-13 4 0,-7 13-3 16,6-10 1-16,-6 10-3 0,3-4 4 0,-3 4 2 15,0 0-3-15,6-10-1 0,-6 10 1 0,0 0-5 16,0 0 4-16,0 0-1 0,14-3 4 0,-14 3-3 15,0 0 1-15,0 0 1 0,25 7 1 0,-17-4-1 16,0 1 3-16,3-1 0 0,1 1 0 0,1 2-5 16,2-2 8-16,-6 2-3 0,6 1 3 0,-1-2-2 0,-1 2 1 15,-4 1-2-15,6-1-18 0,-3 0-21 16,0-1-21-16,1 4-23 0,-7-6-17 0,7 6-31 16,-2-7-51-16,-2 6-210 0,-9-9-424 0,15 8 187 0</inkml:trace>
  <inkml:trace contextRef="#ctx0" brushRef="#br0" timeOffset="1104.92">9446 12666 76 0,'0'0'170'15,"0"0"-11"-15,0 0-7 0,0 0-4 0,7-7-20 0,-7 7-7 16,0 0-9-16,0 0-8 0,0 0-12 0,0 0-9 16,0 0-9-16,0 0-1 0,0 0-4 0,0 0 0 15,0 0 1-15,0 0-1 0,0 0 0 0,-7 29-4 16,7-29-3-16,0 19-3 0,-3-11-6 0,3-8 1 15,0 21-3-15,-2-13 3 0,2 7 0 0,0-3-1 16,0 0-6-16,0 0 1 0,0-12-4 0,2 25 2 16,-4-12 2-16,4-1 0 0,-4 3-7 0,2-4 6 15,-1 0 0-15,1-11-4 0,0 22 0 0,-2-12-6 16,-1 1-2-16,3-11 1 0,-1 21-5 0,-1-14-2 16,2-7-2-16,0 18-2 0,0-18 1 0,-3 17-2 15,3-6-1-15,0-11 0 0,-3 16-5 0,3-16-1 16,0 17-3-16,0-17 3 0,0 15-5 0,-4-7 1 0,4-8-1 15,0 13-1-15,0-13-3 0,0 13 0 16,0-13-3-16,0 11 4 0,0-11-3 0,0 0 1 16,1 17-4-16,-1-17 2 0,0 8 5 0,0-8-3 0,0 0-3 15,3 10 2-15,-3-10-3 0,0 0 2 0,0 0-1 16,0 11 0-16,0-11-3 0,0 0 2 0,0 0-2 16,0 0 4-16,0 0-6 0,0 0 5 15,3 10 2-15,-3-10 1 0,0 0-3 0,0 0 1 0,0 0 2 16,0 0 1-16,0 0-12 0,0 0-15 0,0 0-19 15,0 0-18-15,0 0-19 0,0 0-21 0,-19-25-25 16,19 25-17-16,-5-14-22 0,2 3-13 0,3 11-38 16,-3-24-177-16,-3 7-421 0,6 3 186 0</inkml:trace>
  <inkml:trace contextRef="#ctx0" brushRef="#br0" timeOffset="5767.86">11330 12834 102 0,'0'0'154'0,"0"0"-11"0,0 0-14 16,0 0-4-16,0 0-10 0,0 0 1 0,0 0-9 16,0 0-5-16,0 0-7 0,0 0 1 0,0 0-8 15,0 0 1-15,0 0-6 0,-23 24 3 0,23-24 1 16,-13 10-5-16,5-3-6 0,2 0-2 0,-1 0 0 15,1 1-4-15,-2-1-2 0,0 0-6 0,-3 3 1 16,4-3-10-16,-2 0-4 0,1 2-5 0,2-2 1 16,0 1 0-16,-1 0-3 0,1 2-3 0,6-10-3 15,-11 14-3-15,4-6 2 0,4-1-3 0,-3 1-1 16,6-8-5-16,-10 11-1 0,7-4-5 0,3-7-2 0,-6 11-1 16,6-11-2-16,0 0 0 0,-8 7 2 15,8-7-8-15,-4 7 5 0,4-7-4 0,0 0 1 16,0 0-1-16,0 0-2 0,-8 10-1 0,8-10 4 0,0 0-1 15,0 0 2-15,0 0 4 0,0 0 5 0,0 0-7 16,0 0 0-16,0 0 4 0,0 0-4 0,0 0-3 16,0 0-2-16,0 0-1 0,0 0-1 0,0 0 0 15,12-31-3-15,-12 31 3 0,5-11-3 0,1 5-2 16,-6 6 1-16,9-11 0 0,-9 11-2 16,7-14-4-16,-4 4-1 0,-3 10-2 0,10-11-1 0,-4 2-2 15,2 2 2-15,-2-1-6 0,1 0 4 0,1 0-3 16,-1 3 5-16,1-3-6 0,-8 8 1 0,10-15 3 15,-4 7-2-15,-1 0 2 0,-5 8 0 0,9-14-1 16,-8 7 5-16,-1 7 0 0,6-15-1 0,-6 15 0 16,3-12 3-16,1 5-3 0,-4 7 3 0,5-12-1 15,-5 12 2-15,3-9-5 0,-3 9 8 0,4-11-6 0,-4 11 2 16,0 0-2-16,3-12 5 0,-3 12-3 0,0 0 3 16,0 0-1-16,5-11-1 0,-5 11 0 0,0 0 2 15,0 0-2-15,0 0 2 0,1-11-3 0,-1 11-1 16,0 0 1-16,0 0-3 0,0 0 1 0,0 0 5 15,0 0-3-15,0 0 2 0,0 0-9 0,0 0 11 16,0 0-2-16,0 0 4 0,0 0 2 0,26 17-2 16,-20-12 4-16,-6-5 2 0,10 8 5 0,-1-3 0 15,0 1-2-15,-2-2-2 0,1-1-3 0,2 3 1 16,-1-1-1-16,3-1 2 0,2 2-2 0,-2 1 1 16,0-4-2-16,2 5-14 0,1-3-21 0,-1 3-21 15,-1-3-32-15,1 0-26 0,-2 0-26 0,1-2-38 0,-3 0-70 16,-1 1-131-16,3-3-405 0,-1 0 179 0</inkml:trace>
  <inkml:trace contextRef="#ctx0" brushRef="#br0" timeOffset="4928.5">11300 12816 157 0,'0'0'172'15,"0"0"-9"-15,0 0-9 0,18-7-14 0,-18 7-9 16,0 0-15-16,0 0-9 0,0 0-10 0,0 0-9 16,0 0-11-16,9-3-7 0,-9 3 2 0,0 0 3 15,0 0 3-15,0 0-5 0,4 21-4 0,-4-21 2 16,0 0-2-16,-4 20-2 0,4-20-2 0,-3 17 0 15,0-6-3-15,0-3-5 0,1 3 0 0,-2 0-4 0,2 4-3 16,-1-6-3-16,3 3-2 0,0-12-1 16,-1 22 1-16,1-8-1 0,0-3-5 0,-2 2-4 15,2-13 0-15,0 23-3 0,2-14 1 0,-2 3-4 0,1 3 1 16,2-5-4-16,-3-10-2 0,3 17-2 0,-3-6 0 16,5-3-1-16,-5 3-2 0,0-11-3 0,3 23 2 15,-5-12-4-15,4 3 2 0,-2-3 1 0,0-11-1 16,4 21-4-16,-4-13-1 0,2 1 0 0,-2-9 4 15,-2 15-5-15,2-15 0 0,2 18 0 0,-2-18 1 16,-3 12-1-16,3-12 3 0,0 12-3 0,0-12 0 16,-3 15-3-16,3-15 0 0,-2 11-4 0,2-11 3 15,-1 11 0-15,1-11 0 0,0 0-2 0,0 0 3 16,1 17-4-16,-1-17-1 0,0 0 3 0,0 8 0 0,0-8 1 16,0 0-1-16,0 0-6 0,5 10 4 15,-5-10-1-15,0 0-1 0,0 0-2 0,1 9-11 16,-1-9-6-16,0 0-8 0,0 0-11 0,0 0-14 0,0 0-14 15,0 0-17-15,0 0-30 0,0 0-23 16,0 0-24-16,0 0-31 0,0 0-221 0,0 0-446 16,0 0 197-16</inkml:trace>
  <inkml:trace contextRef="#ctx0" brushRef="#br0" timeOffset="38541.84">10175 14083 129 0,'0'0'199'16,"0"0"-10"-16,0 0-11 0,0 0-13 0,0 0-6 0,0 0-8 16,0 0-8-16,0 0-5 0,0 0-6 0,0 0-6 15,0 0-2-15,0 0-7 0,0 0-9 0,0 0-8 16,0 0-8-16,0 0-8 0,0 0-5 0,0 0-8 15,0 0-7-15,0 0-5 0,19-21-6 0,-19 21-4 16,11-8-10-16,-5 1-1 0,1 3-3 0,-7 4-4 16,15-11-1-16,-6 3-4 0,-3 0 1 0,-1 2-8 15,4-1 0-15,-2 0-1 0,2 0-2 0,-3-1-1 16,4-3-1-16,-5 2-2 0,1 1 0 0,0 2-1 16,0-3 1-16,0-1-6 0,-2 2 2 0,1-1 0 15,-5 9 0-15,6-15-5 0,-6 15 2 0,6-12-1 16,-6 12-1-16,3-11 2 0,-3 11-2 0,0 0 3 15,3-13-3-15,-3 13-2 0,0 0 2 0,0 0-4 16,0 0 1-16,0 0 0 0,0 0-3 0,0 0 3 0,0 0-3 16,0 0 0-16,0 0 1 0,0 0-2 15,0 0 1-15,0 0 1 0,0 0 0 0,0 0 3 16,-15 29 1-16,10-21 0 0,2 3 3 0,3-11 2 16,-4 22 14-16,2-5-12 0,-1-3 4 0,0 4 2 0,0-4-1 15,2 3 1-15,-2 0 10 0,3 1-2 0,-3-4 4 16,0 10-2-16,0-6 1 0,1 0-1 0,-1 5-4 15,0-5 8-15,6-1 2 0,-3-2-5 0,0 4 2 16,0-4-3-16,0 3 4 0,0-1 2 0,0 1-1 16,2-5-3-16,-2 1-8 0,0 2 4 0,0 0-6 15,0-6 4-15,1 5-1 0,1-5-4 0,-2-10 5 16,0 24-7-16,3-14 2 0,-3-10-3 0,1 18 2 16,-1-18-5-16,5 11 1 0,-5-11-1 0,0 14-3 15,0-14-5-15,3 11-10 0,-3-11-19 0,0 0-13 16,0 12-14-16,0-12-18 0,0 0-21 0,-6 11-32 15,6-11-37-15,-11 9-36 0,11-9-36 0,-10 5-246 16,10-5-520-16,-15 0 230 0</inkml:trace>
  <inkml:trace contextRef="#ctx0" brushRef="#br0" timeOffset="40233.22">9487 13981 115 0,'0'0'159'0,"0"0"-11"0,0 0-13 15,0 0-10-15,0 0-8 0,0 0-7 0,0 0-5 16,0 0-1-16,0 0 0 0,0 0-2 0,0 0-2 16,0 0-1-16,0 0-3 0,0 0-6 0,-7 29-6 15,7-29-2-15,-2 14-2 0,2-14 0 0,-6 14-1 16,2-6 0-16,1 1-4 0,-2-1 3 0,1 2-6 15,0 0-6-15,-2-4-3 0,3 5-5 0,-2-3-1 16,-1 4-6-16,0-1 1 0,2-4-6 0,-5 5-3 16,3-1-3-16,1-3-1 0,-1 4-5 0,0-2-5 15,6-10-1-15,-4 11 0 0,-1-2-6 0,5-9-2 0,-7 12 0 16,7-12-2-16,-6 10 0 0,6-10-1 0,0 0-3 16,-2 11-4-16,2-11 3 0,0 0 1 15,0 0-3-15,-4 7 0 0,4-7 6 0,0 0-3 0,0 0-2 16,0 0 3-16,0 0 0 0,0 0 3 0,0 0-7 15,0 0-2-15,0 0 1 0,0 0-1 16,31-25-6-16,-25 19 4 0,2-7-3 0,1 3-5 0,-2-3-6 16,4 2-7-16,-2-1-1 0,1 0-3 0,-3-2 0 15,1 1-3-15,4 2-1 0,-5-3 3 0,1 5 1 16,-2-5 7-16,1 3-8 0,-1 3 5 0,-4-1-1 16,2 1 4-16,-1-2-2 0,-3 10 4 0,6-13-1 15,-1 4 3-15,-5 9-1 0,3-17 5 0,0 10-1 16,-3 7-3-16,0-14 0 0,0 14 3 0,0-15 2 15,0 15-2-15,0-13 1 0,0 13 1 0,0 0-2 0,0-14 1 16,0 14 1-16,2-11 4 0,-2 11-4 16,0 0 4-16,0 0 1 0,-2-14-3 0,2 14 3 15,0 0 0-15,0 0 0 0,0 0-3 0,0-15 1 0,0 15 5 16,0 0-5-16,0 0 5 0,0 0-2 16,0 0 3-16,0 0-4 0,0 0 2 0,0 0-4 15,0 0-1-15,0 0 0 0,0 0 0 0,7-8-2 16,-7 8 3-16,0 0-1 0,0 0-1 0,0 0 3 0,24 17-2 15,-20-14 2-15,7 6 2 0,-2-7-2 0,3 8 2 16,-5-3-2-16,10-1 1 0,-7 2 0 16,6 0 0-16,-4 2-1 0,3 0 6 0,0-3-5 0,0 2-1 15,-2-1-10-15,1 0-15 0,2 2-21 0,-2-4-23 16,-4 2-21-16,4-1-28 0,-7 0-33 0,9 0-37 16,-2-4-227-16,-5 6-446 0,1-7 197 0</inkml:trace>
  <inkml:trace contextRef="#ctx0" brushRef="#br0" timeOffset="39444.99">9562 13926 144 0,'0'0'151'0,"0"0"-11"0,0-14-5 15,0 14-6-15,0 0-3 0,0 0-7 0,0 0-8 16,0 0-6-16,0 0-6 0,0 0-4 0,0 0-8 15,0 0-8-15,0 0-6 0,0 0-6 0,0 0-7 16,0 0-1-16,0 0-3 0,0 0-2 0,0 0 3 0,0 0-2 16,0 0 2-16,0 0 1 0,0 0 2 0,0 0-1 15,-3 36 13-15,3-36-9 0,-3 16-4 16,3-5-1-16,-2-1-4 0,2-10 1 0,0 25 2 0,2-14-6 16,-4 3 0-16,2 3 4 0,0-6-5 0,0 3 1 15,-1-1 0-15,1 2-3 0,-2-1-2 0,2-1 1 16,2 1-5-16,-2-4-5 0,-2 5 2 15,2-2-1-15,-3 1-3 0,3-1 1 0,0 0 1 0,0 0-2 16,3-1-7-16,-3 1 4 0,0-2 0 0,0-11-5 16,0 23-3-16,0-15 0 0,2 3-4 0,-2-11-2 15,1 15-2-15,-1-15-1 0,2 16-1 0,-2-16 2 16,0 13-2-16,0-13-6 0,3 14 0 0,-3-14 2 16,0 14 1-16,0-14 0 0,0 7-3 0,0-7 1 15,0 0-4-15,0 13 2 0,0-13-2 0,0 0 1 16,0 0-1-16,3 9-1 0,-3-9-3 0,0 0-10 15,0 0-11-15,-6 10-11 0,6-10-13 0,0 0-14 16,0 0-18-16,-14 5-26 0,14-5-27 0,0 0-21 16,0 0-34-16,0 0-40 0,-22-15-236 0,18 9-496 15,4 6 220-15</inkml:trace>
  <inkml:trace contextRef="#ctx0" brushRef="#br0" timeOffset="44357.22">11364 14052 9 0,'0'0'180'16,"0"0"-12"-16,0 0-9 0,0 0-5 0,0 0-5 15,0 0-3-15,0 0-7 0,-18 25-2 0,18-25-4 16,-9 13-6-16,3-3-3 0,2-2-5 0,-2 2-5 0,3-3-4 15,-3 4-3-15,-3 2-12 0,0-2-2 0,4-4-6 16,-4 6-5-16,5-2-8 0,-2-4-5 16,-3 0-5-16,9-7-3 0,-4 17-8 0,-2-12-5 0,1 2-2 15,5-7-6-15,-7 13-2 0,7-13 5 0,-8 8-10 16,2-2-5-16,6-6 0 0,-7 4-2 16,7-4-5-16,-8 8-2 0,8-8 0 0,0 0-2 0,0 0 1 15,0 0-2-15,-9 7 1 0,9-7-1 0,0 0 0 16,0 0 4-16,0 0-7 0,0 0-1 0,0 0-1 15,0 0-1-15,0 0 2 0,0 0-4 0,0 0-4 16,0 0 4-16,0 0-1 0,17-29-5 0,-17 29-6 16,3-13-3-16,3 6-1 0,-6 7 0 0,7-16-12 15,-1 6 2-15,0 2 0 0,-1 0-4 0,2-3 2 16,-1 2-3-16,-3 1 0 0,3-2 0 0,0 2 1 0,-6 8 10 16,10-14-7-16,-8 7 3 0,-2 7 1 15,7-11 4-15,-2 1-1 0,-5 10-1 0,7-12 1 16,-4 6 1-16,-3 6 0 0,6-10 4 0,-6 10-1 0,5-11 3 15,-5 11-1-15,3-14 2 0,-3 14 0 0,6-6-1 16,-6 6 0-16,6-8 1 0,-6 8 1 0,0 0-1 16,1-13 0-16,-1 13 4 0,0 0 0 0,0 0-3 15,6-7 0-15,-6 7 2 0,0 0-4 0,0 0 3 16,0 0-3-16,0 0 9 0,0 0-6 0,7-8-1 16,-7 8 0-16,0 0 1 0,0 0-1 0,0 0 0 15,0 0 3-15,0 0 5 0,0 0 0 0,23 9 2 16,-23-9 3-16,10 6 2 0,-4 0 2 0,-6-6 1 15,12 8 1-15,-6-2-2 0,-6-6-3 0,12 7-3 16,-7 0 3-16,4-3-2 0,-5 2-2 0,-4-6 1 16,13 9 0-16,-7-3-2 0,-6-6-6 0,11 9-17 15,-11-9-19-15,7 8-18 0,-1-4-21 0,-6-4-20 16,6 11-20-16,-6-11-32 0,6 10-26 0,-3-5-39 0,-3-5-148 16,8 5-388-16,-8-5 173 0</inkml:trace>
  <inkml:trace contextRef="#ctx0" brushRef="#br0" timeOffset="43588">11412 13974 95 0,'0'0'159'0,"0"0"-5"0,0 0-4 16,0 0-2-16,0 0-12 0,0 0-1 0,4-10-4 0,-4 10-3 15,0 0-6-15,0 0-5 0,0 0-11 0,0 0-7 16,0 0-7-16,0 0-10 0,0 0-7 16,0 0-11-16,0 0-7 0,0 0-4 0,0 0-4 0,0 0 0 15,0 0 2-15,0 0-1 0,0 0-4 0,0 0 2 16,0 0 2-16,-7 39 0 0,4-30 2 16,3-9-4-16,-3 20-1 0,0-7-1 0,1 0 0 0,1 2 1 15,2-3 1-15,-2 0-3 0,-2 2 0 0,1 0-3 16,1-1 0-16,1-1-3 0,0 1-2 0,-2 2 0 15,2 0-4-15,0-3-2 0,-4 3 3 0,4-4-5 16,-2 2 0-16,-1 4 1 0,2-3 1 0,-1 0 0 16,2 0 1-16,-1 0-6 0,1-1 0 0,1 3 5 15,-1-3-9-15,0-2-4 0,0-11 4 0,-1 24-2 16,1-13-4-16,-3-1 2 0,3-10-2 0,0 21-5 16,0-11 3-16,0-10-2 0,3 21-4 0,-6-15 1 15,3-6-1-15,4 19 1 0,-4-19-1 0,0 12-1 16,0-12 3-16,-1 11-6 0,1-11 6 0,1 12-6 15,-1-12 0-15,0 0 2 0,0 13-1 0,0-13-8 16,0 0-10-16,0 0-4 0,-6 11-14 0,6-11-12 16,0 0-15-16,-9 4-21 0,9-4-28 0,0 0-28 0,-17-2-21 15,17 2-46-15,-8-13-44 0,2 6-197 0,-1-6-477 16,2-2 211-16</inkml:trace>
  <inkml:trace contextRef="#ctx0" brushRef="#br0" timeOffset="81433.91">10018 15557 7 0,'0'0'215'0,"0"0"-10"0,0 0-10 15,0 0-9-15,0 0-13 0,0 0-6 0,11-15-8 0,-11 15-5 16,0 0-12-16,0 0-6 0,0 0-6 0,0 0-12 16,0 0-5-16,0 0-6 0,0 0-10 15,0 0-8-15,0 0-8 0,0 0-8 0,0 0-1 0,0 0-8 16,0 0-8-16,9-4-3 0,-9 4-2 0,0 0-8 15,7-7 3-15,-7 7-11 0,8-7 1 0,-8 7-6 16,12-13 0-16,-8 8-3 0,4-1-5 0,-4-1-1 16,3-1 1-16,2-2-2 0,-3 4-2 0,3-9-6 15,-3 5 4-15,5-1-7 0,-4 0-1 0,-1 1 0 16,2 0 4-16,-5 0-3 0,3 4-1 0,-2-5 1 16,-4 11-2-16,8-15-2 0,-7 11 4 0,-1 4 0 15,6-13-4-15,-6 13 1 0,4-10-3 0,-4 10 0 16,0 0 2-16,2-8 1 0,-2 8-3 0,0 0-2 0,0 0 3 15,0 0-3-15,4-11 0 0,-4 11-1 0,0 0 4 16,0 0-7-16,0 0 3 0,0 0 0 0,0 0-2 16,0 0 6-16,0 0-4 0,0 0 3 0,-13 29 3 15,13-29 1-15,-4 14 3 0,-1-7 3 0,4 4 1 16,-1 2 0-16,-2-3 4 0,1 4-1 16,0 1 2-16,0-1 0 0,1 4 3 0,-1 1 3 0,2-3-1 15,-5 6 0-15,4-6-2 0,1 8 7 0,-4-7-2 16,4 0-1-16,-2 3 2 0,1 0 1 0,1 0 7 15,1-3 4-15,-5 1-2 0,4 6 1 0,-1-9-6 16,-2 2-4-16,2-2 7 0,2 1-4 0,0 1 8 16,-6 1-2-16,9-7-2 0,-6 3-4 0,3 1 5 15,0-2-3-15,-3 1-6 0,3-4 2 0,0 3 0 16,0 1 5-16,-1-4-1 0,1-10 3 0,-2 19-2 0,4-8-7 16,-2-11 3-16,0 17-1 0,1-7 1 15,-1-10 1-15,0 15-4 0,0-5-2 0,0-10-3 16,3 13 3-16,-3-13-6 0,3 11-3 0,-3-11 1 0,3 10-2 15,-3-10 1-15,2 9-4 0,-2-9 10 0,0 0-12 16,6 10 4-16,-6-10-1 0,0 0 0 0,6 9 0 16,-6-9 2-16,0 0-1 0,0 0-1 0,0 0-2 15,0 0 3-15,0 0-2 0,0 0 6 0,0 0-2 16,3 6 0-16,-3-6-3 0,0 0-2 0,0 0 2 16,0 0 1-16,0 0 2 0,0 0-7 15,0 0 1-15,0 0-4 0,0 0 3 0,0 0 1 0,0 0 0 16,0 0 1-16,0 0-1 0,0 0 0 0,0 0 0 15,0 0-1-15,0 0 3 0,0 0-4 0,0 0 2 16,0 0-4-16,0 0 0 0,0 0 3 0,0 0-5 16,0 0-1-16,0 0 1 0,0 0-4 0,0 0 2 15,0 0-3-15,0 0 4 0,0 0 2 0,0 0 8 16,0 0-10-16,0 0-1 0,18-15-2 0,-18 15 1 16,0 0 0-16,0 0 1 0,0 0 0 0,0 0-1 15,0 0-4-15,0 0 5 0,4-9-6 0,-4 9 5 16,0 0-6-16,0 0-5 0,0 0-15 0,0 0-23 0,8-8-32 15,-8 8-29-15,6-9-22 0,-6 9-37 0,4-6-36 16,-4 6-37-16,3-11-58 0,-3 11-56 0,3-16-264 16,0 5-670-16,-3 2 296 0</inkml:trace>
  <inkml:trace contextRef="#ctx0" brushRef="#br0" timeOffset="83301.11">9605 15339 103 0,'0'0'181'0,"0"-13"-32"0,0 13 6 0,0 0-17 15,0 0-15-15,0 0-12 0,0 0-12 0,0 0-9 16,0 0-9-16,0 0-7 0,0 0 1 0,0 0 0 16,0 0-3-16,0 0-6 0,0 0 3 0,0 0 7 15,0 0 1-15,0 0 4 0,0 0 3 0,0 0 0 16,0 0 0-16,0 0 1 0,-13 31 0 0,7-24 0 16,1 0-4-16,5-7 1 0,-10 15 0 0,4-9-4 15,-3 4 1-15,4-2-6 0,-4-1-2 0,1-1-1 16,-3 5-7-16,7-4-1 0,-4 3-4 0,-2-2-7 15,4 2 1-15,-2-5-7 0,1 3-4 0,7-8-1 16,-12 11-9-16,6-4 2 0,0-2-2 0,-1 1-3 16,7-6-6-16,-11 14 3 0,7-7-11 0,4-7 7 15,-11 10-1-15,8-5-3 0,3-5-4 0,-7 10 0 16,7-10-3-16,-6 9-2 0,6-9 6 0,0 0-2 16,0 0 0-16,-6 7-3 0,6-7 14 0,0 0-14 0,0 0 5 15,0 0-4-15,0 0 3 0,0 0-10 16,0 0 11-16,0 0 0 0,0 0-7 0,0 0 1 15,0 0-2-15,0 0 1 0,0 0-2 0,0 0 1 0,0 0-3 16,15-35 1-16,-11 29-4 0,2 0-3 0,0-3-7 16,-6 9-3-16,14-13 1 0,-8 3-5 0,2 1 10 15,0-2-20-15,2 0 2 0,-4-1 8 16,5 1-10-16,-5-2 0 0,1 6 2 0,1-7 0 0,-1 4 2 16,-1-3 4-16,0 4-1 0,1-2 1 0,-1 4 4 15,-1-5-2-15,-5 12 3 0,6-15 5 0,-3 7 2 16,1 1-2-16,-4 7 2 0,6-13-1 0,-6 13 2 15,2-13 3-15,-2 13-3 0,4-9 5 0,-4 9-5 16,0 0 0-16,3-12 6 0,-3 12-5 0,0 0 6 16,0 0-3-16,6-10 0 0,-6 10 0 0,0 0 10 15,0 0-14-15,0 0 5 0,0 0-3 0,0 0 4 16,0 0-2-16,15 2 2 0,-15-2 1 0,12 9-5 16,-12-9 4-16,12 9 2 0,-5-3-2 0,-1-1 3 15,-6-5-3-15,14 13 0 0,-8-6 1 0,1 0-5 16,-1 3-19-16,3-3-17 0,-1 2-21 0,-2 0-19 15,3 0-22-15,-2-1-29 0,4 0-32 0,-3 0-30 16,6-1-44-16,-7-1-169 0,5-3-440 0,-1 1 196 16</inkml:trace>
  <inkml:trace contextRef="#ctx0" brushRef="#br0" timeOffset="82579.35">9575 15337 79 0,'0'0'173'0,"0"0"-4"15,3-9-5-15,-3 9-9 0,0 0-10 0,0 0-4 16,6-13-10-16,-6 13-7 0,0 0-5 0,0 0-6 0,0 0-7 16,0 0-4-16,0 0-10 0,0 0-8 0,3-9-6 15,-3 9-9-15,0 0-6 0,0 0-6 16,0 0-6-16,0 0 3 0,0 0 8 0,0 0 0 16,0 0 6-16,0 0-1 0,0 0-2 0,-1 38 2 0,-1-26 3 15,2 0-4-15,-3 5-2 0,0-4-1 0,3 5-3 16,0-1-3-16,0 2 0 0,-3-2-1 0,3 0 7 15,0 4 4-15,-1 4-3 0,1 0 4 0,-2-3-6 16,1 1 3-16,1-5-6 0,0 3 5 0,-3-1-1 16,3-2-2-16,3-3-1 0,-3 7 1 0,-3-4-5 15,3-1 0-15,3-1-1 0,-3 2-3 0,1-3-9 16,-1-1-4-16,2 0 2 0,-2-2-5 0,0-3-8 16,4 2 3-16,-4 0-7 0,0-11 3 0,0 14-5 15,3-4-2-15,-3-10 0 0,-3 16 0 0,3-16-5 16,0 11 9-16,0-11-11 0,0 11 8 0,0-11-31 15,0 0-12-15,0 14-9 0,0-14-17 0,0 0-9 16,-3 10-26-16,3-10-10 0,0 0-18 0,0 0-15 16,0 0-26-16,-16 0-25 0,16 0-24 0,0 0-29 0,0 0-32 15,-14-17-230-15,11 3-533 0,1 4 236 0</inkml:trace>
  <inkml:trace contextRef="#ctx0" brushRef="#br0" timeOffset="87089.62">11239 15440 101 0,'0'0'185'0,"0"0"-4"0,0 0-14 0,0 0 1 16,0 0-7-16,0 0-6 0,0 0-8 0,0 0-6 15,0 0-3-15,0 0-14 0,0 0 1 0,0 0-10 16,0 0-11-16,-20 2-5 0,20-2-9 0,0 0 3 16,-12 5-13-16,12-5-1 0,-10 6-10 0,-1 2-2 15,11-8-3-15,-13 7 5 0,7-1-12 0,6-6-2 16,-10 11-7-16,1-2-2 0,3 0-1 0,1 3-3 15,-4-3-1-15,2-2-6 0,4 3 2 16,-3-4-1-16,6-6-5 0,-11 18 3 0,4-7-3 0,1-5-6 16,3 1 6-16,3-7-4 0,-10 16-4 0,4-10 2 15,3 2-3-15,3-8-6 0,-6 12-1 0,6-12 2 16,-8 8-5-16,8-8 9 0,-4 10-12 0,4-10 4 16,0 0-5-16,0 0 0 0,-3 7 4 0,3-7 0 15,0 0-1-15,0 0-3 0,0 0 1 0,0 0 1 16,0 0 0-16,0 0 1 0,0 0-3 0,0 0-2 15,0 0-2-15,0 0-4 0,0 0 5 0,0 0-2 16,0 0 3-16,0 0-2 0,27-24-3 0,-27 24-1 16,7-7 5-16,-7 7-5 0,9-7 3 0,-9 7 1 15,4-10-1-15,-4 10-2 0,9-10-10 0,-4 2 6 16,-5 8-1-16,9-7-2 0,-9 7 1 0,6-11 1 16,-6 11-1-16,10-14 2 0,-8 10 0 0,-2 4 12 0,7-13-17 15,-7 13 4-15,6-10-3 0,-1 3-1 16,-5 7 4-16,6-14 0 0,-6 14-2 0,3-11 5 15,-3 11-3-15,4-10-1 0,-4 10 5 0,3-10-8 16,-3 10 6-16,6-11-1 0,-6 11 2 0,4-11 7 0,-4 11-8 16,0 0-1-16,3-11-1 0,-3 11 4 15,0 0 0-15,5-9-2 0,-5 9 1 0,6-6-3 16,-6 6 2-16,0 0 3 0,0 0-4 0,7-9 0 0,-7 9 3 16,0 0-1-16,0 0-2 0,14 0 3 0,-14 0 1 15,0 0-4-15,18 4 1 0,-18-4 0 0,10 5 1 16,-10-5 9-16,18 2-13 0,-12 2 2 0,-6-4 0 15,13 6 3-15,-5 1-6 0,-1-4-18 0,1 5-18 16,-8-8-17-16,12 13-23 0,-5-5-24 0,-7-8-27 16,14 12-39-16,-14-12-34 0,16 5-63 0,-16-5-138 15,16 7-441-15,-16-7 196 0</inkml:trace>
  <inkml:trace contextRef="#ctx0" brushRef="#br0" timeOffset="86299.91">11221 15356 5 0,'0'0'182'0,"10"-4"-7"0,-10 4-9 0,0 0-3 16,0 0-10-16,0 0-6 0,0 0-9 31,0 0-12-31,0 0-5 0,0 0-10 0,0 0-12 0,0 0-6 0,0 0-10 0,0 0-4 0,0 0-4 0,0 0-1 16,0 0-1-16,0 0 3 0,0 0-2 0,0 0 2 0,0 0-6 15,0 29 5-15,0-29-5 0,0 15-3 0,0-2 2 16,2-1-4-16,-2 1-3 0,0 0 0 16,0 3-3-16,0-4 2 15,0 6-3-15,0-6-2 0,-2 4-1 0,2-5 3 0,0 6-8 0,0 1 5 16,-1-2-5-16,-2-1 3 0,1-1 0 0,-2 4 7 0,2 0-15 16,1-2 3-16,-4 1-4 0,5-4 2 0,0 3-4 15,-1-1 0-15,-1 0 2 0,2-4-3 0,0 3-4 16,-3-1-4-16,6-1 4 0,-3-1-1 0,2 4 6 15,-2-15-13-15,-2 22-2 0,2-13-2 0,0-9-1 16,2 19-5-16,-2-11-1 0,0 2 1 0,0-10-5 31,-2 18 5-31,4-8-2 0,-2-10 3 0,-2 14-7 0,2-14-4 0,0 14 3 0,0-14-5 0,0 12 2 16,0-12-2-16,-6 11 4 0,6-11-2 0,-3 11-4 16,3-11 5-16,-7 8-16 0,7-8 2 0,0 0-13 15,-3 11-9-15,3-11-7 0,0 0-6 0,-6 6-10 16,6-6-6-16,0 0-8 0,0 0-17 0,0 0-23 0,0 0-24 15,0 0-23-15,0 0-30 0,0 0-22 16,0 0-33-16,-11-22-263 0,11 22-540 0,6-22 239 16</inkml:trace>
</inkml:ink>
</file>

<file path=ppt/ink/ink190.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in"/>
          <inkml:channel name="T" type="integer" max="2.14748E9" units="dev"/>
        </inkml:traceFormat>
        <inkml:channelProperties>
          <inkml:channelProperty channel="X" name="resolution" value="393.73947" units="1/cm"/>
          <inkml:channelProperty channel="Y" name="resolution" value="393.73947" units="1/cm"/>
          <inkml:channelProperty channel="F" name="resolution" value="249.9771" units="1/in"/>
          <inkml:channelProperty channel="T" name="resolution" value="1" units="1/dev"/>
        </inkml:channelProperties>
      </inkml:inkSource>
      <inkml:timestamp xml:id="ts0" timeString="2023-08-11T05:49:37.743"/>
    </inkml:context>
    <inkml:brush xml:id="br0">
      <inkml:brushProperty name="width" value="0.04667" units="cm"/>
      <inkml:brushProperty name="height" value="0.04667" units="cm"/>
      <inkml:brushProperty name="color" value="#3165BB"/>
      <inkml:brushProperty name="fitToCurve" value="1"/>
    </inkml:brush>
  </inkml:definitions>
  <inkml:trace contextRef="#ctx0" brushRef="#br0">135 0 163 0,'0'0'234'0,"0"0"-24"0,17 7-8 0,-17-7-12 0,3 11-8 15,1-4-5-15,-4-7-15 0,0 21-9 0,-4-7-11 16,1 3-6-16,0-5-12 0,1 5-9 16,-2-4-9-16,-1 5-9 0,-4-4-7 0,2 3-8 0,-2-4-11 15,-1 2-4-15,1-1-8 0,-2-1-1 0,2-2-11 16,2 0-3-16,-5-2-3 0,6-1-6 0,-2 2-5 16,1-2-16-16,-2-1-19 0,3 0-23 0,6-7-23 15,-10 9-18-15,10-9-15 0,-9 6-30 0,9-6-38 16,0 0-36-16,0 0-202 0,0 0-423 0,0 0 187 15</inkml:trace>
</inkml:ink>
</file>

<file path=ppt/ink/ink191.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in"/>
          <inkml:channel name="T" type="integer" max="2.14748E9" units="dev"/>
        </inkml:traceFormat>
        <inkml:channelProperties>
          <inkml:channelProperty channel="X" name="resolution" value="393.73947" units="1/cm"/>
          <inkml:channelProperty channel="Y" name="resolution" value="393.73947" units="1/cm"/>
          <inkml:channelProperty channel="F" name="resolution" value="249.9771" units="1/in"/>
          <inkml:channelProperty channel="T" name="resolution" value="1" units="1/dev"/>
        </inkml:channelProperties>
      </inkml:inkSource>
      <inkml:timestamp xml:id="ts0" timeString="2023-08-11T05:49:38.049"/>
    </inkml:context>
    <inkml:brush xml:id="br0">
      <inkml:brushProperty name="width" value="0.04667" units="cm"/>
      <inkml:brushProperty name="height" value="0.04667" units="cm"/>
      <inkml:brushProperty name="color" value="#3165BB"/>
      <inkml:brushProperty name="fitToCurve" value="1"/>
    </inkml:brush>
  </inkml:definitions>
  <inkml:trace contextRef="#ctx0" brushRef="#br0">98 0 180 0,'0'0'219'0,"0"0"-12"16,0 0-12-16,0 0-17 0,-19 27-6 0,13-18-10 0,-2-2-5 15,-1 2-11-15,3 4-9 0,0-4-10 0,-1 4-9 16,-1-4-9-16,1 4-9 0,2 0-7 15,0-4-3-15,2 1-11 0,0 3-2 0,1-3-7 0,2-10-9 16,-6 14-4-16,6-14-2 0,3 17-1 0,2-10-2 16,-5-7-7-16,11 15 1 0,-2-12-11 0,2 7 1 0,2-3-5 15,5-3-2-15,-3-1-3 0,3 3 2 0,-5-1-5 16,1-5-13-16,2 2-19 0,-2-2-25 16,-1-2-20-16,2-3-29 0,-2 3-21 0,-1-2-32 0,2-2-19 15,-4 2-33-15,4-6-220 0,-5-1-440 0,1 1 196 16</inkml:trace>
</inkml:ink>
</file>

<file path=ppt/ink/ink192.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in"/>
          <inkml:channel name="T" type="integer" max="2.14748E9" units="dev"/>
        </inkml:traceFormat>
        <inkml:channelProperties>
          <inkml:channelProperty channel="X" name="resolution" value="393.73947" units="1/cm"/>
          <inkml:channelProperty channel="Y" name="resolution" value="393.73947" units="1/cm"/>
          <inkml:channelProperty channel="F" name="resolution" value="249.9771" units="1/in"/>
          <inkml:channelProperty channel="T" name="resolution" value="1" units="1/dev"/>
        </inkml:channelProperties>
      </inkml:inkSource>
      <inkml:timestamp xml:id="ts0" timeString="2023-08-11T05:49:38.276"/>
    </inkml:context>
    <inkml:brush xml:id="br0">
      <inkml:brushProperty name="width" value="0.04667" units="cm"/>
      <inkml:brushProperty name="height" value="0.04667" units="cm"/>
      <inkml:brushProperty name="color" value="#3165BB"/>
      <inkml:brushProperty name="fitToCurve" value="1"/>
    </inkml:brush>
  </inkml:definitions>
  <inkml:trace contextRef="#ctx0" brushRef="#br0">116 0 29 0,'0'0'220'0,"0"0"-11"16,0 0-3-16,-18 29-14 0,14-18-10 0,1-1-6 15,-2 4-8-15,-2-1-8 0,4 2-15 0,-3 6-9 16,-2-1-3-16,5-2-14 0,0-1-12 0,2 4-9 15,-5 2-8-15,3-7-7 0,0 8-8 0,1-7-10 16,1 2-1-16,-5-6-7 0,2 5-5 0,1-5-8 16,3 1-3-16,-5-6-6 0,5-8-18 0,-4 19-18 0,2-8-18 15,2-11-14-15,-6 14-20 0,3-8-22 16,3-6-23-16,-7 5-22 0,7-5-33 0,0 0-68 16,0 0-134-16,0 0-386 0,0 0 171 0</inkml:trace>
</inkml:ink>
</file>

<file path=ppt/ink/ink193.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in"/>
          <inkml:channel name="T" type="integer" max="2.14748E9" units="dev"/>
        </inkml:traceFormat>
        <inkml:channelProperties>
          <inkml:channelProperty channel="X" name="resolution" value="393.73947" units="1/cm"/>
          <inkml:channelProperty channel="Y" name="resolution" value="393.73947" units="1/cm"/>
          <inkml:channelProperty channel="F" name="resolution" value="249.9771" units="1/in"/>
          <inkml:channelProperty channel="T" name="resolution" value="1" units="1/dev"/>
        </inkml:channelProperties>
      </inkml:inkSource>
      <inkml:timestamp xml:id="ts0" timeString="2023-08-11T05:49:38.565"/>
    </inkml:context>
    <inkml:brush xml:id="br0">
      <inkml:brushProperty name="width" value="0.04667" units="cm"/>
      <inkml:brushProperty name="height" value="0.04667" units="cm"/>
      <inkml:brushProperty name="color" value="#3165BB"/>
      <inkml:brushProperty name="fitToCurve" value="1"/>
    </inkml:brush>
  </inkml:definitions>
  <inkml:trace contextRef="#ctx0" brushRef="#br0">255 0 85 0,'8'14'210'0,"-5"-3"-8"0,0 2-5 0,3 2-10 16,-5 1-14-16,-1 5-7 0,5 4-9 0,-5-5-6 16,0 4-10-16,-6-1-10 0,3 0-11 0,-3 2-9 15,-5 0-5-15,4-1-13 0,-5 4-4 0,-3-3-9 16,0-2-10-16,-1-1-2 0,-1-2-8 0,-1 2-2 16,-3-4-10-16,2 2-2 0,1-6-11 0,2 3-26 15,2-3-28-15,2 0-16 0,-1-5-32 0,-1 3-32 0,6-1-36 16,-3-5-34-16,8-1-210 0,3-5-409 0,-6 7 181 15</inkml:trace>
</inkml:ink>
</file>

<file path=ppt/ink/ink194.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in"/>
          <inkml:channel name="T" type="integer" max="2.14748E9" units="dev"/>
        </inkml:traceFormat>
        <inkml:channelProperties>
          <inkml:channelProperty channel="X" name="resolution" value="393.73947" units="1/cm"/>
          <inkml:channelProperty channel="Y" name="resolution" value="393.73947" units="1/cm"/>
          <inkml:channelProperty channel="F" name="resolution" value="249.9771" units="1/in"/>
          <inkml:channelProperty channel="T" name="resolution" value="1" units="1/dev"/>
        </inkml:channelProperties>
      </inkml:inkSource>
      <inkml:timestamp xml:id="ts0" timeString="2023-08-11T05:49:38.850"/>
    </inkml:context>
    <inkml:brush xml:id="br0">
      <inkml:brushProperty name="width" value="0.04667" units="cm"/>
      <inkml:brushProperty name="height" value="0.04667" units="cm"/>
      <inkml:brushProperty name="color" value="#3165BB"/>
      <inkml:brushProperty name="fitToCurve" value="1"/>
    </inkml:brush>
  </inkml:definitions>
  <inkml:trace contextRef="#ctx0" brushRef="#br0">0 20 87 0,'0'0'228'0,"18"-5"-14"0,-5 4-14 0,2-2-17 0,1-1-13 16,4 4-14-16,-5-2-6 0,4 1-15 16,2-3-11-16,-2 5-13 0,7-2-7 0,-7 2-15 15,0-1-7-15,7 0-8 0,-7 3-10 0,-1-2-3 0,1-2-7 16,-1 2-9-16,-3 1 0 0,2-1-12 0,-7 2-18 15,-10-3-20-15,19 0-15 0,-8 0-25 0,-11 0-19 16,10 1-32-16,-10-1-31 0,0 0-218 0,14-7-373 16,-14 7 165-16</inkml:trace>
</inkml:ink>
</file>

<file path=ppt/ink/ink195.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in"/>
          <inkml:channel name="T" type="integer" max="2.14748E9" units="dev"/>
        </inkml:traceFormat>
        <inkml:channelProperties>
          <inkml:channelProperty channel="X" name="resolution" value="393.73947" units="1/cm"/>
          <inkml:channelProperty channel="Y" name="resolution" value="393.73947" units="1/cm"/>
          <inkml:channelProperty channel="F" name="resolution" value="249.9771" units="1/in"/>
          <inkml:channelProperty channel="T" name="resolution" value="1" units="1/dev"/>
        </inkml:channelProperties>
      </inkml:inkSource>
      <inkml:timestamp xml:id="ts0" timeString="2023-08-11T05:49:39.061"/>
    </inkml:context>
    <inkml:brush xml:id="br0">
      <inkml:brushProperty name="width" value="0.04667" units="cm"/>
      <inkml:brushProperty name="height" value="0.04667" units="cm"/>
      <inkml:brushProperty name="color" value="#3165BB"/>
      <inkml:brushProperty name="fitToCurve" value="1"/>
    </inkml:brush>
  </inkml:definitions>
  <inkml:trace contextRef="#ctx0" brushRef="#br0">203 0 187 0,'-8'6'221'16,"1"1"-28"-16,-1 4-6 0,1 2-14 0,-4 1-8 15,2 1-16-15,2 3-13 0,0 4-8 0,-4 2-12 0,4-2-12 16,-1 3-8-16,1 1-11 0,-4 0-2 16,4-2-14-16,-2-1-2 0,-2 4-9 0,2 0-11 15,-1-6-32-15,1 3-29 0,-1-2-47 0,1 0-48 0,3-4-76 16,-2-6-134-16,7 4-345 0,-5-5 153 15</inkml:trace>
</inkml:ink>
</file>

<file path=ppt/ink/ink196.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in"/>
          <inkml:channel name="T" type="integer" max="2.14748E9" units="dev"/>
        </inkml:traceFormat>
        <inkml:channelProperties>
          <inkml:channelProperty channel="X" name="resolution" value="393.73947" units="1/cm"/>
          <inkml:channelProperty channel="Y" name="resolution" value="393.73947" units="1/cm"/>
          <inkml:channelProperty channel="F" name="resolution" value="249.9771" units="1/in"/>
          <inkml:channelProperty channel="T" name="resolution" value="1" units="1/dev"/>
        </inkml:channelProperties>
      </inkml:inkSource>
      <inkml:timestamp xml:id="ts0" timeString="2023-08-11T05:49:40.590"/>
    </inkml:context>
    <inkml:brush xml:id="br0">
      <inkml:brushProperty name="width" value="0.04667" units="cm"/>
      <inkml:brushProperty name="height" value="0.04667" units="cm"/>
      <inkml:brushProperty name="color" value="#3165BB"/>
      <inkml:brushProperty name="fitToCurve" value="1"/>
    </inkml:brush>
  </inkml:definitions>
  <inkml:trace contextRef="#ctx0" brushRef="#br0">54 9 39 0,'9'-5'246'0,"-9"5"-12"15,0 0-15-15,9-6-12 0,-9 6-16 0,0 0-19 0,0 0-18 16,0 0-17-16,0 0-15 0,0 0-8 0,0 0-4 16,0 0-9-16,9 17-8 0,-9-17-2 0,-3 20 0 15,3-20-8-15,-3 22-6 0,0-7-5 0,-2 3-9 16,-1-2 1-16,0 6-8 0,0-5-6 16,3 3 1-16,-4 4-8 0,2-6-6 0,2-4-1 0,-1 1-7 15,3 4-1-15,-5-4 0 0,4-1-3 0,-1 0-5 16,0-3 0-16,-1 0-2 0,4-11 1 0,-2 13-1 0,2-13-5 15,-4 14 0-15,4-14 1 0,0 10-2 16,0-10 3-16,0 0-3 0,0 0-6 0,-3 11-13 16,3-11-7-16,0 0-13 0,0 0 0 0,0 0-11 0,0 0-1 15,27-29-11-15,-17 16-3 0,3 0-7 0,5-3-5 16,-4 3 4-16,1-5-4 0,1 0 12 16,-1-3 7-16,-2 7 2 0,2-6 6 0,2-1 2 0,-1 4 7 15,-4 7 3-15,3-5-1 0,-3 5 11 0,1-1 11 16,-1 0 2-16,0 3 4 0,-4 1 5 0,4 1 1 15,-5-3 6-15,0 7 1 0,-7 2-3 0,12-9 0 16,-12 9 0-16,9-3-2 0,-9 3-3 0,0 0 1 16,12 0-3-16,-12 0 5 0,0 0 4 0,0 0 4 15,8 14 3-15,-8-14 0 0,4 18 5 0,-1-6-2 16,-3-1-1-16,2 0 1 0,1 1-4 0,-2 1 0 16,1 4 1-16,-2-3-5 0,0-1-1 0,-2 0 0 15,1 3-3-15,-2-2 1 0,1 0-2 0,1-4 0 0,1-10 1 16,-5 18-1-16,5-10-1 0,0-8-2 0,-3 15 0 15,0-7-3-15,3-8 3 0,0 0-3 16,-1 11 4-16,1-11 0 0,0 0-3 0,-3 10 2 0,3-10-12 16,0 0-10-16,0 0-10 0,0 0-4 0,0 0-9 15,0 0-15-15,0 0-5 0,22-24-7 16,-16 19-10-16,2-8-6 0,3 2 0 0,1-6 5 0,-3 4 1 16,3-2 5-16,-1 4 2 0,2-4 7 0,-2 3 8 15,1-2 10-15,-4 3 7 0,4 0 13 0,-4 2 11 16,1 2 15-16,0-1 7 0,0 1 8 0,-2 1 11 15,1 2 4-15,-8 4 0 0,16-7 1 0,-7 6 10 16,-9 1 1-16,18-7 6 0,-18 7 0 0,19 5 0 0,-19-5 3 16,17 3-1-16,-7 4 1 0,-2-3-1 15,-1 6 1-15,5-3-3 0,-3 7 2 0,-2 1-8 16,2-2-1-16,-4 4-6 0,-1-3-2 0,2 3-5 0,-4-3 0 16,-1 3 0-16,2-2-5 0,-6 0-4 0,2 0-1 15,1-2-2-15,-6 0 0 0,3 1-8 0,-2 1-16 16,-2-7-20-16,1 0-26 0,3 2-31 0,-3-3-19 15,0 1-22-15,6-8-24 0,-10 10-33 0,2-6-206 16,8-4-416-16,0 0 185 0</inkml:trace>
</inkml:ink>
</file>

<file path=ppt/ink/ink197.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in"/>
          <inkml:channel name="T" type="integer" max="2.14748E9" units="dev"/>
        </inkml:traceFormat>
        <inkml:channelProperties>
          <inkml:channelProperty channel="X" name="resolution" value="393.73947" units="1/cm"/>
          <inkml:channelProperty channel="Y" name="resolution" value="393.73947" units="1/cm"/>
          <inkml:channelProperty channel="F" name="resolution" value="249.9771" units="1/in"/>
          <inkml:channelProperty channel="T" name="resolution" value="1" units="1/dev"/>
        </inkml:channelProperties>
      </inkml:inkSource>
      <inkml:timestamp xml:id="ts0" timeString="2023-08-11T05:49:40.891"/>
    </inkml:context>
    <inkml:brush xml:id="br0">
      <inkml:brushProperty name="width" value="0.04667" units="cm"/>
      <inkml:brushProperty name="height" value="0.04667" units="cm"/>
      <inkml:brushProperty name="color" value="#3165BB"/>
      <inkml:brushProperty name="fitToCurve" value="1"/>
    </inkml:brush>
  </inkml:definitions>
  <inkml:trace contextRef="#ctx0" brushRef="#br0">177 0 24 0,'-35'10'226'0,"28"-2"-9"0,1 0-14 16,-6 7-12-16,0-1-13 0,3 4-12 0,2 2-3 0,-7 4-11 15,2-4-11-15,-1 4-9 0,2 2-8 0,2 0-12 16,2-2-10-16,1 0-8 0,0 0-10 15,0 0-6-15,5-6-4 0,-4 4-8 0,5-4-8 0,0 1-4 16,3-4-4-16,-1-1-8 0,1 0-3 0,1 0-1 16,1-5-3-16,2 2-6 0,-4 0-18 0,4-4-27 15,2 0-24-15,-3-2-19 0,3 0-31 0,0-2-33 16,-9-3-46-16,23 1-229 0,-23-1-431 0,23-7 190 16</inkml:trace>
</inkml:ink>
</file>

<file path=ppt/ink/ink198.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in"/>
          <inkml:channel name="T" type="integer" max="2.14748E9" units="dev"/>
        </inkml:traceFormat>
        <inkml:channelProperties>
          <inkml:channelProperty channel="X" name="resolution" value="393.73947" units="1/cm"/>
          <inkml:channelProperty channel="Y" name="resolution" value="393.73947" units="1/cm"/>
          <inkml:channelProperty channel="F" name="resolution" value="249.9771" units="1/in"/>
          <inkml:channelProperty channel="T" name="resolution" value="1" units="1/dev"/>
        </inkml:channelProperties>
      </inkml:inkSource>
      <inkml:timestamp xml:id="ts0" timeString="2023-08-11T05:49:46.899"/>
    </inkml:context>
    <inkml:brush xml:id="br0">
      <inkml:brushProperty name="width" value="0.04667" units="cm"/>
      <inkml:brushProperty name="height" value="0.04667" units="cm"/>
      <inkml:brushProperty name="color" value="#3165BB"/>
      <inkml:brushProperty name="fitToCurve" value="1"/>
    </inkml:brush>
  </inkml:definitions>
  <inkml:trace contextRef="#ctx0" brushRef="#br0">0 8 215 0,'0'0'205'0,"0"0"-14"0,0 0-15 0,0 0-16 16,0 0-12-16,0 0-13 0,0 0-3 0,0 0-8 16,0 0-4-16,0 0-6 0,39-7-7 0,-39 7-6 15,19 0-9-15,-7 0-4 0,1 0-6 0,-1 2-7 16,-12-2-6-16,27 2-6 0,-13 1-11 0,-1-1-3 0,-2 0-3 15,0-1-4-15,1 2-6 0,-3-2-2 16,3 1-7-16,-3 3-2 0,-9-5 0 0,20 6-4 16,-10-6-1-16,-1 4-4 0,-9-4-8 0,16 6-13 0,-8-1-12 15,-8-5-14-15,13 3-14 0,-13-3-23 0,12 6-11 16,-12-6-25-16,9 2-28 0,-9-2-30 16,0 0-198-16,0 0-389 0,0 0 173 0</inkml:trace>
</inkml:ink>
</file>

<file path=ppt/ink/ink199.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in"/>
          <inkml:channel name="T" type="integer" max="2.14748E9" units="dev"/>
        </inkml:traceFormat>
        <inkml:channelProperties>
          <inkml:channelProperty channel="X" name="resolution" value="393.73947" units="1/cm"/>
          <inkml:channelProperty channel="Y" name="resolution" value="393.73947" units="1/cm"/>
          <inkml:channelProperty channel="F" name="resolution" value="249.9771" units="1/in"/>
          <inkml:channelProperty channel="T" name="resolution" value="1" units="1/dev"/>
        </inkml:channelProperties>
      </inkml:inkSource>
      <inkml:timestamp xml:id="ts0" timeString="2023-08-11T05:49:47.330"/>
    </inkml:context>
    <inkml:brush xml:id="br0">
      <inkml:brushProperty name="width" value="0.04667" units="cm"/>
      <inkml:brushProperty name="height" value="0.04667" units="cm"/>
      <inkml:brushProperty name="color" value="#3165BB"/>
      <inkml:brushProperty name="fitToCurve" value="1"/>
    </inkml:brush>
  </inkml:definitions>
  <inkml:trace contextRef="#ctx0" brushRef="#br0">100 0 96 0,'0'0'223'0,"-10"2"-22"0,10-2-17 0,-14 3-13 15,14-3-14-15,0 0-21 0,-13 5-4 0,13-5-10 16,-12 3-8-16,12-3-13 0,-12 7-7 0,12-7-12 15,-8 8-7-15,8-8-4 0,-9 8-10 16,3-4-6-16,6-4-5 0,-7 10-4 0,7-10-2 0,-6 10-7 16,6-10-4-16,-4 11-5 0,4-11 1 0,0 0 2 0,1 13-6 15,-1-13-5-15,5 10 2 0,-5-10-3 0,8 11-3 16,-3-7 1-16,-5-4-1 0,13 10-5 0,-5-5-1 16,2 1 3-16,-1-4-2 0,2 3-3 0,-2-1 3 15,3-1-5-15,-4 3 2 0,3-2-5 0,-2 3-1 16,0-2 2-16,0-3-3 0,0 2 4 0,-9-4-3 15,15 10-2-15,-5-3 2 0,-2 0 1 0,-1-3-2 16,0 3-4-16,2 0 4 0,-4 2 1 0,1-3-2 16,-2 4 4-16,-4-10 1 0,2 15-5 0,-1-7 7 0,2 3 0 15,-3-11 2-15,-3 18 4 0,3-18 3 16,-7 17-1-16,4-14 2 0,-3 8-4 0,-5-1 3 16,3-6-3-16,-3 7-4 0,1-5 2 0,-4 4 0 0,4-6-2 15,-5 2-2-15,0-1-11 0,-3 1-16 0,5 1-25 16,4-1-17-16,0-1-19 0,1 2-29 0,-1-3-22 15,9-4-35-15,-13 7-195 0,13-7-392 0,0 0 173 16</inkml:trace>
</inkml:ink>
</file>

<file path=ppt/ink/ink2.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in"/>
          <inkml:channel name="T" type="integer" max="2.14748E9" units="dev"/>
        </inkml:traceFormat>
        <inkml:channelProperties>
          <inkml:channelProperty channel="X" name="resolution" value="393.73947" units="1/cm"/>
          <inkml:channelProperty channel="Y" name="resolution" value="393.73947" units="1/cm"/>
          <inkml:channelProperty channel="F" name="resolution" value="249.9771" units="1/in"/>
          <inkml:channelProperty channel="T" name="resolution" value="1" units="1/dev"/>
        </inkml:channelProperties>
      </inkml:inkSource>
      <inkml:timestamp xml:id="ts0" timeString="2023-08-18T07:17:32.680"/>
    </inkml:context>
    <inkml:brush xml:id="br0">
      <inkml:brushProperty name="width" value="0.04667" units="cm"/>
      <inkml:brushProperty name="height" value="0.04667" units="cm"/>
      <inkml:brushProperty name="color" value="#177D36"/>
      <inkml:brushProperty name="fitToCurve" value="1"/>
    </inkml:brush>
  </inkml:definitions>
  <inkml:traceGroup>
    <inkml:annotationXML>
      <emma:emma xmlns:emma="http://www.w3.org/2003/04/emma" version="1.0">
        <emma:interpretation id="{6888B8F9-F377-46DC-96C3-675EB375D88D}" emma:medium="tactile" emma:mode="ink">
          <msink:context xmlns:msink="http://schemas.microsoft.com/ink/2010/main" type="writingRegion" rotatedBoundingBox="744,777 30513,52 30681,6955 912,7680"/>
        </emma:interpretation>
      </emma:emma>
    </inkml:annotationXML>
    <inkml:traceGroup>
      <inkml:annotationXML>
        <emma:emma xmlns:emma="http://www.w3.org/2003/04/emma" version="1.0">
          <emma:interpretation id="{CDAF4C7A-0A77-4AC3-A0F3-F4A4ED004A7B}" emma:medium="tactile" emma:mode="ink">
            <msink:context xmlns:msink="http://schemas.microsoft.com/ink/2010/main" type="paragraph" rotatedBoundingBox="765,723 26482,529 26507,3840 789,4033" alignmentLevel="1"/>
          </emma:interpretation>
        </emma:emma>
      </inkml:annotationXML>
      <inkml:traceGroup>
        <inkml:annotationXML>
          <emma:emma xmlns:emma="http://www.w3.org/2003/04/emma" version="1.0">
            <emma:interpretation id="{1440A180-2003-4A2C-9CDD-130C05B3C283}" emma:medium="tactile" emma:mode="ink">
              <msink:context xmlns:msink="http://schemas.microsoft.com/ink/2010/main" type="line" rotatedBoundingBox="765,723 26482,529 26492,1850 774,2044"/>
            </emma:interpretation>
          </emma:emma>
        </inkml:annotationXML>
        <inkml:traceGroup>
          <inkml:annotationXML>
            <emma:emma xmlns:emma="http://www.w3.org/2003/04/emma" version="1.0">
              <emma:interpretation id="{10471B02-BD76-4C44-B06E-F3067EA3C0DD}" emma:medium="tactile" emma:mode="ink">
                <msink:context xmlns:msink="http://schemas.microsoft.com/ink/2010/main" type="inkWord" rotatedBoundingBox="765,770 2597,756 2607,2030 775,2044"/>
              </emma:interpretation>
            </emma:emma>
          </inkml:annotationXML>
          <inkml:trace contextRef="#ctx0" brushRef="#br0">355 49 100 0,'-7'-11'262'0,"7"11"-18"0,-8-11-10 0,8 11-14 16,-9-8-23-16,9 8-14 0,-13-7-18 0,13 7-11 16,-14-5-18-16,14 5-10 0,-13-6-14 0,13 6-10 15,-19-1-9-15,8 1-11 0,11 0-9 0,-16 1-8 0,16-1-9 16,-18 2-2-16,10 2-4 0,8-4-10 16,-15 7-3-16,5-1-2 0,3-1-5 0,-1 0-3 15,2 3-4-15,0 0 1 0,0 4-6 0,0-3 0 16,0 2-5-16,5 2 3 0,1-1-5 0,0-12-6 15,0 20-3-15,1-9 1 0,4-1-4 0,-1 1-1 16,-1-2 2-16,3-1-1 0,3 1 1 0,-3-2 0 16,3 2 1-16,-2-3-2 0,1-3-1 0,-1 5 1 0,-1-1-3 15,-6-7 0-15,9 6-1 0,-9-6 3 0,8 8-2 16,-8-8-1-16,9 3 2 0,-9-3-1 0,0 0 1 16,0 0 1-16,0 0 2 0,-18 23-3 0,4-16 1 15,2 1 6-15,-2 5 0 0,-1-3 5 0,-2 1 0 16,-4 1 1-16,3-2 0 0,5 1 0 0,-2 2-4 15,2-2 2-15,-2 0-2 0,3 0-1 0,0-2 3 16,1 2-3-16,5-1-3 0,1-2 3 0,-1 0-2 16,1 2-2-16,5-10 2 0,-4 16 3 0,4-6-2 15,0-10 2-15,4 16-1 0,2-6-1 0,2-4 1 0,3 2 3 16,3 2-2-16,1-5-4 0,3 2 1 16,0-5-12-16,1 4-23 0,3-2-25 0,5 0-28 15,-7-1-26-15,0-2-37 0,10-2-40 0,-3-1-228 16,-5-6-448-16,4 1 198 0</inkml:trace>
          <inkml:trace contextRef="#ctx0" brushRef="#br0" timeOffset="243.01">577 307 211 0,'0'0'270'0,"0"0"-16"15,0 0-18-15,0 0-22 0,-1-17-26 0,1 17-21 16,0 0-19-16,0 0-15 0,0 0-13 0,0 0-12 15,0 0-10-15,0 0-11 0,0 0-13 0,18 22 0 16,-9-12-12-16,-2 4-9 0,1-1-2 16,0 3-3-16,9 0-7 0,-2 1-5 0,-2 0-1 0,5 2-3 15,-1-3 1-15,2 3-1 0,2-4-9 16,-3 1 0-16,1-1-3 0,-6-2-19 0,2-2-20 0,2-1-22 16,-7-4-20-16,4 2-20 0,-4-5-29 0,-1 3-33 15,3-6-40-15,-12 0-190 0,18-2-403 0,-18 2 179 16</inkml:trace>
          <inkml:trace contextRef="#ctx0" brushRef="#br0" timeOffset="458.5">929 237 56 0,'-12'0'221'0,"12"0"-17"15,-13 11-19-15,7-4-15 0,-3 6-8 0,-3 2-8 16,-1 7-14-16,-1-1-12 0,1 6-12 15,-2-2-10-15,-2-1-11 0,1 0-8 0,-2 7-8 0,5-6-8 16,-1 0-6-16,-1-1-8 0,2 0-7 0,1-3-20 16,0-1-33-16,0 2-31 0,3-8-30 15,3-1-39-15,3-5-47 0,-6 6-154 0,5-7-329 0,4-7 146 16</inkml:trace>
          <inkml:trace contextRef="#ctx0" brushRef="#br0" timeOffset="1045.14">1418 85 187 0,'-6'-11'237'0,"6"11"-19"0,0 0-13 0,0 0-24 0,9-18-16 16,-3 13-18-16,2 0-12 0,-1-2-12 16,5 0-9-16,3 0-8 0,-1 4-7 0,3-1-5 0,1-2-6 15,2 2-4-15,-2-1-6 0,1 3-5 16,0 2-14-16,1 0-3 0,-2 2-5 0,-3 2-10 15,0 1 0-15,1 3-11 0,-7-3 3 0,1 6-4 0,-5-2-5 16,-1 2 3-16,-2 0 2 0,-2 3 5 0,-2-2-1 16,-4 2 4-16,-3 2-2 0,-4 1 2 0,1 0 0 15,-3 1-3-15,-1-5-1 0,1 5-3 0,-3-3-2 16,3-2-2-16,3-2-6 0,-1-1-4 0,2 1 2 16,1-3-4-16,2 2-2 0,-1-4 1 0,3-1-4 15,6-5 0-15,-9 13-3 0,9-13-1 0,-3 10-2 16,3-10 4-16,0 12-5 0,0-12 1 0,8 9 2 15,-8-9-6-15,13 4 6 0,-5 0-2 0,4-2-1 16,-12-2-1-16,22 1 1 0,-9 2 3 0,4-3-5 16,-5 1 6-16,-2 2-4 0,1 0-2 0,-11-3 0 0,21 1-4 15,-10 1 1-15,-2 0 0 0,2 0 2 0,-11-2 0 16,13 4-2-16,-5-2 2 0,-8-2-3 16,12 5 2-16,-12-5 3 0,4 10 2 0,-4-10 1 15,5 14 8-15,-5-14 2 0,-2 14 0 0,-1-3 6 16,-4 2-4-16,-7 0-1 0,2 0 0 0,-4 5 0 0,-5 1-20 15,-3-1-17-15,3 0-28 0,-11 2-33 16,-1 2-40-16,-2 2-38 0,9-10-50 0,-9 5-246 0,-5-1-493 16,1 0 218-16</inkml:trace>
          <inkml:trace contextRef="#ctx0" brushRef="#br0" timeOffset="1368.87">-100 1276 200 0,'0'0'224'15,"33"-9"-10"-15,-14 2-6 0,10 3-7 0,11-2-11 16,11 0-6-16,4 2-9 0,18-3-9 0,7 0-6 16,4 2-10-16,4-3-12 0,6 0-4 0,39 2-12 15,-44 1-4-15,2-1-12 0,5 1-9 0,-4 2-8 16,-1 0-9-16,0 3-8 0,-6 0-2 0,-9-2-23 16,0 2-27-16,-24 2-35 0,-4 3-44 0,-6-3-44 15,-12 2-53-15,2-2-56 0,-8-4-225 0,-6 4-474 16,-4-4 211-16</inkml:trace>
        </inkml:traceGroup>
        <inkml:traceGroup>
          <inkml:annotationXML>
            <emma:emma xmlns:emma="http://www.w3.org/2003/04/emma" version="1.0">
              <emma:interpretation id="{201ED0D2-468D-44E5-9AD8-64F62134931A}" emma:medium="tactile" emma:mode="ink">
                <msink:context xmlns:msink="http://schemas.microsoft.com/ink/2010/main" type="inkWord" rotatedBoundingBox="4179,832 6045,818 6052,1872 4187,1886"/>
              </emma:interpretation>
            </emma:emma>
          </inkml:annotationXML>
          <inkml:trace contextRef="#ctx0" brushRef="#br0" timeOffset="4871.14">3305 119 191 0,'15'-1'193'15,"4"-2"-12"-15,8-3-11 0,0 2-21 0,4 2-10 0,-2-3-14 16,2 3-14-16,0 1-10 0,11-2-10 0,-3-4-8 16,-11 3-10-16,11 0-8 0,-8 3-6 0,-2-1-7 15,-3 1-3-15,1 1-9 0,0-4 1 16,0 4-6-16,-8-2-3 0,-4 2-12 0,3 0-10 0,-6-1-10 16,2-1-18-16,-14 2-20 0,20 0-11 0,-20 0-29 15,15-2-33-15,-15 2-175 0,11-2-311 0,-11 2 138 16</inkml:trace>
          <inkml:trace contextRef="#ctx0" brushRef="#br0" timeOffset="5137.13">3444 285 42 0,'-6'16'225'0,"-2"8"-8"16,4-7-8-16,2 8-3 0,-2 3-9 0,7-4-15 15,-2 3-12-15,4 3-4 0,1-4-10 16,-2 0-7-16,1 3-13 0,2 8-8 0,-1-12-7 0,0 1-10 16,0 3-9-16,2-3-9 0,-1 0-11 0,-3 3 1 15,-1-8-14-15,3 6-5 0,-1-2-5 0,1-1-4 16,-2 0-10-16,2-3-2 0,-1 1-5 16,-2 6-3-16,1-7-3 0,2 2-11 0,-4-5-19 0,2-4-20 15,-1 4-26-15,2-4-26 0,-4 2-34 0,-1-4-26 16,2-1-41-16,2-1-40 0,-4-10-204 0,0 13-451 15,0-13 200-15</inkml:trace>
          <inkml:trace contextRef="#ctx0" brushRef="#br0" timeOffset="5559.04">3457 730 241 0,'9'-5'240'0,"3"-5"-22"16,0 2-19-16,3 0-20 0,3 0-18 0,-2 2-19 16,1 0-13-16,2 1-11 0,0 2-11 0,-1-1-14 15,8 0-10-15,-1 1-6 0,0 3-11 0,1 0-8 0,-5 1-4 16,5 1-6-16,-6 2-3 0,-1 0-9 16,1 3 1-16,6 2-8 0,1 2-2 0,-3-2-3 0,-5 4-4 15,1 0 1-15,-4-2-1 0,5 2-1 0,-6-1-6 16,3-2 0-16,-5-1-2 0,4 1 3 0,-4-4-2 15,4 1 1-15,-2-1 0 0,-2-2 1 0,2-1 13 16,-3 1-2-16,0-3 1 0,-12-1 1 0,21-1 3 16,-9-3-3-16,-2 2 1 0,0-2 5 0,-1-3 1 15,0 0-3-15,-1 0-2 0,-2-3-1 0,-3-2-5 16,-2-1-1-16,-1 0-1 0,0-3-5 0,-3 3-5 16,-4-4 1-16,-1 3 3 0,-4-1-9 0,-4-2 1 15,3 3-3-15,-8-2-1 0,4 8 1 0,-7-5-1 16,2 2-5-16,3 6 5 0,1-2-6 0,1 4 4 15,-1-1-12-15,2 4-11 0,-2 1-19 0,6 3-20 16,-1-1-17-16,4 4-11 0,0-1-20 0,3 4-30 16,4-2-31-16,2-8-62 0,2 17-124 0,7-10-385 15,4 1 171-15</inkml:trace>
          <inkml:trace contextRef="#ctx0" brushRef="#br0" timeOffset="5893.12">4591 742 130 0,'0'0'252'0,"0"0"-24"0,0 0-23 0,-15 26-19 15,12-18-16-15,3-8-15 0,-2 17-15 0,4-7-14 16,1 0-5-16,0 5-12 0,1-5-6 0,1 4-5 16,-1-3-7-16,4 3-8 0,-1-1-3 0,3-2-6 15,-4-4-8-15,0 2-6 0,-1-3-4 0,4 3-5 16,-3-4-6-16,-2 1 0 0,-4-6-2 15,12 6 6-15,-12-6 5 0,12 5 2 0,-12-5-3 0,0 0-3 16,16-13-5-16,-5 6-3 0,-7-9-4 0,1 3-7 16,2-12-1-16,-2 4-5 0,-1-3-4 0,2-4 4 15,-4 1 1-15,1-2-5 0,1 5-4 0,2 0 4 16,0 2-4-16,0 1-1 0,2 3 1 0,0-3-5 16,0 6-2-16,4-1-6 0,1 6-17 0,4 0-20 0,-1 3-22 15,4-3-27-15,8 6-34 0,-1 1-23 0,4 3-14 16,11 4-29-16,7-1-52 0,-9 3-165 15,8 1-432-15,-3 3 193 0</inkml:trace>
        </inkml:traceGroup>
        <inkml:traceGroup>
          <inkml:annotationXML>
            <emma:emma xmlns:emma="http://www.w3.org/2003/04/emma" version="1.0">
              <emma:interpretation id="{2ED8EE6C-35E6-4E23-A439-236B72611DE4}" emma:medium="tactile" emma:mode="ink">
                <msink:context xmlns:msink="http://schemas.microsoft.com/ink/2010/main" type="inkWord" rotatedBoundingBox="7247,1268 8040,1262 8043,1585 7249,1590"/>
              </emma:interpretation>
            </emma:emma>
          </inkml:annotationXML>
          <inkml:trace contextRef="#ctx0" brushRef="#br0" timeOffset="6473.13">6497 643 82 0,'0'0'226'16,"0"0"-20"-16,0 0-21 0,0 0-17 0,0 0-14 0,0 0-16 15,0 31-14-15,3-26-7 0,-3-5-4 0,13 12-7 16,-4-8-3-16,-2 0-5 0,5-1-10 15,2 2-7-15,5-1-5 0,-5-2-6 0,5 0-4 0,0-1-6 16,1-2-3-16,2-1 0 0,0-2-4 0,2-2-1 16,-4 3-4-16,-1-3-3 0,-4-1 0 0,-2 1 3 15,1-1 6-15,-4 0-7 0,-4-3-4 0,3-4-4 16,-6 3-6-16,-1-2-4 0,-2 1-1 0,-5-1-6 16,-1-1-2-16,-7 0-2 0,-1 1-1 0,-1 2 0 15,-1 2 8-15,-8-3 0 0,-1 4 1 0,-1-1 4 16,-3 5-3-16,-3 3 0 0,3 1-4 0,-1 1-3 15,1 2-3-15,4 2 1 0,1-2-4 0,-4 7-1 16,2 0 0-16,13 0-3 0,0 1 1 0,2 1-4 16,2 1 4-16,3 1-4 0,2 2-3 0,4-2-1 15,0-3-3-15,4 4-9 0,2 1-3 0,5-5-6 16,-2 2-6-16,0-2 0 0,7-6-8 0,0 3-1 16,4-3-4-16,-1-1 1 0,1-4-3 0,6 3 0 0,3-6-1 15,1-1 1-15,-5-3 2 0,5-2 2 16,-2-2 2-16,2-2 2 0,-5 0 6 0,-2 0 2 15,3 1 4-15,-3-1 2 0,-7 3 11 0,1 2 6 16,-1 2 6-16,-7 0-3 0,4-1-3 0,-4 6 0 0,2-2 0 16,-11 3 0-16,19 3-1 0,-5 0 0 15,-2 4-1-15,1 4 3 0,6 3-11 0,1 3-20 16,-1 4-25-16,-2-2-35 0,9 11-40 0,6-2-47 0,-7 0-202 16,8-4-410-16,-3 4 182 0</inkml:trace>
        </inkml:traceGroup>
        <inkml:traceGroup>
          <inkml:annotationXML>
            <emma:emma xmlns:emma="http://www.w3.org/2003/04/emma" version="1.0">
              <emma:interpretation id="{16438CA6-1B86-4353-9DFE-C6F074C55824}" emma:medium="tactile" emma:mode="ink">
                <msink:context xmlns:msink="http://schemas.microsoft.com/ink/2010/main" type="inkWord" rotatedBoundingBox="9593,899 13006,873 13011,1510 9597,1536"/>
              </emma:interpretation>
            </emma:emma>
          </inkml:annotationXML>
          <inkml:trace contextRef="#ctx0" brushRef="#br0" timeOffset="7843.14">8723 259 233 0,'0'0'292'0,"-4"-9"-15"0,4 9-22 15,0 0-20-15,0 0-23 0,0 0-20 0,0 0-20 0,0 0-16 16,0 0-20-16,0 0-13 0,0 0-13 15,0 0-14-15,0 0-7 0,0 0-4 0,0 0-5 16,10 35-2-16,-1-25 2 0,-7 6-6 0,10-1-6 0,-5 1-4 16,5 7-4-16,1-3-4 15,1 0-6-15,-1 5-3 0,-4 0-4 0,2-3-1 0,2 1-4 16,-4 0-6-16,-3-1-4 0,1-4 0 0,-1-1 1 0,0-1-5 16,2-1 1-16,-5 0-5 0,3 1 1 0,-3-2 3 15,1-1-10-15,-1-6 3 0,0 4-3 0,0-3-5 16,-3-8 5-16,6 18-1 0,-4-11-1 0,-2-7-1 15,0 0-2-15,1 14 2 0,-1-14-2 0,0 0 2 16,3 10-2-16,-3-10 4 0,0 0-3 0,5 5 6 16,-5-5-2-16,0 0-3 0,0 0 1 0,0 0-2 15,0 0-1-15,5-46-6 0,-2 30-3 0,-1-2 5 16,2-6 1-16,1-2-3 0,4-10 2 0,-2 2-10 16,-1 8-1-16,5-10 6 0,-5 0-2 0,1 11 1 0,2 2-1 15,0-2-7-15,-3 0 1 0,1 4 6 0,1-3-1 16,-2 3-1-16,3 4-2 0,-3 5 1 15,-2-3 2-15,2 2 0 0,2 0 4 0,-4 6-2 16,1 0-2-16,-5 7 3 0,9-11-8 0,-9 11 5 0,6-11-7 16,-6 11 0-16,7-2 1 0,-7 2 2 15,0 0 1-15,13-4 0 0,-13 4 1 0,14 6-3 0,-8-1 4 16,4 6-3-16,-4-2 0 0,5 9 1 0,-2 3 5 16,-3-3-3-16,7 2 1 0,-4 4 0 0,1 1 2 15,-4 0 0-15,5-1-1 0,-2 4 2 0,-2-3-1 16,-1 1-2-16,2-2 11 0,-1 2 0 0,-2-2 0 15,2 1-1-15,-4-4 0 0,0-5-6 0,0 2 5 16,0 0 0-16,0-3 4 0,-3-1-4 0,7-1-3 0,-4 0-1 16,-3-2 2-16,0-11-3 0,0 15 6 15,0-15-3-15,3 12 1 0,-3-12 2 0,3 8 1 16,-3-8-1-16,0 0 2 0,0 0-1 0,0 0-4 0,0 0-10 16,0 0 2-16,26-22-6 0,-20 10-10 0,1-3-11 15,5-8-6-15,-2-1-13 0,1 1-3 16,1-4-11-16,1-11 3 0,1 4-1 0,2 1 2 0,-7 6-3 15,0 2 4-15,1-1 7 0,1-7 5 0,-2 5 7 16,-3 4 4-16,1 2 6 0,-1 1 6 0,0 6 3 16,-1-1 3-16,-2 5 0 0,3-2 7 15,-3 4 6-15,1 3 0 0,-4 6 1 0,8-14-1 0,-8 14 1 16,4-10-4-16,-4 10 2 0,0 0 0 0,10-3-2 16,-10 3 0-16,0 0 8 0,17 9 4 0,-8 0 5 15,-2-2 9-15,4 8-1 0,1 4 13 0,3 6 7 16,-2-4 9-16,2 3-4 0,-3 0 6 0,4 0-5 15,1 8-4-15,-4-6 3 0,-1 0-5 0,4-4-2 16,-4 5-2-16,0-1-4 0,0-2-5 0,0-4 5 0,-1 2 1 16,-3-2-10-16,0-2 1 0,-2-1-22 15,-2-3-18-15,-1-3-26 0,0-1-28 0,-3-2-30 16,0-8-36-16,0 20-43 0,0-20-50 0,0 0-236 0,0 0-507 16,0 0 224-16</inkml:trace>
          <inkml:trace contextRef="#ctx0" brushRef="#br0" timeOffset="8213.15">10450 206 207 0,'0'-11'222'0,"0"11"-4"0,0 0-9 0,0-14-6 15,0 14-11-15,0 0-15 0,-3-13-8 0,3 13-6 16,0 0-17-16,-3-13-14 0,3 13-14 0,-9-5-11 16,9 5-12-16,-16 0-7 0,16 0-9 0,-27 5-1 15,12 2-9-15,0 4-1 0,-9 2-1 0,-2 1-2 16,0 3-6-16,-4 11-2 0,9-7-4 0,-4 5-3 16,6-6-7-16,-7 10 0 0,11-5-4 0,-2-3-8 15,3 4 1-15,2-1-4 0,3 1-4 0,-1 0 1 0,7-3-5 16,1 1-1-16,7 1 0 0,4-5 2 15,0 2-1-15,-2-6 1 0,10 1 0 0,-1 4 4 16,3-10-2-16,7-1-1 0,-4 3 1 0,3-5-1 0,2 1-1 16,0-5 3-16,0-1-8 0,3-1-13 0,-2-2-23 15,-1 0-46-15,0-4-47 0,-8 1-49 0,1-5-56 16,5-2-74-16,-10 0-176 0,-3-1-506 0,1 0 223 16</inkml:trace>
          <inkml:trace contextRef="#ctx0" brushRef="#br0" timeOffset="9247.15">10875 253 200 0,'0'0'251'0,"0"0"-12"0,0 0-14 0,0 0-16 15,0 0-17-15,0 0-20 0,0 0-18 0,0 0-20 0,0 0-10 16,0 0-11-16,0 0 3 0,0 0-4 16,14 26-8-16,-8-18-2 0,0 5 0 0,1 2 3 15,2 0-6-15,0 2-2 0,0 3 0 0,1 2 0 0,-5-2-8 16,7 5 4-16,-2-2-10 0,-5-1-8 0,4-1-5 15,-2 2 1-15,1-1-3 0,-2-4-10 0,1 3-8 16,-1-4 4-16,-5 0-4 0,4-3-6 0,-2 4-7 16,0-1-5-16,0-5 2 0,-2 0-8 0,5-1-1 15,-6-4-2-15,0-7-3 0,5 16 4 0,-2-10 0 16,-3-6-7-16,3 11-5 0,-3-11 4 0,0 0 5 16,0 0 2-16,0 0-6 0,1 9 11 0,-1-9-12 15,0 0 0-15,0 0-7 0,0 0-2 0,8-28-9 16,-7 14-18-16,2-1-5 0,0-3-10 15,0-5 0-15,0 0 1 0,0 0 0 0,0-1 0 0,-1 0 11 16,4 0-3-16,-3 2 2 0,-2-2-1 0,2 0 7 16,3 3 0-16,-3 4 4 0,0-6-1 0,1 8 5 15,4 0-1-15,-7 1 1 0,4-3 4 0,-2 4 0 0,6 1-2 16,-5-1 1-16,2 3 0 0,2-1 0 0,-2 1 2 16,0 2 1-16,1 0-4 0,3-2 8 15,-1 4-3-15,-1 1-3 0,2 2 2 0,-2-4 2 16,-1 1 3-16,-7 6-7 0,18-4 5 0,-4 4-5 0,-14 0 1 15,25 4 2-15,-10-1 0 0,-3 4 1 0,1 3-2 16,1 2 1-16,-4 1 6 0,3 1 3 0,-1 6-8 16,2-1-1-16,-2 3 0 0,0 2 2 0,-3-1 3 15,-3-2-1-15,1 3-4 0,-2-7 1 0,-2 2 2 16,1-2-1-16,0 0 2 0,-4 1 2 0,3 0-2 16,-1-4 1-16,1-1 0 0,-3 2-3 0,0-1 2 15,1-4 3-15,-1-10-2 0,2 16 2 0,-2-16-5 16,0 15 7-16,0-15-4 0,0 9 4 0,0-9 2 15,0 0 1-15,4 11 2 0,-4-11-3 0,0 0-1 16,0 0-3-16,0 0 1 0,0 0 2 0,15-34-13 16,-7 20-16-16,-2 0-6 0,4-10-6 0,-1-4-12 15,3 3-6-15,3-10-6 0,-3 10-4 0,1-12 2 16,5 1 7-16,-3 1 2 0,0 1 5 0,-2 13 4 0,-1-5 8 16,0 3-1-16,-1 5 6 0,1-3 3 0,-2 7 9 15,-2-3 8-15,1 7-1 0,-2-1 1 16,3 1 0-16,-4 3 0 0,0-3 1 0,3 3 0 0,0 5 0 15,2-3 2-15,1 1 0 0,3 3 2 0,-1 1 2 16,0 0-2-16,4 5-1 0,-3 1 3 0,1 1 3 16,6 5 0-16,-2 4 3 0,-1-1 2 15,1 2 4-15,-1 3 0 0,3 11 1 0,-4-9-3 0,2 3 1 16,-5-2 1-16,5 6 0 0,-6-2-1 0,-1-5 3 16,4 12-13-16,-7-8-26 0,1-5-39 0,-5 4-34 15,-2-1-52-15,-1-6-46 0,-3 4-237 0,1-7-469 16,-2 3 208-16</inkml:trace>
        </inkml:traceGroup>
        <inkml:traceGroup>
          <inkml:annotationXML>
            <emma:emma xmlns:emma="http://www.w3.org/2003/04/emma" version="1.0">
              <emma:interpretation id="{17762D90-F003-43A5-8921-05FCC725B7D5}" emma:medium="tactile" emma:mode="ink">
                <msink:context xmlns:msink="http://schemas.microsoft.com/ink/2010/main" type="inkWord" rotatedBoundingBox="14331,621 18733,587 18743,1896 14341,1929"/>
              </emma:interpretation>
            </emma:emma>
          </inkml:annotationXML>
          <inkml:trace contextRef="#ctx0" brushRef="#br0" timeOffset="10553.13">13494 440 96 0,'-7'-25'297'0,"1"2"-15"0,-2 2-23 0,4 0-11 0,-1 5-19 15,4 1-21-15,-2 6-18 0,3 9-12 0,0-21-23 16,1 12-21-16,5-3-11 0,2 2-11 0,5-2-17 16,1 7-11-16,3-1-5 0,10 1-10 0,-3 5-3 15,8 0-11-15,-4 1-5 0,3 5-4 0,9 3-6 16,-1 4-7-16,-10-2-2 0,6 9-5 0,-11-2-1 16,0-1-1-16,-3 0-7 0,-2 4 1 15,-4 0-2-15,-3-1-3 0,-3 2 0 0,-6-1-3 0,-3-3 4 16,-3 1-6-16,-1-1-9 0,-2-3-7 0,-6-1-15 15,0 1-21-15,-5 2-23 0,1-7-21 0,0 1-20 16,-2 1-19-16,0-2-16 0,1-5-21 0,4-1-19 16,1 2-216-16,-3-2-430 0,15-4 190 0</inkml:trace>
          <inkml:trace contextRef="#ctx0" brushRef="#br0" timeOffset="10255.22">13643 409 189 0,'0'0'258'0,"5"13"-11"0,-4 0-12 0,2 3-12 16,-1 9-12-16,-1-1-11 0,4 10-19 0,-8 2-11 0,1 2-17 16,7 3-16-16,-8-1-12 0,7-2-13 15,1 3-8-15,-5 1-8 0,1-6-11 0,-1 2-7 16,-1-3-10-16,2 3-9 0,1-10-19 0,-4 0-19 0,2-4-20 16,0-3-22-16,-1-3-25 0,-4 0-24 0,4-2-31 15,-4 0-25-15,-1-4-18 0,5-2-47 0,-5-5-192 16,6-5-414-16,-12 7 183 0</inkml:trace>
          <inkml:trace contextRef="#ctx0" brushRef="#br0" timeOffset="11063.15">14125 504 180 0,'0'0'278'0,"13"-4"-15"0,-13 4-27 16,12-1-26-16,-12 1-22 0,0 0-16 0,17 3-18 16,-17-3-17-16,12 5-15 0,-5 1-10 15,1 2-12-15,-2-1-8 0,0-1-11 0,1 6-5 0,3 1-11 16,-2-2-5-16,-2 0-5 0,0 2-1 0,3-1-9 16,-3 0-4-16,0-4-3 0,-3 2-4 15,0-3-2-15,-3-7-4 0,7 14-5 0,-5-8-11 0,-2-6-10 16,4 13-10-16,-4-13 0 0,0 0 0 0,0 0 1 15,0 0-14-15,0 0-15 0,0 0-16 0,0 0-7 16,0 0-1-16,0 0-12 0,14-27-14 0,-12 10-3 16,7 0 5-16,-4-1 7 0,4 4 0 0,-2-5 3 15,1 4 10-15,-2-1 6 0,1 1 16 0,2 0 10 16,2 3 17-16,-4 3 12 0,0-2 5 0,1 1 5 16,2 6 7-16,-10 4 4 0,17-6 5 0,-7 5-3 15,2-2 1-15,-12 3 0 0,21 3-2 0,-6 0 2 0,-2 2 1 16,1-1 3-16,-1 5-2 0,2 2 0 15,2-4 2-15,-3 4-2 0,1-1 6 0,3 1 4 0,-3-1 5 16,3-2 0-16,4 3 1 0,-4-2 0 0,2-3 1 16,5 2 1-16,-1 0-4 0,0-2 0 0,1-3 6 15,-4-2-10-15,-2 2 1 0,7-2-3 16,-10-1 4-16,2-1-5 0,3-3 1 0,-3-2-4 0,-3 3 0 16,-2-2-5-16,2-5 3 0,-4 3-7 15,-2 0-2-15,-4-3-2 0,0 2-1 0,-2 0 1 0,-3 8-4 16,-3-23-6-16,-7 11-1 0,-5 3-3 0,1 2-3 15,-10-7-7-15,-3 8-9 0,1-3-11 0,-3 3-14 16,-2 3-12-16,1 1-14 0,0 1-15 0,3 2-25 16,2 4-16-16,9-5-28 0,2 0-34 0,-2 4-158 15,2-8-373-15,14 4 165 0</inkml:trace>
          <inkml:trace contextRef="#ctx0" brushRef="#br0" timeOffset="12651.5">15151 115 112 0,'0'0'215'16,"0"0"-22"-16,0 0-16 0,0 0-15 0,0 0-11 16,-4 40-12-16,4-23-7 0,-2-1-12 0,4 7-10 0,-4 3-3 15,2-2-8-15,2 0-10 0,2 6-4 0,-2-4-5 16,-1-2-6-16,5 2-6 0,-2-2-5 15,-1-6-6-15,-1 4-5 0,4-6-3 0,-3-1-5 16,0-1-4-16,-2-3-6 0,4 1-3 0,-4-4-1 0,-1-8-1 16,3 14-1-16,-3-14-2 0,3 10 2 0,-3-10-5 15,0 0-2-15,12 0-1 0,-12 0 0 0,0 0-6 16,14-14-11-16,-5 1-8 0,0 2-7 0,-2-2-2 16,2 0-1-16,1-2-1 0,-1-1 2 0,2 1 1 15,-2 0 1-15,0 0 3 0,3 3 1 0,-6 4-2 16,1 1 3-16,3-1-2 0,-2 2 4 0,-1 3 0 15,1-3 3-15,-8 6 0 0,13-5 2 0,-13 5-5 16,17 1 5-16,-17-1 5 0,15 6 4 0,-8 5 1 16,1-8 6-16,-3 7 7 0,3-3 7 0,-1 4-1 0,2 2 4 15,-1-2 3-15,-2 1-2 0,-2 0 0 16,2-4 6-16,0 3-2 0,-1-3 4 0,1 5-8 16,-5-6 1-16,2 2-3 0,-3-9 2 0,3 15-1 15,-3-15-1-15,0 11-3 0,0-11-6 0,-7 13 5 0,7-13-6 16,-6 11-3-16,6-11 1 0,-11 7-3 0,11-7-8 15,-7 2-6-15,7-2-3 0,0 0-3 16,-9 5-9-16,9-5-10 0,0 0-14 0,0 0-7 0,0 0 0 16,0 0 2-16,0 0 0 0,28-18 2 0,-14 14 3 15,0-2 4-15,4-4 3 0,8 2 5 0,-1 0 1 16,2-2 2-16,0 0 4 0,1-1 3 0,9-4-1 16,-2-4 2-16,-1 5 9 0,0-4 2 0,1-5 6 15,-9 8 0-15,10-10 0 0,-1 1 4 0,-4 0 3 16,0-2 5-16,-2-2-6 0,-3 2 3 0,-3-5-3 15,2 2-2-15,-4-2 1 0,-9 10 1 0,3-2 2 16,-3-1-1-16,-3-1 0 0,-3 1 0 0,-2 0 0 16,-2 1-3-16,-2 1-1 0,0 5 0 0,0-1 0 15,-5 1-4-15,2 1 1 0,2 5-2 0,-5 0-3 16,1 2-1-16,-1 1 3 0,-1 0-2 0,-1 2-3 16,8 6 1-16,-21-4 0 0,21 4 0 0,-25 4 1 15,16-1-1-15,-7 5 0 0,1-2 0 0,1 4-2 0,2 3 2 16,-1 0-1-16,-2 7 1 0,2 1 1 15,1 0 0-15,0 0 2 0,1 6 1 0,2 0-3 16,4 10 0-16,-3-10 2 0,5 6 0 0,-1-3 0 16,2-2 1-16,1 7 1 0,-2-6 0 0,6-1 1 0,0 9-2 15,-2-12 1-15,4 0 1 0,1-2 0 0,-1 2 1 16,1-11 3-16,2 3-3 0,-1 0 11 0,2-3-3 16,3-3 5-16,2-2 3 0,1 2 1 15,2-5 2-15,1 1 0 0,6 2 2 0,0 0-10 0,3-7 2 16,-2 2-2-16,5-4-2 0,0 0-1 0,-3-4 1 15,1 4-1-15,3-1-3 0,-4-5 1 0,-1 2-1 16,-2-3-3-16,-7 3 2 0,3-2 0 0,-2-2-3 16,-2-2 2-16,-1 0-1 0,0 0 2 0,-2-2-3 15,-4-1 1-15,-1-2-1 0,-2 6 1 0,0-6-5 16,-5 5 7-16,-1-1-11 0,2 0 10 0,-2 11-8 16,-8-20-2-16,1 10 0 0,1 1 0 0,-3 1-1 15,-2 4 2-15,-2-2 0 0,3 5-3 0,-4-2 0 16,14 3 3-16,-22 3-2 0,22-3 2 0,-24 1-3 15,13 5 1-15,0-2 0 0,2 4 0 0,-5 0 0 16,7 0 0-16,1 2-1 0,-5 2 0 0,4 0 3 16,1 2-1-16,1-3 3 0,1 2-2 0,4 0 2 15,0 3 0-15,0-1-2 0,1 1 3 0,4-3 0 0,1 2-2 16,0-1 1-16,1-4 0 0,-1 1 1 16,3-3 4-16,-1 3-1 0,4-2 0 0,-3-5 1 0,1 3 0 15,2-3-2-15,3-1 2 0,0-3 0 16,-3 3 0-16,3-6 4 0,1 3-5 0,3-1 1 0,-2-2 2 15,1-4 1-15,-2 0-2 0,2 0-1 0,3-4-2 16,-5-2-1-16,5 2 2 0,-1-5 1 0,-7 4-4 16,6-2 0-16,-5 2 2 0,-4 0 3 0,2 4 11 15,0-4 3-15,-3 2 12 0,-2 4 3 0,2-1 11 16,-4 0 2-16,-5 7-6 0,12-6-4 0,-12 6-7 16,6-11 1-16,-6 11-10 0,0 0-4 0,0 0-4 15,0 0 2-15,7-3-7 0,-7 3 1 0,0 0 2 16,0 0-3-16,0 0-5 0,8 19 5 0,-8-19-5 15,4 15 2-15,-4-7-2 0,2 2 3 0,-2-10-5 16,3 19 5-16,-2-9-5 0,2-2 5 0,2 0-2 0,-5-8 0 16,7 15 0-16,-2-9 1 0,-2 2 4 15,2-1-5-15,-5-7-1 0,11 11 1 0,-11-11 2 16,10 7 4-16,-4-3-1 0,-6-4-2 0,20 3-3 16,-8-1 3-16,3-5-1 0,-4 1 0 0,4-2-1 15,2-1 1-15,-1-2-3 0,-1-1-3 0,2-3 1 16,-3 3 4-16,4-2-3 0,-4-1 4 0,-1 0-3 15,2-3 1-15,-3 6 2 0,0 0-10 0,-2-2 3 16,-1 8 2-16,-1-5 12 0,-2 0 0 0,-6 7-10 0,10-8-4 16,-10 8-1-16,8-6-2 0,-8 6 0 15,0 0 2-15,0 0-3 0,0 0 7 0,0 0-1 16,0 0-8-16,9 24 7 0,-9-16-2 0,0-8 1 0,1 18-3 16,1-8 3-16,-2 2-2 0,1-2 2 15,-1-10 2-15,5 21-2 0,-4-12 2 0,4 0-3 0,-5-9 6 16,7 13-1-16,-3-6 2 0,2-1 1 0,-1 1 2 15,-5-7-1-15,19 6 4 0,-5-5-1 0,2-1-11 16,3-1 6-16,-1-1 2 0,8-2-3 0,5-3 2 16,-4 0 0-16,0-5-3 0,12-3-2 0,-11 5 2 15,9-7-2-15,-7 8-5 0,-5-2 3 0,1 1 3 16,-1 4 0-16,2 1-6 0,-5 0 8 0,-4 0-10 16,2 2-1-16,-4 0 3 0,3 2 0 0,-4 3-2 15,5 3-1-15,-4 1 4 0,0 1-14 16,1 0-33-16,-2 4-24 0,0 0-26 0,-3 4-37 0,1 5-58 15,-4-6-74-15,-5 1-284 0,2 2-597 0,-1-4 265 16</inkml:trace>
        </inkml:traceGroup>
        <inkml:traceGroup>
          <inkml:annotationXML>
            <emma:emma xmlns:emma="http://www.w3.org/2003/04/emma" version="1.0">
              <emma:interpretation id="{B2F999F1-F285-4D15-8A6B-E9A20FA48331}" emma:medium="tactile" emma:mode="ink">
                <msink:context xmlns:msink="http://schemas.microsoft.com/ink/2010/main" type="inkWord" rotatedBoundingBox="20530,876 23064,857 23068,1390 20534,1410"/>
              </emma:interpretation>
            </emma:emma>
          </inkml:annotationXML>
          <inkml:trace contextRef="#ctx0" brushRef="#br0" timeOffset="15851.23">19657 250 153 0,'0'0'270'0,"0"0"-24"0,0 0-21 0,0 0-24 0,0 0-26 16,0 0-10-16,0 0-16 0,0 0-9 16,0 0-3-16,14 13-8 0,-14-13-11 0,8 10-8 15,-4 0-6-15,2-1-5 0,-3 4-14 0,3 0-1 0,2 3-8 16,-2-3-7-16,-3 1-4 0,1-1-8 15,1 4-3-15,1-3-6 0,-5 0-6 0,1 0 0 16,1-1-5-16,-2 2-3 0,-1-5-6 0,0 1 0 0,0-11-1 16,2 18-4-16,-2-18-2 0,0 13-2 0,0-3-1 15,0-10-1-15,3 11-1 0,-3-11-1 0,1 11-2 16,-1-11 2-16,0 0-2 0,3 8 3 0,-3-8 0 16,0 0 8-16,0 0 1 0,0 0-7 0,0 0 4 15,0 0-3-15,0 0 2 0,19-22-6 0,-14 12-5 16,4-4 4-16,3-2-6 0,-5 2 0 0,4-3 1 15,2-3-5-15,1 2-1 0,-3-2 6 0,0 6-5 16,-1-1 5-16,-1-2-4 0,5 3-2 0,-2 2-1 16,-3-2-1-16,1 3 4 0,-1-4-1 0,1 5 0 0,-2 4-1 15,1-2-9-15,-3 1 9 0,1 1-1 16,2-1 1-16,-9 7 3 0,9-11-2 0,-1 7-2 16,-8 4 2-16,12-7-2 0,-12 7-2 0,0 0 3 0,13-1 1 15,-13 1-8-15,0 0 1 0,0 0 5 0,18 8-1 16,-15-1 2-16,3 1 8 0,-6-8-6 15,12 19-3-15,-6-4 3 0,-5 0-1 0,5 0 3 0,-3 1-6 16,2 5 3-16,-1-7 2 0,-1 5 3 0,-1-1-3 16,1-1-2-16,-2-2 0 0,0 0 1 0,2 1-5 15,0-1-6-15,-1-2-19 0,1 2-23 0,-2-2-30 16,1-2-36-16,2 0-37 0,-4-11-46 0,2 14-51 16,-2-14-232-16,1 6-520 0,-1-6 230 0</inkml:trace>
          <inkml:trace contextRef="#ctx0" brushRef="#br0" timeOffset="16128.97">20507 365 140 0,'13'2'288'15,"-13"-2"-16"-15,18 0-10 0,-9 0-15 0,-9 0-17 0,25-2-8 16,-7 2-10-16,-1 0-10 0,0-2-10 0,3 4-15 15,-1 0-3-15,2-2-8 0,1 0-12 0,-2 0-11 16,1 0-14-16,4 0-8 0,3 4 2 0,-8-4-26 16,-1-4-15-16,2 8 1 0,-3-3-7 0,3-1-11 15,-2-1-10-15,-4 2-4 0,2-1-3 0,-7 1-5 16,-10-1-15-16,25-1-8 0,-17 2-31 0,-8-1-26 16,12 1-28-16,-12-1-16 0,0 0-15 0,1 11-28 15,-1-11-32-15,0 0-26 0,-30 18-33 0,14-16-26 16,0 7-242-16,-11-4-523 0,1-1 233 0</inkml:trace>
          <inkml:trace contextRef="#ctx0" brushRef="#br0" timeOffset="16295.14">20553 595 221 0,'18'2'270'0,"-2"2"-13"0,2 0-10 0,7-4-12 0,4 0-15 15,-1-4-12-15,3 4-17 0,2 0-19 0,-4-4-17 16,3 4-13-16,7-3-14 0,-14 0-15 0,2 2-32 15,-7-1-35-15,4 1-42 0,-5 1-51 0,-3-4-54 16,-1 1-59-16,-1-4-76 0,-5 4-122 0,3-2-387 16,-5-1 170-16</inkml:trace>
          <inkml:trace contextRef="#ctx0" brushRef="#br0" timeOffset="17339.24">21636 138 207 0,'0'0'253'15,"0"0"-25"-15,-11 1-16 0,11-1-24 0,-9 5-14 16,9-5-12-16,-10 7-12 0,10-7-10 0,-12 10-11 16,6-7-10-16,-2 5-6 0,8-8-13 0,-12 14-9 15,7-7-9-15,-1 0-8 0,1-1-7 0,-1 2-5 16,6-8-9-16,-9 13 1 0,8-3-9 0,1-10-4 0,-3 13-1 16,3-13-3-16,-3 15-4 0,3-6-1 15,0-9-4-15,10 15 2 0,-2-10-4 0,1 2-3 16,4 0-4-16,0 0 2 0,7 0-5 0,4-3 2 0,2 2-3 15,1-2-3-15,0 1 0 0,5-4-1 0,-4 0-1 16,0 3-1-16,-1-1-1 0,0-4-1 0,-2 5 1 16,-7-3-2-16,-1 2-4 0,-1 0 2 0,-4-3 1 15,-2 3-3-15,-10-3 1 0,20 4-2 0,-20-4 3 16,12 0-4-16,-12 0-1 0,13 4-1 0,-13-4-1 16,9 7 2-16,-3-5 1 0,-6-2-2 0,6 11 2 15,-6-11 3-15,6 14 2 0,-2-4 6 0,-2 1 9 16,-1 0 7-16,-1-1 0 0,0 4 3 0,-1 1 3 15,-1-5 2-15,2-10 11 0,-4 24 2 0,-5-11-4 16,-1-1 5-16,-4 3-8 0,-5-2 3 0,-8 0-11 16,0-2-3-16,-4-3-3 0,-7 2-15 0,0-7-26 15,5 3-27-15,1-1-34 0,4-2-37 0,-3 0-42 16,2-1-52-16,3-3-51 0,-4 0-224 0,13-3-521 0,0-2 232 16</inkml:trace>
          <inkml:trace contextRef="#ctx0" brushRef="#br0" timeOffset="16851.8">21686 93 57 0,'0'0'258'0,"0"0"-9"0,0 0-9 16,0 0-9-16,0 0-8 0,0 0-3 0,0 0-6 16,0 0-12-16,0 0-9 0,0 0-10 0,0 0-10 15,0 0-15-15,0 0-11 0,0 0-6 0,0 0-18 16,0 0-6-16,44 7-11 0,-28-9-9 15,-1 2-7-15,6-2-12 0,4 2-5 0,2 0-8 0,4-1-6 16,-2 2-9-16,0 1-1 0,0-2-9 0,-1 0 0 16,3 2-9-16,-2 1-10 0,-2 1-17 0,-1-4-20 15,0 1-16-15,-8 0-23 0,-3 3-20 0,0-4-29 0,-5 0-29 16,-10 0-36-16,13 2-40 0,-13-2-25 16,0 0-50-16,0 0-154 0,0 0-473 0,0 0 211 0</inkml:trace>
        </inkml:traceGroup>
        <inkml:traceGroup>
          <inkml:annotationXML>
            <emma:emma xmlns:emma="http://www.w3.org/2003/04/emma" version="1.0">
              <emma:interpretation id="{D6C68FAE-9141-450B-978D-1C5EA699555F}" emma:medium="tactile" emma:mode="ink">
                <msink:context xmlns:msink="http://schemas.microsoft.com/ink/2010/main" type="inkWord" rotatedBoundingBox="24440,858 26484,843 26488,1306 24443,1321"/>
              </emma:interpretation>
            </emma:emma>
          </inkml:annotationXML>
          <inkml:trace contextRef="#ctx0" brushRef="#br0" timeOffset="20970.89">23658 334 124 0,'-3'9'204'0,"3"-9"-18"0,-5 10-16 0,5-10-19 15,-4 10-10-15,4-10-14 0,-3 15-11 0,3-15-12 16,0 13-6-16,0-13-4 0,7 14-2 16,-5-4-6-16,2-3-4 0,4-2-5 0,-1 3-8 0,1 1-9 15,2-6 4-15,4 3-7 0,-2-2 0 16,3-1-6-16,-1-3 0 0,3 1-7 0,-2 0-1 0,1-1-6 15,8 0-6-15,-5-2-1 0,4-3-1 0,2 3-5 16,2-7 0-16,-2 2-3 0,1-1 1 0,-2-1-6 16,-2-2-3-16,-3-3 1 0,-5-1-2 0,-1 2 0 15,-2 0 4-15,-1 0 2 0,-3-2-1 0,1 0-1 16,-4-1 3-16,-4 1-3 0,-3 1-2 0,-1 1-1 16,-4-2-4-16,-6 5 1 0,-4-7-5 0,-5 6 2 15,-4 0-1-15,1 4 0 0,-1 4 0 0,0-7-3 16,-1 6-1-16,-2 1 0 0,0 2 1 0,2-2 2 15,-2 6 1-15,4 0-3 0,0 2-3 0,0 1 0 16,10-1 3-16,-1 1-3 0,2 3-3 0,2-1 4 0,-2 0 0 16,3 0 1-16,3 3-2 0,0 1 2 0,2 1-4 15,1-3 4-15,3-1 3 0,3-9-4 16,-3 18 0-16,6-9 3 0,-3-9-1 0,7 21-1 0,1-13 3 16,4 3 4-16,3-5-5 0,4 4 1 0,2-2 0 15,4 0-2-15,-5-3 1 0,8-2-1 0,-9 0 1 16,7 1-1-16,1-4-1 0,-8 0-1 0,6-4 2 15,-1-2 1-15,-4 1-1 0,-1-1-3 0,0 2 2 16,-1-3-1-16,-4 0 2 0,1 0-1 0,0-1 4 16,-10 3 0-16,6-5 7 0,-5 6 1 0,-6 4 5 15,10-8 2-15,-4 0 0 0,-6 8-1 0,11-5-3 16,-11 5-6-16,0 0 1 0,0 0-6 0,9-4-1 16,-9 4-3-16,0 0-2 0,0 0 1 0,0 0 2 15,0 0-3-15,3 22 5 0,-3-22-5 0,-3 13 2 0,3-13-2 16,0 22 3-16,3-13 0 0,-3-9-1 15,1 17-1-15,1-9 3 0,-2-8-4 0,6 17 1 0,-5-11 3 16,-1-6 1-16,11 11 1 0,-7-6 3 0,6 1-3 16,-1-3 1-16,2 2 0 0,1-2 0 15,-2-3-1-15,4 3-3 0,-14-3 1 0,26-6 0 0,-9 2-1 16,-2 0-1-16,-2-2-3 0,2 1 3 0,-3-5-1 16,0 3 4-16,0 0-2 0,1 0-4 0,-5 1 2 15,1-1 1-15,1 1 0 0,-1-3 1 0,-3 3-1 16,2-1 0-16,-8 7-3 0,10-7 1 0,-10 7-2 15,4-7 2-15,-4 7-4 0,0 0-1 0,11-6-2 16,-11 6 3-16,0 0-3 0,0 0 0 0,0 0 3 16,13 13 1-16,-13-13 1 0,8 6-4 0,-8-6 2 15,9 14 3-15,-3-9-2 0,-6-5 4 0,4 13-4 16,1-6 3-16,-5-7 1 0,7 11 1 0,-4-5-2 16,-3-6 3-16,11 7 1 0,-11-7 0 0,7 6-4 15,-7-6 7-15,12 8-5 0,-12-8 4 0,13 3-1 0,-13-3 1 16,14 1-3-16,-14-1 2 0,18-1 0 15,-18 1-2-15,18-6-1 0,-6 4 2 0,-1-3-1 16,0-1 1-16,-2 1-3 0,4 2 0 0,-4-4 2 16,2-3-1-16,-4 5-4 0,2-1 2 0,1 0 3 15,-1-8-1-15,-3 9-4 0,2 2 3 0,-8 3 3 0,10-7-6 16,-10 7-2-16,9-3 2 0,-9 3 1 0,0 0-5 16,0 0-2-16,12-4 0 0,-12 4 2 15,0 0 0-15,0 0 1 0,14 11 2 0,-14-11-2 0,3 11-1 16,1-2 1-16,2-2 1 0,-6 3 4 0,6-3-2 15,-6-7 2-15,6 18 4 0,1-12-3 0,-1 4 2 16,-1-4-2-16,1 3 4 0,0-4-5 0,4 1 8 16,-1-1-2-16,5 0-5 0,-2-2-2 0,2 1-5 15,4-4-2-15,-1 0-11 0,5-2-6 0,-2-2-3 16,3-2-2-16,6-4-1 0,-5 2-5 0,4-4-4 16,-3-1-5-16,8-8 0 0,-6 7 3 0,6-10 3 15,1 0 6-15,-7 0 1 0,4-2 6 0,-7 7 2 16,-2 0 7-16,-2-1 5 0,-1-3 18 0,-2 4 13 15,-1 1 12-15,-3 5 13 0,-4 1 1 0,3-1 4 0,-4 5-5 16,-2 1-2-16,0 1-4 0,-6 6-3 0,10-11-5 16,-10 11-5-16,8-4-8 0,-8 4-2 15,0 0-2-15,0 0 0 0,0 0 2 0,17 14-5 16,-14-9-3-16,-1 6-1 0,4 1 0 0,-3 0 0 0,3 1-1 16,1 4 3-16,-1 8-1 0,0-5-2 0,2 5 3 15,-2-10 1-15,4 8-2 0,2-2-2 0,-2-4 2 16,-4-1-1-16,5 0-1 0,-2-2 4 15,1-2-3-15,1-3 2 0,-2-2-5 0,-3 1 2 0,4-1 1 16,-4-1 3-16,2-3 0 0,0 1 6 0,-8-4 10 16,14 5-1-16,-14-5 6 0,13 0 0 0,-13 0-2 15,15-10-1-15,-15 10-3 0,11-9 0 0,-11-1-4 16,3-1-1-16,-3 11-3 0,-3-18-3 0,0 9 0 16,-2-2-2-16,-10-2-5 0,-1 2 3 0,-6 4-2 15,-2-3 0-15,-6 4-4 0,1 0 3 0,-2-1-2 0,-2 7-3 16,4 4-2-16,-1 0-2 0,4 2 6 15,1 1-4-15,1 3 4 0,5-2-6 0,2 2 0 16,5 1 3-16,0 0-2 0,2 2-2 0,4-1 4 16,5 1-2-16,1 0 4 0,4 4-2 0,5-5 1 15,7 6-2-15,4-2-14 0,2-1-14 0,8-4-20 0,9 2-29 16,0 0-33-16,-1 2-41 0,1-9-63 16,0-1-285-16,-9-5-541 0,1-5 240 0</inkml:trace>
        </inkml:traceGroup>
      </inkml:traceGroup>
      <inkml:traceGroup>
        <inkml:annotationXML>
          <emma:emma xmlns:emma="http://www.w3.org/2003/04/emma" version="1.0">
            <emma:interpretation id="{F4C1E497-93E4-49C7-A281-03E30A270E47}" emma:medium="tactile" emma:mode="ink">
              <msink:context xmlns:msink="http://schemas.microsoft.com/ink/2010/main" type="line" rotatedBoundingBox="3966,2872 16889,2557 16917,3700 3994,4015"/>
            </emma:interpretation>
          </emma:emma>
        </inkml:annotationXML>
        <inkml:traceGroup>
          <inkml:annotationXML>
            <emma:emma xmlns:emma="http://www.w3.org/2003/04/emma" version="1.0">
              <emma:interpretation id="{746B11A7-B50B-4038-A13B-7B755B4B534A}" emma:medium="tactile" emma:mode="ink">
                <msink:context xmlns:msink="http://schemas.microsoft.com/ink/2010/main" type="inkWord" rotatedBoundingBox="3971,3076 5640,3036 5663,3975 3994,4015"/>
              </emma:interpretation>
            </emma:emma>
          </inkml:annotationXML>
          <inkml:trace contextRef="#ctx0" brushRef="#br0" timeOffset="22752.98">3168 2488 126 0,'-9'-13'223'0,"-3"2"-12"0,4-2-21 16,1 2-10-16,0 0-11 0,1 4-13 0,0-2-14 15,0-2-12-15,6 11-13 0,-6-11-11 0,6 11-13 0,-3-14-11 16,3 14-9-16,0 0-10 0,9-14-3 16,-2 12-8-16,7-6-3 0,-1 4 1 0,9-2-3 15,2-2-4-15,8 2 4 0,6-4 1 0,1 3 3 16,3 2-6-16,0 1 0 0,1 2-3 0,-1 4-1 0,2 0-6 16,-3 1-3-16,0 3-3 0,3 5-5 15,-4-1-3-15,0-2 2 0,2 5-4 0,-3 4-3 16,-12-6-2-16,-1 5 1 0,1-7-1 0,-6 8-1 0,1-3-7 15,-2-3 3-15,-10 0 2 0,1 0-3 0,-2-4-1 16,-3 2 1-16,-5 1 0 0,-1 1-3 0,0-11-2 16,-9 21 6-16,-1-9-1 0,-4-1 0 0,-1 0 0 15,-4 1 1-15,-3-1-5 0,-4-2-1 0,1 1 2 16,0-2 0-16,2 0-12 0,-4 0-10 0,2-3-15 16,7 1-16-16,2-1-14 0,-4 2-17 0,5 0-16 15,-1-5-25-15,7 2-22 0,-1-4-30 0,10 0-209 16,-11 5-413-16,11-5 182 0</inkml:trace>
          <inkml:trace contextRef="#ctx0" brushRef="#br0" timeOffset="22309.28">3532 2458 225 0,'0'0'247'0,"0"0"-23"0,0 0-20 0,0 0-18 16,0 0-9-16,0 0-12 0,0 0-8 0,12 41-5 16,-6-27-10-16,1 4-10 0,-1 5-9 0,1 0-5 15,-1 3-9-15,2-3-10 0,-2 1-1 0,0 4-12 16,1-2-6-16,-2-1-6 0,-2 1-8 0,1 1-6 16,-2-1-3-16,-1 1-9 0,-2 0 2 0,-1 1-7 15,-2-3-3-15,-2 3-3 0,0-2-1 0,3 0-5 16,-8 1-3-16,4 0-2 0,-1-1 1 0,-3-2-7 15,3 1-13-15,1-8-14 0,-1-3-22 0,1 6-23 16,-1-9-18-16,2 5-29 0,-1-4-25 0,-2-4-34 16,6-2-34-16,-3 2-57 0,6-8-150 0,-13 3-433 15,13-3 191-15</inkml:trace>
          <inkml:trace contextRef="#ctx0" brushRef="#br0" timeOffset="23045.02">4254 2775 14 0,'14'-4'274'0,"4"4"-11"0,2 0-4 0,8-2-11 16,5 2-12-16,-2-3-12 0,9-2-15 0,1 5-16 15,-7-1-17-15,-4-2-17 0,0 3-21 0,-3-2-9 16,-4 2-11-16,-3 2-14 0,4-1-19 16,-6 1 1-16,1-1-14 0,-10-1-7 0,1 3-8 0,-10-3 0 15,20 5-8-15,-11-3-7 0,-9-2-8 0,13 4-6 16,-13-4-8-16,11 2-14 0,-11-2-15 0,0 0-11 0,2 11-21 15,-2-11-27-15,0 0-29 0,0 0-35 16,-19 18-28-16,12-16-33 0,-2 5-245 0,-5-3-474 16,2 0 210-16</inkml:trace>
          <inkml:trace contextRef="#ctx0" brushRef="#br0" timeOffset="23234.93">4319 3018 124 0,'18'13'245'0,"-8"-10"-16"0,10-1-14 16,-2-4-18-16,7-1-20 0,3 6-13 0,1-6-18 15,1 3-12-15,-1-1-14 0,1 1-16 0,-3 1-11 16,-7-2-23-16,6 0-25 0,-9 2-30 0,2-1-24 16,1-1-34-16,-1 2-35 0,0-2-35 0,-7-2-194 15,3 2-330-15,0-2 146 0</inkml:trace>
        </inkml:traceGroup>
        <inkml:traceGroup>
          <inkml:annotationXML>
            <emma:emma xmlns:emma="http://www.w3.org/2003/04/emma" version="1.0">
              <emma:interpretation id="{512CC2CB-75EE-4212-8AE5-5407CE08FD55}" emma:medium="tactile" emma:mode="ink">
                <msink:context xmlns:msink="http://schemas.microsoft.com/ink/2010/main" type="inkWord" rotatedBoundingBox="6294,3060 8325,3010 8346,3864 6314,3914"/>
              </emma:interpretation>
            </emma:emma>
          </inkml:annotationXML>
          <inkml:trace contextRef="#ctx0" brushRef="#br0" timeOffset="23947.62">5615 2307 106 0,'0'0'252'0,"-9"-17"-17"0,9 17-10 0,0 0-18 16,0 0-22-16,-13-2-19 0,13 2-16 0,0 0-10 0,-27 17-10 15,12-8-8-15,-3 8-5 0,-1 3-12 0,1 3-3 16,3 1-10-16,-4 7-5 0,7 4-11 15,-2 4-6-15,8-5-6 0,3 6-6 0,3-1-8 0,6-1-8 16,3 1 3-16,3-3-1 0,3 6-8 16,7-6-18-16,1 2-37 0,-2-2-36 0,0 1-40 0,5-1-40 15,-2-5-46-15,-9-5-226 0,-1-1-440 0,5-5 195 16</inkml:trace>
          <inkml:trace contextRef="#ctx0" brushRef="#br0" timeOffset="27459.91">5814 2537 222 0,'0'0'224'0,"0"0"-17"0,0 0-10 16,-5-7-14-16,5 7-10 0,0 0-16 0,-3-13-7 15,3 13-14-15,0 0-14 0,8-18-11 0,-8 18-8 16,8-17-11-16,-5 10-4 0,3 0-7 0,2 0-6 16,-2-3-6-16,1 3-7 0,2 0-8 0,-3 1-5 15,5-1-6-15,-11 7-2 0,19-11-7 0,-10 5 0 16,1 1-7-16,1 0 2 0,1 0-6 0,4-3 1 15,-7 4-6-15,5 1 0 0,-4 0-4 0,0 0 2 16,-10 3-7-16,21-5-3 0,-10 5 2 0,1-3-1 16,-12 3-3-16,18-1 0 0,-18 1-4 0,17 4 1 0,-6 1 0 15,-4 1-1-15,-7-6 1 0,9 14-1 16,-3-7 0-16,0 4 0 0,-1 4-1 0,-2 1 3 16,-3 1 0-16,0 1 0 0,0 6-1 0,-6-1 2 0,0-8-1 15,1 10 4-15,-4 1-4 0,2-6 1 16,-5 4 0-16,5-2 2 0,-8-2-3 0,4 2 0 0,-2-3 0 15,-2 0 4-15,0 0-5 0,3-1 4 0,-1-2-1 16,-2-3-3-16,1-2 0 0,4 1 3 0,-4-4-1 16,8-1 0-16,-3-3 0 0,2 4 5 15,-2-3 1-15,9-5 2 0,-7 9 5 0,7-9 5 0,-9 6 2 16,9-6 5-16,-8 6-3 0,8-6 2 0,0 0 4 16,0 0 1-16,0 0-4 0,0 0 2 0,0 0-11 15,0 0 0-15,0 0-4 0,0 0 0 0,0 0-3 16,30-14-3-16,-17 9 6 0,4 1-5 0,-1-1 1 15,2-2-1-15,2 4-7 0,-1-2 4 0,0 2-1 16,-2 1 2-16,2-2-3 0,2 3-2 0,-3-2-7 0,0 3-11 16,-3 3-17-16,-2-6-19 0,4 6-29 0,-1-2-27 15,-7 3-30-15,4-4-34 0,-2 2-31 0,-2 1-239 16,-9-3-476-16,16 1 210 0</inkml:trace>
          <inkml:trace contextRef="#ctx0" brushRef="#br0" timeOffset="27679.12">6513 2802 180 0,'10'4'254'0,"-10"-4"-12"0,0 0-6 0,9 9-3 16,-9-9-17-16,6 13-9 0,-3-6-16 0,-1 6-5 16,-4 0-15-16,2 1-15 0,0 1-13 0,0 2-12 0,-3-1-14 15,0-1-8-15,-3 3-10 0,3 0-10 16,-1-4-8-16,-2 3-3 0,-2 0-17 0,6-3-12 15,-7 1-26-15,0-1-19 0,4-4-24 16,-7 2-26-16,5-1-31 0,1-5-27 0,-3 1-31 0,1-1-25 0,8-6-26 16,-10 5-236-16,10-5-456 0,0 0 202 15</inkml:trace>
          <inkml:trace contextRef="#ctx0" brushRef="#br0" timeOffset="28353.09">6853 2361 221 0,'0'0'231'0,"0"0"-25"0,0 0-18 16,0-16-14-16,0 16-16 0,0 0-13 0,16-9-11 0,-10 4-13 16,8 1-2-16,-1 2-8 0,-1-4-8 0,2 5-1 15,5-3-8-15,-6 1-5 0,7 3-6 0,-1 0-6 16,-2 1-9-16,-1 1-3 0,-1 3-14 0,1-3-2 15,-5 2-6-15,1 3-4 0,-2 0-3 0,-1 4-4 16,1-1-4-16,-4-1 2 0,-3 2-6 16,-3 1 2-16,0-2-4 0,0-10 3 0,0 25-5 0,-6-10 0 15,-2-6-1-15,0 8-1 0,-1-3-1 0,-4 0 5 16,1-4-5-16,-2 3-1 0,4-4-3 0,-7 4-1 16,6-6-3-16,0 4 2 0,-2-2-4 0,1 0 4 15,1-2-3-15,2-2-1 0,2 0-3 0,7-5 2 16,-12 6-4-16,12-6 2 0,-4 8-3 0,4-8-1 15,0 0-1-15,-9 6 0 0,9-6 2 0,0 0 3 0,0 0-4 16,0 0-2-16,0 0 3 0,0 0 4 16,25 5-7-16,-25-5 4 0,19-3 1 0,-5 6-3 0,-1-6-1 15,1 2 1-15,-2 2 1 0,4-2-1 0,-3 0 1 16,1 2 2-16,1-1-4 0,1 0 3 0,-16 0-6 16,19 1 3-16,-11 2-2 0,-8-3 2 15,19 2-2-15,-13 0-1 0,-6-2 3 0,14 7 2 0,-8-5 0 16,-6-2 3-16,9 10 0 0,-5-3 4 0,-4-7 6 15,9 12 2-15,-6-6 0 0,-3-6 2 0,3 16-2 16,-3-8 3-16,0-8-1 0,0 18-5 0,0-7 3 16,0-11-5-16,-9 24 3 0,3-13-2 0,-1 2 0 15,-2-4-9-15,-5 6-23 0,1-4-23 0,1-1-26 16,1 1-26-16,0-1-26 0,-3-2-28 0,7-1-35 0,-2-1-37 16,-2 0-188-16,11-6-442 0,-12 5 196 15</inkml:trace>
          <inkml:trace contextRef="#ctx0" brushRef="#br0" timeOffset="28586.12">7417 2709 296 0,'13'0'286'0,"-13"0"-24"16,6-6-30-16,-6 6-22 0,0 0-23 0,14 6-13 15,-14-6-14-15,3 11-2 0,0-2-9 0,-3-9-11 16,3 18-6-16,1-4-2 0,-4 1-2 0,0 1-13 15,-4-1-13-15,1 2-6 0,0 4-12 0,-3-2-7 16,-5 1-4-16,-2 2-11 0,1-3-8 0,1-2-20 16,-5-2-14-16,4 2-24 0,-1-6-28 0,4 3-24 15,-5-2-29-15,1 0-31 0,2-4-29 0,-1 1-36 0,6-5-62 16,-4-1-174-16,10-3-450 0,0 0 199 16</inkml:trace>
        </inkml:traceGroup>
        <inkml:traceGroup>
          <inkml:annotationXML>
            <emma:emma xmlns:emma="http://www.w3.org/2003/04/emma" version="1.0">
              <emma:interpretation id="{C59D0801-9D5F-4077-BB93-95F135728F97}" emma:medium="tactile" emma:mode="ink">
                <msink:context xmlns:msink="http://schemas.microsoft.com/ink/2010/main" type="inkWord" rotatedBoundingBox="8766,2937 10668,2891 10691,3837 8789,3884"/>
              </emma:interpretation>
            </emma:emma>
          </inkml:annotationXML>
          <inkml:trace contextRef="#ctx0" brushRef="#br0" timeOffset="29226.12">7910 2276 36 0,'0'0'205'0,"12"-13"-10"0,-6 7-11 0,2-4-9 15,-2 4-7-15,4-1-13 0,2-1-9 0,-1-2-12 16,2 2-6-16,2 1-9 0,-2-1-4 0,1 4-7 15,2-3-6-15,-1 4-2 0,-2-2-6 0,-2 1-8 16,1 2-9-16,-12 2-5 0,21-4-11 16,-9 4-2-16,-12 0-10 0,19 2-6 0,-9 0-2 0,-1 4-11 15,-1-1 2-15,-2 1-2 0,3 4-4 0,-2 3 1 16,-4 0-3-16,3 0-8 0,-3 5 6 0,2-4-4 16,-5 1-1-16,0 4 5 0,0-5-2 0,-3 10 3 15,1-6-1-15,-4 3-4 0,-3 0-2 0,2 4 4 16,-5-1-4-16,1 0-2 0,-1-2 4 0,-4 2-4 15,3 0-3-15,-4-4 1 0,4 2-3 0,-4-5 2 16,3-2 0-16,-6 4-3 0,4 0 3 0,2-5 0 0,-2-3-5 16,4 2 0-16,-1-1-4 0,2-1 1 15,-1-6 6-15,2 5-4 0,4-5 1 0,6-5 0 0,-11 6 1 16,11-6 1-16,-10 7 2 0,10-7 3 16,-6 4 13-16,6-4 1 0,0 0-2 0,0 0-2 0,0 0-4 15,0 0 0-15,0 0-1 0,0 0-2 0,0 0-5 16,30-13-5-16,-17 5 5 0,2 4 1 0,1-2 1 15,1 2 4-15,8-3-2 0,-5 3 6 16,-1 2-1-16,2-3-2 0,1 3 2 0,-5-1-4 0,2-1 1 16,0 4-10-16,-4 0 6 0,-1-1-2 0,2 1-8 15,-5 1-19-15,4 1-24 0,-5 0-24 0,-10-2-29 16,13 5-31-16,-4-5-26 0,-9 0-25 0,17 7-30 16,-8-3-52-16,-9-4-167 0,15 5-459 0,-6-5 203 15</inkml:trace>
          <inkml:trace contextRef="#ctx0" brushRef="#br0" timeOffset="29436.43">8707 2678 70 0,'0'0'298'0,"0"0"-22"16,7 6-14-16,-7-6-1 0,3 12-11 0,-3-12-8 16,-3 20-18-16,3-7-18 0,-4 2-12 0,1 1-12 15,0 0-18-15,-6 5-10 0,1-5-18 0,1 6-16 16,-5 4-14-16,-1-4-9 0,-1 2-33 0,-8 7-33 15,4-8-43-15,-9 7-53 0,2-3-52 0,4-5-56 16,4-5-84-16,-5-2-196 0,4 2-489 0,-1-3 216 16</inkml:trace>
          <inkml:trace contextRef="#ctx0" brushRef="#br0" timeOffset="33586.11">9096 2329 150 0,'0'0'209'0,"6"-10"-14"16,-6 10-16-16,0 0-10 0,0-12-11 0,0 12-8 16,0 0-7-16,0 0-14 0,3-11-6 0,-3 11-5 15,0 0-9-15,0 0-7 0,0 0-7 0,0 0-15 16,0 0-3-16,0 0-10 0,0 0-3 15,0 0-2-15,0 0 0 0,0 0-1 0,0 0 4 0,0 0-4 16,-15 29-5-16,8-18-2 0,1 2-5 0,-2-2-4 16,-4 0-5-16,8 2 0 0,-5 3-3 0,3-1-2 15,3 1-7-15,-5-3-2 0,5 5-1 0,-3-5-2 16,4 0-1-16,2 2-3 0,0-15 2 0,-5 21-5 16,7-11 1-16,2-2 1 0,-3 3 1 0,5-3 3 15,6 3 4-15,-1-4 0 0,2 2 2 0,4-2 2 16,2-2-4-16,0-1-1 0,4 0 3 0,7 2-7 0,-2-4-2 15,-1-2-4-15,1 3 2 0,-1-3-5 16,-2 0 3-16,1 0-3 0,-1-3-3 0,-6 2-8 16,-2 2-15-16,-1-1-17 0,-2 0-17 0,-5 3-20 0,-9-3-24 15,19-3-21-15,-19 3-32 0,13 0-24 0,-13 0-33 16,0 0-243-16,0 0-482 0,0 0 214 16</inkml:trace>
          <inkml:trace contextRef="#ctx0" brushRef="#br0" timeOffset="33823.18">9475 2433 17 0,'0'0'298'0,"0"0"-17"0,0 0-22 0,0 0-25 16,0 0-26-16,0 0-23 0,0 0-14 0,0 0-9 16,0 0-6-16,0 0-11 0,-24 31-15 0,17-15-6 15,-1-3-17-15,1 4-7 0,-2 4-5 0,3-4-10 16,-2 4-8-16,2 2-7 0,0 0-7 15,2-6-5-15,-2 0-12 0,0 6 2 0,3-2-5 0,-2-2-2 16,4-5-13-16,-1 0-21 0,-1 3-23 0,1-3-26 0,-1-3-36 16,3 2-26-16,0-13-25 0,3 16-22 0,-1-8-34 15,-2-8-62-15,11 7-134 0,-11-7-413 0,16 0 182 16</inkml:trace>
          <inkml:trace contextRef="#ctx0" brushRef="#br0" timeOffset="34011.15">9793 2630 24 0,'13'-4'269'0,"-13"4"-19"16,0 0-6-16,0 0-21 0,0 0-9 0,-6 24-19 15,6-24-15-15,-7 22-17 0,2-10-12 0,2 2-18 0,-6 2-9 16,3-1-17-16,2 1-8 0,-2-1-9 16,0 1-10-16,0 1-9 0,-2-3-12 0,2 2-29 15,3-5-22-15,-1 3-36 0,-1-5-26 0,5-9-33 16,-4 16-31-16,4-16-26 0,-3 8-237 0,3-8-412 15,0 0 182-15</inkml:trace>
        </inkml:traceGroup>
        <inkml:traceGroup>
          <inkml:annotationXML>
            <emma:emma xmlns:emma="http://www.w3.org/2003/04/emma" version="1.0">
              <emma:interpretation id="{8D6E9CF7-90F7-4C95-8DDA-E52EEB39731B}" emma:medium="tactile" emma:mode="ink">
                <msink:context xmlns:msink="http://schemas.microsoft.com/ink/2010/main" type="inkWord" rotatedBoundingBox="11169,3015 12903,2973 12922,3750 11188,3793"/>
              </emma:interpretation>
            </emma:emma>
          </inkml:annotationXML>
          <inkml:trace contextRef="#ctx0" brushRef="#br0" timeOffset="34585.06">10370 2382 153 0,'-12'9'232'0,"-2"-2"-19"15,4-3-18-15,10-4-23 0,-12 5-8 0,5 3-18 16,7-8-10-16,-9 11-9 0,7-4-10 0,2-7-8 15,-4 14-11-15,4-14-3 0,0 10-3 0,0-10-7 16,9 12-1-16,-5-6-5 0,2 1-10 0,4-3-1 16,-1 3-2-16,3 0 0 0,6-1-6 0,-3 0-3 15,0-1-6-15,3 2-2 0,-2-4-7 0,2 1-5 16,-4 2 0-16,4-2-8 0,-5-2-1 0,0 7-1 0,1-6-7 16,-5 1 0-16,1 3-6 0,-2-4 1 15,-8-3-3-15,12 10 4 0,-9-1 2 0,-3-9 4 0,7 11 11 16,-4-3 1-16,-3-8 2 0,0 12-2 15,0-12 6-15,-9 13-8 0,5-6-3 0,-5 1 3 0,0 2-4 16,-5-2-4-16,1 0-5 0,-2 2-17 0,2-2-22 16,-4-1-30-16,5 4-30 0,-3-1-35 0,3-3-26 15,3-3-28-15,2 1-32 0,7-5-248 0,-14 5-484 16,14-5 215-16</inkml:trace>
          <inkml:trace contextRef="#ctx0" brushRef="#br0" timeOffset="34258.06">10383 2332 25 0,'9'-7'280'0,"-9"7"-24"0,13-7-21 16,-5 3-18-16,2 1-19 0,5-1-19 0,2 0-8 16,-1 1-15-16,5-1-13 0,4 4-11 0,-4-3-10 15,-1 3-11-15,9-3-11 0,-3 1-10 0,-1 2-8 0,0 0-8 16,-5 0-7-16,1-1-7 0,-2 2-8 16,-1-1-11-16,-2 0-19 0,-2 0-28 0,-2 1-34 15,-12-1-29-15,18 4-28 0,-11-4-28 0,-7 0-32 0,8 4-73 16,-8-4-119-16,0 0-376 0,0 0 166 15</inkml:trace>
          <inkml:trace contextRef="#ctx0" brushRef="#br0" timeOffset="34786.9">10820 2625 332 0,'0'0'325'0,"0"0"-28"0,14 1-34 15,-14-1-19-15,0 0-17 0,0 0-10 0,0 0-21 16,-6 21-17-16,6-21-18 0,-8 20-17 16,4-9-11-16,-4 2-11 0,1-1-13 0,2 1-8 0,-1 1-1 15,0 1-19-15,-1-2-10 0,4 0-13 16,-3 4-22-16,-2-8-23 0,4 1-24 0,-2 2-30 15,-1-3-33-15,1-3-36 0,0 1-33 0,0 1-43 0,6-8-51 16,-8 4-198-16,8-4-470 0,0 0 207 0</inkml:trace>
          <inkml:trace contextRef="#ctx0" brushRef="#br0" timeOffset="35236.67">11175 2361 45 0,'3'-16'295'16,"-3"16"-14"-16,6-13-25 0,-3 6-19 0,1 0-25 0,2 0-20 15,3-4-16-15,-3 1-17 0,0 7-18 0,5-5-13 16,2-1-17-16,4-2-11 0,-4 7-10 16,2-4-10-16,0 2-8 0,1 0-5 0,1 3-7 15,-1-1-11-15,-6 2 0 0,2 0-5 0,0-1-11 0,2 3 3 16,-14 0-7-16,22 0-4 0,-10 0-2 15,-2 3-4-15,-1 0-4 0,2 2 1 0,-4 0 0 0,1 0-3 16,-1 1-4-16,2 3 1 0,-4-1-1 0,1 3-2 16,-2-4-1-16,-1 3 3 0,-1-2 5 0,-2-8 3 15,3 24-1-15,-6-11-1 0,3 0 5 0,-2 2 5 16,-4 1 2-16,0 0 8 0,-1 1 3 0,-7 5-4 16,2-1 1-16,-1-4-1 0,-2 4 2 0,-3-5 1 15,2 2-2-15,1 0-5 0,1-7 4 0,-4 7-4 0,5-6-10 16,1-1 6-16,0 0-2 0,3-3 0 15,-1 3-5-15,7-3-2 0,-3-3-2 0,6-5-2 16,-8 11-2-16,8-11 4 0,-6 9-1 0,6-9 8 0,0 0 12 16,0 0 14-16,12 17-3 0,-3-13-1 15,3 0-10-15,6-1 6 0,-3-1 0 0,10 0-1 16,2 1-17-16,0-3-18 0,0 5-29 0,1-4-35 0,-1 4-44 16,0-5-52-16,3 0-47 0,0-4-60 15,-1 2-302-15,1-3-613 0,0 2 271 0</inkml:trace>
          <inkml:trace contextRef="#ctx0" brushRef="#br0" timeOffset="35409.74">12021 2673 152 0,'6'5'357'0,"-6"-5"-23"0,0 0-15 16,4 6-28-16,-4-6-18 0,0 0-19 0,3 11-5 16,-3-11-17-16,3 14-21 0,0-3-7 0,-3-11-18 0,2 24-16 15,-2-11-18-15,-2-1-19 0,-1 3-7 16,0 0-16-16,-3 1-39 0,-6 4-45 0,-1 2-47 15,-7-2-55-15,-5 9-65 0,4-10-67 0,-4 1-79 16,-2-4-233-16,5-3-563 0,-5 1 249 0</inkml:trace>
        </inkml:traceGroup>
        <inkml:traceGroup>
          <inkml:annotationXML>
            <emma:emma xmlns:emma="http://www.w3.org/2003/04/emma" version="1.0">
              <emma:interpretation id="{C7406F89-B512-4782-AA26-965A3BFCA585}" emma:medium="tactile" emma:mode="ink">
                <msink:context xmlns:msink="http://schemas.microsoft.com/ink/2010/main" type="inkWord" rotatedBoundingBox="13439,2980 14292,2960 14308,3635 13456,3656"/>
              </emma:interpretation>
            </emma:emma>
          </inkml:annotationXML>
          <inkml:trace contextRef="#ctx0" brushRef="#br0" timeOffset="38923.17">12687 2227 14 0,'0'0'298'0,"0"0"-14"16,0 0-14-16,0-17-16 0,0 17-20 0,0 0-25 0,0 0-13 16,0 0-18-16,0 0-18 0,0 0-18 0,0 0-16 15,0 0-14-15,0 0-16 0,0 0-7 0,0 0-10 16,0 0-8-16,0 0-9 0,0 0 0 0,0 0-8 16,0 0-5-16,-22 31-7 0,17-24-1 0,-2 7-10 15,1-4 3-15,-1 6-3 0,1-4-5 0,-2 2-1 16,2 1-2-16,0 1 0 0,0-1 1 15,2-1-6-15,-5 4-1 0,6-3 0 0,-3 1-5 0,1-5 0 16,2 2-1-16,0-5-2 0,0 6-3 0,3-1 4 16,0-13-1-16,0 24-1 0,0-17 2 0,0-7-1 15,3 18-2-15,0-8 1 0,-3-10 3 0,8 13-2 16,-1-5 4-16,1-2-1 0,4 3 0 0,1-2 0 0,2-1-3 16,3-1 0-16,1-1 0 0,2-3 2 0,5 6 3 15,-7-6-6-15,5 2-2 0,4-4-2 16,-10-1-1-16,7 2 5 0,1-1-2 0,-7-2-12 0,1-2-17 15,-4 3-17-15,2-1-27 0,-3 1-23 0,1 0-31 16,-2 0-28-16,-4-2-29 0,0-1-53 0,-10 5-229 16,9-13-496-16,-6 5 220 0</inkml:trace>
          <inkml:trace contextRef="#ctx0" brushRef="#br0" timeOffset="39163.9">12945 2395 281 0,'0'0'284'16,"0"0"-29"-16,0 0-24 0,0 0-24 0,0 0-18 16,0 0-10-16,0 0-4 0,-13 23-5 0,10-15-7 15,-2 4-6-15,1 4-9 0,-1-1-11 0,0 2-10 16,-3 1-6-16,2 0-11 0,0-3-11 0,-4 7-6 16,2 2-7-16,2-8-15 0,-1 6-7 0,1-4-2 15,0 0-3-15,-2-2-5 0,5 2-17 0,-6-4-26 16,5 5-23-16,-2-5-24 0,2-1-29 0,-2 2-25 0,3-5-26 15,0-2-26-15,3-8-11 0,-2 18-24 0,2-18-20 16,8 9-234-16,-8-9-466 0,18-4 206 0</inkml:trace>
          <inkml:trace contextRef="#ctx0" brushRef="#br0" timeOffset="39398.05">13402 2579 168 0,'13'-2'272'0,"-13"2"-25"0,0 0-20 0,0 0-12 15,12 7-7-15,-12-7-9 0,0 0-4 0,-6 23-17 0,6-23-11 16,-6 23-16-16,0-11-10 0,2 3-16 0,-1 0-7 16,-1 2-13-16,2-2-12 0,-4 1-8 15,2-1-4-15,3 1-11 0,-3 1-5 0,0-3-2 16,2 1-10-16,1-4-9 0,0 0-22 0,0 1-25 0,1-2-26 16,2-10-26-16,-2 16-30 0,2-16-37 15,-3 13-27-15,3-13-40 0,0 0-255 0,0 0-480 0,0 0 213 16</inkml:trace>
        </inkml:traceGroup>
        <inkml:traceGroup>
          <inkml:annotationXML>
            <emma:emma xmlns:emma="http://www.w3.org/2003/04/emma" version="1.0">
              <emma:interpretation id="{20E530A0-7C94-45A5-862B-D00FC285C312}" emma:medium="tactile" emma:mode="ink">
                <msink:context xmlns:msink="http://schemas.microsoft.com/ink/2010/main" type="inkWord" rotatedBoundingBox="14836,2607 16889,2557 16914,3577 14861,3627"/>
              </emma:interpretation>
            </emma:emma>
          </inkml:annotationXML>
          <inkml:trace contextRef="#ctx0" brushRef="#br0" timeOffset="39936.95">14097 2288 130 0,'-14'2'227'0,"2"2"-13"0,0-1-17 16,12-3-17-16,-18 8-11 0,10-2-17 0,-1-3-10 15,9-3-16-15,-14 7-12 0,5-3-6 0,9-4-7 16,-10 11-8-16,10-11-9 0,-8 9-7 0,5-1-12 15,3-8-2-15,-6 10-6 0,6-10-3 0,0 0-6 16,3 18-4-16,-3-18-4 0,6 14-3 0,-4-7-3 16,4 0-3-16,0 2-3 0,-2-1-2 0,5 3-4 15,-4-4-1-15,5 4-4 0,-1-1-1 0,1-2 1 0,2-1-3 16,-3 2-1-16,-1-1-3 0,2 5-1 0,-1-4 0 16,0-1 0-16,-3 0 6 0,3-1 6 0,-4 3-4 15,0-4 4-15,0 2-3 0,-5-8 2 0,7 13 2 16,-5-7 2-16,-2-6-1 0,0 15 0 0,0-15-1 15,-3 15 2-15,3-15-1 0,-11 15-2 0,3-6-5 16,-4-1-10-16,0-1-26 0,1 4-36 0,-2-4-31 16,2-1-42-16,2 0-35 0,-1-2-31 0,10-4-216 15,-13 3-444-15,13-3 196 0</inkml:trace>
          <inkml:trace contextRef="#ctx0" brushRef="#br0" timeOffset="39620.81">14000 2276 116 0,'0'0'281'0,"10"-7"-22"0,-2 1-23 15,1 2-21-15,-9 4-16 0,25-7-17 0,-12 7-15 0,7-4-16 16,-1 3-12-16,1 0-11 0,3 0-11 0,7-3-15 16,-3 4-8-16,-2 0-12 0,4-2-5 15,-4 0-11-15,-6 2-6 0,1 2-5 0,-2-4-8 0,1 4-5 16,-5-2-16-16,2 2-21 0,-6-2-24 16,2 1-22-16,-12-1-24 0,20 3-18 0,-13-2-29 0,-7-1-31 15,12 2-39-15,-12-2-186 0,0 0-396 0,0 0 175 16</inkml:trace>
          <inkml:trace contextRef="#ctx0" brushRef="#br0" timeOffset="40166.14">14405 2573 168 0,'14'0'305'0,"-14"0"-28"0,0 0-21 0,0 0-15 0,3 11-16 15,-3-11-17-15,0 0-13 0,-11 24-14 0,5-13-13 16,0 6-16-16,3-4-13 0,-3 3-2 16,0-1-18-16,1 0-10 0,2-1-10 0,-2 3-12 15,-1-3-5-15,3 1-9 0,-1-2-8 0,-1-2-17 16,2 3-23-16,-1-4-23 0,4-10-26 0,-6 14-28 0,4-5-30 15,2-9-27-15,-3 9-20 0,3-9-23 0,0 0-33 16,0 0-74-16,0 0-137 0,0 0-427 0,0 0 190 16</inkml:trace>
          <inkml:trace contextRef="#ctx0" brushRef="#br0" timeOffset="40503">14954 2135 49 0,'0'0'288'0,"6"-6"-17"0,-6 6-23 0,12-7-20 15,-12 7-26-15,8-2-13 0,-8 2-24 0,0 0-15 16,0 0-16-16,0 0-15 0,0 0-14 0,0 0-6 16,0 0-3-16,14 15-3 0,-14-4-4 0,0-11-2 15,-4 18 3-15,0-3-4 0,-2 1-6 0,0-1-6 16,0 3-9-16,0-1 0 0,-2-3-6 0,2 3-4 15,-1-3-5-15,-1 1-9 0,2 0-4 0,0 0-1 16,-1 1-1-16,1-4-2 0,0 2-6 0,5-4-4 16,-4 0 2-16,4-2-4 0,1-8-2 0,-5 17-4 0,5-17 7 15,3 11-3-15,-3-11-2 0,6 11 0 16,1-4 1-16,-1 0-2 0,9-4-5 0,0 1 3 16,5 2-15-16,-1-4-15 0,6-2-25 0,-4-2-27 15,5-1-47-15,0-4-42 0,1-3-39 0,2-3-65 0,-4-1-211 16,2-2-510-16,-3 3 226 0</inkml:trace>
          <inkml:trace contextRef="#ctx0" brushRef="#br0" timeOffset="40708.08">15261 2246 134 0,'0'0'271'0,"-10"6"-12"15,10-6-8-15,-10 13-18 0,2-1-13 0,2-2-11 16,0 0-4-16,0 7-20 0,3-2-12 0,-3 1-12 15,0 10-16-15,0-2-11 0,0 0-11 0,0-1-11 16,3-1-16-16,-1 2 0 0,1 0-12 0,3-6-8 16,-3 0-8-16,0 0-21 0,-3 5-27 0,0-1-30 15,0-3-39-15,0-7-43 0,2 7-39 0,-2-8-43 0,0 2-83 16,0-3-175-16,1-3-467 0,5-7 206 16</inkml:trace>
          <inkml:trace contextRef="#ctx0" brushRef="#br0" timeOffset="41682.58">15745 1820 7 0,'-6'-8'202'15,"6"8"-6"-15,0 0-15 0,0 0-7 0,0 0-8 16,-8-10-8-16,8 10-4 0,0 0-4 0,0 0-7 15,0 0-8-15,-7-5-8 0,7 5-3 0,0 0-2 16,0 0-9-16,0 0-4 0,0 0-9 0,0 0-8 16,0 0-11-16,0 0-7 0,0 0-10 0,0 0-5 15,0 0-9-15,0 0-1 0,0 0-3 0,0 0 5 16,0 0-9-16,21 35 11 0,-8-16 5 0,3 0 0 16,2 14 0-16,6-6 1 0,-3 2-11 0,0 6 5 15,3 0-3-15,-2 3-6 0,-2 0-3 0,0 3 0 0,-2 2-5 16,0 0 2-16,-3 4-7 0,2 1 2 15,-5-4-6-15,-7 1-1 0,-3 0-1 0,-2 0-15 16,-3-6-20-16,-7 1-27 0,-7 0-38 0,-7 0-53 0,-4-3-70 16,-3-5-69-16,-4 0-241 0,-3-9-549 15,-4 3 243-15</inkml:trace>
        </inkml:traceGroup>
      </inkml:traceGroup>
    </inkml:traceGroup>
    <inkml:traceGroup>
      <inkml:annotationXML>
        <emma:emma xmlns:emma="http://www.w3.org/2003/04/emma" version="1.0">
          <emma:interpretation id="{3F4F9900-181E-44F5-B1D4-780F320C1F4B}" emma:medium="tactile" emma:mode="ink">
            <msink:context xmlns:msink="http://schemas.microsoft.com/ink/2010/main" type="paragraph" rotatedBoundingBox="1123,4724 30549,3061 30722,6110 1295,7772" alignmentLevel="1"/>
          </emma:interpretation>
        </emma:emma>
      </inkml:annotationXML>
      <inkml:traceGroup>
        <inkml:annotationXML>
          <emma:emma xmlns:emma="http://www.w3.org/2003/04/emma" version="1.0">
            <emma:interpretation id="{616B3EF8-3F09-49B3-BAFF-C8AE4C8E8723}" emma:medium="tactile" emma:mode="ink">
              <msink:context xmlns:msink="http://schemas.microsoft.com/ink/2010/main" type="line" rotatedBoundingBox="1123,4724 30549,3061 30722,6110 1295,7772"/>
            </emma:interpretation>
          </emma:emma>
        </inkml:annotationXML>
        <inkml:traceGroup>
          <inkml:annotationXML>
            <emma:emma xmlns:emma="http://www.w3.org/2003/04/emma" version="1.0">
              <emma:interpretation id="{2A2DF909-ED7F-49A0-8780-286E24F43B40}" emma:medium="tactile" emma:mode="ink">
                <msink:context xmlns:msink="http://schemas.microsoft.com/ink/2010/main" type="inkWord" rotatedBoundingBox="1123,4724 4363,4541 4536,7589 1295,7772"/>
              </emma:interpretation>
            </emma:emma>
          </inkml:annotationXML>
          <inkml:trace contextRef="#ctx0" brushRef="#br0" timeOffset="47191.09">352 4495 36 0,'-10'5'172'0,"10"-5"-14"16,-17 1-17-16,7 1-24 0,10-2 7 0,-11 3-17 16,11-3-7-16,0 0-9 0,-13 4-11 0,13-4-7 15,0 0-4-15,-11 2-2 0,11-2-3 0,0 0-2 16,0 0-6-16,0 0-3 0,0 0-3 0,0 0-4 0,0 0-1 15,0 0-1-15,20 15-2 0,-20-15 2 0,13 5-5 16,-2 0 1-16,-4-1 2 0,2 2-6 0,2-1 1 16,-1 2 1-16,3 3-4 0,1-3-2 0,-2 3-3 15,0-2 2-15,1 5-2 0,1-2 0 0,-1-1-1 16,0 0 3-16,1 1-2 0,-1 3-4 0,5 1-1 16,-4-2-1-16,-4-2-3 0,3 3-1 0,-1-2 0 15,2 0-2-15,-2 2-1 0,0 0 1 0,-3-1 0 16,3 2-6-16,-4-1 3 0,1 0-1 0,-1-3-2 15,-1 0 1-15,-4 1 0 0,0-2 2 0,-1 1 6 0,-2-11 5 16,1 15-1-16,-1-15 7 0,-6 20 3 16,-1-13 1-16,-2 4 4 0,-5-1-7 0,3 0 0 15,-4-2-2-15,-2-1-4 0,1-1-2 0,-1 1-4 0,1-3-1 16,-2 1 2-16,2-1-5 0,-1-3 2 0,2-1-3 16,3 4-1-16,12-4-1 0,-16 0-3 0,16 0-11 15,-13-6-17-15,13 6-14 0,-6-8-15 0,6 8-11 16,0 0-6-16,15-22-8 0,-2 12-4 0,2 0 1 15,10 4-2-15,-1-5 9 0,4 4 4 0,1-4 8 16,1 0 4-16,10 3-2 0,-1-1 10 0,-11 4 9 16,0-3 2-16,2 4 6 0,-6-1 9 0,1 1 7 15,-5 3 5-15,-2-3 6 0,-2 4 0 0,-2 0 6 16,-3 0 4-16,-11 0-1 0,20 4 6 0,-11-3 2 16,-9-1 5-16,13 5 6 0,-4 0-2 0,-4 0 5 15,1 3 3-15,-6-8 1 0,13 8-2 0,-4-3 3 16,0 0 0-16,0-2 0 0,7 1 5 0,-2 0 1 15,2-1 0-15,2-1-3 0,9-5-3 0,-2 3-5 16,4-2-1-16,0-2-5 0,1 0-2 0,-3-3 0 16,3 1-8-16,-2-1 2 0,-1-2 3 0,-2 0-2 0,-8 3-1 15,7-6 0-15,-9 5 4 0,-2-1 1 0,-6-1-1 16,2-2 2-16,-4 4 0 0,-5-4-2 16,0 11-2-16,-5-19-2 0,-4 11-3 0,-1 4-2 0,-6-6 1 15,-5 2-4-15,-6 0 2 0,-1 8-8 0,-4-2-2 16,4 6-4-16,-3-6-7 0,-1 9-11 0,2-1-10 15,5 1-14-15,0 2-11 0,5-1-16 0,4-1-7 16,3 2-13-16,1 3-16 0,0-2-8 0,9-1-15 16,-2 0-6-16,5-9 7 0,6 13-26 0,0-2-39 15,8-2-105-15,-3-1-324 0,3-4 143 0</inkml:trace>
          <inkml:trace contextRef="#ctx0" brushRef="#br0" timeOffset="48241.09">1454 4910 154 0,'18'-2'173'0,"-2"-2"-1"0,1-3-5 15,-2-1 0-15,-2 2-1 0,2-4-1 0,-1 2-10 0,2-2-11 16,-3-3-7-16,1 1-11 0,1-1-10 16,6-4-11-16,-3-1-5 0,1-3-6 0,2-1-5 15,-2-1-12-15,4-4-2 0,-3-2-13 0,3-3-3 0,-2 0-11 16,-2-1-2-16,-3 0-3 0,2-7-3 0,-3 3-9 16,3 1 0-16,-4-4-8 0,-5 1-2 0,1-2-5 15,-7-1-3-15,1 3-4 0,-2 0 1 0,-8 5-6 16,1 4 1-16,-3 2-2 0,-3 3-3 15,2-3 3-15,-1 7 2 0,-4-3-3 0,1 4 8 0,-4-2-2 16,4 11 5-16,3-6-1 0,-4 6 0 0,1 0-3 16,-2 3 1-16,1 2-2 0,5 2-2 0,1-1 0 15,8 5-6-15,-20 2 3 0,20-2 0 0,-19 7 0 16,8-1-3-16,2 1-3 0,-1 5 5 0,2 1-3 16,0 5 1-16,2 6 0 0,-2 2 1 0,1 0-1 15,-2 9 4-15,4 1-7 0,1 2 11 0,-1-3-2 0,4 3 2 16,1-3 1-16,4 1 0 0,-1 1-2 15,2 2 0-15,2-4-2 0,-1 4 6 0,2-5-5 16,-1 2 3-16,5 2-6 0,-3-10 5 0,7 5-4 0,-1 3 0 16,3-3 1-16,-4-9 3 0,-1 0-2 0,0 1 0 15,4-2-3-15,1-3 2 0,-5-1 1 0,1-6 3 16,-3 2-3-16,3-1-1 0,-1-4-2 0,1-3 1 16,1 3 0-16,-3-3 0 0,1-3 1 0,0 1-2 15,-1-2 0-15,-1-1-1 0,5-4-2 0,-4 2-1 16,-12 0-5-16,18-8-1 0,-6 1-2 0,0-2-7 15,-3 2-4-15,3-7 0 0,-2-1 1 16,-1 2 5-16,-1 1-3 0,2-5 0 0,-2 6 3 0,-3-6 2 16,3 3-2-16,-2 1 1 0,-5 4 3 0,5-2 0 0,-3 5 4 15,-3 6 0-15,5-14 1 0,-5 14 5 0,4-11-8 16,-4 11 5-16,3-7-4 0,-3 7-1 16,0 0 5-16,0 0-2 0,0 0-3 0,18 15 7 0,-10-7-3 15,-2 3 3-15,3-2 1 0,1 6 3 16,-1-4 1-16,4 9 0 0,-1-6 0 0,0-1 4 0,-1 1-4 15,2-2 0-15,-1 1 0 0,0 0 2 0,0-6-2 16,1 4 2-16,1-1 2 0,-4-2-2 0,4 2-1 16,-2-7 1-16,1 4-1 0,-3-4-1 0,1-2 1 15,-11-1 2-15,22 4-6 0,-13-4-1 0,-9 0-6 16,20-10-6-16,-13 3-3 0,3-2 0 0,-2 0-8 16,1-2 0-16,-3-3 1 0,0 0-3 0,-2-4-3 15,4 4 2-15,-7-3-6 0,5 0 12 0,-4 5 0 16,4-2 3-16,-5 5-1 0,2-1 8 0,-3 10 4 15,3-15 4-15,-3 15 0 0,2-13-2 0,-2 13-2 16,4-7-2-16,-4 7 2 0,0 0 2 0,0 0 0 0,0 0 1 16,0 0 11-16,0 0 0 0,12 24-4 15,-11-11 5-15,1-4 0 0,1 0 1 0,3 4 2 16,-5-2-1-16,2 4 0 0,3-8 2 0,0 3 7 16,2-2 3-16,-2-1 1 0,1-1 3 0,1 1 2 0,2-3 3 15,3-1-2-15,-4 1-1 0,9-4-4 0,3 0 0 16,5-1 0-16,0-5-2 0,1 4-4 15,0-7-2-15,3 4-2 0,-3-3 0 0,0-3-3 0,-1 2 1 16,1-4-2-16,-7-3 0 0,1 0-3 0,-7 7-1 16,1-6 2-16,0 3-1 0,-6-2-4 0,0 2 0 15,0 0 1-15,-6 3-2 0,2 0-1 0,-5 9 0 16,-3-15-4-16,3 15 0 0,-8-10-2 0,8 10-1 16,-15-6 3-16,15 6 2 0,-25 2-3 0,10 2 2 15,-3 1-3-15,2 2 5 0,-1 1-6 0,2-1 3 16,0 4-1-16,2 0-1 0,1-1 0 0,5 4 1 15,1-1-2-15,0 1 6 0,4 1-6 0,-2-1 4 16,8-3 1-16,-1 2-2 0,8-2 0 0,1 3 2 0,3-3 0 16,7 0 3-16,17 4 3 0,-1-9 7 15,9 3-3-15,0-6 1 0,4 5-4 0,0-7 1 16,-5 1 0-16,3 1-2 0,-1-2-2 0,-3-2-21 0,-5 2-28 16,-10-1-35-16,-3 3-40 0,-2-6-47 0,-4 6-57 15,-5-7-201-15,1 3-459 0,1-3 204 0</inkml:trace>
          <inkml:trace contextRef="#ctx0" brushRef="#br0" timeOffset="132119.99">3588 6826 48 0,'0'0'104'16,"0"0"-12"-16,0 0-7 0,0 0-3 0,0 0 1 15,0 0-11-15,0 0-2 0,0 0-9 0,0 0 2 0,6-6 4 16,-6 6-10-16,0 0-3 0,0 0-4 16,0 0-5-16,0 0 3 0,0 0 2 0,0 0 4 15,0 0-14-15,0 0 7 0,0 0 1 0,0 0-3 0,0 0 1 16,0 0 0-16,-4-18-1 0,4 18-10 15,0 0 3-15,0 0-3 0,0 0 4 0,0 0-7 16,0 0 2-16,0 0-6 0,1-12-3 0,-1 12-11 0,0 0 8 16,0 0-4-16,0 0 4 0,0 0-10 15,0 0 3-15,0 0-1 0,0 0-5 0,0 0 3 16,0 0-3-16,3-12-4 0,-3 12 2 0,0 0 2 0,0 0-3 16,0 0-8-16,0 0 9 0,0 0-2 0,0 0 2 15,0 0-3-15,0 0 4 0,0 0-1 0,0 0 5 16,0 0 4-16,5-8-4 0,-5 8 5 0,0 0 1 15,0 0-4-15,0 0 2 0,6-10 1 0,-6 10-3 16,0 0 3-16,6-7-3 0,-6 7-3 0,0 0 2 0,0 0 0 16,0 0-4-16,4-10 1 0,-4 10-2 15,0 0-1-15,0 0-2 0,6-7 0 0,-6 7 1 0,0 0-7 16,0 0 5-16,0 0-2 0,0 0 0 16,0 0 3-16,0 0-3 0,0 0 1 0,0 0 1 0,0 0 1 15,0 0-3-15,0 0 3 0,0 0 0 0,0 0 2 16,0 0 1-16,0 0-1 0,0 0 3 15,0 0-4-15,0 0-3 0,0 0 7 0,0 0 0 0,0 0-2 16,0 0 2-16,0 0 0 0,0 0-1 0,0 0 1 16,0 0-2-16,0 0 0 0,0 0-3 0,0 0 3 15,0 0 0-15,0 0-2 0,0 0-4 0,0 0 4 16,0 0 2-16,0 0-1 0,0 0 1 0,2-12-2 16,-2 12 4-16,0 0 2 0,0 0-1 0,0 0 3 15,0 0-2-15,0 0 0 0,0 0 1 0,0 0-3 16,9-6-1-16,-9 6 0 0,0 0 0 0,0 0 2 15,0 0-6-15,0 0 1 0,0 0 0 0,0 0-2 0,0 0 0 16,0 0-1-16,0 0 1 0,0 0-1 0,0 0-1 16,0 0 0-16,0 0 1 0,0 0-4 15,0 0 7-15,0 0-2 0,0 0-2 0,0 0 2 0,0 0 1 16,0 0-2-16,0 0 0 0,0 0-1 0,0 0-2 16,0 0 1-16,0 0 1 0,0 0 2 0,0 0-5 15,0 0 4-15,0 0-2 0,0 0-1 16,0 0 2-16,0 0-2 0,0 0 2 0,0 0-2 0,0 0 1 15,0 0-1-15,0 0 1 0,0 0-2 0,0 0 4 16,0 0 0-16,0 0-2 0,0 0 0 16,0 0 1-16,0 0 4 0,0 0-4 0,0 0 5 0,0 0-4 15,0 0 6-15,0 0-5 0,0 0 3 0,0 0-3 16,0 0 0-16,0 0 3 0,0 0 0 0,0 0-5 16,0 0 1-16,0 0 1 0,0 0-1 0,0 0-1 15,0 0 1-15,0 0 0 0,0 0 1 0,0 0 1 16,0 0 0-16,0 0 0 0,0 0 1 0,0 0-1 15,0 0-2-15,0 0 0 0,0 0 1 0,0 0-1 0,0 0-1 16,0 0-1-16,0 0 0 0,0 0 1 0,0 0 0 16,0 0 0-16,0 0 1 0,0 0 0 0,0 0-2 15,0 0 3-15,0 0-3 0,0 0-1 0,0 0 0 16,0 0 2-16,0 0 3 0,0 0-1 0,0 0-1 16,0 0 0-16,0 0 2 0,0 0-4 0,0 0 3 15,0 0 0-15,0 0 1 0,0 0-2 0,0 0-2 16,0 0 1-16,0 0 3 0,0 0-4 0,0 0 1 15,0 0-2-15,0 0 0 0,0 0 1 0,0 0 4 16,0 0-10-16,0 0 7 0,0 0-2 0,0 0 3 16,0 0-1-16,0 0 0 0,0 0-2 0,0 0 1 15,0 0-1-15,0 0 3 0,0 0-3 0,0 0 0 16,0 0 0-16,0 0-1 0,0 0 1 0,0 0-1 0,0 0 3 16,0 0 2-16,0 0-2 0,0 0 1 15,0 0-6-15,0 0 5 0,0 0-1 0,0 0-1 16,0 0 1-16,0 0 0 0,0 0-3 0,0 0 5 0,0 0-1 15,0 0 0-15,0 0-1 0,0 0-1 0,0 0-2 16,0 0 4-16,0 0-3 0,0 0 3 0,0 0-1 16,0 0 0-16,0 0-1 0,0 0 2 0,0 0-4 15,0 0 2-15,0 0-1 0,0 0 4 0,0 0-5 16,0 0 2-16,0 0 2 0,0 0 1 0,0 0-5 16,0 0 3-16,0 0 1 0,0 0 0 0,0 0-3 15,0 0 0-15,0 0 3 0,0 0-3 0,0 0 0 16,0 0 2-16,0 0-4 0,0 0 4 0,0 0 1 15,0 0 2-15,0 0-4 0,0 0-3 0,0 0 4 16,0 0 1-16,0 0-2 0,0 0-1 0,0 0-3 16,0 0 1-16,0 0-1 0,0 0-1 0,0 0 2 15,0 0-8-15,0 0-4 0,0 0-2 0,0 0-2 0,0 0-1 16,0 0-6-16,0 0-10 0,0 0-11 0,0 0-11 16,0 0-14-16,0 0-22 0,0 0-10 15,0 0-23-15,-17 30-29 0,17-30-195 0,-7 10-379 0,7-10 167 16</inkml:trace>
        </inkml:traceGroup>
        <inkml:traceGroup>
          <inkml:annotationXML>
            <emma:emma xmlns:emma="http://www.w3.org/2003/04/emma" version="1.0">
              <emma:interpretation id="{6B17D6A9-CF92-4B8E-9B55-2EE1B5612085}" emma:medium="tactile" emma:mode="ink">
                <msink:context xmlns:msink="http://schemas.microsoft.com/ink/2010/main" type="inkWord" rotatedBoundingBox="4980,4805 7358,4670 7409,5566 5031,5700"/>
              </emma:interpretation>
            </emma:emma>
          </inkml:annotationXML>
          <inkml:trace contextRef="#ctx0" brushRef="#br0" timeOffset="48548.06">4834 4354 107 0,'0'0'271'15,"0"0"-27"-15,0 0-26 0,0 0-18 0,0 0-19 0,0 0-6 16,0 0-13-16,3 43-9 0,1-24-9 0,1-3-9 16,2 5-8-16,-1 7-12 0,0-3-8 0,1 3-6 15,-2-3-13-15,2 2-8 0,1 10-5 0,-2-13-8 16,1-1-4-16,-4 3-5 0,3-2-7 0,-3-2-3 15,2 1-13-15,-5-6-24 0,0 1-23 0,-3-1-30 16,0-2-35-16,-5 1-50 0,2-5-48 0,-7 3-256 16,1-8-466-16,-3 3 206 0</inkml:trace>
          <inkml:trace contextRef="#ctx0" brushRef="#br0" timeOffset="49337.58">4161 4451 110 0,'-7'-12'258'0,"-2"-1"-15"15,0 2-18-15,4-6-14 0,1 10-19 0,2-9-21 16,2 4-16-16,2-2-15 0,-2-3-17 0,6-1-12 0,1 1-7 16,1 2-16-16,5-6-6 0,0 1-7 15,5-1-11-15,9-4-6 0,-4 8-4 0,2 0-10 16,9-5-1-16,2 4-9 0,-6 5-2 0,3-4-5 15,-6 5 1-15,4 0-6 0,5-2 1 0,-7 5-4 16,3 3-2-16,-4-3-4 0,0 1 1 0,-1 5-2 0,2-2-1 16,-3 1-3-16,4-2 3 0,-9 4-4 15,5 2 0-15,-7 1-2 0,0-1-3 0,1 1 2 0,5 8-2 16,-9-7-1-16,1 5 3 0,2 1-3 16,-2 3 2-16,2 4 5 0,-6-1 4 0,4 2-1 0,1 5 11 15,-3 2 5-15,3 1-2 0,-2 9-1 0,-7-6 4 16,1 8-5-16,1 0-1 0,-2 0 1 0,-3-4-4 15,1-3 1-15,-1 0-1 0,2 7-7 16,1-7 2-16,-2-3 1 0,5-1-2 0,-6 2-1 0,4-4 1 16,-4 3-4-16,0-1 4 0,5-4-7 0,-7-4 6 15,5-1-5-15,-3-3 2 0,0 0 0 0,2-4 2 16,0 3-5-16,-3-4 1 0,7 0-3 0,-8-2 2 16,-4-5-2-16,15 2 0 0,-15-2-12 0,20-2 2 15,-7-3-7-15,-4-1-4 0,7-5 0 0,1 2-3 0,-1-7-1 16,1 3 7-16,-1-1 0 0,-3 0 2 0,-1 3 1 15,2-3 2-15,-4 4 0 0,-1 2 9 16,2-2 8-16,-10 3 7 0,-1 7-1 0,12-10-2 0,-7 4-2 16,-5 6-7-16,7-4 0 0,-7 4 0 15,0 0-1-15,0 0-2 0,0 0 1 0,0 0 2 0,22 10-1 16,-17-5 0-16,1 4-1 0,0 0 4 0,1-4-5 16,-1 6-2-16,3 1 4 0,-1 0 1 0,4-2 0 15,-5 2 2-15,5-1-4 0,1-3 6 0,-1-1-3 16,2-2 2-16,-4 1-4 0,4-1 6 0,-2-3-3 15,1 0-1-15,-1-2-1 0,1 2 4 0,1-2-7 16,-14 0 7-16,22-2-5 0,-6-2 7 0,1-3-5 16,-5-1 0-16,1 1-2 0,1-2 4 0,8-7-3 15,-9 5-4-15,-1-2 3 0,2 4 1 0,-4-3-3 16,-1 1 1-16,2 4 2 0,-8 4-2 0,7-4-1 16,-10 7 4-16,9-11-3 0,-9 11-4 0,9-6 1 0,-9 6 0 15,0 0-2-15,0 0 2 0,0 0-3 0,16 10 4 16,-16-10 0-16,8 16 3 0,-5-8 0 15,3 6 4-15,-2 0 2 0,2-1-4 0,0 0 1 0,0 3 3 16,2-1-5-16,-2-2 3 0,-5 0 0 0,5-5-1 16,0 2 1-16,0-1 2 0,0 0-9 0,1 1-22 15,-7-10-36-15,6 11-35 0,-4-3-34 0,-2-8-47 16,0 0-71-16,0 0-200 0,0 0-482 0,0 0 213 16</inkml:trace>
          <inkml:trace contextRef="#ctx0" brushRef="#br0" timeOffset="49520.87">5922 4239 169 0,'0'0'205'0,"0"0"-23"0,11-5-14 0,-11 5-27 0,19 1-26 15,-19-1-26-15,15 4-26 0,0 2-27 0,-3-4-22 16,4 2-26-16,1-1-19 0,-1 2-38 0,-1 1-110 15,4-1-193-15,1 1 85 0</inkml:trace>
          <inkml:trace contextRef="#ctx0" brushRef="#br0" timeOffset="49767.08">6298 4365 126 0,'0'0'231'0,"0"0"-9"16,0 0-10-16,0 0-9 0,0 0-6 0,0 0-12 15,-22 10-10-15,22-10-14 0,-14 5-15 0,14-5-14 0,-14 4-12 16,6-1-13-16,8-3-10 0,-15 9-11 15,8-1-6-15,7-8-11 0,-6 12-4 0,3-6-9 16,3-6-6-16,-5 21-5 0,7-11-3 0,4 6-3 0,0 0-4 16,13 2-3-16,-3 0-1 0,4 2-7 0,2-2 6 15,-2 2 1-15,3-3 1 0,13 7 4 16,-13-8-1-16,2 2-2 0,-3-2-2 0,-2-1-8 0,-1 0 4 16,-5-6-7-16,-4 1-2 0,-1-1 4 0,-3-3-3 15,-2 4-9-15,2-1-11 0,-6-9-33 0,-6 16-39 16,-7-10-46-16,-3 4-55 0,-4-2-70 15,-8-1-205-15,1-5-485 0,0 2 214 0</inkml:trace>
        </inkml:traceGroup>
        <inkml:traceGroup>
          <inkml:annotationXML>
            <emma:emma xmlns:emma="http://www.w3.org/2003/04/emma" version="1.0">
              <emma:interpretation id="{34FD460D-7D97-4D61-9EF3-1A8960BBDBC6}" emma:medium="tactile" emma:mode="ink">
                <msink:context xmlns:msink="http://schemas.microsoft.com/ink/2010/main" type="inkWord" rotatedBoundingBox="8778,4935 11890,4759 11920,5286 8807,5462"/>
              </emma:interpretation>
            </emma:emma>
          </inkml:annotationXML>
          <inkml:trace contextRef="#ctx0" brushRef="#br0" timeOffset="50896.89">7909 4272 164 0,'0'0'272'15,"0"0"-10"-15,7-11-14 0,-7 11-18 0,9-10-13 0,-9 10-14 0,11-6-16 16,-11 6-14-16,9-5-20 0,-9 5-21 0,16 0-5 16,-16 0-14-16,14 5-9 0,-4 1-11 0,-1 1-4 15,1 5-5-15,2 0-10 0,-1 3-1 0,-2 0-7 16,1 7-5-16,-1-1-5 0,-1 5-5 0,3-2-6 16,-3-2-2-16,-2 2-4 0,0-1-5 0,0-4-4 15,-5-2 1-15,5 4-3 0,0 2-6 0,-6-8-1 16,3 2-1-16,-3-2 0 0,2 0-3 0,-2 0 2 15,0-7-2-15,3 2-3 0,-3-10-2 0,0 14-1 16,0-14 1-16,0 0 3 0,3 10-2 0,-3-10 3 16,0 0-1-16,0 0-7 0,0 0-8 0,0 0-7 0,12-34-4 15,-5 20-4-15,-1-4-9 0,4-6-1 0,-4-1 1 16,5-1 2-16,-5-1-4 0,6 0 6 16,-2-11 3-16,1 14-1 0,-2-5 1 15,1 2 7-15,-1 2-3 0,-2 2 1 0,2-3 4 0,0 11 3 0,-4-2 4 16,1 3 7-16,1 2 0 0,-4 3 4 0,3 0 0 15,-6 9-2-15,11-11-2 0,-8 5-5 0,-3 6-1 16,12-5 1-16,-12 5-2 0,0 0 1 0,22 9 2 16,-12 0-2-16,1 1-3 0,1 1 5 0,-2 1-4 15,4 7 4-15,-2-5-3 0,1 6 5 0,0 1-1 16,2 1-3-16,-4-2-2 0,-1 2 2 0,2 2-3 16,-4-8 1-16,3 6 4 0,-5-4 1 0,-1-4-2 15,-2 3 1-15,4-2 0 0,-1 3 3 0,0-5-3 0,-6-4-3 16,6 3-1-16,-4-4 4 0,1 2 1 15,-3-10 2-15,3 12-2 0,-3-12 7 0,3 7-1 16,-3-7-1-16,0 0-1 0,0 0 4 0,0 0-8 0,0 0 1 16,0 0-2-16,19-26-13 0,-13 12-7 0,1-3-7 15,2-5-9-15,2-1-11 0,2-3-5 16,-1 0 0-16,5-7 4 0,-1 1 3 0,-1 4 0 0,3-5 7 16,-3 0 3-16,-5 8 5 0,4 5 8 0,-2-2 19 15,-2 2 2-15,3 2 11 0,-7 5 6 16,6 0 9-16,-9 4 2 0,2-1-5 0,-2 3-3 0,-3 7-5 15,6-6-2-15,-6 6-2 0,0 0 0 0,0 0-2 16,0 0-3-16,24 17 1 0,-18-4 2 0,1-2 3 16,-1 7 5-16,3 4 1 0,1 0 4 0,-1 4 0 15,0-1 2-15,2-3-7 0,-1 4 1 0,2 0 2 16,-1-3 1-16,-4 1-6 0,2 2 5 0,0-10-5 16,-3 1-2-16,1 1 2 0,-1-4-5 0,2 3-6 0,-2-4 0 15,1-2-23-15,-1-3-19 0,-3 2-29 16,0 1-31-16,-3-11-27 0,9 10-24 0,-8-6-33 15,-1-4-65-15,0 0-207 0,0 0-489 0,20-14 216 0</inkml:trace>
          <inkml:trace contextRef="#ctx0" brushRef="#br0" timeOffset="51201.67">9552 4182 121 0,'0'0'301'0,"5"-8"-4"0,-5 8-18 15,3-11-27-15,-3 11-10 0,0 0-18 0,0 0-24 16,0 0-16-16,-8-17-24 0,8 17-13 0,-13-2-17 16,13 2-11-16,-28 4-17 0,11 1-3 0,-5 6-12 15,0 2-9-15,-1-2-8 0,-1 9-6 0,2-4-5 16,-3 14-5-16,5-14-5 0,1 6-8 0,2-1 1 16,4 0 0-16,1-1-11 0,5 1-2 15,-2 1-4-15,7-3 0 0,1 1-3 0,2-3-2 0,4 1-1 16,1 6 4-16,4-6-9 0,2 3 2 0,4-3 6 0,-2-7-7 15,8 3-1-15,5-5 4 0,1-1-5 0,11-2-4 16,-11-2-21-16,14-3-31 0,-12-2-36 0,10-2-48 16,-7-1-37-16,-2-1-50 0,5-8-96 0,1-7-159 15,-2 2-506-15,-2-2 224 0</inkml:trace>
          <inkml:trace contextRef="#ctx0" brushRef="#br0" timeOffset="55863.15">9939 4193 278 0,'0'0'265'0,"0"0"-14"0,27-12-21 16,-22 8-17-16,-5 4-26 0,0 0-18 0,20 1-22 0,-20-1-12 15,13 4-12-15,-13-4-10 0,12 10-15 0,-4-3-10 16,-5 2-7-16,3 2-6 0,0 0-8 0,0 0 0 16,-3 2-6-16,0 2-1 0,-2 2 1 0,5-3-3 15,-5-1-8-15,1 2-2 0,1 0-4 0,-6 2-6 16,6-3-1-16,-2 3-4 0,-2-10-4 0,2 10-2 15,-1-6-3-15,0-1-5 0,2 1 4 0,-2-11-2 16,0 17-3-16,0-17-1 0,-3 15-3 0,3-15 0 16,1 11-3-16,-1-11 0 0,0 0 2 0,0 13 0 15,0-13 4-15,0 0-2 0,0 0-1 0,0 0-4 16,0 0-6-16,0 0-2 0,0 0-8 0,26-21-10 16,-16 10-6-16,2-1-4 0,0-1-8 0,2-11-4 0,-1 6 0 15,-1-5-8-15,1 4 3 0,2-1 5 16,-3-4 6-16,2 7 2 0,-5 2 1 0,1 0 3 15,-3 2 5-15,2 0 1 0,2-2-3 0,-4 8 7 0,-2-3 1 16,2 3 2-16,-1 0 6 0,-6 7-4 0,9-11 3 16,-4 8 2-16,-5 3-3 0,0 0 2 15,0 0-1-15,12 0 1 0,-12 0 3 0,10 10 4 0,-10-10 2 16,9 17 11-16,-5-9-5 0,2 6 7 0,0-1-1 16,-3 1 0-16,3 2 1 0,0 0 2 0,-1 3 3 15,1-7-1-15,0 6-2 0,-2 0 0 0,2-4-3 16,0 3 0-16,-2-2-1 0,2 1-1 0,-3-5-2 15,3 4-1-15,-4-5 0 0,2 0 0 0,1-3-1 0,-5-7 2 16,3 15-1-16,-3-15-1 0,6 11 1 0,-6-11-1 16,4 9 1-16,-4-9 0 0,0 0-3 15,9 2-3-15,-9-2-9 0,0 0-5 0,18-17-9 0,-10 10-6 16,-1-3-9-16,5-7-6 0,-5 3-6 0,8-6-5 16,-3-1-5-16,0-1 5 0,2 0 3 15,-4-1 6-15,2 2 3 0,6-1 4 0,-5 3 2 0,1 3 8 16,-4 3 7-16,7 0 2 0,-4 2 12 0,2 0 12 15,-2 6 7-15,4-4 7 0,-1 5 7 0,1 1 5 16,-1-1 2-16,2 4 1 0,-2 5 6 0,4 1 5 16,-2 3-2-16,-2-1-4 0,2 0-4 0,-5 5-2 15,7 4-5-15,-1-1 0 0,-6 4-5 0,2-2-3 16,-1-1 1-16,-4 2-12 0,-2-1-25 0,1-3-31 16,-3-1-31-16,4 3-40 0,-1-3-39 0,-2 0-62 15,-2-3-193-15,4-1-444 0,4-3 197 0</inkml:trace>
        </inkml:traceGroup>
        <inkml:traceGroup>
          <inkml:annotationXML>
            <emma:emma xmlns:emma="http://www.w3.org/2003/04/emma" version="1.0">
              <emma:interpretation id="{C91D8EEC-AF71-4DE8-8C09-22A9D002C2CC}" emma:medium="tactile" emma:mode="ink">
                <msink:context xmlns:msink="http://schemas.microsoft.com/ink/2010/main" type="inkWord" rotatedBoundingBox="12739,4424 17355,4163 17426,5412 12809,5673"/>
              </emma:interpretation>
            </emma:emma>
          </inkml:annotationXML>
          <inkml:trace contextRef="#ctx0" brushRef="#br0" timeOffset="56434.06">11909 4227 276 0,'-5'-19'312'16,"2"-1"-19"-16,-3 6-16 0,5-3-13 0,1 3-17 0,-3 0-24 15,6 4-25-15,1-3-24 0,2 5-14 0,5 0-18 16,-1 0-14-16,4 1-13 0,4 1-11 0,-1-1-14 16,3 5-7-16,-1-2-5 0,8 3-6 15,-3 1-17-15,1 0 0 0,-4 0-11 0,3 7-5 0,1-2-1 16,-8 1-1-16,-2 1-9 0,1 3-1 0,-4-2-3 16,1 5-1-16,-5 0-11 0,1 2 5 0,-2 1-4 15,-2 0 6-15,-1 1-6 0,-4 0-5 0,-3-2-7 16,2 4-8-16,-5-4-12 0,1 2-14 0,1-2-13 15,-2-1-13-15,0-1-18 0,-2-2-21 0,4-1-20 16,-2-2-14-16,6-8-12 0,-6 12-14 0,6-12-10 16,0 0-13-16,0 0-56 0,10 13-132 0,-10-13-400 15,15-1 177-15</inkml:trace>
          <inkml:trace contextRef="#ctx0" brushRef="#br0" timeOffset="56138.55">11995 4292 60 0,'0'0'333'16,"0"0"-30"-16,8-6-33 0,-8 6-26 0,0 0-24 15,0 0-12-15,7 15-5 0,-4-4-17 0,-1-2-12 0,1 5-6 16,3 4-12-16,0 4-10 0,0 0-5 16,0 3-24-16,-1 1-3 0,1 0-6 0,2 1 0 15,-2 0-25-15,-2 3-6 0,1-3-7 0,2 8-4 0,-4 1-8 16,0-8-3-16,-1-4-5 0,1 1-10 0,-2 2-21 16,1-3-21-16,1-2-25 0,-2-4-17 0,-2-5-22 15,2 5-22-15,-2-7-26 0,-2 2-30 0,3-13-26 16,-2 17-23-16,2-17-47 0,0 0-209 0,0 0-485 15,0 0 215-15</inkml:trace>
          <inkml:trace contextRef="#ctx0" brushRef="#br0" timeOffset="56930.25">12535 4297 78 0,'12'-1'270'16,"-4"-3"-13"-16,-8 4-11 0,16-6-18 0,-16 6-23 15,9 0-19-15,-9 0-12 0,0 0-20 0,0 0-15 16,21 4-10-16,-17 2-9 0,-4-6-10 0,9 11-7 16,-9-11-11-16,8 11-10 0,-4-4-6 15,1 3-8-15,-5-10-9 0,4 19-3 0,-1-10-5 16,-3-9-3-16,2 17-9 0,-1-10-3 0,-1-7-4 0,3 14-1 16,-3-14-3-16,3 14-6 0,-3-14-10 0,5 7-12 15,-5-7-9-15,2 7 0 0,-2-7-5 0,0 0-13 16,0 0-20-16,0 0-19 0,0 0-14 0,0 0-9 15,18-17-10-15,-13 9-19 0,2-5 0 16,1-1-3-16,1-3-3 0,3-1 8 0,0 1 20 0,0 4 17 16,-2 1 21-16,2-5 31 0,0 4 24 0,-3 1 19 15,3-1 19-15,-6 5 12 0,1-5 15 0,-1 6 6 16,0 2 4-16,0-1-1 0,-6 6-3 0,7-9-9 0,-7 9-9 16,0 0-5-16,14-4-9 0,-14 4 1 0,0 0-6 15,13 10-3-15,-7-4 0 0,2 1-2 16,-1 4-1-16,2 1 0 0,0 0-5 0,5-2 0 0,-4 1-2 15,3 0 0-15,4 2 2 0,-2-2 7 0,9 0 1 16,-2-1 2-16,3 1 1 0,2-6 0 0,1 4-3 16,-1-2-3-16,3-5-2 0,0-1-1 0,-3 1-3 15,4-2-4-15,0-2 2 0,-2-1-3 0,-2-2 0 16,1-1 2-16,-4 1-5 0,1-4 0 0,-2-2-2 16,-10 1 0-16,0-3-2 0,5-5-4 0,-10 5-2 0,-1-3-6 15,-5 2-2-15,-4-2-6 0,-4 1-1 16,-7-1-4-16,-2 5-5 0,-6-3-3 0,-6 1-11 15,-12 1-8-15,-1 1 0 0,-3 1-11 0,1 1-12 0,2 5-16 16,0 1-13-16,8 3-21 0,4 2-17 0,9-2-23 16,1 0-209-16,3 0-397 0,3 0 176 15</inkml:trace>
          <inkml:trace contextRef="#ctx0" brushRef="#br0" timeOffset="57392.11">13600 3841 94 0,'-13'-1'215'16,"13"1"-18"-16,0 0-19 0,-17 17-15 0,13-6-10 0,-1 8-7 16,1 0-11-16,2 5-11 0,1 4-12 0,-4 0-10 15,4 6 0-15,2 5-10 0,2-11-5 0,-1 1-8 16,1 1-5-16,1-5-7 0,4 3-6 0,-4-4-7 15,5 0-3-15,-3-1-6 0,0-7-3 16,0 1-5-16,-3-2-6 0,3-1-1 0,-2-2-1 0,4-3-1 16,-4-2 0-16,-4-7-2 0,5 7-3 0,-5-7-4 15,12 6 1-15,-12-6-3 0,0 0-1 0,24-11-4 16,-18 3 2-16,3-2-4 0,0-2 0 0,1-2 0 16,-1-1-6-16,1-2-2 0,4-3 2 0,1-1-3 15,-2 0 3-15,-2 6-3 0,-3-1 3 0,3 4-1 16,-2-1 3-16,0 2 6 0,-3 4 1 0,0 0 1 15,1 0-1-15,-7 7-4 0,8-10-2 0,-8 10-2 16,12 0 1-16,-12 0 1 0,0 0-3 0,19 9 0 16,-9-1 3-16,-2-1 1 0,-1 4 2 0,1 3 4 15,1-3-2-15,-3 2 0 0,4 1 4 0,-4 1 2 0,2-2 1 16,-2 4-3-16,-3-5 2 0,0 1-1 0,-2-3 0 16,0 0 0-16,-1-10-2 0,-5 20-1 0,2-9-17 15,-3 0-25-15,-6-2-32 0,-2 2-36 0,1-3-41 16,-1-4-41-16,-1 0-67 0,4-1-146 0,-1-3-421 15,12 0 187-15</inkml:trace>
          <inkml:trace contextRef="#ctx0" brushRef="#br0" timeOffset="58541.07">14041 4314 160 0,'11'-2'294'0,"1"-7"-8"16,3 2-23-16,-3 0-19 0,4-1-20 0,8-7-14 0,-3 0-13 15,3 3-13-15,0-4-16 0,1-1-25 0,6-7-11 16,4-3-13-16,-4 1-18 0,0 1-5 16,0-5-5-16,1-1-14 0,1 1-8 0,-5-1-7 15,-1-4-12-15,0 1-14 0,-2 2-11 0,-3-3-4 0,1 0-11 16,-7 1 1-16,-4-3-3 0,-6 11-1 16,2 2 0-16,-3 1-4 0,-2 0 1 0,-3 6 2 0,0-1-5 15,0 0-1-15,-3 1-1 0,-2 3-2 0,0 4 3 16,-2-3 2-16,-2 2-8 0,1 4 2 0,-2 2-1 15,1-1-4-15,-8 2 4 0,4 4-1 0,13 0 1 16,-33 4 4-16,20 9-5 0,-4-5 3 0,-1 9-2 16,2 0 4-16,0 8-7 0,1-1 3 0,0 8 2 0,-2 3 2 15,10 0-1-15,-2 3 2 0,4-10 0 16,0 12-1-16,3-3 0 0,2 0 0 0,0-2 1 16,0 1 3-16,5-8-6 0,-1-4 4 0,2 3 0 0,1 0 3 15,2-5-1-15,2 2-3 0,-2-6 1 0,0 2 5 16,3-4-4-16,-2-2 3 0,3-2-2 0,-1 1 2 15,5 0-1-15,-1 3 1 0,-4-8-3 0,5-1 4 16,-1 0 0-16,-1 1 0 0,3-1-5 0,-2-6 3 16,4 3-1-16,-1-4 5 0,6 0-3 0,1-2 0 15,1 0-1-15,-2-3 0 0,-1 3 0 0,0-7 2 16,1 2-3-16,-1-2 3 0,-6-1-2 0,9-1 0 16,-7-3 2-16,0-1-5 0,-7 5-1 0,1-1 13 15,-1-2 4-15,-1-1-1 0,-3 2-4 0,-3-1 12 16,1 0 0-16,-1 6-1 0,-1-4-1 0,-4 0-7 15,-1 11 0-15,0-17-5 0,0 17 3 0,-6-18-3 16,0 13-2-16,6 5-4 0,-15-9 3 0,7 6-4 0,-3-1-2 16,11 4 4-16,-22 0-7 0,22 0 4 15,-23 7-6-15,14-3 2 0,-3 3 1 0,-1-1-3 0,4 5 3 16,-1 3 1-16,2-3-2 0,2 6-2 16,3-5 2-16,-1 4 7 0,4 2-3 0,0-2 0 0,0 2 0 15,4-6 3-15,-2 5-2 0,4-3-1 0,1 2-1 16,-1-2 1-16,3-3 4 0,3 0-6 0,-5-4 5 15,10 0 3-15,-2 0-4 0,3-1-3 0,-2 2 3 16,2-6-2-16,1-1 0 0,1 3 1 0,2-4-1 16,-2-4 1-16,-3 2 2 0,1-2-7 0,2-1 8 15,-2-2-6-15,-1 1 2 0,0-3-2 0,1-1 1 16,-3-2-2-16,-2 0 1 0,1 2 6 0,-3-3-3 16,-2 2-2-16,3 4 0 0,-4 0 2 0,-1 1 9 15,2-1 2-15,-4 2 3 0,-5 5 0 0,9-10 0 0,-9 10-6 16,9-5-3-16,-9 5-6 0,0 0-1 0,0 0 2 15,10-3-5-15,-10 3 1 0,0 0 1 0,0 0 0 16,0 0-6-16,9 14 8 0,-5-6-2 0,-4-8 4 16,3 14-10-16,2-5 9 0,-2-1-2 0,1 0 6 15,2-2-3-15,0 4 1 0,-1-3-3 0,-5-7-3 16,10 12 4-16,-5-5 1 0,2-2 3 0,1 1-5 16,-8-6 6-16,13 4-4 0,-4-2 1 0,1 1-4 15,-10-3 3-15,20 0 0 0,-10 0 1 16,-10 0 3-16,23-4-2 0,-8 1-1 0,-7-4 1 0,3 5-3 15,1-7-1-15,-2 2 2 0,4-2-2 0,-2-2-1 0,0 0 4 16,-3 0-5-16,1 4 5 0,-4-3-4 16,1 3-1-16,-1 0 3 0,-6 7 9 0,8-13-5 0,-8 13 2 15,7-11 0-15,-7 11-2 0,5-6-9 0,-5 6 5 16,0 0-7-16,0 0 5 0,0 0-6 16,0 0 5-16,0 0 4 0,0 0-4 0,0 0 1 0,3 30-1 15,-3-30 3-15,1 14-1 0,-1-4-6 0,5-3 4 16,-5-7 7-16,6 18-7 0,0-7 3 0,-3-4-1 15,3 3 4-15,0-3-5 0,-1-1 1 0,4 4 4 16,0-5 0-16,0-1 3 0,0 2-7 0,2-5 6 16,4 3-10-16,-3-4 7 0,2 2 2 0,4-2-3 15,2-2-4-15,-1-2 5 0,4 0-1 0,2 0 2 16,2-2-3-16,0 0 3 0,-1-1-5 0,13-4 10 16,-12 6-13-16,-2-4 1 0,2 4 2 0,2 0 1 15,-1-2-7-15,0 6 4 0,1-3-2 0,-4 1 2 0,2 2 6 16,-3 1-5-16,1 0 1 0,0 5-11 15,-1-1-25-15,0 2-36 0,1 1-33 0,-1 0-51 16,-1 3-55-16,-2-7-98 0,2 5-214 0,1-1-565 0,5-1 250 16</inkml:trace>
        </inkml:traceGroup>
        <inkml:traceGroup>
          <inkml:annotationXML>
            <emma:emma xmlns:emma="http://www.w3.org/2003/04/emma" version="1.0">
              <emma:interpretation id="{9E55B482-6795-42EF-98C6-BE891FECF0A1}" emma:medium="tactile" emma:mode="ink">
                <msink:context xmlns:msink="http://schemas.microsoft.com/ink/2010/main" type="inkWord" rotatedBoundingBox="18421,4387 21343,4222 21407,5347 18485,5512"/>
              </emma:interpretation>
            </emma:emma>
          </inkml:annotationXML>
          <inkml:trace contextRef="#ctx0" brushRef="#br0" timeOffset="59536.05">17581 3956 219 0,'0'0'313'0,"-2"-15"-6"0,2 15-17 16,-3-12-13-16,3 12-18 0,0 0-15 0,-3-13-25 16,3 13-17-16,0 0-30 0,0 0-24 0,0 0-11 15,0 0-18-15,0 0-10 0,0 0-13 0,0 0-17 16,0 0 4-16,0 0-11 0,-4 49-8 0,2-36-2 15,4 5-5-15,-1-3-7 0,4 3-3 0,-1-2-4 16,1 1-1-16,0 0-5 0,1-1-8 0,2-5-1 16,-2 5 3-16,4-5-3 0,-2 2-4 0,-1-8 4 15,1 1-4-15,2 1 1 0,-2-3-5 0,4-1 1 0,-2 0-1 16,-10-3 4-16,30-6-10 0,-17 1-2 0,2-3 4 16,0-1-5-16,3-8-1 0,1-3-12 15,1 1 0-15,-1-2-16 0,-3 0 3 0,2-3-2 0,-3-2-1 16,3 4 2-16,-3-2 1 0,0 6-4 0,-3-6 7 15,-2 9-2-15,-2 2 6 0,1-1 6 16,-3 3 6-16,0 4 5 0,-3-2 8 0,-3 9-7 0,10-11-6 16,-10 11-2-16,2-8-1 0,-2 8-1 0,0 0 1 15,0 0 0-15,0 0-7 0,0 0 4 0,10 24 3 16,-8-9-6-16,-2-8 7 0,1 12 1 16,4 2-4-16,-2-2 6 0,1 2-3 0,2 3-3 0,-3 2 11 15,3-3-7-15,0-4-7 0,0-4-8 0,1 1-24 0,1-2-14 16,1 3-19-16,-2-6-24 0,4 2-22 0,-1-4-30 15,-3-5-31-15,4 3-32 0,2-7-43 16,-13 0-226-16,29-7-515 0,-11-3 229 0</inkml:trace>
          <inkml:trace contextRef="#ctx0" brushRef="#br0" timeOffset="59845.92">18449 3768 226 0,'-8'-8'263'16,"-1"4"-9"-16,2-4-17 0,-2 2-17 0,9 6-22 15,-14-7-19-15,14 7-21 0,-13-6-13 0,13 6-19 16,0 0-12-16,-18 3-13 0,18-3-5 0,0 0-17 16,-6 15-1-16,6-15-10 0,3 13-5 15,-3-13-8-15,4 18-3 0,5-6-8 0,0 2-2 0,-1-3-4 16,2 3-5-16,7 3-2 0,-1 1-1 0,2-1-3 16,-5-4-3-16,7 3-3 0,-4 3-6 0,4-1 3 0,-10-4 4 15,6 7-1-15,-1-3-2 0,-6-5 1 0,2 2 1 16,-4-3-2-16,1 1 1 0,-4-4-2 0,-1 2 3 15,-3-2 6-15,0-9 7 0,-1 20-2 0,-7-11 0 16,1 1-3-16,-4-5-6 0,1 5 5 0,-7-3-6 16,2-2-7-16,2 0-14 0,0-1-17 0,-1 2-17 15,2-5-18-15,0 1-23 0,12-2-24 0,-19-2-24 16,19 2-32-16,-10-7-18 0,10 7-31 0,-5-10-220 16,5 10-458-16,7-21 203 0</inkml:trace>
          <inkml:trace contextRef="#ctx0" brushRef="#br0" timeOffset="60037.08">18802 3881 276 0,'7'-6'305'16,"1"-1"-19"-16,-8 7-19 0,12-7-28 0,-12 7-27 0,7-4-22 15,-7 4-22-15,0 0-14 0,0 0-14 0,11 17-17 16,-11-17-8-16,0 14-14 0,0-3-7 0,0 3-11 16,1 2-6-16,1-1-10 0,1 0-5 15,-2 2-6-15,1 3-2 0,-2-4-9 16,1 1-3-16,4-1-3 0,-4-1-14 0,2-1-24 0,-1-1-18 0,-2-2-26 15,0-11-32-15,0 18-31 0,0-18-32 0,1 10-35 16,-1-10-273-16,0 0-481 0,0 0 214 0</inkml:trace>
          <inkml:trace contextRef="#ctx0" brushRef="#br0" timeOffset="60232.9">18815 3594 81 0,'-1'-9'344'0,"1"9"-25"0,-5-17-33 0,5 17-35 0,-1-11-22 16,1 11-26-16,0 0-22 0,0 0-28 0,7-9-32 15,-7 9-31-15,0 0-34 0,21 2-39 0,-21-2-29 16,18 11-27-16,-6-4-22 0,-1 6-27 0,0-2-37 16,1 3-75-16,-4 1-101 0,5-3-327 15,1 3 145-15</inkml:trace>
          <inkml:trace contextRef="#ctx0" brushRef="#br0" timeOffset="60965.32">19129 3925 81 0,'0'0'278'0,"10"9"-8"0,-4-3-19 0,-6-6-18 16,9 7-14-16,-2-2-19 0,-7-5-15 0,12 9-17 16,-4-5-13-16,2 1-14 0,-10-5-14 0,14 8-15 0,-7-5-2 15,-7-3-14-15,9 5-12 0,-9-5-4 16,13 4-12-16,-13-4-5 0,14 6-9 0,-14-6 3 0,13 0-9 15,-13 0-2-15,18-3-5 0,-18 3-7 0,18-7-2 16,-9 3 1-16,4-6-11 0,1 3 0 16,-1-2-1-16,1 0-6 0,-1-2-6 0,5-6 1 0,-5 7-6 15,1-5-2-15,-1 3-1 0,1-3 0 0,-5 1 1 16,4 2-3-16,-2 3 5 0,-4-2 6 0,2 5-4 16,-3 0 9-16,-6 6-4 0,13-11-2 0,-8 7-6 15,-5 4 5-15,9-5-8 0,-9 5 8 0,0 0-7 16,0 0 0-16,18 8 0 0,-18-8 3 0,13 11-1 15,-8-4-1-15,2 0 4 0,2 4-4 0,1 2-2 16,-1-2 3-16,5 4-3 0,-1-6 3 0,-2 2-4 16,2 2 5-16,1-4-1 0,0 1 1 0,0 0-6 15,-1-4 5-15,-1-2 0 0,2 0-4 0,1 0 2 0,-1-1-4 16,3-3 0-16,-4 0 4 0,-1-4-3 0,3 1 1 16,-3 0-2-16,3-2-2 0,-2-1 3 15,1-4 1-15,-2-4 0 0,0 7-1 0,1-8 1 0,1 4-3 16,-6-2 3-16,0 1-2 0,4 0 1 0,-5 5 0 15,-1 0-5-15,2 1 3 0,-8 6 1 0,12-11 4 16,-6 6-6-16,-6 5 0 0,13-2-3 0,-13 2 4 16,0 0 0-16,21 2 2 0,-21-2-3 0,18 6 2 15,-9-5-2-15,4 8 6 0,-4-4-6 0,6 2 2 16,0 0 4-16,1 0-2 0,4-2 4 0,5 0-5 0,-5 0 4 16,2 0 0-16,6-3 1 0,-1 4 0 15,0-3 2-15,-3-2-1 0,6-2-4 0,-8 1 1 16,-1 0 1-16,-2-3-1 0,1-3 1 0,-2 2 1 0,-4 1-2 15,-2-5 0-15,-3-2-1 0,0 7 3 16,-6-5 1-16,-3 8-2 0,2-17-4 0,-2 17 0 0,-8-16 1 16,-1 8 3-16,-3 6-2 0,-7-4-3 0,0 2-1 15,-7 4 0-15,-1 0 2 0,1 4 2 0,-3-3-4 16,1 5 1-16,3 3-2 0,-1 1 0 0,-1 1 2 16,2 4 1-16,3 0-2 0,2 2 2 0,2 3-3 15,5 1 0-15,4 5 5 0,3-2-1 0,2 14-2 16,4-13 2-16,8 14-1 0,3-2 4 0,2 1-2 15,7-2 2-15,4-1-7 0,-1 0 3 0,3 5 4 16,5-8-1-16,-6 0-1 0,2 0 0 0,0-3 4 16,-4 1-2-16,-6-7-9 0,0 0-19 0,-4-2-17 0,-4-3-18 15,-3-5-21-15,-6 5-28 0,-3-8-29 0,-6 2-39 16,-4-3-82-16,-4-6-153 0,0 1-445 16,-13-4 198-16</inkml:trace>
        </inkml:traceGroup>
        <inkml:traceGroup>
          <inkml:annotationXML>
            <emma:emma xmlns:emma="http://www.w3.org/2003/04/emma" version="1.0">
              <emma:interpretation id="{D425C1AA-B476-4587-B9B3-FF61B99C6103}" emma:medium="tactile" emma:mode="ink">
                <msink:context xmlns:msink="http://schemas.microsoft.com/ink/2010/main" type="inkWord" rotatedBoundingBox="22512,3770 23911,3691 23966,4655 22566,4734"/>
              </emma:interpretation>
            </emma:emma>
          </inkml:annotationXML>
          <inkml:trace contextRef="#ctx0" brushRef="#br0" timeOffset="61474.68">21846 3316 33 0,'0'0'347'0,"0"0"-32"0,0 0-28 15,0 0-35-15,0 0-25 0,0 0-18 0,0 0-7 0,0 0-7 16,0 0-9-16,7 37-6 0,-1-21-17 15,0 1-11-15,0 4-12 0,0 2-11 0,2-1-5 16,-5 1-7-16,1 1-22 0,4 2-7 0,-7-1-7 0,4-1-3 16,-5-3-18-16,3 4 3 0,0-8-11 15,-1 0-24-15,-2 1-26 0,3 0-28 0,-3-8-20 16,0 7-39-16,-3-6-41 0,2 3-43 0,-3-4-52 0,1-2-83 16,3-8-168-16,-12 8-510 0,12-8 225 0</inkml:trace>
          <inkml:trace contextRef="#ctx0" brushRef="#br0" timeOffset="61836.11">21662 3225 2 0,'-6'-10'302'0,"3"2"-26"15,3 8-29-15,-5-16-23 0,5 16-22 0,4-14-25 16,-4 14-17-16,4-11-14 0,7 7-18 15,-11 4-10-15,18-7-12 0,-3 7-11 0,1-2-12 0,1 4-7 16,3-2-10-16,6 5-3 0,1 1-8 0,-2 4-5 16,2 0-5-16,0 5-1 0,11 1-2 15,-2 6-5-15,2-2-2 0,-4 6 1 0,0-2-5 0,2 0-3 16,-5 1-3-16,1 3 1 0,-4 0-6 0,-4 2-3 16,-2 1 3-16,-1 0-2 0,-5-5-3 0,-7-1 0 15,3-1-3-15,-4-2 2 0,-4-2-4 0,-1 0 3 16,-4 0-4-16,-1-4 4 0,-4 1-3 0,0-2 1 15,-6-1 1-15,-3-2 0 0,-8 0-3 0,-3-1 3 16,-2-1-2-16,1-2-1 0,-4-3-1 0,1-1-3 0,0 0-1 16,-3-1-12-16,3-3-20 0,4 0-24 15,0 3-14-15,5-3-25 0,2-6-28 0,1 4-31 16,3-7-50-16,6 7-216 0,0-3-448 0,9 5 198 16</inkml:trace>
          <inkml:trace contextRef="#ctx0" brushRef="#br0" timeOffset="62385.12">22451 3120 321 0,'-9'-24'329'0,"-1"3"-9"15,3 0-22-15,4 4-30 0,0 2-22 0,1 2-25 16,1-2-20-16,-2 6-21 0,3 9-19 0,12-16-20 15,-1 10-9-15,3 0-18 0,7 5-11 0,4 1-10 0,6 1-3 16,2 2-19-16,11 4-5 0,0 4 2 16,1 5-18-16,0 1-2 0,4 1-2 0,-3-1-12 15,-4 8-2-15,0-3-6 0,-5 2-2 0,-4 3-5 0,-12-10-12 16,-3 2-8-16,-5-5-8 0,-4 2-5 0,-3-1 2 16,-6-1-3-16,-8 1-6 0,-5-5-21 15,-12 4-26-15,-2-7-31 0,-13 6-24 0,-2-4-29 0,-7 0-22 16,2-9-39-16,-2 0-248 0,-3 0-500 0,4 0 221 15</inkml:trace>
          <inkml:trace contextRef="#ctx0" brushRef="#br0" timeOffset="62092.93">22648 3338 97 0,'0'0'256'0,"0"0"-23"0,0 0-25 15,0 0-17-15,0 0-9 0,0 0-12 0,-13 31-9 16,8-14-6-16,2-1-9 0,3 7-10 0,0 1-11 15,2 4-5-15,-1-3-10 0,4 3-4 16,1 6-8-16,-5 1-8 0,5-9-8 0,-3 3-4 0,6 7-9 16,-6-9-9-16,2-2-5 0,1 1-2 0,-5-3-19 15,-1-3-21-15,-1 1-19 0,1-7-29 0,-5 4-37 0,4-1-32 16,-5-6-39-16,1 0-64 0,-4-6-204 0,9-5-444 16,-10 5 197-16</inkml:trace>
        </inkml:traceGroup>
        <inkml:traceGroup>
          <inkml:annotationXML>
            <emma:emma xmlns:emma="http://www.w3.org/2003/04/emma" version="1.0">
              <emma:interpretation id="{547BAE38-BECA-4B76-A78E-B79C2BCAC221}" emma:medium="tactile" emma:mode="ink">
                <msink:context xmlns:msink="http://schemas.microsoft.com/ink/2010/main" type="inkWord" rotatedBoundingBox="24861,4068 26046,3952 26131,4817 24946,4933"/>
              </emma:interpretation>
            </emma:emma>
          </inkml:annotationXML>
          <inkml:trace contextRef="#ctx0" brushRef="#br0" timeOffset="63195">24010 3537 127 0,'0'0'258'0,"13"19"-18"0,-5-18-16 0,7 2-16 0,-2 4-16 15,9-6-17-15,1 5-9 0,10-2-20 0,-4-3-12 16,13 1-16-16,-3 2-6 0,3-3-13 0,-12 1-9 16,2 0-11-16,0-4-9 0,-4 0-4 0,-4-5-8 15,3 3-10-15,-9 0 0 0,1-3-9 16,0 3-7-16,-4-6-10 0,-3 3-6 0,-4-4-13 16,-1 0-12-16,-5-2-6 0,-2 0-5 0,-2-3-6 0,-4 4-7 15,0-3 8-15,-7 1 1 0,-4 0-4 0,-2 0 14 16,-2 0 8-16,0 7 10 0,-1-6 0 0,-5 6 5 15,5 0 1-15,4 3 6 0,-2-1-2 0,6 4 0 16,-1 1-5-16,-2 1 1 0,4 4-3 0,-1 0 2 16,2 1-4-16,2 4 1 0,4 0-1 0,-4 3 2 15,7 3 1-15,0-3-7 0,0 4 5 0,3-1 0 0,3 0-2 16,0 3 3-16,4-3 1 0,5 5-1 0,-3-7-3 16,4-1 4-16,1-1-2 0,-1-1-4 15,4-3 4-15,-2 1 2 0,-1-2-6 0,4-5 5 0,-1 2-2 16,-4-4 0-16,-2-4-5 0,4-2 1 15,-2 3-5-15,0-6 8 0,-1 3-4 0,2-8-1 0,-4 3 0 16,-1-2-1-16,-1-1-2 0,3-1 5 16,-5 0-1-16,5 0 1 0,-5 3 0 0,0 0 8 0,-2 1 11 15,-1 3 10-15,3-2 4 0,-6 10-3 0,6-10-5 16,-6 10-3-16,5-10-4 0,-5 10-6 0,0 0 0 16,0 0-1-16,0 0-5 0,0 0 4 0,0 0-3 15,15 20 1-15,-11-9-3 0,-1-3 1 0,2 3 2 0,0 5-3 16,4-3 2-16,-1 2-14 0,1-1-13 15,-2-1-21-15,5 5-19 0,-3-7-18 0,-1 0-20 16,1 1-21-16,4-4-23 0,-3-4-15 0,4-1-51 0,1 1-156 16,-8-4-393-16,-7 0 174 0</inkml:trace>
          <inkml:trace contextRef="#ctx0" brushRef="#br0" timeOffset="63726.71">24827 3347 284 0,'-3'-18'270'0,"3"5"-20"0,0-4-22 0,3 3-26 16,6 3-13-16,2-4-22 0,-1 4-18 0,6 1-14 15,2 0-13-15,6 0-13 0,-6 6-7 0,9-3-16 16,-3 3-3-16,4 2-11 0,-3 2-3 0,-5-4-8 16,-1 4-9-16,-2 0-6 0,2 0-5 0,-6 4-5 0,-2-2-5 15,1-1-1-15,-3 3-5 0,-2 3-4 0,-7-7-2 16,11 11 3-16,-10-3-2 0,-1-8 4 15,-4 18 8-15,4-18-2 0,-8 17 0 0,-1-6-7 0,-1-1 4 16,-4-1-3-16,-2 1-3 0,3 2-5 16,-2-4 1-16,4 3-3 0,-4-4-1 0,2-1-24 15,2 3-27-15,0-3-25 0,3 1-32 0,2 1-24 0,6-8-43 16,-6 11-31-16,6-11-226 0,0 0-453 0,12 12 201 16</inkml:trace>
          <inkml:trace contextRef="#ctx0" brushRef="#br0" timeOffset="63384.08">24927 3410 205 0,'5'-10'217'0,"4"4"1"16,-5 1-7-16,-4 5-12 0,12-10-23 0,-12 10-14 15,6-4-17-15,-6 4-16 0,0 0-9 0,16 7-10 16,-16-7-6-16,11 13-3 0,-2 2-4 0,-5 0-8 16,2 1-8-16,0 20-4 0,-3-9-7 0,2-1-8 15,0 8-4-15,-2 4-6 0,0-3-2 0,-3 3-5 16,0 0-11-16,-3-3 8 0,6-6-8 0,0 4 0 16,-3-4-6-16,5-1-1 0,-5 0-13 0,3 1-21 15,3-2-25-15,-6-2-30 0,3-1-30 0,0-6-34 16,-2-1-41-16,4-7-251 0,2 4-453 15,-1-6 202-15</inkml:trace>
        </inkml:traceGroup>
        <inkml:traceGroup>
          <inkml:annotationXML>
            <emma:emma xmlns:emma="http://www.w3.org/2003/04/emma" version="1.0">
              <emma:interpretation id="{84EF99EA-D1CF-4F90-8EEC-6061216F1E14}" emma:medium="tactile" emma:mode="ink">
                <msink:context xmlns:msink="http://schemas.microsoft.com/ink/2010/main" type="inkWord" rotatedBoundingBox="26375,3586 30566,3350 30637,4605 26446,4842"/>
              </emma:interpretation>
            </emma:emma>
          </inkml:annotationXML>
          <inkml:trace contextRef="#ctx0" brushRef="#br0" timeOffset="63964.89">25601 3353 231 0,'0'0'301'0,"0"0"-31"16,0 0-34-16,0 0-22 0,0 0-24 0,0 0-20 0,0 0-14 16,0 0-11-16,0 0-16 0,-9 33-10 0,9-19-11 15,-3 6-9-15,0 2-6 0,0 4-12 16,2 1-5-16,1 7-6 0,0 5-7 0,0-4-5 15,0 2-6-15,0-3-7 0,0 5-3 0,0-12-2 16,0 6-3-16,0-4-2 0,0-1-6 0,0-1-3 0,0 1-1 16,0 0-1-16,0-2-13 0,-6 0-22 0,6-9-22 15,-3 2-24-15,3-2-24 0,-3 0-31 0,3-7-33 16,0-10-34-16,3 21-76 0,-3-21-129 0,3 8-416 16,-3-8 184-16</inkml:trace>
          <inkml:trace contextRef="#ctx0" brushRef="#br0" timeOffset="64289.92">25524 3172 264 0,'3'-12'277'0,"4"-2"-21"0,5 1-19 0,-2 0-21 0,2 3-13 16,6-1-16-16,-1 5-11 0,1-1-16 0,8-1-9 15,-6 3-19-15,-1 3-9 0,7-2-14 0,-4 4-13 16,-1-2-6-16,4 4-12 0,-5-1-6 16,-4 3-11-16,0 0-5 0,4 3-6 0,-7 1-3 15,2-1-10-15,-4 2-2 0,-3 2-1 0,3 0-5 0,-2 1 0 16,-2 2-3-16,-1 1-3 0,-3-5-3 0,0 4-3 16,-3 0 3-16,-3-3-3 0,-3 4 1 0,-3-1 1 15,-1-3-3-15,-1-3-6 0,-8 3 8 0,4-4-4 16,-9 0-9-16,2 0-18 0,3 0-15 0,-1-2-25 15,-2 0-29-15,2-5-32 0,1 4-43 0,3-3-29 16,5 0-79-16,11-1-157 0,-16-6-457 0,16 6 202 16</inkml:trace>
          <inkml:trace contextRef="#ctx0" brushRef="#br0" timeOffset="64696.68">26140 3243 263 0,'0'0'288'0,"0"0"-34"0,0 0-29 0,10 3-19 16,-10-3-23-16,9 10-15 0,-6-6-21 0,1 3-11 15,5 1-12-15,0 2-13 0,2 1-11 0,-4 2-8 16,2-1-11-16,0 4-4 0,2-6-4 0,-2 5-11 16,1-1-1-16,-7-1-9 0,7-2-2 15,-7-1-6-15,0-2-4 0,0 0-4 0,2-1-1 0,-5-7-6 16,3 12-4-16,-3-12 1 0,6 11 2 0,-6-11 1 15,0 0 16-15,6 6 10 0,-6-6 9 0,0 0 1 16,0 0-3-16,0 0 3 0,0 0-12 0,0 0 1 16,0 0-3-16,-6-42 9 0,6 26-8 0,0 1 2 15,0-5-12-15,3-2 0 0,0-2 3 0,4 3-13 16,5 0 0-16,2-1 2 0,-1 2-13 0,6 0-2 0,1 5-8 16,-1 1-10-16,3 1-13 0,4 2-8 0,-2 4-17 15,1-3-16-15,0 9-23 0,-5-1-22 16,7 1-26-16,-2 5-16 0,2 0-21 0,-2 3-13 0,1 3-29 15,0-3-50-15,-9 0-190 0,2 1-479 0,4 2 213 16</inkml:trace>
          <inkml:trace contextRef="#ctx0" brushRef="#br0" timeOffset="64985.03">26927 3340 142 0,'0'0'205'0,"0"0"-18"0,3 18-10 0,-3-18-9 15,7 7-8-15,2-1-11 0,-9-6-11 0,14 8-9 16,-5-1-11-16,1-4-9 0,4 3-6 0,2-1-9 0,-4 1-14 16,7-2-1-16,-5-1-9 0,2 1-4 15,1-1-5-15,2-3-10 0,-3 0 1 0,4 0 0 16,-2 0-2-16,-5 0 1 0,6 0-4 0,-2-2-1 16,-1-2-1-16,-2-3-4 0,2 0-4 0,-4 1 0 0,-1 1-5 15,-1-5-4-15,-1-4-5 0,0 3-2 16,-5-2-5-16,-1-1-3 0,0-1-3 0,-6-1 0 15,-3 5-2-15,-1-5 4 0,-4 3 4 0,0 0 4 0,-3-2 2 16,2 5 0-16,-4-1-1 0,-1 1-3 0,-5 3 0 16,3 1-1-16,2 1-2 0,-2 2-2 0,2 2-2 15,1 1-1-15,0 1 0 0,2 3 0 0,-5 2-5 16,5 0-22-16,2 3-21 0,-1 0-25 0,1 0-19 16,2 5-36-16,1-3-33 0,1 1-58 15,-1-4-203-15,5 2-445 0,4-10 197 0</inkml:trace>
          <inkml:trace contextRef="#ctx0" brushRef="#br0" timeOffset="65760.11">27703 3264 99 0,'-17'0'258'0,"17"0"-24"0,-13 3-11 16,13-3-20-16,-17 7-22 0,8-6-12 0,-1 4-14 16,10-5-16-16,-19 8-12 0,11-4-8 0,-1 6-10 15,0-3-14-15,2 0-4 0,1-1-12 0,0 4-6 16,4-2-10-16,2-8 0 0,-6 13-8 0,6-13-1 16,0 11-7-16,0-11 2 0,0 0-6 0,6 15 0 15,-1-8-5-15,-5-7-1 0,16 9-3 0,-7-8-5 16,8 2-3-16,-4 0 1 0,6-1-3 0,1-2-3 15,-4 0 1-15,4-4-6 0,-1 0 1 0,0 1-7 0,1-4 5 16,2-3-3-16,-6 2-5 0,4-7 1 16,-7 6 3-16,2-3-3 0,-7 0-2 0,1-1 3 15,-2 1 4-15,-4 2 0 0,-3 10 1 0,0-20-1 0,0 20-5 16,-13-17 1-16,4 7 0 0,-5 0 4 0,-2 1-10 16,-1 5 4-16,1-3-4 0,-3 3 3 0,-1 3-5 15,1 1-1-15,-1 1 0 0,4 2 2 0,-2 0-1 16,-3 2 4-16,9 2-5 0,-4-1 1 0,6 0-2 15,-1 3 4-15,-4-4 0 0,11 4-2 0,-5-1 2 16,6 1-1-16,3-9 1 0,-6 14-1 0,4-7-1 16,2-7-1-16,2 14-9 0,-2-14-2 0,12 13-6 15,-5-6-11-15,7-2-3 0,-2 1-7 0,4-2-2 16,0-1 0-16,1-3 1 0,2 4 1 0,1-8-1 16,-1 4 6-16,0-6 2 0,7-1 4 0,-4 0 3 0,2 0-1 15,-2-6 5-15,-2 1 5 0,-1 2 2 16,-6 0 13-16,1 4 19 0,-2-3 14 0,-2 5 16 15,-1-2 5-15,-1 0 2 0,-2 1 0 0,-6 5-9 16,9-6-7-16,-9 6-7 0,0 0-4 0,0 0-4 0,0 0-2 16,0 0 0-16,0 0-4 0,0 0-3 15,0 0-1-15,0 0 0 0,-9 32-4 0,3-23 1 0,1 2-2 16,-1-1 2-16,3 2 0 0,-3 1-4 0,5-4 1 16,-2 2-18-16,0 0-14 0,3 1-14 0,0-12-17 15,-3 16-22-15,6-6-27 0,-3-10-27 0,6 15-42 16,1-12-37-16,2 3-222 0,2-2-466 15,4-4 207-15</inkml:trace>
          <inkml:trace contextRef="#ctx0" brushRef="#br0" timeOffset="66393.57">28286 3183 36 0,'-3'-6'285'0,"3"6"-24"0,-14-7-24 0,14 7-21 16,-16-4-24-16,16 4-14 0,-20 4-19 0,9 1-14 15,-3-3-12-15,1 5-12 0,2 1-9 0,-2 3-10 16,1-2-7-16,3 4-9 0,2-2-9 0,-4 1-3 16,2 0-7-16,2 2-4 0,1 0-7 0,0 0-7 15,3-4-3-15,0 1 0 0,3 3-2 0,0-14-4 16,0 17-1-16,3-6 3 0,0 0-1 0,7-1 6 16,-1-2 0-16,3-3-5 0,3 2-4 0,-3-3 0 15,7 0-4-15,1-1-5 0,-1-3 1 0,8-4-2 0,-2-2-2 16,7 1-4-16,-1-1-2 0,-3-4 0 0,11-4-3 15,-11 0-1-15,10-3-7 0,0-4-20 16,-3-7-8-16,-2 1-11 0,-1 1-12 0,-3-5-7 0,0 0-8 16,-2-2-1-16,-1-5-11 0,-7-1 4 0,3 1 5 15,-5 0 5-15,-1-3 6 0,-1 2 3 16,-4-2 8-16,-1 2 18 0,-4 3 9 0,-2 9 10 0,-1 3 3 16,2-4 6-16,-4 7 13 0,1 4 6 0,-2 0 1 15,1 6 0-15,-1 11-5 0,3-14-3 0,-3 14-6 16,0 0 1-16,0 0-5 0,-7-6-2 0,7 6-2 15,0 0 0-15,-19 24-1 0,7-7 1 0,3 1-2 16,-8 5 1-16,4 3-2 0,-4 7 1 0,4 4 2 16,0 0 0-16,-5 2 1 0,4 0 0 0,2-1-4 15,-1 0 1-15,2-1 2 0,1-2 0 0,1-8-2 0,0 8 0 16,6-9-1-16,-1-1 1 0,1-2 0 16,3-5 0-16,-3-4-1 0,1 1 4 0,1-2-2 15,4-2 1-15,-3-11 2 0,6 14 0 0,0-8 0 16,1 1 1-16,4-5 3 0,0 0-7 0,3-2 3 15,5-2-1-15,1 0-3 0,8-5 0 0,-1-1-2 16,3-1 1-16,8-5-6 0,1 1-2 0,2 2 1 16,-4 0 1-16,-9 1-1 0,-1 2 3 0,-2 1 8 0,1 3 11 15,-5-2 1-15,-5 6 5 0,2-3-2 0,-2 3 0 16,4 3 1-16,-4 1 6 0,3 2 1 16,1 2-3-16,1 3-1 0,-2 6-5 0,2-3 1 15,0 3-4-15,0 4-2 0,-2 0-16 0,-1 1-29 0,-3 2-35 16,0 0-43-16,-3-3-51 0,0 0-61 0,-5 3-275 15,1-9-535-15,2-3 236 0</inkml:trace>
          <inkml:trace contextRef="#ctx0" brushRef="#br0" timeOffset="66961.02">29634 3399 4 0,'-14'5'252'0,"14"-5"-18"16,-8 6-12-16,8-6-16 0,0 0-7 0,-5 8-7 15,5-8-4-15,0 0-7 0,0 0-2 0,0 12-6 16,0-12 4-16,0 0-10 0,0 0-1 0,8 18-3 15,-8-18-8-15,13 4-9 0,-4 0 1 0,1-3-18 16,-10-1 9-16,21 0-18 0,-6 0-12 0,-15 0-6 16,19-1-15-16,-7 0-6 0,-12 1-23 0,15-3-30 15,-15 3-48-15,11-7-55 0,-11 7-73 0,0 0-69 0,0 0-70 16,0 0-256-16,-33-14-587 0,14 9 259 0</inkml:trace>
        </inkml:traceGroup>
      </inkml:traceGroup>
    </inkml:traceGroup>
  </inkml:traceGroup>
</inkml:ink>
</file>

<file path=ppt/ink/ink20.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in"/>
          <inkml:channel name="T" type="integer" max="2.14748E9" units="dev"/>
        </inkml:traceFormat>
        <inkml:channelProperties>
          <inkml:channelProperty channel="X" name="resolution" value="393.73947" units="1/cm"/>
          <inkml:channelProperty channel="Y" name="resolution" value="393.73947" units="1/cm"/>
          <inkml:channelProperty channel="F" name="resolution" value="249.9771" units="1/in"/>
          <inkml:channelProperty channel="T" name="resolution" value="1" units="1/dev"/>
        </inkml:channelProperties>
      </inkml:inkSource>
      <inkml:timestamp xml:id="ts0" timeString="2023-08-14T06:35:39.194"/>
    </inkml:context>
    <inkml:brush xml:id="br0">
      <inkml:brushProperty name="width" value="0.04667" units="cm"/>
      <inkml:brushProperty name="height" value="0.04667" units="cm"/>
      <inkml:brushProperty name="color" value="#177D36"/>
      <inkml:brushProperty name="fitToCurve" value="1"/>
    </inkml:brush>
    <inkml:brush xml:id="br1">
      <inkml:brushProperty name="width" value="0.04667" units="cm"/>
      <inkml:brushProperty name="height" value="0.04667" units="cm"/>
      <inkml:brushProperty name="color" value="#3165BB"/>
      <inkml:brushProperty name="fitToCurve" value="1"/>
    </inkml:brush>
  </inkml:definitions>
  <inkml:trace contextRef="#ctx0" brushRef="#br0">13567 6393 5 0,'26'-1'9'0,"0"2"-1"0,1-1-7 0,-1-1-6 15,1 1-3-15,-7 1 2 0</inkml:trace>
  <inkml:trace contextRef="#ctx0" brushRef="#br1" timeOffset="-209210.67">13707 6908 57 0,'0'0'135'0,"6"-10"-3"15,-6 10-6-15,6-6-6 0,-6 6-3 0,8-8-2 16,-8 8-11-16,0 0-8 0,6-8-3 0,-6 8-7 15,0 0-6-15,0 0-2 0,3-9-4 0,-3 9-6 0,0 0-1 16,0 0-8-16,0-15 0 0,0 15-9 16,0 0 5-16,3-9-7 0,-3 9 1 0,0 0-6 0,1-12 1 15,-1 12-3-15,2-11-1 0,-2 11 1 0,0 0-2 16,-2-13-1-16,2 13-2 0,5-10 1 16,-5 10-1-16,0 0-2 0,1-14 0 0,-1 14-4 0,0 0-2 15,8-11-1-15,-8 11-2 0,0 0 1 0,1-10 0 16,-1 10-2-16,0 0 0 0,3-14-1 0,-3 14-3 15,0 0 3-15,0 0-3 0,6-7 2 0,-6 7-2 16,0 0 0-16,0 0 2 0,0 0-3 0,2-10 0 16,-2 10 0-16,0 0-4 0,0 0 0 0,0 0-1 0,0 0-4 15,0 0 0-15,0 0-1 0,0 0-2 16,0 0 0-16,0 0-1 0,0 0 0 0,0 0-4 16,0 0 1-16,0 0 0 0,0 0-5 0,0 0 1 0,0 0-1 15,0 0 4-15,0 0-3 0,0 0 0 0,0 0 0 16,0 0-1-16,0 0 1 0,1 30 1 15,-1-30 3-15,-3 15 5 0,3-15 1 0,-4 14 1 0,2-4-1 16,2-10 0-16,-3 15 4 0,3-15-1 0,-1 17-1 16,-1-7 2-16,2-10 1 0,-3 14 1 0,2-3 3 15,-1-2-2-15,2-9 4 0,-1 16-4 0,1-16 2 16,-3 15 0-16,1-9 3 0,2-6-7 0,-1 16 5 16,1-16-7-16,-6 17 8 0,6-10-3 0,0-7-3 0,-5 15 3 15,5-15-3-15,-1 17-2 0,-4-10 2 16,5-7 1-16,-1 12-5 0,-2-4 1 0,3-8 5 15,-3 15-2-15,3-15-2 0,-3 15 0 0,3-15 1 0,-3 17-1 16,0-14 2-16,3-3-5 0,-2 14 1 0,2-14-1 16,-4 14 1-16,4-14 0 0,-4 10 1 0,4-10-5 15,-5 15 0-15,1-9 2 0,4-6-1 0,-6 9 1 16,6-9-3-16,-6 11 1 0,6-11 0 0,-3 13 0 16,3-13 0-16,-6 11-3 0,6-11 4 0,0 9-5 15,0-9 4-15,0 0-4 0,0 20 6 0,0-20-4 16,-5 10-1-16,5-10 2 0,-3 12-5 0,3-12 1 15,-3 11 4-15,3-11-3 0,-1 9-1 0,1-9 2 16,-2 11-2-16,2-11 4 0,0 0-3 0,0 17-2 16,0-17 5-16,-6 7-6 0,6-7 3 0,-4 11-2 15,4-11 2-15,0 0-1 0,-3 13 1 0,3-13-1 0,-3 11 1 16,3-11 2-16,0 0-6 0,0 11 6 16,0-11-2-16,0 0 4 0,-2 14 3 0,2-14-1 0,-3 8-5 15,3-8 7-15,0 0-3 0,0 0 1 0,2 16-1 16,-2-16 4-16,-2 10-3 0,2-10 0 0,0 0 3 15,0 0 0-15,-3 15-4 0,3-15 3 0,0 0 5 16,0 11-9-16,0-11 10 0,0 0-1 0,-3 10 4 16,3-10 3-16,0 0-2 0,0 13 5 0,0-13-8 15,0 0 3-15,2 13 0 0,-2-13 1 0,0 0-2 16,1 12-1-16,-1-12 2 0,0 0-3 0,0 0 0 0,0 0 6 16,0 0-3-16,0 11-2 0,0-11 0 15,0 0-4-15,0 0 3 0,0 0 3 0,0 0 3 16,0 0-5-16,8 9 0 0,-8-9 1 0,0 0 5 0,0 0-11 15,16-2 5-15,-16 2-6 0,0 0-28 16,17-7-35-16,-17 7-41 0,13-7-49 0,-8-1-55 16,4-5-64-16,-1-1-333 0,-3 1-643 0,-1 1 285 0</inkml:trace>
  <inkml:trace contextRef="#ctx0" brushRef="#br1" timeOffset="-208207.16">12677 7093 49 0,'0'0'139'0,"0"0"-4"0,0 0-2 0,0 0-7 16,0 0 1-16,0 0-6 0,0 0-5 0,0 0-4 15,0 0-3-15,0 0-7 0,0 0-3 0,0 0-2 16,0 0-7-16,0 0-9 0,0 0 0 0,0 0-3 15,0 0 2-15,0 0-6 0,0 0 4 0,0 0-8 0,0 0 2 16,37 3 0-16,-37-3 2 0,16 0-5 16,-4 1-1-16,-12-1 0 0,21 0-2 0,-10 0-4 15,-11 0 2-15,25-4-5 0,-7 4-1 0,-3 0 0 0,0 0-6 16,1 0-2-16,1 0-1 0,-1 0-1 16,-1-3-4-16,3 3-4 0,-2-4 2 0,2 4-5 0,1-1-3 15,-2 0-1-15,1 1-2 0,0-1-9 0,-3-3 1 16,2 1 0-16,0 1 0 0,-2 1-2 0,1-3 8 15,-1 3-9-15,-3-1-1 0,0 1 3 16,-2-2-8-16,-10 3-2 0,23-1 1 0,-14-1 1 0,-9 2 1 16,19 0-2-16,-10-4 1 0,-9 4-2 0,18-4 0 15,-9 3 2-15,-9 1-3 0,13-2 7 0,-13 2-13 16,18-4 5-16,-18 4-1 0,18 0 1 0,-18 0-4 16,17-2 2-16,-17 2-6 0,18 0 4 0,-18 0 3 15,14-1 1-15,-14 1 3 0,18 0-6 0,-18 0 2 16,17-3-2-16,-17 3 4 0,18 3-7 0,-18-3 7 15,9 0 1-15,-9 0-4 0,0 0 5 0,10 2 3 16,-10-2-4-16,0 0-5 0,0 0 5 0,0 0 3 0,0 0-8 16,0 0 6-16,13-6-11 0,-13 6 9 0,0 0-6 15,0 0 2-15,0 0-3 0,0 0 1 0,0 0-1 16,0 0-1-16,0 0 3 0,0 0-9 0,0 0-14 16,9-6-9-16,-9 6-21 0,0 0-19 0,0 0-20 15,0 0-27-15,0 0-32 0,0 0-27 0,0 0-35 16,-23-11-35-16,23 11-239 0,-17-3-522 0,4-1 231 15</inkml:trace>
  <inkml:trace contextRef="#ctx0" brushRef="#br1" timeOffset="-207294.75">12720 7090 2 0,'0'0'190'15,"0"0"-14"-15,0 0-16 0,0 0-14 0,0 0-9 0,0 0-11 16,0 0-10-16,0 0-7 0,0 0 1 0,0 0-5 16,0 0-1-16,0 0-3 0,0 0-4 0,0 0-4 0,0 0-4 15,0 0-7-15,0 0-4 0,0 0-2 0,0 0-6 16,24-11 1-16,-24 11-9 0,9-5 0 16,-9 5-6-16,10-2-3 0,-10 2-10 0,14-7 4 0,-14 7-2 15,15-10-2-15,-4 5-3 0,3-2 2 0,-1 1-3 16,1-1 3-16,-1 0-1 0,2-3 1 0,-1 3-7 15,2-3-2-15,-3 2-1 0,2-2 2 0,0 1-5 16,2 0 3-16,-4 3-4 0,-3-2-1 0,1 1-1 16,2-1 7-16,-5 3-8 0,-2 1-1 0,-6 4-1 15,13-10-1-15,-7 6-4 0,-6 4 1 0,12-8-2 16,-12 8-6-16,5-2-2 0,-5 2 3 0,6-9-2 16,-6 9-3-16,0 0 1 0,0 0 1 0,11-5-3 15,-11 5-1-15,0 0 1 0,0 0-3 0,0 0-2 0,0 0 2 16,0 0-3-16,0 0 4 0,0 0-6 15,0 0 1-15,0 0 0 0,8-7 1 0,-8 7-6 16,0 0 5-16,0 0 0 0,0 0 2 0,0 0-6 0,0 0 5 16,0 0-1-16,0 0 4 0,0 0-6 0,0 0 4 15,-27 21 1-15,27-21-2 0,-15 6-2 0,15-6 4 16,-13 7-2-16,7-3-3 0,-5-1 1 0,-2 3-1 16,4-1-2-16,-2 1 8 0,3-1-4 0,-6 2 1 15,2 0-2-15,-1-1 2 0,1 2-1 0,-2-1 3 16,4 3-5-16,-3-3 1 0,-1 1-4 0,2 1 5 15,0-1 3-15,0 2 1 0,-1-2-4 0,4-1 4 16,3-1-3-16,-3 1 2 0,-3 3-4 0,6-6 0 16,6-4 1-16,-12 10 1 0,6-3-1 0,6-7 2 15,-9 7-1-15,9-7 1 0,-6 10-4 0,6-10 0 16,-6 8-2-16,6-8 5 0,-6 10-1 0,6-10 2 0,0 0-2 16,-3 9 2-16,3-9-2 0,0 0 4 15,0 0-5-15,0 12 1 0,0-12 1 0,0 0 1 16,0 0 1-16,2 15 2 0,-2-15-2 0,0 0 3 0,4 16-1 15,-4-16 3-15,6 11-1 0,-3-6 8 0,3 2-2 16,0 0 4-16,-6-7-7 0,15 12 3 0,-7-5-2 16,4 0-1-16,-1 4-5 0,1-4 4 0,2 3-1 15,-1-2-12-15,2 2-18 0,0-1-28 0,-1-1-30 16,-1 3-36-16,-1-1-45 0,3-1-49 0,-3 2-270 16,1 0-521-16,-2 0 232 0</inkml:trace>
</inkml:ink>
</file>

<file path=ppt/ink/ink200.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in"/>
          <inkml:channel name="T" type="integer" max="2.14748E9" units="dev"/>
        </inkml:traceFormat>
        <inkml:channelProperties>
          <inkml:channelProperty channel="X" name="resolution" value="393.73947" units="1/cm"/>
          <inkml:channelProperty channel="Y" name="resolution" value="393.73947" units="1/cm"/>
          <inkml:channelProperty channel="F" name="resolution" value="249.9771" units="1/in"/>
          <inkml:channelProperty channel="T" name="resolution" value="1" units="1/dev"/>
        </inkml:channelProperties>
      </inkml:inkSource>
      <inkml:timestamp xml:id="ts0" timeString="2023-08-11T05:49:47.611"/>
    </inkml:context>
    <inkml:brush xml:id="br0">
      <inkml:brushProperty name="width" value="0.04667" units="cm"/>
      <inkml:brushProperty name="height" value="0.04667" units="cm"/>
      <inkml:brushProperty name="color" value="#3165BB"/>
      <inkml:brushProperty name="fitToCurve" value="1"/>
    </inkml:brush>
  </inkml:definitions>
  <inkml:trace contextRef="#ctx0" brushRef="#br0">180 0 186 0,'0'0'251'0,"0"0"-20"0,0 0-27 16,0 0-11-16,0 0-17 0,0 0-12 0,0 0-10 0,0 0-6 15,0 0-11-15,-22 23-10 0,14-17-5 16,2 5-10-16,-1-1-9 0,-2 0-6 0,0 1-11 16,2-1-2-16,-4 4-11 0,4-3-10 0,-2-1-6 0,1 1-2 15,-1-3-6-15,2 3-1 0,1-3-9 0,-2 0-3 16,3 2-2-16,-1-3-4 0,3 0-9 0,-3 3-14 15,6-10-20-15,-9 12-15 0,3-6-26 0,6-6-12 16,-8 10-18-16,8-10-8 0,-4 7-26 0,4-7-25 16,0 0-27-16,0 0-217 0,0 0-418 0,0 0 184 15</inkml:trace>
</inkml:ink>
</file>

<file path=ppt/ink/ink201.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in"/>
          <inkml:channel name="T" type="integer" max="2.14748E9" units="dev"/>
        </inkml:traceFormat>
        <inkml:channelProperties>
          <inkml:channelProperty channel="X" name="resolution" value="393.73947" units="1/cm"/>
          <inkml:channelProperty channel="Y" name="resolution" value="393.73947" units="1/cm"/>
          <inkml:channelProperty channel="F" name="resolution" value="249.9771" units="1/in"/>
          <inkml:channelProperty channel="T" name="resolution" value="1" units="1/dev"/>
        </inkml:channelProperties>
      </inkml:inkSource>
      <inkml:timestamp xml:id="ts0" timeString="2023-08-11T05:49:48.007"/>
    </inkml:context>
    <inkml:brush xml:id="br0">
      <inkml:brushProperty name="width" value="0.04667" units="cm"/>
      <inkml:brushProperty name="height" value="0.04667" units="cm"/>
      <inkml:brushProperty name="color" value="#3165BB"/>
      <inkml:brushProperty name="fitToCurve" value="1"/>
    </inkml:brush>
  </inkml:definitions>
  <inkml:trace contextRef="#ctx0" brushRef="#br0">253 0 144 0,'0'0'224'15,"0"0"-23"-15,0 0-17 0,0 0-12 16,0 0-11-16,0 0-6 0,0 0-8 0,0 0-5 16,-33 29-8-16,19-16-9 0,7 1-2 0,-11 3-9 0,3 3-2 15,0 2-6-15,-9 9-8 0,7-10-8 0,2 2-9 16,-2 1-6-16,2-1-6 0,2-1-4 0,-1 2-7 15,6 0-5-15,0-10-9 0,1 7 3 0,1-7-7 16,1 3 0-16,5-4-6 0,-1 1-1 0,2-3-2 16,4-1-2-16,-2 1-5 0,7 0-1 0,-2-1-1 15,0-3 1-15,4 1-10 0,2-2 6 0,2-2-3 16,-1-1-1-16,2-2-8 0,0 1 5 0,1-4-9 16,-3-2-3-16,-1-3-5 0,-1 0 0 0,1 0-8 15,-4-2 6-15,-1-3-5 0,-2 4-1 0,-1-5-2 16,0 2 3-16,-6 1 1 0,0 10-6 0,-1-19 6 15,-5 11 0-15,6 8 2 0,-14-12-2 0,1 5-1 16,-3 2-7-16,2 4-16 0,1-3-9 0,-2 1-15 16,0 3-14-16,15 0-12 0,-24 3-11 0,15-3-24 15,9 0-17-15,-16 7-14 0,11-3-21 0,5-4-188 16,0 0-388-16,0 0 173 0</inkml:trace>
</inkml:ink>
</file>

<file path=ppt/ink/ink202.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in"/>
          <inkml:channel name="T" type="integer" max="2.14748E9" units="dev"/>
        </inkml:traceFormat>
        <inkml:channelProperties>
          <inkml:channelProperty channel="X" name="resolution" value="393.73947" units="1/cm"/>
          <inkml:channelProperty channel="Y" name="resolution" value="393.73947" units="1/cm"/>
          <inkml:channelProperty channel="F" name="resolution" value="249.9771" units="1/in"/>
          <inkml:channelProperty channel="T" name="resolution" value="1" units="1/dev"/>
        </inkml:channelProperties>
      </inkml:inkSource>
      <inkml:timestamp xml:id="ts0" timeString="2023-08-11T05:49:48.339"/>
    </inkml:context>
    <inkml:brush xml:id="br0">
      <inkml:brushProperty name="width" value="0.04667" units="cm"/>
      <inkml:brushProperty name="height" value="0.04667" units="cm"/>
      <inkml:brushProperty name="color" value="#3165BB"/>
      <inkml:brushProperty name="fitToCurve" value="1"/>
    </inkml:brush>
  </inkml:definitions>
  <inkml:trace contextRef="#ctx0" brushRef="#br0">150 0 60 0,'3'8'201'0,"5"5"-11"16,-4-1-12-16,4 4-8 0,-7 3-12 0,4 3 1 15,0 0-8-15,1 4-8 0,-4-1-12 0,-1-1-3 0,-1 0-10 16,0-1-5-16,-1-5-12 0,-4 3-5 16,1 3-9-16,-5-7-7 0,-1 1-7 0,-2 3-6 15,0-2-8-15,3-5-8 0,-9 2 0 0,4-3-6 16,0 0-6-16,0-4-27 0,2 4-25 0,-1-3-27 0,-1-2-28 15,5 0-35-15,-1-3-29 0,10-5-50 16,-13 8-173-16,13-8-382 0,0 0 169 0</inkml:trace>
</inkml:ink>
</file>

<file path=ppt/ink/ink203.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in"/>
          <inkml:channel name="T" type="integer" max="2.14748E9" units="dev"/>
        </inkml:traceFormat>
        <inkml:channelProperties>
          <inkml:channelProperty channel="X" name="resolution" value="393.73947" units="1/cm"/>
          <inkml:channelProperty channel="Y" name="resolution" value="393.73947" units="1/cm"/>
          <inkml:channelProperty channel="F" name="resolution" value="249.9771" units="1/in"/>
          <inkml:channelProperty channel="T" name="resolution" value="1" units="1/dev"/>
        </inkml:channelProperties>
      </inkml:inkSource>
      <inkml:timestamp xml:id="ts0" timeString="2023-08-11T05:49:56.665"/>
    </inkml:context>
    <inkml:brush xml:id="br0">
      <inkml:brushProperty name="width" value="0.04667" units="cm"/>
      <inkml:brushProperty name="height" value="0.04667" units="cm"/>
      <inkml:brushProperty name="color" value="#3165BB"/>
      <inkml:brushProperty name="fitToCurve" value="1"/>
    </inkml:brush>
  </inkml:definitions>
  <inkml:trace contextRef="#ctx0" brushRef="#br0">-2 23 56 0,'0'0'186'0,"0"0"-5"0,0 0 1 0,0-13-4 0,0 13-3 15,0 0-10-15,0 0-12 0,0 0-14 0,0 0-13 16,0 0-12-16,0 0-10 0,0 0-13 0,0 0-3 16,0 0 2-16,0 0-6 0,14 0-2 0,-14 0-8 15,0 0-1-15,15 15-1 0,-14-4-6 0,5 0-3 16,0 3-4-16,-3 0-3 0,0 0-3 0,-3 2-4 15,5-1-6-15,-2 1-1 0,-3-1-3 16,2 3-3-16,1-5-2 0,-6 3-6 16,3-2 2-16,3-1-3 0,-3 4-5 0,0-6 1 0,0-2-3 0,0-9-4 15,-3 20 1-15,3-20-3 0,-2 13 0 0,2-13 0 16,-3 17-1-16,0-12-3 0,3-5 2 0,0 0 0 16,-2 10-1-16,2-10 2 0,0 0-3 0,0 0 4 15,-3 10-2-15,3-10-3 0,0 0 0 0,0 0-1 16,0 0 1-16,0 0-5 0,0 0 3 0,24-28-5 15,-12 19-1-15,1-5-8 0,1 2-6 0,1-7-5 0,1 0-12 16,0 1-1-16,4 1 4 0,-1-1-3 16,-5 1 4-16,5-1-1 0,-6 6 6 0,-1 0 0 15,-1 2 4-15,2-1 3 0,-4 2 0 0,2-2 8 0,-5 5-4 16,0 1 3-16,-6 5 3 0,13-9-3 0,-7 3 1 16,-6 6 1-16,0 0-5 0,10-5 3 0,-10 5 2 15,0 0 3-15,0 0 0 0,0 0 5 0,14 15 6 16,-14-15 2-16,3 11 3 0,0-3 3 0,0 3 0 15,-3-11-3-15,3 23 1 0,-3-12-1 0,3 3 1 16,-3-4 0-16,0 2-2 0,0-12-4 0,0 22 0 16,0-11 0-16,0-11 2 0,0 15-3 0,1-6 2 15,-1-9-3-15,-1 15 2 0,1-15-2 0,-3 14-2 16,3-14 2-16,0 0-1 0,3 13-1 0,-3-13 7 0,0 0-6 16,0 0 5-16,0 0 0 0,0 0-3 15,1 8-3-15,-1-8 1 0,0 0 3 0,0 0-3 16,0 0-2-16,0 0 0 0,15-28-3 0,-15 28-3 0,8-17-5 15,-2 6-5-15,0-3-2 0,1-3-5 0,2 6-3 16,-2-7 1-16,2 0 1 0,5 5 0 0,-2 0 4 16,-2-4 2-16,1 5-1 0,-2 1 4 15,1-1-1-15,2 1 1 0,-2 1 1 0,2 2 1 0,2 0 2 16,-4 2 3-16,-1 0 4 0,1 3 7 0,-10 3-3 16,17-8 2-16,-5 7 2 0,-5 0 0 0,-7 1 4 15,20 1-6-15,-11 2 2 0,-2 3 3 0,-1-1 0 16,0 3 2-16,4 1 5 0,-7 3 2 0,3-1-2 15,2 2-1-15,-5 1 0 0,0 0-1 0,-3-1-1 16,3 3-4-16,0-1 2 0,-3 0-4 0,0-1 2 16,0-2-2-16,0 0-1 0,-3 4 3 0,3-5-2 15,-3 0-1-15,3-11-10 0,0 16-20 0,0-16-19 16,-3 17-18-16,0-8-21 0,3-9-26 0,0 13-19 16,0-13-25-16,0 9-14 0,0-9-31 0,0 0-210 15,12 7-437-15,-12-7 195 0</inkml:trace>
</inkml:ink>
</file>

<file path=ppt/ink/ink204.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in"/>
          <inkml:channel name="T" type="integer" max="2.14748E9" units="dev"/>
        </inkml:traceFormat>
        <inkml:channelProperties>
          <inkml:channelProperty channel="X" name="resolution" value="393.73947" units="1/cm"/>
          <inkml:channelProperty channel="Y" name="resolution" value="393.73947" units="1/cm"/>
          <inkml:channelProperty channel="F" name="resolution" value="249.9771" units="1/in"/>
          <inkml:channelProperty channel="T" name="resolution" value="1" units="1/dev"/>
        </inkml:channelProperties>
      </inkml:inkSource>
      <inkml:timestamp xml:id="ts0" timeString="2023-08-11T05:49:56.995"/>
    </inkml:context>
    <inkml:brush xml:id="br0">
      <inkml:brushProperty name="width" value="0.04667" units="cm"/>
      <inkml:brushProperty name="height" value="0.04667" units="cm"/>
      <inkml:brushProperty name="color" value="#3165BB"/>
      <inkml:brushProperty name="fitToCurve" value="1"/>
    </inkml:brush>
  </inkml:definitions>
  <inkml:trace contextRef="#ctx0" brushRef="#br0">69 0 202 0,'0'0'203'0,"0"0"-10"0,0 0-2 0,0 0-7 16,0 0-6-16,0 0-6 0,0 0-8 0,-11 34-7 16,8-21-8-16,-3 1-8 0,3-1-5 0,-1 5-2 15,-2-3-2-15,0 3-4 0,0 2-5 0,3-3-5 16,-2-2-8-16,-1 5-2 0,3-7-13 0,0 5-10 16,2-2-6-16,-1-1-1 0,-2-2-10 0,8 2 2 15,-2-1-6-15,-1-1-8 0,2-2-4 0,3 0-12 16,3-4 10-16,2 6-8 0,-1-4-8 0,5-2-3 15,2 1 0-15,-1-1-5 0,0-2-2 0,4 1-15 16,7-4-25-16,-2 4-24 0,0-6-34 0,1 0-33 0,-8 1-34 16,1 2-36-16,0-3-39 0,1 0-43 0,-4 0-213 15,-1-1-510-15,1-1 226 0</inkml:trace>
</inkml:ink>
</file>

<file path=ppt/ink/ink205.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in"/>
          <inkml:channel name="T" type="integer" max="2.14748E9" units="dev"/>
        </inkml:traceFormat>
        <inkml:channelProperties>
          <inkml:channelProperty channel="X" name="resolution" value="393.73947" units="1/cm"/>
          <inkml:channelProperty channel="Y" name="resolution" value="393.73947" units="1/cm"/>
          <inkml:channelProperty channel="F" name="resolution" value="249.9771" units="1/in"/>
          <inkml:channelProperty channel="T" name="resolution" value="1" units="1/dev"/>
        </inkml:channelProperties>
      </inkml:inkSource>
      <inkml:timestamp xml:id="ts0" timeString="2023-08-11T05:49:58.830"/>
    </inkml:context>
    <inkml:brush xml:id="br0">
      <inkml:brushProperty name="width" value="0.04667" units="cm"/>
      <inkml:brushProperty name="height" value="0.04667" units="cm"/>
      <inkml:brushProperty name="color" value="#3165BB"/>
      <inkml:brushProperty name="fitToCurve" value="1"/>
    </inkml:brush>
  </inkml:definitions>
  <inkml:trace contextRef="#ctx0" brushRef="#br0">0 91 5 0,'0'0'118'0,"0"0"-9"0,0 0-9 0,4-11 4 15,-4 11-6-15,0 0-2 0,0 0-6 0,3-10-8 16,-3 10 4-16,0 0-1 0,0 0-12 0,3-11 12 16,-3 11 3-16,0 0-9 0,5-10 2 0,-5 10-1 0,0 0-11 15,3-11 0-15,-3 11 1 0,0 0 2 16,6-10-4-16,-6 10-7 0,6-8-3 0,-6 8-5 16,7-8-2-16,-7 8 1 0,0 0-3 0,6-9 0 15,-6 9-9-15,0 0-2 0,14-3-8 0,-14 3 0 16,0 0-3-16,0 0-2 0,0 0 1 0,12 10 0 15,-12-10-1-15,4 13-3 0,-4-13 0 0,0 16 3 16,2-3-2-16,-2 0-1 0,-2 2 4 0,2-2 0 0,0-13-2 16,-1 24-1-16,-2-9 2 0,0-1-5 0,0-1 0 15,0-2 2-15,1 3-4 0,-2-4 4 16,2 1-7-16,-4-3-3 0,6-8 4 0,-3 18-2 0,3-8-3 16,0-10 0-16,-4 10 1 0,4-10-2 0,-5 12 0 15,5-12-2-15,-1 13-3 0,1-13 1 0,0 0 0 16,0 0 0-16,0 13 3 0,0-13 0 0,0 0-2 15,6 8-2-15,-6-8 3 0,0 0 1 0,7 8-6 16,-7-8 1-16,11 3 1 0,-11-3-1 0,9 2-2 0,-9-2 2 16,13 0-1-16,-13 0 2 0,16 4-1 0,-4-2-1 15,-12-2-1-15,26-2 1 0,-16 4 0 16,10-4 2-16,-4 4-4 0,-3-2 2 0,-1 0-4 16,2 0 4-16,-14 0-3 0,21 0-3 0,-9 1-9 0,-12-1-10 15,19 0-13-15,-10 0-11 0,-9 0-12 0,16 0-14 16,-16 0-9-16,14 0-21 0,-14 0-19 15,13-3-39-15,-13 3-31 0,11-6-165 0,-11 6-383 0,5-11 169 16</inkml:trace>
</inkml:ink>
</file>

<file path=ppt/ink/ink206.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in"/>
          <inkml:channel name="T" type="integer" max="2.14748E9" units="dev"/>
        </inkml:traceFormat>
        <inkml:channelProperties>
          <inkml:channelProperty channel="X" name="resolution" value="393.73947" units="1/cm"/>
          <inkml:channelProperty channel="Y" name="resolution" value="393.73947" units="1/cm"/>
          <inkml:channelProperty channel="F" name="resolution" value="249.9771" units="1/in"/>
          <inkml:channelProperty channel="T" name="resolution" value="1" units="1/dev"/>
        </inkml:channelProperties>
      </inkml:inkSource>
      <inkml:timestamp xml:id="ts0" timeString="2023-08-11T05:49:59.095"/>
    </inkml:context>
    <inkml:brush xml:id="br0">
      <inkml:brushProperty name="width" value="0.04667" units="cm"/>
      <inkml:brushProperty name="height" value="0.04667" units="cm"/>
      <inkml:brushProperty name="color" value="#3165BB"/>
      <inkml:brushProperty name="fitToCurve" value="1"/>
    </inkml:brush>
  </inkml:definitions>
  <inkml:trace contextRef="#ctx0" brushRef="#br0">133 0 133 0,'0'0'238'0,"0"0"-20"15,0 0-22-15,0 0-16 0,0 0 0 0,0 0-7 16,0 0-3-16,0 0-11 0,-14 28-10 0,11-15-5 16,-2 1-13-16,2 2-6 0,3 1-13 0,-6 0-7 0,3 1-10 15,-1-4-2-15,1 7-13 0,-3-1-8 16,-2-2-9-16,2 4 1 0,0-6-11 0,2 1-5 16,-5-2-6-16,6 1-1 0,-5-1-2 0,2-2-3 0,-2 2-5 15,6-3-8-15,-2 2 3 0,-4-1-14 0,5-3-19 16,2-2-22-16,1-8-20 0,-3 17-20 0,-3-10-18 15,6-7-15-15,-3 13-25 0,3-13-22 16,0 0-25-16,9 11-67 0,-9-11-126 0,13 0-396 0,-13 0 175 16</inkml:trace>
</inkml:ink>
</file>

<file path=ppt/ink/ink207.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in"/>
          <inkml:channel name="T" type="integer" max="2.14748E9" units="dev"/>
        </inkml:traceFormat>
        <inkml:channelProperties>
          <inkml:channelProperty channel="X" name="resolution" value="393.73947" units="1/cm"/>
          <inkml:channelProperty channel="Y" name="resolution" value="393.73947" units="1/cm"/>
          <inkml:channelProperty channel="F" name="resolution" value="249.9771" units="1/in"/>
          <inkml:channelProperty channel="T" name="resolution" value="1" units="1/dev"/>
        </inkml:channelProperties>
      </inkml:inkSource>
      <inkml:timestamp xml:id="ts0" timeString="2023-08-11T05:49:59.401"/>
    </inkml:context>
    <inkml:brush xml:id="br0">
      <inkml:brushProperty name="width" value="0.04667" units="cm"/>
      <inkml:brushProperty name="height" value="0.04667" units="cm"/>
      <inkml:brushProperty name="color" value="#3165BB"/>
      <inkml:brushProperty name="fitToCurve" value="1"/>
    </inkml:brush>
  </inkml:definitions>
  <inkml:trace contextRef="#ctx0" brushRef="#br0">97 0 122 0,'0'0'228'0,"0"0"-23"0,0 0-7 16,0 0-6-16,0 0-11 0,0 0-1 0,0 0-10 15,0 0-8-15,-7 35-13 0,4-25-10 0,-3-2-7 0,6 3-11 16,-8 3-7-16,2-2-12 0,1 2-8 0,2-1-9 15,0 2-10-15,1-3-7 0,-2 0-5 16,-4-1-5-16,5-4-5 0,0 6-6 0,-1-5-5 0,1 2-1 16,-3-2-7-16,6-8-8 0,-6 14-13 0,3-9-19 15,3-5-30-15,-8 13-26 0,5-6-28 0,3-7-32 16,-3 9-28-16,3-9-28 0,0 0-54 0,0 0-138 16,0 0-400-16,0 0 176 0</inkml:trace>
</inkml:ink>
</file>

<file path=ppt/ink/ink208.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in"/>
          <inkml:channel name="T" type="integer" max="2.14748E9" units="dev"/>
        </inkml:traceFormat>
        <inkml:channelProperties>
          <inkml:channelProperty channel="X" name="resolution" value="393.73947" units="1/cm"/>
          <inkml:channelProperty channel="Y" name="resolution" value="393.73947" units="1/cm"/>
          <inkml:channelProperty channel="F" name="resolution" value="249.9771" units="1/in"/>
          <inkml:channelProperty channel="T" name="resolution" value="1" units="1/dev"/>
        </inkml:channelProperties>
      </inkml:inkSource>
      <inkml:timestamp xml:id="ts0" timeString="2023-08-11T05:49:59.669"/>
    </inkml:context>
    <inkml:brush xml:id="br0">
      <inkml:brushProperty name="width" value="0.04667" units="cm"/>
      <inkml:brushProperty name="height" value="0.04667" units="cm"/>
      <inkml:brushProperty name="color" value="#3165BB"/>
      <inkml:brushProperty name="fitToCurve" value="1"/>
    </inkml:brush>
  </inkml:definitions>
  <inkml:trace contextRef="#ctx0" brushRef="#br0">0 29 201 0,'13'-6'226'0,"4"3"-14"16,1 0-15-16,-2-4-15 0,4 6-15 0,-4-2-16 16,3 0-14-16,-2-1-14 0,2 4-10 0,-4 0-15 0,-3 0-10 15,-12 0-6-15,24 0-12 0,-24 0-7 0,15 4-18 16,-8-2-18-16,-7-2-22 0,9 3-22 0,-9-3-22 16,11 2-25-16,-11-2-24 0,0 0-34 15,0 0-32-15,0 0-131 0,0 0-307 0,0 0 137 0</inkml:trace>
</inkml:ink>
</file>

<file path=ppt/ink/ink209.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in"/>
          <inkml:channel name="T" type="integer" max="2.14748E9" units="dev"/>
        </inkml:traceFormat>
        <inkml:channelProperties>
          <inkml:channelProperty channel="X" name="resolution" value="393.73947" units="1/cm"/>
          <inkml:channelProperty channel="Y" name="resolution" value="393.73947" units="1/cm"/>
          <inkml:channelProperty channel="F" name="resolution" value="249.9771" units="1/in"/>
          <inkml:channelProperty channel="T" name="resolution" value="1" units="1/dev"/>
        </inkml:channelProperties>
      </inkml:inkSource>
      <inkml:timestamp xml:id="ts0" timeString="2023-08-11T05:50:00.009"/>
    </inkml:context>
    <inkml:brush xml:id="br0">
      <inkml:brushProperty name="width" value="0.04667" units="cm"/>
      <inkml:brushProperty name="height" value="0.04667" units="cm"/>
      <inkml:brushProperty name="color" value="#3165BB"/>
      <inkml:brushProperty name="fitToCurve" value="1"/>
    </inkml:brush>
  </inkml:definitions>
  <inkml:trace contextRef="#ctx0" brushRef="#br0">121 0 116 0,'0'0'201'0,"-20"1"-17"0,9 2-13 16,0 1-15-16,11-4-10 0,-16 8-15 0,10-2-5 15,-2-4-11-15,-2 7-9 0,1-3-7 0,1 1-9 16,2 1-6-16,0-2-7 0,2 4-10 0,4-10-3 15,-4 16-5-15,1-7-8 0,3-9-2 0,0 17-4 0,4-9-1 16,0-1-7-16,4 3-3 0,-1-6-7 16,4 5 1-16,-1-4-6 0,4 2-1 0,-1 1 0 15,5 1-2-15,-2-4-3 0,1 1-2 0,-1-1-1 0,2 1-3 16,-4 0 0-16,0-3 1 0,-2 2 0 0,0-3-4 16,-4 7 0-16,-1-7-3 0,-1 5 1 0,0 0-1 15,0 3 2-15,-6-10 1 0,0 11 1 0,0-11 2 16,-6 17-3-16,0-10 2 0,0 0 1 0,-4 3-1 15,-1-2-1-15,-2-1-2 0,1-1 2 0,0 4 0 16,5-3-1-16,-10-2 0 0,8 1 0 0,-4 2 0 16,4-5-18-16,-2 2-16 0,3-3-23 0,8-2-28 15,-12 11-14-15,12-11-38 0,-9 6-28 0,9-6-189 16,-11 4-376-16,11-4 167 0</inkml:trace>
</inkml:ink>
</file>

<file path=ppt/ink/ink21.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in"/>
          <inkml:channel name="T" type="integer" max="2.14748E9" units="dev"/>
        </inkml:traceFormat>
        <inkml:channelProperties>
          <inkml:channelProperty channel="X" name="resolution" value="393.73947" units="1/cm"/>
          <inkml:channelProperty channel="Y" name="resolution" value="393.73947" units="1/cm"/>
          <inkml:channelProperty channel="F" name="resolution" value="249.9771" units="1/in"/>
          <inkml:channelProperty channel="T" name="resolution" value="1" units="1/dev"/>
        </inkml:channelProperties>
      </inkml:inkSource>
      <inkml:timestamp xml:id="ts0" timeString="2023-08-14T06:35:34.784"/>
    </inkml:context>
    <inkml:brush xml:id="br0">
      <inkml:brushProperty name="width" value="0.04667" units="cm"/>
      <inkml:brushProperty name="height" value="0.04667" units="cm"/>
      <inkml:brushProperty name="color" value="#177D36"/>
      <inkml:brushProperty name="fitToCurve" value="1"/>
    </inkml:brush>
  </inkml:definitions>
  <inkml:trace contextRef="#ctx0" brushRef="#br0">7170 14677 64 0,'0'0'74'15,"0"0"-5"-15,0 0-6 0,0 0 4 0,0 0 5 0,0 0-8 16,0 0 6-16,0 0-18 0,0 0 11 15,0 0-9-15,0 0 5 0,-9-7 0 0,9 7-1 0,0 0-2 16,0 0 2-16,0 0-4 0,0 0 5 0,0 0 2 16,0 0 4-16,0 0-4 0,0 0 8 0,0 0 5 15,0 0-7-15,0 0 12 0,0 0 1 0,0 0 0 16,0 0-1-16,0 0-1 0,-6-7-3 0,6 7-1 16,0 0-8-16,0 0-3 0,0 0-7 0,0 0-7 15,0 0-5-15,0 0-7 0,0 0 1 0,0 0-7 16,0 0-5-16,0 0-3 0,0 0 0 0,0 0-4 15,0 0-1-15,0 0-3 0,0 0-2 16,0 0-2-16,0 0 1 0,0 0 0 0,-8 17-4 0,8-17-2 16,0 0-1-16,0 12 0 0,0-12 2 0,0 0 2 15,3 15-4-15,-3-15-1 0,-3 11 4 0,3-11 0 16,0 0 3-16,0 18 3 0,0-18-4 0,-3 13 2 0,3-13 0 16,0 16 3-16,0-16-1 0,0 16 1 15,0-16-1-15,-3 15-2 0,3-15 1 0,0 18-5 16,0-10 4-16,-3 3-3 0,3-11 0 0,3 16 2 0,-3-8 9 15,0-8-13-15,-3 20-1 0,3-20-2 0,0 16-1 16,0-3 4-16,0-2-1 0,0-11 4 0,0 18-4 16,0-9 1-16,0-9 1 0,3 16-2 0,-3-5 1 15,3-1-1-15,-3-10 3 0,0 20-3 0,0-13 4 16,0-7-3-16,3 18-1 0,-3-10 2 0,0-8 4 16,0 20 1-16,0-20-4 0,-3 17 5 0,3-8-3 15,0-9 1-15,-6 15 3 0,6-8-1 0,0-7-2 16,-3 18-2-16,2-11 3 0,1-7-4 0,-3 15-2 15,3-6 0-15,0-9 1 0,-3 12 1 0,3-12-4 16,0 12 1-16,0-12-2 0,0 18 2 0,0-18-3 16,-3 14 0-16,3-14-2 0,3 17 4 0,-3-10-4 15,0-7 1-15,3 18 0 0,-3-10 2 0,3 3-1 16,-3-11 0-16,-3 18-1 0,3-18-2 0,0 16 0 0,0-4 0 16,3-1 3-16,-3-11-1 0,0 14-1 0,0-14 2 15,1 17-3-15,-1-10 4 0,0-7-3 16,0 12 0-16,0-12 2 0,3 13-3 0,-3-13 3 0,-4 11-1 15,4-11-5-15,1 13 5 0,-1-13-1 0,0 11 3 16,0-11-4-16,0 15 3 0,0-15 0 0,0 14-2 16,0-14 2-16,0 12-3 0,0-12 3 0,0 16 1 15,0-16-3-15,3 14-2 0,-3-8 3 0,0-6-1 16,6 17 0-16,-6-9 3 0,0-8-4 0,3 13 5 16,0-5-7-16,-3-8 5 0,0 11-4 0,3-1 4 15,-3-10-5-15,5 11 1 0,-5-11 1 0,0 13 2 16,0-13 6-16,3 13-2 0,-3-13 0 0,3 11 7 15,-3-11-3-15,3 11-5 0,-3-11 6 0,3 13 1 16,-3-13-2-16,0 11 2 0,0-11-1 0,0 0-2 16,3 11 2-16,-3-11-5 0,4 13 1 0,-4-13-1 15,3 8 1-15,-3-8-2 0,0 0-1 0,3 12 2 16,-3-12 0-16,3 15-2 0,-3-15 2 0,6 8-4 16,-6-8 5-16,1 12-2 0,-1-12-1 0,0 15 0 15,0-15 2-15,3 12-1 0,0-3 0 0,-3-9 2 16,0 13-2-16,0-13 4 0,0 16-1 0,3-9 3 0,-3-7-5 15,0 15 1-15,0-15 0 0,0 16 2 0,3-6-16 16,-3-10 3-16,-3 17 6 0,6-9-2 0,-3-8 20 16,-3 17-16-16,6-6 4 0,-3-1 4 0,0-10-4 15,0 19 2-15,0-8 1 0,0-11 9 0,-6 19-6 16,6-7 3-16,0-1-2 0,0-11-4 0,-3 22 4 16,3-12-2-16,-4 0 6 0,-2-1-3 0,6-9 10 15,0 19-9-15,-3-8 1 0,3-11 1 16,-3 14 1-16,0-5 0 0,3-9-5 0,0 13-2 0,0-13 6 15,0 17-6-15,0-17 1 0,-4 13-4 0,4-13-3 16,0 15 4-16,0-15-3 0,0 14 2 0,0-14-2 16,-3 13 5-16,3-13-3 0,0 14-1 0,0-14-2 15,0 15 0-15,0-15 1 0,0 11 4 0,0-11-1 16,0 13 0-16,0-13-9 0,-3 10 13 0,3-10-10 16,0 0 4-16,0 18-8 0,0-18 4 0,-3 11-1 15,3-11 2-15,0 11-1 0,0-11-4 0,0 0 4 0,0 0 1 16,-3 17-14-16,3-17 8 0,0 0 2 15,3 11 1-15,-3-11-1 0,0 8 3 0,0-8-5 16,0 0 4-16,-3 16-2 0,3-16 6 0,-3 10-1 0,3-10 1 16,0 0 1-16,-3 12 8 0,3-12-11 0,0 0 6 15,0 15 5-15,0-15 4 0,0 0 4 16,0 14 2-16,0-14 7 0,0 0-9 16,0 11 6-16,0-11-1 0,3 10-1 0,-3-10 7 0,0 0-4 0,0 14-3 15,0-14-6-15,6 7 4 0,-6-7 7 0,0 0-3 16,6 11-2-16,-6-11-1 0,3 10 3 15,-3-10-1-15,4 7-11 0,-4-7 6 0,3 8 0 0,-3-8-3 16,0 0 7-16,6 10-14 0,-6-10 3 0,0 0 1 16,0 0-5-16,3 7-3 0,-3-7-3 0,0 0-9 15,0 0-10-15,0 0-18 0,0 0-17 0,0 0-24 16,0 0-31-16,0 0-27 0,0 0-44 0,0 0-50 16,0 0-63-16,0 0-57 0,0 0-265 0,0-44-657 15,4 21 291-15</inkml:trace>
</inkml:ink>
</file>

<file path=ppt/ink/ink210.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in"/>
          <inkml:channel name="T" type="integer" max="2.14748E9" units="dev"/>
        </inkml:traceFormat>
        <inkml:channelProperties>
          <inkml:channelProperty channel="X" name="resolution" value="393.73947" units="1/cm"/>
          <inkml:channelProperty channel="Y" name="resolution" value="393.73947" units="1/cm"/>
          <inkml:channelProperty channel="F" name="resolution" value="249.9771" units="1/in"/>
          <inkml:channelProperty channel="T" name="resolution" value="1" units="1/dev"/>
        </inkml:channelProperties>
      </inkml:inkSource>
      <inkml:timestamp xml:id="ts0" timeString="2023-08-11T05:50:00.637"/>
    </inkml:context>
    <inkml:brush xml:id="br0">
      <inkml:brushProperty name="width" value="0.04667" units="cm"/>
      <inkml:brushProperty name="height" value="0.04667" units="cm"/>
      <inkml:brushProperty name="color" value="#3165BB"/>
      <inkml:brushProperty name="fitToCurve" value="1"/>
    </inkml:brush>
  </inkml:definitions>
  <inkml:trace contextRef="#ctx0" brushRef="#br0">61 0 112 0,'0'0'198'0,"0"0"-16"16,0 0-12-16,0 0-16 0,34 22-9 0,-25-10-3 15,3-1-14-15,3 7-7 0,-1 0-8 0,1 2 11 16,-2 4-8-16,-3 1 1 0,1 3 1 0,-1 7-11 16,-1 0-4-16,-6-5-7 0,-1-4 2 0,-2 11-4 15,-3-8-3-15,-2-2-5 0,-2 1-4 0,-2-3-3 16,1 10-4-16,-4-13-5 0,-1 2-7 0,0-6-4 15,-1 2-5-15,-4 4-11 0,5-6 0 0,-2-1 1 0,-1 1-10 16,5-4-1-16,-1-3-2 0,3 2-3 16,-1 0-11-16,1-2-25 0,3 0-22 0,-3 2-32 15,6-2-31-15,-2-6-33 0,5-5-39 0,0 13-48 16,0-13-233-16,0 0-483 0,8 13 214 0</inkml:trace>
</inkml:ink>
</file>

<file path=ppt/ink/ink211.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in"/>
          <inkml:channel name="T" type="integer" max="2.14748E9" units="dev"/>
        </inkml:traceFormat>
        <inkml:channelProperties>
          <inkml:channelProperty channel="X" name="resolution" value="393.73947" units="1/cm"/>
          <inkml:channelProperty channel="Y" name="resolution" value="393.73947" units="1/cm"/>
          <inkml:channelProperty channel="F" name="resolution" value="249.9771" units="1/in"/>
          <inkml:channelProperty channel="T" name="resolution" value="1" units="1/dev"/>
        </inkml:channelProperties>
      </inkml:inkSource>
      <inkml:timestamp xml:id="ts0" timeString="2023-08-11T05:50:00.867"/>
    </inkml:context>
    <inkml:brush xml:id="br0">
      <inkml:brushProperty name="width" value="0.04667" units="cm"/>
      <inkml:brushProperty name="height" value="0.04667" units="cm"/>
      <inkml:brushProperty name="color" value="#3165BB"/>
      <inkml:brushProperty name="fitToCurve" value="1"/>
    </inkml:brush>
  </inkml:definitions>
  <inkml:trace contextRef="#ctx0" brushRef="#br0">0 12 171 0,'0'0'276'16,"17"-7"-12"-16,-8 5-19 0,3 0-20 0,3 1-22 0,0 0-16 15,3 1-18-15,1 0-17 0,-1 0-9 0,9 0-20 16,-7 1-11-16,-1 0-11 0,-1 1-9 0,0-1-10 15,0 1-9-15,-2 4-14 0,-2-3-19 0,3-1-32 16,-5 2-25-16,-4-1-24 0,-8-3-29 0,13 8-25 16,-4-5-30-16,-9-3-22 0,0 0-48 0,0 0-145 15,0 0-367-15,0 0 163 0</inkml:trace>
</inkml:ink>
</file>

<file path=ppt/ink/ink212.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in"/>
          <inkml:channel name="T" type="integer" max="2.14748E9" units="dev"/>
        </inkml:traceFormat>
        <inkml:channelProperties>
          <inkml:channelProperty channel="X" name="resolution" value="393.73947" units="1/cm"/>
          <inkml:channelProperty channel="Y" name="resolution" value="393.73947" units="1/cm"/>
          <inkml:channelProperty channel="F" name="resolution" value="249.9771" units="1/in"/>
          <inkml:channelProperty channel="T" name="resolution" value="1" units="1/dev"/>
        </inkml:channelProperties>
      </inkml:inkSource>
      <inkml:timestamp xml:id="ts0" timeString="2023-08-11T05:50:01.091"/>
    </inkml:context>
    <inkml:brush xml:id="br0">
      <inkml:brushProperty name="width" value="0.04667" units="cm"/>
      <inkml:brushProperty name="height" value="0.04667" units="cm"/>
      <inkml:brushProperty name="color" value="#3165BB"/>
      <inkml:brushProperty name="fitToCurve" value="1"/>
    </inkml:brush>
  </inkml:definitions>
  <inkml:trace contextRef="#ctx0" brushRef="#br0">144 0 162 0,'0'0'239'16,"0"0"-18"-16,0 0-6 0,-22 14-8 15,19-4-13-15,-4 1-9 0,2 4-10 0,-1-2-9 16,3 5-10-16,0-2-8 0,0 5-14 0,0-3-11 16,2 1-12-16,-2 1-10 0,-2 1-10 0,1-5-8 0,-1 2-8 15,-1 2-9-15,0-2-2 0,2-1-6 0,1 1-1 16,-3-4-11-16,0 3-22 0,0-4-29 0,2 1-28 15,-4-1-32-15,1-2-42 0,1 0-39 0,0-4-47 16,3-1-233-16,3-6-461 0,0 0 204 0</inkml:trace>
</inkml:ink>
</file>

<file path=ppt/ink/ink213.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in"/>
          <inkml:channel name="T" type="integer" max="2.14748E9" units="dev"/>
        </inkml:traceFormat>
        <inkml:channelProperties>
          <inkml:channelProperty channel="X" name="resolution" value="393.73947" units="1/cm"/>
          <inkml:channelProperty channel="Y" name="resolution" value="393.73947" units="1/cm"/>
          <inkml:channelProperty channel="F" name="resolution" value="249.9771" units="1/in"/>
          <inkml:channelProperty channel="T" name="resolution" value="1" units="1/dev"/>
        </inkml:channelProperties>
      </inkml:inkSource>
      <inkml:timestamp xml:id="ts0" timeString="2023-08-11T05:50:01.794"/>
    </inkml:context>
    <inkml:brush xml:id="br0">
      <inkml:brushProperty name="width" value="0.04667" units="cm"/>
      <inkml:brushProperty name="height" value="0.04667" units="cm"/>
      <inkml:brushProperty name="color" value="#3165BB"/>
      <inkml:brushProperty name="fitToCurve" value="1"/>
    </inkml:brush>
  </inkml:definitions>
  <inkml:trace contextRef="#ctx0" brushRef="#br0">47 23 253 0,'0'0'245'0,"5"-7"-26"15,-5 7-21-15,0 0-21 0,0 0-13 0,0 0-17 0,0 0-3 16,12 21-7-16,-12-21-13 0,0 17-4 16,-3-1 1-16,1-3-9 0,1 4-9 0,-2-4-7 15,1-1-7-15,-1 5-4 0,-1-1-9 0,-1 0-6 16,2-3-8-16,-1 1-4 0,-2 0-6 0,0-3-5 15,3 3-4-15,-1-4-6 0,1-3 2 0,3-7-8 16,-6 17-3-16,4-9 0 0,2-8-3 0,-4 11-2 16,4-11 1-16,0 0-2 0,0 12 0 0,0-12 0 0,0 0 0 15,0 0-7-15,0 0 2 0,0 0-6 0,0 0-4 16,0 0-6-16,31-23-14 0,-18 12-5 0,7-6-8 16,-2 2-7-16,6-3-3 0,-4 2 4 15,9-11-3-15,-5 9 0 0,7-4 7 0,-10 2-2 0,1 4 5 16,2 0 1-16,-5 1 4 0,-4 4 4 0,0 2 6 15,-3-2 11-15,-3 5 4 0,2 1 7 0,-4-1 3 16,-7 6-4-16,14-7-3 0,-14 7-2 0,0 0-2 16,13 1 3-16,-13-1 5 0,0 0 8 0,6 20 7 15,-6-20 1-15,0 15 6 0,-2-2 8 0,2 2-5 16,0-2-1-16,-3 1-3 0,0 0-1 16,2 1-3-16,-4-3 0 0,4 3-5 0,-3-1 1 0,1-1-5 15,0-2-4-15,0-3 1 0,3-8-2 0,-5 19 2 16,4-11-1-16,1-8-1 0,-5 14 0 0,5-14-1 15,0 0-1-15,-1 11-2 0,1-11 6 0,0 0-5 16,0 0-1-16,6 9 0 0,-6-9-13 0,0 0-6 16,0 0-7-16,26-11-10 0,-12 4-15 0,-1 3-3 15,2-8-8-15,6-3-3 0,-2 0-1 0,2-1 4 16,3 1 0-16,-1-4 4 0,-1-1 3 0,-1 1 4 0,1 3 6 16,2-2 4-16,-3 5 4 0,-3-3 3 15,-3 3 7-15,-2 5 6 0,-1-2 8 0,-4 3 4 16,4 1 3-16,-4 3 0 0,0 1-1 0,-8 2 2 0,12-6-3 15,-12 6 1-15,0 0-2 0,18 10 2 16,-17-3 5-16,-1-7 10 0,3 18-1 0,-3-8-2 16,5 5 5-16,-4 2-2 0,-1-3-2 0,0 3-2 0,3-2-1 15,-6 1 0-15,6 2 0 0,-1 0-1 0,-1-2-3 16,1 0 0-16,-2 0 2 0,3-1-22 0,-3 0-28 16,0 0-38-16,0 0-46 0,0 1-48 15,1-2-78-15,-1-5-179 0,5-1-461 0,-5-8 204 0</inkml:trace>
</inkml:ink>
</file>

<file path=ppt/ink/ink214.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in"/>
          <inkml:channel name="T" type="integer" max="2.14748E9" units="dev"/>
        </inkml:traceFormat>
        <inkml:channelProperties>
          <inkml:channelProperty channel="X" name="resolution" value="393.73947" units="1/cm"/>
          <inkml:channelProperty channel="Y" name="resolution" value="393.73947" units="1/cm"/>
          <inkml:channelProperty channel="F" name="resolution" value="249.9771" units="1/in"/>
          <inkml:channelProperty channel="T" name="resolution" value="1" units="1/dev"/>
        </inkml:channelProperties>
      </inkml:inkSource>
      <inkml:timestamp xml:id="ts0" timeString="2023-08-11T05:50:02.791"/>
    </inkml:context>
    <inkml:brush xml:id="br0">
      <inkml:brushProperty name="width" value="0.04667" units="cm"/>
      <inkml:brushProperty name="height" value="0.04667" units="cm"/>
      <inkml:brushProperty name="color" value="#3165BB"/>
      <inkml:brushProperty name="fitToCurve" value="1"/>
    </inkml:brush>
  </inkml:definitions>
  <inkml:trace contextRef="#ctx0" brushRef="#br0">110 25 158 0,'15'-7'188'0,"-15"7"-13"15,10-4-4-15,-10 4-8 0,12-9-6 0,-12 9-4 16,4-8-4-16,-4 8-7 0,9-7-10 0,-9 7-8 16,0 0-9-16,0 0-8 0,0 0-12 0,0 0-8 15,0 0-12-15,0 0-6 0,0 0-4 0,0 0-5 16,0 0-2-16,0 0-8 0,-32 29-1 0,20-18-1 15,-2 9-4-15,-1-1-7 0,2 4 0 0,0 1 0 16,1 2-2-16,-2 7-6 0,7-5-2 0,-7 7-2 16,8-1-2-16,0-5-2 0,2-1-1 0,7 6 0 15,0-5-2-15,3-1 0 0,0-3-4 0,1 1 3 16,5-1-13-16,-3-3-21 0,-1-6-23 0,2-1-25 16,-3 1-20-16,5-1-40 0,-3-3-28 0,3-1-46 0,-4-2-190 15,4-3-422-15,-3-1 188 0</inkml:trace>
</inkml:ink>
</file>

<file path=ppt/ink/ink215.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in"/>
          <inkml:channel name="T" type="integer" max="2.14748E9" units="dev"/>
        </inkml:traceFormat>
        <inkml:channelProperties>
          <inkml:channelProperty channel="X" name="resolution" value="393.73947" units="1/cm"/>
          <inkml:channelProperty channel="Y" name="resolution" value="393.73947" units="1/cm"/>
          <inkml:channelProperty channel="F" name="resolution" value="249.9771" units="1/in"/>
          <inkml:channelProperty channel="T" name="resolution" value="1" units="1/dev"/>
        </inkml:channelProperties>
      </inkml:inkSource>
      <inkml:timestamp xml:id="ts0" timeString="2023-08-11T05:50:03.420"/>
    </inkml:context>
    <inkml:brush xml:id="br0">
      <inkml:brushProperty name="width" value="0.04667" units="cm"/>
      <inkml:brushProperty name="height" value="0.04667" units="cm"/>
      <inkml:brushProperty name="color" value="#3165BB"/>
      <inkml:brushProperty name="fitToCurve" value="1"/>
    </inkml:brush>
  </inkml:definitions>
  <inkml:trace contextRef="#ctx0" brushRef="#br0">304 0 100 0,'0'0'189'0,"0"0"-8"0,0 0-3 15,0 0-7-15,-32 21-8 0,20-13-2 0,-3 3-7 0,-3 5-10 16,0 4-11-16,-1-2-4 0,2 3 1 0,-1 3-7 16,2-3-6-16,-8 10-7 0,9-8-15 0,-3 3-1 15,2 5-6-15,-1 0-6 0,7-2-3 0,-2-5-7 16,4-1-9-16,0 1-3 0,3-1-4 0,1 0-4 15,2-4-6-15,2-1-5 0,0-1-3 0,0-1-1 16,3 0-4-16,3 1-1 0,0-3-5 0,4 0-1 16,-1-4 0-16,3 1-1 0,11 0-3 0,-7-5-2 15,1 1-1-15,2 0-4 0,0-5-10 16,1 3-8-16,-4-1-9 0,2-4-6 0,1 0-7 0,-4-4 0 16,2 2 0-16,-8-1 1 0,3 1 0 0,-5-5-4 15,0 1 3-15,1 1 1 0,-4-6 4 0,-2 0 3 16,2 2 1-16,-4 9-1 0,-6-24 2 0,2 9-2 15,-2 2 7-15,-3 1-2 0,2 1 3 0,-4 0 2 16,1 0-2-16,-1 4 3 0,-2-3-1 0,4 8-1 16,-2-3 4-16,0 0 0 0,11 5-12 0,-17-6-27 15,17 6-26-15,-19 5-28 0,19-5-34 0,-12 6-27 0,12-6-53 16,-6 6-156-16,6-6-397 0,0 0 175 16</inkml:trace>
</inkml:ink>
</file>

<file path=ppt/ink/ink216.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in"/>
          <inkml:channel name="T" type="integer" max="2.14748E9" units="dev"/>
        </inkml:traceFormat>
        <inkml:channelProperties>
          <inkml:channelProperty channel="X" name="resolution" value="393.73947" units="1/cm"/>
          <inkml:channelProperty channel="Y" name="resolution" value="393.73947" units="1/cm"/>
          <inkml:channelProperty channel="F" name="resolution" value="249.9771" units="1/in"/>
          <inkml:channelProperty channel="T" name="resolution" value="1" units="1/dev"/>
        </inkml:channelProperties>
      </inkml:inkSource>
      <inkml:timestamp xml:id="ts0" timeString="2023-08-11T05:50:03.617"/>
    </inkml:context>
    <inkml:brush xml:id="br0">
      <inkml:brushProperty name="width" value="0.04667" units="cm"/>
      <inkml:brushProperty name="height" value="0.04667" units="cm"/>
      <inkml:brushProperty name="color" value="#3165BB"/>
      <inkml:brushProperty name="fitToCurve" value="1"/>
    </inkml:brush>
  </inkml:definitions>
  <inkml:trace contextRef="#ctx0" brushRef="#br0">104 0 122 0,'0'0'258'0,"0"0"-16"0,2 10-14 0,-2-10-14 16,0 16-17-16,0-16-13 0,-2 16-16 0,-2-6-16 15,1 1-15-15,-2 4-15 0,4-2-11 0,-4 1-11 16,1 0-4-16,-2-3-14 0,0 3-6 0,-2-2-8 15,1 0-6-15,-2 2-9 0,1-2-14 0,3-4-23 16,2 0-23-16,-3-1-25 0,6-7-29 0,-11 14-27 16,7-9-30-16,4-5-27 0,0 0-49 0,-9 5-153 15,9-5-377-15,0 0 167 0</inkml:trace>
</inkml:ink>
</file>

<file path=ppt/ink/ink217.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in"/>
          <inkml:channel name="T" type="integer" max="2.14748E9" units="dev"/>
        </inkml:traceFormat>
        <inkml:channelProperties>
          <inkml:channelProperty channel="X" name="resolution" value="393.73947" units="1/cm"/>
          <inkml:channelProperty channel="Y" name="resolution" value="393.73947" units="1/cm"/>
          <inkml:channelProperty channel="F" name="resolution" value="249.9771" units="1/in"/>
          <inkml:channelProperty channel="T" name="resolution" value="1" units="1/dev"/>
        </inkml:channelProperties>
      </inkml:inkSource>
      <inkml:timestamp xml:id="ts0" timeString="2023-08-11T05:50:04.029"/>
    </inkml:context>
    <inkml:brush xml:id="br0">
      <inkml:brushProperty name="width" value="0.04667" units="cm"/>
      <inkml:brushProperty name="height" value="0.04667" units="cm"/>
      <inkml:brushProperty name="color" value="#3165BB"/>
      <inkml:brushProperty name="fitToCurve" value="1"/>
    </inkml:brush>
  </inkml:definitions>
  <inkml:trace contextRef="#ctx0" brushRef="#br0">150 0 17 0,'-8'11'226'16,"-2"2"-16"-16,1 2-10 0,-3 6-6 0,5-4-11 0,-7 5-9 15,2 2-13-15,0 3-8 0,2-3-14 0,-2 0-11 16,5 2-9-16,-4-2-6 0,2 1-12 0,5-1-9 16,-2-1-12-16,3-4-4 0,0-2-10 0,3-2-5 15,0 1-3-15,0-2-5 0,3 1-5 0,0-1-3 16,3-4-6-16,0-3-5 0,1 6 1 0,4-6-4 16,-1-2-4-16,3 1-3 0,2-2 0 0,2-1-2 15,1-3-2-15,-8-3-2 0,3 0-4 0,2-1 1 0,-1-1 1 16,-5 0-6-16,-2-4 1 0,-1-3-1 15,-1 4-1-15,-2-3 1 0,-2 0-4 0,-1 11-1 16,-1-19-2-16,-2 8 0 0,-3 4-1 0,-2 0-1 16,-1-2-1-16,2 1 1 0,-2 5-2 0,9 3 3 15,-20-8-4-15,9 7-14 0,11 1-12 0,-21 0-21 16,21 0-25-16,-21 5-23 0,10 0-31 0,2-3-37 16,9-2-39-16,-14 11-184 0,8-9-420 0,6-2 186 0</inkml:trace>
</inkml:ink>
</file>

<file path=ppt/ink/ink218.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in"/>
          <inkml:channel name="T" type="integer" max="2.14748E9" units="dev"/>
        </inkml:traceFormat>
        <inkml:channelProperties>
          <inkml:channelProperty channel="X" name="resolution" value="393.73947" units="1/cm"/>
          <inkml:channelProperty channel="Y" name="resolution" value="393.73947" units="1/cm"/>
          <inkml:channelProperty channel="F" name="resolution" value="249.9771" units="1/in"/>
          <inkml:channelProperty channel="T" name="resolution" value="1" units="1/dev"/>
        </inkml:channelProperties>
      </inkml:inkSource>
      <inkml:timestamp xml:id="ts0" timeString="2023-08-11T05:47:53.670"/>
    </inkml:context>
    <inkml:brush xml:id="br0">
      <inkml:brushProperty name="width" value="0.04667" units="cm"/>
      <inkml:brushProperty name="height" value="0.04667" units="cm"/>
      <inkml:brushProperty name="color" value="#3165BB"/>
      <inkml:brushProperty name="fitToCurve" value="1"/>
    </inkml:brush>
  </inkml:definitions>
  <inkml:trace contextRef="#ctx0" brushRef="#br0">76 0 71 0,'0'0'205'0,"-16"4"-6"15,16-4-9-15,-14 4-11 0,14-4-10 0,-13 3-16 16,13-3-7-16,-12 5-8 0,12-5-12 0,-7 7-5 15,7-7-8-15,-8 9-10 0,8-9-7 0,-6 8-7 16,6-8-8-16,0 13-5 0,0-13-8 0,2 14-4 16,-2-14-6-16,6 14-5 0,0-4-5 0,-4-4-3 15,3 3-4-15,2-2-6 0,-1 2 2 0,3 2-5 16,3-1-6-16,0-2-1 0,0 0 2 0,-1 3-6 16,2-2-1-16,0-2-1 0,-1 3 4 0,0 0-3 15,-4-2 2-15,4 1-2 0,-2-1-2 0,2-1 0 16,-5 0-1-16,2 0 0 0,-1-1-3 0,-2-1-2 15,1 2 2-15,-1 0-3 0,-6-7-3 0,3 13 1 16,2-6-4-16,-5-7 4 0,0 14 2 0,0-14-3 16,0 0 3-16,-12 19-4 0,6-14 2 0,-2-1-1 15,-1 2-1-15,-2-2 0 0,-3-2 1 0,2 3-10 0,0 0-10 16,3-4-19-16,9-1-20 0,-24 5-16 0,15-1-25 16,-1-2-19-16,10-2-19 0,-15 0-24 15,15 0-46-15,0 0-190 0,-15-9-422 0,15 9 187 16</inkml:trace>
  <inkml:trace contextRef="#ctx0" brushRef="#br0" timeOffset="-330.67">37-28 191 0,'17'-2'256'16,"-2"2"-12"-16,0-1-15 0,4-1-16 0,-1 1-16 16,0 1-15-16,-2-1-16 0,2 1-9 15,-2-3-10-15,2 3-17 0,0 0-5 0,-3 0-14 0,0-1-13 16,-4 2-10-16,-11-1-6 0,19 3-10 0,-10-3-4 16,-9 0-8-16,19 1-8 0,-19-1-9 0,9 0-6 15,-9 0-10-15,0 0-15 0,14 1-24 0,-14-1-17 16,0 0-17-16,0 0-16 0,0 0-21 0,9 7-25 15,-9-7-28-15,0 0-22 0,0 0-49 0,0 0-151 16,0 0-387-16,0 0 170 0</inkml:trace>
  <inkml:trace contextRef="#ctx0" brushRef="#br0" timeOffset="338.47">632-216 149 0,'11'7'191'0,"-4"4"-11"0,-1 3-8 15,3 0-11-15,-1 0-3 0,2 4-7 0,-1 2-4 16,2 2-9-16,-1 2 0 0,2-1-8 0,-5 0-5 0,1 3-6 16,-1-2-9-16,2 1-14 0,-7-1 0 15,-4-1-11-15,2 0-4 0,-3-7-3 0,2 7-1 16,-7-1-7-16,-2 1-4 0,-1-3-9 0,-2-1-3 0,1-3-2 15,-1 2-9-15,-5-4-3 0,3 4-2 0,0-4-4 16,3 0 0-16,0-1-7 0,-1-1-3 16,1-2-17-16,-2-4-22 0,7 4-27 0,-1-2-19 0,1-1-30 15,1 0-26-15,6-7-22 0,-8 10-35 0,8-10-242 16,0 0-448-16,0 0 198 0</inkml:trace>
  <inkml:trace contextRef="#ctx0" brushRef="#br0" timeOffset="607.75">955 231 227 0,'0'0'252'0,"9"-4"-17"0,-9 4-15 16,0 0-14-16,20 0-9 0,-20 0-11 0,18 0-4 15,-6 1-15-15,-12-1-11 0,24 3-11 0,-8-3-12 16,-2 0-7-16,1 1-10 0,0 1-9 0,3-1-16 15,-2 2-5-15,3-2-8 0,-1 1-7 0,0-2-7 16,-3 4-8-16,0-3-6 0,3 3-4 16,-6-2-3-16,1-2-9 0,1 5-17 0,-4-4-17 0,1 0-20 15,-11-1-22-15,15 0-27 0,-15 0-40 0,0 0-35 16,0 0-38-16,13-7-54 0,-13 7-180 0,-2-13-448 16,2 13 198-16</inkml:trace>
  <inkml:trace contextRef="#ctx0" brushRef="#br0" timeOffset="797.25">1187 74 196 0,'0'0'234'15,"0"0"-15"-15,-16 11-7 0,13-5-10 0,3-6-10 16,-8 13-9-16,4-4-9 0,2 1-10 0,-1 2-10 0,2 4-9 16,1-3-8-16,-2 2-15 0,4 2-10 0,-2 1-13 15,0-1-11-15,1 4-4 0,-1 3-6 16,-1-3-8-16,2 1-6 0,-2-3-8 0,1-1-22 0,-2 3-37 15,2 4-37-15,-4-8-53 0,2 1-51 0,-2-4-67 16,1 0-211-16,-1-4-456 0,2 1 202 16</inkml:trace>
  <inkml:trace contextRef="#ctx0" brushRef="#br0" timeOffset="1795.07">1785-90 163 0,'0'0'194'0,"0"0"-8"0,0 0-2 0,0 0-10 15,0 0-7-15,-4-11-4 0,4 11-4 0,0 0-4 16,0 0-9-16,0 0 0 0,0 0-4 0,0-14-4 16,0 14-8-16,0 0-1 0,0 0-16 0,0 0-10 15,0 0-18-15,0 0-10 0,0 0-2 0,0 0-10 16,0 0-1-16,0 0-2 0,0 0 0 0,4 34 11 15,-2-19-2-15,2 2 0 0,-1-1 1 0,-3 5-2 16,5 3-6-16,-4 3-4 0,4-2 0 0,-4 2-1 16,1-2-7-16,2-1-5 0,-2-2 3 0,2 2-9 15,-1 0 1-15,-3-6-6 0,0 0 2 0,-1 2-5 0,1-2-5 16,0-1-7-16,-2 0 2 0,-2-3 2 16,2-3-4-16,-2 6-4 0,1-6-1 0,0-1 3 15,0 0-12-15,-2-1-20 0,5-9-9 0,-7 16-20 0,5-9-16 16,2-7-14-16,-6 14-20 0,6-14-15 0,-4 8-16 15,4-8-10-15,0 0-31 0,-6 6-49 0,6-6-81 16,0 0-168-16,0 0-500 0,0 0 221 0</inkml:trace>
  <inkml:trace contextRef="#ctx0" brushRef="#br0" timeOffset="2164.49">1831-95 191 0,'3'-12'206'0,"-3"12"-9"0,6-12-12 0,-6 12-7 16,8-9-18-16,-5 0-10 0,-3 9-14 0,10-8-8 16,-4 3-10-16,-6 5-10 0,11-11-6 0,-5 5-9 15,-6 6-8-15,15-7-7 0,-8 3-5 0,-7 4-1 16,18-5-6-16,-18 5-4 0,15-1-4 0,-15 1 1 15,13-3-5-15,-13 3-3 0,15-1-6 0,-15 1-9 16,14 5 2-16,-14-5-5 0,13 7-5 0,-8-4 0 16,-5-3-3-16,5 10 1 0,-5-10-4 0,3 17 4 15,0-9-4-15,-3-8 8 0,0 17-3 0,0-17-2 0,-6 20-2 16,2-9 1-16,3-2-4 0,-4 2 4 16,1-3-5-16,-5 5-2 0,1-2-1 0,2-1-2 15,-3 1 1-15,-1 0 2 0,2 2-4 0,-2-4 2 16,-2-1-25-16,0 3-28 0,0-3-27 0,-1 3-34 15,-1 1-35-15,4-5-45 0,-2 1-68 0,-2-1-164 0,7-4-446 16,-2 4 197-16</inkml:trace>
  <inkml:trace contextRef="#ctx0" brushRef="#br0" timeOffset="2816.36">2025 336 116 0,'0'0'227'0,"0"0"-21"0,0 0-11 15,0 0-17-15,0 0-14 0,24-11-17 16,-24 11-15-16,9-6-8 0,-9 6-17 0,14-5-10 0,-5 2-8 16,-9 3-7-16,17-6-8 0,-6 2-7 0,-1 0-3 15,1 1-5-15,-11 3-4 0,19-5-3 0,-11 3-5 16,4-1-3-16,-12 3-3 0,14-4-3 0,-14 4-7 16,15-3-1-16,-15 3-1 0,15-1-7 0,-15 1-2 15,0 0-1-15,18 4 0 0,-18-4-9 0,8 4 5 16,-8-4-6-16,6 5 3 0,-6-5 3 0,6 11-1 15,-6-11 0-15,1 15 1 0,2-8-1 0,-3-7 4 16,-3 17 1-16,0-6 1 0,-1 3 3 0,1-2 0 16,-2 3-5-16,1-4 0 0,-1 3-1 0,-1 0-1 15,-4 1-4-15,4-5 1 0,-2 3-1 0,1 0-2 16,-1-2 2-16,1 1-1 0,-5-3-2 0,0 1 3 16,0-2-4-16,-1-1 1 0,4 3-1 0,-3-4 2 0,6-1-1 15,-3 1-1-15,9-6-1 0,-15 8-1 0,5-5 0 16,10-3 2-16,-14 3 0 0,14-3-2 0,-12 1 0 15,12-1 5-15,0 0-6 0,0 0 1 0,-15-4 1 16,15 4-3-16,0 0-2 0,0 0-2 0,0 0-2 16,0 0-2-16,0 0-1 0,0 0 2 0,20-23-4 15,-20 23 1-15,15-5 1 0,-3 2 0 0,-3 0 2 16,7-2 2-16,-3 5-2 0,7-2 3 0,-5 2-6 16,4-1 4-16,-1-2 1 0,0 3-1 0,0 0-4 0,3 0 7 15,-2 3-4-15,-1-6 2 0,1 2-2 16,-2 2 2-16,-1 2 0 0,-2-2 1 0,0 1-3 15,-2-2-11-15,-3 4-16 0,-9-4-15 0,18 1-17 16,-18-1-13-16,14 4-14 0,-14-4-21 0,12 2-12 0,-12-2-31 16,0 0-51-16,0 0-149 0,15-6-381 15,-15 6 168-15</inkml:trace>
  <inkml:trace contextRef="#ctx0" brushRef="#br0" timeOffset="3173.29">2837-72 66 0,'0'0'227'0,"0"0"-10"0,0 0-15 15,0 0-11-15,0 0-3 0,16 30-9 0,-13-18-4 16,2 5-10-16,-1 0-8 0,1 4-4 0,-3 3-4 0,4 0-13 16,-1 0-4-16,-1 1 0 0,1-1-7 15,-2-2-16-15,1 0-5 0,-2 2-14 0,-1-6-3 16,4 6-11-16,-4-8-8 0,1 1-9 0,1-1-1 0,-2 1-6 16,1-3-5-16,-2 0-7 0,-2-2-1 0,1-1-8 15,1-11 1-15,-3 19-3 0,1-9-18 0,2-10-13 16,-7 16-13-16,2-11-17 0,1 2-19 0,4-7-24 15,-9 12-21-15,9-12-26 0,-11 5-18 0,11-5-27 16,-11 2-23-16,11-2-250 0,0 0-475 0,-14-11 210 16</inkml:trace>
  <inkml:trace contextRef="#ctx0" brushRef="#br0" timeOffset="3506.51">2947-121 115 0,'5'-11'229'0,"-5"11"-14"15,8-13-17-15,-2 9-18 0,-6 4-17 0,12-7-13 0,-12 7-14 16,15-2-10-16,-6-1-14 0,-9 3-5 0,23 0-10 16,-14 0-11-16,-9 0-6 0,23 4-5 0,-14 0-5 15,5-1 0-15,-1 2-7 0,2-2-3 0,-6 3-1 16,4 3-4-16,-4-3-10 0,-1 1-1 0,-1-1-5 15,-2 1-5-15,1 4 2 0,-3-4-3 16,0 4-1-16,-2-1 0 0,-1-10 2 0,-1 20-1 0,-5-12 3 16,-2-2-2-16,-1 7-4 0,-4-4 1 0,0 1-6 15,-1-2 0-15,-2 2-2 0,-2-3-3 0,1 3-1 16,-2-3-1-16,1 0 1 0,3 0-16 0,-1-1-17 16,1 2-25-16,1-1-28 0,1 1-23 0,0-1-35 15,5-1-30-15,2 0-38 0,6-6-209 0,-6 8-435 16,6-8 193-16</inkml:trace>
  <inkml:trace contextRef="#ctx0" brushRef="#br0" timeOffset="3889.68">3168 336 70 0,'0'0'284'0,"13"0"-19"0,-13 0-23 16,0 0-26-16,0 0-23 0,0 0-17 0,0 0-11 16,5 13-3-16,-5-13-12 0,0 11-12 0,0-11-9 0,0 0 1 15,-12 17-7-15,12-17-12 0,-6 15-10 16,4-7-7-16,2-8-5 0,-4 13-4 0,4-13-4 15,-3 13 1-15,3-13-6 0,-2 16-7 0,2-16-6 0,0 13-7 16,0-13-2-16,3 13-3 0,2-6-4 0,-5-7-3 16,7 11-6-16,-7-11-1 0,12 11-6 15,-6-8-2-15,2 4-12 0,1-2-18 0,-2 0-21 0,-7-5-19 16,18 6-21-16,-9-5-25 0,1 3-22 0,-10-4-32 16,21 0-25-16,-21 0-9 0,21-6-30 15,-11 1-40-15,-2-1-163 16,4-5-441-16,-3 4 195 15</inkml:trace>
  <inkml:trace contextRef="#ctx0" brushRef="#br0" timeOffset="4061.22">3374 438 26 0,'4'-12'155'0,"-4"12"16"0,0 0-8 0,6-10 9 0,-6 10 2 16,0 0 4-16,0 0-8 0,0 0-10 0,0 0-16 15,0 0-19-15,0 0-10 0,0 0-13 16,0 0-4-16,0 0-6 0,0 0 0 0,0 0-3 0,0 0 2 0,0 0-9 16,-7 33-2-16,7-33-9 0,-6 24-6 0,1-9-6 15,2 3-5-15,-1-1-5 0,-4 5-4 16,1-6-6-16,1 2 0 0,1 0-5 0,-2 3 2 0,1-2-18 15,3-3-19-15,-2-1-32 0,2 0-27 0,3-2-24 16,-3 0-30-16,2 1-39 0,1-14-64 0,4 17-171 16,-1-11-420-16,5 1 186 0</inkml:trace>
  <inkml:trace contextRef="#ctx0" brushRef="#br0" timeOffset="4785.21">3975 14 210 0,'0'0'259'16,"0"-20"-15"-16,1 11-19 0,1-2-19 0,4 3-21 15,1-4-19-15,-1 3-11 0,0 0-18 0,1 3-10 16,5-4-14-16,-1 6-14 0,-2-2-10 0,3 1-5 15,-3-1-9-15,3 4-9 0,-1-2-9 0,3 3-4 16,-14 1-9-16,22 0-2 0,-10 1-6 0,-3 3-3 16,2-2-4-16,-2 2-6 0,-2 3 1 0,2-3-4 15,-5 2-3-15,1 4 0 0,-1-2 0 0,-1 0-3 16,-3-8 1-16,3 24-6 0,-3-11 4 0,0-2-4 16,-6 6 2-16,2-5-1 0,-4 1-3 0,1 1 3 15,-3 1 1-15,-1-3-5 0,-2 0 5 0,-2 1-2 16,1-3-14-16,-1 1-26 0,1-1-28 0,0 3-32 15,-2-5-39-15,5 0-51 0,-1 2-234 0,5-5-451 0,1 2 200 16</inkml:trace>
  <inkml:trace contextRef="#ctx0" brushRef="#br0" timeOffset="4473.36">4040 98 250 0,'0'0'254'0,"0"0"-27"0,0 0-10 15,0 0-3-15,0 0-13 0,0 0-15 16,0 0-6-16,-18 39-7 0,15-22-15 0,3 1-3 0,-3 5-11 16,0-2-8-16,-1 2-11 0,4 1-6 0,-3 0-9 15,3-3-17-15,0 2 3 0,-3 2-8 0,7-3-7 16,-5 0-8-16,1 2-10 0,0-6-2 0,-3-2-11 15,3 2-7-15,-2-1 2 0,2-3-4 16,0 2-6-16,-1-2-1 0,-2-3-12 0,3-11-19 0,0 20-13 16,0-11-19-16,0-9-18 0,-3 13-18 0,3-13-18 15,0 11-10-15,0-11-17 0,0 0-23 0,-7 10-19 16,7-10-35-16,0 0-29 0,0 0-210 0,0 0-461 16,-9-27 204-16</inkml:trace>
  <inkml:trace contextRef="#ctx0" brushRef="#br0" timeOffset="5406.31">4400 376 221 0,'0'0'267'0,"-15"-3"-23"0,15 3-21 0,0 0-22 16,0 0-22-16,-14 3-18 0,14-3-16 0,0 0-18 15,-10 2-7-15,10-2-13 0,0 0-10 0,0 0-10 16,-8 10-5-16,8-10-12 0,0 0-2 0,0 12-11 16,0-12-1-16,0 0-9 0,2 15-3 0,-2-15-6 0,6 11 0 15,0-3-3-15,0 0-7 0,-6-8 0 0,9 15-1 16,0-6-6-16,-2 0 2 0,2-2-4 15,2 4 1-15,-1 2-8 0,0-2 3 0,2 2-3 0,-3 2-3 16,0-6 2-16,2 3-2 0,-4 2 1 0,1-2-1 16,-4-1-3-16,-1-3 4 0,2 4-4 15,-4-1 3-15,-1-11 0 0,0 19 0 0,-1-9 1 0,-1 0 2 16,2-10-3-16,-12 18 1 0,2-6-4 0,-1-2 5 16,-1-3-2-16,-1 2 0 0,-2 0-1 0,-1-3-19 15,2-3-28-15,-2 3-20 0,2-1-27 0,1 1-23 16,-4-1-38-16,7-3-36 0,10-2-62 0,-19 1-126 15,19-1-401-15,-18 3 178 0</inkml:trace>
  <inkml:trace contextRef="#ctx0" brushRef="#br0" timeOffset="5058.48">4333 360 126 0,'0'0'261'15,"20"-4"-18"-15,-11 4-12 0,-9 0-11 0,20 0-8 16,-10 0-15-16,5 0-10 0,-3 0-20 0,-12 0-13 16,28 0-14-16,-20 0-9 0,8 0-16 0,1 0-8 15,-4 0-11-15,5 4-8 0,-5-4-11 0,2 1-8 16,2 0-7-16,-8 1-6 0,3 1-5 0,-12-3-8 15,16 2-13-15,-7 2-22 0,-9-4-36 0,10 1-34 0,-10-1-28 16,0 0-37-16,11 4-33 0,-11-4-64 0,0 0-173 16,0 0-430-16,0 0 191 0</inkml:trace>
  <inkml:trace contextRef="#ctx0" brushRef="#br0" timeOffset="8412.23">4904 214 86 0,'0'0'220'0,"0"0"-5"0,0 0-10 16,0 0-13-16,0 0-11 0,0 0-11 0,0 0-6 15,0 0-9-15,0 0-10 0,0 0-9 0,0 0-7 16,0 0-8-16,0 0-6 0,0 0-10 0,0 0-6 0,0 0-6 16,0 0-9-16,0 0-5 0,0 0-8 0,0 0-9 15,0 0-4-15,0 0-5 0,0 0-2 16,0 0-2-16,0 0 3 0,0 0-2 0,0 0-2 0,0 0-1 15,0 0-3-15,36 10-4 0,-36-10 0 0,17 4-6 16,-6 0 3-16,-2-2-7 0,3-1-1 0,-2 2-2 16,4-3-2-16,-2 1-7 0,-12-1-1 0,25 6-1 15,-13-6 1-15,-2 1-3 0,-10-1-1 0,20 2 2 16,-8 0-1-16,-12-2-4 0,17 0 2 0,-9 2-4 16,-8-2-6-16,13 0-2 0,-13 0-9 0,0 0-8 15,14 0-6-15,-14 0-12 0,0 0-11 0,0 0-13 16,12 4-19-16,-12-4-21 0,0 0-28 0,0 0-27 15,0 0-33-15,0 0-33 0,0 0-221 16,0 0-477-16,0 0 211 0</inkml:trace>
  <inkml:trace contextRef="#ctx0" brushRef="#br0" timeOffset="8673.45">4919 356 154 0,'0'0'255'0,"12"11"-12"0,-12-11-9 0,13 2-5 16,-13-2-17-16,15 2-16 0,-15-2-4 0,19 2-7 16,-2-1-12-16,-2 1-16 0,3-1-13 0,-4 3-14 15,1-4-13-15,3 3-13 0,-3 0-14 0,0-2-8 16,1 3-6-16,-5-3-25 0,4 4-31 0,-5-1-28 0,-2-3-32 15,-8-1-38-15,18 8-24 0,-12-4-45 16,-6-4-45-16,9 5-222 0,-9-5-447 0,10 6 199 16</inkml:trace>
  <inkml:trace contextRef="#ctx0" brushRef="#br0" timeOffset="44611.2">5350-30 148 0,'0'0'168'16,"-2"-9"-11"-16,2 9-21 0,0 0-6 0,0 0-5 16,0 0-8-16,0 0-8 0,0 0-8 0,-6-9-9 15,6 9-3-15,0 0-3 0,0 0-14 0,0 0 8 16,0 0 0-16,0 0-4 0,-7-7-1 0,7 7-1 15,0 0-2-15,0 0 2 0,0 0-5 16,0 0 0-16,0 0-5 0,0 0-1 0,0 0-7 0,0 0-2 16,0 0-5-16,0 0-5 0,0 0-6 0,0 0-2 15,0 0-6-15,0 0-3 0,27-4-1 0,-27 4-3 16,31 2-6-16,-9 1 4 0,-1-1-6 0,5 1 2 16,-1 2-3-16,2 0-1 0,-2-1-1 0,-6 0-3 15,-1-1-3-15,0 2 2 0,0 0-1 0,-1-2 1 16,-4 0 2-16,-1 1-2 0,-2-2-2 0,-1 2-3 15,-9-4-2-15,15 3 1 0,-15-3 2 0,8 8 1 16,-8-8 9-16,3 10 7 0,-3-10 2 0,0 0 5 16,-5 16-3-16,5-16-2 0,-7 18-3 0,-1-7 4 0,2-2-2 15,-1 2 2-15,-1 1-1 0,-2 1 5 0,2 0-3 16,1-2-2-16,0 2-1 0,-4 0 2 0,4 3-2 16,-1-5 0-16,1 6-3 0,1-4 2 0,-2 5-2 15,1-2 0-15,2-3-4 0,-1 5-3 0,0-3 0 16,1 0 1-16,2-1-4 0,-2 0 3 0,2 0-2 15,-1 4-2-15,1-4 1 0,-2-1 2 0,4 0-3 16,-5-1 1-16,1-2-4 0,-1 2 1 0,3-2-2 16,-1 0-3-16,4-10-15 0,-8 14-14 0,4-7-17 0,4-7-12 15,-5 14-15-15,5-14-14 0,-6 11-16 16,6-11-14-16,-10 6-14 0,10-6-20 0,-6 7-13 16,6-7-36-16,0 0-196 0,0 0-428 0,0 0 190 0</inkml:trace>
  <inkml:trace contextRef="#ctx0" brushRef="#br0" timeOffset="44836.9">5430 270 172 0,'0'0'225'0,"0"0"-13"0,12-7-7 15,-12 7-7-15,14 0-14 0,-14 0-9 0,19-4-14 16,-4 4-10-16,3 0-11 0,0 0-11 0,1 0-10 15,8 0-11-15,-3 4-14 0,-2-2-5 0,2-2-10 16,-5 4-11-16,8-3-3 0,-1 3-11 0,-7-2-10 16,2 2-29-16,-3-3-34 0,1 1-29 0,-4-2-27 0,0 4-26 15,1-4-41-15,-5-3-44 0,-11 3-167 0,18-1-383 16,-9-1 170-16</inkml:trace>
  <inkml:trace contextRef="#ctx0" brushRef="#br0" timeOffset="45443.24">6159 64 134 0,'-10'1'183'16,"10"-1"-1"-16,-19 2-9 0,11 2-16 0,8-4-9 16,-16 2-16-16,16-2-19 0,-9 1 1 0,9-1-7 15,0 0-3-15,-12 10-9 0,12-10-3 0,-5 7-5 16,5-7-5-16,0 0-2 0,-3 11-8 0,3-11 3 16,0 11-12-16,0-11 2 0,0 0-11 0,3 17-1 15,-3-17-5-15,5 14-3 0,-1-8-6 0,-4-6-1 16,8 12-4-16,-5-4-5 0,3-1-1 0,-6-7-7 15,6 16 3-15,-2-9-3 0,-1 1-3 0,3 0-3 16,-1 0 1-16,-2 0-1 0,3 1-5 0,-2 0 3 0,-4-9-5 16,6 15 3-16,-3-4-5 0,2 0 1 0,-4-4-3 15,5 3 3-15,-2 0 1 0,-1-4-4 16,2 5 0-16,-2-4 5 16,1 4-5-16,-1-4-6 0,2 4 5 0,-1-4 0 0,-4-7 0 0,3 17-2 15,-1-10 2-15,-2-7 5 0,0 15-2 0,0-15-2 0,-3 10 1 16,3-10 2-16,-6 11-5 0,6-11 4 0,-14 8-2 15,5-3 0-15,-1-2-17 0,1 2-17 0,-3-3-17 16,0-1-15-16,12-1-15 0,-21 8-20 0,11-6-19 16,10-2-17-16,-17 0-30 0,17 0-199 0,0 0-392 15,-14-6 173-15</inkml:trace>
  <inkml:trace contextRef="#ctx0" brushRef="#br0" timeOffset="45116.13">6165 77 42 0,'17'-3'242'0,"-2"2"-20"0,1-1-14 0,4-2-14 15,-1 4-10-15,6-2-18 0,2 1-10 0,-1-3-13 16,-1 4-8-16,-1 0-14 0,-5-2-8 0,1 2-13 15,-1 0-12-15,-4-3-9 0,3 3-9 0,-3 0-8 16,-3 3-5-16,-12-3-11 0,19 0-16 0,-19 0-23 0,15 0-25 16,-15 0-22-16,7 2-18 0,-7-2-25 0,0 0-13 15,0 0-25-15,0 0-31 0,0 0-165 0,0 0-342 16,0 0 152-16</inkml:trace>
  <inkml:trace contextRef="#ctx0" brushRef="#br0" timeOffset="45842.87">6523 308 94 0,'0'0'246'0,"11"-1"-26"0,-11 1-20 15,0 0-24-15,0 0-9 0,0 0-12 16,0 0-10-16,-5 22-16 0,5-22-7 0,-6 13-8 0,6-13-4 16,-3 18-1-16,0-9-9 0,2-1-7 0,1-8-8 15,-2 19-4-15,2-8 0 0,0-11-5 16,3 17-4-16,0-8-2 0,0 0-3 0,3-2 0 0,0-1-3 15,3 1-2-15,0 0-3 0,0 0-6 0,5-2-4 16,3 0-8-16,0 1 0 0,2-2-6 0,-1-1-3 16,-1-2 0-16,5-1-2 15,-6 3-9-15,4-6 0 0,-1 0 2 0,-1-2-1 0,-3-1-2 16,0 1 0-16,1-1-6 0,-2-3-1 0,-4-2-1 0,2-2 1 16,-3 2-5-16,0-2-1 0,-3 0-1 0,-3-1-1 15,-2 0-1-15,-1 1 2 0,0-2-3 0,-3 2-4 16,-1-3 3-16,-2 3 0 0,-3 0-6 0,-1 3 4 15,-4-2-1-15,-1 3-1 0,0 3-1 0,-3-1-2 0,2-1-12 16,-2 5-9-16,0-1-10 0,2 3-11 0,-2-1-15 16,3 2-10-16,-1 2-15 0,2 2-22 0,4-3-8 15,10-1-14-15,-17 7-13 0,17-7-25 0,-4 6-67 16,4-6-136-16,-3 11-403 0,3-11 178 0</inkml:trace>
  <inkml:trace contextRef="#ctx0" brushRef="#br0" timeOffset="48440.83">9233 97 13 0,'0'0'197'0,"0"0"-13"15,0 0-11-15,0 0-7 0,3-16-18 0,-3 16 5 0,0 0-8 16,0 0-10-16,0 0-4 0,12-10-5 0,-12 10-4 15,8-4-3-15,-8 4-11 0,0 0-5 0,0 0-6 16,0 0-6-16,0 0-1 0,19 14-4 0,-19-14-4 16,6 15-5-16,-5-7-2 0,-1-8 0 0,5 19 0 15,-4-7-7-15,1 3 1 0,-2-3-3 0,0 3-2 16,-2-2-5-16,1 1-3 0,-2 3-2 0,3-4-4 16,0 3-7-16,-2-3-4 0,1 1-5 0,-1-2 2 15,1-1-12-15,1-11 6 0,0 20-2 0,-3-10-3 16,3-10-5-16,-1 16-1 0,-2-6 1 0,3-10-3 15,0 15-17-15,0-15-16 0,3 13-17 0,-3-13-27 16,1 12-16-16,-1-12-26 0,6 15-29 0,-6-15-31 16,9 7-38-16,-9-7-76 0,12 1-147 0,-12-1-458 0,18-1 203 15</inkml:trace>
  <inkml:trace contextRef="#ctx0" brushRef="#br0" timeOffset="48715.13">9721 133 166 0,'0'0'242'0,"19"-6"-17"16,-8 2-10-16,4 3-15 0,0-2-10 0,1-3-12 16,-1 2-14-16,0 1-6 0,0-1-11 0,3 4-8 15,-3-4-16-15,4 3-9 0,0 0-5 0,-2 1-12 16,-2-1-6-16,0 1-3 0,1 0-10 0,-1 0-8 15,-2 0-4-15,-13 0-9 0,23-4-7 0,-16 4-5 16,-7 0-7-16,18 4-4 0,-18-4-7 0,13 1-11 16,-13-1-21-16,12 1-29 0,-12-1-25 0,0 0-22 0,0 0-24 15,0 0-33-15,0 0-35 0,0 0-72 0,0 0-137 16,0 0-412-16,0 0 182 0</inkml:trace>
  <inkml:trace contextRef="#ctx0" brushRef="#br0" timeOffset="49160.29">9848 84 26 0,'-9'-3'269'0,"9"3"-19"15,0 0-18-15,0 0-19 0,0 0-20 0,0 0-21 16,0 0-15-16,0 0-22 0,-14 4-9 0,14-4-17 16,0 0-9-16,-6 6-10 0,6-6-9 0,-9 7-8 15,9-7-5-15,-4 10-8 0,4-10-8 0,-6 12-1 16,3-5-5-16,3-7-4 0,-9 13-3 0,6-3-5 0,3-10-5 15,-4 12 0-15,1-2-3 0,3-10-1 16,-5 14-4-16,5-14 1 0,0 18-5 0,0-18 0 16,5 17 0-16,-2-10 1 0,4 3-3 0,2-2-4 0,-2 3 3 15,4-3-2-15,2 1 0 0,4 0-3 0,-2-2 0 16,3 3-2-16,-2-2 1 0,0 2 0 16,-1-3-10-16,0-1 7 0,-1-1 1 0,0 1-1 0,-3 2-3 15,2-2-3-15,-5-2 4 0,2 0-5 0,-10-4 3 16,14 9-2-16,-8-8 0 0,-6-1-2 0,10 10 1 15,-10-10 1-15,6 8-2 0,-6-8 2 0,6 8 1 16,-6-8 4-16,0 0 1 0,-1 13 4 0,1-13 17 16,0 0 3-16,-17 10 6 0,10-7 0 0,7-3-2 15,-24 5-2-15,12-3-3 0,-3-2-2 0,0 1-4 16,0 2-1-16,2-3 0 0,1 1-4 0,12-1 3 16,-23 0-6-16,13 0 2 0,10 0-5 0,-21 4-2 15,21-4-17-15,-15 0-13 0,15 0-22 0,-10 2-20 16,10-2-21-16,0 0-13 0,-11 5-12 0,11-5-23 15,0 0-28-15,0 0-52 0,0 0-194 0,0 0-439 16,0 0 195-16</inkml:trace>
  <inkml:trace contextRef="#ctx0" brushRef="#br0" timeOffset="49486.74">10438 259 36 0,'0'0'265'15,"17"0"-15"-15,-17 0-20 0,0 0-12 0,19 7-19 16,-14-3-10-16,6 2-13 0,-5 1-8 0,2-1-6 16,4 2-10-16,1 3-8 0,-1 0-3 0,3 1-11 15,0-1-1-15,-2 0-11 0,1 3-7 0,4 3-2 0,-5-8-4 16,1 3-15-16,-2 1-4 0,2-4-9 15,1 4-8-15,-1-4-8 0,-4 0-3 16,-1-1-6-16,0-1-9 0,-1 0-9 0,1-1 7 0,-2 0-5 0,2-1-5 16,-5 2 1-16,-4-7-16 0,9 7-12 0,-9-7-13 15,8 6-18-15,-8-6-9 0,0 0-19 0,9 7-11 16,-9-7-20-16,0 0-33 0,0 0-21 0,0 0-37 16,0 0-32-16,0 0-264 0,0 0-513 0,0 0 226 15</inkml:trace>
  <inkml:trace contextRef="#ctx0" brushRef="#br0" timeOffset="49717.41">10799 276 157 0,'0'0'293'0,"0"0"-22"0,0 0-26 16,-7-7-27-16,7 7-20 0,0 0-19 0,0 0-8 15,0 0-6-15,0 0-10 0,-24 14-8 0,19-8-6 16,5-6-6-16,-7 16-17 0,-1-7-7 0,6 2-8 0,-7 0-13 15,1 2-7-15,2 0-12 0,-3 1-2 16,-1 1-4-16,1-3-10 0,0 1-2 0,1 2-7 0,-1-1-3 16,2-1-13-16,-5 2-24 0,2-2-20 0,-4 0-32 15,2-1-37-15,-1 1-30 0,-4-2-45 0,4-4-42 16,3 4-268-16,4-5-506 0,-5-2 224 0</inkml:trace>
  <inkml:trace contextRef="#ctx0" brushRef="#br0" timeOffset="46123.12">7251 343 57 0,'0'0'240'0,"21"0"-16"0,-6 0-13 0,1-1-20 16,1 2-10-16,2-1-15 0,7 2-12 0,-1-1-16 15,-1-1-9-15,-2 3-10 0,2-2-8 0,3 2-11 0,1 0-7 16,-4-3-12-16,3 0-3 0,-9 0-9 0,3 5-7 16,-2-4-8-16,0-1 1 0,1 2-9 0,-5-2-4 15,-3 3-7-15,0-3-2 0,-12 0-7 0,16 0-10 16,-16 0-18-16,13 2-11 0,-13-2-17 0,11 2-23 16,-11-2-23-16,0 0-18 0,0 0-32 0,0 0-36 15,0 0-198-15,0 0-389 0,0 0 173 0</inkml:trace>
  <inkml:trace contextRef="#ctx0" brushRef="#br0" timeOffset="46385.42">7599 168 206 0,'0'0'216'16,"0"0"-11"-16,-9 17-11 0,9-17-7 0,-8 16-11 15,5-7-12-15,0 4-3 0,2-2-10 0,-2 3-12 0,-3 1-4 16,4 2-11-16,1-1-10 0,-4 0-9 0,4 2-14 16,-1-3-5-16,-2 2-12 0,2-3-4 15,2 2-7-15,-4-3-2 0,2 1-10 0,1 0-6 0,2 0-2 16,-2-4-3-16,1-10-6 0,0 22-16 0,0-15-18 16,0-7-17-16,1 14-31 0,-1-14-13 0,6 12-23 15,-3-3-26-15,-3-9-21 0,14 7-37 0,-4-5-221 16,-10-2-422-16,26-2 186 0</inkml:trace>
  <inkml:trace contextRef="#ctx0" brushRef="#br0" timeOffset="46768.29">8006 315 123 0,'0'0'195'0,"0"0"-12"0,0 0-11 15,0 0-7-15,0 0-16 0,-5 34-7 0,7-27-8 0,-2-7-2 16,3 15-10-16,-2-8-4 0,-1-7-5 0,6 18-9 16,0-11-2-16,-1 3-12 0,4-4 3 0,-2 1-5 15,2 1-8-15,3 2-5 0,1-4-4 0,2 1-9 16,2-2-6-16,-2 1-1 0,3-2-10 0,-4 0 0 16,3-1-10-16,2-2 3 0,4-1-4 0,-8-1-2 15,1 1-5-15,2-3 2 0,-3-1-7 0,1-3 2 16,-2-1-3-16,-4 0-2 0,2-3-1 0,-2 0-1 15,-2 2-2-15,-1-4-2 0,-2 0-2 0,-4-1-1 16,-1 3-2-16,-1-5-2 0,-5 3-1 0,0 0-1 16,-5 2 1-16,-2 1-4 0,0-4 3 0,-8 5-2 15,1 0 3-15,-2 0-3 0,3 3-4 0,-1 1 2 16,-1 3-2-16,2-2 1 0,1 4-7 0,2 0-13 16,4 0-8-16,0 4-8 0,0-2-14 0,-2 3-20 15,5-3-13-15,-1 4-15 0,3-1-19 0,7-5-19 16,-8 11-15-16,8-11-64 0,-1 8-134 0,1-8-377 0,0 0 168 15</inkml:trace>
  <inkml:trace contextRef="#ctx0" brushRef="#br0" timeOffset="47043.25">8486 373 266 0,'15'-2'251'0,"-15"2"-22"0,13 0-13 16,-13 0-16-16,20-2-14 0,-10 4-12 0,-10-2-13 15,20-2-10-15,-5 6-14 0,-4-3-14 0,6-1-12 16,-1 0-10-16,-1-1-10 0,3 2-9 0,-3 1-10 0,0-1-6 16,0-1-7-16,1 1-7 0,-1 2-2 0,0 1-4 15,-3-4-13-15,0 2-14 0,0-1-18 16,-3 3-18-16,-9-4-20 0,15 1-19 0,-15-1-22 0,10 2-21 15,-10-2-21-15,0 0-26 0,0 0-72 0,0 0-133 16,0 0-381-16,8-11 168 0</inkml:trace>
  <inkml:trace contextRef="#ctx0" brushRef="#br0" timeOffset="47269.39">8747 214 226 0,'-10'14'212'0,"5"-3"-13"0,2 2-11 0,-3 1-21 15,0 3-16-15,0 0-11 0,2 5-13 0,-2 1-11 16,3-6-12-16,-3 6-11 0,0 1-8 0,-2 0-7 0,4 1-6 16,-1-1-22-16,-3 0-34 0,3-2-42 0,-1 2-36 15,0-10-43-15,0 5-201 0,5-1-330 16,-4-2 146-16</inkml:trace>
  <inkml:trace contextRef="#ctx0" brushRef="#br0" timeOffset="53007.6">11230 91 33 0,'5'-10'203'0,"-5"10"-17"0,0 0-7 16,0 0-10-16,7-7-9 0,-7 7-6 0,0 0-2 16,0 0-6-16,3-9-5 0,-3 9-6 0,0 0-5 0,0 0 0 15,5-10-6-15,-5 10-3 0,0 0-9 0,0 0-6 16,0 0-15-16,0 0-3 0,0 0-14 0,0 0-7 16,0 0-10-16,0 0-7 0,0 0-5 0,0 0-1 15,0 0-9-15,0 0-2 0,0 0-3 0,0 0-1 16,-11 36-3-16,7-25 2 0,1-1-2 0,0 4 1 15,0-1-5-15,0 1-1 0,3 1 0 0,-3-1-1 16,3 3-6-16,-3-6 0 0,3 5 2 0,0-3 1 16,0 0-4-16,0 0 0 0,0-13-4 0,3 22 4 15,-3-13-2-15,0 2 1 0,3 0-3 0,-3-11-7 0,3 17-15 16,-3-9-22-16,0-8-18 0,3 17-14 0,-3-17-10 16,1 13-16-16,-1-13-19 0,3 12-9 15,-3-12-16-15,6 8-20 0,-6-8-32 0,6 3-195 0,-6-3-416 16,0 0 184-16</inkml:trace>
  <inkml:trace contextRef="#ctx0" brushRef="#br0" timeOffset="53418.29">11524 216 226 0,'0'0'217'0,"0"0"-19"0,0 0-18 0,0 0-20 16,0 0-18-16,0 0-9 0,0 0-13 0,0 0-8 15,0 0-5-15,0 0-7 0,0 0-4 0,-22 25-7 16,19-14-6-16,0-4-8 0,-2 8-6 0,5-5 0 16,-3 0-7-16,3 3-3 0,3-1-1 0,-3-12-7 15,0 20 3-15,8-10-1 0,-2 2 1 0,0-4-2 16,-2-1-3-16,5 2-4 0,4 1-5 0,1-3-3 0,1-2-4 16,-2 1-2-16,7-3-3 0,-7 1-2 0,3-1-4 15,1 0 1-15,-1-5-4 0,-1 1-1 0,2-3 2 16,-1 1-4-16,-3 0-4 0,-4-3-4 0,5-1 3 15,-2-1-3-15,-2-3 0 0,1 1-3 0,-5 0-2 16,7-2-1-16,-7-1-5 0,0 2-1 0,-5-2 2 16,1-2 2-16,-2 2 0 0,0 13-3 0,-2-25 2 15,1 18-4-15,-8-7 0 0,1 2 4 0,0 1-2 16,-6 2 2-16,1-1-4 0,-2 0 1 0,-2 6 1 16,4-3-2-16,-3 4 3 0,-4 0-1 0,4 2-1 15,1-5-5-15,1 8-10 0,14-2-11 0,-22 5-7 16,12-2-11-16,4 0-12 0,-5 2-16 0,5 0-19 15,6-5-11-15,-13 14-19 0,10-9-18 0,3-5-49 16,-3 13-157-16,3-13-376 0,0 0 166 0</inkml:trace>
  <inkml:trace contextRef="#ctx0" brushRef="#br0" timeOffset="53803.29">12068 265 81 0,'0'0'239'0,"11"-2"-13"16,-11 2-16-16,0 0-13 0,0 0-16 0,0 0-14 15,0 0-4-15,16 6-11 0,-16-6-6 0,9 11-11 0,-9-11-7 16,6 10-2-16,2 0 0 0,1 1-7 16,-2-2-9-16,2 3-4 0,1 2-2 0,2 1-7 15,-1-2-3-15,-2 1-8 0,1 0-7 0,-1 0-4 0,2 0-10 16,2-4-6-16,-1 1-4 0,-5 0-7 0,-1-1-1 16,5-1-9-16,-2 1-3 0,-6-4 0 0,7 3-3 15,-7-4-10-15,-3-5-10 0,11 12-15 16,-8-7-18-16,-3-5-15 0,5 7-15 0,-5-7-13 0,0 0-11 15,6 7-16-15,-6-7-25 0,0 0-23 16,0 0-29-16,0 0-19 0,0 0-64 0,0 0-149 0,5-31-431 16,-2 23 191-16</inkml:trace>
  <inkml:trace contextRef="#ctx0" brushRef="#br0" timeOffset="54052.62">12373 263 133 0,'0'0'216'16,"0"0"-11"-16,-18 2-7 0,18-2-13 0,-14 7-10 16,7-2-6-16,-5 5-9 0,1-3-7 0,3 0-10 0,-6 4-7 15,4-1-13-15,1 3-11 0,-5-2-9 16,5-1-7-16,-1 5-10 0,1-2-7 0,-2-2-5 16,3 1-12-16,0 0-4 0,-4-4-6 0,5 5-5 15,1-3 0-15,-5 1-5 0,2-4-5 0,6 0-2 0,-4 0-5 16,1 2-7-16,0-3-21 0,2 1-22 0,4-7-22 15,-12 9-24-15,9 0-20 0,3-9-26 0,-8 8-19 16,8-8-24-16,0 0-63 0,0 0-141 0,0 0-388 16,0 0 172-16</inkml:trace>
  <inkml:trace contextRef="#ctx0" brushRef="#br0" timeOffset="54758.29">12620 294 9 0,'0'0'235'0,"0"0"-12"16,0 0-10-16,0 0-14 0,0-17-14 0,0 17-16 16,6-8-8-16,-6 8-10 0,6-10-10 0,-6 10-14 0,5-7-6 15,-5 7-14-15,9-11-9 0,-9 11-12 0,16-9-5 16,-7 4-10-16,1-1-5 0,4-1-10 0,-5 1-3 16,7 2-9-16,-2 1-4 0,5 1-7 0,-3-2 1 15,2 2-6-15,0-1-4 0,-3 3-1 0,4 0-2 16,-2-1-2-16,-1 2 1 0,-2-1-4 0,2 0-3 15,-1 0 0-15,-15 0-2 0,19 0-2 0,-11 3 2 16,-8-3-8-16,19 3 4 0,-13 1-2 0,-6-4 1 16,8 6-4-16,-8-6 3 0,9 9-3 0,-9-9-4 15,0 12 1-15,0-12 2 0,-3 18 1 0,3-18-1 16,-6 18 3-16,-2-7 0 0,-1 2 0 0,2-3 2 0,-5 4-2 16,1-5 4-16,-1 3 0 0,-1 1-1 15,0-2 3-15,-1 0 0 0,2 0 0 0,-4 2-1 0,2-4 0 16,-2 4 0-16,1-2-1 0,2-1-1 0,-1 0 3 15,1-3-3-15,-2 3 0 0,4-5 1 0,3 1 3 16,-3-2-2-16,8 1-1 0,3-5 1 0,-16 7-1 16,13-2 4-16,3-5-7 0,-11 4 10 0,11-4 1 15,0 0 4-15,0 0 5 0,-9 6 7 0,9-6 4 16,0 0-4-16,0 0-2 0,0 0-2 0,0 0 0 16,0 0-3-16,0 0-5 0,0 0 5 0,0 0-10 15,0 0-1-15,39-3-2 0,-39 3 0 0,22-1-9 16,-11-1 5-16,4 1 2 0,1 2 0 0,1 1-5 15,-4-1 0-15,3-1 0 0,1 4-5 0,2-1 0 16,-10-3 6-16,11 4-2 0,-7-2-1 0,3 2-2 16,-7 0 3-16,8-2-1 0,-7 3-4 0,2-3 5 15,2 2-8-15,-5-3-9 0,-2 2-9 0,-7-3-10 0,19 7-9 16,-13-6-12-16,-6-1-13 0,14 6-15 16,-14-6-13-16,12 2-12 0,-5-1-6 0,-7-1-4 15,0 0-21-15,14 4-21 0,-14-4-22 0,14-6-220 0,-14 6-431 16,17-8 191-16</inkml:trace>
  <inkml:trace contextRef="#ctx0" brushRef="#br0" timeOffset="55084.41">13342 371 104 0,'0'0'225'0,"0"0"-18"15,0 0-17-15,0 0-23 0,0 0-16 0,0 0-14 16,0 0-10-16,0 0 1 0,0 0-8 0,0 0-10 15,0 0-8-15,-39 17-8 0,33-10-5 0,0 1-10 0,-1 5-1 16,4-5-4-16,-3 2-3 0,1 3-6 16,-1-2-6-16,3 0 1 0,3 0-5 0,0-11-1 15,-6 19 1-15,6-19 0 0,9 18-2 0,-3-5 0 0,-1-1-1 16,10-6-6-16,-5 5-5 0,4-2-4 0,2 0-2 16,2-1-1-16,-2-1-3 0,4-2-3 15,-1-2-3-15,-1-2-5 0,4-1 0 0,1-1-3 0,-1 1-4 16,-2-5 4-16,2 0-5 0,-3-2-1 0,1-4 2 15,1-2-5-15,-10 2-1 0,3-2 0 0,-2 2-1 16,-5-2-8-16,-1 1-12 0,0-1-15 0,-9 0-16 16,3 13-10-16,-12-22-19 0,2 13-19 0,-4 1-27 15,-3 1-33-15,-7 0-27 0,-2 3-234 0,1-1-447 16,-2-1 199-16</inkml:trace>
  <inkml:trace contextRef="#ctx0" brushRef="#br0" timeOffset="57835.22">13897 545 10 0,'0'0'232'0,"0"0"-9"0,0 0-7 0,0 0-13 16,0 0-2-16,16 10-11 0,-16-10-6 0,14 6-2 0,-8-2-5 16,-6-4-11-16,19 3-5 0,-9-2-13 15,2 2-6-15,5-2-8 0,-4 2-13 0,2-2-8 16,1 1-13-16,1-1-1 0,-1 2-10 0,1-1-7 0,2-2-13 15,-4 2 3-15,3-2-17 0,-3 3-2 0,-5-1-9 16,7 0-3-16,-8 1-14 0,1 0-20 0,-1 0-20 16,-9-3-29-16,16 5-29 0,-11-2-30 0,-5-3-28 15,9 8-31-15,-9-8-44 0,0 0-267 0,0 0-509 16,0 0 226-16</inkml:trace>
  <inkml:trace contextRef="#ctx0" brushRef="#br0" timeOffset="57514.42">13997 419 135 0,'0'0'169'0,"0"0"-9"0,-6-6-2 16,6 6-12-16,0 0-5 0,0 0-8 0,0 0-2 0,0 0-9 15,0 0-8-15,0 0 2 0,0 0-3 0,0 0-5 16,0 0-5-16,0-17-4 0,0 17 0 0,0 0-6 15,0 0-4-15,0 0-4 0,0 0-7 0,0 0-5 16,0 0-3-16,0 0-1 0,0 0-9 0,0 0-3 16,0 0-2-16,0 0-5 0,0 0-7 0,0 0-1 15,0 0-1-15,0 0-4 0,0 0 3 0,0 0 2 16,0 0-2-16,19-1 2 0,-19 1 0 0,17 1 1 16,-17-1-4-16,19 2 2 0,-7 0 2 0,-2 1-3 15,7-3 2-15,-2 4-8 0,0-2-2 0,-4 0 4 16,6-2-6-16,-7 2-2 0,-10-2 4 0,20 2-4 15,-11-2-6-15,-9 0 3 0,16 1-5 0,-16-1 3 16,13 0-2-16,-13 0 0 0,14 2-7 0,-14-2 0 16,0 0-1-16,0 0 1 0,12 0-9 0,-12 0 7 15,0 0-7-15,0 0 2 0,0 0-2 0,0 0 3 0,0 0-4 16,0 0-12-16,0 0-14 0,16-2-18 16,-16 2-14-16,0 0-19 0,0 0-23 0,0 0-16 15,0 0-23-15,0 0-15 0,0 0-19 0,0 0-27 0,0 0-33 16,0 0-207-16,0 0-471 0,0 0 208 0</inkml:trace>
  <inkml:trace contextRef="#ctx0" brushRef="#br0" timeOffset="65049.08">14511 241 70 0,'-1'-13'220'0,"1"13"-11"0,0 0-14 0,0 0-11 16,0-13-14-16,0 13-14 0,0 0-12 0,0 0-10 15,1-11-10-15,-1 11-10 0,0 0-1 0,5-9-12 16,-5 9-3-16,0 0-9 0,6-10-8 0,-6 10-5 16,7-6-9-16,-7 6-6 0,6-4-7 0,-6 4-6 15,15-6-2-15,-15 6-7 0,18-1 0 0,-5-3-9 16,-13 4 1-16,26 0-4 0,-8 0-2 0,-1 0 0 15,0 0-2-15,1 0 0 0,0 4-1 0,-2-3-3 16,0 0-2-16,-1 4-5 0,2-3 2 0,-1 1-3 16,-4-1 0-16,2 5-5 0,-5-6 0 0,-2 5-1 0,0-1-2 15,-7-5 0-15,9 13 0 0,-9-13-1 0,3 13 1 16,-3-13 0-16,0 14 3 0,0-14-2 16,-7 17 0-16,-1-10 3 0,1 4 6 0,-5-3-8 0,0 2 5 15,3-4 0-15,-3 2 1 0,-1 2-2 0,4-3-3 16,-3 0 3-16,4-3-2 0,-2-1-1 0,10-3-1 15,-13 11-2-15,7-8 6 0,6-3-4 0,-11 9-1 16,11-9 0-16,-9 5 0 0,9-5 1 0,0 0 0 16,-7 7-4-16,7-7 4 0,0 0-1 0,0 0 1 15,0 0 0-15,0 0 0 0,0 0-1 0,0 0-1 16,10 18-1-16,-10-18 2 0,14 4 1 0,-14-4-2 16,15 4-3-16,-8-1 4 0,-7-3-2 0,21 4 1 15,-11 0-1-15,-2 0-2 0,4-1-1 0,-5-1 2 0,2 2 1 16,-9-4-1-16,18 6-3 0,-10-2 1 15,-1 0-3-15,-7-4 3 0,12 12-4 0,-11-5 1 16,-1-7 2-16,6 15 1 0,-6-11-1 0,0-4-2 16,0 20 2-16,0-20 0 0,-3 16-1 0,-1-6 2 0,2-1-1 15,-2 1 2-15,-2-3 0 0,3 4-3 0,-3-4 4 16,0 0 1-16,2 4-1 0,-2-1 0 16,3-1-1-16,-5-2 4 0,2 1-2 0,6-8 2 0,-6 13-1 15,-1-7-4-15,7-6 4 0,-11 10-2 0,2-8 6 16,9-2-11-16,-7 11-20 0,1-4-21 0,6-7-25 15,-13 7-24-15,13-7-25 0,-12 7-16 0,12-7-36 16,0 0-71-16,0 0-134 0,0 0-406 0,0 0 179 16</inkml:trace>
  <inkml:trace contextRef="#ctx0" brushRef="#br0" timeOffset="65580.21">15308 146 163 0,'0'-11'247'0,"0"11"-18"0,0 0-10 16,0-13-9-16,0 13-9 0,0 0-11 0,0 0-7 15,0-18-17-15,0 18-3 0,0 0-8 0,0 0-14 16,0-9-13-16,0 9-9 0,0 0-15 0,0 0-12 16,0 0-8-16,0 0-12 0,0 0-7 0,10-4-7 15,-10 4-6-15,0 0-4 0,0 0-6 0,16 21-3 16,-8-13-9-16,1 2 5 0,-2 3-10 0,4 1 0 16,-2-1-2-16,0 1-3 0,-2 1-2 0,1 1 3 15,-4-3-4-15,2 5-3 0,-4-1-3 0,3 0 4 16,-3-3-4-16,1 0-3 0,-6 0 9 0,0 3-7 15,-1 0 4-15,1-4 1 0,-3 3 3 0,-2-3 0 16,-1 0-2-16,2-1 8 0,-2-1 0 0,-2 2 3 16,2 1-4-16,-4-3 4 0,3-2-4 0,-1 2-5 15,-1 1 2-15,0-3-10 0,-1 2 4 0,7-4 2 0,-5 4-4 16,1-5-6-16,1 7 4 0,3-5 3 0,-1 0-5 16,1 0-2-16,-2 1-9 0,8-9-14 15,-9 13-20-15,6-5-11 0,2 0-19 0,-5 0-18 0,6-8-19 16,-6 16-22-16,6-16-24 0,-6 11-21 0,6-11-24 15,0 0-72-15,0 0-160 0,0 0-464 0,12 7 206 16</inkml:trace>
  <inkml:trace contextRef="#ctx0" brushRef="#br0" timeOffset="65785.64">15206 402 55 0,'0'0'251'16,"0"0"-11"-16,0 0-20 0,17-9-12 0,-7 8-14 15,-10 1-9-15,27-1-13 0,-9 1-15 0,0 0-12 16,6-3-10-16,4 6-11 0,-1-3-17 0,3 2-4 16,-4-2-9-16,1 2-11 0,-1-2-7 0,-8 3-11 15,4-1-7-15,-3 0-5 0,8 1-11 0,-12-1-27 16,1 0-28-16,-4 0-29 0,0 0-29 0,-12-2-29 0,18 2-33 15,-7-1-25-15,-11-1-220 0,0 0-409 16,22-5 182-16</inkml:trace>
  <inkml:trace contextRef="#ctx0" brushRef="#br0" timeOffset="66421.19">15971 300 59 0,'-7'4'194'0,"7"-4"-10"0,0 0-15 16,-12 3-11-16,12-3-10 0,0 0-13 0,-9 7-4 15,9-7-10-15,-7 5-4 0,7-5-7 0,0 0 0 16,0 0-4-16,-3 16-4 0,3-16-1 0,0 0-2 16,4 15-6-16,-4-15-5 0,7 12-5 0,-1-5-7 15,2-2-4-15,-2 2-6 0,0 3-6 0,3-5-9 16,0 2-1-16,1 1-6 0,1 1-5 0,-2 1-2 16,1-3-6-16,-3 0-3 0,5 0 0 0,-4 3-7 15,-1-5-1-15,1 4-3 0,-4-3-1 0,2 1-1 16,2 4-3-16,-2-4-5 0,-3-1 3 0,-3-6-2 15,6 16-1-15,-5-9-2 0,-1-7 2 0,3 17-2 16,-1-10-2-16,-2-7-1 0,0 14 2 0,0-14-2 16,-5 17 1-16,2-12 3 0,3-5-5 0,-6 15 2 0,-1-9 3 15,7-6-2-15,-8 11 1 0,-1-6 6 16,0 2-4-16,-1-3 1 0,10-4 1 0,-18 7-4 16,6-3 1-16,-1 0-1 0,1-2-2 0,12-2 3 0,-21 0-3 15,9 1-3-15,12-1-14 0,-20 4-14 0,20-4-15 16,-16 0-13-16,16 0-12 0,-10 3-12 0,10-3-18 15,0 0-22-15,0 0-32 0,0 0-21 16,0 0-49-16,0 0-126 0,0 0-377 0,0 0 166 0</inkml:trace>
  <inkml:trace contextRef="#ctx0" brushRef="#br0" timeOffset="66042.95">16018 277 5 0,'16'3'254'0,"-1"-6"-13"16,1 6-14-16,2-6-14 0,2 3-10 0,-1 0-16 15,2 0-14-15,-2-1-11 0,1 2-13 0,-1-1-13 16,2 0-15-16,-2 3-6 0,-2-3-18 0,-1 1-6 16,-3 1-11-16,2-1-6 0,-15-1-11 0,20-1-5 15,-20 1-10-15,15 1-17 0,-15-1-28 0,10 3-15 16,-10-3-10-16,0 0-21 0,0 0-16 0,0 0-28 15,0 0-24-15,0 0-28 0,0 0-21 0,-37 7-38 0,26-7-119 16,11 0-344-16,-25-6 153 0</inkml:trace>
  <inkml:trace contextRef="#ctx0" brushRef="#br0" timeOffset="66749.32">16528 504 117 0,'0'0'209'0,"0"0"-15"16,0 0-15-16,0 0-11 0,0 0-16 0,0 0-10 16,0 0-8-16,-14 27-11 0,14-27-7 0,-4 17-7 15,2-11-10-15,1 5-2 0,1-11-5 0,-2 18-2 16,-1-11-5-16,3-7 5 0,3 18 1 0,-1-10 1 16,4 2-3-16,-3 0-2 0,3-3 1 0,1 0 0 15,2 1-10-15,1 1-1 0,4-2-7 0,2-3-3 16,-1 3-9-16,3-1-6 0,0-5-2 0,7 3-4 0,1-2-6 15,-1-4 2-15,2-2-5 0,-5-3-5 16,2 0-1-16,3-3 1 0,-2-1-4 0,-4-3 0 16,-4 5-4-16,5-7-5 0,-12 5-5 0,7-9 0 15,-10 5 1-15,1 2-4 0,-2-5-7 0,-5 5-13 0,1-4-13 16,-7 3-14-16,-1-1-15 0,-7 2-19 0,-5-1-23 16,-4 1-17-16,-4 2-36 0,-4 4-30 15,1-2-29-15,-9 1-242 0,-2-1-485 0,10 4 214 0</inkml:trace>
  <inkml:trace contextRef="#ctx0" brushRef="#br0" timeOffset="114969.02">319 2980 114 0,'14'-7'233'15,"-14"7"-21"-15,15-2-12 0,-8-2-19 0,-7 4-14 16,21-4-14-16,-5 2-19 0,-1 1 0 0,0 2-7 16,2-2-6-16,-1 2-5 0,3-1-9 0,1 0-12 15,-1-1-6-15,2 2-6 0,-2 1-10 0,1-2-7 16,1 4-7-16,4 0-2 0,-7-2-5 0,-2-2-10 15,1 5-1-15,-2-3-5 0,0-1-3 0,-2 2-3 0,-1-3-4 16,0 1-8-16,-12-1 2 0,16 4-10 16,-16-4-15-16,18 2-21 0,-18-2-19 0,12 1-20 15,-12-1-12-15,0 0-12 0,0 0-27 0,0 0-19 0,0 0-44 16,0 0-170-16,0 0-378 0,-3-16 168 0</inkml:trace>
  <inkml:trace contextRef="#ctx0" brushRef="#br0" timeOffset="115180.46">664 2788 90 0,'0'0'217'0,"0"0"-15"0,-20 4-15 16,20-4-13-16,-12 11-12 0,6-4-6 0,-2 4-7 16,2-1-11-16,-2 7-11 0,1 0-9 0,1 3-12 15,-5 3-8-15,8-5-7 0,-3 2-11 0,0 2-7 16,0 2-9-16,2-2-2 0,1 1-4 0,1 1-13 15,-2 1-3-15,2-3-8 0,-1-4-27 0,0 0-28 16,3 0-35-16,-1 0-41 0,2-2-61 0,-2 0-200 16,4-6-389-16,-2 4 172 0</inkml:trace>
  <inkml:trace contextRef="#ctx0" brushRef="#br0" timeOffset="116912.8">1302 2581 12 0,'5'-8'193'0,"-5"8"-11"0,3-10-6 0,-3 10-10 16,5-6-12-16,-5 6-7 0,8-9-8 0,-8 9-5 0,7-5-1 16,-7 5-10-16,0 0-2 0,14-8-11 15,-14 8-6-15,0 0-7 0,13 2-9 0,-13-2-2 0,12 8-6 16,-4-3-3-16,-1 0 1 0,-1 3 5 0,3 3 0 15,-2 3-3-15,1 2 1 0,-2-1-7 0,0 2-4 16,-2 1-10-16,1-1 2 0,-1 7-11 0,-1-6-1 16,-1 0-2-16,4 5-13 0,-6-6 6 0,3 3-4 15,-3-4-6-15,1 1 2 0,-1 0-7 0,0 1-4 16,0-4 0-16,-1 0-3 0,-2-4 3 0,3 4-4 16,-3 0-2-16,0-5-3 0,-2 0-1 0,1 1-12 15,-2-3-12-15,-2 0-19 0,-1-1-16 0,0 1-23 16,1-3-21-16,-4 0-18 0,0-1-24 0,12-3-20 15,-18 1-14-15,18-1-22 0,-23-3-226 0,16-2-449 16,-1-6 199-16</inkml:trace>
  <inkml:trace contextRef="#ctx0" brushRef="#br0" timeOffset="117268.88">1447 2428 233 0,'1'-19'219'16,"-1"12"-13"-16,0 7-19 0,6-18-13 0,-4 8-10 16,-2 10-13-16,7-14-16 0,-1 7-9 0,-1 0-12 15,1 0-10-15,-6 7-9 0,14-15-14 0,-6 12-5 16,2-2-8-16,-10 5-3 0,17-8-6 0,-4 3-6 16,-1 3-6-16,3-2-3 0,-2 4-4 0,4-3-2 15,-1 3-1-15,2 0-2 0,2 4 0 0,-4 1-2 16,3-4 0-16,-1 3-2 0,0-1-6 0,-4 2-2 15,0 0 1-15,-5-2-8 0,5 5 2 0,-5-1-5 16,0 0 0-16,-5 2 1 0,1-4-7 0,-1 6 3 16,-2-2 3-16,-2-9-3 0,3 17-4 0,-3-17 1 15,-5 19 1-15,-1-8 1 0,-1 0-8 0,-1-3 6 0,-2 3 0 16,-1-4-1-16,-2 3 1 0,-3-3 2 0,1 1-5 16,0-2 2-16,-3 5-3 0,3-6-16 0,-1 3-20 15,1-1-27-15,0-1-23 0,1 3-28 0,1 0-30 16,1-7-42-16,1 4-205 0,4-1-420 15,7-5 186-15</inkml:trace>
  <inkml:trace contextRef="#ctx0" brushRef="#br0" timeOffset="118010.67">1779 2804 76 0,'8'-11'220'0,"-2"9"-15"0,-6 2-18 16,12-9-14-16,-6 6-17 0,-6 3-12 0,15-6-13 0,-15 6-10 15,17-4-10-15,-8 3-10 0,-9 1-9 0,20-3-1 16,-20 3-10-16,15 0-5 0,-15 0-9 0,18 0-8 16,-18 0-3-16,13 3-11 0,-13-3-2 0,12 5-3 15,-12-5-5-15,9 6-3 0,-9-6 0 0,4 10-4 16,-4-10 1-16,3 8 0 0,-3-8-3 0,0 0 5 16,-3 20-5-16,3-20 5 0,-4 13-5 0,-2-6-3 15,6-7-2-15,-9 16 1 0,3-8-3 0,0 0-1 16,0 0-3-16,-1 0 1 0,-1-3-5 0,2 2 2 15,2 3-3-15,4-10-1 0,-11 11-2 0,5-8 5 16,6-3-7-16,-6 10-1 0,6-10 6 16,-7 8-3-16,7-8-5 0,0 0 6 0,-5 10-5 0,5-10 3 15,0 0-2-15,0 0 3 0,0 0-4 0,6 16 0 16,-6-16-4-16,9 6 4 0,-9-6 0 0,12 5 0 0,-4-3-5 16,2 1 7-16,-10-3-2 0,20 2-3 0,-6-1 0 15,-5 3 3-15,8 0-4 0,-4 0 1 16,1-1 0-16,-5 3-1 0,1-2 0 0,0 2 0 0,1 1 2 15,-4 1-1-15,4-1-2 0,-4 0 4 0,-1 0-5 16,-3 0 0-16,3 0 2 0,-6-7 3 16,6 21 0-16,-4-15 1 0,-2-6 3 0,-3 19 1 0,-3-11 1 15,0 1-4-15,0-2 6 0,0 2 2 0,-2-3-3 16,-5 1 2-16,1 2-1 0,-3-3 1 0,2-2-6 16,-1 1 3-16,1-3-2 0,-1 3-1 0,-2-1-14 15,1 0-18-15,3-3-18 0,2 1-23 0,10-2-15 16,-20 0-25-16,20 0-17 0,-13-2-27 0,13 2-59 15,-8-7-149-15,8 7-389 0,0 0 172 0</inkml:trace>
  <inkml:trace contextRef="#ctx0" brushRef="#br0" timeOffset="118580.87">2562 2474 136 0,'2'-10'231'0,"5"3"-15"0,-1 0-22 15,5-4-17-15,-4 5-16 0,7-5-13 16,-3 5-15-16,-2-1-9 0,6 0-15 0,-1 2-7 0,2-1-14 16,-2 2-3-16,-1-1-5 0,-1 1-6 0,-2 3-5 15,2-2-3-15,0 2-10 0,-12 1-5 0,23 0-7 16,-23 0-6-16,17 1-1 0,-9 3-3 0,-1 0-4 16,-7-4-4-16,12 9-1 0,-7-4-4 0,-5-5 2 15,3 12-1-15,-2-4-1 0,-1-8 4 0,-3 21-2 16,2-14 3-16,-4 3 1 0,1 0 0 0,-4 1-3 15,2-2-1-15,-3 2-4 0,-1 0-2 0,0-4 0 16,-2 3 0-16,-2-1-3 0,-1 0 2 0,2 0-8 0,-5-1-28 16,3 0-22-16,-3 3-30 0,0-1-33 15,3-3-41-15,2 0-65 0,0-1-174 0,5-1-417 0,-2 1 185 16</inkml:trace>
  <inkml:trace contextRef="#ctx0" brushRef="#br0" timeOffset="118262.7">2673 2557 33 0,'0'0'242'16,"0"0"-13"-16,0 0-10 0,0 0-12 0,0 0-13 0,0 0-10 15,1 33-11-15,1-19-1 0,-1 0-11 0,-1-1-1 16,5 2-11-16,-4 1-7 0,2 2-6 0,-1 0-13 15,-1-1-6-15,-1-1-6 0,2 7-9 0,1-1-10 16,0 1-12-16,-1 0 1 0,-2-4-15 0,2 1-6 16,-2-2-5-16,0 0-3 0,-2 0-5 0,2-1-7 15,-2 0-5-15,-1-5 0 0,0 3-1 0,0-6-5 16,1 2-4-16,-2-2-15 0,4-9-18 0,-8 15-14 16,2-8-17-16,6-7-18 0,-10 11-25 0,5-4-22 15,5-7-22-15,-16 8-23 0,16-8-20 0,0 0-27 16,0 0-245-16,-20-13-477 0,20 13 211 0</inkml:trace>
  <inkml:trace contextRef="#ctx0" brushRef="#br0" timeOffset="119109.28">2920 2815 163 0,'0'0'227'15,"0"0"-18"-15,5-8-9 0,-5 8-13 0,0 0-7 16,0 0-9-16,0 0-13 0,3-10-6 0,-3 10-16 15,0 0-11-15,0 0-12 0,0 0-15 0,0 0-8 16,0 0-10-16,0 0-7 0,0 0-3 0,0 0-4 16,0 0 1-16,-23 18-4 0,23-18-5 0,-12 13 0 0,6-4-6 15,2 0 4-15,-1-1-4 0,1 4 1 16,0 1-6-16,2-2-4 0,2-11 6 0,-3 21-6 16,5-11-2-16,-1 1-3 0,-1-11-4 0,6 18 2 0,0-10-1 15,0 1-6-15,1-3 0 0,1 2-1 16,1 0-8-16,3 1-10 0,0-5-20 0,0 3-15 0,-3-2-23 15,1-3-22-15,-1 2-9 0,4-4-15 0,-2 2-14 16,-11-2-14-16,18-2-7 0,-8-4-4 0,-1 1-5 16,1 1 11-16,2-5 1 0,-4 2 10 0,1-2 14 15,-3 1 6-15,1-1 26 0,-1-2 25 0,2 1 20 16,-2 2 23-16,-2 1 24 0,-4 7 17 0,8-13 9 16,-2 7 14-16,-6 6 4 0,3-8-2 0,-3 8-4 15,0 0-5-15,0 0-10 0,10-5-3 16,-10 5-5-16,0 0 5 0,0 0-2 0,0 0 10 0,0 30-1 15,0-30 2-15,0 18 0 0,-3-3-4 0,1 0-3 16,1 3-7-16,-3 0-1 0,1-1-3 0,-3 1-3 0,-2 2-3 16,4-2-4-16,-2-1-1 0,0-3 0 15,0 1-3-15,-2-1-14 0,2-1-25 0,3-3-25 16,-3 1-19-16,2-3-32 0,-1 2-30 0,-1-3-27 16,6-7-65-16,-6 11-152 0,6-11-402 0,0 0 178 0</inkml:trace>
  <inkml:trace contextRef="#ctx0" brushRef="#br0" timeOffset="119804.71">3699 2552 197 0,'9'-20'218'15,"-6"14"-17"-15,7-7-16 0,-1 3-12 0,3 0-17 0,1-1-16 16,2 4-11-16,0 0-14 0,3-3-9 0,6 2-8 15,-2 1-9-15,1 2-12 0,-1 0-4 16,2 1-4-16,-5 2-6 0,1 1-4 0,5-2-3 0,-4 3 0 16,-3 0-5-16,-3 3-9 0,0-2-5 0,-3 0-1 15,-5 4-7-15,4 0-1 0,-4 0-1 0,-7-5-5 16,7 11 2-16,-7-11 7 0,-1 15 5 0,1-15-4 16,-15 13 2-16,2-6 1 0,-5 3-5 0,-3-1-1 15,-5-2-4-15,1 2-1 0,0-2-1 0,1-3-2 16,-1 4-3-16,-1-1 0 0,1-2 1 0,8 3-9 15,-2-5-18-15,1 4-28 0,3-1-25 0,2 2-27 16,-1-1-25-16,2-2-31 0,5 0-39 0,1-1-202 16,6-4-417-16,0 0 185 0</inkml:trace>
  <inkml:trace contextRef="#ctx0" brushRef="#br0" timeOffset="119487.29">3784 2631 189 0,'0'0'233'0,"0"0"-15"16,0 23-11-16,0-23-6 0,-3 19-13 0,0-5-11 15,0 2-8-15,-2 3-3 0,2 3-9 0,-1 0-11 16,2-6-9-16,-2 12-10 0,4-4-13 0,-2 1-8 0,1-7-12 15,-2 6-6-15,3 0-9 0,-2-8-3 16,2 6-12-16,-1-4-7 0,1-3-4 0,0 1-5 0,-3-2-3 16,1 0-3-16,2-3-14 0,-1 3-9 0,1-14-21 15,-3 17-24-15,0-7-15 0,3-10-24 0,-4 14-23 16,4-14-16-16,-2 11-20 0,2-11-19 0,0 0-27 16,0 0-70-16,0 0-132 0,0 0-401 0,0 0 179 15</inkml:trace>
  <inkml:trace contextRef="#ctx0" brushRef="#br0" timeOffset="120200.4">4182 2765 227 0,'-6'8'220'0,"0"0"-9"0,-1 4-16 16,-1 1-8-16,-4 2-11 0,5-1-9 0,-2 6-10 15,-2 4-12-15,2-2-14 0,-3 2-13 0,5-10-9 16,1 8-10-16,0-2-9 0,3-3-11 0,-1 0-5 16,2-1-7-16,2-1-5 0,0 1-5 0,0-2-7 15,3-3-2-15,3 1-5 0,0-4 1 0,1 2-9 16,5-1-2-16,-4-2-5 0,5 1 0 0,4-5-3 16,-2 2-1-16,-2-4-3 0,2-1-4 0,3 0 0 15,-5-5 0-15,1 2-6 0,-2-6-5 0,-2 0-12 16,0-2-8-16,-2 1-13 0,-4 2-11 0,-1-1-7 0,-3 9-10 15,-1-18-7-15,1 18-9 0,-11-15-11 0,4 7-10 16,-2 3-5-16,-4-1-12 0,-4 3-9 16,2-1-23-16,2 4-52 0,-5 0-119 0,5-1-337 0,-2 2 149 15</inkml:trace>
  <inkml:trace contextRef="#ctx0" brushRef="#br0" timeOffset="137679.82">4832 2653 191 0,'0'0'214'0,"0"0"-12"0,-12-8-12 0,12 8-11 0,0 0-9 15,0 0-10-15,0 0-10 0,0 0-9 0,0 0-5 16,0 0-5-16,0 0-13 0,0 0-8 0,0 0-11 15,0 0-5-15,0 0-9 0,0 0 1 0,23-7-6 16,-23 7-6-16,20 1-8 0,-8-2-3 0,3 1-5 16,0 1-3-16,5-1-10 0,-1-1-1 0,8 5-4 15,-6-4-3-15,4 0-3 0,-6-3-3 0,1 6-3 16,-1-3 0-16,-2-3-2 0,1 3-3 0,-4 0-5 16,0-3 0-16,-2 3-2 0,-12 0-2 0,19 0-2 15,-19 0-2-15,12-1-1 0,-12 1 2 0,0 0-7 0,14 0-10 16,-14 0-16-16,0 0-11 0,0 0-15 15,0 0-17-15,0 0-22 0,0 0-27 0,0 0-18 16,0 0-20-16,-33 10-19 0,33-10-31 0,-18 1-176 0,18-1-410 16,-15 3 181-16</inkml:trace>
  <inkml:trace contextRef="#ctx0" brushRef="#br0" timeOffset="137908.2">4905 2740 99 0,'0'0'196'0,"0"0"-6"0,0 0-9 0,0 0-11 15,0 0-7-15,18 11-12 0,-18-11-12 0,17 3-5 16,-6-2-12-16,6 1-9 0,-1-2-9 0,5 3-7 16,5-2-9-16,-1 3-8 0,2-3-9 0,-2 2-7 15,-1-1-7-15,-5 2-4 0,1 0-5 0,-1-3-10 16,-4 1-28-16,1 5-22 0,-1-5-30 0,-4-1-36 15,-1 3-35-15,2-3-56 0,-12-1-157 0,15 3-353 16,-6 1 156-16</inkml:trace>
  <inkml:trace contextRef="#ctx0" brushRef="#br0" timeOffset="143527.17">5752 2475 221 0,'0'0'239'0,"0"0"-24"0,-10-4-22 0,10 4-15 16,0 0-20-16,0 0-11 0,0 0-9 0,-16 13-11 15,16-13-12-15,-8 15 4 0,4-8-9 0,2 4 0 16,-1 3-7-16,2-2-4 0,-1 3-10 0,2 0-6 0,2-1-7 15,-1 0-5-15,5 0-4 0,-1 3-8 0,2 0-1 16,-3-3-5-16,4 1-4 0,1-1-3 0,-2-3-7 16,4 1 1-16,4-3-1 0,-2 2-7 0,1-2-2 15,-1-3-1-15,5 1-3 0,-5 0-4 0,1-3 0 16,4 1 0-16,-5-3-5 0,3-2-2 0,1 1-2 16,-1-1 4-16,-2-1-1 0,4-1-6 0,-4 0-3 15,4-1 1-15,-1-1 1 0,1-5 0 0,-3 1-1 16,1 0-5-16,-1-5-9 0,-2 3-7 0,1-3 3 15,-2 2-2-15,-2-1 0 0,1-1-1 0,-4-1 0 16,-3-1 6-16,-1 2-3 0,0-4 3 0,-3 3-2 16,-3-1 1-16,0 1-2 0,-5 1 5 0,-1 0-1 15,-6 1 1-15,-2 0-2 0,1 3 2 0,-2-2-2 0,-7 2 3 16,1 4-2-16,4 1 2 0,-1 1 0 0,-4-2 1 16,6 5 0-16,-1-1-4 0,-5 2-2 0,6 1-17 15,2 2-25-15,-1 0-19 0,0 2-20 0,3 2-23 16,2 0-31-16,6-3-27 0,-1 0-67 0,1 3-137 15,7-8-406-15,-3 13 180 0</inkml:trace>
  <inkml:trace contextRef="#ctx0" brushRef="#br0" timeOffset="143836.75">6681 2521 196 0,'0'0'237'0,"18"-2"-18"0,-7 2-10 16,-11 0-9-16,21 0-11 0,-3-2-11 0,-1 4-11 16,0-4-10-16,2 4-13 0,1 0-5 0,5 0-12 15,0-2-7-15,2 3-12 0,-10-3-7 0,5 0-9 16,-4 2-9-16,6 2-10 0,-6-4-8 15,3 2-7-15,-7-2-4 0,0 1-6 0,-2-1-3 0,0 2-7 16,-2 0-9-16,-10-2-19 0,17 0-19 0,-17 0-25 16,10 2-23-16,-10-2-22 0,10 4-18 0,-10-4-16 15,0 0-29-15,0 0-24 0,0 0-48 0,0 0-149 16,0 0-392-16,0 0 173 0</inkml:trace>
  <inkml:trace contextRef="#ctx0" brushRef="#br0" timeOffset="144059.16">6922 2347 228 0,'0'0'235'0,"0"0"-25"15,0 0-18-15,0 0-15 0,-15 11-6 0,15-11-10 16,-2 16-7-16,2-5-4 0,-4 2-15 0,2 1-10 16,2 2-14-16,-3 0-11 0,0 8-7 0,-1-10-12 15,1 4-5-15,-2-1-8 0,-1 0-5 0,0 1-5 16,3-1-5-16,-3-2-7 0,-1 2-17 0,3 0-20 15,-2-4-29-15,-2 1-29 0,2-3-17 0,-1 0-33 16,4-2-38-16,-2-1-56 0,-1-1-168 0,6-7-389 16,-1 11 172-16</inkml:trace>
  <inkml:trace contextRef="#ctx0" brushRef="#br0" timeOffset="144770.51">7491 2293 8 0,'0'0'241'15,"-19"0"-15"-15,19 0-20 0,-14 1-17 0,14-1-18 16,-14 4-16-16,14-4-22 0,-14 6-6 0,10-1-9 16,4-5-15-16,-8 10-6 0,8-10-10 0,-7 12-6 15,2-7-8-15,5-5-9 0,-3 19-4 0,-1-14-3 16,4-5-8-16,0 17-5 0,0-17-2 0,1 18-8 16,2-9 1-16,3 0-6 0,-3 4-2 0,3 0-3 15,2-2-3-15,-2 1-2 0,4 1 0 0,1-2-4 0,-1 2 1 16,-1-2-1-16,1 3-4 0,1-3 0 0,-1 4-5 15,-1-2-1-15,-1-3-2 0,1 4 5 0,-2-7-1 16,-1 3 0-16,-5-2-2 0,5 5-2 0,-4-3 4 16,-2-10-2-16,1 18-4 0,-1-18 8 0,-3 14 3 15,-1-5 1-15,4-9-1 0,-13 15 4 0,4-11-2 16,-3 1-3-16,3 0 0 0,-8-1-3 0,4 2 2 16,-2-3 1-16,0-2-1 0,-1 3-13 0,2-1-16 15,2-2-22-15,12-1-17 0,-18 2-20 0,18-2-20 16,-16-2-27-16,16 2-23 0,-7-5-225 0,7 5-402 15,0 0 178-15</inkml:trace>
  <inkml:trace contextRef="#ctx0" brushRef="#br0" timeOffset="144417.19">7502 2329 225 0,'18'-18'241'15,"-18"18"-19"-15,19-2-13 0,-7 1-18 0,3 1-15 16,4 0-14-16,7-1-16 0,-7 1-8 0,8 0-14 16,-2 1-10-16,2 2-15 0,1 0-7 0,2-3-11 15,-3 2-6-15,-8 0-7 0,2-1-9 0,-4-1-6 0,1 4-16 16,-3-3-23-16,-5 2-24 0,0-1-27 0,-10-2-36 15,14 3-27-15,-14-3-36 16,0 0-48-16,0 0-147 0,0 0-360 0,0 0 160 0</inkml:trace>
  <inkml:trace contextRef="#ctx0" brushRef="#br0" timeOffset="145150.87">7940 2495 84 0,'0'0'253'16,"0"0"-28"-16,14 0-22 0,-14 0-20 0,0 0-13 0,3 11-14 15,-3-11-9-15,0 17-14 0,0-8-12 0,3 2-7 16,-3 3-14-16,0 1-6 0,0-4-12 0,0 5-4 16,0-4-8-16,0-2-6 0,1 5 0 0,2-5-8 15,2 0 0-15,-4 1 0 0,5-4-7 0,-2 0 0 16,5-1-8-16,-3 0 1 0,5 1-4 0,-2-4 2 16,0 2-4-16,-9-5-4 0,27 3-4 0,-11-3-4 15,-3-2-1-15,2-2 2 0,0 1-7 0,-1-4 4 16,1-1-5-16,-1-1-3 0,-5-2-1 0,3-2-1 15,-4-2-3-15,-2 1 1 0,-2-3-4 0,2 3 0 16,-6-3-2-16,-3 3 0 0,0-2-2 0,-6-3 2 16,0 1 1-16,-3 3-1 0,2 1-2 0,-3 3 1 15,-4 0-2-15,2 3 2 0,-3 1-3 0,2 1 0 16,-2 1 2-16,0 1-2 0,3 3-1 0,0 1 2 16,-1 0-1-16,5 1 0 0,1 3 0 0,0 1-5 0,1 1-21 15,1 1-19-15,2 1-20 0,0 4-19 0,5-2-23 16,-1 4-32-16,2-14-29 0,9 24-72 0,-4-16-130 15,7 4-400-15,-2-3 176 0</inkml:trace>
  <inkml:trace contextRef="#ctx0" brushRef="#br0" timeOffset="145534.84">8373 2584 264 0,'0'0'268'0,"0"0"-28"0,0 0-21 0,0 0-25 15,0 0-19-15,0 0-21 0,0 0-15 0,0 0-16 16,0 0-10-16,0 0-9 0,0 0-11 0,0 0-8 16,0 0-4-16,-5 45-13 0,8-38-5 0,-1 3-6 0,1 4-3 15,3-7-9-15,0 2 0 0,1 2-5 16,4 0-2-16,0-1-6 0,3-2 2 0,-1-1-6 16,2-4-5-16,3 2-3 0,0 1 2 0,0-3-1 0,7 1-3 15,-5-4-3-15,1 0 0 0,1-2-1 0,-3-1-2 16,8-9-2-16,-9 7 0 0,1-8-3 0,-2 2 0 15,-2 0-3-15,-2-2 2 0,-2 0-6 16,-4-3 6-16,-1 0-2 0,-3-1-1 0,-7-1-1 0,2 0-6 16,-5-6 5-16,-4 4 1 0,-2-1-9 0,-1 10 6 15,2-4-1-15,-7 0 3 0,-2 3-2 0,-1 0 2 16,4 5 1-16,-2 1 1 0,-5 1 0 0,7 4-2 16,-1 0 0-16,1 2 2 0,0 0-2 0,3 4 3 15,0 0 0-15,3 0-4 0,0 2 0 0,3 1-13 16,-1 3-26-16,5 1-19 0,-4 0-21 0,7 1-24 15,-3 2-25-15,8-5-46 0,0 2-226 0,1-3-431 16,5 2 191-16</inkml:trace>
  <inkml:trace contextRef="#ctx0" brushRef="#br0" timeOffset="145866.96">8960 2605 145 0,'0'0'273'15,"3"-9"-27"-15,-3 9-26 0,0 0-23 0,0 0-20 16,0 0-17-16,0 0-18 0,0 0-10 0,0 0-16 16,0 0-7-16,6 22-14 0,-6-22-10 0,6 13-8 15,0-6-5-15,-1 0-8 0,4 1-4 0,0-1-3 16,2 0-6-16,4 0-7 0,-1 3-1 0,1-7-7 16,3 3-2-16,0-1-1 0,1-3-3 0,8 0-3 15,-3-2-4-15,-5-4-2 0,2 4 0 0,4-6-6 16,-7 1 1-16,-1-2-2 0,-1 1 2 0,0-5-4 15,-2 2 2-15,-2-6-2 0,-2 1-3 0,-2 1 0 16,-2-5-2-16,-3 3 1 0,-3-1-4 0,0 0-1 0,-3 0 1 16,-3 2-2-16,-5 0-1 0,-2 3 1 0,-2-2-1 15,-3 4-7-15,2 3 0 0,-4 0-16 0,-5 1-10 16,-1 3-18-16,3 4-11 0,3-2-20 0,2 4-24 16,0-2-38-16,2 3-11 0,1 1-227 0,3-2-411 15,6 3 183-15</inkml:trace>
  <inkml:trace contextRef="#ctx0" brushRef="#br0" timeOffset="146121.27">9517 2581 25 0,'12'0'287'16,"4"-4"-22"-16,2 1-21 0,1 2-15 0,5 1-20 15,1 0-18-15,2-1-12 0,2 3-18 0,-1 0-12 16,2 1-16-16,0-1-10 0,1 1-15 0,-3 1-9 0,4-2-10 16,-1 7-11-16,-3-7-9 0,-1 2-2 15,0-1-10-15,-8 1-7 0,2-2-9 0,-3 2-17 16,-4-2-21-16,0-1-18 0,-6 3-25 0,-8-4-30 0,12 0-19 16,-12 0-32-16,0 0-30 0,0 0-64 0,0 0-149 15,0 0-393-15,0 0 174 0</inkml:trace>
  <inkml:trace contextRef="#ctx0" brushRef="#br0" timeOffset="146338.49">9992 2358 50 0,'-15'7'250'16,"15"-7"-12"-16,-9 9-17 0,1 2-11 0,2 1-9 0,-3 3-14 15,3 1-15-15,0 6-15 0,-6-2-10 0,4 3-15 16,-1 1-11-16,2-2-13 0,1 2-9 0,-5 2-10 0,6 3-8 16,-4-4-7-16,-2 3-11 0,2-1-34 15,-3 6-37-15,2-4-45 0,-1-7-57 0,2 3-65 16,-4-4-206-16,9-7-412 0,1-1 182 0</inkml:trace>
  <inkml:trace contextRef="#ctx0" brushRef="#br0" timeOffset="149419.22">10568 2245 25 0,'-10'3'206'0,"1"1"-12"16,-5-2-15-16,2 2-12 0,5-1-13 0,7-3-8 0,-20 8-12 15,14-1-10-15,-1-4-11 0,1 5-12 0,6-8-7 16,-15 11-11-16,11-2-7 0,1-2-14 0,3-7 3 16,-6 15-9-16,1-9-3 0,5-6-2 0,-3 15-5 15,0-7-4-15,3-8-6 0,3 16-1 0,-3-16-2 16,6 17-4-16,-3-10-2 0,5 0-2 0,-5 3-2 16,4-2-3-16,2-2-4 0,4 4-4 0,-2-2 3 15,4 2-5-15,-2-5 4 0,1 3 0 0,4 1-8 16,-4-2 7-16,1 2-4 0,2-1 1 0,-1 0 0 15,1 0-3-15,-2-1 4 0,-1 1-4 0,1-1 2 16,-1 0 1-16,-4 0-5 0,-1 1 2 0,3-2-1 16,-4 1 0-16,1 0-2 0,-5-2-1 0,-4-5 1 15,9 11 2-15,-9-11 6 0,1 12 5 0,-1-12 4 16,0 0 8-16,-10 18 0 0,10-18 0 0,-19 6-2 16,8-3-2-16,-1 1-4 0,-1-1 0 0,-4 1-2 15,4-3-2-15,-3 3-2 0,-4-2-2 0,4-2-7 0,-2 5-15 16,3-4-22-16,0-1-16 0,5 1-24 0,10-1-21 15,-18 6-18-15,18-6-29 0,-15 0-22 16,15 0-215-16,0 0-407 0,0 0 180 0</inkml:trace>
  <inkml:trace contextRef="#ctx0" brushRef="#br0" timeOffset="149019.31">10575 2227 67 0,'0'0'232'15,"0"0"-14"-15,0-11-9 0,0 11-9 0,0 0-14 16,0 0-9-16,5-10-14 0,-5 10-15 0,0 0-14 15,0 0-16-15,10-2-10 0,-10 2-7 0,0 0-11 0,0 0-4 16,27 8-12-16,-10-7-3 0,-1 6-7 16,2-4-2-16,7 2-7 0,-4-3-5 0,-6 5-6 0,9-1-2 15,-8-1-6-15,4-2-2 0,-4 1-3 16,-2 2-5-16,2-2-2 0,-1 0-5 16,-6-1-11-16,1 2-11 0,-1-3-17 0,-1 2-13 0,-8-4-15 0,10 4-23 15,-10-4-20-15,12 3-14 0,-12-3-13 16,8 2-21-16,-8-2-31 0,0 0-177 0,0 0-375 0,0 0 166 15</inkml:trace>
  <inkml:trace contextRef="#ctx0" brushRef="#br0" timeOffset="149711.45">11132 2474 56 0,'0'0'247'0,"0"0"-21"0,0 0-21 0,0 0-10 16,0 0-9-16,0 0-12 0,19 21-5 0,-8-10-15 16,5-6-7-16,-3 7-12 0,5-3-8 0,3 6-6 15,0-4-12-15,6 4-7 0,-5-4-9 0,5 4-6 16,4-6-6-16,-7 3-10 0,5-1-6 0,-4 1-9 0,-4-1-4 15,-2-4-5-15,-2-1-3 0,1 0-6 16,-5-3-3-16,0 5-18 0,-4-7-18 0,2 1-18 16,-11-2-19-16,12 5-19 0,-12-5-29 0,0 0-29 0,0 0-21 15,0 0-29-15,0 0-39 0,0 0-166 0,0 0-400 16,-9-25 176-16</inkml:trace>
  <inkml:trace contextRef="#ctx0" brushRef="#br0" timeOffset="149944.83">11420 2454 5 0,'0'0'265'16,"0"0"-21"-16,0 0-15 0,-6-7-24 0,6 7-22 15,0 0-16-15,0 0-22 0,0 0-11 16,0 0-7-16,0 0-7 0,-20 12-5 0,11-7-3 0,2 2-8 16,-7 1-7-16,8 2-10 0,-7 2-5 0,1-3-9 15,2 4-7-15,-7-1-5 0,5 0-4 0,-1-1-9 16,2 3-1-16,0-5-5 0,-3 4-6 0,2 0-1 15,-1-2-2-15,4 0-2 0,-2-2-16 0,1-1-18 16,1 0-27-16,2-1-26 0,1-1-21 0,-2 1-21 16,8-7-27-16,-6 13-29 0,6-13-67 0,0 0-147 15,0 0-396-15,8 11 175 0</inkml:trace>
  <inkml:trace contextRef="#ctx0" brushRef="#br0" timeOffset="150226.58">11830 2402 5 0,'0'0'262'0,"0"0"-28"0,0 0-23 16,0 0-18-16,0 0-10 0,0 0 1 0,0 0-10 15,0 0-12-15,-14 37 1 0,7-23-16 0,1 2-7 16,6-3-10-16,-6 5-10 0,6-3-8 0,-5 4-12 15,2-1-12-15,3 4-6 0,-3-6-5 0,1 1-12 16,-4 1-3-16,6-1-7 0,-5-3-6 0,2 4-6 16,-3-5-2-16,6 2-10 0,-6-1-25 0,5-4-18 15,1-10-22-15,-3 18-27 0,0-11-25 0,3-7-27 16,0 14-18-16,0-14-26 0,0 0-48 0,0 0-182 0,10 8-419 16,-10-8 185-16</inkml:trace>
  <inkml:trace contextRef="#ctx0" brushRef="#br0" timeOffset="150568.67">12104 2552 74 0,'0'0'219'0,"0"0"-20"0,0 0-19 16,0 0-11-16,0 0-21 0,14 13-11 0,-14-13-8 16,6 18-14-16,-3-11-7 0,0 4-6 15,1 0-13-15,-4 2 0 0,6-3-8 0,-3 0-3 0,3 1-6 16,-2 0-7-16,5 0-3 0,-3-4-4 0,2 0 2 15,-2-1-5-15,1-1-8 0,5 3-5 0,-4-4-3 16,3-1 0-16,3 1-7 0,-14-4-1 0,22 1-3 16,-11-1-3-16,5-1-8 0,-4-2 6 0,1-5-3 15,1 2-3-15,-2-1 2 0,1-4-7 0,-5 0 2 16,1-3-5-16,-3 1-1 0,-2-4-2 0,-1 0 0 0,-3 1-1 16,0 0 2-16,-3-1-3 0,-4 3-1 0,1-4 0 15,-5 5 3-15,-1 0-4 0,-1 0 2 16,-1 2-2-16,-2 4 1 0,-3-1 0 0,4 3-3 0,-3 0 0 15,3 4 3-15,-1 1-2 0,-1 1-10 0,1 2-21 16,-1-1-17-16,8 4-17 0,-1-1-21 16,4 2-28-16,-1 3-18 0,7-10-39 0,-6 14-184 15,6-14-383-15,10 17 170 0</inkml:trace>
  <inkml:trace contextRef="#ctx0" brushRef="#br0" timeOffset="151082.7">13054 2539 81 0,'0'0'220'16,"-16"0"-15"-16,16 0-9 0,0 0-12 0,-17 13-6 16,8-8-12-16,2 3-11 0,-2 1-4 0,-1 4-15 15,-4-1-8-15,2 1-11 0,-4 6-15 0,2-4-5 0,2 0-11 16,-4 2-9-16,0 0-5 0,-4 3-4 15,7-8-10-15,-4 5-5 0,5-1-1 0,-4-7-5 16,0 8-4-16,2-4-6 0,1-1-11 0,1-2-23 0,1-1-22 16,3-4-27-16,-3 6-34 0,5-4-24 15,0-1-40-15,6-6-51 0,-7 6-164 0,7-6-388 16,0 0 172-16</inkml:trace>
  <inkml:trace contextRef="#ctx0" brushRef="#br0" timeOffset="150851.33">12714 2572 179 0,'12'0'233'0,"-12"0"-19"0,13 4-14 16,-4 1-14-16,-1-2-14 0,1 3-12 0,-2 3-15 0,5-3 0 15,2 4-11-15,-4 0-7 0,2 1-10 16,1-1-8-16,4 5-3 0,-1-2-12 0,4 4-8 15,-4-6-9-15,-1 2-7 0,-2-2-3 0,4 7-7 0,-1-7-4 16,-2 0-10-16,-2-1-2 0,1-4-5 0,-3 5-4 16,2-1-1-16,-4-6-16 0,1 4-17 0,-3-2-19 15,-6-6-21-15,10 7-11 0,-10-7-23 16,0 0-35-16,0 0-36 0,0 0-31 0,0 0-217 0,0 0-424 16,0 0 188-16</inkml:trace>
  <inkml:trace contextRef="#ctx0" brushRef="#br0" timeOffset="152235.23">13455 2474 28 0,'0'0'208'0,"0"0"-17"16,0 0-13-16,0 0-9 0,0 0-12 0,-12-10-11 16,12 10-9-16,0 0-7 0,0 0-7 15,0 0-5-15,0 0-6 0,0 0-5 0,0 0-5 0,0 0-2 16,0 0-7-16,0 0-7 0,0 0 0 0,0 0-13 15,0 0 1-15,0 0-3 0,0 0-11 0,0 0-1 16,0 0-6-16,0 0 0 0,0 0-6 0,0 0-4 16,0 0-2-16,0 0-5 0,6-14 0 0,-6 14-5 15,0 0-4-15,0 0-2 0,0 0-2 0,0 0-5 16,0 0 3-16,6-7-5 0,-6 7-2 0,0 0-2 16,0 0 1-16,0 0-4 0,17-4 3 0,-17 4-5 15,0 0 1-15,0 0-1 0,16-2 1 0,-16 2 0 16,12-4-3-16,-12 4 1 0,11 0-1 0,-11 0-2 0,0 0 1 15,19 0-2-15,-19 0 1 0,13 0 1 0,-13 0 0 16,14-4-3-16,-14 4 3 0,13 0-2 16,-13 0 0-16,15 0-2 0,-15 0 2 0,11-1-2 15,-11 1 3-15,14-1 0 0,-14 1-1 0,0 0 2 0,14-1 4 16,-14 1 4-16,0 0 1 0,0 0 3 0,16 0-1 16,-16 0-3-16,0 0 1 0,0 0-1 0,11-4-2 15,-11 4 0-15,0 0-1 0,0 0-4 0,0 0-1 16,0 0 2-16,0 0-2 0,0 0-4 15,0 0 0-15,15 4 0 0,-15-4 0 0,0 0-2 0,0 0 1 16,0 0-1-16,0 0 1 0,1 12 0 0,-1-12 2 16,0 0-3-16,-4 15-1 0,4-15 6 0,-3 11-6 15,3-11 1-15,-6 15 1 0,0-8 1 0,1 2-4 16,5-9 5-16,-9 18 3 0,5-5-8 0,-5-4 9 16,3 4-6-16,-2-2 3 0,-3 3-5 0,3-6 0 15,-4 1 4-15,-1 5-2 0,4-3 2 0,-5 3 2 16,1-7-1-16,1 3-2 0,-1 0 3 0,-4 1-3 15,1-4 5-15,2 0-2 0,-1 4-3 0,-1-8 0 16,0 4 0-16,2 0 3 0,1-3-3 0,-1-1 4 16,2 3 2-16,6-4-5 0,6-2 3 0,-16 3 0 15,16-3-1-15,-10 2 3 0,10-2-3 0,0 0 5 0,-17 5-3 16,17-5 3-16,0 0-3 0,0 0 0 0,0 0 3 16,0 0 0-16,0 0-2 0,-12-8-1 15,12 8-2-15,0 0-2 0,0 0 2 0,0 0-1 16,0 0-1-16,0 0 1 0,23-23-4 0,-17 18 1 0,1 2-9 15,-7 3 0-15,18-8 1 0,-11 5 3 0,5-1-1 16,-12 4 4-16,18-4 1 0,-9 2-5 16,-9 2 2-16,20-1 0 0,-20 1-1 0,19 1 0 0,-10 1 1 15,-9-2-1-15,19 2 0 0,-11 1 1 0,1 1 0 16,-9-4 3-16,16 7 1 0,-8-1-5 0,1 1 3 16,1-1 0-16,-1-1-2 0,-2 2 4 0,5-1-1 15,-1 2 0-15,2-3 2 0,-4 0 1 0,0-1 7 16,1 2 2-16,-1-3 7 0,-9-3 2 0,18 4 7 15,-6-2-1-15,-3-2 0 0,-9 0 0 0,20 2 4 16,-20-2 1-16,15 0-8 0,-15 0 4 0,14-2-3 16,-14 2-7-16,0 0 0 0,14-1-3 0,-14 1 0 15,0 0 0-15,0 0-16 0,13-1-23 0,-13 1-21 16,0 0-30-16,0 0-44 0,0 0-39 0,0 0-38 16,3-10-43-16,-3 10-233 0,0 0-513 0,6-14 228 15</inkml:trace>
  <inkml:trace contextRef="#ctx0" brushRef="#br0" timeOffset="153201.15">14237 2382 125 0,'-12'2'206'0,"12"-2"-17"0,0 0-15 16,-15 3-15-16,15-3-16 0,-12 4-9 0,12-4-8 16,-12 5-8-16,12-5-13 0,-12 6-10 0,12-6-8 15,-9 6-7-15,3-1-10 0,6-5-7 0,-9 7-3 16,9-7-7-16,-7 8-3 0,7-8-6 0,-6 11-5 16,6-11-1-16,-3 8-2 0,3-8-6 0,0 0 1 15,3 21-3-15,-3-21-5 0,6 9 2 0,-3-2-4 16,-3-7 1-16,13 11-6 0,-7-6 0 0,0 1-1 15,2-2-1-15,1 3-3 0,-9-7 2 0,10 9-4 16,-1-4-1-16,-2-2 0 0,-7-3-3 0,14 11 0 0,-11-8-2 16,-3-3 0-16,13 9-1 0,-10-3-1 0,-3-6 2 15,9 13-4-15,-4-8 2 0,-1 2 1 16,-4-7-1-16,5 16 3 0,-2-8 2 0,-3-8 0 16,0 19 6-16,0-8 2 0,0-11 4 0,0 19 6 0,-3-9 4 15,0 0 6-15,0 0-3 0,3-10 0 0,-8 14 1 16,2-3 0-16,0-5 2 0,-7 1 0 0,2 1-2 15,-2-3-4-15,-3 0 3 0,-1 2-5 0,2-6-4 16,-4 4 1-16,2-1-2 0,-2-3-32 0,0 2-27 16,-1-2-40-16,4 1-30 0,0 0-44 0,4-2-47 15,1 3-209-15,11-3-442 0,-19 0 196 0</inkml:trace>
  <inkml:trace contextRef="#ctx0" brushRef="#br0" timeOffset="152778.28">14344 2397 83 0,'6'-1'221'0,"-6"1"-13"15,27-1-13-15,-15-3-12 0,1 4-8 0,2 0-12 16,3-2-9-16,-1 2-13 0,-5 0-12 0,7 0-6 16,-6 0-17-16,4 0-10 0,-1 0-9 0,-1-2-9 15,-2 2-7-15,1 0-4 0,2-2-11 0,-4 4-3 16,-12-2-4-16,20 0-9 0,-20 0 1 0,18-2-9 0,-18 2-1 16,11 0-6-16,-11 0-2 0,0 0-15 0,17 0-22 15,-17 0-23-15,0 0-19 0,0 0-17 16,0 0-15-16,0 0-33 0,0 0-25 0,0 0-51 15,0 0-121-15,0 0-344 0,0 0 152 0</inkml:trace>
  <inkml:trace contextRef="#ctx0" brushRef="#br0" timeOffset="165588.26">14830 2547 211 0,'0'0'233'0,"-6"-10"-15"0,6 10-10 0,0 0-12 15,0 0-9-15,0 0-8 0,0 0-9 16,0 0-5-16,0 0-7 0,0 0-8 0,0 0-11 16,0 0-5-16,29 0-6 0,-29 0-5 0,27 2-2 0,-18 0-6 15,10-2-1-15,-3 2-5 0,7 0-11 16,-4-2-3-16,5 0-11 0,-2 2-6 0,-4-2-8 16,9 0-3-16,-8 0-5 0,1 0-8 0,-1 1-5 15,1-1-6-15,-4-1 0 0,2 1-8 0,-2 0-3 0,-5-2-1 16,-11 2-5-16,24 0-4 0,-15-2 4 0,-9 2-4 15,13-2-2-15,-13 2-3 0,12-2 1 0,-12 2-11 16,0 0 4-16,13-2-38 0,-13 2-26 0,0 0-22 16,0 0-18-16,0 0-21 0,0 0-26 0,0 0-32 15,0 0-27-15,-41 4-20 0,30-2-23 0,-4 2-214 16,-3-4-494-16,2 1 219 0</inkml:trace>
  <inkml:trace contextRef="#ctx0" brushRef="#br0" timeOffset="165796.59">14903 2632 65 0,'0'0'208'0,"0"0"-2"16,-5 7 1-16,5-7 4 0,0 0-5 0,0 0 0 15,0 0-4-15,0 0-9 0,25 14-11 0,-13-14-11 16,0 3-9-16,3-3-20 0,3 4-13 0,-4-3-10 16,1 0-17-16,0 0-7 0,2 3-8 0,-2 2-7 15,1-3-9-15,-3-1-9 0,1 1-19 0,-1 1-25 16,1 2-32-16,-5-4-28 0,1 3-25 0,-4-1-31 0,3 2-32 15,0-3-48-15,-9-3-49 0,16 5-176 0,-8-3-434 16,4-1 192-16</inkml:trace>
  <inkml:trace contextRef="#ctx0" brushRef="#br0" timeOffset="170783.48">15719 2132 92 0,'0'0'138'16,"0"0"-4"-16,11-8-6 0,-11 8-11 0,1-7 1 15,-1 7-4-15,0 0-5 0,8-9-4 0,-8 9 1 16,0 0-7-16,7-8-5 0,-7 8-5 0,5-7-6 15,-5 7-3-15,7-7-6 0,-7 7-4 0,0 0-3 16,7-9 1-16,-7 9-2 0,0 0-1 0,0 0-1 16,5-10 2-16,-5 10-5 0,0 0-6 0,0 0-8 15,0 0-3-15,0 0-9 0,0 0-1 0,0 0-8 16,0 0-4-16,0 0-1 0,0 0 0 0,0 0-2 16,0 0-1-16,-25 28 0 0,11-17-1 0,5 3-1 15,-3 6 0-15,-3 1-4 0,0-1 2 0,5 2-4 16,0-1 1-16,-5 2 2 0,6 0-4 0,3 0-4 15,-8 3 1-15,4-2 3 0,1-1-1 0,-1-2 0 16,2 1 3-16,2-4-6 0,3-1 2 0,-1 1-3 0,-1-3 3 16,4 0-2-16,-5-1 0 0,4-5 2 0,1 2 1 15,1-11-4-15,0 15 5 0,0-15 0 16,3 14 5-16,-3-14-2 0,4 14 1 0,1-7-2 0,5-2-3 16,2 3 1-16,0-3 1 0,1 0-2 0,2 0 2 15,0-2-2-15,2 1 3 0,-2-3-4 0,-1 1 1 16,3-1-3-16,-7-1-1 0,-10 0-2 0,24-4 5 15,-15-2-3-15,3 2-3 0,-5-1 1 0,1-2-4 16,1 2 1-16,-5-3 3 0,-1-3-3 0,-3 11 0 16,0-18-1-16,0 8 0 0,0 10-2 0,-7-24 0 15,2 17 3-15,-7-6 0 0,5 2-4 0,-5 3 2 16,2-2-3-16,-4 0 2 0,1 2 0 0,-1 0 3 16,-1-1-1-16,2 7 1 0,3-2-6 0,10 4-11 15,-17-7-13-15,10 6-22 0,7 1-3 0,0 0-13 16,-21 1-16-16,21-1-9 0,-11 6-24 0,11-6-19 15,0 0-61-15,-3 11-144 0,3-11-369 0,0 0 163 16</inkml:trace>
  <inkml:trace contextRef="#ctx0" brushRef="#br0" timeOffset="171519.27">16064 2262 131 0,'0'0'217'0,"-6"-8"-14"15,6 8-14-15,0 0-11 0,0 0-9 0,-6-11-9 16,6 11-10-16,0 0-7 0,0-13-13 0,0 13-13 16,0 0-8-16,0 0-5 0,4-17-11 0,-4 17-7 15,6-9-10-15,-6 9-6 0,6-12-8 0,0 6-7 0,0-1-6 16,-6 7-4-16,14-8-7 0,-7 5-2 0,1-3-6 15,3 2-3-15,0 3-1 0,-11 1-5 16,22-2-3-16,-7 1 1 0,-1 1-4 0,1 1-1 16,-5 1-1-16,5 2-5 0,-6-3 1 0,-9-1-1 0,16 6-5 15,-7-3 0-15,-1-1-3 0,-8-2 0 0,9 8-1 16,-6-1 1-16,-3-7-2 0,0 17 1 16,0-17 2-16,-3 22-2 0,-3-12 2 0,0 4-1 15,-5 1 1-15,2 1-2 0,-6 3 4 0,2-1-3 0,-3-1 5 16,-1 2 0-16,-2-3-1 0,-1-2 1 0,2 3 1 15,-1-3-3-15,3-3 2 0,2 1 2 0,-5 2-2 16,2-3 1-16,4 0 3 0,-2-2-6 0,-1 2 0 16,4-3 1-16,-2 0 1 0,2 0-4 0,-1-1 5 15,3-1-1-15,1-1 1 0,0 1-3 0,0-2 2 16,9-4-2-16,-11 5 0 0,11-5 7 0,-10 6-5 16,10-6 2-16,0 0-1 0,-8 5 4 0,8-5-2 15,0 0-1-15,0 0-3 0,0 0 1 0,0 0 2 16,0 0-3-16,26 3 2 0,-26-3-4 0,22-1 1 15,-6 2 0-15,1-1-2 0,8 3-2 0,1-3 1 16,0 3 0-16,3-3 0 0,1 2 0 0,-2 1 3 16,0-1 0-16,2 0 2 0,0 0-1 0,-3-1 6 15,0 2-1-15,-8-3 2 0,2 1-5 0,-5 0 2 16,1-1-4-16,-1 0 1 0,-7 5 0 0,-9-5 1 16,18-4-3-16,-18 4-4 0,0 0-12 0,15 0-15 15,-15 0-21-15,0 0-22 0,0 0-24 0,0 0-28 16,0 0-28-16,0 0-31 0,0 0-217 0,4-9-430 0,-4 9 190 15</inkml:trace>
  <inkml:trace contextRef="#ctx0" brushRef="#br0" timeOffset="172311.5">16672 2199 84 0,'0'0'172'0,"-10"5"-14"0,10-5-11 16,0 0-10-16,-8 6-5 0,8-6-9 0,0 0-1 15,-6 7-4-15,6-7-4 0,0 0-5 0,0 0-10 0,0 18-3 16,0-18-6-16,0 0-7 0,12 13-3 0,-7-6-10 16,-5-7-5-16,9 12-8 0,-3-3-3 15,1-6-5-15,1 5-7 0,-1-2-3 0,2 2-2 0,0 0-7 16,1-1 0-16,1 1-6 0,-4 2-4 0,2-4 1 15,2 4-5-15,-1 0-1 0,-1 1-2 0,-3-4 1 16,2 2-2-16,-3 1-4 0,0-2 2 0,2 2-2 16,1 1 0-16,-2-4-2 0,0 7 0 0,-3-3-2 15,0-1 3-15,0-1 0 0,-3-9-5 0,3 18 3 16,-2-7 2-16,-1-11-4 0,-4 13 3 0,4-13 2 16,-3 15 4-16,-3-10 5 0,0 3 3 0,6-8 4 15,-14 8 2-15,4-4 4 0,0 0 1 0,-1-1-8 16,1 0 0-16,-7 1-3 0,4-4-1 0,-2 3 0 15,3-3-1-15,-3 0-1 0,3 1-4 0,12-1 0 16,-21 0-5-16,9 0-3 0,12 0-10 0,-19 0-18 16,19 0-20-16,-15 2-17 0,15-2-14 0,-13-2-21 15,13 2-13-15,0 0-42 0,0 0-47 0,0 0-162 16,0 0-388-16,0 0 172 0</inkml:trace>
  <inkml:trace contextRef="#ctx0" brushRef="#br0" timeOffset="172064.81">16747 2161 53 0,'0'0'231'0,"24"-4"-15"0,-14 2-11 0,8 2-13 16,3-1-9-16,4-2-12 0,1 6-12 0,-7-3-10 15,5 0-9-15,-6 0-11 0,0 0-15 0,1 0-12 16,-4 1-9-16,-2-1-9 0,-13 0-6 0,23 0-10 15,-13 0-9-15,-10 0-8 0,15 0-6 0,-15 0-20 16,0 0-21-16,14 0-13 0,-14 0-9 0,0 0-22 16,0 0-30-16,0 0-18 0,0 0-19 0,0 0-25 15,0 0-28-15,-36 6-162 0,22-5-347 0,14-1 154 16</inkml:trace>
  <inkml:trace contextRef="#ctx0" brushRef="#br0" timeOffset="172599.12">17257 2433 18 0,'0'0'212'16,"0"0"-19"-16,0 0-20 0,0 0-8 0,0 0-16 0,0 0-7 15,0 0-9-15,-20 26-9 0,18-17-12 0,-4-2-8 16,-2 4-5-16,2 4-6 0,2-1-4 0,-2-2-6 15,3 2-2-15,-2 0-4 0,4-3-4 16,-2 2-6-16,3 2-2 0,4-4-3 0,-2 3 2 0,2-4-1 16,2 0-1-16,2 4 0 0,-1-5 2 0,5-2-4 15,0 4-3-15,3-4-5 0,1-2-5 0,4 1-3 16,-1-2-5-16,0-3 0 0,1-1-3 0,5 0-6 16,-2-1-4-16,2-3-3 0,0-2 0 0,-2-2-2 15,-1-5-4-15,-6 3-2 0,-1-1-9 0,3-4-6 16,0-2 5-16,-7-2-3 0,-1-3 0 0,-4 4-1 15,-3 4-4-15,0-3 3 0,-6 0-4 0,0 5 0 16,-3-3 2-16,-6 2-3 0,-1 1 2 16,-2 3-1-16,-3-2-10 0,-8 5-13 0,4-1-10 0,-3 1-17 15,-1 6-18-15,0-1-16 0,-1 1-23 0,0 3-19 16,1 1-17-16,-2-1-33 0,1 5-202 0,2-2-414 16,1 1 184-16</inkml:trace>
  <inkml:trace contextRef="#ctx0" brushRef="#br0" timeOffset="130759.16">322 4109 131 0,'0'0'186'0,"0"0"-16"0,11 34-4 15,-10-24-10-15,1 8-8 0,2 3 3 0,2 0-8 16,-4 6-5-16,2-1-9 0,-1 4-6 0,0 5-4 16,-3-6-5-16,0 8-11 0,-6-10-5 0,-1 0-13 15,-4 8-7-15,-1-1-8 0,2-8-6 0,-4-2-5 16,-4-2-3-16,4 0-5 0,-4-1-4 0,-3 4-5 0,1-11-6 16,2 5-9-16,-1 0-31 0,3-4-34 0,2-4-40 15,1-2-34-15,2 2-57 0,2-3-213 16,2-4-414-16,7-4 184 0</inkml:trace>
  <inkml:trace contextRef="#ctx0" brushRef="#br0" timeOffset="131008.49">729 4567 159 0,'14'-6'286'0,"-5"4"-16"0,3 1-17 16,4-1-19-16,2 1-18 0,1 2-19 0,7 1-15 16,-5-1-20-16,4 5-13 0,2-4-14 0,-3 3-11 15,5 0-12-15,-3 0-15 0,1-1-12 0,-3 0-5 16,-2 2-7-16,-6-2-6 0,4-1-11 0,-2 2-19 16,-5-2-22-16,0 4-30 0,-5-6-31 0,-8-1-33 15,15 5-25-15,-15-5-27 0,7 4-41 0,-7-4-235 16,0 0-442-16,0 0 196 0</inkml:trace>
  <inkml:trace contextRef="#ctx0" brushRef="#br0" timeOffset="131211.95">1032 4395 21 0,'-7'16'245'0,"5"-7"-2"16,-2 3-14-16,2 6-10 0,2-5-12 0,-1 5-17 0,1-2-17 15,-2 7-17-15,4-7-10 0,-4 7-15 0,-1-4-15 16,2 4-7-16,-4 0-11 0,2-2-10 0,-1-3-8 16,-5 4-9-16,3-5-37 0,-9 7-50 0,3-4-51 15,-6 0-66-15,2-4-99 0,4-3-120 0,-2-5-380 16,-2 2 168-16</inkml:trace>
  <inkml:trace contextRef="#ctx0" brushRef="#br0" timeOffset="131991.02">1679 4205 95 0,'6'-11'237'0,"-6"11"-9"16,0 0-5-16,3-11-8 0,-3 11-15 0,0 0-16 16,0 0-22-16,0 0-12 0,0 0-10 0,0 0-3 15,0 0-9-15,0 0-3 0,14 22-15 0,-10-8 2 0,-1 1-1 16,2 3-6-16,-1 6-1 0,-1 1-13 15,0-1-6-15,0 2-3 0,2 1-13 16,-2-1 0-16,0-1-9 0,-2 3-9 0,2-1-2 0,0-1-4 16,-2-2-3-16,-2 0-8 0,1-6 11 0,0 4-10 0,0-6 3 15,-4 1-13-15,2-5-20 0,-2 5-23 16,1-7-18-16,-3 4-20 0,0-2-30 0,-2 0-32 16,2-5-22-16,-4 4-35 0,7-4-28 0,3-7-258 0,-14 5-497 15,14-5 221-15</inkml:trace>
  <inkml:trace contextRef="#ctx0" brushRef="#br0" timeOffset="132314.59">1826 3979 181 0,'1'-8'223'16,"-1"8"-21"-16,7-13-14 0,-2 6-15 0,2-1-14 16,-1 1-16-16,2 1-11 0,4 4-12 0,1-3-8 15,-1 5-8-15,-1-5-8 0,5 4-12 0,0 1-7 0,2 1-5 16,2 2-4-16,-5-1-9 0,4 2 0 0,-6 2-8 16,1 1-1-16,1-3-13 0,-3 6-3 15,0-3-3-15,-6 4-1 0,0-1-5 0,-1-1-1 0,-2 7-4 16,-1-1 1-16,-4-4-1 0,1 1-1 0,-4 1-2 15,-2 2-1-15,-5-4 0 0,2 0-2 0,-7 2-19 16,2-1-23-16,-4 0-29 0,-2 2-24 0,-3-1-46 16,8-2-34-16,-4 1-209 0,3-2-400 0,0-7 176 15</inkml:trace>
  <inkml:trace contextRef="#ctx0" brushRef="#br0" timeOffset="132990.28">2054 4596 10 0,'0'0'251'0,"-11"-35"-13"0,11 35-19 0,0 0-10 0,8-14-14 16,-8 14-14-16,3-10-16 0,-3 10-19 0,9-7-14 15,-9 7-13-15,9-3-12 0,-9 3-11 0,18-4-9 16,-18 4-8-16,16-3-11 0,0 3-3 0,-16 0-6 15,17 4-6-15,-5-1-10 0,-5 0-1 0,4 2-5 16,-4 1-3-16,0-1-6 0,1 3-2 0,-8-8-2 16,7 12-1-16,-2-1-4 0,-5 0-5 0,0-11 1 15,-3 19-1-15,1-7 0 0,-4 1 1 0,-1-2-4 16,0 1 0-16,-2-2-1 0,-2 2 0 0,-1-4 1 16,2 3-2-16,-1-2-1 0,2-2 3 0,2 0-8 15,-5-2 6-15,6 0-4 0,-1 2-1 0,7-7 1 16,-11 8-2-16,11-8 1 0,-7 7-2 0,7-7 1 15,-6 6 0-15,6-6 5 0,0 0-4 0,0 0-2 0,0 0-1 16,0 0 1-16,16 12-6 0,-16-12-2 16,22 5-7-16,-11-4 0 0,-2 1 1 0,3-1-1 15,4 2 2-15,-5-2 1 0,5 2 2 0,0 0 1 16,-2-2-1-16,1 3 2 0,0-2-1 0,-3 0 2 0,-12-2 2 16,19 3-5-16,-12 0 1 0,1 0 0 0,-8-3 4 15,10 10 2-15,-7-3 3 0,-3-7 0 0,6 9 5 16,-6-9-1-16,3 15 6 0,-3-15 2 0,-4 16 1 15,4-16 0-15,-8 18-2 0,4-9 1 0,-4 1 0 16,1-5 2-16,2 4 2 0,-5 0-4 0,0 0 3 16,1-3-6-16,-2 5-1 0,-2-4 0 0,1-2-2 15,-2 1-1-15,6-3-3 0,-1 4-14 0,-3-3-21 16,1 0-23-16,-2 2-30 0,4-1-26 0,9-5-30 16,-18 2-29-16,10 0-52 0,8-2-150 0,0 0-402 0,0 0 179 15</inkml:trace>
  <inkml:trace contextRef="#ctx0" brushRef="#br0" timeOffset="133357.29">2999 4390 57 0,'0'0'235'0,"0"0"-7"0,0 0-7 16,0 0-9-16,0 0-19 0,8 19-8 0,-7-6-8 15,-2 2-9-15,2-1-9 0,-1 3-8 0,0 8-12 16,0-8-10-16,0 7-11 0,-1-2-6 0,2 0-8 15,-2 1-9-15,-1-3-8 0,4 2-12 0,-4 1-6 16,-1-5 1-16,3 5-14 0,-1-2-2 0,1-3-7 16,-2 0-1-16,1-5-6 0,1 2-3 0,-5-1-16 15,4 0-21-15,-2-2-22 0,-2-1-25 0,1 0-31 16,-1-3-31-16,-1 3-29 0,6-11-32 0,-10 10-33 16,4-5-217-16,6-5-455 0,-12 2 201 0</inkml:trace>
  <inkml:trace contextRef="#ctx0" brushRef="#br0" timeOffset="133688.91">3013 4240 264 0,'0'-15'250'16,"1"0"-10"-16,-1 4-19 0,2 0-19 0,-2 11-14 15,3-20-17-15,-2 11-14 0,-1 9-17 0,8-13-14 16,-4 7-12-16,-4 6-10 0,13-8-12 0,-5 4-10 16,-8 4-11-16,21-2-6 0,-9 2-7 0,-12 0-4 15,31 3-8-15,-18 3-3 0,2-2-6 0,0 3-3 16,3 4-3-16,-3-1-7 0,-1 1-3 0,-1-4 1 16,-3 6-5-16,-1-2-3 0,-3 4-2 0,0-5-1 15,-4 7 2-15,2-5-2 0,-7 1-2 0,2 0 3 16,-1-1-5-16,-5 1 0 0,-2 1-1 0,0-4 3 15,-3 1-2-15,-1 0 2 0,-2 2-9 0,0-2-22 16,-3-2-32-16,3-2-28 0,-1 2-43 0,1 1-44 16,3-2-61-16,-5-3-157 0,7 3-418 0,2-2 184 15</inkml:trace>
  <inkml:trace contextRef="#ctx0" brushRef="#br0" timeOffset="134349.64">3511 4677 135 0,'-9'3'240'0,"9"-3"-19"0,-17 1-19 0,17-1-19 15,-16 4-13-15,6 2-15 0,1-2-11 0,-2-1-18 16,4 4-11-16,-2-3-13 0,0 3-8 0,1 1-8 0,2-3-9 16,6-5-7-16,-7 17-4 0,5-8-10 0,2-9-1 15,-4 14-7-15,4-14-6 0,4 17-2 0,1-6-4 16,2 0-4-16,-1-2-2 0,2 1-1 0,1-2-2 16,4 5-2-16,1-2-4 0,-1 2-4 0,8-2-3 15,-6 3-1-15,0-6-1 0,0 2 2 0,-2 3-7 16,1-5-1-16,-3 2-1 0,-2 0 2 0,-3 1-3 15,0-5 0-15,0 2-3 0,-4 2 2 0,-2-10 0 16,4 14 2-16,-4-14-2 0,-6 13 0 0,6-13 2 16,-9 15-2-16,0-10-17 0,2-1-26 0,-2 0-24 15,-4 1-27-15,-1 1-27 0,2-5-30 0,3 2-44 16,9-3-157-16,0 0-376 16,-25-3 166-16</inkml:trace>
  <inkml:trace contextRef="#ctx0" brushRef="#br0" timeOffset="134085.39">3523 4707 19 0,'9'-2'282'16,"-9"2"-15"-16,24-3-16 0,-10 3-12 0,1 0-22 15,5 0-14-15,-1 0-16 0,5 0-19 0,-6 0-14 16,1 0-15-16,1 0-16 0,-2 3-10 0,-2-3-10 16,0 2-12-16,-2 0-9 0,-1-2-9 0,-1 3-27 15,-12-3-28-15,15 4-26 0,-7 2-25 0,-8-6-24 16,0 0-31-16,5 5-30 0,-5-5-50 0,0 0-217 15,0 0-415-15,0 0 184 0</inkml:trace>
  <inkml:trace contextRef="#ctx0" brushRef="#br0" timeOffset="135016.89">4194 4209 254 0,'-8'-24'267'15,"2"0"-18"-15,2 6-21 0,1 0-10 16,0 2-17-16,3 2-14 0,0 14-19 0,4-22-19 0,4 12-15 16,-2 0-13-16,7 2-15 0,1 1-9 0,-1 2-10 15,2 3-7-15,3 2-13 0,3 2-4 0,9 2-7 16,-2 1-6-16,-3 1-3 0,16 6-7 0,-16 1-4 15,3-2-3-15,7 3-4 0,-10 3-5 0,0-4-3 16,-4 2-1-16,0-1-3 0,-7-1-3 0,0 5 2 16,-2-3-5-16,-4 1-1 0,1-5 5 0,-6 4-6 15,1-2-2-15,-4-2 6 0,0-11-3 0,-7 21-2 16,-2-8 1-16,0-3 1 0,-3 1-1 0,-10 0 2 16,4-4-4-16,-5 0 1 0,-2 0-14 0,0-1-28 15,2 1-32-15,4 1-34 0,-7-5-38 0,12 4-49 0,-3-3-77 16,7 0-140-16,-1-1-437 0,2-1 194 15</inkml:trace>
  <inkml:trace contextRef="#ctx0" brushRef="#br0" timeOffset="134793.89">4325 4411 23 0,'0'0'227'0,"0"0"-15"0,0 0-13 16,0 0-9-16,-16 21-17 0,14-10-6 0,-4 3-6 0,0 3-11 15,5 6-8-15,-4 0-7 0,2 2-7 0,2-3-8 16,-4 4-9-16,4 0-9 0,-2-2-8 0,3 0-10 16,-2 2-5-16,1-3-10 0,-1 1-6 0,-1 4-5 15,3-8-4-15,-6 2-7 0,5-2-2 0,-1-3-4 16,1-2-4-16,-2 2-4 0,0-4-7 15,-1 0-20-15,2-3-18 0,-2 0-21 0,4-10-21 0,-3 17-23 16,-3-10-23-16,6-7-26 0,-5 11-7 0,5-11-33 16,0 0-35-16,-9 5-145 0,9-5-374 0,0 0 165 15</inkml:trace>
  <inkml:trace contextRef="#ctx0" brushRef="#br0" timeOffset="135979.94">4713 4682 202 0,'6'-8'261'0,"-6"8"-19"0,0 0-16 15,0 0-21-15,0 0-17 0,0 0-17 0,0 0-18 16,0 0-13-16,0 0-18 0,0 0-14 0,0 0-2 15,0 0-15-15,-40 10-6 0,31-3-6 0,-5-2-4 16,1 6-7-16,-5-3-3 0,3 4 2 0,-4 5-4 16,-1 0-7-16,2-1-2 0,3 2-6 0,0 3-5 15,2-3-3-15,-2 3-3 0,6-3-3 0,2-3-1 16,2 1-4-16,5 5 1 0,-3-3-3 0,0-1-4 16,8 0-1-16,2-2-2 0,4 1 2 0,-2-2-2 15,3 0-3-15,7 1 1 0,2 2-3 0,-2-7-5 0,7 0 2 16,-10-5 1-16,9 3-3 0,-5-3 1 15,-1-5-1-15,0 0 3 0,-4 0-3 0,-1-6-2 16,-1 2 1-16,1-6-2 0,-2 0-4 0,-6 2 0 0,1-6-1 16,-6 4 0-16,1-5-2 0,-4 4 1 0,-3 0-9 15,-4-2-14-15,1 3-16 0,-4 2-23 0,0-1-31 16,-3 5-33-16,-3 1-48 0,4-3-54 0,-6 6-221 16,5 2-484-16,-4-4 214 0</inkml:trace>
  <inkml:trace contextRef="#ctx0" brushRef="#br0" timeOffset="139298.75">5013 4455 175 0,'0'0'202'15,"0"0"-6"-15,12-9-18 0,-12 9-6 0,0 0-11 16,0 0-15-16,0 0-2 0,0 0-9 0,0 0-8 16,0 0-8-16,11-4-7 0,-11 4-11 0,0 0-10 15,0 0-5-15,12-3-6 0,-12 3-8 0,0 0-5 16,15 0-8-16,-15 0 1 0,15 0-4 0,-15 0-5 15,18 0-6-15,-18 0-1 0,20 0-4 0,-9 0-6 16,0 1-1-16,7-1-4 0,0 2-1 16,0-4-2-16,-1 2-4 0,1 0-1 0,-1 0-5 15,1 0 2-15,-3-1-3 0,1 2 3 0,-1-1-7 0,0 0 2 0,-3 2-3 16,-12-2-1-16,21 0-1 0,-14 0 0 0,-7 0-1 16,17 0-2-16,-17 0 0 0,13-2 0 0,-13 2-2 15,0 0-7-15,13 0-10 0,-13 0-8 16,0 0-14-16,0 0-6 0,0 0-10 0,0 0-17 0,0 0-19 15,0 0-27-15,0 0-26 0,0 0-17 16,0 0-44-16,0 0-152 0,0 0-383 0,-43 10 170 0</inkml:trace>
  <inkml:trace contextRef="#ctx0" brushRef="#br0" timeOffset="139608.69">5069 4586 183 0,'0'0'226'0,"14"7"-8"0,-14-7-12 0,12 5-11 16,-5-2-7-16,-7-3-8 0,19 2-9 15,-8-2-6-15,7 4-17 0,0-3-7 0,-2 0-10 16,2 1-9-16,3 1-8 0,-2-3-14 0,1 0-10 0,-2 4-8 16,-2-3-12-16,-1 1-6 0,1 1-4 15,-1-2-18-15,-4 3-23 0,-1-1-26 0,1-1-23 16,-11-2-25-16,16 6-23 0,-7-3-35 0,-2 3-33 0,-7-6-48 16,14 6-188-16,-14-6-415 0,9 5 184 0</inkml:trace>
  <inkml:trace contextRef="#ctx0" brushRef="#br0" timeOffset="156765.5">5845 4175 118 0,'0'0'218'0,"9"-11"-10"0,-5 4-11 0,-4 7-6 16,12-7-8-16,-12 7-10 0,11-10-10 0,-11 10-12 16,7-5-13-16,-7 5-11 0,0 0-10 0,11-6-13 15,-11 6-12-15,0 0-9 0,0 0-4 0,0 0-4 16,13 17-1-16,-13-17 0 0,1 17-2 0,-2-2-1 15,-1 1-3-15,-2 0-1 0,-2 6-6 0,0 2-2 16,-1 2-4-16,1-5-1 0,0 1-6 0,1 2-2 16,1 4-7-16,-2-7-4 0,-2 2-3 0,2 2-2 0,2-7-2 15,-4 3-2-15,1-3-5 0,-1-1 3 0,1-2-6 16,1 1 1-16,0-1-17 0,0-2-18 0,3 1-18 16,-1 1-25-16,2-4-25 0,-2-2-13 0,1-2-20 15,3-7-19-15,-3 15-19 0,3-15-21 0,0 0-51 16,16 10-164-16,-16-10-421 0,17-4 187 0</inkml:trace>
  <inkml:trace contextRef="#ctx0" brushRef="#br0" timeOffset="157145.48">6067 4385 8 0,'0'0'197'0,"0"0"-12"0,0 0-5 0,0 0-10 16,0 0-14-16,0 0-8 0,6 23-7 0,-6-23-11 0,-1 18-5 15,1-18-14-15,-5 25-7 0,8-12-10 0,-3 1-5 16,0 1-7-16,2-2-6 0,-1 1-6 16,5-4-3-16,0 5-10 0,1-5 2 0,4 0-7 0,-2-3-3 15,4 3-6-15,1-3-1 0,1-3-6 0,2 4-1 16,-2-2-3-16,2-4 0 0,2 0-8 16,-2-2-1-16,0-2-2 0,0 0-1 0,1-2-5 0,0 1-2 15,-3-5 4-15,-1-1-4 0,0-2-4 0,-2 0-8 16,0-3 2-16,0 1 2 0,-8-4-3 0,2 3-1 15,-1-4 4-15,-4 1-5 0,-2 0 3 0,-1-2-3 16,-4 6 6-16,-1-6 13 0,-5-1-4 0,1 6 1 16,-4-7-1-16,3 8 2 0,-1 2 3 0,0 1-4 15,-1 0 5-15,1 3-6 0,-1 2-2 0,-1-1-5 16,2 5 3-16,13 1-4 0,-21 1-1 0,11-1 0 16,1 6-2-16,-3-1-3 0,6 4-21 0,-2-1-19 15,4-1-22-15,1 4-18 0,3-11-24 0,0 26-26 16,3-14-25-16,6 1-46 0,-2 2-163 0,4-6-393 0,5-2 174 15</inkml:trace>
  <inkml:trace contextRef="#ctx0" brushRef="#br0" timeOffset="157522.8">6622 4439 243 0,'-21'-13'239'16,"21"13"-22"-16,0 0-23 0,0 0-14 0,0 0-23 15,0 0-9-15,-19 21-14 0,17-13-11 0,-2 5-10 16,-1 1-6-16,5 1-12 0,0 1-6 0,0-2-8 16,3 0-5-16,0 0-6 0,2-3-1 0,1 6-8 15,2-7 0-15,0-2-4 0,2 2-3 0,2-2-7 16,3-2 1-16,0-2-9 0,2 2-2 0,0-3-5 16,1-3 1-16,-3 0-6 0,3-3-2 0,0-1-2 15,-2-2-2-15,-1 0-4 0,0-4 1 0,-1-1-5 16,-1-4 0-16,-4 2-1 0,0-1 1 0,3-8 1 15,-2 0-6-15,-7 3-2 0,-3 0-1 16,0-2 1-16,0 3 1 0,-3-6-4 0,-3 8 5 0,0 1-7 16,-1-3 1-16,-5 1-5 0,-1 0 6 0,-1 3-3 15,-1 7 0-15,-1 0 0 0,1 0 0 0,-4 1 1 16,-1 2 0-16,1 4-3 0,-1 0 2 0,3 3-3 0,-1 0 1 16,0 2 2-16,3 2-6 0,1 3-16 15,1-3-24-15,3 4-16 0,2 2-14 0,5 0-26 16,0 1-23-16,6-3-29 0,0 4-30 0,5-1-194 0,0-2-409 15,6-2 181-15</inkml:trace>
  <inkml:trace contextRef="#ctx0" brushRef="#br0" timeOffset="157850.59">7039 4432 115 0,'0'0'207'15,"0"0"-17"-15,0 0-11 0,0 0-22 0,0 0-9 0,-31 25-12 16,28-16-12-16,0-1-13 0,3 7-10 0,0-5-4 16,0 6-8-16,5-6-10 0,-1 0-3 0,4 2-8 15,-1 0-2-15,0-1 1 0,7-2 3 0,-1 0-4 16,-1-5-2-16,5 2-4 0,1-3-10 0,-4-1-5 16,6-2-3-16,-2-2-4 0,-3-1-4 0,3-3-2 15,-2 2-3-15,0-7-2 0,-1 0-3 0,-1-1 0 16,-2-5-3-16,0 4-3 0,-4-5-3 0,-2 4-1 15,0-12 0-15,-3 10-2 0,-3-5-4 0,-1 3-2 16,-1 4 1-16,-4-3-1 0,-1 3 0 0,0-3-3 0,-5 10-3 16,1 0 1-16,-2-3-10 0,-1 6-11 15,-2 1-16-15,2 3-20 0,-3-4-24 0,-1 8-16 16,0 2-30-16,0-2-27 0,3 0-63 0,-3 6-110 16,3-1-353-16,5 0 156 0</inkml:trace>
  <inkml:trace contextRef="#ctx0" brushRef="#br0" timeOffset="158164.75">7466 4499 117 0,'0'0'257'0,"0"0"-15"0,12-7-21 0,-12 7-13 16,15-7-13-16,-15 7-12 0,24 0-10 0,-9-1-9 16,2 1-4-16,-2 0-14 0,5 0-8 0,-1 0-8 15,8 1-10-15,1 0-2 0,-1 2-10 0,0-3-8 16,3 3-14-16,-2-6-6 0,-1 7-8 0,0-4-4 16,-2 2-9-16,1 0-9 0,-1 0-3 0,-9-2-1 15,10 4-6-15,-11-2-20 0,3-2-15 0,-5 1-23 16,-1-1-22-16,-12 0-22 0,16 6-27 0,-8-5-24 15,-8-1-25-15,13 4-35 0,-13-4-29 0,0 0-218 16,0 0-455-16,0 0 201 0</inkml:trace>
  <inkml:trace contextRef="#ctx0" brushRef="#br0" timeOffset="158409.1">7942 4297 273 0,'-6'-8'259'16,"6"8"-28"-16,0 0-25 0,0 0-13 0,0 0-6 0,0 0-11 16,-15 29-7-16,7-16-11 0,4 1-5 0,-4 4-11 15,1 4-14-15,0-2-13 0,1 6-11 0,-3-4-7 16,1 7-11-16,2-6 0 0,2 0-14 0,-2 3-7 16,1-4-9-16,4 0-2 0,-4-6 1 0,4 4-12 15,-1-4-10-15,-1-3-22 0,2 1-23 0,1 0-23 16,-2-3-24-16,2-11-25 0,2 20-26 0,2-14-34 15,2 2-42-15,2-4-235 0,-2 2-455 16,-6-6 202-16</inkml:trace>
  <inkml:trace contextRef="#ctx0" brushRef="#br0" timeOffset="158783.1">8613 4408 115 0,'0'0'220'0,"0"0"-12"0,0 0-13 0,0 0-16 16,0 0-7-16,0 0-9 0,-6 32-18 15,3-21-9-15,-3 4-8 0,1-3-11 0,4 3-6 16,-4-2-12-16,4 4-9 0,1-4-5 0,-2 2-4 16,2 0-7-16,2-2-6 0,-1-2-7 0,4 2-5 0,-1-3 2 15,4-3-7-15,1 4-3 0,4-3-3 0,1-2-4 16,4 0-2-16,-2-1-6 0,2-1-3 0,1-2-2 15,1 1-1-15,-4-6-5 0,0-3 0 16,1 5 0-16,1-5-4 0,-5-4 2 0,1-1-7 0,-2-3-2 16,-4 1 1-16,-3-5-3 0,-2 2 0 0,-3 0-3 15,-3-1 1-15,-5-5-1 0,-3 3-1 0,-3-1-2 16,-1 0 0-16,-4 6-3 0,-4-3 0 0,0 6 0 16,3 5 2-16,-7-2-4 0,2 2 3 0,-2 2 0 15,2 4-2-15,5 0-15 0,0 0-17 0,2 4-30 16,1 2-20-16,4 1-21 0,-1 0-25 0,7 1-31 15,1-3-48-15,0 6-175 0,6-11-415 0,3 16 184 16</inkml:trace>
  <inkml:trace contextRef="#ctx0" brushRef="#br0" timeOffset="159055.08">9123 4541 188 0,'13'-6'279'0,"-4"1"-20"0,-9 5-18 0,26 0-16 15,-9-3-15-15,4 1-14 0,6 1-18 0,2 1-9 16,3 0-12-16,7 1-11 0,0-1-10 0,1-1-10 0,-1 1-15 16,-6 1-7-16,-3-1-14 0,13 2-3 0,-4-1-11 15,-16 5-9-15,6-6 0 0,-8 1-12 16,-3 0-4-16,-2-1-8 0,3 0-8 0,-10 0-21 0,5 0-19 15,-14 0-23-15,13 1-23 0,-13-1-35 0,12 0-45 16,-12 0-36-16,0 0-48 0,0 0-224 16,0 0-473-16,0 0 210 0</inkml:trace>
  <inkml:trace contextRef="#ctx0" brushRef="#br0" timeOffset="159258.54">9567 4314 208 0,'0'0'252'0,"-6"22"-14"16,6-7-14-16,-1 1-9 0,2 7-17 0,-2 3-16 15,1-3-17-15,-6 1-18 0,1 2-14 0,-2 0-12 16,1 0-12-16,-3 0-8 0,-3 0-12 0,3-1-5 16,-3 0-11-16,0-1-28 0,-7 0-39 0,5-3-34 15,0 0-38-15,0-3-56 0,5-3-48 0,-3-3-198 16,6-2-397-16,-1-1 175 0</inkml:trace>
  <inkml:trace contextRef="#ctx0" brushRef="#br0" timeOffset="161741.86">10391 4102 92 0,'-15'0'194'16,"0"0"-2"-16,-2-1-12 0,1 2-11 0,-2-1-11 15,0 2-13-15,-1-1-11 0,2 2-8 16,-1 4-12-16,5-7-8 0,0 6-10 0,-4-1-13 0,5 4-6 16,2-1-7-16,2-1-5 0,2 0-5 0,-1-1-8 15,1 2-5-15,6-8-3 0,-2 21-2 0,2-21-7 16,6 17-2-16,3-7-2 0,0 3-4 0,5-4-1 16,2 2-2-16,4 3-8 0,-3-4 1 0,10 3-5 15,0-1-2-15,12 5-4 0,-12-7 1 0,1 0-7 16,-1 1 4-16,-2-4 0 0,-8-1-3 0,1 1-2 15,-3 2 3-15,1-2-5 0,-1-1-1 0,-2 1-2 16,-7-1 4-16,2-1 2 0,-2 2-5 0,0 1 1 16,-5-1 1-16,-1-7 2 0,-1 15 0 0,1-15 2 15,-6 12 2-15,0-2-1 0,-2-4 10 0,2 2 5 0,-7 2-2 16,-2-5-5-16,-1 2 0 0,-1 1-2 0,1-4 1 16,-1 4 0-16,1-4-2 0,-1 2 1 0,-2-4-17 15,4 3-14-15,-1 2-24 0,1 0-23 0,3-3-16 16,1-1-24-16,3 0-23 0,8-3-31 0,-17 5-160 15,17-5-350-15,-10 2 155 0</inkml:trace>
  <inkml:trace contextRef="#ctx0" brushRef="#br0" timeOffset="161502.5">10292 4161 138 0,'0'-15'262'0,"0"15"-8"0,0 0-14 16,5-14-17-16,-5 14-11 0,6-10-20 0,-6 10-10 16,9-7-17-16,-2 3-13 0,-7 4-14 0,18-7-10 15,-3 4-9-15,1 0-15 0,1 2-12 0,2-1-5 16,2 2-13-16,1 0-6 0,2 0-6 0,-5 2-7 16,1-1-4-16,-1 3-8 0,1-1-5 0,-4 0-1 15,-4 0-11-15,1 1-18 0,1 1-19 0,-4-4-22 16,-1 6-18-16,-1-2-15 0,1 1-20 0,-9-6-16 15,9 12-18-15,-9-12-22 0,4 6-7 0,-4-6-17 0,0 0-49 16,0 0-121-16,0 0-362 0,0 0 161 0</inkml:trace>
  <inkml:trace contextRef="#ctx0" brushRef="#br0" timeOffset="161981.22">11054 4305 1 0,'0'0'240'0,"0"0"-14"15,20 2-15-15,-20-2-14 0,12 7-10 0,-5-3-15 16,6 6-8-16,-4-2-10 0,8 1-9 0,-4 2-4 16,1 0-14-16,8 2-3 0,3 0-9 0,-2 2-8 0,1-3-11 15,4 0-8-15,-4 2-10 0,1-3-3 0,-3 0-11 16,4 2-6-16,-4-2-7 0,-5-6-15 0,-1 3-18 15,-3-1-24-15,1-2-21 0,-5 3-21 16,-2-5-21-16,2 3-16 0,-9-6-22 0,11 2-29 0,-11-2-26 16,0 0-40-16,0 0-138 0,0 0-366 0,9-13 162 15</inkml:trace>
  <inkml:trace contextRef="#ctx0" brushRef="#br0" timeOffset="162229.29">11473 4307 92 0,'0'0'239'0,"-7"-6"-19"0,7 6-19 16,0 0-13-16,-23 2-11 0,23-2-5 16,-19 11-13-16,6-1-6 0,-7-2-12 0,7 5-8 0,-7 2-12 15,1-1-11-15,0 5-9 0,4-3-8 0,-5 2-10 16,5 1-7-16,4-7-10 0,-3 8-3 0,-1-5-10 16,-1 2-2-16,5-3-4 0,1-3-2 0,4 1-5 15,-6-1-18-15,8-2-21 0,-5 2-25 0,4-1-27 16,2-5-32-16,3-5-33 0,-6 14-45 0,6-14-47 15,-3 12-160-15,3-12-397 0,0 0 175 0</inkml:trace>
  <inkml:trace contextRef="#ctx0" brushRef="#br0" timeOffset="163183.21">11679 4251 166 0,'0'0'205'16,"0"0"-7"-16,0 0-13 0,0-14-15 0,0 14-11 0,3-10-13 0,-3 10-12 16,0 0-4-16,11-14-15 0,-11 14-8 0,5-7-9 15,-5 7-6-15,14-8-7 0,-4 3-7 0,-4-3-7 16,5 6 0-16,1 0-6 0,1-1-6 0,4-1 0 15,-1 4-3-15,-1-4-2 0,1 4-4 0,1 0-2 16,-1-2 0-16,0 1-3 0,4 1-5 0,-7 0 1 16,4 0-9-16,-17 0-1 0,16 7-7 0,-7-6 1 15,0 2-6-15,-2 2-3 0,-7-5 0 0,9 16-2 16,-9-6-4-16,0 0 1 0,0 3 1 0,0-13-1 16,-6 27-1-16,-4-12 4 0,-2-2 0 0,5 1-2 15,-13 5 0-15,8-7 0 0,-4 5-1 0,-1 0 2 16,-2 1-2-16,3-4 1 0,-1-1 0 0,-2 2-2 15,2-4-2-15,1-1 4 0,-2 0-2 0,2-1-3 16,-1-1 1-16,4 0 2 0,-3-1-3 0,5-3-4 16,2 2 4-16,-3-1 0 0,2 1 5 0,10-6-6 15,-14 6-2-15,14-6 1 0,-13 4-1 0,13-4 7 0,-12 5-4 16,12-5 0-16,0 0-1 0,-10 3 0 16,10-3-1-16,0 0 0 0,0 0 0 0,0 0-1 0,0 0-1 15,0 0-1-15,0 0-1 0,40 2 2 16,-28-2-3-16,4 0 1 0,1 5 3 0,2-4-4 0,-3 0 3 15,10 3 0-15,1-4-2 0,-2 4 3 0,-6-2-6 16,1-1 3-16,5 2 0 0,-6 0 0 16,-2 1-6-16,-1-3 6 0,1 1-5 0,-1-2-13 0,-3 4-15 15,-1-3-13-15,-1 0-8 0,-11-1-6 0,16 3-4 16,-16-3-5-16,15 2-5 0,-15-2 0 0,14-5-2 16,-14 5-4-16,13-5 6 0,-4 1 3 0,-2 0 6 15,2-4 5-15,2-4 5 0,-2 3 3 0,4-3 10 16,-4 2-2-16,2-1 8 0,-2 1 3 0,1-6 13 15,3 5 8-15,-10 6 5 0,6-3 12 0,-1-2 17 16,-2 4 7-16,1 1 9 0,-7 5 7 0,15-10 0 16,-10 4 1-16,-5 6-2 0,9-4-3 0,-9 4-5 15,0 0-4-15,16-4-4 0,-16 4-2 0,0 0-4 16,9 8 0-16,-9-8-4 0,7 14-1 0,-7-14 1 16,3 13-1-16,0-2 1 0,0 3-2 0,-3-3-1 15,3 2 0-15,-1 1-1 0,1-5 0 0,0 2 1 16,0-1 1-16,0-1 0 0,0-2 6 0,4 0-5 15,-1 1 4-15,-6-8-2 0,14 9 1 0,-9-7-3 0,6 3 0 16,-11-5-3-16,22 0 2 0,-10 0-5 16,2-6 5-16,-4-1-5 0,5 2-2 0,-2-3-3 15,-2-3 3-15,1 1-2 0,-2-3-1 0,-1-2-1 16,-1-1 1-16,-2-1-4 0,0 0-6 0,-5-1 0 0,-1 0-1 16,-1 0-2-16,-2 3 1 0,-6 0 0 0,1 1-3 15,-1 3-1-15,-4 2 1 0,1-2-3 16,-8 6-6-16,7-1-10 0,-6 4-9 0,-1 0-8 0,4 2-17 15,2 2-13-15,-2 4-11 0,4-3-5 0,-1 4-25 16,-1 3-14-16,8-5-21 0,3 4-25 0,-4-3-167 16,4 3-371-16,3-9 164 0</inkml:trace>
  <inkml:trace contextRef="#ctx0" brushRef="#br0" timeOffset="163484.41">12745 4380 49 0,'20'0'257'16,"-20"0"-13"-16,19 4-14 0,-5-1-15 0,2 1-11 15,0 3-10-15,7 4-11 0,-4 0-11 0,4 0-9 16,0 1-12-16,0 0-9 0,-1 4-12 0,1-1-12 0,-4-2-11 15,5 3-6-15,-9-4-11 0,1-2-12 16,-2 1-5-16,-3 0-9 0,0 0-5 0,2-2-6 16,-4 1-3-16,-1-3-6 0,-2 0-11 0,0-2-22 15,-6-5-22-15,4 11-17 0,-4-11-21 0,0 0-23 0,-10 15-27 16,10-15-37-16,-9 5-24 0,9-5-28 0,0 0-54 16,-18-4-130-16,18 4-403 0,-12-10 178 0</inkml:trace>
  <inkml:trace contextRef="#ctx0" brushRef="#br0" timeOffset="163729.22">13151 4377 177 0,'0'0'231'0,"0"0"-23"16,0 0-3-16,0 0-10 0,0 0-14 0,0 0-6 0,-22 31-2 15,11-19-10-15,2-3-12 0,-4 5-11 0,2-2-14 16,3 1-13-16,-6 4-9 0,2 2-9 0,-1 0-11 15,-1-7-8-15,2 1-5 0,-1 1-8 0,0 1-1 16,4-2-7-16,-5 0-8 0,4-3-3 0,1 1-4 16,1-1-4-16,-1 1-21 0,3-3-19 0,2-1-21 15,-2-1-18-15,6-6-15 0,-6 14-18 0,6-14-14 16,-6 7-22-16,6-7-38 0,0 0-38 0,0 0-193 16,0 0-413-16,0 0 183 0</inkml:trace>
  <inkml:trace contextRef="#ctx0" brushRef="#br0" timeOffset="164150.65">13537 4300 171 0,'12'-7'214'0,"-1"3"-14"0,4-2-12 0,-5 5-8 16,1-2-6-16,3 0-11 0,3 3-10 0,-4-7-11 0,-2 4-11 15,-11 3-12-15,19 3-12 0,-19-3-10 0,19 0-10 16,-13 3-11-16,-6-3-9 0,11 7-2 0,-11-7-8 16,3 10-4-16,-3-10-3 0,0 0-1 0,-11 22-3 15,5-9-1-15,-2 1 0 0,-3-1 1 0,-2 2 5 16,-1 3-6-16,-4-1 0 0,-1 2 0 0,0 0-3 15,2-3-5-15,-2 2-2 0,5-2-1 0,1-2-4 16,2-1-5-16,-3 1 2 0,6-3-4 0,-4 3 3 16,5-7-7-16,1 3-1 0,3 0 0 0,3-10 2 15,-8 16 0-15,8-11-2 0,0-5-1 16,5 17-2-16,1-9 2 0,0-2-2 0,1-1-1 0,7 1-3 16,-5-1 2-16,2 0-4 0,3 0-2 0,2-3-4 15,1-1-13-15,-4 1-37 0,4-2-29 0,0-2-30 16,3-1-45-16,-1-2-52 0,5-5-72 0,1 4-151 15,2-5-462-15,-4 1 204 0</inkml:trace>
  <inkml:trace contextRef="#ctx0" brushRef="#br0" timeOffset="164706.36">14364 4335 344 0,'-17'-3'54'0,"1"2"6"16,2-1 14-16,-4 4 2 0,4-2 8 16,-1 0 0-16,1-2 0 0,14 2 13 0,-25 3 1 0,14 0-5 15,1-2 2-15,-2 1-3 0,2 3-2 0,10-5-6 16,-23 6-3-16,14 0-10 0,3-5-4 0,-4 6-5 15,4-1-5-15,-2 2 2 0,8-8-3 0,-6 13-1 16,6-13 1-16,-1 15-3 0,0-5-2 0,1-10 7 16,1 20-4-16,0-12-4 0,2 2 2 0,0 3-4 15,8 2-1-15,-5-1-4 0,4 3 2 0,-4-4-5 16,8-1 4-16,-2 6-8 0,-3-3-2 0,3-2 0 16,-7 4 0-16,7-4-1 0,-4 3-5 0,1-2-1 15,-2 3-2-15,-4-6 2 0,0 0-1 0,-3 3-1 16,0-3 0-16,-6 4 0 0,5-8 7 0,-8 4-7 15,-2 0-2-15,-4-1-3 0,2-1 4 0,-3-2-7 16,-7 4-1-16,1-4-1 0,-5-1-6 0,-1-1-23 16,4 1-26-16,-1-1-26 0,-1 1-37 0,-1-2-35 15,2-7-39-15,1 3-57 0,5 0-174 0,1-1-442 16,-2-2 196-16</inkml:trace>
  <inkml:trace contextRef="#ctx0" brushRef="#br0" timeOffset="164429.1">14171 4421 96 0,'15'-1'206'16,"0"-3"-13"-16,-2-1-18 0,7 5-7 0,-1-2-13 15,-2-2-7-15,2 3-11 0,0-3-4 0,10 2-13 16,-2-1-7-16,-2 1-8 0,-9-1-13 0,8 0-10 16,-9 3-8-16,2-3-5 0,-1-1-6 0,-3 1-7 0,-1 3-7 15,-12 0-3-15,17-4-4 0,-17 4-5 0,12-4-7 16,-12 4-18-16,12-2-27 0,-12 2-31 0,0 0-13 15,0 0-15-15,0 0-13 0,0 0-28 16,0 0-8-16,-30-16-15 0,22 14-34 0,8 2-90 0,-28-4-285 16,15 2 126-16</inkml:trace>
  <inkml:trace contextRef="#ctx0" brushRef="#br0" timeOffset="166894.81">14716 4628 115 0,'0'0'223'0,"13"17"-9"16,-6-12-9-16,-7-5-13 0,18 5-7 0,-10 0-12 15,8-5-6-15,1 2-16 0,-1 1-14 0,2-1-14 16,-5 4-10-16,5-2-16 0,-6 1-10 0,5-2-6 16,0 5-7-16,-2-5-15 0,-1 3-17 0,-2 0-24 15,3-1-22-15,-3 1-26 0,0-1-30 0,1 0-29 16,0 1-42-16,-4-3-32 0,5 2-168 0,-1-4-356 0,2 5 158 15</inkml:trace>
  <inkml:trace contextRef="#ctx0" brushRef="#br0" timeOffset="166688.36">14732 4551 36 0,'0'0'277'0,"0"0"-11"16,0 0-17-16,0 0-13 0,0 0-17 0,0-14-13 15,0 14-14-15,0 0-9 0,0 0-15 0,7-9-7 16,-7 9-17-16,11-4-9 0,-11 4-9 0,12-7-14 0,-12 7-6 16,22-1-14-16,-5 1-6 0,-7 0-8 15,6 0-7-15,1 1-2 0,-1 2-6 16,1 0-8-16,-2-1-7 0,1 0-7 0,3-1-2 0,-2 1 2 0,-1 2-9 16,-1-3-7-16,-4 0-3 0,-1 0-9 0,2 3-4 15,-2-4-2-15,1 4-5 0,-11-4-4 0,15 1-7 16,-15-1-19-16,13 1-15 0,-13-1-14 0,0 0-15 15,11 1-21-15,-11-1-15 0,0 0-22 0,0 0-9 16,0 0-19-16,0 0-14 0,0 0-14 0,0 0-36 16,0 0-143-16,-38 7-396 0,26-7 175 15</inkml:trace>
  <inkml:trace contextRef="#ctx0" brushRef="#br0" timeOffset="175071.23">15472 4424 105 0,'0'0'244'0,"0"0"-15"0,-5-13-11 0,5 13-12 0,0 0-15 15,0 0-14-15,0-16-9 0,0 16-11 0,2-10-10 16,-2 10-10-16,0 0-12 0,3-12-12 0,-3 12-8 15,0 0-11-15,0 0-7 0,0-11-6 0,0 11-7 16,0 0-12-16,0 0-6 0,0 0-7 0,0 0-8 16,0 0-2-16,0 0-5 0,0 0-5 0,13-2 4 15,-13 2-9-15,0 0-3 0,15 9 0 0,-9 0-5 16,-6-9-2-16,12 12-2 0,-6-5 1 0,0 0-5 16,-6-7-1-16,9 15 0 0,-8-8-1 0,-1-7-2 15,5 16 0-15,-5-7-2 0,0-9 2 0,-2 17-3 16,2-17 1-16,-9 18 1 0,5-7 1 0,-5-3 0 15,-2 2-1-15,-2-1 0 0,-3-3 0 0,1 5 0 16,0-5 2-16,-3 2-13 0,-1-2 2 0,2 0 1 16,1-1 3-16,1 2-1 0,0 0-1 0,1-1 1 15,-3-2-2-15,6 0 4 0,2-1-1 0,9-3-1 16,-16 10 5-16,11-4-5 0,5-6 1 0,-7 6 0 16,7-6 2-16,-5 10-3 0,5-10 3 0,0 0 2 15,12 20 0-15,-4-13-1 0,-1-3 2 0,5 4-1 16,0 0-1-16,2 1-3 0,2-2-1 0,-3 2 6 0,4-4-1 15,-4 2-3-15,2 0-1 0,-2 0 2 0,1-2 0 16,-2 1 1-16,-5 0-4 0,2-2 0 16,-1 0 3-16,2 2-4 0,-10-6 5 0,12 6-5 15,-12-6-1-15,8 7 0 0,-8-7-1 0,6 11 3 0,-6-11 0 16,5 9 1-16,-5-9 2 0,0 0-4 16,-4 15 4-16,4-15-4 0,-9 11 5 0,9-11-3 15,-10 9 3-15,4-4-2 0,6-5-1 0,-14 11 4 16,7-5-2-16,-2-2 1 0,-2 0 2 0,-2 3 0 0,0-3 1 15,4-1-15-15,-5 2-13 0,1 0-17 0,1-3-22 16,0 2-19-16,12-4-20 0,-21 4-19 0,11-3-18 16,10-1-24-16,-14 3-23 0,14-3-179 0,0 0-395 15,-13-8 175-15</inkml:trace>
  <inkml:trace contextRef="#ctx0" brushRef="#br0" timeOffset="175378.92">16094 4495 166 0,'0'0'240'0,"20"-2"-9"15,-9 1-11-15,5-2-12 0,1 0-10 0,1 2-13 16,0-2-14-16,2 2-17 0,1-2-13 0,2 3-10 16,-1-3-11-16,-3 3-13 0,-2 3-11 15,2-3-9-15,1 0-8 0,-3 0-11 0,0 3-3 0,-4-3-8 16,-2 3-8-16,-1-2-13 0,-10-1-27 16,18 4-26-16,-18-4-22 0,9 4-20 0,-9-4-19 15,0 0-25-15,0 0-41 0,0 0-38 0,0 0-184 0,0 0-397 0,-36 4 175 16</inkml:trace>
  <inkml:trace contextRef="#ctx0" brushRef="#br0" timeOffset="175788.33">16021 4499 40 0,'0'0'185'0,"-15"4"-9"16,15-4-13-16,-12 2-15 0,12-2-11 0,0 0-10 15,-11 7-10-15,11-7-3 0,-6 4-11 0,6-4-2 0,0 0-4 16,0 0-1-16,-3 11-6 0,3-11-2 0,0 0-6 15,0 0-4-15,5 19-9 0,1-11-2 0,-6-8-5 16,12 12-5-16,-5-6-3 0,1 1-7 16,1 2 0-16,-1 1-4 0,4-1-3 0,-1 2-6 15,-1-4-4-15,4 3-2 0,-2 0 2 0,-2 1-7 0,2-2 1 16,-2 0-5-16,-2 1 0 0,-1-3-6 0,2 4 0 16,-3-4 0-16,2 3-3 0,-4-3 3 0,1 2-8 15,-5-9 5-15,3 11 0 0,-3-11 0 0,-3 15-3 16,3-15 5-16,-11 9 1 0,4-4 0 0,-2 1-1 15,-2-1 0-15,-4-2 2 0,2 1 0 0,-3 0-7 16,1-1 7-16,-5-2-3 0,5 1-1 0,1 1-4 16,2-3 2-16,0 2-2 0,-3 0-22 0,4 0-17 15,11-2-19-15,-19 4-20 0,10-3-19 0,9-1-13 16,0 0-15-16,-13 2-19 0,13-2-26 0,0 0-187 31,0 0-380-31,0 0 170 0</inkml:trace>
  <inkml:trace contextRef="#ctx0" brushRef="#br0" timeOffset="176358.32">16541 4696 185 0,'0'0'206'0,"0"0"-20"0,0 0-21 16,0 0-12-16,0 0-16 0,0 0-9 0,0 0-10 15,0 0-8-15,0 0-12 0,-7 30-8 0,7-30-2 0,-6 13-10 16,4-5-5-16,-2 3-1 0,4-11-4 0,-2 17-7 15,2-7-2-15,0-10-3 0,6 15-1 16,-4-7-3-16,2 1-5 0,-1 1 1 0,3-5-2 16,1 0 2-16,1 2-5 0,2-1 1 0,2-2-6 0,-3 1-3 15,6-1-3-15,3 2-4 0,-5-6-1 0,5-4-1 16,-3 4-4-16,3-2 4 0,-3 0-4 0,-1-1-1 16,-1-5-2-16,2 2 0 0,-5-3-3 0,1 2 2 15,-8-2-2-15,3 0-1 0,1-2-5 0,-5-3-2 16,-2-1-2-16,-2 2-1 0,-4-1-3 0,0 0 2 15,-1 1-3-15,-5 2 1 0,0 1 0 0,-2 0-1 16,0-1 0-16,-1 3-1 0,-5 2 1 16,1 1 0-16,1 1-4 0,-1-2 6 0,1 4-2 0,1 1-2 15,1 2 1-15,-1 1 2 0,3 3 0 0,0 0-5 16,4-4-2-16,1 5-20 0,1-2-13 0,1 3-24 16,1 1-14-16,6-8-26 0,-8 16-35 0,8-16-24 15,0 16-52-15,0-16-141 0,9 14-383 0,3-5 170 16</inkml:trace>
  <inkml:trace contextRef="#ctx0" brushRef="#br0" timeOffset="176612.64">17091 4785 197 0,'0'0'228'16,"0"0"-30"-16,0 0-18 0,0 0-12 0,11 8-19 15,-11-8-8-15,1 10-9 0,-1-10-7 0,3 16-13 16,2-7-5-16,-4-2-7 0,5 5-9 0,2 0-3 16,-1 2-7-16,5-1-2 0,-2 1-4 0,4-6-6 15,1 2-3-15,3 0-10 0,-2-3-7 0,8 1-1 16,-2-1-5-16,4-1-4 0,1-2-2 0,1 1 2 16,2-9-3-16,-3 3 1 0,-1-9 3 0,1 5-4 15,-1-1-2-15,-3-3 2 0,-3-3-5 0,-2 1-2 16,-5 0-4-16,1-2 0 0,-2 0-5 0,-5-2-6 0,-1 2-6 15,-6-1-19-15,-5-1-19 16,-6 2-25-16,-3 1-23 0,-7-1-23 0,-6 4-46 0,-1-2-19 16,-11-1-70-16,-1-2-138 0,-5 7-406 0,-1 1 180 15</inkml:trace>
</inkml:ink>
</file>

<file path=ppt/ink/ink219.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in"/>
          <inkml:channel name="T" type="integer" max="2.14748E9" units="dev"/>
        </inkml:traceFormat>
        <inkml:channelProperties>
          <inkml:channelProperty channel="X" name="resolution" value="393.73947" units="1/cm"/>
          <inkml:channelProperty channel="Y" name="resolution" value="393.73947" units="1/cm"/>
          <inkml:channelProperty channel="F" name="resolution" value="249.9771" units="1/in"/>
          <inkml:channelProperty channel="T" name="resolution" value="1" units="1/dev"/>
        </inkml:channelProperties>
      </inkml:inkSource>
      <inkml:timestamp xml:id="ts0" timeString="2023-08-11T05:51:03.406"/>
    </inkml:context>
    <inkml:brush xml:id="br0">
      <inkml:brushProperty name="width" value="0.04667" units="cm"/>
      <inkml:brushProperty name="height" value="0.04667" units="cm"/>
      <inkml:brushProperty name="color" value="#ED1C24"/>
      <inkml:brushProperty name="fitToCurve" value="1"/>
    </inkml:brush>
  </inkml:definitions>
  <inkml:trace contextRef="#ctx0" brushRef="#br0">45 30 43 0,'0'0'131'0,"0"0"-6"0,0 0-10 0,0 0 3 0,0 0-17 16,-7-8 0-16,7 8-10 0,0 0-4 0,0 0-3 15,0 0-8-15,0 0-5 0,0 0-4 0,-6-10-5 16,6 10-11-16,0 0 8 0,0 0-5 0,0 0 2 16,-12-2-5-16,12 2 9 0,0 0-2 0,0 0-8 15,0 0 8-15,-9-5 3 0,9 5-4 0,0 0-2 16,0 0-2-16,0 0-7 0,0 0-6 0,0 0-1 0,-12-5-4 15,12 5-1-15,0 0-5 0,0 0-5 16,0 0-4-16,0 0 1 0,0 0-1 0,0 0 0 16,0 0-5-16,0 0 2 0,0 0-2 0,0 0-1 0,0 0-11 15,0 0 7-15,0 0-2 0,0 0 0 0,0 0-2 16,0 0 2-16,0 0-6 0,0 0 5 16,0 0-2-16,0 0 0 0,0 0-3 0,0 0 2 0,0 0-2 15,0 0 2-15,0 0 1 0,0 0 6 0,0 0 6 16,0 0-4-16,0 0 2 0,0 0-1 0,27 15-2 15,-27-15 7-15,0 0-1 0,0 0-1 0,13 1-1 16,-13-1 8-16,0 0-2 0,0 0 0 0,20 0-2 16,-20 0-3-16,18 0 1 0,-18 0-2 0,14 0-3 15,-14 0 5-15,17-1-7 0,-17 1 3 0,15 1-3 0,-15-1-1 16,13 0 0-16,-13 0 0 0,17-1-4 16,-17 1 1-16,16 0 1 0,-16 0-4 0,13 1 0 0,-13-1 2 15,20 0-1-15,-13 2-2 0,-7-2-1 0,15 2 1 16,-15-2-3-16,14-2 3 0,-14 2-4 0,0 0 5 15,19 2-4-15,-19-2 3 0,13 0 0 0,-13 0-1 16,14 2-1-16,-14-2 0 0,0 0 1 0,19-2 0 16,-19 2-2-16,12 0 1 0,-12 0 0 0,14-2-1 15,-14 2 2-15,0 0 1 0,13 2-1 0,-13-2 1 16,13 0 0-16,-13 0 2 0,14-2 1 0,-14 2-1 16,0 0-2-16,19 0 0 0,-19 0 0 0,15-3 0 15,-15 3 2-15,11-3 0 0,-11 3-4 0,13 0 2 16,-13 0-6-16,0 0 1 0,19-1 6 0,-19 1-3 15,12 0-1-15,-12 0 2 0,0 0 1 0,15-1 0 16,-15 1-2-16,0 0 2 0,15 0 0 0,-15 0 1 16,12-1 6-16,-12 1-2 0,0 0 3 0,0 0 3 0,16 1-3 15,-16-1 6-15,0 0-6 0,0 0 4 16,12-1-2-16,-12 1 0 0,0 0-3 0,9-4 0 0,-9 4 0 16,0 0-1-16,0 0 0 0,17 0-2 0,-17 0-1 15,0 0-1-15,13 0 1 0,-13 0-1 0,12 0-3 16,-12 0-1-16,0 0 1 0,18 0 1 0,-18 0 1 15,16-5 3-15,-16 5-5 0,14 0 2 0,-14 0-3 16,0 0 4-16,16 0-1 0,-16 0-2 0,12 0 1 16,-12 0-3-16,15 5 0 0,-15-5 1 0,0 0 0 15,16 0-2-15,-16 0-1 0,0 0 2 0,15-6-2 16,-15 6 4-16,0 0 0 0,12 6-1 0,-12-6-2 16,0 0 3-16,0 0-3 0,15-5 2 0,-15 5 0 15,0 0-3-15,0 0 0 0,14 5 4 0,-14-5-6 16,0 0 9-16,12 0-5 0,-12 0 2 0,0 0-2 15,13 0 0-15,-13 0-1 0,9 4 2 0,-9-4-1 0,0 0 0 16,16-4 0-16,-16 4 2 0,14 5-4 0,-14-5 4 16,13 1-3-16,-13-1 4 0,12 1-4 0,-12-1 5 15,11 0-3-15,-11 0 0 0,12 3 1 0,-12-3-1 16,0 0 0-16,11 3-1 0,-11-3-1 0,0 0 8 16,0 0-7-16,14 0 4 0,-14 0-4 0,0 0 3 15,13 4-4-15,-13-4 3 0,0 0-2 0,0 0 3 16,0 0-2-16,0 0 2 0,14-2-2 0,-14 2 1 15,0 0-2-15,0 0 3 0,12 0-2 16,-12 0 1-16,0 0 2 0,0 0 0 0,0 0-1 0,16 0 0 16,-16 0 0-16,0 0 2 0,0 0-2 0,13 0 5 15,-13 0-8-15,11 2 3 0,-11-2 0 0,0 0-3 0,0 0 3 16,13 1 3-16,-13-1-4 0,0 0 1 16,0 0-1-16,0 0 2 0,15 3-4 0,-15-3 3 0,0 0-2 15,0 0 1-15,0 0 0 0,0 0 0 0,0 0-1 16,14 0-1-16,-14 0 2 0,0 0-1 0,0 0 1 15,12 0 1-15,-12 0 0 0,0 0 0 0,13 0-4 16,-13 0 5-16,0 0-3 0,13 0 5 0,-13 0-2 16,0 0 3-16,17 0-4 0,-17 0 1 0,0 0 1 15,12 0-1-15,-12 0 0 0,0 0 3 0,0 0-4 16,13 0 0-16,-13 0 1 0,0 0 1 0,14 4-3 16,-14-4 1-16,0 0 0 0,10 1-4 0,-10-1 2 15,0 0-1-15,0 0-2 0,12 3 4 0,-12-3-1 16,0 0 5-16,10 0-5 0,-10 0-2 0,0 0 0 15,0 0 3-15,17 2-2 0,-17-2-3 0,9 0 5 16,-9 0-1-16,0 0 0 0,0 0 4 0,19 0-8 16,-19 0 1-16,0 0 1 0,0 0 3 0,14 0 1 0,-14 0-4 15,13 5 5-15,-13-5-1 0,9 0-2 16,-9 0 1-16,0 0-5 0,13 0 9 0,-13 0-5 16,0 0 2-16,17 0 0 0,-17 0 1 0,0 0-3 0,13 1 2 15,-13-1-1-15,0 0-1 0,12 2-2 0,-12-2 5 16,0 0-3-16,14 0 0 0,-14 0-5 0,0 0 3 15,10 3 3-15,-10-3 0 0,0 0-1 0,18 0 0 16,-18 0 0-16,9 0 0 0,-9 0-5 0,12 2 8 16,-12-2-2-16,0 0 4 0,18 0-4 0,-18 0 3 15,13-2-1-15,-13 2-1 0,0 0 0 0,17 2 3 16,-17-2-2-16,10 3 3 0,-10-3-5 0,0 0 4 16,15 0-3-16,-15 0 0 0,0 0 0 0,13-3-2 15,-13 3 0-15,0 0 2 0,0 0 0 0,12 3 2 0,-12-3-5 16,0 0 0-16,0 0 2 0,0 0-3 15,0 0 1-15,14 0 5 0,-14 0-5 0,0 0 3 16,13 1-3-16,-13-1 0 0,0 0 5 0,0 0-2 0,9 4-3 16,-9-4-1-16,0 0 3 0,0 0-6 0,16-4 3 15,-16 4 3-15,0 0 1 0,0 0-1 16,14-1-1-16,-14 1-2 0,0 0-5 0,0 0 7 0,16-3 1 16,-16 3 0-16,0 0 0 0,12 0-3 0,-12 0 3 15,0 0 1-15,0 0 1 0,14 0 0 0,-14 0-2 16,0 0 0-16,0 0 7 0,16 3-7 0,-16-3-1 15,0 0-2-15,10 0 3 0,-10 0-4 0,0 0 5 16,0 0 0-16,14-5 0 0,-14 5-3 0,0 0 1 16,0 0 1-16,16 2-1 0,-16-2 1 0,9 3-2 0,-9-3 0 15,0 0 5-15,15-3-5 0,-15 3 3 16,0 0-3-16,17 0 5 0,-17 0 0 0,10 3-1 16,-10-3 2-16,13 0 4 0,-13 0-8 0,0 0 14 0,14 0-3 15,-14 0 0-15,0 0-1 0,16-3 3 0,-16 3-1 16,0 0-6-16,15 3 4 0,-15-3-1 0,0 0 3 15,0 0-5-15,0 0-4 0,14-3 1 0,-14 3 1 16,0 0-3-16,0 0-2 0,0 0-4 0,13 0 8 16,-13 0-4-16,0 0-1 0,0 0 0 0,0 0 6 15,15 3-4-15,-15-3 0 0,0 0-1 0,13 0-7 16,-13 0 11-16,0 0-3 0,17 1-1 0,-17-1-2 16,12 0 2-16,-12 0 1 0,10 1 1 0,-10-1-5 15,0 0 6-15,17 3-5 0,-17-3-1 0,0 0 1 16,13 0 4-16,-13 0-3 0,0 0 6 0,0 0-3 15,9 1-6-15,-9-1-4 0,0 0 10 0,0 0-2 16,0 0-2-16,13 2-2 0,-13-2-2 0,0 0 4 0,0 0-3 16,0 0 5-16,11 2-1 0,-11-2 0 15,0 0 0-15,0 0 0 0,15 2-2 0,-15-2 5 16,13 0-2-16,-13 0-2 0,12 0 1 0,-12 0-1 0,16 4 1 16,-5-4 2-16,-11 0-4 0,16 0 3 15,-16 0 1-15,17 1-3 0,-17-1-1 0,15 2 5 16,-15-2-4-16,13 1-5 0,-13-1 2 0,13 1 2 0,-13-1 1 15,9 2 3-15,-9-2-3 0,0 0-6 16,14 1 8-16,-14-1-1 0,0 0 1 0,0 0-1 0,0 0 4 16,0 0-4-16,0 0 1 0,16 0 0 0,-16 0 4 15,0 0-4-15,6 4 0 0,-6-4-1 0,0 0 3 16,0 0 0-16,14 3 3 0,-14-3-4 0,0 0 4 16,0 0 1-16,13 0-3 0,-13 0-1 0,0 0 0 15,12 1 3-15,-12-1 2 0,0 0-5 0,0 0 3 16,13 0 11-16,-13 0-13 0,0 0-2 0,0 0 3 15,11 4-8-15,-11-4 5 0,0 0 0 0,0 0 3 16,0 0-2-16,13 0 7 0,-13 0-10 0,0 0 2 0,0 0 5 16,0 0-8-16,15 1 6 0,-15-1-4 15,0 0-6-15,0 0 9 0,0 0-5 0,0 0 9 0,11 2 2 16,-11-2 5-16,0 0-2 0,10 4 1 0,-10-4 10 16,0 0 0-16,0 0 1 0,0 0-4 0,16-2 3 15,-16 2-8-15,0 0 14 0,15 0 0 0,-15 0-5 16,0 0 6-16,11 0-1 0,-11 0 1 0,0 0 4 15,0 0-7-15,0 0 0 0,0 0-1 0,13 0-1 16,-13 0 11-16,0 0-22 0,0 0 6 0,0 0-3 16,0 0-4-16,0 0-1 0,0 0-5 0,0 0-1 15,0 0-13-15,0 0-19 0,0 0-28 0,0 0-31 16,0 0-27-16,0 0-37 0,0 0-48 0,-27 29-66 0,14-20-56 16,-12 2-274-16,5-5-640 0,-2 5 283 0</inkml:trace>
</inkml:ink>
</file>

<file path=ppt/ink/ink22.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in"/>
          <inkml:channel name="T" type="integer" max="2.14748E9" units="dev"/>
        </inkml:traceFormat>
        <inkml:channelProperties>
          <inkml:channelProperty channel="X" name="resolution" value="393.73947" units="1/cm"/>
          <inkml:channelProperty channel="Y" name="resolution" value="393.73947" units="1/cm"/>
          <inkml:channelProperty channel="F" name="resolution" value="249.9771" units="1/in"/>
          <inkml:channelProperty channel="T" name="resolution" value="1" units="1/dev"/>
        </inkml:channelProperties>
      </inkml:inkSource>
      <inkml:timestamp xml:id="ts0" timeString="2023-08-14T06:39:00.808"/>
    </inkml:context>
    <inkml:brush xml:id="br0">
      <inkml:brushProperty name="width" value="0.04667" units="cm"/>
      <inkml:brushProperty name="height" value="0.04667" units="cm"/>
      <inkml:brushProperty name="color" value="#3165BB"/>
      <inkml:brushProperty name="fitToCurve" value="1"/>
    </inkml:brush>
  </inkml:definitions>
  <inkml:trace contextRef="#ctx0" brushRef="#br0">11935 6929 208 0,'0'0'218'0,"0"0"-13"0,0 0-14 0,0 0-13 16,0 0-10-16,0 0-16 0,0 0-6 0,0 0-5 15,0 0-14-15,0 0-6 0,0 0-5 0,0 0-12 16,0 0-1-16,0 0-4 0,0 0-5 0,0 0-3 16,0 0-6-16,0 0-9 0,0 0-2 0,0 0-11 15,0 0-5-15,0 0-6 0,0 0-5 0,0 0-5 16,0 0 0-16,17-25-7 0,-17 25-1 0,5-10-5 16,-5 10-3-16,6-10 0 0,-6 10-2 0,7-11-1 0,-2 5-3 15,-1-5 0-15,-4 11-5 0,11-11 3 0,-5 4-2 16,-2 0-2-16,-4 7 3 0,9-13-6 15,-3 5 3-15,-1-1 0 0,-5 9 4 0,9-12 1 0,-5 6 5 16,-4 6 1-16,9-10 6 0,-5 2-6 0,-4 8-5 16,9-11 1-16,-9 11 6 0,5-8-5 0,-5 8 2 15,6-9-4-15,-6 9 4 0,0 0 0 0,0 0-8 16,6-11 5-16,-6 11-4 0,0 0-1 0,0 0 3 16,0 0-2-16,3-7-2 0,-3 7-4 0,0 0 2 15,0 0 1-15,0 0-2 0,0 0-4 0,0 0-8 16,0 0 6-16,0 0 1 0,0 0 0 0,0 0-2 15,0 0-5-15,0 0 0 0,0 0-3 0,0 0 5 16,0 0-1-16,0 0-4 0,0 0 1 0,0 0-4 0,0 0 3 16,0 0 1-16,0 0 2 0,0 0-1 15,0 0 1-15,0 0-2 0,0 0 4 0,6 23-4 16,-6-23-1-16,0 0 3 0,1 16-3 0,-1-16 1 0,3 14 5 16,-3-14-4-16,-4 16 1 0,4-16-2 0,0 13 1 15,0-13 2-15,-2 19-4 0,-1-11 2 16,3-8 2-16,-1 18 1 0,1-18-2 0,-2 16 0 0,2-16 3 15,-1 15-4-15,-2-5 5 0,3-10-1 0,-3 17-3 16,0-9 2-16,3-8 4 0,-3 17-1 0,1-10-2 16,2-7 2-16,-4 14 0 0,4-14-4 0,-2 15 6 15,-1-5-2-15,3-10 1 0,-1 17-3 0,-1-9 0 16,2-8 2-16,-1 17 1 0,1-17 1 0,1 17-1 0,-1-17 1 16,-1 16 1-16,1-5 0 0,0-11 1 15,0 18-4-15,0-7 4 0,0-11-1 0,0 18 1 16,0-10-2-16,0-8-1 0,1 16 6 0,1-7-5 0,-2-9 2 15,1 16-5-15,2-6 7 0,-3-10-2 16,2 14 2-16,-2-14-6 0,0 13 1 0,0-13 2 16,0 11 1-16,0-11 8 0,1 10-7 0,-1-10-1 0,3 11-1 15,-3-11 0-15,0 10 3 0,0-10-6 0,2 11 2 16,-2-11 0-16,1 11 6 0,-1-11-4 0,0 0-2 16,-1 17 0-16,1-17-2 0,0 0 1 0,-2 13 8 15,2-13 0-15,0 0 3 0,0 12 9 0,0-12-15 16,0 0 9-16,2 13-3 0,-2-13 3 0,0 0 0 15,0 0-3-15,-2 13 7 0,2-13-7 0,0 0-11 16,2 13 16-16,-2-13-5 0,0 0 3 0,0 12-2 16,0-12 3-16,0 11-1 0,0-11 5 0,0 0-2 15,0 13-1-15,0-13 1 0,0 11 0 0,0-11 12 16,0 0-17-16,1 11-1 0,-1-11 4 0,0 0-3 16,0 0 5-16,-1 15 1 0,1-15-3 0,0 0-8 15,0 0 10-15,0 0 5 0,0 0-8 0,0 14 3 0,0-14 3 16,0 0-3-16,0 0 11 0,0 0-10 0,0 0 1 15,0 0-2-15,0 0 5 0,0 0 2 0,0 0 2 16,0 0 0-16,0 0 3 0,0 0-1 0,0 0 5 16,0 0 4-16,0 0 3 0,3 9-8 0,-3-9-1 15,0 0-2-15,0 0-5 0,0 0-7 0,0 0 5 16,0 0-5-16,0 0-2 0,0 0-3 0,0 0-17 16,0 0-24-16,0 0-35 0,0 0-43 0,0 0-45 15,25-20-38-15,-25 20-60 0,6-9-58 0,-6 9-61 0,5-15-352 16,-5 7-773-16,0 8 342 0</inkml:trace>
</inkml:ink>
</file>

<file path=ppt/ink/ink220.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in"/>
          <inkml:channel name="T" type="integer" max="2.14748E9" units="dev"/>
        </inkml:traceFormat>
        <inkml:channelProperties>
          <inkml:channelProperty channel="X" name="resolution" value="393.73947" units="1/cm"/>
          <inkml:channelProperty channel="Y" name="resolution" value="393.73947" units="1/cm"/>
          <inkml:channelProperty channel="F" name="resolution" value="249.9771" units="1/in"/>
          <inkml:channelProperty channel="T" name="resolution" value="1" units="1/dev"/>
        </inkml:channelProperties>
      </inkml:inkSource>
      <inkml:timestamp xml:id="ts0" timeString="2023-08-11T05:51:08.566"/>
    </inkml:context>
    <inkml:brush xml:id="br0">
      <inkml:brushProperty name="width" value="0.04667" units="cm"/>
      <inkml:brushProperty name="height" value="0.04667" units="cm"/>
      <inkml:brushProperty name="color" value="#ED1C24"/>
      <inkml:brushProperty name="fitToCurve" value="1"/>
    </inkml:brush>
  </inkml:definitions>
  <inkml:trace contextRef="#ctx0" brushRef="#br0">11 4 95 0,'0'0'104'0,"0"0"-8"0,0 0-10 0,0 0-1 16,0 0-11-16,0 0 0 0,0 0-10 0,0 0 1 15,0 0-5-15,0 0-4 0,0 0-7 0,0 0 6 16,0 0-9-16,0 0-5 0,0 0-2 0,-12-5 3 16,12 5-5-16,0 0-2 0,0 0-4 0,0 0 4 15,0 0-1-15,0 0-2 0,0 0-4 0,0 0 8 16,0 0-13-16,0 0 1 0,0 0 5 0,0 0 0 0,0 0-2 15,0 0 1-15,0 0 3 0,0 0 2 0,0 0-1 16,0 0 2-16,0 0-3 0,0 0-2 16,0 0-5-16,0 0-1 0,0 0 3 0,0 0-1 0,0 0-2 15,0 0-2-15,0 0-3 0,34 12-3 0,-34-12 6 16,9 4 1-16,-9-4-5 0,0 0 1 0,0 0 0 16,7 3-1-16,-7-3-1 0,0 0 3 0,14 4-2 15,-14-4-3-15,6 3 1 0,-6-3 1 0,0 0-3 16,15 5-1-16,-15-5 0 0,12 3 3 0,-12-3-2 15,0 0 5-15,14 0-4 0,-14 0 2 0,12 3 1 16,-12-3 2-16,17 0 1 0,-17 0-6 0,13 0 4 16,-13 0-2-16,17 0-3 0,-17 0-1 0,10 0-1 15,-10 0 1-15,17 0-3 0,-17 0 0 0,14 4-2 16,-14-4 0-16,11 0 2 0,-11 0-3 0,10 2-1 16,-10-2-1-16,14 1-1 0,-14-1 2 0,0 0 1 15,18 3-3-15,-18-3-1 0,9 1 1 0,-9-1 0 16,0 0-3-16,16 0 2 0,-16 0-1 0,9 0 2 15,-9 0 1-15,0 0-4 0,12 6 1 0,-12-6-2 0,0 0 3 16,15 5-1-16,-15-5 0 0,10 0-1 0,-10 0 0 16,11 2 3-16,-11-2-1 0,13 1-2 0,-13-1 0 15,0 0 3-15,19 0 1 0,-19 0-4 0,17 0 2 16,-17 0 3-16,12 0-1 0,-12 0 2 0,15 0-1 16,-15 0 0-16,0 0 2 0,15 0-1 0,-15 0 1 15,13 1-3-15,-13-1 0 0,0 0 0 0,19-1 2 16,-19 1-1-16,9-1 1 0,-9 1-2 0,0 0 0 15,17-2 0-15,-17 2 1 0,0 0 0 16,13 3-2-16,-13-3 0 0,0 0 0 0,14 0 1 0,-14 0-1 16,0 0 2-16,15 0-1 0,-15 0-1 0,14 1-1 15,-14-1 0-15,14 2 0 0,-14-2 2 0,0 0-3 16,16 1 2-16,-16-1 0 0,14 0-3 0,-14 0 4 16,12 0-2-16,-12 0 3 0,0 0-5 0,16 0 4 15,-16 0-3-15,13-1 0 0,-13 1 2 0,0 0-2 16,18 0-1-16,-18 0 3 0,0 0-4 0,17 0 2 15,-17 0 3-15,12 0-3 0,-12 0 1 0,0 0-11 16,15 0 1-16,-15 0 4 0,12-2-3 0,-12 2 2 16,0 0 1-16,17 2-1 0,-17-2 3 0,12 0-2 15,-12 0 3-15,11 1 0 0,-11-1 0 0,0 0 2 16,16 2 0-16,-16-2-3 0,11 4 2 0,-11-4-1 16,0 0 2-16,13 2-2 0,-13-2 0 0,0 0 1 0,16 0 0 15,-16 0 0-15,14 5 2 0,-14-5 1 0,12 0-3 16,-12 0 1-16,13 0 0 0,-13 0 0 0,15 4 2 15,-15-4-3-15,12 3-3 0,-12-3 3 16,11 3 1-16,-11-3-5 0,13 1 4 0,-13-1 3 0,13 4-1 16,-13-4 1-16,14 2-2 0,-14-2-4 0,12 0 6 15,-12 0-2-15,10 4 0 0,-10-4 2 0,11 1-1 16,-11-1 2-16,0 0-2 0,16 0-1 0,-16 0 3 16,0 0 3-16,15 0-1 0,-15 0 2 0,12 0 1 15,-12 0-1-15,10 2 0 0,-10-2 0 0,0 0-1 16,18-2-1-16,-18 2-2 0,14 0-2 0,-14 0 7 15,13 2-5-15,-13-2-1 0,15-2 2 0,-15 2-2 16,0 0-1-16,19-1 2 0,-8-2-2 0,-11 3 1 16,13 3 0-16,-13-3 0 0,15 0-2 0,-15 0 2 15,15-3-1-15,-15 3 0 0,15 3-2 0,-15-3 0 16,13 3-1-16,-13-3-1 0,14 0 5 0,-14 0 1 16,9 2-5-16,-9-2 3 0,0 0-4 0,18 0 7 15,-18 0-4-15,0 0 2 0,15-2-3 0,-15 2 3 16,0 0-3-16,14 0 2 0,-14 0 4 0,0 0-6 0,17 2 2 15,-17-2 2-15,0 0-2 0,16 0 6 16,-16 0-3-16,0 0 4 0,17-2 1 0,-17 2-1 16,10-2 4-16,-10 2-4 0,0 0-4 0,18-1 3 15,-18 1-1-15,0 0 1 0,13-3-4 0,-13 3 5 16,0 0-7-16,15 3 4 0,-15-3-1 0,0 0 0 0,18-3-1 16,-18 3 2-16,12-1-3 0,-12 1-1 15,11-2-1-15,-11 2 2 0,0 0-2 0,18-1 2 16,-18 1-2-16,0 0 0 0,17 0 2 0,-17 0-4 0,11 0-3 15,-11 0 5-15,0 0 0 0,19 1 1 0,-19-1-2 16,11 2 1-16,-11-2-1 0,10 1 0 0,-10-1 1 16,0 0-1-16,17 0 2 0,-17 0 0 15,8 3-2-15,-8-3 0 0,0 0 1 0,15 0 1 0,-15 0-3 16,0 0 5-16,14 0-4 0,-14 0 0 0,15 0-2 16,-15 0 5-16,13 0-2 0,-13 0 1 0,15 0 3 15,-15 0 1-15,12 0-1 0,-12 0 6 0,10 1-6 16,-10-1 1-16,17-1 1 0,-17 1 2 0,13 0-3 15,-13 0 4-15,11-3-4 0,-11 3-4 0,0 0 3 16,19 0-2-16,-19 0-5 0,14 3 4 0,-14-3-1 16,0 0 1-16,11 0-1 0,-11 0 2 0,0 0-1 15,14 1 1-15,-14-1 2 0,0 0 5 0,13 0-9 16,-13 0 3-16,0 0-2 0,0 0-2 0,18 0 0 16,-18 0 3-16,0 0-1 0,14 0 5 0,-14 0 1 15,0 0 0-15,15-1 1 0,-15 1 1 0,0 0 0 16,13-4 2-16,-13 4-2 0,0 0 0 0,12 0-2 15,-12 0-1-15,0 0 1 0,13-2 1 0,-13 2-1 16,0 0-2-16,14-4 0 0,-14 4 1 0,0 0-3 16,15-1-3-16,-15 1-2 0,0 0 1 0,19 1 0 15,-19-1 0-15,12 0 0 0,-12 0 11 0,15 0-9 16,-15 0-1-16,16 0-2 0,-16 0 1 0,14 0-2 16,-14 0 5-16,15 0-1 0,-15 0-1 0,15 0-2 0,-15 0 2 15,16 0 3-15,-16 0-3 0,15 0 3 16,-15 0 3-16,16-1-1 0,-16 1 5 0,18-3-2 0,-18 3 2 15,18 3-1-15,-9-3 0 16,-9 0 2-16,13-6 0 0,-13 6-4 0,20 0 1 0,-20 0-4 0,18 0 5 16,-18 0 2-16,16 0 7 0,-16 0-13 15,17-4 4-15,-17 4-3 0,14 4 2 0,-14-4 2 16,12-4 0-16,-12 4-3 0,14 0 0 0,-14 0-2 16,0 0 2-16,13-1-2 0,-13 1 4 0,0 0 0 15,14 1-5-15,-14-1-1 0,0 0 4 0,0 0-2 16,15-1-1-16,-15 1 1 0,0 0-1 0,11-2 0 0,-11 2-1 15,0 0-3-15,0 0 4 0,0 0-1 0,17 0 4 16,-17 0-4-16,0 0 1 0,16-4-1 0,-16 4 4 16,12 4 1-16,-12-4-4 0,11 2 4 0,-11-2 2 15,13 1 0-15,-13-1 1 0,16 0 2 0,-16 0 1 16,14 4 4-16,-14-4-2 0,13 3 8 0,-13-3-3 16,14 0 1-16,-14 0-2 0,10 3-1 0,-10-3-4 15,12 1 3-15,-12-1-3 0,12 0 1 0,-12 0 1 16,0 0-3-16,15 3-3 0,-15-3 0 0,0 0-4 15,16 1 7-15,-16-1-5 0,0 0 7 0,15 0-5 16,-15 0 4-16,0 0 2 0,12 2 4 0,-12-2 0 16,0 0-4-16,14 1-4 0,-14-1 3 0,0 0 2 15,0 0-1-15,0 0-8 0,10 3 9 0,-10-3-7 16,0 0 3-16,0 0 3 0,0 0 0 0,0 0-4 16,0 0 2-16,0 0-3 0,12 1 6 0,-12-1 1 15,0 0 0-15,0 0 12 0,0 0-9 0,0 0-5 16,0 0 16-16,0 0-5 0,0 0 4 0,0 0 8 15,0 0-6-15,0 0 6 0,0 0 2 0,0 0-1 16,0 0 3-16,0 0 2 0,0 0-2 0,0 0 3 16,0 0-4-16,0 0-8 0,0 0 6 0,0 0-6 15,0 0-10-15,0 0 7 0,0 0-2 0,0 0-6 16,0 0 0-16,0 0-1 0,0 0-10 0,0 0-5 16,0 0-7-16,0 0-38 0,0 0-37 0,0 0-29 0,0 0-31 15,0 0-23-15,0 0-22 0,-33 27-40 0,11-13-46 16,-4-2-64-16,-14 3-308 0,0 0-689 0,1-3 304 15</inkml:trace>
</inkml:ink>
</file>

<file path=ppt/ink/ink221.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in"/>
          <inkml:channel name="T" type="integer" max="2.14748E9" units="dev"/>
        </inkml:traceFormat>
        <inkml:channelProperties>
          <inkml:channelProperty channel="X" name="resolution" value="393.73947" units="1/cm"/>
          <inkml:channelProperty channel="Y" name="resolution" value="393.73947" units="1/cm"/>
          <inkml:channelProperty channel="F" name="resolution" value="249.9771" units="1/in"/>
          <inkml:channelProperty channel="T" name="resolution" value="1" units="1/dev"/>
        </inkml:channelProperties>
      </inkml:inkSource>
      <inkml:timestamp xml:id="ts0" timeString="2023-08-11T05:34:54.182"/>
    </inkml:context>
    <inkml:brush xml:id="br0">
      <inkml:brushProperty name="width" value="0.04667" units="cm"/>
      <inkml:brushProperty name="height" value="0.04667" units="cm"/>
      <inkml:brushProperty name="color" value="#3165BB"/>
      <inkml:brushProperty name="fitToCurve" value="1"/>
    </inkml:brush>
  </inkml:definitions>
  <inkml:trace contextRef="#ctx0" brushRef="#br0">0 337 78 0,'0'0'155'16,"0"0"-16"-16,0 0-6 0,0 0-12 0,0 0 0 0,0 0-7 15,0 0-4-15,0 0-8 0,0 0-8 0,0 0-6 16,0 0 0-16,23-20-10 0,-23 20-5 0,0 0-2 16,0 0-10-16,0 0-4 0,9-7-8 0,-9 7-2 15,0 0-2-15,0 0-11 0,0 0 2 0,0 0-7 16,0 0 1-16,0 0-15 0,7-4 8 0,-7 4-7 16,0 0 6-16,0 0-5 0,0 0-4 0,0 0 0 15,0 0-1-15,18-1-5 0,-18 1 2 0,0 0-1 16,14-2-4-16,-14 2 3 0,12 0-1 0,-12 0 2 15,0 0-2-15,20 0-3 0,-20 0 1 0,15-3 2 16,-15 3-2-16,18-4-2 0,-7 8 0 0,7-4 0 16,-10-4 1-16,-8 4-1 0,30 0-1 0,-16 0-2 15,-5 4 3-15,-9-4 2 0,24-4 1 0,-11 4-9 0,-1 0 7 16,-12 0 0-16,19 0-3 0,-8 0 0 0,-11 0 2 16,21 0-5-16,-11 0 3 0,-10 0-7 0,22 0 5 15,-8 0 3-15,-1 0 3 0,-13 0-3 0,20-1 2 16,-10 2-4-16,2-1 2 0,-12 0 2 0,22 0-6 15,-8 4 6-15,-7-3-5 0,-7-1 1 0,20 0 0 16,-8 2 4-16,-3 0-2 0,2-1 0 0,1 0 0 16,-1 2 0-16,-11-3-7 0,22 3 6 0,-8 0-1 15,1-2 2-15,1-1 0 0,-6 0 0 0,-10 0-3 16,26 3 3-16,-10-2-3 0,-7 2 8 0,2-2-5 0,0 1-4 16,4 2 3-16,0-3 1 0,-4 2-2 15,1-2 1-15,1 0-2 0,-1-1 1 0,-2 1 2 16,4 3-1-16,-2-4 1 0,3 0-2 0,-3 0-1 0,-12 0 3 15,22 0 3-15,-9 0-5 0,-4 0 1 0,5 0 1 16,-14 0-2-16,22 0 3 0,-11 0-1 16,1 0 0-16,2 0-1 0,-14 0 1 0,21 0 3 0,-7 0-7 15,-14 0 3-15,19 0 2 0,-5 0 1 0,-2 0-3 16,1 0 0-16,-13 0-2 0,21-4 1 0,-9 3 1 16,-12 1 1-16,25 0-3 0,-14-1-2 0,2 1 1 15,-13 0 4-15,22-1-2 0,-11-2 1 0,4 2 0 16,-5-3 0-16,5 4 0 0,1 0 3 0,-2-2-2 15,2 2-2-15,-16 0 2 0,26 0-2 0,-10 2 4 16,0-2-2-16,1-2-3 0,-1 2-2 0,4-1 3 16,-4 1 1-16,0 1 2 0,1-1-3 0,1 0-2 15,0 0 2-15,0 2-1 0,-2-2 3 0,0 0 0 16,4 0-1-16,-4 0-1 0,4 4-1 0,-4-8 1 16,3 4 4-16,-2 0-3 0,2 4 1 0,-2-3-3 15,2-1 4-15,-3 0-4 0,4 3 4 0,-1-2-4 0,3 0 1 16,4-1 4-16,-2 5-3 0,-2-5-1 0,3 0-1 15,-2 0 2-15,1 3 0 0,-5-1 4 0,6-1-12 16,-5 3 9-16,7-1 0 0,-5-2-2 0,3 2 2 16,-5 0-3-16,2-3 5 0,-3 1-2 0,5 2-1 15,2-2-3-15,-4 0 5 0,0 0-4 0,2-1 2 16,-4 0-4-16,-1 0 0 0,6 4 4 0,-5-4-6 16,-1 0 5-16,1 4 2 0,-4-2-4 0,12-2 3 15,-11 5 0-15,2-3 0 0,-2 1 0 0,2-2 1 16,0 0 1-16,-2 2 1 0,2 0-7 0,-2-2 3 15,-1 0 3-15,3 1-2 0,7 1-2 0,-7-3 4 16,-3 1-5-16,4 4 5 0,-1-5-3 0,5 0 0 16,-7 5 1-16,2-5 1 0,0 0-1 0,1 0 2 0,-1 5-2 15,0-5-1-15,-2 1 5 0,5 3-6 16,-2-4 1-16,-1 3 4 0,0-1-3 0,7-2 4 0,-7 0-6 16,1 0 2-16,2 0-1 0,2 0-2 0,1 0 6 15,2 0-3-15,-2-1 0 0,1 1-1 0,-4-1 2 16,2 1 1-16,-5 0-2 0,10-3-8 0,-6 3 10 15,3-3-1-15,-1 6-2 0,2-6-1 0,-8 6 4 16,7 0 0-16,-2-3-5 0,-2 1 7 0,0-2-7 16,4 1 4-16,-7 0 1 0,5-3-2 0,-5 3 3 15,4 0-4-15,-1-3-6 0,-3 3 10 0,1 0-3 16,-1 0 4-16,1 0-3 0,7 0-1 0,-11 0-1 16,5 0-2-16,-2 0 4 0,8 0-4 0,-8 0 5 15,7 0-3-15,-7-1 0 0,8 2 4 0,-8-1-1 16,7-1-1-16,-7 2 4 0,5-2-6 0,-5 1-1 15,1 1 1-15,-1-2 3 0,7 0-2 0,-1 0-3 16,-6-3 3-16,2 4 0 0,1 0 0 0,-2 0 1 0,-1 0 3 16,4 0-6-16,-4 0 4 0,3 0-3 0,-5 0-1 15,10 0 5-15,-8 0 0 0,0 0-6 16,2 0 6-16,0 0-3 0,-1 0-4 0,5 0 8 0,0-4-7 16,-2 4 4-16,-4 0-2 0,5 0 1 0,-5-1 1 15,4-1-2-15,1 2 1 0,-2-3-3 0,-3 3 5 16,1 0-6-16,-1 0 4 0,0-1-2 0,1-2 4 15,-4 6-3-15,7-6 3 0,-4 6-3 0,3-6-1 16,-2 3 2-16,-1-2 0 0,-2 4-1 0,2-4 0 16,2 2 3-16,0 0-4 0,-3 0 2 0,1 0 1 0,6 0 4 15,-5 2-4-15,-1-4 1 0,9 4 0 16,-8-2-5-16,7-2 2 0,-2 4-2 0,-1-2-3 16,0 0 6-16,-5 0 0 0,8 3 3 0,-8-6-5 15,8 3 5-15,-1 0-2 0,-3 0 0 0,4-2-3 16,-3 2 3-16,1 0-3 0,-1 0 0 0,-1 0 4 15,1-5 2-15,1 5-7 0,-6-3 3 0,7 2-2 16,-1 0 1-16,-1 1-8 0,-5-2 9 0,7 2 4 0,0-3-5 16,0 3 6-16,-1 0-4 0,-1 0-3 0,1-5 3 15,1 4-8-15,-4 0 10 0,1-3-4 0,0 4 3 16,-3 0 1-16,2-5 1 0,5 5-5 0,-9-2 1 16,1-1-4-16,7 2 5 0,-6-2 0 0,6 2 2 15,-1-1-2-15,-5 1 1 0,-1-2-4 0,0 0 1 16,-1 2-1-16,2 0 6 0,-1-1-5 0,0-1 3 15,8 3-1-15,-9 0-5 0,9-4 6 0,-11 2 1 16,4 1-6-16,-2-2 6 0,3 2-3 0,-4-3 3 16,3 4-5-16,-1 0 4 0,2-3-3 0,0 0 4 15,-2 2-6-15,1-2 2 0,1 0 1 0,-2 2 1 16,0-2 2-16,1 3-5 0,-1-3 3 0,2 3 0 16,-4-2-6-16,2 0 7 0,0 2-7 0,1-2 5 15,1-3 3-15,-2 4-11 0,-1 1 8 0,1-1 1 0,1 0 0 16,0-2-3-16,0 2 1 0,-1-3 2 0,-2 2-1 15,1 1 2-15,1 1 0 0,2-4-6 0,-5 4 1 16,4 0 5-16,-1-3-2 0,0-1 0 0,-1 2 3 16,2 2 0-16,1-4-1 0,-5 2 1 0,3 0-4 15,-1 0 0-15,3-3 1 0,-1 5 0 0,-1-3 2 16,0-1 1-16,-1 0-5 0,0 2 3 0,1 1 0 16,-1-3-3-16,3 2 1 0,-1 0 1 0,-1-1 0 15,-1-3 0-15,-2 6 3 0,10-2-3 0,-7 0 0 16,0-1 1-16,1-1-2 0,-4 1 0 0,5-1 1 15,-1 4-1-15,-1-4-2 0,5-2 3 0,-5 6-1 16,-1-3-1-16,1 1 3 0,7-3 1 0,1 5-1 16,-9-4 2-16,7 4 0 0,-9-2-2 0,4 2-2 15,-2 0 0-15,1-2 1 0,0 0 2 0,-1 1-1 16,2-1 0-16,-2 2 0 0,1 0-2 0,0-2-1 0,-2 0 0 16,2 2 2-16,-1-1 2 0,-2-3 0 0,4 4-1 15,-2 0-1-15,0-3 2 0,-1 0-7 16,3 3 4-16,-2-1 0 0,0-2 0 0,-2 3-2 0,3 0 2 15,-1 0-12-15,-1-3 18 0,2 3-7 0,-1 0 1 16,1 0 0-16,1-2 3 0,-4 2-3 0,4-2 3 16,-1 1 0-16,0-1-2 0,-1 2-2 0,-1 2 3 15,2-6 1-15,-1 4 0 0,1-4 1 0,-2 4-1 16,1 0-3-16,-2 0 1 0,3-2-9 0,1 0 11 16,-4 2-1-16,1 0-1 0,-2-1 3 0,4 1 0 15,0 0-3-15,-1 0 3 0,-1 0-3 0,1-2 1 16,1 2-1-16,-4-1 3 0,3 1-1 0,0-1-4 15,0 1 6-15,1 0-2 0,-3-2-2 0,1 4-1 0,-1-2 4 16,1 0-12-16,0 0 10 0,-2-2-2 0,0 2-1 16,3 0 2-16,-3 2 0 0,3-2 2 15,-3 0 1-15,1 0-2 0,-1 0-10 0,3 0 13 0,-3 1-5 16,0-1 2-16,1 0 0 0,-7 1 1 0,3 1 0 16,5-2-6-16,-4 0 5 0,3 1 1 0,-5 1-5 15,1 0 4-15,-12-2 2 0,24 0-4 16,-9 0 3-16,-3 0-2 0,1 0-1 0,2 3-1 0,-3-2 2 15,-12-1-3-15,16-4 4 0,-4 7-1 16,-12-3-2-16,24 0 4 0,-15 0-1 0,-9 0-3 0,24-3 1 16,-14 3 5-16,-10 0-5 0,24 0 1 0,-10 0 3 15,-1 0-4-15,-13 0 3 0,22 0-9 0,-8 0 9 16,2 0 1-16,-1 0-4 0,-3 0-2 0,3 0 5 16,0-2-4-16,3 2 2 0,-3 0 1 0,3 0 0 15,-4 0-2-15,4 0-1 0,-3 0 0 0,0-2 1 16,3 2 4-16,0-1-2 0,-2 2-10 0,1-1 10 15,-2 0 2-15,0 2-2 0,3-2 2 0,-2 0-2 16,0 0 1-16,-1 0-4 0,3 2 5 0,-3-4-3 16,0 4-2-16,3-4 5 0,0 2-5 0,-3 2 5 15,3-4-3-15,-4 0-1 0,0-1 4 0,4 5 0 0,-3-2-5 16,1 0 1-16,1-2 3 0,-3 1-8 0,1 0 5 16,-1 1 7-16,4-2-7 0,-3 4 2 15,1-2-5-15,0-2 2 0,2 1 3 0,-3 1-4 0,5 0 7 16,-3-3-3-16,0 3 0 0,1 0-2 0,1 0 0 15,1 0 1-15,5-1 3 0,-9 1-2 0,4-2-3 16,-2 2 5-16,1 0-1 0,-1 0-4 0,1 0 4 16,-1 0 0-16,2-2-4 0,-4 4 5 0,3-2-5 15,1 0 1-15,-1-2 3 0,1 2-4 0,-1-2 0 16,0 4 2-16,-2-2 0 0,2 0 0 0,-1-2-7 16,0 4 8-16,-2-2-3 0,5 0 3 0,-4 0-3 15,2 2 7-15,-3 0-6 0,4-1 2 0,-2-1 0 16,-2 0 1-16,0 0-5 0,4 0 3 0,-4 3 3 0,2-3-3 15,-1 1 0-15,0-1 0 0,3 0-4 16,-2 0 6-16,-3 2-4 0,1-1 1 0,2-1 3 16,0 1 0-16,-2-1-5 0,2 0 4 0,0 0 0 0,-3-1 1 15,1 2 0-15,4-2-4 0,-4 0 2 0,1 2 0 16,0-1-2-16,-3-1 2 0,4-1 2 0,-2 2-2 16,-1 0-3-16,3 0 4 0,-3 0-2 0,3-1 2 15,-6 1-4-15,3-3 3 0,-2 2 0 0,5-1 1 16,-3 2 2-16,-3-2-4 0,1 2 3 0,-1-2-1 15,-12 2-2-15,23 0 3 0,-9 0-3 0,4 0-2 16,-3 2-2-16,2-4 8 0,-2 2-5 0,-2 0 4 16,5-1-2-16,-8 1-5 0,7 3 5 0,-1-5-1 15,1 2 5-15,-3 2-4 0,1-2 3 0,0 0-1 16,3-2-3-16,0 2 3 0,-3 2 2 0,0-4-5 16,4 2-1-16,-2 0 2 0,-1 2-5 0,-1-4 8 0,3 2-3 15,0 0 1-15,-2-1 3 0,1 2-5 0,-1-2 2 16,0 1 1-16,1 0-3 0,-1 0 1 0,-1-3-2 15,2 1 2-15,-1 1 0 0,-1-1 3 16,3 0-4-16,-3 1 3 0,0 1 0 0,1-2-6 0,0 0 7 16,-2 2 0-16,-1-1-3 0,5 0-1 0,-4-1-1 15,1 2 0-15,1 0-1 0,-1-2 5 0,0 2-3 16,-15 0-2-16,25-2 2 0,-10 4 1 0,-2-4 1 16,4 1 3-16,-4 1-4 0,2 0 0 15,0-3 2-15,-1 3-6 0,-1-1 1 0,3 1 3 0,-16 0 1 16,23 1 1-16,-7-2-3 0,-16 1 3 0,24 0 1 0,-12-2-3 15,0 2 0-15,3-1 3 0,-2-2-8 16,2 3 5-16,-3-1 1 0,1-1 1 0,-13 2-2 16,24-2-3-16,-10 0 3 0,-1 2 1 0,-1-1-2 15,-12 1 1-15,24-3-1 0,-12 2 3 0,0 0-2 16,-12 1 0-16,25-3-2 0,-14 3 3 0,2-2-3 16,-13 2 0-16,24 0 6 0,-9 0-4 0,-5-3 1 15,7 0 1-15,-2 2 1 0,1 1-4 0,-3-2 2 0,1 2-1 16,-2-1-1-16,-12 1 4 0,24-3-7 0,-12 2 5 15,2-3 0-15,-2 4 1 0,-12 0 0 0,26 1-3 16,-14-2 1-16,3-1-3 0,-15 2 4 0,20 0 1 16,-8-1-5-16,-12 1 6 0,20-3 0 0,-20 3-3 15,16-1 1-15,-16 1 3 0,18-1-2 0,-18 1 5 16,12-3 3-16,-12 3 1 0,12 0 4 0,-12 0-1 16,0 0 2-16,13-6 1 0,-13 6-1 0,0 0-3 15,14-1 2-15,-14 1-3 0,0 0 1 0,10-4-5 16,-10 4 1-16,9-2-2 0,-9 2-2 0,11-3 3 0,-11 3-4 15,0 0 1-15,16-3 2 0,-16 3-5 16,10-1-1-16,-10 1 1 0,14-3 2 0,-14 3-3 16,16-3 0-16,-16 3-1 0,11 0 0 0,-11 0 2 0,0 0 1 15,13-5-3-15,-13 5-2 0,0 0 7 0,0 0-7 16,14-2 8-16,-14 2-1 0,0 0 1 0,0 0-3 16,0 0-9-16,0 0-12 0,0 0-20 0,0 0-27 15,0 0-18-15,0 0-30 0,0 0-26 0,0 0-194 16,0 0-359-16,0 0 159 0</inkml:trace>
</inkml:ink>
</file>

<file path=ppt/ink/ink222.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in"/>
          <inkml:channel name="T" type="integer" max="2.14748E9" units="dev"/>
        </inkml:traceFormat>
        <inkml:channelProperties>
          <inkml:channelProperty channel="X" name="resolution" value="393.73947" units="1/cm"/>
          <inkml:channelProperty channel="Y" name="resolution" value="393.73947" units="1/cm"/>
          <inkml:channelProperty channel="F" name="resolution" value="249.9771" units="1/in"/>
          <inkml:channelProperty channel="T" name="resolution" value="1" units="1/dev"/>
        </inkml:channelProperties>
      </inkml:inkSource>
      <inkml:timestamp xml:id="ts0" timeString="2023-08-11T05:34:57.200"/>
    </inkml:context>
    <inkml:brush xml:id="br0">
      <inkml:brushProperty name="width" value="0.04667" units="cm"/>
      <inkml:brushProperty name="height" value="0.04667" units="cm"/>
      <inkml:brushProperty name="color" value="#3165BB"/>
      <inkml:brushProperty name="fitToCurve" value="1"/>
    </inkml:brush>
  </inkml:definitions>
  <inkml:trace contextRef="#ctx0" brushRef="#br0">134 0 103 0,'0'0'155'0,"0"0"-14"0,0 0-23 16,0 0 4-16,0 0-10 0,0 0-4 0,0 0-10 0,0 0-11 15,0 0-8-15,0 0-7 0,0 0-6 0,0 0-12 16,0 0-3-16,0 0-8 0,0 0-4 0,0 0 3 16,0 0-10-16,0 0-5 0,3 9 6 0,-3-9-10 15,0 0-4-15,0 0 1 0,0 0-6 0,0 0 1 16,0 0-2-16,3 11 2 0,-3-11-1 15,0 0-3-15,0 0-2 0,1 9 1 0,-1-9 2 0,0 0-4 16,2 11-8-16,-2-11-3 0,0 0 11 0,0 12-5 16,0-12-4-16,0 0 5 0,3 12 1 0,-3-12-2 15,0 0 1-15,0 16 0 0,0-16 1 0,0 11 2 16,0-11-7-16,0 0 3 0,-3 13-1 0,3-13 0 0,0 14-1 16,0-14-1-16,-2 10 1 0,2-10 2 15,-4 12-3-15,4-12 0 0,-3 12-1 0,3-12 2 0,0 11 3 16,0-11-13-16,-1 12 8 0,1-12 3 0,-5 12-1 15,5-12-1-15,0 14 2 0,0-14-5 16,-1 11-5-16,1-11 10 0,0 0-1 0,-5 17-1 0,5-17 8 16,-1 14-10-16,1-14-4 0,0 12 7 0,0-12 1 15,0 13-4-15,0-13 6 0,-2 13-5 0,2-13 3 16,0 15 3-16,0-15-2 0,2 11-1 0,-2-11-1 16,-2 15 1-16,4-6-7 0,-2-9 5 0,0 13-3 15,1-4 5-15,-1-9 2 0,2 16-4 0,-2-16 1 16,0 16 1-16,0-16-2 0,0 15 5 0,0-7-4 0,0-8 3 15,0 18-5-15,0-9-1 0,0-9-5 16,0 18 7-16,0-7-2 0,0-11 3 0,-2 18 3 16,2-9-10-16,0-9 4 0,0 18 3 0,0-7 2 0,0-11 3 15,0 19-2-15,2-11-2 0,1 3 1 16,-3 3-7-16,1-3 7 0,1 0 0 0,1 4-2 0,-1-4-1 16,0 0-8-16,-2-1 12 0,3 0-6 0,0 5 4 15,0-6-3-15,-2 1 6 0,1 2-6 0,1-3-1 16,-3 2 5-16,3-3-2 0,-2 3-2 0,4 0 1 15,-5-11 1-15,1 20 1 0,2-9-3 0,-1-1 4 16,-1 1-3-16,-1-11 4 0,5 17-2 0,-4-3-1 16,1-7-1-16,-2 4 1 0,0-11-1 0,6 20 4 15,-6-9-4-15,1-2 3 0,-1 2-3 0,3 0 6 16,-3-11 4-16,3 20-8 0,0-10 2 0,-3 0-4 16,3 1 0-16,-3 1 3 0,5-2 4 0,-5 4 1 15,3-6-2-15,-3 7 4 0,3-6-7 0,-3-9 1 16,1 22-6-16,1-9 3 0,-2 0 8 0,3-2-10 0,-2-2 7 15,1 6-1-15,-1-4 0 0,2 1 1 16,-2 3 0-16,-1-3-3 0,2-1-1 0,1 4 1 16,-2 0-3-16,-1-3 2 0,2 1-1 0,-1-3-1 0,2 2 3 15,-3-12 2-15,2 22-6 0,-2-11 3 0,0 4 0 16,1-2 0-16,-1-2-1 0,0-11 6 16,0 21-2-16,-1-10-2 0,1 2-4 0,-2-2 4 0,2-11 0 15,2 24-6-15,-2-13 4 0,0 2 5 0,-2-2-1 16,2-11-3-16,0 21-1 0,2-9 7 0,-4-2-5 15,4 5-1-15,-1-3-2 0,-1-12 6 0,0 20 0 16,0-8-6-16,3 1 1 0,-6 0 1 0,6-1 1 16,-3-2-1-16,0-10 0 0,-3 25 4 0,3-12-5 15,-1 0-2-15,1 0 6 0,-2 3-6 0,4-7 3 16,-4 6-1-16,4 0-2 0,-2-5 0 0,0 1 1 16,1 2 1-16,-1-3-1 0,0-10 1 0,3 22 1 15,-3-12-5-15,-3 1 6 0,3 3-3 0,-1 1 0 16,1-15 3-16,0 17-1 0,0-4 4 0,0-2-1 0,-5 2-5 15,5-4 2-15,0-9-3 0,0 20 4 16,-1-13-1-16,1-7 4 0,-3 20 1 0,3-5-5 0,-3-4 0 16,1-2 4-16,2-9-3 0,-4 18-11 0,4-8 13 15,-1 1-1-15,1-11-1 0,-2 23-3 16,4-12 7-16,-2-11-5 0,-3 18 2 0,0-5 2 0,3-13-12 16,0 22 9-16,0-15 1 0,0-7-3 0,0 22 0 15,0-12 4-15,0-10-2 0,3 21 0 0,-3-11 0 16,0-10-1-16,-3 18-1 0,6-5-10 0,-3 0 15 15,0-13-1-15,0 19-5 0,-3-9 1 0,3-10 4 16,0 18-3-16,0-5-4 0,-2-6 6 0,2-7-2 16,-1 20 0-16,-2-9 3 0,3-11 1 0,0 16-2 15,-2-4-2-15,1-3 0 0,1-9 0 0,-3 20 4 16,0-9 1-16,1-2-2 0,-1 2-3 0,3-11 3 16,-1 22 0-16,-4-13-2 0,4 2 2 0,-1 0 1 0,1-1-1 15,1-10-1-15,-3 21 1 0,1-11 2 16,-4 4 2-16,5-5-13 0,1 6 9 0,-2-6 1 15,2-9 0-15,-4 25 0 0,-1-17-5 0,5 3 4 0,0-11 1 16,-1 18-5-16,1-18 6 0,-2 20-1 0,2-9 0 16,-1 0-4-16,1-11-1 0,-3 18 0 0,3-18 3 15,0 15 3-15,0-6-5 0,0-9-1 0,-2 20 1 16,2-11-1-16,0-9 2 0,0 19-3 0,0-19-1 16,0 18 1-16,0-7 2 0,0-11-1 0,-1 13 3 15,1-13-3-15,-3 18-1 0,6-7 3 0,-3-11-2 16,0 13-3-16,0-13 4 0,-3 18-4 0,1-11 1 15,2-7 1-15,0 19 2 0,0-19-4 0,0 18-6 16,0-10 10-16,0-8 1 0,-1 15-1 0,1-15 4 16,-3 16-9-16,6-8 3 0,-3-8-3 0,-3 18 6 15,3-18-3-15,0 19 1 0,3-12-3 0,-3-7 3 16,-3 15-1-16,3-4-2 0,0-11-2 0,0 16 9 0,3-6-6 16,-3-10 3-16,0 15 1 0,0-5-3 15,0-10 2-15,0 18-3 0,0-18-2 0,-3 18 4 16,6-12 3-16,-3-6-1 0,-3 17 0 0,3-17-3 0,-2 18 2 15,2-18-3-15,0 16 4 0,-1-5-4 0,1-11 3 16,-1 16-3-16,-2-6 4 0,3-10-5 0,-2 17 0 16,2-17 2-16,-1 19 2 0,1-11 1 0,0-8 0 15,-3 19-3-15,1-9 4 0,2-10-1 0,0 17 1 16,-1-8-2-16,-1 2 2 0,2-11-4 0,0 19 0 16,-3-7 0-16,2-1 3 0,1-11-3 0,-2 19 0 15,2-9 2-15,0-10-2 0,-3 18 3 0,3-7-5 16,0-11 2-16,3 24 1 0,-6-14-3 0,3 0 2 15,0-10 0-15,0 22 2 0,0-13-6 0,3 2 4 16,-3 0 0-16,0-11 1 0,0 21 5 0,0-11-4 0,0-10-3 16,2 20 4-16,-4-12-2 0,2-8 0 15,-3 20 0-15,6-11 1 0,-3-9-2 0,0 18 0 16,0-10 4-16,0-8-2 0,-3 19-2 0,3-19 3 0,0 20-2 16,0-20 2-16,0 15-2 0,-1-6 0 0,1-9 2 15,0 17-1-15,0-6-2 0,0-11 0 16,-3 18 0-16,3-7 4 0,-3-2-8 0,3-9 7 0,0 17 2 15,0-5-1-15,0-12 0 0,0 18 0 16,-2-10-2-16,2-8 1 0,0 19-2 0,0-5 1 0,-1-3 3 16,1-11-9-16,0 21 4 0,0-10 6 0,0-1-5 15,0-10 2-15,0 21-3 0,0-11 1 0,0-10 4 16,-3 18-2-16,1-5 1 0,1 0-5 0,1-13 4 16,1 24-1-16,-2-15 0 0,-1 1 2 0,2-10-2 15,-3 17 4-15,6-6-1 0,-3-11-4 0,-3 21-1 16,2-11 2-16,1-10 1 0,0 18-3 0,-2-8 0 15,2-10 2-15,-3 21 0 0,3-7 1 0,0-2-4 16,0-12 1-16,0 20 1 0,0-7-1 0,0-2 2 16,0 2 0-16,0-13-2 0,0 20 3 0,-1-11 0 0,2 2-2 15,-1 2 1-15,0-13 3 0,0 17-7 0,0-5 5 16,0-1-2-16,0-11 1 0,0 19 0 0,0-5-1 16,3-3 0-16,-3 0-5 0,2-2 4 15,-2-9-1-15,-2 22-3 0,4-11 6 0,-4 3-2 0,4-2 3 16,-2-1 0-16,0 3-3 0,0-1 0 0,1 0 0 15,-1 0 3-15,3-1-4 0,-3-1 2 0,0-11-2 16,2 20 2-16,-2-8-3 0,0 3 1 0,-2-1 1 16,2-1 2-16,-4-1-1 0,5 1 0 0,-1 0-2 15,0-13 3-15,0 26-2 0,3-16 4 0,-3 3-2 16,2 0 0-16,-2-2-3 0,0-11 3 0,1 24-2 16,-1-14-2-16,0 0 3 0,0 1-1 0,0-11 1 15,0 20-1-15,0-9 3 0,0-1-3 0,0 0 0 16,0 5 2-16,0-2-1 0,0-13 2 0,0 21-6 0,2-11 8 15,1 2-2-15,-3-12 2 0,0 20-3 16,0-10 1-16,0 4-1 0,1-5 0 0,-1-9-1 16,-1 19 1-16,1-19 0 0,1 18 0 0,1-7-1 0,-2-11 4 15,-2 18-1-15,4-10-1 0,-2-8-2 0,-2 18 6 16,2-5-3-16,0-13-1 0,0 18-1 0,0-10 0 16,-1 2 4-16,1-10-2 0,-3 18-3 0,1-5 1 15,2-13 2-15,-3 18 0 0,3-7-3 0,-3-1 2 16,3-10-3-16,-1 18 4 0,-1-7-3 0,2-11 3 15,0 18-2-15,-3-10 0 0,3-8 2 0,-1 18-1 16,1-18 2-16,0 18-8 0,-2-7 6 0,2-11 1 16,-3 15 2-16,3-4-5 0,0-11 1 0,-1 16 0 15,1-16 1-15,-2 17-1 0,2-17-1 0,0 18 4 16,0-11-3-16,0-7 0 0,-1 17 0 0,1-17 1 0,0 18-1 16,0-11-2-16,0-7 1 0,0 14 0 15,0-14 2-15,-3 17-1 0,3-17-2 0,0 17 5 0,3-10-1 16,-3-7-1-16,0 14-3 0,0-14 4 0,-5 15-4 15,5-15 2-15,0 15 1 0,0-15 1 16,0 15-3-16,0-15 1 0,-1 14-1 0,-2-4 3 16,3-10 1-16,0 16-10 0,0-16 5 0,0 18 0 0,-2-10 7 15,2-8-1-15,0 18-4 0,0-7 1 0,-1-1 0 16,1-10-1-16,0 17 0 0,0-6 2 0,0-11-1 16,0 20-1-16,0-9 2 0,0-11 0 0,0 21-2 15,0-11 1-15,-2 1-2 0,2 2 9 0,0-1-3 16,-3 0 4-16,6 2-4 0,-3-3 1 0,0-11 0 0,-4 21-2 15,2-10-2-15,2 3-2 0,-3-3 6 16,3-11-2-16,-1 25 0 0,1-14 2 0,-2 1 0 16,4 2-3-16,-2-3 0 0,0-11-2 0,-2 18 2 15,2-8 0-15,0-10-3 0,0 20 7 0,0-8-6 16,0-12 1-16,0 18-3 0,-1-8 4 0,1-10-1 16,1 18 1-16,-1-9-2 0,0-9 0 0,2 18-2 15,-2-7 3-15,0-11-1 0,1 17-2 0,-1-17 3 0,0 17 1 16,0-17-1-16,0 18-1 0,0-11-1 0,0-7 3 15,3 17-9-15,-3-17 7 0,-4 14 3 16,4-14-3-16,1 13 2 0,-1-13 2 0,0 8 0 0,0-8 4 16,0 0-3-16,-1 14 3 0,1-14 0 0,0 0 2 15,-2 11 0-15,2-11 0 0,0 0-1 0,0 0 3 16,0 0-3-16,0 0 3 0,0 0-2 0,0 13 1 16,0-13-2-16,0 0 3 0,0 0-3 0,0 0 2 15,0 0-6-15,0 0 1 0,0 0 0 0,0 0 3 16,0 0-6-16,0 0 4 0,0 0 0 0,0 0-2 15,0 0 1-15,-1 11 3 0,1-11 3 16,0 0 11-16,0 0-2 0,0 0 2 0,0 0 2 0,0 0 2 16,0 0 0-16,0 0-1 0,0 0-1 0,0 0 0 0,0 0 0 15,0 0-2-15,0 0-4 0,0 0 2 16,0 0-6-16,0 0 2 0,0 0-2 0,0 0 0 16,0 0-6-16,0 0-2 0,0 0 0 0,0 0 1 0,0 0-2 15,0 0-22-15,0 0-26 0,0 0-31 0,0 0-31 16,0 0-34-16,0 0-37 0,0 0-38 0,-22-26-69 15,14 18-188-15,-1-2-507 0,2 2 225 0</inkml:trace>
</inkml:ink>
</file>

<file path=ppt/ink/ink223.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in"/>
          <inkml:channel name="T" type="integer" max="2.14748E9" units="dev"/>
        </inkml:traceFormat>
        <inkml:channelProperties>
          <inkml:channelProperty channel="X" name="resolution" value="393.73947" units="1/cm"/>
          <inkml:channelProperty channel="Y" name="resolution" value="393.73947" units="1/cm"/>
          <inkml:channelProperty channel="F" name="resolution" value="249.9771" units="1/in"/>
          <inkml:channelProperty channel="T" name="resolution" value="1" units="1/dev"/>
        </inkml:channelProperties>
      </inkml:inkSource>
      <inkml:timestamp xml:id="ts0" timeString="2023-08-11T05:35:14.612"/>
    </inkml:context>
    <inkml:brush xml:id="br0">
      <inkml:brushProperty name="width" value="0.04667" units="cm"/>
      <inkml:brushProperty name="height" value="0.04667" units="cm"/>
      <inkml:brushProperty name="color" value="#3165BB"/>
      <inkml:brushProperty name="fitToCurve" value="1"/>
    </inkml:brush>
  </inkml:definitions>
  <inkml:trace contextRef="#ctx0" brushRef="#br0">9 269 118 0,'0'0'133'15,"0"0"-18"-15,0 0-4 0,0 0-9 0,0 0-13 0,0 0-6 16,0 0-4-16,0 0-11 0,0 0-4 15,-10-11-10-15,10 11 7 0,0 0-7 0,0 0-5 0,0 0-2 16,0 0-3-16,0 0-3 0,0 0 2 0,0 0-4 16,0 0-2-16,0 0-4 0,0 0-3 0,0 0-8 15,0 0 7-15,0 0-3 0,27-7-5 0,-27 7-6 16,0 0 8-16,12-4-3 0,-12 4-3 0,13 0-1 16,-13 0-2-16,13 0 0 0,-13 0 0 0,0 0-7 15,15 1 2-15,-15-1-3 0,12 0 1 0,-12 0 0 16,15 0 0-16,-15 0-1 0,14 3-1 0,-4-2-3 15,-10-1 4-15,15 1-4 0,-15-1 3 0,16 0-2 16,-16 0 2-16,17 0 0 0,-7 0-2 0,-10 0-5 16,17 0 4-16,-17 0 1 0,19-1 1 0,-10 0-1 15,-9 1-5-15,16-3 1 0,-4 2 4 0,-12 1 4 0,17-2 4 16,-7-2-3-16,-10 4 7 0,16-4-7 0,-16 4 3 16,20 0-2-16,-10-3-1 0,-10 3 1 0,18-2-1 15,-7 0-1-15,-11 2-3 0,13 0 0 0,-13 0 3 16,13-3-3-16,-13 3 1 0,12 0 3 0,-12 0-8 15,14 0 6-15,-14 0-4 0,0 0-2 0,15 0 0 16,-15 0 1-16,0 0-1 0,18 0 6 0,-18 0-6 16,15 0 2-16,-15 0 4 0,13 0-5 0,-13 0 1 15,19 0-1-15,-19 0 0 0,17 0-5 0,-7 0 6 16,-10 0-2-16,21 0 0 0,-10 0 2 0,5-4 1 0,-16 4-14 16,19 4 14-16,-2-4-4 0,-7 0 0 0,2 2 2 15,-12-2-3-15,22 1 3 0,-8-1 1 16,-2 4-9-16,-2-1 7 0,7-3-2 0,-5 4-1 0,3 0-5 15,-4-4 12-15,3 3 0 0,1 1 1 16,1-3-7-16,1 4 3 0,-1-1-4 0,0-2 7 16,4 3-7-16,-7-3-2 0,2 1 7 0,3 1-1 0,0-3 4 15,-3 3-3-15,4-1-6 0,-1 0 7 0,-1-2-4 16,2 3 0-16,0-2-11 0,1 2 15 0,-4-4-3 16,3 3-2-16,1 3 3 0,-1-2-1 0,1-1 6 15,-1-1-6-15,3 4 3 0,2-5-3 0,-4 5 4 16,5-6-5-16,-1 4 2 0,1 1-1 0,1-3-2 15,-1 3 5-15,-1 0-4 0,-5-1 1 0,7 0 1 16,-7 0-1-16,0-1 0 0,2 3-1 0,-1-6 3 16,5 6-3-16,0-1-2 0,-5-1 7 0,-1-1-5 15,0 1 0-15,1 0 1 0,-1-1 6 0,1 1-4 16,-1-1-3-16,-1 1-4 0,1-3 4 0,1 4 0 16,-2-5 0-16,1 5 2 0,0-4 0 0,-1-1-3 15,8 1 3-15,-7-1 1 0,-3 3 1 0,4-3-5 0,-1 1-10 16,1 1 11-16,-4-4 3 0,3 2-1 0,-2 0 0 15,-1 0-3-15,2 2 2 0,1-4 0 16,-2 2 1-16,-4-1 0 0,4-2 2 0,-1 2-1 0,-3 1-13 16,2 0 14-16,-4-1-6 0,2-2-3 0,4 3 8 15,-17 0 1-15,28-2-2 0,-18 2-4 0,-10 0 6 16,23 0-6-16,-14-4 6 0,7 4-3 0,-16 0 0 16,23-1 3-16,-13 1-2 0,-10 0-1 0,22 0 5 15,-11-1-5-15,-11 1-1 0,22-3-1 0,-22 3-1 16,20-1 2-16,-11 0 2 0,-9 1 0 0,22 0 4 0,-12 0-5 15,1-2 3-15,-11 2-2 0,22-2-2 16,-5 2-2-16,-1 0 9 0,-4-2-7 0,-12 2-2 0,22-1 3 16,-8 1-1-16,5 0 0 0,-9-2 5 15,7-2 2-15,1 3-5 0,-5 1-4 0,4-3 0 16,-1 2 1-16,0 1 4 0,1 0-2 0,-4 0 0 0,5-2 0 16,-1 2 0-16,2-1-2 0,-3 1 0 0,4 0-2 15,-7-3 5-15,7 3 3 0,-1-1-5 0,0 1 1 16,1 0 3-16,-1 0-2 0,0 0-1 0,4 0-4 15,-4-1 6-15,2 1 0 0,2-3-3 0,-4 2 0 16,3 1 3-16,-2-1-3 0,2-3 0 0,5 4-2 16,-8 0 2-16,1 0-1 0,5 0-1 0,-6 0 5 15,8-3 0-15,-7 0-9 0,-1 2 8 0,3 1-2 16,-2 0 1-16,-1-2-3 0,7-2 5 0,-10 3-3 16,3 1 5-16,1 0-1 0,-1 0-3 0,0 0 6 0,1-2-5 15,-1 2 2-15,-2 0-1 0,2-1-6 0,0 1-4 16,1 0 8-16,-1-1 1 0,1 2-3 15,-4-5 1-15,0 4 6 0,7 0-4 0,-4-1 0 0,4-1 1 16,-4 0 0-16,-1 0-5 0,1-1 0 0,-2 3 7 16,0 0-7-16,1-2 5 0,2-1-3 0,-5 2 0 15,4 0-4-15,0-3 4 0,-5 4 4 0,5 0-4 16,-5-3 1-16,5 3 1 0,-3-2-7 0,1 0 6 16,-1 2 2-16,-1 0 0 0,2-3-3 0,-1 3 1 15,0-1-6-15,-1-3 7 0,3 4 2 0,-1-2-7 16,-1 2 7-16,-1-1-2 0,1 1 1 0,4-3-1 15,-4 2 1-15,4 1-3 0,-4-2 2 0,0 0 0 16,2 2-1-16,0-2 0 0,0 2 2 0,-2-3-1 16,2 3-2-16,0 0-1 0,0 0 1 0,0 0 2 15,1 0-2-15,-1 0 0 0,-3-4 0 0,5 4 3 16,-1 4-1-16,-6-8-5 0,7 4 0 0,-4-1 2 0,2 1 5 16,2 0-3-16,-3 1-2 0,1-2 2 0,0 1 0 15,-1-1-3-15,1 1 4 0,1-1 0 0,-1 1 2 16,-2 0-5-16,4 0 4 0,-3-3-5 0,3 3 0 15,-2-1 5-15,0 1-1 0,0 0-3 0,2 0 4 16,-3 0 0-16,1 0 3 0,1 0-5 0,1 0 2 16,-1 0-2-16,-3-3 4 0,4 6 1 0,-1-3-1 15,-1-3-3-15,-2 3-3 0,10 0 1 0,-8-2-2 16,-2 2 1-16,2-1-2 0,0 0 9 0,-3 1-12 16,4-3 4-16,1 2 8 0,-1 1-7 0,0-2-4 0,-2 0 8 15,2 2-5-15,-2-2 1 0,0 2 2 16,1-1-1-16,2-1 5 0,-4 4-7 0,3-4 5 15,-1 2-5-15,2 0 3 0,-1 0 2 0,-2 0-2 0,0 0 2 16,3 0-2-16,-1 0-2 0,1 0 4 0,-1-4 2 16,-1 8-4-16,1-8 0 0,2 4 2 15,3-1-13-15,-3 0 9 0,-2 1 7 0,2 0-6 0,2 0 4 16,-6 0-3-16,10 0-1 0,-7-1-2 0,2 1 2 16,-4 0-1-16,4-3 3 0,-2 3-2 0,1 3 2 15,-2-6 2-15,0 2 0 0,2 1 1 0,-4-4-2 16,5 3-8-16,-4 1 3 0,1 0 3 0,1 0 2 15,-2-1 0-15,1 1 4 0,0 0-4 0,-2 0-1 16,1 0 3-16,-2 0-4 0,3 1 1 0,1 0-3 16,-1-1-5-16,-4 0 10 0,3 4-1 0,0-3-7 15,-2 2 5-15,4-2 3 0,-2 0-6 0,-2-1 3 16,0 1 6-16,1-1-5 0,-1 4 3 0,-1-4-3 16,3 0-3-16,-3 0 5 0,0 2-4 0,1 1-5 15,-2-1 9-15,2 0-2 0,2-4-7 0,-3 5 3 16,3-3-1-16,-3 0 8 0,3 0-2 0,-2-1-2 0,3 2-1 15,-2-1-2-15,1 0-2 0,1 0 2 0,1-1 2 16,5-1-1-16,-6 4 3 0,7-2 1 0,-6-2 0 16,0 0-5-16,7 2 1 0,-2 0 0 0,2-2 2 15,-3 1-1-15,3 1 5 0,1-2-4 0,-4 2 2 16,1 0 1-16,1 0-8 0,0 0 5 0,0-4 2 16,-2 4-5-16,1-1 1 0,2 2 2 0,-6-2 0 15,4 1 0-15,-6 1-2 0,1-2 4 0,5 1-2 16,1 0 0-16,-3 0 3 0,-3-1-3 0,5 0 0 15,2 1 2-15,-6 0-1 0,-2-3 1 0,2 3-1 16,3-1 0-16,1 1-6 0,-5 0 11 0,7 0-6 16,-10-4 2-16,3 3-4 0,5 1 1 0,-4-1 2 0,-2 1-1 15,1 0-8-15,-2 0 7 0,1-1 2 16,1 1-1-16,-3 0 0 0,6 0-1 0,-4-3-9 16,-1 3 12-16,1-1-5 0,1-1 3 0,1 2-2 0,4 2 3 15,-7-2 0-15,1-2 0 0,1 2 1 0,-1 0-3 16,-2-2 2-16,3 0 2 0,0 2 0 0,-1 0-3 15,-4 0-3-15,5 0 1 0,-1 0 5 0,2 0-4 16,-3-1 1-16,1-2 3 0,0 3 0 0,-2 0-4 16,1 0 1-16,1 0-4 0,-1 0 6 0,-2 0-2 15,4 0 1-15,-2 0 0 0,1-3 0 0,-2 6-2 16,0-3 4-16,0 0-3 0,2 0-1 0,-2 0 3 16,2-3-1-16,-1 1 0 0,0 2-2 0,0 0 1 15,-2 0-6-15,0 0 7 0,5 0-6 0,-1 0 8 0,7-2-3 16,-11 2 2-16,3-1-3 0,-2 2 2 15,1-1 1-15,10 0-1 0,-10 0 2 0,-2 2-2 16,5-2-5-16,-1 0 4 0,-1 2 2 0,0-2-1 0,-2 0 2 16,4 0 1-16,-3 3-2 0,1-3-3 0,-1 0 0 15,0 3 3-15,0-3-2 0,-3 1 1 16,4 1-1-16,0-2 0 0,1 0 1 0,-2 0 2 0,1 0-3 16,0 2 0-16,-4-2 0 0,5 0 0 0,-4 0-1 15,2 2 2-15,0-4-2 0,-3 2 2 0,3 0 1 16,-2 0-2-16,-1-2-1 0,4 2 2 0,-2 0-2 15,-1-2 5-15,1 1-3 0,1 1 0 0,-1-3-2 16,1 3-2-16,-1-3 6 0,1 1-11 0,0 0 7 16,-2 2 0-16,2-1 3 0,-3-1-3 0,3 2 0 15,-2-4 2-15,0 4-4 0,1-1 7 0,2 0-3 16,-1 0 3-16,-3-3-4 0,0 2-5 0,1 0 5 16,1 2 2-16,-1-2-4 0,-1 1 2 0,3-2 2 0,-8 3-4 15,7 0 0-15,-4-1 4 0,2 1-2 0,-1-2-3 16,0 2 5-16,3 0-3 0,-7-2 0 0,7 2 0 15,-17 0 3-15,22-3 2 0,-8 0-3 0,3 3 5 16,-8 0-4-16,-9 0 0 0,27-3-5 0,-10 2 2 16,-2 1-3-16,2-1 4 0,-8-1-2 0,9 0 4 15,-1 1-1-15,1-1 4 0,-2 0-5 0,2 0 1 16,0 2-7-16,-3-1 3 0,3-2 4 0,1 2 0 16,-3-3 1-16,2 4-2 0,-3-2-3 0,3-2 6 15,-3 4 0-15,4 0 1 0,-1-1-5 0,-3-2 1 16,5 2-2-16,-4-1 2 0,2 1 3 0,0-2-4 15,-3 6 4-15,0-6-8 0,1 0 4 0,-1 2-3 16,0 0 7-16,0-1-4 0,1 4 1 0,-1-4-1 16,0 2-1-16,-3 0-1 0,4-2 6 0,-1 1-3 15,0-1 2-15,0 2-1 0,1-2-3 0,-2 0-2 16,-2 1 2-16,3 1 3 0,0-3-3 0,3 3 3 0,-5 0-1 16,3-1 2-16,4-2-3 0,-4 3 2 15,1-1-2-15,0 1 1 0,-2-2 0 0,2 2 2 0,-4-4-6 16,2 4 7-16,0-1-3 0,1 1 2 0,1-3-1 15,-2 3 2-15,3 3-6 0,0-2 3 0,-4-1 3 16,1 0 1-16,2 0 0 0,-2 0-4 0,0 0-2 16,3 0 0-16,-5 0 4 0,5 0-2 0,-2-1-3 15,-2 1 3-15,4 0-1 0,-4 0-1 0,4 0 1 16,-3-3 2-16,3 3-2 0,-4-1 3 0,2 1 3 16,0-2-7-16,-1 1 2 0,0 1 2 0,3 0-3 15,-3-2 3-15,-3 0-6 0,6 2 3 0,-3-2 1 16,1-2-2-16,-2 2 5 0,2 1-2 0,-1 1-1 0,-2 0 1 15,2-3 0-15,2 0 1 0,-4 2 0 16,4-3-4-16,-4 1 2 0,3 2 6 0,-1-1-9 0,0 2 0 16,2-1 3-16,-3-2 0 0,0 0 1 0,1 1-1 15,-2 0 1-15,4 1 1 0,-5-1-4 0,3 0 3 16,-1-2-4-16,1 4 2 0,2-2 1 0,-2 0-2 16,0 1 1-16,-2-2-1 0,2 2-3 0,0-1 8 15,0 1-2-15,-3 1-1 0,1-4-3 0,2 4 2 16,-2 0 2-16,-1-2-2 0,-12 2 1 0,29-2-3 15,-13 0 2-15,-2 2-1 0,2-1 4 0,0-2-4 16,-16 3 2-16,27 0 1 0,-13 0-5 0,1-1 4 16,-2 1 2-16,5 0 4 0,-5 0-4 0,1 1-1 15,-1-1-2-15,2 0 0 0,-3 0-9 0,-12 0 12 16,25-3 2-16,-10 3 0 0,-15 0-6 0,21 0 4 16,-10 0 0-16,-11 0-1 0,22-2 2 0,-12 2 0 15,-10 0-3-15,21-2-2 0,-21 2 3 0,20 0-3 0,-11 0-2 16,-9 0 7-16,19 0-2 0,-10-1-1 0,-9 1-4 15,25 0 0-15,-13-2 6 0,-12 2-5 0,21 0 3 16,-9 2 0-16,-12-2 2 0,19 0-3 0,-8 0 3 16,7 0-2-16,-6 0 0 0,1-2 3 0,6 2-2 15,-8 0-1-15,-11 0 2 0,24-2-2 0,-9 2-6 16,-2 0 0-16,-13 0 5 0,24 2 3 0,-12-2-2 16,3-2 2-16,0 2 0 0,-3-1-1 0,3 1-4 15,-2-1 6-15,3-1-1 0,-16 2 0 0,23 0 2 16,-13-2-6-16,5 2-1 0,-15 0 5 0,21-2-20 15,-12 2 20-15,-9 0-3 0,22-4 2 0,-11 4-3 16,-11 0 5-16,24-1 2 0,-12 1-5 0,-12 0 0 16,20-2-3-16,-11 1 1 0,-9 1 8 0,24-3-5 0,-15 3 4 15,3-1-3-15,3 1-2 0,-15 0-3 16,25-2-4-16,-13 2 8 0,-3 0 0 0,-9 0-2 16,18 0 1-16,-18 0 1 0,20-4 2 0,-12 8-2 0,-8-4-5 15,20 0 5-15,-20 0 1 0,15 0-6 0,-5 0 3 16,-10 0 2-16,20 0-1 0,-20 0 5 0,16 0-3 15,-16 0 2-15,16 0-5 0,-16 0-2 0,14 0 2 16,-14 0 1-16,10 0-1 0,-10 0 1 0,0 0 1 16,17 0 1-16,-17 0 1 0,0 0-5 0,12 0 2 15,-12 0 6-15,0 0-6 0,0 0 1 0,0 0 9 16,0 0-6-16,15 0-5 0,-15 0-1 0,0 0-5 16,0 0 9-16,0 0 1 0,11-4-3 0,-11 4-3 0,0 0 5 15,0 0-2-15,15-1 1 0,-15 1 1 16,0 0-8-16,0 0 6 0,9-4 1 0,-9 4-4 15,0 0 5-15,0 0-2 0,0 0-12 0,0 0-8 16,0 0-9-16,0 0-7 0,0 0-20 0,0 0-26 0,0 0-22 16,0 0-57-16,0 0-88 0,-35 9-270 0,35-9 120 15</inkml:trace>
</inkml:ink>
</file>

<file path=ppt/ink/ink224.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in"/>
          <inkml:channel name="T" type="integer" max="2.14748E9" units="dev"/>
        </inkml:traceFormat>
        <inkml:channelProperties>
          <inkml:channelProperty channel="X" name="resolution" value="393.73947" units="1/cm"/>
          <inkml:channelProperty channel="Y" name="resolution" value="393.73947" units="1/cm"/>
          <inkml:channelProperty channel="F" name="resolution" value="249.9771" units="1/in"/>
          <inkml:channelProperty channel="T" name="resolution" value="1" units="1/dev"/>
        </inkml:channelProperties>
      </inkml:inkSource>
      <inkml:timestamp xml:id="ts0" timeString="2023-08-11T05:35:17.628"/>
    </inkml:context>
    <inkml:brush xml:id="br0">
      <inkml:brushProperty name="width" value="0.04667" units="cm"/>
      <inkml:brushProperty name="height" value="0.04667" units="cm"/>
      <inkml:brushProperty name="color" value="#3165BB"/>
      <inkml:brushProperty name="fitToCurve" value="1"/>
    </inkml:brush>
  </inkml:definitions>
  <inkml:trace contextRef="#ctx0" brushRef="#br0">47-1 65 0,'0'0'80'0,"0"0"-11"0,0 0-3 16,0 0-6-16,0 0-15 0,9 6 3 0,-9-6-11 0,0 0-6 15,0 0-9-15,0 0-2 0,0 0-4 0,0 0-10 16,0 0 7-16,0 0-1 0,0 0-1 0,0 0 4 15,0 0 4-15,0 0-10 0,0 0 14 16,0 0 5-16,0 0 2 0,0 0 5 0,0 0 1 0,0 0-2 16,0 0 8-16,0 0-5 0,0 0-1 0,0 0 1 15,0 0-4-15,0 0-5 0,0 0-3 0,0 0-1 0,0 0-1 16,0 0-1-16,0 0-7 0,0 0 1 0,0 0-7 16,0 0 5-16,0 0 0 0,0 0-4 15,0 0-5-15,0 0 8 0,0 0 0 0,0 0-8 0,0 0 6 16,0 0 5-16,0 0-4 0,0 0 4 0,0 0 0 15,0 0-6-15,0 0 8 0,0 0-2 0,0 0 3 16,0 0-2-16,0 0-1 0,0 0 0 0,0 0 0 16,0 0 0-16,0 0-6 0,0 0 6 0,0 0 2 15,0 0 0-15,0 0 1 0,0 0 2 0,0 0-2 16,0 0 4-16,0 0-1 0,0 0 2 0,0 0 1 16,0 0-4-16,0 0 5 0,0 0-3 0,0 0 1 15,0 0-6-15,0 0 3 0,0 0 0 0,0 0-9 16,0 0 1-16,0 0-2 0,0 0-2 0,0 0-3 0,0 0 2 15,0 0 3-15,0 0-1 0,0 0-4 16,0 0-4-16,0 0 0 0,0 0 2 0,0 0 2 16,0 0-5-16,-9 18 2 0,9-18 0 0,0 0 1 0,0 0-1 15,-4 14 2-15,4-14-10 0,0 0 6 0,0 14-2 16,0-14-6-16,-3 14 13 0,3-14-3 0,-3 7-3 16,3-7 0-16,-3 17 8 0,3-17-7 0,-3 12 1 15,3-12 1-15,-5 11 0 0,5-11-7 0,-3 15 8 16,3-15-7-16,-3 15 3 0,3-15-1 0,-3 13 3 15,3-13-6-15,0 18 3 0,0-18 2 0,0 14 2 16,0-14 2-16,-3 18-4 0,3-18 0 0,0 17 3 16,0-17-8-16,3 15 5 0,-3-4-1 0,0-11 6 15,0 18-1-15,0-9-6 0,0-9 3 0,0 17 0 16,0-10-5-16,0-7 5 0,0 18 1 0,0-8-4 16,0-10 0-16,0 20 0 0,0-9 1 0,0-11 3 15,0 18-2-15,0-8 1 0,0-10-11 0,0 17 7 0,-3-6-2 16,3-11 6-16,0 20-1 0,0-10 0 15,0 1-2-15,0-11 3 0,-3 18-1 0,0-11-2 16,3-7 6-16,-1 18-4 0,1-18-2 0,0 13 3 0,0-13 2 16,0 16-9-16,0-16 9 0,-3 15 0 0,3-15-1 15,3 18 4-15,-3-18-1 0,-3 11-2 0,3-11 1 16,0 17 2-16,0-17-2 0,-3 14 1 0,3-14-3 16,0 11 5-16,0-11-8 0,0 13 6 0,0-13 0 15,0 17-2-15,0-17 2 0,0 14-1 0,0-14 2 16,-3 15-3-16,3-15 2 0,3 11-2 0,-3-11 0 15,0 15 0-15,3-8-4 0,-3-7 0 0,0 15 2 16,0-15 0-16,0 12 0 0,0-12-2 0,4 15 2 0,-4-7 4 16,0-8-1-16,3 15-6 0,-3-15 0 15,3 14 7-15,-3-14-5 0,0 18 5 0,0-9-5 16,0-9 2-16,0 18-1 0,0-8 2 0,3-2-2 0,-3-8 2 16,0 17-14-16,0-8 10 0,0-9 3 15,3 19 3-15,-3-9-3 0,3 0-3 0,-3-10 2 16,0 18 0-16,3-7-3 0,-3-11 3 0,2 20 1 0,1-11-1 15,0 0-4-15,-3-9 5 0,0 22-2 0,3-15 1 16,-3 4-2-16,0-2 2 0,0-9-3 0,0 22 0 16,3-12 1-16,-3-1 5 0,0-9-4 0,0 19 1 15,0-9 1-15,0-10 0 0,3 16 1 0,-3-7-3 16,0-9-4-16,0 17 7 0,0-8 0 0,0-9-2 16,0 16 1-16,0-16 1 0,0 16 3 0,0-5-2 15,0-11-8-15,0 16 8 0,0-16-4 0,0 16 2 16,0-6 5-16,0-10-6 0,4 16 0 0,-1-7 2 15,-3-9 1-15,0 20-2 0,3-14-2 0,-3-6 0 16,0 18 3-16,0-10-1 0,0-8-3 0,3 17 0 16,-3-10 0-16,0-7 3 0,3 15-2 0,-3-15-2 15,3 15 0-15,-3-15 3 0,0 15 0 0,0-15 0 0,0 14 1 16,0-14-3-16,0 11 0 0,0-11 1 0,0 15 4 16,0-15-5-16,0 14 4 0,0-14 0 0,1 11 2 15,-1-11 5-15,3 12 0 0,-3-12-5 0,0 14 3 16,3-7-5-16,-3-7 1 0,0 18 3 0,0-18-2 15,-3 13-3-15,3-13 4 0,3 13-2 0,-3-13 2 16,0 12-7-16,0-12 4 0,6 15-2 0,-6-15 2 16,0 12-3-16,0-12 2 0,-3 14 0 0,3-14 1 15,3 9-2-15,-3-9-4 0,5 12 4 0,-5-12 4 16,0 11-7-16,0-11 5 0,1 10-2 0,-1-10-4 16,2 16 4-16,-2-16 2 0,6 10-3 0,-6-10-1 0,0 9 1 15,0-9 1-15,0 12 1 0,0-12 2 16,3 12-6-16,-3-12 3 0,3 14 2 0,-3-14-2 0,3 11 1 15,-3-11-2-15,-3 11 2 0,7-1 4 16,-4-10-2-16,0 14 6 0,0-14-3 0,2 13 0 0,-2-13 2 16,1 15-2-16,-1-15-2 0,3 14 1 0,-3-14 2 15,3 13-4-15,-3-13 0 0,0 15 3 0,0-15-6 16,0 14 4-16,0-14-3 0,3 11 2 0,-3-11 0 16,3 15-1-16,-3-15-3 0,0 13 4 0,0-13 0 15,3 10-2-15,-3-10-1 0,0 11 1 0,0-11 0 16,0 12-1-16,0-12 2 0,2 12 1 0,-2-12-2 15,0 0 0-15,0 17 1 0,0-17 2 0,0 11-2 16,0-11 0-16,0 13-4 0,0-13 5 0,0 12-3 16,0-12 4-16,0 10-3 0,0-10 2 0,0 0-2 15,0 16 3-15,0-16-4 0,0 11 1 0,0-11 0 16,0 0-2-16,0 15 1 0,0-15 4 0,3 12-5 16,-3-12 5-16,0 11-2 0,0-11 4 0,0 0 0 15,3 11 0-15,-3-11 2 0,0 0 2 0,3 11 1 0,-3-11-4 16,0 0 4-16,0 14-1 0,0-14-1 0,0 0 3 15,0 0-5-15,0 14 5 0,0-14-5 0,0 0 4 16,0 0-2-16,3 8-5 0,-3-8 3 0,0 0 1 16,0 0-5-16,0 0 5 0,0 0-2 0,3 10 6 15,-3-10-1-15,0 0 6 0,0 0 3 0,0 0 4 16,0 0 3-16,0 0 2 0,0 0 4 0,0 0 2 16,0 0-4-16,0 0 3 0,0 0-4 0,0 0-2 15,0 0-3-15,0 0 3 0,0 0-5 0,0 0-3 0,0 0-2 16,0 0-2-16,0 0-1 0,0 0-2 15,0 0-1-15,0 0-7 0,0 0 2 0,0 0-2 16,0 0-12-16,0 0-9 0,0 0-20 0,0 0-25 0,0 0-19 16,0 0-22-16,0 0-30 0,0 0-26 0,0 0-35 15,0 0-71-15,0 0-143 0,0 0-438 16,0 0 193-16</inkml:trace>
</inkml:ink>
</file>

<file path=ppt/ink/ink225.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in"/>
          <inkml:channel name="T" type="integer" max="2.14748E9" units="dev"/>
        </inkml:traceFormat>
        <inkml:channelProperties>
          <inkml:channelProperty channel="X" name="resolution" value="393.73947" units="1/cm"/>
          <inkml:channelProperty channel="Y" name="resolution" value="393.73947" units="1/cm"/>
          <inkml:channelProperty channel="F" name="resolution" value="249.9771" units="1/in"/>
          <inkml:channelProperty channel="T" name="resolution" value="1" units="1/dev"/>
        </inkml:channelProperties>
      </inkml:inkSource>
      <inkml:timestamp xml:id="ts0" timeString="2023-08-11T05:35:18.674"/>
    </inkml:context>
    <inkml:brush xml:id="br0">
      <inkml:brushProperty name="width" value="0.04667" units="cm"/>
      <inkml:brushProperty name="height" value="0.04667" units="cm"/>
      <inkml:brushProperty name="color" value="#3165BB"/>
      <inkml:brushProperty name="fitToCurve" value="1"/>
    </inkml:brush>
  </inkml:definitions>
  <inkml:trace contextRef="#ctx0" brushRef="#br0">42-1 83 0,'0'0'111'16,"0"0"-6"-16,0 0-6 0,0 0-8 0,0 0-7 15,0 0-8-15,0 0-5 0,0 0-4 0,0 0-3 16,-6-7-9-16,6 7-2 0,0 0 2 0,0 0 0 0,0 0-4 15,0 0-7-15,0 0-6 0,0 0 6 16,0 0-9-16,0 0-2 0,0 0 1 0,0 0-4 0,0 0-13 16,0 0 4-16,0 0 1 0,0 0-8 0,0 0 3 15,0 0-4-15,0 0 0 0,0 0-1 0,0 0-5 16,0 0-1-16,0 0 2 0,0 0 2 0,0 0-3 16,0 0-1-16,0 0-4 0,0 0 4 0,0 0 1 15,0 0-2-15,0 0-1 0,0 0 3 0,0 0-2 16,0 0 3-16,0 0-1 0,0 0 2 0,0 0-1 15,0 0-3-15,0 0-4 0,0 0 6 0,0 0-5 16,0 0-4-16,-14 18 3 0,14-18 0 0,0 0-9 16,0 0-5-16,0 0-9 0,0 0 2 0,0 0-5 15,0 0-1-15,0 0-6 0,0 0 1 0,0 0 5 16,0 0-6-16,0 0 6 0,0 0-3 0,0 0 9 16,0 0-4-16,0 0-7 0,0 0 1 0,-22-5-8 0,22 5-29 15,0 0-31-15,0 0-75 0,0 0-188 0,0 0 84 16</inkml:trace>
</inkml:ink>
</file>

<file path=ppt/ink/ink226.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in"/>
          <inkml:channel name="T" type="integer" max="2.14748E9" units="dev"/>
        </inkml:traceFormat>
        <inkml:channelProperties>
          <inkml:channelProperty channel="X" name="resolution" value="393.73947" units="1/cm"/>
          <inkml:channelProperty channel="Y" name="resolution" value="393.73947" units="1/cm"/>
          <inkml:channelProperty channel="F" name="resolution" value="249.9771" units="1/in"/>
          <inkml:channelProperty channel="T" name="resolution" value="1" units="1/dev"/>
        </inkml:channelProperties>
      </inkml:inkSource>
      <inkml:timestamp xml:id="ts0" timeString="2023-08-11T05:35:22.141"/>
    </inkml:context>
    <inkml:brush xml:id="br0">
      <inkml:brushProperty name="width" value="0.04667" units="cm"/>
      <inkml:brushProperty name="height" value="0.04667" units="cm"/>
      <inkml:brushProperty name="color" value="#3165BB"/>
      <inkml:brushProperty name="fitToCurve" value="1"/>
    </inkml:brush>
  </inkml:definitions>
  <inkml:trace contextRef="#ctx0" brushRef="#br0">11 149 94 0,'0'0'104'0,"0"0"-24"0,-3 11 10 0,3-11-7 15,0 0-3-15,0 0-7 0,0 0 0 0,-6 7-7 16,6-7 1-16,0 0-1 0,0 0-8 0,0 0-4 16,0 0-5-16,-3 11-2 0,3-11 0 0,0 0-3 0,0 0-3 15,0 0 5-15,0 0-2 0,0 0 0 16,0 0-2-16,0 0-4 0,0 0-1 0,0 0-1 0,0 0 1 15,0 0-6-15,0 0 1 0,2 17-2 16,-2-17-3-16,0 0-3 0,0 0 0 0,0 0-1 16,0 0 0-16,0 0-1 0,0 0-4 0,0 0 4 0,0 0 1 15,0 0-1-15,0 0 5 0,1 9 1 0,-1-9 3 16,0 0-1-16,0 0 2 0,0 0 2 0,0 0-5 16,0 0-3-16,0 0 4 0,0 0-4 0,0 0-3 15,0 0-1-15,0 0 1 0,0 0-5 0,0 0-3 16,20-2-1-16,-20 2 1 0,0 0 0 0,0 0-3 15,0 0-1-15,22-5-4 0,-22 5 1 0,12-2 0 16,-12 2-2-16,13-4 3 0,-13 4-4 0,17-2 4 16,-17 2-4-16,16-1 3 0,-7-2-2 0,-9 3-1 15,17-3 0-15,-17 3 2 0,16 0-4 0,-16 0-4 16,16 0 2-16,-16 0-1 0,17-4 5 0,-17 4-4 0,16 0-1 16,-7-1 1-16,-9 1 2 0,14 0-2 15,-4-6 5-15,-10 6-4 0,16 0 3 0,-4 0-3 0,-12 0 1 16,14-5-1-16,-2 4 0 0,-2 0-2 0,-10 1 1 15,22-4-4-15,-11 4 0 0,5-3-1 0,-1-1 3 16,-1 4 4-16,2-3-3 0,0 2 1 0,4 1 0 16,-7-2 0-16,2 1-3 0,2 1 2 0,-1-3 1 15,0 2 1-15,1 1-1 0,-1-2-1 0,1 4 2 16,-8-2 0-16,7-2-1 0,-3 2-2 0,-13 0 1 16,29 0-2-16,-19 0 2 0,7 0 0 0,-5 2-2 15,-12-2 1-15,26-2-1 0,-9 2 4 0,-8 0-1 16,10 0 1-16,-3 0-4 0,1 2 3 0,2-2-2 15,-5 0 2-15,2-2-2 0,4 4 1 0,-1-2 0 16,-1 0-1-16,-2 1 3 0,4-1-1 0,-4-1 2 16,3 1-2-16,2-2 0 0,-6 2-2 0,5 0 2 0,-1 0-3 15,3 0 5-15,-4 0-6 0,2 0 3 0,-1 0-1 16,6-4 3-16,-8 4-3 0,2 0 3 0,1-1-3 16,-1 1 0-16,0 0 4 0,-2 0-1 0,2-3-5 15,0 3 4-15,1-2-1 0,-4 2 0 0,1 0-2 16,-1-1 0-16,3 1 3 0,-2-2-1 0,-2 4 0 15,-2-4-1-15,4 4 0 0,-1-2-2 0,-1-2 5 16,-15 2-4-16,24-3 2 0,-9 3 2 0,-2-1-2 16,-2 2 1-16,-11-1-2 0,22-1 1 0,-13 0-1 15,-9 1 3-15,19 0 2 0,-8-3-3 0,-11 3-5 16,16 3 4-16,-16-3-1 0,17-3-4 0,-17 3 4 16,13 0 0-16,-13 0 2 0,15-1 2 0,-15 1-1 0,18 0-2 15,-18 0 1-15,12 4 1 0,-12-4-2 0,13 0-3 16,-13 0 1-16,17 0 0 0,-17 0 1 15,17 0 1-15,-17 0 1 0,17-3-3 0,-17 3 3 0,19 0 0 16,-8 0-1-16,-11 0 0 0,19-1 0 0,-9-1-5 16,-10 2 6-16,20-1-1 0,-8 2 2 0,-12-1 2 15,22 0-4-15,-11 0 1 0,2 0 0 0,-13 0-3 16,25 0 0-16,-8 0 4 0,-4 0-2 0,-1 0-1 16,-1 2-1-16,5-1 5 0,0-1-3 0,1 3-3 15,-2-3 3-15,1 0 0 0,-2 1 0 0,2 0 3 16,-3-1-3-16,5 0 0 0,-4-1-3 0,5 1 3 15,-3 1 0-15,1-1 2 0,-1 0 0 0,-2 0 0 16,4 0-1-16,-3 0 0 0,-1 3-3 0,3-6 3 0,-4 6 2 16,7-3-5-16,-7 0 3 0,5 0-2 15,-5 2 1-15,4-4 3 0,-1 2-3 0,-5-3-1 16,-11 3 0-16,25-1 0 0,-10 2-2 0,1 2 3 0,-2-3-2 16,-1 0 4-16,1 0 0 0,-1 0-4 15,2 0-1-15,-2 0 4 0,4 0 1 0,-5 2-1 16,-12-2-6-16,25 0 7 0,-9 0-2 0,-2 0 2 0,-1 0-3 15,-2 0 1-15,-11 0-1 0,22 0 1 16,-11 1-3-16,5 1 5 0,-7-2-2 0,9 0 3 0,-18 0-1 16,24 0-1-16,-8 0-1 0,-4 0 1 0,3 2 1 15,-15-2-2-15,22 0 0 0,-10-2 3 0,2 2-4 16,-14 0 2-16,26 0-1 0,-11 0-3 0,2 0-2 16,-4 2 7-16,2-2-7 0,-1 0 5 0,-1-2 2 15,3 0-2-15,-1 2 0 0,-15 0 4 0,27-1-6 16,-15-1 2-16,-1 2 0 0,-11 0 1 0,22 0-3 15,-9 0 1-15,1 0-1 0,1 0 2 0,-15 0 2 16,23 0-2-16,-11 0-1 0,-1 0 1 0,5-3 1 0,1 6-1 16,-2-3 1-16,-2 0 1 0,5 2 0 15,-3-2-1-15,1 0 1 0,1-2 0 0,-2 2-6 0,2 0 6 16,1 0-4-16,-3 2 2 0,5-1-3 0,-4-1 2 16,0 2 1-16,4-4-1 0,-5 2 0 0,4 0-2 15,-2 0 3-15,5-1 0 0,-6 1 3 0,4 0-6 16,-1 0 1-16,-2 0 0 0,2-2 2 0,0 2 2 15,1-3-3-15,-1 3-2 0,2-1 6 0,-3 1-7 16,7-1 8-16,-8 1-6 0,2-3 0 0,0 2 2 16,-1-1-1-16,-1 1-1 0,-1-2 2 0,3 3-2 15,1-1 3-15,-4-1 1 0,-1 2 0 0,2-1 1 0,-3-2-3 16,4 3 0-16,-3-1 3 0,5 1-2 16,-2-1 0-16,-3 1-3 0,2-2 3 0,0 1-3 15,1-1 2-15,-2 2-1 0,2-4 2 0,0 4-2 0,1-1-1 16,-2 0 4-16,-2 1-4 0,4 0 4 0,0 0-6 15,-1-1 3-15,-1 1 5 0,1-3-5 16,1 3 1-16,-4 0 0 0,4-1-3 0,1 1 6 0,-1-2-6 16,-1 4 6-16,-2-4-3 0,4 2-3 0,-2 0 3 15,-3 0-1-15,-1 2-1 0,4-2 4 0,2 0-1 16,-4-4-2-16,2 6 1 0,1 0-2 0,1-2-1 16,-7 0 6-16,7 0-4 0,-4 0 1 0,2 1 0 15,-3-1-4-15,3-1 2 0,-3 1 2 0,3-2 1 16,-1 4 1-16,0-2-4 0,1-2 2 0,-2 2 0 15,1-2-1-15,2 2 0 0,-3 0 1 0,2 0 0 16,2 0 2-16,-4-2-4 0,3 1 2 0,1 1 0 16,-1 0 0-16,1 0-2 0,-1 0 3 0,0-3 1 0,2 3-8 15,-1 0 5-15,5 0 4 0,-7 0 1 16,4-1-3-16,1 1 0 0,-2-3-1 0,2 6 0 16,-3-6 2-16,-1 2-3 0,1 1 3 0,-3 0-6 0,9-3 7 15,-7 3-3-15,1-3 0 0,-1 3 0 0,0-3 2 16,2 6-3-16,-1-6 1 0,0 2 2 0,0 1-2 15,-1 0 0-15,1-1 0 0,5 1 0 0,-4-2-1 16,6 1 0-16,-8-1 3 0,1-2 1 0,2 4 1 16,-3 0-2-16,7 0-4 0,-7 0-1 0,5-3 3 15,-2 0-1-15,-2 3 1 0,2 0 0 0,3 0-8 16,-4 0 8-16,-1 0 1 0,-1 3-3 0,2-3 2 16,-3 0-2-16,3 3 3 0,1-3 2 0,-4 0 0 15,-2 2-2-15,2 0-3 0,0 0 4 0,-1-2 0 16,2 1-1-16,-1 1-1 0,1-2-2 0,1 1 4 15,-4-1-4-15,2 1 1 0,1-1 0 0,-2 3 3 16,1-3-1-16,1 3 1 0,-3 0-5 0,4-3 5 0,2 1-2 16,-4-1 2-16,1 3-7 0,1-2 7 0,-1-1-2 15,7 0-3-15,-7 3 6 0,0-3-1 16,2-3-4-16,2 3 4 0,-1 0 1 0,-4 0-2 0,10 0 3 16,-10 0-3-16,4 0-3 0,-2 0 3 0,1 0-3 15,-2-1 2-15,0-2-1 0,2 3 3 0,-1 3-4 16,1-6 5-16,-2 2-4 0,5-2-1 0,-5 0 2 15,1 3 1-15,-1 0-3 0,-1-3 2 0,1 2-8 16,1 0 8-16,-5-1 4 0,1 1-4 0,0 1 0 16,4-2-1-16,-4 2 1 0,4-2 3 0,-1 0-2 0,-4 2-1 15,3-3 1-15,1 3 0 0,1-3-2 16,-4 3-1-16,3-3 0 0,-1 3 4 0,2-4-1 16,-4 4-2-16,2 0 2 0,-3 0 1 0,4 0-2 0,-1-1 2 15,-3 2-1-15,4-2-4 0,-4 1 4 16,3 0-6-16,-3 0 8 0,2-3-3 0,-1 3 0 15,2 0-2-15,0 3-1 0,-2-3 5 0,2 1-2 16,-1 1-5-16,0-4 6 0,1 4 1 0,-3-2-3 0,3 0-1 16,-1-2 2-16,-3 2 4 0,4 2-2 0,-3-2-2 15,5 0 0-15,-2 0-1 0,-4-2 5 0,4 2-1 16,-1-1-2-16,1 1-2 0,1 0-1 0,0-3 4 16,1 3-5-16,-4 0 0 0,2 0 3 0,0 0-3 15,-2 0 2-15,4 0 4 0,-2 0 1 0,1 0-4 16,0 0 1-16,-2 0-3 0,4 3 0 0,-2-6 2 15,2 3 0-15,-2 0 0 0,7 0 0 0,-7 0 3 16,7 0-3-16,-6 0 0 0,0 0 0 0,5 0 1 16,-1-1-1-16,-5-2 3 0,-1 3 0 0,3-1-2 0,5-1-1 15,-7 4-2-15,6-5 1 0,-7 0-1 0,8 3 5 16,-9-1-4-16,9-1 1 0,-8-2-1 0,1 4 3 16,0 0-3-16,1 0 1 0,-2 0-5 15,1-2 6-15,0 1 2 0,-2 1 0 0,1 0-4 0,1 0 0 16,-2 0 3-16,0 0-3 0,1 0 3 0,-3-2-3 15,0 2-3-15,2 0 6 0,-2 0-5 0,1 0 3 16,0 0-2-16,-1 2 2 0,-1-1-6 0,4-1 8 16,-4 0 3-16,1 0-6 0,2 0 4 0,-1 2-2 15,-2 2-2-15,2-4 0 0,-3-4-1 0,4 4 4 16,-1 4-4-16,-1-4-1 0,3 2 3 0,-2-2 1 16,-1 0-1-16,2 0-1 0,-2 1 0 0,-2-2 4 15,2 1-1-15,3 0 1 0,-3 0-6 0,3 0 5 16,-3 0 0-16,1-2-2 0,0 2-2 0,1 0 0 0,-1 0 4 15,-1 0-2-15,2 0 3 0,-2 0-1 0,-1 2-3 16,4-4 0-16,0 4-5 0,2-4 8 16,-4 2-1-16,-3 0 2 0,4 0-3 0,4 0-1 0,-6 0 1 15,3 0-1-15,1 0 2 0,-4-4 0 0,1 4 1 16,4-2-2-16,-2 4 2 0,-1 2-4 0,3-8 3 16,-4 2 2-16,2 2 2 0,-1 0-6 0,0-1-1 15,3 1 3-15,-5 1-2 0,3-2 4 0,-2 1-5 16,0 1 4-16,-1-1-3 0,0 2 2 0,2-4-3 15,-2 2 2-15,2 2-2 0,-3-2 2 0,1 0 2 16,0 0-3-16,3 0 1 0,-3 0-1 0,1 0 3 16,0 4-3-16,-1-8 2 0,3 4-3 0,-3 0 4 15,1 0-5-15,1 0 3 0,-4 0 3 0,-13 0-2 16,30 0 0-16,-15 0-3 0,-3 0-1 0,1 4 2 16,2-4 2-16,-1 0 1 0,4-4-5 0,-5 4 1 0,2 0 1 15,0-2 1-15,1 2 2 0,-1-3-1 0,0 3-2 16,2 2 1-16,-7-2 2 0,6-2-4 0,-1 2 6 15,0-2-2-15,-1 2-5 0,2 0 7 16,-3 0-11-16,2 0 8 0,3 0-1 0,-3 0 1 0,0 0-2 16,-3 0 1-16,1 0-1 0,1 2 2 0,1-2-1 15,1 0 0-15,-1 0 2 0,0 2-1 0,1-2-1 16,-1 1 0-16,-1-1-2 0,1 0 3 0,-3 2-2 16,3-4 2-16,1 4 0 0,-1-2-4 0,0 0 1 15,1 4-8-15,-1-4 11 0,0 0-2 0,3-4 5 16,-3 4-3-16,1 4 0 0,-1-4-2 0,0 0-2 15,3 0 4-15,-3 0 0 0,3 0 0 0,-2 0 0 16,1 2-1-16,-1-2 1 0,0-2 1 0,-1 2-1 16,0 0 1-16,2 2-2 0,-3-4-1 0,0 2-1 0,-14 0 3 15,25 0 1-15,-13 0-3 0,-1 0-2 0,1 0 1 16,-12 0 5-16,20 0 0 0,-9-4-5 0,-11 4 3 16,21 0-3-16,-21 0-1 0,16 0 6 0,-4-2-5 15,-12 2 4-15,18 0-4 0,-18 0 3 0,16 0 0 16,-16 0 0-16,18 0 0 0,-18 0-1 0,20 0-5 15,-11 0 5-15,-9 0-1 0,18 2 2 0,-18-2-3 16,14-2 3-16,-3 4-1 0,-11-2 0 0,15 0 1 16,-15 0 0-16,18 4-2 0,-18-4 1 0,16 0 0 15,-8 0 1-15,-8 0-1 0,13 0 2 0,-13 0-5 16,0 0 3-16,18 0 0 0,-18 0-5 0,15 0 8 16,-15 0-2-16,16 3 2 0,-16-3-5 0,17 0 4 0,-7 3-4 15,-10-3 3-15,19 0-2 0,-19 0 0 16,17 0 4-16,-17 0-2 0,21-3-1 0,-11 3 5 15,-10 0-7-15,18-1 4 0,-18 1-3 16,15-2 3-16,-15 2-5 0,12 0 8 0,-12 0 1 0,9-4-4 0,-9 4 2 16,0 0-6-16,0 0-2 0,0 0-5 0,6-7-14 15,-6 7-14-15,0 0-15 0,0 0-27 0,0 0-23 16,-33-6-30-16,33 6-207 0,-25-4-366 0,13 3 163 16</inkml:trace>
</inkml:ink>
</file>

<file path=ppt/ink/ink227.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in"/>
          <inkml:channel name="T" type="integer" max="2.14748E9" units="dev"/>
        </inkml:traceFormat>
        <inkml:channelProperties>
          <inkml:channelProperty channel="X" name="resolution" value="393.73947" units="1/cm"/>
          <inkml:channelProperty channel="Y" name="resolution" value="393.73947" units="1/cm"/>
          <inkml:channelProperty channel="F" name="resolution" value="249.9771" units="1/in"/>
          <inkml:channelProperty channel="T" name="resolution" value="1" units="1/dev"/>
        </inkml:channelProperties>
      </inkml:inkSource>
      <inkml:timestamp xml:id="ts0" timeString="2023-08-11T05:35:25.155"/>
    </inkml:context>
    <inkml:brush xml:id="br0">
      <inkml:brushProperty name="width" value="0.04667" units="cm"/>
      <inkml:brushProperty name="height" value="0.04667" units="cm"/>
      <inkml:brushProperty name="color" value="#3165BB"/>
      <inkml:brushProperty name="fitToCurve" value="1"/>
    </inkml:brush>
  </inkml:definitions>
  <inkml:trace contextRef="#ctx0" brushRef="#br0">0 69 2 0,'0'0'93'0,"0"0"-5"0,2-8-16 0,-2 8 1 16,0 0 0-16,0 0-5 0,0 0-11 0,3-13 0 15,-3 13-2-15,0 0-3 0,0 0-3 0,0 0 2 16,6-8-4-16,-6 8-3 0,0 0-9 0,0 0 5 16,3-10 0-16,-3 10-4 0,0 0 1 0,0 0 0 15,3-10 3-15,-3 10-3 0,0 0-1 0,0 0 3 16,4-14-1-16,-4 14 3 0,0 0-5 0,0 0 5 0,0 0 0 16,0 0-7-16,0 0 5 0,3-7-3 0,-3 7-1 15,0 0-3-15,0 0 6 0,0 0-9 16,0 0 2-16,0 0-1 0,0 0-2 0,0 0-1 0,0 0 0 15,0 0-7-15,0 0-3 0,0 0-3 0,0 0 0 16,0 0-1-16,0 0 1 0,0 0-3 0,0 0 4 16,0 0-1-16,0 0 2 0,0 0 0 0,0 0-4 15,0 0-5-15,0 0 10 0,6 26-3 0,-6-26 3 16,0 0-12-16,3 15 10 0,-3-15 0 0,0 11 0 16,0-11-3-16,2 14-3 0,-2-14 6 0,0 12 2 15,0-12-2-15,0 17-1 0,0-17-5 0,0 19 4 16,0-11 1-16,0 6-2 0,0-4-1 0,0-10 1 0,0 25-3 15,-2-14 0-15,-1-1-1 0,3-10 0 0,0 18-1 16,-3-5 1-16,3-2-3 0,0-11 0 16,6 18 1-16,-9-3-1 0,3-6 1 0,-3 4-4 0,3-1 3 15,0 0-1-15,0 3-2 0,-6-6-2 0,6 2 2 16,0-11 2-16,0 19 2 0,0-8-3 0,-1-2 0 16,-2 5 0-16,3-14-1 0,0 21-2 0,0-7 3 15,-2-4-1-15,4 1 2 0,-2 0-9 0,0 3 9 16,0-14 0-16,3 21-2 0,-2-10 4 0,-1-1-6 15,3 5 3-15,-3-3-2 0,3 3-2 0,-3-3 1 16,0-1 1-16,3 2 3 0,0-3-4 0,3 3 6 16,-4 2-5-16,1-2 2 0,0-3-5 0,0 4 7 15,0-5-3-15,-2 2 0 0,4 0 0 0,-5-2 0 0,4 6 1 16,-4-1-4-16,3-1 3 0,0 2-1 0,0-1-4 16,0-1 3-16,1 2 0 0,-4 0 0 0,3-3 3 15,0 4-2-15,0-3 1 0,-1 4-5 0,2-5 0 16,1 3 4-16,-5-3-4 0,3 5 3 0,3-2 4 15,-5-1-1-15,4-1-6 0,-1 2 1 16,-1 0 5-16,3 1-3 0,0 0 1 0,-4-1-4 0,4-1 7 16,0 1-3-16,-3 2 1 0,1-3-4 0,2 3-1 15,0-1 2-15,-2-4-1 0,-1 3 1 0,3 2 1 16,-3-3 4-16,3-1-1 0,-1 4-3 0,-2-4-5 16,0 3 9-16,3-3-3 0,-2 2 4 0,-1 2-9 15,3 0 4-15,-3-2-2 0,-1 3 3 0,2-3-1 16,-2 3 2-16,1-3 1 0,0 3-3 0,-3-1 2 15,7 3 2-15,-4-4-1 0,0 1-1 16,0 1-1-16,0 1 4 0,-3-4 0 0,6 9-1 0,-5-7-4 16,2 0 3-16,0 1 0 0,3-4 0 0,-4 4 2 0,2-1-3 15,1 0-2-15,-2 1 5 0,0-2-5 16,1-1 3-16,-2-1-2 0,2 5 2 0,-1-4 0 16,0 1-4-16,0-1 6 0,0 1-2 0,-1-3-2 0,4 5 2 15,-5-8 0-15,4 5 0 0,-3-2-1 0,-2 4 2 16,5-5 2-16,-5-2-4 0,1 0 0 0,2 1 1 15,-3 3-2-15,2-4 2 0,-2 5 0 0,3-4 0 16,0-2 4-16,0 2 2 0,-3-11-2 0,3 19 5 16,-2-7-6-16,-1-2 5 0,0-10-2 0,2 19-3 15,-2-13 3-15,1 7 1 0,-1-13-3 0,3 14-3 16,-3-3 1-16,6-3 0 0,-6-8-1 0,0 18 1 16,3-10-2-16,-3 3 3 0,0-11-3 0,5 15-2 15,-4-7 2-15,-1-8-1 0,0 16-2 0,0-16 5 16,0 18-2-16,0-8 1 0,0-10-2 0,2 17-1 15,-2-9 5-15,0-8-3 0,0 17-2 0,0-17 5 16,0 18-6-16,0-10 4 0,0-8 0 0,-2 16 2 0,4-6-3 16,-2-10-2-16,0 19 1 0,3-11 0 0,-3-8 0 15,-3 16 2-15,6-7-4 0,-3 1 2 16,0-10-1-16,0 18 2 0,0-10-2 0,0-8 3 16,0 21-4-16,0-12 3 0,0-9-3 0,0 17-2 0,0-6 2 15,0-11-1-15,3 19 1 0,-3-13 1 0,0-6 2 16,3 20 2-16,-3-12-3 0,0 2 1 0,0-10-3 15,0 19 5-15,0-9-7 0,0-10 5 0,3 17-3 16,-2-7 1-16,-1-10-1 0,0 18 3 0,3-11 0 16,-3-7-2-16,3 17 2 0,-3-17 0 0,3 15-3 15,-3-5 1-15,0-10 0 0,3 14 3 0,-3-14-2 16,0 12 1-16,3-5-2 0,-3-7 2 0,0 12-2 16,0-12 5-16,3 12-4 0,-3-12 1 0,2 16-3 15,-2-16 3-15,3 10-2 0,-3-10-1 0,0 10-1 16,0-10 5-16,1 11-4 0,-1-11 3 0,2 10-3 15,-2-10 2-15,1 11-2 0,-1-11 3 0,0 0 2 16,0 12-1-16,0-12-4 0,0 0 2 0,0 16-2 0,0-16 2 16,0 0-1-16,0 11 0 0,0-11 1 0,1 10 4 15,-1-10-5-15,0 0 2 0,0 0-2 0,-1 14 5 16,1-14-1-16,0 0-1 0,-1 14 0 0,1-14-2 16,0 0 3-16,0 0 0 0,0 14-3 0,0-14 4 15,0 0-3-15,-2 9 3 0,2-9-1 0,0 0-2 16,-1 12 1-16,1-12 2 0,0 0 0 0,0 14 0 15,0-14 1-15,0 0-2 0,-3 10-1 0,3-10 1 16,0 0 0-16,0 14-1 0,0-14 0 0,0 0-4 16,-2 14 1-16,2-14 2 0,0 0-1 0,-3 9 3 15,3-9-4-15,0 0 2 0,0 0-1 0,-3 12-2 16,3-12 1-16,0 0 3 0,0 0 0 0,0 0 2 16,0 0 0-16,0 0 1 0,0 0 1 0,3 15-1 0,-3-15 4 15,0 0 1-15,0 0 0 0,0 0 1 16,0 0-2-16,0 0 3 0,0 0 0 0,0 0-2 0,0 0-1 15,0 0-3-15,0 0 2 0,0 0-2 0,0 0-6 16,0 0 7-16,0 0-5 0,0 0 1 0,0 0 2 16,0 0 1-16,0 0-6 0,0 0 2 0,0 0 1 15,0 0 1-15,0 0-2 0,0 0 2 0,0 0-1 16,0 0 2-16,0 12 2 0,0-12 3 0,0 0-1 16,0 0 3-16,0 0 2 0,0 0-4 0,0 0-1 15,0 0 0-15,0 0-2 0,0 0-2 0,0 0 1 16,0 0-4-16,0 0 0 0,0 0 0 0,0 0 1 15,0 0-2-15,0 0-1 0,0 0 2 0,0 0-4 16,0 0 6-16,-6 10-5 0,6-10 1 0,0 0-1 0,0 0-1 16,0 0 3-16,0 0-2 0,0 0 1 0,0 0 2 15,0 0-4-15,0 0 4 0,0 0-4 16,0 0 3-16,6 12-3 0,-6-12 0 0,0 0-2 0,0 0 1 16,0 0-1-16,0 0 5 0,0 0-4 0,0 0 0 15,0 0 1-15,0 0 0 0,0 0-3 16,0 0 4-16,0 0 1 0,0 0-4 0,0 0 3 15,0 0 4-15,0 0-5 0,0 0 3 0,0 0-2 16,0 0-1-16,0 0 0 0,0 0 4 0,0 0-5 0,0 0 2 16,0 0 0-16,0 0 2 0,0 0-1 0,0 0 4 15,0 0-3-15,0 0-4 0,0 0-13 0,0 0-22 16,0 0-27-16,0 0-25 0,0 0-25 0,0 0-42 16,0 0-47-16,22-17-259 0,-16 7-500 0,2 2 221 0</inkml:trace>
</inkml:ink>
</file>

<file path=ppt/ink/ink228.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in"/>
          <inkml:channel name="T" type="integer" max="2.14748E9" units="dev"/>
        </inkml:traceFormat>
        <inkml:channelProperties>
          <inkml:channelProperty channel="X" name="resolution" value="393.73947" units="1/cm"/>
          <inkml:channelProperty channel="Y" name="resolution" value="393.73947" units="1/cm"/>
          <inkml:channelProperty channel="F" name="resolution" value="249.9771" units="1/in"/>
          <inkml:channelProperty channel="T" name="resolution" value="1" units="1/dev"/>
        </inkml:channelProperties>
      </inkml:inkSource>
      <inkml:timestamp xml:id="ts0" timeString="2023-08-11T05:35:27.567"/>
    </inkml:context>
    <inkml:brush xml:id="br0">
      <inkml:brushProperty name="width" value="0.04667" units="cm"/>
      <inkml:brushProperty name="height" value="0.04667" units="cm"/>
      <inkml:brushProperty name="color" value="#3165BB"/>
      <inkml:brushProperty name="fitToCurve" value="1"/>
    </inkml:brush>
  </inkml:definitions>
  <inkml:trace contextRef="#ctx0" brushRef="#br0">0 320 67 0,'0'0'102'0,"19"-3"-1"0,-19 3-11 16,14-1-8-16,-14 1-1 0,15 0 0 0,-15 0-4 16,17-2 0-16,-5 1-3 0,-12 1-8 15,21-3-5-15,-9 3-1 0,-1-3-7 0,-11 3-13 0,22-2 1 16,-12 0 5-16,-1 1-9 0,5-3-2 0,-1 4-4 16,-13 0 0-16,27-2-5 0,-12-2 0 15,0 2 4-15,-5 2-9 0,7 0 3 0,-4-1-3 0,5 1 0 16,-5-3-4-16,7 3-2 0,-1 0-4 0,-2-1-1 15,2 1-4-15,3 0 4 0,2 1-5 0,2-1 4 16,0 0-1-16,0-1 1 0,-1 1-21 0,4 1 24 16,-3 2-10-16,0-2 0 0,2 0 0 0,-1-1 4 15,-2 1-1-15,4-1-1 0,-3 4 3 0,1-4-6 16,3 0-1-16,-5 0 2 0,4 0-3 0,-2 0 5 16,-1 0-7-16,3 0 3 0,-4 0-3 0,2-4 3 0,-2 3 5 15,4 1-5-15,-4-1-2 0,2 0 4 16,-3-3-5-16,1 1 9 0,-5 0-6 0,5 2 0 0,-6-2-8 15,4-1 11-15,0 0-2 0,-3 2 0 16,-1-3-2-16,-1 4 12 0,-3 0-9 0,3-3-5 16,-2-1 3-16,2 3 2 0,-3-1 1 0,5 0-6 0,-6-1 4 15,4 1 2-15,-3 3-2 0,3-5-2 0,-3 4 3 16,-1-4-1-16,3 1-2 0,-2 2 1 0,2-2 1 16,-1 3 3-16,2-1-3 0,-3 1-3 0,3-3 5 15,-2 1-7-15,10 3 4 0,-13-3 0 0,2 2 1 16,3-3 1-16,0 2-2 0,-3 2-3 0,0 0 7 15,4-5 2-15,-3 5-10 0,2-1 6 0,2-3-2 16,-1 3 3-16,0 1-3 0,1-2-2 0,-1 0 3 16,-1-1 2-16,-1 1 5 0,2-2-5 0,-1 0 6 0,1 3-6 15,-1 1 5-15,7-3 5 0,-4 0-8 0,-3 1 1 16,3 0-1-16,-2 1-1 0,7-3 1 0,-1 1-5 16,-5-2 4-16,-3 5-3 0,6-3-1 0,-4 1 5 15,2 2-7-15,-2-3 5 0,5 0-3 0,-6 2 3 16,2 1-6-16,-1-3 7 0,-3 2-2 0,2-1 3 15,-3 1-5-15,3-5-1 0,-3 6 4 0,3-2 1 16,-3 2-4-16,-2-3 0 0,5 1-4 0,-6 2 4 16,-1-2 1-16,2 0 6 0,-1-2-5 0,-12 4-2 15,24-1 1-15,-11 0 2 0,1 0-1 0,1-2-2 16,-4 3 4-16,-11 0 0 0,21-1-6 0,-6-1 6 16,-3-1-1-16,3 3 3 0,-1-1-6 0,2 0 1 15,-1-2 1-15,0 3-2 0,1-1 1 0,-1 1 3 16,-2 0-4-16,2 0 6 0,2 0-15 0,-2-2 10 15,-15 2-1-15,28 0-2 0,-9 0 5 0,-1 0-1 16,-3 0 0-16,5 0-2 0,-2-4-3 0,-1 7 5 0,1-3 2 16,3-3 0-16,-4 3-3 0,2-1-1 15,-3 1-2-15,2 0-1 0,-1-2 2 0,2 2 3 16,-2 0-3-16,-1-4 4 0,3 3-6 0,-1 0 2 0,-1 0-4 16,2-3 8-16,-3 4-3 0,2-5-2 0,0 4 7 15,2-3-4-15,-1 1-1 0,0 2 2 0,-2-3 0 16,2 2-1-16,7-2 0 0,-7 3 0 0,0-3 0 15,1 2 3-15,-4-2-4 0,6 3 1 0,-4 1 2 16,8-1-2-16,-1-3 3 0,-7 3-1 0,3-1-3 16,-2 1 0-16,1-2 3 0,0 2 1 0,0-1-3 0,-1 2 0 15,5-1 4-15,-2-2-4 0,-4 2-2 16,2 1 4-16,1-3-6 0,-2 3 1 0,0-1 0 16,-1-1 1-16,2 2 5 0,-4 0 2 0,2 0-2 15,0 0-6-15,-2 0 4 0,2 0-2 0,-1 0 0 16,2 0 0-16,-1 0-3 0,0 0 8 0,-2 2 1 15,4-4 0-15,-5 2 0 0,4 0 4 0,-1 0-2 0,1 0 4 16,-2 0-3-16,0 0-2 0,1 0 0 0,2 0 2 16,-2 0-6-16,1 0 6 0,-1 0-6 0,1 0 3 15,1 2-3-15,-1-2 2 0,1 0 0 0,-3 1 0 16,1-1-11-16,2 0 14 0,-2 0-3 0,-1 4-5 16,6-1 6-16,-7-2-7 0,2-1-4 0,2 3 6 15,-4 0 2-15,3-2-1 0,1 1 1 0,-1-1 0 16,0 3 2-16,1-3-2 0,-2-1-1 0,0 1 1 15,1-1-2-15,0 4 0 0,-1-4 1 0,2 0 1 16,1 0 0-16,-3 0-2 0,2 2-3 0,0-1 3 16,-4-1-1-16,4 0 0 0,0 3-1 0,0-3 3 15,-1 0 0-15,2 0-1 0,-2 0-4 0,-1 0 2 16,2 1-2-16,1-1 9 0,1 0-4 0,-3 0-2 0,-1 4 3 16,0-4-8-16,0 0 10 0,1 2-6 0,1-2 0 15,5 1-4-15,-4 2 8 0,-3-3-5 0,3 0 3 16,-2 1-3-16,8 1 4 0,-2-2-2 0,-5 1 1 15,1-1-1-15,1 0 0 0,-2 3 1 0,5-3 0 16,-6 0-3-16,2 1 3 0,0-2-1 0,3 2-1 16,-5 0 3-16,5 1 0 0,-4-4-1 0,-3 2-2 15,3 0 0-15,-1 0-2 0,2 0 4 0,-2 0 0 16,1 0-3-16,-1 2 4 0,1-2-2 0,-2 0-1 16,1 0 2-16,2 0-1 0,-2 0-3 0,1-2 1 15,-1 4 6-15,6 1-3 0,-5-3-1 0,-1 0 2 16,6 0-4-16,-4 0 2 0,-1 4 1 0,1-8-1 0,-2 8 1 15,0-4 0-15,1 0-1 0,4-4-1 16,-5 4-1-16,6 0 2 0,-5 0-1 0,1 0-1 16,-2 0 9-16,0 0-9 0,7 0 3 0,-2 0-5 0,-5 0 5 15,0 0 3-15,8 0-2 0,-9 0-1 0,-1-5 0 16,2 5 0-16,3 0 2 0,-4-1-3 0,2 0 2 16,-1 1-3-16,0-3 5 0,2 2-7 0,2 1 2 15,0-2 4-15,3 1-2 0,-7 1-4 0,2 0-2 16,4 0 1-16,-5-3 3 0,-1 2-8 0,7 1 11 15,-9-2-3-15,0 4 3 0,2-4-11 16,2 2 11-16,-4 2-4 0,2-2 5 0,0 0 1 0,-1-2-6 16,3 2 3-16,-3 0 1 0,1 2-12 0,-2-2 15 15,1-2-3-15,-2 4 3 0,0-2-1 0,1 0-2 16,2 0-1-16,-1 0-4 0,-3 0 3 0,0 0 1 16,1 1-5-16,4-1 9 0,-4 3-4 0,1-6-1 15,-1 3-6-15,0-1 9 0,-1 1-6 0,0 0 3 0,3 0-2 16,-1 1 1-16,0-2-2 0,3 1 4 0,-1 0-3 15,-2 0 3-15,1 0 3 0,1-2-2 16,-1 2-5-16,-2 0 6 0,4 0 0 0,-1 0-5 0,-1 0-16 16,0 0 21-16,4 0-1 0,-5 0-11 0,3 0 8 15,-2-4 5-15,2 8-10 0,-1-4 8 0,0 0 0 16,7 0 4-16,-10 0-7 0,4-4 2 0,-7 3 2 16,2 1 1-16,1 0-1 0,1-3-8 0,1 6 6 15,-6-6 4-15,3 6-2 0,-1-3-2 0,3 0-2 16,-2-3 4-16,0 3-1 0,1 3-1 0,0-3 1 0,2-3-2 15,-3 6-1-15,3-3-1 0,3 1 2 16,-3-1 3-16,0 0 0 0,1 4-3 0,1-4-1 16,-1 0 2-16,0 2-1 0,-1-2-3 0,2 0 1 0,-5 1 4 15,3-1-3-15,-4 3-1 0,1-2 1 0,0-1-1 16,2 0 3-16,-5 0 0 0,-3 2 0 16,-9-2-1-16,20-2 0 0,-20 2 2 0,20 0 2 0,-10 0 2 15,-10 0-1-15,15 0 4 0,-15 0 3 0,14 0 2 16,-2 2 2-16,-12-2-5 0,16-2 6 0,-16 2-6 15,19 0 0-15,-19 0-1 0,18-1 0 0,-7 1 6 16,-11 0-5-16,22 0-1 0,-12 0 1 0,-10 0-2 16,23 1 2-16,-14-1-2 0,-9 0-5 0,21-1-2 15,-21 1 4-15,16 0 1 0,-16 0-3 0,13 1 0 16,-13-1 1-16,11 0-6 0,-11 0 3 0,0 0 4 16,12 2-4-16,-12-2 1 0,0 0-2 0,0 0-1 15,0 0-4-15,0 0-13 0,0 0-18 0,0 0-30 0,0 0-20 16,0 0-45-16,0 0-196 0,-39-9-354 15,30 5 157-15</inkml:trace>
</inkml:ink>
</file>

<file path=ppt/ink/ink229.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in"/>
          <inkml:channel name="T" type="integer" max="2.14748E9" units="dev"/>
        </inkml:traceFormat>
        <inkml:channelProperties>
          <inkml:channelProperty channel="X" name="resolution" value="393.73947" units="1/cm"/>
          <inkml:channelProperty channel="Y" name="resolution" value="393.73947" units="1/cm"/>
          <inkml:channelProperty channel="F" name="resolution" value="249.9771" units="1/in"/>
          <inkml:channelProperty channel="T" name="resolution" value="1" units="1/dev"/>
        </inkml:channelProperties>
      </inkml:inkSource>
      <inkml:timestamp xml:id="ts0" timeString="2023-08-11T05:35:30.268"/>
    </inkml:context>
    <inkml:brush xml:id="br0">
      <inkml:brushProperty name="width" value="0.04667" units="cm"/>
      <inkml:brushProperty name="height" value="0.04667" units="cm"/>
      <inkml:brushProperty name="color" value="#3165BB"/>
      <inkml:brushProperty name="fitToCurve" value="1"/>
    </inkml:brush>
  </inkml:definitions>
  <inkml:trace contextRef="#ctx0" brushRef="#br0">110 61 39 0,'-6'-10'117'0,"6"10"-17"0,0 0-16 16,0 0-1-16,0 0-8 0,0 0-5 0,-7-5 4 15,7 5-10-15,0 0 0 0,0 0-10 0,0 0-6 16,0 0-4-16,0 0-5 0,-6-15 3 0,6 15-6 16,0 0 0-16,-5-7 1 0,5 7 3 0,0 0-8 15,0 0 6-15,-3-14 4 0,3 14 6 0,0 0-10 0,0 0 3 16,0 0 1-16,0 0-1 0,0 0 4 0,-3-10 0 16,3 10-4-16,0 0 5 0,0 0-6 0,0 0-1 15,0 0-4-15,0 0-2 0,0 0-6 0,0 0-1 16,0 0-7-16,0 0-3 0,0 0 0 0,0 0-1 15,0 0 4-15,0 0-4 0,0 0-3 0,0 0 0 16,0 0 0-16,0 0 4 0,0 0-12 0,-6 31 8 16,6-31-1-16,-1 15 1 0,1-15 4 0,0 17 1 15,-3-8-6-15,3-9 3 0,3 18-3 0,-3-7-5 16,-3 1 3-16,3-12 2 0,0 20 0 0,0-10-2 0,-2 3 1 16,1-2-1-16,1-11-1 0,0 20 1 15,-3-11 1-15,1 5-1 0,2-1 4 0,-1 2-3 0,1-2-1 16,-2-1 2-16,-2 3 3 0,2 0-5 0,0 1 1 15,2-3-3-15,-2 4 1 0,-2-1-1 0,2 2 1 16,1-3-3-16,-1 2 2 0,2-5 0 0,-3 7-1 16,2-1-1-16,-4-4 1 0,5 0 0 0,-3 1 1 15,3-6-5-15,-1 6 0 0,-2-2 3 0,1 4-4 16,1-3 3-16,1 1-3 0,-3-1 2 0,1-1 0 16,2 2 2-16,-1 1-5 0,1 1 3 0,0-2 0 15,0 1-1-15,-5 0-1 0,5 1-1 0,-1-3 1 16,2 4-2-16,-2-5 5 0,1 5-3 0,-2-4 0 0,-1 4 0 15,2-4-3-15,1 3 4 0,-2 0-1 16,2-3 1-16,0 3-1 0,-1 1 0 0,1-5 4 0,1 2-3 16,-2-1-7-16,1 2 8 0,0-3 0 0,0 1-1 15,3 1-4-15,-2 1 4 0,2-3 0 16,-6 2 2-16,6-1-3 0,-1 1-3 0,-1 0 0 0,2-1-3 16,-1 1 10-16,-2-2-7 0,1-2 4 0,4 4-4 15,-4 1 7-15,-1-5-4 0,2 3 4 0,-2-2-7 16,0 3 5-16,3-1-6 0,-2-1 3 0,-1-2 1 15,2 4 3-15,-2-1 0 0,1-1 0 0,2 0 0 16,-3 3-3-16,2-5 4 0,-2 4 0 0,1-1-2 16,-1 3 1-16,0-3 0 0,3 3-7 0,-3 6 8 0,0-6 5 15,2-1-3-15,-1 1 2 0,1-1 1 16,2 1-2-16,-4-2-4 0,4 3 4 0,-4-2-3 16,3 0 1-16,-3 4-1 0,3-5 2 0,0 2-2 0,-3-3 1 15,2 3-3-15,1 3 2 0,-2-3-2 0,4-2 3 16,-4 6-7-16,1-4 6 0,-2-1-1 0,4 7 2 15,-4-6 0-15,2 0 0 0,-1 1-1 0,2-1-2 16,-1 1 0-16,1 0 4 0,0 6 0 0,-2-8-4 16,4 3-4-16,-4 1 1 0,1-4 3 0,2 3 0 15,-1-1 2-15,3 5-4 0,-3-7 0 0,0 1 2 16,2 1 1-16,-2-1-2 0,1 0-1 0,-1-1 0 16,0 0 0-16,0 2 2 0,1-2 0 0,-1 0-1 15,2 2 1-15,-4-3 0 0,-1 1-1 0,5-1 2 16,-5 3-2-16,1-4 0 0,1 1-3 0,2 2 5 15,-4-4-4-15,5 2-1 0,-8 1 2 0,6-1-1 0,-2 0 0 16,-1 1 2-16,2 2 0 0,1-4-2 16,-2 3-1-16,1 1 3 0,2-4-2 0,-2 4 0 15,-1-1 1-15,4-3-1 0,-4 3-1 0,5 0 4 0,-6-3-2 16,2 3 0-16,1 1-6 0,-2-7 7 0,2 6-2 16,0-4 3-16,-1 2-3 0,-2-4 0 0,4 4 0 15,-2-2 0-15,-2 1 0 0,3 0 2 0,-1 0-4 16,0-1 2-16,-2-2 0 0,1 2 0 0,2-2 3 15,0 0-6-15,-3 2 1 0,0-13 2 0,3 22 0 16,-3-10 0-16,0 0-3 0,2-2 4 0,-2-10-1 16,1 22 2-16,-1-9 0 0,0-2 0 0,0 0 0 15,2-2-2-15,-2-9 0 0,0 22 2 0,0-13-3 0,3 2-3 16,-2 0 6-16,-1-11-2 0,-1 21 0 16,1-11 2-16,0-10-1 0,3 21 2 0,0-9-3 0,-2-3 0 15,1 1-1-15,-1 1 2 0,-1-11-1 0,5 21-2 16,-4-10 4-16,2 0-1 0,-3-11 0 0,0 19 2 15,2-11-4-15,1 2-2 0,-3-10 2 0,3 18 2 16,-3-11 1-16,0-7-1 0,1 14 0 0,1-4 0 16,-2-10-1-16,3 17 0 0,-3-17-1 0,1 12 0 15,-1-12 1-15,0 15-2 0,0-15 1 0,0 13 1 16,0-13 0-16,0 13-1 0,0-13 2 0,2 12 0 16,-2-12 0-16,-2 12-1 0,2-12-2 0,-1 14 5 15,1-14-4-15,1 12 2 0,-1-12-3 0,-1 12 4 16,1-12-3-16,1 12 1 0,-1-12-3 0,0 17 3 15,2-11 0-15,-2-6 0 0,0 12-3 0,0-12 8 16,1 15-4-16,-1-15-1 0,3 16-1 0,-3-16 4 16,-3 17-5-16,3-17 2 0,3 12-1 0,-1-6 2 0,-2-6 1 15,1 14-2-15,-1-14 3 0,3 15-1 0,-3-15-4 16,0 16 2-16,0-16-1 0,0 14 2 16,0-14-1-16,-3 14 0 0,3-14 2 0,0 15-1 0,0-15-1 15,0 15 3-15,0-15-8 0,3 16 7 0,-3-16-2 16,0 13-1-16,0-13-1 0,0 14 5 0,0-14-1 15,3 14-1-15,-3-4-1 0,0-10-3 0,5 15 3 16,-5-15 0-16,1 14-1 0,-1-14 2 0,2 13 2 16,-2-13-2-16,3 17-5 0,-3-17 5 0,-3 12 0 15,3-12 2-15,3 15-4 0,-3-7 0 0,0-8 3 16,0 12 2-16,0-12-6 0,1 14 1 0,-1-14 1 16,2 15 1-16,-2-15-2 0,-2 13 1 0,2-13 2 15,2 13-1-15,-2-13-1 0,0 11 0 0,0-11 2 16,2 10 1-16,-2-10-3 0,0 0-2 0,0 16 3 15,0-16 0-15,0 11 0 0,0-11 3 0,0 0-3 16,0 14 2-16,0-14 1 0,0 9 3 0,0-9 0 0,0 0 1 16,0 0-1-16,-2 17-1 0,2-17 0 0,-3 7-4 15,3-7 2-15,0 0 2 0,0 0-3 0,0 14 2 16,0-14 5-16,0 0-2 0,0 0 3 0,0 0 4 16,0 0 4-16,0 0 4 0,0 0 4 0,0 0 3 15,0 0 0-15,1 13 8 0,-1-13-2 0,0 0 1 16,0 0 5-16,0 0-2 0,0 0-4 0,0 0-2 15,0 0-4-15,0 0-4 0,0 0 1 0,0 0-5 16,0 0-1-16,0 0-2 0,0 0-5 0,0 0 2 16,0 0-11-16,0 0-9 0,0 0-15 0,0 0-17 15,0 0-21-15,0 0-25 0,0 0-33 0,0 0-27 16,0 0-29-16,0 0-37 0,0 0-223 0,0 0-466 0,7-31 207 16</inkml:trace>
</inkml:ink>
</file>

<file path=ppt/ink/ink23.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in"/>
          <inkml:channel name="T" type="integer" max="2.14748E9" units="dev"/>
        </inkml:traceFormat>
        <inkml:channelProperties>
          <inkml:channelProperty channel="X" name="resolution" value="393.73947" units="1/cm"/>
          <inkml:channelProperty channel="Y" name="resolution" value="393.73947" units="1/cm"/>
          <inkml:channelProperty channel="F" name="resolution" value="249.9771" units="1/in"/>
          <inkml:channelProperty channel="T" name="resolution" value="1" units="1/dev"/>
        </inkml:channelProperties>
      </inkml:inkSource>
      <inkml:timestamp xml:id="ts0" timeString="2023-08-14T06:39:51.952"/>
    </inkml:context>
    <inkml:brush xml:id="br0">
      <inkml:brushProperty name="width" value="0.04667" units="cm"/>
      <inkml:brushProperty name="height" value="0.04667" units="cm"/>
      <inkml:brushProperty name="color" value="#3165BB"/>
      <inkml:brushProperty name="fitToCurve" value="1"/>
    </inkml:brush>
  </inkml:definitions>
  <inkml:trace contextRef="#ctx0" brushRef="#br0">-1731 982 211 0,'0'0'211'15,"0"0"-6"-15,0 0-11 0,0 0-7 0,0 0-5 16,0 0-3-16,0 0-10 0,0 0-5 0,0 0-9 0,0 0-7 16,0 0-6-16,0 0-9 0,0 0-17 15,0 0-6-15,0 0-9 0,0 0-8 0,0 0-7 16,0 0-8-16,0 0-4 0,0 0-8 0,0 0-4 0,15-19-15 15,-15 19-2-15,6-10-3 0,-6 10-4 16,11-11-6-16,-5 7 3 0,0-2 1 0,-6 6-4 16,12-14-3-16,-7 7-5 0,1 1 2 0,0-3-5 0,-2 2 2 15,-4 7-3-15,11-13 2 0,-5 6-7 0,-2 0 2 16,-4 7-4-16,9-17-2 0,-6 10-1 0,-3 7 4 16,6-11-2-16,-6 11 3 0,3-13 2 0,-3 13-2 15,4-7-4-15,-4 7 0 0,0 0-2 0,3-9 5 16,-3 9-11-16,0 0 3 0,0 0 1 0,0 0-2 15,0 0-5-15,5-10 6 0,-5 10-6 0,0 0 1 16,0 0-4-16,0 0 0 0,0 0 2 0,0 0 0 16,0 0 1-16,0 0 0 0,0 0-4 0,0 0 2 0,0 0-1 15,-14 29 0-15,14-29 2 0,-5 15 0 16,3-7-1-16,2-8 0 0,-6 18 3 0,3-7 1 16,2 0-4-16,-1-2 2 0,-2 2 0 0,1 6-7 0,0-3 8 15,0-1-9-15,-2 2 8 0,4-4 3 16,-5 5 2-16,4-7-2 0,-2 4 1 0,1 3-5 0,-3-4 6 15,4 2-4-15,-2-3-2 0,2 0 10 0,-4 3-6 16,2-2 8-16,-2 0 2 0,3 2 0 0,-2 0-4 16,4 0 7-16,-5-1-2 0,5 0-3 0,-4 0 1 15,-1 3 4-15,3-9-2 0,-3 3 9 0,5 4-10 16,-4-4 3-16,5-10 6 0,-7 18 0 0,4-6-3 16,1-1 2-16,2-11 1 0,-6 16 1 0,5-6-3 15,1-10-1-15,-2 17-2 0,-1-9 1 0,3-8-4 16,0 17-11-16,0-17 13 0,-3 18-1 0,3-11-5 15,0-7 3-15,0 0-3 0,2 19 3 0,-2-19-1 0,0 15-4 16,0-15 1-16,0 8-6 0,0-8 9 16,0 0-5-16,1 11 5 0,-1-11-4 0,0 0 6 15,3 13-11-15,-3-13 4 0,0 0-2 0,3 8 2 0,-3-8 2 16,0 0-4-16,0 0 7 0,5 13-7 0,-5-13 1 16,0 0 0-16,7 5-1 0,-7-5 5 0,0 0 2 15,11 3-7-15,-11-3-9 0,0 0-22 0,0 0-26 16,15 0-35-16,-15 0-38 0,0 0-49 0,0 0-63 15,19-7-56-15,-19 7-275 0,6-8-614 0,-6 8 271 16</inkml:trace>
  <inkml:trace contextRef="#ctx0" brushRef="#br0" timeOffset="1090.81">-2974 1176 146 0,'0'0'197'0,"0"0"-10"0,0 0-10 0,19-14-11 0,-19 14-11 15,0 0-7-15,9-3-8 0,-9 3-9 0,0 0-7 16,0 0-6-16,15-1-5 0,-15 1-1 16,0 0-6-16,0 0-8 0,0 0-7 0,18 2-3 0,-18-2 1 15,0 0-12-15,12 2 2 0,-12-2-6 16,0 0 0-16,17 3-4 0,-17-3-6 0,16 0-3 16,-16 0-3-16,16 0-4 0,-5 0 0 0,-11 0-8 0,21 0 1 15,-9 0 4-15,3 0-9 0,-1 0 0 0,3 0-2 16,-1 0-2-16,1-3-1 0,-1 1-5 0,2 4-2 15,-2-4-1-15,4 0 0 0,-1 2 0 0,1 0-1 16,-1 0-1-16,-4-4-5 0,4 2 1 0,-1 1 1 16,-3 1-6-16,0-3 2 0,0 2-5 0,0-3 3 15,-15 4-5-15,19-2-2 0,-10 2 3 0,-9 0-3 16,20 0 0-16,-10-1 2 0,-10 1-2 0,18 0-3 16,-18 0 3-16,18 1 0 0,-18-1-4 0,19-1 1 15,-10-1-5-15,3 4 1 0,-12-2 4 0,19 1-2 0,-10 3 4 16,2-2-6-16,-11-2 0 0,21 1 0 15,-11-1-3-15,-10 0 1 0,21 3 2 0,-12-2-2 16,-9-1 2-16,21 0 0 0,-11 0 4 0,-10 0 3 0,20 0-2 16,-20 0 0-16,15 0 4 0,-5 2 2 0,-10-2 4 15,15 1-2-15,-15-1 1 0,12 3-2 0,-12-3 7 16,0 0 3-16,13 0 0 0,-13 0 1 0,0 0 0 16,0 0 4-16,0 0-2 0,11 2-5 0,-11-2 2 15,0 0-5-15,0 0-2 0,0 0 0 0,0 0-7 16,0 0-3-16,0 0 1 0,0 0-3 0,0 0-5 15,0 0-9-15,0 0-13 0,0 0-19 0,0 0-19 0,0 0-25 16,0 0-26-16,0 0-30 0,0 0-30 0,0 0-41 16,0 0-42-16,-40-5-60 0,26 1-172 0,14 4-526 15,-25-3 234-15</inkml:trace>
  <inkml:trace contextRef="#ctx0" brushRef="#br0" timeOffset="2081.61">-2964 1167 177 0,'0'0'223'0,"0"0"-14"0,0 0-13 15,0 0-11-15,32-8-7 0,-32 8-13 0,0 0-9 0,0 0-9 16,0 0-7-16,0 0-4 0,0 0-3 0,0 0-6 16,0 0-9-16,0 0-4 0,0 0-8 15,0 0-2-15,0 0-1 0,0 0-11 0,7-7-7 16,-7 7-7-16,0 0-7 0,0 0-9 0,6-7 3 15,-6 7-6-15,0 0-10 0,11-5 8 0,-11 5-14 0,10-6-3 16,-2 0-1-16,-8 6 2 0,14-8-3 0,-5 1-6 16,0 0 5-16,2 4-5 0,1-4 5 0,1-2-6 15,-2 1 3-15,2 1-1 0,0 1 1 0,-1-3 3 16,0 2-8-16,2 0-5 0,-5 3 2 0,1-3-6 16,2 1-1-16,-3 0 0 0,-1 1 0 0,-1-2-12 15,3 3 6-15,-10 4-4 0,14-10 0 0,-8 6-1 0,-6 4-4 16,10-8 3-16,-10 8-2 0,9-4-3 0,-9 4 3 15,0 0 7-15,9-5-18 0,-9 5 6 16,0 0 2-16,0 0-1 0,11-6 0 0,-11 6-4 0,0 0 6 16,0 0-4-16,0 0 0 0,0 0 0 0,0 0-2 15,0 0-1-15,0 0 1 0,0 0-2 0,0 0-5 16,0 0 11-16,0 0-3 0,0 0-1 0,0 0-2 16,0 0-2-16,0 0 5 0,0 0 7 0,0 0-10 15,0 0 4-15,0 0 0 0,0 0-3 0,0 0 4 16,0 0 0-16,0 0-1 0,-32 17-3 0,32-17 1 15,-15 7-3-15,6-4 6 0,2 2 1 0,-2 2-3 16,-1-3 3-16,1 3-1 0,-5-2 2 0,2 3-2 0,0 3 1 16,2-8-1-16,-2 7-1 0,0-3 1 0,0 0-2 15,-1 3-7-15,2-3 11 0,1 0 1 16,-2-1-2-16,1 1-5 0,-2 0 2 0,2 4-1 0,3-5-3 16,-3 1 8-16,2-3-1 0,2 1-2 15,-1 2 0-15,-1-1-2 0,2-2 3 0,7-4 1 16,-14 8 1-16,8 0 1 0,-1-3-5 0,7-5 4 0,-9 10-6 15,9-10 2-15,-10 8-3 0,10-8 13 0,-9 6-8 16,9-6 3-16,0 0-4 0,-8 5-1 0,8-5-1 16,0 0 3-16,-7 6 0 0,7-6 2 0,0 0-4 15,0 0 0-15,0 0-1 0,0 0 2 0,0 0 2 16,0 0-2-16,0 0 1 0,0 0-1 0,0 0 2 16,-11 4 0-16,11-4 1 0,0 0-1 0,0 0 2 15,0 0-8-15,0 0 3 0,0 0 3 0,0 0 0 16,0 0 0-16,0 0 2 0,0 0-4 0,0 0 5 15,0 0-6-15,0 0 10 0,0 0 3 0,0 0 3 0,0 0-3 16,15 14 6-16,-15-14 3 0,14 7 3 0,-5-2 0 16,0 0 3-16,4 0-5 0,5 1-4 0,-2 1 0 15,5 4 6-15,3 2-14 0,-2-6 2 0,2 6-12 16,-3-2-33-16,3 0-35 0,-3 3-42 0,0 3-46 16,-6-7-71-16,-2 0-95 0,1 1-231 0,-3-1-600 15,0 1 266-15</inkml:trace>
</inkml:ink>
</file>

<file path=ppt/ink/ink230.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in"/>
          <inkml:channel name="T" type="integer" max="2.14748E9" units="dev"/>
        </inkml:traceFormat>
        <inkml:channelProperties>
          <inkml:channelProperty channel="X" name="resolution" value="393.73947" units="1/cm"/>
          <inkml:channelProperty channel="Y" name="resolution" value="393.73947" units="1/cm"/>
          <inkml:channelProperty channel="F" name="resolution" value="249.9771" units="1/in"/>
          <inkml:channelProperty channel="T" name="resolution" value="1" units="1/dev"/>
        </inkml:channelProperties>
      </inkml:inkSource>
      <inkml:timestamp xml:id="ts0" timeString="2023-08-11T05:35:32.411"/>
    </inkml:context>
    <inkml:brush xml:id="br0">
      <inkml:brushProperty name="width" value="0.04667" units="cm"/>
      <inkml:brushProperty name="height" value="0.04667" units="cm"/>
      <inkml:brushProperty name="color" value="#3165BB"/>
      <inkml:brushProperty name="fitToCurve" value="1"/>
    </inkml:brush>
  </inkml:definitions>
  <inkml:trace contextRef="#ctx0" brushRef="#br0">0 233 137 0,'0'0'129'0,"0"0"-13"0,0 0-15 0,0 0-6 15,0 0-6-15,0 0-8 0,0 0-7 0,0 0-1 16,0 0-4-16,0 0-3 0,0 0-6 0,0 0-9 16,23 6-5-16,-23-6 0 0,0 0-1 0,14 0-3 15,-14 0-11-15,0 0-1 0,18 0 1 0,-18 0 1 16,13 0-27-16,-13 0 23 0,14-2-2 0,-14 2 2 16,15-4-3-16,-15 4-2 0,16 0 1 0,-4-3 0 15,-12 3-1-15,21-2-1 0,-8 2-3 0,-13 0-3 16,23-1-6-16,-7 0 2 0,-1-3 1 0,1 4-4 15,2-2-2-15,-3-2 0 0,4 4-4 0,-1-1 2 16,0 1 1-16,-1-2 2 0,2-2-3 0,0 4-1 0,1-1 0 16,-4 1 0-16,4-2 4 0,-1 2-6 0,0-4-3 15,-1 4 1-15,2 0 1 0,-1 0 1 0,-1 0 1 16,1-4 2-16,1 4-3 0,-1 0-1 0,1 0-1 16,-3 4 8-16,3-4-7 0,-4 0 4 0,2 2-2 15,-1-2 0-15,2 2 2 0,-1-2 0 0,0 2 2 16,6-1-4-16,-7 2-8 0,1-2 9 0,-1-1-2 15,1 0-3-15,-2 2 2 0,2-2 1 0,0 0-4 16,-2 0 3-16,4-2 3 0,-2 2-2 0,-2-1-1 16,3 1 1-16,-2-3-2 0,1 2 8 0,1-1-4 0,6 0-1 15,-5 0-2-15,-1 2 3 0,1-4-14 0,-1 4 10 16,-4-1 4-16,6 0-1 0,-2 0-1 16,1-2 1-16,-1 2-3 0,0-1 3 0,2 2-3 0,-1-4-2 15,-1 4 3-15,-3-1 1 0,4-1-1 16,-1 0 2-16,1 0-5 0,-3 1-2 0,-2 1 3 15,0-3 6-15,2 3-6 0,-4-1 1 0,2-1 2 0,-3 2 1 16,-12 0-8-16,22 0 3 0,-5 0 0 0,-7-4 7 16,2 3-3-16,-12 1-1 0,21 0 1 0,-21 0 4 15,19 0-5-15,-8 0-4 0,-11 0 5 0,22 1 0 16,-11-1 1-16,-1 0-5 0,2 4 1 0,-12-4 3 16,19 0-3-16,-4 0 6 0,-3 0-4 0,-12 0-1 15,21 0 2-15,-8 0 4 0,-1 0-6 0,-12 0 2 16,26-4-3-16,-16 4 3 0,7 0 4 0,-2-1-3 15,2 2-2-15,0-2 3 0,1 0-3 0,-5 1 0 16,2 0 0-16,4-1 3 0,-1-2-13 0,-1 2 14 16,-1 1-2-16,-1-2-2 0,0 2-3 0,3 0-4 15,-3-2 5-15,3 2 6 0,-3 0 0 0,1-2-7 16,0 1 6-16,-1 1 0 0,2-3 0 0,2 3-5 0,-2 0-9 16,0 0 10-16,-2-1 2 0,5 1-9 15,-2-3 8-15,-3 3 6 0,2-3-3 0,0 2-3 16,2 1-1-16,-1 0 0 0,-1 0 2 0,2-2-3 0,0 2 6 15,-1 0-1-15,2-4 7 0,-1 3-5 0,0 1 5 16,-1-3-1-16,0 3-2 0,3-3 0 0,-2 3-5 16,-1 0 8-16,3 0-3 0,-1 0 0 0,-1-4-6 15,5 3 5-15,-5 0 0 0,-1 0 3 0,3 1-5 16,-3-3 2-16,3 3-3 0,4 0 0 0,-5-1-1 16,-4-1-1-16,3 1 1 0,1-2-2 0,-2 3 1 15,1 0 4-15,-1-3-6 0,4 2 3 0,-2 1-2 16,-2-3 2-16,1 3 0 0,-1 0-4 0,1-1 2 0,-2 0-1 15,2-1 2-15,0 4-1 0,7-4 2 0,-7 2 0 16,1 0-2-16,-1-3 5 0,2 3-4 16,-2 0 0-16,-2 0 0 0,8 0-1 0,-6 0 3 0,7-4-5 15,-1 4 4-15,-4-1 3 0,4 1-4 0,-1-1-2 16,-4 1 3-16,-1 0 0 0,6 0-6 0,-4 1 5 16,3-2-4-16,3 1 1 0,0 0 5 0,-2 0-1 15,-7 0 0-15,7 0-6 0,-1 1 3 0,-3-1-3 16,4-1 4-16,-4 1-5 0,5-2 5 0,-3 2-1 15,3-2 3-15,-1 2-5 0,-4 0 3 0,-2 0-4 16,8 0 3-16,-1 0-3 0,-7 0 3 0,2 0 2 16,-2-1-3-16,2 1-1 0,5 0-2 0,0 0 6 15,0 0-1-15,-7-2 0 0,-1 2 0 0,1 2-3 0,4-2 7 16,-7 0-1-16,4-2-5 0,-1 2 1 16,0 0 3-16,1 0-3 0,1 0 0 0,-3 0 0 15,-2 0 1-15,3 0-1 0,1-2-3 0,5 2 4 0,-6 0 0 16,2 0-1-16,-1 2 0 0,-1-2 1 0,0-2 0 15,2 2 0-15,0 0-4 0,-1 2 4 16,0-2 0-16,6 0-2 0,-4 0 2 0,-1 0-2 0,-2-2 1 16,4 4 0-16,-7-4 3 0,11 0-4 0,-2 2 0 15,-5 0 1-15,1-1-2 0,4-2 2 0,-9 3-2 16,7 0 4-16,-4-1-2 0,-2 1 3 0,2-3-8 16,0 0 7-16,1 3-5 0,-4 0 2 0,7-3-1 15,-7 3 3-15,3-1-3 0,2-2 5 0,-3 1-1 16,2 0 0-16,-1 1-4 0,0 1 4 0,1 0-2 15,-4-2-1-15,4 0-1 0,-1 0 2 0,0 2-3 16,1 0 3-16,5 0 3 0,-7 0-4 0,1 0 3 16,1 0-4-16,-1-4 3 0,-1 3 0 0,1 1 3 0,1-2-4 15,4 0 2-15,-5 2-3 0,0 0 2 0,-1 0 0 16,3 0 0-16,5 0 1 0,-10-4-2 16,2 4-1-16,3-1-3 0,-2-1 4 0,2 2 1 0,4 0-2 15,-10-1 0-15,5 0 2 0,-5 1-3 0,2 0 1 16,4-4 2-16,-1 4-5 0,-2 0 6 0,-2 0 1 15,3-2-5-15,-1 1 2 0,2-2 2 0,-4 3-1 16,3-1-6-16,-1-2 3 0,2 4 4 0,-1-2 3 16,-2-2-5-16,2 2 0 0,-3-1 2 0,2 0-4 15,0 2 3-15,0 0 0 0,-2-2-5 0,1 2 9 16,-2-3-6-16,3 3 2 0,-2 0 1 0,2 0-1 16,-2-2 0-16,2 2 1 0,0 0-1 0,-1 0-2 15,-1 0 4-15,0 0-2 0,-1 0 0 0,3-1 4 0,-3 2-3 16,3-1-4-16,-3 0 1 0,-2 2 3 15,4-2-2-15,-2-2-2 0,-3 4 3 0,-2 1 3 16,-10-3-5-16,22-3 7 0,-11 1-8 0,-11 2 7 0,16-1-3 16,-16 1 3-16,15-1-3 0,-15 1 3 0,12 1-2 15,-12-1 5-15,0 0-2 0,0 0-2 0,14-4-4 16,-14 4-6-16,0 0-12 0,0 0-22 0,0 0-17 16,0 0-26-16,0 0-30 0,0 0-210 0,0 0-347 15,0 0 153-15</inkml:trace>
</inkml:ink>
</file>

<file path=ppt/ink/ink231.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in"/>
          <inkml:channel name="T" type="integer" max="2.14748E9" units="dev"/>
        </inkml:traceFormat>
        <inkml:channelProperties>
          <inkml:channelProperty channel="X" name="resolution" value="393.73947" units="1/cm"/>
          <inkml:channelProperty channel="Y" name="resolution" value="393.73947" units="1/cm"/>
          <inkml:channelProperty channel="F" name="resolution" value="249.9771" units="1/in"/>
          <inkml:channelProperty channel="T" name="resolution" value="1" units="1/dev"/>
        </inkml:channelProperties>
      </inkml:inkSource>
      <inkml:timestamp xml:id="ts0" timeString="2023-08-11T05:35:35.582"/>
    </inkml:context>
    <inkml:brush xml:id="br0">
      <inkml:brushProperty name="width" value="0.04667" units="cm"/>
      <inkml:brushProperty name="height" value="0.04667" units="cm"/>
      <inkml:brushProperty name="color" value="#3165BB"/>
      <inkml:brushProperty name="fitToCurve" value="1"/>
    </inkml:brush>
  </inkml:definitions>
  <inkml:trace contextRef="#ctx0" brushRef="#br0">29 56 67 0,'0'0'146'0,"0"0"-11"15,0 0-11-15,0 0-17 0,0 0 0 0,0 0-8 16,0 0-5-16,6-16-3 0,-6 16-7 0,0 0-6 0,0 0-3 15,0 0-7-15,5-11-6 0,-5 11 0 0,0 0-7 16,0 0-2-16,3-10-3 0,-3 10 0 0,0 0-4 16,0 0-2-16,3-11-2 0,-3 11 1 0,0 0-5 15,0 0-2-15,3-8-4 0,-3 8-1 0,0 0-1 16,0 0-2-16,0 0-6 0,0 0-3 0,0 0 0 16,0 0-7-16,0 0 3 0,0 0-7 0,0 0 3 15,0 0-3-15,0 0-1 0,0 0-2 0,0 0 0 16,0 0-3-16,0 0 3 0,0 0 0 0,0 0 0 15,7 27-1-15,-7-27 2 0,0 13-1 0,3-6 3 16,-3-7 1-16,0 18 0 0,0-18-2 0,-3 17 1 16,3-3 4-16,0-14-4 0,0 18 1 0,-1-6 0 15,-1-4-1-15,4 6-1 0,-2-2 3 0,0 3 1 16,-2-4-3-16,2 3 1 0,0-1-1 0,0-13-3 0,2 26 2 16,-1-13-2-16,-2 1 0 0,1 1-4 15,0 0 4-15,0 1 0 0,0-2-1 0,-2 3-1 0,4-3-3 16,-4 1 4-16,2-2-1 0,-3 5 0 0,0-5 4 15,2 4-2-15,1-1 0 0,-5 0-4 0,4-1 1 16,-2 3 1-16,3-2-2 0,-2 2 6 0,1 2-3 16,1-6-1-16,0 4-1 0,-3-4 1 0,3 1 2 15,0 1-3-15,-2-1-2 0,1 0 4 0,1-2 0 16,-2 0 0-16,2 4 1 0,-3-5-1 0,2 1 0 16,-4 4-2-16,8-5-2 0,-3 1-1 0,0-13 5 15,-3 25 1-15,2-12-1 0,1 1-1 0,0 0 1 16,0-2-1-16,-2 1-2 0,2 0 3 0,-1 2-3 15,2-1 3-15,-1-2-2 0,-1 4 1 0,2-5-1 16,-1 4-1-16,0-4 1 0,0 4 0 0,2-1 2 16,-2 0-7-16,0-14 4 0,0 24 3 0,0-9-3 15,-2-2-1-15,2 0-2 0,0-1 5 0,-1 2 0 0,-2-2-1 16,1-1 2-16,2 4-1 0,0-1 1 0,0 0-2 16,0-3 1-16,2 5-2 0,-4-1-1 0,1-1 4 15,1-1 0-15,-3-1-7 0,3 2 3 0,0-1 5 16,-2 0-2-16,2 3-3 0,0-3 0 0,-1-1 2 15,1 4-1-15,1-3 1 0,-2 0-1 0,1 1 3 16,0 1-8-16,-2-3 4 0,-1-1 3 0,6 2-2 16,-6 2-4-16,2-2 2 0,2 4 2 0,2-3-1 15,-1 0 1-15,-1 1-1 0,-1-2 2 0,2 5 0 16,-2-3-2-16,3 1 1 0,-2 1 0 0,1-1-1 16,-2-1 2-16,3 1-1 0,-2 7 0 0,1-6 1 15,-1 1-2-15,2-1 0 0,3 1-1 0,-6-1 4 0,3 3-2 16,2 2-1-16,-4-1 3 0,4-4-3 0,-2 5-2 15,0-4 3-15,-2-2-1 0,1 3 2 0,-1-2-1 16,4-2 2-16,-4 4 0 0,2 4-11 0,0-5 6 16,-3 0 5-16,4-1-2 0,-2-1 0 0,-2 0-1 15,4 3 2-15,-1 1-3 0,-1 0 1 0,2-3 1 16,-4 1-1-16,2 0 0 0,1 0 0 0,-3 6 3 16,3-10-2-16,1 5 1 0,-2-1 3 15,2 1 0-15,-4-5 2 0,3 5-2 0,2-3 4 0,-2 2-4 16,1-2-4-16,-2 1 3 0,4 1 1 0,0 0 0 0,0-1 1 15,-5-2-1-15,4-1 0 0,1 3 1 16,-3-3-1-16,1 3 0 0,-1-4 2 0,0 3-1 16,0-3-3-16,0 1-1 0,1-1 2 0,-1 4 0 0,3-4-1 15,-4 3 1-15,1-2-2 0,0 3-1 16,-6-4 2-16,6 3 2 0,-2-3-2 0,-1 2-1 16,2 1 3-16,-2-1-3 0,3 2 0 0,0 1-1 0,-3-2 1 15,4 1-3-15,-4-3 1 0,2 1 3 0,-2-3-1 16,1 7-1-16,-1-4 1 0,3-1 2 0,-3 1-3 15,2 0-2-15,1 0-2 0,0 0 4 0,-2 2 2 16,4-4-1-16,-5 0-2 0,0 3 2 0,1-2-2 16,-1-1-3-16,0 1 3 0,2 0 0 0,-2-1 3 15,0-1-3-15,1 1 3 0,-1 0-1 0,0 0 3 16,0-3-6-16,-1 5-1 0,-1-2 2 0,1 0 0 16,1 0 0-16,-3 2 4 0,3-15-1 0,3 19-2 15,-3-6-2-15,0 0 5 0,0 0-5 0,-3 2 4 16,1-3-3-16,1 3 1 0,1-3-2 0,-3 5 3 15,-2-7-5-15,7 5 8 0,-7-4-3 0,4-1-2 16,-1 4 0-16,2-2 2 0,-3 4-1 0,3-16 0 0,-3 24 2 16,3-15-2-16,-1 6 2 0,1-6-3 0,0 7-3 15,0-16 6-15,0 24-3 0,-3-15 2 16,1 4-4-16,2 0 6 0,0 0-2 0,0-13-5 0,0 19 4 16,2-8 0-16,1 0-2 0,-3 2 2 0,0-13-3 15,0 20 4-15,0-9 1 0,0 0-2 0,0-11-2 16,0 20 1-16,1-9 2 0,-1-11-1 0,-1 17 2 15,2-10-3-15,-1-7 1 0,0 20 4 0,2-14-7 16,-2-6 4-16,-3 20-3 0,3-20 6 16,0 14-4-16,0-3-1 0,0-11 0 0,1 19 2 0,-2-7 1 15,2-1-5-15,1-3 5 0,-2-8 3 0,0 18-1 16,1-10-1-16,2 2 1 0,-1 1 0 0,-2 2 1 16,0-2-1-16,4-2-3 0,-2 2 5 0,-1-2-1 0,4 6 1 15,-4-7-6-15,4 7 3 0,-8-1-4 16,6-4 6-16,-3-10-2 0,1 21 1 0,-1-11-5 0,0 1 1 15,3 4 1-15,0-6 3 0,-3-9-4 0,0 18 0 16,2-7 1-16,-2-1-1 0,1 0-1 16,-1-10 2-16,5 21 0 0,-4-10 0 0,-1-11-4 0,0 20 2 15,3-11 2-15,-3 4 2 0,1-3-2 0,1 0 1 16,-1 1-3-16,2 0 0 0,-1 2-1 0,-1-2 4 16,2-2-1-16,-3-9-4 0,0 23 2 0,2-11 2 15,-2-4 0-15,3 4 0 0,-3 0 0 0,0-12 0 16,0 25-5-16,3-13 6 0,-3 3-2 0,1-3 1 15,-1-1-1-15,0 0-2 0,2-2 1 0,-2-9 4 16,-2 28-3-16,1-14 0 0,1-1-1 0,1 2 4 16,-1-15-7-16,-1 20 4 0,4-7-1 0,-3 2-2 15,0-4 4-15,0-1-3 0,3 4 1 0,-2-2 1 0,1 2-1 16,-2-4 0-16,0 3 2 0,1 0 0 0,-1-2-1 16,0-11 1-16,0 20-3 0,3-9 1 0,-3 0 4 15,0-11-5-15,2 19 3 0,-1-9-1 0,2 3 0 16,-1 1-2-16,-1-1 2 0,-1-2-2 0,2 0 1 15,-2 3 0-15,3-6 1 0,-3 6 1 16,1-3 0-16,-1-11 1 0,2 20-3 0,-2-9-3 0,0 0 3 16,0-11 1-16,0 19 1 0,0-11-1 0,0-8 0 15,4 19 2-15,-4-10-5 0,2 1 5 0,-2-10-3 16,-2 23 3-16,4-15-4 0,2 2 1 0,-2 0 0 16,-1 1-2-16,-1 0 1 0,0-11-1 0,3 18 4 15,-1-11-2-15,-2-7-2 0,1 20 5 0,-1-10-3 16,0-10 0-16,3 18 0 0,-3-18 1 0,2 14-1 0,-2-4 2 15,0-10-6-15,3 18 5 0,-3-11-1 0,0-7 1 16,4 17-3-16,-4-8 2 0,0-9 2 0,0 16-1 16,0-16 0-16,2 18 0 0,-2-8 1 0,3-2 0 15,-3-8-2-15,1 17 3 0,-1-8 3 0,0-9-1 16,0 18-2-16,1-8 1 0,-1-10-2 0,0 16-1 16,0-16 0-16,5 15 1 0,-5-15-1 0,0 16 4 15,0-8-1-15,0-8-1 0,1 16-1 0,-1-16 0 16,0 14-2-16,0-14 4 0,2 13-4 0,-2-13 2 15,0 14-1-15,0-14 4 0,6 15-4 0,-5-9 0 16,-1-6-2-16,5 13 3 0,-5-13-2 0,0 13 2 16,0-13-4-16,4 11-3 0,-4-11 3 0,2 10 4 15,-2-10-2-15,1 10 0 0,-1-10-2 0,3 11 4 16,-3-11 0-16,0 13-4 0,0-13 5 0,2 10-1 16,-2-10-2-16,1 11 2 0,-1-11 0 0,0 0-1 15,0 15 1-15,0-15 1 0,0 0-1 0,0 13-3 0,0-13 2 16,0 0-1-16,-1 13-2 0,1-13 1 15,0 0-1-15,0 0 5 0,0 12-1 0,0-12-2 16,0 0-3-16,0 0 7 0,0 0-4 0,0 0 2 0,3 10 4 16,-3-10 4-16,0 0 2 0,0 0 3 0,0 0-1 15,0 0 4-15,0 0-3 0,0 0-2 0,0 0 0 16,0 0-1-16,0 0-3 0,0 0 2 0,0 0-2 16,0 0 0-16,0 0-5 0,0 0 2 0,0 0-3 15,0 0-3-15,0 0-2 0,0 0-17 0,0 0-18 0,0 0-15 16,0 0-23-16,0 0-16 0,0 0-24 15,0 0-29-15,0 0-30 0,0 0-237 0,-15 6-446 16,15-6 197-16</inkml:trace>
</inkml:ink>
</file>

<file path=ppt/ink/ink232.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in"/>
          <inkml:channel name="T" type="integer" max="2.14748E9" units="dev"/>
        </inkml:traceFormat>
        <inkml:channelProperties>
          <inkml:channelProperty channel="X" name="resolution" value="393.73947" units="1/cm"/>
          <inkml:channelProperty channel="Y" name="resolution" value="393.73947" units="1/cm"/>
          <inkml:channelProperty channel="F" name="resolution" value="249.9771" units="1/in"/>
          <inkml:channelProperty channel="T" name="resolution" value="1" units="1/dev"/>
        </inkml:channelProperties>
      </inkml:inkSource>
      <inkml:timestamp xml:id="ts0" timeString="2023-08-11T05:35:37.264"/>
    </inkml:context>
    <inkml:brush xml:id="br0">
      <inkml:brushProperty name="width" value="0.04667" units="cm"/>
      <inkml:brushProperty name="height" value="0.04667" units="cm"/>
      <inkml:brushProperty name="color" value="#3165BB"/>
      <inkml:brushProperty name="fitToCurve" value="1"/>
    </inkml:brush>
  </inkml:definitions>
  <inkml:trace contextRef="#ctx0" brushRef="#br0">0 251 47 0,'0'0'138'0,"12"-1"-14"0,-12 1-4 16,0 0-12-16,0 0-9 0,9-3-10 0,-9 3-7 15,0 0-6-15,0 0-10 0,16-1-7 16,-16 1-6-16,0 0-6 0,12-3-2 0,-12 3-11 0,0 0-3 15,0 0 1-15,15 0-2 0,-15 0-4 0,0 0-3 16,13-1 1-16,-13 1 2 0,0 0 1 16,14 0 0-16,-14 0 0 0,0 0 3 0,15-3-3 0,-15 3-9 15,10-3 8-15,-10 3-4 0,11-1-2 0,-11 1-2 16,13-3-1-16,-13 3-1 0,13-4-1 0,-13 4 2 16,15-2-1-16,-15 2-1 0,15-4-6 0,-6 4-1 15,-9 0 5-15,20-3-7 0,-8 1 3 0,-1 1-3 16,0 0 0-16,1-2-1 0,1 3-5 0,2-1 1 15,3-1 7-15,-3 2-3 0,3-1 0 0,-5-3-1 16,7 4 8-16,-2-3-7 0,-2 3 2 0,3 0-1 16,1-3 2-16,-2 0 1 0,-2 3-4 0,3 2 3 0,1-1 1 15,-1-2-6-15,2 2 1 0,3 2-4 16,0-3 5-16,1 1-5 0,-4-1 4 0,-2 2-2 16,1-1 2-16,7 3 0 0,-8-2-1 0,8-1 1 0,-2 2-6 15,-5-2 5-15,8 0 1 0,-3 4-4 0,4-5 1 16,-2 4-2-16,-1-2 3 0,1 2-2 0,2-7 3 15,-7 6 2-15,3-2-7 0,2 2 2 0,-2-3 5 16,-1 0-17-16,2 3 14 0,-5-3 2 0,-2 0-3 16,8 1-3-16,-9-2 4 0,3 1-5 0,4-3 5 15,-6 6-7-15,1-6 5 0,4 6 3 0,1-3 0 16,-4-3 0-16,-2 3 0 0,7-1-3 0,-7-1 3 16,6 1-2-16,-5 2-1 0,1-2-2 0,-5-2 2 15,3 3-2-15,1 0 4 0,-2-1-3 0,1-1 5 0,0 4-1 16,1-4-6-16,-4 2 3 0,2-2 0 15,-3 2 0-15,3 0 2 0,-3-2-5 0,0 2 5 16,1 0-3-16,-2 0 3 0,2 0-1 0,0 0 2 0,-2 0 0 16,2 0-3-16,1 0 3 0,-4 0-1 0,-3 0-5 15,7 0 4-15,-1 0-1 0,1 0 2 0,-2 0-3 16,-2 0 2-16,-13 0 1 0,22 0-1 0,-5-5-1 16,-4 5 0-16,-13 0 3 0,21 0-3 0,-6-1 0 15,1 1 1-15,-5 0 0 0,1-1 0 0,3-2-4 16,3 0 9-16,-3 2-3 0,2 1 2 0,3-4 2 15,-5 4-3-15,0 0 2 0,3 0 0 0,-4-3 0 16,4 0 2-16,0 2 0 0,-3-1 1 0,-1 2-8 16,3-2 3-16,-2 0-1 0,0 2 3 0,2-4-2 15,-2 3-3-15,-3 0 3 0,4 0 0 0,-3 1-8 16,4 0 6-16,-2-4-10 0,-2 4 11 0,-1-2-1 16,3 1 7-16,-3-2-15 0,-12 3 9 0,22 3 0 0,-10-6-2 15,-12 3 2-15,21-1-2 0,-9 1 7 0,-12 0-6 16,22-4 1-16,-8 2 2 0,2 1-3 15,-5 1-1-15,1-3 0 0,4 3 3 0,0-1 2 0,-1-1-3 16,2 2-5-16,-1-4-1 0,2 3 1 0,0 0 3 16,1 0 2-16,-2-3 1 0,2 2-3 0,-1-1 5 15,-2 1-1-15,4-1 2 0,-1 2-5 0,1-2 0 16,-1 0-4-16,0 2 6 0,1-1-7 0,-1 1 7 16,-1-2-1-16,1 2 4 0,-1 0-7 0,0-1 1 15,0-1 1-15,-2-1-2 0,4 2 2 0,-5 2 1 16,0-4-4-16,1 1 4 0,-1 3-1 0,0-2 3 15,1 2-1-15,-1-2-4 0,-3 1-5 0,-1-1 4 16,-11 2 5-16,25-2-1 0,-15 2-3 0,5-6 2 0,-6 5-1 16,-9 1 3-16,20-2-6 0,-8-2 2 0,5 3 0 15,-3 0-2-15,-4-1 2 0,4-1 4 16,-14 3-1-16,24-2-3 0,-11-1 1 0,-4 1-2 0,4-1 4 16,-13 3-5-16,26-5 5 0,-16 3-12 0,4 1 8 15,1-2 2-15,-4 2-3 0,0-2-4 0,5 3 8 16,-1-1 1-16,-1 1-3 0,-1-2 7 0,-13 2-9 15,21-3 3-15,-5 3 0 0,-2 0 1 16,-14 0-3-16,22 0 1 0,-11-2 2 0,2 2-4 0,-13 0 3 16,21 0-1-16,-12-2 2 0,3 1-2 0,-12 1-2 15,19-3 2-15,-4 3 2 0,-15 0-6 0,21 0 6 16,-9 0 1-16,-12 0-4 0,19 0 0 0,-8-2 3 0,-11 2-3 16,18-1 2-16,-18 1 1 0,19-2-2 15,-10 0-2-15,-9 2 2 0,15 0-4 0,-15 0 4 16,13-3 3-16,-13 3-3 0,0 0 0 0,15 0 0 0,-15 0-3 15,0 0 5-15,12-2 1 0,-12 2-2 0,0 0-2 16,0 0-1-16,12-2-3 0,-12 2-4 16,0 0-2-16,0 0-6 0,11-3-8 0,-11 3-9 0,0 0-8 15,0 0-22-15,8-7-13 0,-8 7-21 0,0 0-76 16,0 0-94-16,0-12-289 0,0 12 128 0</inkml:trace>
</inkml:ink>
</file>

<file path=ppt/ink/ink233.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in"/>
          <inkml:channel name="T" type="integer" max="2.14748E9" units="dev"/>
        </inkml:traceFormat>
        <inkml:channelProperties>
          <inkml:channelProperty channel="X" name="resolution" value="393.73947" units="1/cm"/>
          <inkml:channelProperty channel="Y" name="resolution" value="393.73947" units="1/cm"/>
          <inkml:channelProperty channel="F" name="resolution" value="249.9771" units="1/in"/>
          <inkml:channelProperty channel="T" name="resolution" value="1" units="1/dev"/>
        </inkml:channelProperties>
      </inkml:inkSource>
      <inkml:timestamp xml:id="ts0" timeString="2023-08-11T05:35:40.899"/>
    </inkml:context>
    <inkml:brush xml:id="br0">
      <inkml:brushProperty name="width" value="0.04667" units="cm"/>
      <inkml:brushProperty name="height" value="0.04667" units="cm"/>
      <inkml:brushProperty name="color" value="#3165BB"/>
      <inkml:brushProperty name="fitToCurve" value="1"/>
    </inkml:brush>
  </inkml:definitions>
  <inkml:trace contextRef="#ctx0" brushRef="#br0">84 22 2 0,'0'0'124'0,"7"-10"6"0,-7 10-29 16,0 0 6-16,0 0-3 0,8-7-8 0,-8 7-9 0,0 0-5 16,0 0 1-16,0 0-6 0,6-6-2 15,-6 6-8-15,0 0-6 0,0 0 9 0,0 0-3 16,0 0-8-16,0 0-7 0,0 0-4 0,0 0 3 0,0 0-6 15,0 0-2-15,0 0-9 0,0 0 0 0,0 0-9 16,0 0-2-16,0 0-3 0,0 0 0 16,0 0-8-16,0 0 5 0,0 0-1 0,0 0-12 0,0 0 12 15,6 23-2-15,-6-23-5 0,0 12 5 0,0-12-4 16,-3 17 2-16,3-17-3 0,-2 20 7 0,1-11-1 16,-2 2 4-16,3-11 3 0,-2 20 4 0,-1-9-6 15,0 4 0-15,-2-3 0 0,3-1-5 0,-1 1-2 16,3-12-3-16,-4 24-4 0,2-9 3 0,-2 1-1 15,-1 0 1-15,4-2 3 0,-2-1-8 0,-2 1 8 16,4 2-3-16,-2-1-2 0,3-1-1 0,-2-1 4 16,2 6-3-16,2-7 1 0,-4 8-1 0,1-6-2 15,1 3-2-15,0-3 1 0,0 3 3 0,-2-4 1 16,2 2-2-16,-3 3-2 0,2-1 4 0,-1-2-5 0,-2 2 3 16,1-3 0-16,0 2-3 0,0-1-2 15,-2 2 1-15,2 4-2 0,-3-6 5 0,2 1 2 0,2-1-4 16,-1-1 3-16,0 2-1 0,3-1 1 0,-4 1 0 15,3 0-3-15,-1-3 2 0,2 5 1 0,-3-4-3 16,2 4 0-16,1-7 1 0,1 5-3 0,-1 1 2 16,3 1-4-16,-3-4 5 0,2 3 0 0,2-2-2 15,-3 2-2-15,-1-2 2 0,0 2 1 0,2 3 0 16,-1-3-1-16,-1-1 2 0,3 3-2 0,0-1 1 16,-3-2 3-16,3-1-7 0,-1 3 2 0,-1-4 1 15,-1 3 0-15,3 1-3 0,-3-3 3 0,0 1 1 16,2 1-5-16,-1-1 3 0,1 3-1 0,1-5-3 15,-2 4 2-15,-1-1 3 0,2-3 1 0,-2 3-2 16,3-1-2-16,-2 0 4 0,2-1-1 0,-3 1-2 16,3-1 2-16,-1 1-2 0,-1-1-1 0,2 1 0 15,-1 0-1-15,-2 1 2 0,1-1 0 0,1-1-1 0,-2-1 5 16,3 3-4-16,-2-1 0 0,1 0 0 0,-2 3 2 16,0 3-4-16,0-4 5 0,3-1-3 0,-3 1 2 15,1-2-1-15,-1 3-1 0,2 2 2 0,-2-4 1 16,-2 5-1-16,2-6-2 0,0 5 2 0,0-3-1 15,0 0-1-15,0 4 1 0,0-6 2 0,-1 1 2 16,-2 1-5-16,6-1 0 0,-3 1-1 0,0 2-1 16,-3-2 5-16,3-1-4 0,-2 2-1 0,1-2 6 15,1 7-5-15,-3-2-1 0,0-2 1 0,3-2 1 16,1-1 3-16,-2 0 0 0,1 1-3 0,0 2-3 16,0 2 1-16,0 1 4 0,1-2 0 0,1 2-1 0,1-3 2 15,-3 4 0-15,1-6-2 0,4 0-7 16,-5-1 5-16,1 7 3 0,1-8 1 0,-1 3-2 0,-1-1-1 15,0-1 2-15,3 8-2 0,-3-4 3 16,0-4 0-16,0 1 0 0,0 1-1 0,3 5 0 16,0-2 0-16,-3-1-1 0,2-3-1 0,-1-1 0 0,-1-2-3 15,3 5 6-15,-1-2-3 0,-2 0 1 0,1-1 1 16,-1 0-1-16,2-3-2 0,-2 4 0 0,0-5-1 16,2 4 4-16,-2-3-2 0,0 1 4 0,0 1-4 15,0-3-2-15,2 3 2 0,-2 1 1 0,1-1 1 16,-2-3-2-16,5 4 3 0,-4-3 0 0,2 0-1 15,-2 3 1-15,0 1-2 0,0-1 3 0,0 0 0 16,3-1 1-16,-3 0-4 0,3 1-1 0,0-1 2 16,0 0-1-16,-2 0 1 0,2 3-2 0,0-2 3 15,-1 1 1-15,-2 0-1 0,0-3-6 0,4 1 2 0,-1 1-2 16,-3 0 5-16,2 1-2 0,-2-4 2 16,3 3-6-16,-2-1 5 0,-1-1-1 0,0 1 4 15,2-1-5-15,-2 1 3 0,-2-3 1 0,2 4-2 16,2-4-3-16,1 3 2 0,-6 1 3 0,6-4-2 0,-3 2-2 15,0 1 2-15,1 2-3 0,-1-2-4 16,0 0 7-16,2 2 1 0,-2-2 2 0,-2-1-1 0,4 0-1 16,-2 0 0-16,1 1-2 0,2-3 4 0,-3 4-4 15,0-1-1-15,2-3 2 0,-1 4 0 0,2-4 0 16,-3 3 1-16,0-2 0 0,0-1-3 0,2 4 5 16,-1-3 1-16,-2 4-5 0,1-1-1 0,0 0 2 15,1 2-6-15,-1-2 3 0,0 1 4 0,0-1 0 16,0 0-7-16,0 0 6 0,0-2 1 0,-1 3-8 15,-1-2 8-15,2 0 0 0,0 2 0 0,2-2-1 16,-2 3 1-16,1-1 0 0,-1-4-1 0,3 8 1 16,-1-5 1-16,-1 1-1 0,-1 0-4 0,2-1 6 15,1 3-4-15,-3-6 1 0,0 3 0 0,3-2-2 16,0 2 1-16,-3-2 2 0,1 2-2 0,-1 1 2 16,2-1-1-16,-1 1-1 0,2-3-2 0,-3 3 5 15,0-2-3-15,3-1-1 0,-3 1 1 0,3-3 1 0,0 0-5 16,-2 3 7-16,4 0 2 0,-4-2-3 0,-1 0-3 15,0-4 2-15,5 2-2 0,-5 0 2 16,1 0-3-16,-1-1 4 0,2 2-2 0,-2 0-1 0,0-2 2 16,0-11 2-16,0 20-1 0,0-5-4 0,3-6 0 15,-3-9 3-15,0 23 1 0,0-10 1 0,-3-3-2 16,6 1 2-16,-6 3-2 0,6-3 1 0,-3 0-2 16,1 2-2-16,-1-2 3 0,5 2-1 0,-4 1 0 15,-1-5 6-15,5 4-3 0,-4 1-2 0,1-2-2 16,-1 3 5-16,2-7 1 0,-1 3-2 0,-2 2-1 0,1-2 1 15,2 4 0-15,-1-1-1 0,-2-1-1 16,0 1 7-16,0 2-2 0,0-16 2 0,-2 19-2 16,2-7 0-16,0 0 2 0,0 2-2 0,0-14-3 0,0 21 5 15,0-12-5-15,0-9 5 0,2 18-4 0,-2-8 2 16,1 1 1-16,-1-11 2 0,2 18-1 16,1-9-2-16,-3-9-1 0,1 20 1 0,1-11 1 0,1 1 2 15,-3-10-3-15,1 18 3 0,1-7-3 0,-2-11 1 16,1 14-2-16,2-3-1 0,-3-11 1 0,2 18-1 15,-2-10 4-15,0-8-4 0,1 18 1 0,2-7-5 16,-3-11 4-16,0 20 3 0,0-12-2 0,0-8 0 16,-3 18-1-16,3-8-1 0,0-10 3 0,-1 22 1 15,1-12-3-15,-2 1-1 0,2-11 1 0,-4 20-2 16,4-9 3-16,0-1-3 0,0-10 0 0,-2 21 2 16,2-12-1-16,0-9 2 0,2 24-3 0,-2-13 2 15,0-3 1-15,1 2-3 0,-1-10 3 0,0 21-3 16,3-7 1-16,-3-5 2 0,0 0-1 0,2 6-3 15,-2-5 1-15,0-10-2 0,-2 20 2 0,4-10 3 16,-2 1-2-16,0-11-1 0,-2 18-3 0,4-8 5 0,-2 0-6 16,0-10 4-16,1 18 0 0,2-8 2 0,-3-10-3 15,2 17 3-15,-1-10 0 0,-1-7-1 0,4 14-1 16,-4-6 2-16,0-8 2 0,3 14-2 0,0-5-1 16,-3-9 3-16,2 13-2 0,-2-13 1 0,4 16 0 15,-2-9-1-15,-2-7-1 0,1 11 1 0,-1-11 0 16,2 13-1-16,-2-13 1 0,0 11-1 0,0-11 0 15,4 11-1-15,-4-11 1 0,2 13 1 0,-2-13-4 16,4 11 3-16,-4-11-2 0,0 11-1 0,0-11 5 16,2 9-4-16,-2-9 1 0,0 15 3 0,0-15-3 0,1 10 1 15,-1-10 0-15,3 10 1 0,-3-10-1 16,2 11 1-16,-2-11-3 0,1 13 0 0,-1-13 1 16,3 12 4-16,-3-12-3 0,2 11-1 0,-2-11 1 0,0 16-1 15,0-16 2-15,6 12-2 0,-6-12 0 0,1 13 4 16,-1-13-5-16,0 11 4 0,2-1-3 15,-2-10 1-15,3 16 0 0,-3-16 1 0,0 12-2 16,0-12 3-16,1 14-2 0,-1-14 1 0,3 17-2 0,0-7-1 16,-3-10 2-16,0 11 0 0,0-11-3 0,2 10 2 15,-2-10-2-15,0 15 4 0,0-15 0 0,4 14-3 16,-4-14 0-16,2 13 0 0,-1-5-1 0,-1-8 3 16,2 14 0-16,-2-14-3 0,3 13 2 0,-3-13-1 15,1 11 3-15,-1-11 2 0,2 15-2 0,-2-15 3 16,6 10-3-16,-6-10 0 0,3 15-2 0,-3-15 4 15,0 12-2-15,0-12 3 0,1 10-2 0,-1-10 0 16,1 15-4-16,-1-15 5 0,0 9-2 0,0-9 0 16,0 12-1-16,0-12 0 0,-1 14 0 0,1-14-1 15,0 13 2-15,0-13-2 0,-1 11 0 0,1-11 4 16,0 14-4-16,0-14 5 0,0 13-4 0,0-13 3 16,1 13-4-16,-1-13 3 0,1 12-2 0,-1-12 2 0,2 11-2 15,-2-11 3-15,0 0-4 0,3 11 3 16,-3-11-1-16,0 0 0 0,1 11 1 0,-1-11-1 15,0 0 6-15,0 0 2 0,0 0 0 0,0 0 2 0,0 0-2 16,0 12 2-16,0-12-1 0,0 0 0 0,0 0-1 16,0 0-1-16,0 0-4 0,0 0 5 0,0 0-5 15,0 0 0-15,-4 12 0 0,4-12 0 0,0 0-2 16,0 0 1-16,-3 11 1 0,3-11 0 0,-4 8-4 16,4-8-1-16,0 0 1 0,-8 15 0 0,8-15-2 15,-4 8 3-15,4-8-2 0,-3 8-2 0,3-8 4 16,0 0 1-16,-6 12-3 0,6-12-1 0,0 0-6 15,-5 10 7-15,5-10-2 0,-3 9 0 0,3-9 2 16,0 0 1-16,-1 11 2 0,1-11-3 0,-6 8-4 16,6-8 4-16,0 0-3 0,-5 11 4 0,5-11-4 15,0 0 2-15,-6 6-1 0,6-6 3 0,0 0-2 16,0 0-1-16,0 0 5 0,0 0 2 0,0 0-3 16,0 0 5-16,0 0 4 0,0 0 2 0,0 0 4 0,0 0-9 15,0 0 5-15,0 0-4 0,0 0 4 0,0 0 2 16,0 0-6-16,0 0 0 0,0 0 4 15,0 0-11-15,0 0 8 0,0 0-7 0,0 0 1 0,0 0-4 16,0 0-1-16,0 0 2 0,0 0-2 0,0 0-5 16,0 0-10-16,0 0-11 0,0 0-13 0,0 0-13 15,0 0-24-15,0 0-23 0,0 0-26 0,0 0-31 16,0 0-28-16,0 0-19 0,0 0-61 0,0 0-161 16,0 0-459-16,0 0 203 0</inkml:trace>
</inkml:ink>
</file>

<file path=ppt/ink/ink234.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in"/>
          <inkml:channel name="T" type="integer" max="2.14748E9" units="dev"/>
        </inkml:traceFormat>
        <inkml:channelProperties>
          <inkml:channelProperty channel="X" name="resolution" value="393.73947" units="1/cm"/>
          <inkml:channelProperty channel="Y" name="resolution" value="393.73947" units="1/cm"/>
          <inkml:channelProperty channel="F" name="resolution" value="249.9771" units="1/in"/>
          <inkml:channelProperty channel="T" name="resolution" value="1" units="1/dev"/>
        </inkml:channelProperties>
      </inkml:inkSource>
      <inkml:timestamp xml:id="ts0" timeString="2023-08-11T05:35:42.260"/>
    </inkml:context>
    <inkml:brush xml:id="br0">
      <inkml:brushProperty name="width" value="0.04667" units="cm"/>
      <inkml:brushProperty name="height" value="0.04667" units="cm"/>
      <inkml:brushProperty name="color" value="#3165BB"/>
      <inkml:brushProperty name="fitToCurve" value="1"/>
    </inkml:brush>
  </inkml:definitions>
  <inkml:trace contextRef="#ctx0" brushRef="#br0">0 112 24 0,'13'-2'116'16,"-13"2"-6"-16,0 0-10 0,0 0-12 0,0 0-8 15,0 0-4-15,14 0-6 0,-14 0-8 0,0 0 0 16,13-4-9-16,-13 4 1 0,0 0-4 0,14-1 5 16,-14 1-5-16,10-1 3 0,-10 1-5 0,18 0-5 15,-18 0-4-15,25-1 1 0,-10 1-7 0,-1 0 6 16,1 1 1-16,-4-1-6 0,3 0 1 0,2-1 0 16,-2-2 0-16,1 3-2 0,-15 0 2 0,21 0-3 15,-10 3-6-15,4-6 1 0,-15 3 4 0,24 3-2 16,-9-6 2-16,0 6-4 0,-3-3 2 0,3-3-4 15,1 3-4-15,-2 0 2 0,1 0-3 0,0 0 0 16,-15 0-2-16,23 0 2 0,-14 3 0 0,-9-3 2 0,27-3-3 16,-15 6 1-16,-1-3-3 0,-11 0 0 15,17-3-2-15,-6 6 2 0,-11-3-5 0,21 0 4 0,-21 0-5 16,19 0-1-16,-19 0-1 0,21 0 3 0,-10 0-7 16,-11 0-1-16,19 0 4 0,-19 0-2 0,18 0-1 15,-8 0-3-15,-10 0 2 0,20 0 2 0,-13 1-5 16,-7-1 4-16,14 1 2 0,-14-1-4 0,14 1 0 15,-14-1 4-15,12 0-2 0,-12 0 1 0,14 4 1 16,-14-4 1-16,12 0 1 0,-12 0 1 0,0 0 2 16,16 0-6-16,-16 0 1 0,14 2 3 0,-14-2 0 15,13 4-3-15,-13-4 4 0,16 1-5 0,-7 2 5 16,-9-3 2-16,21 1-4 0,-9-1 9 0,-12 0 1 16,20-1-4-16,-6 2 5 0,0 1 1 0,2-2 3 0,-5 0-3 15,5-2-1-15,-16 2-1 0,21 0-1 16,-9-1 1-16,-12 1-3 0,21-3-1 0,-9 3-2 15,-12 0-3-15,15 3 0 0,-15-3 0 0,15 0-5 0,-15 0 6 16,13 0-3-16,-13 0-1 0,13 0 0 0,-13 0-5 16,12 0 1-16,-12 0 2 0,12 1 0 0,-12-1-2 15,14 2 1-15,-14-2-2 0,13 0 0 0,-13 0 3 16,17 4-4-16,-7-4 0 0,-10 0 4 0,15 1-4 16,-5 1 3-16,-10-2-6 0,17 1 3 0,-17-1 0 15,22 0-4-15,-13-1 3 0,-9 1 0 0,18 0 0 16,-9-2 6-16,-9 2-3 0,15 0 0 0,-15 0-2 15,16 0 0-15,-16 0-1 0,11-4 3 0,-11 4 0 16,13-1 0-16,-13 1-1 0,13-6 2 0,-13 6-3 0,11-1 0 16,-11 1 0-16,0 0 2 0,15-6-2 0,-15 6-1 15,0 0 1-15,12-5 0 0,-12 5 1 16,9-1-2-16,-9 1 0 0,12-4 5 0,-12 4-6 0,13-3 0 16,-13 3-1-16,12-4 0 0,-12 4 4 15,9-3 2-15,-9 3-5 0,13-4 5 0,-13 4-5 0,17-4 2 16,-8 3-4-16,-9 1 3 0,18-2 1 0,-18 2-7 15,19-4 6-15,-12 2 2 0,-7 2-4 0,15-5 4 16,-15 5-2-16,17-2 1 0,-17 2-1 0,13-2 5 16,-13 2 2-16,11-3 2 0,-11 3 2 0,13-4 4 15,-13 4 2-15,10-6-3 0,-10 6 2 0,11-1 1 16,-11 1-2-16,0 0 3 0,15-6-5 0,-15 6 3 16,0 0-4-16,9-2 3 0,-9 2-2 0,0 0-2 0,0 0 0 15,13-3-1-15,-13 3 0 0,8-4-2 16,-8 4 0-16,12-4-1 0,-12 4 1 0,13-4-2 15,-13 4-1-15,12-3 5 0,-3 1-5 0,-9 2-1 0,13-2-1 16,-13 2 1-16,14-3-1 0,-14 3 4 0,12-2-5 16,-12 2 3-16,13-3-2 0,-13 3 1 15,12-1-1-15,-12 1 1 0,0 0-1 0,10-3-3 16,-10 3 6-16,0 0 1 0,12-3-3 0,-12 3 3 0,0 0-2 16,0 0-3-16,12-4 2 0,-12 4 4 0,0 0-5 15,9-3 4-15,-9 3-6 0,0 0 5 0,0 0-3 16,0 0-3-16,0 0 5 0,18 2-4 0,-18-2 1 15,0 0 0-15,0 0-2 0,0 0 2 16,18 1-2-16,-18-1 1 0,9 0 2 0,-9 0-3 0,0 0 1 16,0 0-1-16,0 0-2 0,15 4 4 0,-15-4-2 15,0 0 2-15,0 0-2 0,9 3-2 0,-9-3 1 16,0 0 6-16,0 0-2 0,0 0 1 0,9 3 1 16,-9-3 1-16,0 0-1 0,0 0 6 0,0 0-4 15,0 0 3-15,0 0-3 0,0 0 3 0,15 0 2 16,-15 0 2-16,0 0-3 0,0 0 5 0,0 0-2 15,0 0 4-15,0 0-4 0,0 0 0 0,13 0 0 16,-13 0-5-16,0 0-2 0,0 0 7 0,0 0-5 0,0 0-1 16,0 0-13-16,0 0-18 0,0 0-23 15,0 0-31-15,0 0-43 0,0 0-48 0,0 0-84 0,0 0-215 16,-37-6-507-16,37 6 225 0</inkml:trace>
</inkml:ink>
</file>

<file path=ppt/ink/ink235.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in"/>
          <inkml:channel name="T" type="integer" max="2.14748E9" units="dev"/>
        </inkml:traceFormat>
        <inkml:channelProperties>
          <inkml:channelProperty channel="X" name="resolution" value="393.73947" units="1/cm"/>
          <inkml:channelProperty channel="Y" name="resolution" value="393.73947" units="1/cm"/>
          <inkml:channelProperty channel="F" name="resolution" value="249.9771" units="1/in"/>
          <inkml:channelProperty channel="T" name="resolution" value="1" units="1/dev"/>
        </inkml:channelProperties>
      </inkml:inkSource>
      <inkml:timestamp xml:id="ts0" timeString="2023-08-11T05:35:48.219"/>
    </inkml:context>
    <inkml:brush xml:id="br0">
      <inkml:brushProperty name="width" value="0.04667" units="cm"/>
      <inkml:brushProperty name="height" value="0.04667" units="cm"/>
      <inkml:brushProperty name="color" value="#3165BB"/>
      <inkml:brushProperty name="fitToCurve" value="1"/>
    </inkml:brush>
  </inkml:definitions>
  <inkml:trace contextRef="#ctx0" brushRef="#br0">473 36 123 0,'0'0'123'15,"3"-8"-1"-15,-3 8-8 0,0 0-5 0,0 0-12 0,0 0-3 16,6-7-2-16,-6 7-4 0,0 0 1 0,0 0-7 16,0 0 1-16,0 0-6 0,0 0-7 15,0 0 1-15,0 0-3 0,0 0-2 0,0 0-4 0,1-11-7 16,-1 11 3-16,0 0-3 0,0 0-1 0,0 0-5 15,0 0-3-15,0 0-3 0,0 0-3 16,0 0-7-16,0 0-3 0,0 0-3 0,-15-10-4 0,15 10-4 16,0 0-2-16,-19 3 0 0,19-3-4 0,-15 3-4 15,15-3 4-15,-21 8-2 0,8-6 2 0,-1-1-8 16,-2 3 3-16,5-1 0 0,11-3-4 0,-19 7 2 16,9-4-2-16,-1 2-2 0,-4-3 0 0,2 3 5 15,4 0-3-15,0 0-4 0,-3-2 4 0,2 1-2 16,1 2 1-16,-2-3-2 0,11-3-1 0,-15 6 2 15,9-1-2-15,6-5-2 0,-9 7 3 0,9-7 1 16,-7 8-2-16,7-8 3 0,-6 6-4 0,6-6 0 16,-6 10 2-16,6-10 1 0,-5 11-2 0,5-11 0 15,-3 10 0-15,3-10 0 0,-3 11 1 0,3-11-2 16,0 0-1-16,5 15-1 0,-5-15 5 0,0 0-1 16,1 15 1-16,-1-15 1 0,5 8-2 0,-5-8-2 0,6 8-2 15,-6-8 4-15,9 6 0 0,-3 2 4 16,-6-8-4-16,12 3 1 0,-5 1-10 0,-7-4 10 0,14 3 1 15,-4 1-3-15,-10-4 2 0,16 3-2 0,-8 0 1 16,2 1 1-16,1-1-2 0,-11-3 0 0,18 4 1 16,-8-3-7-16,1 0 7 0,-11-1 3 0,17 5-1 15,-9-5-3-15,-8 0 4 0,18 2-6 0,-9 0 3 16,-9-2 2-16,15 2-4 0,-6-1 4 0,-9-1-4 16,13 0 0-16,-13 0 1 0,0 0-4 0,16 2 4 15,-16-2 3-15,0 0-1 0,12 0-3 0,-12 0 3 16,0 0-2-16,12 4-3 0,-12-4 2 0,0 0 4 15,9 4-5-15,-9-4 4 0,0 0-1 0,11 3 2 16,-11-3-6-16,0 0 0 0,9 6 0 0,-9-6 3 0,7 5-3 16,-7-5 4-16,6 7-6 0,-6-7 6 0,0 0-4 15,6 8 2-15,-6-8 3 0,6 6-3 16,-6-6 0-16,0 0 0 0,3 10 3 0,-3-10-1 0,0 0-3 16,0 0 2-16,4 11 2 0,-4-11-2 0,0 0-3 15,0 0 6-15,-6 15-3 0,6-15 0 0,0 0 2 16,-5 13-1-16,5-13-1 0,-3 11 2 0,3-11-1 15,-9 10 0-15,9-10 3 0,-5 8-5 0,5-8 3 16,-9 10-1-16,9-10-2 0,-7 10 3 0,7-10-2 16,-9 11 0-16,4-8 3 0,-1 4-6 0,6-7 5 0,-9 10-2 15,3-4 3-15,6-6-1 0,-12 15 0 16,7-11-1-16,5-4-3 0,-11 14 2 0,5-9 0 16,-4-1 0-16,2 3 0 0,1-2-1 0,-2 1 4 15,0-2-2-15,-5 3-2 0,5-3 1 0,2-1 4 16,7-3-1-16,-19 7-2 0,8-3 0 0,2-1 1 15,9-3-3-15,-19 4 6 0,10-4 3 0,9 0-4 16,-21-4 8-16,21 4 1 0,-22-4 4 0,13 1 8 0,-2 0-5 16,2-2 1-16,-3-1 0 0,-1-4 8 0,1 3-2 15,-1-1-5-15,4-2-1 0,1 3 1 0,-2-4 2 16,1-2 1-16,-2 7-3 0,4-1 0 0,1-1-3 16,1 0-7-16,-5 0 2 0,1 3-1 0,0-2-5 15,9 7 4-15,-16-10-4 0,10 7-1 0,6 3-13 16,-9-5-15-16,9 5-14 0,0 0-1 0,0 0-18 15,0 0-16-15,0 0-16 0,-20 11-28 0,20-11-13 16,-3 12-31-16,3-12-195 0,0 0-380 0,11 16 169 16</inkml:trace>
</inkml:ink>
</file>

<file path=ppt/ink/ink236.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in"/>
          <inkml:channel name="T" type="integer" max="2.14748E9" units="dev"/>
        </inkml:traceFormat>
        <inkml:channelProperties>
          <inkml:channelProperty channel="X" name="resolution" value="393.73947" units="1/cm"/>
          <inkml:channelProperty channel="Y" name="resolution" value="393.73947" units="1/cm"/>
          <inkml:channelProperty channel="F" name="resolution" value="249.9771" units="1/in"/>
          <inkml:channelProperty channel="T" name="resolution" value="1" units="1/dev"/>
        </inkml:channelProperties>
      </inkml:inkSource>
      <inkml:timestamp xml:id="ts0" timeString="2023-08-11T05:36:02.626"/>
    </inkml:context>
    <inkml:brush xml:id="br0">
      <inkml:brushProperty name="width" value="0.04667" units="cm"/>
      <inkml:brushProperty name="height" value="0.04667" units="cm"/>
      <inkml:brushProperty name="color" value="#3165BB"/>
      <inkml:brushProperty name="fitToCurve" value="1"/>
    </inkml:brush>
  </inkml:definitions>
  <inkml:trace contextRef="#ctx0" brushRef="#br0">-4 47 116 0,'-11'-7'134'15,"11"7"-14"-15,0 0-13 0,0 0-6 0,0 0-16 16,0 0 0-16,0 0-7 0,0 0-8 0,0 0-4 15,0 0-1-15,23-13-1 0,-23 13-9 0,0 0-2 16,0 0-4-16,7-5-5 0,-7 5-8 0,0 0 6 16,0 0-14-16,8-7 3 0,-8 7-3 0,0 0-4 15,0 0-2-15,11-1 3 0,-11 1-10 0,0 0 4 16,15 0-3-16,-15 0 2 0,0 0-4 0,20 1 2 0,-20-1-4 16,15 0-1-16,-15 0-5 0,19 0 4 0,-10 3 0 15,-9-3-2-15,19 0 1 0,-7 0 7 0,-12 0-10 16,24 0 7-16,-13 0-1 0,5-3-9 0,0 3 8 15,-2 0-1-15,4 0-14 0,-3 0 15 0,3 0-8 16,-5 3 5-16,3-6-3 0,1 3 0 0,-2 3 1 16,0-6-4-16,1 6-4 0,0-3 5 0,1-3-4 15,-2 3 5-15,0 0-4 0,1 0 4 0,-1 3-1 16,3-3 1-16,-2-3-3 0,2 3 0 0,-1 0 1 16,1 0-2-16,1 0 3 0,-3 0 0 0,1-1-11 15,-1 1 8-15,4 0 0 0,-1-3-8 0,0 6 11 16,1-3-5-16,-1 0 3 0,6 0-1 0,-5 0-1 15,-1 0 5-15,-4 1-2 0,6-1 3 0,-3 0-8 0,1 0 5 16,-1 3 3-16,8-2-5 0,0 0 0 16,-6-1 3-16,5 0-7 0,-5 2 3 0,0-2 3 15,0 1 2-15,-1 1-3 0,1-2 1 0,2 0-3 0,-6 2 2 16,7-2 3-16,-4 0-6 0,-3 2 2 0,1-2 1 16,-1 0 0-16,4 0-1 0,-2 1 0 0,-3-1 0 15,1 3-2-15,-1-3 2 0,1 0 4 0,1 1 0 16,-2-1-3-16,1 0-5 0,-3 1 4 0,4-1 5 15,-4 0-10-15,1 1 3 0,-14-1 4 16,25 0-7-16,-18 0 6 0,5 4 2 0,-12-4-4 0,23 0 0 16,-13 0 1-16,-10 0-2 0,20 0 3 0,-11 0 0 15,-9 0-6-15,23 0 7 0,-14 3-4 0,-9-3 2 0,20 0 0 16,-13 3 4-16,-7-3-10 0,20 1 6 0,-11 2-1 16,1-3 1-16,-10 0 1 0,21 0-3 15,-8 1 4-15,-13-1-1 0,20 0 0 0,-7 2-2 0,0-1 1 16,1-2 2-16,-14 1-6 0,28-2 2 0,-16 2 4 15,5-1-1-15,-3 1-2 0,4 0 1 0,-1-4 0 16,-1 4-4-16,1-1 5 0,-4-1 3 0,2-1-2 16,3 3-5-16,0-4 1 0,1 3 1 0,-2-1 0 15,2-1 2-15,0 2-5 0,1-1 8 0,-1 0-3 16,-3 0-5-16,4 2 5 0,-1-1-2 0,1-1 2 16,-4 2-2-16,3-1 3 0,-2 1-4 0,-1-1-3 15,4 1 3-15,3 0 1 0,-2 1 1 0,-3-1 3 16,0 0-3-16,-1 1 0 0,2 1 0 0,-3-1-1 15,1-1 1-15,-1 0 1 0,4 0-1 0,-4 2 0 16,0-2 2-16,4 0 1 0,-5 2-2 0,3-4 2 16,-1 4 1-16,0-2-13 0,2 0 10 0,1 2-19 0,-1-2 24 15,-3 0-10-15,4 0 3 0,-1-2 1 0,1 2 0 16,-1 0-1-16,0-2 1 0,2 2-4 0,-1-2-3 16,5 2 0-16,-6 0 8 0,1-1-12 0,-1-1 9 15,1 1 0-15,2 0 2 0,-3-2-3 0,1 2-4 16,-1 1 5-16,2-5 2 0,-5 5 7 0,7-4-4 15,-4 4-4-15,1-1 4 0,-1 0 1 0,0 1-3 16,-2-2-1-16,2 2 2 0,-4 0-4 0,6 0 7 16,-2 0-6-16,1 0 0 0,-1 2 1 0,-3-2 3 15,-1 0 2-15,5 0-4 0,-4 1-5 0,4 0 5 16,-1 3-1-16,0-4-2 0,-5 2-2 0,5 1 8 16,4-2-2-16,-7-1-6 0,0 4 0 0,4-3 4 0,7 1 3 15,-2-1-3-15,0 1 2 0,-2 0 0 16,-4 0-2-16,8-2-3 0,-2 1-2 0,-1 2-12 0,-2-1 20 15,-5-1-2-15,5 3-2 0,-2-4-7 0,8 3 8 16,-4-1 3-16,1-2-3 0,1 0 0 0,-3 1 2 16,3-1-6-16,-1 1 0 0,2 2 4 0,-8-3-3 15,7 1-4-15,1 1 10 0,-8-2-5 0,6 0 3 16,4 1-2-16,-3-1 1 0,-3 3-1 0,2-6 2 16,2 3-1-16,-2 0-2 0,1 0-1 0,1-1 3 15,-11 1 0-15,6 0 2 0,-2-2-2 0,7 4 3 16,-2-2-2-16,3-2 2 0,-8 1-4 0,6-2-4 15,-6 3 3-15,7 0 0 0,-6 0 0 0,5-1 1 16,0 2 4-16,-7-3-4 0,1 2-6 0,-1 0 11 16,8-2-1-16,-8 2 2 0,7 2-4 0,-3-4-5 15,3 2 9-15,-7 0-4 0,1-3-2 0,2 3-2 16,-3 0 4-16,1 0-4 0,1 0 2 0,-2 0 2 0,2 0 1 16,-2 0-2-16,1 0-1 0,0 0 2 15,0 0 0-15,-1 0-5 0,1 3 3 0,-1-3 0 0,0 2 4 16,-2-2-3-16,2 0 1 0,1 1-2 0,5-1 4 15,-9 0 0-15,7 1-3 0,1 2-2 0,-5-3 3 16,3 1 2-16,-4-1-4 0,3 0 1 0,4 2-4 16,1-1 9-16,-2-1-5 0,1 0 2 0,0 4-4 15,-1-4 3-15,-4 0-2 0,2 0-3 0,-3 2 3 16,1-2 1-16,-1 0 2 0,7 0-4 0,-3 4 0 16,-3-4 2-16,-1 0-1 0,1 0 0 0,5 1 1 15,-6 1-5-15,1-2 8 0,2-2-3 0,-3 4 3 16,2-2 0-16,-1 4-3 0,-1-4 0 0,1 0 2 15,-1 0-6-15,0 5 3 0,-1-4-5 0,0-1 10 16,0 4-7-16,0-3 4 0,1 1-4 0,7-2 1 0,-7 1 4 16,0 2-4-16,1-2-6 0,-1 1 8 15,1-1 4-15,-3 2-4 0,3-2 3 0,-1-1-2 0,-4 3-1 16,6-3-1-16,-2 1-2 0,-1 1 3 0,-1-2 0 16,2 0 4-16,0 0-8 0,1 0 4 0,-4 4 1 15,1-4 0-15,2 0-7 0,3 1 6 0,-2-1-2 16,-1 2 4-16,-1-2-2 0,2 0-2 0,-3 0 2 15,3 4 8-15,-1-4-8 0,7 0 4 0,-7 0-7 16,0 2 4-16,2 2 2 0,-3-4-6 0,0-2 3 16,0 2-1-16,1-2 0 0,1 4 1 0,-1 0-3 15,0-2 3-15,-4 1 3 0,3-1-1 0,-3 0-11 16,3 0 9-16,-2 0 1 0,-1 0 2 0,3 0-3 16,0 3 3-16,-3-3-6 0,3 0 0 0,-3 0 0 0,3 1 8 15,-3 1-2-15,0-2 3 0,3 0-6 16,-4 0 0-16,1 1 0 0,2-1 0 0,-2 0-17 0,0 0 21 15,-2 0-5-15,0 3 1 0,5-3-3 0,-3 1-4 16,2-2 7-16,2 2 2 0,-3-2 1 16,2 2-6-16,8-1 3 0,-5 2 2 0,-2-2 0 0,5 0 0 15,-5 0-4-15,1 0 0 0,-1 0 3 0,0 0 0 16,2 0-10-16,-1 0 14 0,-1 0-8 0,0 0 5 16,8 0-4-16,-7 0 2 0,5 0 5 0,-1 0-2 15,-5 0-3-15,1 0 0 0,1 0 0 0,1 0 2 16,-3-2-4-16,5 2 2 0,-4-1 0 0,-1 2-2 15,6-2 6-15,-5 1-5 0,-1 0 1 0,0-3-2 16,5 3 2-16,-1 3-1 0,-5-3-3 0,1 1 3 16,6-1 0-16,-5 2 7 0,-1-2-7 0,0 0-1 0,1 4-1 15,-1-3 4-15,-2-1-1 0,2 1-3 0,0 1-12 16,1 1 17-16,-2-3-4 0,-2 0 6 0,3 0-1 16,1 0-3-16,-2 2-1 0,0 1-1 0,0-2 4 15,-1 0-5-15,3 2 2 0,-1-6 9 0,-1 6-14 16,2-2 6-16,-1 1 4 0,-1 0-1 0,3 0-3 15,1-1 0-15,-3 1-2 0,1-2 7 0,7 1-4 16,-8 2-8-16,8-2 10 0,-8-1-5 0,1 0-1 16,1 0 5-16,-4 0-1 0,4 1 0 0,-1 1 3 15,-1-2-6-15,2 3 1 0,-2-3 1 0,-1 0 4 16,-1 0-1-16,4 0-3 0,-2 4 2 0,2-3-2 16,-3-1-1-16,1 1 2 0,2-1 0 0,-2 2-5 15,2 0 4-15,-1-1-2 0,-1 1 4 0,2-2 1 16,6 2-6-16,-2-2-10 0,-5 1 12 0,5-1 4 15,2 2 0-15,0 1-6 0,-2-3 5 0,-1 1-4 16,1-1 2-16,-1 3 2 0,-3 0-4 0,4-6-1 0,-1 7 6 16,-5-2-1-16,4-1-2 0,-7-1 2 0,5 3-1 15,1-1-4-15,-4 0 9 0,8-1-3 0,-7-1-2 16,1 2-3-16,0 0 2 0,0 1 1 0,-2-3-1 16,1 3-1-16,-1-2 5 0,10 0-6 0,-11 2 2 15,1-1 2-15,1-2-4 0,-3 0 2 0,2 3-1 16,3-3-1-16,-1 2 4 0,-1-2-8 0,-3 1 5 15,2-1 2-15,2 1 1 0,1 2-1 0,-2-3 2 16,6 1-1-16,1 1-1 0,-7-1-2 0,5-1 3 16,-3 3-6-16,-3-2-1 0,3 1 8 0,2-2-6 0,-2 4 9 15,2-4-2-15,3 0-4 0,-3 0-1 16,1 0-3-16,1 1 4 0,2 1-3 0,-2 0 4 16,1 0 1-16,-1-2 1 0,-1 4-2 0,3-4-2 15,0 1 3-15,-2 0 0 0,-6 0-4 0,8-1 0 16,-2 0 7-16,2 4-5 0,-1-4-2 0,-1 2 1 15,3-1-7-15,-5-2 9 0,-1 2-4 0,5-1 1 16,-8 0 0-16,5 3 0 0,-4-2 2 0,6-1 6 0,-6 0-7 16,1 3 1-16,-2-3 3 0,0 0-10 0,1 3 10 15,-1-3 3-15,2 0-7 0,-1 0 1 0,-1 0-13 16,0 0 19-16,1 0-7 0,-1 1 8 0,0-1-4 16,-1 0 0-16,8 0-1 0,-8 0-3 0,-2 3 0 15,2-3 3-15,1 0 0 0,-1 0 0 0,-1-3-6 16,2 3 7-16,-1 3 0 0,3-3-4 0,-2 0 2 15,2-3 2-15,-2 3-3 0,4 3 3 0,-4-6-8 16,8 2 4-16,-8 1-9 0,1 0 10 0,1 1-1 16,4-1 2-16,-6 0-5 0,2 0 8 0,-1 0-2 15,7 0-3-15,-4-3 1 0,-3 3 0 0,4 2 2 16,-2-2-3-16,-4-2 1 0,7 2 4 0,-4 0-2 16,1-1-2-16,-4-2-3 0,5 3 4 0,1 0 1 0,1 0-2 15,-6 0 2-15,2 0-2 0,3 0-4 16,1 0 9-16,-4-1-8 0,3 1 5 0,-6 0-5 0,3 0 3 15,-2-3 4-15,1 3 1 0,5 0-6 16,-4 3-2-16,-2-3-10 0,2 0 16 0,0 0-6 0,3 0 5 16,-3 0 0-16,-2 0-3 0,4 0 1 0,3-3 0 15,-6 6-2-15,7-3 1 0,-8 0-2 0,3 0 6 16,-1 0-3-16,-1 0-3 0,-2 0 6 0,1 0 0 16,6-3 2-16,-5 3-8 0,-1-1 1 0,7 1 5 15,-7 0-2-15,5 0 3 0,-5 0-2 0,1-2-1 16,0 2-5-16,6 0 2 0,-1 0 2 0,-7 0-2 15,9 0 2-15,-8 0-6 0,-1 0 7 0,2-4-1 16,5 3 2-16,-6 1-1 0,1-1-1 0,5 0 1 0,-6 1-1 16,-1 0 3-16,5-4-5 0,-7 4 1 15,2-2 3-15,-2 0-2 0,4 0 1 0,-1 2 2 16,1-1-4-16,-1 1 6 0,0-3-5 0,-1 3-4 16,0-1 4-16,2-1-3 0,-3 2-5 0,4-1 11 15,-3 1 2-15,-1 0-6 0,2-3-1 0,-1 2 4 0,1 2 2 16,-2-2 1-16,2 1-7 0,-1 0 2 0,0 0-3 15,-2 0 6-15,4 0 2 0,-2 0-4 0,1 0-11 16,-1 0 16-16,0 0-3 0,3 1-5 0,-4 2 3 16,4-6-11-16,6 6 15 0,-6-3 2 0,3-3-5 15,-5 6 2-15,1-3-2 0,1 0 3 0,1-3-3 16,3 6-3-16,-4-3 4 0,0 0-2 0,3 1 1 16,-3-1-1-16,-2 2-4 0,7-2 4 0,-7 0-2 15,5 1 1-15,-6-1-2 0,3-1 3 0,-2 1-2 16,2 1 2-16,-2-1-1 0,1 0 1 0,-1 0-6 15,0-1 6-15,1-1-2 0,1 2 4 0,-3 0-5 16,1 0 2-16,-1 0-4 0,0 0 5 0,-3 0-2 16,3 0 1-16,-1-1-1 0,1 1 4 0,0 1-4 15,0-2 2-15,-4-2-4 0,2 3 7 0,2 3-6 16,-3-6 5-16,-2 6-3 0,4-3 3 0,-4 0-12 0,2 0 15 16,-3 0-5-16,-2 1 3 0,-10-1 1 15,24-1 2-15,-9 1-3 0,-3 0 3 0,-12 0-1 16,19 0-1-16,-19 0 3 0,18 0 1 0,-7 0-2 0,-11 0 1 15,16 0-1-15,-16 0-1 0,14 0-2 0,-14 0 1 16,10-3-3-16,-10 3 1 0,0 0 2 0,0 0-11 16,0 0-20-16,16 3-12 0,-16-3-12 0,0 0-35 15,0 0-56-15,0 0-109 0,0 0-271 0,0 0 121 16</inkml:trace>
</inkml:ink>
</file>

<file path=ppt/ink/ink237.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in"/>
          <inkml:channel name="T" type="integer" max="2.14748E9" units="dev"/>
        </inkml:traceFormat>
        <inkml:channelProperties>
          <inkml:channelProperty channel="X" name="resolution" value="393.73947" units="1/cm"/>
          <inkml:channelProperty channel="Y" name="resolution" value="393.73947" units="1/cm"/>
          <inkml:channelProperty channel="F" name="resolution" value="249.9771" units="1/in"/>
          <inkml:channelProperty channel="T" name="resolution" value="1" units="1/dev"/>
        </inkml:channelProperties>
      </inkml:inkSource>
      <inkml:timestamp xml:id="ts0" timeString="2023-08-11T05:36:05.140"/>
    </inkml:context>
    <inkml:brush xml:id="br0">
      <inkml:brushProperty name="width" value="0.04667" units="cm"/>
      <inkml:brushProperty name="height" value="0.04667" units="cm"/>
      <inkml:brushProperty name="color" value="#3165BB"/>
      <inkml:brushProperty name="fitToCurve" value="1"/>
    </inkml:brush>
  </inkml:definitions>
  <inkml:trace contextRef="#ctx0" brushRef="#br0">0 0 88 0,'0'0'174'0,"0"0"-9"0,0 0-14 16,0 0-6-16,0 0-14 0,0 0-9 0,0 0-12 16,0 0-11-16,0 0-11 0,0 0-4 0,0 0-6 15,0 0-12-15,0 0-8 0,0 0-5 0,0 0-7 16,0 0-4-16,0 0-7 0,0 0-1 0,0 0-1 16,0 0-7-16,0 0 0 0,0 0-2 0,0 0-2 15,0 0 1-15,4 16-5 0,-4-16 0 0,0 0-7 16,0 12 4-16,0-12-2 0,0 0-4 0,2 14 0 15,-2-14-1-15,1 10 0 0,-1-10 0 0,0 0-5 16,6 15 3-16,-6-15-2 0,5 13 3 0,-5-13 0 0,3 9-1 16,1-2-15-16,-4-7 16 0,4 11-3 0,-4-11-3 15,0 0 6-15,3 13-11 0,-3-13 6 0,2 11 3 16,-2-11-2-16,3 12-3 0,-3-12 4 0,1 11-1 16,-1-11 0-16,0 17 4 0,0-17-8 0,2 14-1 15,-2-14 5-15,0 14-1 0,0-14-2 0,0 14-1 16,0-14 4-16,-2 13-5 0,2-13 1 0,0 18 1 15,0-18 1-15,2 17 0 0,-2-10-2 0,0-7 1 16,0 18 3-16,3-8-8 0,-3-10 10 0,0 18-10 16,0-7 4-16,1-1 5 0,-1 3-3 0,2-4-2 15,-1 4-2-15,4 1 5 0,-1-4-10 0,-1 5 9 16,2-5-3-16,-2 1 3 0,1 1-1 0,2-3-2 16,-4 1 1-16,2 0 0 0,2 1 1 0,-3-4 4 15,-1 3-4-15,-2-10 3 0,6 18-3 0,-3-11 3 16,0 0-3-16,-3-7 5 0,6 18-7 0,-5-6 12 15,-1-12-2-15,6 16 9 0,-5-7 0 0,2 2 1 16,-1 0-4-16,-2-11-3 0,0 18 4 0,4-5-4 0,-1-2-1 16,2-2-2-16,-2 7 2 0,1-4 2 0,2 2-4 15,-4 1 1-15,2 1-4 0,-1-3 2 0,3 0 2 16,-4 3-3-16,4-3 5 0,-2 3-2 0,2-2-2 16,2 0 5-16,-4-1 0 0,3 0-4 0,-4 2 1 15,2-4-4-15,-2 4 4 0,1-4-11 0,1 2 9 16,-2 0 0-16,-2 2-2 0,4-5-1 0,-4 4-1 15,2-2 1-15,-7 0 3 0,5 2-5 0,-1 0 2 16,0 0-3-16,-3 0 1 0,3-3 2 0,0 3-10 16,-3-2 5-16,3 3 4 0,-1-1-2 0,1 0-1 0,0 0 0 15,0 1-5-15,1-5 8 0,-1 7 1 16,0-9-3-16,3 7 3 0,-1-4-6 0,-2 1 5 16,1 2-3-16,2 2 3 0,-3-5-5 0,2 2 4 0,-1 3 0 15,1 1-2-15,-2-4-5 0,3-2 9 0,-3 2-2 16,1 5-1-16,-2-5-2 0,2 3 0 0,1 0 2 15,-2-1 2-15,3 1-3 0,0-1-2 16,-3 2 1-16,0-2 1 0,4 0 3 0,-1 1-1 0,0-1-2 16,-1-2 0-16,-1 4 1 0,-1-2-3 0,3-1-1 15,0 3 2-15,-1-3 4 0,1 3-3 0,-2-3 2 16,1 1-2-16,-2 3-2 0,3-3 2 0,-2 1 1 16,2-3-1-16,0 4 4 0,-2 1-4 0,-1-4-5 15,2 4 6-15,1-3-4 0,-2 1 5 0,1-1-5 16,-1 4 2-16,4-4-1 0,-4 2-2 0,2-3 0 15,-1 0 0-15,-1 3 3 0,1-3-1 0,-2 1-2 16,0-1 5-16,3-1-3 0,-2 2 2 0,-1 0 3 16,0 1 2-16,0-5 0 0,0 6-1 0,2-3 0 15,2 3 1-15,-2-3-2 0,1-1 0 0,0 5-1 16,-2-3 4-16,2 2-4 0,-1-5-1 0,2 7 1 16,-2-7 0-16,-1 4 1 0,1-5-1 0,1 4-2 15,0 0 4-15,1-3-1 0,-2 3-2 0,-1-2 4 0,-1 1 1 16,0 1 2-16,0-15-2 0,0 22 5 0,0-7 1 15,3-4 3-15,-1 3-2 0,-4-1 0 16,2 4-1-16,2-5 0 0,-1-2 1 0,2 3-4 0,-1-2 0 16,-2 3 4-16,0-14-3 0,1 18 1 0,0-5 7 15,-1-3-5-15,0-10-2 0,3 25 2 0,-3-18 1 16,-3 8 0-16,3-15 3 0,0 20-4 0,0-9-4 16,0-11-2-16,0 20 4 0,3-9-4 0,-3-11 3 15,-4 18-5-15,3-8 3 0,1-10-2 0,0 20 0 16,0-20 4-16,0 19-6 0,-2-8 0 0,-2 1-2 15,-1-4 3-15,4 6-2 0,-1-2 0 0,-5 3 8 16,2 0-10-16,-2-2 2 0,1 2 3 0,0 0-2 16,0-3-4-16,3 0 4 0,-5 1-3 0,-2 5 0 15,4-5 2-15,-1 1-1 0,-1-2 3 0,1 0-1 0,1 2 2 16,0-3-1-16,1-1-1 0,1 5-3 16,-2-4 1-16,-2 2 2 0,-1-1-4 0,6-1 5 15,-3 1-4-15,-1 2 2 0,2-3-3 0,2-1 0 16,-2 2 3-16,-1-1 0 0,0 2-1 0,0-4 0 15,3 2-1-15,-3 0 2 0,1 0 0 0,2 0-1 16,-1 1 1-16,-1-2 1 0,2 4-2 0,2-3-2 16,-5 2 4-16,-2 2-3 0,4-1 2 0,-1 0-1 15,-1-2 2-15,5 3 0 0,-5-1-3 0,0-3 0 0,2 3-6 16,1-4 8-16,-3-1-4 0,4 4 3 0,-1-3-1 16,3-10 2-16,-4 17-1 0,2-6 2 15,-2 0 1-15,4-11 0 0,-3 20 1 0,0-10 1 16,0 4-1-16,0-3 0 0,3-11 1 0,-6 17 0 0,4-8-1 15,-1 3 0-15,0-2 2 0,2 4-2 16,-1-3 0-16,2-11 2 0,-3 18-2 0,2-11 1 16,1-7-3-16,-2 21-1 0,2-11 3 0,2 1-1 0,-2-11 1 15,0 26-3-15,1-17 1 0,-1 2-4 0,5 2 1 16,-7 1 5-16,4-4-3 0,2 3-3 0,-4-2 0 16,0-11 3-16,5 18 2 0,-1-11-4 15,-2 4 0-15,1-3 3 0,-3-8-4 0,6 20 1 0,-5-13 1 16,1 3 0-16,-1 0-3 0,-1-10 1 0,5 16-1 15,-5-7 2-15,4-1-2 0,-4-8 1 0,2 14 2 16,-2-14-5-16,3 13-2 0,-3-13 10 0,3 14-7 16,-2-6 4-16,-1-8-4 0,0 13 5 0,0-13-2 15,2 14-2-15,-2-14-1 0,3 14 1 0,-3-14-1 16,3 14 5-16,-2-7-3 0,-1-7-2 0,0 17-1 16,0-17 3-16,0 14-2 0,3-4 2 0,-3-10 3 15,0 12-1-15,0-12-3 0,0 16 0 0,2-8 1 16,-2-8-2-16,0 18 3 0,1-12 0 0,-1-6-3 15,0 18 4-15,3-11 1 0,-3-7 0 0,-3 21-8 16,3-21 7-16,3 15 0 0,-6-5-1 0,2-1-1 16,1-9 5-16,-5 17-5 0,5-17 3 0,3 18-3 15,-3-8 0-15,2-1 17 0,-2-9-2 0,-2 18 1 16,2-7-1-16,0-11-1 0,-4 18-2 0,4-9-1 16,-2 0 1-16,2-9-5 0,0 21 0 0,-1-12 3 15,1-9-1-15,0 16-2 0,0-16-2 0,0 14 3 0,-3-4-4 16,3-10 0-16,3 14 4 0,-2-4-3 15,-1-10 1-15,-1 14 2 0,1-14 0 0,-3 14 1 16,3-14-3-16,0 12 1 0,0-12-1 0,3 13-3 16,-3-13 2-16,-3 11 2 0,3-11-2 0,-2 11-2 15,2-11 4-15,0 0-2 0,-4 12 1 0,4-12 0 0,0 0 4 16,-2 11-8-16,2-11 3 0,0 0-1 0,0 0 2 16,-1 13-3-16,1-13 6 0,0 0-5 15,-2 10 0-15,2-10 2 0,0 0-1 0,0 0-2 16,-3 12 4-16,3-12 0 0,0 0-3 0,-1 11-1 0,1-11 3 15,0 0-3-15,-2 11 3 0,2-11-5 0,0 0 5 16,-6 8 1-16,6-8 2 0,0 0-6 16,-1 11-1-16,1-11 4 0,0 0 4 0,-5 12-6 15,5-12-1-15,-6 8 3 0,6-8-2 0,0 0 0 0,0 16 0 16,0-16 2-16,0 0 1 0,2 17 5 0,-2-17-7 16,3 14 0-16,-3-14-5 0,-3 10 5 0,3-10 2 15,0 15-2-15,0-15 2 0,-2 13-2 0,2-13 3 16,2 14-4-16,-2-14 1 0,3 14-1 0,-3-14 0 15,-3 13-1-15,3-13 2 0,3 12-1 0,-3-12-2 16,1 11 1-16,-1-11 3 0,-1 13 1 0,1-13 0 16,1 15-1-16,-1-15 4 0,5 9-5 0,-5-9 4 15,1 14 0-15,-1-14-1 0,0 14 0 0,0-14 3 16,0 18-3-16,0-18-2 0,-1 14 4 0,1-14-8 16,-3 14 3-16,3-14-1 0,-2 14 1 0,2-14 1 15,-1 13-4-15,1-13 9 0,-3 11-4 0,3-11 1 16,-2 14-5-16,2-14 6 0,-4 11-1 0,4-11 0 15,-2 10-3-15,2-10 2 0,0 0-2 0,2 15-1 16,-2-15 1-16,0 12 3 0,0-12 1 0,0 0-4 16,4 11 1-16,-4-11 0 0,0 0-1 0,0 0 6 15,2 12 1-15,-2-12-7 0,0 0 0 0,0 0 4 16,3 11-3-16,-3-11 0 0,0 0 0 0,0 0 3 16,0 0-4-16,0 0-1 0,0 0-2 0,6 6-1 15,-6-6 3-15,0 0-1 0,0 0-2 0,0 0 0 16,0 0 3-16,0 0-4 0,0 0 5 0,0 0-6 15,4 9 7-15,-4-9-3 0,0 0 0 0,0 0 0 16,0 0-3-16,0 0-3 0,9 4 7 0,-9-4 8 0,0 0-11 16,0 0-14-16,0 0-12 0,0 0-26 0,0 0-22 15,0 0-27-15,0 0-31 0,0 0-59 0,0 0-55 16,0 0-304-16,0 0-594 0,0 0 262 16</inkml:trace>
</inkml:ink>
</file>

<file path=ppt/ink/ink238.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in"/>
          <inkml:channel name="T" type="integer" max="2.14748E9" units="dev"/>
        </inkml:traceFormat>
        <inkml:channelProperties>
          <inkml:channelProperty channel="X" name="resolution" value="393.73947" units="1/cm"/>
          <inkml:channelProperty channel="Y" name="resolution" value="393.73947" units="1/cm"/>
          <inkml:channelProperty channel="F" name="resolution" value="249.9771" units="1/in"/>
          <inkml:channelProperty channel="T" name="resolution" value="1" units="1/dev"/>
        </inkml:channelProperties>
      </inkml:inkSource>
      <inkml:timestamp xml:id="ts0" timeString="2023-08-11T05:36:13.025"/>
    </inkml:context>
    <inkml:brush xml:id="br0">
      <inkml:brushProperty name="width" value="0.04667" units="cm"/>
      <inkml:brushProperty name="height" value="0.04667" units="cm"/>
      <inkml:brushProperty name="color" value="#3165BB"/>
      <inkml:brushProperty name="fitToCurve" value="1"/>
    </inkml:brush>
  </inkml:definitions>
  <inkml:trace contextRef="#ctx0" brushRef="#br0">10 17 67 0,'0'0'118'15,"9"-4"-14"-15,-9 4-18 0,0 0-6 16,0 0-2-16,0 0-11 0,11-2-2 0,-11 2-13 0,0 0 2 16,0 0-12-16,0 0 9 0,0 0 2 0,0 0 0 15,11-4-5-15,-11 4 12 0,0 0-2 0,0 0 1 16,0 0 6-16,0 0-1 0,0 0 3 0,0 0 0 15,0 0-5-15,0 0 3 0,0 0-5 0,0 0 2 16,0 0-1-16,0 0-5 0,0 0 0 0,0 0-4 16,0 0-2-16,0 0-2 0,0 0-3 0,0 0-3 15,0 0-3-15,0 0-7 0,0 0 1 0,0 0-7 16,0 0 1-16,4-7-2 0,-4 7 0 0,0 0-9 16,0 0 0-16,0 0-2 0,0 0 0 0,0 0-4 15,0 0-3-15,0 0-4 0,0 0 3 0,0 0 0 0,0 0 0 16,11 14 1-16,-11-14-3 0,0 0 1 15,4 14-2-15,-4-14 0 0,2 10-6 0,-2-10 11 16,1 17-2-16,-1-17 0 0,-3 14 3 0,3-14-2 0,0 13 4 16,0-13-3-16,-4 16-1 0,2-9-2 0,2-7 6 15,0 16-8-15,0-16 3 0,-4 15 2 0,4-5 0 16,0-10-2-16,-5 15-1 0,4-8-1 0,1-7 0 16,1 17-1-16,-1-17-1 0,-3 14 1 0,3-3-3 15,0-11 2-15,0 17 3 0,0-17-1 0,0 14 1 16,0-14-2-16,-1 14 0 0,1-14-1 0,1 17-3 15,-1-10 2-15,0-7 0 0,2 17 1 0,-2-17-2 16,0 17 3-16,0-17-3 0,-2 15 0 0,2-15 0 16,-4 14-1-16,4-14 2 0,-2 13-1 0,2-13 0 0,-1 15 3 15,-4-8-3-15,5-7 1 0,-3 14-1 16,1-3 0-16,2-11 2 0,-2 17 4 0,-2-9-2 16,4-8-1-16,-3 13 1 0,-2-6 0 0,5-7 0 0,-6 17-3 15,5-7 2-15,1-10-1 0,0 19 1 16,-3-11-2-16,3-8-2 0,0 18 2 0,0-7 0 15,0-11-1-15,1 17 2 0,-1-9-1 0,0-8 1 0,2 21-3 16,-2-11 2-16,1 1 0 0,-1-11 4 0,0 21-5 16,3-14 1-16,-1 4-1 0,-2-11 3 0,-2 20-1 15,4-13 1-15,-1 4-1 0,-1 2 3 0,0-2-3 16,0 2-1-16,5-2-2 0,-5-11 3 0,-5 18-1 16,10-8 2-16,-5-10-1 0,0 18 1 0,0-11-6 15,0-7 3-15,0 18 2 0,0-9 5 0,0-9-7 16,1 15 5-16,-1-15-3 0,2 17 0 0,1-9 1 15,-3-8 2-15,1 17 0 0,-1-7 1 0,0-10-3 16,2 15 2-16,0-7 1 0,-2-8-4 0,0 16 1 16,2-6 1-16,-2-10 0 0,1 14 0 0,-1-14-1 15,-1 17 2-15,1-17-3 0,3 14 1 0,-3-14 0 0,3 15-2 16,-2-6-4-16,-1-9 6 0,5 12 0 16,-5-12-1-16,3 15 3 0,-3-15-1 0,1 12-4 0,2-4 2 15,-3-8 0-15,2 11 1 0,2-3-2 16,-4-8 5-16,3 13-3 0,-3-13 1 0,3 10-1 15,-3-10 0-15,2 12 1 0,-2-12 0 0,3 14 0 0,3-8-3 16,-6-6 3-16,0 11 0 0,0-11 1 0,4 12 1 16,-4-12 0-16,0 13 1 0,0-13 2 15,0 0-1-15,3 11-2 0,-3-11 3 0,0 0 0 0,3 14 2 16,-3-14 0-16,0 0 0 0,0 0-1 0,2 7 3 16,-2-7 1-16,0 0 2 0,1 10-1 0,-1-10-1 15,0 0 0-15,0 0-2 0,0 0-1 0,6 15 2 16,-6-15-3-16,0 0 2 0,0 0-4 0,2 6-1 15,-2-6 2-15,0 0 1 0,0 0-1 0,0 0 0 16,4 8-1-16,-4-8-1 0,0 0 1 0,0 0-1 16,0 0-1-16,8 7-1 0,-8-7 4 0,0 0 0 0,0 0-5 15,0 0 2-15,0 0-10 0,0 0-23 16,0 0-34-16,17-4-37 0,-17 4-45 0,0 0-66 16,0 0-234-16,14-10-481 0,-14 10 213 0</inkml:trace>
</inkml:ink>
</file>

<file path=ppt/ink/ink239.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in"/>
          <inkml:channel name="T" type="integer" max="2.14748E9" units="dev"/>
        </inkml:traceFormat>
        <inkml:channelProperties>
          <inkml:channelProperty channel="X" name="resolution" value="393.73947" units="1/cm"/>
          <inkml:channelProperty channel="Y" name="resolution" value="393.73947" units="1/cm"/>
          <inkml:channelProperty channel="F" name="resolution" value="249.9771" units="1/in"/>
          <inkml:channelProperty channel="T" name="resolution" value="1" units="1/dev"/>
        </inkml:channelProperties>
      </inkml:inkSource>
      <inkml:timestamp xml:id="ts0" timeString="2023-08-11T05:36:17.179"/>
    </inkml:context>
    <inkml:brush xml:id="br0">
      <inkml:brushProperty name="width" value="0.04667" units="cm"/>
      <inkml:brushProperty name="height" value="0.04667" units="cm"/>
      <inkml:brushProperty name="color" value="#3165BB"/>
      <inkml:brushProperty name="fitToCurve" value="1"/>
    </inkml:brush>
  </inkml:definitions>
  <inkml:trace contextRef="#ctx0" brushRef="#br0">14-10 8 0,'0'0'130'0,"-9"3"-19"0,9-3-6 15,0 0-8-15,0 0-8 0,0 0-14 0,0 0 1 16,0 0-12-16,0 0-5 0,0 0-3 0,0 0 2 16,0 0-13-16,-6 7 7 0,6-7-1 0,0 0 3 15,0 0 1-15,0 0-4 0,0 0 8 0,0 0 2 16,0 0-1-16,0 0-1 0,0 0 1 0,0 0 1 15,0 0-5-15,0 0 2 0,0 0-4 0,0 0-3 16,29 3-4-16,-29-3 3 0,0 0-5 0,0 0-1 0,0 0-2 16,22-7-3-16,-22 7-3 0,0 0-4 15,9-3 1-15,-9 3-6 0,0 0-1 0,12-3-3 16,-12 3-4-16,0 0-2 0,0 0-1 0,15 2 1 0,-15-2-3 16,0 0-4-16,13 0 3 0,-13 0-2 0,12 3-4 15,-12-3 2-15,13 2-3 0,-13-2-2 0,15 3 1 16,-4-2-1-16,-11-1 2 0,13 3-2 15,-13-3-2-15,17 6 0 0,-10-5 2 0,-7-1 0 0,19 1 1 16,-7-1-1-16,-1 2-3 0,-11-2 0 0,18 3-2 16,-6 1 4-16,-2-4-3 0,-10 0-2 0,20 0 0 15,-10 2-4-15,3 0 0 0,-13-2-3 0,20 1 0 16,-13 0-1-16,-7-1-1 0,20 5 0 0,-8-5-2 16,-5 3 1-16,5 0 0 0,-12-3 1 0,16 1-1 15,-7 2 0-15,-9-3-2 0,17 1 5 0,-7 5-4 16,-2-3 3-16,-8-3-3 0,14 2 5 0,-3 0-6 15,-11-2 6-15,13 2 0 0,-4-1-2 0,-9-1 2 16,17 4 2-16,-17-4-4 0,15 2 1 0,-5-2 2 16,-10 0 4-16,16 0-3 0,-4 0 5 0,-12 0-5 15,17 1 3-15,-17-1 2 0,19-1-4 0,-19 1 3 16,21 0-1-16,-10-2 4 0,3 4 1 0,-14-2-5 0,23 0 1 16,-13 0 1-16,-10 0 1 0,23-2 0 0,-7 2-2 15,-4 2 0-15,-12-2 3 0,21-2-1 0,-12 2 0 16,-9 0 0-16,21 0-2 0,-9 0 0 0,-2 3-2 15,-10-3 4-15,18-1 0 0,-8 2 0 0,-10-1-2 16,20 0 3-16,-11 2 0 0,-9-2 1 0,21 1-1 16,-9 0-2-16,-2 2 2 0,-10-3-3 0,19 0 1 15,-10 0-1-15,-9 0 1 0,24 0 1 0,-9 1 4 16,-2-2-3-16,-13 1-2 0,23-3 3 0,-10 2-1 16,7-2-1-16,-4 2 1 0,-1-1-3 0,3-2 2 15,-2 3 0-15,-1 0 0 0,2-2 0 0,2 3-2 16,-3-2 4-16,4-1-5 0,-4 0 1 0,4 2 3 15,-1 1 1-15,0-2-2 0,-2 1 0 0,5-2-1 16,-5 3-1-16,6-2 1 0,-5 0 0 0,2 2 1 0,-1-3-2 16,0 3 4-16,1 0-4 0,-2 0 6 15,1 0-3-15,3-4 0 0,-5 4-2 0,8-1 0 16,-5 1 2-16,5-2 0 0,-6 2 0 0,5-2 0 0,-6 2 0 16,2 0-3-16,-1-2 4 0,-3 2-1 0,4-4 1 15,-2 8-2-15,1-4-1 0,0 0 1 0,-2 0 0 16,2 0 2-16,-1 0-5 0,1-4 5 0,-2 8 0 15,2-4-3-15,-2 0 0 0,-4 0 1 0,3 0 0 16,-1 0 0-16,2 2 0 0,2-2-1 0,-2 0 1 16,-4 0-2-16,3 0 1 0,1 0 2 0,2 0 0 15,-2 0-1-15,-1 2-2 0,2-2 3 0,-2 0-1 16,4-2 2-16,-1 2-2 0,-1 0-2 0,1-2 1 16,1 2 4-16,-4 0-4 0,4-4 1 0,-3 2 3 15,3 4-5-15,-4-2 0 0,4 0 3 0,-1-2-2 16,-3 1 1-16,4-1-2 0,-1 4 3 0,1-2-3 15,-1 0 1-15,0 0 0 0,1 0 2 0,1 0-4 16,-2 1 7-16,0-2-4 0,1 2 3 0,-1-1-1 0,4 6-3 16,-1-6 0-16,-3 0 1 0,5 0-3 15,2 2 0-15,-7 0 4 0,0-2-3 0,7-2 3 0,1 4-1 16,-2-1 0-16,0 0 0 0,-1-1 0 0,1 1 2 16,-5 3-4-16,5-4 2 0,-1 0 0 15,-5 3-3-15,4-1 2 0,2-2 2 0,-8 0 2 16,8 1-6-16,-4-1 6 0,4 1-3 0,1 3 3 0,-7-4-3 15,0 2-1-15,1-2 2 0,1 0-3 0,4 1 4 16,-6 2-4-16,4-3 4 0,-4 3-5 0,3-3 3 16,2 0 1-16,2 0-3 0,-7 0 3 0,6 2 0 15,-1 0 1-15,2-2 2 0,-1 0-4 0,-3 1-1 16,-4-1 1-16,11 1 0 0,-4-1 0 0,-3 0-3 16,5 1 3-16,0-1 0 0,-2 4 0 0,1-2-2 15,1-1 2-15,-2-1-1 0,0 2 2 0,2 0 1 16,-5 1-6-16,7-2 6 0,-2 1-4 0,2-1 2 15,-3 2-2-15,-4 1 4 0,8-3 0 0,-2 2-6 16,-1-3 5-16,-1 6-2 0,-1-6-2 0,2 4 5 0,1-2-1 16,-3 2-1-16,2-1-3 0,0-2 6 15,-2 3-2-15,4-1 1 0,-2 0-2 0,1 1-1 0,-1-1 0 16,1-1 0-16,2-2 1 0,3 3 2 0,-5 0-5 16,11 0 2-16,-9-1 3 0,1-2 1 15,-1 2-3-15,3-2 2 0,-3 2-3 0,1 2 3 0,8-4-2 16,-7 1 0-16,-3 1-1 0,11-2-1 0,-12 0 2 15,4 0 2-15,-1 1-7 0,0-1 5 0,1 0 0 16,-1 0 3-16,8-1-3 0,1 2 0 0,-13-1-1 16,6-1 2-16,5-1-1 0,-5 1-2 0,-4-2 2 15,3 2 1-15,7-3 0 0,-9 4-1 0,-2-2-2 16,4 2 3-16,-1 0 0 0,0-3 0 0,-2 1-2 16,11 4 1-16,-12-4 0 0,2 1 3 0,-2 0-1 15,-1-1 3-15,6 2-3 0,-2-2 0 0,-1 2 1 16,-3-2-2-16,4-2-2 0,-4 3 4 0,5-1-4 15,-4 1-1-15,3-2 2 0,-1 2-3 0,1 1 3 16,-2-4 3-16,-2 1-3 0,5 3-3 0,0-3 4 16,0 2-2-16,7-3-1 0,-10 4 1 0,-1 0 1 15,3-2 5-15,9 2-7 0,-13 0-1 0,3 0 2 0,0-3 2 16,0 0 0-16,0 3 0 0,-1-1-5 0,-2 1 4 16,2 0 0-16,-2 0 2 0,1-2 0 0,-3 4 1 15,2-4-2-15,0 2-3 0,3 2 1 0,-3-2 1 16,-1-3-2-16,4 3 4 0,-3-3 1 0,3 6-5 15,-3-6 2-15,0 3-1 0,-2 0-1 0,2 0 4 16,1-1-1-16,0 2-2 0,1-1 1 0,-1-1 0 16,-3 1 3-16,4 0-5 0,-2 0 3 0,0-3-3 15,-1 3 2-15,4 0 2 0,-3 0-4 0,0 0-1 16,-6 3 3-16,7-3-2 0,2 1 1 0,-3 2 0 16,1-3 0-16,-1 0 4 0,4 0-4 0,-4 1 4 0,0 1-3 15,1-1-1-15,1-1 3 0,0 0 3 16,0 0-2-16,-2 0-3 0,-1 3-1 0,4-3 5 0,-1 3 0 15,-1-3-3-15,2 0 3 0,0 0 1 0,1 0-2 16,-4 2-1-16,6-2 1 0,-5 0-1 0,2 2 5 16,3-1-6-16,-5-1-1 0,12 2 3 15,-11 1 0-15,2-2-2 0,0 1 5 0,-1-2-5 0,10 1 0 16,-8-1 2-16,-6 0-5 0,6 3 2 0,-4-2 0 16,3 2 0-16,-4-3 2 0,2 0-3 0,0 1 0 15,1 1 1-15,2-1 1 0,-4-1 1 0,3 0-3 16,-2 3-1-16,-1-3 3 0,2 1-2 0,-2 1 0 15,2 0 2-15,0 1 1 0,0-4-2 16,-4 2-2-16,1 0 5 0,2-1-2 0,-3 0-1 0,1 0 2 16,0 2-3-16,-8 1 4 0,8-3-6 0,0 2 1 15,-1 0 1-15,-1-2 2 0,0 3-1 0,-7 0-1 16,4-2 3-16,2 2-2 0,-4 0-2 0,-1 1 2 0,2-1 4 16,-2-1-5-16,1 0 0 0,4 1 2 15,-5 1-2-15,-1-3 2 0,10 1 1 0,-10 4-1 16,2-2-1-16,-1 0-3 0,0-3 4 0,8 1 1 0,-7-1-2 15,0 0 0-15,0 5 0 0,7-5 1 16,-8 1 0-16,2-1-3 0,3 4 5 0,4-5-5 0,-8 3 4 16,-1-1-3-16,8-2 0 0,-2 5 2 0,2-3 0 15,0 0 0-15,-5 0-1 0,5 1 3 0,-2 0-2 16,2 0-4-16,-1-2 2 0,0 0 0 0,0 2 1 16,1-3-1-16,1 3-1 0,-1-2 2 0,0 1-2 15,-1-2 2-15,3 1 1 0,1 2-2 0,-4-2 1 16,1-1 2-16,3 2-3 0,-7-2-1 0,3 0 4 15,1 0-4-15,0 0 4 0,0 2-4 0,3-4 3 0,-6 4 1 16,1-2-1-16,0-2-3 0,1 4 3 16,-5-2-3-16,4-2 2 0,0 2-1 0,-2 0 4 15,-2 0-1-15,-1 2-1 0,0-4 0 0,-1 2-2 16,2 0 2-16,1 0-2 0,2 0 2 0,-4-2-2 0,1 4 1 16,-2 0 2-16,8 0-5 0,-9-2 7 0,1 0-4 15,3-2 0-15,4 0 0 0,-8 2 2 16,1-2-5-16,2 1 0 0,-6 1 4 0,6 0-2 0,-2 0-1 15,6 0 0-15,-5-3 1 0,7 2 1 0,-9 1 1 16,2-2 1-16,6 2-1 0,-8 0-1 0,1-1 2 16,8-2-4-16,-8 2 1 0,7-1 14 0,-1 1-14 15,0 1 4-15,-5-1-4 0,4-2-1 0,-5 0 0 16,2 2 3-16,4-3-1 0,-5 4-3 0,-2-2 4 16,5-2-2-16,-3 1 2 0,2 1 0 0,-1 0 0 15,6 1-1-15,-2-1 0 0,-7-1 3 0,11 0-3 16,-12 2 0-16,6-3 1 0,-4 2-1 0,5 1 2 15,1 0 2-15,-7-1-2 0,2 1-1 0,2-3 0 16,-3 2 2-16,2 0 0 0,-1-1 3 0,-1 0-4 16,0 2-2-16,7-1 1 0,-10-2 1 0,4 2 0 15,-1-1 1-15,0 2-2 0,1 0 2 0,-1-1-4 0,-2 1 3 16,2-2 0-16,2 3-2 0,-3-1-1 0,1 1 3 16,-1-3-4-16,0 3 4 0,1-1-1 15,-1 1-1-15,2-2 2 0,-5 2 2 0,4-1-3 0,-1-2 0 16,3 3-1-16,-5 0 1 0,3-1 0 0,4 1 1 15,-5 0-5-15,1-2 3 0,6 0 3 0,-5 0-2 16,-1 2-3-16,8-5 3 0,-8 5-3 0,1-2 2 16,2 2-2-16,-2-2 2 0,5 0-3 0,-4-1 4 15,-3 0 0-15,3 3 1 0,4-3-1 0,0 2 5 16,-7-3-6-16,6 0-2 0,-5 4 2 0,1-3 0 16,-1-1-2-16,2 3 3 0,4 0 0 0,-7-1 1 15,8 0-2-15,-7-1 3 0,1-1-8 0,-1 4 5 16,8-3 0-16,-5 0-2 0,-2 3 2 0,-1-4-1 15,2 3 2-15,4-2 0 0,-5 0-1 0,-1 2-2 16,0 0 3-16,1-1 0 0,-1 1 2 0,8-1-5 16,-11-2 0-16,4 4 2 0,-1-1 1 0,0 2-1 15,1-2-4-15,-1 1 6 0,1-1-3 0,-1 2 0 0,0-2 1 16,-1 1 1-16,0 1-2 0,3-1 4 0,-2 0-6 16,1 0 3-16,-1 0 0 0,-1 0-2 0,2 0 0 15,-3-1 4-15,3 1-4 0,-1 0 3 0,7 0 0 16,-7-1-3-16,-3-1 3 0,2 2 2 0,2 0 0 15,-2-2-1-15,1 2-1 0,-4-3-4 0,1 0 7 16,1 3-4-16,-1 0 1 0,0-3 1 0,-2 3-5 16,1-1 1-16,-2 1 2 0,-1-3 3 0,-12 3-4 15,27-1 1-15,-15 1-2 0,3 0 2 0,-3-1-2 16,1 1 1-16,2 1-1 0,3-2 3 0,-18 1 1 16,19 0-5-16,-10-2 3 0,-9 2 1 0,20 0-2 15,-11 2 4-15,-9-2-5 0,19-2 3 0,-8 4-4 16,-11-2 4-16,14 2-1 0,-14-2-1 0,15 0-1 15,-15 0 2-15,17 3-1 0,-10 0-1 0,-7-3 2 16,17 4 0-16,-7-1 1 0,3-3 1 0,-4 2-2 16,9-2-1-16,-6 2 3 0,2 0 0 0,1-2-2 15,-3 5 1-15,-12-5-3 0,16 2 1 0,-16-2 3 0,19 1-1 16,-8-1-2-16,-11 0-8 0,15 3-13 16,-15-3-8-16,12 0-19 0,-12 0-18 0,9 4-11 15,-9-4-22-15,0 0-15 0,0 0-42 0,0 0-116 16,0 0-294-16,0 0 131 0</inkml:trace>
</inkml:ink>
</file>

<file path=ppt/ink/ink24.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in"/>
          <inkml:channel name="T" type="integer" max="2.14748E9" units="dev"/>
        </inkml:traceFormat>
        <inkml:channelProperties>
          <inkml:channelProperty channel="X" name="resolution" value="393.73947" units="1/cm"/>
          <inkml:channelProperty channel="Y" name="resolution" value="393.73947" units="1/cm"/>
          <inkml:channelProperty channel="F" name="resolution" value="249.9771" units="1/in"/>
          <inkml:channelProperty channel="T" name="resolution" value="1" units="1/dev"/>
        </inkml:channelProperties>
      </inkml:inkSource>
      <inkml:timestamp xml:id="ts0" timeString="2023-08-14T06:42:26.238"/>
    </inkml:context>
    <inkml:brush xml:id="br0">
      <inkml:brushProperty name="width" value="0.04667" units="cm"/>
      <inkml:brushProperty name="height" value="0.04667" units="cm"/>
      <inkml:brushProperty name="color" value="#3165BB"/>
      <inkml:brushProperty name="fitToCurve" value="1"/>
    </inkml:brush>
  </inkml:definitions>
  <inkml:trace contextRef="#ctx0" brushRef="#br0">10169 11511 15 0,'0'0'170'0,"0"0"-4"0,0 0-16 0,0 0-2 16,0 0-18-16,0 0 3 0,0 0-4 0,0 0-7 16,0 0-4-16,0 0-6 0,0 0-9 0,0 0-5 15,0 0-2-15,0 0-4 0,0 0-5 0,0 0-5 16,0 0-5-16,0 0-6 0,0 0 0 0,0 0-9 15,0 0-4-15,0 0-4 0,0 0-8 0,0 0-4 16,0 0-3-16,0 0 1 0,0 0-6 0,-4-19-5 16,4 19 1-16,0 0-7 0,-2-12-2 0,2 12-4 15,0 0-3-15,0 0-3 0,3-22 0 0,-3 22 1 16,6-15 0-16,-3 6-3 0,0-1-1 0,3 2-1 16,0-1 0-16,-2-2-4 0,5 1 3 0,-3-4-4 15,2 3 3-15,-2-3-1 0,-3 4-1 0,3 3-3 0,1-7 5 16,-1 6-5-16,-1 0 1 0,-5 8 0 0,7-15 0 15,-2 7 0-15,-5 8 4 0,5-13-5 0,-5 13 3 16,2-10-3-16,-2 10-3 0,3-8 3 0,-3 8 2 16,0 0-1-16,0 0-1 0,4-11-3 0,-4 11 0 15,0 0-4-15,0 0 7 0,0 0-2 0,0 0-1 16,5-10 1-16,-5 10-1 0,0 0-2 0,0 0 3 16,0 0 1-16,0 0-1 0,0 0-3 0,0 0 3 15,0 0-4-15,-6 39 5 0,0-32-2 0,6-7 3 16,-2 19 2-16,-2-9 3 0,4-10 1 0,2 24 2 15,-4-11 1-15,-2 1 8 0,2 3-2 0,1-4 2 16,1 0 1-16,-3 3 2 0,0-2-3 0,3 0 1 0,-5 0 0 16,4 3 0-16,1-1-3 0,-5-1 2 15,2 1-5-15,0-3 3 0,2 1-1 0,-1 3-1 0,1 1 2 16,-4-1-2-16,5-3-1 0,-1 0 4 0,1 1-4 16,0 2 2-16,-2 0 1 0,4-4 1 0,-4 1-2 15,4 1 3-15,-1-5-3 0,4 5 5 0,-4-2-4 16,1 0 1-16,2-2-2 0,-2 0 2 0,-1-2-3 15,2 0 4-15,-1 4-2 0,-1-4-1 0,4 0 0 16,-5-9 3-16,0 20-1 0,3-10-2 0,0-2-2 16,-3-8 3-16,1 18 1 0,1-10-8 0,-2-8 6 15,0 13 0-15,0-13-1 0,0 13-7 0,0-13 3 16,0 12 0-16,0-12-6 0,0 11 6 0,0-11 1 16,0 0-2-16,0 0-3 0,-2 13 2 0,2-13-3 15,0 0 5-15,0 0-3 0,0 0 2 0,2 13-4 16,-2-13 5-16,0 0-4 0,6 6 3 0,-6-6-5 0,0 0 3 15,11 7-7-15,-11-7-14 0,0 0-15 16,8 4-20-16,-8-4-29 0,0 0-28 0,4 7-25 16,-4-7-35-16,0 0-30 0,0 0-33 0,0 0-202 0,0 0-468 15,0 0 207-15</inkml:trace>
  <inkml:trace contextRef="#ctx0" brushRef="#br0" timeOffset="1923.94">9355 11399 87 0,'0'0'141'0,"0"0"-13"0,0 0-14 0,0 0-10 16,0 0-8-16,0 0-5 0,0 0 2 0,0 0-4 16,0 0-5-16,0 0 1 0,0 0-4 0,0 0 0 0,0 0-4 15,-12 28-7-15,12-28 5 0,-8 16-3 0,5-8-2 16,-1 3-5-16,4-11 1 0,-9 18-6 0,6-8-5 15,-3 1-6-15,1 0 8 0,-1 1 0 16,-3 0-7-16,5 1 4 0,-2-2-2 0,0 0 0 0,0-2-2 16,-1 2-6-16,2 0 3 0,-1-4-5 0,3 1 1 15,-3 2-6-15,2-2 1 0,4-8-7 0,-9 15 0 16,3-7-5-16,6-8 1 0,-8 11-2 0,8-11-4 16,-6 10-1-16,6-10-2 0,-6 11-3 0,6-11 2 15,0 0-2-15,-6 6-2 0,6-6-2 0,0 0 2 16,0 0-1-16,0 0-1 0,0 0-1 0,-7 8 3 15,7-8-4-15,0 0 1 0,0 0-1 0,0 0 0 16,0 0 0-16,0 0-3 0,0 0-2 0,0 0 1 0,0 0-4 16,21-30-7-16,-15 21-2 0,0-2-3 0,0 3-1 15,0-3-4-15,1-2-5 0,1 2 0 0,-2-2-4 16,0 0 5-16,5 2-5 0,-6-3-7 0,4 3 2 16,-2-2 5-16,-1 1 2 0,2 3-1 0,-2-5-3 15,-3 3 2-15,3 1 2 0,-2 0 4 16,2 1 1-16,-3-1 0 0,0 0 3 0,-3 10 0 0,8-17 3 15,-5 9 5-15,0-1-4 0,-3 9-1 0,3-18 4 16,-3 18 2-16,0-11-3 0,0 11 5 0,4-13 1 16,-4 13 0-16,0-11-2 0,0 11 3 0,0 0 0 15,0 0 5-15,0-15 1 0,0 15 3 0,0 0-1 16,0 0-3-16,0 0 4 0,2-13 0 0,-2 13 1 16,0 0-4-16,0 0-4 0,0 0 6 0,0 0-2 15,0 0-1-15,0 0 0 0,0 0-3 0,0 0-1 16,1-11 0-16,-1 11-1 0,0 0 2 0,0 0 4 15,0 0 3-15,0 0-1 0,0 0 3 0,24 22-4 0,-20-19 5 16,5 4 1-16,-1 0-1 0,-2 1 2 0,3-2 0 16,3 4-2-16,-3-3-4 0,1 2 3 0,-3-2-1 15,-2 1 1-15,4-1 0 0,1 2-1 0,-2 0-10 16,-2-4-13-16,0 2-22 0,1 3-13 0,-2-4-17 16,-1 1-27-16,4 0-30 0,-4-1-29 0,-4-6-192 15,8 12-374-15,-6-6 166 0</inkml:trace>
  <inkml:trace contextRef="#ctx0" brushRef="#br0" timeOffset="1059.55">9352 11330 40 0,'0'0'157'16,"0"0"-6"-16,0 0-10 0,0 0-5 0,0 0-6 0,3-10-9 15,-3 10-7-15,0 0-12 0,0 0-6 0,0 0-8 16,0 0-2-16,0 0-4 0,0 0-9 0,0 0 0 15,0 0-5-15,23 12 0 0,-23-12-4 0,5 12-2 16,-1-6-3-16,-4-6 2 0,3 18-1 0,0-11-2 16,0 4 3-16,2 0-1 0,-4 4-5 0,-1-3 1 15,0 0 0-15,3 2-1 0,-3-1-7 0,-3 4-1 16,3-3-5-16,0 0 0 0,0 2-4 0,0 0 0 16,-1-1-2-16,-1 0 0 0,-4 0 2 0,6 1-4 15,-3-1-3-15,0 2 2 0,2-2-4 0,1-2-1 0,-5 3 1 16,4-3-4-16,-1 1 5 0,-2-1-6 0,4 2 1 15,0 0-5-15,-3-3 2 0,3 1 0 16,0-2-2-16,0-11 0 0,0 22-3 0,0-9-1 0,3-4-4 16,-3 2-1-16,0-11 3 0,4 18 0 0,-4-7-2 15,2-1-7-15,-2-10 7 0,1 19-1 0,-1-9-5 16,2-1 3-16,-2-9-2 0,3 19 1 0,-2-9 1 16,-1-10-2-16,0 18-2 0,0-18 3 0,-4 19 4 15,4-10-2-15,0-9-7 0,-2 16 4 0,2-16 3 16,-3 15-5-16,3-15 4 0,-4 14-6 0,1-8 6 15,3-6-3-15,0 0-4 0,-3 15 3 0,3-15 0 16,-2 7-2-16,2-7 0 0,0 0 1 0,0 0 3 16,0 0-3-16,0 0 3 0,-3 11-1 0,3-11-2 0,0 0 1 15,0 0-5-15,0 0-12 0,0 0-14 16,0 0-23-16,0 0-17 0,0 0-23 0,0 0-17 16,0 0-20-16,0 0-19 0,0 0-24 0,0 0-42 15,-22-18-207-15,22 18-451 0,-12-11 200 0</inkml:trace>
  <inkml:trace contextRef="#ctx0" brushRef="#br0" timeOffset="5485.88">10978 11289 151 0,'0'0'169'0,"0"0"-13"0,0 0-5 0,0 0-6 16,-9-5-16-16,9 5-7 0,0 0-13 0,0 0-14 15,0 0-3-15,0 0-4 0,0 0-13 16,0 0-9-16,0 0-2 0,0 0-8 0,0 0-4 0,0 0-2 16,0 0-3-16,0 0-4 0,0 0-3 0,0 0 1 15,0 0-1-15,0 0-2 0,19 21-4 0,-19-21 3 16,10 10-2-16,-4-5 2 0,-1 1-1 0,1 1-5 16,0 0 6-16,-6-7 2 0,10 17-2 0,-2-11 0 15,-2 3-3-15,1 0-2 0,-4-1-2 0,6 4 5 16,-6-4-5-16,3 2 0 0,0-4 1 0,0 4 0 15,0-2-3-15,0 0 1 0,1 0-1 0,-1 0 0 16,-1 2 0-16,4-2-2 0,-5 0-2 16,2-1 2-16,0 1-3 0,6 2 0 0,2-3-4 0,-3 3 1 0,0-3-1 15,1 0 0-15,-5-1-7 0,4 1 5 16,-5-2-4-16,3 1 3 0,-2-1-5 0,4 1 1 0,-5-1-3 16,-6-5-1-16,10 12 0 0,-6-7 0 15,-4-5 0-15,12 10 0 0,-6-6-4 0,-6-4 3 16,9 10-1-16,-9-10 0 0,8 7-1 0,-8-7 1 0,7 6 2 15,-7-6-7-15,8 7 2 0,-8-7 6 0,10 4-2 16,-10-4-1-16,8 7 0 0,-8-7 3 16,7 5-2-16,-7-5 2 0,7 6 0 0,-7-6-1 0,6 5 3 15,-6-5-7-15,0 0 2 0,11 5 5 0,-11-5 1 16,0 0-1-16,0 0-2 0,6 4 4 0,-6-4 0 16,0 0-1-16,0 0 4 0,0 0-5 0,0 0 4 0,0 0-1 15,0 0-2-15,0 0 0 0,0 0-2 16,0 0 1-16,0 0 0 0,0 0-7 0,0 0-11 15,0 0-17-15,0 0-21 0,0 0-25 0,0 0-33 0,18-11-36 16,-18 11-46-16,0 0-59 0,-5-20-193 0,5 20-473 16,-6-15 210-16</inkml:trace>
  <inkml:trace contextRef="#ctx0" brushRef="#br0" timeOffset="6559.36">11037 11306 88 0,'0'0'171'0,"0"0"-14"0,0 0-10 15,0 0-18-15,0 0-5 0,0 0-18 0,0 0-6 16,0 0-7-16,0 0-4 0,0 0-12 0,0 0 5 0,0 0-4 16,0 0-7-16,0 0-3 0,5 25-5 15,-5-25-3-15,3 12-4 0,-3-12 1 0,0 14-4 16,0-14-5-16,0 17 6 0,0-17 2 0,-3 14-5 0,3-5-4 15,0-9 3-15,-2 17-2 0,2-17-2 16,0 14-1-16,0-14-3 0,0 17 1 0,0-17-1 16,-1 17-3-16,2-10-5 0,-1-7 0 0,-1 13-3 0,1-13-7 15,0 12 1-15,0-12-2 0,0 0 0 0,0 18-1 16,0-18-4-16,-2 10 2 0,2-10-2 0,0 0-2 16,-4 13-3-16,4-13 2 0,0 0-1 0,-2 11-5 15,2-11 4-15,0 0-2 0,0 0 2 0,-6 9 0 16,6-9 0-16,0 0 1 0,0 0-6 0,-6 5 10 15,6-5-1-15,0 0 1 0,0 0 4 0,0 0-2 16,0 0 2-16,0 0-2 0,0 0-6 0,0 0 1 16,0 0-1-16,0 0 0 0,0 0-4 0,0 0 1 15,0 0-3-15,0 0 1 0,0 0-1 0,0 0-4 16,0 0-2-16,2-31-1 0,-2 31-2 0,0 0-6 16,4-17-2-16,-4 17 1 0,3-11-5 0,2 4 0 15,-5 7 1-15,0-13 0 0,0 13-6 0,0 0 3 0,7-12-1 16,-7 12-3-16,5-8 4 0,-5 8 1 0,6-11 1 15,-6 11-3-15,3-11 4 0,-3 11 0 16,4-11-6-16,-4 11 3 0,3-9 0 0,-3 9-2 0,0 0-1 16,6-15 2-16,-6 15 3 0,-1-11 1 0,1 11-4 15,0 0 4-15,3-15 1 0,-3 15 1 0,0 0-1 16,0-15 5-16,0 15-2 0,0 0 2 0,0-16-1 16,0 16 1-16,0 0-1 0,-2-10 5 0,2 10-5 15,0 0 2-15,0-17 0 0,0 17 5 0,0 0-2 16,-1-11 1-16,1 11 0 0,0 0 2 0,0 0-5 15,0 0 0-15,-2-14 2 0,2 14 2 0,0 0 2 16,0 0-2-16,0-14 4 0,0 14 0 0,0 0 0 16,0 0 11-16,-3-12-3 0,3 12 5 0,0 0 0 0,0 0 0 15,0 0-4-15,0 0 3 0,0 0-3 16,0 0-2-16,0 0 5 0,0 0-3 0,0 0-4 16,0 0 4-16,0 0-6 0,0 0 3 0,3-12-7 0,-3 12 1 15,0 0 1-15,0 0 0 0,0 0-5 0,0 0 3 16,0 0-2-16,0 0 0 0,0 0 2 0,0 0 0 15,0 0 5-15,0 0-3 0,0 0 3 0,21 24 6 16,-21-24-6-16,9 7 9 0,-2-5-1 0,-7-2 1 16,14 9-1-16,-5-7 2 0,-2 3-3 0,-7-5-2 15,14 6-2-15,-7-3 1 0,5 1-1 0,-2-3 3 16,-10-1-8-16,18 4 4 0,-9-2-11 0,2-2-14 16,-11 0-18-16,19 6-21 0,-13-5-24 0,-6-1-30 15,15 4-42-15,-6-2-45 0,-9-2-221 0,0 0-451 0,22-2 199 16</inkml:trace>
</inkml:ink>
</file>

<file path=ppt/ink/ink240.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in"/>
          <inkml:channel name="T" type="integer" max="2.14748E9" units="dev"/>
        </inkml:traceFormat>
        <inkml:channelProperties>
          <inkml:channelProperty channel="X" name="resolution" value="393.73947" units="1/cm"/>
          <inkml:channelProperty channel="Y" name="resolution" value="393.73947" units="1/cm"/>
          <inkml:channelProperty channel="F" name="resolution" value="249.9771" units="1/in"/>
          <inkml:channelProperty channel="T" name="resolution" value="1" units="1/dev"/>
        </inkml:channelProperties>
      </inkml:inkSource>
      <inkml:timestamp xml:id="ts0" timeString="2023-08-11T05:36:20.264"/>
    </inkml:context>
    <inkml:brush xml:id="br0">
      <inkml:brushProperty name="width" value="0.04667" units="cm"/>
      <inkml:brushProperty name="height" value="0.04667" units="cm"/>
      <inkml:brushProperty name="color" value="#3165BB"/>
      <inkml:brushProperty name="fitToCurve" value="1"/>
    </inkml:brush>
  </inkml:definitions>
  <inkml:trace contextRef="#ctx0" brushRef="#br0">0 23 59 0,'0'0'129'0,"0"0"-18"15,0 0 4-15,0 0-13 0,0 0-5 0,0 0-9 16,0 0-2-16,0 0-11 0,0 0-5 0,4-9 5 16,-4 9-4-16,0 0-6 0,0 0 5 0,0 0-2 15,0 0-3-15,0 0-2 0,0 0-3 0,0 0-6 16,0 0-2-16,0 0-3 0,0 0-4 0,0 0 3 15,0 0-6-15,0 0 1 0,9-4-3 0,-9 4-4 16,0 0 2-16,0 0-3 0,0 0 2 0,9-6-3 16,-9 6-3-16,0 0 1 0,0 0-3 0,0 0-4 15,0 0-2-15,11-5 0 0,-11 5-4 0,0 0 1 16,0 0-4-16,0 0 1 0,0 0-1 0,12 0-3 16,-12 0-1-16,0 0-3 0,0 0 0 0,0 0-1 15,13 7 1-15,-13-7-3 0,1 10 3 0,-1-10-1 16,6 11-3-16,-6-11 2 0,6 9-3 0,-6-9 0 15,0 12-1-15,0-12 2 0,3 13 0 0,-3-13 6 0,5 15-3 16,-5-15-3-16,1 12 0 0,4-3-1 0,-5-9 1 16,0 15-7-16,0-15 10 0,0 15 0 0,0-15-3 15,0 16-2-15,-5-6 0 0,5-10 2 0,5 18 0 16,-5-8 2-16,0-10-3 0,0 16 0 0,0-6 1 16,0-10-1-16,-5 19-1 0,4-12-1 0,1-7-3 15,0 17 5-15,1-8-1 0,-1-9 3 0,-1 18-6 16,1-18 5-16,-2 16-5 0,2-3 4 0,0-2-4 15,0-11 2-15,-3 21 1 0,3-9 0 0,0-3-1 16,-3 5 1-16,3-14-3 0,0 21 3 0,3-11-3 0,-3-10 1 16,-3 19 0-16,3-10 1 0,0-9-1 15,3 24 3-15,-3-11-5 0,0 2 2 0,0-3 0 16,0 0 0-16,0-2-1 0,3-1-1 0,-3-9 2 0,2 23 1 16,-2-12-1-16,1-3 2 0,-1-8-5 0,5 17 3 15,-5-3-5-15,0-3 5 0,0 0-2 16,3-2 2-16,-3 2 0 0,0-11 2 0,3 21-6 0,-6-8 3 15,3-4 2-15,0-9-3 0,3 26 2 0,-3-11-1 16,3-5 1-16,-6 3 1 0,6-1-1 0,-6 1-1 16,6 1-3-16,-3-3 1 0,0-1 1 0,0 4 4 15,0 0-6-15,0-4 7 0,3 4-2 0,-3 0 1 16,0 0-2-16,0-1 3 0,1 3-4 0,-1-1 3 0,0 4-6 16,0-6 6-16,2 2 1 0,-1 0-2 0,-1 2 0 15,0-2 1-15,3 1-3 0,0-1 1 16,-6 1 2-16,3 0 2 0,3-1-6 0,-3 1 2 0,3-1-2 15,-3 1 4-15,0-1 0 0,-3 1-3 16,3-2 2-16,3 0 1 0,-3 1-2 0,0-1 1 16,3-1-1-16,-3 0-1 0,0-13 2 0,0 21 1 0,3-11 1 15,-3 1 8-15,2-1-5 0,1 1-2 0,0-3 4 16,-3-8 3-16,0 20-7 0,3-13 1 0,-3 4-1 16,0-11 3-16,3 15-5 0,0-6 0 0,0-1 3 15,-3-8-1-15,0 16-1 0,0-16 4 0,1 17-3 16,-1-9-5-16,3 2 3 0,-3-10 1 0,3 17 2 15,-3-6 1-15,0-11 0 0,3 19-1 0,0-6 2 16,-3-2-2-16,0 0 4 0,3 0 4 0,-3-11-6 16,1 26 4-16,2-15-7 0,0 4 5 0,0-4-3 15,0 0-1-15,-3 4 1 0,0-1 3 0,6-2-8 0,-1 3 6 16,1-4-2-16,-3 3 0 0,3-2-1 0,-5-1 0 16,5 4-1-16,0-1 2 0,-3-1-3 15,0-1-1-15,5 1 1 0,-5-2 0 0,2 0 0 16,-2 2 0-16,2-6-2 0,-2 4 2 0,0-1 2 0,3-2-3 15,-6 3 0-15,0-11 0 0,7 19 1 0,-7-10-2 16,6 0 1-16,-6-9-2 0,0 13 4 0,3-4 5 16,-3-9 5-16,3 14-2 0,-3-14 0 0,0 15 4 15,0-15-1-15,2 11 4 0,-2-11-3 0,0 15 3 16,0-15 0-16,-2 13-1 0,2-13-3 0,0 16 4 16,-3-7-3-16,3-9-4 0,3 17 1 0,-3-17 4 15,0 16-9-15,-3-7 1 0,3-9 3 0,0 24-1 16,-3-9-4-16,3 1 0 0,-6-5-1 0,6 0 3 15,-3-1 1-15,2 0-1 0,-2 5-1 16,3-4-1-16,0-11 1 0,-6 16 0 0,6-7-5 0,0-9 3 16,0 17-2-16,0-17 3 0,0 15-1 0,-3-5-1 15,3-10 5-15,-3 13-4 0,3-13-2 0,0 15-3 16,0-15 1-16,-8 14 3 0,8-14 1 0,-2 11 0 16,2-11-3-16,-3 12 0 0,3-12 2 0,-3 9-2 15,3-9 0-15,0 0 2 0,-5 12-3 0,5-12 2 16,0 0-1-16,0 0-1 0,-3 11 4 0,3-11-3 0,0 0 0 15,0 0-1-15,0 0 3 0,0 0-3 16,0 0 4-16,0 0-3 0,-3 10 1 0,3-10-1 16,0 0 2-16,0 0-8 0,0 0-16 0,0 0-21 15,0 0-32-15,0 0-38 0,0 0-45 0,0 0-42 0,0 0-62 16,0 0-174-16,0 0-469 0,0 0 208 0</inkml:trace>
</inkml:ink>
</file>

<file path=ppt/ink/ink241.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in"/>
          <inkml:channel name="T" type="integer" max="2.14748E9" units="dev"/>
        </inkml:traceFormat>
        <inkml:channelProperties>
          <inkml:channelProperty channel="X" name="resolution" value="393.73947" units="1/cm"/>
          <inkml:channelProperty channel="Y" name="resolution" value="393.73947" units="1/cm"/>
          <inkml:channelProperty channel="F" name="resolution" value="249.9771" units="1/in"/>
          <inkml:channelProperty channel="T" name="resolution" value="1" units="1/dev"/>
        </inkml:channelProperties>
      </inkml:inkSource>
      <inkml:timestamp xml:id="ts0" timeString="2023-08-11T05:36:22.974"/>
    </inkml:context>
    <inkml:brush xml:id="br0">
      <inkml:brushProperty name="width" value="0.04667" units="cm"/>
      <inkml:brushProperty name="height" value="0.04667" units="cm"/>
      <inkml:brushProperty name="color" value="#3165BB"/>
      <inkml:brushProperty name="fitToCurve" value="1"/>
    </inkml:brush>
  </inkml:definitions>
  <inkml:trace contextRef="#ctx0" brushRef="#br0">0 208 83 0,'17'-6'136'0,"-11"3"-6"0,-6 3-21 16,19-4 3-16,-6 3-24 0,-13 1-3 0,20-6-10 15,-8 5-11-15,-2-2-3 0,4 2-4 0,-2-1-10 0,1 0-3 16,3 0-6-16,-5-2-3 0,7 3 0 0,-5 0-7 16,1 0-2-16,2-1-5 0,-3 2 3 15,5-2-9-15,-4 0-2 0,2 2 2 0,1-1-5 0,-1 1 4 16,0-2-2-16,-1 0-7 0,2 2 3 0,-1-2 1 15,0 1-3-15,1-2 0 0,2 2-3 0,-5 0 5 16,5-4-3-16,0 1 0 0,-2 3 1 16,-1-1 4-16,2-2 9 0,-1 4-1 0,-1-5 2 0,0 1-3 15,1-1 8-15,-1 4-8 0,-2-2 6 0,1 1-6 16,-2 1 3-16,0-3-6 0,4 3 0 0,-1-2-5 16,2 1 3-16,-5 2-5 0,4 0 2 0,-4-4 0 15,-1 2 0-15,-1-1-2 0,-11 3 0 0,19-1 0 16,-8 0-3-16,-11 1 0 0,22 0-1 0,-13 0-1 15,-9 0-1-15,19 0 3 0,-5 0-2 0,-14 0 1 16,16 1-3-16,-4-2 6 0,-2 2-4 0,-10-1 3 16,23 1-4-16,-13 2 2 0,7-6 0 0,-17 3-4 15,25 4 4-15,-15-4-1 0,7 1-1 0,-5-2 0 16,1 2 1-16,4-1-3 0,-1 4 1 0,0-4-1 0,2 0 2 16,-1 0-6-16,-1 0 9 0,3 0-5 0,-2 0 1 15,-1 0-6-15,1 0 10 0,2 0-5 16,-2 0 3-16,2 0-1 0,-3 0-3 0,4 2 1 15,-1-4 3-15,-3 2 2 0,4 0-4 0,-1 0 1 0,1 0-3 16,-1-4 0-16,0 4 2 0,7-1 0 0,-2 0 0 16,-6 1 0-16,2-3 2 0,0 3-2 15,-1 0-2-15,-1-2-1 0,0 2 7 0,1-3 3 0,7 3-3 16,-7 0 1-16,0 3 1 0,1-2 4 0,-4-1 3 16,1 0-8-16,-1 0 1 0,3 0 2 0,-1 0 0 15,2 1-2-15,-4-1 2 0,1 3-5 16,2-2 5-16,2 0-2 0,-5 3-1 0,2-4-1 0,3 0 3 15,-2 3 0-15,1-3-6 0,-1 2 1 16,7-2 2-16,-13 1-4 0,9 0 3 0,-5-1-4 0,1 0 5 16,0 3-3-16,1-3 2 0,-1 1-4 0,0 1 2 15,7-4-2-15,-6 2 2 0,1 0 2 0,-4 2-1 16,4-2 2-16,-4 0-2 0,3 0-4 0,-2 0 4 16,2 3-4-16,-1-3 2 0,0 0 0 0,1 1 5 15,-1-1-2-15,2 0-1 0,-1 0 1 0,-1 0-3 16,1-1 0-16,4 2 2 0,-4-1-1 0,6 1 0 15,-1-1 1-15,-1 3 2 0,-4-3-6 0,0 1 0 16,1-2-1-16,5 2 1 0,-5 1 3 0,5 0-3 16,-6-2 2-16,5 0 0 0,-4 0 2 0,-1 0 0 15,-3 0-2-15,4 0 2 0,-1 0 1 0,1 0-6 16,-4 0 0-16,3 0 3 0,-2 0 2 0,2 0 1 0,-1 2-2 16,-2-2 6-16,2-4-3 0,0 4 2 15,2 2 0-15,-2-4 6 0,-2 2-2 0,2 2-1 0,-2 0-3 16,4-2 4-16,-4 0-4 0,8 0-3 0,-5 0 3 15,7 3-2-15,-7-3-1 0,0 0 3 0,4 0 0 16,-7 0-6-16,4 0 4 0,-4 0-2 0,14 2 2 16,-12-2-1-16,1 0-3 0,0 2 4 0,8-1-2 15,-7-1 1-15,5 0-2 0,-3 0 2 0,-2-1-2 16,2 2-1-16,-4-1-1 0,7 0 3 0,-5 0-1 16,1-1 1-16,0 1-2 0,2-2-1 0,-2 2 1 15,-1-2-1-15,-1 2 3 0,0-3-2 0,1 3 3 16,5-2-3-16,-7 0 3 0,5 0-2 0,-1 1 0 15,2-3-3-15,-2 4 2 0,-2-1 0 0,0 1 2 16,6-3-1-16,-1 6-4 0,-6-6 4 0,8 1 1 16,-7 2-2-16,1-1-3 0,-2 1 2 0,5-3 2 0,3 3 0 15,-2-1-1-15,0 1-2 0,1 0 0 16,-1 0 2-16,-7 0 0 0,7 0-1 0,2-1-3 16,-1 1 4-16,-1 0-1 0,2-2 4 0,-8 4-1 0,6-2-1 15,2 0 0-15,-7-2 1 0,1 4-5 0,2-2 5 16,-3 0-2-16,4 0-4 0,-5 0 6 15,6 0-5-15,-4 0 0 0,-1 0 5 0,1 0-1 16,-2 0-4-16,2 0 1 0,-2 0 7 0,7-2-5 0,-3 2 0 16,0 0-2-16,-5 0 3 0,7-1 1 0,0-1-5 15,2 2 6-15,-7 0-4 0,7-4 5 16,-2 4-5-16,0 0 1 0,-1-1 0 0,1 1-2 0,1 1 4 16,-1-2 0-16,2-3-4 0,-3 4 6 0,4-1-4 15,-4 1-2-15,-5-1 3 0,7 2-4 0,1 0 3 16,-8-1-2-16,8-1 1 0,-2 1 1 0,-4 0 2 15,4-4-4-15,-1 4 3 0,5 0 3 0,-5-4-1 16,-4 4 3-16,6-2-5 0,-1 1 1 0,0 1 5 16,2-3 0-16,2 3 0 0,0 3 0 15,-2-3-2-15,-7 0 2 0,7-3-2 0,-1 3 0 0,-2 3 1 16,2-3 1-16,-1 0-2 0,2 1-1 0,0-1 0 16,-2 0 0-16,0-1-1 0,-1 2-1 0,2-2 1 15,-1 1-3-15,2 1 2 0,0-2 1 0,-1 1 0 16,0 0 0-16,1 1-1 0,0 1 0 0,-1-2 0 0,3 0 0 15,-2 0 2-15,1 0-7 0,-1-2 0 16,1 1 2-16,-1 1 2 0,-2 3 1 0,4-3-2 16,-4-2 1-16,0 1 1 0,2 1 4 0,0 1 3 15,-2-1-2-15,-1 0-4 0,3 0 3 0,-2 0 2 16,1 2-5-16,1-4-1 0,-2 4 2 0,0 2-1 0,-1-1 2 16,7-3-2-16,1 0 4 0,-4 1-2 15,-1 0-3-15,1 2 1 0,-1-3 1 0,4 0 0 0,1 1-1 16,-5-1-2-16,-1 1 4 0,1-1 0 0,2 4-7 15,-2-4 6-15,2 0-4 0,-2 0 4 16,-3 0-4-16,4 0 3 0,-1 2-1 0,-3-1 1 0,3 1 0 16,-2-1-2-16,2 0 3 0,0-1 1 0,0 3-2 15,3-3 1-15,-6-3 0 0,1 6 2 0,0-2-2 16,2-1 2-16,0 0-3 0,-2-1 0 0,-2 1 1 16,3 0 0-16,0 0 1 0,4 1-2 0,-6 1 0 15,2-2 0-15,-6 0-1 0,2-2 11 0,5 2-12 16,-9 0 0-16,10 0 0 0,-4 0 1 0,1 0 2 15,1 0-3-15,-10 2-1 0,4 1-1 0,6-6 0 16,-6 1 1-16,5 1 3 0,-5 1-4 0,5-3 1 16,-6 2 0-16,1 1 2 0,1 0-4 0,-2-1 2 15,0 2 3-15,-1-2-1 0,0-1 1 0,2 2-5 0,0 2 1 16,-2-2-1-16,8-2 3 0,-8 2 0 16,1 2-3-16,-1-2 2 0,1 0 2 0,-2-2-2 15,2 2 1-15,6 0-3 0,-7 0 2 0,2-1-1 16,-4 1 3-16,5-2-1 0,-2 4-1 0,1-2 2 0,-1-2-2 15,0 2-1-15,1 0 3 0,-2 0-2 0,3-4 0 16,-2 4 0-16,2 0 8 0,-2 0-10 16,1-1 1-16,-4 0 2 0,3 1-2 0,2-3 0 0,-1 3-2 15,-1-1 3-15,1 1-1 0,-1-1 3 0,0-2 0 16,2 1-5-16,-1 0 1 0,-1 0 1 0,0 2 2 16,1-1-3-16,4-2 5 0,-5 3-3 0,0-1 0 15,-1 2-1-15,2-2 0 0,-1-2 2 0,0 3 0 16,2 0-4-16,3 0 6 0,-4 0-3 0,2-1 0 15,-4 2 0-15,4-2-2 0,-5-1 0 0,8 4 4 16,2-4-3-16,-6 4-2 0,4-4 2 0,-6 2 2 16,8 0-2-16,0 2 0 0,-8-2 4 0,8-2-5 15,-7 2 3-15,1 0 0 0,2 0 0 0,1 0 1 16,-1 0-3-16,1-4 2 0,-7 4-1 0,10 0-2 16,-7 4 2-16,-1-4 0 0,6 0 3 0,-7 0-1 15,8 0-2-15,-1 2 0 0,-4-2-2 0,-2 0 4 16,8 1-3-16,-1-2 0 0,-1 1 0 0,-1 0 0 15,1-2 3-15,-1 2-4 0,3 0 3 0,-2 0-2 16,2 0 4-16,-3 0-4 0,1 0 2 0,-4 0 0 16,-2 0-2-16,8 0 1 0,0-4 2 0,-3 2-4 0,-3 2 4 15,4-2 0-15,-5 1-3 0,4 1 1 0,4 0-3 16,-4-2 6-16,0-2-1 0,2 2-2 0,-6 2 2 16,5 0-1-16,2-3 5 0,-3 2-2 0,6-3-2 15,-6 4 3-15,1-1-1 0,0 1-1 0,4 0-1 16,-3 1 2-16,0-2 0 0,1 1 0 15,-2 0 0-15,2 0-3 0,0 1 1 0,0-2 1 0,-1-1-3 16,-2 2 4-16,3 0-2 0,-2-1 0 16,-7 1-1-16,5 0 3 0,1 0-5 0,1 0 1 0,-4 0-1 15,1-3 1-15,2 6 3 0,1-2-1 0,-7-1-1 16,3 0 0-16,-1 0 1 0,-1 0-2 16,-3 0 1-16,4-1-1 0,-2 1 2 0,-2 1-2 0,2-2-2 15,0 2 4-15,-3-1-3 0,3 0 2 0,-3 0-1 16,2 0 0-16,-3 0 0 0,1 0 2 0,-3 0 0 15,-12 0-2-15,22 0 1 0,-7-1 0 0,1 1 0 16,-2-3 0-16,-2 0 2 0,-12 3-3 0,27 0 0 0,-17 0-1 16,6 0 1-16,-2-1-2 0,-4 0 5 0,-10 1-1 15,24 0-1-15,-10-2-2 0,-2 4-1 16,-12-2 3-16,20-3 1 0,-8 3-5 0,-1-2 4 16,-11 2 1-16,22 0-2 0,-13-5-3 0,3 4 3 15,-12 1 1-15,22 0-2 0,-11 0 1 0,-11 0-2 16,21-3 4-16,-12 2-5 0,-9 1 3 0,25-1-1 0,-13-3 1 15,3 4 0-15,3-2 1 0,-8 2-1 0,5 0 0 16,0-3 0-16,-15 3 0 0,22-1 0 16,-11 0 2-16,-11 1-3 0,19-3-1 0,-19 3 3 0,17 0 2 15,-17 0-3-15,13-1 2 0,-13 1-4 0,0 0-1 16,19-2 0-16,-19 2 1 0,14 0-1 0,-14 0 1 16,13-3-4-16,-13 3-2 0,14 2 1 0,-14-2 1 15,13-3 0-15,-13 3-3 0,14 1 4 0,-14-1-2 16,11-1-5-16,-11 1-4 0,0 0-7 0,14 1-8 15,-14-1-14-15,0 0-17 0,0 0-17 0,0 0-28 16,0 0-21-16,0 0-40 0,0 0-129 0,0 0-321 16,0 0 142-16</inkml:trace>
</inkml:ink>
</file>

<file path=ppt/ink/ink242.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in"/>
          <inkml:channel name="T" type="integer" max="2.14748E9" units="dev"/>
        </inkml:traceFormat>
        <inkml:channelProperties>
          <inkml:channelProperty channel="X" name="resolution" value="393.73947" units="1/cm"/>
          <inkml:channelProperty channel="Y" name="resolution" value="393.73947" units="1/cm"/>
          <inkml:channelProperty channel="F" name="resolution" value="249.9771" units="1/in"/>
          <inkml:channelProperty channel="T" name="resolution" value="1" units="1/dev"/>
        </inkml:channelProperties>
      </inkml:inkSource>
      <inkml:timestamp xml:id="ts0" timeString="2023-08-11T05:36:25.880"/>
    </inkml:context>
    <inkml:brush xml:id="br0">
      <inkml:brushProperty name="width" value="0.04667" units="cm"/>
      <inkml:brushProperty name="height" value="0.04667" units="cm"/>
      <inkml:brushProperty name="color" value="#3165BB"/>
      <inkml:brushProperty name="fitToCurve" value="1"/>
    </inkml:brush>
  </inkml:definitions>
  <inkml:trace contextRef="#ctx0" brushRef="#br0">85 0 70 0,'0'0'107'0,"0"0"-3"0,0 0-22 0,0 0-4 16,-6 10-12-16,6-10-4 0,0 0-2 15,0 0-11-15,0 0-4 0,0 0 3 0,0 0-13 16,0 0 3-16,0 0-2 0,0 0 0 0,0 0 5 0,0 0-1 16,0 0 6-16,0 0-3 0,0 0 2 0,0 0-6 15,0 0 4-15,0 0 1 0,0 0-6 0,0 0 5 16,0 0-6-16,0 0-2 0,0 0 5 0,0 0-3 16,0 0-5-16,0 0-3 0,0 0 2 0,0 0 3 15,0 0-6-15,0 0 2 0,0 0-4 0,0 0-4 16,0 0-2-16,0 0-4 0,0 0 1 0,0 0-2 15,0 0 0-15,0 0-8 0,0 0 9 0,0 0-3 16,0 0 0-16,0 0 2 0,0 0 3 0,0 0-2 16,0 0 1-16,0 0 1 0,12 14 3 0,-12-14-4 0,0 0 8 15,0 17-2-15,0-17-2 0,0 12-2 16,0-12 3-16,0 17-1 0,3-10 0 0,-3-7-1 16,0 18-2-16,0-8-5 0,3-1 2 0,-1 2-4 0,-2-11 5 15,1 19-8-15,2-6 5 0,-1-3 3 0,-2-10-2 16,0 23-1-16,0-12 1 0,0-2-2 0,0 4 2 15,0 2-1-15,0-4 2 0,0-11 1 0,0 22 2 16,0-11-4-16,-2 2 3 0,-1 2 0 0,3-4 1 16,-3 5 1-16,3-2-5 0,-6-2-7 0,6-2 6 15,0 5-3-15,-3-5 2 0,0 4 3 0,3-2-4 16,0 4-3-16,0-2 1 0,-4-4 1 0,2 4-3 16,2 0 3-16,-1-1-2 0,-5 3 0 0,6 1-1 15,0 0 2-15,0-1-6 0,0 0 2 0,0 3-3 16,0-3 3-16,-3 1-3 0,0 0 0 0,3 0 1 15,3 0 0-15,-6 8 0 0,3-4-5 16,-2-5 7-16,2 4-3 0,0-4-1 0,-1 5 1 0,-2-5 1 0,1 2-5 16,-1-2 7-16,0 1 0 0,3-3-2 15,0 3-2-15,-6 1 7 0,5 3-5 0,2-7-1 16,-3 4 4-16,2-1-1 0,-3 3 1 0,1-3 1 0,-4 6-3 16,6 1-1-16,-3-4 4 0,3 5-5 0,-4-3 3 15,2 1-4-15,-2 2 4 0,1-1-5 0,3-3 1 16,-3 2 3-16,3-1-2 0,-3 2 0 0,3 1 3 15,-3-3-6-15,1 0 0 0,1 1 0 0,1 4 7 16,-2-4-3-16,-1 0 0 0,0 1-1 0,6 2 1 16,-3 1-4-16,0 0-1 0,0-6 1 0,3-3 4 15,-3 6-4-15,2 1 3 0,1-1-2 0,-3-1 1 16,3-4 0-16,-3 4 1 0,3-3-1 0,0-4 2 16,-3 2-2-16,4 5-3 0,-1-4 4 0,3 2-4 15,-6-3-1-15,0-2 3 0,3 5-1 0,-3-5 3 16,6 0-1-16,-4 2-4 0,-2 1 2 0,3-1 2 15,-2 2-1-15,0-5 1 0,-1 2-3 0,6-2 4 0,-3 1-2 16,-3 2 2-16,3-3 1 0,-1 4-1 16,1-4-2-16,0 2 3 0,-3 2 3 0,3-7-1 15,0 7-3-15,0-4 3 0,0-2 2 0,-2 1-1 0,4 2-2 16,-4 0 4-16,-1-3-1 0,3 1 5 0,0 1-4 16,-3 0 2-16,3 1 0 0,2-1-3 0,-4 1 0 15,4-1-1-15,-5 1-1 0,3-1-1 16,0 2 1-16,-3-3 0 0,3 3-2 0,1-5-1 0,1 4 2 15,-5 2-1-15,1-2 2 0,-1-1-1 16,6-1-1-16,-6 2 1 0,3-1-2 0,1 1 2 0,-2 0-3 16,-1-1 1-16,2-2 1 0,0 1-4 0,0 1 2 15,0-6-1-15,3 4 0 0,-4-2 3 0,1-1-3 16,-3 1 0-16,3 0 0 0,-3 3 4 0,4-7-3 16,-2 4-3-16,-1-1 5 0,-1-10-2 0,5 18-2 15,-4-8 1-15,-1-10-2 0,3 12 4 0,0-2-1 16,2-4 2-16,-5-6-3 0,1 14 2 0,-1-14 0 15,2 12-2-15,-2-12 4 0,4 9 0 0,-4-9-1 16,0 13 2-16,0-13-1 0,0 0-1 0,2 13-1 16,-2-13 10-16,0 11-9 0,0-11 2 0,0 0 1 15,0 0 2-15,0 12-5 0,0-12 2 0,0 0 1 16,0 0 3-16,0 10-3 0,0-10 1 0,0 0 1 16,0 0 2-16,0 0-4 0,0 0 16 0,0 0-7 0,0 0 4 15,6 9 3-15,-6-9 2 0,0 0 3 0,0 0-3 16,0 0 1-16,0 0-1 0,0 0-4 15,0 0-2-15,0 0-5 0,0 0 0 0,0 0-3 0,0 0-2 16,0 0-9-16,0 0-10 0,0 0-20 0,0 0-23 16,0 0-22-16,0 0-27 0,0 0-22 15,0 0-29-15,0 0-28 0,0 0-28 0,0 0-195 0,-12-35-438 16,12 35 194-16</inkml:trace>
</inkml:ink>
</file>

<file path=ppt/ink/ink243.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in"/>
          <inkml:channel name="T" type="integer" max="2.14748E9" units="dev"/>
        </inkml:traceFormat>
        <inkml:channelProperties>
          <inkml:channelProperty channel="X" name="resolution" value="393.73947" units="1/cm"/>
          <inkml:channelProperty channel="Y" name="resolution" value="393.73947" units="1/cm"/>
          <inkml:channelProperty channel="F" name="resolution" value="249.9771" units="1/in"/>
          <inkml:channelProperty channel="T" name="resolution" value="1" units="1/dev"/>
        </inkml:channelProperties>
      </inkml:inkSource>
      <inkml:timestamp xml:id="ts0" timeString="2023-08-11T05:36:28.575"/>
    </inkml:context>
    <inkml:brush xml:id="br0">
      <inkml:brushProperty name="width" value="0.04667" units="cm"/>
      <inkml:brushProperty name="height" value="0.04667" units="cm"/>
      <inkml:brushProperty name="color" value="#3165BB"/>
      <inkml:brushProperty name="fitToCurve" value="1"/>
    </inkml:brush>
  </inkml:definitions>
  <inkml:trace contextRef="#ctx0" brushRef="#br0">0 124 128 0,'0'0'164'0,"0"0"-10"0,0 0-18 0,0 0-9 0,0 0-8 16,0 0-15-16,0 0-10 0,0 0-11 0,0 0-7 15,0 0-4-15,0 0-9 0,0 0-7 0,0 0-4 16,0 0-5-16,0 0-4 0,0 0 2 0,0 0-6 16,0 0-3-16,0 0-2 0,23 2-5 0,-23-2 1 15,17-2-7-15,-17 2 1 0,15-1-2 0,-3-2-3 16,4 0-4-16,-1 2-1 0,-3-2-1 15,4 2 1-15,1-2-1 0,2 2-7 0,-4 1 3 0,0-2 2 16,3 2-5-16,1 0 0 0,1-4-1 0,-1 4 2 16,-1-1 0-16,1 1-5 0,4-2 0 0,-2-2 4 15,-4 3-5-15,9 0 3 0,-10-3-1 0,7 3 1 16,-4 1 2-16,0 0-1 0,2-2-3 0,3 2 2 16,-3 0-5-16,-2-2 3 0,1 1-4 0,-4 0 5 15,2 1-2-15,1-1-1 0,1 2 0 0,-5-1 8 16,4-1-8-16,0 1-1 0,-4-3-1 0,0 6-1 15,5-6-8-15,-1 3 14 0,-1 0-5 0,-2 0 2 16,4 0 2-16,-7-1 0 0,4 1-4 0,-2-2 0 16,-4 2 1-16,4 0 3 0,0 0-2 0,2 0-1 15,-17 0 1-15,22-1 2 0,-6 1-1 0,-1-4 0 0,0 1 0 16,-4 2 4-16,2 1-6 0,2 0-2 0,-2-2 2 16,2 2 3-16,2-1-11 0,-2 1 14 15,0-3-5-15,-2 3 7 0,3-1-9 0,1 2 8 0,-5-2-3 16,1-3 5-16,1 4-2 0,5 0 0 0,-6 0 0 15,2 0 4-15,3 0-1 0,-3 2-1 16,3-2 4-16,-3 0-3 0,3-2-1 0,0 2 3 16,0 0-5-16,1 0 2 0,0 2-3 0,1 0 4 0,-2-4-1 15,4 4-6-15,-2-1 2 0,-1 2 2 0,2-2-5 16,4-1 0-16,-5 2 6 0,3-1-3 16,3 2-4-16,-7-6 1 0,1 10 5 0,-1-6-5 0,6 1 3 15,-4-1-5-15,0 2 3 0,-2-2 1 0,7-1 2 16,-1 0-2-16,-7 2-5 0,7-3 3 0,-5 2 3 15,5-1-2-15,-4 0-8 0,6 0 5 0,-2 0 0 16,2 2 3-16,-8 0-2 0,-2-2 4 0,5 0-3 16,-2-2-1-16,-3 2 0 0,3-2 1 0,-1 2-3 15,1 0 1-15,-1 0-1 0,-1-1-2 0,1 0 10 16,5 1-3-16,-4-1 0 0,-1-2-3 0,0 2 3 16,-1-1-1-16,3 1-2 0,1 1-2 0,1-3 4 0,-5 3 1 15,1-1 0-15,1 1 3 0,5-4-4 16,-4 4 1-16,-2 1 0 0,1-1 1 0,0 0 3 15,-2-1-1-15,3 2-3 0,-1-1-3 0,-1 0 5 0,2 0-1 16,-2 0 1-16,1 3 0 0,-1-3-9 0,2 0 12 16,-5 0-3-16,13 0-2 0,-11 1 0 0,1 2-1 15,0-2 1-15,1 1 2 0,-1 2-6 16,-4-3 4-16,3 0 1 0,1 0 0 0,-2 3-4 0,2-3 3 16,-1 3-1-16,3-2 0 0,-3 0-1 15,-2 0 2-15,4 1 1 0,-1-3-3 0,0 3-1 0,2-2-2 16,-1 2 7-16,-3 1-4 0,0-2-1 0,10 0-4 15,-3 4 9-15,1-5-4 0,-1 0 2 0,1 2-2 16,-4-1 1-16,-2 1-1 0,4-3-2 0,1 4 1 16,-5-2 1-16,6-1-1 0,1 3-1 0,-5-1 1 15,1-2 2-15,3 1-5 0,-4-2 2 0,5 1 1 16,-6 2 3-16,7-3-2 0,-3 1 2 0,3 2-4 16,0-3-4-16,-2 3 3 0,2-3 2 0,0 4 3 15,0-1-5-15,0-4 4 0,-1 1 3 0,1 3-5 16,0-1 0-16,3-2-2 0,-6 0 4 0,3 6-2 15,0-6-1-15,-8 0 2 0,8 0-1 0,-2 3 1 16,0-5 2-16,-2 4-4 0,2-1 1 0,-4-1-2 16,4-1 1-16,-5 1 2 0,-2 0 1 0,-2 0-3 0,3 0-1 15,1 0 2-15,-2 0-1 0,-2 0 1 16,2-2 4-16,0 1-6 0,-2 2 1 0,-2-1 5 16,1-1-5-16,1-2 3 0,1 0-1 0,-4 6-1 15,-13-3 0-15,28-3-1 0,-14 1 1 0,1 0-1 0,-3 2 3 16,-2-1 1-16,-10 1-3 0,25-2 6 0,-10-2-4 15,-4 4 4-15,-11 0 0 0,25-2-1 16,-15 2 1-16,4-1-2 0,2 1 0 0,-2-2-1 16,-14 2 2-16,25-1-2 0,-14 1-3 0,0-1 0 0,-11 1 2 15,26-3 5-15,-11 3-6 0,-2-1 2 16,2 1 0-16,-2 0-5 0,2-3 1 0,2 0 3 16,-2 3-1-16,1-1 2 0,-1 2-8 0,-2-2 5 15,2 1 3-15,3-3-1 0,-3 3 1 0,3-1-4 0,-3-1 4 16,3 2-1-16,-3-1-4 0,3-2 3 0,-2 0 0 15,1 3-1-15,-3-4-3 0,4 4 3 0,-1-2 3 16,1 1-5-16,0-2 3 0,-2 0 2 16,2 1-5-16,-3 0 3 0,3 1-1 0,-2-2 1 0,2 3 5 15,1 0-2-15,-4-3 0 0,3 3 4 0,-3 0-6 16,3 0 3-16,1 0 0 0,-2 0 3 0,1-1-3 16,-2 1-1-16,2 0 1 0,-3 1-4 0,1-1 2 15,1 2-1-15,1-2 0 0,-4 1 0 0,3-2 3 16,-2 2-2-16,0 2 0 0,0-2-3 0,0-1 3 15,1 2-2-15,-1-2 2 0,1 0 0 0,-2 0-1 16,1 1-4-16,-1 0 4 0,3-2-4 0,-2 1-3 16,-2 1 5-16,2-1 1 0,-1-1 1 0,-14 1 1 15,23 1-3-15,-8-2 6 0,-1 1 6 0,-1 0-1 16,1-1-1-16,-1 1 1 0,-1 1 1 0,-12-1-4 16,28-3 3-16,-13 2 1 0,2 1-2 0,1 0 2 15,-5 0-1-15,2 0 0 0,-15 0-2 0,24 1-2 16,-8-5-1-16,2 4 3 0,-3-1-6 0,0 1 5 15,3-2 0-15,1 2-4 0,-1 0 5 0,-2 0-5 16,2 2-1-16,2-4-2 0,-1 2 1 0,-1 0 1 16,1 0 0-16,7 0 2 0,-7-1-3 0,2 1-3 0,-2-3 4 15,1 3-2-15,5 0-2 0,-5 0 1 16,0 0 1-16,3-1 2 0,-1 2-4 0,-5-2 3 16,8 1-1-16,-6 0-1 0,7 0-3 0,-7 1 4 0,-1-1 1 15,1 3-2-15,2-6 2 0,-1 3-2 16,-3-1 5-16,4 1-6 0,-3 0-4 0,-1-2 7 0,5 2-1 15,-3 2-2-15,-4-4 2 0,12-2 2 16,-12 6-3-16,2 0 1 0,-7-4-4 0,8 0 6 0,-2 2 0 16,2 0-5-16,-3-1 2 0,4 0 1 15,-1 1 3-15,0 0-4 0,-1 0-3 0,2-4 6 16,-4 4-4-16,4-1-1 0,1 1 4 0,-1 0 0 0,-1 0-2 16,1-2 1-16,-2 0-2 0,2 2 1 0,-1 0-3 15,1-1 4-15,1 1 0 0,-4 0 2 0,2-1 1 16,-1 0-9-16,2 1-1 0,-1 0 7 0,1-3-1 15,1 2 1-15,2-1 1 0,-3 1-3 0,1 1 2 16,-1 0 1-16,1-4-2 0,-1 1-2 0,0 3 2 16,4-1 4-16,-2-1-5 0,-4 1 2 0,3-2-1 15,4 2 2-15,-5 1 0 0,6-2-2 0,-7 2-3 16,2-2 6-16,-1 2-5 0,-1 0 2 0,1-3-1 16,4 3 5-16,-7 0-3 0,4-1-1 0,-3 1-2 15,3 0 3-15,1 1-2 0,-5-1 1 0,4 0 0 16,-1 0-2-16,0 1 0 0,-4-1-2 0,3 0 6 0,0 0-1 15,1 0-1-15,2 0 1 0,-4 2 0 16,2 0-1-16,0-2 2 0,-1 0-1 16,-1-2-4-16,1 2 3 0,1 2-2 0,-3-4 3 0,2 4-3 15,2-2 2-15,-5-2-2 0,6 2 4 0,-2 2-2 16,0-4-1-16,1 4 0 0,-2-2-1 0,1 2 1 0,0-1 0 16,-4-2 1-16,3 1 1 0,0 0-2 15,0 0 2-15,-3-2 0 0,1 2 1 0,1 0-2 16,-4-2 1-16,4 2 1 0,-3-2-3 0,1 6-1 0,3-6 2 15,-3 2 4-15,2-2-3 0,-3 2-3 0,0-2 1 16,2 3 2-16,-1-2 0 0,0 0-1 16,0 1-2-16,3-3 2 0,-3 3 0 0,0-3-1 15,-3 3 3-15,3 0-3 0,1 2 0 0,-1-2 0 0,0-2 3 16,-2 4-4-16,4-2 3 0,-5 0 0 0,3 0-1 16,1 0 0-16,0 1-3 0,-4-1 2 15,5 3 3-15,-2-3-2 0,1-4-2 0,-3 4 3 0,1-2 2 16,1 4-3-16,-3-2 0 0,3 1 3 0,1-1-3 15,0 0-2-15,-2-1 1 0,1 1-1 0,0 0 1 16,0 0 0-16,-2-2 3 0,2 4-2 0,-3-2 1 16,3 0-2-16,1-2 3 0,-16 2-3 0,24-2 5 15,-8 2-7-15,-5-2 6 0,-11 2-3 0,27-1 0 16,-11-2 2-16,-4 3 0 0,-12 0-4 0,21-1 3 16,-12-1-2-16,-9 2 1 0,24-1-3 0,-15 1 7 15,4 0-6-15,-1-3 4 0,1 2-2 0,-13 1 0 16,21 0-6-16,-10-3 7 0,-11 3-2 0,24-1 1 15,-14-1 0-15,2 1-2 0,-12 1 2 0,21 0-2 16,-11-1 2-16,4 1 0 0,2-2 3 0,-4 1-4 16,-12 1 1-16,21-2 2 0,-21 2-2 0,21 0-1 15,-9-2-3-15,-12 2 8 0,16-4-3 0,-5 4 0 16,-11 0-1-16,16-1 3 0,-16 1-2 0,16-3-2 16,-16 3-1-16,0 0 2 0,14-1-4 0,-14 1-10 15,0 0-10-15,0 0-19 0,9-4-17 0,-9 4-22 16,0 0-21-16,0 0-21 0,0 0-21 0,0 0-44 15,0 0-136-15,0 0-353 0,0 0 156 0</inkml:trace>
</inkml:ink>
</file>

<file path=ppt/ink/ink244.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in"/>
          <inkml:channel name="T" type="integer" max="2.14748E9" units="dev"/>
        </inkml:traceFormat>
        <inkml:channelProperties>
          <inkml:channelProperty channel="X" name="resolution" value="393.73947" units="1/cm"/>
          <inkml:channelProperty channel="Y" name="resolution" value="393.73947" units="1/cm"/>
          <inkml:channelProperty channel="F" name="resolution" value="249.9771" units="1/in"/>
          <inkml:channelProperty channel="T" name="resolution" value="1" units="1/dev"/>
        </inkml:channelProperties>
      </inkml:inkSource>
      <inkml:timestamp xml:id="ts0" timeString="2023-08-11T05:36:31.221"/>
    </inkml:context>
    <inkml:brush xml:id="br0">
      <inkml:brushProperty name="width" value="0.04667" units="cm"/>
      <inkml:brushProperty name="height" value="0.04667" units="cm"/>
      <inkml:brushProperty name="color" value="#3165BB"/>
      <inkml:brushProperty name="fitToCurve" value="1"/>
    </inkml:brush>
  </inkml:definitions>
  <inkml:trace contextRef="#ctx0" brushRef="#br0">66 42 81 0,'0'0'110'16,"6"-10"-9"-16,-6 10-12 0,0 0 1 0,5-8-2 0,-5 8-5 16,0 0-8-16,6-6-1 0,-6 6-4 0,0 0 3 0,0 0-6 15,0 0-4-15,6-13-1 0,-6 13 1 0,0 0-4 16,0 0 1-16,0 0-7 0,0 0 2 0,0 0-5 16,0 0-2-16,0 0-5 0,7-5 0 0,-7 5 1 15,0 0-6-15,0 0-4 0,0 0-1 0,0 0-1 16,0 0-3-16,0 0-5 0,0 0-4 0,0 0 4 15,0 0-9-15,0 0 0 0,0 0 0 0,0 0-4 16,0 0 5-16,0 0-1 0,0 0 2 0,0 0-3 16,6 25-4-16,-3-18 2 0,-3-7-1 0,-3 17-2 15,3-17 3-15,0 18-5 0,0-8 2 0,0 3 1 16,-1-1-3-16,1 5 5 0,-2-4-3 0,-1 3 1 16,0-2-1-16,3 3 0 0,0 0 0 0,-4 2 1 15,2-4 0-15,-2 1 2 0,2-1 1 0,-2 2-5 16,2 2 2-16,-1-2 1 0,0 4 1 0,-3 4 0 0,5-8 0 15,-1 2-3-15,-2 4 0 0,1-5 1 16,0 2 3-16,0 4 0 0,1-2 2 0,2-2-4 16,-3 4-1-16,2-1 1 0,-1 1 3 0,2-3-3 0,2 6 5 15,-2-2-4-15,1 1-2 0,-1 0-1 0,0 2-1 16,3-2 2-16,-1 1 0 0,-2 1-3 0,1-1 0 16,-1-3-3-16,2 5 2 0,-2-3 1 0,0 0-2 15,0-3-1-15,-3 1 1 0,4 2 1 0,-2-4-1 16,1 0-1-16,-2 3 1 0,-1-3-1 0,0 2 2 15,-1-2 1-15,-2 2-4 0,4-6 2 0,1 6 3 16,-2 0-4-16,1-3 0 0,-2 5 1 0,1-4-1 16,-1 3 0-16,1 1-2 0,0-4 5 0,6 1-3 15,-6 1 0-15,0 4 0 0,3-1-3 0,0-5 1 16,-2 2-1-16,4 4 1 0,-2-3 1 0,1-1 0 16,-1 3 1-16,5-5 1 0,-4 6-3 0,4-6-3 15,-4 1 2-15,2 0 0 0,1 0 4 0,1 1-2 16,-2-3-1-16,-2 0-4 0,8 3 6 0,-7 0-6 15,-1-6 4-15,4-1 1 0,-4 4-2 0,1 3-2 16,1-6 0-16,-2 2 2 0,1 1-1 0,-2 2 2 16,4 3-3-16,-4-10 0 0,0 2-1 0,0 3 1 0,2-1 1 15,-4-4 1-15,1 1-2 0,-2 1 6 0,3-2-6 16,-2 3 4-16,1-1 4 0,2-5 1 16,-2 7 0-16,2-5-4 0,-1 3 3 0,2-1 0 0,-2-2 0 15,0 2-2-15,0 1 2 0,3-1-2 0,-6 1 3 16,0 2-1-16,3 4-2 0,-3-7 0 0,1 1 1 15,2 0-1-15,0 2 0 0,-1 0-3 0,1-4 2 16,0 1-4-16,1 3 4 0,-4 2 0 0,3-5 0 16,-3 5 4-16,3-6-5 0,-1 1-2 0,1 1 2 15,-2 0-3-15,-1 0 4 0,3 0-2 0,0-5-1 16,0 2-1-16,-1 0 0 0,1 1 2 0,0-2-1 16,0 0 0-16,-2 0 1 0,2-1-4 0,0 0 4 15,-3-2 0-15,2 0 0 0,1-11 5 0,0 25-6 16,0-12 4-16,-2 0-2 0,2 2-7 0,0-3 3 15,-1 3 0-15,-2 1 0 0,3 1 0 0,-6 1 1 16,5 0 1-16,-1 1 3 0,-2-4-1 0,1-1 2 16,0 3 0-16,3-3 1 0,0 3 0 0,-2 1 0 15,2-4 4-15,0 0 1 0,0 3-1 0,0-4 2 16,2-1-2-16,-2 2-1 0,0 0-1 0,3-1 3 0,-3 2 0 16,1-2 1-16,4 0 2 0,-4-2 0 15,2 4-2-15,1-1 1 0,1-2-3 0,-2 0 3 16,-2-3 1-16,4 3 0 0,-1-1-3 0,-1 4 5 0,2-7-6 15,-2 0 5-15,0 3 2 0,3-1 2 0,-3 1-5 16,1-2 3-16,-2-1-1 0,4 3 7 0,0-1-9 16,-3-3 3-16,3 0-3 0,0 3 0 0,-6-10-3 15,6 18 1-15,-2-11-4 0,-1 3 0 0,3-3 1 16,-6-7 0-16,4 16-2 0,1-10 1 0,-5-6 1 16,4 14-2-16,-4-14-1 0,6 12-1 0,-4-4-3 15,-2-8 4-15,6 15-2 0,-6-15-1 0,4 8-1 16,-4-8 4-16,5 16 0 0,-5-16-3 0,3 9 4 15,-2-1-4-15,-1-8 1 0,2 10 2 16,-2-10-2-16,6 13-4 0,-6-13 5 0,4 11-1 0,-4-11 0 16,3 11 0-16,-3-11 1 0,0 11-1 0,0-11 2 15,3 9-3-15,-3-9 1 0,3 8 7 0,-3-8-3 16,0 0 2-16,0 0 4 0,3 11 8 0,-3-11 10 16,0 0 7-16,0 0 0 0,0 0 6 0,0 0-4 15,0 0-5-15,0 0-3 0,0 0-2 0,0 0-13 16,0 0 9-16,0 0-16 0,0 0-22 0,0 0-34 15,0 0-29-15,0 0-47 0,-4-39-42 0,4 39-45 16,6-13-51-16,-6 13-240 0,0-18-540 0,0 7 240 16</inkml:trace>
</inkml:ink>
</file>

<file path=ppt/ink/ink245.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in"/>
          <inkml:channel name="T" type="integer" max="2.14748E9" units="dev"/>
        </inkml:traceFormat>
        <inkml:channelProperties>
          <inkml:channelProperty channel="X" name="resolution" value="393.73947" units="1/cm"/>
          <inkml:channelProperty channel="Y" name="resolution" value="393.73947" units="1/cm"/>
          <inkml:channelProperty channel="F" name="resolution" value="249.9771" units="1/in"/>
          <inkml:channelProperty channel="T" name="resolution" value="1" units="1/dev"/>
        </inkml:channelProperties>
      </inkml:inkSource>
      <inkml:timestamp xml:id="ts0" timeString="2023-08-11T05:36:33.590"/>
    </inkml:context>
    <inkml:brush xml:id="br0">
      <inkml:brushProperty name="width" value="0.04667" units="cm"/>
      <inkml:brushProperty name="height" value="0.04667" units="cm"/>
      <inkml:brushProperty name="color" value="#3165BB"/>
      <inkml:brushProperty name="fitToCurve" value="1"/>
    </inkml:brush>
  </inkml:definitions>
  <inkml:trace contextRef="#ctx0" brushRef="#br0">-5 256 78 0,'0'0'78'0,"-5"11"2"0,5-11-12 0,0 0-4 16,0 0-5-16,0 0-5 0,0 0 0 0,0 0 4 16,0 0-2-16,0 0 1 0,0 0 5 0,0 0-6 0,0 0 12 15,0 0-6-15,0 0 0 0,0 0-6 16,0 0 0-16,0 0 1 0,23-4-1 0,-23 4 1 16,0 0-11-16,23-3 6 0,-23 3-8 0,14-5 2 15,-5 2-1-15,1 0-1 0,-1-2-6 0,-9 5-2 16,21-3-7-16,-9 3 2 0,1-5-4 0,1 3-10 15,-2-4 6-15,0 3-2 0,3-1-5 0,-3 3 3 16,-12 1-5-16,25-3-1 0,-12 2-1 0,-2 1-5 0,2-3 4 16,-13 3-3-16,26-1 1 0,-14 1 1 0,2 1-3 15,-2-1-5-15,-12 0 4 0,26-1 0 0,-16 1 0 16,4 0-1-16,3 1 2 0,-3-2 0 16,1 5 4-16,1-3 0 0,-1 0-5 0,3-1 0 0,1 0 0 15,1 2 2-15,7-2 0 0,-5 0-1 0,5 1-5 16,0-2 8-16,0 1-3 0,2-2 2 0,-2 2 1 15,0-1-1-15,1 1 0 0,1 0-3 0,1 3 3 16,-2-3-2-16,0-2 10 0,-2 5-3 0,0-4-5 16,0-1 2-16,-1 4 4 0,-5-1-3 0,6 1-6 15,1-2 10-15,-7 2-8 0,9 1-3 0,-5-4 6 16,2-1-3-16,-2 5-2 0,-2-3-1 0,-6 6 0 16,4-6 2-16,-1-6-4 0,0 9 2 0,1 0 0 15,7-6-4-15,-8 6 7 0,2-3-5 0,-2 0-9 16,1 0 10-16,-1-3 7 0,1 3-3 0,-3 0-2 15,3 0 3-15,-1 0-4 0,1 3 4 0,0-3 1 16,0 0-4-16,4 0 2 0,-5 0 1 0,-3 0-3 16,5 2 2-16,-1-4 0 0,-1 2-2 0,7 0 0 15,-7 0 0-15,0 2-1 0,2-2 1 0,-1 2-1 0,5-1-5 16,-6 1 2-16,-1 0-1 0,5-2-1 16,-4 0 1-16,2 1 3 0,-2-2 0 0,1 1-5 15,0 1 4-15,0-1 1 0,4-1-3 0,-2 1-3 16,-3 0 1-16,2 1 2 0,-1-1 0 0,4-1 1 0,-2 1-5 15,-4 0 6-15,10-2 0 0,-7 2-2 16,-4-3 0-16,8 1-1 0,0 0 1 0,-5 2 1 16,5-3-4-16,-1 0 2 0,-5 2 6 0,7-3-5 0,0 4 2 15,-5-2 0-15,0 1 1 0,3-1-3 0,-3 2 9 16,6 0-5-16,-2 0 3 0,-6-1-2 0,7 2 1 16,1 1 1-16,-6-4-3 0,-2 2 0 0,0 2 4 15,8-1-6-15,-7-1 3 0,6 0-1 0,-3 0 0 16,4-1 0-16,-2 1-3 0,-3 0 2 0,1 0-4 15,-1 1 4-15,5-1-4 0,-8 0-3 0,8 0 9 16,-7 0-1-16,0 2-2 0,6-2 0 0,1-2-4 16,-8 2 1-16,6 0 3 0,1 6-1 0,-5-8-1 15,-2 2 3-15,-1 2 0 0,1 2-3 0,1-4-1 16,5 0 0-16,0-3 2 0,-8 6-4 0,2-3 4 16,1 0-4-16,-3-3 5 0,0 0 0 0,2 1-3 15,-1 0 0-15,2 1 2 0,-4-1-4 0,0 1 1 16,4 0-2-16,-1-3 4 0,1 2 1 0,-3 1-3 15,1-2 3-15,-3 0 1 0,3 1-4 0,0 0 3 16,0-1 1-16,-2-1-5 0,1 4 5 0,2-5 0 16,-2 4 2-16,-3-3 0 0,4 1 0 0,-3 2 0 15,2-3 0-15,1 1 4 0,1 3-4 0,-1-1 1 16,-2-1 0-16,4-1-1 0,-2-1-2 0,1 0-3 0,-3 4 8 16,4-1-4-16,-1 0 4 0,-1 1-5 0,1-4 1 15,-1 4 0-15,2 0-1 0,5-4-2 16,-6 2 1-16,1 1 1 0,-1 2-2 0,-2-1 0 0,5-1-3 15,-6 1 4-15,4-1-2 0,-1 1 2 0,-4 0-1 16,4 0 0-16,1-3 2 0,-5 3-2 0,3 0-2 16,0 0 3-16,-4 3-1 0,4-7 1 0,-1 2-1 15,-1 2 2-15,-1 2-2 0,0-2-1 16,3 0 0-16,-3 0 1 0,0 0-1 0,3-2-6 0,-1 1 6 16,-2 1 5-16,3-3-2 0,-4 0-1 0,1 3-2 15,0-4 4-15,1 4-3 0,0 0 3 0,1-1-3 16,-2 1 3-16,1 0 1 0,2-5-3 0,0 5 1 15,-3-6 1-15,0 6-1 0,1-1 1 0,-1-3 2 16,0 4-4-16,3-3 4 0,-3 3-3 0,1-1-2 16,-1-2 1-16,-2 2-3 0,2-2 6 0,2 3-1 15,-2 0-2-15,-3-3-2 0,4 2 5 0,0 1 0 16,-2 1-3-16,1-2-2 0,0-2 4 0,-2 0-2 16,4 3-6-16,-3-4 4 0,1 3 3 0,-1 1-2 15,4 0-1-15,-5-2 2 0,2 2-2 0,-2-3-1 16,4 2 2-16,-2-1-2 0,0 0 2 0,0 2-1 0,1-2 2 15,-3 1-1-15,4-3 3 0,-4 4-3 16,5-3-1-16,-6 3 4 0,3-3-1 0,0 0-5 16,-2 3 4-16,4-4 1 0,-2 3-2 0,-3 0 0 15,1-1 0-15,-1 0 1 0,4 2-1 0,-2-3 0 16,2 1 3-16,1 0-1 0,-4-2-2 0,3 1 3 0,-2 3-1 16,1-4-2-16,-3 4 1 0,-2-4-2 15,8 4 3-15,-18 0-4 0,21 0 5 0,-3 3 1 16,-9-3-4-16,-9 0 2 0,21-3-5 0,-9 3 0 0,-1 0 2 15,-11 0-3-15,21 3 5 0,-9-3-2 0,-3 1 0 16,-9-1-3-16,20 2 4 0,-10-2 1 16,-10 0-2-16,19 2 1 0,-19-2 0 0,17 2 1 0,-10-1 1 15,-7-1-3-15,18 3-1 0,-18-3 2 0,18 1 0 16,-10 1-4-16,-8-2 6 0,14 4 0 0,-14-4-2 16,14 0-1-16,-14 0 0 0,15 0 0 0,-15 0 1 15,16-2 0-15,-16 2 0 0,20 2-2 0,-20-2-5 16,16 0 10-16,-6 0-2 0,-10 0-4 0,21 1 3 15,-9-1-1-15,-12 0-1 0,21-3 1 0,-12 5 4 16,3-2-2-16,-12 0-3 0,27 0 0 0,-15 0 3 16,3 0-2-16,0 0 0 0,3 1-2 0,-7 1 2 15,3 0-2-15,2-2 3 0,2 0-2 0,2-2 5 16,-6 2-6-16,3 0 2 0,-1 0-1 0,2 2 4 16,-1-2-2-16,-1 1-2 0,-1-1 2 0,3 1 1 15,-2 3 0-15,2-4-3 0,1-4 5 0,-2 4-1 16,1 0-8-16,1-1 12 0,-2 1-8 0,0 0 2 15,1-1 0-15,-3-1 1 0,5 2-4 0,-2-3 4 16,-2 1-3-16,2 2 8 0,-2-2-7 0,2 0-1 0,0-2 2 16,-2 4 2-16,2-1-2 0,-3-1 1 15,-1 2-1-15,-1-2 0 0,1-1 0 0,2 3 0 16,-3-3 0-16,-2 3-1 0,1-4 0 0,-12 4 1 16,21-1-1-16,-11 1 0 0,-10 0-1 0,21 0 3 0,-9-2-1 15,-12 2-1-15,21-1 0 0,-12 1 2 16,-9 0-4-16,19-2 2 0,-19 2 0 0,19-4-2 15,-11 8 2-15,-8-4-2 0,18 0 1 0,-18 0 4 16,15 0-2-16,-15 0-3 0,15-5 4 0,-15 5-1 0,15 0-1 16,-15 0-1-16,10-1 2 0,-10 1 4 0,0 0-4 15,21 0-2-15,-21 0-1 0,12 1 2 16,-12-1 1-16,13 0-2 0,-13 0 0 0,14 0 2 16,-14 0 0-16,16-1-2 0,-16 1 1 0,15 1 2 0,-15-1-3 15,21-1 1-15,-21 1 3 0,15 0-1 0,-5-2-4 16,-10 2 4-16,20 0 1 0,-10 0 1 0,-10 0 3 15,22-2 0-15,-13 2-2 0,-9 0 2 0,18-1 1 16,-18 1-1-16,15 1-1 0,-15-1 1 0,18-3-1 16,-18 3-2-16,16 0-1 0,-16 0 5 0,26 0-6 15,-19-2 2-15,-7 2-1 0,20 0 2 0,-20 0-5 16,18 2 3-16,-18-2-1 0,13 2 2 0,-13-2-4 16,13 0 2-16,-13 0 1 0,0 0-3 0,14-2-1 15,-14 2 0-15,0 0 0 0,0 0-3 0,0 0-7 16,13-2-7-16,-13 2-28 0,0 0-16 0,0 0-17 15,0 0-16-15,0 0-31 0,0 0-32 0,-38 5-48 16,38-5-166-16,-26-5-403 0,16 5 178 0</inkml:trace>
</inkml:ink>
</file>

<file path=ppt/ink/ink246.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in"/>
          <inkml:channel name="T" type="integer" max="2.14748E9" units="dev"/>
        </inkml:traceFormat>
        <inkml:channelProperties>
          <inkml:channelProperty channel="X" name="resolution" value="393.73947" units="1/cm"/>
          <inkml:channelProperty channel="Y" name="resolution" value="393.73947" units="1/cm"/>
          <inkml:channelProperty channel="F" name="resolution" value="249.9771" units="1/in"/>
          <inkml:channelProperty channel="T" name="resolution" value="1" units="1/dev"/>
        </inkml:channelProperties>
      </inkml:inkSource>
      <inkml:timestamp xml:id="ts0" timeString="2023-08-11T05:36:36.497"/>
    </inkml:context>
    <inkml:brush xml:id="br0">
      <inkml:brushProperty name="width" value="0.04667" units="cm"/>
      <inkml:brushProperty name="height" value="0.04667" units="cm"/>
      <inkml:brushProperty name="color" value="#3165BB"/>
      <inkml:brushProperty name="fitToCurve" value="1"/>
    </inkml:brush>
  </inkml:definitions>
  <inkml:trace contextRef="#ctx0" brushRef="#br0">173 30 121 0,'0'0'128'0,"-5"-17"-7"16,5 17-13-16,0 0 2 0,0 0-7 0,0 0-3 15,0 0-7-15,0 0-6 0,0 0-8 16,0 0 6-16,0 0-8 0,0 0-2 0,0 0-1 0,0 0-3 16,0 0-4-16,-1-13-7 0,1 13 2 0,0 0-7 15,0 0-8-15,0 0-4 0,0 0-7 0,0 0-3 16,0 0-2-16,0 0-3 0,0 0-8 0,0 0-3 16,0 0 3-16,0 0 0 0,0 0-12 0,0 0 10 15,0 0-2-15,-3 43 0 0,3-43-3 0,-2 19 1 16,1-8-4-16,1 2 3 0,-5 0-6 0,2 0 1 15,0 0-2-15,0 3-5 0,2 1 8 0,-4-5 1 0,4 5-3 16,-4-3 0-16,1 3-1 0,1-3 5 16,-1 3 0-16,1-1-3 0,-2 0 4 0,2 1-2 15,-3 7 2-15,0-7 5 0,0-2-1 0,0 8 0 0,3 0-6 16,-1-7 3-16,-1 3-1 0,2-2 0 0,0 3-3 16,3-3 3-16,0 1-2 0,-1 0 1 15,1 3-2-15,-2 2 0 0,2 0-4 0,0-7 0 0,0 2 3 16,0 0-3-16,0 6 1 0,2-6-2 0,-4 2-5 15,2-2 7-15,0 0-4 0,0 1 0 0,-1-1 0 16,-2 0 1-16,3 4 3 0,-3-5-4 0,0 4-1 16,1-5 4-16,-1 7-6 0,-1-5 2 0,-1-2-2 15,1 1 4-15,0 2 1 0,-2 3-2 0,3-7 1 16,-3 3 3-16,1-4 0 0,1 4 1 0,-1-1-3 16,1 0 1-16,2 0 2 0,-2-2-2 0,4 3 5 15,-3-1-2-15,4 0 1 0,-2-1 0 0,2-3-3 16,1 5 2-16,-2-3-2 0,1 1 2 0,5 0-1 15,-1-1-2-15,-4 1 2 0,5 6-3 0,-1-5-1 0,2 1 2 16,1 4-1-16,-3-6-2 0,4 7 2 16,-3-5 1-16,5 4 0 0,-4-1-2 0,1 0 1 15,-2-1 0-15,0-2 1 0,0 2-1 0,-3 1 2 16,1-3-4-16,-1 4 4 0,0-4 0 0,0 4 5 0,-1-5 0 16,2-1 0-16,-2 2 1 0,0 1-3 0,0-7 1 15,1 7-1-15,-3-8-1 0,0 7 4 16,3-5-4-16,-3 6-2 0,0-2 1 0,0 0-1 0,1-1 0 15,1 0 3-15,1-1-4 0,0 3 1 0,0-3-2 16,-2 5 3-16,2-3-3 0,0 2 1 0,3 2 0 16,-3-3 0-16,2 0-1 0,-2 1-1 0,3-1-1 15,-2 0-1-15,2 6 2 0,-1-3-2 0,1-3 1 16,0-2 1-16,0 7-1 0,1-2-1 0,-3-3 1 16,2 1-1-16,-3-4 0 0,3 2-3 0,0 0 4 15,0 1 1-15,0 6-1 0,0 0 2 0,-3-8-1 16,3 7 5-16,0-4 1 0,2 4 5 0,2-2-3 15,-5-1 0-15,3 5 4 0,1-2 1 0,-1 2 1 16,2-3 0-16,1 3 2 0,2-4-1 0,-1 3-4 16,0 0 2-16,3 1 5 0,1-4-2 0,-2 6-1 15,1-6-1-15,-2 4 1 0,2-2-6 0,1 3-2 16,1-5-1-16,-2 2 0 0,1 0 4 0,1 1-6 16,-4 0 5-16,0-3-2 0,5 2 1 0,-4-1-2 0,1-1 1 15,1 1-1-15,-3 1 2 0,1-2-1 0,-1 0 0 16,2 0-4-16,0 0 0 0,-3-1-5 15,1 2 6-15,-2-6-1 0,2 3-1 0,-2 1-5 16,-1-4 7-16,-2 0-7 0,2 1 2 0,-2-1 0 0,-1 0 0 16,0 1-2-16,1 0 2 0,-4-2 0 0,2 0 0 15,2 1-2-15,-2-2 2 0,-3 2-1 0,1 0 0 16,-2-1-2-16,2-2 5 0,-1 4-2 0,-4-5-1 16,2 4-1-16,2-2-3 0,-3 0 3 0,-3-3 0 15,3-11 1-15,0 24-1 0,0-7 0 0,-3-3-1 16,3 0 0-16,-3 0 8 0,2 0-8 0,1 0 1 15,0 0 0-15,-2-3-5 0,4 1 5 0,-2-12 3 16,-2 21-6-16,1-11 8 0,1-10-5 0,-3 22 1 16,1-13-2-16,2-9 0 0,-4 19 0 0,4-11 2 15,0-8-3-15,-3 17 0 0,1-7 5 0,-1-1-6 16,3-9 4-16,-3 18 0 0,3-10 0 0,0-8-1 16,-4 19 2-16,4-19-4 0,-2 13 4 0,-1-3-2 15,3-10-1-15,-3 14 0 0,3-14-2 0,-4 14 6 16,4-14-3-16,-2 11 0 0,2-11 2 0,-5 14-3 15,5-14 0-15,-2 9-2 0,2-9 3 16,-4 16 18-16,4-16 0 0,-3 9-1 0,3-9-3 0,-5 15 1 16,5-15-7-16,-1 13 6 0,-4-6-6 0,5-7 4 15,-1 12-4-15,1-12-2 0,-2 13 0 0,-1-5-1 16,3-8-2-16,-1 16 3 0,1-16-2 0,-2 17-2 16,1-12 1-16,1-5-1 0,-3 17 4 0,3-17-2 15,-2 18-5-15,2-11 4 0,0-7 1 0,0 17 0 16,2-8-4-16,-2-9 2 0,0 19-1 0,0-9 1 15,3 1 1-15,-3-11-2 0,0 15 1 0,0-4 2 16,1 0 0-16,-1-11-1 0,-1 19 1 0,2-11-2 16,-1-8 2-16,-1 16 0 0,1-16 0 0,3 13 0 15,-3-13 3-15,0 15-2 0,0-15 3 0,1 11 1 16,-1-11-1-16,0 11 6 0,0-11-5 0,0 0 1 16,0 0 2-16,3 13-2 0,-3-13 0 0,3 7 2 15,-3-7-5-15,0 0 5 0,0 0-6 0,-1 17 0 0,1-17 0 16,0 0-1-16,0 10 4 0,0-10-1 15,0 0 0-15,0 0-6 0,1 15 5 0,-1-15 1 16,0 0 0-16,0 0-4 0,-3 13-1 0,3-13 2 16,0 0 0-16,0 0-2 0,0 0-1 0,-3 11 1 15,3-11-1-15,0 0-2 0,0 0 3 0,0 0 3 0,0 0-3 16,0 13-2-16,0-13 1 0,0 0 6 0,0 0-5 16,-3 11 0-16,3-11 2 0,0 0-3 15,0 0 3-15,0 0-1 0,-1 9-3 0,1-9 2 16,0 0 5-16,0 0-4 0,0 0-2 0,0 0 5 0,0 0-3 15,0 0-1-15,0 0 3 0,0 0-4 0,0 0-7 16,0 0-18-16,0 0-24 0,0 0-28 16,0 0-38-16,-5 9-47 0,5-9-53 0,0 0-71 15,0 0-210-15,0 0-534 0,0 0 237 0</inkml:trace>
</inkml:ink>
</file>

<file path=ppt/ink/ink247.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in"/>
          <inkml:channel name="T" type="integer" max="2.14748E9" units="dev"/>
        </inkml:traceFormat>
        <inkml:channelProperties>
          <inkml:channelProperty channel="X" name="resolution" value="393.73947" units="1/cm"/>
          <inkml:channelProperty channel="Y" name="resolution" value="393.73947" units="1/cm"/>
          <inkml:channelProperty channel="F" name="resolution" value="249.9771" units="1/in"/>
          <inkml:channelProperty channel="T" name="resolution" value="1" units="1/dev"/>
        </inkml:channelProperties>
      </inkml:inkSource>
      <inkml:timestamp xml:id="ts0" timeString="2023-08-11T05:36:38.526"/>
    </inkml:context>
    <inkml:brush xml:id="br0">
      <inkml:brushProperty name="width" value="0.04667" units="cm"/>
      <inkml:brushProperty name="height" value="0.04667" units="cm"/>
      <inkml:brushProperty name="color" value="#3165BB"/>
      <inkml:brushProperty name="fitToCurve" value="1"/>
    </inkml:brush>
  </inkml:definitions>
  <inkml:trace contextRef="#ctx0" brushRef="#br0">12 133 2 0,'-14'4'140'0,"14"-4"-3"16,0 0-2-16,0 0-6 0,0 0 0 0,0 0-5 15,0 0-11-15,0 0-4 0,0 0-10 0,0 0-6 16,0 0-8-16,0 0-6 0,0 0-10 0,0 0-5 16,0 0-7-16,0 0-7 0,0 0-2 0,0 0-4 15,0 0-8-15,0 0 1 0,0 0-7 0,0 0-3 16,0 0 0-16,0 0-2 0,0 0-4 0,0 0-5 16,0 0 2-16,39 0-2 0,-39 0-2 0,16 0 0 15,-16 0-2-15,18 0-2 0,-6 0-3 0,0 0 2 16,3-4-1-16,0 8 3 0,0-4-7 0,3-4 3 15,0 3-3-15,-2 1 3 0,3-1-3 0,1 0 1 16,-1-2 0-16,-1 3-3 0,1-1 1 0,-1-1-2 16,0 1 2-16,2 1 3 0,-5-3-4 0,2 3 1 15,0-1 0-15,-1 1-3 0,-16 0 4 0,26-3-1 16,-11 6-2-16,-4-6 2 0,-11 3 0 0,27 0 0 0,-16 0-2 16,1 0 3-16,3 0-6 0,0 0 2 0,-15 0 2 15,23-1-2-15,-11 1 1 0,0 0 2 16,3 0-4-16,0-2 6 0,-2 4-1 0,-13-2 1 15,26-2-2-15,-10 2 0 0,-2 0-2 0,-4 0 1 16,4 0-1-16,-14 0 1 0,22 0-2 0,-7-1 3 16,0 2-3-16,-5 1 2 0,5-2 1 0,-3 0-6 15,3 0 3-15,0 0 0 0,-2 1 0 0,4-2 3 16,-2 2-2-16,0-1 6 0,-2-1-3 0,3 1 1 16,-1 1-3-16,-1-1 1 0,1 0 0 0,1 0 1 0,-1 3 1 15,3-3-3-15,-3 0 0 0,0 0 2 0,1 0 0 16,-1 1 6-16,-2-2-7 0,4 1 3 15,-2 0-1-15,1 1 5 0,3-1 3 0,-4 0-1 16,2 0 1-16,-1-1 3 0,2 1 0 0,0-3 3 0,0 2 5 16,4-1-3-16,-2 1 7 0,1 1 2 0,-2-4-1 15,-1 2 0-15,7 2-1 0,1-5-1 0,-6 4-1 16,7 1-3-16,0-4-4 0,0-1 3 0,0 9-3 16,-2-8-2-16,2 3 4 0,-2 0-4 15,-5 1-2-15,1 0-1 0,-4-1-1 0,3 1-1 0,-1-3-3 16,-2 2 0-16,4 1 0 0,-4-2 2 0,6 1-4 15,-5 1 0-15,-3-3 0 0,1 3-2 0,-6-1 1 16,2-1 2-16,5 1-3 0,-2-2-2 16,-3 2 3-16,3 0-3 0,-15 1 7 0,20-5-6 0,-5 5-1 15,-4 0 0-15,4-4 1 0,-2 4-1 0,-13 0-1 16,24-1 2-16,-9 0-4 0,0 0 1 0,1 1 2 16,-2-3-1-16,1 3 2 0,2-1-2 0,-2 1-2 15,0-2 3-15,3 0 3 0,2 2-3 0,-4-3-3 16,3 1 0-16,-1 0-3 0,2-1 3 0,-1-1 0 15,0 2 2-15,-4 2-2 0,0-4 0 0,3 2 0 16,-1 0 3-16,-1 0 3 0,0 1-3 0,1-3-4 16,-2 1 2-16,-6 0-3 0,7 3 2 0,-16 0-1 15,21-1-1-15,-9-3 2 0,-2 4-1 0,-10 0-1 16,23-2 1-16,-13 1 1 0,-10 1-1 0,24 0 2 16,-9-2-3-16,-3 2 1 0,-12 0 0 0,28-1 3 15,-11 1-2-15,-3 0 0 0,1 0 0 0,3 0-1 16,-1 0 1-16,2 1 2 0,-1-2-3 0,1 2 1 15,4 1-3-15,2-4 4 0,-6 2 1 0,7 2-2 16,-1-2 0-16,-7 1 1 0,1 1-1 0,-1-2 0 16,8 0-1-16,-7 0 0 0,-2 0 1 0,2 2-1 15,-1 0-1-15,-2-1 4 0,2-1-2 0,-3 3 0 16,1-6 0-16,-1 6-1 0,0 0-2 0,3-3 6 16,-3 0-3-16,1 0 0 0,-2 0 0 0,-14 0-1 15,22 0 0-15,-10 0 1 0,-12 0 2 0,21 0-3 16,-12 0 3-16,4 0-3 0,-13 0 3 0,24 0-1 15,-10 0-1-15,-2 0 2 0,1-3 0 16,2 3-1-16,-2 0-1 0,-13 0 0 0,24-3 0 0,-9 6 1 16,-6-3-2-16,-9 0 0 0,27-3 2 0,-17 3 0 15,4 0 1-15,-1 0 0 0,1 0-3 0,-1-1 0 16,-13 1 1-16,19 1-1 0,-7-2 0 0,-1 2 1 0,-11-1 0 16,22-1 0-16,-22 1-1 0,18 0 1 0,-6 0 0 15,-12 0-3-15,18 0 3 0,-18 0 0 16,19 1-2-16,-10-1-1 0,3 0 5 0,-12 0-1 15,21 3-1-15,-10-3 0 0,-1 3 2 0,3-3-4 16,-1 2 1-16,-12-2 3 0,21 0-2 0,-10 0-1 16,-11 0 3-16,24 2-2 0,-13-1 0 0,1 1-1 15,-12-2 0-15,21 2 1 0,-9-2-2 0,-12 0 3 16,20 1 0-16,-10-1-2 0,2 0 1 0,-12 0-1 16,19 0 2-16,-7 1 2 0,0-1-4 0,-12 0 2 0,23 4-2 15,-9-8 1-15,-2 8-1 0,0-4 2 16,-12 0-2-16,17 0 1 0,-5 0 0 0,0 0 1 15,1 0-3-15,-13 0 0 0,21 2 3 0,-9-1-2 16,0-1 0-16,-12 0-1 0,21 0 0 0,-12 0 2 0,-9 0 2 16,22 3-4-16,-13-3 1 0,-9 0 1 0,21 4 0 15,-11-4 0-15,5 3 2 0,-3-3-1 0,-12 0 2 16,19 1 5-16,-10-1 4 0,-9 0 2 0,21 2-2 16,-10 0 3-16,-11-2 1 0,15-2-1 15,-15 2-5-15,13-2 3 0,-13 2-2 0,12 2-3 0,-12-2 0 16,13 0-1-16,-13 0-1 0,0 0 0 0,17-2-3 15,-17 2 4-15,0 0-4 0,0 0 2 16,13 0-2-16,-13 0 1 0,14 0-3 0,-14 0 0 0,0 0-1 16,16 0-2-16,-16 0-11 0,0 0-5 0,0 0-10 15,0 0-11-15,0 0-15 0,14-1-22 0,-14 1-31 16,0 0-37-16,0 0-33 0,0 0-63 0,0 0-128 16,-30-17-397-16,16 13 175 0</inkml:trace>
</inkml:ink>
</file>

<file path=ppt/ink/ink248.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in"/>
          <inkml:channel name="T" type="integer" max="2.14748E9" units="dev"/>
        </inkml:traceFormat>
        <inkml:channelProperties>
          <inkml:channelProperty channel="X" name="resolution" value="393.73947" units="1/cm"/>
          <inkml:channelProperty channel="Y" name="resolution" value="393.73947" units="1/cm"/>
          <inkml:channelProperty channel="F" name="resolution" value="249.9771" units="1/in"/>
          <inkml:channelProperty channel="T" name="resolution" value="1" units="1/dev"/>
        </inkml:channelProperties>
      </inkml:inkSource>
      <inkml:timestamp xml:id="ts0" timeString="2023-08-11T05:36:43.015"/>
    </inkml:context>
    <inkml:brush xml:id="br0">
      <inkml:brushProperty name="width" value="0.04667" units="cm"/>
      <inkml:brushProperty name="height" value="0.04667" units="cm"/>
      <inkml:brushProperty name="color" value="#3165BB"/>
      <inkml:brushProperty name="fitToCurve" value="1"/>
    </inkml:brush>
  </inkml:definitions>
  <inkml:trace contextRef="#ctx0" brushRef="#br0">355 39 59 0,'0'0'135'0,"0"0"-6"0,0 0-8 16,0 0-13-16,0 0-5 0,0 0-3 0,0 0-8 0,0 0-10 16,0 0-9-16,0 0-1 0,0 0-1 0,0 0-6 15,0 0 2-15,16-29-12 0,-16 29 1 0,0 0-4 16,0 0-6-16,0 0 1 0,2-11-1 0,-2 11-11 15,0 0 3-15,0 0-5 0,0 0-3 0,0 0-5 16,0 0-5-16,0 0 3 0,0 0-13 0,0 0 4 16,0 0-2-16,0 0 1 0,0 0-1 0,0 0-3 15,0 0 2-15,0 0-5 0,13 24-1 0,-13-24 3 16,1 13 0-16,-1-13-4 0,0 15 5 0,0-1-8 16,2-6 0-16,-2 4 1 0,0 1 7 0,0-2-4 15,3 0-1-15,-3 3 0 0,1-2-6 0,1 2 7 0,-2 2 2 16,3-3-5-16,-6 4 1 0,3-3 1 15,-2 3-1-15,2-4 4 0,-1 1-1 0,-2 1 5 16,1 1 0-16,-4 0-2 0,5 0-4 0,-4 2 4 0,1 0-2 16,0-4 3-16,-1 3-3 0,1-3-2 0,-2 3-6 15,0 1 7-15,0 0 2 0,0-1 3 0,1-2-7 16,1 5 4-16,-1-2-1 0,-1 1 0 0,3-3 0 16,0-2-4-16,2 3 0 0,-4 0 2 0,4-1-3 15,-1 2 5-15,1-2-3 0,-2 0 1 0,1 4 0 16,2-2-7-16,0-2 5 0,-1 3 0 0,1 0 0 15,0-6-3-15,0 8 4 0,0-3-1 0,0-1 1 16,0 0-3-16,-3 0 2 0,2 1-1 0,-4 2 0 16,4 1 0-16,-2-5 1 0,-3 4 1 0,1-3-1 15,-1 1-1-15,3-4-2 0,-1 4 1 0,1 1 2 16,-2-1 3-16,-2-1-4 0,2-1-2 0,2 0 3 16,0 1-1-16,2 0 0 0,-1 2 0 0,-4 2 2 15,2 3-3-15,-2-3 0 0,3-4-3 0,-2 1 1 0,4-1 3 16,-3 2 0-16,1-4-4 0,-2 4 3 15,4-1 1-15,-4-3 0 0,1 6-2 0,-2 5-1 16,1-10 4-16,2-1-2 0,-1 1 2 0,-1 0 0 16,2 1-1-16,-1 7 0 0,2-7 0 0,1 1 2 0,-5-1 0 15,6-1-1-15,0 0 0 0,-3-1 1 0,1 5 0 16,2-2-4-16,-1 4 6 0,-1-7-3 0,2 3 1 16,0 4-1-16,0-4 1 0,0 4-2 0,0-3 1 15,0 1 1-15,-3-2 0 0,2-1 0 0,-1 1-4 16,2-2 4-16,0 0-1 0,-3 1 1 0,6-2 0 15,-3 1-5-15,0 1 5 0,0 1 3 0,-3-2-6 16,2 3 3-16,2-1 2 0,-1-5-2 0,0 5-5 16,3-2 4-16,-1-3 0 0,-1 4 2 0,-1-3 1 15,0 1-2-15,0 1-2 0,3 1 3 0,-3-3-4 16,0 0 3-16,2-2 2 0,-2 4 0 0,1-1 0 16,1-2 1-16,-2 0-1 0,3 2 1 0,-2-1-3 15,-1 3 0-15,5-1-1 0,-5-1 3 0,0-1 2 16,0 4 0-16,0-4-3 0,0 0-1 0,0-3 0 15,0 6 0-15,1-3 1 0,-1 0-1 0,-1 4-2 16,2-3 3-16,-2-2-1 0,1 5 1 0,0 1-4 16,0-7 2-16,-3 4 3 0,3-2-1 0,0-1-1 15,-2 3 0-15,2-1-1 0,-4 1 0 0,4-1 0 0,-2 5 4 16,1-7-6-16,-4 5 3 0,4-7 0 16,-4 7 1-16,4 1-4 0,-1-1 2 0,1 2 1 15,-5 7-2-15,0-4-3 0,5 0-2 0,-5 0 0 0,1 1 4 16,4-7 0-16,1 5 1 0,-3-2 1 0,1-2 2 15,2 0-4-15,-1 5-5 0,2 0 6 16,-1-4 2-16,2-1 4 0,1-4-4 0,-3 3 1 0,1-4 0 16,1 2 1-16,-2 1 0 0,3-1-1 0,-2-1-3 15,1 1 4-15,2-2-2 0,-2 1-1 0,-1-4 2 16,3 4 0-16,-4 1-2 0,2-2 3 0,1 1-3 16,-3 1 2-16,-3-2-2 0,3 1 2 0,-2-1-2 15,2 2-1-15,-4-7 2 0,3 9-1 0,1-2 0 16,-2-1 0-16,-2-1-1 0,4 1 0 0,-3 2 1 15,4 0 0-15,-2-3 4 0,1 0 3 16,-3 1-3-16,3 1 7 0,0-8-7 0,3 10 3 0,-3-5-2 16,1 1 0-16,-1-2 0 0,0-11 0 0,2 20 1 15,-2-10 0-15,0-10-4 0,0 25 3 0,-2-14-2 16,1 2 0-16,1-1 0 0,-3 1-2 0,0 4 1 16,-3-2-1-16,4 2 0 0,-1-6 1 0,-3 3-4 15,5 0 2-15,-1 1 2 0,1-1-2 0,-4-1 0 16,4 1 0-16,-2 1-3 0,1-2 4 0,2 0-3 15,2 0 5-15,-4-1-3 0,2 5-1 0,0-4 1 16,0 0-3-16,0 3 1 0,-1 0-1 0,1-3 1 0,0 0 0 16,0 4 0-16,-5-1 2 0,4-3-3 0,-4 1 4 15,2 3-2-15,2-3 0 0,-2-1-3 16,1 2-2-16,1 2 4 0,-2 1 1 0,0-2 1 16,-2-1-1-16,4 2 15 0,0-2-2 0,-4 1 2 15,4 2-6-15,-4-5 1 0,4-1 1 0,-1 5-6 0,-2-5 3 16,2 1-1-16,-2-2-2 0,4-11 0 15,0 22-4-15,-2-13 1 0,2-9 2 0,0 18-3 16,0-8-1-16,0-10 2 0,0 16-1 0,0-16-2 16,0 16 2-16,2-6-3 0,-2-10 2 0,1 18 5 0,-1-9-6 15,3 1 3-15,-3-10-2 0,-3 18 1 0,3-18 1 16,0 13-2-16,0-13-2 0,-1 18 1 0,2-10-1 16,-1-8 2-16,5 16-1 0,-5-8-2 15,0-8 0-15,1 14 3 0,-1-14-2 0,3 14 1 0,-3-14 2 16,0 14 4-16,0-14-7 0,2 14 0 0,-2-14 0 15,3 13 1-15,-3-13-1 0,0 16-2 0,3-7 5 16,-3-9-4-16,0 16 1 0,0-16 2 0,6 12-1 16,-6-12-1-16,1 14-3 0,-1-14 7 0,0 11-7 15,1-2 4-15,-1-9-2 0,0 0 0 0,0 18 3 16,0-18 3-16,5 15-3 0,-4-9-1 0,-1-6 1 16,2 9-2-16,-2-9 0 0,3 16 2 0,-3-16-5 15,0 0 1-15,0 10 1 0,0-10 2 0,0 0-1 16,0 15-1-16,0-15 3 0,0 0-3 0,0 10 0 15,0-10 1-15,0 0-1 0,0 13 0 0,0-13 1 16,0 0 1-16,0 0-1 0,0 16-4 0,0-16 7 16,-3 11-3-16,3-11 0 0,0 0-1 0,0 0 4 15,-2 13-3-15,2-13 1 0,0 0 2 0,0 0 0 16,5 13-2-16,-5-13 6 0,0 0-7 0,0 0 1 16,0 0 1-16,1 8 0 0,-1-8-1 0,0 0 0 15,0 0-1-15,0 0-1 0,0 0 1 0,0 0 0 16,0 0-2-16,6 10 2 0,-6-10-1 0,0 0-1 15,0 0 1-15,2 13 2 0,-2-13-1 0,0 0 1 16,-8 13 0-16,8-13 1 0,-4 10-4 0,4-10 2 16,0 0 0-16,-5 12-1 0,5-12-1 0,0 0 5 15,0 10-3-15,0-10-2 0,0 0 3 0,0 0-2 16,-3 11 2-16,3-11-3 0,0 0 7 0,-5 7-4 16,5-7-4-16,0 0 4 0,0 0-1 0,0 0 2 0,0 17-5 15,0-17 1-15,0 0 4 0,-2 11-2 0,2-11-3 16,-1 9 6-16,1-9-3 0,-5 11 0 15,5-11 0-15,-6 11 3 0,6-11-1 0,-7 15-4 16,7-15 2-16,-2 10 0 0,2-10 0 0,0 0 1 0,-1 11 0 16,1-11 0-16,0 0-19 0,0 0 5 0,0 11 3 15,0-11 0-15,0 0 0 0,0 0 6 16,0 0-3-16,0 0 5 0,0 0-3 0,7 6 0 16,-7-6 0-16,0 0 3 0,0 0 1 0,14 0-3 0,-14 0-1 15,0 0 6-15,20-2-3 0,-20 2 3 0,14-5-2 16,-14 5 4-16,13 0-6 0,-13 0 1 0,20-4 2 15,-11 4 3-15,-9 0-6 0,22-5 0 16,-13 4 2-16,3-2-1 0,-12 3-1 0,21-2 3 0,-8 0 0 16,-4 1-2-16,-9 1 1 0,19-2 1 0,-8 1-6 15,-11 1 6-15,21-3-2 0,-9 3 1 0,-12 0 2 16,22-1-3-16,-7 2 0 0,-3-2 3 0,0 0 1 16,-12 1-2-16,25 0 7 0,-14 0-7 0,5-2-1 15,-1 1-1-15,-15 1 4 0,27 0-2 0,-14-2-2 16,4 4 4-16,-1-2-2 0,-3-2 0 0,4 2-2 15,-4 2 1-15,4-2-2 0,-4 0 5 16,2 0-2-16,1 0-2 0,-1 0 0 0,-1 1 2 0,1-1 0 16,0 0 1-16,0 2-3 0,-4-2 1 0,-11 0-2 15,23-2 5-15,-8 2-3 0,-3 2 7 0,0-2-8 16,3 0 3-16,-5 1-2 0,-10-1 0 0,24 0 0 16,-12 0 0-16,-2 4 0 0,1-3 3 0,-1 1 0 15,-10-2 0-15,25 1-2 0,-16 3-3 0,0-1 1 16,3-2 3-16,0 1-3 0,0 1 2 0,2-1-1 15,-4-2 3-15,6 3-3 0,-1-1 2 0,-1 0-4 16,-2-1 3-16,3 0-2 0,0-1 4 0,2 4-2 16,-3-4 1-16,-14 0-2 0,25 0 5 0,-10 2-5 15,1-2 4-15,-1 3 2 0,-1-2 1 0,-2-1 0 16,-2 3 5-16,-10-3-5 0,23 0 2 0,-14 1 0 16,-9-1 0-16,19 1-3 0,-12 1 0 0,-7-2-2 15,20 1 2-15,-20-1-1 0,18 2-1 0,-18-2-2 16,15 2 2-16,-15-2 0 0,17 2-3 0,-8-1 7 15,3 2-6-15,-12-3 0 0,17 2 3 0,-17-2-6 16,18 5 5-16,-11-5-5 0,-7 0 3 0,21 3 3 16,-11-3-4-16,1 2 0 0,-11-2 5 0,18 2-5 15,-18-2 3-15,18 4-3 0,-11-2 3 0,-7-2-7 16,17 1 4-16,-7 2 1 0,-10-3-4 0,18 1 3 0,-9 1 0 16,-9-2 3-16,13 1-4 0,-1 2 1 0,-12-3 2 15,17 1-3-15,-7 0-1 0,-10-1 4 16,16 3-2-16,-4-3-1 0,-12 0 4 0,15 3-6 0,-4-3 2 15,-11 0-2-15,18 3 0 0,-18-3 5 16,17 0 1-16,-17 0-5 0,18 0 4 0,-18 0-2 16,20 1 2-16,-13-1 4 0,5 1-10 0,-12-1 5 0,21 1 0 15,-12-1-4-15,-9 0 3 0,22 4 3 16,-13-4-2-16,3 2-2 0,-12-2 11 0,21 1-9 0,-13 2-1 16,3-2 0-16,-11-1-1 0,21 2-1 0,-9-1 0 15,0 2 2-15,-12-3-3 0,21 0 1 16,-12 1 3-16,-9-1 1 0,21 3 0 0,-11-3 0 0,-10 0-1 15,20 0-2-15,-20 0 3 0,16-4-1 16,-16 4 0-16,23 0-1 0,-15-3-1 0,-8 3 1 0,18-3 0 16,-18 3 7-16,17 0-11 0,-7-4 5 15,-10 4 9-15,17-3-14 0,-7 3 6 0,-1-5-5 0,-9 5 5 16,18-2-1-16,-9-1-3 0,1-3 0 16,-10 6 3-16,17-1-4 0,-8-3 3 0,-9 4 0 0,15-4-2 15,-6 1 1-15,-9 3 2 0,16-7-2 0,-7 6 1 16,-9 1 0-16,15-3 3 0,-15 3-4 0,13-7 2 15,-13 7-2-15,12-2 0 0,-12 2-3 0,12-7 8 16,-12 7-3-16,14-4-3 0,-14 4 2 0,8-3 0 16,-8 3 6-16,12-2-7 0,-12 2 0 0,11-4 1 15,-11 4-1-15,9-5 1 0,-9 5 0 0,7-5 1 16,-7 5 0-16,0 0 1 0,14-6-6 0,-14 6 5 16,10-4-3-16,-10 4 3 0,15-5-1 15,-15 5-2-15,12-1 0 0,-12 1 3 0,10-5-5 0,-10 5 6 16,14-5-1-16,-14 5-1 0,16-5-1 0,-16 5 1 15,14-3-1-15,-14 3 1 0,12-5 1 0,-5 3 3 16,-7 2-6-16,10-6 2 0,-10 6 1 0,0 0 0 16,15-5-1-16,-15 5 6 0,0 0 0 15,15-7 6-15,-15 7 4 0,12-6-2 0,-12 6 3 0,0 0 3 16,0 0-1-16,11-11-1 0,-11 11-2 0,0 0-1 16,0 0 1-16,7-7-2 0,-7 7-1 0,0 0 1 15,0 0-1-15,0 0 1 0,0 0-4 0,5-17 0 16,-5 17 7-16,0 0-5 0,0 0-2 0,0 0-1 15,0 0-2-15,0 0-1 0,0 0-1 0,0 0 2 16,0 0-2-16,0 0-2 0,0 0-2 0,0 0 0 16,0 0 0-16,0 0-1 0,0 0 0 0,0 0-9 15,0 0-15-15,0 0-25 0,0 0-35 0,0 0-48 16,0 0-72-16,0 0-287 0,0 0-531 0,0 0 236 16</inkml:trace>
</inkml:ink>
</file>

<file path=ppt/ink/ink249.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in"/>
          <inkml:channel name="T" type="integer" max="2.14748E9" units="dev"/>
        </inkml:traceFormat>
        <inkml:channelProperties>
          <inkml:channelProperty channel="X" name="resolution" value="393.73947" units="1/cm"/>
          <inkml:channelProperty channel="Y" name="resolution" value="393.73947" units="1/cm"/>
          <inkml:channelProperty channel="F" name="resolution" value="249.9771" units="1/in"/>
          <inkml:channelProperty channel="T" name="resolution" value="1" units="1/dev"/>
        </inkml:channelProperties>
      </inkml:inkSource>
      <inkml:timestamp xml:id="ts0" timeString="2023-08-11T05:35:10.077"/>
    </inkml:context>
    <inkml:brush xml:id="br0">
      <inkml:brushProperty name="width" value="0.04667" units="cm"/>
      <inkml:brushProperty name="height" value="0.04667" units="cm"/>
      <inkml:brushProperty name="color" value="#3165BB"/>
      <inkml:brushProperty name="fitToCurve" value="1"/>
    </inkml:brush>
  </inkml:definitions>
  <inkml:trace contextRef="#ctx0" brushRef="#br0">4626 4259 15 0,'0'0'106'0,"0"0"1"0,0 0-12 16,0 0 1-16,0 0-10 0,0 0-10 0,0 0 4 16,0 0-9-16,0 0 7 0,0 0-16 0,0 0-2 0,0 0 5 15,0 0-4-15,0 0-7 0,-8-7 1 0,8 7-3 16,0 0-1-16,0 0 1 0,0 0-3 15,0 0 0-15,0 0 8 0,0 0-7 0,0 0-2 16,11-15-2-16,-11 15-3 0,0 0 2 0,0 0-5 16,1-12 1-16,-1 12-1 0,5-8 3 0,-5 8 0 0,0 0 0 15,6-10-6-15,-6 10 2 0,0 0 1 0,0 0-7 16,0 0-2-16,4-11 1 0,-4 11-3 0,0 0 1 16,0 0-1-16,0 0 4 0,0-11-5 0,0 11 0 15,0 0-3-15,0 0-1 0,0 0 0 0,0 0 1 16,0 0-5-16,0 0-3 0,0 0 0 0,0 0-2 15,0 0-4-15,0 0 1 0,0 0 0 0,0 0-7 16,0 0-1-16,0 0 2 0,0 0-1 0,0 0 1 16,0 0-4-16,0 0 2 0,0 0-2 0,0 0 3 15,0 0-1-15,0 0 0 0,12 25 0 0,-12-25-1 16,1 11 1-16,-1-11 3 0,6 11-1 0,-6-11 1 16,5 10-3-16,-5-10 0 0,3 10 1 0,-3-10 5 0,3 14 2 15,-3-14-3-15,0 7 1 0,0-7 1 0,1 16-1 16,-1-16-4-16,0 15 5 0,0-15-1 0,0 11 0 15,0-11 2-15,2 14-2 0,-2-14-4 0,0 17 2 16,0-11 2-16,0-6-5 0,-2 15 2 0,2-15-3 16,2 14-2-16,-2-3 5 0,0-11 1 0,3 13-3 15,-3-13 3-15,-3 14-4 0,3-14 2 0,-2 11-2 16,2-11 2-16,0 15-4 0,0-15 2 0,-1 11-3 0,1-11 4 16,0 15 3-16,0-15-3 0,-5 12 2 15,5-12 0-15,-1 13-3 0,1-13 1 0,0 13 1 16,0-13 2-16,-5 12-2 0,5-12-3 0,0 17 5 0,0-17-3 15,-3 11 3-15,3-11-4 0,0 0 0 16,0 20 6-16,0-11-4 0,0-9-1 0,-3 15-2 0,3-15 0 16,-1 15 0-16,1-15-1 0,-3 13 3 0,3-13 1 15,0 14-2-15,0-14-1 0,0 17 2 0,0-17-2 16,-3 11 0-16,3-11 1 0,0 14-3 0,0-14 4 16,-2 15-2-16,2-15 0 0,-4 10-1 0,4-10 1 15,0 14 1-15,0-14-1 0,-3 8-1 0,3-8 6 16,0 0-5-16,3 15-2 0,-3-15 3 0,-3 11 3 0,3-11-4 15,3 11 4-15,-3-11 0 0,0 0 1 16,-4 16 0-16,4-16-1 0,0 12-1 0,0-12 1 16,0 0-1-16,-3 14 0 0,3-14-1 0,-2 15 2 0,2-15-2 15,0 11 3-15,0-11-4 0,0 0 3 0,-1 15-1 16,1-15 0-16,-3 12 1 0,3-12-3 0,3 10-2 16,-3-10-1-16,0 0 1 0,-3 19 1 0,3-19-6 15,0 9 5-15,0-9 1 0,0 13-1 0,0-13 0 16,0 0 1-16,0 15-1 0,0-15-2 0,3 11 1 15,-3-11 4-15,0 0-2 0,-5 17-2 0,5-17-1 16,0 10 1-16,0-10 0 0,-1 11-1 0,1-11 0 16,0 0 0-16,0 19 0 0,0-19 3 0,0 0-4 15,0 12 4-15,0-12-3 0,-3 14 1 0,3-14 0 16,-3 10 0-16,3-10-1 0,0 0 3 0,3 15-3 16,-3-15 2-16,3 11-3 0,-3-11 4 0,0 13-4 15,0-13 3-15,0 11-4 0,0-11 3 0,1 13-2 0,-1-13-2 16,0 11 3-16,0-11 4 0,2 8-1 15,-2-8-1-15,0 0 0 0,4 13-2 0,-4-13 0 16,0 0-3-16,0 13 2 0,0-13 3 0,5 8-2 0,-5-8 3 16,0 0-1-16,1 10 1 0,-1-10-5 0,0 0 2 15,0 0 2-15,3 14 1 0,-3-14-4 0,0 0 1 16,0 0-3-16,0 14 3 0,0-14 1 0,0 0 3 16,0 11-3-16,0-11-1 0,4 7-1 0,-4-7 1 15,0 0-2-15,2 13 6 0,-2-13 0 0,0 0-3 16,0 0 2-16,0 12 5 0,0-12 3 0,0 0 1 15,3 15 0-15,-3-15 1 0,0 0-2 0,1 9 0 16,-1-9-3-16,0 0 8 0,0 0-3 0,0 0-1 0,-1 15-3 16,1-15 1-16,0 0 2 0,0 0 0 15,0 0-6-15,0 0 7 0,0 0-4 0,4 7-5 16,-4-7 8-16,0 0-4 0,0 0-2 0,0 0 2 0,0 0-4 16,0 0 4-16,0 0-3 0,0 0 1 0,0 0-3 15,0 0-9-15,0 0-24 0,0 0-25 16,0 0-30-16,0 0-25 0,0 0-41 0,0 0-35 0,0 0-34 15,0 0-227-15,0 0-485 0,6-30 214 16</inkml:trace>
</inkml:ink>
</file>

<file path=ppt/ink/ink25.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in"/>
          <inkml:channel name="T" type="integer" max="2.14748E9" units="dev"/>
        </inkml:traceFormat>
        <inkml:channelProperties>
          <inkml:channelProperty channel="X" name="resolution" value="393.73947" units="1/cm"/>
          <inkml:channelProperty channel="Y" name="resolution" value="393.73947" units="1/cm"/>
          <inkml:channelProperty channel="F" name="resolution" value="249.9771" units="1/in"/>
          <inkml:channelProperty channel="T" name="resolution" value="1" units="1/dev"/>
        </inkml:channelProperties>
      </inkml:inkSource>
      <inkml:timestamp xml:id="ts0" timeString="2023-08-11T05:34:08.351"/>
    </inkml:context>
    <inkml:brush xml:id="br0">
      <inkml:brushProperty name="width" value="0.04667" units="cm"/>
      <inkml:brushProperty name="height" value="0.04667" units="cm"/>
      <inkml:brushProperty name="color" value="#ED1C24"/>
      <inkml:brushProperty name="fitToCurve" value="1"/>
    </inkml:brush>
    <inkml:brush xml:id="br1">
      <inkml:brushProperty name="width" value="0.04667" units="cm"/>
      <inkml:brushProperty name="height" value="0.04667" units="cm"/>
      <inkml:brushProperty name="color" value="#3165BB"/>
      <inkml:brushProperty name="fitToCurve" value="1"/>
    </inkml:brush>
  </inkml:definitions>
  <inkml:trace contextRef="#ctx0" brushRef="#br0">3547-238 22 0,'0'0'186'0,"0"0"-12"15,0 0-18-15,0 0-14 0,0 0-16 16,0 0-9-16,0 0-3 0,3 12-16 0,-3-12-8 0,0 0-1 16,5 8-12-16,-5-8-1 0,0 0-8 0,7 8-5 15,-7-8-3-15,11 3 1 0,-11-3-7 0,9 5-2 16,-9-5-4-16,12 1 1 0,-12-1-6 0,20 4-3 16,-8-4-3-16,-12 0-4 0,17-2-3 0,-5 0 0 15,0 1-4-15,-12 1-3 0,21-6-3 0,-8-1 1 16,-3 4-5-16,-2-2-2 0,-1 0-2 0,-7 5 2 15,14-11-1-15,-7 7 2 0,-2-3-10 0,-1-3 6 16,-4 10 1-16,6-15-1 0,-1 5 0 0,-5 10-2 0,0-14-1 16,0 3 3-16,0 11-5 0,-5-17 1 15,5 17-5-15,-7-13 4 0,1 8-5 0,6 5-1 16,-15-13 2-16,4 11-4 0,2-2 4 0,0-1 0 16,-4-1-3-16,-3 3-1 0,1 3 2 0,0 0-3 15,1 0 3-15,-1 0 0 0,-1 3-1 0,1 3 2 16,3-2-8-16,-3-3-11 0,2 9-16 0,4-7-3 0,-5 4-11 15,0 0-6-15,5 0-21 0,0-4-10 16,1 3-24-16,8-6-21 0,-9 12-49 0,3-8-94 0,6-4-294 16,0 0 131-16</inkml:trace>
  <inkml:trace contextRef="#ctx0" brushRef="#br0" timeOffset="-551.59">2958-643 171 0,'0'0'172'0,"0"0"-14"0,0 0-3 0,0 0-24 15,0 0-3-15,-6-6-10 0,6 6-9 0,0 0-11 0,0 0-11 16,0 0-6-16,0 0-10 0,0 0-9 0,0 0-7 16,0 0-1-16,0 0-7 0,27-10-3 15,-16 7-4-15,-11 3-5 0,22-3-3 0,-4 3 8 0,-3 0-9 16,4 0 6-16,6-2-6 0,-5 5-8 0,-1-3 2 16,2 2-3-16,-1-2 1 0,0 4-3 0,-3-5-2 15,2 2-1-15,1 3-3 0,-3 1-2 0,0-3-3 16,-1 2 0-16,-1-1-5 0,-1 4 6 0,1-4-2 15,-5 0-5-15,3 1 3 0,-4-1 1 0,0 0 2 16,-9-3-6-16,15 10-1 0,-7-9 1 0,-8-1 1 16,13 5-1-16,-7-2 0 0,-6-3 0 0,13 6-2 15,-13-6 1-15,9 6-3 0,-9-6 4 0,11 8-4 16,-11-8 3-16,9 7 0 0,-9-7 1 0,7 7-3 16,-7-7-2-16,9 8 3 0,-9-8-4 0,8 6-1 15,-8-6 4-15,0 0-4 0,6 11 4 0,-6-11 0 16,0 0-1-16,1 7 2 0,-1-7-2 0,0 0 7 15,0 0-2-15,0 0 2 0,-9 18 1 0,9-18-2 16,-10 8 3-16,2-4 2 0,8-4-1 0,-15 5-8 16,5-2 7-16,10-3-3 0,-16 7 0 0,4-3 1 15,0-1 0-15,3 0-6 0,-3-1 1 0,12-2-9 16,-24 5-11-16,11 1-9 0,2-2-14 0,-1-1-1 16,12-3-18-16,-18 5-23 0,9-4-1 0,9-1-9 15,-10 5-28-15,10-5-13 0,-14 5-134 0,14-5-291 0,-7 5 129 16</inkml:trace>
  <inkml:trace contextRef="#ctx0" brushRef="#br0" timeOffset="-1175.34">3170-659 61 0,'0'0'145'15,"0"0"-8"-15,0 0-6 0,0 0-8 0,2-13-6 16,-2 13-6-16,0 0-5 0,0 0-1 0,0 0-5 15,0 0-4-15,2-10-2 0,-2 10-2 0,0 0-3 0,0 0-2 16,0 0-2-16,0 0 1 0,0 0-10 0,0 0-4 16,0 0-12-16,0 0-6 0,0 0-4 15,0 0-10-15,0 0-4 0,0 0-6 0,0 0-3 16,0 0-3-16,0 0-3 0,0 0 4 0,0 0-3 0,0 0 0 16,-4 34-7-16,6-23 3 0,-2-11 5 0,4 19 2 15,-1-7-3-15,0 3 2 0,-2-2-1 0,4 1 1 16,-4 0-2-16,1 0 2 0,-1-3-4 0,2 2-2 15,-1 2-4-15,-1 0 5 0,2 0-2 16,-1-3-2-16,-1 1-1 0,1-2 2 0,-4 3-3 0,2-1-2 16,2 0-1-16,-4 0 1 0,1-4-3 0,1-9 5 15,0 18-5-15,0-18 0 0,1 21 3 0,-2-13-4 16,1-8-19-16,-2 13-10 0,2-13-16 0,-4 17-19 16,2-10-12-16,2-7-16 0,-3 13-19 0,3-13-27 15,0 0-18-15,5 13-21 0,-5-13-154 0,0 0-350 16,0 0 155-16</inkml:trace>
  <inkml:trace contextRef="#ctx0" brushRef="#br0" timeOffset="669.02">4570-598 126 0,'0'0'232'0,"0"0"-19"0,0 0-15 16,0 0-16-16,0 0-16 0,0 0-14 0,0 0-16 16,0 0-18-16,0 0-10 0,0 0-14 0,0 0-9 15,0 0-3-15,0 0-1 0,0 0 7 0,0 0 6 16,12 35-3-16,-7-26-2 0,-2 1-7 0,0 2-5 16,1 5-3-16,1-4-4 0,-1 2-8 15,-1 1-5-15,-3-1-3 0,3 3-2 0,2 0-10 0,-4-2-2 16,-1-6-2-16,5 6-4 0,-2 0-2 0,0-1-3 15,-3-4-1-15,0 4-3 0,0-4-2 0,1-3-3 16,-1-8 1-16,0 21-1 0,0-12-3 0,0-9-2 16,0 18-1-16,0-10-18 0,0-8-17 0,-1 18-23 15,1-18-25-15,-3 10-20 0,3-10-26 0,-11 10-21 16,11-10-27-16,-4 7-19 0,4-7-225 0,-14 4-440 16,14-4 195-16</inkml:trace>
  <inkml:trace contextRef="#ctx0" brushRef="#br0" timeOffset="1147.03">4502-586 168 0,'0'0'183'0,"0"0"-18"0,1-15-15 0,-1 15-14 16,0 0-15-16,5-15-8 0,-1 11-12 0,-4 4-9 16,0 0-9-16,9-12-4 0,-6 4-11 0,-3 8-7 15,12-8-5-15,-4 5-2 0,-1-2-6 0,-7 5-1 16,16-3 0-16,-8-3 2 0,1 2-6 0,6 2 2 16,-3 1 1-16,0-1-5 0,0 1 3 0,-2 0-4 15,6-2 0-15,-1 0-2 0,0 2-3 0,-1 1-1 16,4 0-4-16,-2 0-1 0,-6 1-3 0,2-1-1 15,-12 0-1-15,21 3-5 0,-9 0 0 0,-1-6-5 16,-11 3-2-16,16 4 1 0,-7-1-1 0,-9-3-4 16,12 5-1-16,-12-5 1 0,13 5-3 0,-8-1 3 15,-5-4-2-15,4 7 0 0,-4-7-2 0,8 7 0 0,-8-7-2 16,3 10 4-16,-3-10 1 0,0 0 0 0,0 14 6 16,0-14 2-16,0 0-1 0,-6 15-1 15,6-15-1-15,-8 11 2 0,2-5-2 0,-3-3 3 16,9-3-3-16,-16 14-2 0,5-7-2 0,-3 0 2 0,-1 0-1 15,3-1-2-15,-3-1-1 0,0 2 0 16,3-1-6-16,-4 1-19 0,1-2-16 0,1 1-16 16,7-2-25-16,-5 2-23 0,4-2-28 0,8-4-28 0,-13 11-43 15,4-5-126-15,9-6-351 0,-6 10 155 0</inkml:trace>
  <inkml:trace contextRef="#ctx0" brushRef="#br0" timeOffset="1717.17">5012-309 132 0,'6'-7'158'16,"-6"7"-10"-16,6-11-11 0,-6 11-10 0,4-7-8 0,-4 7-8 15,9-13-4-15,-9 13-8 0,6-7-7 16,-6 7-6-16,11-14-3 0,-11 14-2 0,6-10-2 16,-6 10-3-16,6-11-7 0,-6 11 2 0,7-7 1 0,-7 7-12 15,0 0 4-15,0-11-5 0,0 11-2 0,0 0-1 16,6-10-1-16,-6 10-6 0,0 0-1 16,0 0-3-16,6-8-1 0,-6 8-4 0,0 0 2 15,0 0-8-15,0 0 0 0,0 0-4 0,0 0-6 0,0 0-2 16,0 0-1-16,0 0-5 0,0 0-3 0,0 0 0 15,0 0 0-15,0 0-6 0,0 0 3 0,0 0-1 16,0 0 0-16,7 25 1 0,-7-25-3 0,0 16 4 16,3-8-1-16,-3 3 1 0,0-11 0 0,3 20-3 15,-1-5 4-15,-2-6-4 0,0 3 2 0,0 1 2 16,0 2 0-16,-2-4-1 0,2 3-5 0,-3-1 0 16,3-13 3-16,0 24-1 0,0-15-1 0,-3 2-15 15,3-11-18-15,-4 16-29 0,2-5-29 0,-2-1-29 16,4-10-45-16,0 13-32 0,0-13-186 0,0 12-408 15,0-12 181-15</inkml:trace>
  <inkml:trace contextRef="#ctx0" brushRef="#br0" timeOffset="3574.79">7010-601 31 0,'0'0'178'0,"2"-15"-5"0,-2 15-10 16,0-11-16-16,0 11-12 0,3-10-8 0,-3 10-11 0,9-12-9 15,-9 12-10-15,3-10-7 0,-3 10 1 0,4-15-6 16,2 10-7-16,-6 5-3 0,6-8-5 0,-6 8-10 15,8-6-5-15,-8 6-5 0,9-7-3 0,-9 7-4 16,10-6-3-16,-10 6-4 0,12-5 2 0,-12 5-3 16,16-2-4-16,-10-2 4 0,-6 4-7 0,20-1 5 15,-7-2-2-15,-13 3 0 0,19-1-3 0,-5 1-2 16,-1 1-4-16,-4 2 1 0,-9-3-4 0,20 4-4 16,-13-3-2-16,5 1-1 0,-12-2-1 0,16 11-2 15,-7-7 2-15,-4 3-5 0,4-1 2 0,-6 1 0 16,4-3-2-16,-7-4-3 0,6 14 3 0,-3-5-3 15,-3-9-4-15,5 15 6 0,-2-9-1 0,-3-6 5 16,0 12-6-16,0-12 1 0,-8 15 2 0,2-8-1 16,6-7 1-16,-13 13-3 0,1-6 4 0,-2-1 6 15,4-5-8-15,-5 6 2 0,2 3-2 0,2-6 0 0,-1-1-8 16,-1 3-10-16,-1-1-18 0,3 1-16 16,-3-5-16-16,7 3-21 0,-5 2-23 0,12-6-25 15,-20 3-20-15,13 1-42 0,7-4-114 0,-12 4-333 16,12-4 148-16</inkml:trace>
  <inkml:trace contextRef="#ctx0" brushRef="#br0" timeOffset="3122.64">7021-544 125 0,'0'0'202'0,"6"-10"-14"0,-6 10-15 16,3-9-5-16,-3 9-5 0,4-8-7 0,-4 8-4 16,0 0-10-16,6-10-5 0,-6 10-5 0,0 0-6 15,3-10-6-15,-3 10-10 0,0 0-4 0,0 0-7 16,0 0-8-16,0 0-9 0,0 0-7 0,0 0-9 15,3-10-10-15,-3 10-2 0,0 0-11 0,0 0-5 16,0 0-2-16,0 0-5 0,0 0-5 0,0 0 0 16,0 0-4-16,0 31-2 0,0-31-15 0,0 20 4 15,5-9 0-15,-5-2-2 0,0 6 2 0,3-6-1 16,0 6-2-16,3-4-3 0,1 5 2 0,-7-4 3 16,3 2-2-16,-3-4-1 0,6 1-1 0,-3-1 3 15,0-2-1-15,0 2-1 0,-3-10-1 0,4 18 2 16,-1-9 0-16,0 0-15 0,-3-9-17 0,0 13-21 15,0-13-15-15,0 17-20 0,0-17-37 0,-3 13-23 16,3-13-5-16,-7 8-36 0,7-8-195 0,-15 6-409 16,15-6 181-16</inkml:trace>
  <inkml:trace contextRef="#ctx0" brushRef="#br0" timeOffset="4259.21">7297-362 73 0,'0'0'194'16,"0"0"-14"-16,0 0-17 0,0 0-10 0,0 0-10 15,0 0-3-15,16-27-12 0,-16 27-13 0,9-5-9 16,-9 5-7-16,6-8-8 0,-6 8-9 0,10-8-6 16,-10 8-6-16,14-5-5 0,-14 5-6 0,12-5-6 15,-12 5-3-15,7-8-7 0,-7 8-5 0,12-3-1 16,-12 3-8-16,0 0 0 0,20-4-4 0,-20 4-1 16,10 2-3-16,-10-2-2 0,13-3-3 0,-13 3-2 15,0 0-1-15,17 1-2 0,-17-1-2 0,12 5-2 16,-12-5 0-16,7 6-2 0,-1 1-3 0,-6-7-2 15,6 10 3-15,-3-3 2 0,2 2-3 0,-5-9 4 16,0 15 0-16,0-15-2 0,0 18 0 0,0-7-2 16,0-11 4-16,0 18-5 0,-5-9 6 0,2 2-3 15,0 2 3-15,-3-5 1 0,-1 6-1 0,4-5-3 0,-6 2 3 16,1 0 1-16,-1-4 0 0,2 1-2 16,1-2-3-16,-4 1 4 0,-2 1 4 0,4 0-1 15,-1-6 0-15,-4 4 0 0,4-1-2 0,9-5 1 0,-17 6 1 16,7-3-1-16,10-3 3 0,-12 4-4 0,12-4 2 15,-13 3-3-15,13-3 6 0,-14 2-2 16,14-2 4-16,0 0 4 0,0 0 0 0,-13 2 0 16,13-2-1-16,0 0-3 0,0 0 1 0,0 0-3 0,0 0 1 15,0 0-3-15,0 0-2 0,0 0-4 0,0 0 1 16,0 0 0-16,0 0-1 0,0 0-2 0,0 0 2 16,0 0-5-16,0 0 1 0,37-11-1 0,-25 11 0 15,1 0 0-15,7 2 0 0,-4 0 0 0,1-1 0 16,2 3-3-16,-4-2-9 0,3 2-10 0,-3-3-2 15,4 1-17-15,-5 2-7 0,-1-2-16 0,2 6-10 16,-8-7-14-16,-7-1-21 0,20 6-13 0,-11-6-20 16,1 1-39-16,-10-1-138 0,20 2-345 0,-10-2 153 15</inkml:trace>
  <inkml:trace contextRef="#ctx0" brushRef="#br0" timeOffset="6307.87">8569-601 60 0,'0'0'191'0,"-6"-11"-9"0,6 11-13 0,0 0-17 16,-3-15-8-16,3 15-15 0,0 0-11 0,-3-10-8 15,3 10-11-15,0 0-4 0,0 0-13 0,-3-12-3 16,3 12-9-16,0 0-4 0,0 0-7 0,0 0-11 15,0 0 2-15,0 0-9 0,6-13-3 0,-6 13-6 16,0 0-3-16,19-2-7 0,-19 2 1 0,17 0-4 16,-17 0 0-16,22 5-3 0,-15-4 0 0,13 1-2 15,-5 2-1-15,1 0-5 0,1 0 1 0,-1 0 2 16,0 3-9-16,-2-2 3 0,2 0 2 0,-7-2-2 16,5 5 1-16,-2-3-1 0,-5-3-2 0,5 5 3 15,-5 0 0-15,-1-2-6 0,3 3 1 0,-9-8 6 0,12 8-5 16,-7-1 0-16,-5-7-2 0,7 9 1 15,-7-9 0-15,3 9-3 0,-3-9 2 0,5 9 2 16,-5-9 0-16,0 0-1 0,-2 15-2 0,2-15 5 16,0 0-1-16,-13 13 0 0,7-9 1 0,6-4 0 0,-20 9-2 15,11-5-4-15,-1-1-15 0,1 1-17 16,-1-2-11-16,-2 3-21 0,1-3-5 0,-1 1-34 16,12-3-24-16,-21 5-43 0,5-4-104 0,7 1-298 0,9-2 131 15</inkml:trace>
  <inkml:trace contextRef="#ctx0" brushRef="#br0" timeOffset="5820.81">8749-581 77 0,'0'0'141'15,"0"0"-33"-15,0 0-8 0,0 0-1 0,0 0-13 16,0 0-18-16,0 0 2 0,0 0-7 0,0 0-3 15,0 0-3-15,0 0-9 0,0 0-15 0,0 0 7 16,0 0-4-16,0 0-13 0,0 0 7 0,0 0 5 16,0 0-2-16,0 0 2 0,0 0-3 0,0 0 6 15,0 0-9-15,0 0-3 0,0 0 0 0,0 0 14 16,0 0 6-16,0 0-1 0,0 0 2 0,0 0 1 16,-16 31-4-16,16-24-2 0,0-7 4 0,-2 21 6 15,-1-12 6-15,3 7-1 0,-3-2-5 0,3 2-1 16,-3-4-2-16,3 3-2 0,-3-1-2 0,3-1-3 15,0 1 2-15,0-1-1 0,0-13-3 0,0 24-3 16,0-14-1-16,0-10-8 0,3 18 1 0,-3-11-1 16,0-7-4-16,0 17-5 0,3-10 2 0,-3-7-4 15,0 12 0-15,0-12 1 0,-3 13-8 0,3-13-2 16,-3 11-13-16,3-11-9 0,-3 13-20 0,3-13-21 16,-7 11-26-16,7-11-18 0,-10 9-19 0,10-9-31 15,-9 8-36-15,9-8-130 0,0 0-339 0,0 0 150 16</inkml:trace>
  <inkml:trace contextRef="#ctx0" brushRef="#br0" timeOffset="7071.14">8939-309 39 0,'0'0'231'0,"0"0"-18"0,0 0-16 16,0 0-13-16,0 0-17 0,0 0-8 0,0 0-13 16,0 0-12-16,6-38-8 0,-6 38-13 0,0 0-14 15,4-10-10-15,-4 10-7 0,8-7-8 0,-8 7-13 16,0 0-4-16,12-5-1 0,-12 5-10 0,13-2-6 16,-13 2 0-16,15-1-7 0,-15 1-1 0,18 0-5 15,-18 0-5-15,15 3-3 0,-15-3-2 0,13 4 0 0,-13-4-3 16,14 3-1-16,-14-3-5 0,10 9 1 0,-10-9-1 15,9 2-4-15,-9-2 3 16,6 10-3-16,-6-10 1 0,0 12 1 0,0-12-1 0,0 13-2 0,0-13 1 16,-6 13 0-16,6-13 2 0,-6 8-1 0,-2 0 2 15,3-2-4-15,-1 1 1 0,-5-3 0 16,5 1 5-16,-4 1-3 0,10-6 0 0,-17 6-2 16,8-2 0-16,-1 0 0 0,10-4-4 0,-12 7-3 0,12-7 8 15,-10 3-1-15,10-3-1 0,0 0-2 0,-9 6 6 16,9-6-6-16,0 0 2 0,0 0 0 0,0 0 4 15,0 0-3-15,0 0 2 0,0 0-4 16,0 0 0-16,0 0-1 0,0 0-1 0,0 0 1 0,0 0 0 16,0 0 1-16,0 0-6 0,0 0 5 0,34-3 1 15,-34 3-3-15,0 0 2 0,19-1 0 0,-19 1-1 16,11 4 0-16,-11-4 2 0,13 2-5 0,-13-2 0 16,0 0 3-16,15 2-1 0,-15-2-4 0,8 3 2 15,-8-3-2-15,0 0 3 0,11 5-2 0,-11-5 0 16,6 6 3-16,-6-6 0 0,5 11 0 0,-5-11 3 15,-3 11-5-15,3-11 3 0,0 0 0 0,-5 18-5 16,5-18 10-16,-9 11-1 0,5-4 4 0,-5 0 3 16,0-1-4-16,-1 1 3 0,-4-1-3 0,-1-1 1 15,2-1-6-15,-4 2 6 0,1-2-3 0,0 0 4 16,-1-2-6-16,-1 4-12 0,2-1-11 0,3-1-28 16,-1-2-26-16,1-1-29 0,1 3-14 0,12-4-30 15,-20 0-55-15,7 0-141 0,13 0-371 0,-12-5 163 16</inkml:trace>
  <inkml:trace contextRef="#ctx0" brushRef="#br0" timeOffset="8330.91">10321-567 20 0,'0'-9'166'0,"0"9"0"16,0 0-9-16,2-12-12 0,-2 12 2 0,0 0-14 15,4-11 0-15,-4 11-6 0,0 0-7 16,0 0-1-16,2-13-9 0,-2 13-3 0,0 0-8 0,0 0-5 16,0 0-2-16,0 0-9 0,0 0-4 0,0 0-4 15,1-10-13-15,-1 10-4 0,0 0-7 0,0 0-8 16,0 0-2-16,0 0-3 0,0 0-5 0,0 0 4 16,0 0-1-16,0 0 2 0,12 31 0 0,-10-25 2 15,2 4 0-15,1 2 2 0,-1 5-4 0,-1-8 1 16,1 7-2-16,2-3 4 0,-1 0-12 0,1 2 2 15,-3-2-4-15,0 2-3 0,0-1-2 0,1 0-2 0,-2 1-2 16,2-2-1-16,-4 0 0 0,2-2-6 16,-2-11 3-16,0 20-2 0,1-12 0 0,-1-8-2 15,0 17-2-15,0-10 3 0,0-7-3 0,0 17 3 16,0-17-6-16,0 13-12 0,0-13-16 0,0 11-11 16,0-11-17-16,0 0-10 0,2 12-15 0,-2-12-17 0,3 11-11 15,-3-11-20-15,0 0-28 0,0 0-28 16,7 6-208-16,-7-6-420 0,0 0 186 0</inkml:trace>
  <inkml:trace contextRef="#ctx0" brushRef="#br0" timeOffset="8769.75">10378-625 73 0,'0'0'160'15,"3"-18"-5"-15,-3 18-4 0,3-9-2 0,-3 9-3 16,0-13-9-16,0 13-6 0,0 0-3 0,4-11-9 16,-4 11-10-16,0 0-8 0,2-15-9 0,-2 15-9 15,0 0-5-15,0 0-12 0,4-7-4 0,-4 7-5 16,0 0-7-16,0 0-6 0,8-7-4 0,-8 7-4 15,0 0-2-15,15 0-1 0,-15 0-6 0,16 7-2 16,-7-3-1-16,0-1 0 0,1 2 0 0,-1 2 2 16,2-2 2-16,1 4-2 0,1-2 2 0,-5 0-3 15,-1 0-1-15,1 3-4 0,2-4 1 0,-1 4-5 16,-3-2 1-16,-3 1-4 0,-3-9-1 0,6 15-1 16,-3-5 0-16,-3-10-1 0,1 15 4 0,-1-15-1 15,-6 15 1-15,6-15 4 0,-12 10-3 0,3-4-3 16,-7 2-2-16,1-5 2 0,-1 3 1 0,-2-5 1 0,0 5-4 15,2-2-3-15,-2-3 1 16,0 3-10-16,4-1-12 0,1 0-21 0,4 0-19 0,9-3-18 16,-16 4-32-16,16-4-24 0,-11 2-17 0,11-2-15 0,0 0-189 15,0 0-378-15,0 0 168 0</inkml:trace>
  <inkml:trace contextRef="#ctx0" brushRef="#br0" timeOffset="9211.88">10619-254 74 0,'0'0'236'0,"0"0"-11"0,0 0-15 16,0 0-9-16,0 0-17 0,0 0-16 0,0 0-16 16,0 0-12-16,0 0-16 0,0 0-16 0,0 0-10 15,0 0-12-15,0 0-8 0,0 0-6 0,0 0-10 16,0 0 0-16,0 0-2 0,-5 20-2 0,6-11-1 15,-1-9-4-15,-1 13-2 0,1-13-5 0,1 15-1 16,0-5-4-16,-1-10-1 0,5 14 6 0,-1-9-7 16,-4-5 0-16,5 13-1 0,-1-7-3 0,4 1 4 15,-8-7-11-15,12 8-2 0,-6-3-3 0,1 0 0 16,-7-5-1-16,15 6-3 0,-7-2-1 0,4-1-9 16,-2-2-17-16,-10-1-17 0,19 6-22 0,-11-6-19 15,-8 0-25-15,16 4-18 0,-16-4-33 0,14-3-26 0,-14 3-25 16,16-8-188-16,-10 5-413 0,-2-3 182 0</inkml:trace>
  <inkml:trace contextRef="#ctx0" brushRef="#br0" timeOffset="9405.05">10861-215 133 0,'0'0'224'0,"0"0"-17"0,0 0-17 15,0 0-19-15,0 0-20 0,0 0-15 0,0 0 1 0,0 0-2 16,0 0-3-16,0 0-8 0,0 0-12 0,-13 28-10 15,10-16-8-15,-6 1-11 0,4-3-4 0,-4 5-9 16,2-2-8-16,-8 7-3 0,7-4-5 0,-8 3-18 16,3 1-26-16,-2 2-24 0,1-2-38 0,-4 2-38 15,5-5-42-15,3-1-51 0,-7-2-156 0,8-1-367 16,2 1 164-16</inkml:trace>
  <inkml:trace contextRef="#ctx0" brushRef="#br0" timeOffset="10575.04">12300-564 25 0,'0'0'231'0,"0"0"-17"0,0 0-17 0,0 0-21 0,0 0-16 16,0 0-20-16,0 0-15 0,0 0-8 0,0 0-3 15,0 0-7-15,0 0 4 0,0 0-6 16,-13 27-8-16,13-27-3 0,-8 18-4 0,7-7-8 15,-5 2-8-15,4-1-5 0,-1 5-9 0,2-2 1 0,-1 3-3 16,-2-2-8-16,1 1-11 0,0-3-6 0,2 1 0 16,-5 2-4-16,0-7-1 0,4 5-3 0,1 0-2 15,-4-4-3-15,4-3 5 0,-4 2-8 0,2 0 1 16,3-10-7-16,-9 19-13 0,5-11-22 0,-5-1-22 16,6 0-21-16,3-7-21 0,-14 12-20 0,4-7-31 15,3 0-18-15,7-5-30 0,-14 5-153 0,14-5-369 16,0 0 163-16</inkml:trace>
  <inkml:trace contextRef="#ctx0" brushRef="#br0" timeOffset="10974.9">12232-586 55 0,'9'-10'179'0,"-5"5"-19"0,-4 5-9 0,14-11-9 15,-12 6-11-15,-2 5-6 0,12-11-5 0,-6 6-12 0,-6 5-4 16,15-8-2-16,-9 2-8 0,-6 6-8 16,17-4-2-16,-10 3-5 0,-7 1 0 0,20-4-3 15,-12 4-8-15,4-2-5 0,-12 2-2 0,20 2-6 16,-11 0-6-16,1 1-6 0,-1 1-2 0,0 2-4 0,0 2-4 15,-2-2-2-15,2 1-4 0,-3 1-3 16,-1 2-4-16,1 0 1 0,-2 1-3 0,2 0 5 16,-1-1-7-16,-2 0 1 0,0 1-4 0,-2-2 5 15,-1-9-6-15,0 22 2 0,0-15 0 0,0-7 3 0,-6 17-3 16,3-10-2-16,-7 0 0 0,2 1 2 0,-4-3-2 16,0 3-2-16,-2-1-5 0,-1-3 3 0,1 1-16 15,-4 0-20-15,2-1-16 0,3 3-28 0,-4-3-17 16,1 0-39-16,-1-2 1 0,10-1-35 0,-2 3-39 15,9-4-106-15,-18 2-332 0,18-2 148 0</inkml:trace>
  <inkml:trace contextRef="#ctx0" brushRef="#br0" timeOffset="11714.81">12684-243 130 0,'0'0'180'0,"0"0"-13"15,-8 4-15-15,8-4-16 0,0 0-3 0,-7 5-12 16,7-5-16-16,0 0-5 0,0 0-8 0,-9 11-3 15,9-11-18-15,-5 6-4 0,5-6-4 0,0 0-7 16,-4 10-12-16,4-10-2 0,-5 10-1 0,5-10-2 16,0 0-5-16,-1 13-2 0,1-13-1 0,0 0-5 15,0 0 1-15,4 18-4 0,-4-18-6 0,6 7 3 16,-3 0-3-16,-3-7 2 0,12 10-2 0,-6-6 3 16,-6-4-3-16,16 8-2 0,-5-6 0 0,-2 6-1 15,7-5 1-15,-7 1-1 0,3-1 3 0,0 1-2 16,-4 2-2-16,1-4 0 0,-9-2 3 0,17 9-8 15,-9-8 1-15,-1 1 1 0,-7-2-3 0,14 10 4 16,-14-10-6-16,7 4 4 0,-1 3-5 0,-6-7 3 0,11 8 0 16,-11-8 0-16,1 6 0 0,-1-6 2 15,2 11 3-15,-2-11 9 0,0 0 0 0,0 0 2 16,-9 18-3-16,1-12 0 0,8-6 2 0,-22 11-3 16,7-8-4-16,0 1-3 0,-3 3-8 0,3 1-18 0,-3-3-19 15,3-1-29-15,0-1-25 0,-1-1-27 16,1 4-17-16,2-6-37 0,-1 2-159 0,4 1-352 0,10-3 156 15</inkml:trace>
  <inkml:trace contextRef="#ctx0" brushRef="#br0" timeOffset="11310.04">12670-275 162 0,'0'0'182'0,"14"-3"-11"0,-14 3-8 0,13 0-11 15,-13 0-11-15,15 3-9 0,-15-3-11 16,19 0-10-16,-7 0-14 0,-12 0-3 0,18 1-13 16,-9-1-12-16,-9 0-3 0,18 4-6 0,-18-4-6 0,16 2-7 15,-10-1-5-15,-6-1-8 0,15 2-12 16,-15-2-22-16,12 4-23 0,-12-4-33 0,11 2-22 0,-11-2-26 16,13 0-41-16,-13 0-122 0,0 0-287 15,0 0 127-15</inkml:trace>
  <inkml:trace contextRef="#ctx0" brushRef="#br0" timeOffset="13608.82">14414-575 137 0,'-5'-10'178'0,"5"10"-8"0,0 0-14 16,-4-13-8-16,4 13-7 0,0 0-7 0,-2-14-13 15,2 14-10-15,0 0-5 0,2-16-11 0,-2 16-5 16,0 0-8-16,3-19-6 0,-2 14-8 0,-1 5-7 15,6-12-6-15,-6 12-8 0,8-11 0 0,-8 11-9 16,11-5-3-16,-3 2 0 0,-8 3-7 0,19-4-2 16,-4 2-2-16,2 0-2 0,-1 0-4 0,5 1-1 15,-3 1-3-15,7 0 1 0,2 0-3 0,-2 0-1 16,2 3 2-16,-3-3-5 0,1 2 4 0,-5-2-5 16,-2 2 0-16,-2-1-1 0,2-1-1 0,-3 3 3 15,1-3-1-15,-5 3-2 0,-1-2 0 0,-1 2-5 16,-9-3 0-16,20 2 3 0,-10 0-3 0,-10-2 1 0,10 5-2 15,-10-5 0-15,12 3-4 0,-12-3-4 16,8 6 4-16,-8-6 1 0,4 7 0 0,-4-7 0 16,0 0 0-16,6 10 0 0,-6-10 4 0,0 0-2 15,-4 14 2-15,4-14 4 0,0 0 3 0,-8 15 9 16,8-15-1-16,-7 11 2 0,7-11-5 0,-11 13 3 16,4-10-3-16,-2 4-3 0,0-3 3 0,-1 3 0 15,-4 0-3-15,2 1 0 0,0-1-2 0,-3-1-8 0,3 0-17 16,1 1-23-16,0-3-24 0,-2 3-25 0,1-4-20 15,1 3-22-15,1-2-35 0,-2 0-149 16,12-4-342-16,-19 1 152 0</inkml:trace>
  <inkml:trace contextRef="#ctx0" brushRef="#br0" timeOffset="13062.6">14496-494 94 0,'0'0'203'0,"0"0"-11"0,7-14-14 16,-7 14-12-16,0 0-3 0,6-11-8 15,-6 11-4-15,0 0-9 0,7-10-9 0,-1 6-4 16,-6 4-2-16,8-11-3 0,-2 5-8 0,-6 6-4 0,12-6-6 15,-12 6-1-15,6-8-7 0,-6 8-2 0,0 0-12 16,7-10-8-16,-7 10-6 0,0 0-5 0,0 0-12 16,0 0-7-16,0 0-5 0,0 0-3 0,0 0-7 15,0 0-4-15,0 0-2 0,14 17-4 0,-14-17-1 16,1 18-2-16,-1-11-2 0,3 4 1 0,-3-11-3 16,2 24 1-16,-2-10-2 0,0-2-2 0,0 2-2 15,1 1 4-15,-1-6-3 0,5 6 0 0,-8-4-3 16,1 2 6-16,1-2-8 0,1-11-1 0,-2 21 3 15,2-12-1-15,0-9-2 0,-3 17 0 0,3-17 2 16,0 16 0-16,3-8-1 0,-3-8-1 0,-3 16-3 16,3-16-10-16,-1 11-9 0,1-11-10 0,-6 11-8 15,6-11-9-15,-9 14-15 0,4-8-10 0,5-6-17 16,-9 11-15-16,0-7-16 0,9-4-19 0,-10 11-12 16,10-11-18-16,-11 5-12 0,11-5-14 0,-7 4-142 15,7-4-362-15,0 0 160 0</inkml:trace>
  <inkml:trace contextRef="#ctx0" brushRef="#br0" timeOffset="14287.96">14958-309 85 0,'0'0'205'15,"1"-11"-11"-15,-1 11-14 0,0 0-10 0,0 0-8 16,0 0-7-16,0 0-12 0,0 0-7 0,0 0-7 16,0 0-11-16,0 0-12 0,0 0-9 0,0 0-13 15,-12-14-4-15,12 14-7 0,0 0-10 0,0 0-8 16,0 0-2-16,0 0-1 0,-32 18-2 0,23-14-2 16,-3 3-1-16,0 3 0 0,3 0-6 0,-3-3-4 15,0 4-3-15,2 0-3 0,2 2-1 0,-2-3-6 16,2 4 2-16,-1-3-2 0,3-2-5 0,3 0-5 0,-3 4 3 15,3-2-3-15,-1 0 3 0,2-1-5 16,2-10 1-16,-1 17-3 0,2-6 5 0,-1-11-8 16,6 19 8-16,0-10-1 0,0-2-1 0,2-1-5 0,1-2 1 15,-2 4 0-15,10-1 1 0,-4-1-4 0,2-4 0 16,-3 0-2-16,3-1 0 0,-3 1-7 0,3 0 3 16,-2-4-1-16,-13 2 0 0,21-3-2 0,-12 4 2 15,-9-1 3-15,15-8-5 0,-8 0 2 0,-1 5-3 16,-6 3 0-16,9-15 3 0,-6 8-1 0,-3 7-1 15,2-16-3-15,-2 16 1 0,-2-15-7 0,2 15-5 16,-6-12-2-16,6 12-8 0,-10-11-8 0,2 7-10 16,8 4-15-16,-13-4-1 0,13 4-9 0,-17-3-12 15,17 3-19-15,-22 7-14 0,13-6-30 0,-3 1-20 16,12-2-173-16,-16 7-366 0,7-3 162 0</inkml:trace>
  <inkml:trace contextRef="#ctx0" brushRef="#br1" timeOffset="-30693.65">7 79 41 0,'0'0'152'0,"-12"2"-11"16,12-2-5-16,0 0-10 0,0 0 1 0,0 0-8 16,0 0 1-16,0 0-5 0,0 0 0 0,-11 4-7 15,11-4-1-15,0 0-5 0,0 0-7 0,0 0-8 16,0 0-4-16,0 0-8 0,0 0-7 0,0 0-5 16,0 0-8-16,0 0-4 0,0 0-4 0,0 0-6 15,0 0-5-15,0 0-5 0,0 0-1 0,0 0-6 16,0 0 0-16,0 0-1 0,50-10 0 0,-32 8-2 15,1 0 2-15,5-1-4 0,4-4-1 0,-1 3 5 16,6-2 1-16,7 2 8 0,0-1-2 0,2 0 0 16,-3-3 0-16,0 3-3 0,-10 3-3 0,1-1 1 15,-3 1-5-15,0 0-3 0,-8-1 0 0,8-1-3 0,-1 2-3 16,-10 1 0-16,2-2 1 0,-3 2-1 16,3 1-3-16,-3 0 0 0,-1-1-1 0,0 1-3 15,-14 0 3-15,22 1-4 0,-11 0-1 0,-1 3-1 0,-1-1-2 16,-9-3 1-16,18 6 2 0,-11-5 1 0,-7-1-2 15,12 4-1-15,-12-4 8 0,14 7-9 16,-8-2 0-16,1 0 1 0,-7-5 0 0,9 10 0 0,-1-3 0 16,-8-7 0-16,10 9-2 0,-4-1 1 0,-6-8 4 15,6 10-4-15,-3-3-2 0,-3-7 2 0,4 11 0 16,-4-11 4-16,3 11-4 0,-3-11 5 0,0 11-2 16,0-11 1-16,0 0-2 0,-6 15 7 0,6-15 3 15,-10 11 3-15,0-7 4 0,1 0 1 0,-5 2 1 16,-2-1 0-16,-1-4-1 0,0 4-2 0,-4 0-5 15,-2 3-1-15,-5-6 2 0,4 3-3 0,-1 0-1 16,-1-2-2-16,4 4 0 0,0-6-1 0,4 2-1 16,-6 4 2-16,4-2-1 0,1-3-4 0,4 4 0 15,0-3-12-15,-1-1-15 0,7 4-19 0,-2-5-18 0,11-1-18 16,-16 7-23-16,10-1-23 0,6-6-38 16,-9 10-46-16,5-5-170 0,4-5-412 0,-6 9 182 15</inkml:trace>
  <inkml:trace contextRef="#ctx0" brushRef="#br1" timeOffset="-31618.32">311 78 132 0,'39'-10'152'0,"-39"10"-9"0,0 0-5 0,0 0-6 15,0 0-10-15,6-10-12 0,-6 10-7 0,0 0-5 16,4-7-4-16,-4 7-2 0,0 0-9 0,0 0-4 15,0 0-4-15,9-7-4 0,-9 7-3 0,0 0 2 16,0 0-6-16,0 0 0 0,0 0-6 0,8-7 0 16,-8 7-1-16,0 0-3 0,0 0 1 0,0 0 2 15,0 0 0-15,0 0-2 0,0 0-1 0,0 0-3 0,0 0-2 16,0 0-5-16,0 0 1 0,0 0-4 16,0 0-4-16,0 0 0 0,0 0 3 0,0 0-6 15,0 0 2-15,0 0-3 0,0 0 2 0,0 0-5 0,0 0-1 16,0 0 2-16,0 0-5 0,0 0-5 0,0 0 0 15,0 0-4-15,0 0-3 0,0 0-3 0,0 0 2 16,0 0-3-16,0 0 1 0,0 0-1 0,0 0 0 16,0 0 4-16,1 27 1 0,-1-27 0 0,0 17 0 15,2-9 0-15,-2-8 1 0,4 21 1 0,-4-8 0 16,2 2 8-16,1 1 0 0,-3-1 2 0,1-1-3 16,-1 1 2-16,2 1 1 0,-2 2-1 0,4 3 5 15,-4-3-7-15,-3 2 2 0,3 1-1 0,-3 0-2 16,2 0 3-16,-2-1-4 0,1-1 1 0,-2 1-6 15,2-2 2-15,1 1-5 0,-4-3 0 0,4 5 5 16,-1-7-7-16,-1 4-1 0,2-1-2 0,-1 1 5 16,-1-1-5-16,3-1 0 0,-1-1 1 0,-1-1-4 15,2 1-3-15,0-4 5 0,0 2 0 0,-1 1-3 0,2-2 0 16,-1-1 5-16,0 1-6 0,0-12 1 16,0 20 2-16,0-9-3 0,0-11 0 0,-1 18 1 0,1-18 0 15,0 17-5-15,-3-8-7 0,3-9-11 16,-2 15-3-16,2-15-10 0,-1 14-14 0,-2-6-12 0,3-8-19 15,-5 13-10-15,5-13-19 0,-9 12-16 16,9-12-19-16,-3 8-23 0,3-8-20 0,-4 9-20 16,4-9-38-16,0 0-155 0,0 0-429 0,0 0 190 0</inkml:trace>
  <inkml:trace contextRef="#ctx0" brushRef="#br1" timeOffset="-29954.88">1082 442 76 0,'0'0'186'16,"0"0"-14"-16,0 0-13 0,0 0-18 0,0 0-5 15,0 0-15-15,0 0-8 0,0 0-12 0,0 0 0 16,0 0 3-16,0 0 1 0,0 0 2 0,0 0 0 15,0 0 1-15,0 0-1 0,40 6-4 0,-40-6-5 16,24 0-2-16,-9-3-6 0,5 3-3 0,-1-3-8 16,6 3 4-16,4-3-7 0,-4-1-5 0,2 1-4 15,1-1 1-15,-1 3-10 0,4-2 4 0,1-2-4 16,-4 2-5-16,3-2-6 0,-1 4-3 0,0-6-4 0,-3 3-7 16,-5 0-2-16,3-1-2 0,-5 4-4 0,-5-3 0 15,-2 3-2-15,2-1-4 0,-4-1-1 0,-11 3-2 16,17-2-2-16,-17 2 3 0,11-2-6 0,-11 2-2 15,0 0-3-15,13-5-1 0,-13 5 0 0,0 0 0 16,0 0-3-16,12 0-3 0,-12 0-10 0,0 0-6 16,0 0-13-16,0 0-13 0,0 0-16 0,0 0-17 15,0 0-15-15,0 0-24 0,0 0-20 0,-22 20-32 16,22-20-24-16,-14 5-48 0,3-1-152 0,11-4-423 16,-20 2 188-16</inkml:trace>
  <inkml:trace contextRef="#ctx0" brushRef="#br1" timeOffset="-29630.29">1188 619 233 0,'13'3'217'16,"-13"-3"-5"-16,21-3-15 0,-4 2-11 0,-2 1-11 0,2-2-10 16,3 1-8-16,1-1-9 0,-2-2-7 0,8 4-7 15,-3-1-11-15,4-2-10 0,-4 1-9 16,-2 2-10-16,2-3-12 0,-6 3-5 0,0-2-8 0,-2 2-10 16,2 2-3-16,-3-4-5 0,0 2-7 0,2 0-5 15,-17 0 0-15,19 0-6 0,-9 2-5 0,-10-2-14 16,18 2-19-16,-18-2-15 0,14 0-20 0,-14 0-22 15,13 1-20-15,-13-1-25 0,12 2-36 0,-12-2-27 16,11 3-52-16,-11-3-135 0,0 0-386 0,16-3 170 16</inkml:trace>
  <inkml:trace contextRef="#ctx0" brushRef="#br1" timeOffset="-28532.75">2547-217 118 0,'0'0'127'0,"0"0"-2"16,0 0-6-16,0 0 0 0,0 0-6 0,0 0-6 16,0 0-6-16,4-9-2 0,-4 9-1 0,0 0-5 15,0 0-3-15,0 0 0 0,0 0-8 0,0 0-5 0,0 0-9 16,0 0-9-16,0 0-5 0,0 0-2 16,0 0-5-16,0 0-4 0,0 0 1 0,0 0-2 0,0 0 2 15,-33 18 0-15,21-9 1 0,2-1-3 16,1 8 3-16,-6-3 4 0,-1 5-5 0,1 2 3 0,0 1-3 15,-2 6-2-15,1 5-6 0,-3 3-2 16,1 1-1-16,1 5-5 0,5 1-2 0,2-1 0 16,0 0-4-16,-1 2 3 0,4 3-5 0,4 1-2 0,3 0-2 15,0-1 1-15,-3-2-3 0,1-1 0 0,2 0 1 16,-1-2-3-16,4-2-4 0,0-4-3 0,0 2-3 16,-2-10-6-16,2 2-10 0,-3-4-3 0,0 1-14 15,2 0-13-15,-4-4-15 0,-2-2-25 0,4-3-26 16,0-3-38-16,0 3-57 0,-2-3-140 0,4-3-374 15,2-1 166-15</inkml:trace>
  <inkml:trace contextRef="#ctx0" brushRef="#br1" timeOffset="-21830.41">2735 143 143 0,'0'0'171'0,"0"0"-5"0,0 0-10 15,0 0-14-15,0 0-10 0,0-15-3 0,0 15-10 16,0 0-1-16,0 0-2 0,-3-11-9 0,3 11 5 16,0 0 1-16,0 0-4 0,0 0-3 0,0 0 0 15,0-13-3-15,0 13-7 0,0 0-4 0,0 0-8 16,1-12-1-16,-1 12-10 0,0 0-5 0,0 0-9 15,2-13-3-15,-2 13-5 0,0 0-7 0,0 0-6 16,4-11 0-16,-4 11-6 0,0 0-4 0,9-7-4 16,-9 7-1-16,12-3-5 0,-12 3-4 0,18-4 3 0,-5 0-2 15,4 2-4-15,-1-2 2 0,0 2-2 16,2-1-2-16,0 1 0 0,3 2-1 0,-5-4-5 16,2 4 2-16,0-1 0 0,-3 1-2 0,0 1-2 0,-4-1-3 15,-11 0-2-15,19 0 2 0,-12 4 0 0,-7-4 4 16,14 7-4-16,-14-7 0 0,9 6 0 15,-5 1-1-15,-4-7 3 0,2 14 0 0,-2-14 1 16,-2 18 1-16,2-18 0 0,-6 23 1 0,-1-12-6 0,-1 1 4 16,-2 0 0-16,-2 0-2 0,5-1 3 0,-2 1-2 15,-2-1 2-15,2-1 1 0,-1 1-5 16,1-4 5-16,1 3-1 0,2-2-3 0,-1-1 8 0,-1-3-6 16,8-4-2-16,-10 13-2 0,4-10 3 0,6-3 0 15,-9 11-3-15,9-11 4 0,-6 4-2 0,6-4-1 16,0 0 1-16,0 0 7 0,-6 10-6 0,6-10 0 15,0 0-2-15,0 0 1 0,0 0 1 0,0 0 2 16,0 0-3-16,0 0 3 0,18 11-3 0,-18-11 1 16,14 2-2-16,-14-2 4 0,13-2 2 0,-13 2-1 15,16 2-1-15,-5-2-3 0,-11 0 1 0,19-2-1 16,-19 2 2-16,20 2-2 0,-11-2 3 0,-9 0-4 16,17-2 2-16,-8 4-3 0,-9-2 1 0,17 0 1 15,-17 0-3-15,13 4-1 0,-13-4 4 0,11 5-3 16,-5-2 1-16,-6-3-1 0,7 11 3 0,-1-9-2 15,-6-2 0-15,4 15 2 0,-2-6-1 0,-2-9 0 16,0 18 0-16,0-18 1 0,-6 24 1 0,3-13 0 0,-3 2-3 16,-1-1 3-16,1 2 4 0,-2-2-4 0,-2 0 2 15,1 0 1-15,-3 1-3 0,0 0 5 0,0-2 2 16,-1 0-2-16,-4-2 0 0,1-1 2 16,1 2 0-16,-2-4 3 0,1 1-3 0,0-2 3 0,2 1 0 15,-4-1 2-15,5-3 4 0,-2 2-6 0,-3-3 1 16,3-6 1-16,15 5 1 0,-25 0-3 0,11 0-2 15,-1 0 1-15,4-2-2 0,11 2 0 0,-20-8-1 16,10 5 3-16,2-2-5 0,8 5 2 0,-16-6-9 16,10 3-15-16,6 3-7 0,-15-10-14 0,15 10-14 15,-10-7-13-15,10 7-16 0,0 0-25 0,-8-7-30 16,8 7-22-16,0 0-39 0,0 0-216 0,0 0-447 16,0 0 199-16</inkml:trace>
  <inkml:trace contextRef="#ctx0" brushRef="#br1" timeOffset="-21362.09">3289 408 91 0,'0'0'162'16,"0"0"-9"-16,0 0-10 0,0 0-13 0,-1 26-10 16,1-26-7-16,-3 16-7 0,6-8-14 0,-3-8-5 0,0 16-6 15,0-16-10-15,0 16-4 0,1-6-3 0,-1-10-7 16,6 14-1-16,-3-7-4 0,2 3 0 0,1-3-6 16,-6-7 3-16,9 11 0 0,1-6 2 15,1-3-6-15,5 3 1 0,-1-5-4 0,0 0-3 0,3-1-6 16,6-3-5-16,2-2-1 0,3-2-1 0,-4 1-5 15,-1-3-3-15,1 3 0 0,-1-6-2 0,0 2 0 16,-8 0 0-16,4-2-2 0,-7 2-3 0,2-6-1 16,-3 3 0-16,1-4-1 0,-5 3-2 0,-4 1 4 15,-1-3 2-15,-3 3 10 0,0-3 0 0,-1 4 4 16,-4-5-3-16,-2 3 4 0,0-1-3 0,-5 5 1 16,-8-3-1-16,1-1 0 0,2 0-1 0,-5 3 1 15,-3 2-7-15,1 6 0 0,-2-1-1 0,0 3-5 16,5 1 0-16,-5 4-4 0,7-1 2 0,0 0-1 15,1 2-9-15,-6 6-12 0,6-4-19 0,3 3-17 16,0-2-15-16,2 4-19 0,-2 0-18 0,3 2-19 0,1-2-31 16,2-1-39-16,4 5-137 0,3-6-353 0,2-9 157 15</inkml:trace>
  <inkml:trace contextRef="#ctx0" brushRef="#br1" timeOffset="-21093.02">3978 439 49 0,'0'16'195'0,"0"-6"-7"15,0 2-9-15,-4 1-14 0,-2 2-4 0,3-2-8 16,-2 4-13-16,-1-1-8 0,1 0-11 0,-4 8-8 15,0-4-14-15,0-4-9 0,0 1-9 0,1 3-4 16,1-5-9-16,-2 2-4 0,0-2-8 0,0 1-5 16,-1-1-26-16,-2 2-22 0,4-6-31 0,-5 3-24 15,1-3-44-15,4-5-21 0,1 3-50 0,-1-4-125 16,8-5-316-16,-12 6 140 0</inkml:trace>
  <inkml:trace contextRef="#ctx0" brushRef="#br1" timeOffset="-20336.41">4378 221 4 0,'7'-10'203'15,"-1"6"-12"-15,0-5-16 0,-6 9-18 16,21-11-16-16,-7 3-8 0,2 3-10 0,1 0-6 0,2-2-7 16,2 6-4-16,6-6-7 0,-8 4-2 0,5-1-4 15,0 2-1-15,-6 0-5 0,1 0-10 16,-1 2-5-16,-5 0-8 0,4 0-10 0,-5 2-5 0,-5 3-6 16,-7-5-2-16,17 7-1 0,-14 0 4 0,-3-7 2 15,0 17 1-15,-3-4 4 0,3-13-3 0,-11 22 3 16,5-12-7-16,-7 5 2 0,4-4 2 0,-3 2-11 15,1-3 0-15,1 2-5 0,0-1-2 16,1-2-3-16,-3 1-2 0,1-5-1 0,2 2-4 0,2-1-2 16,-1 4 1-16,1-6-3 0,7-4-3 0,-11 11-3 15,11-11-3-15,-8 11 1 0,8-11-8 0,-5 8-2 16,5-8-1-16,0 8 0 0,0-8 0 0,0 0 2 16,0 0-3-16,10 14 1 0,-10-14 1 0,14 1-4 15,-14-1 4-15,19 1-3 0,-7-2 0 0,-12 1 0 16,20 1 2-16,-5-1-1 0,-7 0-2 0,-8 0 0 15,21-1 2-15,-21 1 1 0,21 1 0 0,-9-1-4 16,-1 0 1-16,-11 0 1 0,16 5 0 0,-10-3 0 16,-6-2-1-16,13 8 1 0,-4-1 1 0,-6-3 0 0,3 3-3 15,-6-7 2-15,11 18 7 0,-11-7-4 0,3-1 1 16,-3-10 4-16,0 17 0 0,0-2 1 16,0-1 4-16,-6-3 0 0,-2 1 4 0,2 2-1 15,-4-1 0-15,4-1 0 0,-3 2 1 0,-3-1-3 0,-1-3 2 16,-1 1-3-16,1 0 3 0,-4-2 0 0,-5 3-5 15,6-4 3-15,-1 2-1 0,1-3-2 0,1-1-3 16,-2 1 4-16,9-2-9 0,-4-2-7 0,0 2-13 16,3 0-7-16,9-5-10 0,-20 4-13 0,13-3-17 15,7-1-20-15,0 0-24 0,0 0-36 0,-20-9-37 16,20 9-214-16,0-10-432 0,0 10 191 0</inkml:trace>
  <inkml:trace contextRef="#ctx0" brushRef="#br1" timeOffset="-19996.93">5365 89 220 0,'9'-4'247'0,"3"-3"-13"0,2 2-11 0,2 0-20 15,0 0-13-15,4-1-12 0,-1 4-14 0,4-3-7 16,3-2-10-16,0 1-11 0,-1 1-8 0,2 2-12 0,-5-2-13 16,2-2-10-16,-1 2-8 0,5 1-3 0,-4 2-13 15,1-2-8-15,-10 2-7 0,9-1-1 16,-12 3-3-16,4-4-10 0,-8 4-13 0,-8 0-18 15,19-2-22-15,-19 2-22 0,12-1-27 0,-12 1-24 0,0 0-33 16,0 0-26-16,0 0-33 0,0 0-55 0,0 0-134 16,0 0-397-16,-45 10 176 0</inkml:trace>
  <inkml:trace contextRef="#ctx0" brushRef="#br1" timeOffset="-19532.67">5371 141 193 0,'-10'2'212'15,"1"3"-13"-15,-2-1-16 0,3 2-13 0,-3-2-12 16,11-4-11-16,-15 10-14 0,8-4-11 0,-2 1-12 16,1 0-9-16,2-1-11 0,6-6-11 0,-10 13-3 15,7-5-9-15,3-8-7 0,-3 13-6 0,3-13-4 16,-3 11-4-16,3-11-7 0,3 13 1 0,3-6-6 0,0 1-4 15,1-5-2-15,4 4-1 0,1-1-3 16,-2-2-3-16,8 2 0 0,-2-1-2 0,2-2-6 16,2 1 2-16,-4 2-3 0,6-2-1 0,-5-3 0 15,2 1-3-15,1-2-2 0,-2 0 2 0,-2 0 3 16,0 5-7-16,-5-4 1 0,1-1 3 0,-12 0-3 16,21 0 2-16,-9 0-4 0,-5 5-2 0,-7-5 1 15,18 2 1-15,-11 2 0 0,-7-4-2 0,14 5 0 0,-8-2-4 16,-6-3 6-16,0 0-2 0,12 11-1 0,-8-5 0 15,-4-6 10-15,0 11 5 0,0-11 7 16,3 11 4-16,-3-11 4 0,-6 14 4 0,0-6 3 0,6-8-3 16,-13 13-3-16,5-6 4 0,-4 2-4 0,-1 1-1 15,0-2-1-15,-4-4-2 0,1 3-4 0,1 1-1 16,-2 1-3-16,-2-3-4 0,6 2 1 0,-4 0-3 16,4-1-3-16,-4 0-20 0,8-5-20 0,-4 7-24 15,4-4-26-15,-1-1-23 0,4 2-31 0,6-6-23 16,-12 11-26-16,12-11-48 0,0 0-136 0,0 0-397 15,0 0 176-15</inkml:trace>
  <inkml:trace contextRef="#ctx0" brushRef="#br1" timeOffset="-19325.06">6084 470 268 0,'14'3'261'15,"-5"0"-18"-15,-2 2-25 0,-7-5-19 0,9 8-12 16,-9-8-15-16,6 15-16 0,-6-8-10 0,0-7-19 0,1 19-10 16,-5-7-10-16,1 6-9 0,-6-4-9 0,-1 7-11 15,-4-1-20-15,-1-2-32 0,2 0-39 16,-11 0-40-16,5 2-38 0,2-3-43 0,-2-1-54 0,-2-3-158 16,4-2-373-16,4-2 165 0</inkml:trace>
  <inkml:trace contextRef="#ctx0" brushRef="#br1" timeOffset="-16289">6700 177 19 0,'0'0'121'15,"3"-19"11"-15,-3 19-13 0,0 0-4 0,0 0-12 0,0 0-3 16,6-13-7-16,-6 13-11 0,0 0-5 0,0 0 3 15,5-9-3-15,-5 9-3 0,0 0-6 16,6-6 1-16,-6 6-3 0,0 0 5 0,0 0-4 0,5-11-7 16,-5 11 3-16,0 0 3 0,8-7-7 0,-8 7 0 15,0 0-2-15,0 0-5 0,6-7-7 0,-6 7-2 16,0 0-5-16,0 0-4 0,0 0 7 0,0 0 2 16,0 0 2-16,0 0 0 0,6 29 1 0,-6-29 0 15,0 20 3-15,0-7 1 0,-3 5 0 0,0 6 2 16,0-1 1-16,-2-1-2 0,2 1-6 0,-3 2-3 15,1-8-2-15,0 7-1 0,-1-3-2 0,0-3-5 16,0 6 2-16,5-7-3 0,-5-3 0 0,0 1-3 16,3-2-1-16,-2 3-5 0,-1-3 2 0,0 1-3 15,3-3 0-15,-1 0-5 0,-2-2 3 0,3 1-2 16,3-10-3-16,-8 14-2 0,5-6 1 0,3-8-18 16,-5 16-14-16,5-10-21 0,0-6-18 0,-6 10-22 15,6-10-24-15,-5 13-20 0,5-13-24 0,0 0-21 16,0 0-33-16,-6 6-181 0,6-6-415 0,0 0 184 0</inkml:trace>
  <inkml:trace contextRef="#ctx0" brushRef="#br1" timeOffset="-15920.49">7192 178 109 0,'11'0'228'0,"-11"0"-15"15,22-4-10-15,-10 2-8 0,-2-1-11 0,7 1-7 16,-4 1-11-16,4 0-11 0,1-3-12 0,-2 4-6 15,0-3-12-15,4-1-9 0,-4 1-12 0,1-1-8 16,2 0-10-16,-6 2-7 0,2-1-11 16,3 1-3-16,-3 0-9 0,-1-2-4 0,2 4-7 0,0-2-4 15,-1-2-3-15,2 3-5 0,-1-1-12 0,0 0-12 16,-5 2-17-16,5-3-13 0,-1 3-17 0,-4-3-14 16,-11 3-12-16,22-1-10 0,-14-1-23 0,-8 2-20 15,0 0-22-15,19 0-15 0,-19 0-14 0,0 0-168 16,0 0-363-16,0 0 161 0</inkml:trace>
  <inkml:trace contextRef="#ctx0" brushRef="#br1" timeOffset="-15436.01">7280 221 54 0,'-16'4'197'0,"10"3"-14"0,6-7-15 16,-14 7-12-16,9-3-10 0,-3 2-9 0,-1-1-10 0,5 4-12 16,-5-5-14-16,9-4-2 0,-11 17-12 0,5-10 1 15,3-1-15-15,3-6-4 0,-10 18-6 0,7-11-12 16,0 0 0-16,3-7-4 0,-3 17-4 0,3-17-5 16,-6 12-4-16,6-12-2 0,3 12-3 0,-3-12-4 15,6 9 4-15,0-4-5 0,-2 1-4 0,5-1 1 16,5 1 0-16,-1-1-4 0,5-1 5 0,-5-1-7 15,4 0 0-15,-1 2-2 0,4-5-5 0,-1 0 3 16,-3 2-5-16,4-1 2 0,-1-1-2 0,-2 2-1 16,-1-4-2-16,-1 4 0 0,-5-2 0 0,4 2 2 15,-5 1-5-15,-9-3 4 0,16 3-1 0,-8-2-1 16,-8-1 1-16,15 6-5 0,-8-2 1 0,-7-4 0 16,12 7 3-16,-8-4 0 0,-4-3-4 0,9 8 5 15,-3-2-2-15,-6-6 3 0,5 12 7 0,-5-12 1 16,3 9 8-16,-3-9-1 0,0 15 0 0,0-15 6 15,0 0-1-15,-8 20 6 0,2-13 1 0,0-1 3 16,-7 2-4-16,0 2-4 0,-2 0-2 0,-2-2-2 16,-2-2-1-16,2 5-3 0,-6-4-1 0,0 3-2 15,-2-2-5-15,11-1-10 0,-5-3-19 0,0 4-15 16,2-1-17-16,-2-5-21 0,2 4-21 0,3-1-19 0,-3 1-21 16,7-2-26-16,1-1-29 0,9-3-152 15,-14 5-366-15,14-5 162 0</inkml:trace>
  <inkml:trace contextRef="#ctx0" brushRef="#br1" timeOffset="-15095.83">7895 500 129 0,'0'0'211'16,"0"0"-2"-16,0 0-10 0,4 19-8 0,-4-19-14 16,-6 19-10-16,-1-6-7 0,1 2-11 0,0-1-4 15,-8 1-10-15,8 1-11 0,-1-1-14 0,-3 1-12 16,1-1-10-16,0 1-7 0,-2-3-8 0,5 5-7 15,-4-1-4-15,1-4-5 0,1 1-5 0,-1-3-7 16,3 3-14-16,-4-2-22 0,4-2-21 0,-1 2-21 16,-2-1-21-16,4 0-31 0,-1-4-24 0,6-7-29 15,-6 10-30-15,6-10-41 0,-3 10-118 0,3-10-354 16,0 0 157-16</inkml:trace>
  <inkml:trace contextRef="#ctx0" brushRef="#br1" timeOffset="-14733.5">8761 162 42 0,'15'-1'270'0,"-15"1"-18"15,17-9-14-15,-7 5-18 0,0 1-18 0,2 1-16 16,2 0-6-16,2-3-18 0,-2 4-15 0,-5 0-11 16,10-3-7-16,-6 4-10 0,4 0-12 0,1-2-4 15,-5-3-12-15,3 3-12 0,1-2-4 0,-4 3-11 16,-1-2-6-16,3 2-7 0,-6-1-3 0,-9 2-6 15,19 0-8-15,-19 0-22 0,17 0-21 0,-17 0-22 16,12 0-27-16,-12 0-19 0,7 2-29 0,-7-2-17 16,0 0-29-16,0 0-24 0,15 1-46 0,-15-1-128 15,0 0-377-15,0 0 168 0</inkml:trace>
  <inkml:trace contextRef="#ctx0" brushRef="#br1" timeOffset="-14254.87">8687 234 25 0,'0'0'214'0,"-8"6"-18"0,8-6-11 16,-9 6-16-16,9-6-12 0,-6 7-11 0,6-7-12 0,-6 10-6 16,6-10-10-16,-10 8-7 0,10-8-8 0,-6 10-11 15,1-2-6-15,5-8-5 0,-6 9-11 16,6-9-10-16,-6 17-4 0,5-10-2 0,1-7-9 15,-1 11-4-15,1-11-4 0,0 0-2 0,0 18-3 0,0-18-2 16,2 13 0-16,-2-13-5 0,6 10 0 16,2-5-5-16,1 1-2 0,1-2 1 0,2 0-5 0,2 2 0 15,-1-2-1-15,-1-1-3 0,7 1-1 0,-5-4-2 16,2 1 3-16,1 1-2 0,-2-2 0 0,-2 2-2 16,0 2-1-16,2 0 1 0,-1-3-4 0,-4 1 0 15,1-1 1-15,-2 3-2 0,-9-4-1 0,19 3 0 16,-19-3 0-16,16 3 0 0,-16-3 4 0,14 5-4 15,-11 0-1-15,-3-5 0 0,12 8 2 0,-9 0-1 16,-3-8 5-16,7 10-1 0,-7-10 2 0,3 15 8 16,0-7 4-16,-3-8 8 0,-3 18 0 0,3-18 3 0,-6 18 2 15,3-8-1-15,-3-1 0 0,-1 1-1 16,2-2 0-16,-2 3-2 0,-4 0-4 0,-2-4 1 16,-3 0-3-16,4 1-1 0,-3-2-1 0,-3 1-2 15,1 2 0-15,4-2-5 0,-2-2 4 0,-1 2-14 0,-1-4-17 16,1 4-14-16,-1-5-20 0,7 1-15 0,1 1-22 15,-4-2-23-15,5 2-22 0,8-4-24 16,0 0-21-16,-18 0-55 0,18 0-119 0,0 0-377 0,0 0 168 16</inkml:trace>
  <inkml:trace contextRef="#ctx0" brushRef="#br1" timeOffset="-14014.57">9429 626 225 0,'9'7'249'16,"-9"-7"-20"-16,8 11-14 0,-7-5-11 0,-1-6-13 16,5 11-13-16,-5-11-9 0,0 19-21 0,0-19-10 15,-6 20-6-15,1-9-22 0,-1 2-5 0,-3 1-11 16,-3 2-8-16,-2 3-17 0,-9-2-34 0,2 4-43 15,-3-1-55-15,-7 2-53 0,9-4-59 0,-4-1-195 16,0-3-399-16,-1-4 177 0</inkml:trace>
  <inkml:trace contextRef="#ctx0" brushRef="#br1" timeOffset="-10944.9">10123 235 15 0,'6'-6'165'0,"-6"6"-9"0,9-6-9 0,-9 6-12 15,6-9-10-15,-6 9-10 0,4-10-7 0,-4 10-8 0,3-10-6 16,-3 10-5-16,6-5-3 0,-6 5-8 0,0 0 0 15,8-12-7-15,-8 12-5 0,4-10-6 0,-4 10 0 16,0 0-4-16,0 0 4 0,6-12-2 0,-6 12-1 16,0 0-3-16,0 0-2 0,6-4-3 0,-6 4-4 15,0 0-4-15,0 0-10 0,0 0-5 0,0 0-3 16,0 0-3-16,0 0-3 0,0 0-1 0,0 0 4 16,0 0 13-16,0 0 2 0,-4 43 4 0,2-30-3 15,-1 1 0-15,3 4 2 0,-1-3-2 0,-1 2 2 16,2 1-1-16,0-2-5 0,0 7-3 0,-1-5 1 0,1 0-7 15,1-1-3-15,-1-3 3 0,0 1-3 16,0-1 7-16,2 1-12 0,-1-2 2 0,-1 4-3 16,0-3-1-16,0-1 2 0,3-1-5 0,-3-1-13 15,2 0-20-15,2-2-18 0,-4 3-18 0,0-12-21 16,3 18-16-16,-3-7-20 0,4-4-25 0,-1 4-16 0,-3-11-22 16,11 10-170-16,-11-10-379 0,10 5 168 15</inkml:trace>
  <inkml:trace contextRef="#ctx0" brushRef="#br1" timeOffset="-10527.99">10493 401 61 0,'7'-6'192'15,"-7"6"-17"-15,0 0-8 0,0 0-14 0,0 0-6 0,20 8-14 16,-16-1-4-16,5-1-5 0,-3 4-9 0,1-2-11 15,4 3-4-15,1 1-8 0,0-3-5 0,1 4-8 16,2-3-6-16,1 1-4 0,-1 0-5 0,-1-3-8 16,1 2-5-16,1-3-2 0,1 0-6 0,-3-1-1 15,3-4-9-15,-2 3-1 0,3-1-2 0,-5-2-5 16,2-3-4-16,0 1 2 0,3-1-2 0,1-3-3 16,-4-1-2-16,1 0-1 0,-1-3-1 0,2 0-2 15,-1-1-3-15,-2 0 0 0,-2-2-2 0,1-1 4 16,-3-1-3-16,2 0-4 0,-4-3-2 0,-1-3-3 15,-1 2 0-15,0 1 0 0,-6 0-2 0,2-6 1 16,-4 5 0-16,1-1-3 0,-5 0 2 0,-2 3-4 0,-5-3 5 16,-1 5 0-16,-5-3 0 0,-2 5-3 15,3-2 3-15,-4 4-2 0,4 4-2 0,-1 1 5 16,-2 1-3-16,-5-1 1 0,4 3 0 0,0 1 1 0,4-2-2 16,0 5-1-16,0 2-4 0,2 4-12 0,-2-5-14 15,0 6-11-15,3 0-14 0,0 1-11 0,3 0-17 16,0 1-13-16,5 1-27 0,1-2-27 0,-2 2-151 15,5-2-330-15,0 3 146 0</inkml:trace>
  <inkml:trace contextRef="#ctx0" brushRef="#br1" timeOffset="-10241.59">11428 501 140 0,'0'0'199'0,"7"7"-4"16,-7-7-17-16,0 0-5 0,-4 17-1 0,-4-6-6 16,1 2-9-16,-5-1-7 0,-1 4-9 0,-2 2-13 15,-3 0-13-15,0 0-11 0,0 1-8 0,-4 2-9 16,5-3-9-16,-4 3-9 0,3-7-7 0,-3 4-4 0,2-1-9 15,6-4-18-15,-1 0-21 16,2-1-22-16,-3-1-23 0,2-3-30 0,3 3-30 0,4-6-32 16,-2 1-31-16,8-6-187 0,-7 5-373 0,7-5 165 15</inkml:trace>
  <inkml:trace contextRef="#ctx0" brushRef="#br1" timeOffset="-9487.14">11981 229 195 0,'6'-6'197'0,"-6"6"-18"15,8-12-10-15,-1 5-12 0,0 0-7 0,5-3-14 16,2 2-11-16,-1-1-12 0,-1 5-11 0,3-3-6 16,1 0-2-16,-1-2-5 0,2 4-9 0,1-3-1 15,0 2-11-15,-5 3 0 0,2-2-9 0,-5 2-6 16,-10 3-8-16,23 0-3 0,-11 0-7 0,-12 0-3 16,16 3-2-16,-7-2-3 0,-2 5-6 0,1-1-3 15,-2 2-2-15,-3 1 0 0,-3-8 0 0,4 22-1 16,-4-9 3-16,0 1 5 0,-4 2-1 0,1-1 3 0,-2 2-5 15,-4 3 6-15,-1 0-6 0,1-4-1 16,-4 4-2-16,-4-1 1 0,-1 0 0 0,0-2-2 16,-1 1-2-16,4-1-3 0,-4 1 4 0,2-7-1 0,-1 6-5 15,-1-3 2-15,0 3-4 0,-2-4 3 16,4-2 1-16,-3 1-2 0,5-2-1 0,-2-3-1 16,1 3-3-16,2 0 1 0,1-5-1 0,-3 1 5 15,2 0-2-15,5-2-1 0,0 3-4 0,0-4 4 0,9-3-3 16,-15 6 2-16,15-6 0 0,-7 5-1 0,7-5 2 15,0 0-2-15,-11 4 3 0,11-4-1 16,0 0-3-16,0 0 0 0,0 0-2 0,0 0 0 0,0 0-1 16,0 0-1-16,0 0 1 0,0 0 0 0,0 0 0 15,42 0-2-15,-27 0 2 0,5 0 3 16,-1 0-2-16,8-2 0 0,1 0-3 0,-3 2 1 0,5 0 2 16,12 0-1-16,-11-3-2 0,-2 3 2 0,1-2 1 15,-1 2 0-15,-2 0-3 0,-3-1 4 0,1 2-2 16,-5-1-2-16,-2 0 4 0,-2 0-3 0,1 2 0 15,-17-2-14-15,20 0-13 0,-9 0-17 0,-11 0-14 16,18 3-15-16,-12-1-14 0,-6-2-25 0,12 3-23 16,-12-3-24-16,13 5-22 0,-13-5-165 0,0 0-375 15,16-5 166-15</inkml:trace>
  <inkml:trace contextRef="#ctx0" brushRef="#br1" timeOffset="-9061.98">12736 353 30 0,'0'0'248'0,"0"0"-24"0,3-9-23 0,-3 9-25 16,0 0-19-16,0 0-17 0,0 0-13 0,0 0-14 0,0 0-8 16,0 0-11-16,0 0-8 0,4 30-11 15,-4-30-3-15,2 16-9 0,2-7-4 0,-1 0-5 16,6 2-3-16,-4-2-6 0,1-2 0 0,4 5-3 0,3-4-4 15,-2 0-3-15,2-1-4 0,2 0-1 16,-1-1-3-16,2-2-5 0,2-2 1 0,-3 3-4 0,3-3 1 16,-2-1-2-16,4 2-3 0,-3-6 0 0,0 3-2 15,-1-1-1-15,-2-1 3 0,1-2 7 0,-1 2-17 16,0-3 0-16,-2-5 4 0,-2 3-2 0,-1 0-2 16,-3-4 0-16,0 2-2 0,-3 1 0 0,-3 8 0 15,5-23 0-15,-5 10-4 0,0 0-1 0,-6 0 2 16,0 1 1-16,-2-2-2 0,-1-1 0 0,-4 3 2 15,-4 1-4-15,1-3 0 0,-2 4 4 0,0 2 1 16,0 2 2-16,-6-3-2 0,2 4 1 0,3 1 0 16,-1 2-2-16,2 4-2 0,2-4 2 0,-3 4 0 0,1-5 0 15,3 6 3-15,1-2-8 0,-2 5-11 16,7-2-17-16,0 1-16 0,0 1-10 0,3 1-28 16,-1 0-23-16,7-7-39 0,-6 17-55 0,4-11-117 0,2-6-347 15,11 14 153-15</inkml:trace>
  <inkml:trace contextRef="#ctx0" brushRef="#br1" timeOffset="-8789.21">13541 448 3 0,'0'0'259'0,"0"0"-27"0,11 2-23 16,-11-2-19-16,0 0-19 0,3 13-5 0,-3-13-7 16,0 14-11-16,0-14-16 0,-3 23-4 0,-2-9-3 15,-4 2-18-15,2-1-6 0,-4 3-12 16,-1 6-8-16,-1-2-8 0,-4-4-5 0,0 4-3 0,-4-2-8 16,1 3-21-16,1-4-23 0,-3 0-27 0,-2-3-29 15,3 0-35-15,1 1-35 0,7-4-37 0,-2-2-46 16,-1-3-141-16,2-3-364 0,5 0 162 0</inkml:trace>
  <inkml:trace contextRef="#ctx0" brushRef="#br1" timeOffset="-7801.98">14202 302 8 0,'0'0'222'0,"-14"-6"-15"0,14 6-19 16,0 0-11-16,0 0-17 0,0 0-11 0,0 0-13 0,0 0-9 16,9-25-12-16,-9 25-6 0,12-11-8 0,-6 5-7 0,-6 6-8 15,15-12-8-15,-4 4-1 0,-1-3-8 16,3 4-8-16,1-2-1 0,2-4-9 0,-1 6 0 16,3-3-7-16,-2 0-1 0,1 2-7 0,-1 1-1 15,2-2-4-15,-1 2-1 0,0 1-2 0,1-1-3 0,-1 0 6 16,-4 1-5-16,1 2-1 0,2 2-5 0,-7-3-1 15,3 3-2-15,-2 1-2 0,2-2-1 16,-12 3-3-16,20-1-3 0,-20 1-2 0,13 1 0 0,-2 3-1 16,-11-4 4-16,8 9-8 0,-2-2 3 0,-4 3-1 15,2 1 0-15,-4 0 2 0,0 6-2 0,-4 0 6 16,1 1-2-16,-6 4-2 0,2 2 1 0,-2-1 5 16,-5 0-4-16,1-3 0 0,-1 4 0 0,-2-4 1 15,0 1-2-15,-2 0 0 0,-2-3 1 0,4 3 0 16,-4 0 0-16,0-3-1 0,2-3 0 0,-2 2-2 0,4-8 1 15,-4 7 3-15,1-3-3 0,3-2-2 16,2-2 0-16,1-1 1 0,-1-3-1 16,5 0 3-16,-2 1-1 0,2-2-2 0,1 0 0 0,8-4-1 15,-15 7 4-15,15-7-5 0,-10 3 2 0,10-3 2 16,-11 4 0-16,11-4-1 0,0 0 2 0,-9 4-1 0,9-4 6 16,0 0-9-16,0 0 2 0,0 0-3 0,0 0 0 15,0 0-2-15,0 0 2 0,0 0-1 0,0 0-1 16,0 0-1-16,39-10 2 0,-24 9-1 0,-1 1 1 15,0 0 9-15,6 0-11 0,-1 0-1 16,1 0 4-16,0-2-5 0,6 2 4 0,-1 0-2 0,2 2 1 16,-2-4 0-16,-8 4 0 0,4-4 0 0,1 4-1 15,-6-2 2-15,2 0 1 0,-1 1 0 0,-7 1-14 16,2 1-13-16,-12-3-13 0,21 1-18 0,-14 1-16 16,-7-2-18-16,12 4-19 0,-12-4-24 0,0 0-29 15,14 3-36-15,-14-3-158 0,0 0-385 0,0 0 172 16</inkml:trace>
  <inkml:trace contextRef="#ctx0" brushRef="#br1" timeOffset="-7430.06">15243 96 87 0,'0'0'233'16,"15"-4"-12"-16,-15 4-14 0,15-6-9 0,-8 5-11 0,-7 1-14 15,18-4-7-15,-6 4-11 0,-12 0-10 0,27-2-10 16,-12 1-10-16,-3 2-4 0,5-2-9 15,0 1-10-15,2-4-9 0,1 3-10 0,-2 2-4 16,-1-1-10-16,0-1-9 0,2 2-4 0,1-1-8 0,-2 0-3 16,4 0-3-16,-6 0-5 0,2 0-4 0,-1 0-4 15,-1 1-7-15,-4 2-16 0,-3-2-12 0,-9-1-20 16,18-5-16-16,-18 5-15 0,13 0-14 0,-13 0-22 16,0 0-14-16,0 0-40 0,0 0-26 0,0 0-43 15,0 0-140-15,0 0-385 0,0 0 171 0</inkml:trace>
  <inkml:trace contextRef="#ctx0" brushRef="#br1" timeOffset="-6967.09">15298 151 85 0,'-13'7'182'0,"7"-3"-7"0,6-4-15 0,-12 7-8 0,9 1-18 15,3-8-9-15,-8 6-11 16,8-6-8-16,-10 10-12 0,7 0-8 0,3-10-7 0,-5 10-3 16,5-10-9-16,-4 10-5 0,4-10-6 0,0 0-6 15,0 17-6-15,0-17 1 0,6 10-6 0,0-2-5 16,1-3 1-16,2-1-8 0,-1 2 1 16,5-1-4-16,-3 2-4 0,5-1-1 0,0 0-3 0,0 1 0 15,3-2-1-15,-1-1-3 0,-1 2 0 0,-1-3-1 16,3 1-1-16,-2-1-2 0,-2 1 1 0,2 1 1 0,-1-4-5 15,0 3-1-15,-2-1 1 0,5-2 2 0,-9 3-4 16,7-4 5-16,-7 2 0 0,3 2 0 16,0-2 1-16,-3 3 0 0,0 0 0 0,0 1 2 0,-1 0-1 15,-1-3 0-15,0 2-3 0,1 1-1 0,-2 2 0 16,-2 0 4-16,2 0 2 0,-6-8-1 0,5 13 8 16,-1-6-8-16,-2 2 5 0,-2-9 3 0,3 15 6 15,-3-15 5-15,-11 13 4 0,5-6-1 0,6-7 2 16,-15 11-1-16,2-5-4 0,1-2-2 0,-4-1-4 15,-1 1 2-15,2 0-1 0,0 0-4 0,-2-3-5 16,-1 0-5-16,3-1-11 0,0 4-17 0,1 0-22 16,2-3-17-16,12-1-17 0,-20 0-18 0,9 1-23 15,11-1-19-15,0 0-22 0,-16-1-48 0,16 1-123 16,0 0-352-16,0 0 156 0</inkml:trace>
  <inkml:trace contextRef="#ctx0" brushRef="#br1" timeOffset="-6552.89">16175-138 119 0,'0'0'159'16,"0"0"-11"-16,0 0-14 0,0 0-3 0,0 0 0 15,-15 9 2-15,15-9 4 0,0 0-4 0,12 26 4 16,-5-11 7-16,2 0-10 0,9 4-1 0,3 4-6 15,6 3-3-15,0 6-14 0,4-1-6 0,0 0-6 16,-2 4-10-16,2 2-6 0,-1-4-4 0,-3 4-13 16,0-1-3-16,-7-1-8 0,3 3 2 0,-4 1-12 15,-5-7-6-15,-7-2-2 0,-4-2-1 0,0-1-5 16,-7 2 1-16,-4-3 0 0,-10 7-17 0,-4-1-24 16,-11-4-30-16,-6 7-31 0,-7-8-39 0,-3 1-39 15,-3-3-40-15,-18 6-230 0,17-14-453 0,0 1 201 16</inkml:trace>
  <inkml:trace contextRef="#ctx0" brushRef="#br1" timeOffset="35458.45">4837 3540 115 0,'0'0'140'0,"0"0"-6"0,0 0-14 0,0 0-12 0,0 0-5 16,0 0-15-16,0 0-7 0,0 0-3 0,0 0-11 15,0 0-2-15,0 0 0 0,0 0-7 0,0 0-2 16,0 0-5-16,0 0 2 0,0 0-7 0,0 0-7 16,0 0-6-16,0 0-2 0,0 0-1 0,0 0-4 15,0 0-2-15,0 0-2 0,0 0 3 0,0 0-7 16,0 0 0-16,0 0-2 0,0 0-1 0,0 0 6 16,0 0-8-16,0 0-2 0,0 0 3 0,0 0 6 15,0 0-3-15,20-25 6 0,-20 25-4 0,7-10 2 0,-7 10-4 16,5-10 0-16,-5 10 0 0,10-7 0 0,-10 7-1 15,9-14-5-15,-4 7 9 0,-1 0-1 0,3-3-1 16,-7 10 1-16,11-12-8 0,-5 6 8 0,3-1 2 16,-5-3-7-16,2 3 1 0,3 0-2 0,-3-2 2 15,-6 9-4-15,8-16-3 0,-2 9 2 0,-2-1 0 16,2 1 2-16,-6 7-4 0,9-12 4 0,-3 7 6 16,-6 5-4-16,7-13 2 0,-7 13-1 0,8-11-2 15,-8 11-2-15,4-7 7 0,-4 7-7 0,0 0 2 0,8-11 4 16,-8 11 4-16,0 0 4 0,3-9-1 0,-3 9-2 15,0 0 1-15,0 0 1 0,0 0-2 16,0 0-1-16,3-10-1 0,-3 10-5 0,0 0-6 0,0 0-7 16,0 0 9-16,0 0-5 0,0 0 1 0,0 0-3 15,0 0 1-15,0 0-5 0,0 0 14 16,0 37 5-16,-2-30 2 0,2-7 9 0,-4 28-2 0,-2-15 3 16,3 5-3-16,-2-3 5 0,-1-1-1 0,0 8-2 15,1-3-1-15,2-7-3 0,-2 7 2 0,5-5-9 16,-3 4 4-16,-3-1-4 0,6-1 0 0,-4 0-3 15,4-2-1-15,-3 0-3 0,0 0 3 0,3 1-1 16,0-3 0-16,-3-1-6 0,0 1 4 0,3-12 0 16,-3 19-4-16,3-8 0 0,0-11 1 0,-2 18-3 0,-1-11 1 15,3-7-2-15,0 17 2 0,0-17-2 16,0 14 3-16,0-14-3 0,0 14 2 0,0-14-15 16,0 11-18-16,0-11-22 0,0 12-17 0,0-12-17 0,3 12-22 15,-3-12-24-15,5 11-28 0,-5-11-35 16,6 8-219-16,-6-8-443 0,0 0 197 0</inkml:trace>
  <inkml:trace contextRef="#ctx0" brushRef="#br1" timeOffset="36947.04">7004 3404 25 0,'0'0'162'0,"0"0"-8"0,0 0-8 0,0 0-4 0,0 0-10 16,0 0-7-16,0 0-4 0,0 0-7 0,0 0-9 15,0 0 0-15,0 0-9 0,-9-5-4 0,9 5-4 16,0 0-7-16,0 0-5 0,0 0-7 0,0 0-10 16,0 0 0-16,0 0-6 0,0 0 0 0,9-20-5 15,-9 20-6-15,0 0-10 0,8-11 2 0,-8 11 0 16,6-7-7-16,-6 7 0 0,9-9-6 0,-9 9-2 15,10-8-5-15,-4 1 6 0,2 1-7 0,4 3 2 16,-2-2-7-16,-1-1 5 0,-2 2-2 0,2-3-2 16,2 1-8-16,1 2 9 0,-2 0-6 0,-10 4 2 15,14-10-1-15,-3 10 1 0,-11 0-5 0,14-6 2 16,-14 6 2-16,13-5-1 0,-13 5-4 0,15-3 0 0,-15 3-2 16,11 0 7-16,-11 0-5 0,0 0-1 0,0 0 1 15,16 3 0-15,-16-3-4 0,0 0 1 16,14 5 4-16,-14-5-3 0,0 6 1 0,0-6 0 0,2 14-8 15,-2-14 12-15,0 14-4 0,0-14-3 0,-4 16 4 16,1-8 2-16,3-8-2 0,-6 21 3 0,3-11 4 16,-3 1-5-16,-1 4 5 0,-2-2-1 0,-2-2-5 15,2 6-5-15,-1-4 10 0,-4 2-1 0,6-3 1 16,0 3-2-16,-4 0 1 0,-1-3-1 0,4 3 3 16,-2 0-6-16,-2-3 2 0,4-1 0 0,-1 0 1 15,-2 2-2-15,-2-4 1 0,1 8-2 0,4-10 2 16,-2 4 3-16,-1-1-6 0,5-2 4 0,1-2-1 15,-1 1 2-15,7-7-2 0,-15 6 1 0,10-2-3 16,5-4 1-16,-9 4 1 0,9-4 1 0,0 0 2 16,0 0-5-16,-9 10 6 0,9-10 4 0,0 0 2 15,0 0 1-15,0 0 2 0,-7 4 3 0,7-4-6 0,0 0-1 16,0 0-2-16,0 0 0 0,0 0-2 0,0 0-3 16,0 0 3-16,22-25-2 0,-14 18-1 15,-8 7-2-15,16-12 4 0,-7 4-5 0,-3 6 1 0,1-3 0 16,2-1 1-16,2 1-2 0,-11 5 0 0,13-4 1 15,-1 2-3-15,-12 2 0 0,14-5 1 16,-14 5-2-16,9-3 2 0,-9 3-3 0,0 0 0 0,19 3 2 16,-12 2-2-16,-7-5 2 0,12 4-1 0,-4-2 1 15,1 3 0-15,-9-5-2 0,16 8-2 0,-2-4 4 16,-1 4-1-16,-1-4 1 0,1 2 1 0,1-4-1 16,-2-1 0-16,1 3 3 0,3-1 0 0,1-1-1 15,-1 0 1-15,1-2-1 0,-2 0-2 0,1 0-1 16,0-1 3-16,1-2 3 0,-4 0-4 0,2-2 0 0,-4 0 2 15,2 2 0-15,-13 3 7 0,16-8 6 16,-7 3-4-16,-1 0 3 0,-8 5-3 0,12-6 0 16,-12 6 1-16,7-7 3 0,-7 7-4 0,9-4 0 0,-9 4-5 15,0 0-1-15,11-8-1 0,-11 8-12 0,0 0-14 16,0 0-17-16,0 0-9 0,0 0-12 0,0 0-11 16,0 0-15-16,0 0-15 0,0 0-22 15,-14 31-18-15,14-31-47 0,-6 12-158 0,6-12-373 0,0 13 165 16</inkml:trace>
  <inkml:trace contextRef="#ctx0" brushRef="#br1" timeOffset="38208.51">9320 3230 47 0,'0'0'184'0,"0"0"-13"0,0 0-14 0,-5-10-7 16,5 10-19-16,0 0-9 0,0 0-5 0,0 0-7 15,4-16-12-15,-4 16-11 0,0 0-4 0,6-11-9 16,-6 11-7-16,13-9-4 0,-7 5-6 0,3-2 0 15,-1 0-7-15,7 1-2 0,3-1-5 16,-1 1 2-16,0-4-2 0,1 7-5 0,1-5 1 0,-2 1-3 16,2 4-1-16,0-3-2 0,1 2-3 0,5-1 2 15,-9 0-3-15,1 4-4 0,-1-2-5 0,-7 1 1 16,-9 1-4-16,20 0-4 0,-20 0-3 0,16 1 1 16,-16-1-5-16,9 2 0 0,-9-2 2 0,9 6-2 15,-9-6 0-15,1 10 0 0,-1-10 1 0,0 0 1 16,-13 17-5-16,6-8 8 0,-4 1 2 0,-1 0 0 15,3-1-4-15,0 1-2 0,-4 1 4 0,4-4-1 16,1-1-1-16,1 1 0 0,0 1-2 0,-1-2-2 16,-2-2 2-16,4 3 0 0,6-7-1 0,-8 10 0 0,8-10 0 15,-9 11-3-15,9-11-1 0,-7 7 1 0,7-7 2 16,0 0-1-16,-3 7-2 0,3-7-1 0,0 0 2 16,0 0 2-16,0 0-3 0,0 0 3 0,-6 10-4 15,6-10-1-15,0 0 0 0,0 0 1 0,0 0 0 16,0 0 2-16,0 0 0 0,24 4-1 0,-24-4-1 15,18 0-1-15,-18 0 1 0,16 4-2 0,-16-4 1 16,21 3 0-16,-12-3 1 0,-9 0-1 0,13 7-1 16,-7-4 1-16,-6-3 0 0,15 6-1 0,-10-2-1 15,-5-4 0-15,15 8-1 0,-11-1-1 0,2-1-1 16,-6-6 5-16,9 13 0 0,-8-4-1 0,-1-9 0 0,3 13 2 16,0-6 0-16,-3-7-7 0,2 18 7 15,-2-10-3-15,0-8 1 0,-2 16 1 0,2-16 0 16,-6 18 0-16,0-11 2 0,2 1 2 0,-5 1 1 0,2-2 4 15,-5 3-1-15,4-5 1 0,-4 5 5 0,0-7-3 16,3 2 1-16,-6 0 2 0,-1-1-2 16,0 3-6-16,-1-6 5 0,4 6-3 0,-2-5-1 0,6 3 1 15,-3-1-4-15,0-2 4 0,5 2-4 0,-2 1 1 16,9-5-11-16,-20 2-10 0,11 0-10 0,9-2-14 16,-15 4-15-16,15-4-16 0,-14 1-8 0,14-1-17 15,-11 3-17-15,11-3-10 0,-9 7-13 0,9-7-47 16,0 0-121-16,0 0-330 0,0 0 146 0</inkml:trace>
  <inkml:trace contextRef="#ctx0" brushRef="#br1" timeOffset="39182.99">11787 3231 102 0,'8'-9'185'0,"-8"9"-6"0,3-7-14 16,-3 7-1-16,0 0-8 0,4-11-1 0,-4 11-9 15,0 0-2-15,6-11-5 0,-6 11-9 0,0 0-7 16,0 0-15-16,5-9-15 0,-5 9-13 0,0 0-7 16,0 0-8-16,0 0-6 0,0 0-8 0,0 0 0 15,0 0-6-15,0 0-3 0,-12 31-6 0,12-31-4 16,-8 16-2-16,2-7-1 0,2 2-4 0,-2-4-3 16,4 6-5-16,-4-6 0 0,3 8 1 0,-1-5-1 0,2 0-1 15,2-10 0-15,-3 21-4 0,2-13-1 0,1-8-2 16,-2 17 2-16,2-17-2 0,3 17-1 0,0-12 0 15,3 2 3-15,-6-7 0 0,8 13-2 0,-1-10 0 16,1 1 0-16,1 2-2 0,-9-6 2 0,19 5-3 16,-7-3 0-16,0-1-4 0,1 2-4 0,-1-2-13 15,-1 1-17-15,-11-2-9 0,22 2-24 0,-7 0-13 16,-6-4-17-16,-9 2-19 0,22-5-18 0,-13 1-17 16,3-3-42-16,-4 1-137 0,-1 1-354 0,2-2 157 15</inkml:trace>
  <inkml:trace contextRef="#ctx0" brushRef="#br1" timeOffset="39416.64">12141 3268 165 0,'0'0'217'0,"0"0"-13"0,0 0-23 0,0 0-24 0,0 0-11 16,0 0-13-16,0 0-2 0,0 0 6 0,0 0-2 15,-14 32-10-15,7-19-12 0,-4 0-9 0,-2 9-12 16,0-4-6-16,2 2-8 0,-1 6-10 15,0-2 0-15,0 3-10 0,-3 8-2 0,6-7-8 0,-1 7-5 16,7-7-6-16,-6 7 1 0,6 0-19 0,-1-10-19 16,4 4-26-16,0-3-24 0,-2-1-21 0,4-1-35 15,2-1-34-15,-4-5-74 0,0-6-125 0,3 1-367 16,3-2 162-16</inkml:trace>
  <inkml:trace contextRef="#ctx0" brushRef="#br1" timeOffset="40156.19">13818 3313 160 0,'9'0'174'0,"8"-3"-10"0,-5 0-4 16,1 2-9-16,4 1-8 0,3-3-10 0,0-4-6 15,-1 6-8-15,8-2-6 0,-2-1-8 0,2 3-13 16,-1-4-2-16,-10 5-9 0,2-4-8 0,0 3-8 15,-8-1-9-15,-10 2-5 0,23-4-1 0,-16 4-9 16,-7 0-2-16,15 0-3 0,-15 0-23 0,12 0-2 0,-12 0-25 16,0 0-19-16,13-3-28 0,-13 3-14 15,0 0-20-15,0 0-25 0,0 0-37 0,0 0-125 16,0 0-306-16,0 0 135 0</inkml:trace>
  <inkml:trace contextRef="#ctx0" brushRef="#br1" timeOffset="40613.01">13860 3303 10 0,'0'0'168'16,"-18"7"-14"-16,8-4-16 0,10-3-10 0,-15 6-11 15,9-1-10-15,-1-1-13 0,7-4-4 0,-12 10-4 16,12-10-9-16,-9 10-10 0,4-6-1 0,5-4-5 15,-4 10-8-15,4-10-2 0,0 0-6 0,0 17-6 16,0-17 2-16,6 9-7 0,-6-9 0 0,12 11-2 16,-3-7-6-16,0 1-1 0,5-1 2 0,1 3-1 15,2-1-4-15,-1-3-7 0,5 1 2 0,3 3-3 16,1-1-2-16,-7-1 1 0,2 1 1 0,2-2-1 0,-4-1-2 16,1 1 0-16,-1 1-1 0,0 0-3 0,-3-1-1 15,-2 3 1-15,-4-3-1 0,5 3 1 16,-4-3-1-16,-2 2 0 0,-8-6-3 0,15 7 4 0,-7 0 1 15,0 4-3-15,-5-1 6 0,1-5 2 0,-1 4-3 16,0 1 8-16,-3-10 1 0,2 21-1 0,-2-12 2 16,0-9 1-16,-2 20 2 0,-2-11 5 15,2 1 0-15,-4-2 4 0,2 0 3 0,-4 1 1 0,1 0-5 16,-2 1-4-16,-1-1 3 0,-2-4-2 0,-2 1-6 16,-1 0 0-16,0 0-2 0,-4-1-3 0,1-1 2 15,2 0-5-15,-1 2-6 0,-2-4-10 0,4 3-17 16,2 0-15-16,-2-3-11 0,4 1-11 0,-2-3-19 15,13 0-18-15,-17 4-15 0,17-4-15 0,-11 0-41 16,11 0-145-16,0 0-333 0,-12-8 149 0</inkml:trace>
  <inkml:trace contextRef="#ctx0" brushRef="#br1" timeOffset="41467.23">16591 3247 118 0,'0'0'172'0,"0"0"-12"0,0 0-10 16,-18-7-11-16,18 7-10 0,0 0-10 0,-19 4-3 0,19-4-4 15,-15 3-7-15,3 3-4 0,1-2-8 0,-1 4-4 16,-1-2-9-16,3 5-7 0,-1-4-4 0,1 4-8 15,-1 2 1-15,1-2-7 0,2-1-6 0,1 6-3 16,-1-1-7-16,3 0 0 0,-3-1-3 0,5 0 0 16,-3 3-4-16,5 1 1 0,-2-1-9 0,3-3 4 15,1 4-3-15,1-1-2 0,4-3 2 0,0-1 1 16,0 5-1-16,2-7 2 0,4 2-2 0,2-2 0 16,-1 0-1-16,2 2 4 0,5-6-6 0,0 3 0 15,6-2-2-15,-2-4-2 0,-5 3 2 0,8-4-4 0,-5-2 1 16,-2 1-5-16,-2-1 2 0,-2 2 3 0,2-7-7 15,-3-1 2-15,3 3-2 0,-8-4 0 0,1 2-1 16,0-5 0-16,-2 0 1 0,-3 2 1 16,-1-6 2-16,-2 6 0 0,1-8-1 0,-2 5-3 0,-4-2 0 15,2 0-2-15,-4-3-2 0,4 15-2 0,-9-17-1 16,-3 4 0-16,4 6 0 0,-8 0-3 0,9 2-11 16,-8-1-11-16,0 2-12 0,-2 2-13 0,1 2-12 15,-2-1-10-15,-1 4-24 0,-1 1-18 0,1 2-19 16,3-2-22-16,-8 3-55 0,0 1-127 0,6-4-362 15,-1 3 160-15</inkml:trace>
  <inkml:trace contextRef="#ctx0" brushRef="#br1" timeOffset="30552.78">429 4310 69 0,'0'0'111'0,"0"0"-7"0,0 0 0 15,0 0-9-15,0 0-7 0,0 0-8 16,6-9-2-16,-6 9-7 0,0 0-7 0,0 0-2 16,0 0 0-16,0 0-6 0,0 0-1 0,0 0 1 0,0 0-5 15,0 0 4-15,0 0-7 0,0 0-2 16,0 0 0-16,0 0 0 0,0 0-1 0,3-10-3 0,-3 10 2 16,0 0-3-16,0 0-1 0,0 0 5 0,0 0-4 15,0 0-5-15,0 0 6 0,0 0-4 0,0 0 0 16,0 0-3-16,0 0 1 0,0 0-5 0,0 0 1 15,0 0-4-15,0 0-4 0,0 0 2 0,0 0 0 16,0 0-2-16,0 0 2 0,0 0-1 0,0 0-2 16,0 0 2-16,0 0-1 0,0 0-3 0,0 0-2 15,0 0 3-15,0 0-4 0,0 0 0 0,0 0-4 16,0 0 0-16,0 0-1 0,0 0-3 0,0 0 3 16,0 0-4-16,0 0 2 0,0 0-6 0,0 0 4 15,0 0-6-15,0 0 3 0,0 0-1 0,0 0-2 0,0 0 0 16,0 0 3-16,0 0-2 0,0 0 1 15,0 0 5-15,0 0 5 0,0 0 1 0,0 0-2 16,0 0 3-16,-2 31-2 0,2-31-1 0,0 0 3 0,2 11 1 16,-2-11-3-16,0 0 0 0,4 13 1 0,-4-13 1 15,2 10-2-15,-2-10-1 0,0 11 0 0,0-11-6 16,4 10 4-16,-4-10-2 0,2 15-1 0,-2-15 2 16,1 11 2-16,-1-11-1 0,2 16-1 0,1-8 0 15,-3-8 4-15,3 13-3 0,0-2 0 0,-3-11 0 16,0 14-4-16,1-3 1 0,-1-11 1 0,0 17-2 15,0-7 5-15,0-10 5 0,-1 17-1 0,-2-6-1 16,3-11-1-16,-2 18 0 0,-2-8 0 0,4 0-6 16,0-10 6-16,-2 22-4 0,2-12-1 0,-1 0-2 15,1-10-2-15,-5 13 0 0,5-2-1 0,0-11 2 16,-3 18-3-16,0-9 3 0,3-9-3 0,-1 19 1 16,1-11 1-16,0-8-2 0,-2 13 3 0,2-13 0 15,-1 18-2-15,1-18-2 0,0 10 3 0,0-10 0 0,1 17-1 16,-1-17 1-16,-1 11-3 0,1-11-1 0,0 0 4 15,0 14-4-15,0-14 2 0,0 0-2 0,0 0 0 16,-3 10 0-16,3-10 0 0,0 0-2 0,0 0 3 16,0 0-5-16,3 11 7 0,-3-11-3 0,0 0 0 15,0 0 2-15,0 0 0 0,0 0 1 0,0 0 3 16,0 0-2-16,0 0 8 0,0 0 4 0,0 0 3 16,0 0-4-16,0 0-4 0,0 0 4 0,0 0-6 15,0 0-1-15,0 0 1 0,0 0-4 0,0 0 0 16,3-34-4-16,-2 25 6 0,2-4-4 0,-1 2-2 15,-1 1-3-15,4-4 9 0,-2 5-6 0,1-3-1 16,1-3 1-16,-1 2-2 0,1 6 4 0,1-6-2 0,1 0-6 16,-1 1 5-16,1-2-1 0,-1 4 4 15,2-5-5-15,-2 4 2 0,0 2-4 0,1-2-1 16,-2-2 3-16,2 2 3 0,-1 4-3 0,2-7 0 0,-1 4-3 16,-1 3 3-16,0-2-2 0,1 0-1 0,-1 2 3 15,2 1 0-15,-2-3 0 0,1 0 2 16,-1 1 0-16,0 1-1 0,-6 7-1 0,11-10 0 0,-5 3 0 15,1 0 3-15,-1 1-3 0,-6 6-4 0,12-10 1 16,-8 5 4-16,-4 5-3 0,8-14 1 0,-8 14 1 16,7-7 1-16,-7 7-4 0,9-6 6 0,-9 6-4 15,6-8-1-15,-6 8 0 0,6-7 3 0,-6 7 0 16,0 0 0-16,8-6-4 0,-8 6 0 0,0 0 1 16,7-8 2-16,-7 8-4 0,0 0 2 0,0 0-2 15,0 0 1-15,0 0 2 0,17 0-1 0,-17 0 1 16,0 0-1-16,0 0-3 0,0 0-4 0,10 9 6 15,-10-9-1-15,9 5 0 0,-9-5-1 0,6 8 0 0,-6-8 3 16,4 8 1-16,-4-8 0 0,6 5 0 0,-6-5 2 16,6 10-1-16,-6-10 2 0,6 14-4 15,-1-10 2-15,-5-4 0 0,3 11-3 0,1-3 3 0,-4-8-1 16,6 12-1-16,-6-12 2 0,2 14-1 0,-2-4-2 16,0-10 2-16,1 18 4 0,1-10-2 0,-2-8-2 15,0 17 1-15,0-6 3 0,0-11-1 0,0 18-1 16,-2-9-2-16,2-9 1 0,2 19 0 0,-4-4 0 15,2-15 0-15,0 19-2 0,-1-9 1 0,1-10 1 16,0 18-4-16,1-7 6 0,-1 0-3 0,0-11 2 16,0 16 1-16,2-6-2 0,-2-10-2 0,0 16 4 15,0-16-2-15,3 15 0 0,-3-15 0 0,-3 15 3 16,3-15-3-16,0 14 0 0,0-14 2 0,0 13 1 16,0-13-2-16,-2 11 3 0,2-11-5 0,0 0 3 15,0 0 0-15,-3 11-1 0,3-11 0 0,0 0 3 16,0 0-5-16,0 0 4 0,0 0-1 0,2 14 0 0,-2-14-1 15,0 0 2-15,0 0 0 0,0 0-1 0,0 0 2 16,0 0 1-16,0 0 3 0,0 0 6 16,0 0 3-16,0 0 0 0,0 0 0 0,0 0-6 0,0 0 3 15,0 0-3-15,0 0-2 0,0 0 2 0,0 0-6 16,0 0 0-16,0-42-1 0,0 42 2 0,3-18-11 16,1 7 10-16,1-2 0 0,1 0-1 0,-3 1-3 15,3-1 1-15,0 2 1 0,-4 0-5 0,4-3 0 16,5 4 3-16,-2-3-3 0,-3 4 0 0,4-2 1 15,-5 2 3-15,1-4-5 0,1 2-3 0,4 0 1 16,-5-2 1-16,1 5-1 0,2-6 5 0,-3 7-4 16,-2 0 1-16,4-2 1 0,-1 1 0 0,-1 0-1 15,0 2 0-15,0-4 0 0,0 2-1 0,-1-2-1 16,-5 10 5-16,10-13-1 0,-4 6 0 0,-6 7 1 16,8-12-3-16,-1 6 3 0,-7 6 1 0,10-11-2 15,-10 11-3-15,5-6 2 0,1-1 4 0,-6 7-7 0,10-8 6 16,-10 8-3-16,6-6-1 0,-6 6 2 0,8-9-2 15,-8 9 1-15,6-6 1 0,-6 6-3 16,9-7 4-16,-9 7 0 0,6-7 1 0,-6 7-2 0,7-6-1 16,-7 6 0-16,12-6 2 0,-12 6 1 0,0 0-1 15,9-5-1-15,-9 5 2 0,0 0-4 0,10-5 2 16,-10 5-2-16,9-2 0 0,-9 2 0 0,0 0 2 16,0 0-1-16,14-7 1 0,-14 7-1 0,0 0 1 15,0 0 0-15,0 0 3 0,0 0-7 0,10-3 2 16,-10 3-5-16,0 0 2 0,0 0 5 0,0 0-4 0,0 0 2 15,0 0-1-15,0 0 0 0,9 12 2 16,-9-12-1-16,0 0-1 0,2 11 2 0,-2-11-2 16,3 11 5-16,-3-11-2 0,1 14 0 0,-1-14 0 0,2 15 0 15,-2-15 0-15,0 14 1 0,0-4 0 16,0-10-3-16,0 14 0 0,-2 1 2 0,2-15 3 16,-6 16-4-16,6-9 4 0,-3 4 1 0,3-11-3 0,-3 19 1 15,0-10-2-15,0 2 3 0,0 3-1 0,-1-2 3 16,-2-1-5-16,4-4 2 0,-4 7-4 0,5-3 6 15,-1 3 0-15,-2-2 2 0,2 3-2 0,-2-7-1 16,1 6-1-16,-2-1 4 0,5 2-2 0,-1-2 1 16,-2 1 4-16,1-3-5 0,2-11-2 0,-1 21 3 15,1-11 3-15,0-10-2 0,-2 18-2 0,2-18 1 16,2 14 3-16,-2-14 1 0,1 11-5 0,-1-11 0 16,0 9 3-16,0-9-4 0,5 11 10 0,-5-11-4 15,6 10 11-15,-6-10-1 0,9 4 7 0,-9-4 3 16,10 5-13-16,-10-5 5 0,14-1 3 0,-14 1-2 0,0 0-2 15,22 0 0-15,-22 0-2 0,9-4-3 16,-9 4-1-16,0 0 1 0,18-1 0 0,-18 1-1 0,0 0-8 16,13-2 0-16,-13 2-12 0,0 0-13 0,0 0-15 15,12-4-17-15,-12 4-16 0,0 0-29 16,0 0-26-16,0 0-26 0,0 0-31 0,0 0-30 0,0 0-53 16,0 0-176-16,0 0-477 0,0 0 211 0</inkml:trace>
  <inkml:trace contextRef="#ctx0" brushRef="#br1" timeOffset="32188.54">2047 4419 53 0,'0'0'149'0,"0"0"-5"16,0 0-3-16,0 0-6 0,0 0-14 0,0 0-8 16,0 0-9-16,0 0 3 0,0 0-4 0,0 0-11 15,0 0-6-15,0 0-5 0,0 0-8 0,0 0-7 16,0 0-4-16,0 0-5 0,0 0-4 0,0 0-6 15,0 0-4-15,0 0 2 0,0 0 3 0,0 0-2 16,0 0 0-16,0 0 1 0,37 5-3 0,-37-5-2 16,27-5 0-16,-13 5-2 0,-1-2-4 0,5-1 1 15,0 2-6-15,-3 0-3 0,0-2 0 0,11 3-3 0,-6-4-2 16,-2 2-3-16,0 1-1 0,0-2-5 0,-2 2 3 16,-1 1-1-16,3-4 0 0,-8 4-3 15,2-1-3-15,-12 1-3 0,25-1-1 0,-13 1 2 0,-12 0-1 16,15-4 0-16,-15 4-1 0,14 0-1 0,-14 0-1 15,0 0-1-15,13 0-4 0,-13 0 6 16,0 0-5-16,0 0 3 0,12-3-3 0,-12 3 3 0,0 0-5 16,0 0 1-16,0 0 2 0,0 0-1 0,0 0 2 15,0 0-1-15,0 0 2 0,0 0-3 0,0 0-17 16,0 0-16-16,0 0-14 0,0 0-20 0,0 0-14 16,0 0-16-16,0 0-32 0,-16 25-26 0,16-25-179 15,-14 7-363-15,14-7 161 0</inkml:trace>
  <inkml:trace contextRef="#ctx0" brushRef="#br1" timeOffset="32603.73">2175 4602 21 0,'0'0'187'15,"0"0"-11"-15,0 0-9 0,0 0-11 0,18-4-7 16,-18 4-9-16,0 0-7 0,0 0-9 0,0 0-10 16,17-4-3-16,-17 4-4 0,13 0-7 0,-13 0-2 15,16-1 2-15,-16 1-1 0,17-2-3 0,-5 1-4 16,0 0-4-16,-12 1 0 0,24-2-3 0,-8 1-6 0,0-3 1 15,-2-1-9-15,2 2-7 0,-1 2-6 16,3-1-3-16,-2 2-4 0,-2-2-8 0,-14 2-3 16,24-2 0-16,-9 2-9 0,-3-1-2 0,-12 1-1 0,25-3-5 15,-15 6 0-15,2-3-4 0,-12 0-3 0,20 1-1 16,-13 1-3-16,-7-2 1 0,18 4-4 16,-11-3 1-16,-7-1-7 0,14 4-8 0,-14-4-8 0,12 6-13 15,-12-6-12-15,7 5-8 0,-7-5-11 0,6 8-18 16,-6-8-17-16,6 7-18 0,-6-7-20 0,5 9-19 15,-5-9-28-15,4 9-211 0,-4-9-420 0,5 10 186 16</inkml:trace>
</inkml:ink>
</file>

<file path=ppt/ink/ink250.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in"/>
          <inkml:channel name="T" type="integer" max="2.14748E9" units="dev"/>
        </inkml:traceFormat>
        <inkml:channelProperties>
          <inkml:channelProperty channel="X" name="resolution" value="393.73947" units="1/cm"/>
          <inkml:channelProperty channel="Y" name="resolution" value="393.73947" units="1/cm"/>
          <inkml:channelProperty channel="F" name="resolution" value="249.9771" units="1/in"/>
          <inkml:channelProperty channel="T" name="resolution" value="1" units="1/dev"/>
        </inkml:channelProperties>
      </inkml:inkSource>
      <inkml:timestamp xml:id="ts0" timeString="2023-08-11T05:36:59.124"/>
    </inkml:context>
    <inkml:brush xml:id="br0">
      <inkml:brushProperty name="width" value="0.04667" units="cm"/>
      <inkml:brushProperty name="height" value="0.04667" units="cm"/>
      <inkml:brushProperty name="color" value="#3165BB"/>
      <inkml:brushProperty name="fitToCurve" value="1"/>
    </inkml:brush>
  </inkml:definitions>
  <inkml:trace contextRef="#ctx0" brushRef="#br0">31 21 112 0,'0'0'112'0,"0"0"-1"16,0 0-22-16,0 0 2 0,0 0-9 0,0 0-2 15,0 0-8-15,0 0-2 0,0 0-13 0,0 0 4 16,0 0-10-16,0 0 1 0,-11-4 0 0,11 4 0 16,0 0-4-16,0 0 0 0,0 0-7 0,0 0 5 15,-8-6 3-15,8 6-11 0,0 0 15 0,0 0-6 16,0 0 5-16,0 0 2 0,0 0-1 0,0 0 1 15,-13-4 1-15,13 4 1 0,0 0 0 0,0 0 1 16,0 0-4-16,0 0-3 0,0 0-3 0,0 0-3 0,0 0 0 16,0 0-3-16,0 0-5 0,0 0 0 15,0 0-2-15,0 0-7 0,0 0 0 0,0 0-4 0,0 0 2 16,0 0-5-16,0 0-3 0,0 0 0 0,0 0-3 16,0 0-1-16,0 0 1 0,0 0-3 0,0 0 2 15,0 0-2-15,0 0 0 0,35-2-3 0,-35 2 1 16,12 1-4-16,-12-1 2 0,17 4 4 0,-17-4 0 15,16 1-3-15,-16-1 3 0,15 2-2 0,-3-1 3 16,-12-1-5-16,16 6 4 0,-8-6-3 0,-8 0 3 16,19 1-2-16,-7-1 1 0,-12 0-4 0,17 0 3 15,-2 0 1-15,-4 3 5 0,4-3 0 0,5-3 0 16,-7 6-1-16,1-2 0 0,-2 0-3 0,4-2 3 16,-16 1-4-16,16 1 1 0,-7-1-4 0,-9 0 4 0,20-1-5 15,-20 1 1-15,13 1 0 0,-13-1 2 16,14 0-4-16,-14 0 3 0,0 0 1 0,13 1 4 0,-13-1-3 15,0 0-2-15,0 0 1 0,16 4 3 16,-16-4-1-16,0 0-1 0,15 0 0 0,-15 0 1 0,0 0 2 16,9 0-2-16,-9 0-2 0,0 0 3 0,15 0-3 15,-15 0 0-15,14 0 3 0,-14 0-1 0,0 0 0 16,22-4-7-16,-22 4 4 0,15 0 3 0,-5-1-7 16,-10 1 1-16,20-2 3 0,-11-1-4 0,1 2 3 15,-10 1-1-15,16-7 1 0,-5 5-6 0,-11 2 6 16,15-1 0-16,-15 1-5 0,9-5 0 0,-9 5-1 15,13 0 1-15,-13 0-3 0,6-5 4 0,-6 5-5 16,0 0-11-16,0 0-13 0,12-5-16 0,-12 5-27 16,0 0-12-16,0 0-14 0,0 0-22 0,12 15-33 0,-12-15-55 15,3 7-198-15,-3-7-438 0,9 7 194 16</inkml:trace>
</inkml:ink>
</file>

<file path=ppt/ink/ink251.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in"/>
          <inkml:channel name="T" type="integer" max="2.14748E9" units="dev"/>
        </inkml:traceFormat>
        <inkml:channelProperties>
          <inkml:channelProperty channel="X" name="resolution" value="393.73947" units="1/cm"/>
          <inkml:channelProperty channel="Y" name="resolution" value="393.73947" units="1/cm"/>
          <inkml:channelProperty channel="F" name="resolution" value="249.9771" units="1/in"/>
          <inkml:channelProperty channel="T" name="resolution" value="1" units="1/dev"/>
        </inkml:channelProperties>
      </inkml:inkSource>
      <inkml:timestamp xml:id="ts0" timeString="2023-08-11T05:37:00.203"/>
    </inkml:context>
    <inkml:brush xml:id="br0">
      <inkml:brushProperty name="width" value="0.04667" units="cm"/>
      <inkml:brushProperty name="height" value="0.04667" units="cm"/>
      <inkml:brushProperty name="color" value="#3165BB"/>
      <inkml:brushProperty name="fitToCurve" value="1"/>
    </inkml:brush>
  </inkml:definitions>
  <inkml:trace contextRef="#ctx0" brushRef="#br0">24 2 40 0,'-16'3'160'0,"16"-3"-13"0,0 0-20 0,0 0-5 16,0 0-1-16,0 0-18 0,-9 3-8 0,9-3 1 16,0 0 2-16,0 0-2 0,0 0-6 0,0 0-3 0,0 0-4 15,0 0-1-15,0 0-8 0,0 0 1 16,32 5 0-16,-32-5-5 0,12-1-2 0,-12 1 1 0,20 0-6 16,-13 1-1-16,-7-1-8 0,17 0 2 0,-17 0-8 15,16 0 5-15,-16 0-5 0,18-3-1 0,-18 3-4 16,13 0-1-16,-13 0-6 0,0 0 1 0,17 0-5 15,-17 0-1-15,10-2-4 0,-10 2-2 0,0 0-2 16,17 2-4-16,-17-2-3 0,19-2 0 0,-19 2-1 16,15 0 1-16,-5 2-5 0,-10-2-1 0,23 2 2 15,-16-2-5-15,-7 0-2 0,28 0 4 0,-14 0-1 16,2 1-3-16,1-1 0 0,1 0 2 0,-2-1-4 16,0 1 2-16,1 1-2 0,-1-2 0 0,4 1 0 15,-4-2 2-15,3 2-2 0,-2-2-2 0,-4 2 2 16,2-2-2-16,2 2 0 0,-17 0 1 0,19 0-1 15,-9 0-4-15,-10 0 4 0,20-1 2 16,-20 1-1-16,16-3 0 0,-16 3 0 0,17 0-1 0,-17 0-1 0,14-1 3 16,-14 1-3-16,11 0 0 0,-11 0 0 0,13-1 1 15,-13 1 0-15,0 0 0 0,15 0-1 0,-15 0 3 16,0 0-5-16,0 0 4 0,14-1-3 0,-14 1 1 16,0 0-2-16,0 0 2 0,0 0 0 0,13 2 1 15,-13-2-14-15,0 0-12 0,0 0-14 0,3 7-15 16,-3-7-13-16,0 0-29 0,0 0-22 0,0 0-27 15,-3 16-62-15,3-16-152 0,0 0-388 0,0 0 172 16</inkml:trace>
</inkml:ink>
</file>

<file path=ppt/ink/ink252.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in"/>
          <inkml:channel name="T" type="integer" max="2.14748E9" units="dev"/>
        </inkml:traceFormat>
        <inkml:channelProperties>
          <inkml:channelProperty channel="X" name="resolution" value="393.73947" units="1/cm"/>
          <inkml:channelProperty channel="Y" name="resolution" value="393.73947" units="1/cm"/>
          <inkml:channelProperty channel="F" name="resolution" value="249.9771" units="1/in"/>
          <inkml:channelProperty channel="T" name="resolution" value="1" units="1/dev"/>
        </inkml:channelProperties>
      </inkml:inkSource>
      <inkml:timestamp xml:id="ts0" timeString="2023-08-11T05:37:01.340"/>
    </inkml:context>
    <inkml:brush xml:id="br0">
      <inkml:brushProperty name="width" value="0.04667" units="cm"/>
      <inkml:brushProperty name="height" value="0.04667" units="cm"/>
      <inkml:brushProperty name="color" value="#3165BB"/>
      <inkml:brushProperty name="fitToCurve" value="1"/>
    </inkml:brush>
  </inkml:definitions>
  <inkml:trace contextRef="#ctx0" brushRef="#br0">46 46 142 0,'0'0'134'0,"0"0"-8"0,0 0 5 0,0-11-12 0,0 11-11 16,0 0-7-16,-6-10 3 0,6 10-6 0,0 0-2 15,0 0-10-15,-9-8-5 0,9 8-2 16,0 0-2-16,-10-7-4 0,10 7-3 0,0 0 2 0,0 0-6 16,-11-6-5-16,11 6-1 0,0 0-5 0,0 0-1 15,0 0-7-15,-10-4-4 0,10 4-6 0,0 0-1 16,0 0-4-16,0 0-3 0,0 0-5 0,0 0-2 16,0 0 0-16,0 0 1 0,0 0 3 0,0 0 4 15,0 0 3-15,0 0 3 0,0 0-2 0,34 0 0 16,-34 0 1-16,18 4-1 0,-18-4-2 0,19-4-2 15,-11 8-2-15,7-4-4 0,-15 0 3 0,30 0-7 16,-20-4 1-16,4 8-2 0,3-4 0 0,-2 0-5 16,-15 0 1-16,27 0-1 0,-10 0-1 0,-3-4 0 15,-2 8-4-15,5-8 1 0,-1 2-2 0,-2 3 0 0,1-1 0 16,-15 0-3-16,23-1 1 0,-8 1 2 16,-1 1-4-16,1-1 0 0,-15 0-2 0,24 0 3 15,-13 1-1-15,4-1 1 0,-3 4-2 0,-12-4-1 0,17 2 1 16,-4-1-1-16,-5 2-1 0,4-2 0 0,-12-1 1 15,22 3 1-15,-12-3 0 0,-1 3 1 0,8-3 1 16,-17 0-2-16,16 1 1 0,-5 1 1 0,-3 2 1 16,-8-4-3-16,20 0 2 0,-8 1 0 0,-12-1 2 15,19 0 4-15,-19 0-6 0,15-1 0 0,-15 1 1 16,17-4 0-16,-17 4 0 0,13 0-1 0,-13 0 2 16,10-2 0-16,-10 2-3 0,0 0 0 0,17-1 1 15,-17 1-2-15,0 0 2 0,0 0-4 0,9-3-12 16,-9 3-18-16,0 0-22 0,0 0-25 0,0 0-19 15,0 0-9-15,0 0-29 0,0 0-20 0,0 0-35 0,0 0-188 16,0 0-406-16,0 0 179 0</inkml:trace>
</inkml:ink>
</file>

<file path=ppt/ink/ink253.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in"/>
          <inkml:channel name="T" type="integer" max="2.14748E9" units="dev"/>
        </inkml:traceFormat>
        <inkml:channelProperties>
          <inkml:channelProperty channel="X" name="resolution" value="393.73947" units="1/cm"/>
          <inkml:channelProperty channel="Y" name="resolution" value="393.73947" units="1/cm"/>
          <inkml:channelProperty channel="F" name="resolution" value="249.9771" units="1/in"/>
          <inkml:channelProperty channel="T" name="resolution" value="1" units="1/dev"/>
        </inkml:channelProperties>
      </inkml:inkSource>
      <inkml:timestamp xml:id="ts0" timeString="2023-08-11T05:37:02.430"/>
    </inkml:context>
    <inkml:brush xml:id="br0">
      <inkml:brushProperty name="width" value="0.04667" units="cm"/>
      <inkml:brushProperty name="height" value="0.04667" units="cm"/>
      <inkml:brushProperty name="color" value="#3165BB"/>
      <inkml:brushProperty name="fitToCurve" value="1"/>
    </inkml:brush>
  </inkml:definitions>
  <inkml:trace contextRef="#ctx0" brushRef="#br0">0 0 32 0,'0'0'140'0,"0"0"-6"16,0 0-1-16,0 0-9 0,0 0-8 0,0 0-4 16,5 18-11-16,-5-18-8 0,0 0-4 0,0 0-9 15,0 0-2-15,0 0-2 0,0 0-2 0,0 0-8 16,0 0-1-16,0 0-2 0,0 0-3 0,0 0-5 16,0 0-6-16,0 0-1 0,0 0-7 0,0 0-3 15,0 0-1-15,0 0-6 0,0 0 3 0,0 0 3 16,11 7-2-16,-11-7-1 0,0 0-1 0,14 6 3 15,-14-6-6-15,13 4 0 0,-7-2-3 0,-6-2 3 0,20 5-6 16,-8-1 0-16,0-3 0 0,4 0-1 0,-3 3-1 16,5 0-1-16,2-3-5 0,-1 2 4 0,-1-1-4 15,7 0-2-15,1 1-1 0,-1 0 3 16,0 0-2-16,2-3-2 0,0 0-2 0,0 4 6 0,0-4-6 16,0 1 4-16,-1-1-2 0,0-1-1 0,-2-3-6 15,4 8 5-15,-4-8-3 0,-6 4-1 16,0 0 2-16,-3 0-1 0,1-3-2 0,0 1 1 0,-5 1-1 15,-11 1 2-15,19-3-1 0,-8 1 3 0,-11 2 11 16,13-5-4-16,-13 5 3 0,12-4-2 0,-12 4-3 16,7-4 2-16,-7 4-4 0,0 0-1 0,9-2-3 15,-9 2 5-15,0 0-9 0,0 0-1 0,0 0-11 16,0 0 0-16,0 0-11 0,0 0-13 0,0 0-14 16,0 0-11-16,0 0-10 0,0 0-28 0,0 0-12 15,0 0-20-15,0 0-23 0,0 0-40 0,-13 26-131 16,13-26-346-16,0 0 153 0</inkml:trace>
</inkml:ink>
</file>

<file path=ppt/ink/ink254.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in"/>
          <inkml:channel name="T" type="integer" max="2.14748E9" units="dev"/>
        </inkml:traceFormat>
        <inkml:channelProperties>
          <inkml:channelProperty channel="X" name="resolution" value="393.73947" units="1/cm"/>
          <inkml:channelProperty channel="Y" name="resolution" value="393.73947" units="1/cm"/>
          <inkml:channelProperty channel="F" name="resolution" value="249.9771" units="1/in"/>
          <inkml:channelProperty channel="T" name="resolution" value="1" units="1/dev"/>
        </inkml:channelProperties>
      </inkml:inkSource>
      <inkml:timestamp xml:id="ts0" timeString="2023-08-11T05:34:43.809"/>
    </inkml:context>
    <inkml:brush xml:id="br0">
      <inkml:brushProperty name="width" value="0.04667" units="cm"/>
      <inkml:brushProperty name="height" value="0.04667" units="cm"/>
      <inkml:brushProperty name="color" value="#3165BB"/>
      <inkml:brushProperty name="fitToCurve" value="1"/>
    </inkml:brush>
  </inkml:definitions>
  <inkml:trace contextRef="#ctx0" brushRef="#br0">4837 3540 115 0,'0'0'140'0,"0"0"-6"0,0 0-14 0,0 0-12 0,0 0-5 16,0 0-15-16,0 0-7 0,0 0-3 0,0 0-11 15,0 0-2-15,0 0 0 0,0 0-7 0,0 0-2 16,0 0-5-16,0 0 2 0,0 0-7 0,0 0-7 16,0 0-6-16,0 0-2 0,0 0-1 0,0 0-4 15,0 0-2-15,0 0-2 0,0 0 3 0,0 0-7 16,0 0 0-16,0 0-2 0,0 0-1 0,0 0 6 16,0 0-8-16,0 0-2 0,0 0 3 0,0 0 6 15,0 0-3-15,20-25 6 0,-20 25-4 0,7-10 2 0,-7 10-4 16,5-10 0-16,-5 10 0 0,10-7 0 0,-10 7-1 15,9-14-5-15,-4 7 9 0,-1 0-1 0,3-3-1 16,-7 10 1-16,11-12-8 0,-5 6 8 0,3-1 2 16,-5-3-7-16,2 3 1 0,3 0-2 0,-3-2 2 15,-6 9-4-15,8-16-3 0,-2 9 2 0,-2-1 0 16,2 1 2-16,-6 7-4 0,9-12 4 0,-3 7 6 16,-6 5-4-16,7-13 2 0,-7 13-1 0,8-11-2 15,-8 11-2-15,4-7 7 0,-4 7-7 0,0 0 2 0,8-11 4 16,-8 11 4-16,0 0 4 0,3-9-1 0,-3 9-2 15,0 0 1-15,0 0 1 0,0 0-2 16,0 0-1-16,3-10-1 0,-3 10-5 0,0 0-6 0,0 0-7 16,0 0 9-16,0 0-5 0,0 0 1 0,0 0-3 15,0 0 1-15,0 0-5 0,0 0 14 16,0 37 5-16,-2-30 2 0,2-7 9 0,-4 28-2 0,-2-15 3 16,3 5-3-16,-2-3 5 0,-1-1-1 0,0 8-2 15,1-3-1-15,2-7-3 0,-2 7 2 0,5-5-9 16,-3 4 4-16,-3-1-4 0,6-1 0 0,-4 0-3 15,4-2-1-15,-3 0-3 0,0 0 3 0,3 1-1 16,0-3 0-16,-3-1-6 0,0 1 4 0,3-12 0 16,-3 19-4-16,3-8 0 0,0-11 1 0,-2 18-3 0,-1-11 1 15,3-7-2-15,0 17 2 0,0-17-2 16,0 14 3-16,0-14-3 0,0 14 2 0,0-14-15 16,0 11-18-16,0-11-22 0,0 12-17 0,0-12-17 0,3 12-22 15,-3-12-24-15,5 11-28 0,-5-11-35 16,6 8-219-16,-6-8-443 0,0 0 197 0</inkml:trace>
</inkml:ink>
</file>

<file path=ppt/ink/ink255.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in"/>
          <inkml:channel name="T" type="integer" max="2.14748E9" units="dev"/>
        </inkml:traceFormat>
        <inkml:channelProperties>
          <inkml:channelProperty channel="X" name="resolution" value="393.73947" units="1/cm"/>
          <inkml:channelProperty channel="Y" name="resolution" value="393.73947" units="1/cm"/>
          <inkml:channelProperty channel="F" name="resolution" value="249.9771" units="1/in"/>
          <inkml:channelProperty channel="T" name="resolution" value="1" units="1/dev"/>
        </inkml:channelProperties>
      </inkml:inkSource>
      <inkml:timestamp xml:id="ts0" timeString="2023-08-11T05:36:50.116"/>
    </inkml:context>
    <inkml:brush xml:id="br0">
      <inkml:brushProperty name="width" value="0.04667" units="cm"/>
      <inkml:brushProperty name="height" value="0.04667" units="cm"/>
      <inkml:brushProperty name="color" value="#3165BB"/>
      <inkml:brushProperty name="fitToCurve" value="1"/>
    </inkml:brush>
  </inkml:definitions>
  <inkml:trace contextRef="#ctx0" brushRef="#br0">-1185 67 12 0,'0'0'102'0,"0"0"0"16,0 0-11-16,0 0-16 0,0 0 11 16,0 0-11-16,0 0-1 0,0 0-1 0,0 0-7 0,0 0-6 15,0 0-3-15,0 0-2 0,0 0-6 0,0 0 1 16,0 0 0-16,0 0-9 0,0 0 1 0,0 0-3 15,1-14 2-15,-1 14-5 0,0 0 2 0,0 0-6 16,0 0 0-16,0 0 0 0,0 0-6 0,0 0 2 16,0 0-2-16,0 0 3 0,0 0-3 0,3-11 0 15,-3 11 5-15,0 0-3 0,0 0 0 0,0 0 1 16,0 0-4-16,0 0 3 0,0 0 2 0,7-7-1 16,-7 7-1-16,0 0 1 0,0 0-1 0,0 0 2 0,0 0-8 15,0 0 5-15,0 0 5 0,0 0-9 0,0 0 5 16,0 0-3-16,0 0 0 0,0 0-1 15,0 0-1-15,0 0 1 0,0 0-2 0,0 0 2 0,0 0-3 16,-7-16-1-16,7 16-2 0,0 0 1 0,0 0-4 16,0 0-1-16,0 0-1 0,0 0-1 0,0 0-11 15,0 0 4-15,0 0 2 0,0 0 0 0,0 0-7 16,0 0 5-16,0 0 0 0,0 0 0 0,0 0-1 16,-25 22 0-16,25-22 2 0,-6 7-1 0,6-7-5 15,-6 5 5-15,6-5-2 0,0 0-6 0,-8 10 6 16,8-10 0-16,-6 9 0 0,6-9-1 0,-6 9 2 15,6-9-3-15,-3 9 0 0,3-9 3 0,-4 11 4 0,4-11 0 16,0 0 1-16,-6 15 1 0,3-9-7 16,3-6 4-16,-5 14 3 0,5-14 0 0,-4 14 9 15,3-8-1-15,1-6-1 0,-3 12-1 0,3-12 0 0,-6 17-2 16,3-7-3-16,3-10 3 0,-5 18-5 0,2-11-1 16,3-7 3-16,-6 14-2 0,6-4-1 0,0-10 1 15,-3 16-4-15,2-7 1 0,1-9-2 0,0 18 1 16,0-18 0-16,0 15-2 0,0-15 0 0,0 17 3 15,0-17 0-15,0 16 4 0,0-16-7 0,0 15 8 16,1-8 2-16,-1-7-7 0,0 17 6 0,0-17-3 16,3 12 2-16,-3-12-3 0,0 12 4 0,0-12 0 15,6 14-4-15,-6-14 1 0,3 7 0 0,-3-7 3 16,2 9-4-16,-2-9 4 0,6 11-1 0,-6-11 5 0,3 9 2 16,-3-9-2-16,7 6 4 0,-7-6-4 15,12 6 3-15,-6-1 0 0,-6-5-5 0,13 3-2 16,-13-3 0-16,14 4 1 0,-14-4-1 0,12 7-4 0,-12-7 3 15,13 1-3-15,-13-1 0 0,12 5-4 16,-12-5 6-16,13 0-6 0,-13 0 4 0,14 2-1 0,-14-2 2 16,9 2-4-16,-9-2-2 0,0 0 4 0,13 0-3 15,-13 0 1-15,0 0 0 0,17-4 1 0,-17 4-2 16,0 0-2-16,16-3 2 0,-8 1 0 0,-8 2-1 16,14-8 0-16,-8 4-2 0,-6 4 0 0,15-10 1 15,-6 1 0-15,-3 4 1 0,3-2-3 0,5-2 2 16,-7-1 0-16,5 0 1 0,1 0-5 0,-5 0 4 15,4-1 2-15,-6 5 0 0,7-2-3 0,-5-3 2 16,-2 4-1-16,1-3 0 0,2 0-4 0,-3 3 2 16,-2-2 1-16,2 0 0 0,-6 9 3 0,6-13-2 15,-3 6 0-15,0-2 2 0,-3 9-3 0,2-15 1 16,-2 15-1-16,1-12 1 0,-1 12-2 0,3-15 4 0,-3 15-4 16,0-13 0-16,0 13 2 0,0-14-1 0,0 14-2 15,-4-15 2-15,4 15-2 0,-5-9 2 0,5 9-2 16,-3-17 3-16,3 17-1 0,-3-14-2 0,0 4-3 15,3 10 7-15,-6-12-4 0,6 12 0 0,-1-13 4 16,1 13 1-16,-6-14-10 0,6 14 11 0,-7-11-2 16,7 11-2-16,-6-15-1 0,0 10 2 0,6 5-3 15,-9-11 2-15,9 11-3 0,-11-10 4 0,11 10-3 16,-13-7 0-16,7 1-3 0,6 6 3 0,-9-11 1 16,9 11 0-16,-14-4 0 0,14 4 2 0,-7-4-3 15,7 4-1-15,0 0 1 0,-13-6 2 0,13 6-6 16,-9-5 4-16,9 5 0 0,0 0 0 0,-23 0 0 15,23 0-1-15,-19 5-11 0,8-3-8 16,1 2-13-16,-5 1-11 0,2-2-12 0,-4 7-21 0,1-1-19 16,4-1-25-16,-4 0-20 0,-1 5-29 0,-2-2-242 0,5 0-447 15,2-2 198-15</inkml:trace>
</inkml:ink>
</file>

<file path=ppt/ink/ink256.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in"/>
          <inkml:channel name="T" type="integer" max="2.14748E9" units="dev"/>
        </inkml:traceFormat>
        <inkml:channelProperties>
          <inkml:channelProperty channel="X" name="resolution" value="393.73947" units="1/cm"/>
          <inkml:channelProperty channel="Y" name="resolution" value="393.73947" units="1/cm"/>
          <inkml:channelProperty channel="F" name="resolution" value="249.9771" units="1/in"/>
          <inkml:channelProperty channel="T" name="resolution" value="1" units="1/dev"/>
        </inkml:channelProperties>
      </inkml:inkSource>
      <inkml:timestamp xml:id="ts0" timeString="2023-08-11T05:40:36.910"/>
    </inkml:context>
    <inkml:brush xml:id="br0">
      <inkml:brushProperty name="width" value="0.04667" units="cm"/>
      <inkml:brushProperty name="height" value="0.04667" units="cm"/>
      <inkml:brushProperty name="color" value="#ED1C24"/>
      <inkml:brushProperty name="fitToCurve" value="1"/>
    </inkml:brush>
  </inkml:definitions>
  <inkml:trace contextRef="#ctx0" brushRef="#br0">0 37 98 0,'0'0'149'0,"0"0"-3"0,0 0-8 0,6-6-6 0,-6 6-2 16,0 0-8-16,0 0-2 0,0 0-9 0,0 0-1 15,0 0-2-15,0 0-7 0,0 0-5 0,0 0 0 16,0 0-5-16,0 0-4 0,6-8-4 0,-6 8-4 15,0 0-1-15,0 0-5 0,0 0-2 0,0 0-7 16,0 0-1-16,0 0-2 0,0 0 1 0,0 0-3 0,0 0 0 16,0 0-1-16,7-7-1 0,-7 7-5 15,0 0-2-15,0 0-8 0,0 0-1 0,0 0 1 16,0 0-4-16,6-10-1 0,-6 10 4 0,0 0-6 0,0 0 0 16,0 0-1-16,8-6-7 0,-8 6-1 0,0 0-3 15,0 0-2-15,0 0-4 0,0 0 3 16,0 0-4-16,0 0-4 0,0 0-1 0,0 0 2 0,12 19-4 15,-12-19 0-15,0 11 2 0,0-11 2 0,3 13-3 16,0-4 5-16,-3-9 3 0,1 16-7 0,2-8 10 16,-3-8-5-16,3 20 1 0,-3-12 4 0,0-8-4 15,3 19 0-15,-3-10 7 0,0 2-1 0,0-11-5 16,0 20 13-16,-3-6-3 0,3-14-7 0,0 19 3 16,-3-10 0-16,3-9 6 0,-3 21-4 0,2-13 2 0,1 5-2 15,0-13 2-15,-3 18-3 0,0-10 0 16,3-8-1-16,0 20-1 0,-3-7 0 0,3-13-2 15,-3 16-5-15,3-7 7 0,-3 1 8 0,3-10-15 0,-3 21 4 16,1-10 1-16,2-1-3 0,0-10 0 0,-6 20 0 16,6-11 0-16,0-9-6 0,-3 14 7 15,3-14 11-15,3 16-13 0,-3-16 1 0,-3 15 2 0,3-15 0 16,0 13 3-16,0-13-7 0,3 14 2 0,-3-14-1 16,3 14 21-16,-3-14-21 0,3 11 6 0,-3-11 0 15,2 6 2-15,-2-6-11 0,6 11 9 0,-6-11-10 16,0 0 5-16,3 14-5 0,-3-14-1 0,3 9-7 15,-3-9 16-15,0 0-8 0,3 9-7 0,-3-9 1 16,0 0 4-16,0 0-4 0,3 10 4 0,-3-10-10 16,0 0 18-16,0 0-11 0,0 0 1 0,0 0-9 15,0 0-5-15,0 0-11 0,0 0-25 0,0 0-22 16,0 0-17-16,0 0-33 0,0 0-58 0,0 0-47 0,0 0-37 16,0 0-63-16,0 0-262 0,21-17-628 15,-21 17 278-15</inkml:trace>
</inkml:ink>
</file>

<file path=ppt/ink/ink257.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in"/>
          <inkml:channel name="T" type="integer" max="2.14748E9" units="dev"/>
        </inkml:traceFormat>
        <inkml:channelProperties>
          <inkml:channelProperty channel="X" name="resolution" value="393.73947" units="1/cm"/>
          <inkml:channelProperty channel="Y" name="resolution" value="393.73947" units="1/cm"/>
          <inkml:channelProperty channel="F" name="resolution" value="249.9771" units="1/in"/>
          <inkml:channelProperty channel="T" name="resolution" value="1" units="1/dev"/>
        </inkml:channelProperties>
      </inkml:inkSource>
      <inkml:timestamp xml:id="ts0" timeString="2023-08-11T05:40:49.627"/>
    </inkml:context>
    <inkml:brush xml:id="br0">
      <inkml:brushProperty name="width" value="0.04667" units="cm"/>
      <inkml:brushProperty name="height" value="0.04667" units="cm"/>
      <inkml:brushProperty name="color" value="#ED1C24"/>
      <inkml:brushProperty name="fitToCurve" value="1"/>
    </inkml:brush>
  </inkml:definitions>
  <inkml:trace contextRef="#ctx0" brushRef="#br0">311 43 104 0,'0'0'122'0,"0"0"-2"0,0 0-8 0,3-8-2 16,-3 8-8-16,0 0-12 0,0 0 0 0,0 0-2 15,10-7-4-15,-10 7-8 0,0 0-6 0,0 0 0 16,3-8-7-16,-3 8 2 0,0 0-7 0,0 0 4 0,3-13-8 16,-3 13 2-16,0 0-4 0,0 0-3 15,9-7-3-15,-9 7-8 0,0 0-12 0,0 0 14 16,0 0-10-16,0 0-5 0,0 0 3 0,0 0-7 0,0 0 4 16,0 0-4-16,0 0-1 0,0 0 1 0,-6 32 2 15,3-20-1-15,-3 0 5 0,-1 6-3 0,-1-4-3 16,-2 2 10-16,1-1-2 0,-3 8 2 0,-2-1-1 15,1 3-3-15,-2-4-2 0,-1-1 0 16,-1 2 0-16,-1 2-4 0,1-2 2 0,8-8-3 0,-6 8-2 16,1-7-1-16,1 2 0 0,-2 1 0 0,4-4 0 15,4 1 1-15,-5-2 0 0,2-1-1 0,1 0-2 16,-2 0-1-16,7-5-2 0,-2-1 2 0,0-1-1 16,6-5-2-16,-11 13 3 0,11-13-5 0,-4 8 2 15,4-8-1-15,-5 9-1 0,5-9 2 0,0 0-1 16,0 0 4-16,-6 7-1 0,6-7 5 0,0 0 3 15,0 0 3-15,0 0 0 0,0 0 0 0,0 0-4 0,0 0-4 16,0 0 0-16,0 0-4 0,0 0 0 16,0 0 0-16,18-31-3 0,-10 22 1 0,-2-4-5 0,1 2 2 15,2-4-11-15,5-7-4 0,-5 8-4 16,-2-3 1-16,3-3 0 0,-1 5-2 0,0-8 0 0,2 0 1 16,-7 7-1-16,7-6 3 0,-5 7-2 0,0-1 0 15,1 1 4-15,1-2 0 0,-2 3-2 16,0-2 0-16,-2 1 4 0,0 1-2 0,2 0 2 0,0 0 0 15,0 2 1-15,2-1-3 0,-5 6 4 0,-3 7 0 16,9-18 0-16,-6 11 0 0,1 1 5 0,-1-4-2 16,-3 10-1-16,9-12 2 0,-6 5 0 0,-3 7-2 15,11-10 2-15,-11 10 0 0,3-7 2 0,-3 7-2 16,7-6-2-16,-7 6 0 0,0 0 1 0,0 0 0 16,0 0-1-16,0 0 1 0,0 0-4 0,18 11 2 15,-18-11-2-15,6 12 4 0,-6-1 0 0,1-2 4 16,2 3 4-16,-1 3-1 0,-2 5 0 0,0-5 5 15,0 1-6-15,1 4 6 0,2-3-5 0,3 5 1 16,0 2 0-16,-3-6 1 0,2 5-1 0,-1 0 2 16,2-7 0-16,3 6 1 0,2-2-1 0,-9-4 5 15,9 1-3-15,1-3 0 0,-2 1-1 0,-2-2 3 16,1 0-2-16,-2-2 3 0,1 0-2 0,-1-4-1 0,-2 2-1 16,-2-1-2-16,2-1 2 0,-5-7 1 0,6 11 0 15,-6-11-3-15,6 10-2 0,-6-10 0 0,6 6 2 16,-6-6-2-16,0 0 2 0,8 6-4 0,-8-6-1 15,0 0-1-15,0 0 0 0,0 0 2 0,0 0-1 16,0 0-6-16,0 0-14 0,0 0-12 0,0 0-17 16,0 0-23-16,0 0-25 0,0 0-36 15,0 0-27-15,0 0-40 0,0 0-194 0,0 0-421 0,0 0 187 16</inkml:trace>
  <inkml:trace contextRef="#ctx0" brushRef="#br0" timeOffset="350.3">139 335 30 0,'23'15'165'0,"-23"-15"0"0,19 3-7 16,-6 0-2-16,7-3-10 0,-2 2-7 16,7 0-3-16,2-2-7 0,1 0-10 0,-2 4-12 0,0-3-9 15,-5-1-9-15,-3 1-9 0,-1-1-10 0,0 0-2 16,-5 1-11-16,-1-1-4 0,2 4-7 0,-13-4-10 15,14 0-21-15,-14 0-30 0,12 0-25 0,-12 0-24 16,0 0-26-16,10 6-23 0,-10-6-48 0,0 0-103 16,0 0-285-16,0 0 127 0</inkml:trace>
  <inkml:trace contextRef="#ctx0" brushRef="#br0" timeOffset="701.48">724 438 133 0,'0'0'226'0,"12"1"-16"0,-12-1-11 16,0 0-12-16,0 0-11 0,0 0-12 0,0 0-13 0,12 5-12 15,-12-5-8-15,7 6-9 0,-7-6-9 0,6 8-8 16,0-2-6-16,-6-6-8 0,5 13-7 0,-1-5-7 16,-3 2-5-16,-1-10-9 0,5 16-6 0,-4-8-7 15,1 1-1-15,-2 4-3 0,3-2-6 0,-3 3-4 16,0 0-2-16,0-4-3 0,0-10 1 16,-3 22-6-16,1-11-1 0,-1-3-4 0,3-8 1 0,-4 18-3 15,3-11-15-15,-2 4-20 0,3-11-19 0,-8 13-21 16,5-5-21-16,3-8-23 0,-4 14-28 0,4-14-28 15,-2 9-33-15,2-9-191 0,0 0-411 0,0 0 182 16</inkml:trace>
  <inkml:trace contextRef="#ctx0" brushRef="#br0" timeOffset="1461.81">1349 206 11 0,'10'-2'261'0,"-10"2"-24"0,0 0-26 16,0 0-25-16,0 0-20 0,0 0-14 0,0 0-11 15,0 0-3-15,0 0-8 0,2 23-12 16,-2-23-5-16,-2 21-1 0,-2-7-2 0,4 1-7 0,-3 1-8 16,0 2-3-16,1 0-5 0,-1 3 0 15,-1-4-9-15,-1 0-6 0,2 1-5 0,-1-4-5 0,-2 3-5 16,3-3 0-16,-3 1-7 0,0-2-5 0,0 0-2 16,4-1-9-16,-3 0 1 0,-1-1-4 0,3-6-3 15,3-5 0-15,-8 17-2 0,4-12-4 0,4-5 7 16,-5 13-9-16,5-13-1 0,-7 6-2 0,7-6 2 15,0 0 1-15,-6 5 6 0,6-5 4 0,0 0-2 16,0 0-2-16,0 0-3 0,0 0-4 0,0 0 2 16,-9-21 1-16,9 21-5 0,0-19-8 0,1 8-4 15,1-2-15-15,10-11-7 0,-6 2-10 0,1 2-2 16,4-5-6-16,0 2-4 0,1-2 0 0,2 5-2 16,2-2 4-16,-2 1 1 0,-4 0 5 0,4 0 2 15,0 2 5-15,-5 6 1 0,5-4 0 0,-1-1 7 16,-7 5-2-16,8 1 2 0,-8 0 4 0,4 0 1 0,-4 5 1 15,0-1 3-15,1 0-1 0,-1 1-1 16,-6 7 3-16,8-11-1 0,-2 6 3 0,-6 5-1 0,9-11-1 16,-5 6 4-16,-4 5 0 0,9-8 0 0,-9 8 0 15,0 0 0-15,0 0-2 0,8-9 1 0,-8 9-1 16,0 0 0-16,0 0-2 0,0 0 1 0,16 4 0 16,-16-4 0-16,9 11 3 0,-6-4 0 0,1 4-1 15,4-3 3-15,-4 6 5 0,4 0 4 0,-4 4-1 16,7-2 5-16,-4 3 7 0,2-2-3 0,2 3 0 15,-2 2 1-15,-1-2 4 0,-3-2 1 0,1-1 2 16,4 3 0-16,-1-4-1 0,-4 1 2 0,4-1 0 16,-3-1-4-16,0 1-2 0,1-3-2 0,-1 0 0 15,-1 1-1-15,-1-4-5 0,1 3 1 0,-2-6-2 16,-3-7 0-16,4 15 2 0,-4-15-2 0,1 9-3 16,-1-9 2-16,5 10-1 0,-5-10-2 0,0 0-1 15,6 8-6-15,-6-8-14 0,0 0-6 0,0 0-5 16,0 0-15-16,0 0-15 0,0 0-32 0,0 0-36 15,0 0-25-15,0 0-19 0,0 0-30 0,0 0-50 16,0 0-148-16,-27-19-428 0,27 19 190 0</inkml:trace>
  <inkml:trace contextRef="#ctx0" brushRef="#br0" timeOffset="1698.27">1426 364 139 0,'0'0'204'0,"0"0"-13"0,0 0-14 0,0 0-15 16,36-6-9-16,-36 6-11 0,28 2-15 0,-11-2-9 16,2 0-12-16,-2 5-8 0,6-4-10 0,-5 4-11 15,-1-2-9-15,-1-1-9 0,1 0-26 0,-1 2-26 16,-1-2-28-16,-2 3-41 0,-2-3-30 0,-1-2-32 15,2 4-151-15,-12-4-299 0,17 0 133 0</inkml:trace>
  <inkml:trace contextRef="#ctx0" brushRef="#br0" timeOffset="2340.21">1977 444 129 0,'0'0'158'0,"7"-35"-15"0,-7 35-12 16,6-7-12-16,-6 7-8 0,9-7-4 0,-9 7-17 0,10-10-10 16,-4 6-6-16,-6 4-5 0,14-10-7 0,-7 5-8 15,-7 5-2-15,15-6-4 0,-7 2 0 0,-8 4 7 16,19-3-1-16,-13 0-2 0,-6 3 1 0,19-4-1 16,-8 4 0-16,-11 0-4 0,16 0-3 0,-16 0 2 15,17 3-7-15,-8-1 1 0,-1 1-6 16,-8-3 1-16,14 10 2 0,-8-7-1 0,1 6-3 0,-1-1-2 15,-1 0 0-15,-1 2-2 0,1-3 0 0,1 3-3 16,-3 4-1-16,-3-3-4 0,1 0 3 0,1 3-2 16,-4-3-5-16,-2 2 4 0,4 4-2 0,-3-6-3 15,-3 2 2-15,0 1-1 0,1-3 0 0,-1-1 4 16,-3 1-3-16,2 1 1 0,-1-4 0 0,3 3-4 16,-9-3 0-16,8 2 1 0,-6-3 3 0,5-4 2 15,-2 4-1-15,-2-3 2 0,2 2 0 0,-1-1-1 16,10-5-2-16,-19 6-2 0,10-4 0 0,9-2-2 15,-18 4 0-15,12 0 1 0,6-4-3 0,-15 0-1 16,15 0 2-16,-11 1 0 0,11-1 13 0,0 0-3 0,-13 0-1 16,13 0-1-16,0 0-3 0,0 0-5 0,0 0 0 15,0 0-4-15,0 0 2 0,0 0-3 0,0 0-3 16,0 0-1-16,39-11-1 0,-23 11-2 16,1-3 2-16,-1 1-2 0,0 4-3 0,1-2 3 0,-1 0-3 15,2 0-3-15,-2 3-6 0,1-3-11 0,-1 0-14 16,-5 2-11-16,-11-2-8 0,22 0-16 0,-13 4-15 15,-9-4-19-15,13 4-21 0,-13-4-33 0,14 1-32 16,-14-1-198-16,0 0-420 0,9 6 186 0</inkml:trace>
  <inkml:trace contextRef="#ctx0" brushRef="#br0" timeOffset="5850.94">1053 846 103 0,'0'0'161'0,"0"0"-10"16,0 0 0-16,0 0-13 0,0 0-4 0,0 0-6 15,0 0-3-15,9-4-11 0,-9 4-2 0,0 0-5 16,0 0-5-16,0 0-6 0,0 0-4 0,0 0-6 15,0 0-5-15,0 0-1 0,0 0-8 0,0 0-4 16,0 0-5-16,0 0-3 0,0 0-12 0,0 0-3 16,0 0-5-16,0 0-4 0,0 0-4 0,0 0-11 15,0 0 5-15,0 0-4 0,0 0-9 0,0 0 1 0,0 0 0 16,0 0-1-16,0 0 0 0,0 0-2 16,0 0-2-16,0 0 2 0,0 0-6 0,-15 24 2 15,15-24-1-15,0 0-3 0,6 18 0 0,-6-18 2 0,3 11 1 16,-3-11-2-16,5 13 0 0,-4-6 1 0,-1-7 1 15,3 19-3-15,-3-19-2 0,0 15 2 16,0-6-1-16,0 2 3 0,0-11 0 0,0 15 3 0,0-15 2 16,-3 19-2-16,2-9 5 0,1-10 3 0,-2 14-3 15,-1-7 2-15,3-7-2 0,-3 15-1 0,0-7 1 16,3-8-1-16,-3 14-1 0,-1-5 0 0,4-9-4 16,-2 15 3-16,2-15-4 0,0 16 3 0,0-16-1 15,-1 13 1-15,1-13-4 0,0 15 1 0,0-15-2 16,-3 11 3-16,3-11-1 0,0 16-2 0,0-16 0 15,0 11 3-15,0-11-4 0,-3 15 3 0,3-15-3 16,0 13 1-16,0-13 1 0,0 0 0 0,-4 14-2 16,4-14 1-16,-2 10-1 0,2-10 1 0,0 0 0 15,-1 12 2-15,1-12 0 0,0 0 2 0,0 0-2 16,-3 12-1-16,3-12-1 0,0 0 1 0,0 0 0 16,0 0-2-16,0 0 3 0,0 0 0 0,0 0-2 15,-2 12 2-15,2-12-2 0,0 0-1 0,0 0 3 0,0 0-2 16,0 0 1-16,0 0 2 0,0 0-5 0,0 0 0 15,0 0-5-15,0 0-17 0,0 0-30 16,0 0-36-16,0 0-47 0,0 0-13 0,0 0-43 0,0 0-217 16,0 0-439-16,-7-32 195 0</inkml:trace>
  <inkml:trace contextRef="#ctx0" brushRef="#br0" timeOffset="6692.49">1053 849 112 0,'0'0'154'15,"0"0"-1"-15,0 0-9 0,0 0-10 0,0 0-5 16,0 0-14-16,0 0-1 0,0 0-12 0,0 0-6 16,0 0-8-16,0 0-12 0,0 0-10 0,0 0 3 15,0 0-5-15,0 0-1 0,0 0-2 0,0 0-2 16,0 0 3-16,0 0-3 0,-16 30 1 0,16-30-5 0,-7 11-4 16,5-4 0-16,-4 1-1 0,6-8 3 15,-7 14-1-15,-1-7-5 0,4 1 1 0,4-8-6 16,-8 15-4-16,1-10-4 0,1 4-1 0,-2-1 3 0,1-1-5 15,2 4-3-15,-1-4-2 0,6-7-3 16,-10 13 1-16,4-9-5 0,6-4 2 0,-12 12-5 0,8-7 0 16,4-5-3-16,-9 8 2 0,9-8-5 0,-8 6 1 15,8-6-1-15,0 0-2 0,-7 7 1 0,7-7-3 16,0 0-5-16,0 0 9 0,0 0-4 0,-11 6 1 16,11-6-1-16,0 0 2 0,0 0-1 15,0 0 1-15,0 0 2 0,0 0-1 0,0 0 0 0,0 0 7 16,0 0 3-16,0 0 7 0,-1 8 0 0,1-8-1 15,0 0-3-15,0 0-5 0,0 0 0 0,0 0 0 16,0 0-5-16,0 0 4 0,16-21-6 0,-16 21 0 16,12-7-2-16,-4 0-2 0,-2 0 1 0,1 0-1 15,4 0 1-15,-4 0 2 0,0 0-8 0,1 1 3 16,-2-2-5-16,4 1 6 0,-1 0-6 0,-3-2 6 0,0 4-5 16,2-1 4-16,-8 6-5 0,12-13 6 0,-5 6-4 15,-4 1 0-15,6 0 1 0,-9 6-4 16,10-10 1-16,-10 10 0 0,6-9 0 0,-6 9 1 0,0 0 2 15,8-6-4-15,-8 6 1 0,0 0-2 0,6-6-1 16,-6 6 3-16,0 0-4 0,0 0 0 16,0 0-2-16,0 0 5 0,0 0-4 0,0 0 1 0,0 0-3 15,0 0 3-15,10 16 1 0,-10-16 4 0,3 11-4 16,-3-11 3-16,6 14-2 0,-6-14 6 0,5 11-3 16,-2-2-1-16,-3-9 2 0,6 13 0 0,-3-4-15 15,-2 2-21-15,-1-11-20 0,6 13-24 0,-6-2-25 16,0-11-36-16,4 13-33 0,-4-13-55 0,0 12-164 15,0-12-422-15,0 11 186 0</inkml:trace>
  <inkml:trace contextRef="#ctx0" brushRef="#br0" timeOffset="12308.27">199 2140 58 0,'27'14'179'0,"-27"-14"-3"0,24 8-9 0,-10-6-15 16,3 2-8-16,2-2-12 0,7 3-14 0,-1-2-13 16,-4 1-13-16,-2 2-5 0,-1-1-14 0,-4-4-22 0,2 6-28 15,2-4-26-15,-2 1-24 0,-5-4-28 0,2 1-53 16,-1 2-120-16,-12-3-246 0,19 0 109 0</inkml:trace>
  <inkml:trace contextRef="#ctx0" brushRef="#br0" timeOffset="12055.19">264 1886 76 0,'0'0'161'0,"0"0"-6"16,0 0-13-16,0 0-13 0,8-14-4 0,-8 14-7 0,0 0-2 15,0 0-3-15,0 0-9 0,0 0-4 16,0 0-5-16,0 0-12 0,0 0-4 0,0 0-12 0,0 0-6 16,0 0-5-16,0 0-1 0,0 0 0 0,0 0-1 15,0 0 1-15,0 0 2 0,-14 37 0 0,7-29 0 16,-3 5-2-16,2 2-3 0,-1 0-6 0,-1 1-1 16,-5 8-3-16,1 0-4 0,1-2-6 0,3-2 2 0,-1 2-4 15,1-1 0-15,1 3-1 0,-2-7-3 16,4 3 0-16,1-2-3 0,-2-2-4 0,2-1 3 15,0 0-3-15,2 1-1 0,-5-3-1 0,5 0-1 0,-1 3-4 16,1-4 5-16,1-4-3 0,-3 3-4 16,4-3 2-16,-4 0 0 0,6-8-4 0,-6 15 4 15,5-7-6-15,1-8 6 0,-9 11-5 0,9-11-1 0,-3 7 2 16,3-7 4-16,0 0-1 0,0 0 7 0,-6 10 14 16,6-10 5-16,0 0-6 0,0 0-2 0,0 0-1 15,0 0-1-15,0 0-7 0,0 0-2 0,0 0 0 16,6-35-3-16,1 22-1 0,-1-1-6 0,3-2 1 15,5-4-1-15,-2 0-8 0,1-1-1 0,5-2-3 16,-3-2-7-16,6-7-2 0,-5 11 1 0,3-14-1 16,-1 15 6-16,-4-4-5 0,2 4 2 0,1-3 3 15,-4 1 4-15,-1 6-2 0,-2 1 3 0,2 0-3 16,-6 0 3-16,5 0-3 0,-7 5 5 0,1-4 2 0,1 4 1 16,-2 0 0-16,-1 2 3 0,-3 8-1 0,9-12 8 15,-9 12-6-15,5-10 4 0,-5 10-2 16,0 0-1-16,4-10 1 0,-4 10-1 0,0 0-2 0,0 0-2 15,6-9-1-15,-6 9-1 0,0 0-2 0,0 0-2 16,0 0-3-16,0 0 5 0,0 0-1 0,0 0 1 16,0 0-5-16,0 0 3 0,19 19-3 0,-17-11 4 15,-2-8-3-15,1 18 3 0,2-3 1 0,0 0 0 16,3 1 0-16,-1 1 2 0,-5 3-1 0,3-3 1 16,0 2-1-16,0-4 2 0,-2 2 2 0,5 1-2 15,-3-2 2-15,2 1-1 0,4 4-2 0,-6-11 1 16,2 8-3-16,1-5 3 0,0 2-1 0,5-2 1 15,-7-1 0-15,4 1 3 0,-1 0-6 0,-2-5 6 16,-1 0-2-16,4 4-1 0,-2-4-1 0,-3-1 2 16,4 0-1-16,-1 1-3 0,-6-8 3 0,10 10 2 15,-7-7-1-15,3 3 1 0,-6-6-4 0,8 8 1 16,-8-8-1-16,6 8 0 0,-6-8-11 0,6 6-11 16,-6-6-17-16,7 3-13 0,-7-3-17 0,0 0-16 15,9 10-17-15,-9-10-24 0,0 0-24 0,0 0-52 0,0 0-211 16,0 0-444-16,0 0 197 0</inkml:trace>
  <inkml:trace contextRef="#ctx0" brushRef="#br0" timeOffset="12926.85">876 2247 19 0,'0'0'218'0,"0"0"-18"0,0 0-18 16,6-15-16-16,-6 15-11 0,7-7-17 0,-7 7-14 15,12-5-15-15,-12 5-12 0,9-4-6 0,-1-3-9 0,-8 7-9 16,19-5-1-16,-10 2-13 0,0-1-6 0,0 0 0 15,1-1-4-15,-10 5 0 0,21-3 0 0,-9 0 0 16,0 2-3-16,-1-2 0 0,2 0-7 0,-13 3-6 16,24 2 2-16,-15-1-4 0,-9-1-3 0,19 7-7 15,-13-6 0-15,-6-1-7 0,14 6 2 0,-10 0-1 16,-4-6-1-16,4 14 1 0,1-7 1 0,-5-7-8 16,0 22 5-16,-5-12 0 0,3 1 1 0,-4 1 1 15,0-4-1-15,-2 7-2 0,2-1-2 0,-6-1 1 16,5 1 4-16,-7-3-4 0,5 4 4 0,-4-1-4 0,1-4 2 15,2 4-2-15,-5-1 0 0,1-2-1 16,1 2 3-16,-1-4-5 0,-2 2 4 0,0 1-3 16,1 1 1-16,0-5-2 0,3 3-2 0,-3-2 2 0,3-1-1 15,0-1-3-15,-3 0 6 0,5-2-5 0,2-1 2 16,8-4 1-16,-15 8 2 0,15-8 0 0,-7 4 6 16,7-4-2-16,-11 3 1 0,11-3 0 0,0 0 0 15,0 0-4-15,0 0 1 0,0 0-4 0,0 0 0 16,0 0-1-16,0 0 0 0,41-10-1 15,-31 8 0-15,7-1-3 0,0 1 3 0,4-1-4 0,-3-1-1 16,9 0 1-16,1 1 1 0,-1 0-2 0,3 3 0 16,-2-1 0-16,-2-1-1 0,2 2 0 0,-1-1 2 15,-8-2 0-15,1 3-4 0,-4 3 1 0,1-3 2 16,-3 1-3-16,-2-1-13 0,-3 2-8 0,-9-2-11 16,18 1-14-16,-18-1-14 0,14 3-21 0,-14-3-24 15,10 3-21-15,-10-3-30 0,0 0-46 0,11 4-150 16,-11-4-382-16,0 0 170 0</inkml:trace>
  <inkml:trace contextRef="#ctx0" brushRef="#br0" timeOffset="13496.24">1725 2404 216 0,'0'0'227'0,"0"0"-17"0,0 0-14 15,0 0-14-15,0 0-11 0,0 0-8 0,0 0-13 16,0 0-7-16,13 2-11 0,-13-2-7 0,13-15-5 0,-4 9-11 15,-3-2-7-15,3-3-6 0,2-1-6 16,-7 0-4-16,8-2-7 0,-4-1-7 0,0 0-7 16,6-3-4-16,-2-4-9 0,1 4-2 0,-4-2-5 15,5-1-7-15,2-1-2 0,-4 2-4 0,-2-4-5 0,4 4 0 16,-7 4-7-16,2 1 3 0,0-1-6 16,-1 3-3-16,1 0-1 0,-5-2 2 0,2 6-3 15,0 2 0-15,-2-1-3 0,1-2-3 0,-5 10 2 0,7-9 0 16,-7 9-6-16,0 0 4 0,6-10-6 0,-6 10 0 15,0 0-3-15,5-7 2 0,-5 7-5 16,0 0 4-16,0 0-2 0,0 0 2 0,9 24 0 0,-6-13-1 16,0 0-1-16,1 9-1 0,2-5 4 0,3 9 0 15,-4 1-3-15,4-1 4 0,-2 3-2 0,5-6 2 16,-2 4 2-16,2-1 3 0,2 0-6 0,-5-2 4 16,1-2-2-16,-1 2 1 0,-1-8 2 0,-2 3-2 15,1-3 0-15,2 1 3 0,-5-1-6 0,5-2 2 16,-3-4 0-16,-1 3 1 0,1 0-4 0,0-2 6 0,-3-1-2 15,-3-8-7-15,7 14-9 0,-1-7-14 16,0-1-9-16,-6-6-10 0,11 9-24 0,-11-9-8 16,8 6-13-16,-8-6-21 0,6 6-16 0,-6-6-24 0,0 0-55 15,0 0-173-15,0 0-412 0,0 0 182 0</inkml:trace>
  <inkml:trace contextRef="#ctx0" brushRef="#br0" timeOffset="13734.42">1908 2276 119 0,'0'0'198'15,"0"0"-12"-15,36-2-14 0,-36 2-13 0,24 2-14 16,-11 2-14-16,0-2-12 0,-1-1-14 0,5 3-10 15,-4 1-8-15,2-4-8 0,-7 3-13 0,4-3-16 16,1 5-22-16,-6-5-22 0,5 1-20 0,-12-2-19 16,14 5-25-16,-4-4-41 0,-10-1-159 0,18 0-278 15,-18 0 124-15</inkml:trace>
  <inkml:trace contextRef="#ctx0" brushRef="#br0" timeOffset="14357.73">2476 2294 162 0,'0'0'209'15,"11"-5"-18"-15,-11 5-13 0,12-2-16 0,-12 2-15 16,10-4-8-16,-10 4-8 0,16-3-7 0,-16 3-3 16,20-4-12-16,-8 4-1 0,-12 0-9 0,24 0-1 15,-10 0-9-15,6 0-3 0,-7 4-2 0,-2-3-4 16,4 0-10-16,-5 0-5 0,1 3-9 0,3 1-3 16,-3-3-7-16,-4 2-4 0,5 3-8 0,-12-7 0 15,14 8-6-15,-11 0-2 0,3-1-3 0,-6-7-3 16,6 10-3-16,-6-10-4 0,4 15 3 0,-4-9-4 0,0-6-4 15,0 14 4-15,0-14-2 0,-4 12 2 0,4-12-3 16,-6 12 1-16,6-12-1 0,-9 11-3 16,3-7-1-16,6-4 3 0,-8 12-4 0,2-7-2 0,6-5 1 15,-7 10 0-15,7-10 0 0,-9 4 2 0,9-4-2 16,-8 8-1-16,8-8-1 0,-8 7 1 0,8-7-2 16,0 0 2-16,-8 8-3 0,8-8-2 0,0 0-1 15,-6 5 2-15,6-5-1 0,0 0 2 0,0 0-4 16,0 0 0-16,0 0 2 0,0 0 4 0,-3 11-3 15,3-11-2-15,0 0 4 0,0 0-2 0,0 0 1 16,9 11-1-16,-9-11 1 0,8 6 4 0,-8-6-4 16,10 9-2-16,-10-9-1 0,12 8 4 0,-9-3-2 15,-3-5 3-15,13 11-3 0,-7-8 2 0,-6-3 0 16,8 12 1-16,-5-7-2 0,-3-5-2 0,6 13 1 16,-2-6-1-16,2 0 1 0,-6-7 2 0,3 17-1 0,-3-10-1 15,0-7 1-15,3 11 0 0,-3-11 0 16,3 13 3-16,-3-13 0 0,0 0-4 0,-6 19 1 15,6-19 2-15,-9 10-1 0,2-6 4 0,1 2-14 0,-5 1-21 16,-2-3-22-16,1 0-21 0,-4-1-26 0,-1-2-30 16,4 1-31-16,-5 0-235 0,0-2-429 0,-2 0 189 15</inkml:trace>
  <inkml:trace contextRef="#ctx0" brushRef="#br0" timeOffset="15581.32">1501 2800 115 0,'10'-5'169'0,"-10"5"-2"16,0 0-16-16,0 0 4 0,0 0-11 0,9-3-4 16,-9 3-4-16,0 0-7 0,0 0-5 0,0 0-9 0,0 0-3 15,8-6-11-15,-8 6-4 0,0 0-8 0,0 0-6 16,0 0-10-16,0 0-5 0,0 0-8 0,0 0-5 16,0 0-7-16,0 0-6 0,0 0-9 0,0 0-3 15,0 0-8-15,0 0 1 0,0 0-1 0,0 0-8 16,0 0 3-16,4 24-2 0,-4-24 1 0,0 16 1 15,2-5-3-15,-4 0-4 0,2 2 3 0,0-13-3 16,-1 23-1-16,1-10 3 0,0-2-2 0,-5 6 0 16,5-6-1-16,0 2 1 0,0 0-3 0,-3-1 1 15,6 2 0-15,-6 1 0 0,3-2-2 0,-3-2 2 16,6 2 0-16,-3 0 0 0,3-1-4 0,-3 0 4 16,0 0-4-16,-3 3 1 0,3-2-2 0,0-13 2 15,0 21 0-15,-3-13-5 0,3-8 5 0,0 20-3 16,0-10-1-16,3 1 3 0,-3 2-1 0,0-13 2 0,-3 18-2 15,6-7 0-15,-3-11-5 16,-3 20 5-16,3-20-1 0,-6 12 3 0,5-1-3 0,1-11-3 0,-2 13 3 16,1-3-2-16,1-10 0 0,-3 12 2 0,3-12 1 15,0 13-2-15,0-13 1 0,0 0 3 16,0 14-5-16,0-14 3 0,0 0 1 0,0 12-2 0,0-12-2 16,0 0 6-16,0 0-2 0,0 0-2 0,0 10-2 15,0-10 4-15,0 0-11 0,0 0-7 0,0 0-14 16,0 0-8-16,0 0-13 0,0 0-20 0,0 0-31 15,0 0-30-15,0 0-28 0,0 0-220 0,0 0-410 16,0 0 181-16</inkml:trace>
  <inkml:trace contextRef="#ctx0" brushRef="#br0" timeOffset="16432.75">1543 2899 122 0,'0'0'141'15,"0"0"-11"-15,0 0-8 0,0 0-7 0,0 0-10 0,0 0-2 16,3-10-5-16,-3 10-7 0,0 0-3 15,0 0-3-15,0 0-10 0,0 0-2 0,0 0-1 0,0 0 8 16,0 0-6-16,0 0-2 0,0 0-3 16,0 0-5-16,-29 16-5 0,29-16-2 0,-10 13-7 0,4-6 6 15,6-7 1-15,-14 11 0 0,11-5-4 16,3-6-3-16,-12 14-5 0,5-8-3 0,1 4-4 16,-1-4-2-16,7-6-3 0,-11 13 0 0,8-6-3 0,-3-1-4 15,6-6 0-15,-10 11-3 0,5-7-4 0,5-4-1 16,-7 10-3-16,7-10 1 0,-6 10-2 0,6-10-1 15,-9 5 2-15,9-5-2 16,-8 7 1-16,8-7-5 0,0 0 0 0,-7 10-2 0,7-10 1 16,0 0-2-16,-6 5 2 0,6-5-1 0,0 0-4 0,0 0 1 0,-6 7 1 15,6-7 1-15,0 0 2 0,0 0-1 16,0 0-1-16,0 0 1 0,0 0-1 0,0 0 0 16,0 0 2-16,0 0-5 0,0 0 2 0,0 0-1 0,0 0-1 15,0 0 4-15,0 0-3 0,0 0 1 0,0 0 0 16,0 0-5-16,0 0 4 0,22-22-3 0,-22 22 0 15,8-11-1-15,-8 11 0 0,9-6 0 0,-9 6-1 16,7-8-3-16,-1 1 1 0,-6 7-4 0,12-11 1 16,-10 5 2-16,-2 6 1 0,7-11-3 0,1 5 5 15,-8 6-3-15,4-8 0 0,-4 8-1 0,9-10 4 16,-9 10-1-16,6-6 1 0,-6 6-2 0,0 0 3 16,4-5-1-16,-4 5 3 0,6-9-4 0,-6 9-1 15,0 0 4-15,6-9-2 0,-6 9 0 0,0 0 1 16,8-7-2-16,-8 7 2 0,0 0 2 0,0 0-1 15,9-6-4-15,-9 6 2 0,0 0 3 0,9-5 0 16,-9 5 1-16,0 0 3 0,10-4 0 0,-10 4-3 0,0 0 0 16,0 0-2-16,11-2 1 0,-11 2 0 0,0 0-3 15,0 0 2-15,15 4 0 0,-15-4 0 16,10 7-1-16,-3-2 3 0,-7-5-3 0,15 11-3 0,-9-5 5 16,0 3 1-16,-6-9-6 0,8 15-13 0,-5-9-23 15,1 2-25-15,2-1-27 0,-3 3-41 0,-3-10-29 16,12 13-226-16,-4-9-418 0,-8-4 186 0</inkml:trace>
</inkml:ink>
</file>

<file path=ppt/ink/ink258.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in"/>
          <inkml:channel name="T" type="integer" max="2.14748E9" units="dev"/>
        </inkml:traceFormat>
        <inkml:channelProperties>
          <inkml:channelProperty channel="X" name="resolution" value="393.73947" units="1/cm"/>
          <inkml:channelProperty channel="Y" name="resolution" value="393.73947" units="1/cm"/>
          <inkml:channelProperty channel="F" name="resolution" value="249.9771" units="1/in"/>
          <inkml:channelProperty channel="T" name="resolution" value="1" units="1/dev"/>
        </inkml:channelProperties>
      </inkml:inkSource>
      <inkml:timestamp xml:id="ts0" timeString="2023-08-11T05:36:06.662"/>
    </inkml:context>
    <inkml:brush xml:id="br0">
      <inkml:brushProperty name="width" value="0.04667" units="cm"/>
      <inkml:brushProperty name="height" value="0.04667" units="cm"/>
      <inkml:brushProperty name="color" value="#3165BB"/>
      <inkml:brushProperty name="fitToCurve" value="1"/>
    </inkml:brush>
  </inkml:definitions>
  <inkml:trace contextRef="#ctx0" brushRef="#br0">634 9311 95 0,'0'0'133'0,"0"0"-12"0,0 0-5 0,0 0-16 16,11-21 3-16,-11 21 2 0,0 0-10 0,0 0 2 15,6-12-7-15,-6 12 1 0,0 0-10 0,1-10-10 0,-1 10 14 16,0 0-6-16,5-8-4 0,-5 8-2 0,0 0 0 16,0 0-3-16,0 0-1 0,-3-18-2 15,3 18 0-15,0 0-4 0,3-11-2 0,-3 11-3 0,0 0-5 16,0 0 0-16,0 0-6 0,0 0-1 0,0-14-6 15,0 14-4-15,0 0-3 0,0 0-7 16,0 0-3-16,0 0-1 0,0 0-3 0,0 0 0 0,0 0-1 16,0 0-4-16,0 0 2 0,4 35 2 0,-1-25 0 15,-3 1-2-15,2 0 4 0,-2 3 2 0,0-1 7 16,0 1-3-16,0 2-1 0,0-2 2 0,0 2 2 16,-5 0-1-16,4-4-2 0,-1 5-1 0,1-4-1 15,-2 2 1-15,0-5-3 0,-2 1-1 0,2-1 3 16,3-10-3-16,-9 19 1 0,6-10-2 0,0-2 3 0,3-7-1 15,-4 21-6-15,-1-18-2 0,-1 7 4 16,6-10-5-16,-3 11 1 0,3-11-4 0,-3 9 0 16,3-9 0-16,0 0-2 0,-6 9 1 0,6-9-1 0,-3 9 0 15,3-9 3-15,0 0-5 0,0 0-13 0,-1 12-22 16,1-12-18-16,-5 11-27 0,5-11-16 0,-1 10-29 16,1-10-33-16,0 14-42 0,0-14-237 0,0 14-464 15,0-14 205-15</inkml:trace>
</inkml:ink>
</file>

<file path=ppt/ink/ink259.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in"/>
          <inkml:channel name="T" type="integer" max="2.14748E9" units="dev"/>
        </inkml:traceFormat>
        <inkml:channelProperties>
          <inkml:channelProperty channel="X" name="resolution" value="393.73947" units="1/cm"/>
          <inkml:channelProperty channel="Y" name="resolution" value="393.73947" units="1/cm"/>
          <inkml:channelProperty channel="F" name="resolution" value="249.9771" units="1/in"/>
          <inkml:channelProperty channel="T" name="resolution" value="1" units="1/dev"/>
        </inkml:channelProperties>
      </inkml:inkSource>
      <inkml:timestamp xml:id="ts0" timeString="2023-08-11T05:40:16.294"/>
    </inkml:context>
    <inkml:brush xml:id="br0">
      <inkml:brushProperty name="width" value="0.04667" units="cm"/>
      <inkml:brushProperty name="height" value="0.04667" units="cm"/>
      <inkml:brushProperty name="color" value="#ED1C24"/>
      <inkml:brushProperty name="fitToCurve" value="1"/>
    </inkml:brush>
  </inkml:definitions>
  <inkml:trace contextRef="#ctx0" brushRef="#br0">879 87 190 0,'0'0'252'0,"0"-17"-10"16,0 17-20-16,0 0-18 0,0 0-14 0,3-14-18 15,-3 14-10-15,0 0-17 0,0 0-14 16,9-10-8-16,-9 10-8 0,13-7-6 0,-7 3-8 0,4 1-7 16,-10 3-3-16,20-3-1 0,-10 3-6 0,10-4 0 15,-5 7-5-15,5-6-5 0,0 3-3 0,-2 0-6 16,-2 4-8-16,0-4-6 0,1 4-3 0,-1 2-10 15,-5-4 0-15,1 2-4 0,-5 0-5 16,2 0-2-16,-3 4-4 0,2 1-1 0,-3-5-5 0,-5-4 4 16,9 14-6-16,-7-4 8 0,-2-2 7 0,0 7 2 15,0-15 1-15,0 24 0 0,0-16 5 0,-2 4-3 16,-4 2 4-16,0 2 4 0,1-2 6 0,-3 2-9 16,5-1-1-16,-6 0-16 0,2 1 6 0,-2 0-2 15,-2 1 2-15,5-3-7 0,0 1 3 0,-1-2-8 16,-2 2 6-16,-1 1-12 0,1 1 5 0,1-3 7 0,-4 1-11 15,5 1-5-15,-2-5 19 0,1 4-19 0,-1-4-2 16,3 2 4-16,-1 0-8 0,1-4 8 16,3 4 2-16,-4-5-3 0,1 2-6 0,3-4-2 0,3-6-9 15,-8 15-20-15,5-7-16 0,3-8-13 0,-6 9-17 16,6-9-16-16,-6 11-19 0,6-11-17 0,-4 9-23 16,4-9-23-16,0 0-17 0,-9 5-39 0,9-5-65 15,0 0-157-15,0 0-490 0,0 0 217 0</inkml:trace>
  <inkml:trace contextRef="#ctx0" brushRef="#br0" timeOffset="253.44">923 394 79 0,'0'0'246'0,"0"0"-16"0,0 0-10 0,14-10-10 16,-14 10-4-16,16-7-6 0,1 5-6 0,-2 1-6 15,4-2-3-15,0-2-11 0,5 5 0 0,4-3-6 16,2 0-9-16,2-1-8 0,6-2-11 0,-11 2-15 16,2 4-10-16,-3-2-19 0,0 0-3 0,-7 0-7 15,1 1-10-15,-4 2-5 0,0-1-25 0,-2 0-24 16,-14 0-26-16,19-1-28 0,-19 1-27 0,14 0-30 16,-14 0-20-16,0 0-21 0,9 3-30 0,-9-3-28 15,0 0-18-15,0 0-241 0,0 0-483 0,0 0 215 16</inkml:trace>
  <inkml:trace contextRef="#ctx0" brushRef="#br0" timeOffset="915.24">1495 252 202 0,'-11'5'188'0,"11"-5"-17"0,0 0-16 16,0 0-9-16,-7 5-11 0,7-5-12 0,0 0-10 15,0 0-11-15,-2 11-3 0,2-11-7 0,0 0-10 16,0 0-9-16,0 0 0 0,0 0-3 0,0 0-3 16,6 18-3-16,-6-18 2 0,6 9-4 0,-6-9-3 15,8 8-5-15,-8-8 3 0,12 6-5 0,-8-1-1 16,-4-5 0-16,15 6 0 0,-8-1-1 0,2-2-3 16,-1 3-5-16,1-3-1 0,0 1-7 0,-2 0-1 15,2 2-4-15,1-1-3 0,-10-5-2 0,14 9-2 16,-2-4-4-16,-12-5 2 0,13 7-4 0,-5-3 0 0,-8-4-6 15,12 6 9-15,-5-1-5 16,-1 0-1-16,-6-5 0 0,9 6 0 0,-4 3-4 0,-5-9 7 0,5 9-4 16,-5-9 3-16,3 10-1 0,-3-10 1 0,0 12 0 15,0-12 4-15,0 0 2 0,0 0 0 0,-3 19-1 16,-1-14-2-16,4-5-1 0,-12 13-3 0,9-9 0 16,3-4 0-16,-13 13-2 0,4-9-4 0,1 0-3 15,-1 0-15-15,2 0-17 0,7-4-15 0,-17 11-22 16,8-8-15-16,2 2-26 0,-2 0-22 0,9-5-25 15,-10 2-19-15,10-2-57 0,-12 4-144 0,12-4-403 16,0 0 178-16</inkml:trace>
  <inkml:trace contextRef="#ctx0" brushRef="#br0" timeOffset="560.74">1536 217 16 0,'14'-4'241'0,"-14"4"-12"15,6-6-6-15,4 1-17 0,-1 1-6 0,-9 4-6 16,14-8-9-16,-3 7-7 0,-11 1-6 0,21-4-6 16,-12 3-5-16,8-1-17 0,-8-1-10 0,4 2-12 15,-1-2-11-15,-12 3-9 0,18-4-13 0,-18 4-8 16,16-3-6-16,-10 2-7 0,-6 1-9 0,15 0-12 16,-15 0-18-16,0 0-29 0,18-2-25 0,-18 2-23 15,0 0-14-15,6 7-18 0,-6-7-28 0,0 0-21 0,0 0-29 16,0 0-19-16,0 0-61 0,0 0-131 15,-27 15-398-15,27-15 177 0</inkml:trace>
  <inkml:trace contextRef="#ctx0" brushRef="#br0" timeOffset="1265.08">1760 430 153 0,'0'0'197'0,"0"0"-10"0,0 0-15 0,0 0-12 16,15 14-9-16,-15-14-10 0,0 0-14 0,1 12-8 16,-1-12-8-16,3 14-1 0,-3-14-3 0,0 12-5 15,0-12-11-15,6 18 2 0,-6-12-6 0,5 1-5 16,-1 2 0-16,1 0-8 0,1-3 3 0,4 0-2 16,-4 0-4-16,8 1-7 0,-2-1-4 0,1-2-3 0,3 3-7 15,1-5-1-15,2-1-9 0,1 2-2 16,-1-6-4-16,-3 2-1 0,-1 0-6 0,3-2 1 15,-3-4-3-15,1 1-3 0,-2 1-1 0,-1-4 2 0,2-1 2 16,-4 3 4-16,-1-9-8 0,-4 1 2 0,5 1 2 16,-9-1-3-16,1-2-4 0,0 4 0 0,-3-1-3 15,-3-1 0-15,0 2-4 0,-4 2 0 0,-2 2-3 16,3 0 3-16,-1 3-6 0,-5 2 1 0,1-2-2 16,1 2-4-16,10 4-17 0,-25-1-17 0,11 2-29 15,-1 5-23-15,0-1-31 0,0 2-31 0,8 0-44 16,-8 3-267-16,2-3-497 0,4 0 221 0</inkml:trace>
  <inkml:trace contextRef="#ctx0" brushRef="#br0" timeOffset="-1432.49">67 154 1 0,'0'0'100'16,"0"0"14"-16,0 0-6 0,0 0-15 0,0 0-5 16,0 0 3-16,0 0-3 0,0 0-14 0,0 0 2 0,3-9-3 15,-3 9-2-15,0 0-9 0,8-9-2 16,-8 9 2-16,0 0 3 0,9-10-4 0,-9 10 3 0,4-5 1 15,-4 5 0-15,0 0 0 0,9-7-1 0,-9 7-2 16,0 0 0-16,3-8-7 0,-3 8-5 0,0 0-2 16,8-7-1-16,-8 7 1 0,0 0-2 0,0 0-8 15,0 0 2-15,3-8 1 0,-3 8-1 0,0 0-11 16,0 0 3-16,0 0 2 0,0 0-5 0,0 0 5 16,0 0 0-16,0 0-6 0,0-15 2 0,0 15 2 15,0 0-4-15,0 0 3 0,0 0 3 0,0-15 0 16,0 15 2-16,0 0 0 0,0 0-9 0,0 0 0 15,3-12-1-15,-3 12-4 0,0 0-5 0,0-8 3 0,0 8 0 16,0 0-6-16,3-11 1 0,-3 11 1 16,0 0 0-16,2-11 1 0,-2 11 2 0,0 0 1 15,0 0-3-15,5-8 0 0,-5 8 3 0,0 0 3 0,0 0-5 16,0 0 7-16,3-11-3 0,-3 11-1 0,0 0 1 16,0 0-3-16,0 0 1 0,0 0-4 0,0 0-3 15,0 0-2-15,0 0 2 0,0 0-4 0,0 0-5 16,0 0 1-16,0 0-1 0,0 0 2 0,0 0-7 15,0 0 4-15,0 0-1 0,0 0-3 0,0 0-2 16,0 0 6-16,0 0-3 0,0 0 2 0,0 0-2 16,0 0 1-16,0 0-2 0,-8 39 4 0,8-39 3 15,-2 11 1-15,2-11-3 0,-3 14 6 0,0-4-3 16,3-10 3-16,0 18 3 0,-6-7 1 0,4-2-1 16,-1 4 4-16,0-1 2 0,0 1-1 0,0-3-1 15,3 1-2-15,-6 2 1 0,5-1-4 0,-5 2 2 16,6-3 3-16,-3-1-1 0,3-10 1 0,-3 24 1 15,-2-12-4-15,2 1 1 0,3-3 3 0,-3 0-1 16,0 1 3-16,3-11-2 0,-6 18-3 0,3-12 3 16,3-6-1-16,-1 21-1 0,-2-13-2 0,3-8 3 0,0 18-6 15,0-18 2-15,-3 15-3 0,3-6 4 0,0-9-1 16,-3 13-1-16,3-13-3 0,0 11 4 0,0-11-4 16,0 14-2-16,0-14 0 0,0 12-3 0,0-12 6 15,0 0-2-15,0 12 0 0,0-12-4 0,0 0 4 16,0 0-3-16,0 12 2 0,0-12-3 0,0 0 0 15,0 0-1-15,0 0-10 0,-6 11-17 0,6-11-13 16,0 0-24-16,0 0-24 0,-7 7-32 0,7-7-33 16,0 0-39-16,-15-2-39 0,15 2-276 0,0 0-545 0,-14-11 241 15</inkml:trace>
  <inkml:trace contextRef="#ctx0" brushRef="#br0" timeOffset="-1024.41">340 110 15 0,'6'-5'198'0,"-6"5"-12"0,0 0-3 0,0 0-13 16,0 0-2-16,14-6-13 0,-14 6-2 0,0 0-6 0,16-1-8 15,-16 1-4-15,12-4-7 0,-5 2 1 0,-7 2-9 16,20-4-2-16,-10 3-7 0,2-2-7 16,2 0-5-16,2 1-8 0,-1-1-5 0,-2-3-9 0,4 3-5 15,-10 0-9-15,5 0-5 0,-12 3-4 0,23-4-3 16,-16 3-10-16,-7 1-3 0,25-3-2 0,-19 0-5 15,-6 3-6-15,20-2 2 0,-20 2-7 0,13-2 1 16,-13 2-2-16,8-4-5 0,-8 4-13 0,0 0-13 16,14-1-10-16,-14 1-12 0,0 0-12 0,0 0-16 15,0 0-24-15,0 0-19 0,0 0-24 0,0 0-24 16,0 0-7-16,0 0-51 0,0 0-167 0,0 0-408 16,0 0 180-16</inkml:trace>
  <inkml:trace contextRef="#ctx0" brushRef="#br0" timeOffset="-550.15">369 109 8 0,'-9'5'202'0,"9"-5"-6"0,-6 7-11 16,6-7-12-16,-8 8-13 0,8-8-10 0,-6 7-16 15,6-7-8-15,-6 11-19 0,6-11-5 0,-3 9-6 16,3-9-10-16,0 0-3 0,-1 16-5 0,1-16 0 15,4 11-5-15,-4-11 4 0,0 0-3 0,6 12-5 16,-6-12 1-16,6 12-2 0,2-6-5 0,1-3 1 16,-9-3-7-16,16 5-4 0,-7-1-2 0,-2 0-3 15,5-2-6-15,-1 1-5 0,-1 0-1 0,-10-3-3 16,20 4-7-16,-8-4-3 0,-5 4 0 0,5 0-5 16,-12-4-3-16,19 6-1 0,-11-6 1 0,-8 0-2 0,13 5 0 15,-1-3-3-15,-12-2 1 0,14 5-2 0,-5-3-4 16,-9-2 4-16,10 7-2 0,-1-3 0 15,-2 2-2-15,-7-6 1 0,6 5-3 0,0 1 1 0,-6-6 0 16,8 11 1-16,-2-5-1 0,-6-6 1 0,6 15 5 16,-6-9-5-16,0-6 5 0,4 17 6 0,-1-8 5 15,-3-9-3-15,-3 14 1 0,6-3-4 0,-3-11 2 16,0 13 2-16,0-13 2 0,-6 18 3 0,5-9-6 16,-5-1-3-16,0 1 2 0,-2-3 2 0,2 3-5 15,-7-2-2-15,1-2 1 0,-1 1 1 0,-1 0-4 16,2 1 3-16,-1 0-3 0,-1-5-3 0,1 3 1 15,-2-1-4-15,5 0-7 0,-2-2-13 0,1 2-13 0,11-4-19 16,-22 1-12-16,11 2-19 0,11-3-21 0,-13 1-16 16,13-1-32-16,-12 2-27 0,12-2-30 15,0 0-216-15,-10-11-456 0,10 11 203 0</inkml:trace>
</inkml:ink>
</file>

<file path=ppt/ink/ink26.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in"/>
          <inkml:channel name="T" type="integer" max="2.14748E9" units="dev"/>
        </inkml:traceFormat>
        <inkml:channelProperties>
          <inkml:channelProperty channel="X" name="resolution" value="393.73947" units="1/cm"/>
          <inkml:channelProperty channel="Y" name="resolution" value="393.73947" units="1/cm"/>
          <inkml:channelProperty channel="F" name="resolution" value="249.9771" units="1/in"/>
          <inkml:channelProperty channel="T" name="resolution" value="1" units="1/dev"/>
        </inkml:channelProperties>
      </inkml:inkSource>
      <inkml:timestamp xml:id="ts0" timeString="2023-08-11T05:34:54.182"/>
    </inkml:context>
    <inkml:brush xml:id="br0">
      <inkml:brushProperty name="width" value="0.04667" units="cm"/>
      <inkml:brushProperty name="height" value="0.04667" units="cm"/>
      <inkml:brushProperty name="color" value="#3165BB"/>
      <inkml:brushProperty name="fitToCurve" value="1"/>
    </inkml:brush>
  </inkml:definitions>
  <inkml:trace contextRef="#ctx0" brushRef="#br0">0 337 78 0,'0'0'155'16,"0"0"-16"-16,0 0-6 0,0 0-12 0,0 0 0 0,0 0-7 15,0 0-4-15,0 0-8 0,0 0-8 0,0 0-6 16,0 0 0-16,23-20-10 0,-23 20-5 0,0 0-2 16,0 0-10-16,0 0-4 0,9-7-8 0,-9 7-2 15,0 0-2-15,0 0-11 0,0 0 2 0,0 0-7 16,0 0 1-16,0 0-15 0,7-4 8 0,-7 4-7 16,0 0 6-16,0 0-5 0,0 0-4 0,0 0 0 15,0 0-1-15,18-1-5 0,-18 1 2 0,0 0-1 16,14-2-4-16,-14 2 3 0,12 0-1 0,-12 0 2 15,0 0-2-15,20 0-3 0,-20 0 1 0,15-3 2 16,-15 3-2-16,18-4-2 0,-7 8 0 0,7-4 0 16,-10-4 1-16,-8 4-1 0,30 0-1 0,-16 0-2 15,-5 4 3-15,-9-4 2 0,24-4 1 0,-11 4-9 0,-1 0 7 16,-12 0 0-16,19 0-3 0,-8 0 0 0,-11 0 2 16,21 0-5-16,-11 0 3 0,-10 0-7 0,22 0 5 15,-8 0 3-15,-1 0 3 0,-13 0-3 0,20-1 2 16,-10 2-4-16,2-1 2 0,-12 0 2 0,22 0-6 15,-8 4 6-15,-7-3-5 0,-7-1 1 0,20 0 0 16,-8 2 4-16,-3 0-2 0,2-1 0 0,1 0 0 16,-1 2 0-16,-11-3-7 0,22 3 6 0,-8 0-1 15,1-2 2-15,1-1 0 0,-6 0 0 0,-10 0-3 16,26 3 3-16,-10-2-3 0,-7 2 8 0,2-2-5 0,0 1-4 16,4 2 3-16,0-3 1 0,-4 2-2 15,1-2 1-15,1 0-2 0,-1-1 1 0,-2 1 2 16,4 3-1-16,-2-4 1 0,3 0-2 0,-3 0-1 0,-12 0 3 15,22 0 3-15,-9 0-5 0,-4 0 1 0,5 0 1 16,-14 0-2-16,22 0 3 0,-11 0-1 16,1 0 0-16,2 0-1 0,-14 0 1 0,21 0 3 0,-7 0-7 15,-14 0 3-15,19 0 2 0,-5 0 1 0,-2 0-3 16,1 0 0-16,-13 0-2 0,21-4 1 0,-9 3 1 16,-12 1 1-16,25 0-3 0,-14-1-2 0,2 1 1 15,-13 0 4-15,22-1-2 0,-11-2 1 0,4 2 0 16,-5-3 0-16,5 4 0 0,1 0 3 0,-2-2-2 15,2 2-2-15,-16 0 2 0,26 0-2 0,-10 2 4 16,0-2-2-16,1-2-3 0,-1 2-2 0,4-1 3 16,-4 1 1-16,0 1 2 0,1-1-3 0,1 0-2 15,0 0 2-15,0 2-1 0,-2-2 3 0,0 0 0 16,4 0-1-16,-4 0-1 0,4 4-1 0,-4-8 1 16,3 4 4-16,-2 0-3 0,2 4 1 0,-2-3-3 15,2-1 4-15,-3 0-4 0,4 3 4 0,-1-2-4 0,3 0 1 16,4-1 4-16,-2 5-3 0,-2-5-1 0,3 0-1 15,-2 0 2-15,1 3 0 0,-5-1 4 0,6-1-12 16,-5 3 9-16,7-1 0 0,-5-2-2 0,3 2 2 16,-5 0-3-16,2-3 5 0,-3 1-2 0,5 2-1 15,2-2-3-15,-4 0 5 0,0 0-4 0,2-1 2 16,-4 0-4-16,-1 0 0 0,6 4 4 0,-5-4-6 16,-1 0 5-16,1 4 2 0,-4-2-4 0,12-2 3 15,-11 5 0-15,2-3 0 0,-2 1 0 0,2-2 1 16,0 0 1-16,-2 2 1 0,2 0-7 0,-2-2 3 15,-1 0 3-15,3 1-2 0,7 1-2 0,-7-3 4 16,-3 1-5-16,4 4 5 0,-1-5-3 0,5 0 0 16,-7 5 1-16,2-5 1 0,0 0-1 0,1 0 2 0,-1 5-2 15,0-5-1-15,-2 1 5 0,5 3-6 16,-2-4 1-16,-1 3 4 0,0-1-3 0,7-2 4 0,-7 0-6 16,1 0 2-16,2 0-1 0,2 0-2 0,1 0 6 15,2 0-3-15,-2-1 0 0,1 1-1 0,-4-1 2 16,2 1 1-16,-5 0-2 0,10-3-8 0,-6 3 10 15,3-3-1-15,-1 6-2 0,2-6-1 0,-8 6 4 16,7 0 0-16,-2-3-5 0,-2 1 7 0,0-2-7 16,4 1 4-16,-7 0 1 0,5-3-2 0,-5 3 3 15,4 0-4-15,-1-3-6 0,-3 3 10 0,1 0-3 16,-1 0 4-16,1 0-3 0,7 0-1 0,-11 0-1 16,5 0-2-16,-2 0 4 0,8 0-4 0,-8 0 5 15,7 0-3-15,-7-1 0 0,8 2 4 0,-8-1-1 16,7-1-1-16,-7 2 4 0,5-2-6 0,-5 1-1 15,1 1 1-15,-1-2 3 0,7 0-2 0,-1 0-3 16,-6-3 3-16,2 4 0 0,1 0 0 0,-2 0 1 0,-1 0 3 16,4 0-6-16,-4 0 4 0,3 0-3 0,-5 0-1 15,10 0 5-15,-8 0 0 0,0 0-6 16,2 0 6-16,0 0-3 0,-1 0-4 0,5 0 8 0,0-4-7 16,-2 4 4-16,-4 0-2 0,5 0 1 0,-5-1 1 15,4-1-2-15,1 2 1 0,-2-3-3 0,-3 3 5 16,1 0-6-16,-1 0 4 0,0-1-2 0,1-2 4 15,-4 6-3-15,7-6 3 0,-4 6-3 0,3-6-1 16,-2 3 2-16,-1-2 0 0,-2 4-1 0,2-4 0 16,2 2 3-16,0 0-4 0,-3 0 2 0,1 0 1 0,6 0 4 15,-5 2-4-15,-1-4 1 0,9 4 0 16,-8-2-5-16,7-2 2 0,-2 4-2 0,-1-2-3 16,0 0 6-16,-5 0 0 0,8 3 3 0,-8-6-5 15,8 3 5-15,-1 0-2 0,-3 0 0 0,4-2-3 16,-3 2 3-16,1 0-3 0,-1 0 0 0,-1 0 4 15,1-5 2-15,1 5-7 0,-6-3 3 0,7 2-2 16,-1 0 1-16,-1 1-8 0,-5-2 9 0,7 2 4 0,0-3-5 16,0 3 6-16,-1 0-4 0,-1 0-3 0,1-5 3 15,1 4-8-15,-4 0 10 0,1-3-4 0,0 4 3 16,-3 0 1-16,2-5 1 0,5 5-5 0,-9-2 1 16,1-1-4-16,7 2 5 0,-6-2 0 0,6 2 2 15,-1-1-2-15,-5 1 1 0,-1-2-4 0,0 0 1 16,-1 2-1-16,2 0 6 0,-1-1-5 0,0-1 3 15,8 3-1-15,-9 0-5 0,9-4 6 0,-11 2 1 16,4 1-6-16,-2-2 6 0,3 2-3 0,-4-3 3 16,3 4-5-16,-1 0 4 0,2-3-3 0,0 0 4 15,-2 2-6-15,1-2 2 0,1 0 1 0,-2 2 1 16,0-2 2-16,1 3-5 0,-1-3 3 0,2 3 0 16,-4-2-6-16,2 0 7 0,0 2-7 0,1-2 5 15,1-3 3-15,-2 4-11 0,-1 1 8 0,1-1 1 0,1 0 0 16,0-2-3-16,0 2 1 0,-1-3 2 0,-2 2-1 15,1 1 2-15,1 1 0 0,2-4-6 0,-5 4 1 16,4 0 5-16,-1-3-2 0,0-1 0 0,-1 2 3 16,2 2 0-16,1-4-1 0,-5 2 1 0,3 0-4 15,-1 0 0-15,3-3 1 0,-1 5 0 0,-1-3 2 16,0-1 1-16,-1 0-5 0,0 2 3 0,1 1 0 16,-1-3-3-16,3 2 1 0,-1 0 1 0,-1-1 0 15,-1-3 0-15,-2 6 3 0,10-2-3 0,-7 0 0 16,0-1 1-16,1-1-2 0,-4 1 0 0,5-1 1 15,-1 4-1-15,-1-4-2 0,5-2 3 0,-5 6-1 16,-1-3-1-16,1 1 3 0,7-3 1 0,1 5-1 16,-9-4 2-16,7 4 0 0,-9-2-2 0,4 2-2 15,-2 0 0-15,1-2 1 0,0 0 2 0,-1 1-1 16,2-1 0-16,-2 2 0 0,1 0-2 0,0-2-1 0,-2 0 0 16,2 2 2-16,-1-1 2 0,-2-3 0 0,4 4-1 15,-2 0-1-15,0-3 2 0,-1 0-7 16,3 3 4-16,-2-1 0 0,0-2 0 0,-2 3-2 0,3 0 2 15,-1 0-12-15,-1-3 18 0,2 3-7 0,-1 0 1 16,1 0 0-16,1-2 3 0,-4 2-3 0,4-2 3 16,-1 1 0-16,0-1-2 0,-1 2-2 0,-1 2 3 15,2-6 1-15,-1 4 0 0,1-4 1 0,-2 4-1 16,1 0-3-16,-2 0 1 0,3-2-9 0,1 0 11 16,-4 2-1-16,1 0-1 0,-2-1 3 0,4 1 0 15,0 0-3-15,-1 0 3 0,-1 0-3 0,1-2 1 16,1 2-1-16,-4-1 3 0,3 1-1 0,0-1-4 15,0 1 6-15,1 0-2 0,-3-2-2 0,1 4-1 0,-1-2 4 16,1 0-12-16,0 0 10 0,-2-2-2 0,0 2-1 16,3 0 2-16,-3 2 0 0,3-2 2 15,-3 0 1-15,1 0-2 0,-1 0-10 0,3 0 13 0,-3 1-5 16,0-1 2-16,1 0 0 0,-7 1 1 0,3 1 0 16,5-2-6-16,-4 0 5 0,3 1 1 0,-5 1-5 15,1 0 4-15,-12-2 2 0,24 0-4 16,-9 0 3-16,-3 0-2 0,1 0-1 0,2 3-1 0,-3-2 2 15,-12-1-3-15,16-4 4 0,-4 7-1 16,-12-3-2-16,24 0 4 0,-15 0-1 0,-9 0-3 0,24-3 1 16,-14 3 5-16,-10 0-5 0,24 0 1 0,-10 0 3 15,-1 0-4-15,-13 0 3 0,22 0-9 0,-8 0 9 16,2 0 1-16,-1 0-4 0,-3 0-2 0,3 0 5 16,0-2-4-16,3 2 2 0,-3 0 1 0,3 0 0 15,-4 0-2-15,4 0-1 0,-3 0 0 0,0-2 1 16,3 2 4-16,0-1-2 0,-2 2-10 0,1-1 10 15,-2 0 2-15,0 2-2 0,3-2 2 0,-2 0-2 16,0 0 1-16,-1 0-4 0,3 2 5 0,-3-4-3 16,0 4-2-16,3-4 5 0,0 2-5 0,-3 2 5 15,3-4-3-15,-4 0-1 0,0-1 4 0,4 5 0 0,-3-2-5 16,1 0 1-16,1-2 3 0,-3 1-8 0,1 0 5 16,-1 1 7-16,4-2-7 0,-3 4 2 15,1-2-5-15,0-2 2 0,2 1 3 0,-3 1-4 0,5 0 7 16,-3-3-3-16,0 3 0 0,1 0-2 0,1 0 0 15,1 0 1-15,5-1 3 0,-9 1-2 0,4-2-3 16,-2 2 5-16,1 0-1 0,-1 0-4 0,1 0 4 16,-1 0 0-16,2-2-4 0,-4 4 5 0,3-2-5 15,1 0 1-15,-1-2 3 0,1 2-4 0,-1-2 0 16,0 4 2-16,-2-2 0 0,2 0 0 0,-1-2-7 16,0 4 8-16,-2-2-3 0,5 0 3 0,-4 0-3 15,2 2 7-15,-3 0-6 0,4-1 2 0,-2-1 0 16,-2 0 1-16,0 0-5 0,4 0 3 0,-4 3 3 0,2-3-3 15,-1 1 0-15,0-1 0 0,3 0-4 16,-2 0 6-16,-3 2-4 0,1-1 1 0,2-1 3 16,0 1 0-16,-2-1-5 0,2 0 4 0,0 0 0 0,-3-1 1 15,1 2 0-15,4-2-4 0,-4 0 2 0,1 2 0 16,0-1-2-16,-3-1 2 0,4-1 2 0,-2 2-2 16,-1 0-3-16,3 0 4 0,-3 0-2 0,3-1 2 15,-6 1-4-15,3-3 3 0,-2 2 0 0,5-1 1 16,-3 2 2-16,-3-2-4 0,1 2 3 0,-1-2-1 15,-12 2-2-15,23 0 3 0,-9 0-3 0,4 0-2 16,-3 2-2-16,2-4 8 0,-2 2-5 0,-2 0 4 16,5-1-2-16,-8 1-5 0,7 3 5 0,-1-5-1 15,1 2 5-15,-3 2-4 0,1-2 3 0,0 0-1 16,3-2-3-16,0 2 3 0,-3 2 2 0,0-4-5 16,4 2-1-16,-2 0 2 0,-1 2-5 0,-1-4 8 0,3 2-3 15,0 0 1-15,-2-1 3 0,1 2-5 0,-1-2 2 16,0 1 1-16,1 0-3 0,-1 0 1 0,-1-3-2 15,2 1 2-15,-1 1 0 0,-1-1 3 16,3 0-4-16,-3 1 3 0,0 1 0 0,1-2-6 0,0 0 7 16,-2 2 0-16,-1-1-3 0,5 0-1 0,-4-1-1 15,1 2 0-15,1 0-1 0,-1-2 5 0,0 2-3 16,-15 0-2-16,25-2 2 0,-10 4 1 0,-2-4 1 16,4 1 3-16,-4 1-4 0,2 0 0 15,0-3 2-15,-1 3-6 0,-1-1 1 0,3 1 3 0,-16 0 1 16,23 1 1-16,-7-2-3 0,-16 1 3 0,24 0 1 0,-12-2-3 15,0 2 0-15,3-1 3 0,-2-2-8 16,2 3 5-16,-3-1 1 0,1-1 1 0,-13 2-2 16,24-2-3-16,-10 0 3 0,-1 2 1 0,-1-1-2 15,-12 1 1-15,24-3-1 0,-12 2 3 0,0 0-2 16,-12 1 0-16,25-3-2 0,-14 3 3 0,2-2-3 16,-13 2 0-16,24 0 6 0,-9 0-4 0,-5-3 1 15,7 0 1-15,-2 2 1 0,1 1-4 0,-3-2 2 0,1 2-1 16,-2-1-1-16,-12 1 4 0,24-3-7 0,-12 2 5 15,2-3 0-15,-2 4 1 0,-12 0 0 0,26 1-3 16,-14-2 1-16,3-1-3 0,-15 2 4 0,20 0 1 16,-8-1-5-16,-12 1 6 0,20-3 0 0,-20 3-3 15,16-1 1-15,-16 1 3 0,18-1-2 0,-18 1 5 16,12-3 3-16,-12 3 1 0,12 0 4 0,-12 0-1 16,0 0 2-16,13-6 1 0,-13 6-1 0,0 0-3 15,14-1 2-15,-14 1-3 0,0 0 1 0,10-4-5 16,-10 4 1-16,9-2-2 0,-9 2-2 0,11-3 3 0,-11 3-4 15,0 0 1-15,16-3 2 0,-16 3-5 16,10-1-1-16,-10 1 1 0,14-3 2 0,-14 3-3 16,16-3 0-16,-16 3-1 0,11 0 0 0,-11 0 2 0,0 0 1 15,13-5-3-15,-13 5-2 0,0 0 7 0,0 0-7 16,14-2 8-16,-14 2-1 0,0 0 1 0,0 0-3 16,0 0-9-16,0 0-12 0,0 0-20 0,0 0-27 15,0 0-18-15,0 0-30 0,0 0-26 0,0 0-194 16,0 0-359-16,0 0 159 0</inkml:trace>
</inkml:ink>
</file>

<file path=ppt/ink/ink260.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in"/>
          <inkml:channel name="T" type="integer" max="2.14748E9" units="dev"/>
        </inkml:traceFormat>
        <inkml:channelProperties>
          <inkml:channelProperty channel="X" name="resolution" value="393.73947" units="1/cm"/>
          <inkml:channelProperty channel="Y" name="resolution" value="393.73947" units="1/cm"/>
          <inkml:channelProperty channel="F" name="resolution" value="249.9771" units="1/in"/>
          <inkml:channelProperty channel="T" name="resolution" value="1" units="1/dev"/>
        </inkml:channelProperties>
      </inkml:inkSource>
      <inkml:timestamp xml:id="ts0" timeString="2023-08-11T05:52:05.062"/>
    </inkml:context>
    <inkml:brush xml:id="br0">
      <inkml:brushProperty name="width" value="0.04667" units="cm"/>
      <inkml:brushProperty name="height" value="0.04667" units="cm"/>
      <inkml:brushProperty name="color" value="#ED1C24"/>
      <inkml:brushProperty name="fitToCurve" value="1"/>
    </inkml:brush>
  </inkml:definitions>
  <inkml:trace contextRef="#ctx0" brushRef="#br0">10-903 119 0,'0'0'192'0,"0"0"-12"16,0 0-7-16,10-7-10 0,-10 7-7 15,0 0-7-15,11-5-6 0,-11 5-10 0,0 0-10 16,9-2-7-16,-9 2-8 0,0 0-5 0,0 0-9 0,0 0-6 16,0 0-11-16,0 0-2 0,10-6-5 0,-10 6-13 15,0 0-2-15,0 0-8 0,0 0-5 0,0 0-4 16,0 0 0-16,0 0-4 0,0 0 1 0,0 0 0 16,0 0-1-16,0 0 0 0,-6 26 0 0,6-26-6 15,0 0-3-15,-4 13 4 0,4-13-4 0,-6 11-4 16,6-11 3-16,-6 11-1 0,6-11 0 0,-3 14-1 0,-2-4-1 15,5-10-6-15,-3 11 3 0,0-4-1 16,3-7-4-16,-3 18-2 0,-1-11 5 0,4-7-6 16,-3 15-1-16,3-4-1 0,0-11 1 0,-3 19-4 0,2-9 5 15,1-10-1-15,-3 20-3 0,3-11 0 16,0-9-1-16,0 15 1 0,0-15-2 0,-5 15 0 16,5-7 5-16,0-8-5 0,-1 15 2 0,1-15-2 15,-5 12 1-15,5-12-2 0,0 0 2 0,2 14-1 0,-2-14-1 16,4 9 2-16,-4-9-1 0,5 9 0 15,-5-9 3-15,4 7-2 0,-4-7 3 0,10 6-1 0,-10-6 3 16,12 6-3-16,-12-6 2 0,14 3-2 0,-4 0 1 16,7 0-2-16,-4-2 1 0,-2 0-3 0,5-1-2 0,-3 0 2 15,4 1 0-15,-4-2-1 0,4 2 2 16,-2-1-2-16,-15 0-4 0,26-2-11 0,-11 4-10 16,-4-2-10-16,2 0-11 0,-1 0-17 0,-12 0-16 15,15 0-13-15,-6 4-17 0,-9-4-22 0,13 2-25 0,-13-2-44 16,11 4-205-16,-11-4-435 0,0 0 192 0</inkml:trace>
  <inkml:trace contextRef="#ctx0" brushRef="#br0" timeOffset="334.18">271-822 64 0,'0'0'196'15,"0"0"-13"-15,0 0-10 0,0 0-13 0,0 0-19 16,0 0-3-16,0 0 2 0,0 0 2 0,0 0 3 16,-19 22-6-16,13-15-8 0,-3 4 1 0,-2 4-3 0,2-4 0 15,-3 5-10-15,0 2 0 0,2 3 1 0,-6-1-5 16,5 2-15-16,-1-2-6 0,-3 2-1 15,5 0-11-15,-2 0-3 0,3-2-3 0,-3 2-14 0,5-8-3 16,-2 8-2-16,3-5-10 0,-5-4-3 0,5 3-2 16,-1-3-7-16,1 1-7 0,0-4-19 0,1 4-21 15,-5-3-29-15,4-2-27 0,-3-1-34 0,3 1-33 16,0-2-31-16,6-7-51 0,-7 13-247 0,7-13-502 16,0 0 222-16</inkml:trace>
  <inkml:trace contextRef="#ctx0" brushRef="#br0" timeOffset="3227.88">492-792 57 0,'0'0'137'0,"0"0"-2"0,0 0-11 0,0 0-11 0,0 0-4 16,0 0-3-16,0 0-6 0,0 0-2 0,0 0-2 15,0 0 4-15,0 0-7 0,0 0 1 0,0 0-6 16,4-17-4-16,-4 17 0 0,0 0-5 0,0 0-3 16,0 0-5-16,0 0-8 0,0 0-3 0,12-15-5 15,-12 15-3-15,8-3-4 0,-8 3-3 0,9-8-7 16,-9 8 0-16,13-7-3 0,-6 5-4 0,-7 2-3 0,18-4-2 15,-10 2-1-15,-8 2-1 0,19-4-2 16,-7 3-1-16,-12 1-1 0,19-3 0 0,-2 3 7 0,-4-4-2 16,1 2 1-16,-14 2 2 0,22 2-8 0,-11-4 0 15,-11 2 2-15,19 0-5 0,-19 0-3 0,13 6-3 16,-13-6 0-16,12 4-2 0,-12-4-2 0,11 10 0 16,-8-7 1-16,-3-3-2 0,4 11 1 0,-4-11 1 15,0 0 0-15,-10 19 3 0,10-19-3 0,-8 15-1 16,2-10 1-16,-1 2 0 0,1 2 1 0,0-1 0 15,6-8 0-15,-11 11 1 0,7-5-3 0,-3-1 0 16,7-5 4-16,-12 10-4 0,12-10-3 0,-9 8 4 0,9-8-2 16,-11 8-1-16,11-8-1 0,-6 7-1 0,6-7 0 15,0 0-1-15,-7 7 1 0,7-7 0 16,0 0-3-16,-3 9 1 0,3-9-2 0,0 0 3 0,0 0 3 16,0 0-3-16,0 0 0 0,0 0-2 0,-6 8 0 15,6-8 0-15,0 0 5 0,0 0-4 0,0 0-2 16,0 0 3-16,0 0 0 0,10 15-1 0,-10-15 3 15,0 0-2-15,12 10-2 0,-6-6 3 0,0 1-2 16,-6-5-2-16,12 9 4 0,-9-2-3 0,3-1 0 16,1 0 1-16,-7-6-3 0,12 12 1 0,-6-8 1 15,0 3 0-15,3 0-1 0,2-3-1 0,-5 4 5 16,-6-8-3-16,10 12-1 0,-5-5 1 0,1 3-2 16,-6-10-1-16,3 12 5 0,1-6 0 0,-4-6-3 15,2 15 3-15,-2-15 6 0,-3 14-4 0,-2-5 7 0,5-9 2 16,-12 11 7-16,5-3 1 0,-1-3 4 0,1 0 0 15,7-5 1-15,-18 10-2 0,10-7 0 0,-1 1-5 16,-1 2 1-16,-2-3-4 0,2-2 4 0,10-1-7 16,-23 8-3-16,13-7-1 0,-2 0-1 0,12-1 2 15,-21 4-4-15,11-4-3 0,10 0-20 0,-23 4-16 16,13-4-18-16,10 0-17 0,-20-4-23 0,20 4-22 16,-17 0-29-16,17 0-23 0,-14 0-30 0,14 0-208 15,-13-5-438-15,13 5 194 0</inkml:trace>
  <inkml:trace contextRef="#ctx0" brushRef="#br0" timeOffset="3759.46">941-838 112 0,'0'0'187'0,"9"-4"-14"0,-9 4-8 0,0 0-13 15,11-7-12-15,-11 7-8 0,14-1-10 0,-14 1-7 0,15-4-5 16,-5 4-2-16,-10 0-5 0,26-3-5 15,-17 3-4-15,3-1-5 0,2-3-1 0,4 4-4 16,-1 4 0-16,-1-4-6 0,-1 0-3 0,0 1-3 0,-3-1-7 16,-5 3-8-16,-7-3-7 0,18 5-5 0,-10 0-6 15,-1-2 1-15,-7-3-6 0,11 11-3 16,-8-5-2-16,-3-6 1 0,6 13 1 0,-2-4 0 0,-4-9 2 16,2 13 0-16,-2-13 0 0,0 18 2 0,0-18 2 15,-6 21 0-15,3-9 2 0,0-1 3 0,0 4 2 16,-3-8 1-16,1 7 0 0,-1 0-6 0,0-2 0 15,2 1 5-15,-5 0-4 0,1-2-5 0,1 2-1 16,-1 1-6-16,1-2 11 0,0 4-11 0,-4-2-2 0,4-1-1 16,1 2-8-16,-2-4 2 0,2 1-2 0,0-3 0 15,3-1-4-15,-4 5-1 0,1-2 3 0,1-4-2 16,5-7-1-16,-12 20-5 0,9-14-1 0,-1 3-2 16,1-2-13-16,3-7-19 0,-6 14-14 0,0-4-12 15,6-10-20-15,-6 11-23 0,2-5-25 0,4-6-27 16,-3 11-22-16,3-11-13 0,0 0-32 0,-6 7-230 15,6-7-481-15,0 0 214 0</inkml:trace>
  <inkml:trace contextRef="#ctx0" brushRef="#br0" timeOffset="4027.67">1109-603 181 0,'0'0'231'0,"12"-5"-10"16,-4 1-13-16,-8 4-14 0,17-5-9 0,-8 1-12 15,3 0-10-15,-12 4-8 0,26-1-6 16,-13 2-16-16,2-2-4 0,1 0-10 0,-1 0-16 0,-1 2-10 16,-1-2-8-16,-1-2-14 0,-12 3 1 0,19 0-16 15,-10 3-2-15,-9-3-10 0,15 1-14 0,-15-1-22 16,14 1-19-16,-14-1-18 0,12 3-29 0,-12-3-22 15,0 0-32-15,13 0-42 0,-13 0-70 0,0 0-142 16,0 0-395-16,14-4 176 0</inkml:trace>
  <inkml:trace contextRef="#ctx0" brushRef="#br0" timeOffset="4734.57">1631-780 93 0,'0'0'234'0,"-12"2"-13"15,12-2-21-15,0 0-15 0,0 0-20 0,-7 7-21 16,7-7-8-16,0 0-14 0,0 0-3 0,-8 6-4 0,8-6-11 16,0 0-14-16,-7 7-4 0,7-7-8 0,0 0-7 15,-6 8-4-15,6-8-5 0,-8 7 0 0,8-7-6 16,0 0-3-16,-1 12-7 0,1-12-3 0,0 0-4 15,-5 12-4-15,5-12-8 0,0 11 6 0,0-11-4 16,0 0 0-16,0 0-3 0,5 19 2 0,-1-17-3 16,-4-2-2-16,6 11-2 0,0-5 0 0,2 1 0 15,-2-1 4-15,0-1-5 0,1 4-1 0,1-4-2 16,1 1 1-16,-9-6 0 0,13 7-3 0,-6-1-4 16,1 1 2-16,-8-7-4 0,9 11 0 0,-3-5-2 15,0 0 0-15,-6-6 0 0,10 14 0 0,-5-9-1 16,-1 1-2-16,-4-6 0 0,8 13 3 0,-8-13-2 0,6 12-3 15,-2-4 6-15,-2 0-2 0,-2-8-2 0,1 11 5 16,-1-11-3-16,0 11 3 0,0-11 3 16,-3 12-1-16,3-12-2 0,0 0 2 0,-6 14-3 0,6-14 2 15,-6 10 0-15,6-10-3 0,-7 5 0 0,7-5 2 16,-11 11-10-16,4-9-17 0,7-2-34 0,-12 11-27 16,12-11-29-16,-14 7-39 0,8-3-36 15,6-4-63-15,-14 2-162 0,14-2-440 0,0 0 196 0</inkml:trace>
  <inkml:trace contextRef="#ctx0" brushRef="#br0" timeOffset="4323.88">1624-771 115 0,'0'0'274'16,"0"0"-16"-16,3-14-19 0,-3 14-20 15,0 0-18-15,12-4-18 0,-12 4-17 0,13-4-14 16,-13 4-6-16,13-2-17 0,-13 2-7 0,18-1-13 0,-18 1-9 16,20 0-7-16,-20 0-9 0,16 0-9 0,-16 0-5 15,18 0-7-15,-6 1-6 0,-12-1-9 16,15 0-3-16,-5 2-5 0,-10-2-7 0,15 1-7 0,-15-1-9 15,14 1-17-15,-14-1-17 0,12 2-20 0,-12-2-17 16,0 0-21-16,13 2-19 0,-13-2-20 0,0 0-26 16,0 0-17-16,0 0-43 0,0 0-163 0,0 0-393 15,0 0 174-15</inkml:trace>
</inkml:ink>
</file>

<file path=ppt/ink/ink261.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in"/>
          <inkml:channel name="T" type="integer" max="2.14748E9" units="dev"/>
        </inkml:traceFormat>
        <inkml:channelProperties>
          <inkml:channelProperty channel="X" name="resolution" value="393.73947" units="1/cm"/>
          <inkml:channelProperty channel="Y" name="resolution" value="393.73947" units="1/cm"/>
          <inkml:channelProperty channel="F" name="resolution" value="249.9771" units="1/in"/>
          <inkml:channelProperty channel="T" name="resolution" value="1" units="1/dev"/>
        </inkml:channelProperties>
      </inkml:inkSource>
      <inkml:timestamp xml:id="ts0" timeString="2023-08-11T05:35:48.947"/>
    </inkml:context>
    <inkml:brush xml:id="br0">
      <inkml:brushProperty name="width" value="0.04667" units="cm"/>
      <inkml:brushProperty name="height" value="0.04667" units="cm"/>
      <inkml:brushProperty name="color" value="#3165BB"/>
      <inkml:brushProperty name="fitToCurve" value="1"/>
    </inkml:brush>
  </inkml:definitions>
  <inkml:trace contextRef="#ctx0" brushRef="#br0">686 350 30 0,'0'0'206'0,"0"0"-12"0,0 0-15 16,0 0-13-16,0 0-18 0,0 0-11 0,0 0-13 15,0 0-16-15,0 0-4 0,0 0-9 0,0 0-8 16,0 0-4-16,0 0-5 0,0 0-7 0,36-7-5 15,-36 7-7-15,0 0-4 0,19-2-7 0,-19 2-5 16,12-3-3-16,-12 3-5 0,15-1-4 0,-15 1-3 16,16 0-1-16,-16 0 0 0,14 1-1 0,-14-1-3 15,13 3-2-15,-13-3 0 0,15 0 4 0,-15 0 0 16,18 1 0-16,-18-1 0 0,14 1 1 0,-14-1-6 16,14 0 5-16,-14 0 1 0,15 2 0 0,-15-2-4 0,14 0 5 15,-14 0 1-15,13-2-1 0,-13 2 0 16,0 0-3-16,14 3-6 0,-14-3 0 0,0 0 1 15,12 0 0-15,-12 0-5 0,0 0 1 0,0 0-4 0,0 0 0 16,13 2-1-16,-13-2-3 0,0 0 0 0,0 0 1 16,0 0-3-16,0 0 3 0,0 0-2 0,0 0-1 15,0 0 1-15,0 0-4 0,0 0 0 0,0 0 3 16,13 0-2-16,-13 0 2 0,0 0-5 0,0 0 4 16,0 0-8-16,0 0-10 0,0 0-16 0,0 0-4 15,0 0-18-15,0 0-22 0,0 0-12 0,0 0-19 16,0 0-15-16,0 0-21 0,0 0-36 0,0 0-175 15,0 0-381-15,0 0 169 0</inkml:trace>
  <inkml:trace contextRef="#ctx0" brushRef="#br0" timeOffset="413.2">740 553 109 0,'6'7'185'15,"-6"-7"-17"-15,0 0-8 0,7 5-5 0,-7-5-9 16,0 0-14-16,0 0 1 0,12 3-7 0,-12-3-7 15,0 0 2-15,13-2-8 0,-13 2-3 0,0 0-8 16,17-4-2-16,-17 4-4 0,19-1-9 0,-8 0-5 16,-11 1-3-16,21-2-6 0,-21 2-4 0,20 0-10 15,-8 0-3-15,-12 0-6 0,23 0-5 0,-11 2-3 16,-12-2-3-16,21-2-8 0,-11 2 0 0,-1 3-5 16,-9-3-4-16,19 1-1 0,-8 2-1 0,-11-3-4 0,13 1 1 15,-13-1-7-15,11 3 4 0,-11-3-2 16,10 4-4-16,-10-4-9 0,0 0-8 0,12 3-3 15,-12-3-7-15,0 0-10 0,4 10-15 0,-4-10-12 0,0 0-22 16,0 0-21-16,0 11-23 0,0-11-15 0,0 0-28 16,0 0-205-16,0 0-399 0,0 0 177 15</inkml:trace>
  <inkml:trace contextRef="#ctx0" brushRef="#br0" timeOffset="2340.92">4052-56 22 0,'0'0'151'15,"0"0"-6"-15,0 0-7 0,0 0-6 0,0 0-7 16,0 0-11-16,0 0-18 0,0 0 10 0,0 0-14 15,0 0-2-15,0 0-4 0,0 0-7 0,0 0-1 16,0 0-5-16,0 0-5 0,0 0-1 0,0 0 0 16,0 0 1-16,0 0-3 0,0 0 4 0,0 0 7 15,0 0 3-15,0 0-3 0,0 0-8 0,0 0-5 0,0 0-7 16,0 0-2-16,0 0-11 0,0 0-2 16,0 0-3-16,0 0-3 0,19-24-5 0,-19 24-2 15,11-12-3-15,-5 4-2 0,0 1-2 0,1-1 1 0,1-3-4 16,1 1-1-16,1 0-1 0,-2-1-3 0,1-1 1 15,2 3-3-15,0-1 1 0,-4 2-3 16,1-2 0-16,1-1 4 0,0 2-4 0,-2 0 1 0,-1 2 1 16,-6 7-1-16,9-10 1 0,-3 7 5 0,-6 3-6 15,6-10 2-15,-6 10-5 0,0 0-3 0,7-8 0 16,-7 8 1-16,0 0-8 0,0 0 5 0,0 0 1 16,0 0-2-16,0 0-1 0,0 0 3 0,0 0-4 15,0 0-1-15,0 0 5 0,0 0 0 0,0 0-3 16,-10 35 2-16,7-21-4 0,0-3 0 0,0 2 0 15,2 0 5-15,-4 2-2 0,2 0 2 16,-1 2-1-16,1 1 1 0,-2-1 0 0,1 1 4 0,2 1 1 16,-5 3 5-16,2-4 0 0,2-1 3 0,-1 4 1 0,-1-4 6 15,4 1 1-15,-2-2-1 0,-2 1 1 0,4-1 0 16,-4-1-1-16,4 1 3 0,-1-1-5 0,-1 1 3 16,0-1 0-16,3-2-5 0,-2-2-2 0,2 1 4 15,0 1-5-15,0-13 4 0,2 18-4 0,1-10 1 16,-3-8-3-16,0 15 4 0,0-15-10 0,3 14 6 15,-3-14-6-15,2 5 3 0,-2-5-2 0,3 12-2 16,-3-12 0-16,0 0-1 0,4 8 0 0,-4-8 0 16,0 0-3-16,2 11 2 0,-2-11-2 0,0 0-1 15,6 8 4-15,-6-8-15 0,0 0-18 0,0 0-10 16,0 13-14-16,0-13-15 0,0 0-24 0,0 0-22 16,-6 16-26-16,6-16-40 0,0 0-29 0,-3 15-231 15,3-15-474-15,0 0 210 0</inkml:trace>
  <inkml:trace contextRef="#ctx0" brushRef="#br0" timeOffset="4090.84">6769 314 180 0,'-19'-6'169'15,"19"6"-19"-15,0 0-11 0,0 0-18 0,0 0-1 16,0 0-8-16,0 0-7 0,6-18-5 0,-6 18-4 16,0 0-9-16,0 0-8 0,7-15-6 0,-7 15-3 15,6-11-4-15,-6 11-9 0,6-6-11 0,-6 6 5 16,8-8-8-16,-8 8-4 0,12-10-5 0,-12 10-2 15,10-7-2-15,-4 5-5 0,-6 2-6 0,19-9 1 0,-11 7-3 16,4-2 2-16,1 1-3 0,-5 2 0 16,7-2-5-16,-2 2-1 0,4 1-3 0,-17 0 5 0,25-1-5 15,-12 1-1-15,-4 0-2 0,-9 0 1 0,24 1 0 16,-15 0-2-16,-9-1-1 0,19 3-6 0,-11-2 8 16,-8-1-2-16,12 6 3 0,-12-6-2 0,7 8-5 15,-1-2 3-15,-6-6 2 0,6 15-3 0,-6-8 3 16,0-7 3-16,-6 20 2 0,6-9 5 0,-6 2-2 15,-1 0 2-15,-2 3-5 0,1 1 7 0,-1-3-1 16,-1 3-2-16,-2-3 1 0,-4 7 1 0,2-1 2 16,-2-1 0-16,-1 0-1 0,-2-1-6 0,0-1 5 15,-1-1-3-15,-2 4-2 0,3-3 2 0,-1-5-1 16,-2 3-1-16,2 0 3 0,-2 1-7 0,6-7-1 16,-4 8-10-16,4-5 12 0,2-1-1 0,-2-2-2 15,3 1 0-15,-2-3 3 0,4-2 1 0,2 0-2 0,2 0-4 16,7-5 4-16,-12 6-1 0,12-6 5 15,-8 8-1-15,8-8 6 0,-9 3-2 0,9-3 4 16,0 0-2-16,0 0-3 0,0 0 1 0,0 0-1 16,0 0-2-16,0 0-1 0,0 0-2 0,0 0 1 0,32-12-3 15,-22 10 0-15,7-3 1 0,-5 2-5 16,7-1 4-16,-1 3-1 0,0 1-2 0,9-5 1 0,-5 5-1 16,5-2-1-16,-2-2 2 0,3 4-1 0,-1-1-1 15,2-2 2-15,-2 3 1 0,-2 0-1 0,0 0-5 16,2 0 4-16,-8 3-3 0,1-2 4 0,-1-1-2 15,1 0-3-15,-4 0 4 0,-4 1 4 0,1-1-6 16,1 0-1-16,-14 0 4 0,16 3-4 0,-16-3 3 16,14 0-1-16,-14 0-2 0,12 2 0 0,-12-2 2 15,0 0-4-15,10 5-8 0,-10-5-8 0,9 2-10 16,-9-2-12-16,0 0-11 0,10 10-15 0,-10-10-17 16,0 8-20-16,0-8-19 0,0 0-25 0,6 11-185 0,-6-11-360 15,6 6 159-15</inkml:trace>
  <inkml:trace contextRef="#ctx0" brushRef="#br0" timeOffset="5674.65">9476 275 11 0,'0'0'173'0,"0"0"-2"16,0 0-6-16,0-14-14 0,0 14-12 0,0 0-13 15,0 0-7-15,2-17-15 0,-2 17-6 0,0 0-5 16,4-11-7-16,-4 11-9 0,0 0-11 0,8-11-7 16,-8 11-2-16,7-7-7 0,-7 7-1 0,9-7-8 0,0 5-4 15,-9 2-2-15,16-8-3 0,-4 7-5 0,-3-1-2 16,3-1-3-16,3 2-4 0,-1-2 1 16,2 0-3-16,-1 2 1 0,-2-1-5 0,5 2-2 0,-3-1 2 15,1-2-2-15,1 2-3 0,-17 1-5 0,19 0 3 16,-7 0-1-16,-12 0-1 0,20-1 3 0,-20 1-4 15,13 1 2-15,-13-1 3 0,10 5-7 0,-10-5-1 16,11 6 5-16,-11-6-2 0,3 8-1 0,-3-8 1 16,0 12 2-16,0-12 5 0,-5 15-4 0,-1-5 0 15,2-3 0-15,-3 1 1 0,-1 5 0 0,1-6-4 16,-5 2 2-16,1 2 3 0,1 0-4 0,-2-2 3 16,1 2-4-16,2-4 4 0,2 4-6 0,0-5 3 15,-1-1 1-15,-1 4-3 0,5-3 2 0,4-6 2 0,-11 7 0 16,11-7-1-16,-9 7 1 0,9-7-13 15,-6 6 10-15,6-6 2 0,0 0 0 0,-6 7 3 16,6-7-2-16,0 0-2 0,0 0 3 0,0 0-2 0,0 0 1 16,0 0-6-16,0 0 2 0,0 0 0 0,33-3 2 15,-33 3 0-15,20-3-1 0,-10 3-1 0,6-3-1 16,-2-1-2-16,-4 4 1 0,-10 0 1 0,24-1-2 16,-9-1-1-16,-3 1 4 0,3 1-1 0,1 0 1 15,-7 1-1-15,-9-1-3 0,23 2 3 0,-11 2-3 16,-2-3 6-16,-1 1-6 0,-9-2-10 0,18 5 15 15,-12 1 1-15,1-1-1 0,-7-5-1 0,9 13-3 16,-3 0 3-16,-1-6 0 0,-4 3 3 0,-1-10-2 16,5 22 2-16,1-8 1 0,-6-1 3 0,0 0 0 15,0 1 6-15,-5 1-2 0,4-4 2 0,-2 2 3 16,-5 2 2-16,-1-1-3 0,-1-3 2 0,-1 0-5 16,-5 2 2-16,1-4-3 0,-1 3 1 0,1-1-1 0,-5-5-3 15,-1 5 1-15,2-5 0 0,3 1-1 16,-2 0-3-16,-3-2 3 0,6 0 1 0,-1-2-3 15,1-1-4-15,0 3 3 0,4-3-1 0,-2 1-10 0,1 1-7 16,12-4-12-16,-21 2-13 0,12-1-15 0,9-1-14 16,-16 3-24-16,16-3-15 0,-14 1-22 0,14-1-34 15,0 0-158-15,-18-5-345 0,18 5 153 0</inkml:trace>
  <inkml:trace contextRef="#ctx0" brushRef="#br0" timeOffset="6609.04">11991 346 60 0,'6'-4'186'0,"-6"4"-8"16,0 0-15-16,9-10-5 0,-9 10-7 0,0 0-7 16,7-6-14-16,-7 6 0 0,0 0-11 0,0 0-14 15,0 0-14-15,6-7-11 0,-6 7-2 0,0 0-11 16,0 0-4-16,0 0 0 0,0 0 3 0,0 0 4 16,0 0-4-16,-15 27-6 0,15-27-5 0,-12 17-5 15,6-10-1-15,-1 3-7 0,1-3-1 0,-2 0-7 16,2 4 0-16,0-4-6 0,2 6-4 0,-1-7 0 15,-1 2-3-15,6-8 1 0,-4 15-2 0,4-15-6 16,-3 13 5-16,3-13-3 0,0 10-3 0,0-10 1 16,3 11 0-16,-3-11-1 0,10 5 2 0,-2 0-2 0,-8-5-1 15,15 8-3-15,-6-3 0 0,0-1-3 0,0-1-9 16,1-1-16-16,-10-2-18 0,25 7-12 0,-14-4-14 16,-1 0-15-16,-10-3-13 0,21 1-11 0,-10-2-15 15,-11 1-15-15,22-6-9 0,-13 2-21 0,3-1-146 16,0 2-333-16,-5-3 148 0</inkml:trace>
  <inkml:trace contextRef="#ctx0" brushRef="#br0" timeOffset="6808.81">12290 392 160 0,'0'0'186'0,"0"0"-17"0,12-4-18 0,-12 4-5 16,0 0-6-16,0 0 9 0,0 0-2 15,0 0-5-15,-13 37-8 0,3-23-5 0,-1 8-4 0,1-2-6 16,-4 5-9-16,-1-2-10 0,-4 8-11 0,4-5-11 15,-1-2-4-15,-1 11-8 0,-4-4-7 0,9-6-4 16,-7 6-4-16,7-5-7 0,-1 7-4 0,5-8-12 16,-1 0-28-16,3-1-25 0,2 0-28 0,2-2-38 15,2-4-45-15,2-3-63 0,-2-6-166 0,7 4-395 16,-2-3 175-16</inkml:trace>
  <inkml:trace contextRef="#ctx0" brushRef="#br0" timeOffset="8006.47">14425 449 47 0,'-20'1'193'0,"20"-1"-11"0,-24 0-16 0,15 3-14 16,9-3-9-16,-20 3-16 0,8 1-12 0,3-3-12 15,-2 5-17-15,11-6 0 0,-15 10-11 0,8-7-4 16,1 4-4-16,6-7-5 0,-8 11-9 0,5-3 1 16,3-8-4-16,-1 13-3 0,1-13-6 0,1 15-1 15,-1-15-6-15,8 11-3 0,-2-3 0 0,0-1-4 16,1-1-5-16,2 1 1 0,2 0-3 0,2-1 3 16,1 5-6-16,-3-4-8 0,4 4 7 0,2-2-2 15,-1 1 0-15,1-2-6 0,-2 4 2 0,-2-1-2 0,2 0 2 16,-2-3-1-16,1 3 2 0,-1-1-5 15,1 0 2-15,-4 1-1 0,3 0 3 0,-1 2 1 16,-1-3-3-16,-2 3 1 0,0-2-2 0,-3 4 5 0,0-5 3 16,-3 1-4-16,0 3 3 0,-2-1-5 15,-1 1 4-15,-1 0 5 0,-4-1 5 0,-1-1-2 16,0-2 0-16,-1 1-3 0,-2-1-1 0,-5 3-2 0,4-5 1 16,-4 1 1-16,3 0-2 0,-4-2-4 0,0 2-7 15,0-3-2-15,-2 1-16 0,1-1-17 0,0 1-21 16,-1-1-17-16,1-1-30 0,2-2-10 0,1 3-24 15,2-2-33-15,-3-3-161 0,14-1-355 0,-15 4 157 16</inkml:trace>
  <inkml:trace contextRef="#ctx0" brushRef="#br0" timeOffset="7608.53">14372 442 152 0,'0'0'201'0,"0"0"-18"0,0 0-13 16,29-10-18-16,-29 10-10 0,0 0-16 0,25 4-11 16,-25-4-13-16,21 0-7 0,-9 0-12 0,0 2-7 15,-12-2-8-15,22 1-4 0,-11-2-9 0,-11 1-6 16,22 1-5-16,-12-1-4 0,-10 0-6 0,15 0-12 16,-15 0-19-16,14 3-13 0,-14-3-22 0,12 1-22 15,-12-1-19-15,0 0-20 0,15-1-50 0,-15 1-120 16,0 0-282-16,9-6 124 0</inkml:trace>
  <inkml:trace contextRef="#ctx0" brushRef="#br0" timeOffset="8901.77">17415 460 175 0,'0'0'198'0,"-17"-4"-7"16,6 4-12-16,11 0-16 0,-23 4-6 0,8-2-12 0,-1 3-10 16,-4 2-12-16,6-1-7 0,-3 2-5 0,-1-1-12 15,0 2-9-15,3 2-7 0,3 0-4 0,-1 0-8 16,1 2-4-16,2-1-8 0,-1 2-3 0,2-1-5 16,2 2-4-16,1-2-5 0,0 1-4 0,0 1-5 15,0-2 4-15,4 1-7 0,1 3-1 0,2-4-3 16,-1-4-2-16,3 5-4 0,0-4 2 0,0 1-8 0,3-4 0 15,6 4 3-15,-4-3-1 0,5-3 0 16,-1 2-3-16,3-1 1 0,12 2-2 0,-8-5-3 16,8-3-1-16,-7 1-1 0,5-1 1 0,2-1 0 0,-8-1-1 15,-2-3 0-15,2-1-1 0,-3-2-1 0,-2 1-3 16,-1-2 1-16,-2 1 1 0,1 0-3 0,-5-4 1 16,-1 4 0-16,-6 0 0 0,0 8-1 0,0-16-2 15,0 16 4-15,-8-17-3 0,3 9-1 0,-4 4 1 16,-3 0-7-16,0 1-8 0,-3-2-17 0,1 4-13 15,-1 1-12-15,-2 1-15 0,-1 4-30 0,-3-1-17 16,6 2-30-16,-5 3-76 0,3-2-121 0,-3-1-374 16,5 1 166-16</inkml:trace>
</inkml:ink>
</file>

<file path=ppt/ink/ink262.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in"/>
          <inkml:channel name="T" type="integer" max="2.14748E9" units="dev"/>
        </inkml:traceFormat>
        <inkml:channelProperties>
          <inkml:channelProperty channel="X" name="resolution" value="393.73947" units="1/cm"/>
          <inkml:channelProperty channel="Y" name="resolution" value="393.73947" units="1/cm"/>
          <inkml:channelProperty channel="F" name="resolution" value="249.9771" units="1/in"/>
          <inkml:channelProperty channel="T" name="resolution" value="1" units="1/dev"/>
        </inkml:channelProperties>
      </inkml:inkSource>
      <inkml:timestamp xml:id="ts0" timeString="2023-08-11T05:51:55.570"/>
    </inkml:context>
    <inkml:brush xml:id="br0">
      <inkml:brushProperty name="width" value="0.04667" units="cm"/>
      <inkml:brushProperty name="height" value="0.04667" units="cm"/>
      <inkml:brushProperty name="color" value="#ED1C24"/>
      <inkml:brushProperty name="fitToCurve" value="1"/>
    </inkml:brush>
  </inkml:definitions>
  <inkml:trace contextRef="#ctx0" brushRef="#br0">-2316-1806 213 0,'0'0'219'0,"0"0"-18"0,0 0-21 0,0 0-11 0,0 0-17 15,0 0-13-15,0 0-10 0,0 0-5 16,25-25-12-16,-25 25-8 0,9-2-5 0,-9 2-10 0,9-10 2 16,-9 10-7-16,12-7-4 0,-6 2-6 0,-6 5-2 15,13-8-5-15,-7-1-2 0,0 7-3 0,3-3-3 16,-4-2-7-16,4 0 1 0,1 1-6 0,-2 0-4 15,-2-1 2-15,-1 0-12 0,4-2-2 0,-1 2-2 16,1-1-6-16,1-3 0 0,4 3 1 0,-5-3-3 16,3 3-5-16,0-3-1 0,-4-2 1 0,3 2-3 15,1 3-1-15,-2-4-1 0,2 2-3 0,0 1 2 16,-4-2 0-16,1 6 2 0,-2-4-1 0,3-2 3 16,-4 5 3-16,2-1 1 0,-8 7 2 0,12-11-2 15,-5 4 2-15,1 2 0 0,-8 5 2 0,10-8 2 16,-10 8 1-16,5-8 5 0,-5 8-4 0,9-5 1 15,-9 5 1-15,0 0-1 0,0 0-3 0,0 0-4 0,7-7-3 16,-7 7 5-16,0 0-9 0,0 0 2 16,0 0 1-16,0 0-5 0,0 0-4 0,0 0 2 0,0 0-3 15,0 0 0-15,0 0 4 0,0 0-1 0,0 0 2 16,0 0 3-16,0 0 6 0,0 0 1 0,-10 36 11 16,8-25 2-16,1 2 3 0,-5 4-3 0,-2-5 3 15,4 1 4-15,-4 4-1 0,1-3 0 0,1 3 8 16,0-3-5-16,-2 4 2 0,4-3 12 0,-2 4-4 15,-3-1 4-15,5-4 2 0,-1 4 1 0,1-4-5 16,-7 3-4-16,10-2-2 0,-5 1-1 0,1-4 1 16,2 3 1-16,3-3 2 0,-1 2-3 0,-4-4-3 15,4 1-3-15,-1-1-3 0,-1 0-2 0,3-10 3 0,-4 21 1 16,4-13-4-16,-5 0 0 0,5-8 3 0,0 16-4 16,0-16 0-16,0 15 0 0,-1-6-5 0,1-9 3 15,-3 17 1-15,3-17-4 0,0 12 7 0,-3-2 3 16,3-10 2-16,-5 14 2 0,2-4-6 0,3-10-3 15,0 14-1-15,0-14-5 0,-3 14-1 0,3-14-6 16,3 13 0-16,-3-13-2 0,0 0-3 0,0 15-1 16,0-15-1-16,0 0-2 0,0 11 2 0,0-11-2 15,0 0 1-15,0 0-5 0,0 0 3 0,3 11-2 16,-3-11 1-16,0 0-1 0,0 0-1 0,0 0 0 16,12 3-3-16,-12-3-4 0,0 0-24 0,15-1-35 15,-15 1-38-15,0 0-69 0,20-12-46 0,-11 9-48 0,0 0-51 16,-9 3-56-16,13-10-91 0,-10 7-242 0,-3 3-753 15,9-10 333-15</inkml:trace>
  <inkml:trace contextRef="#ctx0" brushRef="#br0" timeOffset="18176.02">-461-989 24 0,'0'0'265'0,"0"0"-13"0,0 0-19 0,0 0-17 16,0 0-15-16,0 0-16 0,0 0-16 0,0 0-17 16,5-18-11-16,-5 18-11 0,0 0-16 0,0 0-3 15,9-9-10-15,-9 9-11 0,0 0-10 0,11-2-2 16,-11 2-9-16,12-6-6 0,-12 6-7 0,0 0-7 16,15-3-7-16,-15 3 2 0,18 0-10 0,-18 0 2 15,20 0-7-15,-7 0-5 0,0 3-1 0,4-1-1 0,-1 3-3 16,1-5-3-16,1 3-1 0,-1-3-2 0,3 1 2 15,-2 3-4-15,1-2-2 0,-3 2-1 16,4-3 0-16,-4 3 1 0,-1-2-3 0,2 2 1 0,-8-3-3 16,-9-1 1-16,19 2-1 0,-12 2-2 0,1-2-2 15,-8-2 0-15,9 7 0 0,-9-7 0 0,0 0 2 16,-3 11 0-16,3-11 0 0,-9 16 1 0,1-11-4 16,-4 3 2-16,4-5 1 0,-3 5 0 0,-2-1 1 15,-1 1-1-15,1-1-3 0,-1 4 1 0,1-3 0 16,0-5 2-16,-1 2-5 0,4 0 5 0,1 0-2 15,0-2 0-15,0 1-1 0,1 4 1 0,1-3-1 16,7-5 2-16,-12 11 0 0,12-11-1 0,-7 3-1 16,7-3 3-16,0 0-2 0,-8 4 3 0,8-4-2 15,0 0 1-15,0 0-3 0,0 0-1 0,0 0 3 16,0 0 0-16,0 0 0 0,25 4-1 0,-25-4 0 16,20 0 1-16,-10 0 2 0,7 0-4 0,-17 0 5 15,24-4-1-15,-8 4 1 0,-1-1-3 0,-3 1 2 0,-12 0 7 16,22 1 1-16,-11 2 7 0,1-2-9 0,-12-1 7 15,16 3 4-15,-6-1 0 0,-10-2-6 16,15 0 2-16,-15 0-3 0,15 4 0 0,-15-4 1 0,14 5 0 16,-8-4-5-16,-6-1 3 0,7 9-2 0,-7-9 5 15,6 10 1-15,-6-10 8 0,2 12 5 16,-2-12 1-16,4 11 3 0,-4-1 6 0,0-10 3 0,-4 16 3 16,2-6-3-16,-4 0-5 0,6-10 4 0,-10 19 7 15,-1-11-8-15,2 3 0 0,-4-2 2 0,1-2-4 16,-2-1 0-16,-3 2-1 0,2-2-6 0,0 4-5 15,1-6 6-15,-4 0-5 0,3 2-8 0,-1-4-5 16,0 1-28-16,2-3-23 0,-2 4-36 0,1 0-32 16,0 0-46-16,-1-3-44 0,5 3-45 0,11-4-82 15,-24-4-201-15,24 4-566 0,-15-3 251 0</inkml:trace>
  <inkml:trace contextRef="#ctx0" brushRef="#br0" timeOffset="181800.88">-2506-821 89 0,'0'0'218'0,"0"0"-11"15,0 0-15-15,0 0-13 0,0 0-14 0,0 0-8 16,0 0-7-16,0 0-10 0,0 0-2 0,0 0-4 16,0 0-8-16,0 0-5 0,0 0-5 0,0 0-1 15,0 0-5-15,0 0-6 0,0 0-7 0,0 0-10 16,0 0-7-16,0 0-7 0,0 0-11 0,0 0-3 15,0 0-7-15,0 0-3 0,0 0-6 0,0 0-6 16,14-30-1-16,-14 30-2 0,7-8-10 0,-7 8 1 16,12-5-1-16,-12 5-3 0,14-2-4 0,-2-3 3 15,-2 2-8-15,2 0 3 0,0 3-4 0,3-4-1 16,1 3-1-16,-2 0-2 0,1-3-1 0,-5 3-1 16,6-2 3-16,-1 0-6 0,2-1 4 0,-7 1-2 15,2 2-5-15,-12 1 3 0,19 0 2 0,-8-1-4 0,-11 1 0 16,16 2 1-16,-16-2-1 0,17 0 1 0,-17 0-3 15,13 3 1-15,-13-3 0 0,9 4 0 0,-9-4-5 16,0 0 8-16,9 6-1 0,-9-6-1 0,4 7-2 16,-4-7 2-16,6 10 0 0,-6-10 2 0,0 11-4 15,0-11 5-15,0 0-4 0,2 15 4 0,-2-15-2 16,0 0 4-16,-3 17-2 0,-2-7 2 0,5-10-3 16,-7 14 2-16,3-8-1 0,-4 2 4 0,2 3-2 15,-1-5 0-15,-2 0 0 0,3 3 3 0,-2-2-3 16,-4 3 2-16,0 0 0 0,1-3 4 0,0 3-4 15,-1 1 2-15,-1-3 0 0,2-3 2 16,-4 2-4-16,9 0 2 0,-4-2-7 0,5 1 8 0,-5-4-3 16,10-2-3-16,-10 7 0 0,10-7 4 0,-8 8-3 0,8-8 0 15,0 0-1-15,-10 3-2 0,10-3 0 0,0 0 2 16,0 0-2-16,0 0 4 0,-9 5-2 0,9-5 0 16,0 0 2-16,0 0 0 0,0 0-2 0,0 0 0 15,0 0-1-15,0 0-5 0,0 0 4 0,0 0 2 16,0 0-2-16,0 0-1 0,40-5-1 0,-40 5 2 15,16-2 0-15,-4 1 3 0,-12 1-3 0,20-2 5 16,-11 0-1-16,1-2 2 0,-10 4-8 0,23 0 8 16,-7-2-4-16,-6 7 1 0,2-4 7 0,-12-1-8 15,21 0 0-15,-9 4 0 0,-1 1-4 0,-3-2 2 16,4 1-7-16,3 0 8 0,-1 3 0 0,-2-4-4 16,1 1 5-16,2 2-2 0,1 0 2 0,-2-1-4 15,1 1 2-15,1-5 1 0,4 2 0 0,-3 0 1 0,-2-3 2 16,5 0-5-16,-1 1 6 0,1 2-2 15,-3-6-4-15,0 6 1 0,1-3 1 0,-5 3-2 16,2-3 2-16,-3 0-1 0,-12 0-8 0,21 0-13 16,-21 0-25-16,18 0-22 0,-18 0-29 0,9 2-37 0,-9-2-49 15,0 0-64-15,0 0-251 0,13-4-538 0,-13 4 238 16</inkml:trace>
  <inkml:trace contextRef="#ctx0" brushRef="#br0" timeOffset="183211.97">67 44 70 0,'0'0'232'0,"-6"-9"-10"0,6 9-8 0,0 0-15 16,-4-9-13-16,4 9-10 0,0 0-14 0,0 0-8 0,0 0-10 15,0 0-5-15,0-14-9 0,0 14-10 0,0 0-7 16,0 0-9-16,0 0-6 0,0 0-8 16,0 0-5-16,-3-13-6 0,3 13-9 0,0 0-8 0,0 0-6 15,0 0-6-15,0 0-7 0,0 0-5 0,0 0 0 16,0 0-2-16,0 0-6 0,0 0-5 0,0 0-3 16,0 0-2-16,31 10 1 0,-31-10-4 0,16 8-2 15,-8-6-1-15,8 5-2 0,-2-3 7 0,-1-4-10 16,2 3 0-16,-3 1-1 0,3-2-1 0,-2 2 1 15,2-1-2-15,-1 1-3 0,-3-3 1 0,0 3 0 16,-1-2-1-16,-10-2-2 0,17 4 2 0,-17-4 2 16,13 1-4-16,-13-1-1 0,11 6 0 0,-11-6 0 15,10 5 1-15,-10-5-4 0,0 0 3 0,3 8-1 16,-3-8 1-16,0 0 3 0,0 0-3 0,-13 18 0 16,13-18 1-16,-9 9 2 0,1-2-1 0,-2-3 8 15,10-4-7-15,-17 8 4 0,7-4-2 0,2 3-1 16,8-7 2-16,-14 8-5 0,6-5 3 0,1 0 0 0,7-3 0 15,-12 9 1-15,12-9-4 0,-11 6 1 0,11-6 1 16,-9 3 0-16,9-3 2 0,0 0-5 0,0 0 1 16,-6 6 5-16,6-6-5 0,0 0-1 0,0 0 4 15,0 0 0-15,0 0-3 0,0 0 4 0,0 0-2 16,0 0 4-16,0 0-3 0,0 0-4 0,15 12 1 16,-15-12 1-16,12 3-2 0,-12-3 1 15,0 0 3-15,18 1-4 0,-18-1 5 0,11 1-4 0,-11-1-1 16,0 0-1-16,13 1 5 0,-13-1-7 0,0 0 1 15,12 4 0-15,-12-4 4 0,0 0-2 0,10 0 0 16,-10 0-2-16,0 0-4 0,9 5 5 0,-9-5-3 16,0 0 8-16,8 4-4 0,-8-4-5 0,0 0 4 15,0 0-1-15,7 8-1 0,-7-8 1 0,0 0 2 16,5 10-4-16,-5-10 2 0,4 9 1 0,-4-9 1 16,0 0 1-16,2 16 4 0,-2-16 9 0,0 0 11 15,-6 21-1-15,6-21 6 0,-5 13 9 0,4-8 1 16,-5 3-4-16,0-3 7 0,1 5 3 0,-4-3 0 15,2 0 1-15,-7-3-6 0,1 3 0 0,0 0 0 0,1 0-11 16,-2 0 3-16,1-3-5 0,2 0-3 0,-2-1-3 16,-3 0-4-16,4 2 1 0,1-3 0 0,-1-1-3 15,12-1-1-15,-18 1-18 0,9 1-19 0,9-2-13 16,-19 0-28-16,19 0-24 0,-15-3-24 0,15 3-28 16,-16-3-32-16,16 3-37 0,-14-7-54 0,7 5-257 15,7 2-561-15,-9-10 248 0</inkml:trace>
</inkml:ink>
</file>

<file path=ppt/ink/ink263.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in"/>
          <inkml:channel name="T" type="integer" max="2.14748E9" units="dev"/>
        </inkml:traceFormat>
        <inkml:channelProperties>
          <inkml:channelProperty channel="X" name="resolution" value="393.73947" units="1/cm"/>
          <inkml:channelProperty channel="Y" name="resolution" value="393.73947" units="1/cm"/>
          <inkml:channelProperty channel="F" name="resolution" value="249.9771" units="1/in"/>
          <inkml:channelProperty channel="T" name="resolution" value="1" units="1/dev"/>
        </inkml:channelProperties>
      </inkml:inkSource>
      <inkml:timestamp xml:id="ts0" timeString="2023-08-11T05:34:07.175"/>
    </inkml:context>
    <inkml:brush xml:id="br0">
      <inkml:brushProperty name="width" value="0.04667" units="cm"/>
      <inkml:brushProperty name="height" value="0.04667" units="cm"/>
      <inkml:brushProperty name="color" value="#ED1C24"/>
      <inkml:brushProperty name="fitToCurve" value="1"/>
    </inkml:brush>
    <inkml:brush xml:id="br1">
      <inkml:brushProperty name="width" value="0.04667" units="cm"/>
      <inkml:brushProperty name="height" value="0.04667" units="cm"/>
      <inkml:brushProperty name="color" value="#3165BB"/>
      <inkml:brushProperty name="fitToCurve" value="1"/>
    </inkml:brush>
  </inkml:definitions>
  <inkml:trace contextRef="#ctx0" brushRef="#br0">3170-659 61 0,'0'0'145'15,"0"0"-8"-15,0 0-6 0,0 0-8 0,2-13-6 16,-2 13-6-16,0 0-5 0,0 0-1 0,0 0-5 15,0 0-4-15,2-10-2 0,-2 10-2 0,0 0-3 0,0 0-2 16,0 0-2-16,0 0 1 0,0 0-10 0,0 0-4 16,0 0-12-16,0 0-6 0,0 0-4 15,0 0-10-15,0 0-4 0,0 0-6 0,0 0-3 16,0 0-3-16,0 0-3 0,0 0 4 0,0 0-3 0,0 0 0 16,-4 34-7-16,6-23 3 0,-2-11 5 0,4 19 2 15,-1-7-3-15,0 3 2 0,-2-2-1 0,4 1 1 16,-4 0-2-16,1 0 2 0,-1-3-4 0,2 2-2 15,-1 2-4-15,-1 0 5 0,2 0-2 16,-1-3-2-16,-1 1-1 0,1-2 2 0,-4 3-3 0,2-1-2 16,2 0-1-16,-4 0 1 0,1-4-3 0,1-9 5 15,0 18-5-15,0-18 0 0,1 21 3 0,-2-13-4 16,1-8-19-16,-2 13-10 0,2-13-16 0,-4 17-19 16,2-10-12-16,2-7-16 0,-3 13-19 0,3-13-27 15,0 0-18-15,5 13-21 0,-5-13-154 0,0 0-350 16,0 0 155-16</inkml:trace>
  <inkml:trace contextRef="#ctx0" brushRef="#br0" timeOffset="623.74">2958-643 171 0,'0'0'172'0,"0"0"-14"0,0 0-3 0,0 0-24 15,0 0-3-15,-6-6-10 0,6 6-9 0,0 0-11 0,0 0-11 16,0 0-6-16,0 0-10 0,0 0-9 0,0 0-7 16,0 0-1-16,0 0-7 0,27-10-3 15,-16 7-4-15,-11 3-5 0,22-3-3 0,-4 3 8 0,-3 0-9 16,4 0 6-16,6-2-6 0,-5 5-8 0,-1-3 2 16,2 2-3-16,-1-2 1 0,0 4-3 0,-3-5-2 15,2 2-1-15,1 3-3 0,-3 1-2 0,0-3-3 16,-1 2 0-16,-1-1-5 0,-1 4 6 0,1-4-2 15,-5 0-5-15,3 1 3 0,-4-1 1 0,0 0 2 16,-9-3-6-16,15 10-1 0,-7-9 1 0,-8-1 1 16,13 5-1-16,-7-2 0 0,-6-3 0 0,13 6-2 15,-13-6 1-15,9 6-3 0,-9-6 4 0,11 8-4 16,-11-8 3-16,9 7 0 0,-9-7 1 0,7 7-3 16,-7-7-2-16,9 8 3 0,-9-8-4 0,8 6-1 15,-8-6 4-15,0 0-4 0,6 11 4 0,-6-11 0 16,0 0-1-16,1 7 2 0,-1-7-2 0,0 0 7 15,0 0-2-15,0 0 2 0,-9 18 1 0,9-18-2 16,-10 8 3-16,2-4 2 0,8-4-1 0,-15 5-8 16,5-2 7-16,10-3-3 0,-16 7 0 0,4-3 1 15,0-1 0-15,3 0-6 0,-3-1 1 0,12-2-9 16,-24 5-11-16,11 1-9 0,2-2-14 0,-1-1-1 16,12-3-18-16,-18 5-23 0,9-4-1 0,9-1-9 15,-10 5-28-15,10-5-13 0,-14 5-134 0,14-5-291 0,-7 5 129 16</inkml:trace>
  <inkml:trace contextRef="#ctx0" brushRef="#br0" timeOffset="1175.33">3547-238 22 0,'0'0'186'0,"0"0"-12"15,0 0-18-15,0 0-14 0,0 0-16 16,0 0-9-16,0 0-3 0,3 12-16 0,-3-12-8 0,0 0-1 16,5 8-12-16,-5-8-1 0,0 0-8 0,7 8-5 15,-7-8-3-15,11 3 1 0,-11-3-7 0,9 5-2 16,-9-5-4-16,12 1 1 0,-12-1-6 0,20 4-3 16,-8-4-3-16,-12 0-4 0,17-2-3 0,-5 0 0 15,0 1-4-15,-12 1-3 0,21-6-3 0,-8-1 1 16,-3 4-5-16,-2-2-2 0,-1 0-2 0,-7 5 2 15,14-11-1-15,-7 7 2 0,-2-3-10 0,-1-3 6 16,-4 10 1-16,6-15-1 0,-1 5 0 0,-5 10-2 0,0-14-1 16,0 3 3-16,0 11-5 0,-5-17 1 15,5 17-5-15,-7-13 4 0,1 8-5 0,6 5-1 16,-15-13 2-16,4 11-4 0,2-2 4 0,0-1 0 16,-4-1-3-16,-3 3-1 0,1 3 2 0,0 0-3 15,1 0 3-15,-1 0 0 0,-1 3-1 0,1 3 2 16,3-2-8-16,-3-3-11 0,2 9-16 0,4-7-3 0,-5 4-11 15,0 0-6-15,5 0-21 0,0-4-10 16,1 3-24-16,8-6-21 0,-9 12-49 0,3-8-94 0,6-4-294 16,0 0 131-16</inkml:trace>
  <inkml:trace contextRef="#ctx0" brushRef="#br0" timeOffset="1844.36">4570-598 126 0,'0'0'232'0,"0"0"-19"0,0 0-15 16,0 0-16-16,0 0-16 0,0 0-14 0,0 0-16 16,0 0-18-16,0 0-10 0,0 0-14 0,0 0-9 15,0 0-3-15,0 0-1 0,0 0 7 0,0 0 6 16,12 35-3-16,-7-26-2 0,-2 1-7 0,0 2-5 16,1 5-3-16,1-4-4 0,-1 2-8 15,-1 1-5-15,-3-1-3 0,3 3-2 0,2 0-10 0,-4-2-2 16,-1-6-2-16,5 6-4 0,-2 0-2 0,0-1-3 15,-3-4-1-15,0 4-3 0,0-4-2 0,1-3-3 16,-1-8 1-16,0 21-1 0,0-12-3 0,0-9-2 16,0 18-1-16,0-10-18 0,0-8-17 0,-1 18-23 15,1-18-25-15,-3 10-20 0,3-10-26 0,-11 10-21 16,11-10-27-16,-4 7-19 0,4-7-225 0,-14 4-440 16,14-4 195-16</inkml:trace>
  <inkml:trace contextRef="#ctx0" brushRef="#br0" timeOffset="2322.37">4502-586 168 0,'0'0'183'0,"0"0"-18"0,1-15-15 0,-1 15-14 16,0 0-15-16,5-15-8 0,-1 11-12 0,-4 4-9 16,0 0-9-16,9-12-4 0,-6 4-11 0,-3 8-7 15,12-8-5-15,-4 5-2 0,-1-2-6 0,-7 5-1 16,16-3 0-16,-8-3 2 0,1 2-6 0,6 2 2 16,-3 1 1-16,0-1-5 0,0 1 3 0,-2 0-4 15,6-2 0-15,-1 0-2 0,0 2-3 0,-1 1-1 16,4 0-4-16,-2 0-1 0,-6 1-3 0,2-1-1 15,-12 0-1-15,21 3-5 0,-9 0 0 0,-1-6-5 16,-11 3-2-16,16 4 1 0,-7-1-1 0,-9-3-4 16,12 5-1-16,-12-5 1 0,13 5-3 0,-8-1 3 15,-5-4-2-15,4 7 0 0,-4-7-2 0,8 7 0 0,-8-7-2 16,3 10 4-16,-3-10 1 0,0 0 0 0,0 14 6 16,0-14 2-16,0 0-1 0,-6 15-1 15,6-15-1-15,-8 11 2 0,2-5-2 0,-3-3 3 16,9-3-3-16,-16 14-2 0,5-7-2 0,-3 0 2 0,-1 0-1 15,3-1-2-15,-3-1-1 0,0 2 0 16,3-1-6-16,-4 1-19 0,1-2-16 0,1 1-16 16,7-2-25-16,-5 2-23 0,4-2-28 0,8-4-28 0,-13 11-43 15,4-5-126-15,9-6-351 0,-6 10 155 0</inkml:trace>
  <inkml:trace contextRef="#ctx0" brushRef="#br0" timeOffset="2892.51">5012-309 132 0,'6'-7'158'16,"-6"7"-10"-16,6-11-11 0,-6 11-10 0,4-7-8 0,-4 7-8 15,9-13-4-15,-9 13-8 0,6-7-7 16,-6 7-6-16,11-14-3 0,-11 14-2 0,6-10-2 16,-6 10-3-16,6-11-7 0,-6 11 2 0,7-7 1 0,-7 7-12 15,0 0 4-15,0-11-5 0,0 11-2 0,0 0-1 16,6-10-1-16,-6 10-6 0,0 0-1 16,0 0-3-16,6-8-1 0,-6 8-4 0,0 0 2 15,0 0-8-15,0 0 0 0,0 0-4 0,0 0-6 0,0 0-2 16,0 0-1-16,0 0-5 0,0 0-3 0,0 0 0 15,0 0 0-15,0 0-6 0,0 0 3 0,0 0-1 16,0 0 0-16,7 25 1 0,-7-25-3 0,0 16 4 16,3-8-1-16,-3 3 1 0,0-11 0 0,3 20-3 15,-1-5 4-15,-2-6-4 0,0 3 2 0,0 1 2 16,0 2 0-16,-2-4-1 0,2 3-5 0,-3-1 0 16,3-13 3-16,0 24-1 0,0-15-1 0,-3 2-15 15,3-11-18-15,-4 16-29 0,2-5-29 0,-2-1-29 16,4-10-45-16,0 13-32 0,0-13-186 0,0 12-408 15,0-12 181-15</inkml:trace>
  <inkml:trace contextRef="#ctx0" brushRef="#br0" timeOffset="4750.13">7010-601 31 0,'0'0'178'0,"2"-15"-5"0,-2 15-10 16,0-11-16-16,0 11-12 0,3-10-8 0,-3 10-11 0,9-12-9 15,-9 12-10-15,3-10-7 0,-3 10 1 0,4-15-6 16,2 10-7-16,-6 5-3 0,6-8-5 0,-6 8-10 15,8-6-5-15,-8 6-5 0,9-7-3 0,-9 7-4 16,10-6-3-16,-10 6-4 0,12-5 2 0,-12 5-3 16,16-2-4-16,-10-2 4 0,-6 4-7 0,20-1 5 15,-7-2-2-15,-13 3 0 0,19-1-3 0,-5 1-2 16,-1 1-4-16,-4 2 1 0,-9-3-4 0,20 4-4 16,-13-3-2-16,5 1-1 0,-12-2-1 0,16 11-2 15,-7-7 2-15,-4 3-5 0,4-1 2 0,-6 1 0 16,4-3-2-16,-7-4-3 0,6 14 3 0,-3-5-3 15,-3-9-4-15,5 15 6 0,-2-9-1 0,-3-6 5 16,0 12-6-16,0-12 1 0,-8 15 2 0,2-8-1 16,6-7 1-16,-13 13-3 0,1-6 4 0,-2-1 6 15,4-5-8-15,-5 6 2 0,2 3-2 0,2-6 0 0,-1-1-8 16,-1 3-10-16,-1-1-18 0,3 1-16 16,-3-5-16-16,7 3-21 0,-5 2-23 0,12-6-25 15,-20 3-20-15,13 1-42 0,7-4-114 0,-12 4-333 16,12-4 148-16</inkml:trace>
  <inkml:trace contextRef="#ctx0" brushRef="#br0" timeOffset="4297.98">7021-544 125 0,'0'0'202'0,"6"-10"-14"0,-6 10-15 16,3-9-5-16,-3 9-5 0,4-8-7 0,-4 8-4 16,0 0-10-16,6-10-5 0,-6 10-5 0,0 0-6 15,3-10-6-15,-3 10-10 0,0 0-4 0,0 0-7 16,0 0-8-16,0 0-9 0,0 0-7 0,0 0-9 15,3-10-10-15,-3 10-2 0,0 0-11 0,0 0-5 16,0 0-2-16,0 0-5 0,0 0-5 0,0 0 0 16,0 0-4-16,0 31-2 0,0-31-15 0,0 20 4 15,5-9 0-15,-5-2-2 0,0 6 2 0,3-6-1 16,0 6-2-16,3-4-3 0,1 5 2 0,-7-4 3 16,3 2-2-16,-3-4-1 0,6 1-1 0,-3-1 3 15,0-2-1-15,0 2-1 0,-3-10-1 0,4 18 2 16,-1-9 0-16,0 0-15 0,-3-9-17 0,0 13-21 15,0-13-15-15,0 17-20 0,0-17-37 0,-3 13-23 16,3-13-5-16,-7 8-36 0,7-8-195 0,-15 6-409 16,15-6 181-16</inkml:trace>
  <inkml:trace contextRef="#ctx0" brushRef="#br0" timeOffset="5434.55">7297-362 73 0,'0'0'194'16,"0"0"-14"-16,0 0-17 0,0 0-10 0,0 0-10 15,0 0-3-15,16-27-12 0,-16 27-13 0,9-5-9 16,-9 5-7-16,6-8-8 0,-6 8-9 0,10-8-6 16,-10 8-6-16,14-5-5 0,-14 5-6 0,12-5-6 15,-12 5-3-15,7-8-7 0,-7 8-5 0,12-3-1 16,-12 3-8-16,0 0 0 0,20-4-4 0,-20 4-1 16,10 2-3-16,-10-2-2 0,13-3-3 0,-13 3-2 15,0 0-1-15,17 1-2 0,-17-1-2 0,12 5-2 16,-12-5 0-16,7 6-2 0,-1 1-3 0,-6-7-2 15,6 10 3-15,-3-3 2 0,2 2-3 0,-5-9 4 16,0 15 0-16,0-15-2 0,0 18 0 0,0-7-2 16,0-11 4-16,0 18-5 0,-5-9 6 0,2 2-3 15,0 2 3-15,-3-5 1 0,-1 6-1 0,4-5-3 0,-6 2 3 16,1 0 1-16,-1-4 0 0,2 1-2 16,1-2-3-16,-4 1 4 0,-2 1 4 0,4 0-1 15,-1-6 0-15,-4 4 0 0,4-1-2 0,9-5 1 0,-17 6 1 16,7-3-1-16,10-3 3 0,-12 4-4 0,12-4 2 15,-13 3-3-15,13-3 6 0,-14 2-2 16,14-2 4-16,0 0 4 0,0 0 0 0,-13 2 0 16,13-2-1-16,0 0-3 0,0 0 1 0,0 0-3 0,0 0 1 15,0 0-3-15,0 0-2 0,0 0-4 0,0 0 1 16,0 0 0-16,0 0-1 0,0 0-2 0,0 0 2 16,0 0-5-16,0 0 1 0,37-11-1 0,-25 11 0 15,1 0 0-15,7 2 0 0,-4 0 0 0,1-1 0 16,2 3-3-16,-4-2-9 0,3 2-10 0,-3-3-2 15,4 1-17-15,-5 2-7 0,-1-2-16 0,2 6-10 16,-8-7-14-16,-7-1-21 0,20 6-13 0,-11-6-20 16,1 1-39-16,-10-1-138 0,20 2-345 0,-10-2 153 15</inkml:trace>
  <inkml:trace contextRef="#ctx0" brushRef="#br0" timeOffset="7483.21">8569-601 60 0,'0'0'191'0,"-6"-11"-9"0,6 11-13 0,0 0-17 16,-3-15-8-16,3 15-15 0,0 0-11 0,-3-10-8 15,3 10-11-15,0 0-4 0,0 0-13 0,-3-12-3 16,3 12-9-16,0 0-4 0,0 0-7 0,0 0-11 15,0 0 2-15,0 0-9 0,6-13-3 0,-6 13-6 16,0 0-3-16,19-2-7 0,-19 2 1 0,17 0-4 16,-17 0 0-16,22 5-3 0,-15-4 0 0,13 1-2 15,-5 2-1-15,1 0-5 0,1 0 1 0,-1 0 2 16,0 3-9-16,-2-2 3 0,2 0 2 0,-7-2-2 16,5 5 1-16,-2-3-1 0,-5-3-2 0,5 5 3 15,-5 0 0-15,-1-2-6 0,3 3 1 0,-9-8 6 0,12 8-5 16,-7-1 0-16,-5-7-2 0,7 9 1 15,-7-9 0-15,3 9-3 0,-3-9 2 0,5 9 2 16,-5-9 0-16,0 0-1 0,-2 15-2 0,2-15 5 16,0 0-1-16,-13 13 0 0,7-9 1 0,6-4 0 0,-20 9-2 15,11-5-4-15,-1-1-15 0,1 1-17 16,-1-2-11-16,-2 3-21 0,1-3-5 0,-1 1-34 16,12-3-24-16,-21 5-43 0,5-4-104 0,7 1-298 0,9-2 131 15</inkml:trace>
  <inkml:trace contextRef="#ctx0" brushRef="#br0" timeOffset="6996.15">8749-581 77 0,'0'0'141'15,"0"0"-33"-15,0 0-8 0,0 0-1 0,0 0-13 16,0 0-18-16,0 0 2 0,0 0-7 0,0 0-3 15,0 0-3-15,0 0-9 0,0 0-15 0,0 0 7 16,0 0-4-16,0 0-13 0,0 0 7 0,0 0 5 16,0 0-2-16,0 0 2 0,0 0-3 0,0 0 6 15,0 0-9-15,0 0-3 0,0 0 0 0,0 0 14 16,0 0 6-16,0 0-1 0,0 0 2 0,0 0 1 16,-16 31-4-16,16-24-2 0,0-7 4 0,-2 21 6 15,-1-12 6-15,3 7-1 0,-3-2-5 0,3 2-1 16,-3-4-2-16,3 3-2 0,-3-1-2 0,3-1-3 15,0 1 2-15,0-1-1 0,0-13-3 0,0 24-3 16,0-14-1-16,0-10-8 0,3 18 1 0,-3-11-1 16,0-7-4-16,0 17-5 0,3-10 2 0,-3-7-4 15,0 12 0-15,0-12 1 0,-3 13-8 0,3-13-2 16,-3 11-13-16,3-11-9 0,-3 13-20 0,3-13-21 16,-7 11-26-16,7-11-18 0,-10 9-19 0,10-9-31 15,-9 8-36-15,9-8-130 0,0 0-339 0,0 0 150 16</inkml:trace>
  <inkml:trace contextRef="#ctx0" brushRef="#br0" timeOffset="8246.48">8939-309 39 0,'0'0'231'0,"0"0"-18"0,0 0-16 16,0 0-13-16,0 0-17 0,0 0-8 0,0 0-13 16,0 0-12-16,6-38-8 0,-6 38-13 0,0 0-14 15,4-10-10-15,-4 10-7 0,8-7-8 0,-8 7-13 16,0 0-4-16,12-5-1 0,-12 5-10 0,13-2-6 16,-13 2 0-16,15-1-7 0,-15 1-1 0,18 0-5 15,-18 0-5-15,15 3-3 0,-15-3-2 0,13 4 0 0,-13-4-3 16,14 3-1-16,-14-3-5 0,10 9 1 0,-10-9-1 15,9 2-4-15,-9-2 3 16,6 10-3-16,-6-10 1 0,0 12 1 0,0-12-1 0,0 13-2 0,0-13 1 16,-6 13 0-16,6-13 2 0,-6 8-1 0,-2 0 2 15,3-2-4-15,-1 1 1 0,-5-3 0 16,5 1 5-16,-4 1-3 0,10-6 0 0,-17 6-2 16,8-2 0-16,-1 0 0 0,10-4-4 0,-12 7-3 0,12-7 8 15,-10 3-1-15,10-3-1 0,0 0-2 0,-9 6 6 16,9-6-6-16,0 0 2 0,0 0 0 0,0 0 4 15,0 0-3-15,0 0 2 0,0 0-4 16,0 0 0-16,0 0-1 0,0 0-1 0,0 0 1 0,0 0 0 16,0 0 1-16,0 0-6 0,0 0 5 0,34-3 1 15,-34 3-3-15,0 0 2 0,19-1 0 0,-19 1-1 16,11 4 0-16,-11-4 2 0,13 2-5 0,-13-2 0 16,0 0 3-16,15 2-1 0,-15-2-4 0,8 3 2 15,-8-3-2-15,0 0 3 0,11 5-2 0,-11-5 0 16,6 6 3-16,-6-6 0 0,5 11 0 0,-5-11 3 15,-3 11-5-15,3-11 3 0,0 0 0 0,-5 18-5 16,5-18 10-16,-9 11-1 0,5-4 4 0,-5 0 3 16,0-1-4-16,-1 1 3 0,-4-1-3 0,-1-1 1 15,2-1-6-15,-4 2 6 0,1-2-3 0,0 0 4 16,-1-2-6-16,-1 4-12 0,2-1-11 0,3-1-28 16,-1-2-26-16,1-1-29 0,1 3-14 0,12-4-30 15,-20 0-55-15,7 0-141 0,13 0-371 0,-12-5 163 16</inkml:trace>
  <inkml:trace contextRef="#ctx0" brushRef="#br0" timeOffset="9506.25">10321-567 20 0,'0'-9'166'0,"0"9"0"16,0 0-9-16,2-12-12 0,-2 12 2 0,0 0-14 15,4-11 0-15,-4 11-6 0,0 0-7 16,0 0-1-16,2-13-9 0,-2 13-3 0,0 0-8 0,0 0-5 16,0 0-2-16,0 0-9 0,0 0-4 0,0 0-4 15,1-10-13-15,-1 10-4 0,0 0-7 0,0 0-8 16,0 0-2-16,0 0-3 0,0 0-5 0,0 0 4 16,0 0-1-16,0 0 2 0,12 31 0 0,-10-25 2 15,2 4 0-15,1 2 2 0,-1 5-4 0,-1-8 1 16,1 7-2-16,2-3 4 0,-1 0-12 0,1 2 2 15,-3-2-4-15,0 2-3 0,0-1-2 0,1 0-2 0,-2 1-2 16,2-2-1-16,-4 0 0 0,2-2-6 16,-2-11 3-16,0 20-2 0,1-12 0 0,-1-8-2 15,0 17-2-15,0-10 3 0,0-7-3 0,0 17 3 16,0-17-6-16,0 13-12 0,0-13-16 0,0 11-11 16,0-11-17-16,0 0-10 0,2 12-15 0,-2-12-17 0,3 11-11 15,-3-11-20-15,0 0-28 0,0 0-28 16,7 6-208-16,-7-6-420 0,0 0 186 0</inkml:trace>
  <inkml:trace contextRef="#ctx0" brushRef="#br0" timeOffset="9945.09">10378-625 73 0,'0'0'160'15,"3"-18"-5"-15,-3 18-4 0,3-9-2 0,-3 9-3 16,0-13-9-16,0 13-6 0,0 0-3 0,4-11-9 16,-4 11-10-16,0 0-8 0,2-15-9 0,-2 15-9 15,0 0-5-15,0 0-12 0,4-7-4 0,-4 7-5 16,0 0-7-16,0 0-6 0,8-7-4 0,-8 7-4 15,0 0-2-15,15 0-1 0,-15 0-6 0,16 7-2 16,-7-3-1-16,0-1 0 0,1 2 0 0,-1 2 2 16,2-2 2-16,1 4-2 0,1-2 2 0,-5 0-3 15,-1 0-1-15,1 3-4 0,2-4 1 0,-1 4-5 16,-3-2 1-16,-3 1-4 0,-3-9-1 0,6 15-1 16,-3-5 0-16,-3-10-1 0,1 15 4 0,-1-15-1 15,-6 15 1-15,6-15 4 0,-12 10-3 0,3-4-3 16,-7 2-2-16,1-5 2 0,-1 3 1 0,-2-5 1 0,0 5-4 15,2-2-3-15,-2-3 1 16,0 3-10-16,4-1-12 0,1 0-21 0,4 0-19 0,9-3-18 16,-16 4-32-16,16-4-24 0,-11 2-17 0,11-2-15 0,0 0-189 15,0 0-378-15,0 0 168 0</inkml:trace>
  <inkml:trace contextRef="#ctx0" brushRef="#br0" timeOffset="10387.22">10619-254 74 0,'0'0'236'0,"0"0"-11"0,0 0-15 16,0 0-9-16,0 0-17 0,0 0-16 0,0 0-16 16,0 0-12-16,0 0-16 0,0 0-16 0,0 0-10 15,0 0-12-15,0 0-8 0,0 0-6 0,0 0-10 16,0 0 0-16,0 0-2 0,-5 20-2 0,6-11-1 15,-1-9-4-15,-1 13-2 0,1-13-5 0,1 15-1 16,0-5-4-16,-1-10-1 0,5 14 6 0,-1-9-7 16,-4-5 0-16,5 13-1 0,-1-7-3 0,4 1 4 15,-8-7-11-15,12 8-2 0,-6-3-3 0,1 0 0 16,-7-5-1-16,15 6-3 0,-7-2-1 0,4-1-9 16,-2-2-17-16,-10-1-17 0,19 6-22 0,-11-6-19 15,-8 0-25-15,16 4-18 0,-16-4-33 0,14-3-26 0,-14 3-25 16,16-8-188-16,-10 5-413 0,-2-3 182 0</inkml:trace>
  <inkml:trace contextRef="#ctx0" brushRef="#br0" timeOffset="10580.39">10861-215 133 0,'0'0'224'0,"0"0"-17"0,0 0-17 15,0 0-19-15,0 0-20 0,0 0-15 0,0 0 1 0,0 0-2 16,0 0-3-16,0 0-8 0,0 0-12 0,-13 28-10 15,10-16-8-15,-6 1-11 0,4-3-4 0,-4 5-9 16,2-2-8-16,-8 7-3 0,7-4-5 0,-8 3-18 16,3 1-26-16,-2 2-24 0,1-2-38 0,-4 2-38 15,5-5-42-15,3-1-51 0,-7-2-156 0,8-1-367 16,2 1 164-16</inkml:trace>
  <inkml:trace contextRef="#ctx0" brushRef="#br0" timeOffset="11750.38">12300-564 25 0,'0'0'231'0,"0"0"-17"0,0 0-17 0,0 0-21 0,0 0-16 16,0 0-20-16,0 0-15 0,0 0-8 0,0 0-3 15,0 0-7-15,0 0 4 0,0 0-6 16,-13 27-8-16,13-27-3 0,-8 18-4 0,7-7-8 15,-5 2-8-15,4-1-5 0,-1 5-9 0,2-2 1 0,-1 3-3 16,-2-2-8-16,1 1-11 0,0-3-6 0,2 1 0 16,-5 2-4-16,0-7-1 0,4 5-3 0,1 0-2 15,-4-4-3-15,4-3 5 0,-4 2-8 0,2 0 1 16,3-10-7-16,-9 19-13 0,5-11-22 0,-5-1-22 16,6 0-21-16,3-7-21 0,-14 12-20 0,4-7-31 15,3 0-18-15,7-5-30 0,-14 5-153 0,14-5-369 16,0 0 163-16</inkml:trace>
  <inkml:trace contextRef="#ctx0" brushRef="#br0" timeOffset="12150.24">12232-586 55 0,'9'-10'179'0,"-5"5"-19"0,-4 5-9 0,14-11-9 15,-12 6-11-15,-2 5-6 0,12-11-5 0,-6 6-12 0,-6 5-4 16,15-8-2-16,-9 2-8 0,-6 6-8 16,17-4-2-16,-10 3-5 0,-7 1 0 0,20-4-3 15,-12 4-8-15,4-2-5 0,-12 2-2 0,20 2-6 16,-11 0-6-16,1 1-6 0,-1 1-2 0,0 2-4 0,0 2-4 15,-2-2-2-15,2 1-4 0,-3 1-3 16,-1 2-4-16,1 0 1 0,-2 1-3 0,2 0 5 16,-1-1-7-16,-2 0 1 0,0 1-4 0,-2-2 5 15,-1-9-6-15,0 22 2 0,0-15 0 0,0-7 3 0,-6 17-3 16,3-10-2-16,-7 0 0 0,2 1 2 0,-4-3-2 16,0 3-2-16,-2-1-5 0,-1-3 3 0,1 1-16 15,-4 0-20-15,2-1-16 0,3 3-28 0,-4-3-17 16,1 0-39-16,-1-2 1 0,10-1-35 0,-2 3-39 15,9-4-106-15,-18 2-332 0,18-2 148 0</inkml:trace>
  <inkml:trace contextRef="#ctx0" brushRef="#br0" timeOffset="12890.15">12684-243 130 0,'0'0'180'0,"0"0"-13"15,-8 4-15-15,8-4-16 0,0 0-3 0,-7 5-12 16,7-5-16-16,0 0-5 0,0 0-8 0,-9 11-3 15,9-11-18-15,-5 6-4 0,5-6-4 0,0 0-7 16,-4 10-12-16,4-10-2 0,-5 10-1 0,5-10-2 16,0 0-5-16,-1 13-2 0,1-13-1 0,0 0-5 15,0 0 1-15,4 18-4 0,-4-18-6 0,6 7 3 16,-3 0-3-16,-3-7 2 0,12 10-2 0,-6-6 3 16,-6-4-3-16,16 8-2 0,-5-6 0 0,-2 6-1 15,7-5 1-15,-7 1-1 0,3-1 3 0,0 1-2 16,-4 2-2-16,1-4 0 0,-9-2 3 0,17 9-8 15,-9-8 1-15,-1 1 1 0,-7-2-3 0,14 10 4 16,-14-10-6-16,7 4 4 0,-1 3-5 0,-6-7 3 0,11 8 0 16,-11-8 0-16,1 6 0 0,-1-6 2 15,2 11 3-15,-2-11 9 0,0 0 0 0,0 0 2 16,-9 18-3-16,1-12 0 0,8-6 2 0,-22 11-3 16,7-8-4-16,0 1-3 0,-3 3-8 0,3 1-18 0,-3-3-19 15,3-1-29-15,0-1-25 0,-1-1-27 16,1 4-17-16,2-6-37 0,-1 2-159 0,4 1-352 0,10-3 156 15</inkml:trace>
  <inkml:trace contextRef="#ctx0" brushRef="#br0" timeOffset="12485.38">12670-275 162 0,'0'0'182'0,"14"-3"-11"0,-14 3-8 0,13 0-11 15,-13 0-11-15,15 3-9 0,-15-3-11 16,19 0-10-16,-7 0-14 0,-12 0-3 0,18 1-13 16,-9-1-12-16,-9 0-3 0,18 4-6 0,-18-4-6 0,16 2-7 15,-10-1-5-15,-6-1-8 0,15 2-12 16,-15-2-22-16,12 4-23 0,-12-4-33 0,11 2-22 0,-11-2-26 16,13 0-41-16,-13 0-122 0,0 0-287 15,0 0 127-15</inkml:trace>
  <inkml:trace contextRef="#ctx0" brushRef="#br0" timeOffset="14784.16">14414-575 137 0,'-5'-10'178'0,"5"10"-8"0,0 0-14 16,-4-13-8-16,4 13-7 0,0 0-7 0,-2-14-13 15,2 14-10-15,0 0-5 0,2-16-11 0,-2 16-5 16,0 0-8-16,3-19-6 0,-2 14-8 0,-1 5-7 15,6-12-6-15,-6 12-8 0,8-11 0 0,-8 11-9 16,11-5-3-16,-3 2 0 0,-8 3-7 0,19-4-2 16,-4 2-2-16,2 0-2 0,-1 0-4 0,5 1-1 15,-3 1-3-15,7 0 1 0,2 0-3 0,-2 0-1 16,2 3 2-16,-3-3-5 0,1 2 4 0,-5-2-5 16,-2 2 0-16,-2-1-1 0,2-1-1 0,-3 3 3 15,1-3-1-15,-5 3-2 0,-1-2 0 0,-1 2-5 16,-9-3 0-16,20 2 3 0,-10 0-3 0,-10-2 1 0,10 5-2 15,-10-5 0-15,12 3-4 0,-12-3-4 16,8 6 4-16,-8-6 1 0,4 7 0 0,-4-7 0 16,0 0 0-16,6 10 0 0,-6-10 4 0,0 0-2 15,-4 14 2-15,4-14 4 0,0 0 3 0,-8 15 9 16,8-15-1-16,-7 11 2 0,7-11-5 0,-11 13 3 16,4-10-3-16,-2 4-3 0,0-3 3 0,-1 3 0 15,-4 0-3-15,2 1 0 0,0-1-2 0,-3-1-8 0,3 0-17 16,1 1-23-16,0-3-24 0,-2 3-25 0,1-4-20 15,1 3-22-15,1-2-35 0,-2 0-149 16,12-4-342-16,-19 1 152 0</inkml:trace>
  <inkml:trace contextRef="#ctx0" brushRef="#br0" timeOffset="14237.94">14496-494 94 0,'0'0'203'0,"0"0"-11"0,7-14-14 16,-7 14-12-16,0 0-3 0,6-11-8 15,-6 11-4-15,0 0-9 0,7-10-9 0,-1 6-4 16,-6 4-2-16,8-11-3 0,-2 5-8 0,-6 6-4 0,12-6-6 15,-12 6-1-15,6-8-7 0,-6 8-2 0,0 0-12 16,7-10-8-16,-7 10-6 0,0 0-5 0,0 0-12 16,0 0-7-16,0 0-5 0,0 0-3 0,0 0-7 15,0 0-4-15,0 0-2 0,14 17-4 0,-14-17-1 16,1 18-2-16,-1-11-2 0,3 4 1 0,-3-11-3 16,2 24 1-16,-2-10-2 0,0-2-2 0,0 2-2 15,1 1 4-15,-1-6-3 0,5 6 0 0,-8-4-3 16,1 2 6-16,1-2-8 0,1-11-1 0,-2 21 3 15,2-12-1-15,0-9-2 0,-3 17 0 0,3-17 2 16,0 16 0-16,3-8-1 0,-3-8-1 0,-3 16-3 16,3-16-10-16,-1 11-9 0,1-11-10 0,-6 11-8 15,6-11-9-15,-9 14-15 0,4-8-10 0,5-6-17 16,-9 11-15-16,0-7-16 0,9-4-19 0,-10 11-12 16,10-11-18-16,-11 5-12 0,11-5-14 0,-7 4-142 15,7-4-362-15,0 0 160 0</inkml:trace>
  <inkml:trace contextRef="#ctx0" brushRef="#br0" timeOffset="15463.29">14958-309 85 0,'0'0'205'15,"1"-11"-11"-15,-1 11-14 0,0 0-10 0,0 0-8 16,0 0-7-16,0 0-12 0,0 0-7 0,0 0-7 16,0 0-11-16,0 0-12 0,0 0-9 0,0 0-13 15,-12-14-4-15,12 14-7 0,0 0-10 0,0 0-8 16,0 0-2-16,0 0-1 0,-32 18-2 0,23-14-2 16,-3 3-1-16,0 3 0 0,3 0-6 0,-3-3-4 15,0 4-3-15,2 0-3 0,2 2-1 0,-2-3-6 16,2 4 2-16,-1-3-2 0,3-2-5 0,3 0-5 0,-3 4 3 15,3-2-3-15,-1 0 3 0,2-1-5 16,2-10 1-16,-1 17-3 0,2-6 5 0,-1-11-8 16,6 19 8-16,0-10-1 0,0-2-1 0,2-1-5 0,1-2 1 15,-2 4 0-15,10-1 1 0,-4-1-4 0,2-4 0 16,-3 0-2-16,3-1 0 0,-3 1-7 0,3 0 3 16,-2-4-1-16,-13 2 0 0,21-3-2 0,-12 4 2 15,-9-1 3-15,15-8-5 0,-8 0 2 0,-1 5-3 16,-6 3 0-16,9-15 3 0,-6 8-1 0,-3 7-1 15,2-16-3-15,-2 16 1 0,-2-15-7 0,2 15-5 16,-6-12-2-16,6 12-8 0,-10-11-8 0,2 7-10 16,8 4-15-16,-13-4-1 0,13 4-9 0,-17-3-12 15,17 3-19-15,-22 7-14 0,13-6-30 0,-3 1-20 16,12-2-173-16,-16 7-366 0,7-3 162 0</inkml:trace>
  <inkml:trace contextRef="#ctx0" brushRef="#br1" timeOffset="-29518.31">7 79 41 0,'0'0'152'0,"-12"2"-11"16,12-2-5-16,0 0-10 0,0 0 1 0,0 0-8 16,0 0 1-16,0 0-5 0,0 0 0 0,-11 4-7 15,11-4-1-15,0 0-5 0,0 0-7 0,0 0-8 16,0 0-4-16,0 0-8 0,0 0-7 0,0 0-5 16,0 0-8-16,0 0-4 0,0 0-4 0,0 0-6 15,0 0-5-15,0 0-5 0,0 0-1 0,0 0-6 16,0 0 0-16,0 0-1 0,50-10 0 0,-32 8-2 15,1 0 2-15,5-1-4 0,4-4-1 0,-1 3 5 16,6-2 1-16,7 2 8 0,0-1-2 0,2 0 0 16,-3-3 0-16,0 3-3 0,-10 3-3 0,1-1 1 15,-3 1-5-15,0 0-3 0,-8-1 0 0,8-1-3 0,-1 2-3 16,-10 1 0-16,2-2 1 0,-3 2-1 16,3 1-3-16,-3 0 0 0,-1-1-1 0,0 1-3 15,-14 0 3-15,22 1-4 0,-11 0-1 0,-1 3-1 0,-1-1-2 16,-9-3 1-16,18 6 2 0,-11-5 1 0,-7-1-2 15,12 4-1-15,-12-4 8 0,14 7-9 16,-8-2 0-16,1 0 1 0,-7-5 0 0,9 10 0 0,-1-3 0 16,-8-7 0-16,10 9-2 0,-4-1 1 0,-6-8 4 15,6 10-4-15,-3-3-2 0,-3-7 2 0,4 11 0 16,-4-11 4-16,3 11-4 0,-3-11 5 0,0 11-2 16,0-11 1-16,0 0-2 0,-6 15 7 0,6-15 3 15,-10 11 3-15,0-7 4 0,1 0 1 0,-5 2 1 16,-2-1 0-16,-1-4-1 0,0 4-2 0,-4 0-5 15,-2 3-1-15,-5-6 2 0,4 3-3 0,-1 0-1 16,-1-2-2-16,4 4 0 0,0-6-1 0,4 2-1 16,-6 4 2-16,4-2-1 0,1-3-4 0,4 4 0 15,0-3-12-15,-1-1-15 0,7 4-19 0,-2-5-18 0,11-1-18 16,-16 7-23-16,10-1-23 0,6-6-38 16,-9 10-46-16,5-5-170 0,4-5-412 0,-6 9 182 15</inkml:trace>
  <inkml:trace contextRef="#ctx0" brushRef="#br1" timeOffset="-30442.98">311 78 132 0,'39'-10'152'0,"-39"10"-9"0,0 0-5 0,0 0-6 15,0 0-10-15,6-10-12 0,-6 10-7 0,0 0-5 16,4-7-4-16,-4 7-2 0,0 0-9 0,0 0-4 15,0 0-4-15,9-7-4 0,-9 7-3 0,0 0 2 16,0 0-6-16,0 0 0 0,0 0-6 0,8-7 0 16,-8 7-1-16,0 0-3 0,0 0 1 0,0 0 2 15,0 0 0-15,0 0-2 0,0 0-1 0,0 0-3 0,0 0-2 16,0 0-5-16,0 0 1 0,0 0-4 16,0 0-4-16,0 0 0 0,0 0 3 0,0 0-6 15,0 0 2-15,0 0-3 0,0 0 2 0,0 0-5 0,0 0-1 16,0 0 2-16,0 0-5 0,0 0-5 0,0 0 0 15,0 0-4-15,0 0-3 0,0 0-3 0,0 0 2 16,0 0-3-16,0 0 1 0,0 0-1 0,0 0 0 16,0 0 4-16,1 27 1 0,-1-27 0 0,0 17 0 15,2-9 0-15,-2-8 1 0,4 21 1 0,-4-8 0 16,2 2 8-16,1 1 0 0,-3-1 2 0,1-1-3 16,-1 1 2-16,2 1 1 0,-2 2-1 0,4 3 5 15,-4-3-7-15,-3 2 2 0,3 1-1 0,-3 0-2 16,2 0 3-16,-2-1-4 0,1-1 1 0,-2 1-6 15,2-2 2-15,1 1-5 0,-4-3 0 0,4 5 5 16,-1-7-7-16,-1 4-1 0,2-1-2 0,-1 1 5 16,-1-1-5-16,3-1 0 0,-1-1 1 0,-1-1-4 15,2 1-3-15,0-4 5 0,0 2 0 0,-1 1-3 0,2-2 0 16,-1-1 5-16,0 1-6 0,0-12 1 16,0 20 2-16,0-9-3 0,0-11 0 0,-1 18 1 0,1-18 0 15,0 17-5-15,-3-8-7 0,3-9-11 16,-2 15-3-16,2-15-10 0,-1 14-14 0,-2-6-12 0,3-8-19 15,-5 13-10-15,5-13-19 0,-9 12-16 16,9-12-19-16,-3 8-23 0,3-8-20 0,-4 9-20 16,4-9-38-16,0 0-155 0,0 0-429 0,0 0 190 0</inkml:trace>
  <inkml:trace contextRef="#ctx0" brushRef="#br1" timeOffset="-28779.54">1082 442 76 0,'0'0'186'16,"0"0"-14"-16,0 0-13 0,0 0-18 0,0 0-5 15,0 0-15-15,0 0-8 0,0 0-12 0,0 0 0 16,0 0 3-16,0 0 1 0,0 0 2 0,0 0 0 15,0 0 1-15,0 0-1 0,40 6-4 0,-40-6-5 16,24 0-2-16,-9-3-6 0,5 3-3 0,-1-3-8 16,6 3 4-16,4-3-7 0,-4-1-5 0,2 1-4 15,1-1 1-15,-1 3-10 0,4-2 4 0,1-2-4 16,-4 2-5-16,3-2-6 0,-1 4-3 0,0-6-4 0,-3 3-7 16,-5 0-2-16,3-1-2 0,-5 4-4 0,-5-3 0 15,-2 3-2-15,2-1-4 0,-4-1-1 0,-11 3-2 16,17-2-2-16,-17 2 3 0,11-2-6 0,-11 2-2 15,0 0-3-15,13-5-1 0,-13 5 0 0,0 0 0 16,0 0-3-16,12 0-3 0,-12 0-10 0,0 0-6 16,0 0-13-16,0 0-13 0,0 0-16 0,0 0-17 15,0 0-15-15,0 0-24 0,0 0-20 0,-22 20-32 16,22-20-24-16,-14 5-48 0,3-1-152 0,11-4-423 16,-20 2 188-16</inkml:trace>
  <inkml:trace contextRef="#ctx0" brushRef="#br1" timeOffset="-28454.95">1188 619 233 0,'13'3'217'16,"-13"-3"-5"-16,21-3-15 0,-4 2-11 0,-2 1-11 0,2-2-10 16,3 1-8-16,1-1-9 0,-2-2-7 0,8 4-7 15,-3-1-11-15,4-2-10 0,-4 1-9 16,-2 2-10-16,2-3-12 0,-6 3-5 0,0-2-8 0,-2 2-10 16,2 2-3-16,-3-4-5 0,0 2-7 0,2 0-5 15,-17 0 0-15,19 0-6 0,-9 2-5 0,-10-2-14 16,18 2-19-16,-18-2-15 0,14 0-20 0,-14 0-22 15,13 1-20-15,-13-1-25 0,12 2-36 0,-12-2-27 16,11 3-52-16,-11-3-135 0,0 0-386 0,16-3 170 16</inkml:trace>
  <inkml:trace contextRef="#ctx0" brushRef="#br1" timeOffset="-27357.41">2547-217 118 0,'0'0'127'0,"0"0"-2"16,0 0-6-16,0 0 0 0,0 0-6 0,0 0-6 16,0 0-6-16,4-9-2 0,-4 9-1 0,0 0-5 15,0 0-3-15,0 0 0 0,0 0-8 0,0 0-5 0,0 0-9 16,0 0-9-16,0 0-5 0,0 0-2 16,0 0-5-16,0 0-4 0,0 0 1 0,0 0-2 0,0 0 2 15,-33 18 0-15,21-9 1 0,2-1-3 16,1 8 3-16,-6-3 4 0,-1 5-5 0,1 2 3 0,0 1-3 15,-2 6-2-15,1 5-6 0,-3 3-2 16,1 1-1-16,1 5-5 0,5 1-2 0,2-1 0 16,0 0-4-16,-1 2 3 0,4 3-5 0,4 1-2 0,3 0-2 15,0-1 1-15,-3-2-3 0,1-1 0 0,2 0 1 16,-1-2-3-16,4-2-4 0,0-4-3 0,0 2-3 16,-2-10-6-16,2 2-10 0,-3-4-3 0,0 1-14 15,2 0-13-15,-4-4-15 0,-2-2-25 0,4-3-26 16,0-3-38-16,0 3-57 0,-2-3-140 0,4-3-374 15,2-1 166-15</inkml:trace>
  <inkml:trace contextRef="#ctx0" brushRef="#br1" timeOffset="-20655.07">2735 143 143 0,'0'0'171'0,"0"0"-5"0,0 0-10 15,0 0-14-15,0 0-10 0,0-15-3 0,0 15-10 16,0 0-1-16,0 0-2 0,-3-11-9 0,3 11 5 16,0 0 1-16,0 0-4 0,0 0-3 0,0 0 0 15,0-13-3-15,0 13-7 0,0 0-4 0,0 0-8 16,1-12-1-16,-1 12-10 0,0 0-5 0,0 0-9 15,2-13-3-15,-2 13-5 0,0 0-7 0,0 0-6 16,4-11 0-16,-4 11-6 0,0 0-4 0,9-7-4 16,-9 7-1-16,12-3-5 0,-12 3-4 0,18-4 3 0,-5 0-2 15,4 2-4-15,-1-2 2 0,0 2-2 16,2-1-2-16,0 1 0 0,3 2-1 0,-5-4-5 16,2 4 2-16,0-1 0 0,-3 1-2 0,0 1-2 0,-4-1-3 15,-11 0-2-15,19 0 2 0,-12 4 0 0,-7-4 4 16,14 7-4-16,-14-7 0 0,9 6 0 15,-5 1-1-15,-4-7 3 0,2 14 0 0,-2-14 1 16,-2 18 1-16,2-18 0 0,-6 23 1 0,-1-12-6 0,-1 1 4 16,-2 0 0-16,-2 0-2 0,5-1 3 0,-2 1-2 15,-2-1 2-15,2-1 1 0,-1 1-5 16,1-4 5-16,1 3-1 0,2-2-3 0,-1-1 8 0,-1-3-6 16,8-4-2-16,-10 13-2 0,4-10 3 0,6-3 0 15,-9 11-3-15,9-11 4 0,-6 4-2 0,6-4-1 16,0 0 1-16,0 0 7 0,-6 10-6 0,6-10 0 15,0 0-2-15,0 0 1 0,0 0 1 0,0 0 2 16,0 0-3-16,0 0 3 0,18 11-3 0,-18-11 1 16,14 2-2-16,-14-2 4 0,13-2 2 0,-13 2-1 15,16 2-1-15,-5-2-3 0,-11 0 1 0,19-2-1 16,-19 2 2-16,20 2-2 0,-11-2 3 0,-9 0-4 16,17-2 2-16,-8 4-3 0,-9-2 1 0,17 0 1 15,-17 0-3-15,13 4-1 0,-13-4 4 0,11 5-3 16,-5-2 1-16,-6-3-1 0,7 11 3 0,-1-9-2 15,-6-2 0-15,4 15 2 0,-2-6-1 0,-2-9 0 16,0 18 0-16,0-18 1 0,-6 24 1 0,3-13 0 0,-3 2-3 16,-1-1 3-16,1 2 4 0,-2-2-4 0,-2 0 2 15,1 0 1-15,-3 1-3 0,0 0 5 0,0-2 2 16,-1 0-2-16,-4-2 0 0,1-1 2 16,1 2 0-16,-2-4 3 0,1 1-3 0,0-2 3 0,2 1 0 15,-4-1 2-15,5-3 4 0,-2 2-6 0,-3-3 1 16,3-6 1-16,15 5 1 0,-25 0-3 0,11 0-2 15,-1 0 1-15,4-2-2 0,11 2 0 0,-20-8-1 16,10 5 3-16,2-2-5 0,8 5 2 0,-16-6-9 16,10 3-15-16,6 3-7 0,-15-10-14 0,15 10-14 15,-10-7-13-15,10 7-16 0,0 0-25 0,-8-7-30 16,8 7-22-16,0 0-39 0,0 0-216 0,0 0-447 16,0 0 199-16</inkml:trace>
  <inkml:trace contextRef="#ctx0" brushRef="#br1" timeOffset="-20186.75">3289 408 91 0,'0'0'162'16,"0"0"-9"-16,0 0-10 0,0 0-13 0,-1 26-10 16,1-26-7-16,-3 16-7 0,6-8-14 0,-3-8-5 0,0 16-6 15,0-16-10-15,0 16-4 0,1-6-3 0,-1-10-7 16,6 14-1-16,-3-7-4 0,2 3 0 0,1-3-6 16,-6-7 3-16,9 11 0 0,1-6 2 15,1-3-6-15,5 3 1 0,-1-5-4 0,0 0-3 0,3-1-6 16,6-3-5-16,2-2-1 0,3-2-1 0,-4 1-5 15,-1-3-3-15,1 3 0 0,-1-6-2 0,0 2 0 16,-8 0 0-16,4-2-2 0,-7 2-3 0,2-6-1 16,-3 3 0-16,1-4-1 0,-5 3-2 0,-4 1 4 15,-1-3 2-15,-3 3 10 0,0-3 0 0,-1 4 4 16,-4-5-3-16,-2 3 4 0,0-1-3 0,-5 5 1 16,-8-3-1-16,1-1 0 0,2 0-1 0,-5 3 1 15,-3 2-7-15,1 6 0 0,-2-1-1 0,0 3-5 16,5 1 0-16,-5 4-4 0,7-1 2 0,0 0-1 15,1 2-9-15,-6 6-12 0,6-4-19 0,3 3-17 16,0-2-15-16,2 4-19 0,-2 0-18 0,3 2-19 0,1-2-31 16,2-1-39-16,4 5-137 0,3-6-353 0,2-9 157 15</inkml:trace>
  <inkml:trace contextRef="#ctx0" brushRef="#br1" timeOffset="-19917.68">3978 439 49 0,'0'16'195'0,"0"-6"-7"15,0 2-9-15,-4 1-14 0,-2 2-4 0,3-2-8 16,-2 4-13-16,-1-1-8 0,1 0-11 0,-4 8-8 15,0-4-14-15,0-4-9 0,0 1-9 0,1 3-4 16,1-5-9-16,-2 2-4 0,0-2-8 0,0 1-5 16,-1-1-26-16,-2 2-22 0,4-6-31 0,-5 3-24 15,1-3-44-15,4-5-21 0,1 3-50 0,-1-4-125 16,8-5-316-16,-12 6 140 0</inkml:trace>
  <inkml:trace contextRef="#ctx0" brushRef="#br1" timeOffset="-19161.08">4378 221 4 0,'7'-10'203'15,"-1"6"-12"-15,0-5-16 0,-6 9-18 16,21-11-16-16,-7 3-8 0,2 3-10 0,1 0-6 0,2-2-7 16,2 6-4-16,6-6-7 0,-8 4-2 0,5-1-4 15,0 2-1-15,-6 0-5 0,1 0-10 16,-1 2-5-16,-5 0-8 0,4 0-10 0,-5 2-5 0,-5 3-6 16,-7-5-2-16,17 7-1 0,-14 0 4 0,-3-7 2 15,0 17 1-15,-3-4 4 0,3-13-3 0,-11 22 3 16,5-12-7-16,-7 5 2 0,4-4 2 0,-3 2-11 15,1-3 0-15,1 2-5 0,0-1-2 16,1-2-3-16,-3 1-2 0,1-5-1 0,2 2-4 0,2-1-2 16,-1 4 1-16,1-6-3 0,7-4-3 0,-11 11-3 15,11-11-3-15,-8 11 1 0,8-11-8 0,-5 8-2 16,5-8-1-16,0 8 0 0,0-8 0 0,0 0 2 16,0 0-3-16,10 14 1 0,-10-14 1 0,14 1-4 15,-14-1 4-15,19 1-3 0,-7-2 0 0,-12 1 0 16,20 1 2-16,-5-1-1 0,-7 0-2 0,-8 0 0 15,21-1 2-15,-21 1 1 0,21 1 0 0,-9-1-4 16,-1 0 1-16,-11 0 1 0,16 5 0 0,-10-3 0 16,-6-2-1-16,13 8 1 0,-4-1 1 0,-6-3 0 0,3 3-3 15,-6-7 2-15,11 18 7 0,-11-7-4 0,3-1 1 16,-3-10 4-16,0 17 0 0,0-2 1 16,0-1 4-16,-6-3 0 0,-2 1 4 0,2 2-1 15,-4-1 0-15,4-1 0 0,-3 2 1 0,-3-1-3 0,-1-3 2 16,-1 1-3-16,1 0 3 0,-4-2 0 0,-5 3-5 15,6-4 3-15,-1 2-1 0,1-3-2 0,1-1-3 16,-2 1 4-16,9-2-9 0,-4-2-7 0,0 2-13 16,3 0-7-16,9-5-10 0,-20 4-13 0,13-3-17 15,7-1-20-15,0 0-24 0,0 0-36 0,-20-9-37 16,20 9-214-16,0-10-432 0,0 10 191 0</inkml:trace>
  <inkml:trace contextRef="#ctx0" brushRef="#br1" timeOffset="-18821.59">5365 89 220 0,'9'-4'247'0,"3"-3"-13"0,2 2-11 0,2 0-20 15,0 0-13-15,4-1-12 0,-1 4-14 0,4-3-7 16,3-2-10-16,0 1-11 0,-1 1-8 0,2 2-12 0,-5-2-13 16,2-2-10-16,-1 2-8 0,5 1-3 0,-4 2-13 15,1-2-8-15,-10 2-7 0,9-1-1 16,-12 3-3-16,4-4-10 0,-8 4-13 0,-8 0-18 15,19-2-22-15,-19 2-22 0,12-1-27 0,-12 1-24 0,0 0-33 16,0 0-26-16,0 0-33 0,0 0-55 0,0 0-134 16,0 0-397-16,-45 10 176 0</inkml:trace>
  <inkml:trace contextRef="#ctx0" brushRef="#br1" timeOffset="-18357.33">5371 141 193 0,'-10'2'212'15,"1"3"-13"-15,-2-1-16 0,3 2-13 0,-3-2-12 16,11-4-11-16,-15 10-14 0,8-4-11 0,-2 1-12 16,1 0-9-16,2-1-11 0,6-6-11 0,-10 13-3 15,7-5-9-15,3-8-7 0,-3 13-6 0,3-13-4 16,-3 11-4-16,3-11-7 0,3 13 1 0,3-6-6 0,0 1-4 15,1-5-2-15,4 4-1 0,1-1-3 16,-2-2-3-16,8 2 0 0,-2-1-2 0,2-2-6 16,2 1 2-16,-4 2-3 0,6-2-1 0,-5-3 0 15,2 1-3-15,1-2-2 0,-2 0 2 0,-2 0 3 16,0 5-7-16,-5-4 1 0,1-1 3 0,-12 0-3 16,21 0 2-16,-9 0-4 0,-5 5-2 0,-7-5 1 15,18 2 1-15,-11 2 0 0,-7-4-2 0,14 5 0 0,-8-2-4 16,-6-3 6-16,0 0-2 0,12 11-1 0,-8-5 0 15,-4-6 10-15,0 11 5 0,0-11 7 16,3 11 4-16,-3-11 4 0,-6 14 4 0,0-6 3 0,6-8-3 16,-13 13-3-16,5-6 4 0,-4 2-4 0,-1 1-1 15,0-2-1-15,-4-4-2 0,1 3-4 0,1 1-1 16,-2 1-3-16,-2-3-4 0,6 2 1 0,-4 0-3 16,4-1-3-16,-4 0-20 0,8-5-20 0,-4 7-24 15,4-4-26-15,-1-1-23 0,4 2-31 0,6-6-23 16,-12 11-26-16,12-11-48 0,0 0-136 0,0 0-397 15,0 0 176-15</inkml:trace>
  <inkml:trace contextRef="#ctx0" brushRef="#br1" timeOffset="-18149.73">6084 470 268 0,'14'3'261'15,"-5"0"-18"-15,-2 2-25 0,-7-5-19 0,9 8-12 16,-9-8-15-16,6 15-16 0,-6-8-10 0,0-7-19 0,1 19-10 16,-5-7-10-16,1 6-9 0,-6-4-9 0,-1 7-11 15,-4-1-20-15,-1-2-32 0,2 0-39 16,-11 0-40-16,5 2-38 0,2-3-43 0,-2-1-54 0,-2-3-158 16,4-2-373-16,4-2 165 0</inkml:trace>
  <inkml:trace contextRef="#ctx0" brushRef="#br1" timeOffset="-15113.66">6700 177 19 0,'0'0'121'15,"3"-19"11"-15,-3 19-13 0,0 0-4 0,0 0-12 0,0 0-3 16,6-13-7-16,-6 13-11 0,0 0-5 0,0 0 3 15,5-9-3-15,-5 9-3 0,0 0-6 16,6-6 1-16,-6 6-3 0,0 0 5 0,0 0-4 0,5-11-7 16,-5 11 3-16,0 0 3 0,8-7-7 0,-8 7 0 15,0 0-2-15,0 0-5 0,6-7-7 0,-6 7-2 16,0 0-5-16,0 0-4 0,0 0 7 0,0 0 2 16,0 0 2-16,0 0 0 0,6 29 1 0,-6-29 0 15,0 20 3-15,0-7 1 0,-3 5 0 0,0 6 2 16,0-1 1-16,-2-1-2 0,2 1-6 0,-3 2-3 15,1-8-2-15,0 7-1 0,-1-3-2 0,0-3-5 16,0 6 2-16,5-7-3 0,-5-3 0 0,0 1-3 16,3-2-1-16,-2 3-5 0,-1-3 2 0,0 1-3 15,3-3 0-15,-1 0-5 0,-2-2 3 0,3 1-2 16,3-10-3-16,-8 14-2 0,5-6 1 0,3-8-18 16,-5 16-14-16,5-10-21 0,0-6-18 0,-6 10-22 15,6-10-24-15,-5 13-20 0,5-13-24 0,0 0-21 16,0 0-33-16,-6 6-181 0,6-6-415 0,0 0 184 0</inkml:trace>
  <inkml:trace contextRef="#ctx0" brushRef="#br1" timeOffset="-14745.16">7192 178 109 0,'11'0'228'0,"-11"0"-15"15,22-4-10-15,-10 2-8 0,-2-1-11 0,7 1-7 16,-4 1-11-16,4 0-11 0,1-3-12 0,-2 4-6 15,0-3-12-15,4-1-9 0,-4 1-12 0,1-1-8 16,2 0-10-16,-6 2-7 0,2-1-11 16,3 1-3-16,-3 0-9 0,-1-2-4 0,2 4-7 0,0-2-4 15,-1-2-3-15,2 3-5 0,-1-1-12 0,0 0-12 16,-5 2-17-16,5-3-13 0,-1 3-17 0,-4-3-14 16,-11 3-12-16,22-1-10 0,-14-1-23 0,-8 2-20 15,0 0-22-15,19 0-15 0,-19 0-14 0,0 0-168 16,0 0-363-16,0 0 161 0</inkml:trace>
  <inkml:trace contextRef="#ctx0" brushRef="#br1" timeOffset="-14260.67">7280 221 54 0,'-16'4'197'0,"10"3"-14"0,6-7-15 16,-14 7-12-16,9-3-10 0,-3 2-9 0,-1-1-10 0,5 4-12 16,-5-5-14-16,9-4-2 0,-11 17-12 0,5-10 1 15,3-1-15-15,3-6-4 0,-10 18-6 0,7-11-12 16,0 0 0-16,3-7-4 0,-3 17-4 0,3-17-5 16,-6 12-4-16,6-12-2 0,3 12-3 0,-3-12-4 15,6 9 4-15,0-4-5 0,-2 1-4 0,5-1 1 16,5 1 0-16,-1-1-4 0,5-1 5 0,-5-1-7 15,4 0 0-15,-1 2-2 0,4-5-5 0,-1 0 3 16,-3 2-5-16,4-1 2 0,-1-1-2 0,-2 2-1 16,-1-4-2-16,-1 4 0 0,-5-2 0 0,4 2 2 15,-5 1-5-15,-9-3 4 0,16 3-1 0,-8-2-1 16,-8-1 1-16,15 6-5 0,-8-2 1 0,-7-4 0 16,12 7 3-16,-8-4 0 0,-4-3-4 0,9 8 5 15,-3-2-2-15,-6-6 3 0,5 12 7 0,-5-12 1 16,3 9 8-16,-3-9-1 0,0 15 0 0,0-15 6 15,0 0-1-15,-8 20 6 0,2-13 1 0,0-1 3 16,-7 2-4-16,0 2-4 0,-2 0-2 0,-2-2-2 16,-2-2-1-16,2 5-3 0,-6-4-1 0,0 3-2 15,-2-2-5-15,11-1-10 0,-5-3-19 0,0 4-15 16,2-1-17-16,-2-5-21 0,2 4-21 0,3-1-19 0,-3 1-21 16,7-2-26-16,1-1-29 0,9-3-152 15,-14 5-366-15,14-5 162 0</inkml:trace>
  <inkml:trace contextRef="#ctx0" brushRef="#br1" timeOffset="-13920.5">7895 500 129 0,'0'0'211'16,"0"0"-2"-16,0 0-10 0,4 19-8 0,-4-19-14 16,-6 19-10-16,-1-6-7 0,1 2-11 0,0-1-4 15,-8 1-10-15,8 1-11 0,-1-1-14 0,-3 1-12 16,1-1-10-16,0 1-7 0,-2-3-8 0,5 5-7 15,-4-1-4-15,1-4-5 0,1 1-5 0,-1-3-7 16,3 3-14-16,-4-2-22 0,4-2-21 0,-1 2-21 16,-2-1-21-16,4 0-31 0,-1-4-24 0,6-7-29 15,-6 10-30-15,6-10-41 0,-3 10-118 0,3-10-354 16,0 0 157-16</inkml:trace>
  <inkml:trace contextRef="#ctx0" brushRef="#br1" timeOffset="-13558.16">8761 162 42 0,'15'-1'270'0,"-15"1"-18"15,17-9-14-15,-7 5-18 0,0 1-18 0,2 1-16 16,2 0-6-16,2-3-18 0,-2 4-15 0,-5 0-11 16,10-3-7-16,-6 4-10 0,4 0-12 0,1-2-4 15,-5-3-12-15,3 3-12 0,1-2-4 0,-4 3-11 16,-1-2-6-16,3 2-7 0,-6-1-3 0,-9 2-6 15,19 0-8-15,-19 0-22 0,17 0-21 0,-17 0-22 16,12 0-27-16,-12 0-19 0,7 2-29 0,-7-2-17 16,0 0-29-16,0 0-24 0,15 1-46 0,-15-1-128 15,0 0-377-15,0 0 168 0</inkml:trace>
  <inkml:trace contextRef="#ctx0" brushRef="#br1" timeOffset="-13079.54">8687 234 25 0,'0'0'214'0,"-8"6"-18"0,8-6-11 16,-9 6-16-16,9-6-12 0,-6 7-11 0,6-7-12 0,-6 10-6 16,6-10-10-16,-10 8-7 0,10-8-8 0,-6 10-11 15,1-2-6-15,5-8-5 0,-6 9-11 16,6-9-10-16,-6 17-4 0,5-10-2 0,1-7-9 15,-1 11-4-15,1-11-4 0,0 0-2 0,0 18-3 0,0-18-2 16,2 13 0-16,-2-13-5 0,6 10 0 16,2-5-5-16,1 1-2 0,1-2 1 0,2 0-5 0,2 2 0 15,-1-2-1-15,-1-1-3 0,7 1-1 0,-5-4-2 16,2 1 3-16,1 1-2 0,-2-2 0 0,-2 2-2 16,0 2-1-16,2 0 1 0,-1-3-4 0,-4 1 0 15,1-1 1-15,-2 3-2 0,-9-4-1 0,19 3 0 16,-19-3 0-16,16 3 0 0,-16-3 4 0,14 5-4 15,-11 0-1-15,-3-5 0 0,12 8 2 0,-9 0-1 16,-3-8 5-16,7 10-1 0,-7-10 2 0,3 15 8 16,0-7 4-16,-3-8 8 0,-3 18 0 0,3-18 3 0,-6 18 2 15,3-8-1-15,-3-1 0 0,-1 1-1 16,2-2 0-16,-2 3-2 0,-4 0-4 0,-2-4 1 16,-3 0-3-16,4 1-1 0,-3-2-1 0,-3 1-2 15,1 2 0-15,4-2-5 0,-2-2 4 0,-1 2-14 0,-1-4-17 16,1 4-14-16,-1-5-20 0,7 1-15 0,1 1-22 15,-4-2-23-15,5 2-22 0,8-4-24 16,0 0-21-16,-18 0-55 0,18 0-119 0,0 0-377 0,0 0 168 16</inkml:trace>
  <inkml:trace contextRef="#ctx0" brushRef="#br1" timeOffset="-12839.23">9429 626 225 0,'9'7'249'16,"-9"-7"-20"-16,8 11-14 0,-7-5-11 0,-1-6-13 16,5 11-13-16,-5-11-9 0,0 19-21 0,0-19-10 15,-6 20-6-15,1-9-22 0,-1 2-5 0,-3 1-11 16,-3 2-8-16,-2 3-17 0,-9-2-34 0,2 4-43 15,-3-1-55-15,-7 2-53 0,9-4-59 0,-4-1-195 16,0-3-399-16,-1-4 177 0</inkml:trace>
  <inkml:trace contextRef="#ctx0" brushRef="#br1" timeOffset="-9769.57">10123 235 15 0,'6'-6'165'0,"-6"6"-9"0,9-6-9 0,-9 6-12 15,6-9-10-15,-6 9-10 0,4-10-7 0,-4 10-8 0,3-10-6 16,-3 10-5-16,6-5-3 0,-6 5-8 0,0 0 0 15,8-12-7-15,-8 12-5 0,4-10-6 0,-4 10 0 16,0 0-4-16,0 0 4 0,6-12-2 0,-6 12-1 16,0 0-3-16,0 0-2 0,6-4-3 0,-6 4-4 15,0 0-4-15,0 0-10 0,0 0-5 0,0 0-3 16,0 0-3-16,0 0-3 0,0 0-1 0,0 0 4 16,0 0 13-16,0 0 2 0,-4 43 4 0,2-30-3 15,-1 1 0-15,3 4 2 0,-1-3-2 0,-1 2 2 16,2 1-1-16,0-2-5 0,0 7-3 0,-1-5 1 0,1 0-7 15,1-1-3-15,-1-3 3 0,0 1-3 16,0-1 7-16,2 1-12 0,-1-2 2 0,-1 4-3 16,0-3-1-16,0-1 2 0,3-1-5 0,-3-1-13 15,2 0-20-15,2-2-18 0,-4 3-18 0,0-12-21 16,3 18-16-16,-3-7-20 0,4-4-25 0,-1 4-16 0,-3-11-22 16,11 10-170-16,-11-10-379 0,10 5 168 15</inkml:trace>
  <inkml:trace contextRef="#ctx0" brushRef="#br1" timeOffset="-9352.65">10493 401 61 0,'7'-6'192'15,"-7"6"-17"-15,0 0-8 0,0 0-14 0,0 0-6 0,20 8-14 16,-16-1-4-16,5-1-5 0,-3 4-9 0,1-2-11 15,4 3-4-15,1 1-8 0,0-3-5 0,1 4-8 16,2-3-6-16,1 1-4 0,-1 0-5 0,-1-3-8 16,1 2-5-16,1-3-2 0,1 0-6 0,-3-1-1 15,3-4-9-15,-2 3-1 0,3-1-2 0,-5-2-5 16,2-3-4-16,0 1 2 0,3-1-2 0,1-3-3 16,-4-1-2-16,1 0-1 0,-1-3-1 0,2 0-2 15,-1-1-3-15,-2 0 0 0,-2-2-2 0,1-1 4 16,-3-1-3-16,2 0-4 0,-4-3-2 0,-1-3-3 15,-1 2 0-15,0 1 0 0,-6 0-2 0,2-6 1 16,-4 5 0-16,1-1-3 0,-5 0 2 0,-2 3-4 0,-5-3 5 16,-1 5 0-16,-5-3 0 0,-2 5-3 15,3-2 3-15,-4 4-2 0,4 4-2 0,-1 1 5 16,-2 1-3-16,-5-1 1 0,4 3 0 0,0 1 1 0,4-2-2 16,0 5-1-16,0 2-4 0,2 4-12 0,-2-5-14 15,0 6-11-15,3 0-14 0,0 1-11 0,3 0-17 16,0 1-13-16,5 1-27 0,1-2-27 0,-2 2-151 15,5-2-330-15,0 3 146 0</inkml:trace>
  <inkml:trace contextRef="#ctx0" brushRef="#br1" timeOffset="-9066.25">11428 501 140 0,'0'0'199'0,"7"7"-4"16,-7-7-17-16,0 0-5 0,-4 17-1 0,-4-6-6 16,1 2-9-16,-5-1-7 0,-1 4-9 0,-2 2-13 15,-3 0-13-15,0 0-11 0,0 1-8 0,-4 2-9 16,5-3-9-16,-4 3-9 0,3-7-7 0,-3 4-4 0,2-1-9 15,6-4-18-15,-1 0-21 16,2-1-22-16,-3-1-23 0,2-3-30 0,3 3-30 0,4-6-32 16,-2 1-31-16,8-6-187 0,-7 5-373 0,7-5 165 15</inkml:trace>
  <inkml:trace contextRef="#ctx0" brushRef="#br1" timeOffset="-8311.8">11981 229 195 0,'6'-6'197'0,"-6"6"-18"15,8-12-10-15,-1 5-12 0,0 0-7 0,5-3-14 16,2 2-11-16,-1-1-12 0,-1 5-11 0,3-3-6 16,1 0-2-16,-1-2-5 0,2 4-9 0,1-3-1 15,0 2-11-15,-5 3 0 0,2-2-9 0,-5 2-6 16,-10 3-8-16,23 0-3 0,-11 0-7 0,-12 0-3 16,16 3-2-16,-7-2-3 0,-2 5-6 0,1-1-3 15,-2 2-2-15,-3 1 0 0,-3-8 0 0,4 22-1 16,-4-9 3-16,0 1 5 0,-4 2-1 0,1-1 3 0,-2 2-5 15,-4 3 6-15,-1 0-6 0,1-4-1 16,-4 4-2-16,-4-1 1 0,-1 0 0 0,0-2-2 16,-1 1-2-16,4-1-3 0,-4 1 4 0,2-7-1 0,-1 6-5 15,-1-3 2-15,0 3-4 0,-2-4 3 16,4-2 1-16,-3 1-2 0,5-2-1 0,-2-3-1 16,1 3-3-16,2 0 1 0,1-5-1 0,-3 1 5 15,2 0-2-15,5-2-1 0,0 3-4 0,0-4 4 0,9-3-3 16,-15 6 2-16,15-6 0 0,-7 5-1 0,7-5 2 15,0 0-2-15,-11 4 3 0,11-4-1 16,0 0-3-16,0 0 0 0,0 0-2 0,0 0 0 0,0 0-1 16,0 0-1-16,0 0 1 0,0 0 0 0,0 0 0 15,42 0-2-15,-27 0 2 0,5 0 3 16,-1 0-2-16,8-2 0 0,1 0-3 0,-3 2 1 0,5 0 2 16,12 0-1-16,-11-3-2 0,-2 3 2 0,1-2 1 15,-1 2 0-15,-2 0-3 0,-3-1 4 0,1 2-2 16,-5-1-2-16,-2 0 4 0,-2 0-3 0,1 2 0 15,-17-2-14-15,20 0-13 0,-9 0-17 0,-11 0-14 16,18 3-15-16,-12-1-14 0,-6-2-25 0,12 3-23 16,-12-3-24-16,13 5-22 0,-13-5-165 0,0 0-375 15,16-5 166-15</inkml:trace>
  <inkml:trace contextRef="#ctx0" brushRef="#br1" timeOffset="-7886.64">12736 353 30 0,'0'0'248'0,"0"0"-24"0,3-9-23 0,-3 9-25 16,0 0-19-16,0 0-17 0,0 0-13 0,0 0-14 0,0 0-8 16,0 0-11-16,0 0-8 0,4 30-11 15,-4-30-3-15,2 16-9 0,2-7-4 0,-1 0-5 16,6 2-3-16,-4-2-6 0,1-2 0 0,4 5-3 0,3-4-4 15,-2 0-3-15,2-1-4 0,2 0-1 16,-1-1-3-16,2-2-5 0,2-2 1 0,-3 3-4 0,3-3 1 16,-2-1-2-16,4 2-3 0,-3-6 0 0,0 3-2 15,-1-1-1-15,-2-1 3 0,1-2 7 0,-1 2-17 16,0-3 0-16,-2-5 4 0,-2 3-2 0,-1 0-2 16,-3-4 0-16,0 2-2 0,-3 1 0 0,-3 8 0 15,5-23 0-15,-5 10-4 0,0 0-1 0,-6 0 2 16,0 1 1-16,-2-2-2 0,-1-1 0 0,-4 3 2 15,-4 1-4-15,1-3 0 0,-2 4 4 0,0 2 1 16,0 2 2-16,-6-3-2 0,2 4 1 0,3 1 0 16,-1 2-2-16,2 4-2 0,2-4 2 0,-3 4 0 0,1-5 0 15,3 6 3-15,1-2-8 0,-2 5-11 16,7-2-17-16,0 1-16 0,0 1-10 0,3 1-28 16,-1 0-23-16,7-7-39 0,-6 17-55 0,4-11-117 0,2-6-347 15,11 14 153-15</inkml:trace>
  <inkml:trace contextRef="#ctx0" brushRef="#br1" timeOffset="-7613.87">13541 448 3 0,'0'0'259'0,"0"0"-27"0,11 2-23 16,-11-2-19-16,0 0-19 0,3 13-5 0,-3-13-7 16,0 14-11-16,0-14-16 0,-3 23-4 0,-2-9-3 15,-4 2-18-15,2-1-6 0,-4 3-12 16,-1 6-8-16,-1-2-8 0,-4-4-5 0,0 4-3 0,-4-2-8 16,1 3-21-16,1-4-23 0,-3 0-27 0,-2-3-29 15,3 0-35-15,1 1-35 0,7-4-37 0,-2-2-46 16,-1-3-141-16,2-3-364 0,5 0 162 0</inkml:trace>
  <inkml:trace contextRef="#ctx0" brushRef="#br1" timeOffset="-6626.65">14202 302 8 0,'0'0'222'0,"-14"-6"-15"0,14 6-19 16,0 0-11-16,0 0-17 0,0 0-11 0,0 0-13 0,0 0-9 16,9-25-12-16,-9 25-6 0,12-11-8 0,-6 5-7 0,-6 6-8 15,15-12-8-15,-4 4-1 0,-1-3-8 16,3 4-8-16,1-2-1 0,2-4-9 0,-1 6 0 16,3-3-7-16,-2 0-1 0,1 2-7 0,-1 1-1 15,2-2-4-15,-1 2-1 0,0 1-2 0,1-1-3 0,-1 0 6 16,-4 1-5-16,1 2-1 0,2 2-5 0,-7-3-1 15,3 3-2-15,-2 1-2 0,2-2-1 16,-12 3-3-16,20-1-3 0,-20 1-2 0,13 1 0 0,-2 3-1 16,-11-4 4-16,8 9-8 0,-2-2 3 0,-4 3-1 15,2 1 0-15,-4 0 2 0,0 6-2 0,-4 0 6 16,1 1-2-16,-6 4-2 0,2 2 1 0,-2-1 5 16,-5 0-4-16,1-3 0 0,-1 4 0 0,-2-4 1 15,0 1-2-15,-2 0 0 0,-2-3 1 0,4 3 0 16,-4 0 0-16,0-3-1 0,2-3 0 0,-2 2-2 0,4-8 1 15,-4 7 3-15,1-3-3 0,3-2-2 16,2-2 0-16,1-1 1 0,-1-3-1 16,5 0 3-16,-2 1-1 0,2-2-2 0,1 0 0 0,8-4-1 15,-15 7 4-15,15-7-5 0,-10 3 2 0,10-3 2 16,-11 4 0-16,11-4-1 0,0 0 2 0,-9 4-1 0,9-4 6 16,0 0-9-16,0 0 2 0,0 0-3 0,0 0 0 15,0 0-2-15,0 0 2 0,0 0-1 0,0 0-1 16,0 0-1-16,39-10 2 0,-24 9-1 0,-1 1 1 15,0 0 9-15,6 0-11 0,-1 0-1 16,1 0 4-16,0-2-5 0,6 2 4 0,-1 0-2 0,2 2 1 16,-2-4 0-16,-8 4 0 0,4-4 0 0,1 4-1 15,-6-2 2-15,2 0 1 0,-1 1 0 0,-7 1-14 16,2 1-13-16,-12-3-13 0,21 1-18 0,-14 1-16 16,-7-2-18-16,12 4-19 0,-12-4-24 0,0 0-29 15,14 3-36-15,-14-3-158 0,0 0-385 0,0 0 172 16</inkml:trace>
  <inkml:trace contextRef="#ctx0" brushRef="#br1" timeOffset="-6254.72">15243 96 87 0,'0'0'233'16,"15"-4"-12"-16,-15 4-14 0,15-6-9 0,-8 5-11 0,-7 1-14 15,18-4-7-15,-6 4-11 0,-12 0-10 0,27-2-10 16,-12 1-10-16,-3 2-4 0,5-2-9 15,0 1-10-15,2-4-9 0,1 3-10 0,-2 2-4 16,-1-1-10-16,0-1-9 0,2 2-4 0,1-1-8 0,-2 0-3 16,4 0-3-16,-6 0-5 0,2 0-4 0,-1 0-4 15,-1 1-7-15,-4 2-16 0,-3-2-12 0,-9-1-20 16,18-5-16-16,-18 5-15 0,13 0-14 0,-13 0-22 16,0 0-14-16,0 0-40 0,0 0-26 0,0 0-43 15,0 0-140-15,0 0-385 0,0 0 171 0</inkml:trace>
  <inkml:trace contextRef="#ctx0" brushRef="#br1" timeOffset="-5791.75">15298 151 85 0,'-13'7'182'0,"7"-3"-7"0,6-4-15 0,-12 7-8 0,9 1-18 15,3-8-9-15,-8 6-11 16,8-6-8-16,-10 10-12 0,7 0-8 0,3-10-7 0,-5 10-3 16,5-10-9-16,-4 10-5 0,4-10-6 0,0 0-6 15,0 17-6-15,0-17 1 0,6 10-6 0,0-2-5 16,1-3 1-16,2-1-8 0,-1 2 1 16,5-1-4-16,-3 2-4 0,5-1-1 0,0 0-3 0,0 1 0 15,3-2-1-15,-1-1-3 0,-1 2 0 0,-1-3-1 16,3 1-1-16,-2-1-2 0,-2 1 1 0,2 1 1 0,-1-4-5 15,0 3-1-15,-2-1 1 0,5-2 2 0,-9 3-4 16,7-4 5-16,-7 2 0 0,3 2 0 16,0-2 1-16,-3 3 0 0,0 0 0 0,0 1 2 0,-1 0-1 15,-1-3 0-15,0 2-3 0,1 1-1 0,-2 2 0 16,-2 0 4-16,2 0 2 0,-6-8-1 0,5 13 8 16,-1-6-8-16,-2 2 5 0,-2-9 3 0,3 15 6 15,-3-15 5-15,-11 13 4 0,5-6-1 0,6-7 2 16,-15 11-1-16,2-5-4 0,1-2-2 0,-4-1-4 15,-1 1 2-15,2 0-1 0,0 0-4 0,-2-3-5 16,-1 0-5-16,3-1-11 0,0 4-17 0,1 0-22 16,2-3-17-16,12-1-17 0,-20 0-18 0,9 1-23 15,11-1-19-15,0 0-22 0,-16-1-48 0,16 1-123 16,0 0-352-16,0 0 156 0</inkml:trace>
  <inkml:trace contextRef="#ctx0" brushRef="#br1" timeOffset="-5377.56">16175-138 119 0,'0'0'159'16,"0"0"-11"-16,0 0-14 0,0 0-3 0,0 0 0 15,-15 9 2-15,15-9 4 0,0 0-4 0,12 26 4 16,-5-11 7-16,2 0-10 0,9 4-1 0,3 4-6 15,6 3-3-15,0 6-14 0,4-1-6 0,0 0-6 16,-2 4-10-16,2 2-6 0,-1-4-4 0,-3 4-13 16,0-1-3-16,-7-1-8 0,3 3 2 0,-4 1-12 15,-5-7-6-15,-7-2-2 0,-4-2-1 0,0-1-5 16,-7 2 1-16,-4-3 0 0,-10 7-17 0,-4-1-24 16,-11-4-30-16,-6 7-31 0,-7-8-39 0,-3 1-39 15,-3-3-40-15,-18 6-230 0,17-14-453 0,0 1 201 16</inkml:trace>
</inkml:ink>
</file>

<file path=ppt/ink/ink264.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in"/>
          <inkml:channel name="T" type="integer" max="2.14748E9" units="dev"/>
        </inkml:traceFormat>
        <inkml:channelProperties>
          <inkml:channelProperty channel="X" name="resolution" value="393.73947" units="1/cm"/>
          <inkml:channelProperty channel="Y" name="resolution" value="393.73947" units="1/cm"/>
          <inkml:channelProperty channel="F" name="resolution" value="249.9771" units="1/in"/>
          <inkml:channelProperty channel="T" name="resolution" value="1" units="1/dev"/>
        </inkml:channelProperties>
      </inkml:inkSource>
      <inkml:timestamp xml:id="ts0" timeString="2023-08-11T05:34:59.126"/>
    </inkml:context>
    <inkml:brush xml:id="br0">
      <inkml:brushProperty name="width" value="0.04667" units="cm"/>
      <inkml:brushProperty name="height" value="0.04667" units="cm"/>
      <inkml:brushProperty name="color" value="#3165BB"/>
      <inkml:brushProperty name="fitToCurve" value="1"/>
    </inkml:brush>
  </inkml:definitions>
  <inkml:trace contextRef="#ctx0" brushRef="#br0">0 143 120 0,'0'0'131'0,"2"-13"-7"0,-2 13-8 16,6-7-8-16,-6 7-4 0,6-11-5 15,-6 11-2-15,7-10-3 0,-7 10 2 0,6-11-6 16,-6 11-2-16,3-8-4 0,-3 8-4 0,8-10-7 0,-8 10-3 16,6-9-1-16,-6 9 0 0,0 0-2 0,4-11-3 15,-4 11-1-15,6-9-2 0,-6 9-3 0,0 0-1 16,0 0-6-16,2-12 1 0,-2 12-2 0,0 0-2 15,0 0-5-15,4-14 0 0,-4 14-1 0,0 0-2 16,0 0-1-16,0 0-1 0,3-11-1 0,-3 11-1 16,0 0 0-16,0 0-5 0,0 0 1 0,0 0 0 15,0 0 0-15,0 0-3 0,0 0-3 0,0 0-1 16,3-7-8-16,-3 7 0 0,0 0 0 0,0 0-5 16,0 0-5-16,0 0 2 0,0 0-6 0,0 0 0 15,0 0 3-15,0 0-1 0,0 0-3 0,0 0 1 16,3 32-1-16,-3-32-2 0,1 15 2 0,-1-7-1 15,3 3-3-15,-1 2 10 0,-1 2-2 0,2-3-1 0,-3 2 1 16,2-1-2-16,-2-3 4 0,0 4 3 0,0-1-2 16,1 2-1-16,1-8-2 0,-2 10 3 15,0-9 3-15,0 7 2 0,0-4 0 0,0-11 2 0,-2 22 2 16,2-12-3-16,0-10 1 0,-1 22 0 0,-1-8 0 16,-1-3 2-16,3 2-4 0,0-13 4 0,-3 18-5 15,0-7 0-15,2-4 1 0,-1 6-6 0,2-13 3 16,-1 16-1-16,1-7 0 0,0-9-2 0,-4 14 1 15,4-14 0-15,-2 17-1 0,2-17 0 0,0 14-3 16,0-14 1-16,2 14-11 0,-2-14-21 0,1 11-26 16,-1-11-27-16,4 14-27 0,-4-14-34 0,0 14-36 15,0-14-46-15,0 0-202 0,0 0-459 0,-5 13 203 16</inkml:trace>
  <inkml:trace contextRef="#ctx0" brushRef="#br0" timeOffset="1257.42">147 1203 137 0,'0'0'190'0,"0"0"-8"16,-11-13-13-16,11 13-9 0,0 0-16 0,0 0-9 15,0 0-3-15,0 0-10 0,5-16-12 0,-5 16-7 16,0 0-10-16,0 0-9 0,6-16-5 0,-6 16-8 16,5-6-10-16,-5 6-5 0,5-10-5 0,-5 10-7 15,10-7-1-15,-10 7-5 0,9-7-5 0,-9 7-5 0,14-6-1 16,-5 5 0-16,-9 1-2 0,13-7-7 16,-13 7-1-16,15-4-3 0,-15 4-4 0,16-2 4 15,-16 2-4-15,17-2 3 0,-17 2-6 0,15 0-1 0,-15 0 0 16,18 0 1-16,-18 0-2 0,15 4 0 0,-15-4-5 15,10 4 1-15,-10-4 2 0,9 7-6 16,-9-7 3-16,6 11-3 0,-3-8 1 0,-3-3 1 0,3 13 1 16,-3-13-1-16,0 13 3 0,1-4-5 0,-1-9 5 15,-6 17-7-15,3-6 6 0,-1-2 1 0,4-9-3 16,-9 22 3-16,0-11-2 0,6-1 0 0,-3 0 0 16,-4 1 1-16,2 2 2 0,2-5-2 0,3 2 0 15,-3-1-2-15,-1-2 5 0,1 1-2 0,0-1 2 16,-2 2 2-16,3-2-2 0,5-7 0 0,-9 9 2 15,3-2 3-15,6-7-1 0,-11 11-3 0,5-7 5 16,6-4-3-16,-7 7 1 0,7-7 0 0,0 0 0 16,-9 10 0-16,9-10-3 0,0 0 3 0,-6 3-4 0,6-3 3 15,0 0-2-15,0 0-1 0,0 0 0 0,0 0 4 16,0 0-4-16,0 0 1 0,-11 6 1 0,11-6-1 16,0 0-2-16,0 0 0 0,0 0 1 0,0 0-3 15,0 0 2-15,0 0-6 0,0 0 4 0,0 0 1 16,0 0-4-16,0 0 7 0,0 0-3 0,0 0-2 15,30 1 1-15,-18-1-2 0,-12 0 2 0,18 3 1 16,-6-2-2-16,-2 0 1 0,-10-1-1 16,20 5 0-16,-11-4 0 0,0 2 0 0,1-1-1 0,-10-2 4 0,18 5-2 15,-8-5-8-15,2 5 7 0,0-3 4 16,-1 0-2-16,-11-2 1 0,19 1 0 0,-8-1 9 16,-11 0 4-16,19-1 8 0,-19 1 4 0,15 0 4 15,-15 0 5-15,12-4 0 0,-12 4-1 0,15-5-2 16,-15 5-5-16,10-4-1 0,-10 4-4 0,9-3 2 15,-9 3-6-15,0 0-4 0,9-7 1 0,-9 7-4 0,0 0-6 16,9-4-15-16,-9 4-16 0,0 0-15 0,0 0-24 16,0 0-19-16,0 0-9 0,0 0-18 15,0 0-10-15,0 0-6 0,0 0-26 0,0 0-57 0,0 0-141 16,0 0-376-16,-16 31 166 0</inkml:trace>
  <inkml:trace contextRef="#ctx0" brushRef="#br0" timeOffset="2419.81">111 2318 201 0,'0'0'204'0,"0"0"-13"0,0 0-8 0,0 0-10 15,-14 0-15-15,14 0-10 0,0 0-12 16,0 0-14-16,0 0-12 0,0 0-10 0,0 0-13 16,0 0-3-16,0 0-13 0,0 0-8 0,0 0-6 0,0 0-3 15,36-7-8-15,-36 7-4 0,22 0-6 16,-10-4-4-16,3 8 0 0,2-4-1 0,-2 0-8 0,-2 2 0 15,-1-1-6-15,-2 2 1 0,7-2 0 16,-8 1-3-16,-9-2-2 0,18 4-2 0,-9-3-2 0,-9-1-3 16,13 4-1-16,-13-4 1 0,7 7-3 0,-2-1 2 15,-5-6-2-15,0 0 4 0,4 11-2 0,-4-11 0 16,-3 14-1-16,3-14 1 0,-3 15-2 0,3-15 2 16,-4 13-2-16,-2-3 0 0,3-3 1 0,-3 1-2 15,6-8 6-15,-12 12-5 0,5-5-3 0,2-2 3 16,5-5-4-16,-9 12 4 0,5-7 1 0,4-5-1 15,-11 11 0-15,11-11 1 0,-6 9-1 0,6-9 0 16,-9 4-2-16,9-4 0 0,0 0 1 0,0 0 5 0,0 0-1 16,-8 4 0-16,8-4-5 0,0 0 1 15,0 0 1-15,0 0 0 0,0 0 2 0,0 0-5 0,0 0 5 16,0 0-1-16,0 0-4 0,0 0 2 0,0 0-1 16,26 3 3-16,-26-3-3 0,20 0-2 0,-11 0-2 15,-9 0 5-15,19 0 1 0,-8 0-1 0,-11 0 0 16,20 2 0-16,-5-4-1 0,-3 4-5 0,-12-2 0 15,20 3 4-15,-11-3-3 0,-9 0 4 0,16 6-5 16,-9-6 3-16,-7 0-4 0,14 3 5 0,-14-3-1 16,7 6-1-16,-7-6 2 0,6 8-2 0,0-1-1 15,-6-7 2-15,6 7-1 0,-6-7-1 0,8 11 1 16,-8-11 3-16,3 14-3 0,-3-14 2 0,0 13 0 0,0-3 1 16,4-2-3-16,-4-8-1 0,-4 17 6 15,4-17 0-15,-3 15 1 0,1-4 5 0,-1-1 1 0,0 0 6 16,3-10 2-16,-12 14 3 0,8-4 6 0,-4-3 6 15,1-1-1-15,-2-1 6 0,-1 1 1 16,1-3-4-16,9-3 0 0,-26 6-7 0,13-1 2 0,1-1-4 16,-3-4-4-16,3 1-3 0,-3 1 1 0,3 2-3 15,0-4-7-15,12 0-6 0,-22 2-11 0,5 2-13 16,7-4-18-16,-3 0-15 0,-4 0-11 0,7 1-19 16,10-1-19-16,-20 4-18 0,8-1-23 0,12-3-12 15,-14 0-44-15,14 0-160 0,-18 3-390 0,18-3 173 0</inkml:trace>
  <inkml:trace contextRef="#ctx0" brushRef="#br0" timeOffset="3352.23">117 3439 83 0,'0'0'205'0,"0"0"-10"0,0 0-14 0,6-8-6 16,-6 8-16-16,0 0-11 0,0 0-12 0,0 0-15 15,0 0-10-15,0 0-15 0,0 0-11 0,0 0-5 16,0 0-6-16,0 0-6 0,0 0 0 0,0 0-1 0,7 22-5 15,-7-22 0-15,-3 16-6 0,3-16 5 16,-4 19-2-16,1-8-7 0,0-2-2 0,0 1-4 16,3-10-3-16,-5 18-5 0,5-9-1 0,0-9-5 15,-3 16 1-15,3-16-2 0,0 17-3 0,0-17 0 0,2 14-2 16,-2-14-7-16,3 12 3 0,1-7-2 0,-4-5 3 16,8 10-5-16,-2-5-1 0,-6-5 1 0,13 10-2 15,-3-4-2-15,-2-4-1 0,5 1-2 0,-2 1 0 16,-1-2 0-16,2 2 0 0,2-4-13 0,-5 5-12 15,2-4-17-15,1 0-15 0,-12-1-20 0,21 3-26 16,-12-2-23-16,-9-1-27 0,20-1-29 0,-20 1-220 16,13-5-422-16,-13 5 187 0</inkml:trace>
  <inkml:trace contextRef="#ctx0" brushRef="#br0" timeOffset="3619.97">464 3500 45 0,'0'0'233'16,"0"0"-14"-16,5-6-15 0,-5 6-15 0,0 0-17 15,0 0-15-15,0 0-17 0,0 0-14 0,0 0-15 16,0 0-9-16,0 0-9 0,0 0-4 0,0 0-1 16,0 0-6-16,-17 27-8 0,7-12-3 0,2-2-9 15,-4 1-5-15,3 3-4 0,1-2-7 0,-6 5-6 16,2 0-1-16,0 0-6 0,0 0-2 0,2-2-2 15,-1 4-1-15,-2-2-4 0,4-1-9 0,-1-1-16 16,1 2-15-16,-2 3-15 0,2-6-14 0,-3 1-19 16,3-1-22-16,-1 4-23 0,1-4-21 0,2-2-39 15,-5-1-165-15,1 8-362 0,2-7 161 0</inkml:trace>
  <inkml:trace contextRef="#ctx0" brushRef="#br0" timeOffset="4833.72">309 4470 112 0,'0'0'195'16,"-13"5"-4"-16,5-2-7 0,8-3-14 0,-16 7-12 0,7-2-13 16,1 1-17-16,-1-1-11 0,2 1-11 0,-2-1-10 15,5 3-6-15,-5-1-11 0,9-7-6 0,-11 13-6 16,5-8-5-16,6-5-5 0,-7 13-4 0,7-13-8 15,-6 11-2-15,6-11-1 0,-3 11-8 0,3-11-6 16,0 10 3-16,0-10-6 0,0 0-2 0,6 10 2 16,3-4-5-16,-9-6 1 0,15 11-3 0,-6-10-4 15,1 5-1-15,0-4-1 0,7 3-2 0,-5-1 0 16,3-1 3-16,-2 1-3 0,1-2-2 0,3 2-1 0,-2-1 2 16,0-2-5-16,-1 0 1 0,-4 5-5 0,-1-3 6 15,-9-3-6-15,18 6 4 0,-9-4-2 0,-2 1-2 16,-7-3 1-16,17 9 0 0,-11-5 2 0,-6-4-3 15,9 11 0-15,-5-6 0 0,-1 2 0 0,2 3 1 16,-5-10 1-16,6 14 1 0,-6-4 9 0,0-10 5 16,-3 14 7-16,3-14 7 0,-6 18 3 0,3-11 4 15,-2 3-1-15,-2-4-3 0,-1 2 2 0,-2 3-3 16,-5-5-7-16,0 1 3 0,0 1-6 0,-3-3 0 16,-1 3-3-16,-4-1-1 0,6 0-1 0,2-3-4 15,-5-1-9-15,2 4-18 0,3 0-16 0,-2 0-21 16,0-2-16-16,1 1-15 0,1-1-21 0,1 0-18 0,2-1-26 15,1 2-21-15,3-2-55 0,8-4-121 0,-15 10-370 16,8-5 164-16</inkml:trace>
  <inkml:trace contextRef="#ctx0" brushRef="#br0" timeOffset="4386.24">206 4483 38 0,'0'0'220'0,"17"-2"-11"0,-4 2-22 15,3 2-12-15,-1 0-14 0,-15-2-11 0,27 0-12 16,-9-2-12-16,-2 2-8 0,2 0-16 0,-4 0-6 15,1 0-12-15,-2 0-11 0,-13 0-5 0,25 0-8 16,-16 0-4-16,-9 0-6 0,23 2-6 0,-13-1-5 16,-10-1-16-16,18 0-19 0,-9 0-20 0,-9 0-19 15,13 0-21-15,-13 0-26 0,0 0-22 0,17-1-63 16,-17 1-127-16,0 0-318 0,0 0 141 0</inkml:trace>
  <inkml:trace contextRef="#ctx0" brushRef="#br0" timeOffset="5648.89">419 5716 208 0,'6'-8'215'0,"-6"8"-13"16,0 0-20-16,0 0-20 0,0 0-14 0,0 0-17 16,0 0-8-16,0 0-7 0,0 0-7 0,0 0-2 15,-34 15-5-15,18-6 4 0,-4 7-1 0,4-2-9 0,-2 1-9 16,0 4-5-16,2-3-8 0,2 2-5 0,-1-1-3 15,-3 3-5-15,8-2-6 0,-3 1-4 0,4-4-4 16,0 3-6-16,0 3-2 0,1 1 1 0,5-6-6 16,0 1 0-16,2 0-5 0,-1 1-2 0,2-2-2 15,2-3-3-15,2 4 0 0,-1-4 0 0,2-1-3 16,-2-3 0-16,3 1 0 0,1-3-3 0,2 1 3 16,0-3-2-16,6 4 1 0,-2-3-2 0,7-1-2 15,-7-2 2-15,5 0-3 0,2-3-1 0,-1-1-3 16,0-2 1-16,-1-1 0 0,0-2 0 0,0 1 1 0,-3 0-4 15,-2-3-3-15,1-2 4 0,-2 0-3 0,-5-1 0 16,2 1-1-16,-4 2 1 0,-4-1-5 0,2-6 2 16,-3 15-2-16,-4-20-12 0,2 10-15 0,-4 0-15 15,0 1-12-15,-3 2-18 0,-4-1-17 0,-4 3-18 16,1-1-16-16,-2 5-30 0,0-2-23 0,2 2-236 16,-2 1-447-16,3 0 198 0</inkml:trace>
  <inkml:trace contextRef="#ctx0" brushRef="#br0" timeOffset="7297.61">-483 6145 47 0,'0'0'83'0,"-10"-4"-7"0,10 4-1 0,0 0-16 16,0 0 3-16,-14-2-9 0,14 2-11 0,0 0 3 0,0 0-6 15,0 0 2-15,0 0-8 0,0 0-4 0,0 0 7 16,0 0 9-16,0 0-1 0,0 0-6 0,0 0 4 16,0 0-4-16,0 0-2 0,0 0 3 0,0 0 9 15,0 0-4-15,0 0 0 0,-6-7 6 0,6 7 3 16,0 0 0-16,0 0-4 0,0 0 7 0,0 0 2 15,0 0-1-15,0 0 0 0,11-21 0 0,-11 21 3 16,0 0-3-16,6-8-3 0,-6 8-3 0,0 0 3 16,0 0-4-16,3-9-8 0,-3 9 3 0,0 0 4 15,0 0 3-15,0-14-3 0,0 14-2 0,0 0-2 16,0 0-3-16,0 0 1 0,6-8 0 0,-6 8-3 16,0 0 1-16,0 0-5 0,0 0 4 0,0 0-9 0,0 0 5 15,0 0-6-15,0 0 3 0,0 0-1 0,0 0-2 16,0 0-3-16,0 0 0 0,0 0-3 0,0-13 2 15,0 13-2-15,0 0 2 0,0 0 0 0,0 0 6 16,0 0-3-16,0 0 1 0,0 0-2 0,0 0-1 16,0 0-1-16,0 0 1 0,0 0-2 0,0 0-2 15,0 0-2-15,0 0 1 0,0 0-3 0,0 0-2 16,3-13-2-16,-3 13 1 0,0 0-4 0,0 0-2 16,0 0-3-16,0 0 1 0,0 0-5 0,0 0 2 15,0 0 0-15,0 0-5 0,0 0 3 0,0 0 1 0,0 0-1 16,0 0 0-16,0 0-2 0,4 31 0 15,-4-31 1-15,3 13-2 0,-3-13-1 0,0 13 5 16,0-13-4-16,0 15 0 0,0-15-1 0,0 10 2 0,0-10 0 16,2 17-2-16,-2-17 1 0,0 15 3 0,0-7-2 15,0-8 1-15,-2 16-2 0,2-16 3 0,0 12-1 16,0-12-1-16,0 14 4 0,0-14-2 0,0 16-1 16,0-16 0-16,2 12 1 0,-2-12-2 0,0 13 2 15,0-13 2-15,0 17-4 0,0-17 2 0,-2 18 0 16,2-18 1-16,0 10-2 0,0-10-2 0,0 11 2 15,0-11 2-15,0 12 2 0,0-12-2 0,2 12-4 16,-2-12 6-16,1 13-7 0,-1-13 2 0,0 0 0 0,3 11 0 16,-3-11 0-16,3 11 2 0,-3-11 0 15,0 11-1-15,0-11-2 0,5 9 3 0,-5-9 1 16,3 11-3-16,-3-11 0 0,0 0 3 0,4 15-2 0,-4-15 5 16,3 6 0-16,-3-6-2 0,0 0 0 0,4 14 6 15,-4-14-4-15,0 0-5 0,5 9 8 0,-5-9-3 16,0 0-7-16,6 8 6 0,-6-8-1 0,0 0 1 15,3 8-1-15,-3-8 5 0,0 0-2 16,0 0-4-16,1 11 2 0,-1-11-1 0,0 0-5 0,0 0 4 16,5 11 2-16,-5-11 3 0,0 0-5 0,0 0 5 15,1 9-3-15,-1-9 5 0,0 0-5 0,0 0-1 16,0 0 3-16,0 14-4 0,0-14 3 0,0 0-2 16,0 0 3-16,0 0 1 0,0 0-2 0,0 14 0 0,0-14 0 15,0 0-3-15,0 0 2 0,0 0-2 16,0 0 2-16,0 10-3 0,0-10 0 0,0 0 3 15,0 0-2-15,0 0 1 0,0 0-1 0,0 0-8 16,0 0 8-16,0 11 5 0,0-11-6 0,0 0 5 16,0 0 3-16,0 0-8 0,0 0 10 0,0 0-6 0,0 0 0 15,-1 15 0-15,1-15-4 0,0 0-1 0,0 0 7 16,0 0 1-16,0 0-3 0,0 0 3 0,0 0 2 16,0 0 10-16,0 0-8 0,0 0 1 0,0 0 4 15,0 0 3-15,0 0 0 0,0 0 0 0,0 0 4 16,1 10 1-16,-1-10-5 0,0 0 1 0,0 0-2 15,0 0 9-15,0 0-16 0,0 0 4 0,0 0-2 16,0 0-10-16,0 0 6 0,0 0-3 0,0 0 1 16,0 0-4-16,0 0 1 0,0 0 2 0,0 0-14 15,0 0 21-15,0 0-16 0,0 0 8 0,0 0-5 0,0 0 2 16,0 0-7-16,0 0-12 0,0 0-27 16,0 0-17-16,0 0-29 0,0 0-23 0,0 0-35 15,0 0-50-15,0 0-67 0,0 0-301 0,0 0-609 0,0 0 270 16</inkml:trace>
</inkml:ink>
</file>

<file path=ppt/ink/ink265.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in"/>
          <inkml:channel name="T" type="integer" max="2.14748E9" units="dev"/>
        </inkml:traceFormat>
        <inkml:channelProperties>
          <inkml:channelProperty channel="X" name="resolution" value="393.73947" units="1/cm"/>
          <inkml:channelProperty channel="Y" name="resolution" value="393.73947" units="1/cm"/>
          <inkml:channelProperty channel="F" name="resolution" value="249.9771" units="1/in"/>
          <inkml:channelProperty channel="T" name="resolution" value="1" units="1/dev"/>
        </inkml:channelProperties>
      </inkml:inkSource>
      <inkml:timestamp xml:id="ts0" timeString="2023-08-11T05:34:38.903"/>
    </inkml:context>
    <inkml:brush xml:id="br0">
      <inkml:brushProperty name="width" value="0.04667" units="cm"/>
      <inkml:brushProperty name="height" value="0.04667" units="cm"/>
      <inkml:brushProperty name="color" value="#3165BB"/>
      <inkml:brushProperty name="fitToCurve" value="1"/>
    </inkml:brush>
  </inkml:definitions>
  <inkml:trace contextRef="#ctx0" brushRef="#br0">429 4310 69 0,'0'0'111'0,"0"0"-7"0,0 0 0 15,0 0-9-15,0 0-7 0,0 0-8 16,6-9-2-16,-6 9-7 0,0 0-7 0,0 0-2 16,0 0 0-16,0 0-6 0,0 0-1 0,0 0 1 0,0 0-5 15,0 0 4-15,0 0-7 0,0 0-2 16,0 0 0-16,0 0 0 0,0 0-1 0,3-10-3 0,-3 10 2 16,0 0-3-16,0 0-1 0,0 0 5 0,0 0-4 15,0 0-5-15,0 0 6 0,0 0-4 0,0 0 0 16,0 0-3-16,0 0 1 0,0 0-5 0,0 0 1 15,0 0-4-15,0 0-4 0,0 0 2 0,0 0 0 16,0 0-2-16,0 0 2 0,0 0-1 0,0 0-2 16,0 0 2-16,0 0-1 0,0 0-3 0,0 0-2 15,0 0 3-15,0 0-4 0,0 0 0 0,0 0-4 16,0 0 0-16,0 0-1 0,0 0-3 0,0 0 3 16,0 0-4-16,0 0 2 0,0 0-6 0,0 0 4 15,0 0-6-15,0 0 3 0,0 0-1 0,0 0-2 0,0 0 0 16,0 0 3-16,0 0-2 0,0 0 1 15,0 0 5-15,0 0 5 0,0 0 1 0,0 0-2 16,0 0 3-16,-2 31-2 0,2-31-1 0,0 0 3 0,2 11 1 16,-2-11-3-16,0 0 0 0,4 13 1 0,-4-13 1 15,2 10-2-15,-2-10-1 0,0 11 0 0,0-11-6 16,4 10 4-16,-4-10-2 0,2 15-1 0,-2-15 2 16,1 11 2-16,-1-11-1 0,2 16-1 0,1-8 0 15,-3-8 4-15,3 13-3 0,0-2 0 0,-3-11 0 16,0 14-4-16,1-3 1 0,-1-11 1 0,0 17-2 15,0-7 5-15,0-10 5 0,-1 17-1 0,-2-6-1 16,3-11-1-16,-2 18 0 0,-2-8 0 0,4 0-6 16,0-10 6-16,-2 22-4 0,2-12-1 0,-1 0-2 15,1-10-2-15,-5 13 0 0,5-2-1 0,0-11 2 16,-3 18-3-16,0-9 3 0,3-9-3 0,-1 19 1 16,1-11 1-16,0-8-2 0,-2 13 3 0,2-13 0 15,-1 18-2-15,1-18-2 0,0 10 3 0,0-10 0 0,1 17-1 16,-1-17 1-16,-1 11-3 0,1-11-1 0,0 0 4 15,0 14-4-15,0-14 2 0,0 0-2 0,0 0 0 16,-3 10 0-16,3-10 0 0,0 0-2 0,0 0 3 16,0 0-5-16,3 11 7 0,-3-11-3 0,0 0 0 15,0 0 2-15,0 0 0 0,0 0 1 0,0 0 3 16,0 0-2-16,0 0 8 0,0 0 4 0,0 0 3 16,0 0-4-16,0 0-4 0,0 0 4 0,0 0-6 15,0 0-1-15,0 0 1 0,0 0-4 0,0 0 0 16,3-34-4-16,-2 25 6 0,2-4-4 0,-1 2-2 15,-1 1-3-15,4-4 9 0,-2 5-6 0,1-3-1 16,1-3 1-16,-1 2-2 0,1 6 4 0,1-6-2 0,1 0-6 16,-1 1 5-16,1-2-1 0,-1 4 4 15,2-5-5-15,-2 4 2 0,0 2-4 0,1-2-1 16,-2-2 3-16,2 2 3 0,-1 4-3 0,2-7 0 0,-1 4-3 16,-1 3 3-16,0-2-2 0,1 0-1 0,-1 2 3 15,2 1 0-15,-2-3 0 0,1 0 2 16,-1 1 0-16,0 1-1 0,-6 7-1 0,11-10 0 0,-5 3 0 15,1 0 3-15,-1 1-3 0,-6 6-4 0,12-10 1 16,-8 5 4-16,-4 5-3 0,8-14 1 0,-8 14 1 16,7-7 1-16,-7 7-4 0,9-6 6 0,-9 6-4 15,6-8-1-15,-6 8 0 0,6-7 3 0,-6 7 0 16,0 0 0-16,8-6-4 0,-8 6 0 0,0 0 1 16,7-8 2-16,-7 8-4 0,0 0 2 0,0 0-2 15,0 0 1-15,0 0 2 0,17 0-1 0,-17 0 1 16,0 0-1-16,0 0-3 0,0 0-4 0,10 9 6 15,-10-9-1-15,9 5 0 0,-9-5-1 0,6 8 0 0,-6-8 3 16,4 8 1-16,-4-8 0 0,6 5 0 0,-6-5 2 16,6 10-1-16,-6-10 2 0,6 14-4 15,-1-10 2-15,-5-4 0 0,3 11-3 0,1-3 3 0,-4-8-1 16,6 12-1-16,-6-12 2 0,2 14-1 0,-2-4-2 16,0-10 2-16,1 18 4 0,1-10-2 0,-2-8-2 15,0 17 1-15,0-6 3 0,0-11-1 0,0 18-1 16,-2-9-2-16,2-9 1 0,2 19 0 0,-4-4 0 15,2-15 0-15,0 19-2 0,-1-9 1 0,1-10 1 16,0 18-4-16,1-7 6 0,-1 0-3 0,0-11 2 16,0 16 1-16,2-6-2 0,-2-10-2 0,0 16 4 15,0-16-2-15,3 15 0 0,-3-15 0 0,-3 15 3 16,3-15-3-16,0 14 0 0,0-14 2 0,0 13 1 16,0-13-2-16,-2 11 3 0,2-11-5 0,0 0 3 15,0 0 0-15,-3 11-1 0,3-11 0 0,0 0 3 16,0 0-5-16,0 0 4 0,0 0-1 0,2 14 0 0,-2-14-1 15,0 0 2-15,0 0 0 0,0 0-1 0,0 0 2 16,0 0 1-16,0 0 3 0,0 0 6 16,0 0 3-16,0 0 0 0,0 0 0 0,0 0-6 0,0 0 3 15,0 0-3-15,0 0-2 0,0 0 2 0,0 0-6 16,0 0 0-16,0-42-1 0,0 42 2 0,3-18-11 16,1 7 10-16,1-2 0 0,1 0-1 0,-3 1-3 15,3-1 1-15,0 2 1 0,-4 0-5 0,4-3 0 16,5 4 3-16,-2-3-3 0,-3 4 0 0,4-2 1 15,-5 2 3-15,1-4-5 0,1 2-3 0,4 0 1 16,-5-2 1-16,1 5-1 0,2-6 5 0,-3 7-4 16,-2 0 1-16,4-2 1 0,-1 1 0 0,-1 0-1 15,0 2 0-15,0-4 0 0,0 2-1 0,-1-2-1 16,-5 10 5-16,10-13-1 0,-4 6 0 0,-6 7 1 16,8-12-3-16,-1 6 3 0,-7 6 1 0,10-11-2 15,-10 11-3-15,5-6 2 0,1-1 4 0,-6 7-7 0,10-8 6 16,-10 8-3-16,6-6-1 0,-6 6 2 0,8-9-2 15,-8 9 1-15,6-6 1 0,-6 6-3 16,9-7 4-16,-9 7 0 0,6-7 1 0,-6 7-2 0,7-6-1 16,-7 6 0-16,12-6 2 0,-12 6 1 0,0 0-1 15,9-5-1-15,-9 5 2 0,0 0-4 0,10-5 2 16,-10 5-2-16,9-2 0 0,-9 2 0 0,0 0 2 16,0 0-1-16,14-7 1 0,-14 7-1 0,0 0 1 15,0 0 0-15,0 0 3 0,0 0-7 0,10-3 2 16,-10 3-5-16,0 0 2 0,0 0 5 0,0 0-4 0,0 0 2 15,0 0-1-15,0 0 0 0,9 12 2 16,-9-12-1-16,0 0-1 0,2 11 2 0,-2-11-2 16,3 11 5-16,-3-11-2 0,1 14 0 0,-1-14 0 0,2 15 0 15,-2-15 0-15,0 14 1 0,0-4 0 16,0-10-3-16,0 14 0 0,-2 1 2 0,2-15 3 16,-6 16-4-16,6-9 4 0,-3 4 1 0,3-11-3 0,-3 19 1 15,0-10-2-15,0 2 3 0,0 3-1 0,-1-2 3 16,-2-1-5-16,4-4 2 0,-4 7-4 0,5-3 6 15,-1 3 0-15,-2-2 2 0,2 3-2 0,-2-7-1 16,1 6-1-16,-2-1 4 0,5 2-2 0,-1-2 1 16,-2 1 4-16,1-3-5 0,2-11-2 0,-1 21 3 15,1-11 3-15,0-10-2 0,-2 18-2 0,2-18 1 16,2 14 3-16,-2-14 1 0,1 11-5 0,-1-11 0 16,0 9 3-16,0-9-4 0,5 11 10 0,-5-11-4 15,6 10 11-15,-6-10-1 0,9 4 7 0,-9-4 3 16,10 5-13-16,-10-5 5 0,14-1 3 0,-14 1-2 0,0 0-2 15,22 0 0-15,-22 0-2 0,9-4-3 16,-9 4-1-16,0 0 1 0,18-1 0 0,-18 1-1 0,0 0-8 16,13-2 0-16,-13 2-12 0,0 0-13 0,0 0-15 15,12-4-17-15,-12 4-16 0,0 0-29 16,0 0-26-16,0 0-26 0,0 0-31 0,0 0-30 0,0 0-53 16,0 0-176-16,0 0-477 0,0 0 211 0</inkml:trace>
  <inkml:trace contextRef="#ctx0" brushRef="#br0" timeOffset="1635.76">2047 4419 53 0,'0'0'149'0,"0"0"-5"16,0 0-3-16,0 0-6 0,0 0-14 0,0 0-8 16,0 0-9-16,0 0 3 0,0 0-4 0,0 0-11 15,0 0-6-15,0 0-5 0,0 0-8 0,0 0-7 16,0 0-4-16,0 0-5 0,0 0-4 0,0 0-6 15,0 0-4-15,0 0 2 0,0 0 3 0,0 0-2 16,0 0 0-16,0 0 1 0,37 5-3 0,-37-5-2 16,27-5 0-16,-13 5-2 0,-1-2-4 0,5-1 1 15,0 2-6-15,-3 0-3 0,0-2 0 0,11 3-3 0,-6-4-2 16,-2 2-3-16,0 1-1 0,0-2-5 0,-2 2 3 16,-1 1-1-16,3-4 0 0,-8 4-3 15,2-1-3-15,-12 1-3 0,25-1-1 0,-13 1 2 0,-12 0-1 16,15-4 0-16,-15 4-1 0,14 0-1 0,-14 0-1 15,0 0-1-15,13 0-4 0,-13 0 6 16,0 0-5-16,0 0 3 0,12-3-3 0,-12 3 3 0,0 0-5 16,0 0 1-16,0 0 2 0,0 0-1 0,0 0 2 15,0 0-1-15,0 0 2 0,0 0-3 0,0 0-17 16,0 0-16-16,0 0-14 0,0 0-20 0,0 0-14 16,0 0-16-16,0 0-32 0,-16 25-26 0,16-25-179 15,-14 7-363-15,14-7 161 0</inkml:trace>
  <inkml:trace contextRef="#ctx0" brushRef="#br0" timeOffset="2050.94">2175 4602 21 0,'0'0'187'15,"0"0"-11"-15,0 0-9 0,0 0-11 0,18-4-7 16,-18 4-9-16,0 0-7 0,0 0-9 0,0 0-10 16,17-4-3-16,-17 4-4 0,13 0-7 0,-13 0-2 15,16-1 2-15,-16 1-1 0,17-2-3 0,-5 1-4 16,0 0-4-16,-12 1 0 0,24-2-3 0,-8 1-6 0,0-3 1 15,-2-1-9-15,2 2-7 0,-1 2-6 16,3-1-3-16,-2 2-4 0,-2-2-8 0,-14 2-3 16,24-2 0-16,-9 2-9 0,-3-1-2 0,-12 1-1 0,25-3-5 15,-15 6 0-15,2-3-4 0,-12 0-3 0,20 1-1 16,-13 1-3-16,-7-2 1 0,18 4-4 16,-11-3 1-16,-7-1-7 0,14 4-8 0,-14-4-8 0,12 6-13 15,-12-6-12-15,7 5-8 0,-7-5-11 0,6 8-18 16,-6-8-17-16,6 7-18 0,-6-7-20 0,5 9-19 15,-5-9-28-15,4 9-211 0,-4-9-420 0,5 10 186 16</inkml:trace>
</inkml:ink>
</file>

<file path=ppt/ink/ink266.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in"/>
          <inkml:channel name="T" type="integer" max="2.14748E9" units="dev"/>
        </inkml:traceFormat>
        <inkml:channelProperties>
          <inkml:channelProperty channel="X" name="resolution" value="393.73947" units="1/cm"/>
          <inkml:channelProperty channel="Y" name="resolution" value="393.73947" units="1/cm"/>
          <inkml:channelProperty channel="F" name="resolution" value="249.9771" units="1/in"/>
          <inkml:channelProperty channel="T" name="resolution" value="1" units="1/dev"/>
        </inkml:channelProperties>
      </inkml:inkSource>
      <inkml:timestamp xml:id="ts0" timeString="2023-08-11T05:34:45.298"/>
    </inkml:context>
    <inkml:brush xml:id="br0">
      <inkml:brushProperty name="width" value="0.04667" units="cm"/>
      <inkml:brushProperty name="height" value="0.04667" units="cm"/>
      <inkml:brushProperty name="color" value="#3165BB"/>
      <inkml:brushProperty name="fitToCurve" value="1"/>
    </inkml:brush>
    <inkml:brush xml:id="br1">
      <inkml:brushProperty name="width" value="0.04667" units="cm"/>
      <inkml:brushProperty name="height" value="0.04667" units="cm"/>
      <inkml:brushProperty name="color" value="#ED1C24"/>
      <inkml:brushProperty name="fitToCurve" value="1"/>
    </inkml:brush>
  </inkml:definitions>
  <inkml:trace contextRef="#ctx0" brushRef="#br0">-2033-2256 25 0,'0'0'162'0,"0"0"-8"0,0 0-8 0,0 0-4 0,0 0-10 16,0 0-7-16,0 0-4 0,0 0-7 0,0 0-9 15,0 0 0-15,0 0-9 0,-9-5-4 0,9 5-4 16,0 0-7-16,0 0-5 0,0 0-7 0,0 0-10 16,0 0 0-16,0 0-6 0,0 0 0 0,9-20-5 15,-9 20-6-15,0 0-10 0,8-11 2 0,-8 11 0 16,6-7-7-16,-6 7 0 0,9-9-6 0,-9 9-2 15,10-8-5-15,-4 1 6 0,2 1-7 0,4 3 2 16,-2-2-7-16,-1-1 5 0,-2 2-2 0,2-3-2 16,2 1-8-16,1 2 9 0,-2 0-6 0,-10 4 2 15,14-10-1-15,-3 10 1 0,-11 0-5 0,14-6 2 16,-14 6 2-16,13-5-1 0,-13 5-4 0,15-3 0 0,-15 3-2 16,11 0 7-16,-11 0-5 0,0 0-1 0,0 0 1 15,16 3 0-15,-16-3-4 0,0 0 1 16,14 5 4-16,-14-5-3 0,0 6 1 0,0-6 0 0,2 14-8 15,-2-14 12-15,0 14-4 0,0-14-3 0,-4 16 4 16,1-8 2-16,3-8-2 0,-6 21 3 0,3-11 4 16,-3 1-5-16,-1 4 5 0,-2-2-1 0,-2-2-5 15,2 6-5-15,-1-4 10 0,-4 2-1 0,6-3 1 16,0 3-2-16,-4 0 1 0,-1-3-1 0,4 3 3 16,-2 0-6-16,-2-3 2 0,4-1 0 0,-1 0 1 15,-2 2-2-15,-2-4 1 0,1 8-2 0,4-10 2 16,-2 4 3-16,-1-1-6 0,5-2 4 0,1-2-1 15,-1 1 2-15,7-7-2 0,-15 6 1 0,10-2-3 16,5-4 1-16,-9 4 1 0,9-4 1 0,0 0 2 16,0 0-5-16,-9 10 6 0,9-10 4 0,0 0 2 15,0 0 1-15,0 0 2 0,-7 4 3 0,7-4-6 0,0 0-1 16,0 0-2-16,0 0 0 0,0 0-2 0,0 0-3 16,0 0 3-16,22-25-2 0,-14 18-1 15,-8 7-2-15,16-12 4 0,-7 4-5 0,-3 6 1 0,1-3 0 16,2-1 1-16,2 1-2 0,-11 5 0 0,13-4 1 15,-1 2-3-15,-12 2 0 0,14-5 1 16,-14 5-2-16,9-3 2 0,-9 3-3 0,0 0 0 0,19 3 2 16,-12 2-2-16,-7-5 2 0,12 4-1 0,-4-2 1 15,1 3 0-15,-9-5-2 0,16 8-2 0,-2-4 4 16,-1 4-1-16,-1-4 1 0,1 2 1 0,1-4-1 16,-2-1 0-16,1 3 3 0,3-1 0 0,1-1-1 15,-1 0 1-15,1-2-1 0,-2 0-2 0,1 0-1 16,0-1 3-16,1-2 3 0,-4 0-4 0,2-2 0 0,-4 0 2 15,2 2 0-15,-13 3 7 0,16-8 6 16,-7 3-4-16,-1 0 3 0,-8 5-3 0,12-6 0 16,-12 6 1-16,7-7 3 0,-7 7-4 0,9-4 0 0,-9 4-5 15,0 0-1-15,11-8-1 0,-11 8-12 0,0 0-14 16,0 0-17-16,0 0-9 0,0 0-12 0,0 0-11 16,0 0-15-16,0 0-15 0,0 0-22 15,-14 31-18-15,14-31-47 0,-6 12-158 0,6-12-373 0,0 13 165 16</inkml:trace>
  <inkml:trace contextRef="#ctx0" brushRef="#br0" timeOffset="1261.47">283-2430 47 0,'0'0'184'0,"0"0"-13"0,0 0-14 0,-5-10-7 16,5 10-19-16,0 0-9 0,0 0-5 0,0 0-7 15,4-16-12-15,-4 16-11 0,0 0-4 0,6-11-9 16,-6 11-7-16,13-9-4 0,-7 5-6 0,3-2 0 15,-1 0-7-15,7 1-2 0,3-1-5 16,-1 1 2-16,0-4-2 0,1 7-5 0,1-5 1 0,-2 1-3 16,2 4-1-16,0-3-2 0,1 2-3 0,5-1 2 15,-9 0-3-15,1 4-4 0,-1-2-5 0,-7 1 1 16,-9 1-4-16,20 0-4 0,-20 0-3 0,16 1 1 16,-16-1-5-16,9 2 0 0,-9-2 2 0,9 6-2 15,-9-6 0-15,1 10 0 0,-1-10 1 0,0 0 1 16,-13 17-5-16,6-8 8 0,-4 1 2 0,-1 0 0 15,3-1-4-15,0 1-2 0,-4 1 4 0,4-4-1 16,1-1-1-16,1 1 0 0,0 1-2 0,-1-2-2 16,-2-2 2-16,4 3 0 0,6-7-1 0,-8 10 0 0,8-10 0 15,-9 11-3-15,9-11-1 0,-7 7 1 0,7-7 2 16,0 0-1-16,-3 7-2 0,3-7-1 0,0 0 2 16,0 0 2-16,0 0-3 0,0 0 3 0,-6 10-4 15,6-10-1-15,0 0 0 0,0 0 1 0,0 0 0 16,0 0 2-16,0 0 0 0,24 4-1 0,-24-4-1 15,18 0-1-15,-18 0 1 0,16 4-2 0,-16-4 1 16,21 3 0-16,-12-3 1 0,-9 0-1 0,13 7-1 16,-7-4 1-16,-6-3 0 0,15 6-1 0,-10-2-1 15,-5-4 0-15,15 8-1 0,-11-1-1 0,2-1-1 16,-6-6 5-16,9 13 0 0,-8-4-1 0,-1-9 0 0,3 13 2 16,0-6 0-16,-3-7-7 0,2 18 7 15,-2-10-3-15,0-8 1 0,-2 16 1 0,2-16 0 16,-6 18 0-16,0-11 2 0,2 1 2 0,-5 1 1 0,2-2 4 15,-5 3-1-15,4-5 1 0,-4 5 5 0,0-7-3 16,3 2 1-16,-6 0 2 0,-1-1-2 16,0 3-6-16,-1-6 5 0,4 6-3 0,-2-5-1 0,6 3 1 15,-3-1-4-15,0-2 4 0,5 2-4 0,-2 1 1 16,9-5-11-16,-20 2-10 0,11 0-10 0,9-2-14 16,-15 4-15-16,15-4-16 0,-14 1-8 0,14-1-17 15,-11 3-17-15,11-3-10 0,-9 7-13 0,9-7-47 16,0 0-121-16,0 0-330 0,0 0 146 0</inkml:trace>
  <inkml:trace contextRef="#ctx0" brushRef="#br0" timeOffset="2235.95">2750-2429 102 0,'8'-9'185'0,"-8"9"-6"0,3-7-14 16,-3 7-1-16,0 0-8 0,4-11-1 0,-4 11-9 15,0 0-2-15,6-11-5 0,-6 11-9 0,0 0-7 16,0 0-15-16,5-9-15 0,-5 9-13 0,0 0-7 16,0 0-8-16,0 0-6 0,0 0-8 0,0 0 0 15,0 0-6-15,0 0-3 0,-12 31-6 0,12-31-4 16,-8 16-2-16,2-7-1 0,2 2-4 0,-2-4-3 16,4 6-5-16,-4-6 0 0,3 8 1 0,-1-5-1 0,2 0-1 15,2-10 0-15,-3 21-4 0,2-13-1 0,1-8-2 16,-2 17 2-16,2-17-2 0,3 17-1 0,0-12 0 15,3 2 3-15,-6-7 0 0,8 13-2 0,-1-10 0 16,1 1 0-16,1 2-2 0,-9-6 2 0,19 5-3 16,-7-3 0-16,0-1-4 0,1 2-4 0,-1-2-13 15,-1 1-17-15,-11-2-9 0,22 2-24 0,-7 0-13 16,-6-4-17-16,-9 2-19 0,22-5-18 0,-13 1-17 16,3-3-42-16,-4 1-137 0,-1 1-354 0,2-2 157 15</inkml:trace>
  <inkml:trace contextRef="#ctx0" brushRef="#br0" timeOffset="2469.59">3104-2392 165 0,'0'0'217'0,"0"0"-13"0,0 0-23 0,0 0-24 0,0 0-11 16,0 0-13-16,0 0-2 0,0 0 6 0,0 0-2 15,-14 32-10-15,7-19-12 0,-4 0-9 0,-2 9-12 16,0-4-6-16,2 2-8 0,-1 6-10 15,0-2 0-15,0 3-10 0,-3 8-2 0,6-7-8 0,-1 7-5 16,7-7-6-16,-6 7 1 0,6 0-19 0,-1-10-19 16,4 4-26-16,0-3-24 0,-2-1-21 0,4-1-35 15,2-1-34-15,-4-5-74 0,0-6-125 0,3 1-367 16,3-2 162-16</inkml:trace>
  <inkml:trace contextRef="#ctx0" brushRef="#br0" timeOffset="3209.15">4781-2347 160 0,'9'0'174'0,"8"-3"-10"0,-5 0-4 16,1 2-9-16,4 1-8 0,3-3-10 0,0-4-6 15,-1 6-8-15,8-2-6 0,-2-1-8 0,2 3-13 16,-1-4-2-16,-10 5-9 0,2-4-8 0,0 3-8 15,-8-1-9-15,-10 2-5 0,23-4-1 0,-16 4-9 16,-7 0-2-16,15 0-3 0,-15 0-23 0,12 0-2 0,-12 0-25 16,0 0-19-16,13-3-28 0,-13 3-14 15,0 0-20-15,0 0-25 0,0 0-37 0,0 0-125 16,0 0-306-16,0 0 135 0</inkml:trace>
  <inkml:trace contextRef="#ctx0" brushRef="#br0" timeOffset="3665.96">4823-2357 10 0,'0'0'168'16,"-18"7"-14"-16,8-4-16 0,10-3-10 0,-15 6-11 15,9-1-10-15,-1-1-13 0,7-4-4 0,-12 10-4 16,12-10-9-16,-9 10-10 0,4-6-1 0,5-4-5 15,-4 10-8-15,4-10-2 0,0 0-6 0,0 17-6 16,0-17 2-16,6 9-7 0,-6-9 0 0,12 11-2 16,-3-7-6-16,0 1-1 0,5-1 2 0,1 3-1 15,2-1-4-15,-1-3-7 0,5 1 2 0,3 3-3 16,1-1-2-16,-7-1 1 0,2 1 1 0,2-2-1 0,-4-1-2 16,1 1 0-16,-1 1-1 0,0 0-3 0,-3-1-1 15,-2 3 1-15,-4-3-1 0,5 3 1 16,-4-3-1-16,-2 2 0 0,-8-6-3 0,15 7 4 0,-7 0 1 15,0 4-3-15,-5-1 6 0,1-5 2 0,-1 4-3 16,0 1 8-16,-3-10 1 0,2 21-1 0,-2-12 2 16,0-9 1-16,-2 20 2 0,-2-11 5 15,2 1 0-15,-4-2 4 0,2 0 3 0,-4 1 1 0,1 0-5 16,-2 1-4-16,-1-1 3 0,-2-4-2 0,-2 1-6 16,-1 0 0-16,0 0-2 0,-4-1-3 0,1-1 2 15,2 0-5-15,-1 2-6 0,-2-4-10 0,4 3-17 16,2 0-15-16,-2-3-11 0,4 1-11 0,-2-3-19 15,13 0-18-15,-17 4-15 0,17-4-15 0,-11 0-41 16,11 0-145-16,0 0-333 0,-12-8 149 0</inkml:trace>
  <inkml:trace contextRef="#ctx0" brushRef="#br0" timeOffset="4520.19">7554-2413 118 0,'0'0'172'0,"0"0"-12"0,0 0-10 16,-18-7-11-16,18 7-10 0,0 0-10 0,-19 4-3 0,19-4-4 15,-15 3-7-15,3 3-4 0,1-2-8 0,-1 4-4 16,-1-2-9-16,3 5-7 0,-1-4-4 0,1 4-8 15,-1 2 1-15,1-2-7 0,2-1-6 0,1 6-3 16,-1-1-7-16,3 0 0 0,-3-1-3 0,5 0 0 16,-3 3-4-16,5 1 1 0,-2-1-9 0,3-3 4 15,1 4-3-15,1-1-2 0,4-3 2 0,0-1 1 16,0 5-1-16,2-7 2 0,4 2-2 0,2-2 0 16,-1 0-1-16,2 2 4 0,5-6-6 0,0 3 0 15,6-2-2-15,-2-4-2 0,-5 3 2 0,8-4-4 0,-5-2 1 16,-2 1-5-16,-2-1 2 0,-2 2 3 0,2-7-7 15,-3-1 2-15,3 3-2 0,-8-4 0 0,1 2-1 16,0-5 0-16,-2 0 1 0,-3 2 1 16,-1-6 2-16,-2 6 0 0,1-8-1 0,-2 5-3 0,-4-2 0 15,2 0-2-15,-4-3-2 0,4 15-2 0,-9-17-1 16,-3 4 0-16,4 6 0 0,-8 0-3 0,9 2-11 16,-8-1-11-16,0 2-12 0,-2 2-13 0,1 2-12 15,-2-1-10-15,-1 4-24 0,-1 1-18 0,1 2-19 16,3-2-22-16,-8 3-55 0,0 1-127 0,6-4-362 15,-1 3 160-15</inkml:trace>
  <inkml:trace contextRef="#ctx0" brushRef="#br1" timeOffset="162746.53">-134-1075 141 0,'0'0'157'0,"0"0"-9"0,0 0-16 0,7-6-9 15,-7 6-11-15,0 0-8 0,0 0-8 0,0 0-3 16,6-7-4-16,-6 7-13 0,0 0 1 0,0 0-3 16,0 0-3-16,0 0 0 0,0 0-5 0,0 0 0 15,8-7-3-15,-8 7-4 0,0 0 3 0,0 0-4 0,0 0 0 16,0 0-1-16,0 0-4 0,0 0 1 0,0 0-1 15,0 0-3-15,0 0 1 0,0 0-5 16,0 0-5-16,0 0-10 0,0 0 3 0,0 0-6 0,0 0 3 16,12-4-9-16,-12 4 0 0,0 0-2 0,13-2 0 15,-13 2-7-15,12-1 3 0,-12 1-3 16,16-3-2-16,-16 3-2 0,20 0 2 0,-20 0-3 0,21 0 2 16,-12 0-5-16,-9 0 2 0,22 0-5 0,-12 3 0 15,2-3 3-15,-12 0-3 0,20 1 2 0,-10 1 0 16,-10-2-2-16,17 1-1 0,-17-1 0 0,16 3 0 15,-4 0 1-15,-5 1-2 0,-7-4 0 0,15 2 1 16,-15-2-1-16,15 4 4 0,-15-4-3 16,12 5 2-16,-4-3-3 0,-8-2 0 0,12 4 1 0,-12-4 0 0,9 4 0 15,-9-4 2-15,10 3 1 0,-10-3-4 16,0 0 8-16,9 7-1 0,-9-7-2 0,10 5 2 16,-10-5-1-16,3 6 2 0,-3-6 0 0,0 0 1 0,8 10-2 15,-8-10 1-15,3 8 2 0,-3-8-1 0,3 13 3 16,-3-13 1-16,0 11-1 0,0-11 0 15,0 11 5-15,0-11-2 0,0 14-1 0,0-14 10 0,3 16-1 16,-3-16 0-16,-6 15-3 0,6-4 5 0,0-11-2 16,-5 13 0-16,4-3 1 0,-1 2 4 0,-4 1 0 15,0-3 5-15,6 4 1 0,-4-5 3 0,2 6-4 16,-2-3-6-16,-2 3 0 0,3-6 5 0,-1 4-5 16,-1-2 0-16,2 3-1 0,-1 0 2 0,1-4-5 15,1 0 2-15,-2 2-8 0,4-12 8 0,-3 22-4 16,3-13-3-16,0-9-2 0,-5 21 5 0,2-14-8 15,3-7-1-15,-3 16 8 0,3-7-8 0,0-9-5 16,0 12 2-16,0-12-6 0,0 15 5 0,0-15-1 0,0 10-1 16,0-10-1-16,0 13 0 0,0-13-2 0,0 0-6 15,3 13-18-15,-3-13-9 0,0 0-16 0,0 16-14 16,0-16-16-16,3 6-15 0,-3-6-19 0,0 0-19 16,-7 15-26-16,7-15-27 0,-6 5-19 0,6-5-48 15,-9 3-158-15,9-3-440 0,0 0 195 0</inkml:trace>
  <inkml:trace contextRef="#ctx0" brushRef="#br1" timeOffset="163076.54">31-772 46 0,'0'0'224'0,"11"-4"-8"0,1 3-10 0,-12 1-12 0,27-4-7 16,-11 4-7-16,3-2-8 0,-2 0-5 0,2 2-12 15,1 0-5-15,5-2-12 0,0 1-8 0,-5 1-15 16,-4 1-11-16,-1-1-8 0,0 0-11 15,-2 0-10-15,-2 2-9 0,1 0-9 0,-12-2-9 0,19 2-18 16,-11-2-18-16,-8 0-31 0,12 5-31 0,-12-5-31 16,13 4-36-16,-13-4-31 0,12 1-63 0,-12-1-161 15,0 0-402-15,13-1 179 0</inkml:trace>
  <inkml:trace contextRef="#ctx0" brushRef="#br1" timeOffset="163856.54">752-1006 81 0,'-17'-3'222'0,"17"3"-13"0,-19-4-11 15,3 4-10-15,5-2-13 0,11 2-12 0,-28 0-13 16,14 0-12-16,2 0-16 0,12 0-10 0,-20 2-12 16,11 0-10-16,9-2-11 0,-12 5-6 0,12-5-5 15,-12 9-9-15,6-5-5 0,6-4-4 0,-9 9-4 0,9-9-7 16,0 11 3-16,0-11-7 0,0 17-5 15,0-17 2-15,4 19-2 0,1-11-2 0,1 1-2 16,-2 2 1-16,4-2-4 0,1 4-1 0,-2 2 3 16,1-4-2-16,-1-1 2 0,5 1-1 0,-5 0 2 15,4 0-4-15,-2-2-2 0,-3 2-2 0,0-5 2 16,1 5-6-16,-1-1 1 0,0-3-5 0,2 2 5 16,-4 0-2-16,2-2 0 0,-3 3-2 0,3-2 0 0,0-1-5 15,0 3 4-15,0-4-4 0,0 2 2 0,-3 0-1 16,3 1 1-16,-2-2-2 0,1 0 1 0,-1 3-1 15,-4-10-3-15,6 13 0 0,-3-4 3 0,-3-9 0 16,6 13 0-16,-6-13-3 0,3 8 0 0,-3-8-2 16,0 12 2-16,0-12-5 0,3 11 8 0,-3-11-4 15,0 0 2-15,0 0-3 0,-6 12 4 0,6-12 1 16,0 0-1-16,-9 13 2 0,9-13-2 0,-6 4 0 16,6-4-1-16,0 0-1 0,-16 2 1 0,16-2-3 0,-17 1 2 15,17-1-3-15,-15-1 8 0,15 1-3 16,-13-2 0-16,13 2-3 0,-16-7 6 0,16 7-5 0,-11-10 2 15,8 3-2-15,3 7 3 0,-1-11-3 0,1 11 0 16,0-21 1-16,1 6-3 0,8 4-1 0,-1-2-2 16,2-6 4-16,0 1-7 0,4 1-6 0,4-2-2 15,-2 0-6-15,4-3 4 0,-3 4-1 0,-3 5-1 16,-1 1 3-16,2-5 0 0,-1 7 0 0,1-8-3 16,-2 8 6-16,-4-4 5 0,3 4-3 0,-2-1 2 15,-4 4-2-15,3-4 1 0,-3 1 0 0,-1 2 3 16,-5 8 1-16,7-13 2 0,-2 7-2 0,-5 6-1 15,3-13-1-15,-3 13 5 0,4-11-5 16,-4 11 5-16,0-9-5 0,0 9 1 0,0 0-6 0,0 0-4 16,0-17-9-16,0 17-11 0,0 0-10 0,0 0-17 15,0 0-12-15,0 0-19 0,-7-8-19 0,7 8-4 0,0 0-24 16,0 0-32-16,0 0-174 0,0 0-374 0,-9-6 166 16</inkml:trace>
  <inkml:trace contextRef="#ctx0" brushRef="#br1" timeOffset="164416.53">1135-1033 100 0,'0'0'226'0,"0"0"-22"0,0 0-16 16,0 0-14-16,0 0-22 0,24-11-1 0,-24 11-10 15,16-2-18-15,-5 2 0 0,-11 0-13 0,19 0-5 16,-4-4-2-16,-15 4-2 0,27 4-8 0,-15-2-2 16,0-1-10-16,3 2 0 0,-5 0-9 0,5-1-1 15,-3 1-10-15,-2 1-5 0,1 6-2 0,-1-1-7 16,2-1-4-16,-7-1-3 0,2 1-4 0,-1 2 0 16,0 0 1-16,-6 1 3 0,3 0-2 0,-3 0-1 15,0-11-6-15,-3 24 6 0,3-15-3 0,-4 6 6 16,2-1 1-16,-4-1-1 0,2 1 2 0,-4 2-1 0,2-2 4 15,3-3-7-15,-3 0-2 0,-1 5 2 16,-1-3-5-16,2 0-2 0,0 2-6 0,2-2 2 16,-2-1-2-16,-1 0 6 0,4-2-11 0,-5 1-1 0,5 4-1 15,0-4-2-15,-3 3-3 0,2-4 1 16,1 0-4-16,-2-2 0 0,1 3 2 0,1 0-2 16,3-11-1-16,-6 16-4 0,0-3-10 0,3-3-22 0,-2-2-18 15,-1 2-15-15,0-2-14 0,-1 0-16 0,7-8-23 16,-7 13-21-16,1-7-16 0,6-6-16 0,-12 4-20 15,12-4-41-15,0 0-195 0,-15-1-457 0,15 1 203 16</inkml:trace>
  <inkml:trace contextRef="#ctx0" brushRef="#br1" timeOffset="164616.53">1195-701 254 0,'0'0'245'0,"10"-10"-7"0,-2 6-14 0,-8 4-7 15,18-9-16-15,-10 5-7 0,4 0-15 16,2 1-6-16,2-1-13 0,-1 2-15 0,3-2-9 16,0 3-11-16,1-3-12 0,1 4-12 0,-1 0-8 0,0 0-10 15,-4-3-11-15,3 3-8 0,0 0-14 0,-1-2-26 16,-7 4-31-16,0-1-34 0,-10-1-45 0,20 2-30 16,-13 2-45-16,-7-4-67 0,14 0-181 0,-14 0-443 15,0 0 196-15</inkml:trace>
  <inkml:trace contextRef="#ctx0" brushRef="#br1" timeOffset="164876.53">1736-932 175 0,'0'0'245'0,"14"-8"-24"0,-6 0-16 0,3 5-15 15,-2-1-8-15,1-1-16 0,-1 2-11 16,2 0-12-16,-2 0-10 0,-9 3-14 0,15-6-8 16,-7 2-14-16,-8 4-8 0,14-5-11 0,-14 5-5 0,15-3-10 15,-15 3-5-15,9-3-9 0,-9 3-5 0,0 0-13 16,13 0-22-16,-13 0-13 0,0 0-18 0,0 0-23 16,0 0-17-16,0 0-28 0,0 0-34 0,0 0-16 15,0 0-68-15,0 0-116 0,0 0-350 0,0 0 154 16</inkml:trace>
  <inkml:trace contextRef="#ctx0" brushRef="#br1" timeOffset="165316.54">1730-929 159 0,'-7'4'221'0,"7"-4"-17"0,0 0-15 16,0 0-9-16,0 0-16 0,-2 11-14 0,2-11-8 15,0 0-8-15,0 0-11 0,-3 13-13 0,3-13-9 16,0 0-11-16,0 12-4 0,0-12-2 0,0 0-8 0,0 14 0 16,0-14-5-16,-3 10-7 0,3-10-5 0,-3 11-5 15,3-11-4-15,0 0-1 0,-1 14-7 0,1-14 0 16,0 12-8-16,0-12-1 0,1 12-4 0,-1-12 3 16,5 7-6-16,-5-7 0 0,4 12-2 0,-4-12 0 15,5 10-2-15,-2-4 2 0,-3-6-1 0,7 11 0 16,-7-11-6-16,9 9 3 0,-3-1 2 0,0-5-4 15,1 4-1-15,-1 1-1 0,2-5 0 0,-1 4 2 16,-1-1-11-16,2-1 5 0,1 0-3 0,-9-5 0 16,13 12-4-16,-5-8 3 0,-5 2-2 0,-3-6-4 0,10 14 5 15,-7-8-3-15,-3-6-3 0,4 10 4 16,2-4-5-16,-6-6 3 0,6 10-1 0,-6-10 0 16,2 12 1-16,-2-12 8 0,0 0 0 0,0 15 3 0,0-15 7 15,0 0 2-15,-5 16 2 0,5-16 0 0,-1 9-2 16,1-9-2-16,-6 7-1 0,6-7 2 15,-9 10-5-15,2-5-3 0,-4 1 0 0,2-3-5 0,-1 2-20 16,10-5-26-16,-24 10-36 0,13-8-44 0,-2 6-51 16,6-4-56-16,-4 0-262 0,11-4-525 0,-15 4 234 15</inkml:trace>
</inkml:ink>
</file>

<file path=ppt/ink/ink267.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in"/>
          <inkml:channel name="T" type="integer" max="2.14748E9" units="dev"/>
        </inkml:traceFormat>
        <inkml:channelProperties>
          <inkml:channelProperty channel="X" name="resolution" value="393.73947" units="1/cm"/>
          <inkml:channelProperty channel="Y" name="resolution" value="393.73947" units="1/cm"/>
          <inkml:channelProperty channel="F" name="resolution" value="249.9771" units="1/in"/>
          <inkml:channelProperty channel="T" name="resolution" value="1" units="1/dev"/>
        </inkml:channelProperties>
      </inkml:inkSource>
      <inkml:timestamp xml:id="ts0" timeString="2023-08-11T05:36:51.420"/>
    </inkml:context>
    <inkml:brush xml:id="br0">
      <inkml:brushProperty name="width" value="0.04667" units="cm"/>
      <inkml:brushProperty name="height" value="0.04667" units="cm"/>
      <inkml:brushProperty name="color" value="#3165BB"/>
      <inkml:brushProperty name="fitToCurve" value="1"/>
    </inkml:brush>
  </inkml:definitions>
  <inkml:trace contextRef="#ctx0" brushRef="#br0">1125 1320 78 0,'0'0'194'0,"-17"-12"-10"0,17 12-12 0,0 0-9 0,0 0-10 15,-6-7-11-15,6 7-10 0,0 0-8 0,0 0-11 16,0 0-2-16,0 0-13 0,-4-10-5 16,4 10-13-16,0 0-8 0,0 0-5 0,0 0-7 0,0 0-9 15,0 0-10-15,0 0-4 0,0 0-3 0,0 0-3 16,0 0-3-16,0 0-3 0,0 0 0 15,0 0-5-15,0 0-6 0,13 32 6 0,-13-32 0 16,11 14 0-16,-8-7-1 0,3 0-1 0,1 3 1 0,-1-5 0 16,3 4-2-16,-4 1 6 0,0-6-1 0,4 4-2 15,2 2 6-15,-2-5-1 0,1 2 6 0,-1-6-2 16,2 4 3-16,-2 0-2 0,1 1 4 0,3-1-4 16,-4-1 0-16,-1-3-7 0,4 3 2 0,1-3 0 15,1 4 1-15,1-5-5 0,1 0 0 0,-3 0-4 16,4 0 3-16,-1 0-6 0,1-4 2 0,-1 4-1 15,-1-2-4-15,-2-2 0 0,7-1 0 0,-4 2-5 0,-2-4 4 16,2 1-4-16,-4 1 2 0,4-1-1 0,-5-1 0 16,-2-1 1-16,4-2 1 0,-1-1-6 0,-5 3 6 15,2-5-3-15,-1 4 0 0,2-4-1 0,-4 2-2 16,0 0 0-16,0 2 3 0,-1 0-3 0,-2-1 2 16,3 2-2-16,-6 8-1 0,3-19 2 0,-3 10-2 15,0-1 0-15,0 10-2 0,-3-16-1 0,3 16 2 16,-6-18-2-16,1 11 2 0,-4 2-2 0,3-3-2 15,-7 3 3-15,2-2-3 0,-3 1-1 0,-3 1 3 16,1 1 1-16,2 1 0 0,-5 2 1 0,3-1-2 16,-4 2-1-16,-5-1 3 0,1 1-3 0,-1 1 1 15,2-1 0-15,1 3 0 0,-5-2-13 0,8 3-14 0,-7 3-8 16,7-1-17-16,-1 1-13 0,1-1-16 0,-3 5-18 16,1 0-19-16,3-3-13 0,-1 5-38 0,5 1-24 15,-5 3-172-15,8-2-396 0,-1-2 176 0</inkml:trace>
</inkml:ink>
</file>

<file path=ppt/ink/ink268.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in"/>
          <inkml:channel name="T" type="integer" max="2.14748E9" units="dev"/>
        </inkml:traceFormat>
        <inkml:channelProperties>
          <inkml:channelProperty channel="X" name="resolution" value="393.73947" units="1/cm"/>
          <inkml:channelProperty channel="Y" name="resolution" value="393.73947" units="1/cm"/>
          <inkml:channelProperty channel="F" name="resolution" value="249.9771" units="1/in"/>
          <inkml:channelProperty channel="T" name="resolution" value="1" units="1/dev"/>
        </inkml:channelProperties>
      </inkml:inkSource>
      <inkml:timestamp xml:id="ts0" timeString="2023-08-11T05:52:22.709"/>
    </inkml:context>
    <inkml:brush xml:id="br0">
      <inkml:brushProperty name="width" value="0.04667" units="cm"/>
      <inkml:brushProperty name="height" value="0.04667" units="cm"/>
      <inkml:brushProperty name="color" value="#ED1C24"/>
      <inkml:brushProperty name="fitToCurve" value="1"/>
    </inkml:brush>
  </inkml:definitions>
  <inkml:trace contextRef="#ctx0" brushRef="#br0">-230-903 40 0,'0'0'188'0,"0"0"-13"0,0 0-7 0,0 0-13 15,0 0-1-15,0 0-17 0,16-20-8 0,-16 20-7 16,8-7-7-16,-8 7-6 0,10-5-8 0,-10 5-2 16,9-5-9-16,-9 5-3 0,11-8-3 0,-11 8-2 0,10-7-6 15,-1 4-5-15,-9 3-2 0,13-8-7 0,-13 8-2 16,11-6-6-16,-11 6 0 0,16-5-9 0,-16 5 2 15,14-3-5-15,-14 3 1 0,10-6-7 0,-1 2-2 16,-9 4-1-16,16-2-2 0,-8-3-5 0,-8 5 3 16,16-2-4-16,-16 2 1 0,20-1-7 0,-20 1 6 15,16 0-3-15,-16 0-3 0,20 0-1 0,-13 1-2 16,-7-1-6-16,16 6 3 0,-8-5-2 0,-8-1 0 16,12 2-4-16,-12-2-2 0,4 8-2 0,-4-8 3 15,6 14-3-15,-6-6 0 0,0-8-1 0,-3 18 4 16,0-9-6-16,0 4 3 0,-4 1 0 0,-4 0 4 15,2 1-5-15,-4 6 4 0,1-8 1 0,0 0-3 16,-4 6 0-16,-1-7 8 0,7 2-6 0,-8-2 0 0,3 0-4 16,-3 4 9-16,-1-3-5 0,4 0 5 15,-3-4-5-15,5 4 4 0,-2-4-1 0,1-1-3 16,1 2 2-16,-1-4-2 0,1 3-3 0,1 2 1 0,3-6-3 16,0 1 2-16,9-6-1 0,-13 10 4 0,5-3-2 15,8-7-3-15,-6 9 2 0,6-9-1 0,-6 7 2 16,6-7 0-16,0 0-1 0,0 0 1 0,0 0 0 15,14 15 0-15,-14-15 0 0,15 7-1 0,-15-7 0 16,16-4 0-16,-3 4-2 0,5 1-2 0,-3-4 1 16,0-1 6-16,3 4-4 0,1-1-2 0,2-3-5 15,5 2 7-15,-5 1-3 0,4 1 4 0,-4 3 0 16,-2-3 1-16,1 2 1 0,-1-2-7 0,-3 0 2 16,1-2 5-16,-2 6-5 0,-3-3 3 0,-12-1 0 0,21 0-8 15,-14 0-7-15,3 4-13 0,-10-4-19 16,14 2-14-16,-14-2-15 0,10 1-20 0,-10-1-21 15,0 0-20-15,11 4-12 0,-11-4-29 0,0 0-233 0,0 0-442 16,0 0 196-16</inkml:trace>
  <inkml:trace contextRef="#ctx0" brushRef="#br0" timeOffset="288.17">358-916 151 0,'0'0'254'15,"0"0"-15"-15,10-13-13 0,-10 13-15 0,12-4-11 16,-12 4-17-16,16-1-9 0,-2 1-14 0,-14 0-9 16,27 0-6-16,-10 1-9 0,0-1-4 0,2-1-14 15,1 1-11-15,-1 1-9 0,6-1-6 0,1 0-9 16,-10 3-9-16,7-3-5 0,-9 1-9 0,3-1-5 15,1 2-9-15,0-2-4 0,-8 1-15 0,1 2-15 0,-11-3-29 16,14 1-29-16,-14-1-21 0,14 3-14 0,-14-3-18 16,0 0-19-16,0 0-22 0,0 0-27 0,0 0-50 15,0 0-166-15,0 0-414 0,0 0 184 0</inkml:trace>
  <inkml:trace contextRef="#ctx0" brushRef="#br0" timeOffset="667.83">462-884 32 0,'0'0'194'0,"-8"4"-6"0,8-4-8 0,-10 6-14 16,10-6-6-16,-7 3-11 0,7-3-8 0,0 0-10 15,-8 15-10-15,8-15-7 0,-3 6-6 0,3-6-5 16,-3 9-4-16,3-9-11 0,0 0-4 0,0 16-6 0,0-16-2 16,-1 10-6-16,1-10-4 0,4 15-3 15,-1-9-3-15,-3-6-9 0,6 11-3 0,-4-2-3 16,-2-9 0-16,7 15-7 0,-2-8-2 0,0 2-5 0,1-1 3 15,0-1-5-15,-3 2-1 0,3-2-6 0,2 5 2 16,-1-2-7-16,2 1 4 0,-4-2-4 0,1 0-1 16,0 1-2-16,0-2 0 0,-2-2-5 0,1 4 1 15,-5-10-5-15,8 14 1 0,-5-7-3 0,-3-7 8 16,8 15-4-16,-8-8 4 0,0-7 1 0,0 13 2 16,0-13 3-16,-3 15 3 0,3-15-1 0,-11 10 1 15,11-10 0-15,-13 6-2 0,6 0-1 0,-2-1 0 16,-8-3-2-16,4 0-1 0,-2 1 0 0,0-3-1 15,-1 4-4-15,5-1 3 0,-2-2-6 0,1 1-1 16,12-2-8-16,-21 0-11 0,21 0-18 0,-13 4-15 16,13-4-15-16,-12 5-20 0,12-5-17 0,0 0-24 15,0 0-31-15,0 0-38 0,0 0-228 0,0 0-454 0,0 0 200 16</inkml:trace>
  <inkml:trace contextRef="#ctx0" brushRef="#br0" timeOffset="1107.27">741-682 82 0,'-6'2'238'0,"6"-2"-18"0,-12 5-21 16,4 0-15-16,8-5-18 0,-10 9-16 0,6 1-10 15,-2-3-13-15,6-7-8 0,-3 14-9 0,-2-4-10 16,5-10-5-16,2 14-1 0,-2-14 0 0,4 17-7 15,-1-10 0-15,3-2-3 0,0 1-5 0,1-1-4 0,7 5-3 16,2-5-8-16,-1-1-3 0,0-2-7 0,3 1-4 16,0-1-5-16,0 2-10 0,4-8 3 15,-5 4-4-15,0-3-5 0,3 0 0 0,-5-2-5 0,0 0-1 16,1-3 0-16,-2-2-3 0,-1 0-3 0,-4 1 1 16,-2 0-7-16,2-2 5 0,-6-2-5 15,-1 2 3-15,2-2-2 0,-5-1-6 0,1 14 1 0,-8-26 5 16,2 13-5-16,-4 2 6 0,2 1-2 0,-5 2 0 15,0-1-1-15,-2 2 2 0,1-1-3 0,1 3-1 16,-5 0 0-16,0 2-2 0,5 3 1 0,-1-4-5 16,14 4 4-16,-21 3-3 0,6-3-1 0,15 0 2 15,-19 2-9-15,12 3-17 0,7-5-18 0,-14 5-21 16,8 1-32-16,6-6-30 0,0 0-29 0,-6 11-48 16,6-11-247-16,0 0-484 0,0 0 216 0</inkml:trace>
  <inkml:trace contextRef="#ctx0" brushRef="#br0" timeOffset="1402.15">1118-692 38 0,'0'0'319'0,"0"0"-19"0,0 0-25 0,0 0-24 0,0 0-31 15,0 0-21-15,0 0-19 0,0 0-19 0,0 0-17 16,0 0-12-16,0 0-16 0,0 0-7 0,-10 28-12 15,13-22-6-15,-3-6-4 0,3 14-13 0,1-7-4 16,1 4-6-16,4-1-7 0,0-2-6 0,-1-2-4 16,1 1-4-16,5 4-3 0,1-4-2 0,3-1-6 15,0-1-4-15,-1 1 0 0,3-4-1 0,-1 0-6 16,-1-4-1-16,0 2 0 0,-2-2 0 0,2-5-1 16,-4 0-4-16,-1 0-2 0,-1-3-4 0,-3-5 2 15,0 2 2-15,-3-1-3 0,-3-2-2 0,-2 1-4 16,-2-1 1-16,-2 3-3 0,0 0 1 0,-3-2 0 15,-1 2 1-15,-1 4-13 0,-2 4-13 0,1-1-19 16,-3 2-22-16,-3 3-20 0,15 1-26 0,-27 0-22 16,9 3-38-16,3 1-21 0,-3 0-261 0,3 2-487 0,-1 1 216 15</inkml:trace>
  <inkml:trace contextRef="#ctx0" brushRef="#br0" timeOffset="146879.59">-2 64 67 0,'0'-13'165'15,"0"13"-6"-15,0 0-9 0,0 0-9 0,0 0-10 0,0 0-7 16,2-15-11-16,-2 15-2 0,0 0-11 0,0 0-4 15,4-14-6-15,-4 14-1 0,0 0-7 0,6-6-6 16,-6 6-2-16,0 0 0 0,6-11-5 16,-6 11-1-16,0 0-6 0,0 0-6 0,7-6 1 0,-7 6 0 15,0 0-2-15,0 0 1 0,0 0 1 16,0 0-5-16,0 0-6 0,0 0-5 0,0 0-5 0,0 0-4 16,0 0-3-16,0 0-4 0,0 0-3 0,0 0 5 15,0 0-2-15,0 0-1 0,0 0 3 0,0 0 8 16,6 24 8-16,-6-24 5 0,0 19 0 0,0-10 0 15,0-9-7-15,0 21 1 0,-3-11 4 0,6 1 2 16,-1 3 0-16,-1-1 0 0,2 2-4 0,-1-2 1 16,-2 0-2-16,0-2-11 0,4 3 1 0,-4-3-1 15,2 0-6-15,1-1-3 0,-3-10 0 0,3 21 3 16,-2-14-7-16,1 4 0 0,-2-1-4 0,0-10-3 16,3 18 1-16,-2-12 1 0,-1-6 1 0,0 15 0 0,0-15-3 15,2 11-3-15,-2-11-2 0,1 12-11 0,-1-12-21 16,5 8-14-16,-5-8-20 0,0 0-18 0,0 0-18 15,0 14-24-15,0-14-19 0,0 0-22 0,0 0-20 16,0 0-46-16,0 0-211 0,0 0-471 0,0 0 209 16</inkml:trace>
  <inkml:trace contextRef="#ctx0" brushRef="#br0" timeOffset="147390.15">225 172 195 0,'0'0'259'16,"0"0"-20"-16,0 0-29 0,0 0-19 0,0 0-19 15,0 0-17-15,0 0-10 0,0 0-11 0,0 0-8 16,0 0-5-16,6 19-10 0,-6-19-4 0,4 17-4 0,-4-10-3 16,0-7-3-16,6 17-6 0,-3-8-8 0,2 0-2 15,-2-2-5-15,3 3-1 0,0-2-7 16,0-2-3-16,0 1-8 0,-6-7 3 0,11 8-2 0,-6-3-2 15,-5-5-5-15,15 8 2 0,-8-3-2 0,-7-5-7 16,14 3-4-16,-5-1-4 0,-9-2-1 0,0 0-2 16,24-5-5-16,-24 5 3 0,16-2-6 0,-9-1-3 15,2-1-3-15,-1-5-2 0,1 4 2 0,-2-1-5 16,2-2 1-16,-4 1-5 0,4 1 4 0,-5-5-7 16,2 3 6-16,-2-2-3 0,-4 10 0 0,9-17-3 15,-4 9-4-15,-5 8 1 0,1-15-1 0,-1 15 4 16,5-16-9-16,-5 16 5 0,-3-13 0 0,3 13-1 0,-3-11-8 15,3 11 4-15,-11-13 1 0,7 8 3 0,4 5-3 16,-13-8 4-16,13 8-7 0,-12-7 3 0,12 7 0 16,-17-2-4-16,8-1 0 0,9 3 5 0,-21-2-2 15,21 2 0-15,-20 2 7 0,8-2-12 0,12 0 4 16,-26 3 3-16,14-1-4 0,3 1 2 0,-1 1-1 16,-1-2-5-16,1 4 3 0,0-1 4 0,10-5-2 15,-18 9 2-15,12-4 2 0,0 0-1 0,-2 0-5 16,8-5-15-16,-9 13-3 0,5-8-10 0,4-5-13 15,-6 11-15-15,6-11-15 0,-6 13-20 16,6-13-19-16,-2 9-19 0,2-9-29 0,0 0-33 0,8 15-51 16,-8-15-186-16,10 7-467 0,-10-7 207 0</inkml:trace>
  <inkml:trace contextRef="#ctx0" brushRef="#br0" timeOffset="147925.51">595 226 144 0,'0'0'228'0,"0"0"-12"0,0 0-14 16,0 0-10-16,0 0-8 0,0 0-13 0,0 0-16 16,0 0-14-16,0 0-15 0,0 0-15 0,0 0-11 15,0 0-13-15,0 0-5 0,0 0-8 0,0 0-4 16,0 0-3-16,0 0-5 0,-2 20-5 0,2-20 3 15,0 0-6-15,0 18-5 0,0-18-1 0,2 13 1 16,-2-13-5-16,1 14 1 0,2-7-4 0,-3-7 2 16,8 16-3-16,-2-9 2 0,-3 2-6 0,3-2 1 0,1-3-4 15,0 2 2-15,4-1-4 0,2 1-6 16,-5-5-1-16,7 3 3 0,-2-2-7 0,-2-2 2 16,0 3-6-16,0-2-1 0,-11-1 2 0,19-4-1 0,-19 4-8 15,21-2 6-15,-10 0-5 0,-2-1-3 0,1-3 3 16,-4-1-1-16,-6 7 1 0,15-12 2 15,-11 2-5-15,-1 4-1 0,2-2-2 0,-2-3 0 0,1 3 0 16,-2-1-1-16,-2 9 2 0,0-18-3 0,0 18 2 16,-3-22-3-16,0 14 0 0,3 8 1 0,-8-19 0 15,2 9-2-15,3 4 1 0,-3-2 3 0,0-2-6 16,6 10 3-16,-11-11 4 0,8 3-3 0,-6 3 0 16,9 5 2-16,-11-8-8 0,11 8 5 0,-13-7-2 15,5 3 6-15,8 4-7 0,-18-2 2 0,18 2-1 0,-18 2-1 16,18-2 1-16,-19 0 1 0,19 0-13 0,-16 5-8 15,5-2-15-15,11-3-11 0,-13 6-14 16,5-1-11-16,1 0-11 0,7-5-13 0,-12 16-17 0,9-10-24 16,3-6-20-16,-4 15-33 0,-2-9-210 0,6-6-432 15,0 13 192-15</inkml:trace>
  <inkml:trace contextRef="#ctx0" brushRef="#br0" timeOffset="148305.91">941 265 227 0,'0'0'248'0,"0"0"-22"0,0 0-23 16,0 0-23-16,0 0-15 0,0 0-21 0,0 0-11 15,0 0-14-15,0 0-10 0,0 0-8 0,0 0-5 0,0 0-10 16,0 0-4-16,0 0-4 0,0 0-1 0,0 23-5 15,0-23-1-15,7 8-2 0,-7-8-1 16,12 10-2-16,-6-4 0 0,3-4-4 0,1 1 0 0,4 1-6 16,1-2-5-16,1 4-4 0,1-6-7 15,0 1-1-15,0-2-4 0,1-1-10 0,-3-4 8 0,1 4-7 16,-1 0-1-16,0-3-1 0,1-2-2 0,-2-3 2 16,-1 3 1-16,-2 0-1 0,-1-4 1 0,-1 0 3 15,-2 4-3-15,-2-6-3 0,-1 3-3 16,-2-2-1-16,-2 12-1 0,4-22-3 0,-7 10-2 0,3 12-4 15,-12-21 0-15,5 12 1 0,-2-2-4 0,-1 6 1 16,-4-2 0-16,4 2-4 0,-4 2 2 0,-2 1-8 0,16 2-10 16,-27 0-14-16,12 0-8 0,0 4-12 15,-3-3-15-15,0 4-21 0,4 0-16 0,-1 1-19 16,-2 1-24-16,1 1-26 0,2-3-33 0,1 3-219 0,0-4-456 16,-1 6 202-16</inkml:trace>
</inkml:ink>
</file>

<file path=ppt/ink/ink269.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in"/>
          <inkml:channel name="T" type="integer" max="2.14748E9" units="dev"/>
        </inkml:traceFormat>
        <inkml:channelProperties>
          <inkml:channelProperty channel="X" name="resolution" value="393.73947" units="1/cm"/>
          <inkml:channelProperty channel="Y" name="resolution" value="393.73947" units="1/cm"/>
          <inkml:channelProperty channel="F" name="resolution" value="249.9771" units="1/in"/>
          <inkml:channelProperty channel="T" name="resolution" value="1" units="1/dev"/>
        </inkml:channelProperties>
      </inkml:inkSource>
      <inkml:timestamp xml:id="ts0" timeString="2023-08-11T05:36:54.731"/>
    </inkml:context>
    <inkml:brush xml:id="br0">
      <inkml:brushProperty name="width" value="0.04667" units="cm"/>
      <inkml:brushProperty name="height" value="0.04667" units="cm"/>
      <inkml:brushProperty name="color" value="#3165BB"/>
      <inkml:brushProperty name="fitToCurve" value="1"/>
    </inkml:brush>
  </inkml:definitions>
  <inkml:trace contextRef="#ctx0" brushRef="#br0">136 43 74 0,'0'0'205'0,"-12"-4"-16"0,12 4-15 0,-12-5-11 16,12 5-20-16,-11-1-13 0,11 1-15 0,0 0-6 16,-18 1-12-16,18-1-10 0,-13 5-8 0,4-3-4 15,9-2-11-15,-12 11-3 0,5-6-7 0,1 2-1 16,0-1-11-16,6-6-2 0,-12 17-1 0,10-9-8 15,-2 3 0-15,1-3-4 0,0 1-7 0,3-9 4 16,-5 24-1-16,2-13-2 0,3 0-1 0,3 3-1 0,-1-2-1 16,-1 0-5-16,4 2 3 0,-2-4 0 15,3 1-5-15,-2-4 3 0,2 1 0 0,0 4-3 16,2-4 1-16,-2-1-2 0,3 3 2 0,-1-3-3 0,4-2 0 16,5 2 1-16,-4-5-2 0,2 5-1 0,0-4 1 15,4-2 0-15,-4 2-3 0,5-3-2 0,-1 0 2 16,-1-4 1-16,3 3-1 0,-2-4 0 0,1-3-2 15,-4 1 0-15,2 1 2 0,4-5-4 0,-4 4 3 16,2-4 0-16,-5 1-2 0,1-1 3 0,0-6-1 16,-4 4-2-16,-3 1 0 0,3-1-1 0,-6-2 0 15,2 1 1-15,-2 2 2 0,0 0-2 0,-5 2 2 16,3-3 0-16,-5 1-1 0,1 12-1 0,-6-22 0 16,2 11 0-16,1-1-3 0,-8 2-1 0,7 1-1 15,-4 2 6-15,-1 1-6 0,-6-1 3 0,-1 1-3 16,0 1 4-16,-1-1-4 0,2 5-7 0,-4 0-8 15,-1 0-8-15,4 1-15 0,-3 1-11 0,1 0-12 16,-2 0-12-16,4 5-1 0,-3-1-34 0,-1-2-1 16,4 4-29-16,-1 0-154 0,-1-3-319 0,2 3 141 0</inkml:trace>
</inkml:ink>
</file>

<file path=ppt/ink/ink27.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in"/>
          <inkml:channel name="T" type="integer" max="2.14748E9" units="dev"/>
        </inkml:traceFormat>
        <inkml:channelProperties>
          <inkml:channelProperty channel="X" name="resolution" value="393.73947" units="1/cm"/>
          <inkml:channelProperty channel="Y" name="resolution" value="393.73947" units="1/cm"/>
          <inkml:channelProperty channel="F" name="resolution" value="249.9771" units="1/in"/>
          <inkml:channelProperty channel="T" name="resolution" value="1" units="1/dev"/>
        </inkml:channelProperties>
      </inkml:inkSource>
      <inkml:timestamp xml:id="ts0" timeString="2023-08-11T05:34:57.200"/>
    </inkml:context>
    <inkml:brush xml:id="br0">
      <inkml:brushProperty name="width" value="0.04667" units="cm"/>
      <inkml:brushProperty name="height" value="0.04667" units="cm"/>
      <inkml:brushProperty name="color" value="#3165BB"/>
      <inkml:brushProperty name="fitToCurve" value="1"/>
    </inkml:brush>
  </inkml:definitions>
  <inkml:trace contextRef="#ctx0" brushRef="#br0">134 0 103 0,'0'0'155'0,"0"0"-14"0,0 0-23 16,0 0 4-16,0 0-10 0,0 0-4 0,0 0-10 0,0 0-11 15,0 0-8-15,0 0-7 0,0 0-6 0,0 0-12 16,0 0-3-16,0 0-8 0,0 0-4 0,0 0 3 16,0 0-10-16,0 0-5 0,3 9 6 0,-3-9-10 15,0 0-4-15,0 0 1 0,0 0-6 0,0 0 1 16,0 0-2-16,3 11 2 0,-3-11-1 15,0 0-3-15,0 0-2 0,1 9 1 0,-1-9 2 0,0 0-4 16,2 11-8-16,-2-11-3 0,0 0 11 0,0 12-5 16,0-12-4-16,0 0 5 0,3 12 1 0,-3-12-2 15,0 0 1-15,0 16 0 0,0-16 1 0,0 11 2 16,0-11-7-16,0 0 3 0,-3 13-1 0,3-13 0 0,0 14-1 16,0-14-1-16,-2 10 1 0,2-10 2 15,-4 12-3-15,4-12 0 0,-3 12-1 0,3-12 2 0,0 11 3 16,0-11-13-16,-1 12 8 0,1-12 3 0,-5 12-1 15,5-12-1-15,0 14 2 0,0-14-5 16,-1 11-5-16,1-11 10 0,0 0-1 0,-5 17-1 0,5-17 8 16,-1 14-10-16,1-14-4 0,0 12 7 0,0-12 1 15,0 13-4-15,0-13 6 0,-2 13-5 0,2-13 3 16,0 15 3-16,0-15-2 0,2 11-1 0,-2-11-1 16,-2 15 1-16,4-6-7 0,-2-9 5 0,0 13-3 15,1-4 5-15,-1-9 2 0,2 16-4 0,-2-16 1 16,0 16 1-16,0-16-2 0,0 15 5 0,0-7-4 0,0-8 3 15,0 18-5-15,0-9-1 0,0-9-5 16,0 18 7-16,0-7-2 0,0-11 3 0,-2 18 3 16,2-9-10-16,0-9 4 0,0 18 3 0,0-7 2 0,0-11 3 15,0 19-2-15,2-11-2 0,1 3 1 16,-3 3-7-16,1-3 7 0,1 0 0 0,1 4-2 0,-1-4-1 16,0 0-8-16,-2-1 12 0,3 0-6 0,0 5 4 15,0-6-3-15,-2 1 6 0,1 2-6 0,1-3-1 16,-3 2 5-16,3-3-2 0,-2 3-2 0,4 0 1 15,-5-11 1-15,1 20 1 0,2-9-3 0,-1-1 4 16,-1 1-3-16,-1-11 4 0,5 17-2 0,-4-3-1 16,1-7-1-16,-2 4 1 0,0-11-1 0,6 20 4 15,-6-9-4-15,1-2 3 0,-1 2-3 0,3 0 6 16,-3-11 4-16,3 20-8 0,0-10 2 0,-3 0-4 16,3 1 0-16,-3 1 3 0,5-2 4 0,-5 4 1 15,3-6-2-15,-3 7 4 0,3-6-7 0,-3-9 1 16,1 22-6-16,1-9 3 0,-2 0 8 0,3-2-10 0,-2-2 7 15,1 6-1-15,-1-4 0 0,2 1 1 16,-2 3 0-16,-1-3-3 0,2-1-1 0,1 4 1 16,-2 0-3-16,-1-3 2 0,2 1-1 0,-1-3-1 0,2 2 3 15,-3-12 2-15,2 22-6 0,-2-11 3 0,0 4 0 16,1-2 0-16,-1-2-1 0,0-11 6 16,0 21-2-16,-1-10-2 0,1 2-4 0,-2-2 4 0,2-11 0 15,2 24-6-15,-2-13 4 0,0 2 5 0,-2-2-1 16,2-11-3-16,0 21-1 0,2-9 7 0,-4-2-5 15,4 5-1-15,-1-3-2 0,-1-12 6 0,0 20 0 16,0-8-6-16,3 1 1 0,-6 0 1 0,6-1 1 16,-3-2-1-16,0-10 0 0,-3 25 4 0,3-12-5 15,-1 0-2-15,1 0 6 0,-2 3-6 0,4-7 3 16,-4 6-1-16,4 0-2 0,-2-5 0 0,0 1 1 16,1 2 1-16,-1-3-1 0,0-10 1 0,3 22 1 15,-3-12-5-15,-3 1 6 0,3 3-3 0,-1 1 0 16,1-15 3-16,0 17-1 0,0-4 4 0,0-2-1 0,-5 2-5 15,5-4 2-15,0-9-3 0,0 20 4 16,-1-13-1-16,1-7 4 0,-3 20 1 0,3-5-5 0,-3-4 0 16,1-2 4-16,2-9-3 0,-4 18-11 0,4-8 13 15,-1 1-1-15,1-11-1 0,-2 23-3 16,4-12 7-16,-2-11-5 0,-3 18 2 0,0-5 2 0,3-13-12 16,0 22 9-16,0-15 1 0,0-7-3 0,0 22 0 15,0-12 4-15,0-10-2 0,3 21 0 0,-3-11 0 16,0-10-1-16,-3 18-1 0,6-5-10 0,-3 0 15 15,0-13-1-15,0 19-5 0,-3-9 1 0,3-10 4 16,0 18-3-16,0-5-4 0,-2-6 6 0,2-7-2 16,-1 20 0-16,-2-9 3 0,3-11 1 0,0 16-2 15,-2-4-2-15,1-3 0 0,1-9 0 0,-3 20 4 16,0-9 1-16,1-2-2 0,-1 2-3 0,3-11 3 16,-1 22 0-16,-4-13-2 0,4 2 2 0,-1 0 1 0,1-1-1 15,1-10-1-15,-3 21 1 0,1-11 2 16,-4 4 2-16,5-5-13 0,1 6 9 0,-2-6 1 15,2-9 0-15,-4 25 0 0,-1-17-5 0,5 3 4 0,0-11 1 16,-1 18-5-16,1-18 6 0,-2 20-1 0,2-9 0 16,-1 0-4-16,1-11-1 0,-3 18 0 0,3-18 3 15,0 15 3-15,0-6-5 0,0-9-1 0,-2 20 1 16,2-11-1-16,0-9 2 0,0 19-3 0,0-19-1 16,0 18 1-16,0-7 2 0,0-11-1 0,-1 13 3 15,1-13-3-15,-3 18-1 0,6-7 3 0,-3-11-2 16,0 13-3-16,0-13 4 0,-3 18-4 0,1-11 1 15,2-7 1-15,0 19 2 0,0-19-4 0,0 18-6 16,0-10 10-16,0-8 1 0,-1 15-1 0,1-15 4 16,-3 16-9-16,6-8 3 0,-3-8-3 0,-3 18 6 15,3-18-3-15,0 19 1 0,3-12-3 0,-3-7 3 16,-3 15-1-16,3-4-2 0,0-11-2 0,0 16 9 0,3-6-6 16,-3-10 3-16,0 15 1 0,0-5-3 15,0-10 2-15,0 18-3 0,0-18-2 0,-3 18 4 16,6-12 3-16,-3-6-1 0,-3 17 0 0,3-17-3 0,-2 18 2 15,2-18-3-15,0 16 4 0,-1-5-4 0,1-11 3 16,-1 16-3-16,-2-6 4 0,3-10-5 0,-2 17 0 16,2-17 2-16,-1 19 2 0,1-11 1 0,0-8 0 15,-3 19-3-15,1-9 4 0,2-10-1 0,0 17 1 16,-1-8-2-16,-1 2 2 0,2-11-4 0,0 19 0 16,-3-7 0-16,2-1 3 0,1-11-3 0,-2 19 0 15,2-9 2-15,0-10-2 0,-3 18 3 0,3-7-5 16,0-11 2-16,3 24 1 0,-6-14-3 0,3 0 2 15,0-10 0-15,0 22 2 0,0-13-6 0,3 2 4 16,-3 0 0-16,0-11 1 0,0 21 5 0,0-11-4 0,0-10-3 16,2 20 4-16,-4-12-2 0,2-8 0 15,-3 20 0-15,6-11 1 0,-3-9-2 0,0 18 0 16,0-10 4-16,0-8-2 0,-3 19-2 0,3-19 3 0,0 20-2 16,0-20 2-16,0 15-2 0,-1-6 0 0,1-9 2 15,0 17-1-15,0-6-2 0,0-11 0 16,-3 18 0-16,3-7 4 0,-3-2-8 0,3-9 7 0,0 17 2 15,0-5-1-15,0-12 0 0,0 18 0 16,-2-10-2-16,2-8 1 0,0 19-2 0,0-5 1 0,-1-3 3 16,1-11-9-16,0 21 4 0,0-10 6 0,0-1-5 15,0-10 2-15,0 21-3 0,0-11 1 0,0-10 4 16,-3 18-2-16,1-5 1 0,1 0-5 0,1-13 4 16,1 24-1-16,-2-15 0 0,-1 1 2 0,2-10-2 15,-3 17 4-15,6-6-1 0,-3-11-4 0,-3 21-1 16,2-11 2-16,1-10 1 0,0 18-3 0,-2-8 0 15,2-10 2-15,-3 21 0 0,3-7 1 0,0-2-4 16,0-12 1-16,0 20 1 0,0-7-1 0,0-2 2 16,0 2 0-16,0-13-2 0,0 20 3 0,-1-11 0 0,2 2-2 15,-1 2 1-15,0-13 3 0,0 17-7 0,0-5 5 16,0-1-2-16,0-11 1 0,0 19 0 0,0-5-1 16,3-3 0-16,-3 0-5 0,2-2 4 15,-2-9-1-15,-2 22-3 0,4-11 6 0,-4 3-2 0,4-2 3 16,-2-1 0-16,0 3-3 0,0-1 0 0,1 0 0 15,-1 0 3-15,3-1-4 0,-3-1 2 0,0-11-2 16,2 20 2-16,-2-8-3 0,0 3 1 0,-2-1 1 16,2-1 2-16,-4-1-1 0,5 1 0 0,-1 0-2 15,0-13 3-15,0 26-2 0,3-16 4 0,-3 3-2 16,2 0 0-16,-2-2-3 0,0-11 3 0,1 24-2 16,-1-14-2-16,0 0 3 0,0 1-1 0,0-11 1 15,0 20-1-15,0-9 3 0,0-1-3 0,0 0 0 16,0 5 2-16,0-2-1 0,0-13 2 0,0 21-6 0,2-11 8 15,1 2-2-15,-3-12 2 0,0 20-3 16,0-10 1-16,0 4-1 0,1-5 0 0,-1-9-1 16,-1 19 1-16,1-19 0 0,1 18 0 0,1-7-1 0,-2-11 4 15,-2 18-1-15,4-10-1 0,-2-8-2 0,-2 18 6 16,2-5-3-16,0-13-1 0,0 18-1 0,0-10 0 16,-1 2 4-16,1-10-2 0,-3 18-3 0,1-5 1 15,2-13 2-15,-3 18 0 0,3-7-3 0,-3-1 2 16,3-10-3-16,-1 18 4 0,-1-7-3 0,2-11 3 15,0 18-2-15,-3-10 0 0,3-8 2 0,-1 18-1 16,1-18 2-16,0 18-8 0,-2-7 6 0,2-11 1 16,-3 15 2-16,3-4-5 0,0-11 1 0,-1 16 0 15,1-16 1-15,-2 17-1 0,2-17-1 0,0 18 4 16,0-11-3-16,0-7 0 0,-1 17 0 0,1-17 1 0,0 18-1 16,0-11-2-16,0-7 1 0,0 14 0 15,0-14 2-15,-3 17-1 0,3-17-2 0,0 17 5 0,3-10-1 16,-3-7-1-16,0 14-3 0,0-14 4 0,-5 15-4 15,5-15 2-15,0 15 1 0,0-15 1 16,0 15-3-16,0-15 1 0,-1 14-1 0,-2-4 3 16,3-10 1-16,0 16-10 0,0-16 5 0,0 18 0 0,-2-10 7 15,2-8-1-15,0 18-4 0,0-7 1 0,-1-1 0 16,1-10-1-16,0 17 0 0,0-6 2 0,0-11-1 16,0 20-1-16,0-9 2 0,0-11 0 0,0 21-2 15,0-11 1-15,-2 1-2 0,2 2 9 0,0-1-3 16,-3 0 4-16,6 2-4 0,-3-3 1 0,0-11 0 0,-4 21-2 15,2-10-2-15,2 3-2 0,-3-3 6 16,3-11-2-16,-1 25 0 0,1-14 2 0,-2 1 0 16,4 2-3-16,-2-3 0 0,0-11-2 0,-2 18 2 15,2-8 0-15,0-10-3 0,0 20 7 0,0-8-6 16,0-12 1-16,0 18-3 0,-1-8 4 0,1-10-1 16,1 18 1-16,-1-9-2 0,0-9 0 0,2 18-2 15,-2-7 3-15,0-11-1 0,1 17-2 0,-1-17 3 0,0 17 1 16,0-17-1-16,0 18-1 0,0-11-1 0,0-7 3 15,3 17-9-15,-3-17 7 0,-4 14 3 16,4-14-3-16,1 13 2 0,-1-13 2 0,0 8 0 0,0-8 4 16,0 0-3-16,-1 14 3 0,1-14 0 0,0 0 2 15,-2 11 0-15,2-11 0 0,0 0-1 0,0 0 3 16,0 0-3-16,0 0 3 0,0 0-2 0,0 13 1 16,0-13-2-16,0 0 3 0,0 0-3 0,0 0 2 15,0 0-6-15,0 0 1 0,0 0 0 0,0 0 3 16,0 0-6-16,0 0 4 0,0 0 0 0,0 0-2 15,0 0 1-15,-1 11 3 0,1-11 3 16,0 0 11-16,0 0-2 0,0 0 2 0,0 0 2 0,0 0 2 16,0 0 0-16,0 0-1 0,0 0-1 0,0 0 0 0,0 0 0 15,0 0-2-15,0 0-4 0,0 0 2 16,0 0-6-16,0 0 2 0,0 0-2 0,0 0 0 16,0 0-6-16,0 0-2 0,0 0 0 0,0 0 1 0,0 0-2 15,0 0-22-15,0 0-26 0,0 0-31 0,0 0-31 16,0 0-34-16,0 0-37 0,0 0-38 0,-22-26-69 15,14 18-188-15,-1-2-507 0,2 2 225 0</inkml:trace>
</inkml:ink>
</file>

<file path=ppt/ink/ink270.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in"/>
          <inkml:channel name="T" type="integer" max="2.14748E9" units="dev"/>
        </inkml:traceFormat>
        <inkml:channelProperties>
          <inkml:channelProperty channel="X" name="resolution" value="393.73947" units="1/cm"/>
          <inkml:channelProperty channel="Y" name="resolution" value="393.73947" units="1/cm"/>
          <inkml:channelProperty channel="F" name="resolution" value="249.9771" units="1/in"/>
          <inkml:channelProperty channel="T" name="resolution" value="1" units="1/dev"/>
        </inkml:channelProperties>
      </inkml:inkSource>
      <inkml:timestamp xml:id="ts0" timeString="2023-08-11T05:36:56.020"/>
    </inkml:context>
    <inkml:brush xml:id="br0">
      <inkml:brushProperty name="width" value="0.04667" units="cm"/>
      <inkml:brushProperty name="height" value="0.04667" units="cm"/>
      <inkml:brushProperty name="color" value="#3165BB"/>
      <inkml:brushProperty name="fitToCurve" value="1"/>
    </inkml:brush>
  </inkml:definitions>
  <inkml:trace contextRef="#ctx0" brushRef="#br0">-1384 6168 113 0,'0'0'199'15,"-3"-15"-14"-15,3 15-10 0,-4-7-9 0,4 7-11 16,0 0-13-16,-5-11-8 0,5 11-4 0,0 0-10 0,-6-11-4 16,6 11-12-16,0 0-5 0,-3-11-11 15,3 11-7-15,0 0-11 0,-5-7-3 0,5 7-11 16,0 0-11-16,0 0-1 0,0 0-5 0,-20 1-6 15,20-1-1-15,0 0-3 0,-19 11-2 0,11-5-2 0,1 0-4 16,1 1-2-16,-3 2-2 0,0 1-3 0,4 0-2 16,-3 1-1-16,0 3 0 0,2-1 0 0,3 1 2 15,-3 0-5-15,2 0 2 0,2 0-4 0,-2-2 3 16,2 3-4-16,1 0-1 0,2 0 0 0,-1-2 4 16,2 2-4-16,1-6 1 0,0 1 0 15,0 1 2-15,4 1-1 0,-1-4-1 0,0 0 0 0,2-2 0 16,2 3-1-16,3-2 1 0,2 1-1 0,0-3 1 15,0 1 2-15,0-1-2 0,3-3-3 0,-3-2 3 16,4 1-10-16,-1-1 6 0,0-3 3 0,-2-2 1 16,2-1-3-16,-3 1 2 0,3-2-3 0,-3-2 4 15,3-2-4-15,-3-1-1 0,0 2 4 0,1-3 2 16,-2 3-4-16,-4-4 2 0,2 1-3 0,0 0-5 16,-3-2 6-16,1 0 1 0,-2 1-2 0,-2 2 3 15,0-4-1-15,-5 8-2 0,2-5-1 0,-3-1 3 16,0 14-6-16,0-17 4 0,-3 6-2 0,-1 1 1 0,-2 0-2 15,-5 3 1-15,-2-3 0 0,-4 3 1 16,1 0 1-16,-2 1-4 0,-7 2 0 0,1-1-8 16,-1 2-10-16,-2 0-12 0,0 2-12 0,0 1-13 0,0-2-17 15,-3 5-9-15,4 0-20 0,-1 0-13 0,1-1-19 16,5 0-55-16,2 1-126 0,0-3-342 0,4 2 152 16</inkml:trace>
</inkml:ink>
</file>

<file path=ppt/ink/ink271.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in"/>
          <inkml:channel name="T" type="integer" max="2.14748E9" units="dev"/>
        </inkml:traceFormat>
        <inkml:channelProperties>
          <inkml:channelProperty channel="X" name="resolution" value="393.73947" units="1/cm"/>
          <inkml:channelProperty channel="Y" name="resolution" value="393.73947" units="1/cm"/>
          <inkml:channelProperty channel="F" name="resolution" value="249.9771" units="1/in"/>
          <inkml:channelProperty channel="T" name="resolution" value="1" units="1/dev"/>
        </inkml:channelProperties>
      </inkml:inkSource>
      <inkml:timestamp xml:id="ts0" timeString="2023-08-11T05:41:21.124"/>
    </inkml:context>
    <inkml:brush xml:id="br0">
      <inkml:brushProperty name="width" value="0.04667" units="cm"/>
      <inkml:brushProperty name="height" value="0.04667" units="cm"/>
      <inkml:brushProperty name="color" value="#ED1C24"/>
      <inkml:brushProperty name="fitToCurve" value="1"/>
    </inkml:brush>
  </inkml:definitions>
  <inkml:trace contextRef="#ctx0" brushRef="#br0">673 10615 1 0,'0'0'142'16,"0"0"-5"-16,0 0-6 0,0 0-8 0,0 0-9 16,0 0-5-16,0 0-7 0,0 0 0 0,0 0-3 15,0 0 2-15,0 0-2 0,0 0-3 0,0 0-3 16,0 0 3-16,0 0-9 0,0 0-3 0,0 0-1 15,0 0-7-15,0 0 0 0,19-10-6 0,-19 10-5 16,0 0-9-16,0 0 0 0,0 0-5 0,0 0-3 16,0 0-2-16,11-6-5 0,-11 6-4 0,0 0-1 0,9-5-2 15,-9 5-4-15,0 0-3 0,13-6 0 16,-13 6-3-16,7-4-4 0,-7 4-5 0,12-7 5 16,-12 7 0-16,12-7-3 0,-12 7-4 0,13-7 3 0,-5 5-2 15,-8 2 3-15,16-3-6 0,-6-1 4 0,-2 2-1 16,-8 2 1-16,18-2-2 0,-8-3 5 15,-10 5-6-15,18-3 2 0,-9 2 2 0,-9 1-1 0,16-3-5 16,-16 3 5-16,13 0-4 0,-13 0 0 0,14 0-3 16,-14 0 0-16,0 0-2 0,14 0 0 0,-14 0 0 15,12 1-3-15,-12-1 1 0,9 3 1 0,-9-3-2 16,9 7-3-16,-9-7 0 0,7 4 1 0,-7-4 0 16,0 0 2-16,6 10-4 0,-6-10 2 0,3 13 0 15,-3-13 2-15,0 12-4 0,0-12 2 0,0 15-1 16,0-15 0-16,-3 13 0 0,3-13 5 0,-3 16-7 15,-3-7 3-15,6-9 0 0,-4 16 1 0,-2-9 0 16,6-7 1-16,-9 12-4 0,6-5 3 0,-3-1-2 16,6-6 3-16,-12 14 0 0,7-8-4 0,-3 1 1 0,1-1 4 15,-1 2-4-15,1 0 3 0,0-2-2 16,7-6 2-16,-17 11 0 0,10-6 4 0,-1 1-6 16,8-6 1-16,-14 6-2 0,3-5 2 0,11-1-1 0,-15 8-2 15,9-3 2-15,6-5 4 0,-8 6-6 0,8-6 2 16,0 0-1-16,-14 5 0 0,14-5 0 0,0 0 2 15,-10 5-1-15,10-5-3 0,-8 2 3 16,8-2-3-16,0 0 1 0,0 0 2 0,0 0-4 0,0 0 5 16,0 0 0-16,0 0 3 0,0 0-2 0,0 0 0 15,0 0 2-15,0 0 0 0,0 0-1 0,0 0-1 16,27 15 5-16,-18-12-5 0,3-2 1 0,3 4 3 16,2-5 1-16,3 0 3 0,5 5-3 0,-6-4-1 15,2 0 0-15,-5 3 1 0,3-1-6 0,-2-1 5 16,2 0-2-16,-4 1 0 0,0 1-1 0,1-1-3 15,-3 0 3-15,2 1-3 0,-3-3-1 0,-3 1-1 16,-9-2-8-16,15 8-14 0,-6-7-11 0,-9-1-18 16,10 5-18-16,-10-5-18 0,10 4-25 0,-10-4-31 0,6 7-40 15,-6-7-226-15,0 0-445 0,3 10 197 16</inkml:trace>
  <inkml:trace contextRef="#ctx0" brushRef="#br0" timeOffset="1523.02">834 11501 146 0,'0'0'138'0,"0"0"-7"15,0 0 0-15,0-13-10 0,0 13 0 0,0 0 2 16,0 0-10-16,0 0-3 0,0 0-4 0,0 0-3 16,0 0-8-16,0 0-6 0,0 0-9 0,3-14-3 15,-3 14-7-15,0 0-5 0,6-7-5 0,-6 7-8 16,0 0-5-16,8-8-7 0,-8 8 0 0,0 0-7 15,18-7-2-15,-18 7-3 0,14-3-1 0,-3 2-5 16,-11 1-3-16,21-2 0 0,-11 2-4 16,3-4-2-16,-13 4 1 0,22-1 1 0,-13 1-5 0,-9 0 0 15,21 0-2-15,-21 0-2 0,16 1 0 0,-8 3-2 0,-8-4 2 16,15 0-3-16,-15 0-1 0,0 0 0 0,13 0 0 16,-13 0-1-16,0 0 1 0,12 3-2 15,-12-3 5-15,0 0-5 0,3 8 4 0,-3-8 1 0,0 0-3 16,0 0 2-16,-5 17-1 0,5-17 5 0,0 0-5 15,-6 9 2-15,6-9 1 0,0 0-1 0,-7 11 3 16,7-11-3-16,-6 9 2 0,6-9-4 16,-6 10-2-16,6-10 8 0,-7 11-4 0,7-11-1 0,-6 12 1 15,0-7 1-15,6-5-3 0,-10 11 1 0,7-7 1 16,3-4-2-16,-11 9 0 0,11-9 0 0,-7 9 0 16,1-4 0-16,6-5 2 0,0 0-2 0,-9 10 1 15,9-10 0-15,0 0-1 0,0 0 0 0,-6 7 2 16,6-7 2-16,0 0-2 0,0 0 1 0,0 0-3 15,0 0 2-15,0 0-2 0,0 0 3 0,0 0-2 16,0 0-3-16,0 0 4 0,0 0-1 0,0 0 1 16,24 3-4-16,-24-3 1 0,13 3 2 0,-13-3-1 15,15 0-3-15,-15 0-1 0,13 1 4 0,-13-1-3 16,15 0 0-16,-5 2 0 0,-10-2-2 0,14 0 1 16,-14 0 4-16,13 4-1 0,-13-4-2 0,12 0-1 0,-12 0 3 15,9 4-3-15,-9-4-1 0,12 1 0 16,-12-1 4-16,0 0-2 0,10 4 0 0,-10-4 0 0,0 0-3 15,9 5-1-15,-9-5 0 0,0 0 3 0,4 10-2 16,-4-10 4-16,5 8-1 0,-5-8 0 16,1 10 0-16,-1-10 1 0,3 12-2 0,-3-12 3 15,0 0-2-15,-4 19 0 0,4-19 3 0,-5 12 0 16,4-4 1-16,1-8 3 0,-7 13 2 0,7-13-2 0,-6 13 3 16,0-9 1-16,6-4 5 0,-11 15 2 0,5-9-2 15,-1-2 4-15,7-4-4 0,-19 7 0 0,8-1 0 16,-2-3-5-16,0 2 5 0,1-2-3 0,-2-2-1 15,4 1 2-15,10-2-5 0,-24 0 0 0,15 0 0 16,9 0-2-16,-19 0 0 0,19 0-1 0,-19 0-1 16,19 0 1-16,-15 0-1 0,15 0-7 0,-13 0-18 15,13 0-19-15,0 0-23 0,-19 0-29 0,19 0-30 16,-14 4-33-16,14-4-52 0,-13 0-157 0,13 0-392 16,-11 6 174-16</inkml:trace>
  <inkml:trace contextRef="#ctx0" brushRef="#br0" timeOffset="2235.97">837 12296 115 0,'0'0'191'0,"0"0"-19"15,0 0-17-15,0 0-11 0,0 0-12 0,0 0-5 16,0 0 0-16,0 0-7 0,0 0-9 0,0 0-8 15,0 0-2-15,-16 26-3 0,16-26-4 0,-5 10-15 16,5-10 1-16,-9 10-2 0,9-10-3 0,-7 11-7 16,4-6 0-16,3-5-10 0,-8 12-5 0,8-12-3 15,-4 15-7-15,4-15-2 0,-6 10-2 0,6-10-1 16,0 14-2-16,0-14-6 0,4 14 4 0,-4-14-4 16,8 14 1-16,-2-8-1 0,0-1-5 0,-2 2-3 15,7 0 1-15,-11-7-4 0,25 10-2 0,-15-7 0 16,7 3-3-16,-4-1 2 0,1-5-6 0,1 7 1 15,-2-5-17-15,2 0-16 0,1-2-17 0,-4 3-18 16,-12-3-22-16,18 3-24 0,-18-3-27 0,18-3-20 16,-6 0-57-16,-12 3-149 0,16-5-384 0,-11-2 170 15</inkml:trace>
  <inkml:trace contextRef="#ctx0" brushRef="#br0" timeOffset="2478.65">1168 12349 145 0,'0'0'233'0,"0"0"-19"0,0 0-21 0,0 0-16 15,0 0-4-15,0 0-5 0,0 0-9 0,0 0-6 16,0 0-9-16,-16 36-6 0,11-25-13 0,-4 1-11 16,6-1-6-16,-4 0-7 0,-2 2-9 0,1-1-7 15,-1 5-12-15,-1-3-5 0,3 4-10 0,-5 2-2 16,1-6-6-16,1 4-3 0,1 3-4 0,-3-4-26 15,0 0-21-15,2-3-35 0,-1 1-31 16,-1 1-42-16,2-1-38 0,-2-1-56 0,0-3-187 0,3 6-424 16,-2-7 187-16</inkml:trace>
  <inkml:trace contextRef="#ctx0" brushRef="#br0" timeOffset="3268.63">839 12956 181 0,'0'0'205'0,"0"0"-14"16,-3-11-16-16,3 11-16 0,0 0-9 0,0 0-6 16,0 0-9-16,0 0-4 0,0 0-7 0,0 0-5 15,35 12-1-15,-23-9-8 0,3 1-5 0,0-1-5 16,1 1-8-16,4-1-6 0,-5 1-11 0,0-1-6 15,-3 0-10-15,3-2-5 0,-5-1-6 0,2 6 2 16,-2-5-12-16,1 2 0 0,-11-3-14 0,19 3-15 16,-19-3-17-16,14 2-14 0,-8 1-17 0,-6-3-19 15,9 6-17-15,-9-6-15 0,0 0-21 0,0 0-31 16,0 0-27-16,0 0-178 0,0 0-373 0,0 0 165 16</inkml:trace>
  <inkml:trace contextRef="#ctx0" brushRef="#br0" timeOffset="3712.93">862 12991 160 0,'-12'1'183'0,"12"-1"-12"0,0 0-15 0,0 0-11 16,-14 1-9-16,14-1-11 0,0 0-8 0,-15 5-7 15,15-5-14-15,-14 5-2 0,7 1-9 0,7-6-2 0,-14 2-10 16,14-2-14-16,-13 8 3 0,13-8-8 15,-9 8-6-15,3-4-3 0,-1 2-1 0,7-6-9 16,-11 8-5-16,11-8 1 0,-6 10-4 0,6-10 0 16,-4 10-2-16,4-10-3 0,-3 8 3 0,3-8-7 0,0 0 2 15,7 16-9-15,-7-16 9 0,12 8-3 0,-4-2-6 16,2-3 0-16,2 1-1 0,-2 3-1 16,7-3 3-16,-2 3-6 0,-2-5 2 0,5-1 2 15,-2 5-4-15,-2-2 2 0,2 1 1 0,-1 1 0 0,-1-4 0 16,-3 3-6-16,-2-3 2 0,-1 2-2 0,2 1 1 15,-10-5-2-15,14 9 1 0,-8-3 2 0,-3 1-5 16,-3-7 3-16,4 13 2 0,-2-6 0 16,-2-7-4-16,-2 15-1 0,2-15 6 0,-6 15 4 0,0-7 2 15,0-1 4-15,6-7 1 0,-13 11 4 0,5-5-1 16,1 1-2-16,-5-4 2 0,3 2-1 0,-1 1-2 16,1-3 1-16,-3-2-6 0,12-1-1 0,-21 4 2 15,13 0-1-15,-2-1-3 0,10-3-2 0,-19 5-11 16,10 0-14-16,-2-5-27 0,11 0-16 0,-15 7-26 15,8-3-28-15,7-4-25 0,-14 3-35 0,14-3-179 16,-10 6-384-16,10-6 170 0</inkml:trace>
  <inkml:trace contextRef="#ctx0" brushRef="#br0" timeOffset="4615.59">956 13704 51 0,'0'0'224'16,"6"-6"-10"-16,-6 6-14 0,0 0-12 0,0 0-18 0,0 0-14 16,0 0-11-16,0 0-7 0,0 0-4 0,0 0-5 15,0 0 0-15,0 0-6 0,0 0-5 16,0 0-10-16,-25 20-10 0,25-20-5 0,-12 11-7 16,0-1-3-16,3-3-4 0,2-1 0 0,-5 2-8 0,0 4-1 15,1-3-3-15,-1 4-8 0,2-2-3 0,0 3-7 16,-2 3-1-16,1-6-3 0,4 2-8 0,1 2-6 15,-2-4 0-15,1 4-2 0,1-2-1 16,3 0-6-16,-3 0 0 0,1 3 3 0,5 0-7 0,-1-5-2 16,1 3 0-16,1 0 1 0,-1-14-3 0,3 17 3 15,2-8-3-15,-5-9-2 0,9 14-1 0,-2-8 6 16,1 3-6-16,-1-5 0 0,7 1-1 0,-5 2-2 16,6-1-4-16,-1-3 0 0,3-3-1 0,-1-1-3 15,-2-1-2-15,1-2-5 0,0 3-2 0,1-2-3 16,-3-2 1-16,2 0-6 0,-1-2 1 0,-1 0 3 15,1-1 0-15,-7 2 2 0,2 0 2 0,-5-2-1 16,1-2 4-16,-5 10-1 0,7-14-3 0,-7 5 5 16,0 9-1-16,0-15 0 0,0 15-2 0,-3-16 2 15,-1 8 0-15,4 8 1 0,-14-11-1 0,7 7 3 16,-3 1-3-16,10 3 4 0,-17 0-4 0,17 0 2 16,-19-5-15-16,7 5-20 0,0 5-33 0,-2-3-37 0,6 3-39 15,-4 1-45-15,3 1-63 0,-3-6-174 16,4 5-467-16,-2 1 207 0</inkml:trace>
</inkml:ink>
</file>

<file path=ppt/ink/ink272.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in"/>
          <inkml:channel name="T" type="integer" max="2.14748E9" units="dev"/>
        </inkml:traceFormat>
        <inkml:channelProperties>
          <inkml:channelProperty channel="X" name="resolution" value="393.73947" units="1/cm"/>
          <inkml:channelProperty channel="Y" name="resolution" value="393.73947" units="1/cm"/>
          <inkml:channelProperty channel="F" name="resolution" value="249.9771" units="1/in"/>
          <inkml:channelProperty channel="T" name="resolution" value="1" units="1/dev"/>
        </inkml:channelProperties>
      </inkml:inkSource>
      <inkml:timestamp xml:id="ts0" timeString="2023-08-11T05:37:04.677"/>
    </inkml:context>
    <inkml:brush xml:id="br0">
      <inkml:brushProperty name="width" value="0.04667" units="cm"/>
      <inkml:brushProperty name="height" value="0.04667" units="cm"/>
      <inkml:brushProperty name="color" value="#3165BB"/>
      <inkml:brushProperty name="fitToCurve" value="1"/>
    </inkml:brush>
    <inkml:brush xml:id="br1">
      <inkml:brushProperty name="width" value="0.04667" units="cm"/>
      <inkml:brushProperty name="height" value="0.04667" units="cm"/>
      <inkml:brushProperty name="color" value="#ED1C24"/>
      <inkml:brushProperty name="fitToCurve" value="1"/>
    </inkml:brush>
    <inkml:context xml:id="ctx1">
      <inkml:inkSource xml:id="inkSrc9">
        <inkml:traceFormat>
          <inkml:channel name="X" type="integer" max="1366" units="cm"/>
          <inkml:channel name="Y" type="integer" max="768" units="cm"/>
          <inkml:channel name="T" type="integer" max="2.14748E9" units="dev"/>
        </inkml:traceFormat>
        <inkml:channelProperties>
          <inkml:channelProperty channel="X" name="resolution" value="39.7093" units="1/cm"/>
          <inkml:channelProperty channel="Y" name="resolution" value="39.79275" units="1/cm"/>
          <inkml:channelProperty channel="T" name="resolution" value="1" units="1/dev"/>
        </inkml:channelProperties>
      </inkml:inkSource>
      <inkml:timestamp xml:id="ts1" timeString="2023-08-11T05:52:31.680"/>
    </inkml:context>
  </inkml:definitions>
  <inkml:trace contextRef="#ctx0" brushRef="#br0">2601 2375 113 0,'0'0'130'0,"0"0"-5"0,0 0 1 16,0 0-8-16,-6-8-9 0,6 8 3 0,0 0-6 15,0 0-7-15,0 0-6 0,0 0-1 0,0 0-6 16,0 0-5-16,0 0-5 0,0 0-8 0,0 0-1 16,0 0-2-16,0 0-12 0,0 0 0 15,0 0-7-15,0 0-7 0,0 0-2 0,0 0-4 0,0 0-4 16,0 0-1-16,0 0-6 0,0 0-1 15,0 0-1-15,0 0-4 0,0 0 0 0,0 0 11 0,0 0 2 16,0 0 3-16,0 0-1 0,0 0 2 0,0 0-3 16,0 0 2-16,0 0 1 0,33 12 0 0,-33-12-2 15,19 3-5-15,-10 1 0 0,3-3-5 0,0 4-1 16,3-5 0-16,3 2-5 0,-2 2 0 0,2-3-2 16,0 3-1-16,-1-2 1 0,2-1-2 0,0 3-3 15,1-2-1-15,-1-2 3 0,1 0-3 0,-1 0-2 16,-6 0 4-16,4 0-4 0,4-2 0 0,-3 1 7 15,-3 1 0-15,1-4 7 0,-6 2 7 0,-10 2 1 16,20 0 1-16,-20 0 4 0,13-4-5 0,-2 1-2 16,-11 3 1-16,15-2-4 0,-15 2-2 0,11-2 0 15,-11 2-1-15,0 0-2 0,15-3 0 0,-15 3-4 16,12 0 0-16,-12 0-2 0,0 0-3 0,21-2 3 16,-21 2-4-16,12 2 0 0,-12-2-1 0,17 0 2 15,-17 0-3-15,16 3 1 0,-9-3-2 0,-7 0 0 0,12 2 0 16,-12-2-1-16,11 2 0 0,-11-2 2 0,0 0-3 15,13 0 1-15,-13 0 1 0,0 0 0 16,0 0 4-16,0 0-4 0,0 0-7 0,0 0-23 16,0 0-28-16,0 0-31 0,0 0-30 0,0 0-42 0,0 0-30 15,0 0-231-15,-49 0-451 0,34 0 200 0</inkml:trace>
  <inkml:trace contextRef="#ctx0" brushRef="#br0" timeOffset="-1181.96">576 1633 108 0,'0'0'129'0,"0"0"-9"16,0 0 6-16,0 0-12 0,0 0-13 0,0 0-1 0,0 0-3 15,-6-14-6-15,6 14-3 0,0 0 5 0,0 0-6 16,0 0 1-16,-5-11-2 0,5 11-3 0,0 0-4 15,0 0 0-15,0 0-10 0,0 0-2 0,0 0-6 16,0 0-2-16,0 0-8 0,0 0-3 0,0 0-9 16,0 0 1-16,0 0-6 0,0 0-1 0,0 0-1 15,0 0 2-15,0 0-4 0,0 0 0 0,18-5-5 16,-18 5 3-16,0 0-2 0,20 4-4 0,-20-4-1 16,0 0 2-16,24 3-1 0,-14-2-1 0,-1 5 0 15,7-6 0-15,-1 1-2 0,0 0-3 0,3 1 0 16,-1-1-3-16,2 3-1 0,0-4 1 0,1 2-4 15,1-1 6-15,4 1-7 0,0 1 0 0,-5-2-2 16,1-1 1-16,-1 0-2 0,6 5 5 0,-7-5-3 16,1 0-3-16,-4 0 4 0,3 0-1 0,-2 0-2 15,-2 2 3-15,-6 0-5 0,-9-2 4 0,22 0-3 16,-22 0 2-16,15 0-2 0,-15 0-1 0,12 0 2 16,-12 0 0-16,9 1-1 0,-9-1 0 0,0 0-2 0,0 0 2 15,15 0-1-15,-15 0 1 0,0 0-2 16,0 0-1-16,0 0-2 0,10 1 5 0,-10-1-3 15,0 0-2-15,0 0-4 0,0 0-11 0,0 0-19 0,0 0-18 16,12 4-11-16,-12-4-18 0,0 0-18 16,3 7-25-16,-3-7-35 0,6 7-47 0,-6-7-117 15,0 0-350-15,0 0 156 0</inkml:trace>
  <inkml:trace contextRef="#ctx0" brushRef="#br1" timeOffset="-211142.12">2746 1401 194 0,'0'0'203'0,"15"-7"-13"0,-8 5-9 0,7 0-15 15,-14 2-11-15,24-2-14 0,-10-2-6 0,0 4-5 16,-1-4-12-16,2 4-1 0,2-1-12 0,-2-2-6 16,-1-3-6-16,3 6-7 0,-2-2-7 0,-2 0-6 15,-13 2-4-15,26-2-8 0,-18 1-5 0,4-3 0 16,-12 4-10-16,18-3-2 0,-18 3-5 0,11-2-4 15,-11 2-6-15,12-1 0 0,-12 1-3 0,12-4-5 16,-12 4-1-16,0 0-1 0,0 0-1 0,15 0-5 16,-15 0 2-16,0 0-4 0,0 0-2 0,0 0-8 15,10 4-16-15,-10-4-16 0,0 0-13 0,0 0-16 16,0 0-19-16,0 0-23 0,0 0-24 0,0 0-28 16,0 0-26-16,0 0-169 0,0 0-378 0,0 0 168 15</inkml:trace>
  <inkml:trace contextRef="#ctx0" brushRef="#br1" timeOffset="-210557.6">2741 1364 163 0,'-15'6'200'0,"5"0"-17"0,10-6-11 0,-13 7-18 16,5-6-7-16,-1 2-6 0,2 2-13 0,7-5-6 15,-17 9-14-15,10-7-5 0,-1 3-9 0,8-5-8 16,-13 8-9-16,6-5-5 0,7-3-8 0,-12 8-7 16,12-8-3-16,-8 7-7 0,8-7-4 0,-6 8-2 15,6-8-9-15,0 0 1 0,-10 10-5 0,10-10-9 16,0 0 7-16,-5 8-4 0,5-8-3 0,0 0-2 16,2 14 3-16,-2-14-1 0,0 0 1 0,0 0 2 15,12 15-1-15,-12-15-2 0,15 2 2 0,-8 3 0 16,4-3-6-16,2 2 4 0,-4-1-2 0,4 2-4 15,-1-1 0-15,-3-2-1 0,8 2 1 0,-4-2-2 16,-3 2-1-16,7-1-3 0,-7 2 1 0,2-1-3 16,0-2-1-16,3 3 4 0,-3-2-4 0,0 0-2 15,-5 1 3-15,2-1-4 0,-9-3 4 0,17 7-4 16,-10-3 1-16,1 2-1 0,-8-6 1 0,9 2-4 16,-9-2 3-16,9 7-2 0,-9-7 3 0,7 6-4 15,-7-6-1-15,6 9 2 0,-6-9 1 0,4 4 0 16,-4-4-2-16,0 0 2 0,12 11 1 0,-12-11 2 15,5 10-1-15,-5-10-2 0,6 10 2 0,-6-10-3 16,3 11 2-16,-3-11 1 0,3 12 1 0,-3-12-3 16,1 13 7-16,-1-13 2 0,2 13-1 0,-2-13 4 0,-3 12-4 15,3-12 1-15,1 13 4 0,-1-13-3 16,-1 15 6-16,1-15 2 0,-5 7 5 0,5-7 3 16,-6 9 5-16,0-3 3 0,6-6-1 0,-9 9-2 15,9-9 0-15,-17 3-1 0,8 0-2 0,-8-2-3 0,2 1-1 16,2-2-3-16,-2-2-2 0,-1 1-1 0,-1-2-6 15,-1 0 2-15,-1-1 0 0,-1-1-8 16,1-1-15-16,3 3-23 0,-2-3-23 0,3 2-31 0,-3 1-29 16,-1-5-44-16,8 1-40 0,-2 4-247 0,-1-1-483 15,2 1 214-15</inkml:trace>
  <inkml:trace contextRef="#ctx0" brushRef="#br1" timeOffset="-212462.91">483 766 156 0,'0'0'189'0,"0"0"-16"16,0 0-12-16,8-7-12 0,-8 7-4 0,0 0-9 0,6-9-8 15,-6 9-8-15,0 0-5 0,0 0-8 0,7-5-8 16,-7 5-4-16,0 0 1 0,0 0-9 0,0 0-7 16,3-10-3-16,-3 10-4 0,0 0-1 0,0 0-3 15,0 0-3-15,9-8-4 0,-9 8-1 0,0 0-5 16,0 0-4-16,0 0-1 0,0 0-4 0,0 0-4 16,5-8-5-16,-5 8 0 0,0 0-10 0,0 0-3 0,0 0-5 15,0 0-2-15,0 0-2 0,0 0-4 16,0 0-1-16,0 0-3 0,0 0 3 0,0 0-2 15,0 0-7-15,-11 39-2 0,7-35 4 0,-1 6 3 0,5-10 0 16,-7 21 7-16,4-9-3 0,-2-2 0 16,2 0 3-16,-1 0-6 0,-1-2 6 0,5-8-6 15,-2 17-2-15,0-11 3 0,2-6 1 0,-6 12 1 16,6-12-2-16,-3 17-3 0,3-17 3 0,0 0-4 0,-1 11 3 16,1-11 1-16,0 0-5 0,1 12 5 0,-1-12 1 15,0 0-4-15,9 8 5 0,-9-8-6 16,9 2 5-16,-9-2-1 0,12 5-4 0,-12-5 0 0,15 0 1 15,-5 2-3-15,-10-2 1 0,23 0-2 0,-11 0 2 16,-3 2-1-16,7-2 0 0,-7 2 0 0,6-4-1 16,1 5 1-16,-1-4-3 0,-15 1 3 0,22 1-1 15,-8-2-1-15,-2 2-3 0,-2 3-2 0,1-4-5 16,1 2-4-16,-12-2-3 0,19 4-8 0,-12-4 0 16,-7 0-8-16,15 0-4 0,-15 0-5 0,12 0-1 15,-12 0-5-15,0 0-5 0,12 4-1 0,-12-4-8 16,0 0-17-16,0 0-14 0,0 0-25 0,14-4-13 15,-14 4-15-15,0 0-13 0,4-11-22 0,-4 11-143 16,0 0-351-16,-6-19 156 0</inkml:trace>
  <inkml:trace contextRef="#ctx0" brushRef="#br1" timeOffset="-212226.93">812 738 173 0,'0'0'186'0,"0"0"-14"0,0 0-5 16,0 0-7-16,0 0 1 0,0 0-3 0,-17 35-4 0,7-21-12 15,4 0-5-15,-3 3-13 0,-2 5-10 0,4-6-6 16,-2 1-14-16,1 5-6 0,0-9-6 16,-1 12-9-16,1-8-6 0,1 3-3 0,-5 2-9 15,1-3-6-15,7-2-1 0,-5 0-10 0,0 1-33 0,0-4-30 16,0-1-31-16,0 4-43 0,-3-6-53 0,5 3-230 15,1-4-412-15,-6 1 182 0</inkml:trace>
  <inkml:trace contextRef="#ctx0" brushRef="#br1" timeOffset="82099.23">2537 682 17 0,'0'0'131'0,"0"0"-5"15,0 0-5-15,0 0-1 0,-15-3 2 0,15 3-6 16,0 0-3-16,0 0 3 0,0 0-7 0,0 0-1 16,0 0 5-16,0 0-6 0,0 0-6 0,0 0 1 15,0 0-4-15,0 0-2 0,0 0-4 0,0 0-6 16,0 0-3-16,0 0-4 0,0 0-8 0,0 0-4 16,0 0-3-16,0 0 2 0,0 0-3 0,0 0-2 0,0 0-5 15,42 6-1-15,-42-6 0 0,18 0-2 0,-9 0-3 16,-9 0-7-16,19 1 1 0,-8 1-3 0,-11-2-5 15,26 1 1-15,-17-1-6 0,2 3 2 16,-11-3-7-16,19 1-1 0,-11 2-5 0,-8-3 0 16,16 1-2-16,-5 2-3 0,-11-3-1 0,14 4-2 0,-14-4-1 15,12 3-3-15,-12-3 0 0,12 3 1 16,-12-3-3-16,0 0 3 0,14 4-4 0,-14-4 3 0,9 3-2 16,-9-3 0-16,12 2-1 0,-12-2 1 0,0 0-4 15,15 2 3-15,-15-2 0 0,10 3-2 0,-10-3 2 16,0 0-1-16,16-3 0 0,-16 3-2 0,0 0 0 15,20-2-4-15,-20 2-8 0,16-5-8 0,-8 1-12 16,-8 4-11-16,15-3-7 0,-10 0-6 0,-5 3-8 16,0 0-11-16,12-5-12 0,-12 5-9 0,5-7-9 15,-5 7-13-15,0 0-13 0,0 0-6 0,0 0-8 16,0 0 0-16,0 0-25 0,-18-13-149 0,18 13-342 16,-18-2 152-16</inkml:trace>
  <inkml:trace contextRef="#ctx0" brushRef="#br1" timeOffset="82846.52">2600 657 64 0,'0'0'216'0,"0"0"-4"0,-18 0-11 16,18 0-14-16,0 0-12 0,-14-3-9 0,14 3-16 16,0 0-9-16,-15 3-9 0,15-3-12 0,-10 4-6 15,10-4-14-15,0 0-3 0,-13 3-13 0,13-3-10 16,-8 8-3-16,8-8-5 0,-9 7-5 0,9-7-6 16,-9 7-5-16,9-7-2 0,-7 11-2 0,7-11-4 15,-8 7-7-15,8-7-1 0,-1 12-5 0,1-12-1 16,-5 8-2-16,5-8-4 0,0 0-2 0,-3 11 0 15,3-11-3-15,0 0-1 0,-3 13-7 16,3-13 5-16,0 0-1 0,0 13 2 0,0-13-4 0,0 0 1 16,0 0-4-16,3 11 1 0,-3-11-2 0,6 8 2 15,-6-8-1-15,0 0 1 0,8 8-5 0,-8-8 2 16,7 5 3-16,-7-5-5 0,9 5 1 0,-9-5-1 16,12 2-2-16,-12-2 4 0,12 4-3 0,-12-4-1 15,14 1 1-15,-14-1 0 0,13 3-2 0,-13-3 2 16,13 0-1-16,-13 0 0 0,14 1-1 0,-14-1 1 15,15 0-1-15,-15 0 3 0,16 0-2 0,-16 0-3 16,11 0 0-16,-11 0 2 0,11 2-1 0,-11-2 0 16,9 3-1-16,-9-3 0 0,11 4 2 0,-11-4 0 15,0 0-3-15,15 5 1 0,-15-5-2 0,7 6 1 0,-7-6 0 16,6 5 0-16,-6-5 0 0,6 6-1 0,-6-6 3 16,5 7-2-16,-5-7 1 0,0 0 1 0,9 10-3 15,-9-10 3-15,1 9-2 0,-1-9 2 0,5 10-4 16,-5-10 3-16,4 8 0 0,-4-8 7 0,0 0-9 15,2 12 4-15,-2-12-1 0,0 0-4 0,0 0 6 16,1 12-2-16,-1-12 7 0,0 0-7 0,0 12-1 16,0-12 7-16,0 0-6 0,0 0 3 0,-3 19-2 15,3-19 1-15,-4 7-1 0,4-7 3 0,-2 9 8 16,2-9-1-16,-7 10 6 0,7-10 3 0,-6 10 2 16,6-10-2-16,-11 5 7 0,11-5 5 0,-10 11-5 15,1-10 11-15,9-1 1 0,-15 5 2 0,3-2-3 16,3-2 4-16,9-1 0 0,-25 2 0 0,10-2-4 15,-2-2 0-15,1 2-4 0,-2-1 0 0,-1-2-11 16,-1-1-1-16,4 2 3 0,-2-3-9 0,2 4-1 16,-2-4 0-16,3 2-1 0,-2 1-5 0,2-3-35 15,1 3-23-15,2-4-34 0,0 2-44 0,0 0-57 0,4 0-64 16,-7-2-276-16,8 1-567 0,7 5 251 16</inkml:trace>
  <inkml:trace contextRef="#ctx0" brushRef="#br1" timeOffset="66285.54">121 26 112 0,'0'0'192'0,"0"0"-10"15,-12-3-17-15,12 3-17 0,0 0-9 0,0 0-15 16,0 0-8-16,0 0-13 0,0 0-3 0,0 0-10 16,0 0-7-16,0 0-5 0,0 0-3 0,0 0-3 15,0 0-1-15,0 0-2 0,0 0-4 0,0 0-1 16,0 0-1-16,0 0-4 0,0 0-2 0,0 0-3 16,0 0-5-16,0 0-1 0,0 0-2 0,0 0-4 15,0 0-2-15,0 0-1 0,0 0 0 0,0 0-4 16,0 0 0-16,0 0 0 0,0 0-5 0,0 0-1 15,0 0-4-15,0 0-3 0,0 0 1 0,0 0 0 0,0 0-8 16,0 0 1-16,0 0-5 0,0 0 0 16,24-15-2-16,-24 15-3 0,9-3 2 0,-9 3-2 15,18-3-1-15,-18 3 2 0,19-1-3 0,-10-1 6 0,-9 2-9 16,21 2 4-16,-9-2-3 0,0 1 2 16,3-1-3-16,-5 3 0 0,4-3 2 0,-14 0-3 15,21 1-1-15,-10-1 0 0,-2 2 3 0,-9-2-1 16,15 4-2-16,-6-3 2 0,-9-1-1 0,15 4 3 0,-6-1-3 15,-9-3 3-15,14 5 0 0,-5-2 2 16,-9-3-2-16,10 4 0 0,-10-4 0 0,12 7 0 0,-12-7-3 16,9 4 0-16,-5 3-4 0,-4-7 2 0,0 0 2 15,5 11 0-15,-5-11 1 0,4 9-2 0,-4-9 1 16,0 0 1-16,-3 15 1 0,3-15-1 0,0 0 1 16,-12 14 4-16,6-10-1 0,6-4 0 0,-10 11 4 15,1-8 5-15,2 3-3 0,7-6 1 0,-17 8 0 16,11-3 2-16,6-5 2 0,-16 3-1 0,7 2 1 15,9-5-5-15,-12 5 4 0,12-5-3 0,-14 2-2 16,14-2 2-16,-8 5 0 0,8-5-5 0,0 0 0 16,0 0 0-16,-11 6-1 0,11-6 0 0,0 0-1 15,0 0 2-15,0 0-3 0,0 0 2 0,-7 3-1 0,7-3 0 16,0 0-1-16,0 0-1 0,0 0 0 16,0 0 0-16,0 0-1 0,0 0 1 0,32 8-3 0,-32-8 2 15,14 0-2-15,-4 1 0 0,-10-1 0 16,21-1-2-16,-12 1 4 0,-9 0 2 0,21 0-2 0,-11 1-2 15,-10-1 0-15,20-1-1 0,-20 1 2 0,16 1-1 16,-16-1 1-16,14 2-2 0,-5 2 4 16,-9-4-5-16,13 0 2 0,-13 0-1 0,10 3-1 0,-10-3 0 15,11 3 0-15,-11-3 0 0,0 0 2 0,13 7-1 16,-13-7-2-16,6 7 4 0,-6-7-2 0,0 0-1 16,6 7 3-16,-6-7-1 0,3 9-1 0,-3-9 4 15,0 0-5-15,5 6 2 0,-5-6 2 0,0 14-1 16,0-14 2-16,0 0-2 0,0 0 3 0,0 17 4 15,0-17 2-15,-6 14 4 0,4-7 1 0,-2 3 4 16,4-10 2-16,-12 11 7 0,6-4 3 0,-3 1 2 16,3 1 5-16,-3-2 3 0,-1-7 10 0,-2 7-5 15,-3 1 7-15,0-5-3 0,-3 0 1 0,5 1-6 16,-5-1 0-16,1-2 2 0,-2 1-7 0,-2 2-6 16,2-3 2-16,1-1 0 0,-3 1-3 0,0-1-3 15,2 0-4-15,-1 0-7 0,-5-1-10 0,8 0-23 16,-2-1-31-16,0 0-32 0,-1 0-39 0,2 1-40 0,-1-1-42 15,4-6-62-15,2 1-296 0,-2 2-601 0,1 3 265 16</inkml:trace>
  <inkml:trace contextRef="#ctx1" brushRef="#br1">-136 119 0</inkml:trace>
</inkml:ink>
</file>

<file path=ppt/ink/ink273.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in"/>
          <inkml:channel name="T" type="integer" max="2.14748E9" units="dev"/>
        </inkml:traceFormat>
        <inkml:channelProperties>
          <inkml:channelProperty channel="X" name="resolution" value="393.73947" units="1/cm"/>
          <inkml:channelProperty channel="Y" name="resolution" value="393.73947" units="1/cm"/>
          <inkml:channelProperty channel="F" name="resolution" value="249.9771" units="1/in"/>
          <inkml:channelProperty channel="T" name="resolution" value="1" units="1/dev"/>
        </inkml:channelProperties>
      </inkml:inkSource>
      <inkml:timestamp xml:id="ts0" timeString="2023-08-11T05:40:21.359"/>
    </inkml:context>
    <inkml:brush xml:id="br0">
      <inkml:brushProperty name="width" value="0.04667" units="cm"/>
      <inkml:brushProperty name="height" value="0.04667" units="cm"/>
      <inkml:brushProperty name="color" value="#ED1C24"/>
      <inkml:brushProperty name="fitToCurve" value="1"/>
    </inkml:brush>
    <inkml:brush xml:id="br1">
      <inkml:brushProperty name="width" value="0.04667" units="cm"/>
      <inkml:brushProperty name="height" value="0.04667" units="cm"/>
      <inkml:brushProperty name="color" value="#3165BB"/>
      <inkml:brushProperty name="fitToCurve" value="1"/>
    </inkml:brush>
  </inkml:definitions>
  <inkml:trace contextRef="#ctx0" brushRef="#br0">-2348-740 45 0,'0'0'120'0,"0"0"-13"0,0 0 1 0,0 0-3 15,0 0-4-15,0 0 0 0,0 0-4 0,0 0-2 16,0 0 4-16,0 0-5 0,0 0-5 0,0 0 1 16,0 0-4-16,0 0 1 0,0 0-2 0,0 0 0 15,0 0 0-15,0 0-2 0,0 0-4 0,0 0-6 16,0 0-2-16,0 0-7 0,31-9-2 0,-31 9-8 15,0 0-5-15,0 0-1 0,0 0 1 0,0 0-3 16,8-7-5-16,-8 7-1 0,0 0-2 0,3-8-5 16,-3 8-3-16,0 0-3 0,12-7-3 0,-12 7-4 15,4-9-3-15,-4 9 0 0,9-5-3 0,-9 5 1 0,0 0 1 16,14-7-5-16,-14 7-1 0,12-7 0 0,-12 7-2 16,13-3-3-16,-13 3 0 0,16-4 0 15,-16 4 2-15,14-3-4 0,-5 1 1 0,-9 2-4 0,21-2 5 16,-15-2 1-16,-6 4 2 0,19-3-2 0,-10 1 1 15,-9 2 2-15,18-1 4 0,-18 1 0 0,12-3 0 16,-12 3 0-16,0 0 3 0,15-1-3 0,-15 1 2 16,0 0-1-16,12-4 0 0,-12 4-7 0,0 0 1 15,0 0 0-15,0 0 3 0,0 0-6 0,16 4-1 16,-16-4-2-16,0 0 3 0,0 0-4 0,0 0 1 16,9 4 0-16,-9-4 1 0,0 0 0 0,0 0-1 15,1 14 0-15,-1-14 1 0,0 10-1 0,0-10-1 0,0 0 1 16,-4 19 0-16,4-19 0 0,-3 15 2 15,-1-10 0-15,4-5-4 0,-6 17 4 0,3-10 4 16,-2 0-3-16,-1 3 3 0,0 2 0 0,2-3-2 0,-2-2-3 16,0 7 3-16,-2-4-3 0,-1 1 4 0,3 2-3 15,-1-1 2-15,-2-2-3 0,5 3-1 0,-1-2 4 16,1-3 0-16,-4 4 0 0,1-3-2 0,-1 5-1 16,5-4-1-16,-4 1-1 0,1-4 2 0,0 2 0 15,0 0 5-15,-2 3-6 0,2-4 2 0,2 2 0 16,-2 1 0-16,0-4 1 0,-1 4-2 0,1-6-3 15,-2 4 4-15,8-9-3 0,-12 12 0 0,5-7 2 16,7-5 2-16,-12 13-4 0,6-11 1 0,6-2 4 16,-8 10-5-16,8-10 1 0,-9 6 1 0,9-6 0 0,0 0 0 15,-5 6-1-15,5-6 2 0,0 0 0 16,-11 4 1-16,11-4 2 0,0 0 7 16,0 0-3-16,0 0 4 0,0 0-4 0,0 0 0 0,0 0-3 0,0 0 2 15,0 0-3-15,0 0 2 0,0 0-2 0,0 0-5 16,0 0-1-16,0 0 1 0,19-27-2 15,-11 22 1-15,-8 5 3 0,12-6-4 0,-12 6 1 0,16-3 0 16,-7-1-5-16,-9 4 6 0,14-7 0 0,-14 7-2 16,13-4 1-16,-13 4-2 0,13-2 1 0,-13 2-2 15,12-4 1-15,-12 4 0 0,0 0-3 0,14 0 1 16,-14 0 1-16,0 0 1 0,15 3 1 0,-15-3-2 16,0 0 1-16,13 2-1 0,-13-2 2 0,8 5-2 15,-8-5-2-15,12 5 1 0,-12-5 3 0,7 8-3 16,-1-4 3-16,-6-4 3 0,10 8-9 0,-7-1 4 15,6-2 3-15,-9-5 1 0,11 11 0 0,-5-7 2 0,0 6 0 16,-6-10 1-16,10 8 0 0,-4-3-3 0,-6-5 0 16,11 9 7-16,-4-3 2 0,-7-6 3 0,9 7-2 15,-9-7 1-15,16 2 4 0,-16-2 1 0,15 3 4 16,-15-3-2-16,14 0 3 0,-14 0-6 0,10 0 3 16,-10 0-1-16,12-4-4 0,-12 4 3 0,11-8 0 15,-4 4-6-15,-7 4 0 0,9-8 3 0,-9 8-6 16,10-5 5-16,-10 5-5 0,0 0-7 0,9-6-4 15,-9 6-12-15,0 0-19 0,11-8-17 0,-11 8-26 16,0 0-24-16,6-7-29 0,-6 7-44 0,10-4-35 16,-10 4-77-16,9-6-145 0,-9 6-465 0,14-7 206 15</inkml:trace>
  <inkml:trace contextRef="#ctx0" brushRef="#br0" timeOffset="534.06">-1639-753 90 0,'-21'4'188'16,"21"-4"-5"-16,0 0-11 0,-12 11-8 0,12-11-8 15,-15 7-9-15,9-3-8 0,-5 4-7 0,4-1-6 16,-2 0-6-16,-1 5-5 0,-2 1-9 0,3 2-3 16,1-2-9-16,-1 4-8 0,-1-5-4 0,2 3-2 15,2 1-4-15,0-7-3 0,3 9-8 0,-3-1-5 16,2 1-3-16,-2-1-1 0,3 0-7 0,0-1-1 0,2-1-8 16,2 1-4-16,-2-2 3 0,1-2-3 0,1-1-5 15,2 3-1-15,-3-3-8 0,6-5 3 16,-6-6-6-16,5 19-1 0,-3-11 1 0,1-3-2 0,-3-5 1 15,6 13-3-15,0-8-1 0,-6-5-1 0,11 10-2 16,-4-6 2-16,-7-4-1 0,12 3 1 16,-12-3-2-16,17 0-2 0,-5 0-1 0,-12 0 2 0,16-7-2 15,-6 3-2-15,-1-1 0 0,2 0 0 0,-4-1-1 16,-1-3 1-16,-6 9-5 0,14-13 3 0,-7-1-1 16,-2 6-2-16,-1 0 1 0,-1-2-1 0,-3 10-1 15,2-15 2-15,-2 15 1 0,0-17 1 0,0 17-6 16,-5-14 3-16,5 14-4 0,-4-15 3 0,4 15-1 0,-9-7 0 15,9 7 0-15,-14-4-1 0,14 4-2 16,-21-3 3-16,12 3-2 0,9 0-4 0,-18 3-7 16,18-3-11-16,-19 4-7 0,4 0-17 0,3-1-13 0,0 4-14 15,3-3-21-15,2 3-24 0,-1-1-27 0,8-6-21 16,-13 7-48-16,7 1-162 0,6-8-410 16,0 0 182-16</inkml:trace>
  <inkml:trace contextRef="#ctx0" brushRef="#br0" timeOffset="1225.49">-1492-551 143 0,'0'0'234'0,"0"0"-16"15,0 0-14-15,-3-14-13 0,3 14-20 0,-4-8-8 0,4 8-15 16,0 0-10-16,6-13-16 0,-2 3-10 0,-4 10-14 15,9-14-6-15,-4 9-11 0,-5 5-4 16,9-12-11-16,-4 5-7 0,1 2-5 0,3-1-4 0,-1-1-1 16,1 2-5-16,-2 0-13 0,-7 5 8 0,17-8-11 15,-7 4 4-15,-4 1-2 0,-6 3 1 0,19-10-2 16,-10 10 2-16,-9 0-3 0,15-2 0 0,-15 2-5 16,12-2 2-16,-12 2-3 0,15 0-2 0,-15 0-6 15,0 0 1-15,17 3-2 0,-17-3-2 0,7 7-3 16,-7-7 2-16,6 7-4 0,-6-7 4 0,6 11 0 15,-6-11 9-15,1 14 0 0,1-4-2 0,-2-10 0 16,0 20 0-16,0-9-3 0,-3 0 5 0,-2 0-3 0,3 3 0 16,-3-1 3-16,-1 0-2 0,0 0 0 0,-1 0 2 15,1-1-3-15,-5 5 3 0,2-6-5 0,-1 3 0 16,1-2 0-16,-2-1 2 0,3 3-4 0,0-3 1 16,2-5-3-16,-1 3 0 0,-2 1-2 0,1-2 0 15,4-1-2-15,-4 1 0 0,8-8 0 0,-10 11 0 16,7-6-3-16,3-5 0 0,-8 9-1 0,8-9 4 15,0 0 0-15,-3 10-1 0,3-10-1 0,0 0 1 16,0 0-2-16,12 12 0 0,-1-10 2 0,-11-2 1 16,16 0-4-16,-4 1 5 0,-12-1-3 0,25-3-2 15,-10 3 0-15,0 0 0 0,-3 0-1 0,8 0 5 16,-8-2-3-16,-12 2-2 0,25-2 2 0,-15 1-1 16,1-1-4-16,-11 2 3 0,21 0-5 0,-12-1-6 0,-9 1-9 15,19 1-12-15,-19-1-15 0,16 0-13 0,-16 0-14 16,9 0-16-16,-9 0-12 0,0 0-24 0,14 2-16 15,-14-2-24-15,0 0-34 0,0 0-208 0,0 0-438 16,15-4 193-16</inkml:trace>
  <inkml:trace contextRef="#ctx0" brushRef="#br0" timeOffset="1547.08">-797-718 168 0,'8'-2'243'0,"8"0"-13"15,-6-3-12-15,7 3-11 0,-2 1-12 16,1-2-4-16,4 0-10 0,-3 1-10 0,3 0-4 0,-1 2-11 15,-4-5-15-15,3 0-12 0,-3 1-11 0,3 4-10 16,-3-2-12-16,0 0-11 0,-5 2-11 0,-10 0-4 16,17-2-8-16,-17 2-10 0,11-1-9 0,-11 1-16 15,0 0-21-15,15-1-20 0,-15 1-22 0,0 0-20 16,0 0-23-16,0 0-25 0,0 0-29 0,0 0-27 16,0 0-31-16,0 0-204 0,-35 12-427 0,35-12 190 15</inkml:trace>
  <inkml:trace contextRef="#ctx0" brushRef="#br0" timeOffset="1979.36">-791-693 100 0,'-13'0'201'0,"13"0"-4"0,-12 4-13 16,12-4-10-16,-12 2-14 0,4 4-14 0,8-6-6 15,-13 4-12-15,6-1-12 0,7-3-4 0,-12 9-18 16,12-9 0-16,-11 8-12 0,11-8-9 0,-9 11-4 15,5-6-7-15,4-5-6 0,-6 13-12 0,6-13 2 16,-5 7 0-16,5-7-8 0,0 14-2 0,0-14 0 16,8 12-1-16,-8-12 5 0,10 12 0 0,-4-6-5 15,2-1 10-15,-1 2-5 0,-7-7 3 0,15 10-3 16,-5-8-2-16,-1 0 1 0,2 3-2 0,-2-3-5 0,-9-2 1 16,21 5-6-16,-11-3 1 0,-1 4-7 15,-2-3-1-15,-7-3-3 0,14 5-1 0,-7-2 1 16,-7-3-3-16,12 3 0 0,-12-3-3 0,8 8-5 0,-8-8-1 15,10 7 1-15,-10-7 3 0,6 7-3 16,-3 0 3-16,-3-7-4 0,6 10 1 0,-6-10-1 16,2 12 5-16,-2-12-2 0,0 0 1 0,-2 17 3 0,2-17 7 15,-1 15 1-15,-4-5 2 0,5-10-1 0,-6 12-1 16,0-4-2-16,2-1 2 0,4-7-1 0,-17 10-3 16,10-4-5-16,-2 1 6 0,-3-3-3 0,-1 3-5 15,1 0-22-15,-2-3-18 0,1-1-26 0,-1 7-28 16,1-3-34-16,-2-3-30 0,2-1-36 0,7 1-57 15,6-4-185-15,-18 1-461 0,18-1 204 0</inkml:trace>
  <inkml:trace contextRef="#ctx0" brushRef="#br0" timeOffset="5244.74">6 70 81 0,'0'-16'117'0,"0"16"-14"0,0 0 14 16,0 0-5-16,0 0-5 0,0 0 0 0,0 0-1 0,0 0-9 16,0 0 5-16,-5-9-5 0,5 9 2 15,0 0-5-15,0 0 0 0,0 0 0 0,0 0-5 0,0 0-5 16,-1-12-4-16,1 12-4 0,0 0-1 0,0 0-8 15,0 0-4-15,0 0-9 0,0 0-1 16,0 0-8-16,7-15 0 0,-7 15-8 0,6-4-1 0,-6 4-6 16,12-3-5-16,-12 3-1 0,18-1 0 0,-8-1 0 15,2-2-2-15,-12 4-2 0,27-1 1 0,-14 1 1 16,-1 0 4-16,2-3-2 0,1 3 1 0,-15 0 0 16,21 3-2-16,-11-3-6 0,-10 0 2 0,19 0-1 15,-19 0-3-15,14 1-2 0,-14-1 2 0,13 4-5 16,-13-4 1-16,12 3-4 0,-12-3-2 0,9 7 5 0,-9-7 0 15,9 7-1-15,-3-4 3 0,-6-3-3 16,10 11 1-16,-10-11 2 0,11 6-3 0,-11-6 0 16,9 8 0-16,-6-4-2 0,-3-4-3 0,7 8 3 0,-7-8-1 15,6 7-4-15,-6-7 7 0,0 0 0 16,6 12 3-16,-6-12 4 0,2 11 0 0,-2-11-2 16,3 11 6-16,-3-11 1 0,-3 15 3 0,3-15-2 0,-2 16 2 15,-1-6 9-15,3-10-6 0,-4 18-1 0,-1-9 1 16,2 0 2-16,-3 0-1 0,2 5 2 0,1-4-2 15,-2 0-4-15,2-2 2 0,-1 2-3 0,2 1-1 16,-3-4-1-16,0 7 1 0,-1-4 3 0,2-3 4 16,-2 10-7-16,0-9-2 0,0 4-2 0,0 2-2 15,-2 1 1-15,4-4 3 0,-4 0-7 0,2 2 1 16,0-2-4-16,3-3-2 0,-1 2 2 0,1-3-1 16,0 4-3-16,3-11-1 0,-7 17 3 0,5-10 1 0,2-7-1 15,-4 15-7-15,2-6 10 0,2-9-7 0,-4 13-2 16,4-13-8-16,-2 12-16 0,2-12-13 0,-1 13-19 15,1-13-16-15,0 11-21 0,0-11-22 0,-2 13-18 16,2-13-29-16,0 0-25 0,-3 11-23 0,3-11-240 16,0 0-484-16,0 0 214 0</inkml:trace>
  <inkml:trace contextRef="#ctx0" brushRef="#br0" timeOffset="5527.63">37 344 159 0,'0'0'231'0,"1"-14"-20"16,-1 14-17-16,0 0-18 0,15-8-7 0,-15 8-13 0,18-3-5 15,-6 3-8-15,3-4-5 0,3 2-6 16,-2 0-5-16,2 2-8 0,2-1-4 0,3-1-12 0,4 2-4 15,-1-4-11-15,0 2-10 0,-6 2-7 0,-2-2-6 16,-2 6-9-16,4-2-4 0,-4-2-6 0,-1 4-8 16,-3-4-26-16,-2 3-26 0,-10-3-20 0,23 0-26 15,-14 2-32-15,1 1-31 0,-10-3-32 0,15 1-55 16,-15-1-164-16,13-1-405 0,-13 1 180 0</inkml:trace>
  <inkml:trace contextRef="#ctx0" brushRef="#br0" timeOffset="6298.18">741 210 39 0,'0'0'228'0,"-12"3"-15"0,12-3-16 16,0 0-14-16,-14 3-26 0,14-3-6 0,-9 4-10 16,9-4-14-16,0 0-9 0,-10 6-7 0,10-6-8 15,-9 5-12-15,9-5-12 0,0 0-1 0,-6 9-10 16,6-9-5-16,-4 9-5 0,4-9-6 0,0 0-6 15,-2 9-6-15,2-9 2 0,0 0-6 0,8 13-8 16,-8-13 4-16,6 9-2 0,-6-9-1 0,7 8 3 16,-1-3-1-16,-6-5 1 0,13 13-1 0,-7-8 0 15,2-1 2-15,1 2 2 0,1-1 1 0,-1 1 1 16,0-1-7-16,0 0-1 0,0-2-3 0,0 2 1 16,-9-5-8-16,13 9 1 0,-5-4-1 0,-1-1-4 15,-7-4-1-15,9 7-2 0,-3-1-1 0,-6-6 3 0,8 7-2 16,-8-7-4-16,10 11 2 0,-8-5 0 0,-2-6-5 15,6 14 6-15,-6-14-4 0,1 14 1 0,-1-4-3 16,0-10 5-16,0 0 3 0,-1 17-2 0,1-17 2 16,-6 14 1-16,4-8 2 0,2-6 2 0,-12 12 0 15,9-6-4-15,3-6 0 0,-16 12 2 0,7-9-7 16,-2 5 4-16,2-2 0 0,-1-4-2 0,1 1-4 16,0 1 0-16,0 1-1 0,9-5-1 0,-19 6-3 15,11-2-12-15,8-4-10 0,-13 4-11 0,13-4-13 16,-8 3-8-16,8-3-15 0,0 0-12 0,0 0-20 15,0 0-23-15,0 0-21 0,0 0-22 0,0 0-41 16,0 0-185-16,0 0-423 0,32-20 188 0</inkml:trace>
  <inkml:trace contextRef="#ctx0" brushRef="#br0" timeOffset="5795.58">753 172 80 0,'9'-7'286'16,"-9"7"-8"-16,13-5-15 0,-5 3-17 0,-8 2-19 15,17-6-14-15,-5 4-11 0,-1-1-15 0,-1-1-10 16,-10 4-11-16,24-3-13 0,-7 0-9 0,-3 0-17 15,0 2-12-15,1-2-8 0,-3 2-8 0,1-2-10 16,-1 0-11-16,-12 3-7 0,18-1-9 0,-18 1-6 16,16 0-8-16,-16 0-7 0,17 0-20 0,-17 0-27 15,10 1-23-15,-10-1-23 0,11 3-18 0,-11-3-21 16,0 0-24-16,0 0-27 0,0 0-29 0,0 0-28 16,0 0-50-16,0 0-153 0,0 0-436 0,0 0 193 15</inkml:trace>
  <inkml:trace contextRef="#ctx0" brushRef="#br0" timeOffset="6602.65">1140 332 45 0,'0'0'242'0,"0"0"-23"0,0 0-22 0,0 0-19 16,0 0-20-16,0 0-12 0,0 0-5 0,0 0-5 16,0 0-10-16,0 0-7 0,5 18-6 0,-5-18 0 15,0 0-3-15,-3 18-5 0,6-10-8 0,-3-8-3 16,1 16-8-16,4-9-4 0,-5-7-2 0,4 14-3 16,1-4-2-16,1-4 1 0,1 1-5 0,1 0-8 15,2 0 0-15,-1-3-6 0,3 2-6 0,1 1-4 16,2-3-5-16,2-1-5 0,-1-2-1 0,-1-1-4 15,2-1-4-15,-1-1 3 0,2-2-7 0,0 1-1 16,-3-4 0-16,3-2-3 0,-5 3-3 0,2-5-2 0,0-2 0 16,-2 0 2-16,-1 1-5 0,-3-5 2 0,0 3-3 15,-5-3-1-15,2 1-6 0,0 1 3 0,-4 2 0 16,-2-2-7-16,-2 4 3 0,2 11-2 0,-3-20 0 16,-1 10-2-16,-3 2-3 0,-4 1-4 0,-2 0-9 15,-2 3-12-15,0-1-15 0,-5 5-4 0,1 0-14 16,0 0-9-16,1 1-18 0,-6 3-18 0,-1 2-19 15,7-1-20-15,-3-2-19 0,3 3-35 0,3-1-214 16,-1 1-448-16,2-1 199 0</inkml:trace>
  <inkml:trace contextRef="#ctx0" brushRef="#br1" timeOffset="-208822.37">-1526 330 140 0,'-15'-2'171'0,"15"2"-18"0,0 0-12 0,-12 4-14 16,12-4-8-16,-9 7-7 0,9-7-6 0,-12 7 0 0,8-1-5 16,4-6-11-16,-6 12-9 0,3-5-8 0,-3 3 0 15,6-10-8-15,-6 18-6 0,3-11-6 16,3-7-2-16,-6 19 0 0,6-11-14 0,0-8 9 0,0 17-6 16,0-6 3-16,3-1 2 0,-3-10 1 15,4 18-2-15,-1-9 5 0,2-2 1 0,2-1 1 16,1-1-8-16,2 1 1 0,4 1-4 0,-1 0 1 0,2-6-7 15,3 4-3-15,1 0-5 0,1-1 1 0,-3-3-3 16,3-1 0-16,4 0-4 0,3 0-1 16,-7-1-3-16,6-3-3 0,-7 1 3 0,1-3-1 0,-1 2-3 15,-1 1 1-15,0-4 2 0,-3-1-2 0,3 2-1 16,-4 1 6-16,-2-4 5 0,0 0-1 0,-3 2-1 0,2-1-2 16,-4 1-3-16,1-4 3 0,-2 1-4 15,0-1-2-15,-3 3-2 0,0-1 1 0,-3 9-3 16,1-21 1-16,-1 21-5 0,-4-18-1 0,1 11-1 0,3 7 3 15,-11-17-1-15,5 10-1 0,0 0-1 0,-3 3 0 16,-1-5-2-16,1 4 1 0,0-2-3 0,-5 1-6 16,1 0-7-16,-3 4-5 0,1-1-15 0,0-1-4 15,-2 4-10-15,1 0-10 0,-2 0-7 0,2 2-11 16,-4 1-11-16,2 1-14 0,1 2-6 0,-1-3-18 16,0 1-9-16,-2 3-13 0,1-1-187 0,0 1-363 15,2-2 161-15</inkml:trace>
  <inkml:trace contextRef="#ctx0" brushRef="#br1" timeOffset="-207645.51">633 1249 129 0,'0'0'183'16,"0"0"-20"-16,0 0-8 0,0 0-17 0,0 0-14 0,0 0-11 15,-12 2-18-15,12-2-7 0,0 0-3 0,0 0-10 16,-6 7 3-16,6-7-4 0,0 0-7 0,-4 12 1 16,4-12-10-16,0 0-3 0,-1 15 0 0,1-15-7 15,1 14 0-15,-1-14-6 0,4 14-2 0,-4-14 2 16,2 18-3-16,1-8 1 0,0-1-3 0,4 3 0 15,-1-2-2-15,2 3 3 0,2-4 2 0,-1 1-4 16,2 1-5-16,2-1-3 0,3-3 1 0,2 2-2 16,-1 0 0-16,1-3-2 0,0 0 2 0,5 1-7 15,1 0-2-15,-4-2 1 0,-1-3-4 0,6 2 2 16,-1-4-5-16,-4 0 0 0,-2 0-1 0,-4 0 4 16,6-4-2-16,-2 3-1 0,-5-4 5 0,2 1 3 0,0-2 2 15,-5 1-4-15,-1-1 3 0,5-1-4 16,-1-3-3-16,-1-1 1 0,-3 0-1 0,0 3-5 15,0-4 3-15,-2 1-1 0,1-2-1 0,-2 3 0 0,0-1 0 16,-5 0-2-16,4 1-1 0,-4-1 3 0,2 0-4 16,-3 11 0-16,-3-19-3 0,3 19 1 0,-7-19-3 15,1 8 1-15,0 4-3 0,-2-3 2 0,1 3 0 16,-6 0-1-16,-2 0 1 0,-3 2 0 0,-2 0-1 16,1 0 0-16,0 2 0 0,1 0 0 0,-5 0-8 15,4 2-9-15,1 1-3 0,-4 1-6 0,-1 2-12 16,-3-2-8-16,5 2-8 0,1 1-16 0,1-1-18 15,-1 3-10-15,-5 3-16 0,6-3-23 0,2 1-17 16,-2 0-194-16,1 0-376 0,5 3 167 0</inkml:trace>
</inkml:ink>
</file>

<file path=ppt/ink/ink274.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in"/>
          <inkml:channel name="T" type="integer" max="2.14748E9" units="dev"/>
        </inkml:traceFormat>
        <inkml:channelProperties>
          <inkml:channelProperty channel="X" name="resolution" value="393.73947" units="1/cm"/>
          <inkml:channelProperty channel="Y" name="resolution" value="393.73947" units="1/cm"/>
          <inkml:channelProperty channel="F" name="resolution" value="249.9771" units="1/in"/>
          <inkml:channelProperty channel="T" name="resolution" value="1" units="1/dev"/>
        </inkml:channelProperties>
      </inkml:inkSource>
      <inkml:timestamp xml:id="ts0" timeString="2023-08-11T05:52:39.918"/>
    </inkml:context>
    <inkml:brush xml:id="br0">
      <inkml:brushProperty name="width" value="0.04667" units="cm"/>
      <inkml:brushProperty name="height" value="0.04667" units="cm"/>
      <inkml:brushProperty name="color" value="#ED1C24"/>
      <inkml:brushProperty name="fitToCurve" value="1"/>
    </inkml:brush>
  </inkml:definitions>
  <inkml:trace contextRef="#ctx0" brushRef="#br0">-2273 3643 110 0,'0'0'139'0,"0"0"-17"0,0 0-10 0,0 0-5 16,0 0-7-16,0 0-2 0,0 0-9 0,0 0 0 15,0 0-16-15,0 0 8 0,0 0-2 0,0 0-7 16,0 0 0-16,0 0 1 0,0 0-2 0,0 0-2 16,0 0-3-16,0 0-2 0,0 0-1 0,-14-11-4 15,14 11-8-15,0 0 10 0,0 0-8 0,0 0-8 16,0 0 7-16,0 0-5 0,-3-13 1 0,3 13 2 16,0 0-5-16,0 0-4 0,0 0-1 0,0 0-5 15,0 0-1-15,0 0-3 0,0 0-2 0,10-15-6 0,-10 15 1 16,0 0-7-16,12-7 5 0,-12 7-4 15,10-2 3-15,-10 2-9 0,17-4-1 0,-17 4 3 0,15-1-2 16,-15 1 0-16,15-3 0 0,-15 3-3 0,18-3 1 16,-10 3 1-16,-8 0-1 0,14-1 0 0,-14 1-4 15,0 0 0-15,22 0 3 0,-22 0-5 0,9 1 3 16,-9-1-1-16,14 3 0 0,-14-3-3 0,15 3 2 16,-15-3-1-16,14 1 1 0,-14-1-5 0,9 5 2 15,-9-5 0-15,8 5-1 0,-8-5-1 0,10 6 1 16,-10-6 1-16,5 8-2 0,-5-8 0 0,3 10 2 15,-3-10-2-15,1 12 2 0,-1-12-3 0,0 0 1 16,-12 16 0-16,11-8 0 0,1-8 3 0,-14 13-2 16,7-7 2-16,1 1 0 0,0 1-2 0,0-1-4 0,-3 2 8 15,3-2-1-15,-1 0-4 0,1-1 2 16,6-6 1-16,-11 13-1 0,7-8 1 0,-2 2 0 16,6-7 0-16,-11 8-2 0,5-3 2 0,6-5-3 0,-7 9 2 15,7-9 2-15,-7 9-1 0,7-9 0 0,0 0-1 16,-5 9 1-16,5-9-3 0,0 0 2 15,0 0 2-15,0 0 1 0,-7 8-2 0,7-8 2 0,0 0-1 16,0 0 3-16,0 0 0 0,0 0-2 0,0 0 0 16,0 0-2-16,0 0 3 0,0 0-1 0,0 0 1 15,20 3 1-15,-20-3-4 0,14 3-1 0,-14-3 0 16,16-3-1-16,-16 3 2 0,0 0 0 0,21 3-2 16,-21-3 2-16,18-3-1 0,-18 3 2 0,14 3-6 0,-14-3 4 15,13 1-5-15,-13-1 3 0,9 2-3 16,-9-2 4-16,0 0-3 0,0 0 3 0,13 4-5 15,-13-4 2-15,0 0 2 0,8 5-2 0,-8-5 1 0,4 7 0 16,-4-7-3-16,0 0 4 0,0 0-3 0,3 12 5 16,-3-12-3-16,5 8 0 0,-5-8 1 15,0 12 0-15,0-12 0 0,-2 12-1 0,2-12 1 0,0 0 0 16,-6 17 1-16,0-10-1 0,0-1 0 0,6-6 0 16,-9 14 1-16,5-9 2 0,4-5 5 0,-12 14 3 15,9-9 0-15,-4 0 1 0,7-5 3 0,-12 13-1 16,4-8 0-16,-2-1 0 0,10-4-1 0,-14 10 4 15,5-5-8-15,9-5 6 0,-18 7-3 0,11-6-2 16,7-1-5-16,-18 5 6 0,9-2-2 0,9-3-1 16,-15 3-2-16,15-3 3 0,-12 3 0 0,12-3-5 15,-13 0 3-15,13 0-1 0,0 0-4 0,-18-2 4 16,18 2-8-16,0 0-12 0,-10-4-25 0,10 4-29 0,0 0-13 16,-6-9-30-16,6 9-33 0,0 0-41 15,0 0-238-15,8-22-458 0,0 17 203 0</inkml:trace>
  <inkml:trace contextRef="#ctx0" brushRef="#br0" timeOffset="375.04">-1718 3694 43 0,'8'-3'230'0,"-8"3"-16"0,15-3-11 0,-15 3-12 0,18-3-11 16,-18 3-8-16,16-4-7 0,-6 3-14 15,-10 1-7-15,21-2-15 0,-9 2-10 0,-12 0-6 16,21-4-8-16,-7 4-9 0,-6 0-10 0,-8 0-3 0,23-5-9 15,-23 5-5-15,15-2-9 0,-6 2-7 0,-9 0-5 16,0 0-3-16,19-3-4 0,-19 3-6 16,11-1-1-16,-11 1-7 0,0 0 0 0,13-2-2 0,-13 2-6 15,0 0-13-15,0 0-11 0,0 0-21 0,13-1-21 16,-13 1-21-16,0 0-27 0,0 0-7 16,0 0-12-16,0 0-14 0,0 0-7 0,0 0-16 0,0 0-18 15,0 0-156-15,0 0-352 0,0 0 157 0</inkml:trace>
  <inkml:trace contextRef="#ctx0" brushRef="#br0" timeOffset="836.35">-1598 3676 140 0,'-12'2'179'0,"12"-2"-11"0,0 0 0 0,-14 0-12 0,14 0-7 16,0 0-17-16,0 0-6 0,-18 0-7 0,18 0-12 16,0 0-3-16,-10 2-12 0,10-2-8 15,0 0-5-15,-12 5-10 0,12-5-5 0,-6 9-1 0,6-9-4 16,-7 6 0-16,7-6-7 0,-8 7-1 0,8-7-7 15,-6 9 0-15,6-9-7 0,-4 10-2 0,4-10-5 16,-2 14 2-16,2-14-6 0,0 0 1 0,0 14-3 16,0-14-1-16,3 10-2 0,-3-10 0 0,6 9-2 15,-6-9-1-15,6 10-2 0,-6-10 2 0,8 10-3 16,-4-4-2-16,-4-6-1 0,7 7 0 0,-7-7-1 16,8 8 1-16,-2-2-4 0,-6-6-1 0,7 9 1 15,-7-9 0-15,8 6-4 0,-8-6 2 0,10 9 0 16,-10-9-7-16,6 9 6 0,-6-9 0 0,6 8-4 0,-6-8-4 15,5 11 7-15,-5-11 2 0,4 8-1 16,-4-8-3-16,5 11 1 0,-5-11 0 0,0 12 0 16,0-12 2-16,1 12 0 0,-1-12-2 0,2 10 3 0,-2-10 1 15,0 11 0-15,0-11 5 0,0 0 5 0,-6 13 1 16,6-13 6-16,-6 10-2 0,6-10 4 16,-8 8 2-16,8-8-5 0,-9 7 5 0,9-7-2 0,-10 5 0 15,10-5-5-15,-9 6 1 0,9-6-2 0,0 0 0 16,-15 3-2-16,15-3-3 0,0 0 0 0,-12 2-3 15,12-2-1-15,0 0 2 0,0 0 0 0,0 0-1 16,0 0-13-16,-18-4-16 0,18 4-18 0,0 0-21 16,0 0-20-16,-1-14-29 0,1 14-24 0,0 0-23 15,0 0-24-15,15-23-32 0,-9 18-181 0,1 0-420 16,3-2 186-16</inkml:trace>
  <inkml:trace contextRef="#ctx0" brushRef="#br0" timeOffset="1289.74">-1458 3862 149 0,'0'0'171'0,"15"4"-18"15,-15-4-19-15,0 0-6 0,0 0-16 0,0 0-5 16,0 13-6-16,0-13-2 0,0 0-7 0,-2 13-1 16,2-13-2-16,0 16-6 0,0-16-8 0,-1 13 1 15,1-13-8-15,0 13-3 0,0-13-3 0,0 15-4 16,0-15 0-16,3 15 0 0,1-9-4 0,-2 3-2 15,-2-9-2-15,6 9 0 0,-6-9-1 0,7 10 0 16,-7-10-3-16,8 5-9 0,-8-5 2 0,11 6-3 16,-11-6-1-16,20 0-6 0,-20 0-2 0,16-3-2 15,-16 3 0-15,23-4-7 0,-13 0 1 0,2 1-5 16,1-2 3-16,-2 0-3 0,-1-2 0 0,1-1-1 16,1 2-9-16,-3 1 5 0,-2-4 1 0,1 2-9 15,-4 0 8-15,2-1-4 0,1-2 3 0,-7 10 2 0,8-15 0 16,-4 9 1-16,-4 6 8 0,0-14-1 15,0 14-2-15,0-13-3 0,0 13 3 0,0 0-5 16,-9-17-3-16,5 12 0 0,4 5-1 0,-13-13 0 0,7 9-1 16,6 4 0-16,-18-7-3 0,9 5 1 0,9 2 0 15,-20-4-1-15,20 4-1 0,-18-5 2 16,7 3 2-16,11 2-4 0,-15-1-2 0,15 1-2 0,-15 0 4 16,15 0-2-16,-14-3-1 0,14 3 3 0,0 0 1 15,-19 4-7-15,19-4-12 0,-14 3-17 0,14-3-16 16,-10 6-17-16,10-6-14 0,-7 8-21 0,7-8-19 15,0 0-37-15,-2 9-71 0,2-9-128 0,0 0-385 16,0 0 171-16</inkml:trace>
  <inkml:trace contextRef="#ctx0" brushRef="#br0" timeOffset="1690.11">-1044 3866 71 0,'0'0'230'0,"0"0"-17"16,0 0-24-16,0 0-19 0,0 0-14 0,0 0-25 15,0 0-10-15,0 0-9 0,6 6-18 0,-6-6-7 16,5 8-5-16,-5-8-9 0,3 11-10 0,-3-11-4 16,3 12-7-16,0-3-1 0,-3-9-6 0,4 11 1 15,2-6 1-15,-6-5-2 0,8 11 0 0,-4-4 3 16,-4-7 3-16,9 10-4 0,-1-6 4 0,-8-4-2 15,17 7-3-15,-9-6-3 0,-8-1-6 0,19 2-1 16,-10-2 1-16,-9 0-11 0,21-2 11 0,-10-1-2 16,3 1 7-16,-2-2-5 0,2 1 5 0,-5-4-4 15,3-1 1-15,0 0-3 0,-3-3-1 0,0 1-5 0,-2 0 2 16,0 0-8-16,-1-2 2 0,2 2 0 16,-5-4-7-16,0 3 2 0,-2 1-5 0,-1 10 0 0,0-18-3 15,0 18-4-15,-1-18 2 0,-4 12-4 0,5 6 0 16,-9-17-3-16,5 13 1 0,4 4-6 15,-15-8-14-15,5 6-11 0,10 2-14 0,-17 0-16 0,17 0-16 16,-18 2-24-16,6 2-28 0,3 0-26 0,0 0-33 16,-1 2-234-16,3-1-450 0,7-5 199 0</inkml:trace>
</inkml:ink>
</file>

<file path=ppt/ink/ink275.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in"/>
          <inkml:channel name="T" type="integer" max="2.14748E9" units="dev"/>
        </inkml:traceFormat>
        <inkml:channelProperties>
          <inkml:channelProperty channel="X" name="resolution" value="393.73947" units="1/cm"/>
          <inkml:channelProperty channel="Y" name="resolution" value="393.73947" units="1/cm"/>
          <inkml:channelProperty channel="F" name="resolution" value="249.9771" units="1/in"/>
          <inkml:channelProperty channel="T" name="resolution" value="1" units="1/dev"/>
        </inkml:channelProperties>
      </inkml:inkSource>
      <inkml:timestamp xml:id="ts0" timeString="2023-08-11T05:40:33.030"/>
    </inkml:context>
    <inkml:brush xml:id="br0">
      <inkml:brushProperty name="width" value="0.04667" units="cm"/>
      <inkml:brushProperty name="height" value="0.04667" units="cm"/>
      <inkml:brushProperty name="color" value="#ED1C24"/>
      <inkml:brushProperty name="fitToCurve" value="1"/>
    </inkml:brush>
  </inkml:definitions>
  <inkml:trace contextRef="#ctx0" brushRef="#br0">-2223 4870 236 0,'0'0'252'0,"0"0"-24"0,0 0-12 0,0 0-22 15,0 0-13-15,0 0-11 0,0 0-4 0,0 0-5 16,0 0-3-16,0 0-11 0,0 0-1 0,37-2-9 16,-37 2-4-16,29 0-9 0,-16 0-6 0,2 0-8 15,-3 0-7-15,-12 0-9 0,24-4-9 0,-12 3-6 16,0 1-6-16,-12 0-10 0,19-1-8 0,-19 1-2 15,15-1-5-15,-15 1-8 0,14 0-4 0,-14 0 1 0,13-3-8 16,-13 3-6-16,0 0-2 0,15 0-9 0,-15 0-14 16,0 0-9-16,13 3-19 0,-13-3-13 15,0 0-12-15,0 0-16 0,11 1-16 0,-11-1-17 0,0 0-25 16,0 0-36-16,0 0-9 0,0 0-26 0,0 0-50 16,0 0-152-16,0 0-434 0,0 0 192 0</inkml:trace>
  <inkml:trace contextRef="#ctx0" brushRef="#br0" timeOffset="490.51">-2162 4868 71 0,'0'0'241'0,"-13"2"-12"0,13-2-15 16,0 0-11-16,0 0-16 0,0 0-21 0,0 0-13 15,0 0-15-15,-15 0-9 0,15 0-10 0,0 0-6 16,-10 4-10-16,10-4-4 0,0 0-15 0,0 0-3 0,-6 8-7 15,6-8-3-15,-8 6-9 0,8-6-3 0,0 0-7 16,0 0-1-16,-3 11-8 0,3-11-1 0,0 0-5 16,-4 13-3-16,4-13-5 0,0 0 3 0,0 0-3 15,6 18-7-15,0-14 3 0,-6-4-5 0,7 9 2 16,1-5 0-16,-1 0-4 0,0 3-1 0,-7-7-3 16,17 7 3-16,-8-3-6 0,1 1 1 0,4-3 0 15,-5 1-5-15,3 0 1 0,-4 0 0 0,3 1-3 16,-1-3 2-16,-10-1-5 0,14 6 5 0,-5-4-2 0,0 0-5 15,-9-2 2-15,12 7 1 0,-5-3-2 16,-7-4-3-16,9 9 4 0,-9-9 2 0,9 8-4 16,-6-4 2-16,-3-4-1 0,4 15 1 0,-4-15-2 0,2 9 4 15,-2-9-2-15,4 15 5 0,-4-15-3 16,0 10 6-16,0-10 1 0,-6 15 4 0,2-9 11 16,4-6 1-16,-9 10-3 0,2-3 3 0,1 0-1 0,-3-4 2 15,9-3-3-15,-17 10-5 0,5-7 2 0,3 5-5 16,-1-4 0-16,1-1 0 0,-1 1-6 0,1-1 0 15,-2 1 2-15,11-4 0 0,-13 6-5 0,13-6-1 16,-11 4-5-16,11-4-2 0,-12 4-8 0,12-4-11 16,0 0-16-16,-10 3-9 0,10-3-13 0,0 0-17 15,0 0-19-15,0 0-19 0,0 0-21 0,0 0-16 16,0 0-25-16,45-8-29 0,-30 1-216 0,2 1-455 16,1-4 202-16</inkml:trace>
  <inkml:trace contextRef="#ctx0" brushRef="#br0" timeOffset="911.54">-1827 5035 41 0,'0'0'226'0,"0"0"-21"0,0 0-14 0,14-3-23 15,-14 3-18-15,0 0-9 0,0 0-10 0,0 0-3 16,0 0-3-16,0 0-7 0,3 18-11 0,-3-18-3 16,-3 13-4-16,3-13-5 0,3 11-2 0,-3-11-8 15,1 22 0-15,1-14-7 0,-2-8-5 0,4 18-2 16,-2-11-4-16,2 0-5 0,-1 3-4 0,3-2-1 15,-1-1-4-15,1 0-5 0,-6-7 0 0,13 13-6 16,-7-10-2-16,3 2-5 0,-9-5-1 0,18 4-2 16,-11-4-5-16,5 2-1 0,-12-2-5 0,21-2-2 0,-10-2 1 15,1 3-3-15,1-5 0 0,-1 1-3 16,0-2-4-16,1-2 2 0,-2 1-1 0,-1-3-1 16,2 2 0-16,-5-2-1 0,-1 1 1 0,2 2-6 0,-5-5 2 15,3 2 1-15,-3 1-3 0,-2 0-1 16,-1 10 1-16,0-18-2 0,0 18 4 0,-4-17-2 15,1 10-1-15,-3-2-2 0,6 9 4 0,-15-12-2 0,5 8 1 16,1 1 0-16,-3-2-3 0,0 2 1 0,-2 0 3 16,1 0-5-16,13 3 5 0,-27-2-2 0,18 2-1 15,-4 2-2-15,13-2 3 0,-23 6-1 0,13-5-1 16,-1 2-2-16,-1 3 0 0,4-1 2 0,0-1-1 16,-2 4-14-16,4-1-12 0,-2 1-16 0,5 0-16 15,-3 3-28-15,6-11-9 0,-4 17-29 0,4-17-30 16,3 17-20-16,0-10-67 0,1 0-159 0,5 4-431 15,-1-4 191-15</inkml:trace>
  <inkml:trace contextRef="#ctx0" brushRef="#br0" timeOffset="1381.16">-1430 5150 21 0,'6'-10'242'0,"-6"10"-13"0,0 0-16 16,0 0-16-16,0 0-14 0,0 0-18 0,0 0-11 0,0 0-18 16,0 0-13-16,0 0-12 0,0 0-10 0,0 0-2 15,0 0-4-15,0 0-9 0,0 0-6 0,0 0-6 16,0 0-5-16,0 0-7 0,-12 35-2 0,12-35-2 16,3 15-6-16,-3-15-2 0,0 16-2 0,3-9-5 15,2 1-2-15,-5-8-3 0,7 16-5 0,-1-9-1 16,0-3 1-16,-2 5-2 0,5-4-3 0,-1-1-4 15,1 0 3-15,-9-4-8 0,19 3 1 0,-8-3-1 0,-11 0-1 16,19-1-4-16,-10 1 2 0,-9 0-3 0,19-7-1 16,-11 1-2-16,-1 1 3 0,1-3-2 15,2 1 0-15,-4-1-3 0,2-3 2 0,-1 3-3 0,-2-4 0 16,-1 1-5-16,0-1-1 0,1-1 4 0,-5 2-2 16,1 0 0-16,-1 11-2 0,0-22 5 0,-1 11-3 15,1 11 3-15,-5-18 1 0,1 8 0 0,1 0 2 16,-3 2 0-16,6 8-1 0,-13-14 1 0,7 8-1 15,6 6-2-15,-18-12 1 0,10 9-3 0,-1-1 1 16,9 4 0-16,-21-4-2 0,11 0 1 0,10 4-4 16,-19 0 3-16,8 0 3 0,11 0-3 0,-19 2-1 15,8 1-8-15,11-3-16 0,-15 2-17 0,15-2-17 16,-13 8-18-16,9-4-20 0,4-4-14 0,-8 10-32 16,8-10-25-16,0 0-46 0,2 15-200 0,-2-15-446 15,12 10 197-15</inkml:trace>
  <inkml:trace contextRef="#ctx0" brushRef="#br0" timeOffset="1749.5">-1139 5128 218 0,'0'0'222'15,"0"0"-23"-15,0 0-26 0,0 0-11 0,0 0-13 16,0 0-10-16,12 14-14 0,-12-14-12 0,6 9-6 15,-6-9-8-15,4 13-6 0,-1-7-3 0,-3-6-11 16,8 14 2-16,-5-5-6 0,0-1-6 0,3-1-4 16,-3 1-5-16,4 2 0 0,2-4 0 0,-1-3-2 15,-8-3-1-15,14 11-4 0,-2-9-3 0,-3 4-3 16,2-5 0-16,2-1-3 0,-2 2-5 0,5-4-3 0,-3-1-2 16,1-3 0-16,-1 2 0 0,4-3 0 0,1 2-5 15,-3-5 0-15,1 0-4 0,-6-1-1 0,2-3-2 16,-1 0-4-16,-1 1-3 0,1-3 1 0,-8 2-2 15,6-2-2-15,-8 2-3 0,-1 1 2 0,0 1-2 16,0 12-4-16,-4-18 0 0,-2 10-1 0,-2 1 0 16,-1-1 0-16,-7 4-4 0,1 0-12 0,0 1-11 15,-3 3-17-15,3 0-11 0,-4 2-16 0,1 0-21 16,3 4-19-16,-3 1-21 0,2 0-32 0,2-2-41 16,-2 5-197-16,2-4-430 0,4 5 191 0</inkml:trace>
</inkml:ink>
</file>

<file path=ppt/ink/ink276.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in"/>
          <inkml:channel name="T" type="integer" max="2.14748E9" units="dev"/>
        </inkml:traceFormat>
        <inkml:channelProperties>
          <inkml:channelProperty channel="X" name="resolution" value="393.73947" units="1/cm"/>
          <inkml:channelProperty channel="Y" name="resolution" value="393.73947" units="1/cm"/>
          <inkml:channelProperty channel="F" name="resolution" value="249.9771" units="1/in"/>
          <inkml:channelProperty channel="T" name="resolution" value="1" units="1/dev"/>
        </inkml:channelProperties>
      </inkml:inkSource>
      <inkml:timestamp xml:id="ts0" timeString="2023-08-11T05:53:25.331"/>
    </inkml:context>
    <inkml:brush xml:id="br0">
      <inkml:brushProperty name="width" value="0.04667" units="cm"/>
      <inkml:brushProperty name="height" value="0.04667" units="cm"/>
      <inkml:brushProperty name="color" value="#3165BB"/>
      <inkml:brushProperty name="fitToCurve" value="1"/>
    </inkml:brush>
    <inkml:brush xml:id="br1">
      <inkml:brushProperty name="width" value="0.04667" units="cm"/>
      <inkml:brushProperty name="height" value="0.04667" units="cm"/>
      <inkml:brushProperty name="color" value="#ED1C24"/>
      <inkml:brushProperty name="fitToCurve" value="1"/>
    </inkml:brush>
  </inkml:definitions>
  <inkml:trace contextRef="#ctx0" brushRef="#br0">0 53 19 0,'15'-28'199'0,"-15"28"-18"0,0 0-16 0,5-8-10 16,-5 8-12-16,0 0-9 0,0 0-5 0,6-10-5 15,-6 10-11-15,0 0 3 0,0 0-4 0,0 0-6 16,0 0 0-16,0 0-2 0,0 0-3 0,0 0-1 16,0 0-6-16,6-6-6 0,-6 6-7 0,0 0-3 15,0 0-10-15,0 0-6 0,0 0-6 0,0 0-7 16,0 0-1-16,0 0-7 0,0 0-6 0,0 0 1 0,0 0-9 15,0 0-2-15,0 0-2 0,0 0-1 16,0 0-2-16,4 28 0 0,-1-20-2 0,-3-8 5 0,6 19 3 16,-3-10-2-16,-2 5-3 0,5 1 2 0,-1 0-3 15,1-4 6-15,-3 6 1 0,1-1 3 16,2-1-5-16,-3 3 3 0,2-4-5 0,1 3 6 16,-5-3-2-16,4 1-5 0,-4-1-2 0,4 3 0 0,-4-4-5 15,2 2 1-15,2-1 4 0,-4-3-9 0,2 2 8 16,0-4-6-16,-3-9-4 0,2 16 1 0,1-9-3 15,-3-7 1-15,3 15-3 0,-3-15 4 0,0 11-3 16,0-11 0-16,0 0 1 0,4 8 0 0,-4-8 3 16,0 0-1-16,0 0 5 0,0 0 2 0,0 0 5 15,0 0 8-15,0 0 0 0,0 0-4 0,0 0-2 16,0 0-3-16,0 0-2 0,0 0 0 0,13-32-3 16,-11 16-4-16,2 2-5 0,2-3-12 0,0-1-6 15,2-8-5-15,-2 0-4 0,1 5 3 0,2-7-3 0,-1 8 5 16,-1-3 1-16,2 7 2 0,-3-2 6 15,-2 4-4-15,5 0 0 0,-1 0 1 0,-1 2 0 16,-4 6 4-16,2-5-2 0,-5 11 0 0,7-14 2 16,-2 8 0-16,-5 6-1 0,6-11 1 0,-6 11-1 0,7-9 0 15,-7 9-2-15,0 0-1 0,6-5 1 0,-6 5 0 16,0 0 4-16,0 0-2 0,0 0 0 16,15 12-1-16,-15-12 2 0,9 18-2 0,-5-8 5 0,4 4-3 15,-4-1 2-15,2 4 2 0,-1-3 2 0,-1 4 2 16,1 0-2-16,1-2 1 0,-3-1-1 0,3 2 5 15,-2-2-6-15,-1 3 2 0,-1-1 3 0,4-3 1 16,-3 0-5-16,1 2 5 0,-1-6-4 0,0-2 3 16,0 1-2-16,-2 0 3 0,-1-9-2 0,6 17-2 15,-3-9 1-15,-3-8 1 0,3 13 2 0,-3-13-6 16,2 9 8-16,-2-9-4 0,4 8-1 0,-4-8 0 16,0 0 1-16,0 0 3 0,0 0-2 0,2 11 0 15,-2-11 5-15,0 0-2 0,0 0-2 0,0 0 6 0,0 0-6 16,0 0 2-16,0 0-5 0,0 0-5 15,9-34-5-15,-6 24-10 0,1-1-3 16,1-4-5-16,1-1 0 0,3 0 3 0,1-1 0 0,-4-1 1 0,0 1 3 16,3 0-1-16,0 2 0 0,3-1 10 0,-5-2-4 15,7 0 1-15,-7 4 1 0,2 2 2 0,-6 7 3 16,5-9-2-16,-4 6 2 0,-4 8 0 0,9-13-1 16,-5 6 2-16,-4 7 3 0,6-7 0 0,-6 7 0 15,8-9 1-15,-8 9-1 0,7-5 0 0,-7 5-2 16,0 0 3-16,12-4-2 0,-12 4-2 0,0 0 6 15,0 0 3-15,21 12 2 0,-13-4 7 0,-2-1-1 16,4 9 1-16,-3-5 1 0,2 4 7 0,-1-2 6 16,5 7-8-16,-4-6 1 0,2 8-3 0,-4-10 1 15,2 6-1-15,-1-4-4 0,-3 3 0 0,3-2-1 16,-2 1 0-16,0-2-3 0,-3 2 3 0,3-3-2 16,0 1 2-16,-5 0 0 0,1 0-3 0,1-4-2 15,0 1-5-15,-3-11-10 0,4 14-22 0,-4-4-19 0,0-10-24 16,0 14-27-16,0-14-26 0,0 11-23 0,0-11-26 15,0 0-22-15,0 0-243 0,0 0-477 16,0 0 211-16</inkml:trace>
  <inkml:trace contextRef="#ctx0" brushRef="#br0" timeOffset="338.29">1141-103 64 0,'0'0'261'0,"0"0"-13"16,0 0-17-16,2-11-18 0,-2 11-15 0,0 0-18 15,0 0-17-15,0 0-15 0,1-11-16 0,-1 11-19 16,0 0-8-16,0 0-16 0,0 0 0 0,0 0-1 16,0 0 6-16,-13 28-3 0,8-14 0 0,-4 8 2 15,0-2-6-15,-3 5 2 0,3 3-8 0,-1-2 0 16,1 10-5-16,-1-8-3 0,5-3-4 0,-1 3-8 15,2 1-5-15,-1-3 3 0,8 3-3 0,-6-5-4 16,8 2-7-16,-4-5-3 0,4-3-1 0,1-2-2 16,-3 1-4-16,3 0 4 0,1-3-16 0,-1-2 5 15,1 0-3-15,2-1-3 0,-4-3-2 0,5 2-3 0,-2-5-7 16,-1 1-22-16,1-3-25 0,-2 3-26 0,-6-6-34 16,16 5-36-16,-16-5-41 0,14 0-49 15,-14 0-51-15,14-11-210 0,-2 2-525 0,-4 0 232 0</inkml:trace>
  <inkml:trace contextRef="#ctx0" brushRef="#br0" timeOffset="990.3">1465-119 92 0,'0'0'223'16,"0"0"-20"-16,0 0-17 0,0 0-17 0,0 0-17 0,0 0-17 15,0 0-14-15,0 0-7 0,0 0 0 16,0 0-4-16,0 0-1 0,0 0-3 0,0 0-7 15,0 0 0-15,10 34 0 0,-10-25-5 0,0-9-8 16,3 15-11-16,-3-4-3 0,0 5 5 0,0-2-4 0,0-2-4 16,-4 3-5-16,2 1-4 0,-1 1-5 15,3-3-6-15,-1 4 0 0,-1-3-4 0,-2-2-4 16,2 1-5-16,1-1-5 0,-4-2 2 0,5 4-4 0,-1-5-2 16,1-10 0-16,0 16-1 0,0-16-2 0,-2 18-3 15,2-18 1-15,0 14 0 0,0-14-3 0,2 13-2 16,-2-13-2-16,0 12 2 0,0-12 1 0,0 11-1 15,0-11-4-15,1 10 0 0,-1-10 1 0,5 9-1 16,-5-9-1-16,0 0-2 0,0 0 5 0,3 13-2 16,-3-13 2-16,0 0 2 0,0 0-2 0,4 7 3 15,-4-7 2-15,0 0-3 0,0 0 3 0,0 0-3 16,3 11 0-16,-3-11 3 0,0 0-4 0,0 0 1 16,0 0-2-16,6 8-3 0,-6-8-2 0,0 0 4 15,0 0-5-15,5 7-1 0,-5-7 1 0,0 0-2 16,0 0-3-16,0 0 6 0,3 9-5 0,-3-9 0 15,0 0-1-15,9 7-1 0,-9-7 1 0,0 0 0 16,0 0-1-16,3 8-2 0,-3-8 4 0,0 0-2 0,0 0 3 16,0 0-6-16,0 0 5 0,6 8-2 15,-6-8 5-15,0 0 0 0,0 0 0 0,0 0-1 16,0 0 2-16,0 0-1 0,0 0-2 0,0 0 0 16,0 0-1-16,0 0 1 0,0 0-3 0,0 0 3 0,0 0-12 15,0 0-17-15,0 0-34 0,0 0-41 16,0 0-48-16,0 0-32 0,0 0-37 0,0 0-30 15,0 0-258-15,6-24-544 0,-6 24 241 0</inkml:trace>
  <inkml:trace contextRef="#ctx0" brushRef="#br0" timeOffset="1284.27">1757 336 212 0,'0'0'193'0,"0"0"-7"0,0 0-9 0,8 10-3 16,-8-10 1-16,3 8-2 0,-3-8 0 0,3 14-10 15,-3-14-6-15,-3 15-3 0,3-15-4 0,-2 17-5 0,2-17-9 16,-1 16-10-16,-1-7-10 0,2-9-8 16,-6 20-9-16,2-9-6 0,2 2-12 0,-4-5-3 15,5 2-8-15,1-10-6 0,-9 21-2 0,7-10-13 16,-4-3-3-16,5 1-1 0,-5 0-4 0,4 0-8 15,2-9-13-15,-6 15-19 0,6-15-17 0,-4 12-24 16,-1-6-21-16,5-6-25 0,-6 9-21 0,6-9-23 16,-7 6-28-16,7-6-32 0,0 0-66 0,0 0-154 0,0 0-443 15,-6-25 196-15</inkml:trace>
  <inkml:trace contextRef="#ctx0" brushRef="#br0" timeOffset="1654.73">2137-67 163 0,'0'0'284'0,"0"0"-15"0,0 0-24 15,0 0-18-15,0 0-25 0,5-9-24 0,-5 9-15 16,0 0-21-16,0 0-16 0,0 0-14 0,0 0-10 15,0 0-7-15,0 0-2 0,0 0 1 0,-6 35-4 0,1-24-6 16,4 6-2-16,-1-3-4 0,-2 3-2 16,2 1-5-16,-2-1-4 0,1-1 3 0,0 0-8 15,2 1-6-15,1-5-3 0,0 3-7 0,-2-2-3 16,2 1-3-16,-3-1-3 0,3-2-2 0,3 0 9 0,-3-11-6 16,3 17 2-16,0-10 0 0,0 2 3 15,3 0 8-15,0-2 2 0,0 0 2 0,1-2-2 16,5 0-3-16,2-2-2 0,1 0-6 0,3 0-3 15,2-5-3-15,0 1-11 0,5-2-23 0,-2 0-28 16,2-2-39-16,0-1-37 0,-8-1-46 0,4-7-39 16,-4 6-48-16,6-1-44 0,-10-2-238 0,-2-3-561 0,1 0 248 15</inkml:trace>
  <inkml:trace contextRef="#ctx0" brushRef="#br0" timeOffset="1914.48">2477 43 50 0,'0'0'256'0,"0"0"-25"0,0 0-20 0,0 0-22 16,0 0-17-16,0 0-8 0,0 0-1 0,0 0 1 15,0 0-1-15,-4 35 1 0,4-35-8 0,0 22-9 16,0-8 5-16,0 4-10 0,0-2-10 0,0 3-11 16,-3-2-8-16,1-1-2 0,1 2-17 0,-3 4-5 0,2 2-13 15,-2-7-6-15,1 1-6 0,-2-1-6 16,2-3-5-16,-3 4-4 0,0 0-2 0,2-1-4 15,1-3-9-15,-3-2-12 0,0 0-23 0,1-1-21 0,2-2-21 16,3-9-21-16,-6 17-23 0,2-12-27 16,4-5-28-16,-2 10-18 0,2-10-25 0,0 0-34 15,0 0-226-15,0 0-480 0,0 0 213 0</inkml:trace>
  <inkml:trace contextRef="#ctx0" brushRef="#br0" timeOffset="2250.59">2749-224 64 0,'0'0'206'0,"0"0"-13"16,0 0-11-16,6 32-5 0,-2-20-2 0,-1 5-3 16,6 4-10-16,0 7 0 0,0-3-9 0,0 1-11 15,5 7-9-15,-6 5-5 0,6 1-1 0,1-4-14 16,-3-3-9-16,-6-4-13 0,1-2-6 0,-1-1-8 16,2-1-8-16,-2 1-5 0,-2 0-7 0,-4-8-4 15,0 8-5-15,-4-4-5 0,-2-3-2 0,3 0-18 16,-8 2-30-16,-1-3-32 0,3-4-37 0,-3 3-47 15,-1-3-42-15,-1-2-48 0,1-1-191 0,0 0-437 16,-1-5 194-16</inkml:trace>
  <inkml:trace contextRef="#ctx0" brushRef="#br0" timeOffset="3954.27">3257 33 17 0,'0'0'251'0,"0"0"-17"15,0 0-17-15,0 0-12 0,0 0-9 0,0 0-5 0,0 0-5 16,0 0 3-16,0 0-6 0,0 0-5 16,0 0-7-16,0 0-2 0,0 0-8 0,0 0 1 0,0 0-4 15,0 0 0-15,0 0 1 0,0 0 1 16,0 0-9-16,0 0-5 0,0 0-14 0,0 0-4 0,0 0-9 15,32-14-7-15,-32 14-7 0,0 0-10 16,3-7-11-16,-3 7-5 0,0 0-8 0,4-13-11 16,-4 13-1-16,0 0-12 0,2-12-4 0,-2 12-3 0,0 0-7 15,1-12-7-15,-1 12-21 0,0 0-28 0,0 0-41 16,0 0-38-16,3-12-37 0,-3 12-44 0,0 0-40 16,0 0-34-16,0 0-27 0,0 0-318 0,0 0-650 15,0 0 288-15</inkml:trace>
  <inkml:trace contextRef="#ctx0" brushRef="#br0" timeOffset="2928.66">3359 279 312 0,'0'0'304'0,"0"0"-24"0,0 0-24 0,0 0-26 16,0 0-17-16,-6 16-8 0,6-16-11 0,0 0-1 15,3 11-10-15,-3-11-7 0,0 0-9 0,0 0-10 16,-3 17-10-16,3-17-10 0,0 0 3 15,0 10-13-15,0-10 0 0,0 0-6 0,0 0-5 16,0 0-5-16,4 13-4 0,-4-13-11 0,0 0-4 0,0 0 8 16,0 0-13-16,2 8 0 0,-2-8-14 0,0 0-5 15,0 0-5-15,0 0-2 0,0 0-9 0,0 0-4 16,0 0-4-16,0 0-5 0,0 0-5 0,0 0-1 16,4 8-7-16,-4-8 15 0,0 0-16 0,0 0 1 15,0 0 4-15,0 0 4 0,0 0 7 0,0 0 8 16,0 0 6-16,0 0 0 0,0 0 0 0,0 0-9 15,0 0 0-15,0 0-5 0,0 0-4 0,0 0-4 16,0 0-7-16,0 0-13 0,0 0-19 0,0 0-42 16,0-36-37-16,3 29-53 0,-3 7-42 0,3-20-34 15,0 5-36-15,0 2-31 0,-1-1-45 0,-1-3-65 16,1 1-233-16,-4 1-675 0,2-3 299 0</inkml:trace>
  <inkml:trace contextRef="#ctx0" brushRef="#br0" timeOffset="5205.6">4212-205 153 0,'0'0'197'0,"0"0"-12"0,0 0-17 16,0 0-11-16,0 0-17 0,0 0-14 0,0 0-16 16,0 0-13-16,0 0-9 0,0 0 1 0,0 0-3 0,0 0 4 15,0 0-5-15,0 0-3 0,7 21-11 0,-7-21-2 16,0 18-1-16,0-8 0 0,2-1 6 16,-2 6-5-16,3 0-2 0,-6-2-3 0,6 2-3 0,-3 2 0 15,3 0-2-15,-3 1-5 0,4-1 2 0,-4-2-5 16,3 1-1-16,0 3-1 0,-6-1-2 0,8-1-5 15,-5 3-5-15,1-7-3 0,-1 7-5 0,-1-2-1 16,-4-5-1-16,8 1-8 0,-6-1 2 0,3 2-3 16,3-1 2-16,-3-4-2 0,0 3-2 0,0-13-2 0,-3 18-2 15,3-18-20-15,0 14-12 0,0-14-21 16,-1 17-28-16,1-17-17 0,-2 14-25 0,2-14-18 16,0 11-14-16,0-11-30 0,0 0-58 0,0 0-139 15,0 0-399-15,0 0 177 0</inkml:trace>
  <inkml:trace contextRef="#ctx0" brushRef="#br0" timeOffset="5540.19">4516 22 136 0,'0'0'210'0,"0"0"-20"0,0 0-18 0,0 0-18 16,0 0-14-16,0 0-12 0,0 0-7 0,0 0-6 15,0 0-4-15,-27 16-6 0,12-6-8 0,2 0-1 16,0 0-4-16,-2 1-2 0,-2 4-8 0,1-4-7 16,1 0-5-16,-4 4-5 0,4-4-6 0,-3 3 0 0,4-1-5 15,1 1-2-15,-7 0-5 0,10-1-8 16,-2-1-1-16,0-1 2 0,6-4-7 0,-1 5-3 16,2-5-2-16,2 1-3 0,3-8-3 0,-4 15-1 0,1-6 1 15,3-9 0-15,1 14 0 0,-1-14 2 0,2 14 5 16,4-10 3-16,-6-4 0 0,19 10-1 15,-10-6-5-15,2 2-2 0,3-2-1 0,4 1-2 0,-1 1-3 16,2-3-4-16,2 1-9 0,3 1-24 0,-5-3-30 16,-2 1-29-16,2-1-28 0,-1-1-35 0,9-4-44 15,-6 0-243-15,-2-1-463 0,8-3 206 0</inkml:trace>
  <inkml:trace contextRef="#ctx0" brushRef="#br0" timeOffset="5827.54">4870 235 228 0,'0'0'246'0,"15"-2"-12"16,-15 2-11-16,0 0-17 0,16-4-13 0,-16 4-13 16,16 0-9-16,-5-1-8 0,-11 1-7 0,22-3-9 15,-11 3-7-15,2-1-11 0,2 1-5 0,1 0-7 0,-1-2-10 16,0 2-7-16,3 0-6 0,-2 2-7 15,-1-1-12-15,3-2-8 0,2 2-9 0,-1-1-4 16,-3 0-4-16,4 0-6 0,-1 0-2 0,-2 0-10 0,-1 3-2 16,-9-3-2-16,-7 0-13 0,23 1-13 0,-14-1-19 15,-9 0-25-15,16 6-19 0,-11-2-15 0,-5-4-10 16,0 0-17-16,0 0-22 0,0 0-21 0,0 0-35 16,-18 20-49-16,1-13-183 0,4-3-447 0,-2-1 198 15</inkml:trace>
  <inkml:trace contextRef="#ctx0" brushRef="#br0" timeOffset="6027.27">4877 473 65 0,'15'3'255'0,"-3"-3"-17"15,6 0-19-15,-2-4-16 0,7 4-15 0,5-3-21 0,-3 0-15 16,-1 0-13-16,1 2-15 0,-5-2-11 15,-1 2-14-15,-2 1-25 0,-1 0-23 0,-2 0-24 16,0-2-28-16,-3-2-31 0,-11 4-25 0,22 0-30 0,-11-2-43 16,-11 2-172-16,15-9-326 0,-8 7 145 0</inkml:trace>
  <inkml:trace contextRef="#ctx0" brushRef="#br0" timeOffset="6608.09">5621 63 47 0,'0'0'268'0,"0"0"-12"0,0 0-12 0,0-15-18 16,0 15-20-16,0 0-18 0,6-16-17 0,-6 16-12 15,6-10-15-15,-6 10-9 0,8-14-14 16,-4 11-10-16,-4 3-12 0,8-14-9 0,-1 4-8 0,-2 5-9 15,0-3-5-15,-5 8-7 0,9-15-7 0,-4 8-8 16,-2 0-1-16,-3 7-5 0,9-11-4 0,-6 4 2 16,-3 7-6-16,6-11-4 0,-6 11-2 0,6-14 0 15,-6 14-7-15,4-10 1 0,-4 10-2 0,6-5-4 16,-6 5-2-16,0 0-2 0,0 0-2 0,0 0 0 16,3-11-5-16,-3 11-1 0,0 0-1 0,0 0 5 15,0 0-6-15,0 0-3 0,0 0 0 0,0 0 1 16,0 0 2-16,-3 32 1 0,3-32 0 0,0 24 2 15,0-11 1-15,0 4 10 0,0-3-2 0,-3 7 3 16,3-5 9-16,-3 9-5 0,0-3 6 0,6-2 3 16,-6-4 0-16,2 7-3 0,-2-5-3 0,6 4 1 15,-3-6-3-15,0 5 0 0,0-6-1 0,1 1-1 16,-1 2-3-16,-1-5 0 0,2 2-1 0,-2-1 0 16,-2 0-3-16,1-4-16 0,2-10-25 0,-1 21-21 15,1-11-29-15,0-10-32 0,-3 18-30 0,3-10-30 16,0-8-34-16,-3 13-46 0,3-13-178 0,0 0-464 15,0 0 206-15</inkml:trace>
  <inkml:trace contextRef="#ctx0" brushRef="#br0" timeOffset="6836">6016 266 179 0,'14'1'221'0,"-14"-1"-7"0,3 11-15 15,-3-11-4-15,6 11-17 0,-6-11-10 0,0 16-13 16,0-5-9-16,0 3-6 0,0 3-11 0,-3-2-6 16,0 2-13-16,0 0-9 0,-5 1-7 0,2 0-7 15,-1 6-10-15,1-4-8 0,0 2-5 0,-6-1-7 16,5-4-6-16,1-2-9 0,-5 5-31 0,1-4-33 16,4-1-36-16,-3-4-37 0,-1 0-44 0,4-2-37 15,-3 0-211-15,1-2-419 0,1-5 185 0</inkml:trace>
  <inkml:trace contextRef="#ctx0" brushRef="#br0" timeOffset="18701.83">6483-143 75 0,'0'0'198'0,"0"0"-14"15,6-9-5-15,-6 9-11 0,0 0 4 0,2-10-5 0,-2 10-12 16,0 0-8-16,6-8-4 0,-6 8-7 0,0 0-11 16,0 0-7-16,0-15-6 0,0 15-1 0,0 0-8 15,0 0-6-15,0 0-7 0,0-9-10 0,0 9-4 16,0 0-6-16,0 0-11 0,0 0-8 0,0 0-9 16,0 0-5-16,0 0-2 0,0 0-1 0,0 0-6 15,0 0 1-15,0 0-2 0,-8 43 1 0,2-27 1 16,6 2 3-16,-6 3 1 0,3-1 3 0,3 2-4 15,-1 2-3-15,-2 1-5 0,3-2 4 0,0-1-2 16,0-2-3-16,0 2-1 0,3-2 0 0,-6-4-7 16,6 2 0-16,-6 1-1 0,6-5 1 0,-3 1-1 15,0-1-1-15,1-1-4 0,2 4 1 0,-3-5 1 16,0-12 0-16,-1 17-4 0,1-17-2 0,0 14 0 16,0-14 3-16,-2 11-2 0,2-11 2 0,0 0 1 0,0 0-3 15,0 13 5-15,0-13-6 0,0 0 6 0,0 0-1 16,0 0-5-16,0 0-3 0,0 0 4 15,0 0-4-15,0 0-2 0,9-43 0 0,-3 27 3 0,2-5-3 16,4-1-2-16,-5 4-4 0,-1-5-5 0,7-2 0 16,-1 3 2-16,2-1 1 0,-1 2 0 0,-1-2-2 15,2 3 0-15,-4 1 4 0,6 0 1 0,-4 7-3 16,-1 0 1-16,-1 1 1 0,-1 3 1 0,0-1-1 16,-4 2 2-16,1 0-2 0,-6 7-3 0,12-7 3 15,-5 3 0-15,-7 4 1 0,9-3-1 16,-9 3 0-16,0 0-3 0,18 12 6 0,-12-7-1 0,-6-5-2 15,9 16 3-15,-6-4 0 0,0-1 1 0,-2 3-2 16,5 3 2-16,-6-5 0 0,0 3 1 0,0 3 1 16,0-3 2-16,0-2-1 0,3 1 0 0,0 2 1 15,-3-4 0-15,0-12-2 0,0 18-1 0,0-9 3 16,0-9 0-16,3 15-1 0,-3-15 3 0,2 11-1 16,-2-11-1-16,0 0 2 0,0 11-1 0,0-11 2 0,0 0-4 15,0 0 6-15,0 0 0 0,0 0-1 0,0 0 1 16,0 0-5-16,0 0 2 0,0 0-1 0,28-28-1 15,-18 17-6-15,-1-3-14 0,2-1-3 0,1-4-5 16,1-4 1-16,-2 4 4 0,3-1-1 0,-3 1 2 16,-2-3 1-16,4 5 1 0,-7 3 6 0,5 1 2 15,-5 0 2-15,1 1 2 0,-4 2 1 0,3 6 1 16,0-3-1-16,-6 7 0 0,7-13 5 0,-7 13-3 16,6-5-3-16,-6 5 1 0,0 0-1 0,0 0 5 15,0 0 5-15,0 0 4 0,17 11 6 0,-14 0 4 16,0-4 5-16,-3 8 1 0,3 1 7 0,1-2 5 15,-1 1 0-15,-3-2-3 0,3 11 1 0,3-10-1 16,-1 3-7-16,1 5 7 0,-3-8-10 0,0 3-1 0,4-3 1 16,-7 3-6-16,3-6-6 0,0 0 3 0,0-4-9 15,-3 4-27-15,3-2-18 0,-3-9-23 16,3 16-30-16,-3-16-26 0,0 12-20 0,0-12-18 0,0 0-23 16,0 0-29-16,0 0-240 0,0 0-486 0,0 0 215 15</inkml:trace>
  <inkml:trace contextRef="#ctx0" brushRef="#br0" timeOffset="18979.76">7456-225 92 0,'0'0'244'0,"6"-9"-20"15,-6 9-23-15,0 0-22 0,0 0-4 0,0 0 3 16,0 0-6-16,0 0-4 0,0 0-8 0,-23 36-4 15,14-23-2-15,2 2-13 0,-7 1-1 0,3 6-7 16,3-7-3-16,-4 4-1 0,2 3-9 0,4-4-4 16,0 6-9-16,1-9-5 0,5 3-4 0,-6 1-13 0,9 1-11 15,-3 3-6-15,3-5-5 0,-1-2-7 16,1 0 0-16,3 0-5 0,-3-5-4 0,3 6-6 16,1-5-5-16,-1 0-19 0,2-1-26 0,0-1-38 15,-2-1-38-15,-1-3-39 0,-5-6-41 0,15 7-35 0,-5-5-39 16,-10-2-269-16,14-2-549 0,-2-3 242 0</inkml:trace>
  <inkml:trace contextRef="#ctx0" brushRef="#br0" timeOffset="19325.34">7693 61 253 0,'9'-8'293'0,"-9"8"-20"0,7-9-17 0,-7 9-16 16,12-9-19-16,-12 9-22 0,14-12-20 0,-11 5-15 15,3 0-21-15,1 0-11 0,-1-7-9 16,4 4-18-16,-1-1-9 0,-3 0-13 0,2 1-6 0,1-4-9 16,-2 3-1-16,2-3-10 0,-1 4-4 0,1-2-9 15,-4 3-6-15,0-1-1 0,1 1-3 0,-3 0-5 16,-3 9-5-16,6-11 2 0,-6 11-9 0,4-7-1 16,-4 7-5-16,0 0-3 0,6-11-1 0,-6 11-4 15,0 0-2-15,0 0-1 0,0 0 0 0,0 0 1 16,0 0-1-16,0 0 3 0,0 0-1 0,-19 36 2 15,19-22 4-15,-6 4 1 0,1-4 0 0,2 3 3 16,-2-3-2-16,2 4-2 0,-2 4 6 0,-1-6-9 16,6 5 4-16,-3-4-2 0,0-1 6 0,3 2-11 15,0-1-15-15,-3 2-19 0,3-3-31 0,-4-4-25 0,4-1-31 16,0 0-27-16,0-11-32 0,0 18-19 16,1-12-44-16,-1-6-162 0,0 0-436 0,6 9 192 15</inkml:trace>
  <inkml:trace contextRef="#ctx0" brushRef="#br0" timeOffset="19536.34">8042 130 63 0,'0'0'254'0,"7"5"-3"0,-7-5-9 16,3 10-12-16,-3-10-8 0,3 12-6 0,-3-12-19 16,-3 19-13-16,3-7-12 0,-3 1-13 0,3-2-13 15,-3 2-16-15,3 0-12 0,-4 1-14 0,4 1-8 16,-6-2-8-16,3 1-10 0,0-3-6 0,-2 4-6 15,5-4-5-15,-3-2-16 0,3-9-19 0,-6 16-26 16,6-8-27-16,0-8-37 0,-6 14-32 0,6-14-32 16,-1 9-29-16,1-9-27 0,0 0-62 0,0 0-141 15,0 0-419-15,0 0 187 0</inkml:trace>
  <inkml:trace contextRef="#ctx0" brushRef="#br0" timeOffset="19887.6">8282 93 332 0,'0'0'323'16,"6"-11"-20"-16,-6 11-20 0,4-16-27 0,2 10-19 15,0-7-26-15,2 6-20 0,1-4-19 0,-2-2-17 16,2 2-17-16,2 1-14 0,0-4-9 0,-3 3-14 16,4-2-10-16,-2 2-12 0,2-3-7 0,-4 7-6 15,4-4-8-15,-8 2-2 0,2 1-10 16,1 3-1-16,-7 5-9 0,6-9-6 0,-6 9-5 0,9-9-3 15,-9 9-6-15,0 0-1 0,0 0-4 16,0 0-2-16,0 0 1 0,0 0-4 0,0 0 3 0,0 0-4 16,-15 27-1-16,5-14-2 0,3-1 7 0,-2 3-7 15,3 1 9-15,-2 1-11 0,2 0 1 0,0 4 2 16,-1-4 2-16,4 8-4 0,0-3 3 0,-3-6-2 16,6 0-3-16,-5-2 2 0,5 2 1 0,-3-5 1 15,6 4 1-15,-3-2 0 0,3 0-4 0,-3 0 0 16,0-13-15-16,2 16-18 0,-2-9-23 0,0-7-29 15,3 13-24-15,-3-13-23 0,0 0-18 0,3 11-36 16,-3-11-38-16,0 0-229 0,0 0-490 0,0 0 216 16</inkml:trace>
  <inkml:trace contextRef="#ctx0" brushRef="#br0" timeOffset="20172.67">8677-287 199 0,'0'0'241'16,"0"0"-15"-16,0 0-13 0,14 11-13 0,-14-11-11 15,10 13-13-15,-4-6-10 0,6 4-11 0,-5 3-6 16,5 2-8-16,2 2-9 0,-1 3 0 0,1 3-7 16,-3-3-4-16,0 4-7 0,1 0-12 0,-2-2-5 15,1 2-13-15,-2-1-6 0,-2 0-4 0,-1 1-7 16,-3 1-8-16,-3-1-2 0,-3-8-6 0,3 6-4 15,-4-2-7-15,-5 0-1 0,0-4-4 0,-2 0-1 16,1-3-15-16,-5-1-17 0,1-1-20 0,-5 5-23 16,6-7-26-16,4 1-32 0,-8-3-33 0,7 0-40 15,1-3-31-15,-1 0-48 0,1-3-180 0,9-2-466 16,0 0 207-16</inkml:trace>
  <inkml:trace contextRef="#ctx0" brushRef="#br0" timeOffset="20429.64">9221 170 213 0,'8'-4'288'16,"-8"4"-19"-16,18-2-18 0,-11 0-22 0,-7 2-19 0,27-5-15 15,-12 3-14-15,1-1-15 0,1-1-15 0,2 2-17 16,1 1-9-16,6-6-15 0,0 4-11 0,-7 1-3 15,1-1-17-15,2-4-7 0,-3 6-8 16,2-3-6-16,-6 3-9 0,2-1-22 0,-4-1-12 0,3 1-22 16,-4 0-21-16,-12 2-20 0,14-5-16 0,-14 5-23 15,12-6-42-15,-12 6-41 0,7-8-50 0,-7 8-168 16,0-12-421-16,0 12 186 0</inkml:trace>
  <inkml:trace contextRef="#ctx0" brushRef="#br0" timeOffset="20644.49">9478-117 105 0,'0'0'254'0,"0"0"-25"0,0 0-12 16,-9 16-7-16,9-16-12 0,-7 12-9 0,7-4-11 0,-6 9-8 16,4-4-16-16,-2 1-17 0,1 3-8 15,-2 1-12-15,2 0-11 0,0 6-12 0,-3-3-11 16,3-1-4-16,-1 2-8 0,-2-5-5 0,3 1-14 0,-5 1-26 15,2-3-32-15,2 1-37 0,-2 0-38 0,0-3-36 16,-1 2-36-16,4-7-39 0,-3 1-187 0,0-3-410 16,6-7 181-16</inkml:trace>
  <inkml:trace contextRef="#ctx0" brushRef="#br0" timeOffset="21426.5">9925-70 117 0,'0'0'240'0,"0"0"-23"0,0 0-24 0,0 0-20 0,0 0-19 15,0 0-7-15,0 0-5 0,0 0-10 0,0 0-5 16,0 0 0-16,8 32 1 0,-7-20-6 0,-1 2-4 16,3 2-7-16,-1 0-6 0,-2-2-6 0,1 2-4 15,1-1-5-15,-2 2 1 0,0-2-2 0,3 3-9 16,-3-3-9-16,3-3-6 0,0 3 3 0,-3-6-13 16,0 2-7-16,0-11-5 0,1 17-2 0,-1-17-4 0,0 10-3 15,0-10-2-15,2 11-3 0,-2-11-3 0,0 0 4 16,0 0-3-16,0 12 3 0,0-12-5 15,0 0 1-15,0 0-5 0,0 0-3 0,0 0-4 16,0 0-12-16,10-30-19 0,-4 23-10 0,2-7-11 0,1-3-8 16,1 0-2-16,-4 5 3 0,4-6 3 0,2 5 5 15,-4 0 9-15,2-2 0 0,-1 5 1 0,-3 2 5 16,2-1 8-16,-2 2 5 0,-6 7 5 0,6-10 1 16,-6 10 0-16,8-5-1 0,-8 5 2 0,8-6-3 15,-8 6 3-15,0 0-2 0,0 0-3 0,0 0 4 16,0 0 4-16,16 13 3 0,-16-13-2 0,6 15 4 15,-6-6 1-15,5-1 2 0,-2 0 1 0,0 7 1 16,0-6 0-16,-3 4 0 0,6-2 3 0,-3-4-3 16,-3-7 1-16,1 21-4 0,2-13 0 0,-3-8 0 15,2 17 0-15,-1-10 0 0,2 0 0 0,-3-7-1 16,3 11-1-16,-3-11 2 0,0 0 2 0,0 13-2 16,0-13-1-16,0 0 5 0,0 0-2 0,0 0 1 15,0 0-7-15,0 0-10 0,0 0-2 0,0 0-16 16,19-20-13-16,-13 9-5 0,0 4-6 0,-1-6-3 15,4 1 1-15,-2-3-7 0,1-2 6 0,2 1-2 16,-2 1 6-16,1-1 4 0,1 4 6 0,-3 0 11 16,2 3 11-16,2-4 13 0,-5 5 12 0,1 5 9 0,1-4 9 15,-8 7 1-15,9-11-1 0,-3 7 0 0,-6 4-3 16,13-3-4-16,-13 3-2 0,0 0-1 0,12-4 1 16,-12 4-4-16,0 0 1 0,19 11-1 0,-11-4 0 15,-1-1 7-15,4 5-3 0,-2 1 4 0,-2 1-4 16,4 0 4-16,-5 2-2 0,3 1-5 0,-2-3 1 15,0 3-3-15,-1-1-2 0,0-2-1 0,0-1 3 16,2 0-5-16,-2 0 2 0,-2-3-3 0,-1 0-13 16,-3-9-26-16,6 13-25 0,-3-6-30 0,-3-7-28 15,3 10-31-15,-3-10-27 0,0 0-39 0,0 0-213 16,0 0-459-16,0 0 203 0</inkml:trace>
  <inkml:trace contextRef="#ctx0" brushRef="#br0" timeOffset="21701.52">10954-250 162 0,'0'0'263'15,"-22"30"-15"-15,13-21-15 0,2 5-12 0,-1 0-19 0,-2 6-14 16,2-4-13-16,4 3-16 0,-2 3-9 0,0 0-17 15,0 0-7-15,0 3-16 0,3 0-9 16,-1 2-9-16,-1-2-12 0,2 1-6 0,-3-1-4 0,2-1-9 16,1 2-1-16,-2-3-5 0,2-1-16 0,0-5-39 15,3 1-23-15,0-1-39 0,3 1-37 0,2-1-54 16,1-6-67-16,3 3-188 0,7-5-441 0,-1-2 195 16</inkml:trace>
  <inkml:trace contextRef="#ctx0" brushRef="#br0" timeOffset="23182.11">11239-127 105 0,'0'0'143'0,"0"0"-13"16,0 0-3-16,0 0-7 0,0 0-6 0,0 0-10 15,0 0-1-15,0 0-3 0,0 0-3 0,0 0-1 16,0 0-1-16,0 0 0 0,0 0-3 0,0 0-1 16,0 0-4-16,0 0-4 0,0 0 2 0,0 0-1 15,0 0-3-15,0 0 1 0,0 0-3 0,0 0-1 16,0 0-1-16,0 0-2 0,0 0 2 0,0 0-5 15,0 0 1-15,0 0-2 0,0 0 0 0,0 0-1 16,0 0 4-16,0 0-11 0,0 0-5 0,0 0-2 16,0 0-9-16,0 0-1 0,0 0-5 0,0 0-4 15,0 0 0-15,0-25-6 0,0 25 3 0,12-6-8 16,-6 1-1-16,-6 5-5 0,14-11 0 0,-7 5-1 16,2 2-5-16,1-2 0 0,1 2 0 0,2-3-6 0,1 1 3 15,-1-1-1-15,4 2 0 0,-5 3-4 0,-2-6-2 16,0 6-1-16,2-2 0 0,-12 4 1 15,18-4-2-15,-7 1 1 0,-11 3-3 0,13-4 2 16,-13 4 3-16,14-7-6 0,-14 7-1 0,8-1 2 0,-8 1-2 16,0 0 4-16,0 0-3 0,12-6-1 0,-12 6-3 15,0 0 0-15,0 0 5 0,0 0-4 0,0 0 4 16,0 0 0-16,0 0-4 0,12 11-1 0,-12-11 1 16,0 0 1-16,-4 17 2 0,4-17-2 0,0 0 0 15,-8 20 3-15,2-12 0 0,5 2 0 0,-5-3 1 16,0 6-1-16,-1-2 1 0,-1 4 0 0,1-2-3 15,-5-1 2-15,4 3-1 0,-4-2 3 0,0 3 2 16,-1-5-4-16,0 10 4 0,-2-2-4 0,3-7 5 16,-2 0-3-16,2 1-2 0,-4 4 0 0,1-3 3 15,3-4-3-15,-1 0 2 0,1 1 1 0,0 2-1 16,1-4-1-16,-1 1 2 0,5-5-1 0,-5 0-3 16,6 0 3-16,-3 0-1 0,-1 2 3 0,10-7 0 15,-15 5-2-15,9-1 1 0,6-4 0 0,0 0 0 16,-12 7 3-16,12-7 0 0,0 0 1 0,-9 2-4 15,9-2 2-15,0 0-1 0,0 0-1 0,0 0 0 16,0 0 2-16,0 0-7 0,0 0 4 0,0 0-4 0,0 0 7 16,0 0-5-16,19-28-1 0,-11 23-1 0,-8 5 3 15,16-7-1-15,-2 1-1 0,-4 0 0 0,2 2 0 16,3 3 1-16,0-2 0 0,1 1 3 0,-1-2 1 16,0 4 2-16,3 0 0 0,-2-1 3 0,2 1-2 15,-3-3-1-15,3 6 0 0,-3-3 0 0,1 0-1 16,-1 0-2-16,-3 3 0 0,-1-1-1 0,-1 0-4 15,-1 1-15-15,-9-3-20 0,18 2-21 0,-9 2-22 16,-9-4-29-16,16 5-20 0,-8-1-24 0,-8-4-31 16,13 4-26-16,-5-2-43 0,-8-2-163 0,0 0-448 15,21-4 198-15</inkml:trace>
  <inkml:trace contextRef="#ctx0" brushRef="#br0" timeOffset="23392.37">11739 22 6 0,'0'0'256'0,"0"0"-21"0,0 0-12 0,0 0-3 16,12 7-7-16,-12-7-9 0,1 11-4 0,-1-11-14 0,3 18-8 15,-3-8-4-15,0 6-11 0,-3-1-7 16,3-1-9-16,-1 1-14 0,-1-2-13 0,-2 10-9 16,1-10-15-16,-2 0-7 0,-1 0-8 0,3 2-9 15,-2-5-2-15,0 1-10 0,-2 2-1 0,2-5-9 0,1 1-14 16,-1 0-25-16,5-9-18 0,-7 10-19 0,7-10-16 15,-6 12-28-15,0-7-25 0,6-5-24 0,0 0-36 16,0 0-25-16,0 0-32 0,0 0-229 0,0 0-477 16,-6-27 211-16</inkml:trace>
  <inkml:trace contextRef="#ctx0" brushRef="#br0" timeOffset="23945.29">12057-111 18 0,'0'0'221'0,"0"0"-15"0,0 0-11 0,0 0-3 0,0 0-2 15,0 0-4-15,0 0-9 0,-15 29-14 16,9-21-4-16,0-2-8 0,-2 3-10 0,4-1-8 15,-1 0-8-15,-1 2-9 0,0 0-7 0,5 4-3 16,-4-3-5-16,1-4-6 0,4-7 4 0,-3 24-1 16,3-13-5-16,1-1 4 15,-1-10 1-15,5 17-5 0,-2-7-4 0,1-3-1 0,4-2-5 0,-2 4-14 0,6-1-1 16,1-3-6-16,1 2-6 0,1-5-2 0,-2 7-10 16,2-8-7-16,3 3-6 0,-3-3-13 15,3-2-25-15,-4 1-26 0,4-3-27 0,-4-1-26 0,1-3-28 16,-2 1-23-16,1-2-20 0,-1 0-18 0,0-5-15 15,1 5-7-15,-4-5-13 0,-1 3 13 0,-1-1-2 16,1 4 9-16,-6 0 35 0,3-4 25 16,0 4 36-16,-6 7 19 0,7-12 25 0,-7 12 24 0,6-8 21 15,-6 8 24-15,3-10 14 0,-3 10 15 0,4-8 10 16,-4 8 7-16,0 0 0 0,0 0 1 0,0 0-9 16,0 0-3-16,0 0 10 0,0 0 11 0,0 0 8 15,0 0 3-15,0 0 2 0,0 28 3 0,0-28-2 16,2 22 2-16,-4-9-3 0,2 4-1 0,0-3-7 15,0 3 2-15,2 2-11 0,-4-4-5 0,2 8-9 16,0-6-3-16,-1 1-1 0,1-1-10 0,0 0-5 16,-3-3-2-16,3 3-5 0,-2-4-18 0,2-1-23 0,-1 2-22 15,-1-4-21-15,2-10-29 0,-4 16-31 16,0-8-31-16,4-8-28 0,-2 12-20 0,2-12-45 0,0 0-175 16,0 0-446-16,0 0 198 0</inkml:trace>
  <inkml:trace contextRef="#ctx0" brushRef="#br0" timeOffset="24242.14">12769-231 162 0,'17'6'221'0,"-7"-2"-12"0,-2-1-7 0,1 8-11 16,-2-1-16-16,5 4-11 0,-4 3-10 0,-2-1-5 15,1 7-11-15,-1 3 0 0,1 0-7 0,-2-1-15 0,2 10-9 16,-7 2-11-16,0-9-7 0,0-2-6 16,-3 1-10-16,3 1-3 0,-9-2-7 0,2 0-8 15,-2-2-4-15,-3 1-22 0,-3-5-30 0,-3 1-37 0,0-2-33 16,0-4-41-16,2-4-43 0,3 1-57 15,-2-2-168-15,0-3-411 0,1-3 182 0</inkml:trace>
  <inkml:trace contextRef="#ctx0" brushRef="#br0" timeOffset="24931.28">13081 153 144 0,'0'0'244'0,"0"0"-18"15,0 0-14-15,0 0-16 0,23 9-11 0,-15-9-8 16,4 2-10-16,-12-2-11 0,26 1-8 0,-13-1-8 16,2 0-11-16,3 1-4 0,-3-2-13 0,3 1-4 15,-2 0-9-15,1 1-4 0,-1-1-12 0,0 0-7 16,1 0-10-16,-5 0-2 0,1 0-9 0,2 0-6 15,-15 0-5-15,22-1-5 0,-13 1-2 0,-9 0-6 16,20 0-4-16,-20 0-8 0,18 0-16 0,-18 0-16 16,10-1-13-16,-10 1-15 0,0 0-20 0,14-5-19 15,-14 5-29-15,0 0-33 0,10-4-33 0,-10 4-34 16,0 0-191-16,-1-16-434 0,1 16 192 0</inkml:trace>
  <inkml:trace contextRef="#ctx0" brushRef="#br0" timeOffset="25163.46">13351-82 58 0,'-21'3'232'0,"21"-3"-16"0,-6 9-15 0,6-9-10 16,-10 11-12-16,1 1-4 0,4 2-8 0,-1 0-11 15,2 3-15-15,-2 5-10 0,3 0-15 0,-1 1-6 16,1 1-12-16,0-1-9 0,1 0-9 0,1 1-6 15,-4 0-8-15,2-3-4 0,0 3-5 0,2 1-14 16,-4 0-23-16,4-9-31 0,-4 8-39 0,2-8-42 16,-3 1-47-16,2-3-44 0,-1 1-182 0,-1-7-395 15,3 3 175-15</inkml:trace>
  <inkml:trace contextRef="#ctx0" brushRef="#br0" timeOffset="26525.29">14052-200 244 0,'0'-11'247'16,"0"11"-18"-16,0 0-16 0,8-19-18 0,-4 14-17 15,-4 5-13-15,6-10-6 0,-6 10-15 0,15-9-8 0,-6 2-16 16,0 5-6-16,4-6-3 0,1 3-9 0,-1 0-4 15,2 1-8-15,-2 2-8 0,5-2-2 16,-3 3-8-16,0 0-5 0,2-1-8 0,-4 2-4 16,-13 0-6-16,21 2-7 0,-12-1-5 0,1 0-6 0,-10-1-3 15,14 6-2-15,-7-1-2 0,-1 1-2 0,0 1-6 16,-6-7-1-16,3 17 2 0,-3-9 1 0,0-8-3 16,-6 23-1-16,3-12 1 0,-4 0-5 0,-2 2 5 15,0-2-3-15,1-1-3 0,-2 1 2 0,-1 0-1 16,1-2 8-16,-2 0-8 0,8-1-3 0,-8 3-1 15,1-6-20-15,1 5-20 0,4-3-29 0,-2 0-23 16,-1-1-31-16,2 1-30 0,1-2-39 0,6-5-34 16,-8 11-209-16,8-11-464 0,0 0 206 0</inkml:trace>
  <inkml:trace contextRef="#ctx0" brushRef="#br0" timeOffset="26193.14">14110-134 52 0,'0'0'254'0,"0"0"-17"0,0 0-13 0,0 0-23 15,0 0-11-15,0 0-14 0,0 0-7 0,33 10-14 0,-30-1 0 16,-3-9-3-16,0 16-7 0,3-1-11 0,-2-1-10 16,-1 2-4-16,-1-1-1 0,1 2-14 15,0 1-9-15,-3 2-7 0,2-1-12 0,-4-1-5 0,5 0-2 16,-3 0-13-16,0 0-6 0,2-3-4 0,-2 2-1 15,-3-1-5-15,3-1-2 0,-2-5-4 0,2 5-15 16,-3-2-12-16,3-2-21 0,2-2-19 0,1-9-18 16,-6 17-29-16,1-9-26 0,-1-1-30 0,6-7-26 15,-6 9-35-15,6-9-48 0,0 0-164 0,0 0-441 16,0 0 195-16</inkml:trace>
  <inkml:trace contextRef="#ctx0" brushRef="#br0" timeOffset="27030.14">14422 176 171 0,'0'0'186'0,"0"0"-6"16,6 8-16-16,-6-8-3 0,0 0-11 0,0 0-8 0,0 17-7 16,0-17-6-16,0 10-8 0,0-10-8 0,-5 10-4 15,5-10-4-15,-1 16 1 0,1-16-1 0,1 13-3 16,-1-13-4-16,5 13-9 0,-5-3-1 0,0-10-3 16,4 11-1-16,1-3 1 0,-5-8-8 0,7 10-2 15,-7-10-6-15,11 8-3 0,-4-6-6 0,2 1-5 16,2 2-9-16,-1-2 1 0,2 0-7 0,1-2-3 15,4-1-4-15,-1 3-4 0,-1-3-1 0,3-4-1 16,-3 3-6-16,1-2-4 0,-2-4 1 0,-5 2-5 16,4 0-3-16,-2 0-1 0,-4-1 0 0,0-4-6 15,-1 6 1-15,-6 4 0 0,12-17-4 0,-9 10 0 16,2-4-1-16,-5 11-1 0,-3-17 0 0,3 17 4 16,-14-17-2-16,5 7-3 0,-4-1-1 0,-5 4 0 0,2 0 0 15,-5-4-1-15,-3 5 0 0,5 0 5 0,-7-1-3 16,2 2-1-16,6 2-7 0,-1 0-2 15,3 2-15-15,-2 1-18 0,3-1-20 0,-2 1-22 0,7 1-18 16,10-1-18-16,-22 0-18 0,14 1-25 0,8-1-26 16,-12 4-41-16,12-4-142 0,0 0-406 0,0 0 179 15</inkml:trace>
  <inkml:trace contextRef="#ctx0" brushRef="#br0" timeOffset="27428.68">15106-117 220 0,'0'0'269'15,"0"0"-29"-15,6 9-21 0,-6-9-10 0,3 9-12 0,-3-9-12 16,0 18-7-16,0-7-6 0,3 2-9 0,-6 4-10 16,8 0-2-16,-7 1-9 0,2-1-8 0,0 6-8 15,-3 0-1-15,3-5-16 0,-1-1-8 0,2 2-10 16,-2 0-6-16,2-2-9 0,-2 0-4 0,1 1-14 15,1-5-1-15,-1 3-4 0,0-2-9 0,-1-3-1 16,-1-2-5-16,2-9-18 0,0 17-29 16,0-17-20-16,0 15-21 0,0-15-24 0,-1 14-25 0,1-14-23 15,-5 8-18-15,5-8-35 0,0 0-48 0,0 0-246 16,0 0-506-16,0 0 224 0</inkml:trace>
  <inkml:trace contextRef="#ctx0" brushRef="#br0" timeOffset="27818.32">15106-187 202 0,'-1'-12'264'0,"1"12"-11"16,0 0-21-16,3-15-9 0,-3 15-24 0,6-11-17 15,-6 11-15-15,7-10-14 0,-1 3-17 0,-6 7-10 16,12-11-11-16,-4 10-12 0,2-6-6 0,-10 7-13 15,15-6-7-15,-7 2-7 0,-8 4-7 0,17-5-5 0,-8 3-7 16,-9 2-3-16,18-2-5 0,-7 2-5 0,-11 0-4 16,22 0-3-16,-11 0-4 0,5 2 1 15,-6 0-7-15,4 1-2 0,-4 1-1 0,-10-4-1 16,17 7-4-16,-8-1-1 0,0-3-5 0,-2 5 1 0,-1-2 1 16,1-2-2-16,1 6-2 0,-8-10 1 0,9 13-5 15,-5-6 4-15,1 1 0 0,-4 1-2 0,-1-9 1 16,3 19-2-16,-3-9-2 0,0-10 2 0,-4 16 0 15,-1-5-1-15,1-2 2 0,-5-1 3 0,-2 3-1 16,-2-3 0-16,0 2-2 0,-1-5 1 0,-4 1 2 16,5-1-1-16,-2 1-2 0,2 4 2 0,-4-6-16 15,2 3-17-15,2-1-22 0,1-2-23 0,-2 2-35 16,2-1-44-16,5-2-30 0,7-3-47 0,-10 7-186 16,10-7-447-16,-9 7 198 0</inkml:trace>
  <inkml:trace contextRef="#ctx0" brushRef="#br0" timeOffset="28134.5">15423 149 118 0,'0'0'259'16,"0"0"-18"-16,9 4-25 0,-9-4-15 0,0 0-12 0,0 0-10 16,0 13-10-16,0-13-4 0,4 13-10 0,-4-13-3 15,2 16-6-15,-2-8-11 0,0-8-11 0,0 22-10 16,0-13-7-16,0-9-12 0,1 23-7 0,-1-13-10 16,0 3-8-16,0-4-4 0,0-9-5 0,0 20-10 15,0-11-5-15,0-9-3 0,-1 16-6 0,1-16-13 16,0 17-22-16,0-17-25 0,-2 11-32 0,2-11-34 15,-3 13-32-15,3-13-39 0,0 0-27 0,0 0-49 16,0 0-174-16,0 0-445 0,0 0 197 0</inkml:trace>
  <inkml:trace contextRef="#ctx0" brushRef="#br0" timeOffset="28896.36">15954-205 132 0,'7'-15'222'0,"-1"6"-11"16,-2 6-21-16,-4 3-8 0,9-14-16 0,-3 7-6 0,-6 7-10 15,9-14-10-15,-3 10-10 0,2-1-11 16,-8 5-7-16,12-11-7 0,-6 6-9 0,-6 5-6 15,10-8-3-15,1 6-12 0,-11 2-4 0,14-3 0 16,-14 3-6-16,14-4-7 0,-4 2 0 0,-10 2-5 0,0 0-3 16,23 3-5-16,-13 0-6 0,-10-3-1 0,15 5-2 15,-8-3-5-15,-7-2-1 0,14 10-4 0,-7-6-4 16,-7-4-1-16,8 13 0 0,-4-5-3 0,-2-1-2 16,1 4 4-16,-3-11-3 0,0 15 1 0,0-15 0 15,-5 19-2-15,1-8 1 0,-2 0-2 0,-2 1 0 16,-1 0-3-16,-1-2 4 0,0 0-5 0,-4 3 0 15,1-4-5-15,-4 1-16 0,1-1-29 0,0-1-36 16,1 2-48-16,-3-5-36 0,3 2-50 0,3-1-244 16,1-2-489-16,2 1 216 0</inkml:trace>
  <inkml:trace contextRef="#ctx0" brushRef="#br0" timeOffset="28523.99">16015-126 257 0,'0'0'255'0,"0"0"-26"0,0 0-16 0,0 0-7 16,0 0-10-16,3 16-14 0,-3-16-11 0,0 0 0 0,-8 18-4 16,11-3-4-16,-6-2-8 0,3 1-4 15,-1-1 0-15,-1 4-8 0,2 6-13 0,0-4-7 0,0-1-10 16,0-1-2-16,0 4-17 0,0 3-7 0,0-8-2 16,2 1-15-16,-2 0-4 0,4 1-5 0,-2-4-5 15,-2 3-13-15,1 0 4 0,-1-7-7 0,2 7-7 16,2-5-4-16,-2-2-10 0,-2-10-30 0,3 14-28 15,-3-14-21-15,-3 13-23 0,3-13-22 0,-6 11-26 16,6-11-29-16,-3 9-31 0,3-9-39 0,0 0-38 16,-15 1-189-16,15-1-495 0,0 0 220 0</inkml:trace>
  <inkml:trace contextRef="#ctx0" brushRef="#br0" timeOffset="29311.85">16215 47 208 0,'0'0'256'0,"0"0"-17"0,0 0-14 0,0 0-18 16,0 0-16-16,0 0-20 0,0 0-15 0,0 0-19 15,0 0-11-15,0 0-13 0,0 0-6 0,0 0-3 16,0 0-2-16,0 0-7 0,-5 31-2 0,5-31-2 16,-4 19-1-16,1-8-4 0,0-1-3 0,3-10-7 15,-5 23-4-15,4-12-2 0,1-11-8 0,0 20 2 16,3-12-5-16,-3 2-9 0,0-10-2 0,4 18-6 15,-2-8 1-15,4-2-3 0,1 0-5 0,-1-3 2 16,1 2-8-16,4 0-4 0,1 0 0 0,-3 0-2 16,0-4-5-16,7 1-2 0,-2 0-19 0,-1-1-22 15,2-3-22-15,-5 0-30 0,-10 0-36 0,23-3-47 16,-13-1-40-16,5-2-35 0,-3-4-241 0,-2 1-516 16,-2-3 229-16</inkml:trace>
  <inkml:trace contextRef="#ctx0" brushRef="#br0" timeOffset="29510.3">16476 69 176 0,'-5'39'247'0,"2"-29"-17"0,3-10-12 0,-3 20-12 16,0-6-8-16,2 0-17 0,-2 3-16 0,0 1-15 15,0-1-14-15,0-1-11 0,1 7-12 0,2 0-14 16,-3-1-9-16,-1 1-9 0,-4-1-5 15,2 0-25-15,-1 2-45 0,-5 0-45 0,3-4-57 0,0-2-56 16,0 2-226-16,2-5-408 0,-1-3 182 0</inkml:trace>
  <inkml:trace contextRef="#ctx0" brushRef="#br0" timeOffset="56761.65">17260-92 182 0,'0'0'302'0,"0"0"-18"16,0 0-13-16,0 0-23 0,0 0-11 0,42 7-15 16,-29-6-12-16,5 2-11 0,0 1-6 0,7-4-8 15,2 3-13-15,0-1-8 0,3 1-10 0,-2 2-10 16,-1-3-8-16,0-2-10 0,0 4-10 0,-2-3-15 16,3 3-8-16,-4-1-7 0,2 1-10 0,-10-2-10 15,3-2-1-15,-4 1-12 0,2-2-16 0,-7 2-16 16,2-1-31-16,-12 0-32 0,18 0-38 0,-18 0-40 15,9 4-35-15,-9-4-21 0,0 0-27 0,0 0-23 16,0 0-33-16,0 0-220 0,0 0-519 0,0 0 230 16</inkml:trace>
  <inkml:trace contextRef="#ctx0" brushRef="#br0" timeOffset="56938.12">17414 142 121 0,'0'0'270'0,"0"0"-3"15,0 0-10-15,10 15-10 0,1-13-16 0,0 1-17 16,3-1-20-16,5-1-16 0,-1 4-18 0,5-9-15 16,-4 8-15-16,5-2-12 0,-2 2-21 0,-4-1-30 15,7-2-39-15,1 5-45 0,-7-2-46 0,-2-4-55 16,2 0-52-16,-1 0-223 0,-3 0-426 16,-15 0 189-16</inkml:trace>
  <inkml:trace contextRef="#ctx0" brushRef="#br0" timeOffset="66655.74">21048-382 245 0,'9'-7'278'0,"-9"7"-19"0,8-3-23 16,-8 3-13-16,10-7-19 0,-10 7-19 0,10-5-16 16,-10 5-13-16,14-3-14 0,-5-1-11 0,-9 4-14 15,16-2-10-15,-4 0-6 0,-12 2-9 16,25 0-7-16,-10 2-11 0,-3 1-2 0,0 0-9 15,-3-2-6-15,6 5-7 0,-3-2-5 0,3 6-5 0,-3-4-5 16,0 5-2-16,0 1-5 0,-3-2 0 0,-2 3-6 16,-1 2 0-16,2 1-2 0,-4-1-3 0,-1 2 3 15,0-2-2-15,-1 3 0 0,-2 1 3 0,-2-1 4 16,-1-1 6-16,0 1 4 0,-3-2 0 0,0 0-8 16,-3-1 2-16,-1 4 2 0,1-1-5 0,-2-5 1 15,1 3-7-15,-1-2-5 0,3-2 5 0,-3 0-6 16,2 1 5-16,-1 0-4 0,1 3 0 0,1-3-1 15,-1-2-2-15,2-1-12 0,1-2-23 0,-2 5-26 16,1-3-25-16,0 4-25 0,1-7-36 0,3 2-36 16,-6 0-39-16,9-9-28 0,-8 10-233 0,8-10-510 15,-9 1 226-15</inkml:trace>
  <inkml:trace contextRef="#ctx0" brushRef="#br0" timeOffset="66868.26">21069-40 265 0,'13'-3'257'0,"-1"3"-15"16,5-1-16-16,8-2-18 0,-5 4-16 0,-4-1-14 0,9 2-22 16,1-2-11-16,0 1-13 0,-8 3-18 15,6-3-12-15,-4 0-13 0,-4-1-26 0,0-1-31 0,1 6-41 16,-2-5-43-16,-3 3-48 0,4-6-53 0,-4 3-196 15,-12 0-376-15,15-5 167 0</inkml:trace>
  <inkml:trace contextRef="#ctx0" brushRef="#br0" timeOffset="67462.8">21765-194 22 0,'-10'7'200'0,"4"-1"-17"16,6-6-14-16,-7 5-4 0,7-5-14 0,0 0-8 15,-6 13-10-15,6-13-3 0,0 0-11 0,-3 11-2 16,3-11-5-16,0 0-9 0,0 0-5 0,6 18-1 16,-3-12-5-16,-3-6-5 0,13 9-7 0,-4-3-4 15,0-1-8-15,4 3-6 0,-1-1-5 0,-3 0-5 16,6-2-5-16,-3 4-4 0,2-1-6 0,-1-1-2 16,3 0-5-16,-2 3-3 0,-1-3-2 0,1 0-6 15,-4 3 5-15,0-2-8 0,-2-2-2 0,-1 5-2 16,1-2-2-16,1-1-2 0,-5-1-4 0,2 0 8 15,-1 0-5-15,-2 3-2 0,-3-10-1 0,3 14-2 16,-3-14 4-16,-5 17 5 0,5-17 3 0,-7 11 8 16,-1-7-1-16,1 3-1 0,-5-4-4 0,0 4-2 15,0-5 0-15,-3-1-3 0,0 6 1 0,-1-6-4 16,2 1-11-16,-1-1-21 0,4-1-27 0,-4 0-19 16,15 0-27-16,-23 1-24 0,23-1-31 0,-16-1-23 15,16 1-221-15,-14-3-428 0,14 3 189 0</inkml:trace>
  <inkml:trace contextRef="#ctx0" brushRef="#br0" timeOffset="67117.66">21760-194 115 0,'14'0'242'0,"4"0"-11"16,-1 0-6-16,1 0-16 0,1-3-10 0,2 1-8 15,-2 2-10-15,2 0-15 0,-1-1-12 0,5 0-16 16,-6 1-10-16,1-3-16 0,-5 3-10 0,0 0-13 16,-4-1-5-16,4-1-10 0,-15 2-9 0,20-1-14 15,-20 1-16-15,13-3-30 0,-13 3-30 0,0 0-29 16,17-1-48-16,-17 1-30 0,0 0-41 0,0 0-54 15,0 0-121-15,0 0-376 0,0 0 167 0</inkml:trace>
  <inkml:trace contextRef="#ctx0" brushRef="#br0" timeOffset="67773.44">22302-30 274 0,'0'0'262'16,"0"0"-13"-16,0 0-14 0,21 2-14 0,-9-2-16 16,-12 0-6-16,20 0-11 0,-5 1-8 0,1 0-8 15,2 2-14-15,0-3-7 0,-2 1-10 0,2 1-2 16,0-1-22-16,0 3-6 0,0-2-11 0,9 2-12 16,-4 0-9-16,1-4-10 0,-6 3-1 15,3-3-11-15,-3 4-5 0,-3-2-5 0,0 3-7 0,1-5-9 16,-5 3 4-16,-2 0-16 0,-9-3-18 0,19 3-23 15,-19-3-29-15,10 4-28 0,-10-4-30 16,11 1-27-16,-11-1-30 0,0 0-27 0,0 0-51 0,0 0-204 16,0 0-486-16,0 0 215 0</inkml:trace>
  <inkml:trace contextRef="#ctx0" brushRef="#br0" timeOffset="67976.31">22581-117 160 0,'0'0'236'0,"-6"7"-14"16,6-7-11-16,-7 9-8 0,7-9-10 0,-8 16-13 0,4-6-12 15,4 3-11-15,-5 2-11 0,4-1-14 0,-1 3-12 16,-2 8-10-16,7-5-11 0,-6 5-10 16,3-1-7-16,-6 0 0 0,5 4-14 15,1-5-26-15,-3 1-37 0,-3 0-52 0,1-6-62 0,-1 0-60 0,3-3-228 16,-3 0-430-16,0-2 191 0</inkml:trace>
  <inkml:trace contextRef="#ctx0" brushRef="#br0" timeOffset="64048.86">18438-103 210 0,'-7'-7'300'0,"7"7"-10"0,0 0-15 0,-8-9-17 15,8 9-23-15,0 0-22 0,-7-7-21 0,7 7-14 16,0 0-26-16,0 0-16 0,0 0-17 0,0 0-11 16,0 0-12-16,0 0-6 0,0 0-12 0,0 0-3 15,0 0-11-15,-12 22-5 0,12-22-6 0,1 18-1 16,-1-18-5-16,5 16-4 0,-1-4-3 0,1 0-6 16,1-4 0-16,-2 3-6 0,2 0-2 0,2-4 0 15,-2 5-1-15,6-3-2 0,-8-1-4 0,5-1 4 16,0-1-3-16,3-4-4 0,-3 3 2 0,1-1-2 15,-1-2-4-15,3-1 4 0,-12-1-3 0,21 3 2 16,-9-3-7-16,-12 0 4 0,21-3-5 0,-12-2 1 16,1 3 3-16,-2-3-6 0,1-1 4 0,1 3-4 15,-2-5 5-15,-1 2-4 0,-1-1-8 0,0 0 5 16,0-3 1-16,-6 10-2 0,6-15 2 0,-5 4-5 0,1 3 2 16,-2 8-4-16,-3-18 2 0,3 18-1 0,-5-18 0 15,2 7-3-15,-3 3 1 0,-1-1 3 16,-3 4-6-16,1-3 0 0,-3 0 1 0,1 4 3 0,-2-2-3 15,-2 2 1-15,-3 2-2 0,3 1 8 0,0-1-16 16,-3 2-6-16,-1 2-13 0,5-1-17 0,-2 3-15 16,-2 0-20-16,3 1-29 0,2-2-29 0,-1 2-19 15,4 0-33-15,2 3-25 0,1-3-221 0,7-5-479 16,-10 5 213-16</inkml:trace>
  <inkml:trace contextRef="#ctx0" brushRef="#br0" timeOffset="64347.47">18954-50 142 0,'14'-3'280'0,"-14"3"-23"0,15-1-21 16,-5-2-17-16,3 2-13 0,2 0-15 15,2 1-10-15,-1 0-11 0,2 1-9 0,3 0-19 0,4-1-9 16,-1 0-10-16,2 3-12 0,-1 0-8 0,2-3 3 16,-6 1-17-16,2-1-8 0,-2-1-9 0,-3 5-7 15,0-3-5-15,0-1-6 0,0 2-7 0,-9-2-1 16,3 0-9-16,-12 0-15 0,19 0-18 0,-19 0-24 16,15-2-23-16,-15 2-25 0,0 0-38 0,11-4-47 15,-11 4-44-15,0 0-37 0,0 0-186 0,0 0-454 16,0 0 200-16</inkml:trace>
  <inkml:trace contextRef="#ctx0" brushRef="#br0" timeOffset="64608.26">19264-225 190 0,'0'0'310'0,"0"0"-25"0,0 0-31 0,0 0-30 0,0 0-22 15,0 0-26-15,0 0-17 0,0 0-15 0,0 0-10 16,-13 20-8-16,10-5-11 0,0-2-7 16,2 1-6-16,-4 1-9 0,1 2-7 0,2 6-5 15,2 0-9-15,-6-2-7 0,3 3 2 0,0-3-11 0,2 2-9 16,-1 0 0-16,-1-4-5 0,3-1-1 0,-1 0-2 16,1-3-21-16,0 1-26 0,-2 1-27 0,2-8-28 15,0-9-26-15,2 20-20 0,-1-13-32 0,-1-7-28 16,5 13-29-16,-5-13-215 0,7 1-445 0,-7-1 198 15</inkml:trace>
  <inkml:trace contextRef="#ctx0" brushRef="#br0" timeOffset="64970.26">19749-309 180 0,'0'0'252'0,"0"0"-27"16,0 0-24-16,0 0-22 0,0 0-15 0,0 0-15 16,0 0-5-16,0 0-7 0,-24 18-3 0,24-18-6 15,-1 13-3-15,1-13-12 0,-2 15-6 0,2-15-6 16,-3 14-5-16,3-14-4 0,0 17-2 0,0-17-7 15,3 17 1-15,-1-9-4 0,-2-8 0 0,4 17-3 0,-1-8-3 16,0-2 8-16,-3-7-7 0,9 16-6 0,-3-10 2 16,3 1-7-16,3 3-8 0,0-2-1 0,3-2-6 15,-2 2-8-15,5-3-2 0,-3 0-1 16,-1-1-3-16,3 2-3 0,-2-2-18 0,0-1-19 0,-4-1-21 16,1 0-31-16,-2-2-27 0,-10 0-39 0,16-2-41 15,-16 2-36-15,17-2-34 0,-10-5-253 0,-1 0-529 16,6-1 234-16</inkml:trace>
  <inkml:trace contextRef="#ctx0" brushRef="#br0" timeOffset="65180.09">20089-267 49 0,'0'0'232'0,"0"0"-26"0,0 0-6 0,0 0-3 15,0 0-3-15,0 0-12 0,-12 35-9 0,8-23-2 16,1 1-7-16,-3 5-8 0,1 2-14 0,-4-3-13 15,3 4-2-15,-1 4-21 0,1-1-9 0,-1 1-10 16,1 2-5-16,1 1-9 0,-4 0-5 0,0 7-9 16,3-7-4-16,-1 6-23 0,1-8-35 0,0 2-29 0,-2-4-37 15,4 1-47-15,-1-1-41 0,5-7-63 16,0-4-178-16,0 1-430 0,3-3 190 0</inkml:trace>
  <inkml:trace contextRef="#ctx0" brushRef="#br0" timeOffset="66204.02">20292-256 220 0,'0'0'259'0,"0"0"-20"0,0 0-11 0,15-29-16 15,-15 29-11-15,7-6-15 0,-7 6-14 0,14-2-14 0,-14 2-7 16,15-7-9-16,-6 5-6 0,1 1-8 16,-10 1-9-16,25-5-9 0,-10 4-4 0,5-1-10 15,-4 4-6-15,1-4-9 0,2 4-4 0,0-1-1 0,1 2-6 16,-5 0-6-16,1-1-9 0,-3 0-3 0,-4-2-5 15,3 5-7-15,-12-5-8 0,15 5-5 16,-7-2-2-16,-8-3-2 0,7 9-3 0,-7-9-7 16,3 14 3-16,-3-14-3 0,0 0 2 0,-10 19 3 0,1-7-8 15,1-6 2-15,-5 1-1 0,-1 4-1 0,1-3-1 16,-3 2 3-16,1-5-1 0,-3 2-3 0,4 0 4 16,1 0-6-16,-2-1 2 0,6-1 0 0,-1 0-4 15,1-3 0-15,9-2 0 0,-12 10-4 0,12-10 3 16,-11 7-1-16,11-7 1 0,-7 4-2 0,7-4 2 15,0 0-3-15,0 0 3 0,0 0 2 0,0 0-2 16,0 0 2-16,12 16 1 0,-12-16-3 0,18 2-1 16,-8 1 3-16,2 0-1 0,3-2-3 0,3 3 1 15,-3-4 0-15,3 3 1 0,0 0 3 0,-2 1-3 0,-3 0 0 16,4-4-6-16,-2 2 6 0,-6 0-6 0,1 1-4 16,-10-3 6-16,14 6-4 0,-5-2-3 15,-9-4 4-15,10 11-2 0,-9-2 0 0,-1-9-1 16,0 14 2-16,0-14-1 0,0 18 4 0,-4-3-1 0,0-3 1 15,-5 0-1-15,1 1 6 0,1-3 0 16,-2 1-2-16,-3 1-1 0,0 1 6 0,0-3 0 16,-3 0-10-16,2-3 9 0,1 2 1 0,-2 0-5 0,4-2-2 15,-2-3-12-15,1 2-24 0,1-1-13 16,0-1-20-16,1-2-14 0,-2 3-29 0,2-3-18 0,9-2-24 16,-13 4-40-16,13-4-26 0,0 0-247 0,-17-11-506 15,17 11 225-15</inkml:trace>
  <inkml:trace contextRef="#ctx0" brushRef="#br0" timeOffset="73328.63">23172-235 5 0,'0'0'245'0,"0"0"-9"0,1-10-13 0,-1 10-6 16,0 0-8-16,0 0-2 0,0 0-18 0,0 0-7 15,0-11-12-15,0 11-9 0,0 0-9 0,0 0-11 0,5-11-8 16,-5 11-10-16,0 0-5 0,0 0-5 0,0 0-9 16,0 0-12-16,3-9-7 0,-3 9-9 0,0 0-6 15,0 0-8-15,12-11-7 0,-12 11-4 0,12-4-6 16,-12 4-8-16,16-2 0 0,-4 0-8 0,3-1 0 16,1 3-6-16,-1 3-2 0,3-1-4 0,2-1 0 15,-4 0-3-15,-1-1-5 0,3 4 2 0,0-1 0 16,-5 1-2-16,0 0-4 0,1 1 4 0,-5-3-8 15,-2 0-3-15,-7-2 4 0,14 7-6 0,-8-1 1 16,-6-6 3-16,6 9-1 0,-6-9-3 0,1 13 5 16,-1-13-4-16,0 0-1 0,-10 20 6 0,2-13-1 15,-1-1 0-15,0 3 0 0,-4-3 2 0,0 1-6 16,-1 1 6-16,1-2 3 0,2 2-6 0,-1-3 0 16,2-2 3-16,1 3-2 0,0 0 0 0,9-6-2 15,-13 7 3-15,13-7 0 0,-11 5-2 0,11-5 0 16,-10 8-2-16,10-8-1 0,-6 5 2 0,6-5-3 15,0 0 2-15,0 0-7 0,-8 7 4 0,8-7-1 0,0 0 1 16,0 11-3-16,0-11 3 0,0 0 0 16,0 0 0-16,11 13 1 0,-7-8-1 0,-4-5 2 15,12 10-2-15,-6-5 1 0,-6-5 3 0,12 8-1 16,-6-1-1-16,1-1-1 0,1 2-1 0,-1-1 2 0,1 1 2 16,-1-1-4-16,2-1-1 0,-4 5 5 0,1-4-4 15,0 0 0-15,0 3-1 0,-2-3 5 16,1 0-2-16,-3 4-1 0,-2-11-1 0,3 15 3 0,-3-6-2 15,0-9 2-15,0 15 2 0,0-15 1 0,-3 16 0 16,-1-9-1-16,4-7 4 0,-12 14 1 0,8-9-2 16,-7-2 0-16,11-3 5 0,-16 7-4 0,4-1-4 15,1-2-12-15,1-1-16 0,10-3-20 0,-19 3-23 16,8-2-22-16,11-1-32 0,-15 4-28 0,15-4-22 16,-13 0-28-16,13 0-44 0,0 0-165 0,-14-5-447 15,14 5 198-15</inkml:trace>
  <inkml:trace contextRef="#ctx0" brushRef="#br0" timeOffset="73700.07">23682-43 286 0,'0'0'271'0,"0"0"-24"0,0 0-32 15,0 0-23-15,0 0-20 0,0 0-15 0,0 0-14 16,0 0-7-16,0 0-13 0,0 0-13 15,-13 31-8-15,13-31-8 0,-6 16-10 0,1-8-8 16,5-8-7-16,-3 21-7 0,3-21-4 0,2 17-3 0,-2-7-2 16,0-10-1-16,1 16 1 0,4-10 0 0,-2 3 1 15,-3-9 5-15,16 17-6 0,-6-10-7 16,1-2-3-16,5 3-4 0,1-3 2 0,-2-3-13 0,5 1 1 16,0-3-1-16,7 0-3 0,-3-3-3 0,-5 1-5 15,0-7 3-15,-2 2-3 0,4-7 4 0,-4 3-8 16,0-5-7-16,-8 1-5 0,1 0-4 0,-1-2-3 15,-6 4 2-15,-1-5-3 0,1 4 3 0,-8-3-4 16,-2 0 4-16,-2 3-4 0,-3 3 1 0,-2 0 3 16,-6-4-2-16,0 6-1 0,-4 0-1 0,2 2-8 15,-3 2-13-15,5 2-16 0,1-1-15 0,-1 4-25 16,1 3-22-16,4-3-25 0,-3 4-24 0,8-1-24 16,-2 1-67-16,3 1-135 0,9-5-415 0,-11 6 184 15</inkml:trace>
  <inkml:trace contextRef="#ctx0" brushRef="#br0" timeOffset="74022.16">24176-128 205 0,'0'0'270'0,"13"4"-11"0,-4-3-15 16,0 5-8-16,3 3-11 0,3-1-17 0,-2 0-13 0,2 5-6 15,1-3-18-15,1 6-7 0,-1-3-9 0,1 0-6 16,-5-1-7-16,4 6 0 0,2-1-11 0,-3-4-18 16,3 1-6-16,-6-3-12 0,1 0-6 0,-1 2-8 15,1-3 2-15,-2 1-13 0,1-2-9 0,-5 1-5 16,5-2-5-16,-6-4-17 0,2 1-27 0,-2 1-32 15,-6-6-33-15,9 7-23 0,-9-7-26 0,0 0-24 16,0 0-46-16,0 0-40 0,0 0-31 0,0 0-234 16,0 0-521-16,0 0 230 0</inkml:trace>
  <inkml:trace contextRef="#ctx0" brushRef="#br0" timeOffset="74241.64">24571-148 31 0,'0'0'261'16,"0"0"-19"-16,0 0-13 0,0 0-15 0,-26 16-16 16,20-8-8-16,2 1-12 0,-6 3-8 0,2-2-5 15,-4 4-20-15,3 1-17 0,-3-1-6 0,-1 6-16 16,-1 1-8-16,-2-3-10 0,3 2-7 0,1 1-10 16,1-6-2-16,-1 1-7 0,2-1-5 0,-1-1-23 15,2-1-30-15,-1-2-36 0,1 0-28 16,-1-1-29-16,4-3-40 0,0 1-35 0,6-8-43 0,-11 9-170 15,11-9-409-15,0 0 180 0</inkml:trace>
  <inkml:trace contextRef="#ctx0" brushRef="#br0" timeOffset="74858.14">24885-190 163 0,'0'0'324'0,"0"0"-18"0,8-9-15 16,-8 9-18-16,0 0-17 0,6-6-22 0,-6 6-15 15,0 0-19-15,12-7-19 0,-12 7-24 0,9-3-15 0,-9 3-14 16,16-4-15-16,-16 4-12 0,21 0-10 0,-9 4-6 15,-2-3-9-15,2 1-6 0,2 2-9 16,-4-1-7-16,-1 1-4 0,2 0-10 0,-2-1-8 0,1 3-1 16,-3-1-7-16,-2 2-4 0,-5-7-3 0,10 13 0 15,-7-7-3-15,-3-6 0 0,2 16-1 0,-2-16-1 16,-2 14-1-16,-1-4-2 0,-9 1 1 0,5-5-1 16,0 2 3-16,1 0-7 0,-3-1 2 0,-2 0 1 15,2-1-3-15,-1 4 4 0,1-6-3 0,1 2 2 16,-1 0-5-16,0-1 2 0,9-5 4 0,-13 7-2 15,7-1-9-15,6-6 2 0,-12 7-4 0,12-7 2 16,-7 8-5-16,7-8 3 0,0 0-4 0,-2 9-2 16,2-9 2-16,0 0-2 0,-6 12 4 0,6-12 3 15,0 0-3-15,6 17 2 0,-6-17 0 0,3 7 3 16,-3-7-3-16,11 11 1 0,-5-4 1 0,-3 1 3 16,4-1-1-16,-4 4-4 0,3-3 0 0,0-1 3 15,1 1 0-15,-1-2-2 0,-1 3 0 0,1-1 0 16,-6-8 0-16,6 12-2 0,-3-2 3 0,-3-10 5 0,7 12-7 15,-7-12 4-15,0 8-2 0,0-8 1 16,0 12 1-16,0-12-1 0,0 0 3 0,-6 12 0 16,6-12 3-16,-7 8-4 0,7-8 5 0,-14 7-1 0,14-7-2 15,-16 4-12-15,7-1-22 0,9-3-22 0,-19 1-20 16,8 1-28-16,11-2-29 0,-21 0-28 0,21 0-26 16,-15-3-36-16,15 3-58 0,-12-7-155 15,7-1-470-15,5 8 208 0</inkml:trace>
  <inkml:trace contextRef="#ctx0" brushRef="#br0" timeOffset="75419.3">25388-163 27 0,'-7'8'201'0,"7"-8"-12"15,-6 8-12-15,6-8-14 0,-8 8-9 0,8-8-12 16,0 0-7-16,-4 13-9 0,4-13-8 0,0 0-5 15,0 15-8-15,0-15-6 0,4 12-4 0,1-5-10 16,-5-7-1-16,6 13-9 0,-3-6-3 0,3 1-5 16,1 2-5-16,-1-2-6 0,0-1-2 15,4-1 5-15,-4 5-12 0,5-2-3 0,-2 2-6 16,-2 0-3-16,1 0-4 0,1-4 2 0,-3 1-9 0,1 3-1 16,-4-3-4-16,3 2 1 0,-2 2-5 0,1-2-1 15,-1-3-3-15,-1 6 3 0,-3-13-2 0,0 14-2 16,0-14-1-16,-3 13 3 0,3-13 2 0,-7 13 3 15,4-7 5-15,3-6-3 0,-16 7-1 0,4-2-2 16,4-3 0-16,-7 4-3 0,5-5-23 0,-7 2-22 16,7 0-27-16,-5-2-32 0,15-1-26 0,-21 3-37 0,15-3-27 15,6 0-213-15,-18-4-426 0,18 4 189 16</inkml:trace>
  <inkml:trace contextRef="#ctx0" brushRef="#br0" timeOffset="75090.64">25355-163 151 0,'20'-3'262'0,"-14"0"-12"0,-6 3-14 0,20-1-10 15,-5-2-12-15,2 3-10 0,2-1-9 0,-2-1-13 16,2 2-7-16,-3 0-15 0,7 0-16 0,-7 0-13 16,7 2-10-16,-7-2-9 0,3 0-9 0,1 0-12 15,-4 1-10-15,4 2-5 0,-4-3-11 0,-3 1-6 16,-1-1-9-16,-1 3-16 0,-11-3-20 0,19 0-17 16,-19 0-36-16,12 1-39 0,-12-1-43 0,0 0-49 15,0 0-52-15,0 0-229 0,0 0-488 0,0 0 216 16</inkml:trace>
  <inkml:trace contextRef="#ctx0" brushRef="#br0" timeOffset="75728.24">25985-51 185 0,'0'0'273'0,"9"5"-17"0,-9-5-17 0,7 8-21 0,-7-8-12 16,12 8-9-16,-6-4-14 0,-6-4-6 0,10 10-17 15,-4-3-8-15,-1 0-5 0,7 0-4 0,-8 3-4 16,8-2 3-16,-3 2-11 0,5 1-9 16,-1 2-5-16,3-4-16 0,-4 2 1 0,5 0-16 0,-1 0-4 15,-2-3-11-15,-1 2-7 0,2-4-5 0,1 2-8 16,-2-1-3-16,-1 1-4 0,3-2-8 0,-7-1-23 16,-1-3-18-16,1 3-23 0,-9-5-22 0,13 6-24 15,-13-6-33-15,14 0-54 0,-14 0-50 0,0 0-45 16,12-11-253-16,-12 11-552 0,3-14 245 0</inkml:trace>
  <inkml:trace contextRef="#ctx0" brushRef="#br0" timeOffset="75995.09">26231-89 110 0,'-8'7'246'15,"8"-7"-17"-15,-6 10-3 0,6-10-1 0,-6 13-20 16,0-4-5-16,2 2-1 0,1 2-12 0,-3 0-21 0,-2 2-5 16,3-5-17-16,2 4-6 0,-5 0-12 0,2 3-11 15,3-6-6-15,-4 2-11 0,1-1-11 16,0 2-9-16,0-3-3 0,3 2-1 0,-2-3-8 16,-1 1-11-16,3-4-8 0,-4 4-4 0,7-11-13 0,-6 13-26 15,6-13-28-15,-6 13-22 0,6-13-27 0,-5 7-32 16,5-7-30-16,-5 8-23 0,5-8-36 15,0 0-70-15,0 0-144 0,0 0-441 0,0 0 195 16</inkml:trace>
  <inkml:trace contextRef="#ctx0" brushRef="#br0" timeOffset="76358.47">26662-141 103 0,'0'0'271'0,"-27"15"-16"0,27-15-11 15,-9 11-17-15,9-11-10 0,-8 12-11 0,2-4-9 16,4 2-14-16,-4 1-11 0,-2 4-3 0,8-6-6 16,-6 3-10-16,0 4-15 0,2 1-15 0,-2-1-10 15,3 2-4-15,0-1-14 0,0-2-11 0,0 1-1 16,-2-1-13-16,5 1-2 0,-3-1-12 0,0-3-5 15,0 2-6-15,3-4 3 0,0 1-11 0,0-11-19 16,0 18-34-16,0-18-26 0,-4 16-27 0,8-8-31 16,-4-8-32-16,0 13-33 0,0-13-29 0,6 7-54 15,-6-7-208-15,0 0-493 0,0 0 218 0</inkml:trace>
  <inkml:trace contextRef="#ctx0" brushRef="#br0" timeOffset="76594.44">26830 73 49 0,'6'15'213'0,"-6"-15"-14"0,3 9-13 0,-3-9-10 15,3 15-11-15,-3-7-5 0,0-8-11 16,8 18-5-16,-5-10-2 0,0 1-11 0,0 0-7 0,1-1-5 16,2 0-3-16,0 0-4 0,1-1-7 0,2-1-3 15,2-3-9-15,1 4-9 0,1-3-3 0,7 0-6 16,-7-2-2-16,6 2 1 0,-4-4-2 0,2-4 1 15,-1 2-10-15,3 1-1 0,1-5-4 0,-7-3 5 16,4 1-11-16,-1-1-3 0,-2-4-9 0,-3 2-4 16,3-3-4-16,-1-4-3 0,-4 1-5 0,-3 3-4 15,-1-3-7-15,-2 3-12 0,0 0-10 0,-6 2-7 16,0-1-15-16,-2-1-18 0,-7 2-14 0,-1 5-18 16,-4-2-20-16,1 0-13 0,-3 5-25 0,-1 3-21 15,1-2-32-15,0 5-50 0,-7-2-152 0,7-2-426 16,-1 5 188-16</inkml:trace>
  <inkml:trace contextRef="#ctx0" brushRef="#br0" timeOffset="117856.9">27764 133 188 0,'0'0'197'16,"0"0"-8"-16,9-10-16 0,-9 10-6 0,0 0-9 0,6-6-3 15,-6 6 1-15,0 0-8 0,0 0-5 16,0 0-10-16,0 0-4 0,0 0-10 0,0 0-6 15,1-11-7-15,-1 11-7 0,0 0-12 0,0 0-6 0,0 0-5 16,0 0-10-16,0 0-7 0,0 0-6 0,0 0-7 16,0 0-5-16,0 0 0 0,0 0 0 0,0 0-1 15,0 0 9-15,0 0 2 0,0 0 3 0,29 9-5 16,-19-6 5-16,-1 2-7 0,7 0-2 0,4 0-5 16,-4-3-1-16,4 1-11 0,5 1 14 0,-6 0-5 15,2-1-7-15,5-3 2 0,-7 0 0 0,0 0-6 16,1 3-6-16,-1-3-2 0,-5 0 1 0,2-7-2 15,0 7-4-15,-7 0 2 0,-9 0 2 0,20-3-4 16,-20 3-3-16,15 0-4 0,-8-3-6 0,-7 3-12 16,0 0-17-16,0 0-20 0,16 0-17 0,-16 0-23 15,0 0-23-15,0 0-22 0,0 0-14 0,0 0-9 16,0 0-19-16,0 0-3 0,0 0-35 0,-32 10-193 0,32-10-442 16,-15 4 196-16</inkml:trace>
  <inkml:trace contextRef="#ctx0" brushRef="#br0" timeOffset="118088.15">27783 310 242 0,'0'0'250'16,"0"0"-13"-16,0 0-13 0,0 0-10 0,0 0-13 15,0 0-4-15,29 8-10 0,-29-8-11 0,19 0-13 16,-3 2-13-16,1-2-10 0,2 0-15 0,-2 0-15 16,-1 0-5-16,-1 2-11 0,-2-4-10 0,7 2-7 15,-7 0-10-15,1 0-9 0,0 2-9 0,-14-2-17 16,21 0-22-16,-12 0-26 0,-9 0-32 0,20-4-29 16,-20 4-27-16,16 4-34 0,-16-4-38 0,16 0-29 15,-10 1-200-15,-6-1-439 0,17 2 194 0</inkml:trace>
  <inkml:trace contextRef="#ctx0" brushRef="#br0" timeOffset="124698.13">28656-72 118 0,'0'0'164'0,"0"0"-20"16,3-14-7-16,-3 14-4 0,0 0-8 0,0 0-3 16,0 0-4-16,0 0-2 0,0 0-4 0,0 0-8 0,6-14-1 15,-6 14-12-15,0 0 1 0,0 0-4 0,0 0 0 16,0 0-5-16,0 0-3 0,0 0-1 0,0 0-2 15,0 0-3-15,0 0-4 0,0 0-3 0,0 0-2 16,0 0-3-16,0 0-1 0,0 0-5 0,0 0-2 16,0 0-3-16,0 0-5 0,0 0-7 0,0 0-3 15,0 0-6-15,0 0-3 0,0 0-5 16,0 0-4-16,0 0-5 0,0 0 1 0,0 0 0 0,0 0-1 16,-14 28 7-16,11-18-2 0,-4 5 4 0,4-1 1 15,-6 0 6-15,3 3 1 0,1 0-5 0,-1-3 0 16,0 4-3-16,1 0 1 0,0-5-3 0,-1 2-4 15,3 0 1-15,-1-1 0 0,1-1 1 0,0 1-4 16,0-4-3-16,3 1 0 0,-5-4-1 0,5-7 1 16,-3 17-2-16,3-17 0 0,-1 14-2 0,-4-7 1 15,5-7-11-15,-3 13-21 0,3-13-20 0,-3 11-28 16,3-11-27-16,-4 10-28 0,4-10-32 0,0 0-34 16,-3 9-50-16,3-9-167 0,0 0-444 0,0 0 197 15</inkml:trace>
  <inkml:trace contextRef="#ctx0" brushRef="#br0" timeOffset="125268.29">29032-82 162 0,'0'0'271'0,"0"0"-9"15,0 0-15-15,5-7-5 0,-5 7-20 0,0 0-12 16,0 0-23-16,0 0-17 0,0 0-19 0,0 0-12 16,0 0-18-16,0 0-14 0,0 0-13 0,0 0-7 15,0 0-14-15,0 0-9 0,0 0 1 0,0 0-9 16,-5 31-5-16,5-31-4 0,-11 21-2 0,7-7-4 15,-1-4-2-15,-2 6-2 0,1-1-6 0,-2 1-3 0,2-3-3 16,-1 4 3-16,-2-4-5 0,3 2-2 16,1-1 0-16,-1-3-5 0,3 3 0 0,-2 0-2 15,-1-4 4-15,1 0-4 0,2-2-2 0,3-8-1 0,-4 17-1 16,-1-11 0-16,5-6-1 0,-1 15-1 0,1-15-1 16,-2 10 1-16,2-10 2 0,0 0 5 0,3 13-1 15,-3-13-5-15,9 5 3 0,-9-5-1 16,15 6-1-16,-3-5 2 0,3 2-2 0,-2-2-2 15,7 1 1-15,-1-1-3 0,0-1 2 0,8-1-2 0,-7 1-1 16,-1-2-5-16,2 1-6 0,-2-3-7 0,1 4-18 16,-4-3-13-16,2 0-15 0,-2 1-20 0,1 2-23 15,-5-5-16-15,0 5-23 0,0-4-31 0,0 1-35 16,-3-3-243-16,-1 1-486 0,1-1 216 0</inkml:trace>
  <inkml:trace contextRef="#ctx0" brushRef="#br0" timeOffset="125443.87">29389-13 245 0,'0'0'273'0,"0"0"-29"0,0 0-28 15,0 0-24-15,0 0-14 0,0 0-12 0,-17 24-3 16,9-13-7-16,-1 2-11 0,-4 9-5 0,-1-1-6 15,1 3-16-15,-1-3-12 0,0 4-9 0,3-1-9 16,-2 1-10-16,-2 3-5 0,6-4-6 0,-2 1-6 0,1 0-6 16,1 1-4-16,-1-4-6 0,1 4-6 15,4-6-19-15,-4-2-21 0,3 0-27 0,-1 2-30 16,1-3-38-16,0 0-30 0,-2-3-41 0,2-4-39 0,3 4-206 16,0-9-445-16,-3 3 196 0</inkml:trace>
  <inkml:trace contextRef="#ctx0" brushRef="#br0" timeOffset="128068.23">30031-37 168 0,'0'0'220'0,"10"-3"-16"0,-10 3-15 15,8-7-8-15,-8 7-4 0,12-7-6 0,-12 7-5 16,6-8-6-16,-6 8 0 0,7-7-7 0,-7 7-6 15,0 0-8-15,10-5-8 0,-10 5-10 0,0 0-6 16,0 0-12-16,0 0-9 0,0 0-10 0,0 0-12 16,0 0-5-16,-19-12-7 0,19 12-9 0,-27-3-6 15,9 3-7-15,-7 0 2 0,6 3-1 0,-1-3-12 16,4 1 0-16,-4 0-4 0,5 2-1 0,-2-1-1 16,2 2-5-16,-2-1 2 0,7 0-9 0,-1 2 2 15,2-3-1-15,9-2-2 0,-17 8-2 0,9-1 3 16,-1-3-4-16,9-4 1 0,-9 10-4 0,5-5 2 15,4-5-2-15,-6 12 2 0,6-12-4 0,-6 12 3 16,6-12 0-16,-3 13 6 0,3-13-2 0,0 0-2 0,4 20-2 16,1-14 1-16,2 1 0 0,-4 1-1 0,3 0 2 15,2 3-1-15,2 2 2 0,-3-3-4 16,2 1 0-16,2 1 0 0,1-3-2 0,-2 1 0 16,1 2 1-16,2-1 0 0,1 2 3 0,-6-4 1 0,4 2-7 15,-4 2 3-15,4-2 0 0,-5 1-2 16,1 0-1-16,-2-4 1 0,4 4-1 0,-4-3 0 0,-3-2 0 15,3 0-1-15,-6-7 4 0,7 13-3 16,-5-7 1-16,-2-6-1 0,6 14 1 0,-6-5 2 0,0-9 0 16,0 0-1-16,-3 17 2 0,3-17-2 0,-3 11 3 15,3-11-3-15,-9 11 3 0,3-8-1 0,6-3 1 16,-13 10 0-16,5-7 0 0,8-3-1 0,-19 4 2 16,7 0-2-16,1-3 1 0,11-1 1 0,-19 1 2 15,19-1-2-15,-19 0 2 0,8 0 1 0,11 0-2 16,-16 0-3-16,16 0 3 0,-18-6-1 0,18 6 0 15,-12-2 4-15,12 2 0 0,-10-7-5 0,10 7 2 16,-6-11 0-16,6 11 0 0,-5-13 2 0,5 13-12 16,2-19-5-16,-2 19-3 0,9-18-5 0,-2 5-6 15,2-2-2-15,1 1 2 0,4 2-2 0,2-7 5 16,-2 8 2-16,5-5 2 0,-1 0-3 0,1 0 6 16,-5 6 2-16,-2-3 3 0,1 2 0 0,2 3-1 0,-2-2 8 15,1-1-2-15,-2 0-4 0,-2-3 2 0,2 6 4 16,-7 1-1-16,5-4-1 0,-1 2 3 15,-9 9 3-15,9-15-2 0,-5 8 3 0,-1 1 0 0,-3 6-3 16,8-13 0-16,-4 6 0 0,-4 7-3 0,0 0 3 16,8-13 0-16,-8 13 1 0,1-9-2 0,-1 9-6 15,0 0-14-15,0 0-17 0,2-14-27 16,-2 14-35-16,0 0-37 0,0 0-38 0,0 0-39 0,0 0-227 16,0 0-476-16,0-13 210 0</inkml:trace>
  <inkml:trace contextRef="#ctx0" brushRef="#br0" timeOffset="134264.2">30483 320 120 0,'0'0'236'0,"0"0"-22"16,0 0-24-16,0 0-21 0,22-15-10 0,-4 15-19 15,-2 2-9-15,7 0-12 0,5 3-12 0,11 1-8 16,3 0-16-16,-1 1-6 0,1 1-10 15,-5-3-6-15,2 5-10 0,-9-4-33 0,-2 4-46 0,-1-4-49 16,-2-2-48-16,-10 3-178 0,0-3-326 0,-3-4 144 16</inkml:trace>
  <inkml:trace contextRef="#ctx0" brushRef="#br0" timeOffset="134037.75">30559-33 9 0,'0'0'199'0,"0"0"-6"16,0 0-6-16,-14-4-4 0,14 4-6 0,0 0-6 16,0 0-11-16,0 0-3 0,0 0-6 0,0 0-9 15,0 0-5-15,0 0-10 0,0 0-8 0,-7-6-9 16,7 6-8-16,0 0-9 0,0 0-5 0,0 0-6 15,0 0-6-15,0 0-10 0,0 0 1 16,0 0-12-16,0 0-13 0,0 0 1 0,0 0-2 0,0 0-5 16,0 0-4-16,34 6-3 0,-17-2-3 0,-4-1-3 0,3 1-3 15,1 0-1-15,-1 3-3 0,2-4-1 16,-2 4 1-16,1-4-2 0,-2 2-6 0,-5-3 3 16,1 2-6-16,-1-1 4 0,-1 1-5 0,-9-4 1 0,13 7-4 15,-7-4 2-15,-6-3-3 0,9 7 1 0,-9-7-2 16,0 0-3-16,9 7 1 0,-9-7-2 0,3 6 0 15,-3-6-1-15,0 0 2 0,0 0 2 0,-7 22-1 16,1-13 1-16,0 2 0 0,-2-3 0 0,1 4 2 16,-5-2 4-16,3 3-3 0,-3 2 3 0,0-2-3 15,3 4 4-15,-1-3-2 0,-1-1 5 0,0 5-2 16,2 0-1-16,-3 3 0 0,0-5-2 0,3 6 0 16,-2-8 2-16,4 7-1 0,-2-5 2 0,0 7 0 15,3-7-2-15,2 0-1 0,-1-1 4 0,-2 0-2 16,2 1-2-16,2 0 4 0,-1-2-2 0,2 0-1 15,-2 0-9-15,2-1-16 0,1-4-20 0,1-9-12 16,-6 18-17-16,1-10-20 0,-1-1-23 0,6-7-17 16,-7 11-16-16,7-11-19 0,-6 6-33 0,6-6-187 15,0 0-416-15,0 0 185 0</inkml:trace>
  <inkml:trace contextRef="#ctx0" brushRef="#br0" timeOffset="129314.17">31234 103 159 0,'0'0'177'16,"-12"5"-16"-16,12-5-14 0,0 0-11 0,0 0-7 15,-9 5-8-15,9-5-9 0,0 0-6 0,0 11-7 16,0-11-5-16,0 0-6 0,0 0-12 0,0 0-1 16,0 0-9-16,6 21 2 0,-6-21-4 0,3 7-6 15,-3-7-1-15,6 10-7 0,0-2-7 0,-6-8-1 16,11 14-8-16,-7-8-2 0,7 5-5 0,-5 0 1 16,0-2-1-16,3 2-4 0,-2 0-4 0,0 2-1 0,2-2 2 15,-1 0 2-15,-5 0-10 0,1 5 2 16,2-7 3-16,-3 2 8 0,2 2-6 0,-4 3 1 15,4-8 5-15,-4 3 1 0,-1-11-2 0,-1 20 0 16,-2-9 2-16,3-11-4 0,-2 20 0 0,-4-10 4 16,0-2-5-16,-3 5-2 0,-4-6 3 0,-1 4 1 0,0 0-4 15,-4-1-20-15,0-3-34 0,-6 2-44 0,-1 3-46 16,10-8-54-16,-9 4-216 0,4-3-427 16,5-3 190-16</inkml:trace>
  <inkml:trace contextRef="#ctx0" brushRef="#br0" timeOffset="128986.4">31221 61 109 0,'13'0'228'0,"5"-1"-8"0,-3 1-9 0,0 0-9 16,-2 0-15-16,4 0-5 0,-1-2-13 0,2 1-13 16,-3 1-10-16,1 3-11 0,-1-2-12 0,-1-1-10 15,1 0-13-15,-3 0-11 0,3 0-7 0,-15 0-7 16,23 3-8-16,-12-3-9 0,-11 0-4 0,18-3-1 16,-8 7-22-16,-10-4-12 0,14 0-26 0,-14 0-22 15,0 0-29-15,13 1-30 0,-13-1-37 0,0 0-31 16,0 0-17-16,0 0-37 0,0 0-118 0,0 0-354 15,0 0 157-15</inkml:trace>
  <inkml:trace contextRef="#ctx0" brushRef="#br0" timeOffset="8084.43">4400 1139 172 0,'0'0'210'0,"4"-9"-8"0,-4 9-10 0,0 0-13 15,2-11-8-15,-2 11-10 0,4-10-9 0,-4 10-6 16,0 0-8-16,0 0-6 0,2-12-7 0,-2 12-9 16,0 0-6-16,0 0-12 0,0 0-9 0,0 0-6 15,0 0-11-15,0 0-7 0,0 0-10 0,0 0-3 16,0 0-5-16,0 0 1 0,0 0 0 0,0 0 5 16,0 0 7-16,9 34 10 0,-5-21-2 0,-2 5-2 15,4-3-2-15,-5 2-3 0,5 6 2 0,0 2-6 16,-1-4-2-16,-4 3-6 0,1 1-5 0,-2-1 2 15,2-3-7-15,-2 2 0 0,2 1-8 0,-1-8-5 16,-2 5 2-16,-1-3 0 0,2 0-1 0,-2-3-4 16,-1 1-4-16,0-1-2 0,3 1 0 0,-3-2-4 15,-2 0-7-15,2-4-18 0,-1 0-14 0,4-10-21 0,-3 16-13 16,-2-10-16-16,5-6-23 0,-4 12-19 16,4-12-18-16,0 0-27 0,0 0-26 0,0 0-33 15,0 0-242-15,0 0-503 0,0 0 222 0</inkml:trace>
  <inkml:trace contextRef="#ctx0" brushRef="#br0" timeOffset="8417.05">4700 1350 163 0,'4'-7'240'0,"-4"7"-12"16,0 0-15-16,0 0-19 0,6-8-14 0,-6 8-18 15,0 0-11-15,0 0-16 0,0 0-13 0,0 0-12 16,0 0-5-16,0 0-7 0,0 0-6 0,0 0-4 15,0 0-1-15,-33 18-4 0,20-10 1 0,1 2-4 16,-8 1-2-16,4 4 0 0,-3 1-5 0,-1-2-3 16,1 1 0-16,0 3-5 0,-1-5-1 0,4 0-4 15,4-2-7-15,-8 3-4 0,8-3-2 0,1 1-7 0,2 0-4 16,0-2-5-16,0-1 0 0,6 0-2 16,-5-4-3-16,8-5-1 0,-6 15-6 0,2-10 3 0,4-5-2 15,-2 11 0-15,2-11 0 0,0 0 1 16,6 16-3-16,0-12-2 0,3 0 4 0,3-1-5 0,2 1-2 15,2 0 6-15,2-2-4 0,0-1-9 0,1-1-13 16,-1 2-26-16,0 0-24 0,0 0-25 16,-2-4-29-16,1 2-25 0,2-2-28 0,-3 0-26 0,2-1-44 15,-1-2-228-15,-1 1-500 0,2-3 221 0</inkml:trace>
  <inkml:trace contextRef="#ctx0" brushRef="#br0" timeOffset="8682.27">4967 1517 2 0,'14'-2'267'0,"-14"2"-8"15,12-1-10-15,-12 1-16 0,15 1-15 0,-15-1-10 16,20-1-8-16,-20 1-6 0,19 0-11 0,-10 0-10 0,-9 0-9 16,27 0-6-16,-17 1-11 0,5-1-11 0,-1 2-13 15,-1-1-11-15,1-1-10 0,-6 3-10 16,9-3-10-16,-8 1-7 0,4 0-9 0,-13-1-5 0,17 0-8 15,-8 2-7-15,-9-2 1 0,14 0-10 16,-14 0-7-16,15 3-17 0,-7-1-14 0,-8-2-20 0,9 4-21 16,-9-4-16-16,0 0-23 0,0 0-14 15,9 5-22-15,-9-5-25 0,0 0-36 0,0 0-38 0,0 0-60 16,0 0-142-16,-23 13-451 0,14-11 200 0</inkml:trace>
  <inkml:trace contextRef="#ctx0" brushRef="#br0" timeOffset="8878.45">4947 1683 115 0,'0'0'267'15,"0"0"-5"-15,15 8-11 0,-15-8-3 0,16 3-16 16,-4-2-8-16,-12-1-18 0,27-1-12 0,-10 1-19 16,4 0-13-16,-5-3-15 0,3 3-17 0,-1 0-12 0,2 0-14 15,-4 0-14-15,2 0-26 0,-3-1-29 16,-2 2-33-16,-1-1-34 0,3 0-35 0,-15 0-34 15,19 0-44-15,-7 0-33 0,-12 0-57 0,0 0-143 0,14-2-410 16,-14 2 181-16</inkml:trace>
  <inkml:trace contextRef="#ctx0" brushRef="#br0" timeOffset="9474.34">5483 1469 193 0,'0'0'241'0,"0"0"-11"16,6-9-21-16,-6 9-15 0,6-12-8 0,-4 5-12 16,-2 7-13-16,11-12-7 0,-5 3-14 0,0 2-12 15,1-2-18-15,-1 2-6 0,3-5-6 0,2 4-7 16,-7-2-7-16,11 3-8 0,-2-4-5 0,-4 2-2 15,5 0-3-15,-1 3-4 0,1 3-4 0,-1-3-2 16,4-2-4-16,-9 5 0 0,3-1-7 0,-2 1-7 0,3 3-2 16,-12 0-3-16,19-4-4 0,-19 4-5 0,15 4-3 15,-15-4-1-15,15 3-9 0,-9 1 4 16,-6-4-4-16,13 14 0 0,-10-4-3 0,0-3 1 16,-1 7 1-16,-2-2-5 0,0 3 2 0,0-3 2 0,-2 6-3 15,1-1-1-15,-4 1 3 0,-5 5-2 16,1-2-1-16,0 0 2 0,-4 0-3 0,2-1 3 15,-2 2-3-15,1-2 3 0,-5 0-1 0,4-1-4 0,-2 0 8 16,2-2-7-16,2 0 4 0,-2-4-2 0,1-1-1 16,3 2-2-16,-2-3-2 0,3 1 3 0,0-4-2 15,-1-2 3-15,5 0-3 0,4-6 2 0,-6 9-3 16,6-9 6-16,-9 7-2 0,9-7 3 0,0 0-1 16,-8 7 1-16,8-7 4 0,0 0-4 0,0 0 0 15,0 0-1-15,0 0-1 0,0 0 3 0,0 0-3 16,0 0 3-16,39-18-6 0,-33 15-1 0,4-4-2 15,-1 6 5-15,5-5-4 0,-7 3 0 0,5 2 0 16,-12 1 0-16,21-6 0 0,-9 6-3 0,1-4 1 16,-1 4 4-16,5-1 3 0,-4 2-7 0,-2 1-3 15,-11-2 3-15,21 2-3 0,-10 0-4 0,-2-1-10 16,3 2-8-16,2-2-7 0,-14-1-11 0,16 3-11 16,-7 0-11-16,2-2-11 0,-11-1-13 0,19 3-23 0,-13 1-24 15,-6-4-27-15,22 0-34 0,-14 1-226 0,-8-1-461 16,19-2 203-16</inkml:trace>
  <inkml:trace contextRef="#ctx0" brushRef="#br0" timeOffset="34742.32">6620 1327 64 0,'0'0'223'0,"0"0"-16"0,0 0-9 16,0 0-9-16,0 0-11 0,0 0-9 0,0 0-4 15,0 0-9-15,-4-13-6 0,4 13-7 0,0 0-7 16,0 0-5-16,0 0-8 0,0 0-8 0,0 0-9 0,0 0-11 16,0 0-4-16,0 0-13 0,0 0-7 15,0 0-9-15,0 0-9 0,0 0-4 0,0 0-7 16,0 0-5-16,0 0-5 0,0 0-3 0,0 0 1 15,0 0-7-15,6 35 2 0,-2-28 0 0,-1 6-5 16,0 2 4-16,0 1 3 0,0-3-8 0,2 3 2 16,-2-1-4-16,-3 2 3 0,3-3-3 0,0 3 0 0,0 0 0 15,0-2-3-15,-2 1-1 0,1-5-1 0,-1-1-1 16,2 5-3-16,0-5 2 0,-3-10 1 0,0 19 0 16,3-10-4-16,-3-9 0 0,0 15 2 0,0-15-3 15,3 14 0-15,-3-14 0 0,3 11 5 0,-3-11-3 16,0 0-3-16,0 0 3 0,0 0-1 0,-3 13 1 15,3-13 1-15,0 0 2 0,0 0-3 0,0 0 2 16,0 0-4-16,0 0 3 0,0 0-4 0,0 0 2 16,0 0-4-16,0 0 1 0,20-32-3 0,-14 18-6 0,4 0-6 15,-4-1-6-15,7-1-7 0,-2-4 3 0,1 1-1 16,-2 5-1-16,2-6 3 0,2 2 3 0,-9 4 6 16,6 0-1-16,-4 3 1 0,2 4 1 0,-3 0 1 15,-6 7-1-15,8-12 2 0,-2 7 0 0,-6 5 0 16,7-9-3-16,-7 9 2 0,6-6 1 0,-6 6-1 15,0 0 3-15,0 0-5 0,0 0 6 0,0 0-2 16,23 11 2-16,-20-6 2 0,2 5 4 0,-5-10 2 16,11 20 1-16,-11-9 3 0,3 2 1 0,0-2-1 15,-3 2-1-15,4-1 7 0,-1 1-1 0,0 0-1 16,0 2 1-16,-3-4-1 0,3 0-2 0,-3-1 6 16,0-10-8-16,3 17 1 0,-3-17 2 0,0 12-6 15,0-12 0-15,0 10 1 0,0-10 0 0,0 0 3 0,0 0 3 16,2 10-5-16,-2-10 2 0,0 0 12 15,0 0-8-15,0 0 1 0,0 0-2 0,0 0-1 16,0 0-5-16,0 0-3 0,22-23 5 0,-13 14-5 0,-3-5-8 16,1 3-10-16,2-5 0 0,-1 2-6 15,1-3-2-15,4-2 6 0,-4 2-7 0,2 3 4 0,-2 1 2 16,-2-4 0-16,-1 5 2 0,4-1 1 0,-1-1-2 16,-1 4 7-16,-2 4 0 0,3-3 0 0,-2 3 1 15,-7 6 4-15,9-11-3 0,-9 11 0 0,14-5 3 16,-11 0-2-16,-3 5 2 0,0 0 3 0,16 2 6 15,-16-2 6-15,9 9 5 0,-5 0 2 0,2-2 4 16,-3 3 4-16,3 4-3 0,2-2-1 0,-2 4-4 16,-2-2 6-16,-1 2 1 0,3-1 0 0,0 0-5 15,-1-1 1-15,1 4-1 0,-3-5 0 0,3 1-10 16,-2 1 3-16,-1-2-2 0,0-2-1 0,3-1 6 16,-3-3-7-16,-3-7-18 0,7 14-18 0,-4-10-18 0,-3-4-15 15,3 11-17-15,-3-11-21 0,0 0-17 0,6 6-22 16,-6-6-18-16,0 0-31 0,0 0-49 0,24-13-172 15,-15 4-441-15,2-4 195 0</inkml:trace>
  <inkml:trace contextRef="#ctx0" brushRef="#br0" timeOffset="35037.68">7663 1234 140 0,'0'0'245'0,"0"0"-14"16,0 0-15-16,0 0-18 0,0 0-18 0,0 0 3 16,0 0-2-16,0 0-1 0,0 0-3 0,0 0-11 0,-3 37-5 15,3-26-4-15,-3 0 8 0,0 3-9 0,3 4-9 16,-1-3-3-16,1 4 3 0,-3-1-10 16,3 0-10-16,0-5-8 0,0 10-1 0,-3-8-17 15,3 1-11-15,3-3-2 0,-3 0-6 0,0 2-22 0,3-1 4 16,-2-1 2-16,2 1-10 0,0-4-9 15,0 1-5-15,-3-4-25 0,0-7-35 0,6 17-33 16,-3-9-20-16,1-2-25 0,-4-6-27 0,3 13-18 0,-3-13-30 16,6 5-28-16,-6-5-34 0,14 0-52 0,-14 0-215 15,0 0-542-15,22-14 239 0</inkml:trace>
  <inkml:trace contextRef="#ctx0" brushRef="#br0" timeOffset="35360.09">7893 1482 108 0,'0'0'259'15,"10"-11"-7"-15,-4 4-14 0,0 0-3 0,-6 7-11 16,7-14-8-16,-1 0-17 0,2 5-16 0,-2 0-13 16,0 2-13-16,1-2-17 0,-1-4-12 0,3 0-16 0,2 3-8 15,-5-5-8-15,1 3-12 0,-1 0-8 16,4-1-7-16,-4 2-10 0,3-3-6 0,-4 3-3 16,-2 3-5-16,0-1-5 0,-3 9-6 0,10-14-6 0,-7 8 2 15,-3 6-4-15,3-11-5 0,-3 11-3 16,3-7-5-16,-3 7-3 0,0 0-6 0,0 0 3 0,0 0-2 15,0 0-1-15,0 0 2 0,0 0-2 16,-9 31 3-16,5-19-2 0,-2 1 9 0,0 1 3 0,4 2-3 16,-4 2-2-16,3 2 4 0,0-1 2 0,0-3 1 15,0 6 1-15,3-4-2 0,-1 0-3 0,-5 0 4 16,6-1-4-16,0 3-3 0,0-3 5 0,0 1-8 16,0-4 2-16,-3 0-11 0,6 1-23 0,-3-5-26 15,0 0-29-15,0 1-22 0,0-11-30 0,3 15-23 16,-3-15-33-16,7 9-19 0,-7-9-269 0,0 0-513 15,9 3 228-15</inkml:trace>
  <inkml:trace contextRef="#ctx0" brushRef="#br0" timeOffset="35598.49">8295 1437 41 0,'0'0'271'0,"0"0"-29"0,0 0-18 0,0 0-9 16,0 0-9-16,9 10-21 0,-9-10-10 0,0 15-6 15,0-15-8-15,-3 19-19 0,3-19-5 16,0 24-13-16,-3-12-3 0,0 3-9 0,0-3-8 0,3 5-12 16,-3-2-9-16,-1-1-8 0,1-1-9 0,0 2-4 15,-3-2-3-15,6-2-11 0,0-1 0 0,-8 1-6 16,8-11-1-16,-2 21-12 0,-1-14-15 0,3-7-23 16,-6 17-26-16,4-9-31 0,2-8-28 0,-6 13-25 15,3-6-31-15,3-7-24 0,0 0-74 0,0 0-152 16,0 0-431-16,0 0 191 0</inkml:trace>
  <inkml:trace contextRef="#ctx0" brushRef="#br0" timeOffset="36105.98">8550 1321 204 0,'14'-8'199'0,"-11"2"-11"15,-3 6-11-15,13-11-16 0,-5 8-9 0,-8 3-13 16,15-8-9-16,-8 5-11 0,-7 3-7 0,15-4-5 16,-8-2-12-16,-7 6-5 0,17-2-6 0,-17 2-5 15,16 0-2-15,-10-5-10 0,-6 5-5 0,0 0-9 16,23 5-2-16,-23-5-6 0,10 2-7 0,-10-2 1 15,9 10-9-15,-3-3 0 0,-2 0-2 0,-4-7 0 16,3 15 2-16,-3-5 2 0,0-10 5 0,0 23-2 16,0-9-3-16,0-3 2 0,-3 7-1 0,-1-4 3 15,4 1-6-15,-6 1 4 0,0-1-7 0,-2 0 5 16,0 0-1-16,2 1-2 0,-5 0 3 0,1-6-1 16,-2 7-2-16,1-3 1 0,-1-3-8 0,2 2 5 15,1-4-4-15,-4 4-1 0,7-6-1 0,-2 2-7 0,2-1 1 16,6-8-1-16,-10 9 1 0,4-6 0 0,6-3-2 15,-8 10 1-15,8-10 0 0,0 0 2 16,-9 7-4-16,9-7 2 0,0 0 4 0,0 0-3 0,0 0-2 16,0 0-1-16,23 7 3 0,-23-7 1 0,27-1-3 15,-11 0 0-15,0 2-4 0,2-2 1 0,2-4-2 16,-1 5-4-16,-3-2-14 0,1 2-16 0,4 0-11 16,-9-2-14-16,-2 2-16 0,5-2-17 0,-15 2-15 15,19-4-18-15,-8 3-26 0,-2-2-39 0,-9 3-48 16,16-10-192-16,-11 6-457 0,1-3 203 0</inkml:trace>
  <inkml:trace contextRef="#ctx0" brushRef="#br0" timeOffset="36405.56">9172 1048 199 0,'0'0'222'16,"0"0"-7"-16,0 0-9 0,0 0-9 0,0 39-6 0,2-24-6 15,-2 2-15-15,6 5-11 0,-6 1-6 0,3 1-9 16,-3 1-9-16,4-4-8 0,-1 4-9 0,-1-2-8 16,-1 2-17-16,-1-1-1 0,3 0-10 0,-3 0-11 15,0-3-5-15,-3-2-7 0,-1 2-4 0,-2 2-3 16,0-5-8-16,3 0 4 0,-2-4-12 0,-1 0-1 15,-3 2-14-15,-1-4-19 0,-2 0-24 0,2 0-29 16,-4-1-34-16,5-1-33 0,-1 1-36 0,1-4-36 16,1-4-66-16,8-3-147 0,-12 3-434 0,12-3 192 15</inkml:trace>
  <inkml:trace contextRef="#ctx0" brushRef="#br0" timeOffset="36675.76">9594 1462 59 0,'0'0'281'16,"20"-7"-8"-16,-7 5-14 0,2-1-10 0,3-1-21 0,1 2-11 15,1-3-15-15,8 3-13 0,-1-3-15 0,-2-1-8 16,4 2-20-16,-3 2-13 0,1-3-14 0,-7 3-6 15,-1 0-12-15,6 0-13 0,-5 1-6 0,-5 1-12 16,-2 0-15-16,-2 0-21 0,-11 0-29 16,19 0-19-16,-19 0-24 0,13 0-19 0,-13 0-22 0,0 0-20 15,0 0-26-15,0 0-29 0,0 0-29 0,0 0-233 16,0 0-451-16,0 0 200 0</inkml:trace>
  <inkml:trace contextRef="#ctx0" brushRef="#br0" timeOffset="36896.31">9791 1244 223 0,'0'0'231'15,"0"0"-8"-15,0 0-11 0,0 0-11 0,0 0-5 0,5 28-14 16,-5-28-3-16,6 24-10 0,-2-11-18 0,-1 5-11 16,0-3-10-16,-3 1-11 0,3 6-11 15,-3-2-12-15,-3-4-8 0,3 4-11 0,0 1-5 0,-3 3-8 16,0 0-3-16,-1-5-10 0,1-2-10 0,-3-3-14 15,4 2-25-15,-2-1-29 0,-1-1-25 0,2-3-32 16,-3-2-34-16,6 0-25 0,0-9-35 0,-1 10-230 16,1-10-440-16,0 0 196 0</inkml:trace>
  <inkml:trace contextRef="#ctx0" brushRef="#br0" timeOffset="37631.01">10368 1248 150 0,'0'0'224'0,"0"0"-7"16,0 0-12-16,0 0-19 0,2 23-10 0,-2-23-5 0,-5 19-12 16,5-7-8-16,-3 4-7 0,5 1-7 0,-2-1-14 15,0 0-7-15,-5-1-7 0,2 0-4 16,2 1-12-16,1 0-5 0,-5-1-13 0,1-2-4 15,1 1-5-15,0 0-9 0,0-4-3 0,2-2 0 0,1-8-12 16,-5 13-1-16,5-13-3 0,-1 14-2 16,1-14-7-16,-2 10 1 0,2-10-4 0,0 0 2 0,0 0-3 15,0 11 2-15,0-11-6 0,0 0-2 0,0 0-2 16,0 0-9-16,0 0-4 0,21-21-7 16,-14 10-14-16,5-2-1 0,-1 0-9 0,5-5-6 0,-1 0 2 15,-3 4 0-15,4-7 1 0,1 0 6 0,-7 7 2 16,2 2 3-16,0 0 7 0,3-7 16 0,-7 7 9 15,2 4 10-15,-3 0 9 0,1 3 3 0,-4-3-1 16,-4 8 4-16,11-9-2 0,-11 9-4 0,9-5-4 16,-9 5-7-16,0 0 1 0,0 0-5 0,16 4 1 15,-16-4 1-15,8 8-5 0,-4 0 2 0,2-1-1 0,-1 2 4 16,-3-1-1-16,-2-8 1 0,6 20-1 0,-4-6 1 16,-1 1-4-16,2-2 1 0,-3 1 0 15,2-1-6-15,-1 2 6 0,-1-5-5 0,2 0 0 0,-2-10-1 16,0 20 2-16,0-20-3 0,0 16 2 0,0-16-4 15,3 13-1-15,-3-13 8 0,0 13-7 16,0-13-5-16,0 0 3 0,0 0-1 0,0 0 3 0,1 11-8 16,-1-11 3-16,0 0-8 0,0 0-10 0,0 0-4 15,0 0-9-15,21-21-1 0,-10 11-2 0,1-1-6 16,-2-2-9-16,1 0-2 0,5-6 0 0,-3 5-2 16,5-7 8-16,0 2 5 0,-3-1 2 0,4 4 6 15,-5 3 1-15,-2 0 14 0,1 0 5 0,1 2 10 16,-4 1 6-16,2 0 9 0,1 2 3 0,1 2 11 15,-2-3 0-15,-3 7 4 0,1-2 0 0,-10 4-4 16,15-6-2-16,-15 6-4 0,15-1 0 0,-15 1-2 16,18 4-4-16,-11 0-1 0,1 4 0 0,1-2 5 15,-5 1-4-15,2 6 12 0,0-1-5 0,0 1 2 0,2 0-5 16,-4 0-7-16,-1 3 3 0,-1-3-3 16,2 2 0-16,0 1 0 0,-4-7-3 0,3 4 4 0,-3-2-5 15,3 0-6-15,-3-11-13 0,-3 18-24 0,3-18-14 16,-1 15-18-16,1-15-20 0,0 15-34 0,0-15-22 15,-3 11-22-15,3-11-30 0,0 0-51 0,0 0-202 16,0 0-483-16,0 0 213 0</inkml:trace>
  <inkml:trace contextRef="#ctx0" brushRef="#br0" timeOffset="37908.15">11454 1141 2 0,'0'0'260'0,"0"0"-17"0,0 0-15 16,0 0-7-16,0 0-15 0,0 0-13 0,0 0-10 15,-18 26-10-15,12-12-13 0,0 0-5 0,-1 0-9 0,-1 0-5 16,4 4-5-16,-7-1-1 0,7 4-9 16,-2-4-9-16,-1 7-9 0,2-6-13 0,-1-3-7 15,3 1-6-15,-1 2-11 0,-1 0-7 0,4-3-1 0,-4 1-5 16,4-2-12-16,-1-1 1 0,1 1-3 0,-2-3-9 15,3-11-11-15,-2 18-25 0,1-8-23 0,1-10-24 16,0 14-18-16,0-14-20 0,1 17-33 0,1-10-38 16,4 0-53-16,-6-7-79 0,10 6-153 0,-10-6-478 15,15 2 211-15</inkml:trace>
  <inkml:trace contextRef="#ctx0" brushRef="#br0" timeOffset="38574.31">11775 1150 153 0,'0'0'241'16,"9"-9"-16"-16,-3 4-17 0,-6 5-11 0,13-8-7 16,-4 2-5-16,1 3-10 0,-1-1-6 0,3 3-9 15,3-2-9-15,-1 1-9 0,-1-3-4 0,3 5-8 16,-16 0-9-16,23 0-6 0,-11 0-11 0,-12 0-11 15,21 0-9-15,-9 4-9 0,-12-4-6 0,17 6-8 16,-12-1-9-16,1 0-6 0,-6-5-5 0,6 15 1 16,-6-6 0-16,0-9-1 0,-3 23-3 0,-3-11-4 15,-4 3 1-15,1-4-3 0,-3 3-2 0,0 0-10 16,-2-4 8-16,1 2-3 0,-1 0-1 0,3 0-5 0,-3-1-4 16,1-3-2-16,4 1 5 0,-3 0-7 15,4-4-4-15,2 1 6 0,-1 1-2 0,7-7-5 16,-9 6 2-16,9-6-2 0,-9 9-3 0,9-9 4 0,0 0-3 15,0 0 6-15,-1 9-6 0,1-9 2 0,0 0-2 16,0 0 1-16,23 5 5 0,-23-5-4 16,15 0-11-16,-1 2 10 0,-5 2 1 0,10-4-1 0,-3 0 2 15,-1 1-2-15,0 0-3 0,2 1-1 0,-4 0 9 16,2-4-11-16,-15 2 3 0,21 2-2 0,-11-2-1 16,-10 0-1-16,17 1 1 0,-17-1 0 0,13 4 0 15,-7-1 0-15,-6-3 4 0,11 8 0 0,-11-8 6 16,7 13 8-16,-7-6 4 0,0-7 3 0,-3 17 4 15,3-17-2-15,-4 19-1 0,-1-8-1 0,-1 1 1 16,0-1-1-16,-1-2-1 0,-1 3 9 0,-2-2-21 16,1-2 3-16,-3 4-3 0,1-4-5 0,3-1-9 15,-1 0-24-15,1 0-23 0,-2-5-25 0,2 5-21 0,8-7-32 16,-13 8-32-16,7-4-29 0,6-4-33 0,-9 4-45 16,9-4-241-16,0 0-548 0,0 0 243 0</inkml:trace>
  <inkml:trace contextRef="#ctx0" brushRef="#br0" timeOffset="38837.3">12286 1400 45 0,'0'0'319'0,"0"0"-26"0,0 0-24 16,14 1-23-16,-14-1-18 0,0 0-7 0,0 0-7 15,6 14-10-15,-6-14 3 0,-3 14-7 0,3-14-13 16,-2 21-10-16,1-9-3 0,-5 1-17 0,1 0-6 15,2 2-13-15,-1-2-11 0,1 1-4 16,-3-1-15-16,1-5-11 0,2 7-15 0,-1-2-3 0,-2 1-6 16,0-2-8-16,0-3-7 0,3 1-6 0,-1 1-16 15,1-4-18-15,-3 0-36 0,6-7-23 0,-6 11-20 16,6-11-17-16,-6 6-18 0,6-6-9 0,0 0-28 16,-8 7-27-16,8-7-22 0,0 0-36 0,0 0-26 15,0 0-258-15,0 0-545 0,-1-30 241 0</inkml:trace>
  <inkml:trace contextRef="#ctx0" brushRef="#br0" timeOffset="39183.16">12532 1151 158 0,'0'0'226'0,"0"0"-8"15,9-1-17-15,-9 1-16 0,0 0-21 0,0 0-11 16,0 0-9-16,0 0 6 0,0 0-7 0,0 0-4 16,9 16-1-16,-9-16-4 0,-9 17-7 0,6-3-3 15,-3-5-3-15,0 6-6 0,0-6-5 0,3 6-8 16,-6-1 4-16,1 2-9 0,0-2-4 0,2 0-1 0,0 1-5 16,2-2-12-16,-1 0-3 0,2 1 2 0,0-5-4 15,0 3-3-15,3-12-2 0,-1 16 1 16,2-5 0-16,-1-11-4 0,6 15 1 0,0-7-6 0,2-1-1 15,4 0-6-15,1 0-5 0,0-2-8 0,5-3-1 16,-3 3-2-16,3-3-7 0,2 2-5 16,-4-2 8-16,2-4-47 0,-2 2-26 0,7-1-31 0,-9 1-35 15,0-4-40-15,1 3-42 0,-5-4-42 0,4-1-44 16,-5-1-275-16,-2-1-597 0,-2 1 264 0</inkml:trace>
  <inkml:trace contextRef="#ctx0" brushRef="#br0" timeOffset="39416.61">12740 1344 6 0,'0'0'262'0,"0"0"-6"0,0 0-6 0,4 31-15 16,-4-31-9-16,0 15-5 0,0-15-11 0,-1 19-12 0,-2-9-15 16,1 2-9-16,-2 1-8 0,1 0-17 15,0 4-13-15,3-3-11 0,-3 1-8 0,-2 1-19 16,4 1-6-16,-5-3-14 0,0 2-2 0,4-3-3 0,-2 1-13 15,-1 0-4-15,1-1-3 0,-1-5-23 0,2 0-26 16,3-8-25-16,-4 18-19 0,4-18-27 0,-6 12-25 16,6-12-20-16,-1 8-25 0,1-8-31 15,0 0-35-15,0 0-246 0,0 0-487 0,0 0 215 0</inkml:trace>
  <inkml:trace contextRef="#ctx0" brushRef="#br0" timeOffset="39686.33">13048 1086 90 0,'11'8'245'0,"-11"-8"-13"0,12 15-15 0,-5-5-3 0,1 6-8 15,4 5-15-15,-2 0-7 0,-1 0-7 16,-2 2-12-16,1 3-12 0,-4-3-5 0,1 1-19 15,-4 3-7-15,-1 0-9 0,-1 0-11 0,-4 3-5 0,-2-6-15 16,1 2-5-16,-6-4-9 0,-1 4-5 0,1-2-7 16,-3-1-6-16,1-6-10 0,-1 2-22 15,-3-2-22-15,2 0-29 0,0-6-35 0,2-3-40 16,-1 2-49-16,0-4-39 0,2 1-250 0,3-6-483 0,1 2 214 16</inkml:trace>
  <inkml:trace contextRef="#ctx0" brushRef="#br0" timeOffset="39990.93">13442 1471 74 0,'19'-1'292'0,"-19"1"-11"0,15 0-17 16,-15 0-15-16,26 0-19 0,-11 0-16 0,1 0-13 0,0 0-15 15,7 0-13-15,-5 1-15 0,9-2-17 16,-8 1-8-16,6 1-18 0,1-1-12 0,-7 0-11 16,6 3-7-16,-7-2-7 0,5-2-11 0,-7 1-7 0,2 0-20 15,-3 0-24-15,-2 0-30 0,-13 0-24 0,18 1-33 16,-18-1-40-16,12-1-44 0,-12 1-42 15,5-7-248-15,-5 7-481 0,0 0 213 0</inkml:trace>
  <inkml:trace contextRef="#ctx0" brushRef="#br0" timeOffset="40196.64">13669 1239 157 0,'-14'16'257'0,"14"-16"-9"15,-1 16-13-15,1-2-9 0,0-14-18 0,6 28-9 16,0-10-15-16,-3-1-15 0,0 4-14 0,-2 1-13 16,2 2-14-16,0-2-11 0,-3 2-14 0,-3 0-13 15,3-3-3-15,-3 3-8 0,-1 0-27 0,-4-2-32 16,1 0-44-16,-7 0-54 0,3 0-61 0,-3-4-72 16,1-4-190-16,-1-2-435 0,2-1 193 0</inkml:trace>
  <inkml:trace contextRef="#ctx0" brushRef="#br0" timeOffset="40852.21">14476 1209 272 0,'0'0'330'0,"6"-6"-26"15,-6 6-28-15,0 0-31 0,0 0-28 16,0 0-16-16,0 0-12 0,9 20-10 0,-8-6-8 0,2 1-3 15,-2 8-7-15,1-4-14 0,-2 3-12 16,3 4-9-16,-2-1-9 0,-1-1-16 0,2 1-5 0,-2 2-15 16,1-3-3-16,-1-3-8 0,0 4-1 0,0-1-10 15,0 0-2-15,0-3-10 0,-1-5-1 0,1 0-3 16,-3-1-2-16,0 1-30 0,1-1-13 0,2-5-23 16,-4 0-25-16,3 1-23 0,-2-1-23 0,-3-3-28 15,6-7-32-15,-8 9-34 0,2-4-21 0,6-5-63 16,0 0-199-16,0 0-513 0,-19-13 228 0</inkml:trace>
  <inkml:trace contextRef="#ctx0" brushRef="#br0" timeOffset="41206.04">14468 1203 265 0,'6'-11'261'0,"-3"0"-10"15,2 1-12-15,1 0-18 0,1-3-18 0,-4 5-11 0,7-4-11 16,-2 1-10-16,-2-2-15 0,3 6-10 0,1-6-6 16,-2 6-13-16,-1-3-8 0,2 2-10 0,2 1-6 15,-5-1-8-15,2 6-10 0,0-4-8 0,4 1-6 16,-5 2-4-16,-7 3-7 0,14-7-6 0,-4 4-7 16,-10 3-3-16,15-1-4 0,-15 1-8 0,15 1-1 15,-15-1-3-15,13 6-3 0,-7-2-5 0,2 3 0 16,-2 0-4-16,-6-7-1 0,10 11 5 0,-4-2-1 15,0-2-8-15,-1 7-3 0,-1-4 2 0,-2 1-2 16,2 0 5-16,-2 3-7 0,-1-3 6 0,-2 0-15 0,1 2 13 16,-3 0-4-16,-2 0 5 0,-1-4-4 0,3 5-2 15,-9 0 0-15,2-2 2 0,-1 0-26 16,-1-3-25-16,-1 6-28 0,0-4-27 0,-4-1-40 0,2 1-32 16,0 2-43-16,2-6-45 0,0 4-217 0,1-4-513 15,6-3 227-15</inkml:trace>
  <inkml:trace contextRef="#ctx0" brushRef="#br0" timeOffset="41559.77">14786 1643 202 0,'0'0'200'0,"4"6"-11"0,-4-6-9 16,9 5-12-16,-9-5-8 0,9 2-13 0,-9-2-10 16,15 4-17-16,-3-4-11 0,-12 0-9 0,25 0-8 15,-11-4-13-15,-2 3-6 0,-2 0-6 0,-10 1-7 16,24-5-8-16,-12 3-2 0,-2 0-3 0,-10 2-4 16,17-7 2-16,-10 1-3 0,1-1-3 0,-8 7-4 0,9-11-8 15,-6 4 1-15,-3 7-6 0,-3-17-1 0,3 17-9 16,-8-18 3-16,2 11-1 0,-3-3-1 15,-1 2 0-15,-4-2-4 0,4 3-1 0,-3 1 1 0,-1-1-1 16,1 2-3-16,-1-1-3 0,2 5 2 16,-1-5-3-16,1 6-5 0,12 0-17 0,-19 0-15 15,19 0-22-15,-17-4-16 0,17 4-18 0,-13 4-13 0,13-4-22 16,0 0-33-16,0 0-169 0,0 0-355 0,0 0 157 16</inkml:trace>
  <inkml:trace contextRef="#ctx0" brushRef="#br0" timeOffset="41902.58">15449 1185 69 0,'0'0'253'0,"0"0"-9"0,0 0-8 0,0 0-7 0,3 21-11 16,-1-6-10-16,-2-6-7 0,0 6-11 0,-2 3-7 15,2-2-4-15,-1 6-15 0,1 2-4 16,0-5-14-16,1 6-7 0,-1 3-11 0,0-3-12 0,-3 0-14 16,5-1-10-16,-2 0-5 0,0 0-10 0,-2 0-12 15,2-6 5-15,-2 3-14 0,2-2-6 0,-2 0-11 16,2-4 6-16,-1-1-10 0,-2-1-17 0,3 2-27 15,-2-7-22-15,2-8-14 0,-3 17-22 0,-1-10-21 16,4-7-25-16,-5 13-23 0,5-13-25 0,-3 7-24 16,3-7-29-16,0 0-245 0,0 0-497 0,0 0 221 0</inkml:trace>
  <inkml:trace contextRef="#ctx0" brushRef="#br0" timeOffset="42214.09">15464 1168 78 0,'0'0'312'0,"-4"-18"-15"0,2 4-13 0,2 14-17 15,0-17-18-15,2 7-22 0,-2 10-16 0,3-15-22 16,-3 15-16-16,4-14-18 0,-4 14-20 0,9-11-12 16,-6 5-12-16,-3 6-11 0,14-7-12 0,-14 7-9 15,18-4-12-15,-6 1-5 0,-12 3-3 0,20 3-10 16,-8-2-8-16,3 1-3 0,-3 2-5 0,2-1 2 15,2 2-6-15,0 1-6 0,-1 1-5 0,2 3 3 16,-2-2-4-16,-2 3-3 0,-2 1-1 0,0 0-3 16,-2 1 3-16,-3 4-3 0,0-6-3 0,-3 3-4 15,-1 1 5-15,-4 1-10 0,-1-1 5 0,-3-1-6 16,-4 3-8-16,0-6-16 0,-4 3-14 0,1-2-20 0,-7 4-23 16,-1-1-33-16,1-3-31 0,-4 2-22 0,7-6-38 15,-1 4-256-15,2-7-502 0,0 0 223 16</inkml:trace>
  <inkml:trace contextRef="#ctx0" brushRef="#br0" timeOffset="42764.35">15679 1579 253 0,'0'0'268'0,"0"0"-15"0,0 0-16 0,0 0-21 15,0 0-16-15,0 0-17 0,0 0-15 0,0 0-15 16,17-21-13-16,-17 21-14 0,9-4-15 0,-9 4-13 16,14-11-7-16,-5 8-11 0,-1-1-8 0,-8 4-8 15,16-6-5-15,-7 1-8 0,-1-1-5 0,-8 6-4 16,16-2-1-16,-16 2-7 0,18-1-6 0,-18 1-1 15,19 0-1-15,-19 0-7 0,15 0 0 0,-7 3-2 16,-8-3-6-16,18 6-3 0,-12-1 4 0,0 1-3 16,-1 1 0-16,0 0-2 0,-5-7 2 0,4 19-4 15,-2-7-2-15,1 3 1 0,-3-3-2 0,1 1 4 16,-2 1-3-16,-2 0-1 0,1 3 1 0,-4-3 0 16,3-1 0-16,-5 2-2 0,0-4 6 0,1 3-6 15,-2 0 0-15,-3-3 0 0,0-1 5 0,0 0-4 16,-2-3 3-16,0 1-4 0,-1 1 5 0,1-3-6 15,-2 1 5-15,1-5 1 0,3 2 1 0,3-1-3 16,9-3 0-16,-18 4 1 0,18-4 3 0,-15 3-6 0,15-3 3 16,-12 1-1-16,12-1 3 0,0 0 3 0,0 0-2 15,0 0-6-15,0 0-2 0,0 0 0 0,0 0 1 16,0 0-4-16,0 0 2 0,0 0-1 0,0 0-6 16,44-11 0-16,-30 11-1 0,4-1-4 15,-1 2-1-15,4-1-1 0,4-1-1 0,0 2-5 0,2 1-4 16,-1-2-8-16,-10 1-12 0,3-1-13 0,-2 3-17 15,-2-2-20-15,-2-2-23 0,-13 1-25 16,21-3-25-16,-14 0-62 0,-7 3-142 0,11-9-403 0,-11 9 178 16</inkml:trace>
  <inkml:trace contextRef="#ctx0" brushRef="#br0" timeOffset="43399.06">16380 1244 59 0,'2'-14'282'15,"1"5"-24"-15,6-2-18 0,-2-1-14 0,3 2-18 0,-1-3-20 16,9 4-16-16,-4 0-10 0,-1 0-15 0,2 2-6 15,-2 1-16-15,2-1-5 0,2 0-16 16,-4 1-5-16,1 2-7 0,-2 1-5 0,-2-1-8 0,0 2-6 16,-10 2-7-16,23-3-6 0,-16 2-6 0,-7 1-9 15,17 0-6-15,-17 0-4 0,13 6-6 0,-7-1 1 16,-6-5-5-16,8 8-4 0,-8-8 1 0,2 15-6 16,-2-15 3-16,-1 14-5 0,1-14-2 0,-7 15 0 15,1-8 2-15,-2 4-1 0,1 2-1 0,-4-2 3 16,-1-4-1-16,2 4-6 0,-2-3 1 0,-3 2 1 15,-1-4-20-15,1 3-24 0,0-3-28 0,-2 4-33 16,2-2-34-16,4-1-36 0,2-2-35 0,9-5-261 16,-14 6-498-16,10 0 221 0</inkml:trace>
  <inkml:trace contextRef="#ctx0" brushRef="#br0" timeOffset="43087.29">16382 1247 127 0,'0'0'289'0,"7"-3"-23"16,-7 3-27-16,0 0-21 0,0 0-18 0,16 7-14 0,-16-7-8 15,9 14-6-15,-4 0-6 0,-2 1-11 0,1 2-5 16,1 5-8-16,-5 1-12 0,3 3-9 15,3 0-7-15,-5-2-9 0,4 1-13 0,-4-3-11 16,1 0-2-16,-2 2-6 0,0 1-10 0,3-3-2 0,-6 3-5 16,6-8-6-16,-2-2-7 0,-2 3-8 0,1-3 2 15,-5 0-7-15,4-1-6 0,-1-4-21 0,-1-2-25 16,0 0-23-16,3-8-20 0,-7 18-23 0,2-11-24 16,5-7-26-16,-10 8-24 0,10-8-21 0,0 0-35 15,0 0-224-15,0 0-480 0,-18-14 213 0</inkml:trace>
  <inkml:trace contextRef="#ctx0" brushRef="#br0" timeOffset="43855.29">16813 1488 125 0,'0'0'268'16,"0"0"-26"-16,0 0-22 0,0 0-24 0,0 0-13 15,0 0-7-15,10 13-10 0,-10-13-3 0,0 0-11 16,-6 23-7-16,6-23-8 0,-6 17-5 0,5-4-10 15,-4-1-4-15,1-2-11 0,2 4-6 0,-1-1-6 16,0-4-15-16,0 4 2 0,0-2-9 0,3-11 3 16,-3 19-11-16,2-11-4 0,1-8-10 0,1 21-1 15,-1-21-3-15,2 14-5 0,2-4-2 0,-4-10-5 0,6 14 1 16,2-9 0-16,-1 0-11 0,2-1-1 0,2 0-1 16,2-1-20-16,2 4-23 0,-2-6-28 15,4 1-28-15,-4-2-43 0,2-2-32 0,-2-2-37 16,5-3-46-16,-4 0-244 0,-4-4-516 0,4 0 229 0</inkml:trace>
  <inkml:trace contextRef="#ctx0" brushRef="#br0" timeOffset="44051.3">17050 1543 210 0,'0'0'208'0,"0"0"-1"0,0 0-13 0,0 0-9 16,0 0-9-16,3 39-12 0,-3-25-16 0,-2 1-11 15,2-1-11-15,-1 4-12 0,1-1-10 0,-6 7-8 16,4-7-11-16,-4 4-9 0,-1 3-8 0,1-2-2 16,-2 0-9-16,1 1-20 0,-3 1-37 0,2-3-34 15,1-3-43-15,-5 2-40 0,4-4-83 0,-4-3-139 16,5 1-367-16,-1-2 164 0</inkml:trace>
  <inkml:trace contextRef="#ctx0" brushRef="#br0" timeOffset="57659.6">17460 1333 11 0,'0'0'354'0,"0"0"-13"0,24-9-27 0,-24 9-21 0,18-3-23 16,-6 0-15-16,-1 3-18 0,7-2-22 0,-1 0-8 15,-1-1-24-15,4 3-14 0,5-2-23 0,3 4-10 16,-2-2-16-16,-7-2 1 0,0 4-22 0,2-4-10 15,-3 4-8-15,-1-4-17 0,0 6-17 0,-3-4-29 16,-2 3-32-16,0-1-40 0,-3 0-42 0,-9-2-31 16,9 7-32-16,-9-7-43 0,0 0-36 0,0 0-242 0,0 0-520 15,0 0 230-15</inkml:trace>
  <inkml:trace contextRef="#ctx0" brushRef="#br0" timeOffset="57843.61">17473 1446 171 0,'0'0'231'0,"24"4"-15"0,-7-3-21 0,2 3-17 0,0-4-19 16,5 2-14-16,-4-2-16 0,-1 4-16 0,0-3-17 16,2 0-37-16,-4 3-39 0,-1-3-49 0,2 1-50 15,-5-2-65-15,-1 4-100 0,3-3-263 0,-3 1 116 16</inkml:trace>
  <inkml:trace contextRef="#ctx0" brushRef="#br0" timeOffset="82720.32">18634 1124 153 0,'7'-2'247'0,"5"1"-17"0,-12 1-8 0,24-2-15 15,-8-2-8-15,-1 3-15 0,0-2-4 0,3 6-13 16,-3-3-5-16,3-3-11 0,-2 3-12 0,4-1-11 0,-1 1-9 16,-1-1-11-16,-3 0-8 0,0-3-15 0,-2 4-3 15,6 0-12-15,-1-2-7 0,-4 4-4 16,-2-2-12-16,3 0-4 0,-15 0-15 0,21-2-23 0,-11 2-24 16,-10 0-24-16,16 2-29 0,-5-2-25 0,-11 0-25 15,13 0-31-15,-13 0-43 0,0 0-217 0,12-6-448 16,-12 6 199-16</inkml:trace>
  <inkml:trace contextRef="#ctx0" brushRef="#br0" timeOffset="83098.36">18695 1146 128 0,'-6'4'221'0,"6"-4"-14"0,-8 9-15 0,8-9-11 16,-6 7-11-16,6-7-13 0,0 0-7 0,-6 9-9 15,6-9-8-15,0 13-7 0,0-13-10 0,0 0-7 16,6 11-8-16,-6-11-3 0,6 14-11 0,-6-14-4 0,6 6-10 16,0-2-4-16,-6-4-7 0,8 11-3 0,-1-5-5 15,-1-1-4-15,-6-5-5 0,15 10-3 16,-5-2-2-16,-1-1-3 0,-1-5-6 0,5 8-4 0,-2-7-1 16,-2 5-3-16,4-1-2 0,-5 0 2 0,-1-1-6 15,2 1 0-15,0-6-5 0,1 5 2 0,-5 5 0 16,4-7-6-16,-9-4 0 0,9 16-1 0,-3-10-1 15,-3-1 2-15,-3-5-2 0,6 13-1 0,-6-13 1 16,3 13 2-16,-3-13 0 0,3 13-1 0,-3-13 0 16,-3 12 2-16,3-12 2 0,-9 13 5 0,1-6-7 15,2 0 5-15,-3 3 0 0,2-5-5 0,-4 0 0 16,-2-1 2-16,4 2-2 0,-3-2 1 0,5 1-19 16,-5-3-22-16,12-2-21 0,-17 7-30 0,7-3-24 0,2-2-25 15,8-2-35-15,-13 0-39 0,13 0-226 16,0 0-464-16,0 0 205 0</inkml:trace>
  <inkml:trace contextRef="#ctx0" brushRef="#br0" timeOffset="83528.89">19275 1028 263 0,'0'0'300'0,"0"0"-19"0,9-10-22 0,-9 10-22 15,7-5-24-15,-7 5-17 0,9-6-15 0,-9 6-14 16,18-2-12-16,-6 0-10 0,-12 2-12 0,19-3-3 16,-8 3-11-16,5 0-6 0,-1 5-7 0,2-4-9 15,-1 4-5-15,3-5-12 0,-2 6-5 0,1-1-2 16,-3 1-11-16,1-3-9 0,0 3-2 0,1 2-9 15,-4 2-5-15,1 1 0 0,-5 1-9 0,0-3 5 16,1 3-7-16,-7-1-3 0,7 3 0 0,-5 1-4 16,-4-3 1-16,-1 3 7 0,-1 0 2 0,-2 7-4 0,1-4 1 15,-4-2 4-15,1-1 4 0,-1 3 0 0,-9 2-3 16,7-7-1-16,-2 4 1 0,1 3 6 0,0-4-11 16,-2 1-4-16,2-6 4 0,-1 6-6 0,3-2 0 15,-1 0-1-15,-2 0-2 0,2 0 1 0,-1-1-6 16,2-1-3-16,1 0-10 0,0 2-19 0,0-1-26 15,-2-3-26-15,4-4-16 0,-2 1-19 0,3 2-26 16,3-10-29-16,-10 13-32 0,8-6-30 0,2-7-34 16,0 0-257-16,-6 7-557 0,6-7 247 15</inkml:trace>
  <inkml:trace contextRef="#ctx0" brushRef="#br0" timeOffset="83742.24">19381 1331 134 0,'0'0'285'0,"24"-4"-16"15,-6 4-15-15,-2-2-20 0,3 4-21 16,1 2-13-16,7-4-22 0,1 1-14 0,-1 2-16 16,3 0-18-16,-4-3-14 0,0 2-6 0,-8 0-12 0,4 1-24 15,-3-3-24-15,-1 3-30 0,-1 0-31 16,-2-3-34-16,-5 2-36 0,-10-2-60 0,18 0-73 15,-18 0-151-15,15-4-394 0,-8-1 175 0</inkml:trace>
  <inkml:trace contextRef="#ctx0" brushRef="#br0" timeOffset="84310.79">19967 1167 36 0,'0'0'192'15,"-9"7"-13"-15,9-7-9 0,-3 9-11 0,3-9-6 16,0 0-10-16,0 12-5 0,0-12-8 0,6 11 0 15,-6-11-6-15,7 13-7 0,-1-9-10 0,-6-4-3 16,12 14-9-16,-1-6-8 0,-4 1 0 0,4-3-10 16,-2 4-4-16,2-2-7 0,-2 3-4 0,6-4-3 15,-7-1-5-15,5 3-5 0,-4 0 0 0,2-2-10 16,-1 1-1-16,2 2-6 0,-6-2-2 0,1 1-2 16,-1-4-4-16,0 5-5 0,0-3-3 0,-3 0-2 15,5 6 1-15,-4-6-1 0,-4-7-1 0,5 15-4 0,-5-5 2 16,0-10 0-16,0 19 5 0,0-19-3 15,-3 15 8-15,-3-8-3 0,1 2-1 0,-1-1 0 0,2 1-5 16,-4-2 4-16,1 0 0 0,-4 0-4 0,-2-1 3 16,0 0-6-16,4 1-16 0,-2-2-28 0,2-2-25 15,-6 1-29-15,2-1-26 0,3 0-28 16,10-3-27-16,-14 5-56 0,14-5-156 0,-13 0-413 0,13 0 182 16</inkml:trace>
  <inkml:trace contextRef="#ctx0" brushRef="#br0" timeOffset="84001.14">20027 1124 269 0,'26'-3'280'16,"-11"1"-14"-16,0 0-12 0,-1 0-9 0,4 1-19 0,-4 1-9 15,6-3-22-15,-2 6-14 0,-2-6-22 0,-2 3-11 16,-3 0-12-16,3 0-18 0,-14 0-8 0,21 0-19 16,-21 0-3-16,16-1-15 0,-16 1-8 0,11 0-22 15,-11 0-25-15,0 0-24 0,12 4-24 0,-12-4-19 16,0 0-19-16,0 0-20 0,0 0-32 0,0 0-35 15,0 0-25-15,0 0-54 0,0 0-142 0,0 0-406 0,-45 5 179 16</inkml:trace>
  <inkml:trace contextRef="#ctx0" brushRef="#br0" timeOffset="84681.54">20353 1408 73 0,'0'0'245'0,"0"0"-19"16,0 0-19-16,8 8-9 0,-8-8-10 0,0 0-16 15,0 0-14-15,-9 23-9 0,9-12-11 0,0-11-10 0,-3 14-10 16,3-14-8-16,0 21-6 0,3-13-4 0,-3-8-7 15,1 16 1-15,1-8-6 0,-2-8-5 0,6 13 0 16,-5-3-2-16,5-3-3 0,0-3-6 16,4 1-3-16,-1 0-4 0,0 0-7 0,8-2-3 0,-8-1-8 15,7-1-5-15,-1 1-3 0,-2-2-2 16,2-3-1-16,2-1-4 0,-2-2-2 0,-2 0-1 16,1-1-10-16,-3-4 1 0,3 1-6 0,-5-4 2 0,1 0-4 15,-5-3 3-15,-1 3-5 0,1-1-1 0,-5 1-2 16,0-3 0-16,-3 3-7 0,0-3 3 0,-5 6-5 15,-2-2 4-15,-2 4-6 0,1-1 1 0,-2 0 0 16,-5 4-7-16,5 1-12 0,-2-1-4 0,-2 6-13 16,4 0-10-16,13 0-20 0,-21 0-16 0,9 3-25 15,3 0-24-15,2 2-27 0,7-5-25 0,-14 6-44 0,14-6-191 16,-3 10-457-16,3-10 202 0</inkml:trace>
  <inkml:trace contextRef="#ctx0" brushRef="#br0" timeOffset="85007.11">20811 1426 323 0,'0'0'320'0,"0"0"-28"0,18-4-18 15,-18 4-22-15,16-1-14 0,-16 1-7 0,20 0-15 0,-7-2-16 16,2 2-8-16,1-3-15 0,-2 2-12 0,2 1-13 15,1 0-12-15,-1 0-15 0,3 0-12 0,1-2-12 16,-1 4-6-16,1-2-10 0,1-2-14 0,-4 2-9 16,0 0-3-16,-1 2-3 0,1-2-6 0,-5 0-11 15,1 0-17-15,-13 0-16 0,18 0-30 0,-11 1-23 16,-7-1-25-16,0 0-23 0,0 0-36 0,0 0-46 16,0 0-39-16,0 0-41 0,0 0-250 0,0 0-548 15,0 0 243-15</inkml:trace>
  <inkml:trace contextRef="#ctx0" brushRef="#br0" timeOffset="85171.26">21056 1278 166 0,'0'0'250'0,"0"0"-15"0,0 0-22 15,0 0-10-15,0 0-3 0,-14 18-9 0,11-7-8 0,3-11-4 16,0 18-12-16,-1-5-18 0,1 2-8 0,0-1-16 15,-2 9-9-15,2-7-10 0,-1 4-10 0,1 7-12 16,-5-3-5-16,1-2-9 0,2 2-5 0,1-3-22 16,-5 2-37-16,-2 2-35 0,2-3-47 0,-1 0-53 15,2-6-77-15,0-2-233 0,2-3-473 0,-2-3 210 16</inkml:trace>
  <inkml:trace contextRef="#ctx0" brushRef="#br0" timeOffset="87952.02">21270 1086 104 0,'0'0'205'0,"0"0"-6"0,0 0-9 0,0 0-4 16,0 0-8-16,0 0-7 0,0 0-4 0,0 0-6 16,0 0-5-16,11-13-4 0,-11 13-9 0,0 0-9 15,0 0-4-15,0 0-11 0,0 0-8 0,6-10-7 16,-6 10-9-16,0 0-12 0,0 0-7 0,0 0-11 16,10-7 0-16,-10 7-14 0,18 3-5 0,-18-3-3 15,22 3-3-15,-4 1-5 0,0-2-4 0,2-1-1 16,-4 3-3-16,3 3-2 0,-4-1-2 0,11 1-10 15,-5-2 4-15,2 5 0 0,3-3-4 0,-10-1-3 16,4 2 1-16,-5-1-3 0,4 0-2 0,-9-2 0 16,4 6 2-16,-1-6-5 0,-5 3 1 0,-1-3 1 0,1 5-1 15,-2-5-4-15,-1 1-2 0,-5-6 2 0,8 18 3 16,-7-11 0-16,-1-7 6 0,3 21 4 16,-6-13 9-16,3-8-1 0,-4 23 2 0,-1-9 5 0,0-2-3 15,2 1-3-15,-3 0 6 0,-2 2-4 0,-1 1 2 16,2-1-8-16,1-4-1 0,-2 2 0 0,1-1-5 15,1 1 3-15,-2 4 0 0,1-3-4 0,1 0 3 16,0 0-8-16,0-3 8 0,3 0-4 0,-1 5 5 16,2-5-6-16,-2 2 2 0,1-2-5 0,-2 1 0 15,1-2-25-15,4-10-8 0,-2 16-24 0,2-16-16 16,-6 15-20-16,5-10-23 0,1-5-27 0,0 13-24 16,0-13-36-16,0 0-36 0,0 0-238 0,-5 11-510 15,5-11 227-15</inkml:trace>
  <inkml:trace contextRef="#ctx0" brushRef="#br0" timeOffset="88199.27">21515 1382 190 0,'0'0'309'0,"0"0"-17"16,18-9-8-16,-18 9-20 0,15-4-15 0,-15 4-10 15,19 0-12-15,-7-2-19 0,3 2-17 0,0 2-6 16,1-2-30-16,-1 4-15 0,3-4-11 0,-4 1-13 16,2 2-12-16,2-3-11 0,-3-2-11 0,0 4-24 15,1-4-28-15,-3 4-25 0,-1 0-33 0,-12-2-34 16,18 1-30-16,-7 1-32 0,-2 0-36 0,-9-2-40 16,22 0-79-16,-22 0-156 0,18-7-470 0,-8 3 209 15</inkml:trace>
  <inkml:trace contextRef="#ctx0" brushRef="#br0" timeOffset="82419.41">18238 1171 70 0,'6'-8'245'0,"-6"8"-17"0,6-10-16 15,-6 10-18-15,9-5-7 0,-9 5-14 16,8-9-13-16,-8 9-2 0,4-10-3 0,-4 10-12 0,6-10-1 16,-6 10-15-16,6-9-3 0,-6 9-5 0,6-8-2 15,-6 8-3-15,0 0 2 0,3-12-9 0,-3 12-4 16,0 0-9-16,5-10-4 0,-5 10-6 0,0 0-5 15,0 0-4-15,0 0-7 0,0 0-2 0,0 0-14 16,0 0-3-16,0 0-11 0,0 0-5 0,0 0-8 16,0 0-5-16,0 0 2 0,0 0-4 0,0 0 3 15,0 0-4-15,-2 35-2 0,2-25 2 0,-3 5 0 16,2 1 0-16,1-1 3 0,0 2 5 0,0 0-1 16,1 1 5-16,-1 0-4 0,3 0-2 0,-3 5 1 15,0-5-2-15,0-2-8 0,0 0 0 0,0 1 0 16,0-3-1-16,0-2-5 0,0 2 4 0,-3 1-6 15,3-15 8-15,0 17-7 0,-1-7 1 0,-4-2-4 0,5-8-21 16,-4 18-16-16,-1-12-18 0,1 1-16 0,-2 0-24 16,6-7-27-16,-8 11-33 0,2-5-30 15,6-6-29-15,0 0-24 0,0 0-277 0,-9 5-553 0,9-5 244 16</inkml:trace>
  <inkml:trace contextRef="#ctx0" brushRef="#br0" timeOffset="88760.7">22085 1275 154 0,'0'0'209'0,"-12"4"-13"16,12-4-16-16,-14 7-8 0,14-7-8 0,-9 8-14 15,9-8-9-15,-4 7-4 0,4-7-7 0,-2 12-3 16,2-12-1-16,0 0-6 0,3 18-2 0,3-11-12 16,-6-7 0-16,8 11-10 0,1-2-6 0,-2-3-8 15,5 4 0-15,-3-4-9 0,3 1-5 0,1 1-8 16,-2 1-5-16,4-2-2 0,-2 4-7 0,-2-2-4 15,1-1-1-15,0 0-8 0,-1 2-3 0,0-3-5 16,-4 3 1-16,2-3-1 0,-1 0-4 0,-1 0-5 16,1 1 1-16,-2 1-5 0,-3-2 1 0,1 1-1 0,-4-8-5 15,8 16 1-15,-4-9 1 0,-4-7-3 0,0 16 3 16,0-16-1-16,-1 15 2 0,1-15-2 16,-11 15 3-16,7-11-6 0,-1 3 5 0,5-7-4 0,-16 11 6 15,7-5-5-15,-2-2 4 0,2-1-15 16,-3 1-16-16,4-1-19 0,-4-2-16 0,12-1-26 15,-18 6-27-15,18-6-20 0,-14 0-20 0,14 0-35 16,0 0-46-16,0 0-186 0,-13-7-449 0,13 7 199 0</inkml:trace>
  <inkml:trace contextRef="#ctx0" brushRef="#br0" timeOffset="88464.66">22089 1197 145 0,'11'-2'263'0,"-11"2"-9"16,17 2-11-16,-17-2-9 0,21 1-13 0,-7-2-13 15,1 1-11-15,1 0-10 0,-1 1-18 0,0-1-18 16,3 0-12-16,-3-1-11 0,1 2-21 0,1 0-3 15,-4-1-12-15,3 4-9 0,1-2-10 0,-7-2-11 16,1 1-22-16,-1 3-23 0,-10-4-33 0,15 7-37 16,-15-7-30-16,12 6-38 0,-12-6-39 0,7 4-21 0,-7-4-237 15,0 0-451-15,0 0 200 0</inkml:trace>
  <inkml:trace contextRef="#ctx0" brushRef="#br0" timeOffset="89104.29">22483 1474 92 0,'0'0'228'0,"0"0"-11"0,9 7-8 0,-9-7-18 16,0 0-13-16,-3 14-1 0,3-14-16 0,-2 17-11 16,2-17-14-16,-3 15-9 0,2-5-7 0,1-10-2 15,0 19-8-15,0-8-4 0,0-11-9 0,0 16-3 16,0-16-5-16,1 18-5 0,2-11-2 0,-3-7-1 16,5 13-3-16,1-9-5 0,-6-4 0 0,10 11-8 15,-4-8-2-15,2 3-9 0,-8-6-4 0,16 4-6 0,-4-4-1 16,-12 0-2-16,21 0-7 0,-9-4-4 0,1-2-2 15,-1-1-6-15,2 3 1 0,-3-6 2 16,-3 0-7-16,-1-1 0 0,-1-4-6 0,0-1-7 0,0-2-1 16,-1 2-5-16,-5 0-1 0,0-1-7 0,-3-1 0 15,-5 0 7-15,2 5-1 0,-7-6-3 0,0 4-3 16,1 4-5-16,-3 1-6 0,-3-1-8 0,3 6-14 16,-3 1-11-16,3-2-22 0,-3 4-23 0,5 4-15 15,-2-2-22-15,1 4-22 0,14-4-29 0,-17 2-64 16,9 0-157-16,8-2-440 0,-7 5 195 0</inkml:trace>
  <inkml:trace contextRef="#ctx0" brushRef="#br0" timeOffset="89377.29">22887 1492 117 0,'15'0'312'0,"-15"0"-18"16,0 0-19-16,19 0-16 0,-8 1-13 0,-11-1-15 16,27-1-11-16,-17 1-13 0,3 0 0 0,5-4-24 0,-3 4-15 15,3 0-12-15,-3 0-16 0,3 0-17 16,1 0-10-16,-2 0-14 0,-1 0 5 0,1 0-19 16,0 0 2-16,-2 4-22 0,-1-4-9 0,2 0-1 15,-5 1-17-15,-11-1-16 0,22 1-21 0,-22-1-26 0,13 0-26 16,-13 0-32-16,9 5-34 0,-9-5-34 0,0 0-44 15,0 0-37-15,0 0-59 0,0 0-162 0,0 0-491 16,0 0 217-16</inkml:trace>
  <inkml:trace contextRef="#ctx0" brushRef="#br0" timeOffset="89596.29">23124 1303 219 0,'0'0'230'16,"0"0"-15"-16,0 0-6 0,0 0-12 0,-13 22-12 16,13-14-13-16,0 7-12 0,-3-4-16 0,3 5-8 15,-2 0-10-15,1 8-13 0,1-2-9 0,-3-2-12 16,0 2-9-16,-2 2-2 0,2 0-11 0,-1 3-3 16,-2-5-10-16,0 2-31 0,0 1-34 0,1-1-41 0,0-7-42 15,-1 1-50-15,1-4-71 0,-2 3-153 0,5-4-394 16,1-2 175-16</inkml:trace>
  <inkml:trace contextRef="#ctx0" brushRef="#br0" timeOffset="90733.99">23628 1164 235 0,'-6'-11'296'0,"6"11"-19"0,0 0-13 16,0-13-15-16,0 13-10 0,0 0-9 0,2-15-12 15,-2 15-19-15,0 0-1 0,1-14-18 0,-1 14-12 16,0 0-10-16,5-9-18 0,-5 9-9 0,6-9-11 16,-6 9-24-16,9-7-8 0,-9 7-5 15,10-3-11-15,-10 3-5 0,14-4 4 0,-14 4-17 16,14 0-10-16,-14 0 2 0,18 0-13 0,-7 1 3 0,-11-1-9 16,22 3-5-16,-11-2 0 0,0 2-3 0,0 1-4 15,1 2-2-15,0-1-1 0,0 4-1 0,-5-3-3 16,-1-1 0-16,0 5-1 0,0-2-5 0,-3 2 3 15,2 4 0-15,-5-3-4 0,0 4-1 0,-5-2 0 16,4 0 1-16,-5 1-1 0,0-3 12 0,3 0-12 0,-9 2 2 16,0 0-2-16,0-1 7 0,1-1-8 0,-2-1 0 15,1 0-1-15,0 1 18 0,0-3-14 16,5 0-1-16,-4 0 1 0,2-2-1 0,2-2-1 0,7-4 2 16,-12 8-4-16,12-8-1 0,-13 8-6 0,13-8-4 15,-6 2-3-15,6-2-6 0,0 0-4 0,-9 11 9 16,9-11-5-16,0 0-1 0,0 0 4 0,0 0 1 15,0 0 4-15,0 0-7 0,15 11 2 0,-15-11 1 16,16 3-4-16,-7-1 8 0,1 2 4 0,-10-4-2 16,21 1 1-16,-9 3 3 0,-12-4-1 0,21 1-1 15,-9 0 3-15,-3 3 1 0,-9-4 1 0,18 3-5 16,-11-1 8-16,-7-2-1 0,12 1-2 0,-12-1 0 16,9 5 1-16,-9-5-2 0,8 3 0 0,-8-3-4 15,6 7 4-15,-6-7 0 0,0 0 0 0,4 14-3 16,-4-14 2-16,-3 10 5 0,3-10-3 0,0 0 2 15,-1 22 0-15,-1-16 1 0,2-6-4 0,-6 18 5 16,2-10 1-16,1 2-1 0,3-10 2 0,-8 16 1 16,-1-9-3-16,3 1 2 0,6-8 1 0,-10 10 1 15,-1 4-1-15,4-8 2 0,-1-2 2 0,0 3-2 16,-4 0 0-16,1-3 0 0,1 1-3 0,1 0-11 0,9-5-13 16,-17 8-22-16,7-5-12 0,10-3-21 0,-15 4-18 15,15-4-19-15,-10 6-22 0,10-6-14 16,-11 3-27-16,11-3-29 0,0 0-238 0,0 0-480 0,0 0 213 15</inkml:trace>
  <inkml:trace contextRef="#ctx0" brushRef="#br0" timeOffset="91111.24">24067 1426 153 0,'0'0'278'0,"0"0"-17"16,0 0-20-16,7-10-28 0,-7 10-23 0,0 0-17 15,0 0-25-15,0 0-12 0,0 0-13 0,0 0-18 0,0 0-4 16,0 0-12-16,0 0-9 0,0 0-3 0,-12 41-11 16,9-34 0-16,-3 4-10 0,3-1-2 0,3-10-4 15,-4 21-5-15,1-10-3 0,3-11 1 16,-2 19-1-16,2-11 3 0,0-8 3 0,5 17 4 0,-5-7 3 16,0-10 6-16,9 11-3 0,-3-4 1 0,1-3-2 15,1 1-4-15,2-2-3 0,1-1-5 16,-11-2-3-16,23 0-2 0,-8-2-8 0,-1-1-1 0,1-3-2 15,0-3-5-15,-2 2 0 0,2-2 0 0,-3-4-3 16,-2-1-10-16,2-1 3 0,-3 0-1 0,-3-1-4 16,3 1-1-16,-4-1-2 0,-2 0-2 0,-2 1-5 15,-1 3 2-15,-4-3-1 0,1 0 0 0,-5 7-11 16,-4 0-3-16,2-2-2 0,-5 5-8 0,1-1-9 16,1 1-11-16,-6 2-7 0,5 2-8 0,-1 2-11 15,-3 2-19-15,5 0-22 0,-2 2-14 0,-1 2-17 16,1-3-23-16,7 3-38 0,1-2-229 0,1 0-468 15,6-5 207-15</inkml:trace>
  <inkml:trace contextRef="#ctx0" brushRef="#br0" timeOffset="91449.08">24522 1395 94 0,'0'0'266'16,"16"2"-13"-16,-16-2-11 0,16 7-16 0,-7-5-7 16,2 1-14-16,-4 3-14 0,7 0-16 0,-5-1-14 15,0 2-10-15,4 4-12 0,-6 0-3 0,5-3-5 16,-3 4-8-16,5 1-11 0,-8-2 0 0,4-1-10 15,2 0-10-15,-3 3-6 0,0-1-10 0,0-1-3 16,1 0-8-16,-4-1-11 0,0-3-1 0,0 3-12 0,2-2 1 16,-2 3-2-16,0-2-1 0,-2-1-19 0,-4-8-27 15,8 13-14-15,-5-8-31 0,-3-5-31 16,6 8-30-16,-6-8-26 0,0 0-21 0,0 0-34 0,0 0-49 16,0 0-209-16,0 0-489 0,0 0 217 0</inkml:trace>
  <inkml:trace contextRef="#ctx0" brushRef="#br0" timeOffset="91660.3">24845 1421 232 0,'0'0'257'0,"-15"-8"-8"0,15 8-18 16,0 0-5-16,0 0-13 0,-19 20-11 0,13-10-9 15,-2 2-6-15,3 1-15 0,-4-4-9 0,1 2-19 0,-2 4-14 16,1-1-10-16,0-1-9 0,1 5-15 15,-5-5-10-15,1 8-6 0,2 0-3 0,-2-4-8 16,1-5-17-16,1 3-31 0,-4-2-34 0,-4 4-39 16,5-3-46-16,-2-3-52 0,2 2-59 0,-1-6-257 0,4-1-503 15,1-1 223-15</inkml:trace>
  <inkml:trace contextRef="#ctx0" brushRef="#br0" timeOffset="95747.47">25245 1296 88 0,'0'0'240'0,"0"0"-14"0,3-14-12 0,-3 14-11 16,0 0-13-16,0-12-3 0,0 12-7 0,0 0-5 0,3-10-7 16,-3 10-12-16,0 0-7 0,7-6-6 0,-7 6-3 15,0 0-9-15,0 0-10 0,3-13-7 16,-3 13-11-16,0 0-10 0,0 0-10 0,0 0-18 0,0 0-7 15,0 0 0-15,0 0-12 0,0 0-3 0,0 0-2 16,-12 37-5-16,11-22-1 0,-2-1 7 0,0 0 5 16,-2 3-5-16,4 0-8 0,-1 1 2 0,-4-2-6 15,6 1 0-15,-5 6-4 0,0-8 2 0,4 4-6 16,1-3 0-16,-2 0-5 0,2 1 1 0,0-2 6 16,-1-1-6-16,2 0-1 0,-1-2-6 0,2-3-15 15,-1 4-24-15,-1-13-22 0,0 18-26 0,5-9-32 16,-5-9-34-16,0 15-21 0,0-15-23 0,5 7-34 0,-5-7-276 15,0 0-537-15,0 0 238 0</inkml:trace>
  <inkml:trace contextRef="#ctx0" brushRef="#br0" timeOffset="96050.09">25627 1301 267 0,'0'0'291'0,"0"0"-15"0,0 0-10 0,0 0-20 16,0 0-15-16,18 1-17 0,-18-1-12 0,12-1-13 16,-12 1-4-16,16 0-14 0,-16 0-10 0,19 1-14 15,-2-1-16-15,-5 5-17 0,4-9-1 0,0 8-13 16,1-4-11-16,2 0-8 0,-2 2-11 0,-1 0 5 15,0 0-20-15,-1-1 0 0,0 1-7 0,-3 0-13 16,5 0-27-16,-8-1-13 0,-9-1-22 0,19 4-25 16,-12-2-24-16,-7-2-25 0,0 0-27 0,12 4-34 15,-12-4-33-15,0 0-25 0,0 0-62 0,0 0-147 0,0 0-465 16,0 0 206-16</inkml:trace>
  <inkml:trace contextRef="#ctx0" brushRef="#br0" timeOffset="96391.15">25625 1327 39 0,'-10'5'217'0,"10"-5"-12"0,0 0-15 0,0 0-14 0,-14 6-14 15,14-6-5-15,0 0-8 0,-9 6-9 0,9-6-7 16,0 0-12-16,-4 11-5 0,4-11-11 0,0 0-5 16,0 0-8-16,0 0-13 0,4 14 1 0,-4-14-10 15,6 10-2-15,-6-10-4 0,3 10-5 0,-3-10-2 16,8 12-9-16,-2-7-1 0,0 2-4 0,0 1-3 15,1 0-5-15,-1 0-1 0,0-1-3 0,8 4-3 16,-7 1-5-16,2-2 0 0,1 1 2 0,-1 0-5 16,-3 0-3-16,5 2 2 0,-5-4-5 0,-2 0 1 15,5-2-3-15,-6 1 1 0,0 2-3 0,-3-10-3 16,3 13 1-16,-1-6-3 0,-2-7 3 0,3 11 3 0,-3-11-7 16,0 0 3-16,-5 15 5 0,5-15 1 15,-6 11-3-15,6-11 2 0,-13 8-1 0,7-4-3 16,6-4-3-16,-20 7-18 0,14-6-25 0,6-1-23 0,-16 4-23 15,5-2-17-15,11-2-21 0,0 0-21 0,0 0-24 16,-19-6-69-16,19 6-136 0,0 0-403 16,-3-11 178-16</inkml:trace>
  <inkml:trace contextRef="#ctx0" brushRef="#br0" timeOffset="96648.47">26129 1450 187 0,'0'0'269'0,"17"-4"-15"0,-17 4-12 16,19 5-20-16,-8-3-11 0,5 6-13 0,3-2-10 15,-4 1-14-15,2 0-13 0,-1 0-15 0,0 6-11 16,7 3-13-16,-4-3-10 0,1 0-5 0,-1 0-15 16,0 3-7-16,-2-6-10 0,2 5-8 0,-5-4-4 15,-1-1-5-15,-1 0-9 0,1-2-3 0,-5 1-5 16,7-2-3-16,-8 1-10 0,-1-5-11 0,0 4-28 15,-6-7-20-15,8 8-26 0,-8-8-19 0,0 0-31 16,6 6-28-16,-6-6-28 0,0 0-36 0,0 0-38 16,0 0-159-16,0 0-428 0,0 0 190 0</inkml:trace>
  <inkml:trace contextRef="#ctx0" brushRef="#br0" timeOffset="96891.98">26483 1455 159 0,'0'0'238'0,"0"0"-13"0,0 0-15 0,-14 9-12 16,14-9-1-16,-9 15-1 0,3-8-9 0,2 2-10 15,-2 2-9-15,-3 2 2 0,2 3-6 16,-2-3-18-16,1 4-8 0,-4-6-15 0,5 5-7 0,-2-3-14 16,-2 2-6-16,2 0-15 0,2-1 4 0,-5 0-21 15,6 0 4-15,-1-4-10 0,-5 4 0 0,4-4-10 16,-4 1-9-16,5-1-17 0,1-3-30 15,-2 0-22-15,8-7-28 0,-12 11-34 0,5-7-33 0,7-4-33 16,-6 10-23-16,6-10-49 0,0 0-213 0,0 0-477 16,0 0 211-16</inkml:trace>
  <inkml:trace contextRef="#ctx0" brushRef="#br0" timeOffset="97151.09">26714 1488 165 0,'0'0'291'0,"0"0"-29"15,0 0-32-15,0 0-19 0,0 0-19 0,9 13-18 0,-9-13-7 16,0 18-8-16,0-7-10 0,0 2-12 0,-3 5-11 16,0-7-13-16,3 6-9 0,-3-1-12 15,1 2-9-15,-1-2-7 0,0 1-6 0,0 1-9 16,3-1-3-16,-5 1-5 0,5 0-7 0,-3-3 1 15,3 1-26-15,-2-3-26 0,-1 1-27 0,3-6-26 16,0-8-29-16,-3 20-17 0,3-20-37 0,6 11-29 0,-1-4-56 16,-5-7-152-16,11 3-409 0,-11-3 181 0</inkml:trace>
  <inkml:trace contextRef="#ctx0" brushRef="#br0" timeOffset="97479.29">27082 1608 116 0,'0'0'226'0,"0"0"-15"0,0 0-15 16,0 0-10-16,0 0-6 0,0 28-13 0,0-28-13 15,-3 18-11-15,6-9-13 0,-3 2-9 0,0 1-10 16,6 3-9-16,-4-1-6 0,1-3-8 0,0-2-3 0,0 2-5 16,0-4-1-16,1 3-5 0,2-2-1 15,8 3-8-15,-9-4 1 0,4-1-5 0,5-1-8 16,-5 0-2-16,7-2-3 0,-2 2-7 0,2-5 8 0,0-1-4 15,4-5-1-15,-7-1-3 0,4-3-4 0,2-1-1 16,-4-1-4-16,4-4-3 0,-2-5-6 0,-1 1-3 16,-2-2-1-16,-1 1-2 0,-4 0-5 0,1-3-1 15,-4 8-2-15,-3 0 2 0,-6-2-6 0,3 2-1 16,-6 2-3-16,-1 0 3 0,-5 3-12 0,-1-2-6 16,-4 4-18-16,-2 7-16 0,-4-2-16 0,0 2-26 15,-9 4-23-15,5 3-32 0,-1 1-37 0,1-2-50 16,-4 5-189-16,4-2-456 0,2 1 202 0</inkml:trace>
  <inkml:trace contextRef="#ctx0" brushRef="#br0" timeOffset="118830.28">27853 1550 121 0,'0'0'280'0,"0"0"-25"16,0 0-20-16,0 0-23 0,0 0-15 0,0 0-19 16,0 0-14-16,0 0-7 0,0 0-14 0,0 0-2 15,39-3-9-15,-39 3-8 0,27 0-4 0,-11 0-12 16,-1 1-1-16,3 1-13 0,-3-2 6 0,1 0-7 15,7 1-11-15,-4-1-8 0,2 0-7 0,-1 3-6 16,-1-3-6-16,0 0-5 0,1 0-3 0,-1 0-6 16,-3-3-6-16,4 6-3 0,-4-6-3 0,1 3-2 15,-5 0-4-15,-12 0-10 0,22-1-12 0,-12 1-18 0,-10 0-21 16,17 0-22-16,-17 0-30 0,13 0-33 16,-13 0-38-16,0 0-31 0,0 0-28 0,0 0-230 15,0 0-487-15,0 0 216 0</inkml:trace>
  <inkml:trace contextRef="#ctx0" brushRef="#br0" timeOffset="119099.31">27944 1693 216 0,'0'0'244'16,"0"0"-13"-16,0 0-15 0,0 0-13 0,0 0-10 15,0 0-13-15,0 0-8 0,33 5-9 0,-22-5-8 16,-11 0-9-16,28 0-10 0,-18 0-10 0,5 3-10 16,2-3-9-16,-1 0-14 0,3-3-8 15,-2 6-9-15,2-2-8 0,-2 1-5 0,2-2-10 0,-3 1-5 16,4 3-11-16,-7-2-19 0,7 2-20 0,-4-2-22 16,0 3-24-16,1 0-23 0,-2 0-26 0,1-1-29 15,-2 2-27-15,0-2-30 0,-3 0-57 0,-1-1-128 16,2-3-396-16,-12 0 175 0</inkml:trace>
  <inkml:trace contextRef="#ctx0" brushRef="#br0" timeOffset="137572.49">28775 1384 8 0,'0'0'253'0,"0"0"-13"0,-3-10-10 0,3 10-15 16,0 0-10-16,0 0-13 0,0 0-12 0,-1-12-11 15,1 12-12-15,0 0-5 0,0 0-13 0,0-14-14 16,0 14-6-16,0 0-14 0,4-13-6 0,-4 13-14 16,3-11-2-16,-3 11-15 0,6-11-1 0,-6 11-8 15,7-13-9-15,-4 7-3 0,3-2-6 0,-6 8-5 16,14-10 1-16,-4 4-12 0,-1 1 1 0,2 0-1 16,-2 0-6-16,2 2-1 0,0-1-1 0,-1 1 0 15,-1-1-2-15,3 3-4 0,-12 1 2 0,20-1-8 16,-20 1 4-16,19 0-4 0,-19 0 0 0,18 2-2 0,-18-2-4 15,13 4-5-15,-8 2 4 0,-5-6-5 0,7 9 4 16,-2 0-1-16,-4-2 0 0,2 3 0 0,-3-10-2 16,-3 23 5-16,0-7 1 0,-3-3-2 0,-3 2 5 15,-1 1-3-15,1 5-1 0,-4-2-2 0,-4 4 2 16,-2-5 2-16,2 3-2 0,-2-4 2 0,-5 1 2 16,6 1-3-16,-6 0 1 0,5-2 1 0,0 1 0 15,2-1-1-15,-5-5 0 0,2 4 0 0,-2-2 2 16,9-3 1-16,-1 0-2 0,-1-1 1 0,2-2 0 15,-1-1 0-15,2-1-1 0,7 0-2 0,-3-2 3 16,8-4-1-16,-16 7 6 0,10-4 1 0,6-3-1 0,-11 5 2 16,11-5 2-16,0 0 0 0,0 0 0 0,0 0-4 15,0 0 4-15,0 0-1 0,0 0-5 16,0 0 0-16,0 0-1 0,0 0 0 0,0 0-1 16,0 0-1-16,33-20 0 0,-24 15 0 0,7 5-2 0,-5-4-1 15,5 1 1-15,4-1 2 0,-5 4-3 0,4 0-1 16,0 0 3-16,1-2-1 0,4 1 2 15,-5 1 0-15,0 1-4 0,1-1 2 0,-1 2-2 0,-5-2 5 16,5 0-3-16,-6 4-2 0,-1-2-2 0,2-1 3 16,-4 3-4-16,-1-4-17 0,-9 0-15 0,17 7-20 15,-17-7-18-15,13 3-19 0,-13-3-18 0,9 4-19 16,-9-4-20-16,9 4-23 0,-9-4-9 0,0 0-24 16,0 0-175-16,0 0-412 0,0 0 182 0</inkml:trace>
  <inkml:trace contextRef="#ctx0" brushRef="#br0" timeOffset="137854.26">29264 1318 42 0,'0'0'218'0,"0"0"-17"16,0 0-18-16,0 0-10 0,0 0-13 0,0 0-7 0,0 0-5 15,0 0-10-15,-19 33-3 16,11-20-7-16,2 3-9 0,0 1-6 0,-1 6-6 0,4-4-2 16,-6 4-9-16,6 3-6 0,-3-2-1 0,5 4-7 0,-5-2-9 15,3-2-2-15,1 2-8 0,1 0-5 0,1-1-4 16,-5-1-8-16,5 0-3 0,-3-7-3 0,3 1 2 16,0-2-10-16,-3 2-14 0,3-5-28 0,-3 2-28 15,3 0-42-15,0-1-37 0,-1-7-45 16,1-7-38-16,-3 15-203 0,3-15-435 0,0 0 193 0</inkml:trace>
  <inkml:trace contextRef="#ctx0" brushRef="#br0" timeOffset="138302.49">29543 1612 206 0,'0'0'216'16,"0"0"-25"-16,6 11-13 0,-6-11-15 0,0 0-8 15,0 13-12-15,0-13-12 0,0 18-8 0,0-9-11 16,0-9-5-16,5 21-5 0,-4-14-8 0,0 4-4 0,4 3-1 16,-4-4-7-16,2-3-1 0,3 3-3 0,-1 0-4 15,1-2 0-15,0-1 3 0,1 2 0 16,-1-4-4-16,2 1-1 0,-8-6-6 0,18 5-6 15,-9-3 2-15,1 0-10 0,-10-2-3 0,21 0-7 0,-12-4-3 16,9 3-7-16,-5-6-4 0,2 3 0 0,-3-4-2 16,1-1-4-16,1-2-2 0,-5 0-1 0,4-2 0 15,-4 1-7-15,0-1 0 0,-1 0-6 0,-4 0 1 16,-1-2-1-16,0 1-2 0,-2 7 1 0,-1 7 0 16,0-21-2-16,0 21-2 0,-7-18 0 0,3 11-4 15,-4-3 0-15,2 3 0 0,-3 0 0 0,-1 2 0 16,-2-1 2-16,-3 1-2 0,3 4-2 0,2 0 3 15,10 1-1-15,-26-3 0 0,16 3-2 0,10 0-5 16,-21 4-9-16,13-1-10 0,-1 0-7 0,9-3-15 16,-13 11-19-16,7-7-20 0,0 6-14 0,6-10-11 15,-7 15-18-15,10-4-28 0,-3-11-32 0,10 16-202 16,-7-9-427-16,7-3 189 0</inkml:trace>
  <inkml:trace contextRef="#ctx0" brushRef="#br0" timeOffset="138713.31">30080 1656 122 0,'0'0'232'0,"0"0"-26"0,0 0-20 0,0 0-18 0,0 0-18 16,0 0-11-16,0 0-9 0,-25 24-16 16,22-18-7-16,3-6-11 0,-11 18-7 0,8-11-7 15,-3 8-6-15,5-6-7 0,1-9-5 0,-3 18-7 0,3-8-4 16,0-10 0-16,0 19-7 0,0-19-1 15,3 13-1-15,-2-6 4 0,5 1-2 0,-6-8 2 16,14 11 2-16,-5-8-7 0,-2 1-6 0,9-1-4 0,-5-2-1 16,7 1-3-16,-6-2-3 0,3 0-1 15,0-2-3-15,1-6-2 0,-3 4 0 0,4-4-4 0,-4-2-1 16,1 0-2-16,-2-1 0 0,1-2-3 0,-3 2-2 16,-1-3-1-16,2 0 1 0,-7 2-4 0,5-3 3 15,-7 0 2-15,-1 2-5 0,-1 2 2 0,0 11-2 16,-7-21 3-16,-2 8 3 0,-2 2 2 0,-2-2 3 15,1 4-3-15,-3-1 5 0,2 0 3 0,-2 3-1 16,-2 3-4-16,2-5 0 0,1 7 0 0,-4-2 1 16,3 2-7-16,0 2 2 0,15 0-2 0,-26-1 0 15,13 2-2-15,1 2 1 0,2 1-2 0,1 2-2 16,9-6-9-16,-15 10-9 0,6-5-23 0,4 1-16 16,-1 4-19-16,0-2-20 0,2 0-26 0,4-8-26 15,0 16-46-15,0-16-217 0,7 14-442 0,-1-9 196 0</inkml:trace>
  <inkml:trace contextRef="#ctx0" brushRef="#br0" timeOffset="139062.28">30486 1684 86 0,'0'0'233'0,"0"0"-24"0,10 2-22 0,-10-2-18 15,0 0-21-15,2 12-10 0,-2-12-15 0,1 13-6 16,4-2-7-16,-4 2-6 0,3 2-7 16,-2-4-6-16,4 2-3 0,0 1-1 0,0-2-2 0,1 1 0 15,-1-3 4-15,5 3 6 0,2-2 0 0,1 0-2 16,2-3-4-16,0 2-5 0,2-3-6 0,5 0-6 16,2 0 4-16,0-3-5 0,1-1-1 0,-1 0 3 15,-1-3 2-15,1-3-9 0,-5-1-1 0,2-6 2 16,0-1-3-16,-1 1-7 0,0-5-2 0,-3-2-9 15,-3 0-3-15,-3-3-10 0,-3 4-4 0,-3 0-7 16,-2-2-2-16,-1 1-15 0,-1 0-10 0,-4 3-10 16,-4 3-13-16,0-3-18 0,-3 3-12 0,-4 1-22 15,-2 3-21-15,-4 5-22 0,-1-2-27 0,-5 3-32 16,0 1-32-16,-4 3-60 0,2 1-146 0,1 1-453 0,-1 1 202 16</inkml:trace>
  <inkml:trace contextRef="#ctx0" brushRef="#br0" timeOffset="10306.37">4553 2380 187 0,'-3'-15'248'0,"3"15"-14"0,0 0-11 0,-1-9-12 15,1 9-11-15,0 0-8 0,0 0-1 0,0 0-18 0,-3-12-4 16,3 12-9-16,0 0-13 0,0 0-5 0,0 0-9 15,0 0-20-15,0 0-9 0,0 0-14 16,0 0-6-16,0 0-12 0,0 0-6 0,0 0 2 0,0 0-6 16,0 0 2-16,6 32 1 0,-6-17-2 0,6 1 0 15,-6 3-1-15,4-2-6 0,-2 9 2 0,1 0-1 16,-3 0 1-16,4 0-4 0,-1-4 10 0,-1 6-22 16,1-4 6-16,-2-3-5 0,5 5-4 0,-6-10-8 15,8 6 2-15,-8-2-7 0,0-5 4 0,3 2-4 16,0-2 4-16,0-3-14 0,-2-1 5 0,1 0-1 15,-2-11-4-15,-2 18 0 0,2-9-8 0,0-9-12 16,0 15-14-16,0-15-25 0,0 0-16 0,-4 16-11 0,4-16-12 16,0 9-12-16,0-9-12 0,0 0-18 0,0 0-25 15,-3 10-30-15,3-10-28 0,0 0-33 0,0 0-59 16,0 0-152-16,7-37-488 0,-1 22 215 16</inkml:trace>
  <inkml:trace contextRef="#ctx0" brushRef="#br0" timeOffset="10617.69">4876 2578 5 0,'0'0'217'16,"0"0"-13"-16,0 0-15 0,0 0-6 0,0 0-13 16,0 0-7-16,0 0-4 0,0 0-10 0,-33 23-3 15,21-14-6-15,1 1-4 0,-7 6-3 0,5-5-4 0,-3 0-14 16,-2 6 0-16,0 0-5 0,4-4-4 15,-5 5-8-15,0-4-9 0,2 6-2 0,1-4-9 16,1-1-4-16,5-4-3 0,-1 0-11 0,4 2-6 16,-4-2-7-16,7-4 0 0,-4-1-7 0,8-6-1 0,-6 16-6 15,6-16-1-15,-4 11-1 0,4-11-1 0,1 15 0 16,-1-15-3-16,12 9 1 0,-7-6-1 16,5 0-3-16,8-2-3 0,0 3 0 0,1-1-4 0,7-1-1 15,2-1-21-15,2-1-25 0,-5-1-30 0,-1 1-33 16,1 0-37-16,-2-2-43 0,1-1-45 0,1-3-70 15,-6 1-162-15,1 1-486 0,2-6 216 0</inkml:trace>
  <inkml:trace contextRef="#ctx0" brushRef="#br0" timeOffset="10900.09">5248 2796 223 0,'12'-4'298'0,"-1"2"-12"16,-1 1-17-16,4 1-16 0,1 0-17 0,1-1-6 16,0-2-15-16,4 1-10 0,-8 2-11 0,6 0-8 0,-2 0-16 15,-1-4-13-15,3 3-12 0,-3 1-8 0,4-1-12 16,-5 1-11-16,-1 0-10 0,-13 0-6 16,25 0-11-16,-17 1-13 0,4-1 0 0,-12 0-17 0,19 0-2 15,-11 5-9-15,-8-5-3 0,14 0-1 0,-14 0-23 16,14 5-16-16,-14-5-27 0,10 0-23 0,-10 0-21 15,0 0-12-15,6 5-12 0,-6-5-17 0,0 0-24 16,0 0-29-16,0 0-27 0,-10 21-28 0,10-21-26 16,-20 2-221-16,10 2-502 0,-2-1 222 0</inkml:trace>
  <inkml:trace contextRef="#ctx0" brushRef="#br0" timeOffset="11092.89">5280 2940 30 0,'0'0'223'15,"0"0"5"-15,0 0-3 0,0 0-3 0,0 0-4 0,0 0-2 16,15 13-10-16,-15-13-6 0,18 0-12 16,-8 3-5-16,6-2-12 0,4-1-14 0,4-1-10 0,1-2-19 15,3 3-8-15,-4-2-18 0,-4 2-7 0,5-1-10 16,-6 1-20-16,-1 0-24 0,2 1-31 16,-2 1-35-16,-4-4-33 0,0 4-38 0,-4-2-35 0,-10 0-43 15,20 0-39-15,-20 0-215 0,15-3-463 0,-15 3 206 16</inkml:trace>
  <inkml:trace contextRef="#ctx0" brushRef="#br0" timeOffset="11749.51">5926 2719 207 0,'1'-15'279'0,"-1"15"-20"16,0 0-17-16,3-12-23 0,-3 12-17 16,3-8-19-16,-3 8-15 0,12-10-11 0,-8 6-7 0,-4 4-11 15,15-10-13-15,-4 7-4 0,-1-3-8 0,2 2-7 16,0-1 0-16,3 0-8 0,0 1-8 0,1 0-10 15,1 4-3-15,-1-1-10 0,-1-1-6 0,1 2-3 16,1 0-7-16,-1 2-6 0,-2 1-6 0,-2-2 4 16,-2 3-12-16,0-3-5 0,-10-1-3 0,17 10-3 15,-8-6 2-15,-3 2-6 0,-6-6-2 0,7 14-4 16,-7-6 0-16,0-8 4 0,-3 20 0 0,-1-13-3 16,-2 6-3-16,0-2 2 0,-8 0-3 0,4 2 2 15,1-1 2-15,-4-1-2 0,4 0-3 0,-2-2 0 16,-4 2 1-16,8-3-4 0,1-1-2 0,-5 1 4 15,2-1-1-15,9-7-2 0,-13 8 0 0,13-8 0 16,-9 8-2-16,9-8 1 0,-7 6-2 0,7-6 4 16,0 0-3-16,-9 7 2 0,9-7-2 0,0 0-1 0,0 0-1 15,0 0 4-15,0 0 2 0,0 0 2 0,0 0-5 16,19 13 3-16,-19-13 1 0,16 7-1 16,-10-6-4-16,-6-1 2 0,17 5-3 0,-7-4 5 0,2 1-5 15,-12-2-3-15,20 5 1 0,-11-3 4 0,1 0 0 16,0 2 2-16,-10-4-6 0,15 6 1 0,-4-5-1 15,-11-1 0-15,10 10 1 0,-1-7 2 0,-3 3-2 16,-1 2 1-16,1-1 5 0,-6-7 1 0,6 11-3 16,-5-1 8-16,-1-10 9 0,-1 14 2 0,1-14 6 15,-11 18 5-15,5-8-7 0,-6-3 3 0,2 4-4 16,-5-4-3-16,0 0-1 0,-3-1-3 0,5 2-5 16,-7-5 6-16,1 1-8 0,2 5 4 0,1-8-11 15,0 2-10-15,4-2-26 0,1 2-21 0,11-3-23 0,-19 0-26 16,19 0-31-16,-17 3-27 0,17-3-38 15,0 0-38-15,-7-7-63 0,7 7-187 0,0 0-527 16,0 0 233-16</inkml:trace>
  <inkml:trace contextRef="#ctx0" brushRef="#br0" timeOffset="12021.43">6473 3007 15 0,'10'1'296'0,"-10"-1"-12"16,11 5-16-16,-11-5-18 0,0 0-23 0,9 4-16 16,-9-4-12-16,0 0-5 0,0 13-15 0,0-13-11 15,0 0-12-15,-14 20-16 0,-1-8-10 0,5-3-15 0,-7 1-8 16,1 2-12-16,0-1-16 0,1-1-20 0,-9 4-29 15,2 1-31-15,-1-4-36 0,4-2-37 16,-1 3-35-16,4-1-32 0,3-5-47 0,-1 0-64 0,2 1-148 16,2-3-434-16,1-1 192 0</inkml:trace>
  <inkml:trace contextRef="#ctx0" brushRef="#br0" timeOffset="12769.39">6097 1829 176 0,'0'0'248'0,"13"-7"-8"0,-13 7-6 0,9-7-10 0,-9 7-9 16,15-5-10-16,-6 1-10 0,-9 4-7 16,0 0-7-16,14-2-18 0,-14 2-16 0,9-4-19 15,-9 4-17-15,0 0-7 0,0 0-14 0,16 13-5 0,-13-6-11 16,-3-7-7-16,-3 24-8 0,0-6-3 15,0 4-3-15,-1 2-13 0,-10 0-29 0,-1 10-33 16,-4-3-49-16,-9 2-53 0,1-2-75 0,-9 6-281 16,3-8-520-16,-1-2 230 0</inkml:trace>
  <inkml:trace contextRef="#ctx0" brushRef="#br0" timeOffset="46343.3">6629 2784 107 0,'0'0'264'0,"9"-23"-10"0,-9 23-14 0,0 0-13 16,0 0-14-16,11-2-9 0,-11 2-13 0,0 0-13 16,13-4-12-16,-13 4-12 0,0 0-8 0,15 2-14 15,-15-2-16-15,0 0-1 0,17 4-7 0,-17-4-3 16,7 8-6-16,-1-2-11 0,-6-6-5 0,6 15-4 15,-5-6 1-15,4 2-1 0,-1-3-9 0,-1 2-3 0,0 5-3 16,-3-1 4-16,0 1-9 0,0 0-3 16,0-3-4-16,-3 5-12 0,3-4 7 0,-3 1-4 15,0 0-6-15,-1 0-7 0,1-1 0 0,3-2-2 0,-6-3 2 16,6 3-21-16,-3 0 14 0,3-11-8 0,-4 15 1 16,4-15-1-16,-3 11 3 0,3-11-6 15,0 0 1-15,3 15-3 0,-3-15 4 0,0 0 11 0,0 0-10 16,4 11-2-16,-4-11-2 0,0 0-3 0,0 0 1 15,25-10-6-15,-25 10 6 0,17-11-17 0,-4 3 5 16,-1-3-8-16,2-1-7 0,2-6-5 0,0 0 3 16,1 1-2-16,2 1 5 0,-5-2-8 0,-2 2 11 15,4-1 3-15,-6 2-6 0,2-1 8 0,-1 6-2 16,-2-5 3-16,-2 5-5 0,2-1 7 0,-3 4-1 16,1 0 2-16,-7 7-1 0,9-13 0 0,-6 9 4 15,-3 4-3-15,8-7 1 0,-8 7-4 0,0 0 2 0,6-6 3 16,-6 6-1-16,0 0-3 0,0 0-1 15,0 0 2-15,0 0 2 0,13 17 1 0,-13-17 1 16,0 16-3-16,0-8 5 0,0 5-3 0,0 1 5 0,-3-1 4 16,3 1 3-16,-3 2-2 0,2-2 6 0,-2-1-4 15,3-1 1-15,-3 1-3 0,0-3 6 0,0 1-8 16,3-11 2-16,-3 15 3 0,3-15-3 0,3 15-2 16,-3-15-2-16,0 0-3 0,-3 11 12 0,3-11 3 15,0 0-8-15,0 0 2 0,0 0-5 0,3 15-1 16,-3-15 4-16,0 0 0 0,0 0-3 0,0 0-5 15,0 0 1-15,25-18-3 0,-17 11-10 0,4-3-4 16,-2-1-6-16,2 2-2 0,1-3-4 0,1 0-7 16,-2 0 6-16,6-5-2 0,-6 4 1 0,4-3 6 15,-3 1 0-15,-4 3 5 0,8-7 4 0,-7 6-1 0,2 0 2 16,-1 2 1-16,-2 4-1 0,-5 0 10 16,2-3 1-16,0 5 3 0,-6 5 2 0,10-10 1 0,-10 10 4 15,12-5-3-15,-12 5 4 0,8-5 3 0,-8 5 0 16,0 0 8-16,16 2-1 0,-16-2 10 15,9 8 4-15,-3-1 5 0,2 0-2 0,-2 0-3 0,-4 0 5 16,6 7-5-16,-2-4-2 0,0 1-6 0,1 2 3 16,-4-1-8-16,3 2-1 0,-3-1-2 0,-3 1-2 15,5-2 4-15,-2 3-6 0,-3-6-16 0,0-9-20 16,3 17-19-16,-3-8-20 0,0-9-25 0,3 13-26 16,-3-13-24-16,0 13-31 0,0-13-28 0,0 0-30 15,-6 11-61-15,6-11-202 0,0 0-532 0,0 0 236 16</inkml:trace>
  <inkml:trace contextRef="#ctx0" brushRef="#br1" timeOffset="153161.49">4412 3376 24 0,'0'0'111'0,"0"0"-2"0,0 0-10 15,0 0-2-15,0 0-3 0,0 0-4 0,0 0-6 16,0 0-2-16,0 0 3 0,0 0-8 0,0 0 2 15,0 0-4-15,0 0-2 0,0 0-2 0,0 0-6 16,0 0-3-16,0 0-3 0,0 0 2 0,0 0-3 16,0 0 3-16,0 0-4 0,0 0 0 0,0 0-5 15,0 0 4-15,0 0-10 0,0 0 1 0,0 0-5 16,0 0 2-16,0 0-6 0,0 0 1 0,0 0-2 16,0 0-4-16,0 0-1 0,0 0-4 0,0 0-2 15,0 0-2-15,0 0-6 0,0 0 0 0,-15-20 1 16,15 20 1-16,0 0-1 0,0 0-2 0,0 0 3 0,0 0 3 15,0 0 2-15,0 0-2 0,0 0 2 0,0 0 2 16,0 0-2-16,0 0 2 0,0 0 2 0,0 0 0 16,0 0-3-16,0 0-2 0,0 0 1 0,0 0 0 15,0 0 2-15,0 0-5 0,0 0 0 0,0 0-2 16,0 0 0-16,0 0-1 0,0 0 0 0,0 0-3 16,0 0-1-16,0 0-2 0,0 0-1 0,0 0 2 15,0 0 0-15,0 0-1 0,0 0-1 0,0 0 0 16,0 0 1-16,0 0-2 0,0 0-2 0,0 0 2 15,0 0-2-15,0 0 0 0,0 0 1 0,0 0-4 16,0 0-1-16,0 0-3 0,0 0 2 0,0 0 2 16,0 0 1-16,0 0-1 0,0 0-3 0,0 0 1 0,0 0 2 15,0 0-3-15,0 0-2 0,0 0 5 0,0 0-3 16,0 0-1-16,0 0 2 0,0 0 0 16,0 0 6-16,0 0-7 0,0 0 3 0,0 0-1 0,0 0-2 15,0 0 2-15,0 0-1 0,0 0-3 0,0 0 3 16,0 0-1-16,0 0-1 0,0 0-2 0,0 0 1 15,0 0-4-15,0 0 6 0,0 0-2 0,0 0-1 16,0 0-3-16,0 0 6 0,0 0-2 0,0 0 2 16,0 0-3-16,0 0 1 0,0 0-2 0,0 0 1 15,0 0-3-15,0 0 3 0,0 0-1 0,0 0-2 16,0 0 3-16,0 0-3 0,0 0 2 0,0 0 3 16,0 0-5-16,0 0 5 0,0 0-5 0,0 0 2 0,0 0 3 15,0 0-3-15,0 0 0 0,0 0 4 0,0 0-4 16,0 0 2-16,0 0-3 0,0 0 6 15,0 0-5-15,0 0 2 0,0 0-1 0,0 0 0 0,0 0 3 16,22 17-2-16,-22-17-4 0,0 0 2 0,0 0 1 16,0 0 3-16,0 0-2 0,0 0-1 0,12 3 2 15,-12-3-1-15,0 0-1 0,0 0 1 0,0 0 1 16,0 0 0-16,0 0 1 0,14 0 3 0,-14 0-4 16,0 0 4-16,0 0-6 0,0 0 5 0,0 0-2 15,13 0 0-15,-13 0-2 0,0 0 5 0,0 0-5 16,0 0 3-16,0 0 0 0,0 0 0 0,0 0-4 15,15-3 4-15,-15 3-6 0,0 0 7 0,0 0-7 0,0 0 5 16,0 0-2-16,13 0 2 0,-13 0-4 16,0 0 4-16,0 0-3 0,0 0 2 0,14-2-1 0,-14 2 1 15,0 0-3-15,0 0 2 0,0 0 3 0,0 0-4 16,13-4 0-16,-13 4 3 0,0 0-2 0,0 0 1 16,11-1-1-16,-11 1-3 0,0 0 2 0,0 0 2 15,0 0 0-15,0 0 0 0,0 0 0 0,15 0 0 16,-15 0-2-16,0 0 3 0,10-4 0 0,-10 4 2 15,0 0-3-15,9-3 1 0,-9 3 2 0,0 0-3 16,0 0 3-16,0 0-4 0,18 0 2 0,-18 0 3 16,0 0-3-16,13-3 2 0,-13 3-2 0,0 0 2 15,14-3 0-15,-14 3 4 0,10-1-3 0,-10 1 0 16,9-3 0-16,-9 3-1 0,0 0 1 0,15-4-4 16,-15 4 3-16,0 0 2 0,12-3-5 0,-12 3 1 15,10-4-3-15,-10 4 6 0,0 0-3 0,12-1 0 0,-12 1-2 16,12-2-1-16,-12 2 5 0,12-4-3 0,-12 4-2 15,0 0 3-15,15-2-4 0,-15 2-1 0,0 0 1 16,13-2 2-16,-13 2-2 0,0 0 3 0,0 0 0 16,12 0 0-16,-12 0-3 0,0 0 1 0,0 0-3 15,0 0 2-15,14 2-1 0,-14-2 3 0,0 0-2 16,0 0 5-16,0 0-6 0,0 0 3 0,10 2 0 16,-10-2-4-16,0 0 4 0,0 0 3 0,0 0-6 15,0 0 4-15,0 0-6 0,12-6 4 0,-12 6 0 16,0 0 0-16,0 0 2 0,0 0 1 0,0 0-4 15,15 2 2-15,-15-2 2 0,0 0 0 0,0 0-5 16,12-3 6-16,-12 3-4 0,0 0 2 0,0 0 0 16,0 0-2-16,19 0-5 0,-19 0 8 0,0 0-3 0,11-2 2 15,-11 2 1-15,0 0-3 0,0 0-3 16,13-2 3-16,-13 2-3 0,0 0 3 0,0 0 0 16,0 0 0-16,15 2-2 0,-15-2 2 0,0 0-2 0,9 2 0 15,-9-2 3-15,0 0 0 0,0 0-1 0,0 0 2 16,12 1-4-16,-12-1 1 0,0 0 2 0,0 0-3 15,15 2 2-15,-15-2-1 0,0 0 5 0,0 0-3 16,10 2 1-16,-10-2 1 0,0 0-6 0,0 0 3 16,14 0-3-16,-14 0 5 0,0 0-6 0,15 2 1 15,-15-2 3-15,0 0 2 0,12 4-1 0,-12-4 0 16,12 0 1-16,-12 0-3 0,15 3-1 0,-15-3 4 16,8 0-4-16,-8 0 5 0,15 0-4 0,-15 0 1 15,0 0-2-15,15 6 1 0,-15-6 2 0,14 1-1 0,-14-1 0 16,9 3 3-16,-9-3-3 0,10 1 1 15,-10-1-3-15,9 3 2 0,-9-3-1 0,0 0 1 16,11 3 0-16,-11-3 1 0,0 0-1 0,8 5-1 0,-8-5-1 16,0 0 0-16,0 0 2 0,0 0 0 0,14-1 0 15,-14 1 2-15,0 0-2 0,0 0 2 0,0 0-2 16,12 3 1-16,-12-3-2 0,0 0 4 0,0 0-3 16,12 0 3-16,-12 0-5 0,0 0 2 0,12 4 0 15,-12-4 2-15,0 0-1 0,16-4 0 0,-16 4-4 16,0 0 4-16,14 4 0 0,-14-4 1 0,0 0-1 15,17 0 4-15,-17 0-5 0,11 0 2 0,-11 0-2 16,0 0 3-16,10 1-4 0,-10-1 5 0,0 0-2 16,14 2 0-16,-14-2-4 0,0 0 3 0,0 0-3 0,13 0 6 15,-13 0-3-15,0 0 3 0,0 0-1 16,15 0-1-16,-15 0-2 0,0 0 3 0,0 0-1 16,0 0-1-16,12-7-1 0,-12 7 0 0,0 0 1 0,0 0 0 15,0 0-4-15,0 0 0 0,15 5 4 0,-15-5 0 16,0 0 0-16,0 0-2 0,15 0 1 15,-15 0-1-15,0 0 0 0,9 2 1 0,-9-2-2 0,0 0 0 16,0 0 1-16,15 0 3 0,-15 0-4 0,0 0 6 16,9 4-5-16,-9-4 1 0,0 0 0 0,0 0 1 15,0 0 4-15,15 0-4 0,-15 0 0 0,0 0-3 16,0 0 5-16,0 0 2 0,13 6-4 0,-13-6-1 16,0 0-1-16,0 0 4 0,0 0-1 0,0 0 1 15,15 0-5-15,-15 0 4 0,0 0-2 0,9-6 1 16,-9 6 1-16,0 0-2 0,0 0 0 0,0 0-1 15,16 0-1-15,-16 0 0 0,0 0 6 0,0 0-4 16,15-2-2-16,-15 2 4 0,0 0-1 0,0 0 2 0,18 0-2 16,-18 0 1-16,9 2-2 0,-9-2 3 15,0 0-3-15,0 0 4 0,13-4-5 0,-13 4 3 16,0 0-2-16,0 0 3 0,0 0 1 0,18 0 3 0,-18 0-2 16,0 0 5-16,0 0 1 0,11-7 0 0,-11 7-3 15,0 0 1-15,0 0 3 0,12 0-4 16,-12 0-2-16,0 0 1 0,13-3-2 0,-13 3 1 0,0 0-7 15,14 0 3-15,-14 0 1 0,0 0 5 16,13-4-3-16,-13 4 0 0,0 0-3 0,16-2 6 0,-16 2-5 16,0 0 0-16,15 0-3 0,-15 0 2 0,0 0 0 15,11-4-3-15,-11 4 4 0,0 0-4 0,0 0 1 16,0 0 0-16,16 0 0 0,-16 0 3 0,0 0-4 16,0 0 1-16,0 0 3 0,0 0-3 0,14 0 0 15,-14 0-2-15,0 0 5 0,0 0-1 0,0 0 2 16,0 0-4-16,13 3-4 0,-13-3 6 0,0 0-3 15,15-3 3-15,-15 3-2 0,13 4-1 0,-13-4 5 0,0 0-7 16,20 0 3-16,-20 0 0 0,12 2-2 0,-12-2 4 16,12 0-2-16,-12 0-2 0,11 1 1 0,-11-1 4 15,0 0-1-15,17 0-2 0,-17 0 1 0,12 0-1 16,-12 0-2-16,0 0 5 0,13 3-2 0,-13-3 0 16,0 0 1-16,9 3 2 0,-9-3-2 0,0 0 2 15,18 0 2-15,-18 0-1 0,9 0 3 0,-9 0-2 16,0 0 0-16,13 4 2 0,-13-4 7 0,12 1-11 15,-12-1 8-15,11 4-4 0,-11-4 5 0,0 0 2 0,19 0 6 16,-19 0 3-16,17-2-1 0,-17 2 0 16,12 0 4-16,-12 0-1 0,13 0-1 0,-13 0 9 15,0 0 6-15,13-2-5 0,-13 2-3 0,0 0 16 0,12-5 6 16,-12 5 4-16,0 0 1 0,0 0 1 16,0 0 2-16,0 0-1 0,0 0 2 0,14 7 1 15,-14-7-4-15,0 0-4 0,0 0-4 0,0 0-10 0,0 0-2 16,0 0-5-16,0 0 5 0,0 0-13 0,0 0-5 15,0 0-1-15,0 0-5 0,0 0-18 0,0 0-35 16,0 0-39-16,0 0-40 0,0 0-27 0,0 0-27 16,0 0-39-16,0 0-45 0,0 0-50 0,-33 15-321 15,21-9-675-15,-1 1 299 0</inkml:trace>
  <inkml:trace contextRef="#ctx0" brushRef="#br0" timeOffset="46660.1">7854 2501 5 0,'0'0'273'0,"0"0"-18"0,0 0-15 16,0 0-18-16,0 0-15 0,0 0-14 0,-20 0-9 16,20 0-12-16,-19 13-9 0,6-1-12 0,1-1-9 15,1 1-4-15,-2 2-8 0,4 1 5 0,-4 6-12 16,1 0 1-16,1-1-8 0,-2 2 2 16,7 1-14-16,0-2 0 0,-2 2-5 0,5-6 2 0,3 5-26 15,0-2 0-15,0-4-5 0,3 2-8 0,-3-1-11 16,8 1 16-16,-2-3-27 0,-3 3 2 0,4-5-5 15,-1 0-10-15,0 0-29 0,2-1-14 0,-5-2-22 0,0-4-31 16,7 1-24-16,-10-7-27 0,6 11-28 0,-3-8-27 16,-3-3-39-16,9 6-59 0,-9-6-211 15,0 0-522-15,0 0 231 0</inkml:trace>
  <inkml:trace contextRef="#ctx0" brushRef="#br0" timeOffset="47078.08">8013 2766 253 0,'9'-5'261'0,"-9"5"-8"0,0 0-17 16,8-8-14-16,-8 8-17 0,6-9-14 0,-6 9-16 15,10-10-9-15,-7 5-9 0,3-5-16 0,0 4-14 16,2-3-9-16,-2-2-13 0,4-2-12 0,-1-2-9 16,0 3-8-16,1-1-5 0,-1-1-8 0,2 3-8 15,-4-2-2-15,2 3-5 0,2-2-1 0,-5 5-10 16,0 1-5-16,1-4-4 0,-7 10-2 0,6-8-7 0,-6 8-3 16,9-10-3-16,-9 10-1 0,0 0-5 0,0 0 1 15,0 0-2-15,0 0-1 0,0 0-2 16,7 18 3-16,-7-5 0 0,0-13 3 0,-10 30 1 0,10-12 9 15,-3 4 4-15,-3-1 1 0,6-2 0 0,-3 4-1 16,-1 0 1-16,1 0-2 0,0 0-1 0,0-5 4 16,3 3-6-16,-3-4-1 0,0 1-6 0,3 0 0 15,-5-3 1-15,5-3-2 0,-3-2-19 0,0 1-23 16,0-1-31-16,3-10-34 0,-3 16-33 0,3-16-37 16,-3 13-32-16,3-13-71 0,0 0-194 0,-4 6-501 15,4-6 222-15</inkml:trace>
  <inkml:trace contextRef="#ctx0" brushRef="#br0" timeOffset="47333.61">8453 2793 45 0,'0'0'315'16,"0"0"-26"-16,0 0-9 0,6 10-7 0,-6-10-5 15,0 12-27-15,0-12-22 0,-1 18-16 0,-4-6-14 16,2-3-8-16,0 4-20 0,3 0-15 0,-6 1-15 15,3 1-9-15,-4 1-12 0,1-3-14 16,-1 2-9-16,1 1-5 0,-3-2-10 0,-2 2-7 0,1-6-7 16,1 6-6-16,-2-6-26 0,5-3-24 0,-2 2-19 15,3-3-22-15,-4 3-25 0,9-9-31 0,-13 13-30 16,7-10-42-16,6-3-27 0,-11 4-48 0,11-4-220 16,0 0-500-16,0 0 221 0</inkml:trace>
  <inkml:trace contextRef="#ctx0" brushRef="#br0" timeOffset="47904.26">8782 2599 103 0,'0'0'233'0,"8"-12"-15"0,-2 6-13 0,2 1-11 16,1-1-9-16,-2 3-9 0,2-3-9 0,5 1-6 15,-5 1-7-15,1 1-2 0,3-1-10 0,4-2-7 16,-4 2-4-16,5 1-6 0,-4 3-3 0,-1-4-7 16,6 4-6-16,-2-1-14 0,-5 1-10 0,1 0-9 15,1 5-3-15,-1-5-9 0,-7 6-9 0,0 1-2 16,1 0-6-16,-1-1-5 0,-6-6-7 0,6 20 1 0,-6-11-12 15,-3 4 3-15,0 2 4 0,-1-1-7 0,-1-1 4 16,-5 1 0-16,3 1 5 0,1-4-10 0,-2 0-3 16,-4 0-4-16,5 0 1 0,-2 3-6 0,3-6 3 15,0-1-6-15,-2 2 4 0,5-2-3 0,3-7 1 16,-6 12 0-16,6-12 0 0,-4 12-2 0,4-12 1 16,0 0 2-16,0 9-5 0,0-9-2 0,0 0 3 15,7 8-5-15,-7-8-4 0,11 6 2 0,-11-6-2 16,18 3 4-16,-11-3 0 0,-7 0-9 0,26 0 4 15,-16 0 0-15,5 1-3 0,-2-1 3 0,-13 0 1 16,27 3-1-16,-15-3 0 0,-4 0 2 0,-8 0-3 16,22 0 3-16,-22 0 0 0,16 1 0 0,-7 1-2 15,-9-2 0-15,14 8 3 0,-14-8 0 0,3 9 3 0,0-2-1 16,-3-7 7-16,0 16 3 0,0-16-6 16,-3 17 11-16,0-8 1 0,-6 3-5 0,-2-6 5 15,2 5-8-15,-1-2 0 0,0-3-1 0,-7 5 10 0,4-2-3 16,-2-4-9-16,1 3-7 0,1-1-1 0,1-5-32 15,2 4-13-15,-1-3-17 0,11-3-22 0,-15 4-22 16,5-4-27-16,10 0-22 0,0 0-23 0,-18-6-34 16,18 6-56-16,-8-15-187 0,5 7-492 0,3 8 219 15</inkml:trace>
  <inkml:trace contextRef="#ctx0" brushRef="#br0" timeOffset="48149.82">9487 2354 79 0,'19'0'247'0,"-11"6"-22"15,4-1-15-15,-2 5-10 0,1 0-1 0,-5 4-17 16,7 2-10-16,-7 0-8 0,3 6-7 0,-2 1-13 16,1-2-6-16,-2 3-9 0,-5 2-13 0,1 0-12 15,-4-1-9-15,2-1-8 0,-3 0-7 0,-3-2-8 16,-3 3-6-16,-1-3-7 0,-3-2-6 0,-1 2-10 15,-5-2-15-15,4 0-24 0,-5-6-31 0,1 3-32 16,3-6-32-16,4-4-26 0,-2 1-35 0,4-2-37 16,-4-2-214-16,5-1-438 0,9-3 194 0</inkml:trace>
  <inkml:trace contextRef="#ctx0" brushRef="#br0" timeOffset="48488.06">9745 2791 187 0,'15'0'322'16,"-15"0"-9"-16,19-1-15 0,-5-1-23 0,5 4-12 0,-3-4-19 16,7 2-16-16,4 0-23 0,-3-2-15 0,5 0-15 15,0 1-17-15,2-2-15 0,-3 3-22 0,5 0-11 16,-4 0 0-16,-3 0-14 0,3 0-9 0,-5 0-7 16,-5-1-35-16,-4-1-12 0,3 2-23 0,-8 0-15 15,-10 0-23-15,17-2-28 0,-17 2-32 0,12-6-38 16,-12 6-36-16,5-7-32 0,-5 7-19 0,-2-13-258 15,2 13-509-15,-8-18 226 0</inkml:trace>
  <inkml:trace contextRef="#ctx0" brushRef="#br0" timeOffset="48668.14">10130 2526 1 0,'0'0'243'0,"0"0"-23"0,0 0-18 0,0 0-3 15,0 0-2-15,0 0-8 0,0 0-8 0,-11 26-9 16,8-15-8-16,3 4-11 0,0 1-8 0,0 2-2 15,0 0-15-15,-3-1-10 0,0 9-9 0,0-1-13 16,0-4-11-16,-4 4-7 0,2-3-10 0,-6 2-20 16,0 0-36-16,-1-3-49 0,-3 4-56 0,-1-5-51 15,2-5-54-15,-2 0-216 0,3-3-447 0,1-4 198 16</inkml:trace>
  <inkml:trace contextRef="#ctx0" brushRef="#br0" timeOffset="49829.44">10647 2557 210 0,'0'0'269'0,"0"0"-21"16,0 0-24-16,0 0-9 0,0 0-11 0,0 0-8 0,0 0-6 15,6 26-10-15,-9-15-4 0,3 2-3 16,0 0-12-16,3-2-9 0,-3 5-14 0,0-1-3 16,2 3-11-16,-2-5-14 0,0 4-8 0,0 0-12 0,0-3-9 15,0 2-10-15,3-1-6 0,0-3-10 0,-3-12 1 16,0 17-4-16,1-8-16 0,-1-9 3 0,0 0 2 16,-4 18-7-16,4-18-8 0,0 0 7 0,0 11-2 15,0-11-9-15,0 0 9 0,0 0-7 0,0 0 2 16,0 0 0-16,0 0-8 0,0 0-2 0,0 0-11 15,19-31-3-15,-13 16-15 0,4 2 3 0,1-7-6 16,2-2-7-16,-1 2-1 0,6-2-3 0,-1 1 4 16,-4 0 5-16,5-3 1 0,1 6 2 0,-4 0-1 15,-3 5-5-15,6-5 8 0,-5 7 3 0,1 1 2 16,-2 3 6-16,0-1 4 0,-2 2 2 0,-1 3 6 16,-1-1-7-16,-8 4 4 0,19-3-4 0,-19 3-2 15,13 0-2-15,-13 0 4 0,14 3-3 0,-5 1-1 0,-9-4 2 16,10 14 1-16,-5-7-1 0,-4 3-1 15,2 4 0-15,0-1 8 0,-3 2-8 0,-3-1 6 16,2 1-8-16,-2-1 9 0,1 3-3 0,-2-3 1 0,2 1 3 16,-2-2-2-16,1-2-7 0,0 0 5 15,0-2-1-15,-2 1 2 0,5-10-2 0,-6 15 0 16,6-15-1-16,-3 11 3 0,3-11-2 0,-4 6 4 0,4-6 6 16,0 0 4-16,0 0-14 0,0 0 3 0,0 0-3 15,0 0 5-15,0 0-2 0,0 0-10 0,0 0-7 16,0 0-4-16,7-32-5 0,1 22-6 0,1-3 3 15,-2 0-2-15,1-3-7 0,1-1 2 0,4-1 5 16,-3 4-3-16,2 1 6 0,-1-3 1 0,1 3 4 16,0 2 1-16,0 1 1 0,-5 3 12 0,7-3 7 0,-7 4 0 15,0-2 5-15,2 4 9 0,-9 4-3 16,15-7 0-16,-15 7 1 0,11-1 4 0,-11 1-9 16,0 0 3-16,19 11 3 0,-13-6 9 0,0 4 2 0,2 0 0 15,-1 3-3-15,-1-2-1 0,0 5-10 16,0 2 6-16,1-1-2 0,-2 2-1 0,-1-2 2 0,1 3-5 15,-1-4 2-15,-2 1 0 0,-1 0-9 0,1-1-5 16,-4-2-32-16,2-3-21 0,0-10-21 0,0 21-32 16,0-21-27-16,-3 13-31 0,3-13-31 0,0 0-33 15,-6 7-72-15,6-7-172 0,0 0-508 0,0 0 225 16</inkml:trace>
  <inkml:trace contextRef="#ctx0" brushRef="#br0" timeOffset="50090.39">11655 2353 22 0,'0'0'266'16,"0"0"-22"-16,0 0-22 0,0 0-18 0,0 0-3 16,0 0-8-16,0 0-12 0,0 0-11 0,-12 31-4 0,7-15-2 15,-3-1-1-15,-2 3-11 0,1 2-11 0,0-1-6 16,-6 4 6-16,10 0-2 0,-1-2 4 0,2-3-19 15,1 6-12-15,0 0-11 0,-3 0-2 0,6-2-12 16,3-5-5-16,-2 0-9 0,-1 2-6 0,6-4-4 16,-3 1 1-16,3 1-13 0,5-4-5 0,-5 1 1 15,3-3-6-15,-3-2-1 0,3 0-4 0,1 0-27 16,-1-4-6-16,1 1-26 0,-1-1-29 0,3-3-19 16,-3 2-35-16,2-2-36 0,-11-2-34 0,21-2-42 0,-8-4-51 15,-6-2-254-15,7-6-566 0,-2 0 250 16</inkml:trace>
  <inkml:trace contextRef="#ctx0" brushRef="#br0" timeOffset="50452.21">12003 2309 106 0,'0'0'265'15,"0"0"-20"-15,-2-13-28 0,2 13-21 0,0 0-20 16,0 0-16-16,0 0-11 0,0 0-5 0,0 0-7 16,-13 27-5-16,9-17-8 0,4-10-6 0,-12 20 0 15,7-7-2-15,-1-1-10 0,-1 5-2 0,-4-1 3 16,5 0-9-16,-1-1-4 0,-1 0-1 0,4 0-6 16,-1 1-8-16,-1 2-3 0,2-5-7 0,0 3 2 15,2-1-7-15,1-4 0 0,-1-3-4 0,4 6 0 16,-2-14 3-16,1 21 1 0,1-13-2 0,2 2 29 15,0-1-19-15,4-2-5 0,-1 1 1 0,1-3 3 0,5 2 0 16,-1 0-16-16,3 0-7 0,3-3-2 0,-2 0-5 16,2 0-1-16,-3 0-15 0,3 1-5 15,0-5-28-15,-3 0-25 0,0 0-25 0,1 0-21 0,-2-4-22 16,-4 3-30-16,-10 1-29 0,18-3-37 0,-11-2-41 16,1-2-42-16,-2-1-263 0,-6 8-588 0,7-16 262 15</inkml:trace>
  <inkml:trace contextRef="#ctx0" brushRef="#br0" timeOffset="50674.79">12201 2528 112 0,'0'0'236'0,"0"0"-20"16,0 0-10-16,0 0-2 0,0 0-6 0,0 0 1 16,0 0-9-16,0 0-7 0,-6 45-16 0,6-31 4 0,0-1 4 15,0 7-11-15,-1-6-19 0,-1 6-11 16,2-1-10-16,-3-3-20 0,2 8-5 0,1-8-9 0,-2 1-9 15,-1-1-7-15,2 8-4 0,-1-11-13 0,-2 2-4 16,4-1-4-16,0-1-19 0,-2-2-30 0,2-11-23 16,-4 18-28-16,2-9-35 0,2-9-33 0,-1 15-31 15,1-15-31-15,0 0-34 0,0 9-236 0,0-9-490 16,0 0 217-16</inkml:trace>
  <inkml:trace contextRef="#ctx0" brushRef="#br0" timeOffset="50897.71">12479 2684 179 0,'0'0'274'0,"0"0"-7"0,0 0-10 15,0 0-13-15,3 16-9 0,-3-16-11 0,-2 19-20 16,2-7-7-16,-1 3-10 0,-2-1-14 0,3 1-15 0,-2 1-17 16,1 0-15-16,1-1-8 0,-2 1-14 15,2-1-10-15,-4-1-7 0,2-1-18 0,-1 1 6 16,2-5-13-16,-1 2-4 0,1 0-16 0,1-11-19 0,-5 15-31 15,5-15-26-15,-6 11-24 0,6-11-32 0,-3 9-32 16,3-9-28-16,-6 7-33 0,6-7-51 16,0 0-220-16,0 0-490 0,0 0 217 0</inkml:trace>
  <inkml:trace contextRef="#ctx0" brushRef="#br0" timeOffset="51209.72">12769 2442 2 0,'5'-9'285'0,"-5"9"-13"0,0 0-27 0,0 0-25 16,0 0-23-16,0 0-7 0,0 0 5 0,0 0 5 0,0 0-2 16,-10 36-9-16,2-21-8 0,-1-2-8 15,5 2 1-15,-1 5-9 0,-1-3-12 0,-1 3 7 16,1-2-22-16,1-1-4 0,1 1-14 0,1-2-6 15,1-3-8-15,4 1-9 0,-2 3 1 0,3-1-10 0,-2-7-5 16,2 3 9-16,3-1-5 0,0 0-8 0,2-3-4 16,2 3-3-16,2-2-10 0,3 1-12 0,-2-1 6 15,2-4-12-15,2 3-14 0,-2-5-28 16,-2 0-39-16,-1-2-37 0,3-1-29 0,-3 0-32 0,3-1-38 16,-6-3-40-16,1-2-40 0,4-3-48 0,-8-2-289 15,2-4-639-15,-2 2 283 0</inkml:trace>
  <inkml:trace contextRef="#ctx0" brushRef="#br0" timeOffset="51426.27">12978 2612 59 0,'0'0'223'15,"0"0"-17"-15,0 0 1 0,0 0 0 0,0 0 0 16,0 0-4-16,0 0-9 0,-9 39-14 0,6-28-5 16,0 3-3-16,2 3-7 0,-2-3-12 0,1 5-5 0,-2-3-9 15,1 3-12-15,-2-3-8 0,4 6-14 0,-5-3-3 16,0-2-15-16,5 0-7 0,-5-2-6 0,1-2-15 15,2 2 3-15,-1-4-9 0,1-1-7 0,0 0-12 16,3-10-20-16,-3 17-24 0,3-17-22 0,-5 10-23 16,5-10-19-16,-1 11-18 0,1-11-19 15,0 0-35-15,0 0-34 0,0 0-27 0,0 0-61 0,0 0-137 16,0 0-437-16,0 0 193 0</inkml:trace>
  <inkml:trace contextRef="#ctx0" brushRef="#br0" timeOffset="51685.65">13297 2354 43 0,'0'0'250'0,"6"17"-9"16,0-6-2-16,-1 7-8 0,1 5-9 0,1 0-12 15,1 3-14-15,-2 3-7 0,1 2-14 0,-4 0-14 16,3 5-14-16,0-2-10 0,-4-6-9 0,-2-1-11 15,0 2-15-15,-2-2-6 0,-4 1-8 0,0-3-13 16,2 1-4-16,-7-1-8 0,-1-3-8 0,3-1 0 16,-1-3-10-16,-1-5-18 0,-2 1-26 0,1-3-27 15,-1 0-37-15,-1-1-39 0,1-2-39 0,-1-2-48 16,4-4-70-16,0-2-172 0,10 0-467 0,0 0 207 16</inkml:trace>
  <inkml:trace contextRef="#ctx0" brushRef="#br0" timeOffset="51966.36">13658 2766 141 0,'11'6'303'0,"-4"-3"-4"0,-7-3-11 16,18 9-22-16,-3-5-18 0,1 0-11 0,4 1-11 15,-1-3-10-15,-1 2-14 0,12 1-23 0,-5-2-13 16,2 1-16-16,6-1-11 0,-3 1-13 0,0-3-12 16,-4 4-10-16,-5-5-11 0,6 0-14 0,-7 4-3 15,-1-2-3-15,-3-2-6 0,2 1-30 0,-1-1-12 0,-7 0-28 16,-10 0-31-16,21-2-29 0,-11-3-42 16,-5-1-37-16,-5 6-42 0,9-15-34 0,-6 5-63 15,-3-4-190-15,0-4-510 0,-2 2 226 0</inkml:trace>
  <inkml:trace contextRef="#ctx0" brushRef="#br0" timeOffset="52142.14">13992 2545 79 0,'-4'7'232'0,"4"-7"-11"0,0 17-7 0,0-5-6 16,-2 1-7-16,7 4-12 0,-5 2-16 0,0-2-10 15,1 1-14-15,1 6-15 0,-4 4-9 0,1-4-17 16,1 1-9-16,-5 0-8 0,2 1-6 0,-3 2-16 15,-7-4-5-15,1 1-30 0,-3-3-47 0,-1 2-43 16,1-3-55-16,-3 0-63 0,-1-3-207 0,5-5-413 16,1 0 183-16</inkml:trace>
  <inkml:trace contextRef="#ctx0" brushRef="#br0" timeOffset="52856.15">14771 2495 199 0,'12'-5'296'0,"-12"5"-12"0,10-2-16 0,-10 2-20 15,8-4-30-15,-8 4-22 0,0 0-16 0,0 0-4 0,0 0 0 16,7 17-12-16,-5-2 3 0,-4 1-11 0,2 1 3 15,-1 2-3-15,1 4-6 0,0 2-14 16,1 1-5-16,-1 3-11 0,0-4-6 16,2 3-13-16,1 0-10 0,-2-1-23 0,1-2 8 0,2-1-9 0,-4-3 0 15,3-1-9-15,0 2-4 0,-1-7-6 0,-1 4-7 16,-1-10-10-16,0 4-9 0,0-3-29 0,0-10-29 16,0 15-20-16,0-15-22 0,2 12-19 0,-2-12-21 15,0 0-17-15,-2 15-24 0,2-15-33 0,0 0-29 16,0 0-41-16,0 0-248 0,0 0-552 0,-22-27 245 15</inkml:trace>
  <inkml:trace contextRef="#ctx0" brushRef="#br0" timeOffset="53164.67">14834 2488 258 0,'1'-8'262'16,"1"-8"-8"-16,3 5-13 0,0-3-17 0,-2 5-16 0,3-1-8 15,4-3-10-15,-2 2-10 0,-2 4-13 0,1-5-8 16,1 1-8-16,-4 2-12 0,4-1-15 0,-5 3-12 16,6-4-4-16,-2 8-21 0,-7 3-8 0,16-10-4 15,-8 6-8-15,4 3-13 0,-2-1-2 0,-10 2-5 16,23 0-8-16,-13 3-1 0,3 5 0 0,1-2-8 16,-1 1 2-16,-2 2-14 0,1 2 2 0,-5 2-3 15,4 3 0-15,-4-2 1 0,-1 3-2 0,-3 1-4 16,1-5 4-16,1 4-6 0,-5-1-2 0,-3 1 1 15,1 0 0-15,-2-1 1 0,-3-1-3 0,-2-1 3 16,-3-1-11-16,-2-1-22 0,1 1-29 0,-5-3-25 16,-1 4-33-16,2-6-45 0,-7 2-38 0,11-3-44 15,-4-1-257-15,4-2-536 0,3-3 238 0</inkml:trace>
  <inkml:trace contextRef="#ctx0" brushRef="#br0" timeOffset="53499.29">15112 2854 228 0,'0'0'222'0,"-1"16"-12"16,1-16-15-16,1 13-14 0,-1-13-6 0,0 13-12 16,0-13-5-16,2 18-14 0,-1-10-4 0,4 0-8 15,-1 2-8-15,-1-3-1 0,2 3-2 0,1 0-8 0,1-5-5 16,2 1-6-16,2 0-5 0,-2-1-11 15,3 4-2-15,2-7-6 0,0 4-8 0,4-6-6 16,-3 1-3-16,0-2-12 0,1-2 0 0,-16 3-14 0,22-3 6 16,-8-2-7-16,-4-1-2 0,-2 1-2 15,4-1-5-15,-3-4-2 0,-3 0-2 0,-1-3-6 16,-3 1 2-16,-1-5-10 0,2 0-1 0,-6 3-8 0,2-2-1 16,-5 1-8-16,3 7-6 0,-3-4-6 0,-1 1-10 15,-4 3-15-15,2 1-15 0,-1 2-23 16,-4-1-19-16,4 6-14 0,10 0-21 0,-25-6-14 0,14 5-26 15,11 1-58-15,-15 0-153 0,15 0-422 0,-13-2 187 16</inkml:trace>
  <inkml:trace contextRef="#ctx0" brushRef="#br0" timeOffset="54090.35">15788 2457 245 0,'0'0'263'0,"9"-15"-14"0,-3 10-17 0,-6 5-16 0,13-14-14 16,-1 11-10-16,-3 0-13 0,5-2-8 0,-2 5-14 15,3-4-14-15,-4 3-12 0,4-4-14 0,-1 9-7 16,2-4-11-16,-1 1-6 0,3 3-10 0,-3 0-10 15,3 3-8-15,-3-2-6 0,-2 1-7 0,1 3-5 16,-1 2-2-16,0-3-5 0,-5-3-2 0,2 9-6 16,-2 0-1-16,-2-5-3 0,-2 4-4 0,-1-1 0 15,-1-1-2-15,-2-11-5 0,-9 24-1 0,0-9-1 16,0-4 1-16,-6-1-3 0,-1 1-19 0,-1-1-24 16,1-1-28-16,-7 0-36 0,-1 0-39 0,4-3-42 0,3-1-36 15,-2 2-261-15,5-1-512 0,-2-4 227 16</inkml:trace>
  <inkml:trace contextRef="#ctx0" brushRef="#br0" timeOffset="53794.28">15810 2570 230 0,'0'0'259'0,"0"17"-8"16,0-17-20-16,-1 23-12 0,2-10-11 0,1 2-6 16,-2 9-14-16,3-1-11 0,-2-1-11 0,1 1-8 0,2 2-12 15,-2 0-16-15,-1-1-14 0,4 4-6 0,-1-6-15 16,-2 1-10-16,1 1-10 0,-3-6-4 15,3 4-8-15,-3-5-7 0,-3-3-6 0,1 3-3 16,2-6-21-16,-1-2-13 0,1-9-24 0,0 18-17 16,0-18-28-16,0 15-34 0,0-15-29 0,-6 13-30 0,6-13-21 15,-6 6-27-15,6-6-229 0,0 0-461 0,0 0 204 16</inkml:trace>
  <inkml:trace contextRef="#ctx0" brushRef="#br0" timeOffset="54689.96">16083 2879 112 0,'11'-9'251'0,"-11"9"-15"16,13-6-15-16,-5 1-19 0,1 0-15 0,1-1-8 16,-1 3-12-16,3 1-8 0,1-2-9 0,-1 3-5 15,0-3-11-15,3 3-6 0,-15 1-6 0,21 0-8 16,-11 0-4-16,-10 0-18 0,18 0-5 0,-7 1-11 15,-11-1-5-15,13 5-10 0,-13-5-8 0,12 6-6 16,-9-2-2-16,-3-4-7 0,2 11-5 0,-2-11-1 16,0 14-1-16,0-14-3 0,-9 16-6 0,4-10 0 15,1 3-1-15,-5 0-5 0,-2-1 5 0,1-1-5 16,-1 2 1-16,2-2-1 0,1 0-2 0,0-2-5 0,-2-1 5 16,1 3-4-16,9-7-3 0,-15 8 2 0,10-6-3 15,5-2 3-15,-12 5-2 0,12-5-4 0,0 0 2 16,-9 6 3-16,9-6-5 0,0 0 5 0,0 0-1 15,0 0-1-15,0 0-2 0,0 0 3 0,0 0-1 16,0 0-4-16,23 9 4 0,-23-9-6 0,18 0 1 16,-18 0 0-16,21 1 5 0,-10-1-5 0,1 0 2 15,-1 1-3-15,7 1-3 0,-5-1 1 0,-1 2 2 16,3-2 2-16,-3 5-2 0,3-4 2 0,-6 0 1 16,1 1-5-16,-10-3 2 0,15 6-3 0,-7-1 3 0,-2 1 0 15,-6-6-3-15,10 14-3 0,-10-14 3 16,2 11 3-16,-1-4-2 0,-1-7 1 0,0 17 4 15,0-17 0-15,-7 12 1 0,-1-2-1 0,-1-5 0 0,0 0 2 16,-4 2 0-16,-1 0 0 0,4-4-4 16,-1 1-13-16,0 0-10 0,0-2-20 0,11-2-15 0,-22 5-25 15,13-5-21-15,9 0-22 0,-15 2-18 0,15-2-17 16,0 0-29-16,-14-6-45 0,14 6-178 0,0 0-446 16,0 0 197-16</inkml:trace>
  <inkml:trace contextRef="#ctx0" brushRef="#br0" timeOffset="54962.29">16774 2730 145 0,'9'-6'299'0,"-9"6"-24"16,0 0-26-16,0 0-28 0,10-2-15 0,-10 2-14 15,0 0-3-15,6 15-11 0,-1-6-6 0,-4 5-6 16,1-2-12-16,-2 4-12 0,4 0-15 0,-2 2-4 15,2-1-10-15,-1 8-6 0,0-2-14 0,0-1-4 0,2-1-7 16,-4 2-9-16,3-7-9 0,-2 4-5 16,-1-6-9-16,4 7 4 0,-2-5-6 0,0-1-9 15,-2 1 4-15,1-1-10 0,1-3-8 0,-2 1-20 0,-1-3-28 16,0-10-26-16,2 18-27 0,-2-18-28 0,-6 11-25 16,6-11-34-16,-3 10-22 0,3-10-28 0,0 0-41 15,-11 4-183-15,11-4-473 0,0 0 210 0</inkml:trace>
  <inkml:trace contextRef="#ctx0" brushRef="#br0" timeOffset="55262.71">16823 2610 19 0,'8'-11'282'0,"-1"3"-20"0,5-3-17 16,-2 0-17-16,5 5-12 0,-4-1-21 0,2 1-13 15,5 1-12-15,-3-1-7 0,3 5-11 0,-2-2-12 0,2 0-9 16,0-1-10-16,-2 3-11 0,2 2-5 16,-4-1-11-16,1-1-4 0,-15 1-8 0,21 5-8 15,-8-2-6-15,-4 0-11 0,-2 2-6 16,1 1-5-16,-8-6-3 0,12 9-2 0,-9 1-4 0,0-2 1 0,-3-8-4 16,-5 22-3-16,1-13-1 0,-1 2-2 0,-4 0-4 15,-1 0 1-15,-4 2-2 0,-2-5-3 0,1 4 0 16,0-3-5-16,-3 2-19 0,-3-1-21 0,1 0-26 15,2-1-31-15,0-1-36 0,3 0-37 0,1 2-39 16,1-5-46-16,1 1-231 0,5-5-509 0,7-1 225 16</inkml:trace>
  <inkml:trace contextRef="#ctx0" brushRef="#br0" timeOffset="55607.21">17208 2883 56 0,'0'0'283'0,"0"0"-13"0,0 0-15 16,0 0-21-16,0 0-19 0,0 0-25 0,15 0-16 15,-15 0-20-15,0 0-14 0,0 0-11 0,0 0-6 16,0 0 2-16,0 0 2 0,0 0-4 0,-18 26-9 15,13-19-6-15,1 3-4 0,-1 0-2 0,-1-1-3 16,6-9-5-16,-4 16-8 0,1-5-4 0,3-11-10 16,-3 21-3-16,0-14-5 0,3-7-1 0,0 15-21 15,0-15 7-15,3 15 0 0,-3-15-4 0,3 12 1 16,1-3-5-16,-4-9-11 0,12 15-6 0,-4-12-5 16,-1 5-23-16,2-5-19 0,0 0-31 0,0 1-29 0,-9-4-32 15,20 3-31-15,-11-1-27 0,2-2-27 16,3-5-38-16,-2 4-256 0,1-5-536 0,2-3 238 15</inkml:trace>
  <inkml:trace contextRef="#ctx0" brushRef="#br0" timeOffset="55770.27">17475 2993 189 0,'0'0'213'0,"0"0"-11"0,0 0-5 16,0 0-7-16,0 0-1 0,-2 20 2 0,2-20-17 16,-4 17-12-16,4-17-19 0,-8 25-1 0,7-13-14 15,-5 4-7-15,0 2-14 0,0-5-9 0,2 12-12 16,-4-7-2-16,1 6-10 0,1-7-8 0,-2 4-4 15,1 3-4-15,-1-2-20 0,1-5-35 16,-1 7-46-16,-4-5-48 0,5 0-49 0,1-3-73 0,-1-3-192 16,4 1-439-16,1-3 194 0</inkml:trace>
  <inkml:trace contextRef="#ctx0" brushRef="#br0" timeOffset="58852.12">17913 2925 8 0,'0'0'277'0,"12"9"-13"15,-3-3-5-15,8-1-17 0,-4-3-16 0,6 2-21 16,2-2-11-16,6 2-23 0,1-1-16 0,2 4-17 16,-1-5-16-16,-4 0-16 0,-1 2-32 0,-5-3-41 15,4 1-44-15,-6-2-48 0,1 4-62 0,0-4-86 16,-3-4-139-16,-3 4-376 0,-3-2 167 0</inkml:trace>
  <inkml:trace contextRef="#ctx0" brushRef="#br0" timeOffset="58668.46">17986 2775 354 0,'0'0'341'0,"0"0"-17"0,0 0-26 0,0 0-25 16,0 0-17-16,0 0-19 0,0 0-15 0,0 0-19 16,32 13-8-16,-20-13-13 0,-12 0-18 0,22 0-12 15,-7 2-16-15,1-1-10 0,1-1-12 0,1 0-17 16,-2 1-7-16,2-1-5 0,-3 5-12 0,3-5-7 15,-3 0-3-15,-2 2-14 0,3 0-8 0,-7 0-32 16,-9-2-29-16,20 4-28 0,-14-3-29 0,-6-1-36 16,9 3-32-16,-9-3-15 0,0 0-26 0,0 0-31 15,0 0-61-15,0 0-207 0,0 0-524 0,0 0 232 16</inkml:trace>
  <inkml:trace contextRef="#ctx0" brushRef="#br0" timeOffset="101586.33">18544 2501 188 0,'0'0'181'0,"-13"2"-8"0,13-2-6 0,0 0-12 15,0 0-12-15,0 0-2 0,0 0-3 0,0 0-6 16,0 0-2-16,0 0-6 0,0 0-3 15,0 0-5-15,0 0-7 0,0 0-1 0,0 0-1 0,0 0-8 16,0 0-6-16,0 0-6 0,0 0-8 0,0 0-4 16,0 0-7-16,0 0-6 0,0 0-2 0,0 0-10 15,0 0-2-15,0 0-5 0,0 0-3 0,0 0-7 16,0 0-2-16,0 0-4 0,0 0-1 0,0 0-4 16,0 0 0-16,38 9-6 0,-20-7 1 0,-1 2-4 15,-1-1 0-15,2 1-1 0,-2-2-1 0,1-1 0 16,1 6-1-16,-3-5-3 0,1 0-1 0,-5 6-1 15,0-5 1-15,-3 0-4 0,4 1 2 0,-3 2-7 16,1-1 6-16,-2-3-7 0,-8-2 6 0,12 11-2 0,-12-11-1 16,6 11 2-16,-6-11-2 0,6 8-1 15,-6-8 10-15,-3 12 3 0,3-12 8 0,-6 19 6 16,3-10 5-16,-2 0-6 0,-1 0 1 0,2 5 2 0,-5-2-1 16,0 0-2-16,1-1-1 0,-2 1-5 15,2 0 2-15,1 3 2 0,0-1-7 0,-1-1 3 0,-1 4-8 16,5-4 5-16,-5 2 1 0,0 0-7 0,3 0 1 15,0 1 2-15,-2-1-9 0,1 1 5 0,1-2 1 16,0 2-1-16,3-5-1 0,-3 4-2 0,2-5 9 16,-2 4-9-16,0-4 3 0,3 3 1 0,-2-5-2 15,5-8-2-15,-7 14-8 0,4-8-17 0,3-6-14 16,-9 12-17-16,6-5-19 0,3-7-25 0,-5 10-26 16,5-10-26-16,0 0-31 0,-7 7-20 0,7-7-40 15,0 0-207-15,0 0-481 0,0 0 213 0</inkml:trace>
  <inkml:trace contextRef="#ctx0" brushRef="#br0" timeOffset="101848.98">18593 2810 155 0,'0'0'255'15,"8"-7"-16"-15,-8 7-20 0,0 0-16 0,0 0-20 16,13-2-7-16,-13 2-11 0,15 2-12 0,-15-2-7 16,20 4-10-16,-9-3-12 0,3 1-11 0,1 2-11 15,0-1-13-15,-2 1-6 0,4-2-8 0,-4 0-7 16,0 1-6-16,2 2-10 0,0 0-9 0,-3-2-20 16,-1 1-24-16,-2-3-27 0,-1 2-23 0,9 1-26 15,-5-3-29-15,-5 4-27 0,-7-5-52 0,21 0-196 16,-21 0-412-16,25-6 182 0</inkml:trace>
  <inkml:trace contextRef="#ctx0" brushRef="#br0" timeOffset="102555.22">19221 2688 96 0,'-19'-4'258'0,"8"4"-15"0,-5 0-13 0,1-2-11 16,-3 4-13-16,2-4-19 0,-2 4-16 16,1-2-19-16,0 0-11 0,-1 3-17 0,4-2-13 0,-1 4-11 15,3-2-10-15,12-3-8 0,-16 8-5 0,6-2-11 16,2 1-5-16,2-2-8 0,6-5-1 15,-6 15-6-15,6-15-6 0,3 15-5 0,-3-15 0 16,6 17-5-16,2-7-4 0,-1 2-1 0,2-2-5 16,3 3-5-16,1-2 5 0,2-1-6 0,3 1 5 15,3 3-5-15,-5-4-3 0,1 3 2 0,-2-2-3 0,1-4 0 16,-1 2 0-16,-3 0-5 0,1-2-2 0,-4 1 2 16,-1-2-2-16,1 1 0 0,-5-1-4 0,2 1 2 15,-6-7-1-15,9 12 1 0,-7-6-1 0,-2-6 3 16,0 15 6-16,0-15 1 0,0 0 5 0,-6 16 6 15,0-10-4-15,6-6 5 0,-12 12 0 0,6-6 0 0,6-6-1 16,-14 8-1-16,7-4-5 0,7-4 1 0,-15 6 1 16,8-1-1-16,7-5-2 0,-17 1 1 15,17-1 2-15,-13 2-3 0,13-2 0 0,0 0 2 0,0 0 5 16,-21-8-6-16,21 8 1 0,-9-3-7 0,9 3 8 16,-8-11-2-16,8 11-5 0,-3-13-1 0,3 13 1 15,-1-22-1-15,5 9-3 0,2-1 1 0,2-4-2 16,1-3-1-16,4-1-2 0,2 2-3 0,3-2 5 15,3-7-8-15,-2 8-1 0,-1 2-5 0,2-1 0 16,0 2-6-16,-6 5-1 0,1-1-14 0,-2 5-12 16,1-2-14-16,-2 4-18 0,-5 0-25 0,1 2-25 15,2 2-31-15,-10 3-27 0,16-8-60 0,-7 7-183 16,-9 1-460-16,15-5 203 0</inkml:trace>
  <inkml:trace contextRef="#ctx0" brushRef="#br0" timeOffset="102946.29">19609 2625 78 0,'6'-7'259'0,"-6"7"-18"0,0 0-15 16,9-6-23-16,-9 6-12 0,15-1-13 0,-15 1-9 0,19 4-10 16,-19-4-7-16,21 3-7 0,-5 1-5 0,-2-1-15 15,-5-2-4-15,7 6-14 0,-1 0-4 0,-1 2-4 16,0-1-6-16,0 0-7 0,-2 2-5 0,-3 2-8 16,3 1-3-16,-2 4-9 0,-5-4-5 0,-1 5-7 15,1-4-1-15,-5 3-2 0,0-3 5 0,-5 4 5 16,4-1 0-16,-7 4-5 0,-1-3 8 0,5-2 0 0,-7 4-9 15,2-4 0-15,-1 1-7 0,1-2-3 0,-3 1-1 16,5-1-13-16,-4-2-2 0,2 1 3 16,-3 1-2-16,3-4-2 0,-1 2-8 0,2-2-8 0,1 1-24 15,-2 0-28-15,3-3-21 0,-1-3-29 0,-2 4-27 16,3-4-29-16,-2 1-41 0,1 2-33 0,7-9-58 16,-12 9-195-16,12-9-517 0,-9 6 229 0</inkml:trace>
  <inkml:trace contextRef="#ctx0" brushRef="#br0" timeOffset="103149.47">19666 2910 203 0,'16'-4'253'0,"3"3"-12"0,-1-1-20 16,11-2-11-16,-5 3-18 0,-5-1-17 0,8 4-17 0,3-4-18 15,-8 2-12-15,3 2-11 0,-5-1-23 0,-4-1-35 16,3 2-35-16,-1 0-42 0,-3 1-40 0,2-4-54 16,-2 2-227-16,-15-1-365 0,16-1 162 0</inkml:trace>
  <inkml:trace contextRef="#ctx0" brushRef="#br0" timeOffset="103378.22">20308 2790 185 0,'17'-2'280'0,"-1"0"-21"0,4 0-14 0,-2 2-16 16,5-5-20-16,3 3-20 0,1 0-16 0,-8-1-17 0,8 0-12 16,-2 3-15-16,-5 0-16 0,-1-1-13 15,0 1-11-15,1 0-18 0,-5-2-21 0,0 2-22 16,-4 0-26-16,-11 0-28 0,18 0-23 0,-18 0-34 0,11 0-37 15,-11 0-35-15,0 0-47 0,7-5-134 0,-7 5-364 16,0 0 161-16</inkml:trace>
  <inkml:trace contextRef="#ctx0" brushRef="#br0" timeOffset="103686.97">20428 2765 95 0,'0'0'211'16,"-12"7"-19"-16,12-7-11 0,-11 5-19 0,11-5-13 15,-10 9-8-15,10-9-14 0,-3 7-2 0,3-7-3 16,-6 14-9-16,6-14 0 0,1 14-10 0,-1-14-5 16,5 13 0-16,1-6-5 0,-2 1-3 0,7 3-5 15,1-1-4-15,-3 0-5 0,3 1-5 0,1-1-1 0,0-1-13 16,4 3-4-16,-1-1-3 0,5 3 1 16,-1-1-6-16,-1 2 0 0,-6-5-8 0,2 4-4 15,-1-4-5-15,-1 1 0 0,-2-1-6 0,-2 0 2 0,-4-1-8 16,0-2 1-16,-1 3-1 0,-1-3-4 0,-3-7 0 15,-3 15 3-15,3-15-1 0,-7 15-3 0,0-10 4 16,-1 1-7-16,-4 1 1 0,3 0 2 0,-4-3-2 16,-4 3-13-16,7-7-16 0,-7 5-26 0,7-4-23 15,-3-1-24-15,13 0-24 0,-23 1-29 0,23-1-32 16,-16-1-72-16,16 1-136 0,-12-2-417 0,12 2 185 16</inkml:trace>
  <inkml:trace contextRef="#ctx0" brushRef="#br0" timeOffset="103958.96">20990 2947 92 0,'0'0'338'0,"0"0"-16"15,0 0-24-15,12 0-36 0,-12 0-22 0,0 0-10 0,22 0-8 16,-10 0-17-16,0 0-13 0,2 4-8 0,2-3-7 15,3 0-13-15,2-2-16 0,-1 2-11 0,5-1-20 16,2 3-10-16,-2-3-3 0,2 2-15 0,-8 1-7 16,8-3-5-16,0 6-6 0,-6-5-17 0,-2-1-8 15,1 3-10-15,-2-3-20 0,-5 0-15 0,2 1-29 16,-15-1-25-16,16 3-20 0,-16-3-25 0,12 1-46 16,-12-1-42-16,0 0-45 0,0 0-42 0,0 0-215 15,-7-23-528-15,7 23 234 0</inkml:trace>
  <inkml:trace contextRef="#ctx0" brushRef="#br0" timeOffset="104179.37">21290 2779 1 0,'0'12'283'0,"0"-12"-12"0,-2 17-10 0,4-4-10 15,-1 0-21-15,2 2-11 0,-1 1-20 0,-2 7-14 0,1-6-14 16,-1 0-16-16,3 8-20 0,-1-3-9 0,-2-2-15 15,0 0-12-15,0 1-6 0,0 0-6 0,0 1-12 16,-2-3-26-16,-4 2-34 0,0-4-27 0,2-2-39 16,-2 1-45-16,-2-1-38 0,1-3-46 0,-2-1-245 15,0 2-458-15,5-9 203 0</inkml:trace>
  <inkml:trace contextRef="#ctx0" brushRef="#br0" timeOffset="106596.1">21758 2791 213 0,'0'0'255'0,"10"-3"-11"0,-10 3-12 15,0 0-14-15,11-4-13 0,-11 4-19 0,0 0-17 16,0 0-15-16,0 0-16 0,0 0-18 0,0 0-12 16,0 0-8-16,0 0-7 0,9 13-11 0,-9-13-3 15,0 14-7-15,0-14-1 0,3 21-2 0,-6-8-5 16,3 1-1-16,0-1-10 0,0 2-1 0,3-3-10 15,-2 5 2-15,1-4-4 0,-1-1-8 0,2 3 5 0,-1-3-5 16,2-2 3-16,-1 1-6 0,2-1-4 0,1-2 2 16,1 0-1-16,1 2 3 0,1-4-3 0,1 0 0 15,2-2-8-15,1 0 6 0,2 2-6 0,0-2 1 16,5-3-2-16,-3-1-1 0,3-1-5 0,-4-3 4 16,4 2-5-16,-1-2 1 0,5-3-4 0,-2-4 3 15,-7 4-2-15,3-4-2 0,-3 1-1 0,-2-4-4 16,4-2-2-16,-8 3 1 0,-2-5 0 0,1 2-1 15,-4-1-1-15,-4 2-2 0,2-3 3 0,-4 0-2 16,-4 3-3-16,-7-6 4 0,1 7-2 0,1 0-2 16,-5-4 4-16,1 6-3 0,2 1 2 0,-2 3-6 15,-3 1 4-15,3-1-1 0,-3 4-4 0,3 0 4 16,-1 3-5-16,1-1-11 0,3 2-17 0,1 3-11 16,-1 1-20-16,2 0-25 0,10-4-16 0,-16 8-21 15,8-1-20-15,1 0-25 0,7-7-50 0,-9 12-194 16,9-12-456-16,0 0 202 0</inkml:trace>
  <inkml:trace contextRef="#ctx0" brushRef="#br0" timeOffset="106845.27">22408 2867 134 0,'15'0'291'15,"-15"0"-19"-15,20 0-17 0,-8-2-16 0,1 2-23 16,2 0-13-16,4-2-14 0,1 3-15 0,5-1-10 16,-7 1-13-16,7-2-18 0,-5 1-15 0,-2 0-15 15,2 0-3-15,0 0-10 0,-4 1-9 0,2 1-6 16,-3-2-9-16,1 0-20 0,-1 0-18 0,-3 2-26 16,-3-1-24-16,-9-1-27 0,17 2-32 0,-17-2-29 15,0 0-33-15,10-5-50 0,-10 5-229 0,0 0-458 16,0 0 203-16</inkml:trace>
  <inkml:trace contextRef="#ctx0" brushRef="#br0" timeOffset="107141.07">22660 2735 53 0,'0'0'244'0,"0"0"-21"0,0 0-21 0,0 0-10 15,-12 9-5-15,12-9-8 0,-4 15-9 0,4-15-5 16,-2 16-12-16,4-1-8 0,-2-1-11 0,0 3-11 15,-2 0-8-15,4-3-13 0,-2 3-4 0,3-1-10 16,-2 2-12-16,1 0-2 0,-2-3-13 0,-2 2 1 16,2-1-9-16,-1 0-5 0,1-1-5 15,-3 0-9-15,3-4-19 0,-2 0-26 0,2-11-30 0,2 19-35 16,-2-9-28-16,0-10-46 0,-2 13-30 0,2-13-234 0,0 0-447 16,5 9 199-16</inkml:trace>
  <inkml:trace contextRef="#ctx0" brushRef="#br0" timeOffset="107735.81">23237 2678 258 0,'0'0'301'16,"0"0"-15"-16,0 0-32 0,6-20-20 0,-1 16-19 15,-5 4-18-15,9-8-12 0,-2 2-18 0,-7 6-18 0,17-9-15 16,-5 7-13-16,0-1-12 0,1 3-11 0,-1-1-12 16,3 1-5-16,0 1-14 0,-3-1-2 15,-12 0-7-15,22 3-6 0,-11-1-8 0,0 0-5 0,-2 1-2 16,-9-3-6-16,18 7-7 0,-12-1-2 0,-1-1 2 16,4-1-6-16,-9-4 0 15,3 15-8-15,-2-8 4 0,-1-7-5 0,3 13 5 0,-3-13-4 0,-6 20-2 16,2-14 2-16,1 4-3 0,-3-2-1 0,0 1 6 15,0 0-7-15,-3 1 1 0,1-2 0 0,-2 2 4 16,1-3-5-16,-1 0 0 0,1 0-1 0,3 0 3 16,-2 3-7-16,8-10 5 0,-12 7-3 0,6 0 0 15,6-7 3-15,-6 10-2 0,6-10-1 0,-7 7-2 16,7-7 1-16,-2 11 1 0,2-11-2 0,0 0 3 0,-1 11 0 16,1-11-2-16,3 14 1 0,-3-14 0 15,7 10-3-15,2-3 6 0,-4 0-5 0,1 0 0 0,1 1 2 16,1-2-2-16,1 2 0 0,-2-2 3 15,1 0-6-15,-8-6 0 0,8 15 1 0,-3-8 2 0,-4 1-2 16,-1-8-1-16,6 15 1 0,-6-7-2 0,0-8 2 16,2 14-4-16,-2-14 7 0,0 13 3 15,0-13-4-15,-8 9 4 0,2 0 3 0,-2-5 4 0,8-4-1 16,-20 11-5-16,8-11 2 0,-3 3-3 0,3 1-1 16,3-2-12-16,9-2-16 0,-20 4-17 0,8-4-26 15,0 1-17-15,12-1-23 0,-20 2-26 0,20-2-24 16,-12-3-30-16,12 3-63 0,0 0-171 0,-7-12-455 15,7 12 202-15</inkml:trace>
  <inkml:trace contextRef="#ctx0" brushRef="#br0" timeOffset="108091.14">23701 2867 250 0,'0'0'239'0,"0"0"-21"15,0 0-14-15,-12 23-13 0,12-23-4 0,-6 15-15 0,2-6-8 16,1-1-12-16,0 6-14 0,3-14-10 0,-7 22-6 16,7-11-8-16,0-2-11 0,0-9-1 0,0 21-6 15,3-11-3-15,-3-10-2 0,1 21-7 0,2-14 2 16,0 1-5-16,3-2-5 0,4 2 4 0,-1-1-13 16,2 0-6-16,1-1-1 0,0-2-2 0,4 1-8 15,-1-3-6-15,1 0-6 0,4-1-4 0,-1-2 4 16,-2-3-11-16,0-2-1 0,1-1-3 0,-1-2-6 15,-4-2 2-15,1-3-3 0,-3 0-4 0,1 0 2 16,-6-4-5-16,-1 1 2 0,-2 0-2 0,-6 3-6 16,0-3 0-16,-5 3-6 0,-5-6 2 0,1 1-1 15,-3 7-9-15,-1 4-7 0,-2-3-10 0,-6 4-11 16,3 0-11-16,2 3-8 0,-1 4-14 0,-1 0-24 16,7 0-18-16,-4 4-20 0,4-2-44 0,2 2-4 15,12-4-49-15,-12 7-202 0,5-4-467 0,7-3 207 16</inkml:trace>
  <inkml:trace contextRef="#ctx0" brushRef="#br0" timeOffset="108378.28">24164 2916 106 0,'0'0'302'0,"0"0"-20"0,15 5-15 0,-15-5-15 16,9 5-17-16,-2-2-16 0,-7-3-9 0,15 11-17 16,-3-4-14-16,0-1-8 0,-3 5-22 0,4-3-8 15,1 4-11-15,-3-1-16 0,1-3-11 0,3 3-6 16,-3 1-12-16,2-3-6 0,-1 4-9 0,-4-4-10 16,1 1-2-16,-1 2-4 0,2-5-6 0,-2 4-3 15,-2-4-15-15,2 2-13 0,2-3-23 0,-7 3-18 16,-1-3-21-16,6-1-29 0,-9-5-34 0,10 11-26 15,-10-11-30-15,6 6-30 0,-6-6-52 0,0 0-205 0,0 0-487 16,0 0 216-16</inkml:trace>
  <inkml:trace contextRef="#ctx0" brushRef="#br0" timeOffset="108660.6">24563 2909 116 0,'0'0'266'0,"0"0"-26"0,0 0-25 16,0 0-25-16,0 0-8 0,0 0-10 0,0 0-9 16,0 0-15-16,-24 32-7 0,17-20-16 0,-5 3-8 15,0 0-13-15,3 4-11 0,-6-1-6 0,3-3-4 16,-3 5-9-16,-1-4-6 0,0 3-11 0,-4-1-24 16,2-1-41-16,3-3-40 0,-1-3-41 0,0 3-39 15,4-2-55-15,-3-2-187 0,4-4-400 0,2 1 176 0</inkml:trace>
  <inkml:trace contextRef="#ctx0" brushRef="#br0" timeOffset="115161.03">25050 2640 60 0,'0'0'217'0,"0"0"-5"0,0 0-6 15,-18-2-9-15,18 2-5 0,0 0-12 0,-11-5-11 16,11 5-10-16,0 0-11 0,-19-2-11 0,19 2-11 0,-12 0-13 16,12 0-12-16,0 0-11 0,-15 0-9 0,15 0-9 15,0 0-4-15,-12 3-12 0,12-3 0 0,-12 8-7 16,12-8-6-16,-7 9-3 0,7-9-2 0,-6 11-4 16,4-2-3-16,2-9-2 0,-3 16-6 0,3-16 0 15,3 17 3-15,5-8-2 0,-5 5-6 0,1-4-3 16,2 2 0-16,3 0-3 0,1-1 4 0,-1 3-4 15,-1-3 0-15,7 0-2 0,-5 2-3 0,4-1 2 16,-2-2 1-16,4-1-2 0,-6-1-1 16,4 2-5-16,-2 0 4 0,1 1-4 0,-4-1 2 0,-1-1-2 15,1-3-1-15,-2 3-4 0,-1-5 5 0,0 3-2 16,-3 2 6-16,-3-9-4 0,4 13 5 0,-4-3-1 16,0-10 6-16,-7 14 6 0,7-14 6 0,-12 12 0 15,2-6-2-15,-1 0 2 0,2-3-1 0,-7 3-4 16,-1-1 2-16,-1 0-8 0,2-3 3 0,3 2-4 15,-1 0 3-15,1-2-11 0,1-1-20 0,4 2-18 0,8-3-28 16,-19 1-23-16,19-1-32 0,-9 6-19 0,9-6-23 16,-7 3-18-16,7-3-58 0,0 0-168 15,0 0-436-15,0 0 194 0</inkml:trace>
  <inkml:trace contextRef="#ctx0" brushRef="#br0" timeOffset="114773.05">24936 2615 186 0,'0'0'212'0,"0"0"-7"15,0 0-6-15,0 0-4 0,0 0-7 0,0 0-5 16,0 0-5-16,0 0-6 0,0 0-4 0,0 0-7 15,0 0-4-15,0 0-8 0,0 0-5 0,0 0-8 16,0 0-4-16,0 0-21 0,0 0-13 0,0 0-5 16,0 0-8-16,40 0-8 0,-40 0-7 0,17-3-5 15,-1 3-14-15,1 3 3 0,1-2-4 0,-1-1-8 16,3 4-2-16,-2-2-6 0,4-2-3 0,-5 0-2 16,3 1-3-16,0 1-4 0,-1 2-1 0,-1-3-7 0,-2 0-2 15,2 1-9-15,-3-2-7 0,-4 1-14 0,-11-1-9 16,15 2-15-16,-15-2-14 0,13 0-23 0,-13 0-14 15,0 0-22-15,0 0-21 0,0 0-18 16,0 0-8-16,0 0-16 0,0 0-10 0,0 0-32 0,0 0-168 16,-42 2-418-16,42-2 185 0</inkml:trace>
  <inkml:trace contextRef="#ctx0" brushRef="#br0" timeOffset="115428.29">25416 2792 5 0,'14'0'265'0,"-14"0"-15"16,0 0-11-16,19 11-11 0,-5-4-12 0,-1 1-17 16,2 2-5-16,-2 0-11 0,4-2-13 0,5 5-11 15,1-2-13-15,-3 2-10 0,1 0-15 0,2-3-11 16,1 3-8-16,-2 1-8 0,-3-4-8 0,1 0-12 15,-4-2-8-15,6 6-5 0,-8-7-4 0,-4-4-3 0,2 5-14 16,-6-3-5-16,5-1-17 0,-4 0-22 0,-7-4-26 16,12 7-19-16,-12-7-24 0,6 2-25 0,-6-2-26 15,0 0-27-15,0 0-17 0,0 0-47 16,0 0-185-16,0 0-432 0,0 0 191 0</inkml:trace>
  <inkml:trace contextRef="#ctx0" brushRef="#br0" timeOffset="115667.99">25838 2773 122 0,'0'0'243'0,"0"0"-9"0,0 0 0 16,0 0-14-16,-25 18-17 0,21-10-8 0,-5 3-9 16,3 1-7-16,1-1-10 0,-4 2-10 0,2 4-11 15,1-6-12-15,-3 6-13 0,-2-3-8 0,4 3-8 16,-2-1-12-16,0-2-6 0,2 2-11 0,-2-6-5 15,3 5-9-15,-2-5-1 0,-2 2-9 0,4-1-6 16,0-2-3-16,-2-3-18 0,3 2-24 0,5-8-25 0,-12 10-28 16,4-3-39-16,8-7-40 0,-13 7-33 0,13-7-31 15,-6 4-269-15,6-4-499 0,0 0 221 16</inkml:trace>
  <inkml:trace contextRef="#ctx0" brushRef="#br0" timeOffset="115927.19">26040 2848 211 0,'0'0'268'0,"6"6"-14"0,-6-6-7 16,0 0-7-16,0 16-12 0,0-16-15 0,-8 18-3 16,7-5-12-16,-1 0-1 0,-1-1-14 0,3 3-14 15,-6 0-15-15,9-2-16 0,-6 1-10 0,0-2-14 16,0 2-11-16,2 1-8 0,1-2-10 0,-3 1-12 15,0 1-4-15,3-2-5 0,-3-4-7 0,3-9-7 16,-3 20-22-16,0-14-31 0,3-6-23 0,-3 16-20 0,3-16-29 16,-1 9-27-16,1-9-21 0,0 0-21 15,-3 13-26-15,3-13-22 0,0 0-40 0,0 0-213 16,0 0-480-16,0 0 213 0</inkml:trace>
  <inkml:trace contextRef="#ctx0" brushRef="#br0" timeOffset="116318.93">26173 2993 188 0,'0'0'227'0,"0"0"-17"16,0 0-13-16,0 0-9 0,0 0-13 0,-11 34-16 15,14-24-7-15,-3 4-12 0,0-4-8 0,0-10-7 16,0 21-8-16,5-11-9 0,-2 1 1 0,3-3-12 16,-1 2-1-16,3-1-8 0,4 0-6 0,-2 2-6 15,2-4-4-15,5-1-6 0,-1 1-7 0,6-2-8 16,-5-3-6-16,4 2-2 0,-2 1-2 0,6-6-7 15,1-3-3-15,1 4-4 0,-11-5 3 0,6-1-6 16,1-1-3-16,-4-1 1 0,1-4-5 0,-4-1-2 16,-4-2 1-16,1-3-6 0,-5 4 1 0,4-3-7 0,-8 2 5 15,-1-1-7-15,-3 1 1 0,-3-2 1 16,-1 7-1-16,-2-7-2 0,-8 2 2 0,1 5-2 16,-12-5-4-16,5 5 4 0,1 3 0 0,-4-2-9 15,-6 2-7-15,6 3-21 0,-2 1-16 0,5 3-19 0,4 0-16 16,0 3-24-16,5-1-16 0,-1 0-22 0,12-2-27 15,-19 3-241-15,11 3-451 0,8-6 200 0</inkml:trace>
  <inkml:trace contextRef="#ctx0" brushRef="#br0" timeOffset="119941.99">27364 2852 174 0,'0'0'278'16,"0"0"-20"-16,-3-11-11 0,3 11-22 0,0 0-11 15,0 0-20-15,0 0-14 0,0 0-13 0,0 0-18 0,0 0-8 16,26-6-12-16,-26 6-5 0,19 0-11 0,-6 0 1 16,4 0-3-16,-1 0-6 0,1 0-8 15,-1 3 0-15,0-2-5 0,4-1-1 0,-1 2-14 0,6 0-8 16,-5 0 0-16,2-1-4 0,2-1-13 0,-5 2-2 15,-2-2-5-15,-2 0-2 0,1 1-8 0,-5-1 0 16,1 0-4-16,-12 0-11 0,19 3 0 0,-9-2-12 16,-10-1-16-16,14 1-17 0,-14-1-18 0,0 0-22 15,16-1-21-15,-16 1-28 0,0 0-28 0,0 0-22 16,0 0-20-16,0 0-31 0,0 0-51 0,0 0-169 16,0 0-470-16,0 0 207 0</inkml:trace>
  <inkml:trace contextRef="#ctx0" brushRef="#br0" timeOffset="120167.33">27400 3051 221 0,'16'5'246'0,"4"-2"-10"0,5 4-12 16,-6-4-7-16,1-1-14 0,7 2-15 0,3-2-21 0,-5 3-9 15,5-1-24-15,-12-3-11 0,-2-1-10 0,5 1-13 16,-2-1-20-16,1 2-21 0,-5 0-28 0,1-2-28 16,-6 0-29-16,2 1-36 0,-12-1-39 0,17-1-50 15,-17 1-210-15,13-2-391 0,-13 2 174 0</inkml:trace>
  <inkml:trace contextRef="#ctx0" brushRef="#br0" timeOffset="143481.25">28541 2807 82 0,'0'0'229'0,"7"-10"-14"0,-7 10-21 0,9-6-5 15,-9 6-19-15,14-8-8 0,-8 4-7 0,-6 4-3 16,12-7-5-16,-8 1-4 0,-4 6-5 0,12-5-7 15,-12 5-6-15,7-4-11 0,-7 4-7 0,0 0-11 16,8-5-7-16,-8 5-11 0,0 0-8 0,6-6-10 16,-6 6-7-16,0 0-7 0,0 0-5 0,0 0-7 15,0 0-1-15,0 0-4 0,0 0-3 0,0 0-4 16,0 0-2-16,0 0 0 0,-6 33 0 0,6-33-5 16,-14 14 1-16,7-6-5 0,-3 1 2 0,-2 2 3 15,-5-4-3-15,7 3-1 0,-5-2-1 0,-2 0 0 16,-2 2-3-16,6-4 2 0,-7 1 2 0,8-4-1 15,-6 5 1-15,4-5-3 0,0 0-1 0,2-1-5 0,2 1 10 16,-4-1-3-16,14-2 1 0,-19 2 3 16,19-2-4-16,-16-2-1 0,16 2 1 0,0 0 3 0,-17-5 1 15,17 5-6-15,-12-6 1 0,12 6-2 0,-1-16-5 16,1 16-7-16,1-11-10 0,-1 11 1 0,6-20 2 16,3 9-2-16,-1-3-3 0,2 3-8 0,2-3 3 15,-3 1 2-15,-2 2 2 0,7 3 3 0,-5-1 3 16,4-2 1-16,-1 1-1 0,-1 3 1 0,2-2 2 15,0 0 0-15,-1 3 2 0,2-1 0 0,-5 1 2 0,1 1-3 16,-1 3 3-16,1-2-1 0,1 1 1 16,-2 1 1-16,1-4 3 0,-10 6-2 0,20-1-2 15,-20 1 0-15,18 0 1 0,-18 0 0 0,16 1 2 16,-9 2-2-16,-7-3-1 0,17 5-2 0,-11-2 1 16,-6-3 1-16,10 13 3 0,-7-3-2 0,3-2 0 0,-1 7 1 15,-2 0 0-15,-2 1 5 0,1-1 3 16,1 3 4-16,-6-1 0 0,1 1 8 0,2 4 3 0,-4-1 3 15,-1 2-4-15,-1-5-1 0,2 3-1 16,-5 0 2-16,3 1-3 0,1 2 7 0,-4-8 1 16,9 6-3-16,-6-5 0 0,5-3-3 0,-3 1-2 0,-4-2-3 15,5 5 3-15,0-7-1 0,-1 4-4 0,1-5 0 16,-3 3 1-16,6-3-1 0,0-10-2 0,-5 14-8 16,5-14-18-16,-3 14-18 0,3-14-22 15,-6 11-22-15,6-11-28 0,-6 10-20 0,6-10-28 0,-9 3-27 16,9-3-30-16,0 0-219 0,0 0-466 0,0 0 207 15</inkml:trace>
  <inkml:trace contextRef="#ctx0" brushRef="#br0" timeOffset="144167.32">29060 2742 93 0,'0'0'286'0,"0"0"-12"15,0 0-22-15,0-16-17 0,0 16-18 0,0 0-15 16,3-13-16-16,-3 13-14 0,3-10-10 0,-3 10-20 15,7-10-9-15,-7 10-21 0,9-6-7 16,-9 6-15-16,14-9-10 0,-5 7-6 0,-9 2-6 0,19-3-9 16,-10 2-8-16,-9 1-2 0,24 0-8 0,-15 0-3 15,1 3-5-15,1-2-1 0,1 1-5 0,-2 2-3 16,-1 1-4-16,-2 1-4 0,-1-1-3 0,6 0 0 16,-7 3-2-16,2-1-4 0,-7-7 0 0,8 17 0 15,-7-8-4-15,-1-9 2 0,0 16-1 0,0-7 3 16,0-9-1-16,-6 19-3 0,-1-10 2 0,4 1 1 15,-3 0-1-15,-5-2 4 0,2 2-2 0,-1 0-3 16,1-3 3-16,-1-2-2 0,1 1 0 0,1-2 0 16,-2 1 2-16,1 0-1 0,9-5-5 0,-12 11 4 15,4-8-2-15,8-3-1 0,-7 5-1 0,7-5 0 16,0 0 0-16,-8 7-1 0,8-7 3 0,0 0 2 16,-7 7-5-16,7-7 0 0,0 0 4 0,0 0-3 0,0 0 1 15,0 0 1-15,12 15 0 0,-12-15 0 0,7 4 0 16,-7-4-1-16,11 7-1 0,-11-7 2 15,12 7-3-15,-5-5-2 0,-7-2 2 0,12 7 0 16,-3-2-1-16,-4-1 2 0,-5-4-4 0,15 11 1 0,-11-5 0 16,3-1 0-16,-7-5-3 0,8 16 5 15,-4-12-3-15,-1 7 2 0,2-5-2 0,-5-6 3 16,3 18-5-16,-3-8 3 0,0-10-1 0,0 18 1 0,0-9 3 16,0-9-5-16,-2 17 2 0,-4-8 3 0,6-9-1 15,-3 13 0-15,0-5 1 0,-3 0 3 0,6-8-4 16,-7 13 6-16,1-10-2 0,6-3 3 0,-16 11-1 15,8-4-1-15,-4-1 5 0,2-2-10 0,1-2-17 16,-5 3-16-16,4-5-17 0,10 0-20 0,-16 5-20 16,16-5-19-16,-18-1-20 0,18 1-23 0,-17-4-20 15,17 4-36-15,-9-11-201 0,5 4-443 0,4 7 197 16</inkml:trace>
  <inkml:trace contextRef="#ctx0" brushRef="#br0" timeOffset="144602.28">29536 2676 224 0,'0'0'254'0,"7"-8"-18"0,-7 8-16 16,6-7-10-16,-6 7-19 0,13-7-14 0,-13 7-10 0,14-5-19 15,-14 5-12-15,13-6-13 0,-13 6-4 0,18-1-14 16,-18 1-8-16,17 0-9 0,-7 0-5 0,2 4-1 16,-12-4-8-16,21 1-4 0,-12 5-9 0,3-3-4 15,-2-1-8-15,1 4-2 0,-2 1-12 0,1-2 0 16,-1 3-3-16,0 1-3 0,-2 1-4 0,1-3-2 16,-1 5-2-16,-2-3 0 0,1 6-1 0,-3-1-2 15,-2-1 0-15,2 5 3 0,-3-2 2 0,0 0 2 16,-3 2 10-16,2 0 7 0,-5-3 2 0,3 5 0 15,-3-4 1-15,0 0-11 0,-2 3 1 0,2-4-5 16,-1 1 1-16,1 1-7 0,-1-3 3 0,1 3-1 16,-2-3-4-16,-1-1 2 0,3 2-7 0,-3-1 3 15,2-2-4-15,1 4 0 0,0-6-1 0,-2 2-1 16,2-3-1-16,0 2 2 0,2-1-12 0,-2 0-13 0,2-5-25 16,4-5-17-16,-9 13-26 0,3-6-26 0,1 3-35 15,5-10-35-15,-15 12-30 0,14-10-28 16,1-2-256-16,-11 4-529 0,11-4 233 0</inkml:trace>
  <inkml:trace contextRef="#ctx0" brushRef="#br0" timeOffset="144838.28">29621 2969 16 0,'13'-1'260'0,"-13"1"-13"16,25 0-11-16,-8-1-20 0,2 1-10 0,-1-3-13 0,1 3-10 16,-1-3-17-16,2 3-15 0,2 0-12 0,0-1-16 15,2 1-12-15,-3-2-7 0,-1 2-15 0,-4 0-4 16,0-1-14-16,2 1-18 0,-1 1-30 16,-2-1-30-16,6 0-25 0,-4-2-32 0,-2 2-46 0,2-4-49 15,-1-1-225-15,-4 1-415 0,-3 1 184 0</inkml:trace>
  <inkml:trace contextRef="#ctx0" brushRef="#br0" timeOffset="145121.96">30314 2790 257 0,'0'0'253'0,"17"1"-16"16,-17-1-15-16,25 0-12 0,-12 0-9 0,2 1-12 0,0-1-11 16,3 1-9-16,-3-1-10 0,3 4-15 0,-2-4-10 15,1 0-10-15,2 0-15 0,-4 2-12 0,4-2-10 16,-2 2-6-16,-1-2-11 0,1 2-5 16,0-2-7-16,-2 1-8 0,-1 2-5 0,-2-3-14 15,-12 0-15-15,21 0-20 0,-21 0-22 0,13 1-23 16,-13-1-28-16,12 2-28 0,-12-2-25 0,0 0-41 0,0 0-31 15,0 0-202-15,0 0-438 0,0 0 195 16</inkml:trace>
  <inkml:trace contextRef="#ctx0" brushRef="#br0" timeOffset="145546.43">30345 2825 148 0,'-14'7'201'0,"14"-7"-21"15,-11 2-14-15,11-2-8 0,0 0-18 0,-9 5-7 0,9-5-9 16,0 0-8-16,-6 10-3 0,6-10-7 16,0 0-4-16,-1 14-8 0,1-14-7 0,0 0-5 15,0 0-6-15,7 20-4 0,-7-20-3 0,3 12-8 16,2-6-1-16,-5-6-5 0,7 15-5 0,-2-9-3 0,0 1-7 16,-5-7 0-16,11 16-6 0,-7-9-1 15,4-1-1-15,-2 3-7 0,-2-4 1 0,4 1-4 16,-5 1-2-16,4 2 2 0,-1-3-6 0,0 1-1 0,2 0-4 15,-2-1 0-15,-2 1 2 0,-4-7-4 0,12 13 1 16,-8-8 0-16,1 1 0 0,1 2 0 16,0-1-2-16,-3 2 1 0,3-2 2 0,-6-7 3 15,7 15 3-15,-1-4 4 0,-1-6 0 0,1 3 4 0,-6-8 1 16,7 14-3-16,-5-6-1 0,2-1-1 0,-4-7-4 16,2 11 1-16,-2-11-1 0,1 13 1 0,-1-13-1 15,0 0 1-15,-9 14-4 0,2-10 3 0,7-4 1 16,-20 7-4-16,4-4-20 0,-1 0-33 0,-2-2-30 15,0-1-42-15,1-1-36 0,0 1-52 0,0 0-245 16,3-3-481-16,-3-1 212 0</inkml:trace>
  <inkml:trace contextRef="#ctx0" brushRef="#br0" timeOffset="171453.97">-232 5257 216 0,'0'0'216'0,"0"0"-15"0,6-7-14 16,-6 7-17-16,0 0-6 0,0 0-15 15,0 0-12-15,0 0-9 0,0 0-9 0,0 0-9 16,0 0-1-16,0 0-2 0,0 0-3 0,13 13-6 0,-13-13-7 16,6 12-8-16,-3-5-1 0,-2 0-8 0,-1-7 3 15,3 20-6-15,-1-9-5 0,-1 0-6 0,2 6-4 16,-1-5-1-16,-1 1-6 0,-1 2-8 0,2 0 1 16,-4 0-4-16,1 1-5 0,-1 0 1 0,2-3-3 15,0 0-3-15,-3 1-2 0,3-14-5 0,-1 22 0 16,1-13-1-16,0-9 1 0,-2 22-5 0,2-15-3 15,0-7-4-15,0 15 6 0,0-15-5 0,-3 11-1 16,3-11-1-16,-1 11 1 0,1-11 0 0,0 0 1 0,0 0-5 16,0 0 4-16,0 0 2 0,0 0-1 15,1 11 1-15,-1-11-2 0,0 0-2 0,0 0-1 0,0 0-1 16,0 0 0-16,23-27-4 0,-16 16 2 0,2-2-8 16,2-1-3-16,-1 0-6 0,1-2 2 0,2-4-2 15,2 2 1-15,-3 3-2 0,0-1 1 0,1-1 2 16,-2 2 0-16,-1 0 3 0,2 4-4 0,-3-3 6 15,-2 3-1-15,4 2 2 0,-4 1 0 0,1 0 2 16,-1 2 1-16,-1-1 0 0,-6 7-1 0,11-7-1 16,-11 7 0-16,7-7 0 0,-7 7-5 0,7-5 1 15,-7 5 4-15,0 0-2 0,0 0 4 0,0 0-1 16,0 0-2-16,12 13 4 0,-12-13-3 0,3 17 5 16,-3-10 0-16,0-7 2 0,-1 24 0 0,1-13 3 15,0 3 2-15,0-1-1 0,0 2-3 0,0 2 3 16,3-3 0-16,0-1-2 0,-3-5 5 0,1 2-4 15,1 1 2-15,-2-11-2 0,-2 17 2 0,4-7-1 16,2 0-2-16,-4-10-1 0,2 12-1 0,-2-12 0 0,1 10 1 16,-1-10 0-16,5 7 2 0,-5-7-3 15,0 0 3-15,4 7-1 0,-4-7 1 0,0 0-1 0,0 0 1 16,0 0-2-16,0 0-1 0,0 0 1 0,0 0-3 16,0 0-1-16,24-16-3 0,-18 11-1 0,2-1 1 15,-2-2-8-15,-6 8 2 0,17-20-2 0,-8 9 4 16,3-1-3-16,0-1 2 0,-3 2 1 0,3-2 6 15,0 2-1-15,-3-2 1 0,3 1-3 0,-3 1 0 16,1-1 1-16,2 3 2 0,-3-2-1 0,-1 2 1 16,-2 3 1-16,4-2-2 0,-5 2 4 0,3 0 3 15,-8 6-3-15,11-11 6 0,-11 11-3 0,10-8 0 16,-10 8 1-16,9-3-1 0,-9 3 2 0,0 0 2 0,17-1-2 16,-17 1 7-16,0 0-2 0,10 9 7 0,-4 0-2 15,-6-9 3-15,8 14 6 0,-5-3 3 16,1 0-2-16,0 4 0 0,-4 0 0 0,2 1-5 0,-2-1 5 15,3 1-4-15,-3-1-4 0,0 2 1 0,0-1-2 16,-3-1-3-16,3 3 0 0,0-7 0 16,3 2-3-16,-3-1 3 0,1-1 0 0,-1-11-2 0,2 18-5 15,-2-18-6-15,-2 19-15 0,4-11-16 0,-2-8-19 16,-2 18-24-16,2-18-28 0,2 13-25 0,-2-13-29 16,1 11-39-16,-1-11-55 0,0 0-216 0,0 0-503 15,0 0 222-15</inkml:trace>
  <inkml:trace contextRef="#ctx0" brushRef="#br0" timeOffset="171830.33">898 5190 194 0,'8'-6'217'0,"-8"6"-12"15,5-10-14-15,-5 10-12 0,9-6-11 0,-9 6-10 0,0 0-12 16,3-9-9-16,-3 9-5 0,0 0-10 0,0 0-7 16,0 0-10-16,0 0-8 0,0 0-8 0,0 0-7 15,0 0-4-15,0 0 0 0,0 0-4 0,0 0 1 16,0 0-6-16,-17 31 0 0,9-15 1 0,-7 3 1 16,3-1-2-16,3 0-3 0,-3 3 0 0,-1 0 2 15,1 1-2-15,2-1-6 0,-1 4-1 0,-1-5-2 16,6-3-5-16,2 1-5 0,-1-2 0 0,1 1-2 15,2-4-4-15,2 6 0 0,0-3-6 0,5-2 0 16,-4-5 1-16,4 4-4 0,2-3 1 0,-1 0-4 16,3-1 1-16,-1 2-7 0,-1-2-1 0,5-1-7 15,-5-2 4-15,1 1-6 0,2-4-15 0,-1 2-31 0,0 0-23 16,0 0-24-16,0 1-32 0,-9-6-28 16,14 8-31-16,-9-2-36 0,-5-6-50 0,11 4-239 15,-11-4-535-15,0 0 237 0</inkml:trace>
  <inkml:trace contextRef="#ctx0" brushRef="#br0" timeOffset="172539.69">1247 5320 112 0,'6'-7'228'0,"-6"7"-11"0,0 0-11 16,9-10-15-16,-3 5-10 0,-6 5-9 0,9-11-10 15,-3 6-10-15,1 1-13 0,-7 4-12 0,17-13-10 16,-11 8-6-16,1-3-7 0,1 3-8 15,1-1-7-15,2-2-4 0,0 4-5 0,-2-4-5 16,-2 5-6-16,5 1-6 0,-3-3-6 0,0 0-5 0,-9 5-6 16,15-7-1-16,-9 3-9 0,-6 4-1 0,13-3 0 15,-13 3-9-15,12-2-2 0,-12 2-1 0,0 0-4 16,17-2-4-16,-17 2 1 0,0 0-1 0,15 7-4 16,-15-7-2-16,6 6-3 0,0 2 3 0,-6-8-3 15,4 12 0-15,-2-4 3 0,-2-8 0 0,6 18-2 16,-6-13 1-16,0-5-4 0,0 23 1 0,0-14 1 0,-2 5-3 15,-1-3 5-15,3-11-4 0,-3 22 0 0,2-11-1 16,-2 3 2-16,1-4 0 0,1 1-2 16,-4 3 0-16,-1-3 3 0,3-2-4 0,-1-1 3 0,-1 3-2 15,2 1 1-15,-4-2-1 0,2 1-1 16,-2 2 1-16,-1-5-2 0,2 2 5 0,2-1-3 16,-3 2-2-16,-1-3 4 0,1-1-1 0,-1 0 1 0,1 0 0 15,7-7-4-15,-12 10 0 0,4-2 1 0,2-4-1 16,6-4 4-16,-12 7 0 0,12-7-5 0,0 0 0 15,-14 6 5-15,14-6 0 0,-6 4 3 0,6-4-3 16,0 0 0-16,0 0 0 0,0 0 0 0,-12 2-1 16,12-2 2-16,0 0-3 0,0 0 1 0,0 0-1 15,0 0 5-15,0 0-3 0,0 0-4 0,0 0 3 16,0 0 1-16,0 0 0 0,0 0-1 0,31-13 3 16,-31 13 0-16,19-6 2 0,-5 1 0 0,-5 1-1 15,6 1 4-15,1 3-1 0,-3-5-4 0,1 5 4 0,1 0-4 16,-2-3 1-16,-1 3-2 0,-12 0-1 15,18-2-2-15,-18 2-1 0,18 0-9 0,-18 0-18 16,16 0-22-16,-16 0-24 0,14 4-20 0,-14-4-15 0,9 3-20 16,-9-3-27-16,7 3-33 0,-7-3-14 0,0 0-60 15,0 0-133-15,0 0-426 0,11 3 189 0</inkml:trace>
  <inkml:trace contextRef="#ctx0" brushRef="#br0" timeOffset="172811.31">1872 5441 287 0,'0'0'278'15,"0"0"-23"-15,10-2-22 0,-10 2-22 16,0 0-24-16,0 0-17 0,0 0-13 0,0 0-7 16,0 0-3-16,9 17-7 0,-9-10-7 0,0-7-7 0,0 18-4 15,0-18-10-15,-4 15-6 0,2-6-7 0,-1 2-5 16,3-11-15-16,-4 20-2 0,-1-4-16 15,-1-3-3-15,3 1-1 0,-2 1-9 0,-1-3-5 16,3 3 1-16,-3-7-7 0,1 7-1 0,-4-4-8 0,3 0-13 16,2-2-15-16,-2 2-26 0,-2 0-15 0,1-2-30 15,-2 3-29-15,0-1-28 0,4-3-30 0,-3-1-14 16,0 2-33-16,2-2-244 0,6-7-485 0,-9 10 215 16</inkml:trace>
  <inkml:trace contextRef="#ctx0" brushRef="#br0" timeOffset="173606.84">2409 5306 200 0,'0'0'212'0,"-14"7"-15"16,8 0-21-16,6-7-17 0,-14 6-9 0,9-1-14 15,5-5-11-15,-9 10-15 0,9-10-7 0,-7 10-9 16,7-10-5-16,-5 9-16 0,5-9 4 0,-4 11-10 15,4-11 0-15,-2 9-9 0,2-9-1 0,0 0-8 16,5 13-3-16,-5-13 0 0,0 0-2 0,10 15-4 0,-4-9-3 16,2-5 3-16,-8-1-3 0,17 10-1 15,-6-7 1-15,4-1 2 0,-2 3-2 0,2-1-5 16,2-1 1-16,-3 0-2 0,-2 0-3 0,3-1 0 0,-3 1-7 16,-1 0 0-16,1 1-1 0,-2-3-5 0,-1 3-2 15,3 1-3-15,-12-5 4 0,15 7-4 0,-8-1-1 16,1-2-2-16,-8-4 0 0,10 7 0 0,-4-2 1 15,-6-5-3-15,8 13 2 0,-7-6-4 0,-1-7-1 16,2 14 4-16,-2-14-1 0,-2 15-3 0,2-15 6 16,-7 12-2-16,7-12 1 0,-12 7-3 0,3-5 4 15,-2 5-5-15,11-7 3 0,-16 7-1 0,5-1-2 16,3-3 0-16,8-3 0 0,-15 6-3 0,3-2-6 16,4 0-14-16,8-4-13 0,-18 3-14 0,18-3-19 15,-13 4-12-15,13-4-19 0,-12-3-28 0,12 3-19 16,0 0-45-16,-9-8-184 0,9 8-402 0,0 0 178 15</inkml:trace>
  <inkml:trace contextRef="#ctx0" brushRef="#br0" timeOffset="173181.12">2400 5263 246 0,'9'-7'255'0,"-9"7"-10"0,12-9-16 0,-12 9-16 0,15-4-13 16,-5 1-11-16,-1-1-12 0,3-1-10 0,1 3-6 15,2-2-13-15,3 2-8 0,2-2-7 0,-4 1-14 16,-1-1-9-16,3 2-5 0,1-2-16 0,1 3-6 15,-2-3-11-15,-1 3-6 0,-3-1-5 0,2-1-7 16,1 3-7-16,-1-1-3 0,-16 1-17 0,21 0-17 16,-21 0-25-16,13-2-24 0,-13 2-29 0,12 2-29 15,-12-2-22-15,9 5-23 0,-9-5-29 0,0 0-45 16,0 0-205-16,0 0-456 0,0 0 203 0</inkml:trace>
  <inkml:trace contextRef="#ctx0" brushRef="#br0" timeOffset="173994.12">2967 5079 98 0,'0'0'229'15,"7"-10"-13"-15,-7 10-19 0,6-5-16 0,-6 5-14 16,13-7-12-16,-13 7-10 0,15-6-9 0,-15 6-8 16,17-3-12-16,-17 3-9 0,13 0-6 0,-13 0-9 15,14 3-6-15,-14-3-5 0,13 6-5 0,-7 1-8 16,1-2 2-16,-1 5-3 0,2 1-1 0,-2 2-8 15,-3 1-2-15,3 2-6 0,-2 3-2 0,-2-2 2 0,-4 6-7 16,2 1 1-16,-1-7-5 0,-4 6-5 0,-2-1 3 16,-1 6 0-16,1-4-1 0,-4-1-3 15,3 1-4-15,-4-3 1 0,0-2-6 0,0 3 1 0,4-5-3 16,-5 3-2-16,1-5 1 0,3 1-5 0,-4 0 4 16,-1-3-7-16,4-2 4 0,1-2-4 0,0 6-3 15,0-3-15-15,0-3-21 0,3 1-22 0,0-2-33 16,0 2-30-16,3-3-41 0,3-7-28 0,-6 13-70 15,6-13-176-15,0 0-461 0,0 0 204 0</inkml:trace>
  <inkml:trace contextRef="#ctx0" brushRef="#br0" timeOffset="174972.02">3277 5527 268 0,'0'0'300'0,"0"0"-8"0,0 0-16 16,0 0-14-16,0 0-17 0,0 0-19 0,0 0-15 0,0 0-16 16,0 0-13-16,0 0-21 0,0 0-13 0,0 0-14 15,0 0-2-15,0 0-21 0,0 0-2 0,0 0-8 16,0 0-3-16,-2 16-11 0,2-16-9 0,0 0-4 16,0 0-4-16,0 0-10 0,-3 17-6 0,3-17-5 15,0 0-7-15,0 11-3 0,0-11-2 16,0 0-3-16,0 0-4 0,0 0-5 0,-3 13-2 0,3-13-12 15,0 0-19-15,-3 11-13 0,3-11-12 0,0 0-16 16,0 0-5-16,-3 11-14 0,3-11-11 0,0 0-15 16,-6 10-19-16,6-10-23 0,0 0-14 0,-6 5-11 15,6-5-20-15,0 0-20 0,0 0-51 0,0 0-176 16,0 0-462-16,0 0 204 0</inkml:trace>
  <inkml:trace contextRef="#ctx0" brushRef="#br0" timeOffset="175207.77">3377 5261 103 0,'0'0'333'0,"0"-14"-7"16,0 14-13-16,-2-14-13 0,2 14-11 0,0-15-4 15,0 15-24-15,2-17-18 0,-2 17-2 0,1-11-30 16,-1 11-16-16,2-14-23 0,-2 14-14 0,4-12-1 16,-4 12-31-16,2-11-8 0,-2 11-26 0,4-8 3 15,-4 8-25-15,0 0-23 0,6-8-32 0,-6 8-35 16,0 0-36-16,0 0-35 0,0 0-41 0,0 0-28 16,0 0-26-16,0 0-42 0,0 0-92 0,0 0-174 0,0 0-533 15,0 0 237-15</inkml:trace>
  <inkml:trace contextRef="#ctx0" brushRef="#br0" timeOffset="176282.6">4454 4870 50 0,'0'0'233'0,"0"0"-13"16,0 0-13-16,5-7-10 0,-5 7-14 0,0 0-16 15,0 0-11-15,0 0-20 0,0 0-13 0,0 0-12 16,0 0-1-16,0 0-4 0,0 0 2 0,0 0-4 16,0 0-4-16,0 33-1 0,-1-19-3 0,1 1-4 15,0 2-4-15,-2 1-8 0,0-1-5 0,2 8-5 16,-2-3-7-16,1 2-4 0,1 1 0 0,-3-3-8 16,0 2-1-16,-2-1-9 0,5 2-4 0,-3-2-3 0,3-4-1 15,-3-3-6-15,0 0-2 0,3-3-3 0,-1 4 1 16,-2-4-5-16,3 2-1 0,-2-1 5 0,2-3-8 15,0-11-11-15,0 21-21 0,-4-11-21 0,4-10-23 16,0 17-30-16,0-17-20 0,-2 15-22 0,2-15-39 16,2 12-9-16,-2-12-60 0,6 5-168 0,-6-5-443 15,0 0 197-15</inkml:trace>
  <inkml:trace contextRef="#ctx0" brushRef="#br0" timeOffset="176605.74">4820 5146 194 0,'0'0'194'0,"0"0"-17"0,0 0-10 0,0 0-8 16,-47 15-7-16,33-8-12 0,1-1-4 0,-10 8-5 0,3-2-4 15,2-2-7-15,-5 3-2 0,4 1-5 0,-2-1-12 16,-1 2-1-16,1-2-9 0,0-2-5 15,7-1-9-15,1 2-3 0,3-3-10 0,-1 2-1 0,1-4-8 16,1 3-4-16,4-3-6 0,5-7-4 0,-7 13-5 16,2-5 4-16,5-8-2 0,-1 11 0 0,1-11-1 15,0 0 3-15,6 17 4 0,0-13 5 0,1 2-3 16,-7-6-3-16,21 4-6 0,-3-3 2 0,-3 5-8 16,4-5-5-16,1 1-4 0,-1-1-20 0,6 0-26 15,-1 4-35-15,-4-1-40 0,5-4-27 0,-6 0-47 16,7-5-57-16,-7 4-210 0,8-3-474 0,-6 1 209 15</inkml:trace>
  <inkml:trace contextRef="#ctx0" brushRef="#br0" timeOffset="177065.58">5202 5460 198 0,'0'0'235'15,"15"10"-10"-15,-15-10-14 0,22-4-13 0,-5 3-13 16,-1 1-16-16,2 0-17 0,8-2-12 0,-7-1-17 16,11 2-8-16,-3-1-15 0,1-2-9 0,-3 3-12 15,-5 1-19-15,1-4-32 0,-5 4-28 0,2-2-34 16,-5 1-37-16,4-2-50 0,-8 2-77 0,-9 1-117 16,23-6-340-16,-17 1 151 0</inkml:trace>
  <inkml:trace contextRef="#ctx0" brushRef="#br0" timeOffset="176876.1">5204 5304 149 0,'19'-2'270'0,"-7"-2"-11"0,4 2-15 16,-5 0-12-16,4 0-20 0,3 2-13 0,1-3-17 0,0 1-12 16,2-1-19-16,-1 3-9 0,7-2-15 0,-2-2-9 15,-6 4-12-15,-2 0-15 0,1 0-9 0,-3 0-5 16,1 0-11-16,-6 0-4 0,2 0-11 0,-12 0 1 16,24 0-6-16,-15 0-7 0,-9 0-10 0,16 0-14 0,-16 0-19 15,12 5-10-15,-4-1-17 0,-8-4-13 16,6 7-17-16,-6-7-18 0,0 0-28 0,0 0-21 15,0 0-29-15,-17 17-40 0,11-11-195 0,6-6-424 16,-19 3 188-16</inkml:trace>
  <inkml:trace contextRef="#ctx0" brushRef="#br0" timeOffset="177743.23">5997 5247 132 0,'-13'-18'254'0,"13"18"-10"16,0 0-21-16,-6-11-13 0,6 11-18 0,0 0-19 15,-3-13-13-15,3 13-17 0,0 0-16 0,3-17-8 16,-3 17-16-16,7-12-5 0,-1 6-13 0,0 0-9 16,3-1-6-16,1 2-8 0,-2-2-13 0,4-1 0 15,4 1-3-15,-2 3-3 0,2-3-7 0,-2 2-5 16,0 2-3-16,3-2 0 0,-1 2-5 0,-1-3-1 15,2 5-3-15,-1 0-1 0,0 1-2 0,1 0-5 16,-4 0 4-16,-13 0-2 0,26 1-3 0,-13 0 0 0,-4 5-2 16,1-3-4-16,-1 1 1 0,2 0-1 15,2 4-2-15,-10 0-1 0,6 0 6 0,-6 0-6 0,2 2 4 16,-2 2 0-16,0-1 0 0,-6 4 4 0,0 0-6 16,-2-1 3-16,-1 0-1 0,0 3 0 0,-7 0 2 15,-1 1-1-15,-1 2-2 0,2 0 2 0,0-3-1 16,-7 3 0-16,1-3 1 0,2-1-1 0,-2 2 0 15,0-1 0-15,-1-1-1 0,4-3-2 0,-1 0-1 16,4-2 4-16,1-2-3 0,-1 2 2 0,-1-4-1 16,5 0 0-16,-1-1 2 0,4 0 3 0,6-6-5 15,-15 7 7-15,10-2-9 0,5-5 3 0,-8 5 2 16,8-5 2-16,-11 3-3 0,11-3-1 0,0 0 2 16,0 0-5-16,0 0 0 0,0 0 2 0,0 0-4 0,0 0 5 15,16-31-4-15,-2 23 1 0,-8 1-1 16,4-2 3-16,4 1-2 0,1 1-1 0,1 0-1 0,-3 1-1 15,2-3 1-15,0 7 2 0,0-4-3 16,2 3 1-16,-1-1-2 0,0 3 0 0,-2-2 1 16,-2 2 2-16,4 2-1 0,-4-1-2 0,0 3 1 0,6-3 3 15,-5 3-4-15,-1-3 4 0,5 2-2 0,-4 0 1 16,-2 2 1-16,-1-3 0 0,8 1-3 0,-12-1 1 16,-6-1-1-16,21 3-6 0,-6-1-10 0,-5-1-9 15,-10-1-15-15,17 4-18 0,-17-4-12 0,16 0-21 16,-16 0-21-16,9 2-22 0,-9-2-31 0,13 0-66 15,-13 0-129-15,0 0-392 0,14-6 174 0</inkml:trace>
  <inkml:trace contextRef="#ctx0" brushRef="#br0" timeOffset="184613.54">6862 5307 88 0,'0'0'261'0,"0"0"-14"15,0 0-18-15,0 0-15 0,0 0-17 0,0 0-16 16,0 0-14-16,0 0-9 0,0 0-8 0,0 0-6 16,0 0-5-16,-3 13-2 0,3-13-11 0,0 0-12 15,0 0-8-15,6 10-8 0,-6-10-11 0,2 11-8 16,-2-11-11-16,1 10-3 0,-1-10-6 0,-1 15 0 16,1-15-8-16,-5 18-4 0,-1-5-5 0,-1-2-14 15,-2 6-23-15,-5 0-35 0,-1 2-29 0,-3 3-36 0,-7 3-34 16,-3 3-35-16,-5 0-36 0,6 0-246 0,2-10-481 15,-1 9 214-15</inkml:trace>
  <inkml:trace contextRef="#ctx0" brushRef="#br0" timeOffset="190413.74">7339 5148 30 0,'0'0'93'0,"0"0"-2"15,0 0 7-15,0 0-7 0,0 0-2 0,0 0 0 0,0 0 2 16,-6-9-6-16,6 9 8 0,0 0 0 0,0 0 7 16,0 0 0-16,0 0 3 0,0 0 2 15,0 0 3-15,12-17 0 0,-12 17 4 0,0 0-1 0,0 0 1 16,0 0 4-16,8-7-4 0,-8 7 2 0,0 0-4 16,0 0-3-16,0 0-5 0,0 0-5 0,0 0-13 15,0 0-4-15,0 0-9 0,0 0-9 0,0 0 1 16,0 0 0-16,0 0-4 0,0 0-2 0,0 0-4 15,12 22 1-15,-9-14-4 0,-3-8 0 0,3 18-7 0,-3-11 0 16,0 7-1-16,0 1-3 16,0-2 3-16,0-2-3 0,0 3-2 0,0-4-12 0,0 4-2 15,0-14 11-15,-3 22-16 0,3-9 2 0,0-3 1 0,0-10-2 16,0 19-1-16,0-9-4 0,0-10-1 0,0 16-5 16,-3-7 7-16,3-9-2 0,-3 16-2 15,3-16-1-15,0 0 2 0,0 12-2 0,0-12-4 0,0 0 0 16,0 0 2-16,-3 11-1 0,3-11-3 0,0 0 6 15,0 0 0-15,0 0-1 0,0 0 1 0,0 0-2 16,0 0-1-16,0 0-3 0,0 0 0 16,0 0 2-16,0 0 3 0,0 0-5 0,0 0-3 0,19-31-1 15,-16 23-1-15,6-3-4 0,-1-3-3 0,3-1 2 16,-6 4-3-16,4-4-2 0,4 3 3 0,-4-2-4 16,2 2 9-16,-2-1-6 0,4 1 1 0,-7 0 3 15,4 4 3-15,1-3-2 0,-5 5-1 0,3 0 2 16,-5 2 10-16,-4 4-14 0,15-14 2 0,-10 11 3 0,-5 3 4 15,12-8-5-15,-12 8-1 0,7-6 5 0,-7 6-4 16,0 0 1-16,15-1-2 0,-15 1 5 16,0 0-3-16,0 0 6 0,19 12-4 0,-14-7 3 0,1 3-3 15,0-1-1-15,-2 3 2 0,2-4-5 0,0 4 6 16,-1-2-3-16,-2 3 4 0,3-3 0 16,0 2-2-16,-6-1 1 0,7 0-5 0,-7-1 4 0,0-8 4 15,9 16-8-15,-6-9 6 0,-3-7-1 0,4 13-1 16,-4-13-1-16,3 11 9 0,3-5-7 0,-6-6 3 15,0 0-3-15,6 11-3 0,-6-11 3 0,0 0 3 16,0 11-12-16,0-11 2 0,0 0 1 0,0 0-5 16,0 0 2-16,0 0 1 0,0 0-4 0,0 0-4 15,0 0-5-15,0 0 6 0,0 0-6 0,17-22 0 16,-14 16-5-16,-3 6 1 0,10-18 2 0,-4 5-1 16,5 2 5-16,-2 4-1 0,-2-7 0 0,5 4 6 15,-2-1 1-15,-1 1 0 0,5 2 2 0,-4 0-2 16,2-3 2-16,-1 2 2 0,-6 3 4 0,6-2-3 15,1 2 6-15,-2 0 3 0,-1 1 0 0,-1-1 0 0,-8 6 2 16,16-7 0-16,-7 3 2 0,-9 4 4 0,13-3-10 16,-13 3 9-16,17 3-1 0,-17-3 3 0,12 6 8 15,-2-1-4-15,-10-5 6 0,9 14 3 0,-1-4 1 16,-5 0-1-16,3-2 2 0,-3 3-1 0,1-1 1 16,2 3-1-16,-6-2 0 0,3-4-4 0,0 6 2 15,0-2-7-15,-2-4 5 0,2 4-13 0,0 2 3 16,-3-6 1-16,3 4 1 0,-3-11-1 0,0 15 2 15,0-15-12-15,0 16-15 0,0-16-20 0,3 11-15 16,-3-11-21-16,0 0-20 0,0 14-17 0,0-14-21 16,8 4-22-16,-8-4-26 0,12 3-34 0,-12-3-27 15,0 0-251-15,24-10-526 0,-6 3 233 0</inkml:trace>
  <inkml:trace contextRef="#ctx0" brushRef="#br0" timeOffset="190698.16">8431 5114 114 0,'0'-10'271'0,"0"10"-7"0,0 0-12 16,-3-16-13-16,3 16-18 0,0 0-12 0,0 0-19 15,-3-12-20-15,3 12-16 0,0 0-11 0,0 0-14 16,0 0-13-16,0 0-16 0,0 0-9 0,0 0 3 16,0 0-2-16,0 0-2 0,0 0-1 0,-13 35 1 15,10-27-5-15,0 6 4 0,-2 1-1 0,2 1 3 16,3-1-2-16,0 1-4 0,0 0 3 0,0-1-6 15,0 1-8-15,3-2-17 0,-3 2 5 0,5-4-7 16,-5 3-4-16,6-3-1 0,-3 1-5 0,0 0-5 16,1-2-1-16,-1-2-5 0,3 0-20 0,-6 1-10 15,7-3-33-15,-7-7-26 0,6 15-24 0,-3-5-29 16,-3-10-30-16,3 9-26 0,-3-9-31 0,8 8-28 0,-8-8-70 16,0 0-217-16,12 0-552 0,-12 0 245 0</inkml:trace>
  <inkml:trace contextRef="#ctx0" brushRef="#br0" timeOffset="191220.28">8743 5188 202 0,'0'0'205'15,"6"-9"-15"-15,-6 9-4 0,0 0-14 0,10-11-13 16,-10 11-15-16,6-7-1 0,0 2-15 0,-6 5-5 15,11-11-5-15,-3 5 1 0,-2 2-4 0,-6 4-8 16,14-10-5-16,-8 2-7 0,-2 2-2 0,-4 6-10 0,17-8-5 16,-8 0-2-16,1 3-3 0,4-1-1 15,-6 1-6-15,6 1 1 0,1-2-2 0,1-1-5 16,-8 4-3-16,8-3 1 0,2 4-5 0,-5-1-1 0,4-3-7 16,-4 2 0-16,-2 3-6 0,1 1 1 0,-2-3-6 15,5-1-2-15,-5 4-6 0,-10 0-2 0,17 0-5 16,-17 0-3-16,16 1-2 0,-16-1 0 0,9 6-2 15,-9-6-2-15,11 4-4 0,-11-4 3 0,6 7-1 16,-6-7 1-16,4 13-1 0,-4-13-3 0,1 8-3 16,-1-8 5-16,0 14 2 0,0-14-6 0,-2 17 2 15,-1-7 1-15,-3-1-3 0,3 0 5 0,-5 2-3 16,-1 2 2-16,2-2 4 0,-2 0-6 0,-2-1 5 0,-1 5 0 16,8-5-4-16,-8-1 7 0,-1 2-4 0,4 0 2 15,-5-4-5-15,4 6 0 0,-2-2 1 16,1-4 3-16,5-1 1 0,-1-1-3 0,-5 4-2 15,8-4 4-15,4-5-6 0,-9 10 3 0,3-3-5 0,6-7 6 16,-8 5-2-16,8-5 1 0,0 0 1 16,0 0 5-16,0 0 4 0,0 0-2 0,8 23 6 15,-8-23-4-15,16 3 3 0,-4 1-1 0,-2-4 2 0,7 1 0 16,-4 0-15-16,2-1-11 0,2 3-24 0,2-3-24 16,-3 0-30-16,1 1-25 0,-1 0-33 0,-7-1-29 15,8 4-29-15,-4-4-40 0,3-4-271 0,-7 3-551 16,-9 1 244-16</inkml:trace>
  <inkml:trace contextRef="#ctx0" brushRef="#br0" timeOffset="191535.28">9365 5331 252 0,'0'0'297'16,"0"0"-9"-16,0 0-14 0,15 4-12 15,-15-4-18-15,0 0-6 0,4 7-14 0,-4-7-13 16,6 11-14-16,-6-11-1 0,4 9-5 0,-4-9-19 0,-1 18-8 15,2-10-16-15,-1-8-15 0,-4 22-15 0,1-14-16 16,0 4-4-16,0 3-5 0,2-4-14 0,-5-1 1 16,0 5-16-16,0-5-1 0,1-3-11 0,2 2-5 15,-3 2-23-15,3-4-19 0,3-7-22 0,-9 11-28 16,5-4-22-16,4-7-20 0,-6 17-27 0,6-17-25 16,-3 9-17-16,3-9-21 0,0 0-29 0,0 0-28 15,6 13-67-15,-6-13-162 0,0 0-500 0,25-6 221 16</inkml:trace>
  <inkml:trace contextRef="#ctx0" brushRef="#br0" timeOffset="192031.98">9808 5216 68 0,'0'0'219'0,"4"-7"-4"16,-4 7-9-16,6-10-3 0,-6 10-6 0,6-9-10 0,-6 9-16 15,7-13-16-15,-1 10-10 0,-6 3-4 0,9-7-3 16,-4 1-10-16,-5 6-9 0,13-9-8 0,-13 9-7 16,14-10-10-16,-8 7-2 0,3 1-7 0,-9 2-6 15,19-5-1-15,-6-2-5 0,-4 4-7 0,2 3-4 16,2-3 3-16,-13 3-11 0,26-4 3 0,-16 4-5 0,2 2-1 15,-12-2-3-15,24 2-11 16,-15 0-4-16,0 2-1 0,1-1-4 0,-2 2-3 0,-1 0-3 16,1 2-2-16,-3 0 1 0,0 2-5 0,-5-9 0 0,1 16 0 15,1-6-1-15,-2-10-1 0,-8 23-4 0,3-10 0 16,-1 0 7-16,-5-2-8 0,1 3 0 16,-5 3 1-16,-2-3-7 0,-2 1 3 0,0-2 2 0,-1 2 1 15,-2-1-5-15,2-1 6 0,3-3-5 0,-1-2-1 16,4 4 4-16,-1-5-6 0,-1-2 6 0,2 2-8 15,4 0 3-15,0 0-2 0,10-7 1 0,-15 4 2 16,7-3-2-16,8-1 0 0,-9 9 0 0,9-9-1 16,0 0 3-16,0 0-2 0,0 0-1 0,0 0 2 15,0 0-3-15,17 9 4 0,-4-7-6 0,2 0 4 16,1-1-1-16,1-2 4 0,2 1-5 0,8 0 6 16,-8 0 1-16,1 0-5 0,5 0 0 0,-1 1-4 15,-5-1 2-15,1 0 1 0,-4-1-5 0,-4-1 5 16,0 2-3-16,-12 0-9 0,22 2-17 0,-14-2-15 0,-8 0-18 15,10 1-15-15,-10-1-16 0,0 0-14 16,17 3-18-16,-17-3-18 0,0 0-19 0,0 0-15 16,0 0-33-16,0 0-56 0,0 0-143 0,3-11-441 15,-3 11 195-15</inkml:trace>
  <inkml:trace contextRef="#ctx0" brushRef="#br0" timeOffset="192338.27">10477 5006 216 0,'0'0'237'0,"0"0"-25"0,9-6-22 0,-9 6-18 16,0 0-14-16,0 0-4 0,0 0-12 0,0 0-8 15,-1 27-4-15,1-13-5 0,0-14-4 0,0 27-6 0,1-12 3 16,-1 2 1-16,0 0-5 0,3 5-4 0,-3 2-3 15,0-8-5-15,3 6 2 0,2-4 3 0,-1 6-3 16,-2-6-2-16,-1-1-11 0,-1 1-8 0,0-1-6 16,-1 0-11-16,1-1-6 0,-5-1-4 0,2 3-6 15,-3-5-4-15,-1 3-1 0,1-3-13 0,-3 0-18 16,0-2-25-16,1 1-30 0,-4-4-23 0,3 3-39 16,-1-3-34-16,3-1-42 0,-1-2-43 0,-1 0-80 15,9-5-157-15,-13 6-498 0,13-6 220 0</inkml:trace>
  <inkml:trace contextRef="#ctx0" brushRef="#br0" timeOffset="192602.96">10862 5342 194 0,'0'0'310'16,"15"-4"-12"-16,-5 3-20 0,-10 1-19 0,23-2-20 15,-7-2-24-15,-1 3-14 0,3 0-16 0,-2 2-9 16,5-1-9-16,-1 1-18 0,6-2-11 0,0 1-7 16,1 0-14-16,-2 0-11 0,2 1 0 0,-3 2-20 15,0-3-9-15,-7 1-8 0,3 1-8 0,-1-2-3 16,-4-2-15-16,-3 4-9 0,0-1-13 0,-12-1-17 16,16 3-22-16,-16-3-20 0,14 0-20 0,-14 0-31 15,0 0-38-15,12 0-36 0,-12 0-27 0,0 0-51 16,0 0-226-16,0 0-505 0,0 0 223 0</inkml:trace>
  <inkml:trace contextRef="#ctx0" brushRef="#br0" timeOffset="192820.89">11205 5174 243 0,'0'0'272'0,"0"0"-21"15,0 0-21-15,0 0-15 0,0 0-10 0,0 0-14 16,-13 14-8-16,13-14-10 0,-3 17-9 0,3-17-10 15,0 16-18-15,-2-6-3 0,1 1-16 0,-1 3-11 16,-2 1-8-16,-1-3-10 0,2 1-7 0,-3 0-11 16,0 3-3-16,-3-3-9 0,0 2-7 0,0-2-17 15,2 1-27-15,-3-2-23 0,-1 4-33 0,4-7-32 16,-5 2-31-16,4 0-37 0,4-5-43 0,-2-1-62 16,6-5-159-16,-6 9-446 0,6-9 197 0</inkml:trace>
  <inkml:trace contextRef="#ctx0" brushRef="#br0" timeOffset="193615.65">11731 5242 91 0,'0'0'280'0,"8"-6"-12"16,-8 6-17-16,0 0-11 0,0 0-22 0,4-11-19 15,-4 11-19-15,0 0-16 0,0 0-23 0,0 0-9 16,0 0-13-16,0 0-5 0,0 0-12 0,14 17-9 16,-14-17-7-16,1 18-1 0,-1-7-7 0,0 1 3 0,3 3-10 15,-3-2 1-15,0 1 3 0,0-1-4 16,0 2-7-16,-4-2-4 0,4 0-10 0,0 0-4 15,0-1-6-15,-2 1 0 0,2-13-6 0,0 17 0 0,0-17-7 16,-3 14-2-16,-1-9-2 0,4-5-5 16,0 0 2-16,0 17 1 0,0-17-4 0,0 0 2 15,-5 11-4-15,5-11-6 0,0 0-3 0,0 0-10 0,0 0-7 16,0 0-9-16,0 0-2 0,0 0-11 0,21-22-4 16,-13 15-3-16,4-3-8 0,0-2 2 0,1 0 0 15,-1 2 7-15,3-1-3 0,6-3 10 0,-6 3 1 16,-2 0 0-16,3 1 8 0,-4 1 10 0,-1 1 7 15,1-1 11-15,-3 4 2 0,1-1 9 0,-2 3 6 16,-8 3-2-16,13-5 4 0,-13 5-2 0,10-4-2 16,-10 4-2-16,0 0-1 0,0 0-2 0,15 1 1 15,-15-1 2-15,8 6-2 0,-8-6 8 0,6 11 5 16,-3-2 7-16,1-3-8 0,-4-6-4 0,6 14 1 16,-4-6-2-16,-2-8-1 0,4 16-8 0,-2-9 6 15,-2-7-5-15,1 13-1 0,-1-13 8 0,3 15-8 16,-3-15-6-16,2 10 2 0,-2-10 0 0,4 8 0 0,-4-8-3 15,0 0-1-15,2 9 3 0,-2-9 5 0,0 0-10 16,0 0 3-16,0 0-5 0,9 4-5 16,-9-4-7-16,0 0-2 0,0 0-4 0,0 0-4 0,29-13-3 15,-18 6-4-15,1-1 0 0,3 0-7 0,-2-2 3 16,4 1 0-16,-1-2 3 0,3-2 7 0,-2 2 1 16,4-3 1-16,-6 5 0 0,-1 3 7 0,4-5 12 15,-4 5 4-15,-2-3 10 0,-3 4 7 0,1-2 1 16,-1 3 5-16,-9 4-1 0,15-5 7 0,-15 5-4 15,16-5-10-15,-16 5 4 0,12 3-3 0,-12-3-2 0,14 1-3 16,-14-1 2-16,10 10 3 0,-5-3 2 0,1 0-5 16,-3 1 0-16,1 1-1 0,-2 2 0 15,3 0 1-15,-3 3 2 0,2-2-8 0,-2 3 7 0,1-4-5 16,-2 4-4-16,1-6 5 0,-1-1-8 0,-1-8 2 16,3 20 2-16,-1-11-6 0,-2-9-15 15,0 15-24-15,0-15-25 0,0 13-30 0,0-13-31 0,0 12-23 16,0-12-29-16,0 0-23 0,0 0-36 0,1 10-268 15,-1-10-542-15,0 0 241 0</inkml:trace>
  <inkml:trace contextRef="#ctx0" brushRef="#br0" timeOffset="193919.25">13089 5059 244 0,'6'-11'280'0,"-6"11"-14"16,1-11-19-16,-1 11-20 0,0 0-26 16,0 0-22-16,3-10-21 0,-3 10-14 0,0 0-7 15,0 0-9-15,0 0-9 0,-18 24-4 0,8-11-7 0,1-1-3 16,-2 3-1-16,2 1-10 0,-3 3-6 0,4-3-4 16,-4 5-4-16,0 0 0 0,4-4-8 15,1 1-5-15,1 3-4 0,0-7-4 0,1 5-3 0,4-3-5 16,1 1-8-16,1-3-6 0,2 1 1 0,-1-1 1 15,2-2-5-15,-2 3-6 0,1-7 1 0,3 1-7 16,-2 1-11-16,2-3-20 0,2 1-25 0,-4 2-30 16,-4-10-31-16,11 11-29 0,-6-9-38 0,-5-2-42 15,15 5-54-15,-15-5-224 0,20-1-521 0,-7-3 231 16</inkml:trace>
  <inkml:trace contextRef="#ctx0" brushRef="#br0" timeOffset="194538.74">13456 5079 267 0,'0'0'263'15,"0"0"-4"-15,0 0-17 0,1-10-11 0,-1 10-15 16,0 0-8-16,3-10-16 0,-3 10-19 0,0 0-11 16,6-11-18-16,-6 11-12 0,7-6-20 0,-7 6-2 15,9-4-11-15,-9 4-15 0,15-1-7 0,-15 1-7 16,20-3-11-16,-8 6 0 0,1-3-6 0,0 4-6 16,4-3-5-16,-4 5-3 0,2-5 1 0,-1 5-6 15,-2 0-8-15,-5-3 2 0,2 2-3 0,-2 2-9 16,2 0 1-16,-4 1-2 0,1 1-3 0,-2 1 2 15,-1-1-1-15,-3-9-1 0,-1 19 0 0,-1-9 4 0,-4 1-3 16,-3 0 5-16,-1 0-6 0,-2 2 2 16,-1-2 0-16,4-4-3 0,-6 4 3 0,-2-4-2 0,2 3-2 15,2-3-1-15,-2 0-1 0,5 0 2 0,-4-3-5 16,5 3-2-16,-1-1 2 0,10-6-2 0,-14 5 2 16,8-1-4-16,6-4-4 0,-7 9 7 0,7-9-3 15,0 0 0-15,0 0 3 0,-3 8-5 0,3-8 0 16,0 0 2-16,15 9 0 0,-15-9-1 0,16 4-2 15,-5-1-3-15,7-3 7 0,-5 0-4 0,2 4 2 16,-2-2-3-16,2-2-2 0,2 3 4 16,-2-2 1-16,-3 0-3 0,-12-1 3 0,19 3-6 0,-15 0 4 15,-4-3 1-15,17 1 5 0,-17-1-4 0,13 7-3 0,-13-7 9 16,8 6-6-16,-8-6 1 0,1 10 3 16,-1-10 2-16,5 11 3 0,-5-11 4 0,-3 12-3 15,3-12 6-15,-8 15-2 0,5-6 7 0,3-9 0 0,-10 17-1 16,7-12 0-16,-3 4-1 0,0-2-6 0,-2 0-3 15,1 0 4-15,-1-1-4 0,0 2-9 0,0-1-24 16,1-1-25-16,7-6-25 0,-14 9-31 0,8-6-30 16,6-3-34-16,-7 9-36 0,7-9-36 0,0 0-261 15,0 0-541-15,0 0 239 0</inkml:trace>
  <inkml:trace contextRef="#ctx0" brushRef="#br0" timeOffset="194830.2">14113 5296 2 0,'0'0'338'0,"0"0"-22"0,0 0-25 16,0 0-24-16,0 0-31 0,0 0-21 0,0 0-18 16,0 0-15-16,0 0-11 0,0 0 1 0,0 0-12 15,0 0-10-15,-15 33-1 0,14-25-5 0,-4 1-16 0,-1 0-4 16,0 2-2-16,3-4-12 0,-3 6-17 0,-1-2-3 15,3-4-5-15,-2 4-12 16,3-1-2-16,-5-1-15 0,4-1 3 0,4-8-8 0,-8 18-2 0,4-12-11 16,4-6-2-16,-8 15-7 0,8-15 4 0,-6 7-15 15,6-7-28-15,-3 6-21 0,3-6-13 0,0 0-15 16,-4 11-18-16,4-11-13 0,0 0-41 0,0 0-40 16,0 0-33-16,0 0-42 0,0 0-286 0,0 0-577 15,0 0 255-15</inkml:trace>
  <inkml:trace contextRef="#ctx0" brushRef="#br0" timeOffset="195107.18">14555 5156 104 0,'0'0'277'16,"10"-6"-13"-16,-1 1-19 0,-9 5-12 15,21-6-22-15,-9 5-11 0,3-2-17 0,-2 0-7 16,5 1-13-16,-2-2-10 0,2 3-11 0,-1-2-9 0,2 2-13 16,1-1-13-16,-1 2-8 0,0-2-9 0,-1 2-8 15,0 0-6-15,0-2-11 0,1 2-4 0,-4 0-7 16,2 2-9-16,-4-4 2 0,2 4-13 0,-3-2-15 16,-12 0-21-16,16 2-28 0,-16-2-27 0,12 3-31 15,-12-3-21-15,0 0-12 0,0 0-30 0,0 0-18 16,0 0-34-16,0 0-207 0,0 0-442 0,-35 4 196 15</inkml:trace>
  <inkml:trace contextRef="#ctx0" brushRef="#br0" timeOffset="195423.42">14625 5157 64 0,'-9'4'186'0,"0"-2"3"16,9-2-3-16,-18 4-6 0,18-4-8 0,-13 2-20 16,13-2-11-16,-8 5-12 0,8-5-12 0,0 0-6 0,-12 5-4 15,12-5-6-15,0 0-5 0,0 0-6 0,0 0-3 16,5 19-9-16,-5-19-3 0,0 0-5 0,13 11-5 15,-10-8-3-15,-3-3 0 0,12 9-8 16,-5-5 0-16,1 2-10 0,-1 0 1 0,2-1-2 0,-1 0-4 16,1 4 2-16,1-2-6 0,4 1-1 0,-6-1-1 15,6 2-4-15,-7-2 0 0,1 2-5 0,4-1 3 16,-5 1-3-16,2-3-2 0,-4 2-2 0,1 0-4 16,-3 1-1-16,1-3 3 0,-4-6-3 0,5 19 2 15,-4-12 0-15,-1-7-1 0,0 14 0 0,0-14 2 16,-7 14 1-16,1-8-1 0,6-6-1 0,-14 9-3 15,5-6 3-15,-1 1-5 0,-1 2-1 0,-1-4-18 16,0-1-23-16,12-1-28 0,-20 4-34 16,6-4-40-16,14 0-38 0,-21-4-50 0,21 4-224 0,-13-3-481 0,13 3 212 15</inkml:trace>
  <inkml:trace contextRef="#ctx0" brushRef="#br0" timeOffset="195756.35">15274 5003 155 0,'0'0'242'0,"10"4"-17"0,-10-4-19 0,0 0-17 15,9 12-7-15,-3-9-10 0,0 5-10 0,-6-8-14 16,9 15-5-16,-5-7-12 0,4 4-8 0,-4 2-5 15,-1 0-3-15,3 0-5 0,0 1 0 0,-4 2-7 16,2 1-2-16,-2-1-11 0,2 1 4 0,-4 0 1 16,3-2-11-16,-3 1 2 0,0 1 1 0,-3-1-2 15,0-6-2-15,0 7 8 0,-1-1-7 0,1-4 1 16,-3 3-3-16,-2-3-6 0,2 0-17 0,-4 0 8 16,-1-1-6-16,1 1-14 0,-2-1 3 0,-3-2 0 0,2 1-7 15,-2-1-4-15,1 0-8 0,-2 1-41 0,2-5-27 16,4-2-28-16,-2 1-23 0,-3 2-27 0,3-2-34 15,2-1-45-15,1 2-40 0,9-6-59 0,-14 3-228 16,14-3-562-16,0 0 249 0</inkml:trace>
  <inkml:trace contextRef="#ctx0" brushRef="#br0" timeOffset="196031.15">15518 5415 178 0,'0'0'278'0,"15"2"-10"0,-3-2-15 15,3 0-14-15,1 1-16 0,4 0-10 0,-1 1-18 0,-1 2-12 16,9-1-12-16,-2-2-13 0,-1 4-15 16,3-5-14-16,-2 5-10 0,-7-5-11 0,7 3-10 0,1 0-10 15,-7-2-11-15,-1 3-6 0,0-4-7 0,-2 2-15 16,1-1 1-16,-1 3-1 0,-1-2-9 0,-3-2-4 15,-12 0-6-15,16 2-19 0,-7 0-22 0,-9-2-30 16,17 0-37-16,-17 0-47 0,0 0-38 0,10-6-40 16,-10 6-55-16,0 0-183 0,0-18-477 0,0 18 211 15</inkml:trace>
  <inkml:trace contextRef="#ctx0" brushRef="#br0" timeOffset="196247.81">15916 5216 199 0,'0'0'247'0,"0"0"-8"16,0 0-4-16,0 0-15 0,0 0-15 0,-6 26-2 15,6-16-6-15,0-10-6 0,0 23-1 0,0-9-17 16,-1 0-14-16,-1 3-11 0,-1-2-15 0,3 1-7 16,-3 1-14-16,-1 1-7 0,-2 4-11 0,0 0-10 0,-1 1-13 15,-2-2 0-15,1 1-2 0,-2 0-15 0,2-7-24 16,-4 5-40-16,5-2-37 0,-2 3-54 0,1-4-62 15,2-2-64-15,0-1-275 0,2 4-542 0,4-5 240 16</inkml:trace>
  <inkml:trace contextRef="#ctx0" brushRef="#br0" timeOffset="197952.28">16619 5045 218 0,'0'0'243'0,"-5"-19"-13"0,5 19-11 0,0-17-12 15,0 17-10-15,0-14-13 0,0 14-14 0,3-18-16 0,-3 10-8 16,0 8-10-16,3-12-7 0,0 1-11 16,-3 11-14-16,5-13-1 0,-1 7-15 0,-4 6-8 15,9-11-5-15,-9 11-10 0,12-6 1 0,-12 6-11 0,12-6 1 16,-3 2-8-16,1 2-4 0,-10 2-1 0,17-4-3 15,-7 4-6-15,-10 0-1 0,23 0-3 16,-10 4-3-16,3-6 2 0,-5 4-4 0,2 0-2 0,4 2-4 16,-4-3-5-16,1 4 1 0,-6 0-2 0,4-1 3 15,-4 0-10-15,2 2 8 0,-2-2-5 0,1 4-1 16,-3-2-3-16,-6-6 1 0,13 13-2 0,-7-4 0 16,0-3 0-16,-3 1-1 0,-3-7-1 0,6 13 2 15,-6-13 1-15,4 11-4 0,-2-4 1 0,-2-7 3 16,0 0-1-16,-3 20-2 0,3-20 1 0,-6 12 4 15,6-12 0-15,-12 8-2 0,5-2-2 0,7-6 3 16,-14 6-3-16,4-2 2 0,2 2-3 0,-4-2 6 16,2-3-8-16,-2 3 4 0,3 0-1 0,9-4 1 15,-24 5-10-15,12-2-14 0,-3 1-15 0,2 2-19 16,1-5-25-16,3 3-24 0,-3 0-27 0,12-4-30 16,-18 6-23-16,18-6-45 0,-13 4-213 0,13-4-478 0,-5 3 211 15</inkml:trace>
  <inkml:trace contextRef="#ctx0" brushRef="#br0" timeOffset="197512.46">16760 5057 132 0,'0'0'127'0,"-9"-6"-15"0,9 6-13 0,0 0-7 16,0 0-8-16,-13-6-8 0,13 6-12 0,-7-7-7 15,7 7-2-15,0 0 1 0,-11-4-14 0,11 4 3 16,0 0-11-16,0 0 6 0,-9-4-4 0,9 4 9 16,0 0 2-16,0 0 2 0,0 0 4 0,-4-11 5 15,4 11 0-15,0 0 18 0,0 0 6 0,0 0 7 16,0 0 5-16,0 0 7 0,0 0 3 0,7-20 7 16,-7 20-1-16,0 0-2 0,5-8 5 0,-5 8-9 15,0 0-4-15,0 0-7 0,0 0-9 0,0 0-13 16,0 0-9-16,0 0 0 0,0 0-8 0,0 0-6 0,0 0 2 15,0 0-2-15,-2 40 1 0,-2-26 8 0,2 2-5 16,-2 2 0-16,-2-1 7 0,1 6 4 16,-1 0-3-16,2 2-6 0,-4-2 4 0,2-1 12 0,0 2-18 15,0-3 0-15,4-3-2 0,-3 5-5 0,2-1-3 16,-1-4-6-16,2-3-3 0,2 3-6 0,-3-3 3 16,2-2-6-16,-1 2 0 0,2-1 2 0,2-3-10 15,-4 0 2-15,2 2-7 0,0-13-21 0,3 20-16 16,-3-12-25-16,3 0-13 0,-3-8-21 0,2 15-15 15,-2-15-26-15,1 9-22 0,-1-9-14 0,0 0-35 16,0 0-45-16,0 0-271 0,0 0-555 0,0 0 246 16</inkml:trace>
  <inkml:trace contextRef="#ctx0" brushRef="#br0" timeOffset="199104.39">16996 5366 225 0,'0'0'259'0,"0"0"-11"0,0 0-11 16,0 0-10-16,0 0-12 0,0 0-12 0,0 0-7 15,0 0-9-15,0 0-11 0,0 0-4 0,0 0-14 16,0 0-15-16,0 0-6 0,0 0-13 0,8-10-10 15,-8 10-12-15,0 0-12 0,0 0-9 0,0 0-6 16,0 0-12-16,0 0-4 0,0 0-10 0,0 0 1 16,0 0-8-16,0 0-1 0,0 0-6 0,0 23 1 15,0-23-6-15,1 9 1 0,-1-9 1 0,0 16 5 16,0-16-6-16,0 13 4 0,0-13-4 0,0 17 0 16,0-17-4-16,-1 14-2 0,1-14-2 0,-2 13 11 15,2-13-8-15,0 16 4 0,0-16-3 0,-3 14-4 16,3-14 13-16,-1 12-10 0,1-12 3 0,0 15 2 15,0-15-10-15,0 0-2 0,0 12 2 0,0-12 1 0,0 0 2 16,0 13-4-16,0-13-3 0,0 0 4 16,0 0-3-16,0 11-3 0,0-11 4 0,0 0-5 15,0 0 3-15,0 0 5 0,1 13-3 0,-1-13-13 0,0 0 5 16,0 0 2-16,0 0 0 0,3 9-8 0,-3-9 11 16,0 0-9-16,0 0 1 0,0 0 1 0,0 0 1 15,0 0 0-15,0 0-3 0,0 0-3 0,0 0 1 16,0 0 2-16,0 0-2 0,0 0 3 0,0 0-1 15,0 13 3-15,0-13 1 0,0 0 3 0,0 0-6 16,0 0 15-16,0 0-15 0,0 0-2 0,0 0 10 16,0 0-14-16,0 0 9 0,0 0-6 0,0 0 6 15,0 0-10-15,0 0 5 0,0 0 1 0,0 0-3 0,0 0 3 16,0 0-4-16,0 0-1 0,0 0 5 0,0 0-1 16,0 0 5-16,0 0-1 0,0 0 3 0,0 0 1 15,0 0 15-15,0 0-15 0,0 0 5 0,0 0 4 16,0 0 1-16,0 0-1 0,0 0-1 0,0 0 2 15,0 0 9-15,0 0-11 0,0 0-1 0,0 0 4 16,0 0-3-16,0 0 7 0,0 0-10 0,0 0-5 16,0 0 6-16,0 0-10 0,0 0 2 0,0 0-3 15,0 0-1-15,0 0 3 0,0 0-2 0,0 0-4 0,0 0 1 16,0 0 1-16,0 0 0 0,0 0 4 16,0 0-8-16,0 0-2 0,0 0 3 0,0 0-1 15,0 0 0-15,0 0-5 0,0 0 2 0,0 0 2 16,0 0 1-16,0 0-6 0,0 0 6 0,0 0-1 15,0 0 2-15,0 0-2 0,0 0 2 0,0 0-2 16,0 0-1-16,0 0 2 0,0 0 7 0,0 0-4 0,0 0-3 16,0 0 0-16,0 0-3 0,0 0 9 0,0 0-9 15,0 0 13-15,0 0-1 0,0 0 0 0,0 0 2 16,0 0 2-16,0 0 1 0,0 0-7 0,0 0 2 16,0 0 0-16,0 0-4 0,0 0 3 0,0 0-3 15,0 0-2-15,0 0 0 0,0 0 0 0,0 0-1 16,0 0 3-16,0 0-6 0,0 0 1 0,0 0-2 15,0 0-1-15,0 0 1 0,0 0 1 0,0 0 1 16,0 0-3-16,0 0 0 0,0 0 3 0,0 0 0 16,0 0 1-16,0 0-3 0,0 0-1 0,0 0 1 15,0 0 1-15,0 0 2 0,0 0 1 0,0 0-10 16,0 0 4-16,0 0 3 0,0 0-6 0,0 0 6 0,0 0 0 16,0 0-2-16,0 0 4 0,0 0-3 0,0 0 2 15,0 0-2-15,0 0 1 0,0 0-4 0,0 0-9 16,0 0-18-16,0 0-26 0,0 0-25 0,0 0-26 15,0 0-33-15,0 0-27 0,0 0-22 0,0 0-42 16,0 0-46-16,0 0-54 0,0 0-362 0,0 0-747 16,0 0 330-16</inkml:trace>
  <inkml:trace contextRef="#ctx0" brushRef="#br0" timeOffset="199510.27">17473 5132 73 0,'9'-7'241'16,"-9"7"-10"-16,8-8-9 0,-8 8-11 0,7-6-7 0,-7 6-7 16,0 0-5-16,9-7-13 0,-9 7-12 15,0 0-16-15,0 0-15 0,0 0-15 0,0 0-13 16,0 0-12-16,0 0-7 0,0 0 1 0,0 0 0 0,8 24 1 15,-10-10 7-15,2-14-1 0,-6 27-5 0,2-9-7 16,-1 0 4-16,4 0-2 0,-2 2-8 16,0 4-5-16,-3-4-7 0,3-1-1 0,-2-1-6 0,2-1-1 15,-3-2-8-15,2 8-10 0,1 0 2 0,-2-8-7 16,2-2 2-16,0 3-4 0,0-2 0 0,-1-2 7 16,-2 0-16-16,6-2-5 0,-3-1-2 0,3-9-11 15,-4 18-20-15,2-9-19 0,2-9-16 0,-6 13-16 16,6-13-18-16,-6 10-20 0,6-10-20 0,-1 10-22 15,1-10-18-15,0 0-29 0,-6 8-22 0,6-8-84 16,0 0-163-16,0 0-499 0,0 0 221 0</inkml:trace>
  <inkml:trace contextRef="#ctx0" brushRef="#br0" timeOffset="199837.27">17433 5111 56 0,'0'0'239'0,"3"-18"-11"0,-1 9-22 0,0 0-12 16,-2 9-13-16,6-18-16 0,-3 9-10 15,3 2-17-15,0-1-13 0,-6 8-8 0,12-13-11 0,-4 8-9 16,-1-1-5-16,2 3-10 0,-9 3-8 0,17-10-7 16,-8 7-7-16,1 1-1 0,-10 2-3 0,21-2-6 15,-9 2 1-15,-12 0-3 0,19 4-5 0,-4-1-3 16,-6 1 0-16,3-1-4 0,-3 1-5 0,3 6-2 15,0-3-4-15,-3 3-4 0,-3-2 2 16,4 5-6-16,-4-4-3 0,-4 2 0 0,-1 0 2 0,1 3-1 16,-2 0-4-16,3-2 0 0,-6 1 0 0,0 1-2 15,1-3 0-15,-7 1 1 0,5-1-1 0,-7 1 4 16,4-2-4-16,-5-3 2 0,4 3-18 0,-4 1-31 16,2-1-35-16,0-3-36 0,-4 2-48 0,5-5-49 15,-1 1-215-15,-2-2-456 0,12-3 203 0</inkml:trace>
  <inkml:trace contextRef="#ctx0" brushRef="#br0" timeOffset="200438.24">17640 5408 242 0,'0'0'226'0,"0"0"-10"0,0 0-21 15,0 0-16-15,0 0-16 0,0 0-19 0,0 0-9 16,0 0-11-16,0 0-6 0,35-16-15 0,-35 16-3 0,13-6-12 16,-1 4-5-16,3-3-8 0,-2 5-11 0,-1-3-3 15,2-1-3-15,-2 0-6 0,0 2-6 16,-12 2-3-16,17-4-1 0,-8 3-5 0,-9 1 1 0,17-1-6 15,-17 1-2-15,13 0-4 0,-13 0-1 0,14 0-8 16,-14 0 2-16,7 6-3 0,-7-6-1 0,0 0-2 16,12 7-3-16,-12-7-1 0,4 13 5 0,-4-13-4 15,0 13 5-15,0-13-3 0,-2 18 6 0,2-18-1 16,-5 22 3-16,1-13-1 0,-2 3-3 0,0 0-2 16,-2 0-2-16,-1 2 3 0,3 0 1 0,-6-4-4 15,0 2 4-15,-1 1-6 0,4-4-2 0,-4 2 2 16,1 1 0-16,-2-1-1 0,-1-1-3 0,-1-1 2 0,1-2-3 15,6-2 4-15,-3 0 0 0,0 0-3 0,3 1 0 16,9-6-1-16,-16 7 1 0,10-3 0 16,6-4 2-16,-11 7-1 0,11-7 3 0,-10 1 4 0,10-1 7 15,0 0 5-15,0 0-5 0,0 0-3 16,0 0-4-16,0 0 1 0,0 0 0 0,0 0-3 16,0 0 2-16,0 0-2 0,37-8-4 0,-22 5-1 0,0 2 0 15,5 1-1-15,5-4 0 0,-6 4-2 0,1-2 4 16,1 2 2-16,4 2 0 0,-4-2 2 0,-2 2 1 15,-1-2-3-15,-2 2-4 0,2-1 3 0,-3-2-1 16,-3 2-3-16,-12-1 1 0,21 3-1 0,-13-3-4 16,-8 0-9-16,13 1-11 0,-13-1-15 0,0 0-21 15,13 0-17-15,-13 0-18 0,0 0-22 0,0 0-20 16,11 3-25-16,-11-3-41 0,0 0-245 0,0 0-479 16,0 0 212-16</inkml:trace>
  <inkml:trace contextRef="#ctx0" brushRef="#br0" timeOffset="-177509.35">20132 5445 40 0,'0'0'174'0,"9"-6"-11"0,-9 6-8 0,8-9-6 15,-8 9-7-15,6-4-4 0,-6 4 0 0,0 0-7 16,9-8-2-16,-9 8-9 0,6-7-2 0,-6 7-1 15,0 0-4-15,0 0 0 0,9-8-6 0,-9 8-2 16,0 0-7-16,0 0-3 0,0 0-2 0,0 0-6 16,0 0-8-16,0 0-5 0,0 0-10 0,0 0-5 15,0 0-7-15,0 0-6 0,-20-10-4 0,20 10-6 16,0 0-1-16,0 0-8 0,-24 10-1 0,24-10-1 16,-13 8-3-16,7-4-2 0,-1 0 0 0,7-4-3 0,-8 15-5 15,4-8 5-15,4-7-3 0,-3 12-4 0,3-12-1 16,-5 13 2-16,5-13 0 0,5 15-1 0,-5-15 5 15,7 10 1-15,-1-5-8 0,3 0-1 16,1 2 0-16,-1-3 3 0,6-2-3 0,5 0-1 0,-2 1 0 16,1-1-1-16,0-2 0 0,1 1 1 0,-4-1-3 15,2-1 3-15,-2-1 0 0,1-1 0 0,-2 1-1 16,0-4 1-16,-2 1 0 0,-1-2 0 0,1 2-2 16,-1-3-1-16,2 1 0 0,-5 1 0 0,0-3 1 15,0 0-1-15,-2-1 1 0,-2 2-7 0,1 0 5 16,0 0 1-16,-6 8-2 0,3-19 3 0,1 11-1 15,-4 8 3-15,2-18-1 0,-1 11 2 0,-1 7-6 16,-3-17 3-16,3 17-4 0,-7-12-2 0,2 5 2 0,5 7 2 16,-13-10-4-16,5 4 1 0,8 6 2 15,-19-5-1-15,5 2 0 0,-1 1 0 0,-1 1 0 0,3 1 0 16,-4 0-1-16,-1-1-8 0,3 1-9 0,-2-3-5 16,-1 6-14-16,0-2-16 0,0 0-13 0,-2 1-14 15,3 1-15-15,0-1-24 0,1 1-16 0,1 0-26 16,6 0-11-16,9-3-65 0,-18 5-139 0,18-5-407 15,-12 4 180-15</inkml:trace>
  <inkml:trace contextRef="#ctx0" brushRef="#br0" timeOffset="-177188.4">20725 5408 153 0,'8'-4'238'15,"-8"4"-18"-15,17-2-13 0,-8-1-12 0,6 2-12 0,-3-4-10 16,0 4-2-16,1 0-10 0,2-2-6 0,3 2-12 16,-2 1-7-16,2 0-12 0,2-1-4 0,-1 1-9 15,0 0 0-15,1 0-6 0,1 0-8 0,-2-2-5 16,8 4-7-16,-8-4-8 0,7 1-8 0,-10-2-5 15,3 6-5-15,-4-3-6 0,3 0-3 0,-3 0-7 16,1 0-5-16,-5 0-1 0,2 1-8 0,-1-1-9 16,-12 0-10-16,20 0-23 0,-20 0-19 0,15 2-26 15,-15-2-24-15,11 0-36 0,-11 0-37 0,0 0-28 0,0 0-58 16,0 0-201-16,0 0-477 0,0 0 211 16</inkml:trace>
  <inkml:trace contextRef="#ctx0" brushRef="#br0" timeOffset="-176939.06">21057 5223 151 0,'0'0'249'0,"0"0"-11"16,0 0-20-16,0 0-10 0,0 0-20 0,0 0-13 16,0 0-14-16,0 0-10 0,0 0-14 0,0 0-6 15,0 0-12-15,21 20-7 0,-21-20-8 0,0 18-9 16,3-6-7-16,-3-12-7 0,-3 23-6 0,1-10-8 15,1 2-8-15,-2-2-2 0,2 1-10 0,-1 1 2 16,-2-2-8-16,4-1-4 0,-2 0-4 0,-4 2 0 16,5-2-8-16,-4 1-21 0,2-2-26 0,-1-1-23 15,-2-1-25-15,6-9-25 0,-6 18-19 0,6-18-38 0,-2 11-27 16,2-11-231-16,0 0-443 0,5 15 196 0</inkml:trace>
  <inkml:trace contextRef="#ctx0" brushRef="#br0" timeOffset="200795.42">18419 5104 132 0,'10'-4'245'16,"-10"4"-12"-16,0 0-16 0,0 0-20 0,17 6-10 16,-17-6-13-16,10 8-9 0,-10-8-4 0,9 14-3 15,-3 0-8-15,-1 0-8 0,-3 0-6 0,3 3-5 0,-4 1-8 16,2-4-6-16,0 9-9 0,-4 3-7 16,-1-2-2-16,2-7-7 0,-3 5-11 0,2-2-9 15,1 2-4-15,-2-4-5 0,-1 6-6 0,2-6-2 0,0-1-11 16,-4-2 4-16,2 1-6 0,0-1-5 15,2 1-11-15,-1-6 1 0,-2 4-5 0,2-3-22 16,-2-4-16-16,4-7-21 0,-6 17-19 0,4-6-23 0,2-11-27 16,-3 14-18-16,3-14-25 0,-3 10-23 0,3-10-25 15,0 0-71-15,0 0-150 0,0 0-452 0,0 0 199 16</inkml:trace>
  <inkml:trace contextRef="#ctx0" brushRef="#br0" timeOffset="201151.69">18435 5091 185 0,'2'-16'262'0,"2"5"-21"0,-1 2-21 0,5 2-19 16,1-4-17-16,1 4-13 0,8-3-17 0,-3 1-9 15,3 4-14-15,-2 1-7 0,8-3-7 0,-5 1-7 16,1 1-2-16,1 1-7 0,4 1-5 0,-6-2-3 0,-1 4-16 15,0-1-4-15,-3 2-6 0,2 0-6 0,-7 0-8 16,-10 0-7-16,19 2-5 0,-11 0-1 0,-8-2-10 16,15 5 1-16,-12 1-8 0,-3-6 3 0,6 12-6 15,-6-12 1-15,0 15-4 0,0-15-2 0,-9 16 2 16,3-6-2-16,0-5-1 0,-5 8 0 0,2-4-4 16,-3 2 3-16,-1-3-5 0,0 2 3 0,-1-3-4 15,1 0-16-15,-1 1-28 0,-1 2-30 0,2-5-35 16,0 3-27-16,-1-1-35 0,4 0-41 0,-2-2-242 15,4 1-484-15,-1-2 214 0</inkml:trace>
  <inkml:trace contextRef="#ctx0" brushRef="#br0" timeOffset="201793.23">18868 5402 83 0,'-9'1'240'16,"9"-1"-14"-16,-11 5-17 0,11-5-16 0,0 0-24 15,0 0-13-15,-18 0-16 0,18 0-4 0,-8 6-13 16,8-6-10-16,-8 4-9 0,8-4-13 0,-10 10-7 16,10-10-4-16,-5 6-12 0,5-6-3 0,-6 8-8 15,6-8-1-15,-4 10-5 0,4-10-6 0,0 0-3 16,-2 14-1-16,2-14-8 0,0 0 1 0,9 15-4 15,-3-8-1-15,0-3-2 0,2 2 2 0,-8-6-4 16,13 14-1-16,-3-8 1 0,1-1 1 0,2 1-3 16,4-1 2-16,-10 1-3 0,8 1 6 0,-2-2-3 0,1-1-2 15,-7 1-1-15,10-1-1 0,-8 0-3 0,-9-4-1 16,16 7-1-16,-8-5 1 0,-1 2-3 16,-7-4-6-16,12 7-1 0,-9-2 2 0,-3-5-3 0,7 8-1 15,-7-8-1-15,3 11 4 0,0-4-5 16,-3-7 2-16,0 11-1 0,0-11 6 0,-3 17-4 15,-3-10 1-15,6-7 0 0,-6 14 1 0,0-7-1 16,1 0 2-16,-3 1-4 0,-1-1 1 0,-3-3-8 0,2 0-21 16,-4 1-39-16,1 2-40 0,2 0-39 0,0-4-48 15,0-1-76-15,-4-2-147 0,6 3-444 0,9-3 197 16</inkml:trace>
  <inkml:trace contextRef="#ctx0" brushRef="#br0" timeOffset="201407.26">18796 5377 228 0,'0'0'245'0,"0"0"-15"15,0 0-20-15,0 0-10 0,0 0-14 0,24 2-2 16,-24-2-11-16,16-2-8 0,-5 2-13 0,-11 0-8 16,27 2-12-16,-12-1-2 0,4-1-12 0,-1 0-12 15,-2 0-12-15,4 0-3 0,-1 3-9 0,0-3-9 16,1 1-9-16,-2-1-5 0,-2 0-11 0,-2 2 1 15,-2-1-10-15,-12-1-17 0,19-1-20 0,-19 1-22 16,15 2-25-16,-15-2-25 0,10 0-37 0,-10 0-28 16,0 0-35-16,0 0-49 0,0 0-191 0,0 0-445 15,0 0 197-15</inkml:trace>
  <inkml:trace contextRef="#ctx0" brushRef="#br0" timeOffset="-191905.87">19399 5338 84 0,'-8'7'222'0,"8"-7"-6"0,0 0-6 0,0 0-13 0,0 0-4 15,0 0-8-15,0 0-6 0,17 10-7 0,-17-10-11 16,15 1-5-16,-15-1-11 0,13 0-14 15,-13 0-9-15,18 1-11 0,-8-1-13 0,-10 0-8 0,21 4-11 16,-9-4-9-16,-3 1-7 0,7-1-4 0,-5 0-7 16,5 4-4-16,1-4-8 0,-1 2-12 0,-1 1-22 15,0-1-18-15,3 1-22 0,-3-2-22 0,0 2-31 16,1 0-32-16,-1 0-27 0,3-3-43 0,-5 2-224 16,-1-2-446-16,3-1 197 0</inkml:trace>
  <inkml:trace contextRef="#ctx0" brushRef="#br0" timeOffset="-192016.44">19411 5233 328 0,'0'0'316'0,"0"0"-21"16,0 0-18-16,0 0-26 0,0 0-13 0,0 0-21 16,0 0-17-16,0 0-19 0,0 0-10 0,0 0-19 15,0 0-13-15,9-17-15 0,-9 17-4 0,0 0-14 16,16 0-6-16,-16 0-3 0,15 0-4 0,-6-4-4 16,-9 4-9-16,18 4-6 0,-18-4-5 0,21 0-19 15,-9 2 2-15,-1-1-2 0,0 1-4 0,-11-2-7 0,19 2-6 16,-8-2-1-16,-1 2 0 0,2-1-11 15,-12-1 3-15,21 3-1 0,-8-2-3 0,-1-1-1 16,0 1-5-16,-12-1-4 0,21 0-10 0,-9 2-5 0,-12-2-13 16,21-2-5-16,-21 2-2 0,13 2-15 0,-13-2-10 15,15 3-14-15,-15-3-14 0,12-3-19 0,-12 3-17 16,0 0-21-16,0 0-29 0,0 0-43 0,0 0-17 16,0 0-48-16,0 0-173 0,0 0-481 0,0 0 213 15</inkml:trace>
  <inkml:trace contextRef="#ctx0" brushRef="#br0" timeOffset="-176300.37">21502 5201 42 0,'10'-7'239'0,"-10"7"-19"16,10-10-18-16,-4 5-13 0,2 0-12 0,-1 0-13 0,4 0-10 15,-11 5-13-15,15-7-8 0,-5 6-18 0,-10 1-6 16,16-4-9-16,-5 2-7 0,-11 2-10 0,19-2 0 16,-10 2-5-16,-9 0-7 0,15 0-3 15,-15 0-5-15,18 2-9 0,-10 1 0 0,-1 1-10 0,-7-4-5 16,13 7-4-16,-7-2-4 0,-6-5-1 15,11 12-6-15,-8-3 3 0,0 0-3 0,0 1-5 0,-2-1 5 16,-1 3 0-16,-1 1 3 0,-1 0-6 0,-2 2 2 16,1-3-3-16,-2 4-2 0,-1-4-1 0,3 2 1 15,-3-2-6-15,2 0 4 0,-4 0-5 0,1 0 3 16,0 1-2-16,1-6 0 0,0 4-2 0,0-1-1 16,0-5 4-16,0 5-2 0,0-4-4 0,1 1 4 15,-1 1-7-15,6-8 4 0,0 0-1 0,-7 10 1 16,7-10-7-16,-6 5 8 0,6-5-2 0,0 0-1 0,0 0 3 15,0 0-1-15,0 0-3 0,16 16 4 0,-5-14-2 16,1 2-5-16,3-4 1 0,1 3 3 16,2-5 0-16,1 2-1 0,1 0-8 0,-1 0-8 0,8 0-18 15,-8 0-13-15,2-1-23 0,0-2-22 0,-2 0-17 16,-1 3-34-16,2-4-38 0,-2-3-54 0,0 2-180 16,1-1-445-16,-1-1 197 0</inkml:trace>
  <inkml:trace contextRef="#ctx0" brushRef="#br0" timeOffset="-175760.44">22246 5168 174 0,'-11'2'211'15,"1"2"-14"-15,-2 1-11 0,12-5-17 0,-19 5-13 16,10-1-14-16,9-4-16 0,-14 6-9 0,14-6-12 0,-9 6-8 15,9-6-12-15,-9 10-2 0,9-10-5 16,-7 9-4-16,7-9-1 0,-2 10-4 0,2-10-1 0,0 0-6 16,8 13-2-16,-1-8-5 0,1 0-4 0,2 0-6 15,2 3-3-15,1-1-7 0,2-1-2 0,3 3-4 16,-3-4 0-16,0 2-6 0,2 1 0 0,-1-1-5 16,-1-1 3-16,1 3-3 0,-1-3-2 0,-1 1-2 15,-1 0 0-15,0 0-2 0,-5-2-1 0,1 0-3 16,-2 1 2-16,-7-6-4 0,11 11 1 0,-5-7-2 15,0 1 5-15,-6-5 2 0,4 10 6 0,-4-10 9 16,0 0 3-16,-3 16 0 0,3-16 7 0,-10 11-3 16,4-6 2-16,6-5-5 0,-21 7 1 0,9-2-4 0,-3 1-3 15,2-1-4-15,-4-2-7 0,4 0 7 0,-4 0-3 16,1 1-2-16,3 2-2 0,1-1 0 16,1-5-4-16,-1 0-16 0,3 3-12 0,9-3-23 0,-18 4-14 15,18-4-24-15,-13 2-12 0,13-2-23 16,-12 2-21-16,12-2-15 0,0 0-36 0,0 0-224 0,0 0-445 15,0 0 197-15</inkml:trace>
  <inkml:trace contextRef="#ctx0" brushRef="#br0" timeOffset="-176132.81">22322 5167 235 0,'0'0'229'16,"19"-8"-17"-16,-8 6-19 0,2-2-7 16,-1 3-9-16,3-5-11 0,1 5-10 0,-16 1-14 0,21-3-10 15,-9 3-14-15,2-4-12 0,-4 3-7 0,-10 1-12 16,22-2-9-16,-14 0-3 0,-8 2-11 0,13-1-10 16,-13 1-5-16,14-2-6 0,-14 2-14 0,0 0-13 15,0 0-23-15,13 0-26 0,-13 0-33 0,0 0-18 16,0 0-22-16,0 0-48 0,0 0-33 0,0 0-149 15,0 0-362-15,0 0 161 0</inkml:trace>
  <inkml:trace contextRef="#ctx0" brushRef="#br0" timeOffset="-175326.6">22635 5331 164 0,'0'0'224'0,"0"0"-22"0,0 0-17 0,0 0-14 16,0 0-20-16,0 0-6 0,3 15-8 0,-3-15-10 16,0 10-4-16,0-10-11 0,0 0-9 0,4 17-2 0,-4-17-8 15,2 13-4-15,2-8-5 0,-4-5-1 16,8 12-4-16,-2-7-4 0,-6-5-3 0,12 9-5 16,-6-7-5-16,1 5-3 0,-7-7-5 0,20 4-2 0,-10 0-11 15,0-4-1-15,2 1-3 0,2-1-1 16,-14 0-5-16,22-1-2 0,-10 0-2 0,0-3-2 0,-12 4-7 15,16-10 6-15,-4 8-6 0,-3-5-2 0,-3 0 0 16,0 1-3-16,0-5-3 0,-1 2 1 0,-5 9-3 16,4-22 1-16,-4 13-1 0,0 9-4 0,-4-21 3 15,-2 9-4-15,-2 2-1 0,-2-4 0 0,-2 7 1 16,1-2-1-16,-2 1-4 0,-3 3 4 0,2-1-4 16,-1 2 4-16,-3 1-1 0,2 3 2 0,0 0-4 0,2 0 1 15,4 0-2-15,10 0 2 0,-23 5-9 16,16-1-15-16,-1 1-17 0,8-5-12 0,-13 11-18 15,9-5-22-15,4-6-17 0,-2 14-27 0,2-14-29 0,7 14-43 16,-1-9-182-16,-6-5-423 0,17 13 188 0</inkml:trace>
  <inkml:trace contextRef="#ctx0" brushRef="#br0" timeOffset="-175009.35">23014 5353 28 0,'12'-2'247'0,"-12"2"-21"0,0 0-23 0,0 0-24 16,0 0-15-16,0 0-20 0,0 0-12 0,6 9-17 16,-6-9-6-16,0 0-5 0,3 11-9 0,-3-11-3 15,4 6-2-15,-4-6-5 0,0 0-4 0,8 9 4 16,-8-9-3-16,7 5-4 0,-7-5-2 0,12 7-7 16,-5-3 0-16,-7-4-4 0,20 6-6 0,-8-6-1 15,3 2-6-15,0-2-5 0,-2 0 0 0,5-2 0 16,-3 2-3-16,-2 0 5 0,4-5-1 0,-2 1 2 15,-2-2-1-15,0 1 1 0,-4 1-1 0,3-4 0 0,-1 3-4 16,-4-4-7-16,-1 2 1 0,-3-2-3 0,-3 9-4 16,5-20-3-16,-5 11-3 0,0 9-4 0,-11-18-4 15,4 6-2-15,-5 3-3 0,-2 3-2 0,-1-1 0 16,1 3-6-16,-4-1-5 0,1 5-6 0,1-2-13 16,-4 2-9-16,4 2-15 0,-2-1-13 0,3 3-23 15,3 0-14-15,-6-1-19 0,5 4-15 0,4-4-23 16,0 3-28-16,9-6-44 0,-12 10-202 0,12-10-460 15,-1 9 204-15</inkml:trace>
  <inkml:trace contextRef="#ctx0" brushRef="#br0" timeOffset="-174714.32">23527 5376 82 0,'0'0'252'16,"12"-3"-15"-16,-12 3-9 0,18-1-13 0,-18 1-10 15,26 0-17-15,-11-4-11 0,5 2-13 0,-2 2-12 16,-3 0-9-16,3 0-7 0,-2 0-13 0,2-4-10 16,1 8-6-16,2-8-10 0,-2 4-7 0,-2 0-6 15,2 4-10-15,1-4-6 0,-2-4-10 0,2 4-6 16,-2 0-2-16,-1 4-11 0,-1-4-2 0,1 0-2 15,-6 0-6-15,-11 0-11 0,26 0-16 16,-16 0-24-16,-10 0-21 0,20 2-21 0,-11-2-36 0,-9 0-38 16,13-2-41-16,-13 2-74 0,0 0-157 0,7-11-443 15,-7 11 196-15</inkml:trace>
  <inkml:trace contextRef="#ctx0" brushRef="#br0" timeOffset="-174288.64">23935 5206 157 0,'0'0'254'0,"0"0"-23"15,0 0-18-15,-14 10-10 0,14-10-11 0,-9 7-2 16,9-7-7-16,-2 17-10 0,-1-10-9 0,-1 7-12 16,-1 0-8-16,-2 0-16 0,4 3-6 0,-2 3-14 15,2-1-8-15,0 4-10 0,-3 0-10 0,2 1-4 16,-1 0-7-16,-1 0-7 0,2 0-6 0,-4 1-38 15,1-1-39-15,1 3-44 0,-3 0-49 0,-1-3-55 16,2-4-297-16,7-3-506 0,-5-6 224 0</inkml:trace>
  <inkml:trace contextRef="#ctx0" brushRef="#br0" timeOffset="-170881.5">24234 5192 119 0,'6'-11'155'0,"-6"11"-4"0,0 0-4 15,3-7-9-15,-3 7-7 0,7-7-4 0,-7 7-4 0,0 0-3 16,3-11 1-16,-3 11-3 0,0 0-3 16,2-14-5-16,-2 14 6 0,0 0 1 0,1-10-4 15,-1 10 1-15,5-10-5 0,-5 10-1 0,0 0-5 0,1-11-1 16,-1 11 0-16,0 0-8 0,0-14 0 0,0 14-10 16,0 0 3-16,0 0-2 0,0-13-1 0,0 13-5 15,0 0-1-15,0 0-10 0,3-9-3 0,-3 9-6 16,0 0-3-16,0 0-13 0,0 0-1 0,8-11-3 15,-8 11-5-15,10-2-7 0,-10 2 3 0,18-3-5 16,-3 1-6-16,-15 2-2 0,25 4-1 0,-10-1-3 16,0-3 3-16,0 4-10 0,-2-3 4 0,-1 3-2 15,-1-2-1-15,-1 2-4 0,-1 0-1 0,1-1-5 0,-10-3 8 16,14 7 0-16,-8-3-5 0,-6-4-3 16,6 13-4-16,-6-13 10 0,3 9-5 0,-3-9 2 0,0 13-3 15,0-13 1-15,-9 13 3 0,0-5-9 0,4-2 7 16,-4 2 4-16,2-5-3 0,-2 4 0 0,-1 0-2 15,1-1 0-15,1-1 2 0,-2 0 0 16,2 1 2-16,8-6 1 0,-13 10 1 0,13-10-4 0,-8 9 3 16,3-4-3-16,5-5 3 0,0 0-4 0,-8 10 1 15,8-10-5-15,0 0 5 0,-6 7-1 0,6-7 2 16,0 0-3-16,0 0 1 0,12 14-3 0,-5-8 6 16,-7-6-2-16,12 8-4 0,-4-5 2 0,1 3-1 15,-9-6 3-15,13 8-1 0,-2-4 1 0,-4-1-4 16,2 2 2-16,-9-5-3 0,13 10 2 0,-7-4-4 0,2-6 4 15,-8 0-1-15,10 6-1 0,-10-6 1 16,8 9-4-16,-8-9 2 0,4 10 4 0,-4-10-4 16,0 11 2-16,0-11-1 0,0 0 1 0,-4 16-2 0,4-16-3 15,-9 12 8-15,3-8 1 0,1 5-5 0,-7-3 4 16,5-1 2-16,7-5 2 0,-16 10-3 0,5-2-1 16,4-5 2-16,-2 2-1 0,-2 0-10 0,11-5-14 15,-16 9-22-15,6-7-20 0,1 1-28 0,9-3-28 16,-14 6-29-16,14-6-39 0,-10 0-48 0,10 0-245 15,0 0-523-15,0 0 231 0</inkml:trace>
  <inkml:trace contextRef="#ctx0" brushRef="#br0" timeOffset="-170632.81">24806 5177 2 0,'14'-7'273'0,"-8"4"-22"16,-6 3-21-16,13-8-21 0,-5 2-20 0,2 3-13 0,-10 3-19 15,20-8-12-15,-12 5-15 0,9 1-11 0,-4-2-14 16,2 1-9-16,-6 3-10 0,2-4-9 0,-11 4-8 16,22 0-7-16,-9-1-5 0,-13 1-15 0,23 0-17 15,-10 0-28-15,-13 0-25 0,17 1-26 0,-17-1-27 16,12-1-31-16,-12 1-24 0,0 0-47 0,0 0-135 15,14-3-343-15,-14 3 152 0</inkml:trace>
  <inkml:trace contextRef="#ctx0" brushRef="#br0" timeOffset="-170172.74">24885 5115 239 0,'-16'2'227'16,"16"-2"-23"-16,-16 5-10 0,8-2-20 0,8-3-7 15,-12 5-20-15,12-5-10 0,-9 8-15 16,9-8-7-16,-7 8-8 0,1-2-9 0,6-6-8 0,0 12-10 16,0-12-10-16,-5 12 2 0,5-12-3 0,0 12-1 15,0-12-4-15,11 17 1 0,-8-11-2 0,7 6 2 16,-1-2-2-16,5 0-3 0,-1 1-2 0,1 0 7 16,-1 2-4-16,6-2 0 0,2 3-1 0,2-3-6 15,-9 0-3-15,4-2-5 0,-4 2-5 0,2-3-6 16,-5-1 0-16,4 1-3 0,-9 0-7 15,1-1-6-15,-3-3 2 0,1 6-2 0,2-5-2 0,-7-5-3 16,9 12-2-16,-9-12 3 0,0 11-1 0,0-11-2 16,0 0 1-16,-16 14 0 0,16-14-6 0,-15 6 7 0,8-5-1 15,-7 3-6-15,2-2-6 0,2 2-18 0,-5-1-15 16,1-2-19-16,14-1-23 0,-19 3-18 16,19-3-21-16,-16 0-28 0,16 0-21 0,-20 0-38 0,20 0-58 15,0 0-152-15,-13-3-443 0,13 3 197 0</inkml:trace>
  <inkml:trace contextRef="#ctx0" brushRef="#br0" timeOffset="-170014.17">25303 5263 114 0,'8'-7'277'15,"-8"7"-23"-15,11-4-21 0,-11 4-20 0,17-2-14 16,-17 2-15-16,16 4-14 0,-16-4-11 0,20 3-12 15,-7 1-12-15,5 2-11 0,-5-1-10 0,4 1-9 16,-1 0-9-16,4 2-13 0,2 3-4 0,5-3-7 16,-5 1-8-16,-5 2-8 0,-1-4-3 0,9 4-7 15,-11-5-8-15,5 0-15 0,-7 1-16 0,-4-2-25 16,0 1-28-16,3-2-27 0,-5 0-29 0,-6-4-29 16,10 5-22-16,-10-5-62 0,0 0-170 0,0 0-417 0,0 0 186 15</inkml:trace>
  <inkml:trace contextRef="#ctx0" brushRef="#br0" timeOffset="-169824.4">25624 5219 159 0,'-18'2'252'0,"18"-2"-12"16,0 0-14-16,-14 10-7 0,8-1-16 0,2-2-14 15,4-7-16-15,-13 18-16 0,4-8-8 0,1 4-15 16,-1 0-17-16,0 0-3 0,2 0-17 0,-4 1-8 15,5 0-9-15,-3-3-9 0,0 2-5 0,2 1 0 16,-2-2-10-16,2-2-8 0,-2 2-21 0,-2-2-28 16,5-4-27-16,-1-1-26 0,1 3-26 0,0 0-29 0,6-9-29 15,-8 9-47-15,8-9-205 0,-9 4-422 16,9-4 187-16</inkml:trace>
  <inkml:trace contextRef="#ctx0" brushRef="#br0" timeOffset="-167400.94">26198 5137 52 0,'0'0'201'0,"0"0"-9"16,3-11-7-16,-3 11-10 0,4-7-6 0,-4 7-7 0,0 0-9 15,6-12-9-15,-6 12-3 0,0 0-1 16,0 0-2-16,3-11-8 0,-3 11-8 0,0 0-4 16,0 0-15-16,0 0-7 0,0 0-11 0,0 0-10 0,0 0-6 15,0 0-7-15,0 0 1 0,0 0 0 0,0 0 2 16,0 0-2-16,-13 34-3 0,10-22 1 15,0 5-2-15,-3-2-2 0,1-1-3 0,2 4 1 0,1-1-3 16,-1 2 1-16,0-1-5 0,1 0-5 0,1-2-1 16,1-1-2-16,-2 1-4 0,-1 0-1 0,3-2 0 15,0-1-12-15,3 2 2 0,-3-1-6 0,0-3 4 16,0-11 0-16,2 18-13 0,-2-10-19 0,0-8-23 16,-2 19-26-16,2-19-34 0,0 13-27 15,0-13-31-15,2 15-42 0,-2-15-27 0,0 0-273 0,0 0-532 16,0 0 236-16</inkml:trace>
  <inkml:trace contextRef="#ctx0" brushRef="#br0" timeOffset="-167118.01">26538 5111 208 0,'13'-5'236'0,"-13"5"-15"0,14-6-16 0,-2 3-9 15,-12 3-10-15,19-1-8 0,-5 1-14 0,-14 0-11 16,28 1-14-16,-15-1-10 0,4 3-12 0,-1-3-7 16,0 3-15-16,1-2-11 0,2 1-5 0,-5-1-9 15,4 2-10-15,-5-3-4 0,0 1-15 0,1 3-18 0,-5-2-23 16,1 0-27-16,-10-2-26 0,15 3-26 15,-15-3-29-15,11 3-27 0,-11-3-41 0,0 0-186 16,0 0-393-16,0 0 174 0</inkml:trace>
  <inkml:trace contextRef="#ctx0" brushRef="#br0" timeOffset="-166642.87">26610 5137 59 0,'-14'2'201'0,"14"-2"-19"0,0 0-5 0,-12 6-9 0,12-6-9 15,0 0-9-15,-3 7-10 0,3-7 0 0,0 0-4 16,0 0-1-16,3 17-6 0,-3-17-2 0,0 0-8 16,9 15-3-16,-6-9-9 0,-3-6-1 0,14 10-10 15,-6-1-3-15,0-2-6 0,4 2-3 0,-2-1-7 16,4 1-5-16,-5 1-5 0,1 1-9 0,2-1-4 16,-2-1-7-16,1 1-4 0,-2 0-8 0,-3-5 1 15,1 2-7-15,-1 3-1 0,-6-10-1 0,8 14-5 16,-5-6-2-16,-3-8-4 0,6 11 4 0,-3-2-3 15,-3-9 1-15,0 10-3 0,0-10-1 0,0 0-2 16,-6 12 4-16,6-12-1 0,-8 10-2 0,8-10 2 0,-12 6-10 16,12-6 3-16,-7 7-7 0,7-7-15 0,-12 4-19 15,12-4-17-15,-11 4-23 16,11-4-21-16,-8 7-22 0,8-7-24 0,0 0-27 0,0 0-30 0,0 0-242 16,0 0-473-16,0 0 210 0</inkml:trace>
  <inkml:trace contextRef="#ctx0" brushRef="#br0" timeOffset="-166496.32">27021 5247 27 0,'0'0'291'0,"20"0"-16"16,-7 0-18-16,-13 0-13 0,25 3-16 0,-14-1-13 15,5 2-12-15,-1 1-15 0,-2 1-13 0,4-2-20 0,-1 3-11 16,1-1-10-16,-1 4-15 0,3-1-8 15,-4-1-13-15,5 1-5 0,-7-4-17 0,4 4-1 16,-4-2-7-16,3 1-9 0,-7-2-3 0,2 0-5 16,-5-1-8-16,4 2-3 0,-1-1-7 0,-3-1-13 15,-6-5-19-15,14 8-24 0,-14-8-26 0,3 6-22 16,-3-6-22-16,0 0-23 0,0 0-30 0,0 0-23 0,0 0-47 16,0 0-217-16,0 0-469 0,0 0 208 0</inkml:trace>
  <inkml:trace contextRef="#ctx0" brushRef="#br0" timeOffset="-166306.31">27306 5209 117 0,'-6'3'249'0,"6"-3"-15"0,-13 9-9 0,7-1-14 15,0-1-16-15,1 4-6 0,-4-2-13 0,2 3-7 16,-2-2-9-16,-2 4-17 0,-1 0-7 0,2-3-15 15,1 3-8-15,-1 0-14 0,1-3-9 0,-2 4-8 0,1-3-7 16,1-2-7-16,0 5-8 0,-2-6-8 0,6 2 2 16,-3-4-8-16,-1-1-9 0,3 1-20 0,-1 1-20 15,1-3-32-15,-5 0-37 0,11-5-25 16,-9 10-20-16,9-10-21 0,-7 5-49 0,7-5-225 0,0 0-446 16,0 0 197-16</inkml:trace>
  <inkml:trace contextRef="#ctx0" brushRef="#br0" timeOffset="-165707.45">27582 5192 129 0,'9'-8'231'16,"-9"8"-13"-16,4-7-17 0,-4 7-6 0,9-8-6 0,-9 8-14 16,9-12-13-16,-1 8-11 0,-8 4-7 0,10-8-13 15,-1 5-3-15,-9 3-14 0,10-5-11 16,-10 5-9-16,15-7-8 0,-4 3-9 0,-11 4-1 0,16-5-6 15,-16 5-8-15,14 0-7 0,-14 0-5 0,19-2-6 16,-10 2-3-16,-9 0-5 0,13 2-3 0,-13-2 0 16,15 4-4-16,-15-4-3 0,14 5-4 0,-7-3 0 15,-7-2-7-15,9 7 0 0,-9-7 0 0,11 11 0 16,-8-5-2-16,-3-6-4 0,3 13 2 0,-3-13-1 16,-3 15 1-16,3-15 0 0,-6 17 0 0,1-7 0 0,2 0-1 15,-6 0-6-15,5 0 4 0,-8-1 0 16,1 1 2-16,2 2 1 0,-1-6-2 0,-2 5-2 15,-1-2 3-15,-1-1-4 0,2 0 1 0,2-2-4 0,-1-1 6 16,2 1-7-16,-1 1 4 0,1 0-3 0,2-4 1 16,7-3 1-16,-12 9 3 0,4-5-6 15,8-4 1-15,-12 7 3 0,12-7-4 0,-6 8 3 16,6-8-1-16,0 0 5 0,-4 10-2 0,4-10-1 0,0 0 0 16,16 12 2-16,-16-12-4 0,14 5 2 0,2 0 1 15,0-3-3-15,-1 2 1 0,2-3-2 0,2 1 1 16,1-2-2-16,-1 1 5 0,0 0-3 0,-2 1 0 15,-1-2-2-15,1 0 0 0,-1 4-4 0,-3-3 2 16,-1 1-15-16,-12-2-17 0,20 0-22 0,-13 1-26 16,-7-1-30-16,0 0-37 0,20-1-43 0,-20 1-43 15,0 0-210-15,6-10-479 0,-6 10 213 0</inkml:trace>
  <inkml:trace contextRef="#ctx0" brushRef="#br0" timeOffset="-165331.91">28120 5265 115 0,'0'0'258'0,"0"0"-26"0,0 0-26 0,0 0-18 0,0 0-17 16,0 0-15-16,0 0-12 0,0 0-6 0,3 18-10 15,-3-18-9-15,0 0-7 0,-3 20-8 0,3-20-10 16,0 17 0-16,0-12-1 0,0-5-6 0,3 17-5 15,-3-10 1-15,0-7-2 0,6 13-7 0,2-2-4 16,-2-5-3-16,3-1-1 0,-2-1-4 0,2 1-3 16,4 0-6-16,-1 0-2 0,3 0-3 0,0-5-4 15,-1 3-1-15,2-3-6 0,0 3-2 0,4-6-7 16,-1 0 4-16,-4-2-6 0,3-1-2 0,-3-3-5 0,-2 0-3 16,1 1 1-16,-2-6-4 0,-2 3-5 15,1 0 5-15,-5-4-2 0,0 2-7 0,-6 5 0 16,0 8-2-16,-6-21-1 0,1 10-2 0,-4 4-5 15,3-1-6-15,-7-1-11 0,-4 7-5 0,2-3-6 0,-1 2-16 16,-3 3-9-16,1 0-16 0,-3 4-19 16,0 0-22-16,2-2-23 0,4 2-24 0,-3 1-21 0,1 0-254 15,-1 1-475-15,11-1 210 0</inkml:trace>
  <inkml:trace contextRef="#ctx0" brushRef="#br0" timeOffset="-128622.61">28778 5167 105 0,'0'0'262'0,"0"0"-18"0,0 0-19 0,0 0-17 0,0 0-22 15,0 0-9-15,0 0-16 0,0 0-15 0,0 0-11 16,0 0-11-16,0 0-12 0,0 0-4 16,0 0-5-16,0 0-2 0,0 0-7 0,0 0 2 0,0 0-7 15,0 0-1-15,0 0-6 0,36-8-7 0,-36 8-1 16,16 2 0-16,-16-2-5 0,15 0 2 0,-15 0-4 15,19 0-6-15,-11 0-11 0,-8 0 4 16,22 0-2-16,-5 2-8 0,-7-2 0 0,2 0-7 0,4-2 3 16,1 4-1-16,-4-2-6 0,-13 0-4 0,21-2-1 15,-9 2 11-15,-12 0-16 0,20-2-3 0,-12 0-5 16,-8 2 0-16,17 0-1 0,-17 0 2 0,13-1-3 0,-13 1-7 16,0 0-14-16,12-3-19 0,-12 3-13 0,0 0-13 15,0 0-24-15,0 0-17 0,0 0-21 16,0 0-17-16,0 0-19 0,0 0-23 0,0 0-12 0,0 0-15 15,0 0-59-15,0 0-145 0,-39 10-439 0,39-10 194 16</inkml:trace>
  <inkml:trace contextRef="#ctx0" brushRef="#br0" timeOffset="-128379.66">28811 5289 199 0,'0'0'259'0,"0"0"-8"16,0 0-7-16,0 0-11 0,19 9-10 0,-19-9-9 16,18 0-9-16,-7 0-8 0,5 0-12 0,-3 0-15 15,4 0-14-15,-1 0-15 0,1-2-14 0,-3 2-7 16,0-2-14-16,-1 2-14 0,5 0-6 0,-7 0-13 0,2 0-4 16,-13 0-10-16,22 0-12 0,-11 0-22 15,-11 0-28-15,19 0-15 0,-19 0-32 0,17 4-30 16,-11 0-29-16,-6-4-36 0,10 1-26 0,-10-1-48 0,8 4-229 15,-8-4-485-15,0 0 215 0</inkml:trace>
  <inkml:trace contextRef="#ctx0" brushRef="#br0" timeOffset="-119768.46">29631 4898 74 0,'0'0'146'0,"0"0"-14"0,0 0-3 16,0 0-7-16,0 0-10 0,0 0-2 0,0 0-1 16,0-13-7-16,0 13-10 0,0 0-2 0,0 0 1 15,0 0-5-15,0 0-9 0,5-12-4 0,-5 12-5 16,0 0-3-16,0 0-2 0,1-10-2 0,-1 10-1 15,0 0-2-15,0 0-2 0,3-11-4 0,-3 11-2 16,0 0 0-16,0 0-2 0,0 0 2 0,6-10-1 16,-6 10 0-16,0 0-6 0,0 0 3 0,0 0-2 15,0 0-1-15,0 0-4 0,0 0-1 0,1-10-8 0,-1 10 1 16,0 0-6-16,0 0-8 0,0 0-3 16,0 0 0-16,0 0-6 0,0 0 2 0,0 0-4 15,0 0 5-15,-20 31 0 0,9-24 4 0,2 4 3 0,-3 2 0 16,0 2 2-16,-3-1 1 0,3 1 0 0,-1-2-1 15,0 1-2-15,-7-1-1 0,11 2-1 0,-3-2-2 16,-3 0-4-16,8 1 1 0,-5-2-2 0,-1 0 2 16,4-1 0-16,0 0-3 0,-2-2-1 0,5 0 2 15,-4 1-1-15,8 0 2 0,-5-1-4 0,0 0 2 16,4-2 2-16,0 4-9 0,-2-1-13 0,-1 1-9 16,3-4-20-16,-3 6-19 0,2-6-17 0,-2 4-21 15,6-11-19-15,-6 18-31 0,4-8-17 0,2-10-43 16,-1 14-146-16,1-14-384 0,0 0 170 0</inkml:trace>
  <inkml:trace contextRef="#ctx0" brushRef="#br0" timeOffset="-118836.01">29956 4964 35 0,'0'0'220'0,"0"0"-12"0,-7-13-10 15,7 13-12-15,0 0-11 0,0 0-6 0,-2-11-12 16,2 11-3-16,0 0-14 0,0 0-5 0,0 0-5 16,0-17-5-16,0 17-9 0,6-8-12 0,-6 8-7 15,5-6-9-15,-5 6-7 0,9-10-12 0,-2 5-5 16,-7 5-4-16,15-9-7 0,-8 5-3 0,-7 4-6 15,20-11-4-15,-10 10 1 0,-1-1-10 0,-9 2-2 16,23-4-2-16,-14 0-5 0,4 4-1 0,-13 0-2 0,21-3-5 16,-12 1-3-16,-9 2 3 0,16-2-5 15,-16 2 0-15,12 0-4 0,-12 0-3 0,0 0-1 16,14 6-4-16,-14-6 0 0,0 0 1 0,3 11-1 16,-3-11 2-16,3 9-2 0,-3-9 2 0,-3 16 0 0,3-16 1 15,-9 21-3-15,3-13 6 0,0 7-1 0,-2-2-4 16,1-3 4-16,-5 1 5 0,0-1-6 0,1 3 1 15,-2-2 1-15,3-2-4 0,1 2 3 0,-3 0 1 16,4 0-3-16,-2-6 0 0,1 1 3 0,3 0 0 16,0 4-3-16,6-10 2 0,-9 9-4 0,4-3 4 15,5-6 0-15,-11 7 0 0,11-7-3 0,-5 7 3 16,5-7 0-16,0 0 1 0,0 0 0 0,-10 7 2 16,10-7-2-16,0 0 3 0,0 0 0 0,0 0 2 15,0 0-4-15,0 0 3 0,0 0-1 0,0 0-2 16,0 0 2-16,0 0 0 0,0 0-1 0,0 0-3 15,0 0 0-15,0 0 2 0,0 0-2 0,0 0 3 16,0 0-5-16,0 0 1 0,0 0-1 0,26 0-1 16,-26 0 1-16,12 3-1 0,-12-3 0 0,0 0-1 0,14 0 1 15,-14 0 1-15,9 3 0 0,-9-3 1 0,0 0-5 16,10 4 2-16,-10-4-1 0,0 0-1 16,0 0 2-16,0 0-1 0,12 4-1 0,-12-4-1 0,0 0 1 15,0 0-3-15,8 5 1 0,-8-5 3 16,0 0 0-16,6 8 1 0,-6-8-3 0,0 0 2 0,3 10-2 15,-3-10 5-15,0 0-4 0,0 0-2 0,-3 19 4 16,3-19-3-16,-6 9 3 0,6-9 0 0,-5 11 2 16,5-11-2-16,-9 12 3 0,3-5 0 0,0-2 5 15,-1 0-1-15,-7 0 1 0,4 0 0 0,0-1-1 16,-7 3 3-16,2-2-3 0,2 0 3 0,-1-5-2 16,-4 7-2-16,5-4-2 0,0 1 5 0,-2 0-3 15,7-1 0-15,-4 0-1 0,12-3 6 0,-19 2-7 16,19-2-1-16,-12 5 0 0,12-5 8 0,-10 0-17 15,10 0-7-15,0 0-10 0,-11 5-7 0,11-5-11 16,0 0-15-16,0 0-8 0,0 0-13 0,0 0-14 16,0 0-31-16,0 0-25 0,0 0-37 0,0 0-213 15,0 0-432-15,0 0 193 0</inkml:trace>
  <inkml:trace contextRef="#ctx0" brushRef="#br0" timeOffset="-118279.04">30404 5104 118 0,'0'0'219'0,"0"0"-22"16,0 0-19-16,0 0-20 0,0 0-18 0,0 0-15 15,0 0-8-15,0 0-15 0,0 0-6 0,0 0-12 16,0 0-6-16,1 22-5 0,-1-22-2 0,0 12 0 16,0-12-1-16,0 0-4 0,0 18-5 0,0-18-4 15,0 12 0-15,0-12-2 0,2 9 1 0,-2-9 0 16,4 11 4-16,-4-11 1 0,8 11 6 0,-8-11 0 16,7 6 1-16,-7-6 1 0,13 5-5 15,-2-3-2-15,-2 2-4 0,3-4-1 0,-12 0-8 0,21 0-1 16,-7 0-4-16,3 0-2 0,-2-4-4 0,0 3-3 0,1-1-2 15,-1-1 1-15,-2-3 2 0,2 4-3 16,-1-4-2-16,-2-2-3 0,-2 3-5 0,-1 0 0 16,2-2-1-16,-2-1 3 0,-2 1-5 0,3 0-1 15,-5 0 0-15,1-1-6 0,-6 8 2 0,10-13-1 16,-7 7 1-16,-3 6 0 0,6-14-4 0,-3 7 1 16,-3 7-1-16,0-14-2 0,0 14-4 0,0 0 6 0,-6-17-10 15,6 17 1-15,-4-11 1 0,4 11-2 0,-8-11-1 16,8 11 3-16,-12-10-4 0,12 10 1 15,-15-7-2-15,8 4 0 0,-5 1 1 0,12 2 2 16,-18-4-2-16,9 2 0 0,9 2 0 0,-19-2 1 0,19 2-5 16,-21 2-8-16,11 0-5 0,10-2-5 0,-17 0-16 15,10 4-8-15,7-4-12 0,-14 4-8 0,14-4-5 16,-13 7-10-16,13-7-6 0,-9 8-14 0,9-8-11 16,-6 8-14-16,6-8-19 0,0 0-18 0,10 17-31 15,-10-17-191-15,14 10-418 0,-2-4 185 0</inkml:trace>
  <inkml:trace contextRef="#ctx0" brushRef="#br0" timeOffset="-117805.09">30914 5135 210 0,'0'0'195'15,"9"-3"-19"-15,-9 3-20 0,0 0-15 16,0 0-16-16,0 0-13 0,0 0-14 0,0 0-5 15,0 0-11-15,0 0-7 0,0 0-9 0,10 6-4 0,-10-6-3 16,0 0-6-16,7 8-2 0,-7-8 0 0,8 7 2 16,-8-7-2-16,9 6 6 0,-9-6 4 15,13 5 0-15,-7-1 1 0,-6-4 1 0,17 2-3 0,-10 2-5 16,4-2-1-16,-11-2-3 0,26 3-4 0,-11-5 4 16,2 2-7-16,-5 2-2 0,1-2-4 0,5 0 0 15,-8-3-3-15,2 4 2 0,2-4-1 16,-14 3 2-16,24-4 3 0,-15 1-6 0,4-1-2 0,-4 0-4 15,0 1 1-15,-2-3-3 0,-7 6-3 0,14-11 1 16,-5 7-4-16,-3-1 2 0,1 0-7 0,-7 5 0 16,8-14-5-16,-4 7 2 0,-4 7 5 15,5-13 1-15,-5 13 1 0,-3-12-3 0,3 12-3 0,0 0-4 16,-3-20 2-16,3 20-3 0,-11-11-2 0,2 5 0 16,9 6-1-16,-16-11 0 0,5 6-3 0,-2-1-2 15,-3 3 3-15,1-3-1 0,0 2 1 0,-3 0-2 16,3 3-5-16,0-2 4 0,-1 0-2 0,1 2 1 15,0 1 0-15,1-2 2 0,14 2-4 0,-22 0 0 16,12 2 1-16,10-2-1 0,-20 0 1 0,20 0-4 16,-18 1-10-16,18-1-13 0,-15 4-13 0,15-4-11 0,-12 6-10 15,12-6-18-15,-13 5-15 0,9 1-20 0,4-6-15 16,-3 13-29-16,3-13-39 0,0 0-195 16,13 18-426-16,-7-15 189 0</inkml:trace>
  <inkml:trace contextRef="#ctx0" brushRef="#br0" timeOffset="-117384.65">31465 5142 45 0,'0'0'226'0,"9"0"-23"0,-9 0-20 0,0 0-20 16,0 0-18-16,0 0-13 0,0 0-16 0,0 0-9 15,0 0-12-15,0 0-8 0,0 0-7 0,12 6-7 16,-12-6-9-16,8 5-2 0,-8-5-2 0,10 6-1 16,-10-6 1-16,11 5 3 0,-11-5 2 0,12 6 1 15,-2-2 0-15,-1-2-1 0,-9-2-2 0,19 5 3 16,-7-2-7-16,-1 0-4 0,5-3-1 0,-1 1-4 16,0-1 4-16,1 2-3 0,1-4-2 0,-1 1 2 15,-1-2 0-15,0 3 4 0,-3-3 1 0,0-1-2 16,0 1 5-16,-2 3 2 0,1-6-4 15,2-1-4-15,-5-1-4 0,1 3 0 0,-1-1-5 0,-3-1-6 16,4-2-2-16,-5 0-7 0,1 2-4 0,-5 7-1 16,6-20 2-16,-5 10-3 0,-1 10-4 0,-1-18-4 15,1 18-1-15,-6-20-3 0,0 12-2 0,0 0-1 16,-2 2-4-16,0-1-4 0,-3 1-7 0,-1 2-8 0,-3 1-12 16,0-1-9-16,-1 1-12 0,1 3-20 15,-1 0-12-15,-1-2-24 0,1 6-19 0,-1-3-20 16,1 5-20-16,0-2-36 0,1-1-45 0,0 3-165 0,3-4-441 15,3 1 195-15</inkml:trace>
  <inkml:trace contextRef="#ctx0" brushRef="#br0" timeOffset="178556.22">4579 5865 244 0,'0'0'236'15,"0"0"-10"-15,0 0-15 0,12 9-12 0,-12-9-10 16,6 12-8-16,-5-2-9 0,-1-10-9 0,0 20-10 15,0-7-1-15,-1 2-12 0,-2 1-5 0,3 3-12 16,0-1-4-16,-5 3-3 0,1 2-6 0,2 3-3 16,-2-3 1-16,4-4-3 0,-2-2-11 0,2 5-4 15,-1 1 2-15,-1 0-9 0,4 0 9 0,-1-8-15 0,-1 2-8 16,3 1-5-16,-3-5-5 0,3 5 1 0,0-5-11 16,0 4-1-16,2-5-4 0,-5 1-4 0,4 1-5 15,1-4 0-15,-4-1-8 0,1-1-4 0,2 3 0 16,-4-11-1-16,6 15-14 0,-3-7-21 0,-3-8-15 15,5 15-19-15,-4-8-11 0,-1-7-15 0,0 0-16 16,0 17-18-16,0-17-23 0,-6 8-26 0,6-8-19 16,0 0-21-16,-6 8-20 0,6-8-44 0,0 0-203 15,0 0-501-15,0 0 222 0</inkml:trace>
  <inkml:trace contextRef="#ctx0" brushRef="#br0" timeOffset="178867.63">4967 6267 51 0,'0'0'192'0,"0"0"-10"0,0 0-5 0,0 0-5 16,0 0-9-16,-36 13-5 0,36-13-7 0,-15 7-5 15,7-1 2-15,-4-1-10 0,1 2-6 0,-6 1-6 16,1 1-1-16,4 4-7 0,-6-6-5 0,-3 6-9 15,-1-1 3-15,2 0-14 0,7 0 2 0,-7-1-7 16,7-1-5-16,0 1-7 0,1-3-3 0,0 2-7 16,1-1 2-16,4-2-12 0,1 1-8 0,-2-1 1 15,8-7-2-15,-7 11-10 0,7-11 5 0,-2 13 1 0,2-13-11 16,0 0 3-16,8 13-3 0,-8-13-1 0,16 5 1 16,-4-3-4-16,5-1 0 0,2 2-4 15,-3-3-17-15,7 1-26 0,1-2-26 0,-5 1-34 0,6-4-36 16,-2 2-45-16,-4 2-37 0,7-7-61 0,-10-1-217 15,3 2-512-15,5-2 227 0</inkml:trace>
  <inkml:trace contextRef="#ctx0" brushRef="#br0" timeOffset="179135.62">5296 6402 33 0,'0'0'291'0,"20"-5"-15"0,-9 1-12 16,4 2-16-16,5-1-20 0,-7-1-17 16,5 2-15-16,3 1-12 0,-2-2-15 0,1 2-9 15,-4-3-16-15,4-1-12 0,-1 5-13 0,-3-4-14 0,1 3-9 16,-5 1-11-16,4 0-9 0,-16 0-7 0,19-1-9 16,-5 1-5-16,-14 0-5 0,12 1-7 0,-12-1-6 15,13 1-9-15,-13-1-17 0,0 0-8 0,14 3-15 16,-14-3-17-16,0 0-23 0,0 0-23 0,0 0-22 15,0 0-26-15,0 0-24 0,0 0-38 16,-29 19-22-16,22-16-201 0,-7 2-442 0,1 2 196 0</inkml:trace>
  <inkml:trace contextRef="#ctx0" brushRef="#br0" timeOffset="179313.63">5335 6486 36 0,'-12'6'227'0,"12"-6"-20"0,-7 5-9 0,7-5-13 16,0 0-9-16,0 0-5 0,0 0-8 0,0 0-7 0,0 0-9 15,0 0-5-15,0 0-7 0,32 11-13 0,-15-11-10 16,-1-1-12-16,4 1-9 0,-1-4-9 16,0 0-5-16,1 4-9 0,-1-1-8 0,0 0-10 0,5 1-19 15,-6 0-31-15,-3 0-34 0,2 0-36 0,-3 1-31 16,-2-2-43-16,3 0-60 0,-15 1-161 0,26 0-393 16,-11-3 175-16</inkml:trace>
  <inkml:trace contextRef="#ctx0" brushRef="#br0" timeOffset="180061.84">6110 6262 266 0,'0'0'257'0,"0"-13"-18"0,0 13-13 0,0 0-18 0,0-16-14 16,0 16-16-16,6-12-11 0,-6 12-16 0,8-8-12 15,-8 8-12-15,10-10-7 0,-5 7-13 0,-5 3-8 16,18-10-7-16,-9 6-8 0,4 3-9 0,3-3-6 16,-2-2-4-16,1 2-6 0,-2 4-5 0,1-1-6 15,4 2 0-15,-4-1-11 0,4 0 2 0,-7 0-6 16,5 1-4-16,-2 2-1 0,-5 3-7 0,2-2-3 16,-3 0 3-16,-1 1-2 0,-1 2-4 0,-6-7 0 15,6 13-1-15,-3-3 3 0,-3-10-3 0,-3 15-5 16,-3-5 4-16,-1 3-4 0,-5-2 2 0,2-1-2 0,-4 1-3 15,1 0 2-15,-2 1-3 16,1-1-3-16,-1-2 6 0,2 2-3 0,0-2 2 0,4-4-3 16,1 0-4-16,-1 1 3 0,2-1-1 0,7-5-4 0,-9 8 2 15,9-8 1-15,-11 8-5 0,11-8 2 0,0 0 1 16,0 0 1-16,0 0 1 0,0 0-2 16,0 0-3-16,0 0 6 0,23 10 0 0,-23-10-6 0,16 0 0 15,-16 0 4-15,20 0-1 0,-13 0 2 0,-7 0 2 16,25-2-6-16,-16 2 2 0,-9 0 2 0,23 2-1 15,-13-1-3-15,-10-1 6 0,20 1-5 0,-10-1 5 16,-10 0-4-16,16 3 7 0,-7-2-3 0,-9-1 1 16,17 3-3-16,-10 1-1 0,-7-4 2 0,12 9-1 0,-12-9 5 15,3 9-1-15,-3-9 3 0,5 12-4 16,-5-12 9-16,0 15 3 0,0-15 2 0,-2 17 5 16,-1-7 4-16,-6-1 2 0,3 2 3 0,-1-3-4 0,-7 3-2 15,1-1 1-15,1-3-2 0,-1 3-7 16,-4 0 0-16,1 1-4 0,4-9 1 0,-2 7 7 15,-1-3-8-15,5-3-2 0,0 2 5 0,-1-2-8 0,2 2-5 16,9-5-10-16,-15 2-18 0,15-2-19 0,-16 4-19 16,16-4-20-16,0 0-30 0,-14 0-31 0,14 0-31 15,0 0-54-15,-13-8-281 0,13 8-550 0,-6-13 243 16</inkml:trace>
  <inkml:trace contextRef="#ctx0" brushRef="#br0" timeOffset="185383.68">6922 6401 244 0,'6'-7'262'16,"-6"7"-17"-16,0 0-11 0,9-6-16 0,-9 6-10 15,0 0-15-15,0 0-10 0,0 0-8 0,4-9-9 16,-4 9-11-16,0 0-8 0,0 0-10 0,0 0-11 16,0 0-7-16,0 0-10 0,0 0-9 0,0 0-10 15,0 0-13-15,0 0-6 0,0 0-11 0,0 0-3 16,0 0-2-16,0 0-7 0,0 0-5 0,0 0-4 16,0 0-9-16,-4 31 2 0,4-31-1 0,-9 16-6 15,3-7-2-15,1-1 2 0,-4 4-5 0,2 0-2 16,-2 0-19-16,-2 2-19 0,-8 2-26 0,3 3-33 0,-7-2-35 15,4 1-40-15,-3-1-38 0,-4-1-48 0,-4 6-247 16,8-7-527-16,-8 6 233 0</inkml:trace>
  <inkml:trace contextRef="#ctx0" brushRef="#br0" timeOffset="207438.83">7371 6263 36 0,'0'0'177'0,"0"0"-10"16,4-7-5-16,-4 7-12 0,0 0-6 15,0 0-12-15,12-7-2 0,-12 7-6 0,0 0-6 16,8-6-2-16,-8 6-7 0,0 0-5 0,5-5-3 0,-5 5-9 16,0 0-1-16,0 0-3 0,9-6-2 0,-9 6-5 15,0 0-3-15,0 0-3 0,0 0-6 16,0 0-5-16,8-5-8 0,-8 5-4 0,0 0-2 0,0 0-11 15,0 0 1-15,0 0-7 0,0 0 3 0,0 0 1 16,0 0 4-16,6 22-2 0,-6-22 0 0,-3 17-3 16,3-17 4-16,0 14 0 0,0-1 1 0,0-2-7 15,-3 2 2-15,6-2-4 0,-3-11 2 0,3 20-3 16,-3-11-2-16,0 1-5 0,0-10-4 0,3 17 3 16,1-7-6-16,-4 1 3 0,0-11-1 0,6 14-5 15,-6-14 6-15,0 14-5 0,3-6 2 0,-3-8-9 16,3 9 3-16,-3-9-6 0,0 12 5 0,0-12-1 0,0 0 3 15,3 10-2-15,-3-10-1 0,0 0-4 0,5 11 5 16,-5-11-5-16,0 0 6 0,0 0-2 0,0 0 2 16,0 0 4-16,0 0-6 0,0 0-4 0,0 0 3 15,0 0-3-15,0 0 0 0,0 0 1 0,0 0-2 16,15-26-2-16,-11 16-1 0,2 0 3 0,3-1 0 16,-2-3-4-16,5 1 0 0,-4-2-2 0,2-1 2 15,-1 3-2-15,5-2 0 0,1 4-2 0,-5-2 2 16,3-2 2-16,-4 5-4 0,5-1 0 0,-5 1-1 15,1 2-2-15,1 2 2 0,-2-1 3 0,-3 2 1 0,1 0-4 16,-7 5 5-16,12-8-7 0,-12 8 2 16,7-4 0-16,-7 4-3 0,0 0 3 0,0 0-2 15,20 9 2-15,-20-9 2 0,0 13 0 0,6-6 1 0,-6-7-2 16,0 18 2-16,0-5 0 0,0-13 3 16,0 24 0-16,0-10 0 0,0-3-1 0,-3 2-1 15,3 1-4-15,-3 1 8 0,0-2-1 0,3 1-2 0,-3-2 2 16,1-1-4-16,2-11 3 0,0 16 2 0,0-16-4 15,0 17 4-15,0-17-2 0,0 11 2 0,0-11-1 16,-3 11-2-16,3-11-2 0,0 0 6 0,0 0-1 16,3 10 5-16,-3-10-1 0,0 0 3 0,0 0-3 15,0 0-4-15,0 0-1 0,0 0-2 0,0 0-2 16,0 0-3-16,0 0-6 0,27-21-9 0,-21 14-6 16,2-3-1-16,1-2-4 0,4 4 0 0,-1-4-3 15,-2-1 3-15,1 2 0 0,4-2 3 0,-5 1 0 16,4 1 7-16,-3-3 0 0,-3 4 4 0,4-1 1 0,1 0 3 15,-4 0-1-15,-4 5 3 0,4-3-1 16,-3 1 6-16,-2 1 0 0,-4 7 6 0,9-9-1 16,-9 9-2-16,8-9 7 0,-8 9-2 0,11-7 2 0,-11 7 3 15,8-6-3-15,-8 6 1 0,12-1 1 16,-12 1 2-16,0 0 0 0,13 7 6 0,-13-7-2 16,11 12 1-16,-2-5 2 0,-6-1 4 0,4 9 1 0,-4-5 5 15,6 5-1-15,-6-2-4 0,1 0-1 0,2 4 2 16,-3-3-4-16,0-1-2 0,3 2-1 0,-4 0 3 15,1-1-3-15,-3-1 0 0,3 1-6 0,0 1 6 16,-3-8-2-16,3 6-1 0,-3-13 1 0,4 17-6 16,-4-10-14-16,0-7-14 0,0 12-20 0,0-12-21 15,0 0-26-15,0 17-23 0,0-17-18 0,0 0-29 16,0 0-28-16,3 4-79 0,-3-4-155 0,0 0-456 16,0 0 202-16</inkml:trace>
  <inkml:trace contextRef="#ctx0" brushRef="#br0" timeOffset="207768.46">8461 6158 132 0,'-2'-11'253'0,"2"11"-19"15,0 0-12-15,0 0-17 0,0-14-13 0,0 14-18 16,0 0-13-16,0 0-19 0,0 0-17 0,0 0-9 15,0 0-5-15,0 0 1 0,0 0 1 0,0 0-4 16,0 0 4-16,-12 39 7 0,9-25-8 0,-1 0 2 16,2 3-6-16,-2-1-2 0,1 2-2 0,3 5 8 15,0-4-10-15,0-1-1 0,0 0-4 0,0 0-9 16,3-2-5-16,-3 2-4 0,0-2-6 0,6-1-7 16,-6-1-5-16,4-3-19 0,-4 0 11 0,3 3-11 15,3-4-4-15,-6-10 2 0,6 17 0 0,-4-9-5 0,4-2-10 16,0 1-30-16,-6-7-21 0,7 11-24 15,-1-8-18-15,-6-3-25 0,9 5-25 0,-9-5-31 16,17 5-36-16,-17-5-27 0,16 0-49 0,-16 0-271 0,24-11-575 16,-12 4 254-16</inkml:trace>
  <inkml:trace contextRef="#ctx0" brushRef="#br0" timeOffset="208311.25">8850 6236 160 0,'6'-8'214'0,"-6"8"-6"16,0 0-11-16,6-11-15 0,-6 11-16 0,8-8-10 0,-8 8-7 15,5-7-10-15,-5 7-13 0,14-8-4 0,-14 8-10 16,9-8-5-16,-2 7-6 0,-7 1-8 0,12-4-6 15,-12 4-7-15,12-6-5 0,-4 2-4 0,-8 4-2 16,13-3-4-16,-1 2-8 0,-12 1-1 0,13-4-4 16,-13 4-5-16,20 2-8 0,-20-2-6 0,13 0-3 15,-13 0 3-15,14 2-10 0,-14-2 1 0,0 0-5 16,15 3 0-16,-15-3-4 0,7 5-2 0,-7-5 2 16,6 6-3-16,-6-6-2 0,6 9 1 0,-6-9 0 15,1 13-3-15,1-4 2 0,-2-9 4 0,-2 15-4 16,2-15 2-16,-1 14-1 0,1-14 3 0,-6 15 0 15,0-5 4-15,6-10 0 0,-6 14-1 0,2-3 0 16,-5-1 1-16,3-3-2 0,-5 3 0 0,1 3-3 0,1-5 1 16,-2 2 0-16,2-2-4 0,-4 2-4 0,1 1 9 15,-1-5-3-15,-1 4 0 0,2-2-2 16,-1 3-5-16,2-1 1 0,2-3 2 0,2-1-2 16,7-6-1-16,-9 11 1 0,3-6 0 0,6-5-2 0,-10 9-1 15,10-9 5-15,0 0 5 0,-6 11 4 0,6-11 3 16,0 0 7-16,0 0 0 0,9 14 0 0,-9-14 2 15,13 4-7-15,-4-2-3 0,1 2-2 0,4-3 2 16,1 0-1-16,-2-1-1 0,7 0-4 0,-4 1-9 16,0 3-18-16,-1-4-20 0,0 0-21 0,-3 0-26 15,5 4-28-15,-5-4-27 0,-2 1-28 0,-10-1-38 16,28-1-38-16,-17 1-232 0,-11 0-510 0,19-4 225 16</inkml:trace>
  <inkml:trace contextRef="#ctx0" brushRef="#br0" timeOffset="208549.78">9315 6496 157 0,'0'0'291'0,"0"0"-23"0,0 0-20 0,6 7-13 16,-6-7-6-16,0 0-14 0,2 13-6 0,-2-13-12 16,3 12-14-16,-3-12-11 0,3 13-11 0,-3-5-16 15,0-8-13-15,0 20-12 0,0-13-11 0,0-7-10 16,-6 22-10-16,6-9-5 0,0 1-13 0,0-3-5 15,-3-1-4-15,3 2-11 0,0-12-4 0,-5 19-13 16,2-12-16-16,0 0-25 0,3-7-13 0,-6 18-23 16,6-18-24-16,-2 17-21 0,2-11-23 0,0-6-25 15,-5 12-25-15,5-12-19 0,0 0-33 0,0 0-232 16,0 0-481-16,0 0 213 0</inkml:trace>
  <inkml:trace contextRef="#ctx0" brushRef="#br0" timeOffset="209227.54">9724 6349 16 0,'0'0'233'0,"5"-9"-18"0,-5 9-15 15,6-5-12-15,-6 5-12 0,5-10-11 0,-5 10-9 16,14-8-8-16,-14 8-9 0,13-6-13 0,-7 1-2 0,6 3-10 16,-12 2-3-16,17-6-7 0,-7 2-2 15,3 3-6-15,-1-1-6 0,2-2-3 0,-1 3-1 16,-4-2-8-16,-9 3 1 0,27-3-9 0,-18 3-5 0,-9 0-7 15,22 0-7-15,-14 3-7 0,-8-3-6 0,15 4-2 16,-9 2-5-16,-6-6 0 0,10 7-6 16,-10-7-2-16,3 11-3 0,-3-11 5 0,-3 14-2 0,3-14-4 15,-12 21-2-15,6-14-5 0,-6 3-2 0,3 4-1 16,-1-5-1-16,-2 2 1 0,3-2 2 0,-4 1-8 16,-1 0 6-16,5-1 0 0,-1-3 2 0,4-3-5 15,0 5 0-15,6-8-2 0,-14 10-4 0,10-5 3 16,4-5-6-16,-6 8-3 0,6-8 2 0,-6 10 0 15,6-10-1-15,0 0 2 0,0 0 2 0,0 0-4 0,0 0 3 16,15 13-3-16,-8-12-1 0,-7-1-1 16,17-1 7-16,-17 1-5 0,16 1 4 0,-5-1 0 15,-11 0 0-15,19 4 0 0,-10-4 0 0,6 0-2 0,-3 0 0 16,-12 0 0-16,21 0-2 0,-11 4 4 0,-10-4-1 16,20 0 1-16,-10 2 1 0,-1-1-1 15,-9-1 0-15,16 4-2 0,-5-1 1 0,-11-3-2 0,15 10 3 16,-9-5-1-16,-2 1-1 0,-4-6 0 0,9 11 6 15,-6-6-3-15,-3-5 5 0,3 11-2 0,-1 0 1 16,-2-11-2-16,-2 15-1 0,2-15 3 0,-4 14 0 16,-1-6-3-16,5-8 4 0,-9 14-3 0,5-8 6 15,-5 0-3-15,9-6 2 0,-12 12 0 0,4-6-7 16,-1-3 3-16,9-3 2 0,-16 9-11 0,16-9-12 16,-13 6-18-16,13-6-20 0,-17 3-21 0,17-3-24 15,-13-1-25-15,13 1-34 0,0 0-33 0,-14-7-74 16,14 7-142-16,-6-11-441 0,6 11 195 0</inkml:trace>
  <inkml:trace contextRef="#ctx0" brushRef="#br0" timeOffset="209538.19">10415 6147 187 0,'0'0'231'0,"0"0"-22"16,0 0-14-16,0 0-15 0,0 0-12 0,22 14-14 15,-16-8-14-15,0 2 0 0,-5 2-6 0,10 2-9 16,-7 4-3-16,1 2-6 0,2 0-8 0,1 2-5 16,-1 2-4-16,-1 3-4 0,-1-4 0 0,-4-1-12 15,1 1-1-15,-2 5-7 0,0-2 0 0,-2-8-7 16,1 2-4-16,-4-1-7 0,2 1 0 0,-6-1-10 0,5-2-7 15,-8 1-1-15,6 2-3 0,-8-5-1 0,7 4-11 16,-5-6-29-16,0 3-22 0,-1-5-30 16,-1-1-30-16,1 3-32 0,4-4-32 0,1-3-46 0,-2-1-260 15,10-3-495-15,-15 7 219 0</inkml:trace>
  <inkml:trace contextRef="#ctx0" brushRef="#br0" timeOffset="209869.83">10835 6508 259 0,'0'0'265'0,"15"0"-18"16,-15 0-5-16,18 6-18 0,-6-6-7 0,-2 2-15 0,7-2-5 16,-1 1-12-16,4 2-11 0,-1 0-10 0,6-2-10 0,2 3-12 15,-3-3-14-15,3-1-5 0,-6 3-10 0,4-1-11 16,2-2-11-16,-5 0-12 0,-2 1-9 16,-2 2-8-16,1-3 1 0,-4 0-13 0,-6-3-10 0,3 2-24 15,-12 1-19-15,19-2-25 0,-19 2-31 0,12-4-33 16,-12 4-35-16,0 0-34 0,2-8-28 0,-2 8-58 15,0 0-204-15,0 0-488 0,-15-27 216 0</inkml:trace>
  <inkml:trace contextRef="#ctx0" brushRef="#br0" timeOffset="210096.22">11105 6364 92 0,'0'0'251'0,"-7"9"-12"16,7-9-7-16,0 0-13 0,-3 11-11 0,3-11-9 0,-3 13-5 15,3-13-11-15,-3 19-10 0,6-5-2 16,-3-3-15-16,0 2-10 0,1 1-12 0,1 3-10 0,1-3-16 16,-2 4-7-16,-1 0-10 0,2-1-10 0,-2-3-5 15,1 3-9-15,-1 1-4 0,0-1-6 0,0-2-7 16,-1-2-17-16,1-2-12 0,-2 2-21 0,2 1-29 16,0-14-26-16,2 17-33 0,-2-17-36 0,-2 18-28 15,2-10-37-15,0-8-50 0,0 0-194 0,6 10-467 16,-6-10 207-16</inkml:trace>
  <inkml:trace contextRef="#ctx0" brushRef="#br0" timeOffset="210871.24">11699 6412 6 0,'0'0'281'0,"6"-8"-16"16,-6 8-13-16,0 0-18 0,0 0-22 0,0 0-19 0,0 0-22 16,0 0-11-16,0 0-14 0,0 0-12 0,0 0-12 15,0 0-8-15,0 0-3 0,7 22-7 0,-4-12 0 16,-3-10-5-16,-3 18 0 0,3-6-7 0,0 0-1 16,5 0-4-16,-7-3-1 0,4 6-4 0,-1 0-8 15,-1 1-7-15,0-2 3 0,0-3-11 0,0-1-5 16,0-10-6-16,2 18 3 0,-2-18-7 0,0 13-3 15,3-4-12-15,-3-9 7 0,1 9-10 0,-1-9 0 16,2 13-4-16,-2-13 1 0,0 0 0 0,0 0 1 16,0 0-2-16,0 0-4 0,4 7-2 0,-4-7 4 15,0 0-7-15,0 0-15 0,0 0-6 0,21-20-8 16,-14 14-9-16,4-4-8 0,-1 1-5 0,5-1-5 16,-4-1 5-16,2-1-6 0,6-4 4 0,-2 6 1 0,-2-1 5 15,0-2 6-15,0 2 0 0,-4 0 5 0,3 4 4 16,-2 1 2-16,-5 3 15 0,1-5 1 0,-8 8 3 15,16-7 5-15,-16 7 6 0,9-6-4 0,-9 6 4 16,8-3-4-16,-8 3-5 0,0 0-2 0,0 0 3 16,0 0-3-16,0 0 0 0,17 7 2 0,-17-7 1 15,0 0 2-15,6 13 3 0,-6-3 3 0,0-10-2 16,2 18 2-16,-2-11 2 0,0-7 2 0,4 20-1 16,-2-9-7-16,-2-2 9 0,3 2-3 0,-3 0 0 15,4 2-6-15,-4-4 4 0,0-9-4 0,5 20 5 16,-4-15-5-16,-1-5-3 0,2 12 3 0,-2-12 3 15,4 12-2-15,-4-12 1 0,3 11-9 0,-3-11 4 16,5 6 3-16,-5-6 0 0,0 0-5 0,9 6 8 0,-9-6-3 16,0 0-6-16,13-1 3 0,-13 1 1 15,18-5-6-15,-9 0-7 0,1 0 0 0,4-2-8 16,-1-1 0-16,1 2-3 0,8-5-5 0,-4 2 3 0,3-3-2 16,0-2 8-16,-3 7-4 0,2-4 5 0,-2 1-2 15,0 5 2-15,-4-4-2 0,1 3 7 0,-2 1 5 16,-1-2 7-16,-2 1 6 0,-1 1 3 0,0 3-5 15,-9 2 7-15,18-11-2 0,-13 7 4 0,-5 4 0 16,13-2-5-16,-13 2-1 0,16-1 2 0,-16 1-5 16,12 0-1-16,-12 0-1 0,14 2 1 0,-14-2-6 15,13 12 0-15,-5-6 10 0,-2 1-11 0,-3 2 2 16,4-1-5-16,-2 3 8 0,-1 0-5 0,-1-2 3 16,1 1 1-16,2 5-1 0,-4 0 0 0,1-3 0 15,0 1 3-15,3 2-15 0,-5-6-21 0,1 2-28 16,-1 0-29-16,2 6-35 0,-3-4-43 0,2 1-59 15,-1-3-85-15,-1-11-193 0,3 20-542 0,-1-14 240 0</inkml:trace>
  <inkml:trace contextRef="#ctx0" brushRef="#br0" timeOffset="211724.18">13023 6224 103 0,'0'0'249'15,"1"-11"-16"-15,-1 11-16 0,0 0-9 0,0 0-14 16,0 0-16-16,0 0-12 0,0 0-21 0,0 0-11 16,0 0-8-16,0 0-4 0,0 0-5 0,0 0-2 0,0 0-5 15,0 0 3-15,-11 38-8 0,3-22-5 0,1-3-3 16,1 4 3-16,0 3-1 0,-2 3-3 15,1 0-11-15,1-5 5 0,0 6-5 0,3-1-2 0,-3-1-8 16,4 0-5-16,-1-4-1 0,2-1-4 0,1 0-5 16,4-1-4-16,-2 0-7 0,-1 4-5 0,5-3-7 15,0-5-3-15,0 3 4 0,3-2-5 0,-1 0 9 16,1-2-18-16,0 1-13 0,-3-4-32 0,3 0-16 16,1-2-22-16,-3 3-29 0,1-3-31 0,-1-4-35 15,-7-2-31-15,12 4-44 0,-12-4-72 0,14-10-197 16,-7 7-539-16,1-6 239 0</inkml:trace>
  <inkml:trace contextRef="#ctx0" brushRef="#br0" timeOffset="212108.27">13467 6306 3 0,'0'0'235'0,"6"-6"-6"0,-6 6-9 0,0 0-10 16,0 0-12-16,0 0-8 0,8-6-14 15,-8 6-11-15,0 0-14 0,0 0-9 0,0 0-12 0,0 0-20 16,0 0-8-16,0 0-1 0,0 0 0 0,0 0-2 16,0 0-5-16,-25 28-2 0,17-14-7 0,1-4-5 15,-1-1-3-15,-4 0 0 0,2 5-9 0,1-4-2 16,0 4-7-16,-2-3-3 0,4 2-5 0,0-3-6 15,1 2 1-15,1-1-3 0,2-3-4 0,-3 0-5 16,6-8 1-16,-4 23-5 0,4-14 3 0,0-9-5 16,4 16 2-16,-1-10 1 0,3 4-4 0,5-4-3 15,0 1 0-15,3 3-3 0,1-6 0 16,1 3-3-16,4-4-1 0,-1 4-3 0,0-3-16 0,1 0-14 0,-1-1-16 16,6 0-19-16,-8-3-26 0,1 0-24 15,0 0-27-15,-2-1-22 0,-4 1-16 0,0-2-17 0,-12 2-21 16,19-9-36-16,-14 4-190 0,4 1-466 0,-2-3 207 15</inkml:trace>
  <inkml:trace contextRef="#ctx0" brushRef="#br0" timeOffset="212350.61">13714 6472 115 0,'0'0'222'0,"0"0"1"0,0 0-4 16,1-11-5-16,-1 11-14 0,0 0-18 0,0 0-16 15,0 0-21-15,0 0-10 0,0 0-9 0,0 0-4 16,0 0-3-16,0 0-2 0,0 0 2 0,-10 37 7 15,4-27-4-15,1 3-9 0,1 0-4 0,-1 2-1 0,1 1-9 16,-2-3-10-16,3 5-10 0,-2-5 2 16,-1 5-14-16,3-3-7 0,-1 1-4 0,-2 1-4 15,0-2-7-15,3-3-1 0,0 2-5 0,0 1-7 0,1-7-10 16,0 3-20-16,-1 0-18 0,3-11-22 0,-5 14-21 16,4-4-22-16,1-10-19 0,0 14-19 15,0-14-19-15,3 11-25 0,-3-11-23 0,11 4-48 0,-11-4-206 16,18-2-476-16,-3-3 211 0</inkml:trace>
  <inkml:trace contextRef="#ctx0" brushRef="#br0" timeOffset="212583.29">14046 6593 129 0,'0'0'267'15,"14"0"-33"-15,-14 0-12 0,0 0-6 0,0 0-9 16,4 12-16-16,-4-12-7 0,-4 15-11 0,4-15-9 15,0 0-12-15,-12 26-9 0,9-18-7 0,-2 7-14 0,2-7-7 16,0 3-6-16,-1 1-14 0,-1 0-9 16,1 2-9-16,-1-3-5 0,2 2-9 0,-3-5-4 15,5 2-5-15,1-10-11 0,-5 18-2 0,4-11-1 0,1-7-21 16,-3 14-23-16,3-14-29 0,-5 12-25 0,5-12-34 16,-1 8-37-16,1-8-26 0,0 0-35 0,0 0-269 15,0 0-497-15,0 0 220 0</inkml:trace>
  <inkml:trace contextRef="#ctx0" brushRef="#br0" timeOffset="213147.21">14470 6585 128 0,'-9'6'205'0,"9"-6"-10"0,-20 6-16 16,11-2-12-16,0-1-14 0,9-3-12 0,-12 11-17 16,7-8-3-16,5-3-11 0,-5 10-7 0,5-10-2 15,-4 14-8-15,4-14-6 0,0 0-4 0,4 15 0 16,-4-15-5-16,3 13-2 0,2-6-5 0,2 0 0 0,-1-1-3 15,0 4-3-15,3-4-2 0,-2 1 1 16,5 0-9-16,2 4-2 0,-2-1-2 0,-2-1-3 16,3-2-3-16,-1 1-1 0,2 0-5 0,-4 0-4 0,4 3-4 15,-5-4 0-15,1-1-5 0,-2 1-1 0,-3 1-3 16,-5-8 1-16,9 14-7 0,-4-9 1 0,-2 2 0 16,-3-7-4-16,4 15-4 0,-4-15 2 0,-1 9 0 15,1-9-1-15,-6 11 3 0,6-11-6 0,-14 10 0 16,6-8 0-16,8-2-13 0,-17 5-9 0,7-3-18 15,1 2-18-15,9-4-22 0,-18 1-19 0,18-1-20 16,-20 0-32-16,20 0-26 0,-13-5-53 0,13 5-173 16,-9-8-429-16,9 8 189 0</inkml:trace>
  <inkml:trace contextRef="#ctx0" brushRef="#br0" timeOffset="212843.64">14471 6562 140 0,'0'0'285'0,"21"-6"-16"0,-8 5-18 15,5 0-14-15,-3-1-20 0,5 1-19 0,-1-1-10 16,-1 2-13-16,1-2-15 0,5 2-17 0,-1 0-13 16,-7 2-16-16,5-2-7 0,-3 0-10 0,-3-2-10 15,-2 4-9-15,-13-2-11 0,22 2-6 0,-11-2-18 0,-11 0-21 16,13 0-28-16,-13 0-18 0,0 0-20 16,0 0-16-16,12 0-21 0,-12 0-22 0,0 0-25 15,0 0-29-15,0 0-28 0,0 0-196 0,0 0-411 0,-47-4 182 16</inkml:trace>
  <inkml:trace contextRef="#ctx0" brushRef="#br0" timeOffset="213594.63">15038 6377 183 0,'0'0'195'0,"10"4"-11"0,-2 1-17 0,1 0-12 15,-9-5-8-15,13 14-13 0,-5-2-10 0,1 1-3 16,-5 0 0-16,-1 3-12 0,3 0-2 0,-2 5-2 15,2-1-1-15,-4 3 1 0,2 1-4 0,-4-7 0 16,2 7-5-16,-1-1-5 0,-2 1-8 0,-4-6 0 16,2-2-4-16,-1 1-8 0,1 1-6 0,-7 3-7 15,1-5-2-15,-2-1-4 0,-1 1-6 0,3-1-2 16,-4-6-9-16,1 4-20 0,-2 0-27 0,3-1-29 16,0-1-30-16,-2-3-28 0,2 0-37 0,4-2-39 15,1-1-52-15,6-5-169 0,-12 5-429 0,12-5 189 0</inkml:trace>
  <inkml:trace contextRef="#ctx0" brushRef="#br0" timeOffset="213754.21">15400 6770 73 0,'0'0'289'0,"0"0"-11"0,20 0-15 16,-10-2-20-16,-10 2-10 0,21 2-15 0,-6-4-8 16,1 6-18-16,1-4-12 0,-2 1-11 0,4 5-10 15,3-6-11-15,-4 0-13 0,5 0-17 0,-1 0-19 16,-1 2-1-16,-2-4-15 0,1 2-13 0,1 2 0 16,-1 0-8-16,-2 1-6 0,2-1-4 0,-1-1-11 15,-4 3-16-15,1-3-17 0,-7 1-21 0,-9-2-14 16,15 1-19-16,-15-1-27 0,14 0-28 0,-14 0-33 0,0 0-28 15,9-9-32-15,-9 9-55 0,1-16-181 16,-2 2-464-16,1 2 206 0</inkml:trace>
  <inkml:trace contextRef="#ctx0" brushRef="#br0" timeOffset="214040.44">15766 6596 177 0,'0'0'215'15,"0"0"-8"-15,0 0-10 0,0 0-18 0,-14 11-3 16,11 0-4-16,3-11-10 0,-4 15-7 15,1-5-10-15,0 4-15 0,1-1-10 0,1 5-9 0,-1 0-11 16,-1-1-9-16,2 4-10 0,-4 3-7 0,2-6-5 16,-1 6-12-16,1 0-2 0,-6-2-7 0,5-2-8 15,-5 2-32-15,1-1-33 0,1-4-42 0,1 7-52 16,3-7-68-16,-6-3-209 0,6 1-428 0,1 1 190 16</inkml:trace>
  <inkml:trace contextRef="#ctx0" brushRef="#br0" timeOffset="214746.06">16531 6409 87 0,'0'0'300'0,"0"0"-5"0,0 0-7 0,0 0-13 16,0 0-17-16,0 0-21 0,0 0-26 0,0 0-22 15,0 0-21-15,0 0-15 0,0 0-4 16,0 0 0-16,0 0 12 0,0 21-13 0,-5-8-13 0,1 3 4 15,-1-1 2-15,1 3-3 0,-2 4-12 0,4-7-12 16,-4 10-11-16,2-6-8 0,2 4-5 16,-4-1-8-16,6 2-16 0,0-2 1 0,0-4-11 15,0 6 1-15,0-7-12 0,3 1-3 0,-3-1 3 0,0-3-9 16,-3 2-7-16,8-1 3 0,-2-4-16 0,0-1-22 16,-3-10-25-16,1 15-27 0,1-5-18 0,-2-10-20 15,4 10-20-15,-4-10-17 0,3 7-16 0,-3-7-23 0,0 0-32 16,0 0-26-16,0 0-47 0,0 0-252 15,0 0-574-15,0 0 254 0</inkml:trace>
  <inkml:trace contextRef="#ctx0" brushRef="#br0" timeOffset="-214397.41">16574 6381 4 0,'0'0'273'15,"7"-17"-15"-15,-2 8-11 0,1 1-13 0,0 0-20 16,0 0-12-16,1-1-17 0,1 3-11 0,-1-2-17 16,-7 8-11-16,14-8-12 0,-8 1-12 0,1 1-10 0,-7 6-8 15,13-11-10-15,-5 8-9 0,-8 3-9 16,13-7-2-16,-4 3-9 0,-9 4-9 0,15-3-1 16,-15 3-7-16,15-1-9 0,-15 1-3 0,18 5-2 0,-12-1-6 15,1 2 0-15,1 1-4 0,-1 0-1 16,-1 0-4-16,-1 3 2 0,-1 2-5 0,1 0 1 0,-4-3-1 15,4 2-1-15,-7 1 0 0,4 2 5 0,-4 0 1 16,-2-1 3-16,-4-2 0 0,2 3-5 0,-3-5-6 16,-1-1 11-16,1 4-7 0,-4-5-6 0,-1-1 0 15,1 1 8-15,1 3 0 0,-3-3-9 0,-2 0 3 16,9-3 2-16,-4 1-6 0,3-3-15 0,9-2-13 16,-23 4-19-16,14-2-19 0,9-2-27 0,-15 4-36 15,15-4-35-15,-12 1-35 0,12-1-31 0,0 0-251 16,0 0-511-16,0 0 226 0</inkml:trace>
  <inkml:trace contextRef="#ctx0" brushRef="#br0" timeOffset="-214019.79">16746 6739 45 0,'0'0'294'0,"0"0"-11"16,5 9-19-16,-5-9-12 0,8 3-21 0,-8-3-12 15,6 7-22-15,-6-7-9 0,4 10-7 0,-4-10-8 16,5 15-3-16,-2-9 5 0,0 2-12 0,-3-8-20 16,4 18 2-16,-1-3-11 0,-3-2-4 0,3-4-6 15,-3-9-13-15,0 22-11 0,0-8-8 0,0-2-15 16,0-12 0-16,-3 22-12 0,2-13 0 0,1-9-13 15,-2 19 1-15,2-9-11 0,0-10-10 0,-6 14-30 0,5-4-24 16,1-10-22-16,-3 13-25 0,3-13-19 0,-3 9-23 16,3-9-29-16,0 0-25 0,0 13-35 15,0-13-37-15,0 0-298 0,0 0-577 0,0 0 256 0</inkml:trace>
  <inkml:trace contextRef="#ctx0" brushRef="#br0" timeOffset="-213384.07">17454 6443 131 0,'6'-13'237'16,"-3"2"-6"-16,7 1-20 0,-1-5-14 0,2 5-12 16,-2 0-11-16,3-1-9 0,-1 3-16 0,3 0-9 15,-7 0-6-15,2 4-10 0,2-3-6 0,-2 1-12 16,-9 6-7-16,18-5-4 0,-9 1-9 0,1 2-6 15,-10 2-6-15,18-3-6 0,-18 3-7 0,18-2-8 16,-18 2-4-16,15 5-7 0,-9-3-4 0,1 3-4 16,-7-5-4-16,14 11-2 0,-10-4-4 0,0 3 0 15,-1-3 0-15,-3-7-4 0,3 20 1 0,-3-11-7 0,0-9 0 16,-4 24 3-16,0-10-2 0,-2-1-2 0,3-2-1 16,-3 0 1-16,0-1-4 0,-3 3 1 0,-2-2-6 15,2-1-27-15,-4 1-33 0,-1 0-32 0,3 2-37 16,-3-6-47-16,2 3-75 0,2-2-197 0,4-4-481 15,-3 3 213-15</inkml:trace>
  <inkml:trace contextRef="#ctx0" brushRef="#br0" timeOffset="-213710.62">17494 6472 244 0,'0'0'250'0,"0"0"-19"0,0 0-21 0,0 0-19 0,0 0-21 16,12-4-14-16,-12 4-4 0,0 0-3 0,0 0-2 16,0 0-9-16,-3 24-3 0,3-24-3 15,-1 18-8-15,-5-1 0 0,3-4-1 0,-2 2-1 0,1 8-3 16,2-7-4-16,-4 1-7 0,5 5-10 0,-1-4-8 16,-1 0-9-16,2 1-2 0,1-1-8 0,-2 3-11 15,1 2-4-15,-2-8-4 0,6 1-5 0,-6 0-6 16,3-3 0-16,0 1-3 0,0 1-7 0,0-2-2 15,0-2-13-15,0-11-19 0,3 17-23 16,-3-17-21-16,-3 14-21 0,3-14-27 0,-2 14-29 0,2-14-29 16,-1 14-29-16,1-14-34 0,0 0-44 0,0 0-206 15,-8 3-506-15,8-3 224 0</inkml:trace>
  <inkml:trace contextRef="#ctx0" brushRef="#br0" timeOffset="-207343.42">17698 6839 151 0,'0'0'136'0,"0"0"-3"0,0 0-13 15,0 0-2-15,-4-8-5 0,4 8-4 0,0 0-4 16,0 0-5-16,0 0 0 0,0 0-4 0,0 0-1 16,0 0-4-16,0 0-1 0,0 0-4 0,0 0-8 0,0 0 0 15,-9-7-3-15,9 7-2 0,0 0 2 16,0 0-4-16,0 0 5 0,0 0 7 0,0 0 2 0,0 0-4 16,0 0 4-16,0 0-7 0,0 0 10 0,0 0-6 15,0 0-1-15,0 0-8 0,0 0-7 0,0 0-7 16,0 0-1-16,0 0-10 0,0 0-8 0,0 0-7 15,19-14 1-15,-19 14-6 0,9-3-2 0,-9 3-1 16,12-3-1-16,-12 3-5 0,15-1 0 0,-15 1-7 0,15-4 4 16,-6 1-3-16,-9 3 1 0,21 1-7 15,-12-2 4-15,-9 1-3 0,19-3-2 0,-19 3 2 16,18 4-3-16,-9-4-14 0,-9 0 1 0,15 6 1 0,-6-5 4 16,-9-1-3-16,0 0 1 0,16 1-1 0,-16-1-1 15,6 5 0-15,-6-5 2 0,0 0-1 0,11 2 0 16,-11-2 0-16,0 0-1 0,0 0 4 0,4 8 0 15,-4-8-2-15,0 0 1 0,5 10 0 16,-5-10 0-16,0 0 2 0,0 0-2 0,-2 11 0 0,2-11 2 16,0 0 0-16,0 0 2 0,-7 20 0 0,7-20 1 15,-6 8-1-15,6-8 1 0,-9 11 1 0,6-4 0 16,3-7 2-16,-12 7 1 0,6 0 2 0,-1-1 1 16,7-6 0-16,-14 9 1 0,7-6-2 0,7-3 3 15,-15 5 2-15,4 0 2 0,2-3-3 0,9-2-2 0,-13 5 1 16,6-1-1-16,7-4-1 0,-12 3 0 0,12-3-1 15,-12 3-1-15,12-3-1 0,0 0 3 0,0 0 4 16,-14 4-9-16,14-4 3 0,0 0-3 0,0 0-2 16,0 0 3-16,0 0-2 0,0 0 2 0,0 0 1 15,0 0-1-15,26 12 3 0,-26-12-5 0,16 4-1 16,-7-4-1-16,-9 0 3 0,15 5-3 0,-8-3-2 16,-7-2 4-16,15 4 0 0,-4-3 1 0,-11-1-2 15,13 3 2-15,-13-3-3 0,15 4 4 0,-8-3-6 0,-7-1 1 16,12 5-1-16,-12-5 3 0,12 4 1 0,-12-4-6 15,12 1 4-15,-12-1-2 0,0 0 2 16,11 6 1-16,-11-6 1 0,0 0-4 0,10 0-2 0,-10 0 3 16,0 0 1-16,8 6-4 0,-8-6 1 0,0 0 0 15,6 5 0-15,-6-5 9 0,0 0-11 0,0 0 2 16,0 17 3-16,0-17 0 0,0 0 5 0,-5 13 4 16,5-13 2-16,-6 10 8 0,6-10 2 0,-9 9 3 15,5-2 4-15,4-7 1 0,-14 10 0 0,5-7-2 16,2 1 3-16,-4 0-12 0,11-4 5 0,-25 6-2 15,10-1-8-15,3-3-5 0,-4-1-25 0,-5 2-23 16,2 0-35-16,-1 1-46 0,2-2-50 0,2-1-47 16,4 3-81-16,-4-4-193 0,16 0-532 0,-23-4 236 15</inkml:trace>
  <inkml:trace contextRef="#ctx0" brushRef="#br0" timeOffset="-212388.79">18519 6545 152 0,'0'0'237'0,"0"0"-10"0,0 0-11 16,0 0-10-16,0 0-11 0,0 0-9 0,-9 31-4 0,4-22-12 16,2 4-11-16,-1-2-6 0,1 3-9 0,-2 5-6 15,4-4-9-15,-4 3-3 0,4-3-4 0,-4 4-14 16,5 2 1-16,-2-1-8 0,0 2 6 0,-1-5-20 15,3 1-6-15,0-4-9 0,3 4-8 0,-3-5-6 0,0 5-3 16,2-5-6-16,-1-3 3 0,-1 4-12 16,0-2-3-16,0-2-5 0,0-10-8 0,1 18-21 15,-1-10-16-15,0-8-22 0,0 16-22 0,0-16-15 0,0 9-23 16,0-9-22-16,0 0-24 0,0 0-19 0,0 0-24 16,0 0-24-16,0 0-56 0,0 0-149 0,0 0-447 15,0 0 198-15</inkml:trace>
  <inkml:trace contextRef="#ctx0" brushRef="#br0" timeOffset="-212119.48">18519 6479 171 0,'6'-7'261'0,"3"0"-18"15,-2-1-14-15,4-1-13 0,0 2-10 0,3-1-15 16,-1 1-12-16,1-2-17 0,2 4-13 0,1-1-14 15,-1 1-11-15,0-2-8 0,4 6-12 0,-1-4-7 16,1 3-3-16,-6 0-6 0,1 0-5 0,3 2-8 16,-4 0-7-16,1 2-7 0,1 0-6 0,-3 1-7 15,-5 2-8-15,5 3 0 0,-5-1-5 0,-2 0-1 0,1 3-5 16,-1 0-6-16,-4-2 4 0,-4 7-4 16,1 0-8-16,-4 0 6 0,-1-1 2 0,-1-1-8 15,-5 0 4-15,-2 3-2 0,-2 1-3 0,-3-1-7 0,-2 0-25 16,3-6-26-16,-3 4-31 0,-3-4-35 0,3 5-35 15,0-5-36-15,6-3-51 0,-1 2-224 0,6-3-493 16,-1-4 218-16</inkml:trace>
  <inkml:trace contextRef="#ctx0" brushRef="#br0" timeOffset="-211513.05">18956 6866 5 0,'-15'0'253'0,"15"0"-9"0,-14 0-14 0,14 0-14 15,-12 3-19-15,12-3-21 0,-8 4-12 0,8-4-16 0,-11 4-14 16,11-4-15-16,-9 6-13 0,9-6-8 0,-7 8-7 16,7-8-8-16,-8 9-8 0,8-9-4 0,-3 15-1 15,3-15-3-15,-3 14-5 0,0-3-5 0,3-11-6 16,0 17-1-16,3-8-4 0,-1 3 1 0,2-1-2 15,-4 4-6-15,3 0 0 0,2-3-4 0,1 0 1 16,-3 0-7-16,-2 2 2 0,2-3-8 0,-1-1 2 16,-2 1-4-16,0-11-4 0,0 15-4 0,-5-4-17 15,5-11-33-15,-10 15-41 0,-2-8-60 0,3-4-52 16,-8 3-271-16,5-5-500 0,-1 3 221 0</inkml:trace>
  <inkml:trace contextRef="#ctx0" brushRef="#br0" timeOffset="-211816.93">18887 6856 45 0,'14'0'272'16,"-14"0"-14"-16,19 0-14 0,-7 0-11 15,-2 0-24-15,-10 0-7 0,27 0-20 0,-13 0-5 0,2-4-12 16,3 4-14-16,-4 0-13 0,-1 0-16 0,4-1-10 15,-5 1-10-15,3 0-11 0,-2 0-8 0,-14 0-7 16,27 1-9-16,-17-2-3 0,1 2-12 0,-11-1-7 16,19 0-20-16,-10 4-26 0,-9-4-22 0,15 0-30 15,-15 0-32-15,0 0-33 0,9 3-34 0,-9-3-42 16,0 0-222-16,0 0-448 0,0 0 198 0</inkml:trace>
  <inkml:trace contextRef="#ctx0" brushRef="#br0" timeOffset="-190836.37">19482 6658 59 0,'0'0'318'15,"0"0"-17"-15,0 0-13 0,0 0-14 0,0 0-21 0,0 0-14 16,0 0-16-16,0 0-16 0,5-14-13 16,4 12-7-16,-9 2-13 0,16-3-8 0,-3 0-8 15,4 2-16-15,-1 1 2 0,4-2-15 0,-1 2-10 0,0 0 0 16,8 0-12-16,-1 0-14 0,-3-4-6 16,0 3-8-16,1 1-6 0,-6 1-11 0,-1 3-9 0,3-4 1 15,-5 0-11-15,0 2-4 0,0-1 2 0,-2-2-12 16,-13 1 0-16,19 4-13 0,-8-1-7 0,-11-3-27 15,15 1-15-15,-15-1-22 0,12 0-20 0,-12 0-20 16,0 0-12-16,9 3-15 0,-9-3-18 0,0 0-27 16,0 0-30-16,0 0-35 0,0 0-39 0,-29 13-229 0,29-13-540 15,-18 0 239-15</inkml:trace>
  <inkml:trace contextRef="#ctx0" brushRef="#br0" timeOffset="-190634.91">19576 6772 83 0,'-6'7'263'0,"6"-7"-14"16,0 0-13-16,0 0-8 0,0 0-8 0,0 0-12 15,0 0-11-15,23 6-12 0,-23-6-10 0,19 1-18 16,-9-1-15-16,4 2-16 0,-14-2-8 0,22-2-18 16,-5 4-3-16,-3 2-12 0,-2-4-13 0,3 1-24 15,-3 0-23-15,2 2-28 0,-1 3-35 0,-2-4-29 0,0 0-37 16,1 3-48-16,2-3-43 0,-2 1-215 15,-3 0-443-15,6 1 197 0</inkml:trace>
  <inkml:trace contextRef="#ctx0" brushRef="#br0" timeOffset="-161025.37">20168 6499 88 0,'0'0'185'0,"0"0"-8"0,0 0-11 0,0 0-4 0,0 0-9 15,0 0-12-15,0 0-3 0,0 0-8 16,0 0-12-16,0 0-5 0,0 0-6 0,0 0-8 0,0 0-6 16,0 0-3-16,0 0-3 0,0 0-4 0,0 0-2 15,0 0-1-15,0 0-1 0,0 0-3 0,0 0 0 16,0 0-4-16,0 0-3 0,0 0-3 0,0 0-5 16,0 0-7-16,0 0-4 0,0 0-3 0,0 0-6 15,0 0-2-15,0 0-5 0,0 0-3 0,12-31-3 16,-12 31-3-16,8-6-3 0,-8 6-2 0,13-8 1 0,-7 4-5 15,-6 4 0-15,15-9-2 0,-8 4 0 0,-7 5-2 16,18-8-3-16,-9 6-1 0,0-5 0 16,-9 7-1-16,15-6-1 0,-6 3 1 0,-9 3 0 0,13-4-2 15,-13 4 3-15,14-4-1 0,-14 4-4 0,13-3 2 16,-13 3 0-16,12-5-3 0,-12 5 1 0,11-1 0 16,-11 1-4-16,0 0 3 0,0 0-3 0,16 0 3 15,-16 0-4-15,0 0 1 0,0 0-1 0,11 8-1 16,-11-8 2-16,0 0-1 0,1 11 2 0,-1-11 0 0,0 14-2 15,0-14 2-15,-4 15-2 0,1-8 0 16,-2 2 3-16,2 2-1 0,-6 4 3 0,2-8 0 16,1 2 0-16,-3 6 1 0,1-5-1 0,-2 4-2 0,1-3 5 15,-3 3-1-15,3-1 4 0,-4-2-5 0,-7 3 2 16,7 0-3-16,1-2 5 0,-6 0-5 0,3 0-1 16,2-3 5-16,1 6-7 0,-2-6 7 0,1 2-4 15,2 0 0-15,0-5-1 0,3-2 2 0,-1 6 1 16,2-5-3-16,1 1 6 0,6-6-4 0,-14 9 3 15,10-5-5-15,4-4-1 0,-11 5 3 0,11-5 1 16,0 0 0-16,0 0 2 0,-9 6 0 0,9-6 1 16,0 0-4-16,0 0 4 0,0 0-3 0,0 0-1 15,0 0 0-15,0 0 0 0,0 0 1 0,0 0 1 16,0 0-5-16,0 0 1 0,8-34 1 0,-8 34-3 16,9-11-2-16,-3 7 6 0,-6 4-4 0,13-10-2 15,-2 8 3-15,-4-7 0 0,-7 9-3 0,16-3 0 0,-7 0-1 16,0 0 2-16,-9 3-1 0,20-5 2 0,-8 3 0 15,-12 2 2-15,22 2-4 0,-14-1-1 16,3 2-2-16,-11-3 4 0,15 3-2 0,-7 1-1 0,-8-4-2 16,15 7 4-16,-8-2-2 0,1 1 4 0,-1-3-4 15,-7-3 2-15,9 7-2 0,-3 3-1 0,0-5 3 16,1 3 4-16,-2 1-5 0,-5-9 3 0,9 10-2 16,-5-5 4-16,-4-5-1 0,12 10 2 0,-6-4 5 15,-1 0 3-15,-5-6 0 0,10 3 8 0,-10-3-4 16,15 4 2-16,-7 0 2 0,-8-4-5 0,13-2-2 15,-13 2 5-15,19 0-4 0,-19 0-1 0,18-2-2 16,-10-4 7-16,-8 6-10 0,18-3 0 0,-11-1 2 16,-7 4-1-16,15-7-1 0,-15 7 1 0,12-4-4 15,-12 4-2-15,12-7 9 0,-6 3-6 0,-6 4-4 16,0 0-8-16,9-7-9 0,-9 7-9 0,0 0-21 0,0 0-19 16,7-6-24-16,-7 6-30 0,0 0-21 0,0 0-18 15,0 0-22-15,0 0-31 0,0 0-242 0,0 0-489 16,-25-11 218-16</inkml:trace>
  <inkml:trace contextRef="#ctx0" brushRef="#br0" timeOffset="-160288.4">20824 6401 110 0,'0'0'213'0,"5"-10"-4"0,-5 10-9 16,0 0-10-16,0 0-8 0,1-10-9 0,-1 10-9 15,0 0-12-15,0 0-11 0,0 0-14 0,0 0-17 16,0 0-12-16,0 0-7 0,0 0-6 0,0 0-10 16,0 0-1-16,-31 18-5 0,24-11-4 0,-7 3-6 15,2 2-3-15,-1-3-1 0,1 6-5 0,1-2-3 16,0 1-5-16,-1 0-7 0,3 2 1 0,-2-1-5 16,2 1 3-16,2 6-6 0,-4-8-3 0,5 4-1 0,2-3 0 15,-1 1 1-15,1-2-4 0,3 1-3 0,-2 1 1 16,3-5 0-16,-3 3-2 0,3-14-3 0,3 18 3 15,-3-11-6-15,0-7 6 0,1 17 0 0,-1-17-3 16,6 11 1-16,0-4 4 0,-6-7-4 0,10 10 0 16,-4-5 0-16,2-2-2 0,-8-3-6 0,19 6 6 15,-7-10-3-15,-12 4-6 0,21-2 7 0,-9 2 1 16,0-3-3-16,-12 3 0 0,19-7-3 0,-8 2 1 16,-4 1-2-16,4-4 1 0,-2 5-3 0,-1-3 2 15,0-1-1-15,-1 0-2 0,-7 7-1 0,9-15 6 16,-4 8-6-16,1 1 2 0,-6 6-6 0,1-13 0 15,-1 13 2-15,0-12-5 0,0 12 5 0,0 0-2 0,-12-16-6 16,12 16 1-16,-10-8-6 0,1 5-9 0,0-1-5 16,9 4-6-16,-18-6-10 0,9 6-10 0,9 0-16 15,-18 0-10-15,18 0-15 0,-16 0-17 0,16 0-12 16,-14 0-12-16,14 0-27 0,0 0-44 0,-11 3-174 16,11-3-412-16,0 0 183 0</inkml:trace>
  <inkml:trace contextRef="#ctx0" brushRef="#br0" timeOffset="-159728.14">21015 6520 55 0,'0'0'240'0,"0"0"-17"0,0 0-16 0,0 0-17 15,11-17-14-15,-11 17-16 0,10-6-13 0,-10 6-11 16,9-8-4-16,-1 2-8 0,2 2-12 0,-1 0-12 16,1-3-2-16,2 5-8 0,2-5-4 0,-1 2-7 15,-2 1-5-15,-1 1 0 0,5-3-9 0,-2 1-3 16,1 0-2-16,-2 4-3 0,-12 1-4 0,21-4-4 15,-11 1-4-15,-10 3-3 0,17-3-7 0,-17 3 0 16,11 0-8-16,-11 0-3 0,0 0-3 0,15 6-1 16,-15-6-5-16,0 0 2 0,11 7-5 0,-10 1 1 15,-1-8-1-15,0 0 0 0,-6 16 1 0,6-16-3 0,-9 21 0 16,3-13 2-16,-1 4-1 0,-3 0-2 0,2 1 4 16,1 2-2-16,-4-6 1 0,2 3-1 0,-3-1 2 15,3 0-1-15,-3 2 1 0,0-2 0 0,2 2-2 16,-2-3 1-16,2 1-4 0,-1-1 1 0,1 1-2 15,-2 4 5-15,3-5-6 0,1-4-2 0,1 4 0 16,0-3 2-16,1 1-4 0,6-8 4 0,-9 10-1 16,4-4-2-16,5-6 1 0,-6 7-2 0,6-7 2 15,0 0 0-15,0 0-1 0,-3 15 4 0,3-15-2 16,0 0-2-16,17 7 2 0,-10-5-4 16,5 0 4-16,-12-2-1 0,30-3-1 0,-14 4-2 0,1-1 0 15,1 2 4-15,-2-2-2 0,3 0-3 0,1-3 4 16,-2 4-5-16,-2-2-2 0,3 0-14 0,-1 1-14 0,-3 0-17 15,2-3-20-15,-2 2-30 16,-7-2-24-16,-8 3-40 0,26-8-46 0,-11 5-250 0,-3-3-495 16,1 0 220-16</inkml:trace>
  <inkml:trace contextRef="#ctx0" brushRef="#br0" timeOffset="-159428.92">21706 6433 137 0,'0'0'232'0,"7"-5"-12"0,-7 5-15 0,9-5-11 15,-9 5-12-15,12-6-7 0,-4 2-12 0,-8 4-9 16,16-4-10-16,-16 4-8 0,16-5-12 0,-5 3-5 0,-2-1-11 15,-9 3-8-15,19-5-10 0,-7 4-6 0,-12 1-11 16,21-2-4-16,-9 2-11 0,-2-2-4 0,-10 2-7 16,18 0-4-16,-18 0-10 0,18 0-13 0,-18 0-19 15,14-1-24-15,-14 1-29 0,10 3-28 0,-10-3-32 16,0 0-32-16,12 2-21 0,-12-2-54 16,0 0-143-16,0 0-392 0,0 0 173 0</inkml:trace>
  <inkml:trace contextRef="#ctx0" brushRef="#br0" timeOffset="-158787.34">21689 6426 235 0,'0'0'223'16,"0"0"-17"-16,-13 4-17 0,13-4-15 0,0 0-14 16,0 0-10-16,-4 6-11 0,4-6-8 0,0 0-9 15,0 0-5-15,0 0-9 0,0 14-8 0,0-14-6 0,0 0-2 16,4 15-10-16,-4-15-6 0,10 9-7 0,-4 0-3 15,0-2-6-15,2-1-3 0,-1 1-2 0,-1-1-6 16,3 5-5-16,3-2-1 0,0 1-6 0,-3 2-5 16,3-4 4-16,-5 2-1 0,4-1-6 0,-2 4-3 15,0-3 0-15,0 2-5 0,-5-5-3 0,2 0 1 16,-1 1-8-16,-1 1 3 0,-1 0-2 0,-3-9-3 16,8 14 1-16,-8-6-2 0,0-8 3 0,0 10-3 15,0-10 3-15,0 0 4 0,-8 16 0 0,8-16 4 0,-13 7-5 16,5-3-3-16,-2-1 1 0,10-3-1 15,-21 5-3-15,7-1 4 0,5-1-4 0,-2 1-3 16,11-4-15-16,-20 0-13 0,11 0-20 16,9 0-23-16,-16 6-17 0,8-4-20 0,8-2-19 0,0 0-16 15,-15 2-21-15,15-2-48 0,0 0-192 0,0 0-432 16,-6-14 193-16</inkml:trace>
  <inkml:trace contextRef="#ctx0" brushRef="#br0" timeOffset="-158785.34">22010 6573 285 0,'0'0'266'0,"0"0"-18"16,16-3-14-16,-16 3-14 0,17-4-9 0,-17 4-17 15,18-1-3-15,-8 1-10 0,5-2-10 0,2 2-10 16,-3-4-12-16,3 4-12 0,2 0-15 0,4 0-6 15,-5-3-15-15,1 3-8 0,6-1-6 0,1 0-13 16,-8 1-9-16,-1 0-4 0,1 1-6 0,-3-2-3 0,3 1-7 16,-3 0-12-16,-15 0-14 0,21 1-17 0,-11-1-19 15,-10 0-19-15,15 0-20 0,-15 0-27 16,11 1-24-16,-11-1-40 0,0 0-40 0,0 0-58 0,0 0-205 16,0 0-486-16,0 0 215 0</inkml:trace>
  <inkml:trace contextRef="#ctx0" brushRef="#br0" timeOffset="-158498.11">22326 6435 242 0,'0'0'321'0,"0"0"-20"0,0 0-31 15,0 0-23-15,0 0-26 0,0 0-23 0,0 0-28 16,0 0-9-16,0 0-12 0,0 0-16 0,0 0-7 15,0 0-9-15,-3 32-14 0,3-20-14 0,0 5 2 0,-1 1-10 16,-2-4 2-16,0 3-19 0,-3 4-5 0,1-4-2 16,2 4-8-16,-3 3-4 0,0 2-6 0,0-3-14 15,4-1-31-15,-7-6-34 0,6 2-41 0,-5 4-49 16,-1-5-50-16,6-3-72 0,-3-3-207 0,0 2-497 16,3-2 220-16</inkml:trace>
  <inkml:trace contextRef="#ctx0" brushRef="#br0" timeOffset="-156074.44">22804 6384 180 0,'0'0'209'0,"0"0"-6"15,0 0-7-15,17-2-5 0,-17 2-9 0,0 0 1 0,0 0-4 16,0 0-2-16,0 0-6 0,0 0-9 0,0 0-12 16,0 0-12-16,0 0-9 0,14 0-22 0,-14 0-10 15,0 0-9-15,0 0-3 0,1 17 4 0,-1-17-4 16,-3 14-1-16,0 1-5 0,2-2-5 0,-1 1-2 16,-2-2-6-16,1 4-5 0,0-1 0 0,0 3-8 15,1 0-6-15,-2-5-4 0,2 3-2 0,2-1-2 16,-2 0-6-16,2-3-3 0,2 5-3 0,-4-4-3 15,2-2 7-15,-2 2-9 0,2 3-2 0,2-6-12 16,-2-10-16-16,-2 21-23 0,4-15-23 0,-2-6-19 16,0 0-26-16,-2 19-24 0,2-19-27 0,0 13-32 15,0-13-35-15,0 0-40 0,-3 11-197 0,3-11-491 16,0 0 216-16</inkml:trace>
  <inkml:trace contextRef="#ctx0" brushRef="#br0" timeOffset="-155645.73">23079 6581 225 0,'0'0'255'0,"0"0"-24"0,0 0-24 0,0 0-22 16,0 0-20-16,0 0-7 0,0 0-13 0,0 0-16 15,2 23-6-15,-2-23-15 0,-2 16-8 0,2-16-10 16,0 16-9-16,0-16-3 0,-1 18-7 0,2-8-7 15,-1 1-2-15,2 2-7 0,2-5-2 0,-2 2 3 16,-2-10-6-16,7 13-6 0,-2-8-1 0,-5-5-2 0,12 9 0 16,-8-5-4-16,7-2 0 0,-11-2-6 0,21 4-1 15,-13-3-4-15,4-1-3 0,-12 0-2 0,27-5-3 16,-13-2-1-16,-1 2-1 0,1-3-1 0,-3-2-3 16,1 2 0-16,0-2-2 0,-1 3 3 0,-1-2-1 15,-2-7-1-15,-2 4-2 0,0 0 0 0,-3 2-5 16,0 3 2-16,-3 7 8 0,1-25 0 0,-5 13-2 15,4 12 0-15,-9-25 4 0,1 16-8 16,1 0 6-16,-8-2-3 0,1 1-1 0,1 3 0 0,0 4-1 16,-2-1 2-16,0-1-6 0,-2 3 2 0,7-1-1 15,-4 2-2-15,14 1 2 0,-25 0 0 0,12 4-3 16,1-3-3-16,3 1 0 0,-2 7-5 0,11-9-8 0,-15 9-12 16,11 1-14-16,-2-3-20 0,3 0-25 15,3-7-21-15,0 18-22 0,0-18-26 0,7 17-43 16,1-10-238-16,2-1-470 0,5 1 208 0</inkml:trace>
  <inkml:trace contextRef="#ctx0" brushRef="#br0" timeOffset="-155238.47">23470 6615 188 0,'0'0'240'16,"0"0"-21"-16,0 0-23 0,0 0-19 0,0 0-19 15,0 0-10-15,0 0-17 0,-24 18-6 0,21-8-12 16,3-10-11-16,-4 14-7 0,4-14-6 0,-2 13-10 16,2-13-4-16,0 15-9 0,0-15-4 0,3 16-5 15,0-8-2-15,0 2 0 0,-3-10-2 0,11 12-5 0,-4-6-5 16,-1-2-6-16,3-1-1 0,3 1 0 0,-3-2-2 16,7-2-6-16,-2 1-2 0,1 2-4 0,0-3 3 15,-2-4-6-15,3 0 1 0,-5-1-6 0,-1 1 2 16,2-2-3-16,-3-1-2 0,3-2-1 0,-4 0-1 15,1-1-2-15,-3 2 0 0,2-5 2 0,-3 7 2 16,1-5-1-16,-6 11-1 0,3-19 1 0,-3 7-2 16,0 3 6-16,0 9-2 0,-6-24 5 0,-3 13-1 15,2 4 4-15,-2-4 3 0,-2 2-1 0,2 4-5 16,-4-1 0-16,-1 0 0 0,2-1-3 0,-4 3-2 16,0-1-2-16,5 5-1 0,-1-3-4 0,12 3 3 15,-19-3-4-15,19 3 0 0,-20 3-3 0,9-2-7 16,11-1-16-16,-15 6-21 0,9 1-21 0,6-7-16 15,-9 7-23-15,9-7-24 0,-3 11-25 0,3-11-33 16,0 0-226-16,12 13-444 0,-2-9 197 0</inkml:trace>
  <inkml:trace contextRef="#ctx0" brushRef="#br0" timeOffset="-154870.97">23916 6633 16 0,'0'0'254'0,"0"0"-23"0,0 0-21 0,0 0-20 16,-22 16-16-16,16-12-14 0,6-4-16 0,-11 11-13 15,8-6-13-15,3-5-7 0,-7 12-8 0,7-12-8 0,-3 14-12 16,3-14-5-16,-2 11-4 0,2-11-7 0,0 13 0 16,0-13-3-16,6 12 2 0,-6-12-6 15,9 8-3-15,-9-8-5 0,20 7 1 0,-10-5-8 16,-1-2-1-16,-9 0-6 0,24 0 0 0,-9-2-4 0,-3 0-3 15,4 1 0-15,-2-3-2 0,2-4-2 0,0 0-1 16,-2-2-2-16,2-2 2 0,-2 1 4 0,-2-2-4 16,-2 0-4-16,-1 2-6 0,-5-6-4 0,2 6 8 15,0-7-4-15,-6 5-1 0,0-1-4 0,-4 3-2 16,1-2 1-16,-2 2-4 0,1 1 0 0,-9 2 0 16,-2 1-4-16,1 1 2 0,1 0-1 15,-7 1 1-15,1 5-21 0,0-4-12 0,2 8-21 0,-2-4-16 16,4 5-12-16,-3 1-20 0,3-3-25 0,5 3-20 15,10-6-28-15,-14 6-65 0,8 0-141 0,6-6-407 16,-6 10 180-16</inkml:trace>
  <inkml:trace contextRef="#ctx0" brushRef="#br0" timeOffset="-154326.42">24223 6646 188 0,'0'0'311'0,"0"0"-17"0,0 0-28 15,17-4-20-15,-17 4-22 0,0 0-20 0,13-6-26 16,-13 6-7-16,17-1-14 0,-17 1-17 0,22 0-12 16,-6 0-8-16,1 0-11 0,2 1-6 0,0 2-12 15,5-3-9-15,-4 0-6 0,-1 3-10 0,9-6-5 16,-8 6-5-16,7-2-7 0,-8 0-2 0,2-1-6 15,-3 0-1-15,0 2-14 0,-2-2-17 0,-2 1-20 16,-2-1-16-16,-1 2-21 0,-11-2-21 0,15 0-24 0,-15 0-31 16,0 0-46-16,12-5-40 15,-12 5-246-15,0 0-493 0,0 0 219 0</inkml:trace>
  <inkml:trace contextRef="#ctx0" brushRef="#br0" timeOffset="-154322.43">24584 6459 199 0,'0'0'334'0,"3"-11"-28"16,-3 11-33-16,0 0-27 0,0 0-30 0,0 0-22 16,0 0-21-16,0 0-13 0,0 0-17 0,0 0-11 15,-13 35-12-15,7-22-9 0,1 1-13 0,1 4-10 16,-1 1-7-16,-1-1-9 0,-1 2-6 0,1 6-1 15,-3-1-11-15,3 3-1 0,-1-2-11 0,-5-1-28 16,4 1-35-16,-5-2-34 0,4 0-35 0,-2-1-51 0,-1-4-52 16,2-4-264-16,1 0-495 0,5-3 219 0</inkml:trace>
  <inkml:trace contextRef="#ctx0" brushRef="#br0" timeOffset="-149777.01">25142 6406 43 0,'0'0'215'0,"0"0"-10"0,0 0-9 16,0 0-12-16,0 0-8 0,0 0-14 0,0 0-8 16,0 0-4-16,0 0-7 0,0 0-3 0,0 0-5 15,0 0-14-15,0 0-9 0,0 0-3 0,0 0-9 16,0 0-7-16,0-13-9 0,0 13-2 0,0 0-9 0,0 0 0 15,0 0-13-15,0 0-1 0,0 0-6 16,4-9-7-16,-4 9-4 0,0 0-1 0,0 0-9 16,9-6-2-16,-9 6-4 0,9-4-2 0,-9 4-4 0,14-3 2 15,-2 0-3-15,-12 3-7 0,20-1 0 0,-4-2 0 16,-6 6-1-16,-10-3-2 0,19-3 4 0,-7 6-3 16,-12-3-2-16,16 0-1 0,-16 0-1 0,14 4-2 15,-14-4-3-15,9 3 3 0,-9-3-3 0,10 4 1 16,-10-4-2-16,0 0 2 0,6 10-4 0,-6-10 0 15,4 11-2-15,-4-11 7 0,2 7-3 0,-2-7 1 16,0 14 4-16,0-14-5 0,-5 15 2 0,5-15-1 16,-1 12 0-16,1-12 1 0,-9 12 0 0,9-12 2 0,-7 13-3 15,4-7-2-15,3-6 3 0,-6 8 0 16,6-8-1-16,-3 11 0 0,3-11 1 0,-6 10 0 16,6-10-1-16,-2 9 3 0,2-9-4 0,0 0 1 0,-5 8 3 15,5-8 0-15,0 0-7 0,-3 11 7 0,3-11-2 16,0 0 0-16,0 0-2 0,0 0 2 0,0 12-2 15,0-12 3-15,0 0 1 0,0 0-3 0,5 12 3 16,-5-12-1-16,5 7-2 0,-5-7 3 0,9 7-3 16,-9-7 3-16,6 5-5 0,-6-5 4 0,7 7-6 15,-7-7 2-15,9 8 0 0,-9-8 2 0,7 9-5 16,-7-9 1-16,12 9 3 0,-9-2 0 0,-3-7-3 16,8 10 5-16,-6-2-3 0,-2-8-1 0,9 15 0 15,-9-8 0-15,3-1-1 0,-3-6 2 0,3 17-3 16,2-10 3-16,-5-7 0 0,3 13 1 0,-3-13-2 15,0 14 4-15,0-14-4 0,0 11 4 0,0-11 0 0,0 0 5 16,0 0-6-16,-3 13 6 0,3-13-6 0,-8 9 10 16,8-9-5-16,-9 6 3 0,9-6-3 0,-13 3-3 15,13-3 0-15,-15 1-4 0,15-1-11 0,-19 0-14 16,9 0-19-16,10 0-13 0,-19-1-16 0,19 1-13 16,-14-3-19-16,4-1-13 0,10 4-23 0,-12-7-14 15,12 7-24-15,-12-10-58 0,12 10-128 0,-7-7-396 16,7 7 176-16</inkml:trace>
  <inkml:trace contextRef="#ctx0" brushRef="#br0" timeOffset="-149426.9">25773 6435 84 0,'0'0'288'0,"0"0"-16"0,0 0-12 16,0 0-18-16,27-12-17 0,-27 12-10 0,19-3-18 15,-4 3-4-15,-2 0-15 0,4-1-6 0,2-1-14 16,1 2-11-16,-1-1 6 0,0-2-30 0,1 2-10 15,-1-1-10-15,1 2-11 0,-1-1-4 0,-1 1 1 16,-3-3-24-16,-2 3-3 0,-13 0-12 0,26-1 1 16,-16 2-9-16,-10-1-13 0,16-2-18 0,-16 2-18 15,14 0-24-15,-14 0-21 0,0 0-32 0,0 0-26 16,0 0-19-16,0 0-24 0,0 0-33 0,0 0-28 0,0 0-242 16,0 0-494-16,0 0 218 0</inkml:trace>
  <inkml:trace contextRef="#ctx0" brushRef="#br0" timeOffset="-149071.46">25841 6435 244 0,'-10'1'232'0,"10"-1"-10"0,0 0-19 0,-12 5-13 16,12-5-15-16,0 0-14 0,0 0-15 0,-10 2-11 16,10-2-13-16,0 0-10 0,0 0-7 0,-9 9-9 15,9-9-7-15,0 0-4 0,-6 7-7 0,6-7-2 16,0 0-7-16,0 0 0 0,-2 15-8 0,2-15-4 15,0 0-5-15,8 16 0 0,-8-16-6 0,6 17 0 16,-3-10-6-16,1 0 1 0,2 6-7 0,3-6 0 16,-3 3-1-16,4 1-2 0,-1-2 0 0,5 3-1 15,-7 2-1-15,5-6-3 0,2 5-1 0,-8-4 0 16,4 0-2-16,-1 1-2 0,-2-2-1 0,2 2-5 0,-4-4 0 16,1 1 2-16,0-2-3 0,0 2-4 15,-6-7 2-15,7 10-1 0,-7-10-3 0,3 9 3 16,-3-9-5-16,0 8 2 0,0-8 1 0,0 0 0 0,-9 15-1 15,9-15 3-15,-13 6-7 0,13-6 1 0,-14 4-12 16,4 1-13-16,1-3-21 0,9-2-18 0,-19 2-26 16,10 2-19-16,9-4-19 0,-14 3-15 0,14-3-23 15,-13 0-33-15,13 0-61 0,0 0-137 0,0 0-425 16,-3-14 187-16</inkml:trace>
  <inkml:trace contextRef="#ctx0" brushRef="#br0" timeOffset="-148512.96">26299 6581 256 0,'0'0'271'0,"0"0"-20"16,15 0-13-16,-15 0-16 0,11 4-16 0,-11-4-9 0,12 9-11 16,-5-5-13-16,-7-4-8 0,19 13-10 0,-10-6-2 15,5-2-16-15,-1 5-5 0,4-1-11 16,-5-2 8-16,4 3-25 0,-3-5-7 0,4 8-8 0,-1 0-9 15,-1-2-8-15,-1 0-7 0,-4 0-7 0,2-4-7 16,-2 0-3-16,2-1-3 0,-4-3-3 0,2 2-19 16,-4 1-11-16,-6-6-24 0,14 5-19 0,-14-5-17 15,9 6-21-15,-9-6-19 0,0 0-34 0,0 0-31 16,0 0-26-16,0 0-24 0,0 0-57 0,0 0-176 16,2-20-472-16,-2 20 209 0</inkml:trace>
  <inkml:trace contextRef="#ctx0" brushRef="#br0" timeOffset="-148509.97">26529 6581 48 0,'0'0'280'0,"-13"0"-23"16,13 0-25-16,0 0-20 0,0 0-8 0,-6 12-7 0,6-12-17 16,-5 8-8-16,-1 2-4 0,6-10-11 0,-3 17-4 15,-3-9-9-15,3 2-17 0,-1 2-6 16,-2-1-12-16,3 1-9 0,-5 3-10 0,5-2-13 0,-3 1-7 15,-1-5-7-15,1 0-5 0,0 4 0 0,-1-4-13 16,1 0 0-16,0-2-16 0,-2 2-21 0,-4-1-24 16,5 1-24-16,1-4-29 0,6-5-43 0,-11 11-17 15,5-7-26-15,6-4-28 0,0 0-60 0,0 0-167 16,0 0-444-16,0 0 197 0</inkml:trace>
  <inkml:trace contextRef="#ctx0" brushRef="#br0" timeOffset="-147966.51">26944 6539 20 0,'0'0'225'16,"-8"6"-13"-16,8-6-9 0,0 0-13 0,0 0-4 15,-3 9-12-15,3-9-3 0,0 0-8 0,0 0-7 16,14 17-10-16,-11-12-3 0,3 2-9 0,1-1-7 0,-1 1-6 15,4-1-12-15,-1 1-2 0,5 2-5 0,-1 0-9 16,-1-1-3-16,2 1-10 0,-4 4-3 0,5-6-7 16,-5 4-8-16,4-5-4 0,-2 4-8 0,-2-1-4 15,-7-3-5-15,11 4-7 0,-9-2 1 0,1 0-8 16,2 1-2-16,-2 0-5 0,-3 3-3 0,0-4 0 16,0 1 2-16,-3-9-4 0,1 14-5 0,-1-14 6 15,-1 17-3-15,1-17-3 0,-9 11 3 0,3-5-1 16,6-6-3-16,-14 11 0 0,6-8-7 0,-3 2-5 15,-2-1-13-15,4 2-17 0,-2-3-18 0,2-1-17 16,-1 3-27-16,10-5-21 0,-17 1-29 0,9 2-25 16,8-3-22-16,0 0-62 0,-20-1-166 0,20 1-454 15,0 0 201-15</inkml:trace>
  <inkml:trace contextRef="#ctx0" brushRef="#br0" timeOffset="-148256.65">26957 6520 157 0,'0'0'251'0,"15"-3"-16"16,-15 3-11-16,13-1-17 0,-13 1-10 0,17-2-14 0,-7 2-4 15,-10 0-15-15,26 0-10 0,-15 0-8 0,-11 0-11 16,24-4-12-16,-12 4-10 0,5 4-11 0,-7-4-11 16,4 0-7-16,-3 0-9 0,3 0-8 0,-14 0-7 15,22 2-14-15,-11-2-13 0,-11 0-23 0,19 1-20 16,-19-1-29-16,9 3-25 0,-9-3-27 16,0 0-34-16,16 1-33 0,-16-1-47 0,0 0-186 0,0 0-423 15,0 0 186-15</inkml:trace>
  <inkml:trace contextRef="#ctx0" brushRef="#br0" timeOffset="-147454.5">27822 6633 215 0,'-13'3'255'16,"13"-3"-12"-16,-6 10-16 0,6-10-13 0,-8 12-15 16,5-1-12-16,0-3-9 0,0 3-9 0,0 2-11 15,-4 1-16-15,7 2-13 0,-6-3-7 0,0 5-15 16,-2-5-8-16,5 1-7 0,-6 2-9 0,2-4-11 15,1 2-1-15,3 0-10 0,-1 0-7 0,-8 0-4 0,4-4-9 16,2-1-18-16,0-3-22 0,-1 3-26 16,1-1-28-16,-3-4-35 0,9-4-25 0,-14 10-38 15,8-8-45-15,6-2-232 0,0 0-464 0,0 0 206 0</inkml:trace>
  <inkml:trace contextRef="#ctx0" brushRef="#br0" timeOffset="-147680.9">27656 6691 155 0,'0'0'297'0,"0"0"-23"16,0 0-24-16,0 0-21 0,9 8-18 0,-9-8-13 0,11 7-16 16,-11-7-11-16,6 7-7 0,1-1-12 0,-7-6-12 15,9 14-10-15,0-4-9 0,-4-5-2 0,7 5-7 16,-5 2-6-16,2 3-5 0,1-7-15 0,-4 2 0 15,2 2-9-15,4-3-9 0,-2 2-3 0,-1-3-10 16,2-1-8-16,-5-1 0 0,1 0-7 0,-1-1 4 16,-6-5-15-16,13 10-16 0,-7-4-18 0,-6-6-20 15,6 9-17-15,-6-9-23 0,0 0-33 0,8 2-46 0,-8-2-42 16,0 0-34-16,0 0-278 0,0 0-539 0,6-28 239 16</inkml:trace>
  <inkml:trace contextRef="#ctx0" brushRef="#br0" timeOffset="-146938.98">28138 6651 225 0,'0'-12'281'0,"0"12"-20"0,0 0-8 15,5-12-18-15,-5 12-21 0,0 0-17 0,3-9-8 16,-3 9-15-16,6-9-16 0,-6 9-18 0,7-8-9 16,-7 8-15-16,15-7-12 0,-8 4-12 0,-7 3-7 15,14-10-7-15,-2 9-11 0,-5-3 0 0,-7 4-5 0,26-3-6 16,-13 1-5-16,2 2-2 0,-2-1-3 0,-2 0-5 16,-11 1-4-16,28 2-3 0,-14 0-3 15,-1-2 0-15,0 3-6 0,-4-1 0 0,3 0-4 0,-12-2 1 16,21 5-7-16,-12-1 1 0,0 1-8 0,-1-2 3 15,-8-3-2-15,10 10-1 0,-7 1-5 16,3-4 3-16,-6-7-3 0,0 17 0 0,0-17 2 16,-3 17 3-16,0-1-2 0,-5-3 5 0,3-1-2 0,-6 1 2 15,2 0 1-15,0-2 10 0,-1 2 1 0,-2-1-3 16,1-1 2-16,1 4 0 0,1-6 0 0,-4 4 0 16,5-3 4-16,-4 1-11 0,6-3 2 0,0-1-3 15,-1 3 2-15,1-4 7 0,6-6-11 0,-8 11 2 16,8-11-2-16,-6 7 6 0,6-7 0 0,-3 11-4 0,3-11 5 15,0 0 0-15,17 9-2 0,-5-8-2 0,-5 3 0 16,13 2 4-16,-1-2-10 0,0-1-1 16,1-3-7-16,2 1-34 0,5-2-28 0,-2 1-33 0,1-3-31 15,1-4-37-15,-5 0-38 0,8 0-41 0,-6-2-45 16,-1-3-217-16,-3 2-544 0,2-2 241 0</inkml:trace>
  <inkml:trace contextRef="#ctx0" brushRef="#br0" timeOffset="-146654.74">28742 6785 104 0,'0'0'203'0,"0"0"-4"16,0-13-4-16,0 13-8 0,0 0-21 0,0 0-10 16,0 0-18-16,0 0-9 0,0 0-9 0,0 0-10 15,0 0-4-15,0 0-2 0,0 0-3 0,11 25 0 16,-11-25-4-16,4 13-1 0,1-4-4 0,-5-9-3 16,9 15 2-16,-8-10 0 0,2 2 0 0,-3-7-5 15,13 13 1-15,-7-5 1 0,5-2-3 0,-4 1-8 16,1-2 0-16,8-2-5 0,1 3-6 0,0 1-3 0,-2-3-2 15,0-2 4-15,-4-2-5 0,8 1-2 16,-4-2-5-16,0-2-1 0,1-1-5 0,-1-2 2 16,-1 0-6-16,-1-1-3 0,-1-4 2 0,-2 3-7 0,2-4-6 15,-1 0-8-15,-4-1-9 0,-4 3-24 0,3 2-16 16,-3-6-21-16,-3 4-15 0,0 10-23 0,-9-20-19 16,2 12-22-16,-5 1-27 0,1 2-41 0,-8-1-24 15,3 1-50-15,-4 3-201 0,4-1-508 0,-4 3 225 16</inkml:trace>
  <inkml:trace contextRef="#ctx0" brushRef="#br0" timeOffset="-127424.69">29378 6664 159 0,'0'0'258'0,"0"0"-15"16,0 0-14-16,0 0-11 0,0 0-13 0,0 0-13 16,0 0-4-16,0 0-7 0,0 0-5 0,31 11-7 0,-31-11-7 15,15 0-6-15,-15 0-11 0,25 0-8 16,-19 0-9-16,-6 0-9 0,22 0-11 0,-22 0-6 16,17 0-19-16,-7 0 2 0,-10 0-9 0,18 2-8 0,-18-2-1 15,15-2-5-15,-15 2-10 0,0 0 1 16,19 0-6-16,-19 0-7 0,12 0-4 0,-12 0 3 0,17-4-10 15,-17 4 1-15,16 0-10 0,-16 0 2 0,20 0-7 16,-20 0-4-16,16-1-16 0,-16 1-15 0,19-1-16 16,-11-1-8-16,-8 2-11 0,15-3-15 0,-15 3-19 15,15 0-18-15,-15 0-18 0,9 5-19 0,-9-5-16 16,0 0-1-16,0 0-14 0,0 0-18 0,0 0-25 16,0 0-200-16,0 0-454 0,0 0 201 0</inkml:trace>
  <inkml:trace contextRef="#ctx0" brushRef="#br0" timeOffset="-127171.36">29458 6773 43 0,'0'0'247'0,"0"0"-11"16,0 0-6-16,16 2-8 0,-16-2-10 0,15 4-13 0,-15-4-12 15,18 0-12-15,-9 2-15 0,-9-2-11 0,20 0-15 16,-10 2-9-16,5 0-17 0,0-2-10 0,-3 0-10 16,-3 3-10-16,3 1-7 0,-12-4-6 0,18 2-12 15,-8 3-15-15,0-1-17 0,-10-4-16 0,17 7-24 16,-8-5-30-16,-3 3-21 0,-6-5-26 0,16 8-41 16,-8-6-39-16,-8-2-224 0,19 7-433 0,-13-5 192 15</inkml:trace>
  <inkml:trace contextRef="#ctx0" brushRef="#br0" timeOffset="-110979.84">29953 6413 92 0,'0'0'151'16,"0"0"-1"-16,0 0-8 0,-6-8-10 0,6 8-6 15,0 0-12-15,0 0-2 0,0 0-3 0,0 0-4 0,-6-11-6 16,6 11-7-16,0 0 0 0,0 0-7 16,0 0 0-16,0 0-6 0,0 0-5 0,-3-8-7 15,3 8-8-15,0 0-3 0,0 0-4 0,0 0-7 0,0 0-7 16,0 0-4-16,0 0-3 0,0 0-2 0,0 0 1 16,38 3-3-16,-21-1 1 0,-2-2-1 0,8 3-7 15,-5 0-2-15,7-1 4 0,0 1 2 0,2 0 0 16,-1-2 2-16,-1 3-2 0,2 2 3 0,-8-5-1 15,5 2-1-15,-3 3 1 0,-5-4-3 0,-1-2-1 16,-1 3 3-16,1 1-8 0,-5-3-1 0,2 0-1 0,-12-1-2 16,15 4-3-16,-15-4 0 0,9 2-4 15,-9-2 3-15,0 0-3 0,10 1-1 0,-10-1-1 16,0 0 1-16,0 0 4 0,3 11 7 0,-3-11-2 16,0 0 3-16,0 0-4 0,-9 20 5 0,9-20 1 0,-7 15-3 15,2-8 0-15,-2 4 0 0,-1-3-1 16,2 4 3-16,-1 1 3 0,0 0 2 0,1-1-2 0,-2 0 1 15,1 1-3-15,-2-2 2 0,4 5-3 16,-4-1 1-16,5-2 2 0,-5-1-1 0,1 1 2 16,1 1-3-16,2 2 2 0,-2-1-1 0,0 1-2 0,1-2-1 15,3 1 0-15,-3-4-2 0,0 5 2 0,1-8-3 16,-1 3-1-16,2 1-1 0,-2-1-7 0,1-5 7 16,2 4-1-16,-3 0-2 0,6-10 2 0,-3 13-6 15,2-5 3-15,1-8 0 0,-3 14-5 0,3-14-8 16,0 14-10-16,0-14-15 0,-5 13-13 0,5-13-21 15,0 0-15-15,0 13-14 0,0-13-19 0,6 9-23 0,-6-9-28 16,0 0-23-16,9 2-240 0,-9-2-461 16,0 0 204-16</inkml:trace>
  <inkml:trace contextRef="#ctx0" brushRef="#br0" timeOffset="-110689.02">30080 6720 208 0,'-5'-7'247'0,"5"7"-15"0,0 0-13 16,0 0-14-16,-4-11-12 0,4 11-11 0,0 0-19 16,0 0-14-16,0 0-15 0,16-13-11 0,-16 13-8 15,17-4-10-15,-17 4-8 0,18-1-8 0,-6 1-8 16,-12 0-4-16,26-2-10 0,-9 1-6 0,-1 1-6 0,-1 1-8 15,2-1-3-15,-2-1-4 0,-1 2-4 16,-2 1-7-16,2-1-10 0,-2 3-17 0,-12-4-20 16,21 2-19-16,-11 3-16 0,-10-5-17 0,18 4-18 15,-6-2-14-15,-2-2-16 0,-10 0-22 0,17 4-15 0,-17-4-42 16,16 0-144-16,-16 0-368 0,17-7 163 0</inkml:trace>
  <inkml:trace contextRef="#ctx0" brushRef="#br0" timeOffset="-110145.46">30665 6493 194 0,'0'0'202'0,"0"0"-11"0,0 0-5 16,0 0-11-16,-20 24-5 0,14-17-12 0,-1 4-6 15,-2 3-9-15,-3 0-11 0,0 1-10 0,3 1-2 16,2-3-4-16,-4 3-9 0,4 0-7 0,-1-1-9 15,2 1-8-15,0-1-6 0,-1 8-9 0,4-7-4 16,-2 1-7-16,4-1 0 0,-2-1-10 0,0 1-4 16,3-7-5-16,-3 6 1 0,3-15-5 0,-3 19-1 0,3-11-6 15,0-8-6-15,-5 17-24 0,4-7-25 0,1-10-29 16,-5 15-24-16,5-15-32 0,-1 11-23 0,1-11-38 16,0 0-65-16,0 0-131 0,0 0-400 0,12 6 178 15</inkml:trace>
  <inkml:trace contextRef="#ctx0" brushRef="#br0" timeOffset="-109846.46">30869 6618 151 0,'0'0'217'0,"9"-11"-17"0,-9 11-14 16,10-9-12-16,-4 7-26 0,-6 2-4 0,11-11-5 15,-2 6-15-15,-2 1-8 0,2-1-9 0,3 0-9 0,-3 2-8 16,7-4-5-16,-7 5-1 0,-9 2-4 0,21-3-8 16,-12 1-12-16,-9 2 0 0,17-4-6 0,-7 4-1 15,-10 0-6-15,15-4-5 0,-15 4-2 0,15 4-4 16,-15-4-2-16,0 0-9 0,18 0-2 0,-18 0 2 15,9 0-7-15,-9 0 0 0,0 0-2 0,13 6 0 16,-13-6-5-16,6 4 0 0,-6-4 0 0,3 11 2 16,-3-11-3-16,1 12 2 0,-1-12 3 0,-1 16 2 15,1-16-2-15,-6 15 2 0,0-2 1 0,2-2-2 16,-4 0 1-16,4 3 1 0,-4-2-1 0,-2 3 2 16,1 0 0-16,1 1-3 0,-1-2-4 0,-1-1 2 15,1-2-5-15,2-2 4 0,-1 1 2 0,-1 3-3 16,2-5-1-16,-1 2-3 0,2-4-2 0,0 3 4 15,6-9-4-15,-9 12 0 0,9-12 2 0,-6 7-2 16,6-7-1-16,-7 7-1 0,7-7 1 0,0 0-1 0,-6 6 1 16,6-6 4-16,0 0-5 0,0 0-1 0,-4 10 4 15,4-10 3-15,0 0-1 0,0 0 3 0,0 0 3 16,0 0-1-16,0 0 0 0,0 0 3 16,23 5-2-16,-23-5-2 0,23 0-3 0,-11-3 1 0,1 3-6 15,5 0 2-15,1-1 0 0,1 0-3 0,-4-1 4 16,5 2-8-16,-2-3-3 0,7 3-14 0,-1 0-18 15,-8 0-14-15,5-5-24 0,-4 4-12 0,1 1-23 16,-1 0-19-16,0-1-28 0,-2-5-22 0,1 4-56 16,-2 0-159-16,-3-1-422 0,1-2 186 0</inkml:trace>
  <inkml:trace contextRef="#ctx0" brushRef="#br0" timeOffset="-109118.99">31616 6571 126 0,'0'0'183'0,"-16"5"-17"15,16-5-12-15,-12 4-9 0,12-4-16 0,0 0-5 0,-9 5-8 16,9-5-9-16,0 0-9 0,-9 8-4 0,9-8-4 15,0 0-7-15,-6 8-5 0,6-8-4 0,-6 8-4 16,6-8-7-16,-2 11-3 0,2-11-4 0,0 13 1 16,0-13-6-16,0 0-2 0,0 14-3 0,0-14-2 15,0 12-1-15,0-12-1 0,5 12-3 0,-2-5 0 16,-3-7-2-16,3 11 0 0,-3-11 3 0,7 12-7 16,-1-5-1-16,0 1-2 0,0 2-5 0,0-4 2 15,2 3-6-15,-2-2-2 0,1 3-2 0,-1 0-2 16,1-3 0-16,-2-1-2 0,1 2-3 0,-2 0-1 15,-4-8-1-15,9 17-1 0,-4-10 1 0,1 6-3 16,-2-4 3-16,-1-1-2 0,0 3 1 0,3-3-2 16,-4 3 0-16,2 0 0 0,-4-11 2 0,3 15 0 15,2-6-3-15,-5-9 2 0,3 15 1 0,-3-15 0 0,0 16 7 16,0-16-3-16,-2 13 4 0,2-13 0 0,-4 11 3 16,2-2-4-16,2-9 1 0,-12 8-1 0,5-5 1 15,-2 3-1-15,-3 1 2 0,0-2-8 0,3-2-21 16,-4 4-26-16,-4-4-30 0,2-2-30 0,2 4-39 15,1-3-45-15,12-2-59 0,-22 1-141 0,11-1-414 16,11 0 183-16</inkml:trace>
  <inkml:trace contextRef="#ctx0" brushRef="#br0" timeOffset="-109468.69">31586 6559 230 0,'12'-7'224'15,"-12"7"-14"-15,0 0-12 0,14 0-16 0,-14 0-7 0,13-3-12 16,-13 3-9-16,19 0-7 0,-7 0-9 0,2 0-5 15,-4-2-13-15,-10 2-7 0,30 2-6 0,-15-4-9 16,0 2-11-16,1 0-3 0,1 0-12 0,1-2-5 16,-1 2-8-16,-2 0-4 0,0 2-3 0,3 0-6 15,-3-2-9-15,-4 0-7 0,-1 2 3 0,-10-2-12 16,21 1-19-16,-21-1-18 0,13 0-18 0,-13 0-21 16,15 2-20-16,-15-2-22 0,0 0-15 0,0 0-20 15,0 0-12-15,0 0-24 0,0 0-34 0,0 0-132 16,0 0-361-16,0 0 159 0</inkml:trace>
  <inkml:trace contextRef="#ctx0" brushRef="#br0" timeOffset="180823.83">4624 7158 171 0,'0'0'293'16,"0"0"-14"-16,0 0-20 0,0 0-17 0,3-11-25 16,-3 11-20-16,0 0-20 0,0 0-19 0,0 0-9 15,0 0-5-15,0 0 1 0,0 0 1 0,-3 36-3 16,1-23 1-16,-1 2-6 0,-3-1-3 0,3 1-2 16,-3 7-6-16,2 0-11 0,-2 1 5 0,-3 0-2 0,3-3-11 15,-3 3-1-15,3-1-8 0,1-5-6 16,-1 8-8-16,2-8-9 0,-1-2-4 0,0 1-10 0,-1-2-4 15,4-1-6-15,-2 5-4 0,1-5-2 16,0-2-9-16,1 2-4 0,2-6 1 0,0-7-6 0,0 17-5 16,0-17-17-16,-3 13-38 0,3-13-19 0,0 12-20 15,0-12-15-15,0 0-14 0,3 13-16 0,-3-13-26 16,6 5-28-16,-6-5-30 0,0 0-30 0,19-5-32 16,-5-4-67-16,-7 4-177 0,8-6-547 0,-1 2 243 15</inkml:trace>
  <inkml:trace contextRef="#ctx0" brushRef="#br0" timeOffset="181136.3">4892 7400 159 0,'6'-5'249'0,"-6"5"-11"0,0 0-17 0,0 0-10 16,10-5-21-16,-10 5-16 0,0 0-14 0,0 0-17 15,0 0-16-15,0 0-9 0,0 0-5 0,0 0-1 16,0 0-4-16,0 0-3 0,-19 24-8 0,9-15-1 15,-1 2-7-15,-1-2-5 0,-1 1 0 0,-5 1 0 16,3-1-7-16,0 4-3 0,-1-2-5 0,-4 6 0 16,7-6-3-16,-2 0-3 0,1 0-5 0,1-1-6 15,1-2-6-15,2 2-5 0,-2 2 0 0,6-7-2 16,0 4-11-16,0-4 5 0,6-6-3 0,-8 14 4 16,8-14-10-16,0 11-1 0,0-11 9 0,0 0-13 15,8 13 6-15,2-9-9 0,-1 0-1 0,3-1-3 16,3-1-20-16,3-2-16 0,1 0-24 0,1-3-27 15,1 1-35-15,1-3-31 0,5 0-34 0,-2 0-45 0,4-2-83 16,-6-3-171-16,6 2-514 0,-2-3 227 0</inkml:trace>
  <inkml:trace contextRef="#ctx0" brushRef="#br0" timeOffset="181589.74">5277 7666 235 0,'-5'9'231'0,"5"-9"-13"0,0 0-7 0,0 0-10 16,27 2-15-16,-10-3-13 0,9 1-11 0,4-1-8 0,0 1-10 16,9-4-9-16,1 1-12 0,-7-3-9 15,-5 4-16-15,4-2-7 0,-4 3-12 0,0-3-16 16,-4-1-23-16,-6 5-32 0,-3-1-28 0,-3 1-26 0,-12 0-31 16,22-1-33-16,-11-3-31 0,-11 4-42 15,0 0-166-15,9-3-376 0,-9 3 166 0</inkml:trace>
  <inkml:trace contextRef="#ctx0" brushRef="#br0" timeOffset="181394.26">5290 7561 198 0,'11'-4'305'15,"-11"4"-10"-15,9-3-14 0,-9 3-20 0,17-5-29 16,-5 3-11-16,3-2-18 0,0 2-15 0,3-2-16 0,0 3-12 16,10-3-16-16,-2 1-11 0,-2 0-16 15,-2 2-9-15,0-2-12 0,-2 0-8 0,-1 3-12 16,-3-1-7-16,-1 1-7 0,0-2-4 0,0 2-9 0,-15 0-4 16,21 0 0-16,-9 0-18 0,-12 0 2 15,19 0 1-15,-19 0-11 0,14 2-17 0,-14-2-7 16,10 1-18-16,-10-1-16 0,0 0-13 0,12 3-17 0,-12-3-16 15,0 0-15-15,0 0-17 0,0 0-25 0,0 0-23 16,0 0-15-16,0 0-42 0,0 0-197 0,0 0-455 16,-36 14 202-16</inkml:trace>
  <inkml:trace contextRef="#ctx0" brushRef="#br0" timeOffset="182053.96">6228 7333 59 0,'0'0'301'0,"0"0"-14"15,0 0-15-15,0 0-25 0,0 0-20 0,0 0-27 16,0 0-13-16,0 0-24 0,0 0-10 0,0 0-8 0,0 0-10 16,0 0-3-16,0 0-7 0,0 0-8 0,0 25-3 15,0-25-2-15,-7 22-2 0,4-10-2 16,-3 0-5-16,1 1 0 0,-1-2-4 0,3 3-11 0,-4-2-1 15,5-2-9-15,-2 0 1 0,4 3-9 0,-3-2-5 16,3-11-9-16,-3 18-1 0,3-9 4 16,0-9-19-16,3 16 0 0,-3-8-3 0,0-8-6 0,6 15 4 15,-3-8-14-15,-3-7 3 0,13 9-6 0,-5-5-2 16,4 1-19-16,-2-3-17 0,2 2-23 0,-12-4-22 16,24 1-24-16,-9-1-26 0,-2-1-32 0,7 1-30 15,-7-4-32-15,7-3-40 0,-1 1-46 0,-6-4-203 16,7 2-539-16,2-5 238 0</inkml:trace>
  <inkml:trace contextRef="#ctx0" brushRef="#br0" timeOffset="182137.74">6555 7454 112 0,'0'0'299'0,"0"0"-13"0,0 0-19 0,0 0-21 16,0 0-21-16,0 0-21 0,0 0-13 16,0 0-5-16,0 0-1 0,0 0-11 0,-20 31-14 0,15-21-10 15,3 5-18-15,-1-2-5 0,0 4-13 0,-3 0-13 16,0 8 0-16,2-3-15 0,-2 7-25 0,-5 7-48 15,-4-1-54-15,5 6-65 0,-9-2-81 0,-1 3-113 16,4-8-165-16,-7 1-503 0,-2 1 223 0</inkml:trace>
  <inkml:trace contextRef="#ctx0" brushRef="#br0" timeOffset="186181.62">6920 7567 224 0,'14'-2'289'0,"-14"2"-17"15,0 0-14-15,0 0-24 0,0 0-18 0,0 0-15 16,13 6-12-16,-13-6-12 0,0 0-4 0,0 11-11 15,0-11-13-15,-3 17-11 0,3-17-7 0,-10 23-16 0,-4-10-3 16,5 3-11-16,-7-6-7 0,-3 8-15 0,-1 1-10 16,-2 1-31-16,-8 4-34 0,-1 4-53 0,-2-3-47 15,0 1-72-15,-3-2-89 0,3 2-220 16,1-2-515-16,6-6 229 0</inkml:trace>
  <inkml:trace contextRef="#ctx0" brushRef="#br0" timeOffset="-204250.24">7371 7492 7 0,'0'0'241'0,"0"0"-11"0,0-12-6 15,0 12-11-15,0 0-12 0,4-11-9 0,-4 11-12 16,0 0-10-16,3-8-10 0,-3 8-6 0,0 0-13 16,0 0-9-16,0 0-1 0,6-8-12 0,-6 8-7 0,0 0-8 15,0 0-6-15,0 0-11 0,0 0-12 16,0 0-5-16,0 0-6 0,0 0-6 0,0 0-1 16,0 0-1-16,0 0-4 0,0 0 1 0,11 26-5 15,-8-18 3-15,-3-8-1 0,2 18 9 0,1-7-7 0,-3 2 7 16,0-2-3-16,6-1-7 0,-6 4-1 0,0-14-7 15,0 18 10-15,2-5-18 0,-2-13 4 0,3 21-5 16,-3-10 1-16,3-3-5 0,-3-8-5 0,0 16 10 16,0-16-8-16,0 17-6 0,0-9 6 0,0-8-20 15,3 16 12-15,-3-16-5 0,0 12 0 0,0-12-10 16,0 13 16-16,0-13-12 0,3 9 4 0,-3-9-1 16,0 0-3-16,0 0 3 0,0 13 4 0,0-13-1 15,0 0-1-15,0 0 2 0,0 0-3 0,0 0 1 16,0 0 16-16,0 0-18 0,0 0-6 0,0 0 11 15,16-29-17-15,-10 17 3 0,5 0-1 16,2-2-6-16,-4 0-5 0,7-4-1 0,1 2-7 0,-4 1 8 0,4-2 3 16,-2 5 0-16,-2 0-3 0,3-3 2 0,1 4 7 15,-8 3-6-15,4-1-3 0,1 0 6 0,-2 4-5 16,-2-1 17-16,3 0-13 0,-4 1 4 0,-1 1-7 16,-8 4 6-16,18-5 1 0,-18 5-3 0,13-4-1 15,-13 4 3-15,14 0-4 0,-14 0 3 0,0 0 3 16,13 11-4-16,-10-4 4 0,0-1 1 0,-3-6-4 15,9 17-1-15,-9-10 2 0,3 1 2 0,-3-8-1 16,1 17 4-16,2-6-4 0,-3 2 4 0,0-2 1 0,0-11-1 16,0 17 0-16,0-3 0 0,-3-5-4 15,3-9 4-15,-1 15-3 0,1-15 0 0,-3 14 3 0,3-14 1 16,-3 11-1-16,3-11 1 0,0 0 1 0,-3 11-1 16,3-11 2-16,0 0-2 0,0 0-2 0,0 0 6 15,0 0-1-15,0 0 0 0,0 0 0 0,0 0-9 16,10 6 8-16,-10-6-3 0,0 0 5 0,0 0-2 15,29-15 1-15,-22 6 0 0,2 5-5 0,5-3-1 16,-3-4 0-16,0 1 3 0,2 2 9 0,-1-3-17 16,2 2 0-16,-1-2 0 0,-1 0 4 0,-2 3 1 15,4 0-7-15,-5-2 1 0,1 3 7 0,-1 0 4 16,2-3-8-16,-2 3 0 0,-2 2-1 0,-7 5 4 16,15-8-1-16,-8 3-1 0,-7 5 1 0,9-5 2 15,-9 5 2-15,14-6-2 0,-14 6-1 0,10-4-2 16,-10 4-8-16,0 0 11 0,0 0 3 0,15 5-5 15,-10 1 4-15,-5-6-1 0,9 11 1 0,-3-4 6 16,-3 3-8-16,-2 1 6 0,-1-11 1 0,3 16-2 16,0-5-4-16,0-4 3 0,-3-7 3 0,3 21 0 15,0-12-4-15,-3 1 5 0,0-10-3 0,0 19 1 0,0-12-7 16,0-7 6-16,4 15-4 0,-4-15-4 0,3 11-14 16,-3-11-13-16,0 10-20 0,0-10-16 0,0 0-11 15,6 10-15-15,-6-10-10 0,0 0-14 0,0 0-18 16,3 6-20-16,-3-6-18 0,0 0-19 0,0 0-26 15,24-12-42-15,-15 7-180 0,2-8-475 0,4 2 210 16</inkml:trace>
  <inkml:trace contextRef="#ctx0" brushRef="#br0" timeOffset="-203976.23">8506 7376 47 0,'6'-7'244'0,"-2"0"-7"0,-1 0-7 0,-3 7-6 0,6-16-10 16,-6 16-8-16,6-8-6 0,-6 8-12 0,0 0-15 15,3-11-14-15,-3 11-19 0,0 0-13 0,0 0-16 16,0 0-10-16,0 0-2 0,0 0-4 0,0 0-3 16,-22 29-2-16,13-16-2 0,3 0 1 0,-2 2 3 15,2 2-4-15,2 4 7 0,-2-6-16 0,0 3 0 16,0 5 0-16,6-6-12 0,0 8-1 0,0-8-5 16,0 4 4-16,3-5-5 0,6 7-11 0,-3-6 1 15,-2 0 7-15,5-1-16 0,2 0-4 0,-1-1-3 16,-1-1-5-16,1-1 9 0,-1 0-36 0,3-2-15 0,-1 0-35 15,2 2-21-15,-4-7-31 0,-1 1-39 16,-2-2-29-16,4 1-39 0,-4-1-45 0,-6-5-303 16,12 7-601-16,-12-7 267 0</inkml:trace>
  <inkml:trace contextRef="#ctx0" brushRef="#br0" timeOffset="-203404.01">8826 7474 8 0,'6'-10'262'0,"-6"10"-15"16,11-8-18-16,-8 4-15 0,7-3-16 0,-4 0-13 16,4 1-10-16,2-3-15 0,-4 3-15 0,7-1-3 0,1-3-9 15,-2 5-5-15,-1-4-10 0,3 4-4 0,2 0-10 16,-7 2-3-16,2-2-5 0,-2 2-1 0,4 0-12 16,-5-1-5-16,2 3-10 0,-12 1-8 0,13 0-7 15,-13 0-3-15,14 0-8 0,-14 0-5 0,13 4-5 16,-13-4-5-16,9 8-2 0,-9-8 2 0,8 12-6 15,-8-12-1-15,-5 16 1 0,5-16-7 0,-6 20 2 16,3-7-3-16,-4-1 0 0,4 0 4 0,-8-2 8 16,2 5-8-16,3-4-3 0,-1 0-1 0,-5 4 5 15,5-5-5-15,-2 1 1 0,0 1-2 0,1-1 2 16,1 1 4-16,-2-2-4 0,0-1-5 0,-2-1 1 16,5 2 6-16,-1 1-5 0,-2-4-2 0,3 0 4 15,6-7-5-15,-10 11 0 0,4-3 0 0,6-8-1 0,-6 7 2 16,6-7 5-16,0 0 0 0,-8 8-1 15,8-8 7-15,0 0-1 0,0 0 7 0,0 0 6 16,0 0 0-16,0 0 6 0,14 14-5 0,-5-12 3 0,1 0 2 16,6-2-4-16,1 4-14 0,-2-4 9 0,1 1-10 15,4-2-1-15,-4 2 1 0,3 0-5 0,1 2-9 16,-1-1-25-16,-2-2-20 0,-1 1-28 0,-3-1-30 16,4 2-27-16,-8 0-29 0,-9-2-34 0,16 0-35 15,-16 0-36-15,14-2-267 0,-14 2-568 0,17-5 252 16</inkml:trace>
  <inkml:trace contextRef="#ctx0" brushRef="#br0" timeOffset="-203153.36">9368 7627 118 0,'0'0'273'0,"0"0"-17"0,0 0-14 16,0 0-20-16,0 0-21 0,0 0-17 0,0 0-6 0,0 0-6 15,12 13-2-15,-12-13-1 0,1 13-10 0,-1-13 2 16,6 16-5-16,-9-6-13 0,3-10-10 0,-3 21-6 15,3-10-15-15,-1 7-4 0,-4-5-5 0,4 2-14 16,-5 3-5-16,0-3-6 0,1 0-11 0,-1-1-5 16,-3-1-6-16,5 2-5 0,-2-2-7 0,0-5-4 15,1 2-3-15,1-1-7 0,4-9-23 0,-8 13-17 16,5-3-16-16,3-10-17 0,-3 11-19 0,3-11-20 16,-2 6-17-16,2-6-20 0,0 0-16 0,0 0-26 15,0 14-34-15,0-14-28 0,0 0-257 0,0 0-519 16,0 0 229-16</inkml:trace>
  <inkml:trace contextRef="#ctx0" brushRef="#br0" timeOffset="-202806.95">9785 7505 143 0,'0'0'272'0,"6"-7"-10"0,-6 7-15 0,0 0-14 0,8-8-12 16,-8 8-20-16,0 0-12 0,0 0-19 0,7-6-22 16,-7 6-15-16,0 0-18 0,0 0-6 0,0 0-10 15,0 0-1-15,0 0-1 0,0 0 0 0,-18 32-2 16,9-25-3-16,3 6 2 0,0-6 6 0,-1 6-15 16,-4 2-1-16,-1-8-5 0,10 7-9 0,-4-3-9 15,1-3 2-15,2 3-1 0,3-11 1 16,-3 18-10-16,0-7 4 0,3-11-8 0,-1 21-6 0,1-14-1 15,0-7 0-15,4 13-8 0,-4-13 0 0,9 11-1 0,-1-4-11 16,-3 0 6-16,7-2 20 0,-4 1-30 0,1-1-12 16,1 1-20-16,2-6-26 0,-4 2-17 15,5 2-30-15,-13-4-21 0,19-3-31 0,-5 3-27 0,-5-3-34 16,4 3-25-16,4-10-52 0,-4 5-220 0,-1-5-537 16,1 0 237-16</inkml:trace>
  <inkml:trace contextRef="#ctx0" brushRef="#br0" timeOffset="-202598.5">10006 7640 235 0,'0'0'223'0,"0"0"-17"0,0 0-3 16,0 0-1-16,0 0-8 0,0 0-7 0,0 0-4 15,0 26-12-15,0-26-13 0,-6 18-6 0,3-4-10 16,-1-1-2-16,-1 4-6 0,4-4-13 0,-2 2-12 0,0 1-6 16,0 2-15-16,-2-1-7 0,4-2-4 0,-4 3-13 15,-1-1-4-15,3 0-5 0,-3 1-10 16,5-3 5-16,-5-1-7 0,3-2-9 0,0-1-29 0,3-11-21 15,-5 18-26-15,4-7-26 0,-4-2-25 0,5-9-29 16,-3 16-26-16,3-16-30 0,0 12-52 0,0-12-198 16,0 0-464-16,0 0 205 0</inkml:trace>
  <inkml:trace contextRef="#ctx0" brushRef="#br0" timeOffset="-202104.01">10429 7386 59 0,'0'0'199'0,"9"6"-10"15,-9-6-9-15,11 11-8 0,-5-3-6 0,0 0-18 0,-3 7 1 16,0 4 9-16,0-3-8 0,4 9-4 0,-7 0-3 16,-1-2-10-16,4 2 3 0,-5 0-6 0,4-2-12 15,-4-1-5-15,1 3 5 0,-5 0-6 0,6-1-9 16,-6-1-9-16,-2-5-7 0,-2-4-6 0,2 10-7 16,1-8-11-16,0 4-5 0,-2 1-5 0,-3-7-1 15,4 1-7-15,-2 0-13 0,-2-4-19 0,3 1-27 16,1-2-30-16,-2 0-33 0,1 1-38 0,3-1-44 15,0-7-33-15,6-3-70 0,-7 10-174 0,7-10-471 16,0 0 209-16</inkml:trace>
  <inkml:trace contextRef="#ctx0" brushRef="#br0" timeOffset="-201992.31">10747 7830 169 0,'15'-3'304'16,"-4"2"-11"-16,-11 1-22 0,26 0-21 0,-11 0-20 15,5-1-17-15,6 1-15 0,-5 1-18 0,8-2-18 0,-10 3-12 16,8-2-18-16,-2 3-9 0,1-3-15 0,1 0-14 16,-8 2-6-16,-3-1-7 0,1 2-8 0,2-2-6 15,-3 0-13-15,-2-1-19 0,-4 2-19 0,2 1-22 16,-12-3-24-16,14 0-20 0,-14 0-23 0,0 0-35 15,0 0-28-15,0 0-34 0,9-6-35 0,-9 6-215 16,0 0-453-16,0 0 202 0</inkml:trace>
  <inkml:trace contextRef="#ctx0" brushRef="#br0" timeOffset="-201779.48">11124 7646 196 0,'0'0'228'0,"0"0"-10"0,0 0-10 15,0 0-7-15,-19 23-12 0,16-15-12 0,0 6-2 16,-1 2-13-16,1-2-12 0,-3-1-13 16,1 5-14-16,2-4-9 0,0 7-12 0,-3-3-10 15,3-2-5-15,-1 1-10 0,-2 1-9 0,4-5-5 0,-4 3-9 16,3 1-1-16,0-1-8 0,0-3-13 0,-1 0-24 16,0-2-27-16,1-4-38 0,0 4-33 0,3-11-41 15,-6 13-45-15,6-13-239 0,-8 11-449 0,8-11 199 16</inkml:trace>
  <inkml:trace contextRef="#ctx0" brushRef="#br0" timeOffset="-201067.36">11517 7763 249 0,'0'0'252'15,"0"0"-21"-15,0 0-12 0,0 0-12 0,0 0-8 16,0 0-11-16,0 20-9 0,0-20-11 0,-5 25-7 16,5-12-14-16,0 2-7 0,-1-6-5 0,1 6-19 15,0-4-2-15,-5 2-7 0,4-1-13 0,1-1-1 16,-2 3-6-16,2-1-14 0,0-13-6 0,-4 21-8 16,2-14 0-16,2-7-8 0,0 14-3 0,0-14-3 15,2 12-6-15,-2-12-2 0,0 0-3 0,0 12-2 16,0-12-2-16,0 0-5 0,0 0-1 0,7 6-5 15,-7-6-4-15,0 0-1 0,0 0-11 0,21-13-11 16,-9 7-9-16,0-2-9 0,0-2-14 0,3-2-6 16,0-1-3-16,1 0 5 0,5-2-1 0,0-5 4 0,-2 6 4 15,2-1 3-15,0 0 3 0,-2 0 3 0,-2 4 6 16,-4 0 3-16,1 3 12 0,-1-1 11 16,-5 2 6-16,-1 4 9 0,1-2 2 0,2 3 5 0,-10 2-10 15,13-6 4-15,-13 6-2 0,11-3-3 0,-11 3-4 16,0 0 0-16,10 11 7 0,-10-11 4 0,3 12 4 15,-3-1 4-15,0-11 8 0,0 20 4 0,0-9 2 16,-1 0 4-16,1 4 1 0,0-2-7 0,0 2 2 16,-2-6-8-16,2-9-4 0,-1 21-7 0,1-11 7 15,0-10-8-15,-3 18 1 0,3-18-2 0,-2 13-4 16,2-13 1-16,0 13-1 0,0-13 0 0,2 11-6 16,-2-11-1-16,0 0 4 0,0 0-4 0,0 0-1 15,0 0 3-15,4 7-14 0,-4-7-6 0,0 0-15 0,0 0-12 16,0 0-3-16,26-14-5 0,-19 8-11 0,2-5-8 15,3 4-11-15,1-4 1 0,5 0-3 0,0-2 6 16,2-1 6-16,2 0 8 0,-7 4 2 0,6-1 9 16,3 0 3-16,-10 1 7 0,0 3 12 0,1 1 13 15,-2-1 9-15,-2 3 14 0,-2 0 9 0,-9 4 0 16,18-4 2-16,-18 4 1 0,10-3-3 0,-10 3-8 16,0 0 11-16,15 4 3 0,-15-4 0 0,7 8 1 15,-7-8 9-15,3 16-1 0,3-3-1 0,-6-2 2 16,5 0 3-16,-4 3-5 0,1 0 0 0,-2 0-6 15,3-1 1-15,-3 2-2 0,1-1-8 0,-1 0 0 16,-1 3-6-16,1-6 0 0,0 3 2 0,0-14-13 16,-3 21-21-16,3-12-29 0,0-9-25 0,-3 13-25 15,3-13-40-15,-3 16-38 0,3-16-30 0,0 0-41 16,3 10-287-16,-3-10-573 0,0 0 254 0</inkml:trace>
  <inkml:trace contextRef="#ctx0" brushRef="#br0" timeOffset="-200669.36">12825 7651 194 0,'0'0'281'0,"9"-6"-21"0,-9 6-24 0,0 0-26 15,0 0-22-15,0 0-15 0,0 0-5 0,0 0-4 16,0 0-7-16,0 0-6 0,-14 32-3 0,5-17-3 16,2 0-6-16,-7 4-1 0,2 1-10 0,-2 4-7 15,0-3-15-15,2 0-6 0,0 4-8 0,3-1-12 16,-3 0-2-16,5 1-8 0,-1-2-5 0,1 1-7 16,1-1-3-16,2 3-4 0,2-3-6 0,5 0-6 15,-3-5 7-15,9 4-17 0,1-1-25 0,7 0-24 16,-2 2-36-16,4-5-42 0,2 3-43 0,1-3-52 0,4-1-65 15,-2 0-268-15,10-1-570 0,2-1 253 16</inkml:trace>
  <inkml:trace contextRef="#ctx0" brushRef="#br0" timeOffset="-200109.99">13379 7634 80 0,'0'0'330'0,"0"0"-15"0,0 0-24 0,44-12-13 15,-26 12-24-15,1-2-11 0,5 2-18 0,6-4-15 16,-3 4-18-16,1 0-14 0,2 0-18 0,0 4-18 0,1-4-14 16,-1 0-10-16,-2 0-17 0,-4 0-7 15,-6 2-7-15,3-2-12 0,-2 2-21 0,-4-2-19 16,-5 2-30-16,2-2-31 0,-12 0-31 0,15 3-29 0,-15-3-21 15,8 4-28-15,-8-4-33 0,0 0-34 0,0 0-73 16,0 0-149-16,0 0-458 0,0 0 203 0</inkml:trace>
  <inkml:trace contextRef="#ctx0" brushRef="#br0" timeOffset="-199578.84">13469 7630 218 0,'0'0'264'0,"-13"0"-13"0,13 0-20 15,0 0-16-15,-21 0-18 0,21 0-18 0,-15 0-11 16,4 3-16-16,11-3-11 0,-16 4-14 0,7-1-9 16,9-3-9-16,-19 8-7 0,11-3-12 0,1 0-7 15,-2-1-10-15,9-4-3 0,-12 15-6 0,6-12-5 16,0 4-8-16,6-7 0 0,-8 15-5 0,4-9-3 0,4-6-6 16,-2 13 0-16,2-13-4 0,8 13-2 15,-8-13 0-15,13 15-4 0,-1-7-6 0,0 0 2 16,3-1-6-16,1 2 4 0,8 0-4 0,0 2-2 0,-1-4-3 15,2 4 4-15,0-4-4 0,1 3-3 0,-3-3 1 16,-5-3 2-16,-3 2-5 0,2 1-2 0,-7 0-1 16,4 0-1-16,-4-2 0 0,-1 0-3 0,-3 0 2 15,-6-5-4-15,7 7 4 0,-2 0 2 0,-5-7-2 16,1 11 4-16,-1-11 6 0,0 0 9 0,-12 17 2 16,5-10 2-16,1 0-1 0,-4 3 1 0,-4-3-3 15,2-1-6-15,-1 1 2 0,-2 0-2 0,4-2-1 16,-4-1 2-16,4-2-4 0,2 4-2 0,-3 1-10 15,1-2-21-15,2 1-17 0,2-1-21 0,-1 1-30 16,-1-2-28-16,9-4-32 0,-9 10-21 0,9-10-27 16,-5 7-37-16,5-7-220 0,0 0-489 0,0 0 216 15</inkml:trace>
  <inkml:trace contextRef="#ctx0" brushRef="#br0" timeOffset="-199445.06">13966 7906 26 0,'0'0'345'0,"0"0"-24"0,0 0-27 16,13 0-30-16,-13 0-25 0,0 0-17 0,6 8 0 15,-6-8-10-15,-2 13-14 0,2-13-2 0,-3 18-16 16,3-18-13-16,-5 22-7 0,2-9-28 0,-2 0-2 16,4-2-13-16,-5 2-14 0,0 0-8 0,0 2-11 15,3-1-9-15,-3-3-9 0,-2 3 1 0,2-6-17 16,0 5-26-16,0-5-28 0,3 2-20 0,-1-3-24 15,-2 3-25-15,6-10-27 0,-3 10-36 0,3-10-34 16,-5 11-24-16,5-11-40 0,0 0-267 0,0 0-543 16,0 0 240-16</inkml:trace>
  <inkml:trace contextRef="#ctx0" brushRef="#br0" timeOffset="-198870.3">14437 7781 108 0,'-8'3'211'0,"8"-3"-15"0,-13 7-13 0,6-3-20 16,7-4-4-16,-11 6-14 0,11-6-4 0,-6 11-8 15,6-11-3-15,3 10-2 0,-3-10-6 0,0 0-5 16,9 18-9-16,-3-11-3 0,0-2-9 0,3 3-6 16,-2-4-6-16,7 4-6 0,-2 2-4 0,4-1-7 15,-2-1-6-15,0 3-7 0,1-3-3 0,2 1 0 16,-2 1-6-16,0-2 0 0,-2 3-1 0,5-2-2 0,-5 1-2 15,2-2 0-15,-1 2-3 0,-2-3-2 16,-3 3-5-16,1 1-2 0,-3-4 0 0,-1 0-2 16,2-1-7-16,-4 1-1 0,-4-7 0 0,8 12-4 0,-8-12 2 15,0 12-3-15,0-12 3 0,0 0 3 0,-14 15-2 16,7-11-2-16,-4-1-3 0,3 1 2 16,-4 0-3-16,-3-1 2 0,1 0-7 0,2-1-3 0,12-2-14 15,-21 2-17-15,8-2-14 0,13 0-15 0,-19 0-19 16,19 0-17-16,-17 0-22 0,17 0-23 0,-10-4-16 15,10 4-31-15,0 0-50 0,-5-10-163 0,5 10-431 16,0 0 191-16</inkml:trace>
  <inkml:trace contextRef="#ctx0" brushRef="#br0" timeOffset="-199204.71">14476 7745 213 0,'0'0'279'0,"16"-4"-11"16,-4 4-16-16,4-2-20 0,1-2-9 0,1 3-20 16,-3 0-9-16,4 0-21 0,2 1-10 0,0 1-15 15,3-1-13-15,-4 2-16 0,-2-2-8 0,2-1-14 16,-2 2-5-16,1-1-13 0,-1 4-8 0,-5-4-7 15,-1 0-12-15,-1 0-2 0,-11 0-5 0,19 0-10 0,-19 0-15 16,17 2-19-16,-17-2-23 0,8-2-23 16,-8 2-32-16,0 0-30 0,0 0-28 0,0 0-33 15,0 0-44-15,0 0-214 0,0 0-461 0,0 0 205 0</inkml:trace>
  <inkml:trace contextRef="#ctx0" brushRef="#br0" timeOffset="-198537.56">15060 7640 64 0,'9'-3'240'0,"-9"3"-18"0,0 0-12 0,0 0-17 0,17 14-15 15,-17-14-7-15,7 15-5 0,-1-9-13 0,-4 8 0 16,2 2-6-16,-1 0-7 0,3 0-7 0,1 2-6 16,1 5-7-16,1-2-4 0,-5 5-6 0,1 0-3 15,1 0-2-15,0-4-7 0,-5 7-4 0,1-5-9 16,1 0 3-16,-6 1-17 0,1-1-8 0,-1-1-2 15,-1-7-3-15,-1 4-3 0,-2 1-9 0,-1-5-5 16,1 2-1-16,-5 0-5 0,3-4-5 0,-7 4-11 16,5-5-26-16,-1 2-20 0,-3-2-26 0,2-2-32 0,1-2-33 15,0 2-37-15,0-4-34 0,5-1-41 16,1-1-250-16,6-5-519 0,-8 4 231 0</inkml:trace>
  <inkml:trace contextRef="#ctx0" brushRef="#br0" timeOffset="-198290.53">15417 8077 37 0,'0'0'295'0,"13"-4"-14"15,-13 4-13-15,17-1-23 0,-17 1-16 0,26 1-19 16,-9-2-14-16,-1 2-13 0,4-2-8 0,-1 1-17 15,6 1-10-15,2 3-13 0,-2-4-12 0,2 4-10 16,-1-4-7-16,-2 0-7 0,1 2-20 0,3-1 3 16,-2 2-10-16,-7-2-15 0,8-1-3 0,-8-1-4 15,-1 2 0-15,-3-1-10 0,-3 0-10 0,-2 0-23 16,-10 0-18-16,18-1-29 0,-18 1-37 0,15-3-33 16,-15 3-36-16,6-7-36 0,-1-2-46 0,-5 9-227 0,-2-15-493 15,2 15 219-15</inkml:trace>
  <inkml:trace contextRef="#ctx0" brushRef="#br0" timeOffset="-198078.47">15745 7926 104 0,'0'0'234'16,"0"0"-7"-16,-9 7-7 0,4 1-9 0,5-8-8 16,-3 14-13-16,3-14-14 0,-6 18-5 0,3-5-7 15,2 0-13-15,-2 2-3 0,3 0-10 0,-3 1-12 16,1 0-10-16,2 0-9 0,-1 1-11 0,1 6-9 15,-3-6-9-15,2-1-7 0,1 5-3 0,-2-3-7 16,1 3-10-16,-5-2-3 0,3-3-25 0,1 2-34 16,-4 2-32-16,3-3-47 0,-1 1-48 15,1-3-42-15,4-2-79 0,-1-2-166 0,3-1-461 0,3 1 205 16</inkml:trace>
  <inkml:trace contextRef="#ctx0" brushRef="#br0" timeOffset="-197050.19">16528 7878 154 0,'4'-10'319'16,"-4"10"-13"-16,0 0-21 0,0 0-14 0,6-8-22 15,-6 8-25-15,0 0-24 0,0 0-13 0,0 0-17 16,0 0-9-16,0 0-4 0,0 0-8 0,9 25-2 0,-7-16-1 16,2 0 1-16,-2 1-10 0,4 4-8 15,-3 3 3-15,0 1-10 0,-5-4-8 0,4 3 6 16,2 4-11-16,-4-3-11 0,0-1-6 0,1 0-10 0,-1 1-7 16,0-1-10-16,-1-1-3 0,-2 0-5 0,3-1-8 15,0-2-1-15,0 1-8 0,-1 0 0 0,-1-4-12 16,2-10-13-16,0 21-33 0,0-14-20 0,0-7-24 15,-4 18-31-15,-2-11-16 0,6-7-25 0,-3 10-25 0,3-10-23 16,-5 9-23-16,5-9-16 0,0 0-42 0,0 0-67 16,0 0-182-16,0 0-555 0,0 0 245 15</inkml:trace>
  <inkml:trace contextRef="#ctx0" brushRef="#br0" timeOffset="-196870.67">16586 7843 152 0,'-2'-16'292'0,"2"16"-15"0,0-15-17 15,0 15-12-15,3-14-19 0,-3 14-23 0,6-14-18 16,0 7-16-16,-6 7-10 0,12-12-14 0,-3 10-16 16,2-8-8-16,-1 6-12 0,2-4-10 0,1 6-6 15,1-4-7-15,-2 2-12 0,1 1-1 0,2 1-3 16,-1 0-1-16,2 1-6 0,-1-2-4 0,0 6-11 0,-15-3-2 15,25 1-1-15,-10 1-2 0,-4 2-5 16,0 0-6-16,3-1-4 0,-7 3-3 0,2-2 1 16,-1 0-4-16,-2 3-3 0,0 0 2 0,-6-7-7 0,7 12 1 15,-4-4-6-15,-3-8 2 0,0 18-2 0,0-18 1 16,-6 14 1-16,-1-7 0 0,1 1-2 0,-5 0 1 16,4-1 5-16,-7 1-10 0,5-1 4 0,-7 1-4 15,3-2-1-15,1 2-9 0,-2-1-20 0,1 3-26 16,4-6-30-16,-3 4-28 0,0-5-37 0,2 7-43 15,-1-7-39-15,4 1-58 0,7-4-208 0,-14 7-531 16,14-7 235-16</inkml:trace>
  <inkml:trace contextRef="#ctx0" brushRef="#br0" timeOffset="-196456.41">16935 8181 180 0,'0'0'294'0,"0"0"-13"16,0 0-12-16,0 0-7 0,0 0-13 15,0 0-11-15,0 0-15 0,0 0-8 0,0 0-13 16,0 0-14-16,0 0-13 0,16-3-20 0,-16 3-12 0,0 0-8 16,0 0-22-16,0 0-9 0,8 8-14 0,-8-8-2 15,0 0-12-15,4 12-5 0,-4-12-2 16,2 15-7-16,-2-15-6 0,1 14 1 0,2-7 0 0,-3 7 1 16,0-14-8-16,0 23 2 0,0-10-2 0,0-2-18 15,0-11 7-15,-3 20-8 0,3-9-3 0,-1-1 1 16,1-10-1-16,-2 21-6 0,2-21-4 0,0 14-1 15,0-14-2-15,0 13-9 0,0-13-20 0,0 14-22 16,0-14-28-16,2 10-20 0,-2-10-28 0,0 0-23 16,0 13-31-16,0-13-21 0,4 9-39 0,-4-9-47 15,0 0-266-15,11 3-583 0,-11-3 258 0</inkml:trace>
  <inkml:trace contextRef="#ctx0" brushRef="#br0" timeOffset="-194807.47">18695 8064 171 0,'7'-5'291'0,"-7"5"-18"16,0 0-24-16,0 0-26 0,0 0-16 0,0 0-12 0,0 0-11 15,0 0-7-15,8 14-8 0,-8-14-2 0,0 18-10 16,1-4-2-16,-2-1 2 0,1 3-7 0,-2-1-7 16,1 3-6-16,1-2-5 0,-3 0-12 0,3 5-7 15,0 0-9-15,-2 3 1 0,2-3-13 0,-1-3-10 16,-2-1-6-16,3-2-15 0,0 2 0 15,-2 0-3-15,4-3-4 0,-4 1-9 0,2-2 0 0,-1-1-6 16,1-12-5-16,-2 20-9 0,-1-10-19 0,3-10-29 16,3 14-22-16,-3-14-20 0,-3 17-19 0,3-17-18 15,0 11-30-15,0-11-28 0,-3 9-25 0,3-9-25 16,0 0-27-16,0 0-51 0,0 0-200 0,-7 7-529 16,7-7 235-16</inkml:trace>
  <inkml:trace contextRef="#ctx0" brushRef="#br0" timeOffset="-194462.63">18801 8010 140 0,'1'-17'293'0,"5"0"-9"0,-1-1-17 15,-2 4-11-15,3-3-19 0,1 4-20 0,-1 1-16 16,0 1-10-16,-5-1-13 0,4 4-13 0,-2 0-14 15,-3 8-20-15,6-15-6 0,0 10-15 0,-6 5-7 16,6-11-10-16,-6 11-3 0,9-7-18 0,-9 7-12 16,0 0-3-16,13-4-7 0,-13 4-9 0,0 0-2 15,18 4-2-15,-11 1-3 0,-7-5-6 0,14 10-1 16,-7-3-5-16,4-1-2 0,-2 5-1 0,-2-1-4 16,4 3-4-16,-4 0 1 0,1 1-1 0,-2-1 0 15,-2 4-3-15,-3-5-1 0,1-1-2 0,-2 2-1 16,0 0 1-16,0-2 2 0,-6 2-2 0,3 0-1 15,-7-1 5-15,2-2-5 0,-4-2-5 0,2 2-14 0,-2-1-30 16,-6-2-25-16,3 1-30 0,0 0-40 0,-1 0-30 16,1-3-43-16,1-1-81 0,-1 0-174 0,5 1-507 15,10-5 224-15</inkml:trace>
  <inkml:trace contextRef="#ctx0" brushRef="#br0" timeOffset="-194054.72">19118 8297 164 0,'11'3'261'0,"5"-3"-13"0,4 4-12 15,-4-4-11-15,3 3-14 0,-1-3-11 0,-1 0-12 0,2 0-12 16,-1 0-16-16,1 2-11 0,-2-1-13 0,-1-1-15 15,-1 1-12-15,-3 3-9 0,1-2-16 16,-13-2-5-16,20 0-6 0,-20 0-9 0,13-2-22 16,-13 2-22-16,9 3-28 0,-9-3-37 0,0 0-34 0,0 0-39 15,0 0-37-15,0 0-53 0,8-9-198 0,-8 9-440 16,0 0 196-16</inkml:trace>
  <inkml:trace contextRef="#ctx0" brushRef="#br0" timeOffset="-193855.25">19208 8276 29 0,'0'0'272'0,"-14"0"-19"0,14 0-22 0,-13 3-17 0,13-3-22 16,-9 7-10-16,9-7-18 0,-10 8-9 16,4-2-12-16,6-6-7 0,-8 9-11 0,8-9-4 15,-6 12-10-15,6-12-6 0,0 12-6 0,0-12-4 0,0 13-7 16,0-13-3-16,6 11-8 0,-1-4-4 15,-5-7-5-15,9 14-11 0,1-4 4 0,-1-4-10 16,3 2-3-16,0-1-6 0,-2 3-3 0,5 1-6 0,-4-2-4 16,2-1 0-16,0 1-6 0,1 0-2 0,-1-4-3 15,-1 4 1-15,-1-2-2 0,-4-1-4 0,1-1 5 16,-1 3-4-16,-7-8 5 0,10 11-2 0,-7-6 0 16,3 2 4-16,-6-7-2 0,6 15 1 0,-4-9-1 15,-2-6 3-15,0 14-2 0,0-14-2 0,-6 12 0 16,6-12-2-16,-9 15-1 0,1-7-3 0,0-2-25 15,-3 1-35-15,-2-1-39 0,-4 2-56 0,4-1-56 16,4-3-93-16,-6 2-212 0,5-2-545 0,-2-3 241 16</inkml:trace>
  <inkml:trace contextRef="#ctx0" brushRef="#br0" timeOffset="-195994.13">17767 7973 215 0,'0'0'280'15,"0"0"-15"-15,6-8-20 0,-6 8-23 0,0 0-25 16,0 0-18-16,0 0-20 0,0 0-7 0,0 0-6 16,0 0 1-16,0 0-9 0,0 0-5 0,-7 39 0 15,-1-26-3-15,-2 2 1 0,2 1 5 0,2-1-11 16,0 1-4-16,0-1-7 0,3 3-5 0,-3-1-10 16,2 1-16-16,1 0 8 0,-2-2-7 0,2 1-10 0,1-1-4 15,0-1-5-15,2 1-14 0,-1-3 5 0,1 0-4 16,1 0 7-16,1 3-21 0,-2-16 0 15,0 18-11-15,0-8-18 0,4-2-27 0,-3 2-18 0,-1-10-26 16,3 13-24-16,-3-13-20 16,2 14-32-16,-2-14-33 0,0 0-38 0,3 10-34 0,-3-10-78 15,0 0-177-15,0 0-538 0,0 0 238 0</inkml:trace>
  <inkml:trace contextRef="#ctx0" brushRef="#br0" timeOffset="-195742.8">17785 7892 219 0,'1'-10'244'0,"4"0"-26"0,-1 2-12 0,2 1-20 16,5-3-18-16,1 1-14 0,-5 3-10 0,4-1-7 15,-2 0-9-15,0 3-9 0,4-3-9 16,-1 5-9-16,-3-2-7 0,3-1-2 0,-12 5-5 0,19-1-3 15,-19 1-2-15,20-1-6 0,-20 1-11 0,14-3-5 16,-14 3-7-16,14 3-5 0,-14-3-7 0,13 4 0 16,-5-1-5-16,-8-3-3 0,10 11-3 0,-7-8-2 15,-3-3-1-15,9 12-6 0,-7-3 3 0,-1 0 0 16,-1-9 0-16,0 18-4 0,0-9-1 0,0-9-1 16,-3 22 1-16,0-13-1 0,0 6-1 0,-3-6-1 15,0 5 0-15,-1-4-2 0,-5 1-1 0,4 0-2 16,-2-5-1-16,1 2-14 0,-4 3-23 0,1-3-38 15,-2 0-47-15,1 3-34 0,-1-4-38 0,5 0-293 16,1-1-515-16,8-6 228 0</inkml:trace>
  <inkml:trace contextRef="#ctx0" brushRef="#br0" timeOffset="-195366.4">17924 8203 169 0,'0'0'278'0,"0"0"-5"15,0 0-15-15,0 0-17 0,0 0-25 0,0 0-15 16,0 0-15-16,0 0-15 0,0 0-14 0,0 0-15 15,0 0-8-15,0 0-2 0,3 11-4 0,-3-11-5 0,0 0-6 16,-2 13-5-16,2-13 7 0,2 13-6 16,-2-13 1-16,0 15-7 0,1-6 2 0,-1-9-7 15,3 16-12-15,-3-6-4 0,0-10 0 0,6 17-16 0,-4-7-5 16,1-5-6-16,-3-5 0 0,9 17-2 0,-3-10-6 16,-2-1-10-16,5 2-6 0,-2-2-2 0,1 1-15 15,1-2-30-15,-2 0-22 0,-7-5-34 16,18 5-26-16,-6-3-21 0,0 2-33 0,-5-3-27 15,-7-1-19-15,20 0-22 0,-20 0-10 0,22-7-24 0,-11 2-237 16,-2 0-527-16,0 0 232 0</inkml:trace>
  <inkml:trace contextRef="#ctx0" brushRef="#br0" timeOffset="-195174.52">18194 8320 168 0,'0'0'158'0,"0"0"23"0,12-3 14 16,-12 3-1-16,0 0-5 0,0 0-3 16,7-7-2-16,-7 7-18 0,0 0-11 0,0 0-15 15,0 0 0-15,0 0 0 0,0 0 1 0,0 0-12 0,0 0-2 16,0 0-6-16,-9 36-2 0,5-29-11 0,2 4-6 15,-2 0-9-15,1 2-8 0,-2 0-7 0,-1 0-11 16,3 3 3-16,-3-3-17 0,0 0 2 16,3 1-5-16,-3 1-9 0,0-4-4 0,2 2-17 0,-2-4-30 15,0 0-18-15,6-9-24 0,-4 16-25 0,-1-8-29 16,5-8-26-16,-6 12-36 0,6-12-29 0,-1 11-59 16,1-11-189-16,0 0-481 0,0 0 213 0</inkml:trace>
  <inkml:trace contextRef="#ctx0" brushRef="#br0" timeOffset="-189032.75">19845 8283 250 0,'6'3'273'16,"4"1"-8"-16,-1 0-14 0,3-3-11 0,3 1-10 16,0 3-14-16,4-2-10 0,3-1-9 0,1 2-18 15,4 2-11-15,-2-3-16 0,0-1-16 0,-4 1-11 16,-4 0-16-16,8 0-13 0,-6-1-4 0,1 1-19 15,-1 0-27-15,-1-2-38 0,-9 3-37 0,6-2-42 16,-5 1-44-16,-2 0-48 0,-8-3-59 16,15 1-230-16,-15-1-490 0,13-1 216 0</inkml:trace>
  <inkml:trace contextRef="#ctx0" brushRef="#br0" timeOffset="-189386.44">19857 8079 153 0,'0'0'200'16,"0"0"-8"-16,0 0-11 0,0 0-9 0,0 0-12 16,0 0-5-16,0 0-13 0,0 0-6 0,0 0-6 15,0 0-4-15,0 0-4 0,0 0-9 0,0 0-3 16,0 0-6-16,0 0-3 0,0 0-8 0,0 0-4 16,0 0-3-16,0 0-7 0,0 0-3 0,0 0-7 15,0 0 1-15,0 0-3 0,0 0 2 0,0 0-1 16,0 0-4-16,0 0 2 0,0 0-7 0,0 0 9 0,0 0-6 15,0 0 0-15,0 0 4 0,37 4-10 0,-37-4-7 16,27 3-4-16,-12-2 1 0,4 0-5 16,-3 3-3-16,10-2-6 0,1 2-3 0,-10-1-4 0,1-3 0 15,-1 1-6-15,2 0-2 0,-1-1 0 16,1 0-5-16,-1 3-3 0,-4-1 2 0,2-2-14 0,-2 0-13 16,-14 0-10-16,16 2-14 0,-16-2-15 0,16 0-18 15,-16 0-18-15,0 0-30 0,9 0-28 0,-9 0-26 16,0 0-27-16,0 0-43 0,0 0-220 0,0 0-502 15,0 0 222-15</inkml:trace>
  <inkml:trace contextRef="#ctx0" brushRef="#br0" timeOffset="-141417.8">20341 7968 106 0,'0'0'143'0,"0"0"-7"0,0 0-11 0,11-6-8 15,-11 6-10-15,0 0-1 0,0 0-6 16,0 0-1-16,0 0-9 0,0 0-4 0,0 0-2 16,0 0-4-16,10-6 3 0,-10 6-1 0,0 0 2 0,6-5-1 15,-6 5-4-15,0 0-5 0,0 0-1 16,0 0-4-16,0 0 0 0,0 0-2 0,0 0-2 16,8-7 0-16,-8 7-5 0,0 0-10 0,0 0 2 0,0 0-11 15,0 0 3-15,0 0-3 0,0 0-3 0,0 0-2 16,0 0-6-16,0 0-1 0,0 0-5 0,0 0-13 15,0 0 6-15,0 0 1 0,0 0 3 0,0 0 1 16,0 0 3-16,-11 32 7 0,11-32 5 0,-10 17-4 16,7-10 0-16,-3 3-4 0,-2 2-1 0,-1 1 0 15,6-6-2-15,-3 7-1 0,2-4-2 0,-1 3-2 16,2-5 0-16,3-8-6 0,-7 18 3 0,2-8 1 16,5-10-5-16,-1 18-1 0,0-11 1 0,1-7 3 0,1 14 1 15,-1-14-3-15,7 13 0 0,-7-13 1 0,6 11-1 16,2-6-1-16,1 1 3 0,0-3-3 0,4 3-6 15,-1-2 3-15,3 3-2 0,3-3 1 0,-3-1 1 16,3-2-6-16,-3 2 0 0,0-1 1 0,1-1-4 16,-3 3-2-16,2-4-11 0,-1 0-11 0,-5 0-7 15,-9 0-16-15,19 0-11 0,-19 0-13 0,13 0-14 16,-13 0-16-16,14-4-12 0,-14 4-14 0,13-3-31 16,-13 3-13-16,12-10-43 0,-6 3-169 0,-6 7-411 15,12-11 182-15</inkml:trace>
  <inkml:trace contextRef="#ctx0" brushRef="#br0" timeOffset="-141160.46">20733 8028 47 0,'6'-11'251'16,"-6"11"-8"-16,0 0-7 0,0 0-8 0,0 0-14 0,0-13-20 16,0 13-23-16,0 0-19 0,0 0-13 0,0 0-10 15,0 0 0-15,0 0-9 0,0 0-8 0,-20 31-6 16,14-20 2-16,0-1-14 0,0 2 0 0,-2 3-9 15,5 0-4-15,-3 0-7 0,0 5-10 0,2-4-3 16,-2 2-3-16,3 0-5 0,1 0-5 0,-4 0-4 16,3-1-8-16,0 3 4 0,2-2-3 0,-2 0-7 15,1-5 1-15,2 0-6 0,-1-4-6 0,1 4-17 16,0-13-17-16,-4 18-24 0,2-12-19 0,-2 3-27 0,4-9-26 16,-6 13-32-16,3-6-33 0,3-7-41 0,-8 7-236 15,8-7-489-15,0 0 218 0</inkml:trace>
  <inkml:trace contextRef="#ctx0" brushRef="#br0" timeOffset="-140508.4">20996 8039 18 0,'0'0'238'0,"0"0"-18"16,0 0-15-16,7-14-14 0,-7 14-14 0,6-7-15 15,-6 7-15-15,9-8-8 0,-3 4-12 0,-6 4-9 16,15-8-10-16,-4 3-5 0,-11 5-5 0,18-5-7 15,-10 3-8-15,0-2 0 0,7 1-12 0,-15 3 6 0,19-4-9 16,-7 2-3-16,-12 2-5 0,18 0-6 0,-18 0-9 16,13 0-6-16,-13 0-2 0,8 3-6 0,-8-3-5 15,9 10 1-15,-6-3-9 0,-3-7 4 0,1 13 0 16,-1-13-4-16,-6 18-1 0,2-7 6 0,-4-1-1 16,0 0 2-16,-3 1-3 0,1 0 0 0,-2-2-6 15,0 0-1-15,-2 1-3 0,2 0 3 0,3-2 0 16,-4-1-2-16,6 3-4 0,-1-6 0 0,2 2 1 15,6-6-1-15,-12 15-4 0,5-13 2 16,7-2-2-16,-6 11 2 0,6-11 0 0,-5 8 0 0,5-8-4 16,0 0 3-16,0 0-2 0,17 13 1 0,-11-9-1 15,-6-4 1-15,15 7-3 0,-8-4 0 0,-7-3-2 0,18 3-2 16,-8-2 0-16,-1 3 3 0,-9-4 2 0,18 2-1 16,-7 2-2-16,-11-4-1 0,13 2-2 0,-13-2 2 15,14 5-1-15,-14-5-2 0,9 7 2 0,-5-1 0 16,-4-6-2-16,7 8 4 0,-7-8-3 0,6 14 2 15,-6-14-3-15,0 11 4 0,0-11-5 0,-1 17 9 16,1-17-3-16,-5 18 4 0,2-11 2 0,-3 4 3 16,2-2-1-16,-2 0 3 0,0 0 1 0,6-9 4 15,-13 18-4-15,7-12 0 0,-2 1-5 0,2 1 4 16,-1-2 0-16,7-6 0 0,-17 9-1 0,7-4-3 16,3 0 1-16,-2-3-9 0,9-2-15 0,-18 6-17 15,10-2-25-15,8-4-20 0,-15 4-19 0,15-4-20 16,-12 3-22-16,12-3-29 0,0 0-43 0,0 0-202 15,-12-11-446-15,12 11 198 0</inkml:trace>
  <inkml:trace contextRef="#ctx0" brushRef="#br0" timeOffset="-140074.56">21437 7956 55 0,'9'-5'210'0,"-1"-1"-14"0,1 3-11 0,1-2-13 15,-10 5-13-15,24-6-12 32,-12 6-9-32,-12 0-7 0,21-4-8 0,-5 4-9 0,-1-1-9 0,-3 1 1 0,-12 0-5 0,22 0-8 0,-11 1 3 31,2 3-8-31,-4-2-4 0,2 3-8 0,-1-1-8 0,-1 2-7 0,-9-6-9 0,14 10-5 0,-10 0 1 0,2-3 2 15,-2 1 7-15,-1 2-1 0,0 1 0 0,-1-1-5 16,-2-10 0-16,1 23-1 0,-2-8 1 0,-1-6 0 16,2 7 5-16,-4-5-5 0,2 6-5 0,-4-4 6 0,2 3 2 15,1-2 2-15,-1-2-12 0,-2 2-1 0,1 1 1 16,1-1 0-16,-2 0-8 0,4 2-6 0,-4-2 2 16,0 3-6-16,0-3-1 0,3 3 0 0,-3-3 1 15,0 3-9-15,0-1 3 0,0-1-7 16,3-5-3-16,-1 5 4 0,0 1-6 0,2-2-10 0,-1-5-21 15,-1 6-17-15,4-15-25 0,-5 18-27 0,-1-11-23 16,3-1-27-16,3-6-30 0,-6 14-32 0,6-14-51 16,0 0-210-16,0 0-504 0,-6 5 223 0</inkml:trace>
  <inkml:trace contextRef="#ctx0" brushRef="#br0" timeOffset="-139855.12">21575 8205 18 0,'23'-13'274'16,"-23"13"-10"-16,18-2-18 0,-6 1-13 0,5 1-20 16,-1-3-20-16,9 2-11 0,1 1-12 15,-2 0-18-15,4-2-14 16,-4 0-17-16,3 2-9 0,0 0-14 0,-4 0-9 0,-3 0-10 0,1-2-17 0,-3 2-24 15,-1 2-26-15,1 0-33 0,-3 0-31 0,2-1-31 16,-7 2-40-16,2-3-68 0,-12 0-180 0,19-6-402 16,-13 1 179-16</inkml:trace>
  <inkml:trace contextRef="#ctx0" brushRef="#br0" timeOffset="-139291.46">22244 8072 161 0,'0'0'181'0,"-9"5"-15"0,9-5-13 16,-9 6-11-16,9-6-2 0,0 0-8 0,-4 9-8 16,4-9-12-16,0 0-2 0,0 0-9 0,9 16-3 15,-9-16-5-15,13 10-10 0,-5-2-1 0,-2-1-6 16,6 1-2-16,0 0-7 0,1 2-6 0,-3-2-2 16,4-1-8-16,2 4 2 0,-1 0-4 0,-1-4-4 15,-3 4-4-15,0-3-4 0,1 1 1 0,0 1-6 0,-3 0-2 16,0-3-3-16,-5 4 1 0,5-2-6 15,-6-3-4-15,3 4 1 0,-6-10-2 0,6 15 0 16,-4-6 0-16,-2-9-2 0,-2 15 2 0,2-15-4 0,-6 16 4 16,2-8-3-16,-5-2-1 0,-3 1-1 0,3-2 2 15,-3 2-5-15,-2-1 2 0,2-3-14 16,-1 4-22-16,3-3-23 0,-1 2-28 0,11-6-30 0,-15 6-26 16,15-6-32-16,-12 1-56 0,12-1-134 0,0 0-382 15,-12 0 170-15</inkml:trace>
  <inkml:trace contextRef="#ctx0" brushRef="#br0" timeOffset="-139599.11">22295 8037 258 0,'9'0'243'0,"-9"0"-20"16,22-2-16-16,-5 2-15 0,-2-6-23 0,-2 7-11 16,2-1-15-16,1-1-15 0,1 1-12 0,-5 0-11 15,1-1-12-15,1 1-7 0,-14 0-10 0,20 0-11 16,-9 0-5-16,-11 0-4 0,19 1-13 0,-19-1-14 15,11 3-19-15,-11-3-17 0,10 3-24 0,-10-3-27 16,0 0-10-16,0 0-24 0,0 0-30 0,0 0-30 16,0 0-170-16,0 0-348 0,0 0 153 0</inkml:trace>
  <inkml:trace contextRef="#ctx0" brushRef="#br0" timeOffset="-139041.12">22716 8258 139 0,'0'0'279'0,"19"0"-17"16,-7-3-16-16,3 1-16 0,3 2-17 0,-2 0-14 15,2-1-12-15,1 1-17 0,1 1-15 0,-1-1-13 0,3 2-19 16,-2 1-7-16,-2-3-14 0,0 4-8 0,0-3-9 16,1 1-8-16,-4 2-8 0,1-2-11 15,-2 2-3-15,-4-3-13 0,1 1-16 0,-11-2-23 0,16 5-23 16,-16-5-20-16,12 0-23 0,-12 0-18 0,0 0-30 16,12 1-34-16,-12-1-42 0,0 0-218 0,0 0-437 15,0 0 193-15</inkml:trace>
  <inkml:trace contextRef="#ctx0" brushRef="#br0" timeOffset="-138831.67">23026 8101 177 0,'0'0'258'15,"-6"9"-17"-15,1-1-11 0,2 2-9 16,0 3-17-16,-1 0-18 0,-1 1-14 0,-1 3-15 15,3 0-16-15,-1 4-14 0,-1 1-12 0,1 2-10 0,-2-3-9 16,0 4-8-16,0-4-10 0,2 3-15 0,-2-1-35 16,1 0-45-16,-5 1-43 0,1-4-51 0,1-5-66 15,-2-1-210-15,4-1-420 0,-3 0 186 0</inkml:trace>
  <inkml:trace contextRef="#ctx0" brushRef="#br0" timeOffset="-136413.22">23482 8112 10 0,'0'0'283'0,"0"0"-9"0,0 0-17 0,-6-10-12 15,6 10-22-15,0 0-22 0,0 0-17 0,0 0-20 16,0 0-18-16,0 0-17 0,0 0-10 16,0 0-10-16,0 0-5 0,-19 15-10 0,19-15-4 0,-11 13-8 15,8-3-7-15,-1 0 2 0,1 5-5 0,-2-1-6 16,4-3-3-16,1 2-7 0,-3 4-1 0,3-4 0 15,3-2-3-15,-2-2 3 0,1 2-5 0,1 0 1 16,1-3-7-16,1 2-1 0,2-3-4 0,1 0 6 16,-1-3-10-16,5 2-1 0,-1-2-4 0,-1-3-3 15,2 2-5-15,3 0 2 0,-15-3-3 0,25-2 3 16,-13 1-5-16,3-3-1 0,-2 1-2 0,4-5-2 16,-4 2-5-16,1-3 4 0,-1-2-4 0,1 0 0 15,-3 0-1-15,3-4 0 0,-5 1 0 0,0-2-4 0,0 2 1 16,-5-3-3-16,-4 2-2 0,5-2 3 0,-5 3-7 15,-5-3 6-15,2 9-6 0,-4-9 3 16,-1 3 2-16,-4-2-4 0,-1 7 2 0,0-1-3 0,-5 2-3 16,1-1 1-16,-1 5 7 0,3-2-9 0,-1 1-10 15,1 2-9-15,0 3-8 0,2 3-12 0,13-3-13 16,-23 4-21-16,14 0-23 0,1 1-16 0,-1 4-17 16,4 0-25-16,1-1-31 0,4-8-46 0,0 17-215 15,0-17-490-15,7 14 217 0</inkml:trace>
  <inkml:trace contextRef="#ctx0" brushRef="#br0" timeOffset="-136132.8">23907 8161 146 0,'15'-2'284'15,"-15"2"-17"-15,18 0-14 0,-9-2-18 0,9-1-12 0,-3 3-12 16,3 0-14-16,-1 0-12 0,1 0-16 0,8 3-8 16,-7-1-17-16,8-1-13 0,-8-1-15 0,5 0-6 15,-6 1-11-15,3 3-12 0,-2-4-11 0,1 2-4 16,-1-4-8-16,-1 4-9 0,-5-2-7 0,2 1-3 16,0 2-5-16,-3-6-9 0,0 2-14 0,-12 1-22 15,17 1-17-15,-17-1-19 0,14 0-26 0,-14 0-35 0,11 0-30 16,-11 0-37-16,0 0-37 0,0 0-248 15,4-11-491-15,-4 11 216 0</inkml:trace>
  <inkml:trace contextRef="#ctx0" brushRef="#br0" timeOffset="-135631.15">24247 7957 187 0,'0'0'291'0,"-10"-2"-32"0,10 2-22 15,0 0-20-15,0 0-7 0,-14 14-11 0,14-14-12 16,-4 17-3-16,-1-6-8 0,5 2-10 0,-6 2-10 16,5 1-13-16,-4 2-12 0,1 4-12 0,1 0-11 15,-3 1-14-15,6-1-7 0,-1-5-6 0,1 3-12 16,-2 2-6-16,-1-6 0 0,2 2-7 0,1-1-8 16,0-2-12-16,-3 1-25 0,0-5-17 0,3 4-22 0,-3-5-27 15,0 0-26-15,3-10-31 0,-2 16-35 16,2-16-24-16,-1 12-45 0,1-12-245 0,0 0-498 15,0 0 220-15</inkml:trace>
  <inkml:trace contextRef="#ctx0" brushRef="#br0" timeOffset="-135213.34">24792 7926 180 0,'0'0'271'16,"2"-13"-12"-16,-2 13-19 0,6-13-17 0,-1 7-18 0,-5 6-13 15,12-12-18-15,-6 6-19 0,4 1-12 16,1 2-13-16,2-1-13 0,-1 1-9 0,1 2-8 0,-2-2-11 16,7 2-5-16,-18 1-4 0,19 0-5 0,-2 4-6 15,-7 0-12-15,-1 1-4 0,0-2-8 16,1 3-6-16,-10-6-4 0,11 13-4 0,-8-8 1 0,0 5-6 15,-3-10 1-15,-3 19-6 0,-3-10 1 0,-2 2 2 16,-1 1-6-16,-1 0 4 0,-3 2-3 0,-2 0-1 16,-5-4-2-16,7 4 3 0,-1-5-8 0,-3 2 4 15,2 0-5-15,1-3-1 0,2 0-1 0,-1 1-1 16,4-3-1-16,3-2 1 0,6-4-2 0,-8 8-7 16,3 0 7-16,5-8 3 0,-6 10-5 0,6-10 2 0,0 0-1 15,8 13-1-15,-8-13-3 0,12 8-2 16,-1-2-3-16,-2-3 5 0,4 2 1 0,1-3 1 15,-2 2-5-15,-3 1 2 0,2-3-3 0,1 2 0 0,2-1 6 16,-1 1-5-16,-4-1-1 0,2 3 4 16,-2-2-3-16,4-3 5 0,-13-1-5 0,13 10 0 15,-4-7 0-15,-1 3 0 0,-2 2 1 0,-6-8-1 0,6 10 3 16,-6-10 0-16,3 14 5 0,-3-14-4 0,0 11 1 16,0-11 2-16,-3 15 1 0,3-15 7 0,-9 13-3 15,6-5-2-15,-5 1 4 0,-1-5-2 0,-1 4 0 16,-2-3 0-16,2 3-3 0,-1-4 3 0,2 3-2 15,-1-1-13-15,4-1-20 0,-6-1-16 0,12-4-26 16,-17 7-22-16,9-5-23 0,8-2-18 0,-8 6-17 16,8-6-25-16,0 0-48 0,0 0-208 0,0 0-464 15,0 0 206-15</inkml:trace>
  <inkml:trace contextRef="#ctx0" brushRef="#br0" timeOffset="-134619.95">25475 7938 30 0,'-14'4'223'16,"14"-4"-9"-16,0 0-20 0,-12 3-17 0,12-3-16 15,0 0-4-15,0 0-1 0,0 0-4 0,-7 10-6 16,7-10-5-16,0 0 0 0,0 0-3 0,1 13-9 16,-1-13-4-16,0 0-9 0,9 14-8 0,-9-14-13 15,8 11-1-15,-5-4-6 0,3-1-9 0,-6-6-7 16,10 12-9-16,-4-2-5 0,1-3-7 0,-4 3-2 15,9 1-7-15,-9-3-7 0,8 5 4 16,-5-2-10-16,1 6 1 0,2-4-5 0,-3-2-4 0,-1 1 1 0,1 1-1 16,-3-2-8-16,0-1 5 0,0 0-4 0,-3 1-3 15,0-11-3-15,0 18 9 0,0-18-5 0,-9 19-1 16,4-12 1-16,-1 1-2 0,-3-1 0 0,-1 1 1 16,-4-2-7-16,2 0-2 0,-1-5-12 0,1 2-12 15,-1 1-8-15,-4-1-12 0,5 0-16 0,2 1-13 16,10-4-21-16,-17 2-15 0,7 0-18 0,10-2-18 15,-13 3-15-15,13-3-45 0,0 0-217 0,0 0-453 16,0 0 202-16</inkml:trace>
  <inkml:trace contextRef="#ctx0" brushRef="#br0" timeOffset="-134915.08">25466 7925 176 0,'16'-7'264'0,"-4"5"-15"16,1 0-14-16,1 2-8 0,1-1-13 0,4-1-8 15,-1-3-7-15,1 2-18 0,-2 2-18 0,4-2-11 16,6 3-8-16,-8-3-15 0,0 3-10 0,7-2-11 15,-7 2-15-15,-1 1-4 0,-3-2-13 0,1-1-6 0,-5 5-8 16,-11-3-7-16,19 1-12 0,-19-1-23 16,19 0-17-16,-19 0-30 0,9 3-27 0,-9-3-34 15,0 0-28-15,0 0-26 0,0 0-20 0,0 0-60 0,0 0-189 16,0 0-446-16,0 0 197 0</inkml:trace>
  <inkml:trace contextRef="#ctx0" brushRef="#br0" timeOffset="-134349.25">25894 8189 92 0,'12'-3'299'0,"-12"3"-20"0,0 0-18 16,19 0-23-16,-19 0-15 0,13 4-19 0,-2-2-13 0,-2 2-11 16,7-2-10-16,-7 3-12 0,8-3-14 0,-4 6-9 15,3-1-12-15,1 2-10 0,-4 0-9 0,2 0-8 16,2-1-11-16,-1 1-4 0,-3 2-11 0,4-3-1 16,-1 3-5-16,-1-1-11 0,1-3-3 0,-2 2-5 15,-1-1-1-15,-1 0-6 0,-1 2-7 0,-2-3 0 16,1 3-5-16,-1-6-10 0,-5 2-22 0,5-1-17 15,-9-5-24-15,11 10-22 0,-11-10-26 0,6 3-29 16,-6-3-21-16,0 0-33 0,0 0-26 0,0 0-78 16,0 0-142-16,0 0-458 0,0 0 202 0</inkml:trace>
  <inkml:trace contextRef="#ctx0" brushRef="#br0" timeOffset="-134132.81">26344 8119 132 0,'0'0'293'0,"0"0"-29"16,0 0-18-16,0 0-16 0,-22 7-12 0,22-7-11 15,-17 8-17-15,10-1-14 0,-5 2-19 0,1 6-12 16,0-5-18-16,-3 7-9 0,1-2-11 0,-7 1-12 16,7-1-10-16,-4 5-5 0,1 0-9 0,-3-1-2 15,1 1-18-15,1-2-26 0,7-2-28 0,-6 0-38 16,-1 1-44-16,2 4-43 0,2-11-46 0,2 5-269 15,2-5-479-15,2-3 212 0</inkml:trace>
  <inkml:trace contextRef="#ctx0" brushRef="#br0" timeOffset="-131753.97">26762 8029 23 0,'0'0'245'0,"0"0"-7"16,6-5-9-16,-6 5-14 0,0 0-6 0,10-6-8 0,-10 6-8 16,0 0-8-16,9-7-8 0,-9 7-7 0,0 0-5 15,7-7-1-15,-7 7-14 0,0 0-14 16,0 0-18-16,0 0-8 0,0 0-12 0,0 0-7 0,0 0-3 15,0 0-20-15,0 0 0 0,6 18 0 0,-6-18-6 16,-3 15 6-16,3-15 0 0,-6 26-2 0,3-8-1 16,2-5-5-16,-2 5-2 0,0-1-12 0,-3 2-1 15,0 1-4-15,5 1 0 0,1-5 1 0,-6 1-8 16,3-1-2-16,3 1-7 0,-3 1 2 0,3-1-9 16,0-2-24-16,0 1-19 0,0-1-21 0,0-2-23 15,0-2-22-15,0 4-25 0,0-2-22 0,6-7-22 16,-6-6-25-16,6 15-30 0,1-10-45 0,-7-5-223 0,12 5-523 15,-5-5 231-15</inkml:trace>
  <inkml:trace contextRef="#ctx0" brushRef="#br0" timeOffset="-131385.1">27027 8221 241 0,'0'0'268'0,"8"-12"-23"0,-8 12-19 16,0 0-25-16,0 0-20 0,0 0-16 0,0 0-17 15,0 0-10-15,0 0-5 0,0 0-10 0,0 0-3 16,0 0-12-16,0 29-2 0,0-29-9 0,6 17-1 16,-6-8-6-16,3 0-11 0,-1-2 1 0,3 3-5 15,4 2-2-15,-3-5-3 0,1 2-9 0,2-2 1 16,-1-1-8-16,8 2-6 0,-4-1-2 0,1-7-2 16,4 6-4-16,-1-5-9 0,2 3 4 0,0-4-10 15,-3-4 3-15,1 2-12 0,1-3 4 0,-1-1 2 16,1-5-8-16,2 2 3 0,-6-2-3 0,-1-1-3 0,2-2 2 15,-4 0-1-15,-1-3-4 0,-3 2-2 0,2-2 1 16,-5 0-3-16,0-1 0 0,-6 4-4 16,3-3 0-16,-3 4 0 0,-5 0 0 0,-4 2 0 0,2-1-6 15,-7 2 5-15,5 2-3 0,-4 2 5 0,0-2-5 16,-4 5 4-16,7 1 0 0,-4 0-7 0,1 2-18 16,1 4-8-16,-1-1-12 0,2 5-14 0,1-2-18 15,4 5-17-15,-2-3-22 0,3 3-25 0,0 1-19 16,5-4-35-16,0 3-58 0,3-11-162 0,0 17-449 15,0-17 199-15</inkml:trace>
  <inkml:trace contextRef="#ctx0" brushRef="#br0" timeOffset="-130980.48">27594 8244 11 0,'0'0'282'15,"0"0"-19"-15,16 0-14 0,-16 0-18 0,14 4-15 16,-7 0-14-16,5 2-9 0,-2-1-11 0,2 1-10 16,2 3-14-16,-4 2-9 0,5 0-10 0,-4-1-9 15,-1 2-12-15,2 1-4 0,-2 1-13 0,-1-4-8 16,2 2-2-16,-2-1-14 0,-2 2 0 0,2-2-14 16,-3-2-6-16,-1 0-2 0,4-3-5 0,-3 1-7 15,-2 0 0-15,-4-7-6 0,6 11-7 0,-3-5-5 16,-3-6-18-16,10 9-15 0,-10-9-24 0,3 9-20 15,-3-9-27-15,0 0-11 0,0 0-32 0,6 7-26 16,-6-7-34-16,0 0-61 0,0 0-208 0,0 0-488 16,0 0 217-16</inkml:trace>
  <inkml:trace contextRef="#ctx0" brushRef="#br0" timeOffset="-130449.84">27925 8258 222 0,'-3'-13'284'15,"3"13"-19"-15,0 0-28 0,0 0-21 0,0 0-26 16,0 0-16-16,0 0-11 0,0 0-4 0,0 0-6 16,0 0-11-16,-31 19-7 0,23-10-11 0,1-3-11 15,-2 1-10-15,0 7-7 0,1-5-9 0,-4 3-6 16,2-2-7-16,4 1-10 0,-4-1-1 0,1 2-10 16,4-3-4-16,-4 1-4 0,-1 1-4 0,4-4-9 15,-3 4-8-15,7-4-22 0,2-7-23 0,-12 14-24 16,6-8-35-16,-1 0-40 0,7-6-31 0,-6 10-42 0,6-10-80 15,0 0-145-15,0 0-454 0,-3 8 201 16</inkml:trace>
  <inkml:trace contextRef="#ctx0" brushRef="#br0" timeOffset="-130195.79">28181 8203 185 0,'0'0'278'0,"6"-7"-21"15,-6 7-18-15,6-7-15 0,-6 7-18 0,14-14-11 16,-7 10-21-16,-1-2-9 0,-6 6-15 0,17-6-8 15,-5 1-17-15,1-1-12 0,3 2-8 0,1-3-13 0,-4 6-8 16,5-2-2-16,-2 0-8 0,-1 1-8 16,3 3-5-16,-1-1-5 0,-1 0-5 0,1 1-8 15,-4 2-6-15,-1-2-1 0,4-1-6 0,-7 3-3 0,2 0-7 16,-11-3 2-16,13 4-3 0,-5 0-3 0,-8-4-3 16,11 9-2-16,-11-9 0 0,3 8-1 15,-3-8-2-15,0 14 3 0,0-4 1 0,0-10-2 0,-7 14 1 16,0-3-4-16,-4-2 5 0,1 5 0 0,-2-3 2 15,-5 3 0-15,4-3 0 0,-6 5 2 0,2-5 1 16,-5-1-4-16,2 6 1 0,1-2 1 0,0-3 0 16,5-2-6-16,-5 2 1 0,2-1 4 0,1-1-7 15,3 2 4-15,-2 0-3 0,1-8 0 0,5 6-2 16,2-3 1-16,-2-3 1 0,9-3-1 0,-8 10-1 16,8-10-5-16,-9 4 7 0,9-4 1 0,-4 8-1 15,4-8 1-15,0 0 9 0,0 0-4 0,0 0 2 16,21 13 2-16,-2-10 1 0,-2-2-6 0,1 5-6 0,8-5 5 15,1 1 1-15,-1 2-6 0,-4-3-1 16,3 2 0-16,-4 0-11 0,-1-3-9 0,0 0-21 16,-2 0-18-16,2 0-25 0,-5 2-27 0,3-2-30 0,-4 2-24 15,0-1-40-15,1-4-51 0,-15 3-231 0,24-2-522 16,-17 2 231-16</inkml:trace>
  <inkml:trace contextRef="#ctx0" brushRef="#br0" timeOffset="-129843.34">28808 8340 101 0,'0'0'319'0,"6"-7"-16"0,-6 7-19 16,0 0-24-16,0 0-22 0,0 0-26 0,0 0-26 16,0 0-16-16,0 0-18 0,0 0-17 0,0 0-9 15,0 0-21-15,0 0-3 0,6 20-4 0,-6-20-10 16,0 14-7-16,0-14-3 0,0 21-5 0,0-14-4 0,0-7-9 15,0 19-2-15,0-9-5 0,7-4-5 16,-2 7 7-16,-4-6-2 0,5 4-4 0,3-5-9 16,-4-1 3-16,9 4-7 0,-6-4-2 0,4-2-1 0,4 0-1 15,1-1-5-15,-4 0 3 0,3-4-8 0,1 0 0 16,-1-3-5-16,1-3 5 0,-2-4-7 0,4-5 3 16,-6 6-13-16,1-3-7 0,2-3-13 0,-10-1-7 15,2 3-6-15,-2-1-11 0,-6 1-3 16,0-3-6-16,0 3-6 0,-6 1-5 0,-5-3-11 0,-1 6-3 15,-3 4-6-15,0-3-19 0,-4 3-5 0,0 2-11 16,-8-2-10-16,4 5-30 0,0 2 6 0,-3-2-21 16,1 2-25-16,-2 4-193 0,6-4-418 0,2 1 186 15</inkml:trace>
  <inkml:trace contextRef="#ctx0" brushRef="#br0" timeOffset="-126230.4">29464 8231 207 0,'0'0'258'0,"0"0"-11"15,0 0-18-15,0 0-16 0,0 0-13 16,0 0-11-16,0 0-12 0,0 0-8 0,0 0-6 0,0 0-14 15,27-2-7-15,-27 2-11 0,16-2-9 0,-16 2-10 16,20 2-7-16,-11 0-6 0,-9-2-8 16,20-4-6-16,-11 6-9 0,-9-2-2 0,18 0-12 0,-18 0-2 15,18 2-8-15,-9 0-10 0,-9-2-2 0,14 1 0 16,-14-1-7-16,16 0 1 0,-16 0-11 0,15 3-1 16,-15-3 0-16,15 3-3 0,-9-2 2 0,-6-1-7 15,18 3-5-15,-9-2-6 0,-9-1-16 0,18 0-14 16,-11 3-15-16,-7-3-12 0,15 5-17 0,-15-5-13 15,18 2-16-15,-18-2-17 0,12 3-18 0,-12-3-14 0,7 4-31 16,-7-4-34-16,0 0-211 0,0 0-461 16,0 0 205-16</inkml:trace>
  <inkml:trace contextRef="#ctx0" brushRef="#br0" timeOffset="-125991.22">29494 8390 146 0,'9'1'257'16,"-9"-1"-4"-16,19 3-9 0,-1-2-13 0,-2-1-13 16,4-1-13-16,-2 2-16 0,-3-1-19 0,4 3-14 15,-1-3-20-15,-2-3-10 0,-2 6-12 0,1-2-16 16,-3-1-16-16,-12 0-30 0,18 2-29 0,-18-2-47 15,13 4-45-15,-13-4-41 0,9 3-48 0,-9-3-233 16,0 0-421-16,0 0 187 0</inkml:trace>
  <inkml:trace contextRef="#ctx0" brushRef="#br0" timeOffset="-104570.39">30035 8055 16 0,'-9'-13'172'0,"9"13"-6"15,0 0-16-15,0 0-13 0,0 0-1 0,0 0-11 16,0 0-2-16,12-7-4 0,-12 7 1 0,11-6-8 15,-11 6 1-15,0 0-9 0,12-5-5 0,-12 5-1 0,7-3-4 16,-7 3 1-16,0 0-5 0,0 0 0 0,0 0-7 16,0 0-5-16,7-8-7 0,-7 8-4 0,0 0-1 15,0 0-9-15,0 0-9 0,0 0-5 0,0 0-8 16,0 0 1-16,0 0-4 0,0 0-2 0,0 0-8 16,0 0 0-16,0 0-4 0,0 0 1 0,0 0-5 15,0 0-6-15,0 24 8 0,0-24 1 0,0 19 1 16,0-12 0-16,3 3-1 0,-3-10 1 0,-3 28 1 15,3-16 4-15,0 4-2 0,0-4 1 16,0 4-3-16,-1-2 5 0,-2 1 0 0,3-2-1 0,-4 4-3 0,-1-6 3 16,4 3-2-16,-1-2-1 0,-2 0 3 15,1 2-6-15,3-3 0 0,-5-1 1 0,5-10-3 0,-6 22-1 16,3-9-2-16,0-4 2 0,3-9-3 0,-3 20 1 16,2-9-1-16,-4-3-4 0,5-8 3 15,-4 16 0-15,4-16-3 0,-2 15 1 0,1-5-2 0,1-10 0 16,-5 13 2-16,5-13-2 0,0 13-4 0,0-13 2 15,0 11 4-15,0-11-3 0,2 11 1 0,-2-11 0 16,4 14 5-16,1-8-11 0,-5-6-13 0,7 9-19 16,-7-9-14-16,14 11-24 0,-8-7-27 0,-6-4-30 15,13 5-26-15,-13-5-41 0,10 0-66 0,-10 0-166 16,0 0-461-16,23-4 205 0</inkml:trace>
  <inkml:trace contextRef="#ctx0" brushRef="#br0" timeOffset="-104133.27">30347 8087 51 0,'0'0'203'0,"0"0"-13"0,0 0-4 0,0 0-10 0,0-10-12 16,0 10-14-16,0 0-3 0,0 0-15 0,0 0-13 15,0 0-7-15,0 0-14 0,0 0-9 0,0 0-10 16,0 0-4-16,0 0-14 0,0 0 6 0,0 0-2 16,0 0 4-16,0 0 2 0,-16 36-6 0,13-21 4 15,-2-3 1-15,2 2-5 0,0 0 0 16,0 1-3-16,0 1-4 0,-1 2 10 0,1-2-2 0,-2-1-9 0,4 6 6 15,-4-6-4-15,4 3-5 0,-5-2-7 0,4 1-2 16,-2 0-1-16,-2-3-2 0,4 2-4 16,1 0-6-16,-2-1-1 0,1 2-3 0,-1-4-2 0,-1-1 1 15,4-2-2-15,-2 3 0 0,2-13-4 0,-3 16-6 16,2-5 5-16,-1-3-3 0,2-8-4 16,0 18-1-16,0-18-5 0,2 13-19 0,-2-13-20 0,1 15-22 15,-1-15-22-15,3 11-23 0,-3-11-20 0,2 6-39 16,-2-6-38-16,0 0-67 0,0 0-176 0,0 0-475 15,0 0 210-15</inkml:trace>
  <inkml:trace contextRef="#ctx0" brushRef="#br0" timeOffset="-103248.99">30645 8147 143 0,'0'0'230'0,"0"0"-10"16,3-13-16-16,-3 13-10 0,0 0-14 0,3-11-20 15,-3 11-10-15,6-6-7 0,-6 6-10 0,8-9-12 16,-8 9-11-16,6-6-14 0,-6 6-6 0,13-8-9 16,-6 5-9-16,4-1-7 0,-11 4-4 0,19-3-8 15,-10 2-3-15,-9 1-10 0,26-4 2 0,-13 6-5 16,-1 0-6-16,-2-2-1 0,-10 0-5 0,23 1-3 15,-14-1 1-15,-9 0-5 0,19 3-1 0,-11-3-5 16,-8 0-2-16,11 7-3 0,-5-3 2 16,-6-4-3-16,8 8 2 0,-8-8-1 0,3 9-4 0,-3-9-1 15,0 14 3-15,0-14-2 0,-2 15 3 0,2-15-1 0,-9 16 5 16,2-9 5-16,-2 0 0 0,-1 4 2 0,1-5 0 16,-5 2 0-16,4 3-2 0,-7-4-2 15,4-1 3-15,4 0-4 0,-3-1-2 0,0 2-2 0,2-1 0 16,2-2 0-16,8-4 2 0,-18 7-6 0,12-2 1 15,6-5 2-15,-12 6-3 0,12-6-2 16,-7 4 0-16,7-4 2 0,0 0 0 0,-9 5-1 16,9-5 3-16,0 0 0 0,0 0 0 0,0 0-2 0,0 0 1 15,0 15-1-15,0-15 2 0,0 0-3 0,16 7 0 16,-16-7 2-16,18 4 1 0,-9-1-3 0,2 0-2 16,-2 4 3-16,3-6-4 0,-12-1 3 0,19 4-3 15,-10 2-3-15,1-3 3 0,-1 1 0 0,-1 1 0 16,2 1-2-16,-2-1-2 0,-1 1 5 0,-7-6-4 15,12 9 0-15,-6-2-2 0,-6-7 3 0,7 15 0 16,-2-8-1-16,-4 0 1 0,-1-7-2 0,6 17-1 16,-4-10 1-16,-2-7 3 0,-2 18 4 0,2-18-2 15,-3 17 6-15,0-10 0 0,-1 3 6 0,4-10 6 16,-6 14 0-16,0-7 1 0,6-7 1 0,-9 11 4 0,3-4-2 16,6-7-1-16,-13 10-2 0,5-6 1 0,-1 1 0 15,9-5 1-15,-19 5-5 0,8-2-2 16,0-2-1-16,0 2 1 0,11-3-16 0,-21 3-10 15,11 1-15-15,10-4-8 0,-18 1-22 0,18-1-20 0,-18 0-25 16,18 0-19-16,-16-4-31 0,16 4-24 0,-8-7-35 16,8 7-214-16,-4-12-457 0,4 12 203 0</inkml:trace>
  <inkml:trace contextRef="#ctx0" brushRef="#br0" timeOffset="-102554.34">31133 8339 126 0,'19'-11'228'16,"-10"9"-9"-16,-9 2-17 0,20 0-7 0,-20 0-7 0,25 2-12 15,-9-1-13-15,2 1-2 0,0-2-9 0,0 2-13 16,1 0-10-16,4 2-15 0,-5-3-9 0,1 3-9 16,-1-4-12-16,-3 2-8 0,3-2-4 15,-2 5-11-15,-1-4-8 0,-6 0-9 0,3 3-17 0,-3-4-21 16,-9 0-25-16,13 2-28 0,-13-2-29 0,12 4-31 15,-12-4-37-15,0 0-66 0,15-6-160 0,-9 0-399 16,-6 6 177-16</inkml:trace>
  <inkml:trace contextRef="#ctx0" brushRef="#br0" timeOffset="-102866.51">31225 8042 153 0,'0'0'269'0,"0"0"-23"0,0 0-15 0,-3-12-18 16,3 12-11-16,0 0-17 0,0 0-11 0,0 0-16 15,0 0-7-15,5-12-14 0,-5 12-12 0,0 0-15 16,0 0-9-16,7-7-13 0,-7 7-10 0,0 0-8 16,18 0-6-16,-18 0-7 0,15 2-5 0,-15-2-5 0,18 1-6 15,-9 3-4-15,-9-4-2 0,13 7-4 16,-2-3-2-16,-4 2-8 0,2-2-3 0,-1 3-1 16,-1 0 1-16,-1 1-5 0,0-1-3 0,-1 2 0 0,1 2 1 15,-4 3-4-15,1-1 6 0,-3 1-6 16,2 0 4-16,-4 2 4 0,-1 0-1 0,-2 0 5 0,2 0 9 15,-2-1 1-15,-1 1 4 0,-1 1-2 0,-1-1 0 16,1-1 6-16,-4 1-3 0,2 0-4 0,0-1 0 16,0 1 3-16,2-2-7 0,-2 0-2 0,2 0 2 15,-2 0-6-15,1 0-3 0,1-3 1 16,4-2 0-16,0 2-1 0,-3-4-2 0,3 4 1 0,3-11-2 16,-8 17 6-16,5-10-12 0,3-7 4 0,-1 15 2 15,1-15-12-15,-5 11-13 0,5-11-15 0,-3 13-21 16,3-13-27-16,-4 8-16 0,4-8-27 0,0 0-22 15,0 0-14-15,-6 10-37 0,6-10-58 0,0 0-215 16,0 0-501-16,0 0 221 0</inkml:trace>
  <inkml:trace contextRef="#ctx0" brushRef="#br0" timeOffset="-101898.49">31803 8198 208 0,'0'0'199'0,"0"0"-16"0,0 0-16 16,-12 5-12-16,12-5-17 0,0 0-12 0,0 0-9 15,0 0-11-15,0 0-9 0,0 0-8 0,-6 7-8 16,6-7-2-16,0 0-4 0,0 0-5 0,0 0-6 15,4 17-5-15,-4-17-3 0,0 0-2 0,5 13-4 16,-5-13-3-16,4 8-4 0,-4-8-3 0,6 10-2 0,-5-3-7 16,-1-7-1-16,8 14-4 0,-8-14 1 0,4 14-4 15,1-7-1-15,-1-2-3 0,-4-5 3 16,9 16-2-16,-4-6-4 0,1-1 1 0,-2 0-2 16,2-1 0-16,0 1-3 0,2 3-1 0,-2 0 0 0,0 0 0 15,1-1-3-15,0 1 1 0,2 0-1 0,-3 1-2 16,0-2 0-16,0 0-1 0,2 3 2 0,-2-3 0 15,-2-1-1-15,-2-1 0 0,-1 0 2 0,1 2 0 16,-2-11 3-16,3 16-4 0,-2-6 7 0,-1-10-2 16,-1 12 1-16,1-12 4 0,-5 16 1 0,5-16 4 15,-7 11 2-15,1-7-2 0,-3 2 0 0,9-6-4 16,-24 5 2-16,11-3-4 0,-5 4-2 0,4-6-16 16,-2 1-18-16,1 2-22 0,-2-3-28 0,4 1-29 15,13-1-30-15,-25-1-32 0,16-2-44 0,9 3-175 16,-20-3-411-16,20 3 183 0</inkml:trace>
  <inkml:trace contextRef="#ctx0" brushRef="#br0" timeOffset="-102306.64">31758 8172 145 0,'0'0'232'0,"0"0"-18"16,12-5-14-16,-12 5-17 0,13 0-9 0,-13 0-10 0,17-2-13 16,-17 2-3-16,22 0-7 0,-12-4-9 0,7 4-10 15,-2 0-12-15,0 0-8 0,2 0-9 0,3 4-10 16,-1-4-8-16,1 0-7 0,-4 0-7 15,3 0-4-15,-1 2-4 0,-1-1-8 0,1 2-2 0,-3-2-7 16,-2-1-3-16,-1 0-2 0,1 0-5 0,-13 0-3 16,20 2-6-16,-13-1-12 0,-7-1-18 0,12 3-22 15,-12-3-24-15,0 0-25 0,0 0-22 0,0 0-29 16,0 0-24-16,0 0-33 0,0 0-172 0,0 0-395 16,0 0 175-16</inkml:trace>
  <inkml:trace contextRef="#ctx0" brushRef="#br0" timeOffset="-76890.16">-164 10569 130 0,'0'0'201'15,"0"0"-17"-15,0 0-11 0,0 0-3 0,21-21-14 0,-21 21-10 16,0 0-11-16,0 0-7 0,0 0-6 0,6-10-5 16,-6 10-8-16,0 0-5 0,0 0-7 0,0 0-9 15,0 0-8-15,6-6-5 0,-6 6-9 0,0 0-6 16,0 0-8-16,0 0-6 0,0 0-3 0,0 0-8 15,0 0-4-15,0 0-2 0,0 0-3 0,0 0-5 0,0 0 0 16,10 20 6-16,-10-20-2 0,3 17 0 0,-1-8-1 16,1 0 3-16,-3 4-7 0,0 0 2 0,1 0 3 15,-1 2-5-15,0-3-2 0,0 2 1 0,-1 1-3 16,-2-4 1-16,1 2-2 0,2 0-3 0,-3-3 0 16,3-10-2-16,-3 21 0 0,3-10 2 0,0-11-3 15,-1 20-2-15,-1-9-1 0,2-11 0 0,-3 17 0 16,3-17 5-16,3 14-4 0,-3-4 1 0,0-10-2 15,0 15 1-15,0-15-4 0,2 11 2 0,-2-11-1 16,0 0 0-16,0 11 2 0,0-11-4 0,0 0 5 16,6 10-1-16,-6-10-1 0,0 0 1 0,0 0-6 15,9 3 8-15,-9-3-6 0,0 0 4 0,0 0-2 16,24-14 2-16,-15 9-4 0,1-4-1 0,-1-2-2 0,3 3 4 16,0-5-2-16,-2 2 0 0,2-2-3 15,2-1-5-15,-2-1 0 0,3-1-1 0,-3 2 2 16,-4-1 3-16,6 2-2 0,-2-1 2 0,0-1 0 0,-3 3 1 15,3-2-2-15,0 3 0 0,-5 0 0 0,2 0 2 16,-3 4 0-16,0 1 1 0,1-1-2 0,-7 7-1 16,11-10 1-16,-5 5 1 0,-6 5-2 0,7-6 0 15,-7 6 0-15,0 0-3 0,12-7 3 0,-12 7 4 16,0 0-3-16,0 0 1 0,0 0-1 0,0 0 1 16,21 10 1-16,-21-10 0 0,6 9 0 0,-5 0 1 15,-1-9 0-15,6 17 2 0,-4-9 1 0,-2 4 2 16,4 0-6-16,-1 2 3 0,2-3 0 0,-4 4 0 15,1-2 1-15,1-4 3 0,-3-9-9 0,3 24 7 16,-3-13-4-16,3-4 5 0,0 4-5 0,-3-11 0 16,1 17 1-16,2-10 1 0,-3-7-1 0,2 10 3 15,-2-10-4-15,1 11 2 0,-1-11-1 0,0 0 2 0,0 10-3 16,0-10 4-16,0 0 4 0,0 0-1 16,6 11-3-16,-6-11 2 0,0 0-2 0,0 0 0 15,12 0-1-15,-12 0 0 0,0 0-1 0,20-14 1 0,-12 10-3 16,0-2 3-16,4-2-6 0,0-2 3 0,-3-1-3 15,9 0-5-15,-5-2 0 0,0 4 1 0,-1-3-2 16,8-2 3-16,-7 4-1 0,2-3 2 0,-1 2 2 16,-3 1-1-16,1 0 0 0,2-1 3 0,-5 3-4 15,3 1 3-15,-2-2 0 0,-1 2-1 0,0 2-1 16,-9 5 4-16,13-7-2 0,-13 7 4 0,11-7-3 16,-7 2 4-16,-4 5-4 0,9-5 0 0,-9 5-2 15,0 0 0-15,0 0 1 0,14-2 2 0,-14 2 1 16,0 0-1-16,9 11 1 0,-9-11 5 0,6 15-3 0,-6-5 4 15,1 0 2-15,2 0 3 0,-3 6 0 16,2-3 1-16,-2 1 0 0,0 4 0 0,0-5-2 16,1 1-4-16,1 1 4 0,-4-6-2 0,2 6 2 0,-1-6 0 15,1-9-3-15,0 19-4 0,-2-8 2 0,2-11 0 16,0 16-1-16,0-16 4 0,0 12-4 16,0-12 1-16,2 14-8 0,-2-14-7 0,6 10-22 0,-6-10-20 15,6 11-30-15,-6-11-28 0,9 3-37 0,-9-3-35 16,13-1-68-16,-13 1-150 0,18-7-430 0,-5 2 190 15</inkml:trace>
  <inkml:trace contextRef="#ctx0" brushRef="#br0" timeOffset="-76552.55">1096 10492 2 0,'5'-7'228'0,"-5"7"-18"0,0 0-17 0,0 0-18 16,0 0-20-16,0 0-13 0,0 0-9 0,0 0 2 15,0 0-1-15,0 0 2 0,-30 29-6 0,20-20-6 16,-4 6-3-16,-4 5-1 0,3 0-1 0,-4 2 0 16,1 2-4-16,-4 4 1 0,5-5-9 0,1 0-3 15,-2 8-5-15,3-6-9 0,5-1-3 0,1-3-9 16,0 3-6-16,4-6-5 0,1 0 3 0,1 6-5 15,3-3-2-15,1-3-8 0,4-2-10 0,-4 1 2 16,5 1-5-16,0-7-3 0,2 6 2 0,-1-3-11 16,2-3-2-16,3-1-3 0,-2 0 7 0,1 1-11 0,-2-6 0 15,4 7-3-15,-2-8-26 0,2 1-24 0,-1 0-41 16,-1-1-48-16,-1-3-56 0,8-2-71 16,-18 1-301-16,22-6-595 0,-5 2 263 0</inkml:trace>
  <inkml:trace contextRef="#ctx0" brushRef="#br0" timeOffset="-74292.03">1413 10657 63 0,'0'0'185'15,"0"0"-4"-15,0 0-11 0,-20 3-15 0,20-3-5 0,0 0-11 16,0 0-14-16,0 0-1 0,0 0-13 0,0 0-3 16,0 0-8-16,-1-11-11 0,1 11-2 0,0 0-9 15,0 0-6-15,0 0-3 0,0 0-7 0,0 0-13 0,0 0-1 16,0 0-5-16,0 0-1 0,0 0-7 16,13-23-3-16,-8 21-3 0,-5 2-4 0,13-6-1 15,-3 2-4-15,-10 4-3 0,20-3-5 0,-11 3 3 0,3-4-2 16,-12 4 1-16,24-1-4 0,-9-1 2 0,-1 0-7 15,-3 2 2-15,-11 0 1 0,24-2 0 16,-15 2-5-16,-9 0-3 0,0 0-1 0,21 0 5 0,-14 2-4 16,-7-2 0-16,0 0-3 0,9 5 9 0,-9-5-1 15,0 0 10-15,0 14 2 0,0-14 2 0,0 0-4 16,-10 21 4-16,5-12-2 0,-2-1-3 0,-1 4 6 16,-2-3-1-16,1 4-2 0,1-1-3 0,-1-3-2 15,2 2 1-15,-1-3-5 0,2 2 4 0,-1-3-3 16,4 0-3-16,3-7-3 0,-12 14 8 0,11-7-4 15,1-7-3-15,-11 10-3 0,11-10 3 0,-6 8 3 16,6-8-2-16,-6 7-5 0,6-7 6 0,0 0 1 0,0 0-2 16,-7 9 0-16,7-9 0 0,0 0-1 0,0 0 2 15,0 0-2-15,0 0-3 0,0 0 5 16,0 0 1-16,0 0-4 0,0 0 2 0,0 0-1 0,0 0 0 16,0 0-3-16,0 0-1 0,0 0 0 15,0 0 3-15,0 0-3 0,0 0-1 0,25 1 3 16,-25-1 0-16,0 0 0 0,21-1-2 0,-21 1 1 0,13 0-3 15,-13 0 1-15,18-2 4 0,-18 2-4 0,17 2-1 16,-7-2 1-16,-10 0 2 0,17 4-4 0,-7-3 0 16,-10-1 3-16,13 3 0 0,-13-3 0 0,14 3-3 15,-7 2 2-15,-7-5-1 0,11 2 0 0,-11-2 3 16,4 10-3-16,-4-10 0 0,6 9 2 0,-6-9 3 16,0 13-2-16,0-13 7 0,-1 18 1 0,1-18 6 15,-5 16 1-15,4-7 5 0,1-9 1 0,-6 17 0 16,0-8 2-16,1 2 2 0,-4-5-5 0,6 5 2 15,-4-4-3-15,1 1-3 0,-1-2 2 0,-4 2-2 0,4-2-6 16,-2-2 2-16,-2 3 0 0,2-2 0 0,0 4-2 16,0-6 0-16,0 1 2 0,9-4-6 15,-19 9-1-15,12-7-2 0,-2 5-13 0,9-7-19 0,-11 6-25 16,11-6-24-16,-10 4-26 0,10-4-30 0,0 0-16 16,0 0-30-16,0 0-73 0,0 0-133 0,0 0-415 15,0 0 184-15</inkml:trace>
  <inkml:trace contextRef="#ctx0" brushRef="#br0" timeOffset="-74038.73">1924 10948 149 0,'0'0'240'0,"0"0"-12"15,0 0-9-15,0 0-11 0,0 0-11 0,0 0-12 16,-15 31-11-16,3-19-14 0,2 1-11 0,-4-2-13 0,4 2-5 15,-3 0-4-15,-4 7-14 0,8-6-7 0,-4-3-12 16,-1 4-9-16,1-2-7 0,1 0-10 0,5-1-7 16,-5 0-1-16,4 0-5 0,-2-3-12 0,1 0 0 15,4-3-7-15,1 4-3 0,-2-3-19 0,6-7-16 16,-11 14-25-16,8-7-23 0,3-7-18 0,-7 7-24 16,7-7-20-16,0 0-38 0,0 0-42 0,0 0-225 15,0 0-451-15,0 0 199 0</inkml:trace>
  <inkml:trace contextRef="#ctx0" brushRef="#br0" timeOffset="-73446.31">2430 10597 109 0,'0'0'206'16,"0"0"-7"-16,0 0-10 0,0 0-8 0,0 0-10 0,-20 23-13 15,10-12-4-15,-2 4-5 0,-4 2-7 0,-1 3-6 16,-1 2-5-16,2-3-7 0,-2 0-7 0,3 2-8 16,-3 2-9-16,3-1-4 0,-1-2-5 0,1 2 1 15,3-3-10-15,2 4-8 0,-1-2-9 0,4-6-6 16,-1 2-3-16,2-4-3 0,0 1-7 0,3 1-5 0,-1-2 0 15,4-4-8-15,0-9-4 0,1 18 0 16,-1-9 1-16,0-9-4 0,8 15-5 0,-2-10 1 16,1-1-2-16,4 1-1 0,2 1-4 0,2-6 2 0,1 0-3 15,1-4-3-15,2 2-5 0,-1-3-6 0,1-2 3 16,1 3-4-16,-5-6 2 16,0 2-7-16,-3-3 3 0,-3 0 0 0,2 2 0 0,-6 2-4 0,-2-3 6 15,-3 10-4-15,4-11 1 0,-4 11-1 0,-1-17 2 16,1 17-3-16,-12-9 1 0,12 9-1 0,-16-7 4 15,7 3-6-15,9 4 4 0,-21 0-5 0,21 0 1 16,-18 2-14-16,18-2-12 0,-21 2-17 0,21-2-19 16,-15 6-18-16,15-6-17 0,-13 3-21 0,13-3-14 15,-8 4-25-15,8-4-44 0,0 0-186 0,0 0-428 16,0 0 190-16</inkml:trace>
  <inkml:trace contextRef="#ctx0" brushRef="#br0" timeOffset="-73248.84">2771 10609 183 0,'0'0'183'0,"9"-5"-16"0,-9 5-10 0,18-2-15 16,-18 2-3-16,18 4-10 0,-8-1-7 0,-2 2-1 16,7 5-5-16,-2-3-1 0,-2 8-3 0,4 3 6 15,-5 1 3-15,-1 4-6 0,-3 0 1 0,-2-2-6 0,-1 3-8 16,-3 0-6-16,-1-2 0 0,-1-1-11 16,-4 2-4-16,-4-2-6 0,1-1-10 0,-3 0-6 15,0 2-5-15,3-6-2 0,-4-1-6 0,1-2-17 0,0 1-34 16,2 2-38-16,-4-4-44 0,1 1-48 15,2-2-52-15,2-4-255 0,-1 1-479 0,4-3 213 16</inkml:trace>
  <inkml:trace contextRef="#ctx0" brushRef="#br0" timeOffset="-72026.72">3366 10649 101 0,'0'0'231'15,"0"0"-15"-15,0 0-15 0,0 0-10 0,0 0-19 16,0 0-11-16,0 0-21 0,0 0-8 0,-13-16-11 15,13 16-13-15,0 0-9 0,0 0-5 0,0 0-7 16,0 0-4-16,0 0-10 0,0 0-6 0,0 0 1 16,0 0-9-16,0 0-5 0,0 0 2 0,0 0-7 15,0 0 1-15,0 0-1 0,0 0-1 0,0 0-1 16,0 0 0-16,0 0-8 0,0 0-3 0,13-5-7 16,-13 5 5-16,11-7-4 0,-11 7-1 0,9-7-1 0,-9 7 2 15,10-7 5-15,-10 7 3 0,8-10 2 16,-4 6 6-16,-4 4-4 0,5-11 0 0,-5 11 1 0,5-13-1 15,-5 13-4-15,3-11 0 0,-3 11-3 0,2-11 0 16,-2 11-7-16,0 0 0 0,0 0-2 0,0-14-4 16,0 14-2-16,0 0-3 0,0 0-4 0,0 0-1 15,-6-11-6-15,6 11 0 0,0 0 7 0,0 0-6 16,0 0 1-16,-15 0-2 0,15 0-15 0,0 0-16 16,0 0-26-16,-13 18-22 0,7-13-30 0,6-5-30 15,-6 18-42-15,1-12-43 0,5-6-275 0,-9 17-535 16,5-10 237-16</inkml:trace>
  <inkml:trace contextRef="#ctx0" brushRef="#br0" timeOffset="-71431.81">3402 10966 19 0,'0'0'209'0,"3"8"-13"0,-3-8-13 0,0 0-15 16,0 0-6-16,5 10-10 0,-5-10-5 0,0 0-11 15,0 0-5-15,6 7-6 0,-6-7-4 0,0 0 0 16,0 0 2-16,0 0-1 0,0 0 2 0,2 7 5 15,-2-7 1-15,0 0 4 0,0 0-1 0,0 0-18 16,0 0-3-16,0 0-7 0,0 0 0 0,0 0-10 16,0 0-7-16,0 0-2 0,0 0-12 0,0 0-7 0,0 0-8 15,0-31-6-15,0 31-3 0,0 0-12 0,-5-14-2 16,5 14-4-16,0 0 2 0,0 0-6 0,-2-13-2 16,2 13-15-16,0 0-16 0,0 0-25 0,0-15-23 15,0 15-29-15,0 0-35 0,0 0-40 0,6-14-38 16,-6 14-45-16,6-10-277 0,0 3-560 0,0 0 248 15</inkml:trace>
  <inkml:trace contextRef="#ctx0" brushRef="#br0" timeOffset="-70544.34">4717 10485 30 0,'0'0'216'0,"0"0"-13"15,-25 6-18-15,25-6-10 0,-19 8-12 0,11 0-14 16,-5 1-10-16,1-2-6 0,-1 4-5 0,2 0-6 0,-5-1-3 16,2 0-3-16,-1 3-4 0,2-2-7 0,-5 0-7 15,8 3-3-15,-7-4-6 0,4 1-9 0,-1 0-1 16,1-1-6-16,4 2-8 0,-3-3-7 0,0 2 2 16,2-4-7-16,5 3-7 0,-2-3 2 0,1 0-10 15,0-1-3-15,6-6-4 0,-8 11-1 0,2-4-3 16,6-7-4-16,-6 7-1 0,6-7-2 0,0 0-1 15,-6 7 3-15,6-7-2 0,0 0-1 0,0 0-4 16,0 0 0-16,0 0-2 0,21 10-2 0,-21-10 1 0,24 1-1 16,-12-1 0-16,5 0-1 0,0-1-6 0,1 1-4 15,0 0-17-15,9-3-13 0,-2 3-21 16,2-1-17-16,0-1-24 0,-3 2-29 0,3 0-29 0,1-6-38 16,-3 1-69-16,-5 3-139 0,7-3-428 0,-2-1 189 15</inkml:trace>
  <inkml:trace contextRef="#ctx0" brushRef="#br0" timeOffset="-70902.47">4539 10171 104 0,'-14'-7'221'15,"14"7"-11"-15,0 0-13 0,0 0-17 0,0 0-17 16,0 0-19-16,0 0-12 0,0 0-3 0,0 0-2 16,0 0-7-16,-15 20-7 0,12-12 3 0,-1 3-1 15,-2 6-3-15,1-3-7 0,-1 4-3 0,0 3-2 0,0 3-3 16,3-3-6-16,-4 6-4 0,2-2-3 15,0-3-1-15,3 1-9 0,1 3-1 0,-2-8-10 16,1 6-7-16,2 0-5 0,-1-8-3 0,1 5-3 0,-5-3-5 16,5-2-5-16,-3 1-4 0,3-1 1 0,-4-3-4 15,2-2-2-15,2 0-4 0,0-11-7 0,-1 18 3 16,1-18-5-16,-3 19-14 0,3-19-16 0,-2 15-19 16,2-15-24-16,0 0-29 0,0 11-29 0,0-11-17 15,0 0-32-15,2 10-50 0,-2-10-244 0,0 0-498 16,0 0 220-16</inkml:trace>
  <inkml:trace contextRef="#ctx0" brushRef="#br0" timeOffset="-69898.07">5143 10810 14 0,'0'0'228'0,"0"0"-12"0,20 10-10 15,-20-10-11-15,23 3-15 0,-13-3-14 0,10 0-14 0,-1 0-15 16,6 0-12-16,-4 0-9 0,-1 0-13 0,2 0-10 16,0 0-11-16,-2 0-9 0,-4 2-32 0,4 1-23 15,-7-2-33-15,2 0-34 0,-3-1-35 0,3 0-52 16,-15 0-175-16,19 0-336 0,-5-1 149 0</inkml:trace>
  <inkml:trace contextRef="#ctx0" brushRef="#br0" timeOffset="-70079.58">5171 10673 247 0,'15'-3'231'0,"-15"3"-12"0,0 0-13 16,18-3-11-16,-18 3-6 0,16 1-9 0,-7-2-9 15,-9 1-13-15,16 3-5 0,-16-3-10 0,23 0-8 16,-17 1-9-16,-6-1-7 0,22 0-7 0,-5 0-2 0,-4 2-5 16,3-2-4-16,4 0-15 0,-4 2-5 0,1-2-9 15,2 0-7-15,-6 0-6 0,1 0-8 0,1 2-3 16,1-2-9-16,-7 3-4 0,5-1 2 0,-14-2-11 16,16 0-3-16,-7 1-16 0,-9-1-18 0,13 0-31 15,-13 0-13-15,0 0-18 0,14 5-12 0,-14-5-20 16,0 0-23-16,0 0-29 0,0 0-29 0,0 0-55 15,-27 10-167-15,27-10-442 0,-21 1 196 16</inkml:trace>
  <inkml:trace contextRef="#ctx0" brushRef="#br0" timeOffset="-69437.57">5867 10589 175 0,'0'0'233'0,"0"0"-15"0,0-13-23 0,0 13-22 16,0 0-12-16,6-11-17 0,-6 11-16 0,11-7-12 15,-11 7-9-15,12-6-12 0,-12 6-5 0,13-4-12 16,-5 1-4-16,-8 3-3 0,22-1-3 0,-22 1-5 16,22 0-3-16,-8 1-3 0,-2-1-1 0,1 2-2 15,1-1-3-15,-3 2-1 0,3-2-4 0,-4 2-3 16,1 0-2-16,-2 3-5 0,0-1-2 0,-3 2-6 15,1 0 3-15,-2-1-3 0,-5-6 0 16,5 15-1-16,-5-15 3 0,-4 20 0 0,1-13 1 0,-3 4-3 16,0-1-2-16,-1-2-4 0,-4 3-2 0,-1 1 1 15,-1-2-1-15,4-2-4 0,-2 3 1 0,-2-4-3 16,7 0-2-16,-3 0-2 0,2 0 0 0,1 0-1 0,6-7-1 16,-9 10-1-16,9-10 1 0,-11 10 0 15,11-10-1-15,-6 7-1 0,6-7 1 0,0 0-1 16,-1 12-1-16,1-12 1 0,0 0-2 0,10 10-3 0,-10-10 0 15,11 6-3-15,-11-6 0 0,15 1 0 0,-5 2 0 16,-10-3-1-16,17 6-3 0,-7-5 0 0,2-1 6 16,-12 0-1-16,19 4 0 0,-5-3 0 0,-5 4-1 15,4-3-3-15,-7 2 4 0,-6-4 1 0,19 7-1 16,-8-3-1-16,-5 0-2 0,4 0 2 0,-4 3 3 16,-3 0-4-16,8-2 4 0,-11-5-2 0,6 15 1 15,-3-10 4-15,-3 6 1 0,0-11 0 0,0 16 1 16,0-16-1-16,-6 15 6 0,3-6 3 0,-8-1 3 15,2-1-3-15,-1 3 1 0,-5-2-4 0,1 0 0 0,1-1-2 16,0 2 0-16,-7-3 1 0,4 1-3 16,-1-5-11-16,1 7-9 0,1-6-16 0,-1 1-22 15,-4 0-26-15,4 1-23 0,0-3-31 0,-1 2-28 0,4-1-36 16,-2-1-238-16,-2 2-470 0,4-3 208 16</inkml:trace>
  <inkml:trace contextRef="#ctx0" brushRef="#br0" timeOffset="-63018.95">6450 10928 1 0,'0'0'182'0,"0"0"-12"0,0 0-7 0,0 0-12 16,0 0-2-16,17-24-8 0,-17 24-4 0,0 0-8 15,0 0-2-15,0 0-10 0,0 0 3 0,0 0-7 16,0 0-3-16,0 0-2 0,0 0 0 0,0 0-6 15,0 0 2-15,0 0-8 0,0 0-6 0,0 0-8 0,3-10-3 16,-3 10-12-16,0 0-5 0,0 0-5 16,0 0-5-16,0 0-12 0,0 0-1 0,0 0-10 15,0 0 3-15,0 0-5 0,0 0 1 0,0 0-4 0,0 37-7 16,0-21 2-16,0-4 0 0,0 3-3 0,-3 2-1 16,-3 7 1-16,0 2-4 0,-4 0-22 15,-4 10-30-15,-2 1-48 0,-2 4-39 0,-3-2-35 0,2-1-84 16,-7-1-168-16,4-2-447 0,-2 3 199 0</inkml:trace>
  <inkml:trace contextRef="#ctx0" brushRef="#br1" timeOffset="82600.83">4172 11427 107 0,'0'0'100'0,"0"0"-8"16,0 0-1-16,0 0-18 0,0 0-2 0,0 0 0 16,0 0-16-16,0 0-2 0,0 0-9 0,0 0-3 15,0 0-2-15,0 0-2 0,0 0-4 0,0 0-1 16,0 0 3-16,0 0 7 0,0 0-7 0,0 0-1 15,0 0 5-15,0 0 3 0,0 0 9 0,0 0-4 16,0 0-2-16,0 0 8 0,0 0-5 0,0 0 2 16,0 0-4-16,0 0 0 0,0 0-1 0,0 0-1 15,0 0-2-15,0 0-5 0,0 0 0 0,0 0-5 0,0 0-4 16,0 0-1-16,0 0-4 0,0 0-1 16,0 0-4-16,0 0 0 0,0 0-1 0,0 0-5 0,0 0 1 15,0 0 0-15,0 0-3 0,0 0 0 0,0 0-2 16,0 0 2-16,0 0-5 0,0 0-2 0,0 0 1 15,0 0 2-15,0 0 0 0,0 0 0 0,0 0 1 16,0 0-4-16,0 0 3 0,0 0 3 0,0 0-2 16,0 0 2-16,0 0-2 0,0 0 3 0,0 0-5 15,0 0 0-15,0 0 0 0,0 0 0 0,0 0 0 16,0 0-2-16,0 0 0 0,0 0 4 0,0 0-9 16,0 0-7-16,0 0-10 0,0 0-9 0,0 0-14 15,0 0-31-15,0 0-32 0,0 0-38 0,0 0-145 16,0 0-311-16,0 0 139 0</inkml:trace>
  <inkml:trace contextRef="#ctx0" brushRef="#br0" timeOffset="-53670.94">9611 10403 199 0,'0'0'205'0,"0"0"-18"0,16 0-13 16,-16 0-22-16,0 0-6 0,22 12-13 0,-11-2-6 15,2-2-9-15,-4 3-9 0,5 1-4 0,-1 3-1 16,2 4-5-16,-2 5-4 0,-1-4-1 0,-1 4-7 15,2 1-5-15,-1-1 1 0,-6 2 0 0,2 0 4 16,1 3-5-16,-5-5-6 0,-1 0-1 0,-3 1 2 16,-3-8 2-16,3-1-3 0,-7 7-1 0,1-7-1 15,-2 0-9-15,-1 2-1 0,0-3-7 0,0-3-7 16,-3 3-2-16,-3-6-2 0,7 4-5 0,-7-2-7 16,3-4-1-16,-2 4-7 0,2 0-21 0,-1-4-20 15,5-1-20-15,0 0-32 0,-3-1-25 0,2 1-33 0,9-6-44 16,-10 4-31-16,10-4-76 0,-9 3-154 0,9-3-464 15,0 0 206-15</inkml:trace>
  <inkml:trace contextRef="#ctx0" brushRef="#br0" timeOffset="-53512.36">10046 10844 177 0,'18'-1'268'0,"-7"-1"-14"0,-11 2-19 0,28 0-15 16,-12-1-18-16,4 1-16 0,7 1-16 0,-2-1-10 16,2 2-11-16,-2-1-14 0,3-1-14 0,-1 0-12 15,5-1-10-15,-6 1-11 0,1 0-8 0,-1-2-8 16,-4 2-4-16,-3-1-12 0,1 2-6 0,-7-1-18 16,-1 0-18-16,-12 0-28 0,17-1-28 0,-17 1-40 15,11-6-35-15,-11 6-25 0,2-9-47 0,-2 9-205 0,0 0-425 16,-8-23 188-16</inkml:trace>
  <inkml:trace contextRef="#ctx0" brushRef="#br0" timeOffset="-53309.32">10318 10636 199 0,'-5'8'243'0,"5"-8"-13"0,-7 9-10 15,5 1-3-15,2-10-8 0,-3 21-10 0,0-4-11 16,3-3-13-16,0 3-11 0,0 6-4 0,3-7-17 15,0 5-13-15,-1 0-9 0,1 2-12 0,-6-4-11 16,7 1-7-16,-5 3-13 0,-2-4-4 0,1 6-8 16,-4-8-4-16,3 1-8 0,-7 2-40 0,4-7-30 0,-3 3-42 15,-3-2-52-15,3 0-60 0,-1-4-85 16,2-2-185-16,-1-2-476 0,0-1 211 0</inkml:trace>
  <inkml:trace contextRef="#ctx0" brushRef="#br0" timeOffset="-52480.52">10877 10670 91 0,'0'0'283'0,"0"0"-18"15,0 0-15-15,0 0-16 0,-5-11-23 16,5 11-19-16,0 0-17 0,0 0-17 0,0 0-20 0,0 0-15 16,0 0-10-16,0 0-12 0,0 0-3 0,0 0-5 15,-10 29-4-15,8-19-1 0,1 0 2 0,-2 4-7 16,2 0-3-16,-1 4-5 0,-1-2-2 0,2 0-15 15,-2 0 4-15,0 0-5 0,1 0-9 0,-2-1-2 16,1 0-4-16,0-3-4 0,0 3-4 0,1-6-3 16,2-9-5-16,-4 17 1 0,2-9-3 0,2-8 2 15,-4 10-4-15,4-10 1 0,0 0-8 0,-3 11 3 16,3-11 4-16,0 0-5 0,0 0-2 0,0 0 3 16,0 0-6-16,0 0-7 0,0 0-14 0,18-24-13 0,-8 11-9 15,2-2-12-15,1 3-9 0,2-10-5 0,6 3-7 16,0 1 2-16,6-9 5 0,-3 9 4 15,-3-3 5-15,0 3 6 0,-2 3 4 0,0 0 3 0,1 0 1 16,-5 4 8-16,-2 3 10 0,1 0 4 0,-3 0 7 16,0 2 8-16,-4 2 5 0,1-1 0 0,-8 5 0 15,13-5-1-15,-13 5 1 0,9-3-5 0,-9 3 2 16,0 0 1-16,0 0 0 0,12 13 2 0,-12-13 2 16,0 14 6-16,2-6 6 0,-2-8-2 0,-2 23 5 15,1-12-3-15,-1 3 0 0,2-14 0 0,-6 21 2 16,2-7-2-16,2-5 0 0,1 3-3 0,-2 0 0 15,1-1-2-15,2-11-3 0,-1 18 1 0,-4-11-4 16,5-7 0-16,0 13 2 0,0-13-3 0,0 9 3 16,0-9-2-16,0 0-1 0,0 0 4 0,-1 14 3 15,1-14-5-15,0 0-3 0,0 0 1 0,0 0-5 16,0 0-8-16,0 0-6 0,27-16-11 0,-18 9-7 0,-2-1-2 16,3-3-3-16,4-1-3 0,-1-1 3 0,-1 2 0 15,2-2 2-15,-1 0 3 0,-1-2 4 0,1 5 0 16,-5-5 1-16,2 6 7 0,2-2 7 0,-1 4 8 15,-4 1 3-15,-1-1 13 0,-6 7 1 0,8-8-3 16,-8 8-5-16,7-8-1 0,-7 8 1 0,0 0-4 16,0 0 1-16,0 0 0 0,0 0 2 0,0 0-1 15,15 21 5-15,-15-11-1 0,3 2 9 0,-2 5 9 16,1-3 0-16,2 3-4 0,-2-3 0 0,-1 7 0 16,2-1-9-16,0-2 5 0,2-3-4 0,1 2-5 15,-3 0 4-15,0 1-5 0,1-3 1 0,1-2-1 16,-4 1 3-16,2-4-14 0,-1 1-25 0,-1-4-25 15,-1-7-25-15,0 13-40 0,0-13-16 0,2 11-30 16,-2-11-45-16,0 0-79 0,0 0-151 0,0 0-470 16,0 0 208-16</inkml:trace>
  <inkml:trace contextRef="#ctx0" brushRef="#br0" timeOffset="-52211.22">11937 10521 95 0,'0'0'247'16,"0"0"-14"-16,-16 1-17 0,16-1-12 0,0 0-10 0,-24 18-12 0,15-6-8 16,-4 1-16-16,1 1-10 0,0 9-12 0,-2-1-6 15,2 0-9-15,3 2-12 0,2 0-4 0,-3-4-6 16,5 6-7-16,-1-2-7 0,2 4-8 0,2-4-8 15,2 0-4-15,0 1-9 0,2 0-5 0,2 2-4 16,2-4-2-16,-1 1-5 0,4 0-24 0,-1-8-37 16,0 1-47-16,2-2-53 0,1 1-62 0,2-6-285 15,4 2-505-15,-1-4 225 0</inkml:trace>
  <inkml:trace contextRef="#ctx0" brushRef="#br0" timeOffset="-56079.68">7044 10576 38 0,'0'0'136'0,"0"0"-10"0,0 0-10 0,0 0-12 0,0 0-2 16,0 0-4-16,0 0-8 0,3-7-5 0,-3 7-8 15,0 0 1-15,0 0-2 0,0 0-8 16,7-7 7-16,-7 7-3 0,0 0-2 0,6-9-4 0,-6 9 4 16,0 0 0-16,6-8 2 0,-6 8 5 0,0 0-5 15,0 0 3-15,8-8-1 0,-8 8-3 0,0 0 0 16,0 0-2-16,6-10 3 0,-6 10 0 0,0 0-1 16,0 0-1-16,6-6-2 0,-6 6-3 0,0 0-4 15,0 0-4-15,0 0-3 0,0 0-7 0,0 0-5 16,0 0-2-16,0 0-2 0,0 0-5 0,0 0 3 15,0 0-3-15,0 0-2 0,0 0 1 0,13 20 1 0,-13-20-3 16,0 17 2-16,0-6-1 0,3-2 2 16,-3 6-4-16,0-2 4 0,0 1-4 0,-3-1 0 0,3 0-7 15,0 0 6-15,0 1-3 0,-3-3-4 0,0 0-2 16,3-11-3-16,-3 24 5 0,2-13-13 16,-2-1 6-16,3 0 5 0,0-10-7 0,-3 14-6 0,0-4 7 15,3-10 1-15,0 12-5 0,0-12 2 0,0 0 1 16,-3 13 0-16,3-13-8 0,0 0 4 0,-3 11 1 15,3-11 2-15,0 0-2 0,0 0-1 0,0 0 4 16,0 0 5-16,0 0 11 0,0 0 4 0,0 0-6 16,0 0-6-16,0 0-7 0,0 0 3 0,0 0 1 15,0 0-3-15,28-25-1 0,-20 15-1 0,1 2 5 16,0-4-13-16,1-3 0 0,3 1-3 0,-4 0-9 16,2-3-1-16,5 0-6 0,-7 2 5 0,2 1-1 15,1 4 1-15,-2-4 4 0,-1 2 1 0,4-1 0 16,-7 6-8-16,5-4 8 0,-2 4 0 0,-2 1-2 15,-1 0 5-15,-6 6-3 0,14-10 2 0,-8 8 0 16,-6 2 1-16,13-4 1 0,-13 4-1 0,10-2-2 0,-10 2-1 16,0 0 0-16,18 7 2 0,-10-1-2 0,-2 0 4 15,0 2 1-15,-5 2 0 0,5-3-3 0,0 6 0 16,0-1 6-16,-6 2-1 0,5-1 0 0,-2-1 2 16,-3 3 2-16,5-3 1 0,-5 2-4 0,0-6 6 15,0-8-6-15,0 20 0 0,0-10 0 0,0-10 2 16,0 16-4-16,0-8 5 0,0-8 1 0,0 14-7 15,0-14 3-15,0 0 4 0,-3 15-2 0,3-15-4 16,0 0 4-16,0 0 10 0,0 13-9 0,0-13 1 0,0 0-4 16,0 0 4-16,0 0-4 0,0 0-5 15,0 0 8-15,0 0-6 0,0 0 2 0,20-24 0 16,-14 14-5-16,4 3-9 0,-1-6-5 0,-1-1 4 0,4-1 4 16,-5 1-6-16,5 1 2 0,-2-2-2 0,1 5 5 15,-2-4 4-15,1 4 0 0,-1-3-2 16,2 4 3-16,-5-1 3 0,0 3-4 0,1 0 0 0,-1 0 2 15,3 0 2-15,-9 7-5 0,13-10 2 0,-2 10 3 16,-11 0-2-16,9-5-3 0,-9 5 5 0,19-1-3 16,-19 1-2-16,11 2 1 0,-11-2 7 0,12 10-3 15,-5-6 2-15,-1 4 2 0,-3 0 4 0,4 4 2 16,-4-2-2-16,0-1 7 0,0 6 2 0,2-3 4 16,-5 3-7-16,6-1 4 0,-3 2 1 0,-3-5-7 0,3 4 0 15,-3-2-2-15,0 0 2 0,3-2 1 16,-3-1 1-16,0-10 4 0,0 21-5 0,0-21-3 15,0 18-1-15,0-11-3 0,0-7-9 0,0 13-16 0,0-13-19 16,0 0-17-16,-3 15-25 0,3-15-23 0,0 0-23 16,3 14-21-16,-3-14-12 0,0 0-30 15,0 0-51-15,0 0-224 0,13 0-506 0,-13 0 224 0</inkml:trace>
  <inkml:trace contextRef="#ctx0" brushRef="#br0" timeOffset="-55777.33">8097 10496 47 0,'-3'-13'290'0,"3"13"-13"16,0 0-19-16,0 0-21 0,-6-9-23 0,6 9-25 0,0 0-19 16,0 0-15-16,0 0-10 0,0 0-4 0,0 0-10 15,-27 18-6-15,18-4-7 0,3 1-2 16,-4-2-1-16,-4 5 2 0,5-1-6 0,-1 3-1 0,1 2 0 15,2-4-3-15,1 5-6 0,0 0-4 0,1 0-6 16,-1-6-10-16,3 1-3 0,3-1 11 0,0 7-15 16,0-6-13-16,0-1-8 0,0-1 3 0,3-1-11 15,3 0-4-15,-4-1-6 0,1 0 0 0,3-3-4 16,-3 0-3-16,0-2-13 0,-3-9-28 0,13 15-28 16,-10-9-26-16,3 1-34 0,-6-7-40 0,7 11-37 15,-1-8-50-15,-6-3-82 0,0 0-227 0,0 0-580 16,17-1 258-16</inkml:trace>
  <inkml:trace contextRef="#ctx0" brushRef="#br0" timeOffset="-54888.12">8331 10589 38 0,'0'0'220'15,"0"-14"-3"-15,0 14-11 0,0 0-11 0,0-13-7 16,0 13-12-16,0 0-9 0,0 0-12 0,0-14-6 0,0 14-10 15,0 0-13-15,0 0-9 0,0-15-8 0,0 15-9 16,3-6-13-16,-3 6-7 0,9-6-8 0,-9 6-9 16,10-5-4-16,-10 5-5 0,17-2-4 0,-17 2-9 15,19-1-3-15,-10 1-5 0,8 1 2 0,-1 1-8 16,-6 2-6-16,2-3 1 0,-1 1-2 0,-2 2-4 16,1 2-1-16,2-1-3 0,-4 1 2 0,4 1-1 15,-5 0-1-15,-4 4-4 0,4-5 3 0,-1 2-5 16,-6 2 5-16,0-10-5 0,0 18 3 0,0-18 1 15,-4 18 0-15,-5-6 1 0,3-2 1 0,-7 2 3 0,2-2-2 16,-4 0-1-16,2 0 0 0,4-2-4 16,-5-1 8-16,1-1-3 0,0 2 0 0,1-1-6 15,4-4 1-15,-1 2 1 0,9-5-1 0,-16 7-1 0,10-3-2 16,6-4-3-16,-8 7 6 0,8-7-5 0,-8 6 4 16,8-6-5-16,0 0 6 0,0 0-5 0,0 0 2 15,0 0-3-15,0 0-3 0,16 14-2 0,-7-10-8 16,-9-4 2-16,16 2-1 0,-5-2-3 0,-11 0 5 15,25 5-1-15,-9-3-3 0,-2-2 3 0,1 4 4 16,-2-4-2-16,-2 2 1 0,5 0 1 0,-4-2 1 16,1 3-1-16,-4 0 1 0,-9-3 0 0,17 1 3 15,-7 1-1-15,-10-2 2 0,12 4-1 0,-12-4 0 0,8 4 3 16,-2 1 2-16,-6-5 1 0,7 11 5 16,-7-11-1-16,3 12 5 0,-3-12 4 0,-3 11 6 15,3-11 1-15,-7 15 2 0,1-8 0 0,0 2-2 16,-2-2-4-16,2-1 0 0,-4 2-1 0,1-3-7 0,-2 2 3 15,-5-1-1-15,4 0-1 0,-1 2-4 0,2-2 1 16,5-1-12-16,-7 1-20 0,4 0-17 16,-2-2-23-16,5 0-32 0,6-4-28 0,-13 10-32 0,13-10-33 15,0 0-41-15,-6 3-218 0,6-3-481 0,0 0 213 16</inkml:trace>
  <inkml:trace contextRef="#ctx0" brushRef="#br0" timeOffset="-54675.68">8859 10809 151 0,'0'0'309'0,"0"0"-29"0,0 0-27 0,0 0-25 16,0 0-19-16,0 0-19 0,0 0-9 0,12 11-19 16,-12-11-2-16,-6 14 2 0,6-14-18 0,-6 15-8 15,6-15-6-15,0 20-10 0,-3-13-5 0,-1 4-10 16,-2 3-9-16,0-1-5 0,0 1-13 0,-2-2-9 0,-1 1-5 15,2 0-7-15,-5 0-5 0,4-1-4 16,0-1-3-16,0-3-7 0,-1 4-10 0,3-4-26 16,-1-2-20-16,4 4-24 0,3-10-27 0,-12 11-25 0,1-7-30 15,11-4-32-15,-7 5-34 0,7-5-42 0,-12 2-231 16,12-2-503-16,0 0 223 0</inkml:trace>
  <inkml:trace contextRef="#ctx0" brushRef="#br0" timeOffset="-53672.75">9075 10642 104 0,'8'-7'231'0,"-8"7"-20"0,0 0-20 16,12-9-16-16,-5 7-11 0,-7 2-16 0,20-4-12 16,-13 2-10-16,-7 2-8 0,19-5-9 0,-10 3-5 0,5 0-7 15,2 0-6-15,-1 1-1 0,-4-1-3 0,-11 2-13 16,22 0 1-16,-10 0-6 0,-12 0-7 0,18 3-4 16,-9-1-7-16,-9-2-7 0,13 4 1 0,-13-4-9 15,11 7-7-15,-7-2 4 0,-4-5-1 0,0 11 3 16,0-11 2-16,0 0-3 0,-9 23 2 0,3-12-6 15,0 1 0-15,-7-1-4 0,2-2 1 0,1 2-2 16,-2 0-4-16,0-3-1 0,2 3-3 0,-1-4-2 16,-2 4 2-16,4-4-5 0,1-1 0 0,-1 1 2 15,0-2-4-15,9-5 0 0,-10 6 2 0,4 0-4 0,6-6-1 16,0 0-2-16,-6 11-2 0,6-11 5 16,0 0 0-16,0 11-3 0,0-11-1 0,0 0-2 15,12 10 3-15,-5-6-3 0,2 2 2 0,-9-6-1 0,17 3-4 16,-5-1 1-16,-2 1 1 0,-10-3 0 15,19 4-2-15,-8 2 1 0,2-2-1 0,-4-1 4 16,2 1-2-16,-2-1-2 0,1 0 3 0,-1 5-2 0,2-5-4 16,-9 2 1-16,7 0 5 0,-9-5-2 0,11 10 6 15,-5-2-3-15,-6-8 5 0,6 10-2 0,-3-5 5 16,-3-5 6-16,0 13 3 0,0-13-3 0,-3 14 4 16,3-14 3-16,-12 17-9 0,9-12 2 0,-8 1-1 15,5 0-1-15,-4-1 1 0,0 2-5 0,1-1 3 16,-2-2-5-16,2-1-6 0,-3 3-2 0,5-2-12 15,7-4-16-15,-19 3-16 0,13 1-24 0,6-4-23 16,-17 1-25-16,17-1-30 0,0 0-32 16,-16-7-50-16,16 7-214 0,-5-11-476 0,5 11 210 0</inkml:trace>
  <inkml:trace contextRef="#ctx0" brushRef="#br0" timeOffset="-50960.87">12389 10708 154 0,'-13'-20'217'0,"13"20"-11"0,0 0-12 16,0 0-19-16,0 0-12 0,0 0-8 0,0 0-4 16,0 0-8-16,6-10-5 0,-6 10-7 0,0 0-2 15,0 0-11-15,0 0-6 0,0 0-4 0,0 0-6 16,0 0-6-16,0 0-5 0,0 0-12 0,0 0-2 15,0 0-9-15,0 0-9 0,0 0-3 0,0 0-9 16,0 0-5-16,0 0-4 0,0 0-8 0,0 0 0 16,0 0-5-16,0 0 0 0,0 0-4 0,0 0-2 15,0 0-6-15,0 0 6 0,0 0-4 0,0 0-1 0,0 0-1 16,-6 37-2-16,4-27-1 0,2-10 0 16,-1 18-2-16,-1-11 3 0,2-7-4 0,-4 18-1 0,-1-8-3 15,4-1 3-15,1-9 1 0,-5 16 3 0,4-6-5 16,-2 0 1-16,3-10-6 0,-3 15 3 15,1-8-1-15,2-7 4 0,-1 17-5 0,-4-10 2 0,5-7-4 16,0 16 6-16,0-16-5 0,-1 9 6 0,1-9-3 16,0 0 1-16,0 15-3 0,0-15 3 0,0 0 1 15,0 13 1-15,0-13-2 0,0 0-2 0,6 6 4 16,-6-6-1-16,7 7-3 0,-7-7 3 0,14 3 0 16,-14-3-2-16,18 2 1 0,-9 0 2 0,-9-2 0 15,21 0-2-15,-5 0-5 0,-1 0 6 0,-2-2-4 16,2 2 2-16,2-2-3 0,-3 2 0 0,3-2-5 15,-1 2 6-15,1-4 2 0,-1 3 3 0,-1 1-1 16,0 0-2-16,-3-2-5 0,-12 2 3 0,28-1-4 0,-19-3 5 16,-9 4-2-16,17 0 1 0,-17 0 0 0,11-2-1 15,-11 2 0-15,0 0 0 0,12-4-1 0,-12 4-1 16,0 0-3-16,0 0-8 0,0 0-23 0,0 0-19 16,0 0-25-16,0 0-22 0,0 0-19 0,0 0-24 15,0 0-20-15,0 0-17 0,-19-22-54 0,19 22-157 16,-12-11-424-16,6 6 189 0</inkml:trace>
  <inkml:trace contextRef="#ctx0" brushRef="#br0" timeOffset="-50754.42">12593 10747 49 0,'0'0'251'15,"0"0"-17"-15,0 0-20 0,0 0-17 0,0 0-11 16,15 1-18-16,-15-1-4 0,0 0-8 0,0 0-11 15,6 20-6-15,-6-20-5 0,0 18-3 0,0-6-8 16,0-12-1-16,-1 25-2 0,-4-10-7 0,4-1-3 0,-2 1-9 16,0 1-6-16,0-1-7 0,-3 3-6 0,2-5-7 15,-2 4-12-15,3 0-2 0,-2-3-5 16,-1-3-5-16,3 3-7 0,-4-1 0 0,1-2-7 0,0 0-4 16,1-2-6-16,2-1-8 0,3-8-19 0,-7 13-25 15,4-5-23-15,3-8-26 0,-2 10-24 0,2-10-19 16,0 0-26-16,0 0-34 0,0 0-50 0,9 11-228 15,-9-11-490-15,23-6 216 0</inkml:trace>
  <inkml:trace contextRef="#ctx0" brushRef="#br0" timeOffset="-50515.04">12932 10955 221 0,'0'0'273'16,"0"0"-21"-16,0 0-21 0,0 0-13 0,0 0-12 15,0 12-12-15,0-12-12 0,0 0-11 0,-9 24-11 0,3-13-13 16,0 2-9-16,2-2-10 0,-1 0-10 0,-1 6-9 16,0-3-13-16,0 1-9 0,0 3-6 0,-1-9-5 15,-1 4-5-15,1 3-12 0,1-4-2 16,-1 0-7-16,1-3-8 0,-2 1 3 0,2 2-9 0,2-5-24 16,4-7-19-16,-3 13-23 0,-3-3-17 0,6-10-19 15,-6 8-18-15,6-8-28 0,-6 6-35 0,6-6-36 16,0 0-50-16,0 0-193 0,0 0-460 0,0 0 203 15</inkml:trace>
  <inkml:trace contextRef="#ctx0" brushRef="#br0" timeOffset="-50106.47">13368 10620 210 0,'0'0'229'0,"0"0"-19"16,0 0-15-16,0 0-10 0,-33 22-12 0,21-7-12 0,3-2-10 16,-5 5-10-16,-2 3-8 0,3 2-7 0,-1-1-13 15,1 2-1-15,-1-4-12 0,1 2-3 0,1-1-12 16,3 2-4-16,0-2-7 0,-1 0-2 0,2 2-8 16,-2-3-9-16,5 5-2 0,-1-8-3 0,2 0-6 15,4-3-2-15,-3 0 0 0,4 0-5 0,2 0-5 16,3-1-2-16,-1-4-2 0,2 4-3 0,5-4-5 15,-3-1 3-15,4-1-7 0,1 2-4 0,2-3-9 16,1-3-8-16,1 1 2 0,-3-4-3 0,-2 0-1 16,2 0-3-16,1-6-5 0,-4 1 5 0,-1-1-2 15,-4-5 4-15,2 3-2 0,-1-3 1 0,-6-4 4 16,1 7-2-16,-3-8 0 0,0 16-1 0,-5-23 4 16,-1 12 6-16,-2 5-2 0,2-8-4 0,-4 3 2 15,1 1-1-15,0 4 2 0,0 1 2 0,0-1-6 16,9 6 5-16,-18-4-15 0,9 0-19 0,9 4-19 15,0 0-17-15,-18-4-12 0,18 4-33 0,0 0 1 0,0 0-33 16,0 0-25-16,0 0-209 0,0 0-413 0,0 0 183 16</inkml:trace>
  <inkml:trace contextRef="#ctx0" brushRef="#br0" timeOffset="-49788.99">13709 10621 197 0,'0'0'210'0,"16"27"-12"0,-14-19-9 0,-2 4-10 0,4 2-7 15,-1 2-2-15,2 0-11 0,1 7 0 16,-3 1-7-16,3 1-3 0,-5-2-6 0,5 2-8 15,-3-1-7-15,-3-2-2 0,-3-1-13 0,3-4-1 0,-1 1-8 16,-4-1-5-16,4 3-11 0,-5-3-5 0,0-2-12 16,-2 2 0-16,-1-2-14 0,-2 0 0 0,-3-1-9 15,1 1-2-15,1-6-6 0,-2 4 1 0,-1-2-26 16,0-2-23-16,4 0-29 0,-3-1-35 0,-2 0-39 16,5 2-41-16,-1-2-35 0,5-4-71 0,7-4-190 15,-14 2-485-15,14-2 215 0</inkml:trace>
  <inkml:trace contextRef="#ctx0" brushRef="#br0" timeOffset="-49129.05">14045 10980 92 0,'13'4'260'0,"-13"-4"-16"15,18-4-12-15,-18 4-15 0,16 4-13 0,-5-4-13 0,-1 2-8 16,4 0-6-16,4 1-12 0,-4-3-6 0,4 3-10 16,2-2-10-16,-1 2-8 0,1 0-8 0,0-3-8 15,0 0-12-15,-4 1-5 0,4-1-14 0,0 0-7 16,0 2-1-16,-2-1-21 0,-2 2 4 0,4-3-5 16,-7-3-8-16,3 3-5 0,-5-1-6 0,-11 1-6 15,18-2-18-15,-18 2-27 0,15-1-24 0,-5-2-34 16,-10 3-40-16,9-8-27 0,-9 8-44 0,6-12-34 15,-2 4-241-15,-2-6-499 0,-2 14 221 0</inkml:trace>
  <inkml:trace contextRef="#ctx0" brushRef="#br0" timeOffset="-49126.06">14391 10823 140 0,'-9'11'238'16,"9"-11"-14"-16,-5 11-16 0,4-1-10 0,-2 2-5 15,1-3-13-15,2 6-14 0,-1 0-9 0,-4 3-18 0,4 0-14 16,1 4-7-16,-2 0-15 0,2 1-6 0,-3 0-10 16,0 2-8-16,-1 3-10 0,1-4-2 0,-5 1-32 15,2 4-37-15,-4-5-49 0,-2 1-56 0,2-1-73 16,-4-4-201-16,8-2-412 0,-1-1 182 0</inkml:trace>
  <inkml:trace contextRef="#ctx0" brushRef="#br0" timeOffset="-48238.43">15411 10553 184 0,'0'0'224'0,"3"-12"-11"0,-3 12-12 16,0 0-8-16,4-12-6 0,-4 12-9 0,0 0-8 15,0 0-13-15,0 0-5 0,2-12-16 0,-2 12-15 16,0 0-15-16,0 0-9 0,0 0-12 0,0 0-4 15,0 0-6-15,0 0 0 0,0 0 4 0,-17 41-1 0,11-24-3 16,-1-3-6-16,1 4 0 0,-2 4 2 0,-1 2 2 16,2 0-5-16,4-2-3 0,-1 1-2 0,-2-1-4 15,4 2-3-15,-2 0-1 0,4-3-4 0,-3 2-11 16,0 0 4-16,3 0-6 0,0-7 2 0,3 2-7 16,-3-2-3-16,0 0-3 0,0 0-12 0,1 0 13 15,-2 1-10-15,1-4 0 0,-3-3-12 0,3-10-23 16,-2 20-25-16,1-10-19 0,1-10-20 0,-5 14-26 15,4-6-33-15,1-8-41 0,-5 10-27 0,5-10-73 16,0 0-184-16,0 0-502 0,0 0 222 0</inkml:trace>
  <inkml:trace contextRef="#ctx0" brushRef="#br0" timeOffset="-47792.47">15394 10586 35 0,'-1'-15'209'0,"1"15"-9"0,0 0-9 15,-3-13-7-15,3 13-10 0,-3-10-4 0,3 10-5 16,0 0-12-16,-3-15-9 0,3 15-4 0,0 0-14 15,-3-16-7-15,3 16-10 0,0 0-9 0,3-14-4 16,-3 14-1-16,3-7-12 0,-3 7-5 0,0 0-5 16,6-15-5-16,-6 15-6 0,10-9-4 0,-2 5-6 15,-8 4-2-15,15-7-5 0,-8 5-9 0,5 0-2 16,3-1-3-16,-2 3-3 0,4-2 3 0,-2 0-7 16,3 2 6-16,-5-2-7 0,-13 2 0 0,22 2-3 15,-11-2-2-15,-11 0 1 0,16 4-7 0,-8-2-4 0,1 1-2 16,-9-3 1-16,9 9-1 0,-3-3-2 0,-6-6-2 15,3 11 3-15,-3-11 0 0,-2 14 1 0,2-14-2 16,-6 17-3-16,-1-10 4 0,1 3-4 0,0-2 5 16,-2-1-2-16,-1 3 1 0,-1-4-4 0,1 2 6 15,1-1-6-15,-5 3 2 0,4-4-10 0,2 1-20 16,-1-2-21-16,-4 5-30 0,5-3-27 0,-2-3-33 16,-2 1-41-16,11-5-58 0,-10 9-193 0,10-9-465 15,-9 7 206-15</inkml:trace>
  <inkml:trace contextRef="#ctx0" brushRef="#br0" timeOffset="-47139.25">15684 10924 25 0,'0'0'263'0,"0"0"-11"0,6-10-16 15,-6 10-16-15,0 0-9 0,3-9-15 0,-3 9-15 16,0 0-11-16,6-9-19 0,-6 9-9 0,6-6-18 0,-6 6-12 15,5-7-8-15,-5 7-9 0,14-9-11 16,-14 9-7-16,13-7-12 0,-5 2-8 0,-8 5-3 16,16-4-4-16,-7 1-5 0,-9 3-9 0,18-4 1 0,-18 4-9 15,21 0-1-15,-12 0-1 0,-9 0-3 16,21 4-2-16,-11 0-6 0,-1-1 1 0,2 2-4 0,-4 0 0 16,2-1-5-16,-9-4 4 0,12 17-1 0,-8-10-6 15,-2 4 1-15,-1 0 0 0,-1-11-3 0,-1 20 3 16,-4-7-3-16,1-1 2 0,-5 5-1 0,2-7 3 15,-4 4-3-15,-1-7 4 0,-4 8-1 0,2-5 0 16,-2 1-2-16,1-1 0 0,-1-3 1 0,-1 3 0 16,4-3-5-16,-4 1 3 0,5 0-1 0,-1-3 4 15,4-2-1-15,-4 2 1 0,1-2-3 0,6 3 2 16,6-6-1-16,-15 4 1 0,7-1-1 0,8-3 1 16,0 0-2-16,-15 2 6 0,15-2-4 0,0 0 1 15,0 0 1-15,0 0-2 0,0 0-3 0,0 0 2 0,0 0 0 16,0 0-7-16,0 0 1 0,0 0 2 0,0 0 2 15,0 0-2-15,32-18 0 0,-22 18 0 0,2-4 1 16,2 3-4-16,2 0 0 0,2 1 4 0,1 1-4 16,7 0 2-16,-7 3-1 0,-3-4 2 0,2 2 2 15,2-1-1-15,-4 3-2 0,-2 0-2 0,-3-2-11 16,-2-1-13-16,2 1-18 0,-2 2-14 0,-9-4-15 16,16 6-20-16,-16-6-12 0,9 1-26 0,-9-1-20 15,0 0-23-15,0 0-65 0,0 0-132 0,18-7-403 16,-18 7 178-16</inkml:trace>
  <inkml:trace contextRef="#ctx0" brushRef="#br0" timeOffset="-46790.94">16473 10586 36 0,'3'-8'244'0,"-3"8"-22"0,0 0-15 15,9-9-18-15,-9 9-20 0,0 0-16 0,0 0-8 16,10 0-20-16,-10 0 1 0,0 0-6 0,13 18-2 16,-10-8-2-16,0 0-1 0,0 4-1 0,0 0-2 15,-3 2-2-15,2 1-6 0,1 5 1 0,-2 2-4 16,1-1-4-16,1 1-11 0,-3 0-2 0,0-3-9 15,0-2-3-15,1 1-7 0,-1-1-8 0,-1 0 0 16,1-1-5-16,-3-1-11 0,1 0-1 0,1-3 6 16,1 1-13-16,-3-2-5 0,3 0-6 0,-2-2 1 15,2-11 0-15,-1 18-16 0,1-18-23 0,-2 14-19 0,2-14-22 16,-3 11-21-16,3-11-24 0,0 0-28 16,-3 8-25-16,3-8-38 0,0 0-67 0,0 0-176 15,0 0-472-15,0 0 209 0</inkml:trace>
  <inkml:trace contextRef="#ctx0" brushRef="#br0" timeOffset="-46471.23">16501 10520 36 0,'4'-14'249'0,"2"4"-22"0,-3 4-18 0,-3 6-19 16,11-12-20-16,-5 5-9 0,1 0-15 0,-7 7-10 15,14-8-10-15,-5 4-14 0,-2 0-6 0,-7 4-12 16,18-5-7-16,-18 5-8 0,18-6-8 0,-9 5-12 16,-9 1 3-16,18 0-11 0,-18 0 1 0,15 1-11 15,-15-1-2-15,13 2-3 0,-13-2-5 0,13 8-4 16,-7-7-4-16,-6-1-4 0,6 11 1 0,-6-11-3 16,6 12-2-16,-6-12-1 0,0 14 1 0,0-14 3 15,-3 17 0-15,0-9 0 0,3-8 0 0,-10 17-1 0,2-7 3 16,2-2-5-16,-4 0 4 0,0 3-6 0,-2-3-1 15,1 2-3-15,-1-3 1 0,0 4-23 16,0-4-28-16,5 3-33 0,-6-2-35 0,5 0-30 0,1 0-85 16,-1-3-161-16,8-5-417 0,-4 10 186 0</inkml:trace>
  <inkml:trace contextRef="#ctx0" brushRef="#br0" timeOffset="-45723.23">16819 10833 3 0,'17'-8'230'0,"-17"8"-20"0,11-2-12 0,-11 2-14 16,13 0-12-16,-13 0-12 0,18 0-12 0,-18 0-6 15,18 0-9-15,-18 0-7 0,17 2-6 0,-7 2-12 16,-10-4-10-16,13 5-9 0,-13-5-11 0,14 6-8 16,-14-6-6-16,6 5-5 0,-6-5-5 0,6 13-2 15,-6-13 1-15,-3 11-6 0,3-11 5 0,0 0-2 16,-15 17 0-16,9-10-4 0,-6 1-2 0,4 0-4 15,-3-1-3-15,-3 1-5 0,5-3-3 0,-4 2 0 16,2-1-4-16,2-1-2 0,0 1-1 0,0-4-2 16,9-2-6-16,-13 5 2 0,13-5 2 0,-13 6-5 15,13-6-3-15,0 0 0 0,-9 5 0 0,9-5-5 16,0 0-5-16,0 0-7 0,0 0-6 0,0 0-5 16,0 0-4-16,0 0-7 0,21 13-6 0,-21-13-2 15,14 4 0-15,-3-2 0 0,1-1 4 0,-12-1 5 0,21 4-1 16,-9-2 3-16,3 2 5 0,-3-1-1 0,-2-2 2 15,2 2 6-15,-2-2 2 0,1 2 4 0,-11-3 2 16,21 7 8-16,-11-6-1 0,-1 4 4 0,1-4 4 16,-10-1 0-16,14 9 1 0,-7-8 0 0,-7-1 1 15,9 10-4-15,-3-5 2 0,-6-5 2 0,5 11 1 16,-4-5-1-16,-1-6-2 0,-1 15 4 0,1-15 2 16,-5 13-3-16,5-13-2 0,-9 12 3 0,9-12-4 15,-12 8 0-15,6-3 3 0,-1 2-6 0,7-7-2 16,-18 6-19-16,11-1-28 0,7-5-23 0,-17 6-25 15,10-6-21-15,7 0-22 0,0 0-27 0,-20-4-229 16,20 4-422-16,0 0 187 0</inkml:trace>
  <inkml:trace contextRef="#ctx0" brushRef="#br0" timeOffset="-45216.73">17576 10456 130 0,'3'-22'284'0,"0"13"-20"15,3-1-23-15,0 3-20 0,6-7-22 0,1 6-18 16,-4-1-17-16,9 3-15 0,-3-2-13 0,9 1-13 16,-8 0-12-16,1 3-11 0,5-2-9 0,-2 2-10 0,1 4-10 15,4-5-4-15,-7 5-10 0,-3 1-2 16,1-1-8-16,0 4-1 0,-5-2-8 0,-2 0-6 16,-9-2-9-16,15 7 4 0,-11-1-5 0,-4-6 0 15,3 14-3-15,-3-14-1 0,-3 17-3 0,-6-6 0 0,0 0-4 16,-1 1 6-16,-3-1-3 0,-5 4 0 0,-5-1-8 15,1 0 7-15,2 0-4 0,-2-1-12 16,0 2-30-16,1-1-29 0,1-3-31 0,4 2-26 0,-2-2-38 16,5-4-62-16,1 2-190 0,4 0-441 0,1-2 196 15</inkml:trace>
  <inkml:trace contextRef="#ctx0" brushRef="#br0" timeOffset="-45493.84">17609 10537 254 0,'0'0'231'16,"6"-10"-24"-16,-6 10-18 0,0 0-9 0,0 0-11 15,0 0-9-15,0 31 0 0,0-20-7 0,-2 6-6 0,2-3-1 16,0 3-4-16,0 1-17 0,-1 4 2 0,1 3-4 15,0-2-7-15,0 1 3 0,0 2-10 0,-3-2-5 16,6 0-9-16,0 1-15 0,1-2 0 0,-2 0-4 16,-1-4-7-16,2-1-9 0,0 3-6 0,-1-4-4 0,-2 0-2 15,0-3-9-15,0 4-2 0,3-6 1 0,-2 3-12 16,-1-4 1-16,0-11-6 0,-1 18-26 16,1-18-17-16,-3 13-18 0,3-13-21 0,-2 14-11 0,2-14-24 15,0 0-24-15,-3 7-30 0,3-7-34 0,0 0-37 16,0 0-244-16,0 0-504 0,0 0 223 0</inkml:trace>
  <inkml:trace contextRef="#ctx0" brushRef="#br0" timeOffset="-44685.53">18012 10904 93 0,'0'0'277'16,"0"0"-20"-16,0 0-23 0,0 0-21 0,0 0-18 15,0 0-11-15,0 0-15 0,0 0-15 0,0 0-8 16,-35 7-13-16,23 0-2 0,1 3-6 0,-3-2-12 16,-1 3-5-16,2-2-8 0,-1 6-9 0,1-2-7 0,1 1-6 15,0 0-6-15,3 2-5 0,-1 0-8 0,1-1-3 16,0 0-5-16,3-3-2 0,-3 5-5 16,7-4 0-16,1 3-8 0,-1-1-6 0,2 0 9 15,2-6-12-15,-2 2 2 0,6-3-3 0,0 2-3 16,3 1-3-16,-2-4 1 0,5 0-4 0,0-4-3 15,-3 0-4-15,3-2-2 0,-12-1-1 0,27-4-4 16,-18 3-4-16,1-6-3 0,-1 1-7 0,3-6-7 0,-6 4-19 16,1-4-13-16,-1 2-12 0,-4 1-17 0,1-2-17 15,-3 11-23-15,-3-18-21 0,3 18-20 16,-9-18-26-16,3 11-60 0,-1 1-159 0,-1 1-439 0,8 5 194 16</inkml:trace>
  <inkml:trace contextRef="#ctx0" brushRef="#br0" timeOffset="-7654.65">18525 10785 144 0,'0'0'241'15,"0"0"-12"-15,0 0-9 0,0 0-7 0,24 7-10 0,-11-5-11 16,0 0-11-16,7 0-12 0,5 2-8 0,4-3-12 16,-1-1-10-16,3 3-6 0,0 1-8 0,-1-2-14 15,0-1-10-15,0 3-14 0,0-4-2 0,-3 3-15 0,-8 0-7 16,-1-1-9-16,1 2-19 0,-2 0-27 0,-2 1-25 16,-3 0-32-16,-5 0-34 0,-1-1-30 15,-6-4-38-15,10 12-37 0,-10-12-231 0,5 8-454 0,-5-8 202 16</inkml:trace>
  <inkml:trace contextRef="#ctx0" brushRef="#br0" timeOffset="-7906.98">18563 10602 155 0,'0'0'274'16,"0"0"-20"-16,0 0-16 0,0 0-16 0,0 0-17 15,0 0-10-15,32 0-10 0,-32 0-15 0,30 7-9 16,-11-3-9-16,-1 1-7 0,1 2-12 0,1-3-9 15,-5 0-10-15,4 4-9 0,-4-5-11 0,1 1-9 16,-1 0-10-16,3 1-6 0,-4 1-7 0,-1-2-5 16,2-3-3-16,-2 2-6 0,-1 1-6 0,-12-4-5 15,15 7-5-15,-7-5-1 0,-8-2-11 0,13 4-21 16,-6 1-17-16,-7-5-21 0,12 6-23 0,-12-6-15 0,11 6-23 16,-11-6-26-16,4 4-27 0,-4-4-30 0,0 0-28 15,0 0-217-15,11 4-464 0,-11-4 205 0</inkml:trace>
  <inkml:trace contextRef="#ctx0" brushRef="#br0" timeOffset="6513.67">19509 10636 246 0,'0'0'252'16,"0"0"-12"-16,0 0-17 0,0 0-21 0,0 0-24 0,0 0-16 15,0 0-18-15,-16 0-15 0,16 0-5 0,0 0-10 16,-14 17-8-16,8-10-6 0,0 3-3 16,3 0-7-16,-7-2-3 0,5 6-7 0,1-1-5 0,-2 1-6 15,4 0-3-15,-2 0-7 0,4-3-1 0,-2 2-6 16,4 0-3-16,1 2 2 0,-2-1-2 0,5-3 2 16,0-2-2-16,-1-1-3 0,5 3 1 0,2-3-2 15,2-3-4-15,2 2-7 0,0-6 0 0,4 1-6 16,-4-1-4-16,2-1 0 0,3 0-2 0,-3-3 0 15,6-4-2-15,-3-2-5 0,3 0-1 0,-10-4 0 0,6 1-2 16,-1-5-4-16,-4-3 1 0,2 2-2 0,-4-4 2 16,-6 5-4-16,-1 2 0 0,-3-10-4 15,2 9 1-15,-7 1-1 0,-1-1-1 0,0 3-6 0,-3 0 1 16,0 4-14-16,-1 1-4 0,-5 1-13 0,3 2-10 16,-7 3-13-16,1 1-11 0,0 2-18 15,-3 4-14-15,-1 2-20 0,2 0-12 0,-5 5-29 0,5-2-15 16,-6 5-56-16,0 1-167 0,2-3-435 0,-1 2 192 15</inkml:trace>
  <inkml:trace contextRef="#ctx0" brushRef="#br0" timeOffset="2431.47">20214 10724 93 0,'0'0'275'0,"0"0"-18"0,0 0-18 0,-35 1-22 16,35-1-16-16,0 0-21 0,0 0-16 0,0 0-14 15,0 0-9-15,0 0-8 0,0 0-4 0,37 7-9 16,-24-7-7-16,5 4-5 0,0-3-6 0,0 2-4 0,1 1-6 16,1-1-7-16,7-2-6 0,0 1-6 15,-1 2-5-15,-6-3-6 0,2 1-6 0,-4-2-6 16,1 0-4-16,1 0-7 0,-2 0-2 0,-2 0-1 15,1 4-5-15,-3-4-6 0,-2 0-4 0,0 0 1 0,-12 0-2 16,18 0-7-16,-7 0-7 0,-11 0-11 0,13 0-14 16,-13 0-22-16,0 0-23 0,18-4-29 0,-18 4-42 15,0 0-30-15,9-2-33 0,-9 2-52 0,0 0-186 16,0 0-471-16,-8-19 209 0</inkml:trace>
  <inkml:trace contextRef="#ctx0" brushRef="#br0" timeOffset="2672.83">20495 10551 144 0,'0'0'285'0,"0"0"-20"0,-11-10-26 0,11 10-24 0,0 0-26 16,0 0-17-16,0 0-17 0,0 0-16 15,0 0-11-15,-16 12-10 0,16-12-8 0,-9 16-3 16,5-7-11-16,2 2-5 0,-2 2-9 0,-1 2-8 0,2-1-5 15,-3 4-7-15,5-3-7 0,-1 1-4 0,-2 3-6 16,-2 1-5-16,3 4-2 0,-2-3 0 0,-1 1-27 16,3 2-31-16,-3-6-25 0,-1 3-42 0,-1 0-45 15,3-4-45-15,-3 0-250 0,2-3-461 0,2 0 204 16</inkml:trace>
  <inkml:trace contextRef="#ctx0" brushRef="#br0" timeOffset="3816.9">21126 10391 55 0,'-5'-8'226'16,"5"8"-16"-16,0 0-11 0,0 0-18 0,0 0-12 16,0 0-13-16,0 0-15 0,0 0-8 0,0 0-10 15,-3-12-12-15,3 12-11 0,0 0-8 0,0 0-6 16,0 0-7-16,0 0-11 0,0 0-4 0,0 0-8 0,14-11 0 15,-14 11-8-15,13-4-8 0,-13 4-1 16,0 0-4-16,24 3-5 0,-24-3 1 0,16 0-3 16,-5 2-1-16,-11-2-2 0,15 5-1 0,-8-1-4 0,4-2-2 15,-11-2-2-15,16 7-3 0,-10-2 2 16,-6-5-2-16,10 13-6 0,-8-7 9 0,2 4 2 16,-4-10 0-16,0 19-3 0,-3-10 7 0,3-9 2 0,-4 26 5 15,-2-15 3-15,0 2-5 0,-4 2 2 0,1-4-1 16,-2 4-5-16,2-3 3 0,-3-1-2 0,0-1-3 15,2 1-4-15,-2 0-1 0,0-3 1 0,3 1 0 16,-1-4-3-16,4 3 1 0,-3-1-2 0,1-3-4 16,8-4-1-16,-13 8 2 0,7-2-1 0,6-6-2 15,-9 7 0-15,9-7 2 0,0 0-6 0,-9 7 7 16,9-7-1-16,0 0 3 0,0 0-6 0,0 0-1 16,0 0-7-16,0 0-6 0,0 0-7 0,0 0-1 15,27 3-1-15,-27-3 0 0,24 0-1 0,-6-2 2 16,-3 2 2-16,1 0 2 0,3 0-2 0,-2 2 3 15,2-1 0-15,-1-1 0 0,0 0 3 0,-5-1-1 16,2 2-1-16,-3 2 7 0,2-3-2 0,-14 0 0 0,16 4-1 16,-16-4 3-16,10 4-5 0,-10-4 3 15,12 4-3-15,-7 1 6 0,-5-5-1 0,4 8-1 16,-4-8 1-16,3 13 5 0,-3-13 1 0,0 14 3 0,2-4-3 16,-2 1 5-16,0-11-2 0,-2 19 6 0,-1-10-1 15,2 5 0-15,-1-4 1 0,2-10 1 16,-6 21-3-16,2-12 3 0,-1 2-3 0,-1-2 1 0,0-3-3 15,-1 1 4-15,-3 1-4 0,-4 0 1 0,1-1 0 16,-2-1 3-16,0-3-4 0,-3 1 0 0,3 0-2 16,-3-1 3-16,3-1-8 0,-3 0-11 0,3 0-15 15,-1-1-20-15,3-1-23 0,13 0-20 0,-21-3-31 16,12-1-23-16,9 4-38 0,-14-8-251 0,10 2-464 16,4 6 205-16</inkml:trace>
  <inkml:trace contextRef="#ctx0" brushRef="#br0" timeOffset="4715.02">21774 10507 79 0,'0'0'216'15,"-14"2"-6"-15,14-2-16 0,-15 4-17 16,9-1-14-16,6-3-13 0,-12 5-16 0,12-5-8 0,-9 6-8 16,9-6-10-16,-11 6-3 0,11-6-10 0,-7 8-13 15,7-8-4-15,-6 11-8 0,6-11-4 0,-6 11-6 16,6-11-5-16,0 9-4 0,0-9-4 0,4 15-6 0,-4-15 0 16,8 13-4-16,-1-7-4 0,-1 2 0 15,3-2-4-15,3 2-3 0,0 3-1 0,2-1-2 16,-3-2-3-16,3 3-2 0,-1-1 1 0,1 0 1 0,1-3-2 15,0 4-1-15,-2-4 1 0,0 2-2 0,-1-1 2 16,-1 1-2-16,-2-4-2 0,-2 5-3 0,-1-7 0 16,-6-3 0-16,12 13-4 0,-9-8 1 0,2 1-3 15,-5-6-1-15,1 13 7 0,-1-13 3 0,0 15 4 16,0-15 3-16,-6 14 2 0,2-9 3 0,-5 1 1 16,-2 1 1-16,-1 0-5 0,-3-3 0 0,2 3-2 15,-3-4-1-15,-1 2-1 0,1 0-2 0,1-3 0 16,-3 0-5-16,3 2 2 0,3-2-5 0,-1-1-9 15,-1 2-13-15,5 1-15 0,9-4-19 0,-15 3-14 0,15-3-16 16,-12 0-13-16,12 0-27 0,0 0-32 16,0 0-35-16,0 0-61 0,0 0-132 15,0 0-406-15,17-23 180 0</inkml:trace>
  <inkml:trace contextRef="#ctx0" brushRef="#br0" timeOffset="4143.55">21754 10520 216 0,'0'0'236'0,"13"-4"-13"0,-13 4-12 15,19-2-18-15,-7 1-13 0,2 2-11 0,2-1-11 16,2 2-10-16,0-2-13 0,3 0-11 0,-2-2-11 0,2 2-7 16,4 0-13-16,-5 0-10 0,-2-1-8 0,1 1-7 15,-2-3-6-15,-3 3-4 0,1 0-8 16,-3 3-8-16,-12-3-15 0,18 1-18 0,-18-1-23 0,15 0-22 15,-15 0-26-15,8 2-26 0,-8-2-29 0,0 0-25 16,0 0-41-16,0 0-174 0,0 0-385 0,0 0 170 16</inkml:trace>
  <inkml:trace contextRef="#ctx0" brushRef="#br0" timeOffset="4954.07">22253 10651 233 0,'11'-5'228'16,"-11"5"-18"-16,0 0-21 0,0 0-18 0,0 0-16 15,0 0-10-15,0 0-12 0,0 0-9 0,0 0-9 16,0 22-7-16,0-22-6 0,-2 12-2 0,2-12-2 16,-4 14-4-16,4-14-8 0,0 15-1 0,0-15-4 15,4 15-2-15,-2-9 0 0,-2-6 0 0,9 10-8 16,-3-2 2-16,1-2-9 0,2-3-3 0,1 4-3 15,4-1-4-15,4-1-6 0,-3-2 1 0,3-2-7 16,1 1-4-16,0-2-2 0,1 0-6 0,-2 0-1 16,-1-3-5-16,1-1-2 0,-3-2-1 0,0-1-4 15,2 0-3-15,-7-3 0 0,2-1-2 0,-6 0 2 0,0-3-6 16,0 5 2-16,-6-7-2 0,0 3-5 0,-3-1 4 16,-2-1-5-16,-5-1-3 0,1 4 5 15,-3-1-3-15,-3 2 1 0,-4-6-7 0,-2 7 6 0,-3-1 0 16,-1 1-2-16,5 6 6 0,1-1-5 0,-2 0 0 15,2 1-1-15,2 3 0 0,-2 0 1 0,4 2-2 16,-1-1 1-16,4 5-9 0,3-3-7 0,9-2-12 16,-18 5-5-16,13 1-12 0,5-6-14 0,-12 12-24 15,12-12-23-15,0 13-21 0,0-13-25 0,12 17-41 16,-4-10-251-16,2-1-480 0,7 3 213 0</inkml:trace>
  <inkml:trace contextRef="#ctx0" brushRef="#br0" timeOffset="5237.31">22821 10690 5 0,'0'0'294'0,"0"0"-22"0,0 0-24 16,0 0-24-16,12-2-23 0,-12 2-24 0,0 0-17 16,0 0-13-16,3 11-11 0,-3-11-10 0,6 10-5 15,-6-10-6-15,8 13-7 0,-2-5-7 0,1-1-6 16,-1 3-2-16,6-2-5 0,0 1-9 0,1 1-10 15,1-3-5-15,1 0-6 0,4 1-7 0,-1-2 1 16,1-2-8-16,-1 2-2 0,6-5-4 0,-3 2-2 16,4-3-1-16,-8 0-4 0,2-3 2 0,1 0 1 15,-3-2 1-15,1-2-4 0,-3-3 0 0,-3 1-5 16,-1-3 2-16,-1-1-5 0,-4-4-3 0,0 2-1 16,-4-5-19-16,-4 2-15 0,-4 2-11 0,-6-6-14 15,-6 0-19-15,-3 2-21 0,-1 2-27 0,-5 1-30 16,-10 1-36-16,-2 0-41 0,-7 0-243 0,3 5-495 0,-7-1 220 15</inkml:trace>
  <inkml:trace contextRef="#ctx0" brushRef="#br0" timeOffset="12208.66">23634 10667 180 0,'0'0'206'0,"0"0"-12"0,0 0-11 0,0 0-12 16,0 0-9-16,0 0-9 0,0 0-13 0,0 0-5 0,0 0-10 15,0 0-12-15,0 0-5 0,0 0-10 0,-10 4-11 16,10-4-8-16,0 0-6 0,0 0-7 0,0 0-3 16,0 0-7-16,0 0-6 0,0 0-6 0,0 0 1 15,0 0-9-15,0 0-1 0,0 0-5 0,0 0-2 16,0 0-3-16,0 0 2 0,30 9-3 0,-24-7-3 15,7 0-1-15,2 4-5 0,0-2 0 0,0 0-2 16,1-3 0-16,1 2-2 0,0 1 0 0,3 2-2 16,7-4-1-16,-8 3 1 0,5-5-4 0,-2 3 3 15,-4-1-4-15,5-1 1 0,-7 0-14 0,2-1-9 16,-2 0-14-16,-2 3-15 0,-2-2-18 0,-12-1-15 16,18 2-27-16,-18-2-20 0,14-2-32 0,-14 2-218 0,8-4-408 15,-8 4 181-15</inkml:trace>
  <inkml:trace contextRef="#ctx0" brushRef="#br0" timeOffset="11854.32">23676 10653 2 0,'0'0'96'0,"0"0"-19"0,0 0-14 15,0 0-26-15,0 0-20 0,0 0-27 0,0 0-37 16,0 0-52-16,0 0 24 0</inkml:trace>
  <inkml:trace contextRef="#ctx0" brushRef="#br0" timeOffset="13025.94">23839 10492 215 0,'0'0'271'15,"0"0"-23"-15,0 0-29 0,0 0-23 0,-5-7-22 16,5 7-16-16,0 0-12 0,0 0-14 0,0 0-8 16,-12 28-6-16,5-14-8 0,2-1-7 0,2 5-5 0,-1-4-2 15,-2 7-10-15,1-5-8 0,2 3-8 16,3 4-4-16,-6-6-6 0,6-1-4 0,0 2-8 0,-1-1-4 16,-2 1-1-16,6 0-6 0,-6-2-15 0,3 1-23 15,0 0-28-15,0-4-30 0,3 3-39 0,-3-2-39 16,1-4-48-16,-1-10-234 0,5 14-453 0,-2-6 201 15</inkml:trace>
  <inkml:trace contextRef="#ctx0" brushRef="#br0" timeOffset="13029.93">24687 10432 133 0,'0'0'252'0,"6"-13"-15"0,-6 13-20 0,0 0-24 15,0 0-18-15,0 0-16 0,0 0-13 0,0 0-3 16,0 0 1-16,0 0-8 0,0 0-1 0,0 37-9 16,-3-26 6-16,0 3-8 0,-3-5-8 0,3 7-1 15,2 0-9-15,-4 0-3 0,1-2-6 0,1-1-9 16,0 4-1-16,-2-5-6 0,1 3-10 0,1-3-4 16,-2 0-8-16,2 3-3 0,-3-4-8 0,2 0 1 15,1-1-4-15,0-2-3 0,-4 2-6 0,2 0-5 16,2-3-3-16,-1 3-1 0,1 1-25 0,-2-3-15 15,-1 3-17-15,-3-2-26 0,2-2-22 0,-2 3-19 16,-2 1-28-16,5-5-27 0,-4 2-32 0,4-1-32 0,-1-2-261 16,7-5-515-16,-9 7 229 0</inkml:trace>
  <inkml:trace contextRef="#ctx0" brushRef="#br0" timeOffset="15612.46">24918 10418 5 0,'0'0'236'16,"-21"0"-13"-16,6 0-12 0,5 1-18 0,10-1-12 0,-22 6-24 15,10-5-9-15,4 1-9 0,-4 3-15 0,12-5-13 16,-13 8-6-16,7-5-14 0,6-3-8 0,-12 12-11 16,9-7-3-16,3-5-7 0,-6 13-3 0,6-13-4 15,0 11-4-15,0-11-8 0,2 14-1 0,4-6-5 16,0-1 0-16,-1 0-3 0,3-1-1 0,4 4-5 0,4 0 1 15,-4-2-2-15,3 0-3 0,2 0 0 16,-1-1 0-16,2 2-4 0,1-1 4 0,-2 1-5 16,2-2 3-16,-6 3-9 0,7-2 2 0,-8 4 4 15,1-4-5-15,1-1-3 0,-2 4 1 0,-5-5-4 0,-1 3 2 16,1-3-4-16,-1 4-2 0,-1-3 1 0,-5-7 0 16,3 14 1-16,-3-14 5 0,-2 17 6 15,-4-9-3-15,-1 2 3 0,-2-3-2 0,-6 2 1 0,0-4 1 16,3 1 0-16,-7 1-2 0,2-1-6 0,1-1 4 15,0 1-2-15,-4-2 0 0,1-1-4 0,-1 1 0 16,6-2-12-16,2 3-21 0,0-3-22 0,-2-2-23 16,14 0-29-16,-19 4-29 0,19-4-21 0,-9 1-33 15,9-1-227-15,0 0-443 0,0 0 197 0</inkml:trace>
  <inkml:trace contextRef="#ctx0" brushRef="#br0" timeOffset="15015.46">24969 10432 205 0,'0'0'257'0,"0"0"-18"0,0 0-20 16,0 0-12-16,0 0-13 0,36-10-9 0,-20 7-12 16,4 2-10-16,-1 1-10 0,0 1-14 0,7 2-10 15,-7 0-12-15,8-3-10 0,-11 1-10 0,4-1-6 16,2 0-10-16,-5 2-11 0,-1-2-7 0,-4 0-5 16,3 0-5-16,-3 1-8 0,-2 2-2 0,-10-3-5 15,20 1-5-15,-12 0-3 0,-8-1-18 0,17 2-15 16,-17-2-20-16,10 5-19 0,-10-5-24 0,0 0-17 15,9 7-20-15,-9-7-15 0,3 8-17 0,-3-8-43 16,0 0-66-16,0 0-124 0,0 0-399 0,0 0 177 16</inkml:trace>
  <inkml:trace contextRef="#ctx0" brushRef="#br0" timeOffset="16042.36">25822 10618 95 0,'-9'-5'251'16,"9"5"-17"-16,0 0-20 0,0 0-9 0,-10 15-9 15,10-15-9-15,-11 14-10 0,5-3-12 0,-3 3-7 0,2-1-9 16,-2 0-4-16,1 3-13 0,0 0-9 0,-3-1-11 15,5 1-11-15,-3-1-9 0,2 2-9 0,-10 1-7 16,4 4-8-16,-2-6-7 0,2 4-5 0,-7-4-3 16,7-3-22-16,-2-1-22 0,-2-3-24 0,4 2-23 15,0-4-29-15,-4 3-38 0,4-3-16 0,-4-1-32 16,8-2-43-16,-1 0-217 0,10-4-448 0,-16 0 198 16</inkml:trace>
  <inkml:trace contextRef="#ctx0" brushRef="#br0" timeOffset="15846.88">25515 10617 96 0,'0'0'251'0,"12"-6"-15"0,-12 6-20 16,13-2-16-16,-13 2-10 0,15 2-11 15,-15-2-13-15,18 7-9 0,-9-4-13 0,4 7-11 0,-2 0-2 16,4 0-11-16,-2-1-12 0,-2 4 0 0,4-2-9 15,1 6 0-15,-3-5-4 0,4 0-8 0,-4 0-14 16,-1 1-6-16,7 5-2 0,-8-5-9 0,1-2-7 16,-2 0-1-16,-1-4-6 0,2 3-4 0,-5-2-1 15,4 2-6-15,-1-4-2 0,-3-1-3 0,1 1-22 16,-7-6-13-16,6 9-26 0,-6-9-30 0,6 6-19 16,-6-6-30-16,8 5-11 0,-8-5-36 0,0 0-37 15,0 0-234-15,0 0-467 0,0 0 206 0</inkml:trace>
  <inkml:trace contextRef="#ctx0" brushRef="#br0" timeOffset="17461.78">26386 10547 105 0,'0'0'230'16,"-23"0"-11"-16,13 1-15 0,1 3-16 0,9-4-14 16,-16 6-12-16,16-6-14 0,-11 4-9 0,11-4-11 0,-9 2-10 15,9-2-9-15,-9 8-6 0,9-8-11 16,0 0-4-16,-7 10-3 0,7-10-7 0,0 0-6 16,0 11-3-16,0-11-8 0,0 0 0 0,10 13-8 15,-10-13-2-15,9 8-9 0,-1-2-3 0,4-1 0 0,1-1-7 16,-4 2 0-16,1 1-5 0,4 0-2 0,1 1 0 15,1-1-5-15,-2 0-1 0,2 0-2 16,-4-2-2-16,1 5-1 0,1-2-3 0,-1-3-5 0,-1 2 4 16,2-1-5-16,-5 0-1 0,-2-1-1 0,2 2 1 15,-2 0-2-15,2-1 1 0,-3 1-1 0,2 0 2 16,-8-7-4-16,9 15-1 0,-5-8 1 0,-4-7 0 16,6 12 0-16,-6-5 1 0,0-7 3 0,3 13 1 15,-3-13 2-15,-3 15 7 0,3-15 3 0,-13 10 5 16,4-8-2-16,-2 4 0 0,-2 1-4 0,-2-6 2 15,-1 0-5-15,-1 3 2 0,-2-3-4 0,-1-1 0 16,1 2-3-16,0 0-6 0,-1-2-12 0,1 0-16 16,2-2-15-16,1 2-20 0,0 0-19 0,16 0-16 0,-23-3-21 15,13 3-29-15,10 0-19 0,0 0-51 16,-12-6-181-16,12 6-431 0,0 0 191 0</inkml:trace>
  <inkml:trace contextRef="#ctx0" brushRef="#br0" timeOffset="17458.79">26411 10547 12 0,'0'0'278'0,"0"0"-18"0,0 0-12 16,0-10-22-16,0 10-14 0,14-5-20 0,-14 5-11 15,13-5-8-15,-13 5-10 0,19 0-11 0,-7 0-5 16,6 0-10-16,-3 0-13 0,2 0-8 0,2-4-12 16,-3 4-4-16,4 4-11 0,-4-2-12 0,4-2-5 15,-4 3-10-15,0-2-6 0,4 0-8 0,-7 2 3 0,2-2-10 16,1 2-2-16,-5 0-5 0,1-3-5 15,-12 0-6-15,19 1-13 0,-11 1-24 0,-8-2-21 16,0 0-29-16,12 4-20 0,-12-4-22 0,0 0-20 0,0 0-26 16,0 0-31-16,0 0-43 0,0 0-185 0,0 0-446 15,-36 1 197-15</inkml:trace>
  <inkml:trace contextRef="#ctx0" brushRef="#br0" timeOffset="17988.38">27358 10713 201 0,'0'0'252'0,"0"0"-21"0,0 0-18 16,-13-1-9-16,13 1-13 0,-14 7-15 0,5-1-6 16,0-1-8-16,2 2-15 0,-6 3-9 0,-2-1-14 15,4 5-9-15,-5-3-11 0,4 2-12 0,-8 5-8 16,1-2-7-16,-2 1-7 0,2 0-6 0,-4 3-1 16,1-4-10-16,0 3-7 0,2-1-20 0,-4 0-27 0,2-1-22 15,0-1-30-15,-1 0-35 0,1 2-42 0,-2-6-44 16,9-3-249-16,2 1-458 0,-1-2 204 0</inkml:trace>
  <inkml:trace contextRef="#ctx0" brushRef="#br0" timeOffset="17763.6">27008 10708 143 0,'7'-7'266'16,"-7"7"-19"-16,0 0-19 0,0 0-14 0,0 0-17 0,20 1-16 15,-20-1-15-15,9 7-12 0,-2-1-4 0,2 1-8 16,-3-3-4-16,4 3-14 0,2 0-6 0,-4 3-9 16,8-3-1-16,-7 3-9 0,4 2-6 0,-4-3-6 0,5 1-7 15,-1 1-5-15,1-3-10 0,1-2-4 16,-2 5-6-16,-3-2-4 0,2-3-4 0,-1 4-5 16,2-2-6-16,-4-1-2 0,2-1-2 0,-2 0 0 0,1-1-8 15,-1 0 2-15,1 0-10 0,-1 0-5 0,-1 0-16 16,1 0-18-16,-9-5-18 0,13 2-19 0,-13-2-25 15,9 4-38-15,-9-4-40 0,0 0-26 0,0 0-41 16,0 0-226-16,14-17-493 0,-14 17 218 0</inkml:trace>
  <inkml:trace contextRef="#ctx0" brushRef="#br0" timeOffset="20653.91">27925 10582 64 0,'0'0'259'0,"0"0"-13"0,0 0-16 16,0 0-8-16,-3-18-16 0,3 18-12 0,0 0-13 0,0 0-16 16,0-11-7-16,0 11-15 0,0 0-15 15,0 0-5-15,3-12-13 0,-3 12-10 0,0 0-11 16,0 0-2-16,4-14-11 0,-4 14-8 0,6-6-8 0,-6 6-6 16,6-7-8-16,-6 7 2 0,8-7-4 0,-8 7-8 15,6-8-5-15,-6 8-1 0,13-7-4 16,-13 7-3-16,9-1-2 0,-9 1-6 0,14-1 2 0,-14 1-3 15,14 0-1-15,-14 0-3 0,17 2-1 16,-10 2 0-16,-7-4-6 0,15 2 2 0,-15-2 2 0,14 5-3 16,-8-1-5-16,1 2 1 0,-7-6-1 0,8 9 0 15,-5-2-3-15,-3-7 6 0,5 15-4 0,-5-7-3 16,0-8 0-16,-3 19 1 0,1-4 1 0,-1-6 1 0,-5 3 0 16,2 2 0-16,-4 0 1 0,1-1 0 0,-2-2 3 15,-1 3-1-15,-1-3-1 0,-1 0 4 16,4 0 0-16,-2 2-4 0,-1-3 2 0,2-2 3 15,-1 2-1-15,-1-2-1 0,4-2 2 0,3 1-2 0,-1-1 0 16,-4-2 2-16,11-4-5 0,-15 8 6 0,15-8-5 16,-10 6 1-16,10-6 3 0,-9 6-1 0,9-6-4 15,-8 5 2-15,8-5-1 0,0 0 2 0,-12 3 1 16,12-3-1-16,0 0-2 0,0 0 4 0,0 0-3 16,0 0 1-16,0 0 3 0,0 0-3 0,0 0 1 15,0 0 0-15,0 0-3 0,0 0 4 0,20 12-3 16,-8-7 3-16,1-3-5 0,4 1 6 0,2-1-6 15,0 2 4-15,7 2-3 0,-2-3 0 0,1-1 0 16,3 2 1-16,-8-1 1 0,3 3 2 0,-3-4-1 16,-1 0-3-16,1 0 1 0,-1-2 4 0,-3 1 0 15,1 1-2-15,-4 0-2 0,-1-2 3 0,-12 0 2 16,20 0 0-16,-11 1 1 0,-9-1-8 0,13 0 6 16,-13 0 0-16,0 0-3 0,16-1-2 0,-16 1-2 15,0 0-15-15,0 0-16 0,14-2-16 0,-14 2-23 16,0 0-36-16,0 0-36 0,0 0-35 0,15-5-46 0,-15 5-231 15,7-11-492-15,5 4 218 0</inkml:trace>
  <inkml:trace contextRef="#ctx0" brushRef="#br0" timeOffset="21328.11">28651 10503 101 0,'-10'3'186'0,"10"-3"-19"16,-9 3-9-16,9-3-12 0,0 0-8 0,0 0-7 15,-12 4-6-15,12-4-4 0,0 0-8 0,0 0-2 16,-8 9-3-16,8-9-5 0,0 0-7 0,-3 10-8 0,3-10-6 16,0 0-7-16,0 13-3 0,0-13-7 15,0 0-2-15,3 13-6 0,-3-13-7 0,6 11-4 16,-6-11-6-16,8 9-2 0,-8-9-2 0,6 8-6 0,-6-8 1 15,3 9-3-15,-3-9-4 0,7 9-4 0,-1-4 1 16,-6-5-2-16,6 11-2 0,-6-11-3 0,8 11 0 16,-5-6-5-16,-3-5-2 0,9 15 3 0,-3-9-3 15,-3 1 0-15,-3-7-1 0,7 14-1 0,-3-4-1 16,2-3 3-16,0 3 0 0,0-3 0 0,-3 3 2 16,2-2-1-16,1 5 4 0,-6-2-1 0,7-2 5 15,-1 3 1-15,0 0-1 0,2-1 2 0,-7 0 0 16,4-3-2-16,-5 0 0 0,0-8-2 0,6 18 0 15,-6-12-2-15,0-6 2 0,3 13-4 0,-3-13 2 16,3 10 2-16,-3-10 3 0,0 0 5 0,-12 14 3 16,1-13-4-16,1 3-1 0,-8-2-4 0,4-2 1 15,-5 1-4-15,0-1-8 0,2 2-17 0,-2 0-24 0,-1-2-23 16,1 2-31-16,-5-1-32 0,5 2-40 16,1-2-31-16,0 0-231 0,0-1-458 0,2 3 203 15</inkml:trace>
  <inkml:trace contextRef="#ctx0" brushRef="#br0" timeOffset="20925.19">28660 10490 92 0,'8'-5'206'15,"-8"5"-12"-15,12-4-14 0,-12 4-15 0,14-2-9 16,-5 1-8-16,-9 1-5 0,29-2-10 0,-13 2-8 0,1 2-2 16,-1-2-11-16,0 0-7 0,-2-2-6 15,1 2-9-15,-2 2-9 0,-1-2-12 0,-12 0-1 16,21 1-7-16,-8 1-4 0,1-2-9 0,-2 0-2 15,-3 4-6-15,-9-4-1 0,19 0-6 0,-19 0-1 0,13 4-7 16,-13-4-6-16,11 1-18 0,-11-1-23 16,0 0-31-16,10 1-27 0,-10-1-13 0,0 0-21 0,0 0-25 15,0 0-60-15,0 0-133 0,0 0-360 0,0 0 160 16</inkml:trace>
  <inkml:trace contextRef="#ctx0" brushRef="#br0" timeOffset="55497">29206 10496 62 0,'0'0'230'0,"0"0"-16"0,0 0-8 16,0 0-17-16,0 0-6 0,0 0-11 0,0 0-9 15,0 0-8-15,0 0-7 0,0 0-13 0,0 0-6 16,0 0-9-16,0 0-1 0,0 0-9 0,0 0-4 16,0 0-8-16,0 0-3 0,0 0-7 0,0 0-5 15,0 0-12-15,0 0 3 0,0 0-3 0,0 0-6 16,31-5-7-16,-31 5-5 0,0 0 0 0,14 1-3 15,-14-1-3-15,21 4-7 0,-9-2-7 0,-12-2-1 16,22 4-8-16,-6-3 3 0,1 2-8 0,1-2 2 0,0 2 0 16,-2 0-7-16,3-2 1 0,-1 2 2 0,-3-3-4 15,3 3-1-15,-2-2-7 0,-2-1 4 0,-2 0-6 16,0 1-4-16,-12-1-6 0,22-1-4 0,-22 1-10 16,12 0-8-16,-12 0-7 0,13 1-12 0,-13-1-19 15,0 0-10-15,12 1-11 0,-12-1-6 0,0 0-10 16,0 0-6-16,0 0-8 0,0 0-10 0,0 0-8 15,0 0-3-15,-34 14-15 0,34-14-23 0,-13 1-175 16,13-1-380-16,-17 3 168 0</inkml:trace>
  <inkml:trace contextRef="#ctx0" brushRef="#br0" timeOffset="55729.38">29224 10667 59 0,'0'0'186'0,"0"0"-9"16,0 0-3-16,-8 6-10 0,8-6 0 0,0 0-3 0,0 0-1 16,0 0-3-16,0 0-8 0,0 0-11 0,26 5-3 15,-17-5-8-15,-9 0-6 0,27 0-8 0,-10 0-4 16,-2 0-13-16,3 2-3 0,-1-2-9 0,-1-2-15 15,-1 4-5-15,3-2-5 0,-3 0-8 0,1 0-7 16,1 2-7-16,-7-1-16 0,5 4-23 0,-5-3-23 16,1 1-28-16,-2 2-23 0,1-2-31 0,-1 2-34 15,-9-5-59-15,14 7-185 0,-2-5-417 0,-12-2 185 16</inkml:trace>
  <inkml:trace contextRef="#ctx0" brushRef="#br0" timeOffset="64699.64">29941 10335 67 0,'0'0'173'0,"0"0"-11"0,0 0-7 0,0 0-6 15,-7-6-6-15,7 6-4 0,0 0-7 16,0 0-15-16,0 0 1 0,0 0-9 0,0 0-6 16,0 0-9-16,0 0-7 0,0 0-2 0,0 0-4 15,0 0 0-15,0 0-10 0,0 0-7 0,0 0-6 0,18-18-2 16,-18 18-6-16,13-4-3 0,-2 4-6 16,-11 0-2-16,25 0-4 0,-10 0-3 0,1 3 3 0,4-2 1 15,-1-1-8-15,9 4 3 0,-1-4-5 0,0 3-2 16,-2 0-1-16,1-3-1 0,-2 1-2 0,-6 1-3 15,1 2-1-15,-1-3 1 0,-2 0-6 0,-1 0 4 16,-3-1-4-16,-12 0-2 0,18 0 0 0,-11 4-1 16,-7-4-5-16,0 0-3 0,18 0-14 0,-18 0-9 15,8 4-8-15,-8-4-14 0,0 0-20 0,0 0-22 16,0 0-20-16,-18 20-14 0,18-20-16 0,-18 4-50 16,9-1-152-16,9-3-367 0,-15 4 162 0</inkml:trace>
  <inkml:trace contextRef="#ctx0" brushRef="#br0" timeOffset="65866.71">29913 10352 163 0,'0'0'172'15,"-16"1"-12"-15,8 2-17 0,8-3-8 0,-13 4-5 0,13-4-12 16,-12 6-11-16,12-6-5 0,-11 5-7 0,11-5-10 16,-7 8-8-16,7-8-2 0,-8 7-7 0,8-7 0 15,0 0-8-15,-6 11-1 0,6-11-3 0,0 0 3 0,0 0-5 16,3 20 3-16,3-15 0 0,-6-5-5 16,11 11-2-16,-4-7-3 0,1 2-3 0,1-1-1 15,1 1-5-15,1-1-2 0,0 0-5 0,3 2 5 0,-1-2-7 16,-7-2 0-16,6 3-5 0,-4-1-6 0,4-3 3 15,-3 2-2-15,-2-1 1 0,-7-3-5 16,13 10-3-16,-2-6-1 0,-4-1-2 0,-7-3-2 0,12 7-1 16,-4-1 1-16,-8-6 0 0,12 8-4 0,-6-5-2 15,-6-3 1-15,7 12-1 0,-4-6 3 0,-3-6-1 16,7 13 0-16,-7-13-5 0,6 12 3 0,-3-2 1 16,0-3-5-16,-3-7 5 0,3 18 2 0,0-11-5 15,-1 7 3-15,1-5-1 0,-3-9-1 0,6 16 3 16,-6-7-1-16,0-9 1 0,1 17-3 0,-1-8 5 15,0-9-2-15,-1 14 0 0,1-14 5 0,-6 13 3 16,6-13 1-16,-11 11 5 0,4-8 2 0,-2 4 2 16,-3-4-2-16,-1-3 1 0,2 5-3 0,-4-4-2 0,-3 0 0 15,3-1-1-15,1 0-4 0,14 0 1 16,-24-1-1-16,10 0-1 0,14 1 0 0,-22 0-1 16,11-1 1-16,11 1-4 0,-16-4-8 0,16 4-9 0,-13 0-12 15,13 0-14-15,0 0-14 0,-17 0-21 0,17 0-31 16,0 0-27-16,0 0-34 0,0 0-237 0,0 0-435 15,0 0 192-15</inkml:trace>
  <inkml:trace contextRef="#ctx0" brushRef="#br0" timeOffset="66131.03">30457 10553 116 0,'0'0'197'0,"3"-9"-13"0,-3 9-14 15,3-11-10-15,-3 11-16 0,0 0-5 16,12-11-13-16,-12 11-11 0,8-6-12 0,-1 0-10 0,-7 6-10 16,15-7-6-16,-9 3-4 0,-6 4-4 0,19-3-7 15,-7-1-6-15,-3 3-2 0,-9 1-3 0,26-1-2 16,-10 1-1-16,-1 1-1 0,-5-1-1 0,2 1-1 16,3 3-1-16,-1-2-4 0,-1 2 0 0,-3-3-7 15,-1 2 1-15,-9-3-6 0,17 1-3 0,-17-1-6 16,10 6 0-16,-4-3-7 0,-6-3 1 15,6 6 1-15,-6-6-4 0,5 10-2 0,-5-10 1 0,0 0 2 16,-3 15 0-16,3-15 3 0,-5 11-3 0,5-11 3 16,-10 11 1-16,4-5 0 0,-2-2 0 0,8-4 0 15,-13 14 1-15,4-10-2 0,3 1-1 0,-4 2-2 0,2 1 0 16,1-4 1-16,7-4-3 0,-14 10 3 16,7-6-4-16,7-4-1 0,-12 9-2 0,6-5 1 15,6-4-2-15,-8 5 2 0,8-5 1 0,-7 6 2 16,7-6-4-16,0 0 0 0,-4 14-1 0,4-14 1 15,0 0 0-15,0 11 1 0,0-11 0 0,0 0-3 16,7 14 0-16,-7-14 1 0,10 8 0 0,-4-2 0 16,-6-6-4-16,11 7 2 0,-2-1 1 0,-5-1-2 0,-4-5-1 15,12 10 3-15,-4-3-3 0,-4 0 1 0,-4-7 0 16,12 9 0-16,-9-2-2 0,-3-7 3 0,7 11 3 16,-4-4-8-16,-3-7 4 0,3 14-2 15,-3-14 2-15,0 14 5 0,0-14-7 0,-1 13 6 0,1-13-4 16,-5 12 2-16,5-12 0 0,-4 10 4 0,4-10 0 15,-10 13 1-15,7-8 3 0,3-5 0 0,-15 6 0 16,7 1 0-16,8-7 0 0,-16 3-3 0,8-1 2 16,8-2-3-16,-22 3 3 0,13-2-4 0,-1 2 2 15,10-3-2-15,-18 0-6 0,18 0-17 0,-20 2-17 16,20-2-16-16,-18 0-18 0,18 0-22 0,-15 2-23 16,15-2-18-16,-11 0-25 0,11 0-27 0,0 0-202 15,0 0-415-15,-6-11 184 0</inkml:trace>
  <inkml:trace contextRef="#ctx0" brushRef="#br0" timeOffset="66435.33">31015 10498 27 0,'0'0'208'0,"9"-7"-16"0,-9 7-9 0,13-6-12 15,-7 2-11-15,-6 4-11 0,18-7-9 0,-10 5-10 16,-8 2-7-16,18-4-5 0,-8 3-7 0,-10 1-6 0,24 0-11 16,-15 0-9-16,-9 0-3 0,22 1-5 0,-7-1-6 15,-6 4-6-15,3-2-2 0,-2 2-4 0,1-3-3 16,1 1-8-16,0 2-3 0,-3 1-7 0,3-3-1 15,-5 4-8-15,4-1 0 0,-4 2-4 16,0-1 0-16,-1 1-4 0,-3 3-2 0,-3-10 3 0,9 18-2 16,-6-11-4-16,-1 7 0 0,-2-3 4 0,0-11 8 15,-3 26-1-15,1-14 3 0,-4 2 3 0,0-1 4 16,-1-1-3-16,-2 3-2 0,0-2-1 0,0 0 2 16,-1-1-3-16,2 0 0 0,1 0-4 0,-4 1-1 15,4-2-1-15,4-2-7 0,-6 0 2 0,4-1-2 16,1 3-3-16,-2-3-2 0,0-1 2 0,6-7-1 15,-9 17 0-15,2-4 3 0,2-7-6 0,-1 4 1 16,0-2-6-16,0 0-12 0,2 2-16 0,4-10-13 0,-11 13-16 16,5-5-13-16,0 0-19 0,6-8-27 0,-7 11-17 15,4-4-14-15,3-7-13 0,-10 10-19 0,10-10-29 16,-6 6-177-16,6-6-412 0,0 0 182 16</inkml:trace>
  <inkml:trace contextRef="#ctx0" brushRef="#br0" timeOffset="66691.33">31043 10770 207 0,'0'0'232'0,"0"0"-19"0,12-7-17 15,-12 7-10-15,14-2-11 0,-14 2-11 0,19-4-12 16,-7 4-13-16,4 0-8 0,2 0-11 15,2 0-11-15,-2 0-10 0,0 0-4 0,1 4-14 0,0-4-9 16,1 2-8-16,-2-1-5 0,1 2-6 0,-4-2-7 16,3 1 1-16,-3-1-15 0,-3 2-21 0,-2-2-20 15,2 2-23-15,-12-3-23 0,15 3-26 0,-6-3-17 0,-9 0-33 16,13 0-40-16,-13 0-180 0,0 0-381 16,15-3 168-16</inkml:trace>
  <inkml:trace contextRef="#ctx0" brushRef="#br0" timeOffset="67396.96">31679 10664 137 0,'-14'3'174'0,"14"-3"-4"0,0 0-22 0,-13 0-14 16,13 0-9-16,0 0-15 0,-14 0-6 0,14 0-4 0,0 0-10 16,0 0-9-16,-11 4-11 0,11-4-3 0,0 0-3 15,0 0-9-15,-8 9-2 0,8-9-5 16,0 0-2-16,-1 8-2 0,1-8 0 0,0 0-2 0,0 0-5 16,7 20 0-16,-7-20-1 0,9 11-2 0,-5-6-4 15,-4-5-2-15,12 12 1 0,-4-8-2 16,-2 4 0-16,3-2 0 0,-3 1 0 0,1-4 3 0,1 4-3 15,1 0-5-15,0 0-1 0,-2 0 2 16,0-3-3-16,-7-4 0 0,12 10-4 0,-7-3-1 0,-5-7-5 16,7 12 3-16,-4-7 0 0,-3-5 0 0,5 15 1 15,-4-8 1-15,-1-7 2 0,0 15-4 0,0-15 3 16,0 18 0-16,0-18 0 0,-3 16 0 0,-1-8 2 16,1 0-1-16,3-8 0 0,-9 14-3 0,6-5 5 15,3-9-4-15,-12 9 1 0,5-2-4 0,-1 0 1 16,1 0-3-16,-2-3 7 0,1 2-6 0,-1-2 1 15,-3 0-4-15,3 2-25 0,-3-3-22 0,0 2-26 16,4 1-30-16,-9-4-36 0,10 3-38 0,7-5-214 16,-20 5-414-16,11-5 183 0</inkml:trace>
  <inkml:trace contextRef="#ctx0" brushRef="#br0" timeOffset="67007">31624 10639 55 0,'0'0'204'15,"16"-3"-9"-15,-16 3-12 0,16 0-9 0,-16 0-10 16,18 0-9-16,-7 3-7 0,-11-3-6 0,25-3-5 16,-10 3-11-16,-3 0-8 0,3 0-9 0,3 0-9 15,1 0-10-15,-4 0-6 0,3 0-9 0,-2 3-6 16,2-1-10-16,-3-2-4 0,-3 0-4 0,0 1-4 16,-2 1-3-16,-10-2-8 0,20 0-7 0,-20 0-5 15,12 2-12-15,-12-2-21 0,9 3-21 0,-9-3-5 16,0 0-17-16,0 0-19 0,0 0-15 0,0 0-22 15,0 0-18-15,0 0-19 0,0 0-28 0,0 0-136 16,-38 7-334-16,38-7 148 0</inkml:trace>
  <inkml:trace contextRef="#ctx0" brushRef="#br0" timeOffset="-68448.55">4445 12119 166 0,'0'0'232'0,"0"0"-17"15,0 0-22-15,0 0-14 0,0 0-17 0,0 0-14 16,0 0 4-16,0 0-7 0,0 0-3 0,0 0-7 0,0 0-1 16,0 0-2-16,7 34-6 0,-3-24-4 0,-1 5-1 15,-1-5-8-15,2 5-5 0,1-2-2 0,-4 5-9 16,2-1-3-16,2 1-9 0,-4 0-5 0,-1-2-1 16,3 2-6-16,-1 5-3 0,-1-8-13 0,-1 2-9 15,0-2-3-15,-1 1 0 0,-1 0-5 0,-1-1-5 16,2 1-3-16,-4-2-3 0,2-1 0 0,-1 0-6 15,1-2 2-15,0-1-7 0,0-2-11 16,3-8-20-16,-4 18-19 0,4-18-21 0,-2 11-25 0,2-11-25 16,-4 12-18-16,4-12-20 0,0 0-24 0,0 0-40 15,6 9-72-15,-6-9-166 0,0 0-479 0,20-6 212 16</inkml:trace>
  <inkml:trace contextRef="#ctx0" brushRef="#br0" timeOffset="-68304.94">4749 12414 92 0,'0'0'220'15,"-17"0"-12"-15,17 0-7 0,0 0-13 0,-23 9-12 16,11-7-8-16,3 3-12 0,-3 1-6 0,-2-4-12 16,1 5-8-16,-4 2-1 0,1-2-9 0,3 1-9 15,-4 2-7-15,5-2-4 0,-4 0-5 0,2 2-10 16,1-3-7-16,1 3-8 0,3 1-8 0,2-7 0 15,-2 6-5-15,4-5-4 0,5-5-5 0,-9 13 2 16,3-9-4-16,6-4 2 0,-1 11 1 0,1-11 0 16,0 0-1-16,10 13-4 0,-10-13-4 0,14 11-3 15,-5-9-5-15,4 2-1 0,7-3 0 0,-1 2-3 16,-1-2-5-16,9-1-13 0,-3 0-25 0,2 0-26 16,4 0-32-16,-3 2-35 0,0-2-36 0,0 0-40 0,0-6-53 15,-1 2-225-15,1 1-499 0,2-3 222 0</inkml:trace>
  <inkml:trace contextRef="#ctx0" brushRef="#br0" timeOffset="-67931.93">5272 12593 149 0,'0'0'205'0,"0"0"-10"0,0 0-6 0,0 0-9 15,0 0-9-15,24 7-7 0,-7-7-13 0,-3 0-10 16,7-1-11-16,-1 0-9 0,7-4-9 0,-1 5-13 15,0-2-9-15,2 0-8 0,-8 1-12 0,-1-1-5 16,0-2-2-16,-5 2-13 0,1 2-18 0,1 0-25 16,-6-1-32-16,-10 1-31 0,20 1-36 0,-20-1-28 15,13-4-43-15,-13 4-172 0,12-1-364 0,-12 1 162 16</inkml:trace>
  <inkml:trace contextRef="#ctx0" brushRef="#br0" timeOffset="-68108.46">5293 12500 186 0,'17'-2'287'0,"-7"-1"-14"16,-10 3-15-16,25-1-15 0,-8-1-17 0,-1 1-13 15,-1-2-19-15,1 3-6 0,4-3-15 0,-2 2-17 16,3-2-8-16,0 2-8 0,4 1-13 0,-1-1-11 16,-5 1-7-16,-2-1-15 0,3 1-7 0,0-4-14 15,-2 4-5-15,-2 0-9 0,-1 0 0 0,-2-3-6 16,-2 1-1-16,-11 2-13 0,19 0-3 0,-19 0-9 0,15 0-14 16,-15 0-24-16,0 0-23 0,14 0-18 15,-14 0-20-15,0 0-25 0,0 0-25 0,0 0-32 16,0 0-23-16,-33 11-22 0,33-11-44 0,-30 5-180 0,11-2-458 15,1 1 203-15</inkml:trace>
  <inkml:trace contextRef="#ctx0" brushRef="#br0" timeOffset="-67480.49">6101 12331 146 0,'0'-13'259'0,"0"13"-14"0,0 0-14 0,0 0-17 0,0 0-21 15,0 0-17-15,0 0-16 0,0 0-17 16,0 0-17-16,0 0-6 0,0 0-5 0,0 0-2 15,-17 0-3-15,17 0-3 0,0 0-4 0,-21 17-6 0,13-4-9 16,-2-6 9-16,1 6-5 0,3-1 2 16,-5-1-9-16,8-1-4 0,-2 1-5 0,0 3 6 15,4-2 0-15,2 4-1 0,2-6 9 0,4 0 0 16,-1 3-9-16,5-1 7 0,5-1-8 0,7 2-18 0,-4 0 6 16,6-2-4-16,-2-1-9 0,4-3-11 15,2 1 3-15,0-1-5 0,-4-2-6 0,2 0 0 0,-8-3-4 16,8 0-19-16,-7 1-33 0,5-1-21 0,-6-2-28 15,1-2-20-15,-4-1-34 0,-1 3-37 0,3-2-40 16,-3-1-31-16,1-6-51 0,-8 2-257 0,4-1-583 16,-2-4 259-16</inkml:trace>
  <inkml:trace contextRef="#ctx0" brushRef="#br0" timeOffset="-67253.44">6574 12418 90 0,'0'0'255'16,"0"0"-6"-16,0 0-7 0,0 0-5 0,0 0-9 16,-13 31-7-16,7-20-5 0,6-2-6 0,-6 6-13 15,3-4-12-15,-2 5-11 0,5-1-12 0,-6 0-13 16,-1 1-12-16,-2-1-29 0,0 2 2 0,2-2-14 16,-2 9-4-16,-2-4-7 0,-2-2-9 0,-1 6-3 15,5-10-22-15,-7 7-33 0,7-7-36 0,-4 3-39 16,-1 2-45-16,-1-3-51 0,-1 3-65 0,3-7-88 15,4 3-163-15,-2-5-506 0,1 1 224 0</inkml:trace>
  <inkml:trace contextRef="#ctx0" brushRef="#br0" timeOffset="-62007.23">6820 12542 24 0,'0'0'217'0,"0"0"-12"15,0 0-12-15,23 7-6 0,-23-7-8 0,0 0-8 16,0 0-12-16,0 0 0 0,0 0-7 0,0 0-16 0,10 2-8 16,-10-2-12-16,0 0-9 0,0 0-8 0,0 0-4 15,0 0-6-15,0 0 1 0,0 0-7 16,3 13 0-16,-3-13-2 0,0 0 0 0,0 15-7 0,0-15-9 15,-3 14 0-15,3-14-12 0,-7 17-2 0,4-7-5 16,-3 5-3-16,0-2-5 0,-2 0-7 0,-1 3-17 16,2 1-34-16,-7 3-39 0,3 2-50 0,-3 1-51 15,-1-2-67-15,-3 0-230 0,2 0-495 0,-2 1 220 16</inkml:trace>
  <inkml:trace contextRef="#ctx0" brushRef="#br0" timeOffset="-40961.4">7278 12313 172 0,'0'0'197'0,"0"0"-16"16,3-13-16-16,-3 13-10 0,0 0-11 0,0 0-8 0,3-8-13 16,-3 8-8-16,0 0-3 0,0 0-10 0,6-10-2 15,-6 10-6-15,0 0-10 0,0 0-2 0,0 0-11 16,0 0-7-16,0 0-2 0,0 0 2 0,11-3-6 16,-11 3 3-16,0 0 0 0,11 14-4 0,-6-7 1 15,-5-7-6-15,12 11-4 0,-9-1-3 0,4-3-5 16,-1 3 3-16,0 2 4 0,-1-3-5 0,-2 2 3 15,3 0-3-15,0 3 2 0,-2-2 0 0,-1 0 3 16,3 1-7-16,0-2 1 0,-4 0-1 0,4-1-5 16,-6 5-3-16,0-6 0 0,0-9 2 0,5 21-6 15,-5-12 2-15,0-1 0 0,0-8-3 0,0 16-6 16,3-7-2-16,-3-9 0 0,0 0-2 0,-3 18 0 0,3-18-2 16,-3 11-2-16,3-11-2 0,0 0 1 0,0 0 1 15,-2 13-2-15,2-13 4 0,0 0-1 0,0 0 0 16,0 0 5-16,0 0-1 0,0 0 1 0,0 0-4 15,0 0 1-15,0 0-3 0,0 0 0 0,0 0-3 16,16-25 2-16,-10 17-6 0,0-5-6 0,4 0-16 16,-1-3-2-16,2 1-7 0,2-7-9 0,-1 4-2 15,1-2-3-15,-4 6 0 0,-1-3 5 0,5-1-1 16,-1 4 7-16,-4-1 4 0,4 2 1 0,-5-1 0 16,-1 7 6-16,0-5 0 0,1 4-1 0,-4 3 5 15,3-2 2-15,-6 7-1 0,11-12 3 0,-11 12-3 16,3-10 5-16,-3 10-2 0,6-6 1 0,-6 6-1 0,0 0-1 15,0 0 4-15,0 0 4 0,19 11 3 0,-19-11 4 16,8 13 0-16,-8-13 2 0,6 13 2 0,0-2 6 16,-6-2-2-16,3 5 0 0,-2-4 3 0,2 3-1 15,-3-2-2-15,3 3 2 0,0-3-3 0,0 0 4 16,-3 3-4-16,3-4 0 0,-3 3-3 0,3-5 2 16,-3-8-2-16,1 14 0 0,-1-14-4 0,3 14 2 15,-3-14-1-15,0 10 3 0,0-10-6 0,0 0 5 16,0 0-1-16,3 15 1 0,-3-15-3 0,0 0 1 15,0 0 2-15,0 0 0 0,0 0-1 0,0 0 0 16,0 0-1-16,0 0-4 0,0 0-4 0,0 0 5 16,0 0-4-16,17-29-8 0,-14 22-8 0,-3 7-3 15,6-14-3-15,-2 3-1 0,2 1-4 0,-3 3 1 0,3-6-2 16,2 1 7-16,-2 2 0 0,4 1 0 0,-4 1 3 16,3-4 3-16,-2 1-2 0,2 6 4 0,-1-2 1 15,-2 3 4-15,4-7-4 0,-1 4 7 0,0 2 0 16,-9 5-3-16,8-11 7 0,-8 11-1 0,13-7 1 15,-13 7 2-15,12-4 0 0,-5 3 3 0,-7 1 0 16,15 1 11-16,-15-1 2 0,20 4-4 0,-13-1 10 16,-1 4-1-16,2 1 4 0,-3 4 7 0,4 0-3 15,2-1 2-15,-2 0 9 0,-2 5-10 0,-1-2 5 16,0-1 3-16,2 3-5 0,-2-1-5 0,-3 1 1 16,4-1 2-16,-4-3-8 0,0 2 4 0,0-4-2 15,-3 5-6-15,0-5-5 0,3 1 2 0,-3-11-1 16,3 16-1-16,-2-8-5 0,-1-8 4 0,3 10-6 15,-3-10-18-15,0 13-11 0,0-13-16 0,0 0-13 16,0 0-17-16,0 12-13 0,0-12-12 0,0 0-31 16,0 0-27-16,9 6-30 0,-9-6-28 0,0 0-261 0,20-17-508 15,-10 4 225-15</inkml:trace>
  <inkml:trace contextRef="#ctx0" brushRef="#br0" timeOffset="-40666.9">8362 12136 153 0,'0'0'241'0,"0"0"-22"0,0 0-22 0,0 0-22 0,0 0-8 16,0 0-1-16,0 0-12 0,0 0-6 16,0 0-4-16,-14 31-2 0,14-18-9 0,-8 2-1 15,8 3 0-15,-6-4-7 0,6 5 0 0,0-1 2 0,-3 0-7 16,0-1-9-16,3 5-8 0,3 1-8 0,-3-4-1 15,0-2-16-15,3 0 0 0,-3 0-8 16,0-1-8-16,0-3-3 0,6 4-9 0,-6-3-3 0,3 0 0 16,0-3-9-16,-1-5-9 0,-2-6 16 0,3 18-17 15,-1-11-16-15,-2-7-21 0,3 17-23 0,-3-17-24 16,0 7-21-16,0-7-25 0,3 11-16 0,-3-11-21 16,0 0-43-16,0 0-36 0,0 0-268 0,0 0-526 15,0 0 233-15</inkml:trace>
  <inkml:trace contextRef="#ctx0" brushRef="#br0" timeOffset="-39537.88">8661 12143 135 0,'3'-9'214'0,"-3"9"-14"0,0 0-12 0,4-8-13 16,-4 8-14-16,6-8-12 0,-6 8-15 0,0 0-10 16,11-10-7-16,-11 10-11 0,12-5-6 0,-5 2-8 15,-1-3-5-15,-6 6-3 0,16-7-6 0,-16 7-8 16,17-3-3-16,-4 2-2 0,-13 1-3 0,21 0-4 15,-11 0-4-15,-10 0-6 0,24 1-3 0,-15-1-1 16,2 1-10-16,-11-1 3 0,15 5-8 0,-5-1-3 16,-1 2-3-16,-3-1 0 0,-6-5-6 0,7 10 3 15,-1-6 0-15,-6-4 4 0,5 17 7 0,-5-10-1 0,0-7-2 16,-3 18 5-16,3-18-6 0,-11 20 2 16,6-6 2-16,-6-6-3 0,5-2-2 0,-1 5 0 15,-2-2-4-15,-2 2 1 0,2 0-3 0,5-5-4 0,-5-1 2 16,9-5-3-16,-14 13-1 0,8-6 0 0,6-7-5 15,-7 7 2-15,7-7-3 0,-6 7 2 16,6-7-4-16,0 0 4 0,-9 6-8 0,9-6 7 0,0 0-1 16,0 0-5-16,0 0 4 0,0 0 0 0,0 0-5 15,0 0 5-15,0 0-3 0,0 0-2 16,25 6 1-16,-25-6-2 0,17 0 2 0,-17 0-1 0,16-1-1 16,-16 1 1-16,14-1 1 0,-14 1-2 0,18 1 0 15,-18-1-3-15,13 1 1 0,-13-1 5 0,13 2-9 16,-13-2 9-16,0 0-7 0,14 1 4 0,-14-1-4 15,0 0 2-15,9 7 0 0,-9-7 1 0,6 5-4 16,-6-5 2-16,0 0 0 0,3 12 3 0,-3-12 3 16,-3 15 7-16,3-15-2 0,-3 15 5 0,3-15-2 15,-6 15 0-15,3-7 10 0,3-8 4 0,-9 16-3 0,7-8 1 16,-4 2-3-16,3-2 4 0,-2-1-4 16,-3 1-4-16,8-8-8 0,-9 15 8 0,2-7-5 0,1 2 6 15,0-7-8-15,1 7-2 0,-4-6-1 16,9-4-7-16,-10 16-19 0,4-11-20 0,6-5-16 15,-14 11-18-15,8-4-26 0,6-7-32 0,-7 13-23 0,1-9-29 16,6-4-20-16,0 0-55 0,0 0-169 0,0 0-461 16,0 0 204-16</inkml:trace>
  <inkml:trace contextRef="#ctx0" brushRef="#br0" timeOffset="-39535.89">9160 12383 241 0,'0'0'247'0,"0"0"-17"0,0 0-15 15,0 0-3-15,0 0-11 0,0 0-10 0,0 0-12 16,-16 29-15-16,10-18 3 0,0 2-10 0,3 0-8 16,2 1-13-16,-5 1-10 0,0-1-2 0,1 3 0 0,-4-4-17 15,6 1-18-15,-4 1-2 0,4 2-3 0,-3-1-12 16,1-4-9-16,2 2 0 0,-6 0-17 0,6-7 3 15,0 8-3-15,0-6-6 0,0 2-3 16,-1-4-2-16,4-7-19 0,-6 13-20 0,6-13-18 0,-4 11-20 16,4-11-17-16,-2 13-20 0,2-13-21 0,0 0-23 15,-4 12-31-15,4-12-36 0,0 0-53 0,0 0-205 16,0 0-483-16,0 0 214 0</inkml:trace>
  <inkml:trace contextRef="#ctx0" brushRef="#br0" timeOffset="-39295.17">9475 12097 103 0,'0'0'210'0,"0"0"-9"0,0 0-12 16,0 0-12-16,0 0-7 0,0 0-8 0,-13 29-7 15,13-29-5-15,-9 15-6 0,-2-7-8 0,8 4-8 16,-6-5-6-16,2 8-4 0,-1-2-10 0,-1 0-4 16,0-2-3-16,-1 2-6 0,3 0-11 0,1-1-4 15,-3 1-6-15,6-2-4 0,-5 6-6 0,2-6-3 16,0 3-7-16,2-4 0 0,2 1-5 0,2-11-5 15,-1 18 3-15,-2-9-6 0,3-9 1 0,4 15-1 16,-4-15-4-16,5 14-6 0,-4-8 2 0,8 1-3 0,2 1-2 16,-2-5-6-16,7 2 3 0,-7 1-5 15,1-4 2-15,4 3-14 0,2-5-25 0,-2 2-23 16,2-1-24-16,-4 2-27 0,0-3-33 0,-12 0-31 16,24-4-36-16,-11-2-44 0,-4 4-219 0,5-6-490 0,-1 1 217 15</inkml:trace>
  <inkml:trace contextRef="#ctx0" brushRef="#br0" timeOffset="-39049.47">9647 12299 102 0,'0'0'246'16,"0"0"-23"-16,0 0-17 0,0 0-11 0,0 0-7 16,0 0-6-16,0 0-8 0,0 0-12 0,0 0-4 15,-6 39-8-15,4-29-5 0,-1 2-5 0,0 4-12 16,0-2-16-16,0 3 2 0,-1-2-5 0,1 1-16 15,-3 2-6-15,0-3-11 0,0 1-4 0,0 2-9 16,1-3-7-16,-1-1-5 0,0-1-3 0,-1 2-5 0,4-5-6 16,0-2 0-16,-1 1-13 0,4-9-24 0,-6 15-14 15,3-8-21-15,3-7-19 0,-3 13-16 16,3-13-22-16,-3 11-23 0,3-11-20 0,0 0-31 0,0 0-52 16,0 0-203-16,0 0-455 0,0 0 202 0</inkml:trace>
  <inkml:trace contextRef="#ctx0" brushRef="#br0" timeOffset="-38744.69">9878 12038 127 0,'9'0'232'0,"-9"0"-21"0,0 0-10 15,22 4-15-15,-13 2-12 0,-2-1-12 0,2 1-9 16,2 7 0-16,-2 2-1 0,1-2-5 0,-2 3-7 16,-1 0-9-16,2 5-11 0,0 4 0 0,-6 0 0 0,-3-1-10 15,6 0-5-15,-5 1-6 0,-1-2-6 16,-1 2-7-16,-5 1-10 0,3-4-2 0,-6 1-8 16,-1 0-7-16,-4-4 0 0,4 4-9 0,-2-4-6 0,3-4-3 15,-2 1-6-15,1-4-5 0,0 2-19 0,-2-1-28 16,6-2-20-16,-5 1-33 0,2-2-34 0,-1-3-34 15,7 0-42-15,3-7-46 0,-11 10-241 16,11-10-503-16,0 0 222 0</inkml:trace>
  <inkml:trace contextRef="#ctx0" brushRef="#br0" timeOffset="-38233.06">10356 12426 14 0,'0'0'274'16,"0"0"-17"-16,0 0-17 0,0 0-17 0,0 0-12 15,0 0-12-15,0 0-14 0,15-3-12 0,-3 3-9 16,3 2-7-16,-15-2-10 0,30 1-11 0,-14-2-13 16,4 1-14-16,-2 0-7 0,6 0-12 0,4-2-7 15,-1 2-11-15,-5-1-5 0,3-2-6 0,-5 3-4 16,-4 0-10-16,1 0 4 0,-1-1-16 0,-5 1-12 16,2 1-22-16,-13-1-22 0,16 0-24 0,-16 0-21 0,12-1-32 15,-12 1-44-15,14-4-36 0,-14 4-41 16,0 0-203-16,4-15-458 0,-2 7 203 0</inkml:trace>
  <inkml:trace contextRef="#ctx0" brushRef="#br0" timeOffset="-38012.64">10617 12237 15 0,'0'0'237'16,"0"0"-12"-16,-10-3-19 0,10 3-11 0,0 0-13 15,-12 10-4-15,12-10-6 0,-6 9-3 0,6-9-7 16,-6 15-6-16,3-1-5 0,-1 0-7 0,2 1-2 15,-2 4-4-15,4-4-14 0,-6 4-15 0,6 1-4 16,-3 8-14-16,0-8-7 0,0 5-4 0,-2-3-9 16,-1 2-9-16,0-2-1 0,2 0-8 0,1-4-1 15,0-3-14-15,-3 4 0 0,0-4-13 0,4 0-24 16,-2-2-20-16,3-2-24 0,-4-2-24 0,-1 1-37 16,6-10-32-16,-3 14-34 0,3-14-32 0,0 0-253 15,0 0-492-15,11 9 218 0</inkml:trace>
  <inkml:trace contextRef="#ctx0" brushRef="#br0" timeOffset="-37412.54">11180 12277 288 0,'0'0'265'15,"0"0"-20"-15,0 0-26 0,0 0-26 0,7-6-16 16,-7 6-13-16,0 0-9 0,0 0-6 0,0 0-8 16,0 32-11-16,0-24-3 0,0-8-5 0,0 23-7 15,-3-8-9-15,-1 0 1 0,2 2-9 0,-1-4-1 16,2 5-14-16,-1-4-4 0,-2 3-9 0,1-4-5 0,-2 0-4 16,-1-3-8-16,3 2-8 0,-1-4-7 0,-1 2 3 15,5-10-6-15,-3 14-1 0,2-7-3 16,1-7-2-16,-5 11-1 0,5-11-5 0,0 0 2 0,0 0-3 15,0 0 0-15,-4 10-2 0,4-10 0 0,0 0 0 16,0 0-15-16,0 0-10 0,18-25-12 0,-8 15-6 16,-1-1-12-16,3-2-3 0,2 0-5 0,2-5-1 15,-3 6 2-15,10-8-1 0,-7 3 5 0,2-1 0 16,-4 4 7-16,-1 2 0 0,2 1 7 0,0-1-2 16,-3 1 6-16,0 3 4 0,-3 1 7 0,0 6-1 15,-1-7 6-15,-8 8 2 0,9-7 1 0,-9 7-2 16,11-4 3-16,-11 4-3 0,0 0 6 0,0 0 2 15,12 11 5-15,-12-11 6 0,1 16 2 0,-1-7 9 16,0-9 1-16,-1 24-3 0,-2-8 9 0,1-7-6 16,1 6 3-16,-4 0-5 0,2 0 2 0,-1-1-4 15,-1-1 2-15,2-1-5 0,2-1-3 0,1-11-2 0,-5 19 3 16,5-19-7-16,-1 13 0 0,1-13 0 0,-4 11-6 16,4-11 10-16,0 12-2 0,0-12-5 15,0 0 0-15,0 0 3 0,0 0-1 0,1 10 1 0,-1-10-4 16,0 0-2-16,0 0-7 0,0 0-11 0,33-17-14 15,-23 12-13-15,4-6-4 0,-1-1-10 0,1 1-8 16,5-6-6-16,-4 6 5 0,6-6 2 0,10-7 7 16,-13 9-2-16,-2-1 10 0,4 0 5 0,-2 4 3 15,-3 2 6-15,-1 1 11 0,3-2 6 0,-4 4 16 16,1-3 4-16,-1 3 13 0,-4 3 2 0,1 1 7 16,-2-3-3-16,-8 6 3 0,15-1-1 0,-15 1-2 15,0 0-1-15,21 3 8 0,-17 2-2 0,2 3 6 16,0 2 0-16,0 0 5 0,-1 0 1 0,-1 4 3 15,-2-1 6-15,4 3-6 0,-2 0-5 0,-3-1 2 16,4 3-6-16,-4-2-5 0,1 2 8 0,2-1-8 16,-4 0-7-16,2-3-5 0,-1 0 0 0,-1-3 1 0,0-1-2 15,-1 5-1-15,1-15-20 0,-2 17-23 0,2-17-23 16,-3 14-15-16,3-14-26 0,-3 11-19 16,3-11-25-16,0 0-20 0,-1 10-27 0,1-10-42 0,0 0-259 15,0 0-522-15,0 0 231 0</inkml:trace>
  <inkml:trace contextRef="#ctx0" brushRef="#br0" timeOffset="-37137.28">12447 12142 95 0,'0'0'259'16,"0"0"-11"-16,0 0-20 0,0 0-10 0,0 0-17 15,-31 4-14-15,31-4-13 0,-18 12-3 0,6 1-10 16,-1-1-4-16,-7 7-9 0,5-1-6 0,-2 2-6 16,2-3-4-16,-2 3-10 0,4 3-7 0,2 0-6 0,-1 2-10 15,2 0-5-15,1-3-9 0,3 2-10 0,5 0-6 16,-2 0-2-16,1-3-10 0,4 2-1 0,2-8-8 16,2 8-2-16,2 0-1 0,-3-7-2 0,3 0-16 15,-1-2-16-15,5 3-35 0,-6-4-42 0,2 0-49 16,-2-1-51-16,-2-1-57 0,-1-1-316 0,5-3-583 15,-2 0 258-15</inkml:trace>
  <inkml:trace contextRef="#ctx0" brushRef="#br0" timeOffset="-35821.77">12893 12199 56 0,'-21'4'211'0,"5"-2"-7"0,0 2-7 15,1-4-7-15,0 6-10 0,-2-1-10 0,2-2-12 16,1 3-7-16,2-1-10 0,3-1-14 0,-3 5-8 16,4-3-10-16,-1-1-8 0,0-1-8 0,9-4-8 15,-9 9-6-15,3-3-7 0,6-6-5 0,-10 10-4 16,10-10-2-16,-3 9-5 0,3-9 2 0,0 12-8 15,0-12-1-15,0 0-5 0,9 18-1 0,-3-13-4 16,0 2-2-16,1 0-4 0,2-2-7 0,2 0 5 0,2 0-7 16,1 3-3-16,0-1-3 0,3-1 5 15,-8-3-9-15,4 4-2 0,2-1 2 0,-1-2-1 0,-1 1-5 16,-1-3 0-16,1 5 1 0,-5 0-2 0,2-4-3 16,-2 4-1-16,-8-7-3 0,13 7 6 0,-7-1-2 15,0-1-3-15,-6-5 1 0,8 13 0 0,-4-5-1 16,-4-8 1-16,3 13-1 0,-3-13 5 0,1 15 2 15,2-9 1-15,-3-6 5 0,0 18 2 0,0-18 0 16,-3 14-4-16,3-14 3 0,-1 15-4 0,1-15 3 16,-3 15 1-16,-1-9-4 0,4-6 5 0,-11 11-9 15,8-4 2-15,-4-2-2 0,7-5 6 0,-14 8-18 16,8-5-19-16,6-3-22 0,-15 11-24 0,9-7-30 0,6-4-37 16,-13 7-38-16,13-7-35 0,-10 1-246 0,10-1-492 15,0 0 219-15</inkml:trace>
  <inkml:trace contextRef="#ctx0" brushRef="#br0" timeOffset="-35991.31">12732 12230 135 0,'0'0'255'0,"12"-7"-12"0,-12 7-10 16,15-1-13-16,0-1-10 0,1 2-12 0,1 0-9 16,-1 0-12-16,1 0-10 0,0-4-17 0,3 4-7 15,-1 4-10-15,-2-4-15 0,1 2-9 0,-4 2-12 16,3-4-11-16,-4 1-11 0,-2 1-2 0,1-1-10 15,-12-1-4-15,19 4-11 0,-10-1 3 0,-9-3-14 16,13 1-5-16,-13-1 0 0,0 0-9 0,17 0-14 16,-17 0-17-16,0 0-16 0,9 2-15 0,-9-2-16 15,0 0-16-15,0 0-22 0,0 0-14 0,0 0-18 16,0 0-24-16,0 0-23 0,0 0-27 0,0 0-189 16,0 0-419-16,0 0 186 0</inkml:trace>
  <inkml:trace contextRef="#ctx0" brushRef="#br0" timeOffset="-35603.35">13283 12558 66 0,'0'0'320'0,"8"-7"-19"0,-8 7-17 15,0 0-28-15,0 0-24 0,0 0-22 0,0 0-21 16,14 7-10-16,-14-7-5 0,0 0-9 0,0 0-7 15,-11 24-9-15,11-24-7 0,-10 17-14 0,3-6-3 16,-1 1-11-16,1 1-8 0,-1-3-6 0,-2 4-16 16,1-1-3-16,-2-1-5 0,4 1-16 0,-5-2 5 15,3 3-6-15,2-2-8 0,-1-2-6 0,-1 3-6 16,5-5 6-16,-5 1-28 0,6-2-15 0,3-7-24 0,-11 15-18 16,7-10-20-16,4-5-19 0,-5 9-18 15,5-9-15-15,0 0-16 0,-6 11-34 0,6-11-33 16,0 0-41-16,0 0-247 0,0 0-521 0,0 0 231 0</inkml:trace>
  <inkml:trace contextRef="#ctx0" brushRef="#br0" timeOffset="-35247.3">13692 12282 73 0,'0'0'225'0,"0"0"-13"0,0 0-9 0,0 0-17 16,0 0-7-16,0 0-13 0,-20 28-12 0,14-19-10 16,-3 3-5-16,0 5-4 0,-1-5-5 0,0 4-11 15,-4 3-8-15,1 0-10 0,1-3-3 0,1 4-7 16,-1 4-6-16,0 0-4 0,0-6-8 0,4 3-3 0,2-4-7 16,0 1-5-16,-3 3-4 0,4-7-9 15,2 1 2-15,-1-2-9 0,2 1-1 0,2-1-4 16,0-13-2-16,0 22-3 0,3-11-1 0,2-2-4 0,1 1-2 15,0-3 1-15,3-2-1 0,3 1-8 0,1-2 1 16,2 1-7-16,-2-3-8 0,4-2 0 0,-7 0-7 16,7-4-3-16,-4-1 0 0,2 0 0 0,-2-3 2 15,1-1-2-15,-5-1 3 0,1-1-1 0,-2 0 3 16,-2 2-4-16,-2-1 3 0,-4 10 0 0,1-19 0 16,-1 19-2-16,0-13 2 0,-4 2-1 0,4 11 2 15,-7-11-9-15,7 11-15 0,-12-8-18 0,12 8-20 16,-15-3-14-16,15 3-14 0,-15 2-23 0,15-2-22 15,-18 1-25-15,18-1-58 0,-15 1-147 0,15-1-401 16,0 0 178-16</inkml:trace>
  <inkml:trace contextRef="#ctx0" brushRef="#br0" timeOffset="-34741.65">13994 12134 72 0,'0'0'201'0,"0"0"-14"15,0 0-10-15,0 0-12 0,0 0-7 0,0 0-6 0,0 0-8 16,3 40 4-16,-2-25-4 0,2 3-9 0,2 5 1 16,-1 4-4-16,-4 3-5 0,3-4-6 0,2 11-2 15,-4 0-7-15,7 1-6 0,-1-3-10 0,-2-8-4 16,1 2-8-16,-6 6-8 0,-5-7-7 0,4-3-7 16,-1 1-6-16,-5-3-5 0,-4 1-6 0,2 0-3 15,0-4-5-15,-1 0-6 0,2-5-6 0,-3-3-16 16,0 0-22-16,2-1-18 0,-3 0-27 0,-1-1-35 15,1-1-33-15,1-3-37 0,4-1-37 0,-3-3-239 16,10-2-473-16,0 0 210 0</inkml:trace>
  <inkml:trace contextRef="#ctx0" brushRef="#br0" timeOffset="-34414.09">14437 12646 225 0,'0'0'286'15,"12"-4"-21"-15,-12 4-17 0,15-2-19 0,-3 0-18 0,3 2-10 16,-1 0-13-16,4 0-9 0,2 0-15 0,2 2-9 15,6-2-12-15,1 0-16 0,-1 1-14 0,3 0-11 16,-2-1-8-16,2-1-6 0,-1 2-9 0,1-1-12 16,-4 3 1-16,-2-3-11 0,-4-3-4 0,-3 3 0 15,-1-1-13-15,-4 1-5 0,-1 0-5 0,-12 0-21 0,18-1-21 16,-18 1-38-16,12-2-35 0,-12 2-33 0,0 0-32 16,0 0-30-16,-5-16-50 0,5 16-218 0,0 0-484 15,-21-16 214-15</inkml:trace>
  <inkml:trace contextRef="#ctx0" brushRef="#br0" timeOffset="-34200.66">14734 12456 49 0,'0'0'278'0,"0"0"-19"16,0 0-20-16,0 0-23 0,0 0-14 0,0 0-7 15,0 0-6-15,0 0-8 0,0 0-8 0,6 38 0 16,-6-23-13-16,4-1-15 0,-1 0-14 0,-1 3-7 15,-1 1-15-15,2 3-7 0,-1 3-12 0,-2 1-9 0,1-1-8 16,-2 1-6-16,-1 1-8 0,-2-2-11 16,-1 0-27-16,-2 1-38 0,-2 1-37 0,-3-2-44 15,0 0-55-15,1-2-67 0,-5-6-251 0,7-1-510 0,-1-1 227 16</inkml:trace>
  <inkml:trace contextRef="#ctx0" brushRef="#br0" timeOffset="-33309.7">15678 12240 29 0,'0'0'236'0,"0"0"-9"0,0-14-8 0,0 14-6 16,0 0 0-16,0 0-10 0,0 0-8 0,7-12-12 16,-7 12-16-16,0 0-16 0,0 0-13 0,0 0-16 15,0 0-11-15,0 0-4 0,0 0-8 0,0 0 1 16,11 30-9-16,-11-16 3 0,0 10-2 0,0 0-3 16,0 0-6-16,-3 3-5 0,6 0-2 0,-6 1-4 15,3 6-8-15,0-6-2 0,0 1-8 0,-2-2-1 16,2-3-11-16,0 1 1 0,-3 0-6 0,3-1 1 15,-3 0-9-15,2-5 1 0,-1-4-6 0,2 2 0 16,-3 1-4-16,2-3-4 0,-1-1 7 0,1 0-21 0,-2-4-18 16,3-10-21-16,0 17-22 0,-2-7-22 0,2-10-23 15,0 13-31-15,0-13-24 0,0 0-24 16,0 13-31-16,0-13-78 0,0 0-154 0,0 0-481 0,0 0 214 16</inkml:trace>
  <inkml:trace contextRef="#ctx0" brushRef="#br0" timeOffset="-32515.75">15757 12295 157 0,'7'-13'229'0,"1"7"-14"0,4-5-15 0,-2 3-15 16,0-3-17-16,1 5-7 0,-2 0-8 0,1 1-9 15,1-2-5-15,-1 0-6 0,-2 5-11 0,-8 2-8 16,15-8-10-16,-8 5-14 0,-7 3-3 0,12-3-9 16,-12 3-10-16,0 0-6 0,15 0-7 0,-15 0-3 0,10 10-5 15,-10-10-3-15,5 11-5 0,-4-2 6 0,-1-9-4 16,2 18 0-16,-2-8-2 0,-3 4 0 0,3 2 4 16,-6-3-6-16,1 0 1 0,1 0-5 0,-1 2-3 15,-1-4 0-15,0 2-1 0,0-2-2 0,0 0-4 16,1-3-3-16,-3-2-2 0,-1 5 0 0,-1-4-5 15,2-1-2-15,-1 1-20 0,0-1-32 0,0 1-36 16,0 2-37-16,-4 0-46 0,3-4-52 0,1-2-256 16,9-3-507-16,-12 9 224 0</inkml:trace>
  <inkml:trace contextRef="#ctx0" brushRef="#br0" timeOffset="-32310.3">16037 12736 158 0,'0'0'250'16,"0"0"-14"-16,0 0-13 0,0 0-12 0,0 0-11 0,0 0-11 16,0 0-12-16,-3-28-11 0,3 28-10 0,3-11-2 15,-3 11-12-15,3-11-11 0,-3 11-8 0,3-14-18 16,3 8-6-16,-6 6-7 0,7-13-11 0,-1 6-7 16,2 2-6-16,-8 5-7 0,16-10-8 0,-8 8-4 0,-1-3-6 15,-7 5-2-15,18-7-10 0,-9 7-2 16,-9 0-4-16,19-6-2 0,-19 6-2 0,17 3-5 15,-17-3-3-15,16 6 0 0,-10-2-6 0,-6-4 7 16,11 11-7-16,-5-5 2 0,0-1-2 0,0 4-1 0,-5-2-3 16,2 4 0-16,-1 2 2 0,1 2-7 0,-3-2 4 15,-3 1 3-15,1 1-5 0,-2 1 7 0,-2-1-8 16,0-1 6-16,-2 0-1 0,-1 0-1 0,-1 0 1 16,1 0 0-16,-2 0-2 0,1-4 1 0,-2 0-3 15,0 1 3-15,0-4 2 0,2 3-2 0,-2-3 3 16,1-2-4-16,2 1-1 0,2-4 2 0,-3 3 0 15,10-5-1-15,-15 6-4 0,15-6 7 0,-12 4-2 16,12-4-2-16,-11 1 0 0,11-1 3 0,0 0-2 16,-10 4 3-16,10-4-1 0,0 0 1 0,0 0 0 15,0 0-7-15,0 0 4 0,0 0 0 0,0 0-2 16,0 0-1-16,0 0 1 0,0 0-2 0,0 0 1 16,40-5 3-16,-24 5-7 0,1 0 6 0,2 1 2 15,-1 3-5-15,3-2 3 0,6-1-3 0,-6 1 1 16,4 2 2-16,-4-3-2 0,-2 2-1 0,-1 0-12 15,-4 1-17-15,-1-3-15 0,-2 0-17 0,0 3-17 0,-11-4-19 16,20 3-23-16,-14 0-26 0,-6-3-22 0,12 2-25 16,-12-2-245-16,0 0-475 0,13 2 210 0</inkml:trace>
  <inkml:trace contextRef="#ctx0" brushRef="#br0" timeOffset="-31762.66">17011 12376 124 0,'0'0'273'0,"0"0"-20"16,0 0-24-16,0 0-22 0,0 0-24 0,0 0-17 0,0 0-13 15,0 0-1-15,0 0-5 0,0 0-8 0,0 0-9 16,0 0 3-16,0 47-8 0,0-31 3 0,0 2 3 16,0-1-13-16,1 8-3 0,-4-2-6 0,2 2-7 15,-2-3-7-15,2 2-5 0,1 0-6 0,-2-1-2 16,-1-2-11-16,2-3-8 0,-1 5 0 0,-2-6-7 15,2 0-4-15,-4-1-7 0,2-3-5 0,2 2 1 16,-1-3-13-16,-1 3 3 0,-1-1-1 0,2-3-5 0,2-2-6 16,-4 1-2-16,5-10-17 0,-6 14-30 15,6-14-13-15,-3 13-28 0,0-4-25 0,3-9-31 16,-3 13-27-16,3-13-44 0,0 13-49 0,0-13-268 0,0 0-555 16,8 11 245-16</inkml:trace>
  <inkml:trace contextRef="#ctx0" brushRef="#br0" timeOffset="-31141.5">16984 12376 55 0,'0'0'209'16,"0"0"-7"-16,-9-8-16 0,9 8-8 0,-6-8-16 15,6 8-4-15,-6-10-10 0,6 10-3 0,0 0-10 16,-4-9-5-16,4 9-11 0,0 0-7 0,0 0-10 16,0 0-7-16,3-17-8 0,-3 17-9 0,0 0-6 15,3-14 1-15,-3 14-11 0,10-8-1 0,-10 8-7 16,8-6-6-16,-8 6-2 0,13-7-6 0,-5 6-7 16,-8 1 0-16,17-4-4 0,-17 4-1 0,18-2-8 0,-6 4-1 15,0-4 1-15,-12 2-4 0,23 6-2 0,-7-5 3 16,-3 5-3-16,2-1-4 0,3 1-2 0,-4 1 3 15,-1-1-4-15,-6-1 1 0,5 1-3 0,-4-2-2 16,-1 4 1-16,1-1-2 0,-4-1-3 0,2 3 3 16,-4 0-1-16,-2-9 2 0,0 15-2 0,0-15 5 15,-6 19-1-15,0-7 3 0,0-2 0 0,-3-2 1 16,1 0-1-16,-4 1 3 0,-1 0-5 0,0-3 2 16,1 3-3-16,-3-6 1 0,1 3-6 0,-2-1-16 15,3 2-28-15,-2-3-36 0,6 2-36 0,-5-3-27 16,4 0-43-16,1 2-241 0,9-5-462 0,-12 3 204 15</inkml:trace>
  <inkml:trace contextRef="#ctx0" brushRef="#br0" timeOffset="-29480.47">17333 12757 104 0,'0'0'191'0,"0"0"-16"0,0 0-9 16,0 0-9-16,0 0-12 0,0 0-8 0,0 0-4 15,0 0-15-15,0 0-6 0,0 0-4 0,0 0-11 16,-12-8-1-16,12 8-8 0,0 0-6 0,0 0-4 15,0 0-10-15,0 0 2 0,0 0-8 0,0 0-7 16,0 0 0-16,0 0-2 0,0 0-3 0,0 0-1 16,0 0-5-16,0 0-3 0,0 0 0 0,0 0 0 15,0 0-2-15,0 0-2 0,0 0 3 0,0 0-2 16,8-16-4-16,-8 16 3 0,0 0-2 0,0 0 1 16,0 0-2-16,0 0-1 0,0 0 0 0,0 0-1 15,0 0-4-15,0 0 0 0,0 0 2 0,0 0-2 0,0 0-4 16,0 0 1-16,0 0-4 0,0 0 0 15,0 0-5-15,0 0-1 0,0 0 2 0,4-8 0 16,-4 8-3-16,0 0 3 0,0 0-4 0,0 0 3 0,0 0-1 16,0 0 2-16,0 0-3 0,0 0 4 0,0 0-4 15,0 0 6-15,0 0-1 0,0 0 1 0,0 0-1 16,0 0 4-16,0 0-8 0,0 0 4 0,0 0 3 16,0 0-3-16,0 0-4 0,0 0 5 0,0 0-9 15,0 0 4-15,0 0-5 0,0 0 1 0,0 0 1 16,0 0-4-16,0 0 0 0,0 0-1 0,0 0 1 15,0 0 0-15,0 0-2 0,0 0 0 0,0 0-3 16,0 0 4-16,0 0-2 0,0 0-3 0,3-10 1 16,-3 10 2-16,0 0 0 0,0 0-2 0,0 0 0 0,0 0 1 15,0 0 1-15,0 0 4 0,0 0-6 16,0 0 0-16,0 0-1 0,0 0-1 0,0 0 3 16,0 0-1-16,0 0 0 0,0 0 1 0,11-5-5 0,-11 5 5 15,0 0-3-15,0 0 2 0,0 0-3 16,0 0-3-16,0 0 5 0,0 0-1 0,0 0 0 15,0 0-1-15,0 0 5 0,0 0-5 0,0 0 0 16,0 0 3-16,0 0-1 0,0 0-2 0,0 0 3 0,0 0-4 16,0 0 0-16,0 0 3 0,0 0-4 0,0 0 5 15,0 0 0-15,0 0-4 0,0 0 4 0,0 0-6 16,0 0-2-16,0 0 4 0,0 0-3 0,0 0 8 16,0 0-9-16,0 0 2 0,0 0 0 0,0 0 1 15,0 0-7-15,0 0 6 0,0 0 2 0,0 0 2 16,0 0-1-16,0 0-3 0,0 0 3 0,0 0 0 15,-11 31-5-15,11-31 4 0,0 0 6 0,-6 15-7 16,6-15 4-16,0 0-6 0,-3 11 9 0,3-11-9 16,-4 8 4-16,4-8-1 0,0 0 0 0,-3 10 3 15,3-10 0-15,0 0-3 0,0 0-1 0,-3 11 5 16,3-11-1-16,0 0-3 0,0 0 3 0,-2 13 1 16,2-13-1-16,0 0 0 0,0 0-1 0,0 0 4 0,0 0-5 15,0 0 0-15,0 0-3 0,0 0 6 0,0 0-2 16,2 13 0-16,-2-13 3 0,0 0 0 15,0 0 0-15,10 5-4 0,-10-5 8 0,0 0-2 0,8 5-6 16,-8-5 0-16,0 0 3 0,15 1 0 0,-15-1-9 16,17 0 12-16,-17 0-3 0,15 0-4 0,-3 0 3 15,-12 0-2-15,21 0 3 0,-9 0-2 0,-12 0-4 16,27 0 1-16,-12-1 1 0,-2 2 1 0,2-1 4 16,2 0-3-16,-6 0-2 0,0 1-1 0,-11-1 1 15,21-1 5-15,-21 1 0 0,18 0-4 0,-18 0 0 16,12 0-7-16,-12 0 3 0,0 0-2 0,15-1-2 15,-15 1-6-15,0 0-10 0,0 0-8 0,13-2-12 16,-13 2-4-16,0 0-13 0,0 0-17 0,0 0-21 0,0 0-20 16,0 0-21-16,0 0-25 0,0 0-19 15,4-10-25-15,-4 10-235 0,0 0-479 0,-3-15 213 16</inkml:trace>
  <inkml:trace contextRef="#ctx0" brushRef="#br0" timeOffset="-29477.49">17549 12648 219 0,'0'0'213'0,"0"0"-6"0,0 0-11 0,0 0-9 16,-10 22 0-16,10-22-6 0,-3 16-13 0,3-1-6 15,0-2-8-15,-2 2-6 0,2 0-10 0,-1 2-2 16,-2 0-11-16,1 1-13 0,1-2-10 0,-1 4-4 15,2 0-13-15,0-3-6 0,-4 1-9 0,3-1-4 16,-2-1-7-16,1 2-5 0,2-4-7 0,-3 2-7 0,3-6-19 16,-4 2-25-16,4-1-25 0,0-11-20 0,-8 18-29 15,5-11-28-15,3-7-31 0,-4 14-23 16,4-14-32-16,-5 8-225 0,5-8-451 0,0 0 199 0</inkml:trace>
  <inkml:trace contextRef="#ctx0" brushRef="#br0" timeOffset="-27416.78">18130 12391 135 0,'2'-10'219'0,"-2"10"-6"0,5-8-12 15,-5 8-3-15,0 0-10 0,0 0-6 0,1-13-6 16,-1 13-8-16,0 0-8 0,0 0-13 0,0 0-10 16,2-10-11-16,-2 10-15 0,0 0-17 0,0 0-4 15,0 0-11-15,0 0-6 0,0 0 3 0,0 0-6 16,0 0 6-16,-8 40 0 0,6-26 9 0,-3 0-2 16,4 0-5-16,-2 4-3 0,1 0 3 0,-1 5 12 15,3-2-15-15,-4-3-8 0,2 4-13 0,-1 2 2 16,2-4 0-16,-1 2-10 0,4 1 3 0,-4-4-8 15,1-3-5-15,2 2-3 0,-1-4-1 0,0 0 4 0,0 3-1 16,0-4-16-16,-1-4 2 0,1-9-8 16,-3 22 6-16,3-14 2 0,0-8-6 0,-2 15-26 15,2-15-11-15,-1 14-19 0,1-14-18 0,0 12-24 0,0-12-12 16,0 0-16-16,0 0-18 0,-3 12-18 0,3-12-23 16,0 0-23-16,0 0-30 0,0 0-265 0,0 0-527 15,0 0 233-15</inkml:trace>
  <inkml:trace contextRef="#ctx0" brushRef="#br0" timeOffset="-26937.74">18225 12331 189 0,'0'0'219'15,"10"-18"-14"-15,-7 11-13 0,3 0-9 0,-6 7-13 16,8-17-10-16,-2 11-5 0,0-1-10 0,-6 7-4 16,9-12-6-16,-5 6-8 0,-4 6-8 0,9-11-5 15,-9 11-8-15,11-7-4 0,-11 7-10 0,7-11-9 0,-7 11-7 16,7-2-7-16,-7 2-8 0,11-5-2 0,-11 5-5 16,10-6-11-16,-10 6-4 0,14 4 0 15,-14-4-4-15,18 1-5 0,-18-1-2 0,21 6 0 0,-11-6-9 16,0 3 1-16,4 4-2 0,-4 0-5 0,4 0-3 15,-1 0 2-15,-4 4-2 0,3-4 1 0,-2 1-6 16,-2 3-3-16,-1-3 2 0,-4 2 0 0,3 1-3 16,-6-2 1-16,0-9 4 0,0 18-3 0,0-18 1 15,-3 20 0-15,-3-11 0 0,-1 2-1 0,-4-1-2 16,1-3 0-16,-3 0-1 0,-4 3 4 0,1-3-2 16,-2-2-2-16,0 3 2 0,2-3-9 0,-1 2-16 15,1-1-17-15,-1-1-18 0,2 1-23 0,1-2-40 16,2-1-19-16,3 2-31 0,-2-4-42 0,11-1-206 0,-13 5-453 15,13-5 201-15</inkml:trace>
  <inkml:trace contextRef="#ctx0" brushRef="#br0" timeOffset="-23473.09">18769 12624 116 0,'5'-7'204'0,"-5"7"-3"0,0 0-7 0,7-7-6 15,-7 7-2-15,0 0-3 0,0 0-5 16,0 0-5-16,5-11-15 0,-5 11-11 0,0 0-13 0,0 0-13 16,0 0-12-16,0 0-5 0,0 0-9 0,0 0 4 15,-36 8-3-15,20-1-5 0,-2-1-6 0,0 3 4 16,-5 2 2-16,4 4-3 0,-8-4-1 0,6 6-4 16,-4-3-9-16,4 4 1 0,0 0-8 0,-1 1-2 15,5-3-5-15,-1 1-7 0,2 4 1 0,0-4-4 16,7 1 1-16,1-1-1 0,-2-3-12 0,2 3-3 15,2 1-1-15,3-5 8 0,0 3-11 0,2-1-2 16,1-4 2-16,1 0-11 0,4 0 6 0,-1 2 0 0,4-2-4 16,-1-2-6-16,7-2 5 0,1 1-4 0,1-3-2 15,-1 1-1-15,1-1-1 0,2-3-1 0,0-2-1 16,-1 4-10-16,-1-4 6 0,-3-4 3 0,2-2-8 16,-6 2 10-16,0 0-1 0,0-3 2 0,-1 2-12 15,-2-6-7-15,-2 2 1 0,-1-4-16 0,-3 13-8 16,0-18-9-16,0 18-15 0,-6-14-12 0,6 14-11 15,-10-10-6-15,1 5-19 0,9 5-16 0,-21-3-17 16,7 3-31-16,14 0-21 0,-27 7-33 0,16-6-49 16,-6 5-206-16,4-4-514 0,-1 8 227 0</inkml:trace>
  <inkml:trace contextRef="#ctx0" brushRef="#br0" timeOffset="-6542.94">19159 12491 188 0,'0'0'208'0,"-5"8"-8"15,5-8-11-15,0 0-7 0,0 0-1 0,0 0-10 16,0 0-8-16,16 16-10 0,-7-13-6 0,-9-3-12 16,20 4-7-16,-5-3-8 0,3 2-7 0,-2-2-10 15,3 5-15-15,-1-9-4 0,3 6-8 0,-1 0-8 16,-1-3-8-16,0 4-5 0,-4-2-15 0,3 0-29 16,-3 1-25-16,3-1-38 0,-8 1-32 0,7 2-35 15,-4-5-46-15,2 1-241 0,-15-1-438 0,21 0 194 0</inkml:trace>
  <inkml:trace contextRef="#ctx0" brushRef="#br0" timeOffset="-6749.38">19156 12365 247 0,'0'0'349'0,"12"-12"-16"0,-12 12-21 0,10-5-13 0,-10 5-15 15,9-7-17-15,-2 1-19 0,-7 6-6 0,20-5-13 16,-4 3-12-16,-2-3-26 0,-1 5-18 0,3 0-15 16,2-2-14-16,2 0-17 0,-4 1-10 0,6 2-11 15,2-3-10-15,2 3-6 0,-7 0-12 0,6 1-9 16,-4 0-8-16,-1 1-7 0,5-3-4 0,-9 4-8 16,1-1-2-16,-2-1-30 0,-2 1-16 0,1 3-35 0,-5-5-21 15,-9-1-22-15,13 5-19 0,-13-5-10 16,10 3-10-16,-10-3-8 0,2 10-19 0,-2-10-19 15,0 0-19-15,0 0-23 0,-27 13-14 0,15-12-31 0,-1 2-207 16,-1-2-499-16,-1 1 221 0</inkml:trace>
  <inkml:trace contextRef="#ctx0" brushRef="#br0" timeOffset="25812.04">19876 11986 123 0,'0'0'231'0,"0"0"-8"0,-9-6-21 15,9 6-4-15,0 0-11 0,0 0-14 0,0 0-10 16,-9-5-5-16,9 5-13 0,0 0-6 0,0 0-11 16,0 0-5-16,-9-7-11 0,9 7-5 0,0 0-7 15,0 0-1-15,0 0-11 0,-10-4 0 0,10 4-9 0,0 0-1 16,0 0-7-16,0 0-6 0,0 0-5 15,0 0-4-15,-8-7-6 0,8 7-6 0,0 0 0 0,0 0-4 16,0 0-7-16,0 0-2 0,0 0-4 0,0 0 2 16,0 0-9-16,0 0-1 0,31 0 3 0,-16 4-3 15,5-1 0-15,5-2-6 0,2 2 2 0,1-2-10 16,2 3 9-16,-2 2-2 0,-1-4-6 0,2 3 5 16,1 0-6-16,-4-3 0 0,0 4-4 0,-7-5 1 15,-1 2 2-15,0 1-2 0,-5-1 2 0,-2-1-3 16,-2-1-1-16,-9-1-2 0,15 8 0 0,-9-6 3 15,-6-2-4-15,0 0 4 0,7 11 1 0,-7-11-4 16,0 11 1-16,0-11 1 0,0 0-2 0,-7 20 2 0,1-13 0 16,-2 0 4-16,-1 4-5 0,-3-1 2 15,0 0-2-15,-1 1 3 0,1 2 0 0,-1-4 2 16,2 5-3-16,-2 0 4 0,1-5-4 0,1 3 1 0,1 1 4 16,-1 2-5-16,1-1 3 0,0 3-1 0,-2 3-2 15,3-4 6-15,-2-1-3 0,2 0-1 0,2-1 1 16,-1 0 0-16,2 0-1 0,-1 0-2 0,1 0-1 15,-1 0 0-15,1-1 3 0,-2-1-1 0,4-1 4 16,2-2-1-16,-2 2-7 0,1-1 5 0,3-10-10 16,-6 14-18-16,1-7-16 0,2 3-20 0,3-10-24 15,-6 12-23-15,2-6-34 0,4-6-28 0,-6 11-32 16,6-11-63-16,-6 7-179 0,6-7-479 0,0 0 213 0</inkml:trace>
  <inkml:trace contextRef="#ctx0" brushRef="#br0" timeOffset="26065.37">19907 12306 51 0,'0'0'297'0,"-4"-13"-19"0,4 13-22 0,0 0-18 15,0 0-15-15,18-5-12 0,-18 5-11 0,27-1-10 16,-13 3-13-16,4-2-15 0,6 3-5 0,-4-6-9 15,9 7-16-15,-2-5-17 0,2 4-6 0,-1-5-20 16,-3 2-3-16,2 2-5 0,-3-1-10 0,-5 3-5 16,-2-4-13-16,1 2-26 0,-3-1-21 0,-1 2-22 15,-3-1-32-15,-2 0-27 0,1 1-28 0,-10-3-23 16,15 5-34-16,-15-5-44 0,14 1-245 0,-14-1-486 0,13-8 215 16</inkml:trace>
  <inkml:trace contextRef="#ctx0" brushRef="#br0" timeOffset="26682.91">20601 12100 248 0,'0'0'228'15,"0"0"-19"-15,-11 3-16 0,11-3-12 0,0 0-10 16,-9 7-12-16,9-7-14 0,0 0-13 0,-4 9-10 16,4-9-10-16,-3 10-19 0,3-10-3 0,0 0-10 15,-2 14-7-15,2-14-3 0,0 15-9 0,0-15-6 16,5 15-5-16,-5-15-2 0,1 12-6 0,1-2-3 15,-2-10-5-15,0 14-3 0,1-7-3 0,-1-7-5 0,5 17-4 16,-5-17 4-16,4 14-4 0,-2-4-7 16,1-2 2-16,-3-8 0 0,6 17-3 0,-2-6 3 0,-2-2-4 15,4-1 1-15,-2 3-1 0,-1-2-3 0,0-1 0 16,0 2-1-16,2-3-5 0,1 6 6 0,-3-5 0 16,2-1-5-16,-5-7-2 0,6 14 3 0,-6-5 3 15,0-9 2-15,3 13-2 0,-3-13-2 0,3 13 1 16,-3-13 6-16,0 13 0 0,0-13 5 0,-6 15 0 15,0-11-3-15,-1 3-1 0,7-7 3 0,-18 10-6 16,11-4 1-16,-2-1 0 0,-2-2 1 0,-1 2-5 16,-1-2-7-16,4 3-22 0,-3-3-20 15,12-3-25-15,-16 8-22 0,5-5-25 0,4 0-25 0,7-3-29 16,0 0-237-16,0 0-439 0,0 0 193 0</inkml:trace>
  <inkml:trace contextRef="#ctx0" brushRef="#br0" timeOffset="26311.7">20713 12077 242 0,'19'-5'263'15,"-10"5"-17"-15,3-2-14 0,6-2-14 0,-3 3-17 0,4 1-18 16,-1-2-11-16,-2 0-16 0,2 2-11 0,2 0-16 15,-5 0-15-15,2 0-10 0,-2-2-11 16,3 6-10-16,-7-4-9 0,1 0-4 0,-12 0-11 0,21 3-5 16,-11-3-17-16,-10 0-24 0,15 2-29 0,-8 2-30 15,-7-4-28-15,0 0-26 0,11 5-26 0,-11-5-29 16,0 0-74-16,0 0-128 0,0 0-387 0,0 0 171 0</inkml:trace>
  <inkml:trace contextRef="#ctx0" brushRef="#br0" timeOffset="27074.74">20959 12445 36 0,'0'0'252'0,"0"0"-18"16,0 0-17-16,0 0-16 0,-21 23-8 0,16-17-12 16,1 0-14-16,4-6-11 0,-12 15-12 0,7-5-10 15,2-3-11-15,-3 4-4 0,6-11-7 0,-5 18-4 16,0-10-10-16,4 1 0 0,1-9-12 0,1 17 0 15,-1-17-8-15,3 14-4 0,-1-5-5 0,-2-9-6 16,11 8-4-16,-3-3-7 0,1-2-3 0,7 1-8 16,-2-2-5-16,1 0-2 0,0-2-3 0,4 0 1 15,-1-2-4-15,-2-1-3 0,7 1-4 0,0-6 1 16,-5 1-5-16,2 0 0 0,5-2-4 0,-1-6 3 16,0 3-3-16,-5-3-2 0,1-1-1 0,-7 5 1 15,3-10-3-15,-7 7-1 0,2 1 1 0,-4-4-2 0,5 4-3 16,-7-2 2-16,-2-1-3 0,0 1 7 0,-8 4 5 15,4-4-5-15,-4 3-1 0,-1 1 3 16,0 2-3-16,2 0-2 0,-5 3-6 0,-5-4 1 0,1 4 0 16,0 0 0-16,-1 2 0 0,-2 4-8 0,-2-3-9 15,0 3-13-15,2 0-16 0,-2 4-22 0,1-1-19 16,-1 1-28-16,-1 2-30 0,4-1-29 0,-3 1-35 16,5-2-257-16,-4 1-503 0,7-1 223 0</inkml:trace>
  <inkml:trace contextRef="#ctx0" brushRef="#br0" timeOffset="27420.81">21364 12445 87 0,'0'0'263'0,"0"0"-16"0,0 0-14 0,0 0-15 0,0 0-16 16,0 0-14-16,0 0-7 0,0 0-10 0,0 0-12 15,38-2-7-15,-38 2-1 0,19-4-8 0,-3 8-9 16,1-4-7-16,-1 0-4 0,2 3-10 0,1 0 0 16,7-2-13-16,-2-1-6 0,4 4-8 0,-1-2-7 15,-6-1-13-15,4-1-3 0,-7 0-8 0,7 3-2 16,-5-3-14-16,1 0 6 0,-2 1-10 0,-1 1-2 15,-2-2-3-15,2 1-12 0,0 2-18 0,-9-6-8 16,3 6-19-16,-12-3-15 0,19 0-16 0,-19 0-16 16,15 0-26-16,-15 0-30 0,0 0-31 0,12-7-33 15,-12 7-37-15,3-11-232 0,-3 11-501 0,0-17 221 16</inkml:trace>
  <inkml:trace contextRef="#ctx0" brushRef="#br0" timeOffset="27653.19">21768 12244 85 0,'0'0'299'0,"0"0"-20"0,0 0-24 0,0 0-23 15,0 0-21-15,-4-10-27 0,4 10-17 0,0 0-16 16,0 0-2-16,0 0-3 0,-12 24-4 0,6-13-15 16,0 2-3-16,-1 1-11 0,1 3-7 0,-3 4-12 15,0-3-7-15,0 5-8 0,-5-1-10 0,1 11-7 16,0-10-5-16,1 2-6 0,-2-3-2 0,1 4-8 15,1-1-19-15,-3-1-25 0,2-1-25 0,-1-1-39 16,-1-2-35-16,-1 0-36 0,2-1-46 0,5-4-64 16,-2-6-188-16,3 3-471 0,-2-2 209 0</inkml:trace>
  <inkml:trace contextRef="#ctx0" brushRef="#br0" timeOffset="31367.31">22355 12017 120 0,'0'0'226'0,"-17"0"-11"16,17 0-12-16,-15 5-7 0,5-4-14 0,10-1-10 0,-17 5-13 15,10-2-5-15,-3 1-17 0,2 2-12 0,8-6-13 16,-15 7-9-16,8 0-11 0,1-1-3 0,-2 1-11 16,-1 1-1-16,9-8-9 0,-7 14-7 0,1-7-6 15,6-7-1-15,-3 13-8 0,3-13-3 0,-5 9-3 16,5-9-4-16,-1 10-5 0,1-10 3 0,6 12-5 15,-6-12-4-15,6 11 0 0,1-6 0 0,2-1-5 16,2 2-1-16,-2-1-1 0,4 3 1 0,1 0-5 16,-1-4-2-16,0 3-4 0,1 3 2 0,-1-4-1 15,-2-1-1-15,-2 2-5 0,1-1 4 0,0 1-3 16,-1-2 0-16,-1 1-6 0,-2 0 6 0,1 1-2 16,2 5 4-16,-3-6-7 0,0 4 3 0,0-3 1 15,-6-7 0-15,8 12-4 0,-4 0-1 0,-1-5 2 0,-3-7 3 16,5 15-1-16,-5-5-1 0,1-1 1 0,-1-9 0 15,-1 17-2-15,1-17 4 0,-3 18 0 0,3-18 6 16,-3 13-1-16,1-6 5 0,2-7 2 0,-9 11 6 16,9-11-1-16,-7 13 4 0,1-10-6 0,-3 1 2 15,9-4-4-15,-18 6 0 0,9-1-8 0,-3-3 4 16,12-2 1-16,-22 1-8 0,10 2 5 16,1-2 2-16,11-1-12 0,-16 1-11 0,16-1-11 0,-18 0-18 15,18 0-15-15,-13-2-22 0,13 2-25 0,0 0-29 16,0 0-25-16,-8-10-25 0,8 10-46 0,0 0-186 15,0 0-444-15,24-20 197 0</inkml:trace>
  <inkml:trace contextRef="#ctx0" brushRef="#br0" timeOffset="30925.7">22296 12004 61 0,'0'0'255'0,"0"0"-14"16,0 0-13-16,0 0-17 0,-13-1-17 0,13 1-18 15,0 0-12-15,0 0-14 0,0 0-5 0,0 0 1 0,0 0-9 16,0 0-1-16,0 0-7 0,34 8-2 0,-22-6-12 16,-12-2-5-16,26 4-5 0,-11 0-10 15,1-4-5-15,2 1-5 0,0-1-14 0,-3 1-6 0,0 3-3 16,-4-3-8-16,4-1 1 0,-4 2-12 0,1-1-5 15,-12-1-3-15,15 0-8 0,-15 0-7 0,15 3-16 16,-15-3-23-16,0 0-18 0,13-3-25 0,-13 3-33 16,0 0-20-16,0 0-15 0,10 4-13 0,-10-4-27 15,0 0-15-15,0 0-54 0,0 0-158 0,0 0-430 16,0 0 191-16</inkml:trace>
  <inkml:trace contextRef="#ctx0" brushRef="#br0" timeOffset="31785.25">22671 12333 38 0,'0'0'210'0,"0"0"-7"0,0 0-14 0,0 0-10 16,0 0-15-16,0 0-13 0,0 0-3 0,0 0-10 15,0 0-10-15,-21 24-7 0,18-17-12 0,3-7-8 16,-11 13-1-16,11-3-8 0,0-10-9 0,-3 14-5 16,3-14-4-16,-5 13-7 0,5-13 1 0,0 16-6 15,0-16 0-15,0 9 0 0,0-9 0 0,5 11-4 16,0-4-3-16,4-3-1 0,-9-4-6 0,16 7-7 16,-4-6-2-16,0 1-6 0,3 1-1 0,-1-3-4 15,0-3-2-15,-14 3-6 0,27-3 4 0,-15-2-5 16,2-1-4-16,-1-2-1 0,-1-3 3 0,-3 5-6 15,1-7-3-15,2 2 1 0,-6 0 2 0,-1-2-5 16,1 2 0-16,-2 1-3 0,-2-1 1 0,-1 0 0 0,-1-6 0 16,-3 3-1-16,-1 4 3 0,1-2-4 0,-5 0 5 15,-1 0 2-15,-1-1 3 0,-2 6 1 0,0-4 4 16,-1 0 1-16,-5 3-2 0,1 1 3 0,-1 2 1 16,3-2-8-16,1 3 2 0,-3 1-4 0,4 0 1 15,-2 2-4-15,1 1 2 0,14 0-5 0,-19 1 2 16,10 3 3-16,9-4-5 0,-13 9-2 0,7-4 3 15,0 1-4-15,6-6-10 0,-8 14-16 0,8-14-19 16,-3 22-23-16,3-9-19 0,5-2-29 0,-4 2-22 16,10-2-32-16,-2-1-21 0,3-2-256 0,-1 4-482 15,4-4 213-15</inkml:trace>
  <inkml:trace contextRef="#ctx0" brushRef="#br0" timeOffset="32191.39">23000 12373 114 0,'0'0'273'0,"0"0"-21"0,0 0-23 16,0 0-25-16,0 0-22 0,0 0-16 0,0 0-18 15,0 0-11-15,0 0-12 0,0 0-9 0,0 0-11 16,0 0-6-16,-1 22-8 0,1-22-10 0,0 13-7 16,0-13-4-16,1 15-5 0,4-8-3 0,-5-7-3 15,3 15-2-15,1-7-7 0,-4-8-2 0,9 10-3 16,-1-5-4-16,-8-5-5 0,16 10-4 0,-2-7-6 15,-6 1 3-15,7-2-2 0,2-1-4 0,-4-1-3 16,-13 0 0-16,23-1-4 0,-11-1-1 0,-1-2-1 16,3 2-1-16,-2-6-2 0,-3 4-1 0,4-7 0 15,-4-2 1-15,-3 6-9 0,0-4 6 0,2-2-6 16,-6-2 5-16,-2 2 0 0,0-3-3 0,-2 0 1 0,0-1-6 16,-1 3 1-16,-3 1 2 0,-3-2 2 0,2 1 2 15,-2 0 2-15,-2 3 8 0,2 2-4 16,0-3 1-16,-6 2 0 0,2 2-2 0,0 0-2 0,2 0 2 15,-1 5 0-15,2-1-2 0,10 4-4 0,-21-3 4 16,6 3-5-16,15 0 2 0,-19 2-3 0,10 2 2 16,0 0 0-16,9-4-10 0,-14 15-13 0,10-7-15 15,-2 0-25-15,0 7-26 0,1-3-27 0,4 2-25 16,1 3-26-16,0-5-32 0,1 1-240 0,4 0-470 16,2 2 208-16</inkml:trace>
  <inkml:trace contextRef="#ctx0" brushRef="#br0" timeOffset="32531.49">23399 12412 7 0,'0'0'277'0,"9"-6"-16"0,-9 6-23 0,0 0-25 16,0 0-22-16,11-2-19 0,-11 2-18 0,0 0-14 0,0 0-16 16,0 0-10-16,17 10-16 0,-17-10-2 15,9 11-12-15,-3-6-7 0,-3 2-5 0,-3-7-11 16,12 12-4-16,-5-4 1 0,-1-1-7 0,2-2 0 0,2 4-5 15,-1-7-2-15,4 3-8 0,-2-2 6 0,2 0-8 16,-1 0-3-16,3-2-3 0,-3-1-2 0,-12 0-4 16,27-4 1-16,-14 0-1 0,1-3-2 0,-5 1-3 15,3 1 3-15,-5-1-1 0,2-1 4 0,0-6-3 16,-3 0-6-16,-2 2-2 0,2-4 3 0,-6 1-2 16,3-1-1-16,-3-1 1 0,-4-1-3 0,-1 5 2 15,1-5-2-15,-5 6-2 0,0-2 1 0,-1 3-10 16,-4 2 6-16,2 1 2 0,-4 4-3 0,-2-4-1 15,1 6 3-15,0-1-6 0,-3 2-12 0,1 3-22 0,2-3-22 16,-2 7-25-16,-5 1-28 0,0 0-32 16,8 2-35-16,1-1-260 0,-3 1-471 0,11-5 208 15</inkml:trace>
  <inkml:trace contextRef="#ctx0" brushRef="#br0" timeOffset="33099.98">24094 12240 30 0,'0'0'288'0,"-8"-6"-26"0,8 6-26 16,0 0-22-16,0 0-25 0,0 0-14 0,0 0-13 15,0 0 2-15,-9 27-9 0,9-17-13 0,-1 1-8 16,-1 7-16-16,1 1-8 0,-5 3-10 0,0 2-9 16,-2 1-9-16,-2-1-8 0,1 5-2 0,-3-4-7 15,-7 7-9-15,1 1-7 0,4-9-28 0,-10 7-39 0,1-1-35 16,0-3-36-16,2-6-49 0,5-3-39 16,-4 2-242-16,6-7-455 0,2 2 202 0</inkml:trace>
  <inkml:trace contextRef="#ctx0" brushRef="#br0" timeOffset="32857.5">23837 12446 243 0,'6'-3'231'0,"-6"3"-14"0,0 0-16 0,9-6-14 15,-9 6-8-15,10-5-5 0,-10 5-8 0,0 0-3 16,20-2-13-16,-20 2-3 0,16 2-5 0,-16-2-9 15,23 0-3-15,-15 0-6 0,4 4-7 0,2-2-6 16,-1-2-5-16,2 5-9 0,2-5-7 0,-1 2-2 16,-1-1-16-16,3 2-4 0,-2-3-10 0,-1 1-1 15,-1 3-9-15,-4-4-2 0,0 2-5 0,5 2-2 0,-1-3-4 16,-7 1-4-16,-7-2-15 0,23 5-10 0,-16-5-18 16,2 1-19-16,-9-1-22 0,13 2-21 15,-13-2-29-15,12 3-30 0,-12-3-35 0,0 0-35 0,0 0-49 16,0 0-196-16,8-17-484 0,-8 17 214 0</inkml:trace>
  <inkml:trace contextRef="#ctx0" brushRef="#br0" timeOffset="36701.29">25421 12158 82 0,'-15'5'222'0,"15"-5"-9"0,-12 2-13 16,0 0-17-16,12-2-11 0,-18 4-14 0,9-2-14 0,9-2-12 16,-13 8-12-16,7-4-9 0,6-4-11 0,-14 6-7 15,14-6-10-15,-13 8-6 0,13-8-8 16,-6 10-4-16,6-10-6 0,-6 7-11 0,6-7 4 0,0 0-10 15,-3 13 1-15,3-13-4 0,0 0-7 0,6 17-1 16,0-12-1-16,-6-5-9 0,10 11-5 0,1-4 5 16,1 1-2-16,-3 4 0 0,4-1-1 0,1-1-5 15,-1-2-4-15,0 5 0 0,2 0 2 0,-1 0-6 16,-4 0 3-16,2-2-2 0,-3 2 0 0,5-1-3 16,-8-3 0-16,1 5 3 0,-4-6-3 0,0 1 1 0,-2 2-1 15,-1-11-1-15,2 21-2 0,-2-21 3 16,-2 14 4-16,-1-6-3 0,3-8 1 0,-10 16 1 15,4-7 4-15,-1-1 3 0,-1-4-3 0,-7-1 4 0,6 1-5 16,-1-1-5-16,-1 1 4 0,-2-3 3 0,13-1-2 16,-22 6 0-16,13-6-3 0,-2 2 1 0,11-2-8 15,-22 4-11-15,22-4-21 0,-17 1-18 0,17-1-26 16,-14 0-21-16,14 0-23 0,-17 0-22 0,17 0-52 16,0 0-174-16,-7-8-398 0,7 8 176 0</inkml:trace>
  <inkml:trace contextRef="#ctx0" brushRef="#br0" timeOffset="36301.37">25297 12161 221 0,'0'0'249'0,"14"-1"-14"0,-14 1-12 0,0 0-12 16,13-2-16-16,-13 2-7 0,18-1-7 0,-5 1-17 0,-13 0-10 16,29 0-11-16,-13 1-8 0,0 1-18 0,4-4-6 15,-4 2-12-15,4 0-7 0,-1 0-6 0,5 0-13 16,-5 2-6-16,1-2-8 0,-1 0-5 0,-3 0-6 15,2 0-4-15,-1-2-6 0,-1 4-6 0,-2-2-9 16,2 0-15-16,-7 0-19 0,-9 0-15 0,16 0-15 16,-16 0-17-16,14 0-22 0,-14 0-21 0,0 0-29 15,12-3-36-15,-12 3-32 0,0 0-209 0,0 0-440 16,0 0 195-16</inkml:trace>
  <inkml:trace contextRef="#ctx0" brushRef="#br0" timeOffset="37598.86">25838 12388 107 0,'0'0'247'0,"0"0"-15"0,15 2-13 15,-15-2-14-15,15 9-13 0,0-2-9 0,-4-1-10 16,1 1-8-16,4 3-8 0,3 0-9 0,1 1-12 0,-1 0-11 16,1-1-9-16,-4-1-10 0,6 3-6 0,2 1-13 15,-7-3-9-15,0-2-5 0,-3-1-7 16,2 4-8-16,-5-5-7 0,2 1-3 0,-1-3-9 0,-4 3-3 16,1-3-8-16,-4 0-15 0,-5-4-23 0,14 7-15 15,-14-7-26-15,6 9-16 0,-6-9-21 16,0 0-26-16,0 0-25 0,0 0-21 0,0 0-63 0,0 0-163 15,0 0-417-15,0 0 185 0</inkml:trace>
  <inkml:trace contextRef="#ctx0" brushRef="#br0" timeOffset="37602.85">26189 12302 70 0,'0'0'259'0,"0"0"-30"0,0 0-24 15,0 0-14-15,0 0-11 0,0 0-8 0,0 0-6 16,0 0-5-16,-30 26-4 0,21-12-16 0,-1-3-6 0,-1 4-7 16,-5 4-8-16,1 0-5 0,5-6-12 15,-7 7-6-15,4-3-5 0,1 1-9 0,-2 2-7 16,1-5-3-16,-2 2-8 0,5-1-7 0,-1-1-3 0,-1-3-6 16,5-1-7-16,-2 2 2 0,3-2-8 0,-2 0-9 15,2-4-17-15,3 1-18 0,-4 0-25 0,7-8-23 16,-9 14-27-16,6-7-30 0,3-7-22 0,-6 11-33 15,6-11-55-15,0 0-197 0,0 0-455 0,0 0 201 16</inkml:trace>
  <inkml:trace contextRef="#ctx0" brushRef="#br0" timeOffset="37605.84">26460 12355 272 0,'0'0'269'0,"0"0"-29"0,0 0-25 16,0 0-21-16,0 0-22 0,0 0-3 0,0 0-5 15,0 0-12-15,0 0-9 0,-16 36-6 0,13-21-1 16,0-6-9-16,-3 6-17 0,5 0-8 0,-5 1-7 16,3 4-6-16,0-2-12 0,0-1-6 0,-2 1-7 15,-1-1-6-15,3 0-3 0,-3-1-7 0,2-2-2 16,-2 2-5-16,3-2-10 0,0-1-23 0,0-1-27 15,1-3-26-15,2-9-23 0,-3 18-43 0,3-18-22 16,0 15-30-16,0-15-44 0,0 0-217 0,8 7-458 16,-8-7 203-16</inkml:trace>
  <inkml:trace contextRef="#ctx0" brushRef="#br0" timeOffset="37869.14">26642 12503 157 0,'0'0'250'0,"0"0"-30"0,0 0-17 16,0 0-18-16,0 0-15 0,0 0-10 0,0 0-7 0,9 27-11 16,-9-17-12-16,5-1-14 0,-2 0-6 0,0 1-8 15,3 2-9-15,0 1-9 0,1-2-3 16,-4-4-5-16,3 2-7 0,2-1-8 0,-3-1-1 0,6 0-10 16,-2 0-2-16,1 0-2 0,-1-2-4 0,8 0-5 15,-7-1-4-15,5-2-5 0,1-1 0 0,-2-1-5 16,2-2 3-16,-2-3-6 0,4 0-2 0,-5-1-3 15,0-4-2-15,1 0-2 0,-2-3 0 0,1-2-2 16,-4 1-1-16,2 1-4 0,-8-2 4 0,3-3-4 16,-5 1 2-16,2-1-2 0,-6 4-4 0,-1-3 2 15,-2 0-6-15,0 7 6 0,-5-1-2 0,2 0-1 16,-4 1 2-16,-4-4-1 0,1 7 0 0,3 5-3 16,-7-6 6-16,5 7-3 0,-4-5 1 0,-1 9-14 15,4-2-20-15,0 1-19 0,2 3-28 16,1 1-26-16,-4 0-31 0,8-1-33 0,1 2-81 0,-3-1-129 15,11-6-409-15,-6 11 181 0</inkml:trace>
  <inkml:trace contextRef="#ctx0" brushRef="#br0" timeOffset="35971.06">24775 12084 71 0,'8'-7'198'0,"-8"7"-10"0,9-9-12 15,-9 9-10-15,5-7-4 0,-5 7-8 0,0 0-5 0,6-8-7 16,-6 8-4-16,0 0-7 0,8-7-8 16,-8 7-11-16,0 0-7 0,0 0-11 0,0 0-8 0,0 0-10 15,0 0-12-15,0 0-6 0,0 0-2 0,0 0 1 16,0 0 5-16,0 0 5 0,0 0-3 0,-6 38-1 16,0-25-4-16,1 4 0 0,3-4 3 0,-6 3-4 15,2 8 3-15,3-3-4 0,-1-4-8 0,-1 1 3 16,2-1-7-16,-1 1-4 0,4 3 1 0,-3-1-4 15,0-6 0-15,0 4-5 0,0 0-4 0,1-4-1 16,1 0-2-16,1 3-7 0,-2-3 2 0,-1 1-4 16,3 0 0-16,-3-4-2 0,0 1-2 0,0-2 1 15,3-10-2-15,-3 20-4 0,2-11-7 0,1-9-20 16,-3 16-11-16,3-16-19 0,0 14-18 0,0-14-20 0,-3 14-20 16,3-14-24-16,-3 10-22 0,3-10-15 0,-3 10-19 15,3-10-41-15,0 0-181 0,0 0-442 0,0 0 196 16</inkml:trace>
  <inkml:trace contextRef="#ctx0" brushRef="#br0" timeOffset="38179.34">27239 12509 2 0,'6'-10'282'0,"-6"10"-24"15,0 0-26-15,6-5-15 0,-6 5-24 0,0 0-18 0,0 0-14 16,16 4-16-16,-16-4-6 0,17 7-13 0,-8-1-8 16,-2 1-14-16,-1 0-2 0,7 2-11 0,-4 1-7 15,2 0-4-15,-2 1-6 0,4 0-5 0,-2 1-5 16,4 0-3-16,-2 2-7 0,0 0-3 0,1-7-5 15,-2 4-2-15,1-2-6 0,4 2-5 0,-6-4 1 16,6 3-5-16,-7-2-3 0,1-2-4 0,-5-2-14 16,0-1-19-16,-6-3-23 0,13 8-27 0,-7-5-24 0,-6-3-44 15,11 2-48-15,-11-2-87 0,0 0-137 16,14-13-433-16,-9 6 192 0</inkml:trace>
  <inkml:trace contextRef="#ctx0" brushRef="#br0" timeOffset="38416.7">27504 12456 159 0,'0'0'280'0,"0"0"-26"15,0 0-23-15,0 0-24 0,0 0-13 0,0 0-13 16,0 0-7-16,-19 12-6 0,16-2-9 0,-2-1-12 16,0 3-3-16,-1 0-10 0,-2-1-10 0,-1 3-10 15,2-1-11-15,-2 2-8 0,1-3-9 0,-1 5-5 16,0-4-5-16,2 1-11 0,-2 1-7 15,-1-1-8-15,1-1-3 0,1 1-2 0,-4-3-3 0,5-1-17 16,-5 1-16-16,4 2-26 0,2-5-20 0,-4 2-30 16,1-6-28-16,3 3-39 0,-1 0-31 0,7-7-38 15,-12 8-253-15,12-8-494 0,0 0 219 0</inkml:trace>
  <inkml:trace contextRef="#ctx0" brushRef="#br0" timeOffset="39031.18">27792 12443 146 0,'8'-11'234'0,"-8"11"-17"15,12-7-18-15,-6 4-11 0,-6 3-17 0,13-8-11 0,-6 2-12 16,8 4-13-16,-4-3-7 0,2 3-11 0,1-2-6 16,1 0-13-16,1 3-2 0,-6 1-4 0,7-2-4 15,-5 2-3-15,-2-1-4 0,-10 1-5 0,28 0 0 16,-17 0-6-16,-11 0-7 0,19-3-1 0,-19 3-7 16,15 3-5-16,-15-3-7 0,17 3-4 0,-17-3-2 15,7 4-6-15,-7-4-3 0,6 7-5 0,-6-7 0 16,3 11 0-16,-3-11-1 0,0 11-2 0,0-11-4 0,-3 16 5 15,-3-6 1-15,0 2 0 0,-4-2 0 16,1 3 2-16,-2-3 1 0,1 5 1 0,-2-8 0 16,-2 7 0-16,-2 3-3 0,1-4 1 0,5 0-4 0,-4 2 1 15,-5 1-4-15,8-2-3 0,-3-2-1 0,3 0-3 16,1-1 7-16,-2 2-6 0,1-3 0 0,2-3-3 16,3 1 3-16,-1-2-5 0,1 0 0 15,6-6 5-15,-7 12-2 0,7-12-4 0,-6 11 4 0,6-11 2 16,0 0-2-16,0 0 2 0,6 15 1 0,-6-15-2 15,13 9-3-15,-3-7 0 0,2 2 4 0,5-3-5 16,-4 1-2-16,7-1 3 0,-1-2 0 0,3 1-5 16,4-2 2-16,-2-1 0 0,4 3-2 0,-4-4 1 15,-5 3-2-15,0-2 3 0,-2 0-9 0,2 1 6 16,-1 0-15-16,-7 2-14 0,-11 0-20 0,22-3-20 16,-15 1-15-16,-7 2-22 0,17-2-32 0,-17 2-36 15,12-4-30-15,-12 4-28 0,7-6-226 0,-7 6-495 16,3-10 220-16</inkml:trace>
  <inkml:trace contextRef="#ctx0" brushRef="#br0" timeOffset="39648.23">28587 12412 135 0,'-13'3'207'16,"13"-3"-17"-16,-8 7-14 0,8-7-13 0,0 0-8 16,-12 7-9-16,12-7-7 0,-6 8-10 0,6-8-10 15,-7 8-11-15,7-8-7 0,0 0-9 0,-6 12-6 16,6-12-6-16,0 11-5 0,0-11 0 0,0 0-6 16,3 16 0-16,-3-16-7 0,3 14-3 0,-3-14-5 15,7 7-1-15,-1 0-2 0,-6-7-7 0,6 14-4 16,2-4-3-16,-2-4-3 0,0 1-1 0,0 1-4 15,-2-1-3-15,2-2-4 0,3 2 1 0,-5 1-4 16,2-1-1-16,-1 0-2 0,1 2 0 16,0-1-4-16,-6-8 1 0,7 16-1 0,-1-6-1 0,-6-2-3 15,3 2 4-15,0 1 2 0,-3-11 0 0,3 16 1 16,-1-5 4-16,-2 0 4 0,0 0 5 0,0-11-1 16,-5 20 0-16,2-7-1 0,0-4 1 0,-3 0 0 15,-1 1-1-15,1-5-3 0,-5 2 1 0,1 2-3 0,-5-3-4 16,5-1 0-16,-5 3 5 0,0-1-9 15,0-2-15-15,1-3-25 0,0 2-26 0,-3-1-34 0,2 1-39 16,0-1-39-16,5 1-47 0,1 0-248 0,9-4-497 16,-21 0 219-16</inkml:trace>
  <inkml:trace contextRef="#ctx0" brushRef="#br0" timeOffset="39277.52">28569 12436 119 0,'0'0'240'0,"14"-10"-15"0,-7 7-18 16,-7 3-11-16,16-5-7 0,-7-1-15 0,8 6-12 15,-7-4-13-15,-1 0-12 0,8-1-10 0,-5 3-13 16,2 0-11-16,-14 2-6 0,26-1-12 0,-11-2-7 16,4 3-10-16,-2 3-6 0,-4-2-2 0,0-1-6 15,2-1-9-15,-3 2-1 0,-3 1-6 0,-9-2-5 16,23 0-3-16,-13 2-2 0,-10-2-4 0,18 0-12 15,-18 0-17-15,10 2-23 0,-10-2-26 16,0 0-24-16,14 0-30 0,-14 0-34 0,0 0-36 0,0 0-52 16,0 0-117-16,0 0-375 0,0 0 167 0</inkml:trace>
  <inkml:trace contextRef="#ctx0" brushRef="#br0" timeOffset="56863.05">29106 12721 75 0,'0'0'231'0,"0"0"-10"16,0 0-13-16,12 18-4 0,-6-16-9 0,3 1-14 16,1 2-3-16,-2-2-15 0,10 1-11 0,-3-1-16 0,3-2-10 15,-2 0-14-15,-3 3-11 0,4-2-11 0,-1-1-7 16,-1 5-9-16,-1-5-8 0,-4 2-16 0,5-1-22 15,-15-2-27-15,19 1-33 0,-11 3-36 0,-8-4-36 16,16 0-39-16,-5 3-68 0,-11-3-143 0,13 2-382 16,-13-2 170-16</inkml:trace>
  <inkml:trace contextRef="#ctx0" brushRef="#br0" timeOffset="56611.72">29137 12635 42 0,'-7'-7'283'0,"7"7"-16"16,0 0-17-16,0 0-14 0,0 0-16 0,0 0-15 0,0 0-11 16,19-18-10-16,-19 18-13 0,17-6-11 0,-7 2-13 15,1 2-9-15,4-3-12 0,-1 5-7 0,1-4-10 16,2 1-14-16,-1 1 2 0,2 2-10 0,-3-2-6 16,3 2-9-16,-3 0-5 0,0-2-9 0,-2 2-8 15,-13 0-1-15,20 0-11 0,-7 0 1 0,-13 0-5 16,21 2-7-16,-9-2-1 0,-12 0-3 0,15 2-5 15,-15-2-11-15,16 2-16 0,-16-2-19 0,13 2-18 16,-13-2-23-16,0 0-24 0,12 1-19 0,-12-1-25 16,0 0-5-16,0 0-16 0,0 0-19 0,0 0-34 15,0 0-213-15,0 0-457 0,0 0 203 0</inkml:trace>
  <inkml:trace contextRef="#ctx0" brushRef="#br0" timeOffset="70805.34">29741 12418 34 0,'-12'-4'220'0,"12"4"-7"16,0 0-13-16,-11-2-14 0,11 2-15 0,0 0-11 15,0 0-16-15,0 0-13 0,-20 3-7 0,20-3-13 16,-9 7-6-16,9-7-10 0,-10 8-10 0,10-8-5 0,-6 8-8 16,6-8-5-16,-3 11 0 0,3-11-4 15,-2 11-1-15,2-11-6 0,6 11 4 0,-6-11-7 0,12 13 4 16,-4-6-8-16,1-3 0 0,1 0-4 0,9 2-5 16,-4-2-2-16,6-2-6 0,-1-1-1 0,-1 3-2 15,6-4-6-15,-4 0-2 0,-1 2-2 0,2-5-1 16,-4 0 1-16,1 1-3 0,1-3-3 0,-1 0-2 15,-3 0 0-15,-1-3-2 0,2 0-3 0,-4-2-1 16,-1 1-10-16,-4-2 1 0,2-1-4 0,-4 4-6 16,-3-2 3-16,0-1 2 0,-2-2-2 0,-1 13-2 15,-4-19 1-15,0 8 2 0,-4 3 0 0,1-1 0 16,-4 2 1-16,-2-3 2 0,-4 2-2 0,1 2 4 16,-2-3-3-16,-1 4 2 0,1 2-1 0,-2-2 6 15,0 2-2-15,2 3 0 0,-2 1-1 0,1 1 2 16,2 2 2-16,0-1-2 0,0 3 2 0,4 3-3 15,-2 0 0-15,1-4 5 0,4 8-7 0,-1-5 3 16,3 3 1-16,0-1 4 0,2 1-2 0,0 4 2 16,0-6-3-16,5 6 5 0,1 0-2 0,0-3 0 0,0 2-3 15,1 0 7-15,5-4-6 0,3 2 3 0,2 0-1 16,-4-2 0-16,5-5 0 0,-2 5 1 0,4-3-6 16,2-2 6-16,-4 0-3 0,-1-1-2 0,0 0-3 15,-2-4 0-15,-9 0-2 0,23 0 3 0,-13-2-2 16,-10 2 2-16,18-3-2 0,-9-2 4 0,-9 5 1 15,14-5 2-15,-14 5-5 0,11-6 3 0,-11 6-4 16,11-1 0-16,-11 1 1 0,0 0-1 0,13-6-6 16,-13 6 2-16,0 0 1 0,0 0 1 0,0 0-2 15,8 15 1-15,-8-15 1 0,-5 19 10 0,4-3 0 16,-4-1 11-16,2 4 4 0,-3 5-1 0,-3 0-1 16,0 5 2-16,4 5 5 0,-4-7 2 0,-3-2-1 15,3 1 5-15,-3-1-2 0,3-1 0 0,1-2 1 16,-2-5-10-16,2 1 1 0,2-3-1 0,-1 1 1 0,1-1-2 15,0-1-2-15,3-4 0 0,-1 4-4 16,-1-7-1-16,2 2 1 0,-1 0-8 0,4-9-19 16,-8 14-14-16,8-14-24 0,-6 10-25 0,6-10-29 0,-6 9-23 15,6-9-28-15,0 0-37 0,0 0-229 0,0 0-458 16,0 0 203-16</inkml:trace>
  <inkml:trace contextRef="#ctx0" brushRef="#br0" timeOffset="72012.66">30457 12500 179 0,'0'0'210'0,"26"-2"-18"0,-13 2-12 0,0 0-12 16,4-3-11-16,1 6-9 0,1-3-10 0,-5 0-8 16,6-3-11-16,0 6-8 0,-1-6-9 0,1 3-12 15,-1 3-7-15,-3-6-10 0,1 2-6 0,-2 5-9 16,-2-3-2-16,1 0-7 0,-2-1-11 0,-12 0-9 16,13 3-21-16,-13-3-19 0,0 0-18 0,15 2-24 0,-15-2-11 15,0 0-10-15,0 0-16 0,0 0-8 0,0 0-13 16,0 0 9-16,0 0-1 0,-55-6 13 15,38 6 8-15,1-1 5 0,-4 1 13 0,0-4 9 0,0 4 23 16,-1-2 18-16,2 1 13 0,0 1 13 0,-7-3 19 16,7 2 8-16,-1 1 11 0,4 0 2 0,0 0 7 15,-1 0 1-15,1 4-2 0,7-3 0 16,9-1-1-16,-20 6-9 0,13-1-6 0,-3-3 4 0,10-2-4 16,-14 7 0-16,8 3-1 0,2-6 2 15,4-4-1-15,-5 15 1 0,5-15 3 0,-4 16 4 0,4-8 0 16,0-8 1-16,4 15 1 0,-2-6-1 0,-2-9-1 15,6 17 0-15,0-6-3 0,0-4 0 0,0 4-7 16,1 2 0-16,-2-2-3 0,2 1-3 0,-1-3 0 16,-2 1-6-16,5 2-2 0,-4 0 1 0,4-1-2 15,-5 0-7-15,2 2 0 0,0-2 0 0,-1-1-1 16,-4 0-2-16,-1-10-2 0,5 22-4 0,-2-14-1 16,-3 3 1-16,0-11-2 0,0 17 0 0,0-17 0 15,-3 16 1-15,-2-8-3 0,-1-2 1 0,6-6 2 16,-12 11-1-16,8-4-2 0,-7-4 2 0,-1 2 1 15,3 1 1-15,-2-4-5 0,-1 2 1 0,12-4-8 16,-18 4-16-16,6-3-13 0,1 2-22 0,11-3-17 0,-16 3-21 16,5-2-11-16,11-1-24 0,0 0-23 0,0 0-30 15,0 0-199-15,0 0-410 0,-7-12 181 0</inkml:trace>
  <inkml:trace contextRef="#ctx0" brushRef="#br0" timeOffset="72015.65">30788 12767 119 0,'0'0'256'0,"0"0"-28"0,12-2-22 0,-12 2-23 15,0 0-18-15,0 0-16 0,0 0-14 0,0 0-11 16,-6 23-11-16,6-23-9 0,0 0-6 0,-6 21-12 16,6-21-8-16,-3 18-6 0,3-11-6 0,0-7-2 15,5 20-2-15,-4-12-4 0,4-1 0 0,-5-7-4 16,9 14-2-16,-3-8-6 0,4 1-2 0,1 1-5 15,-2-2-4-15,1-3-2 0,2 1-3 0,1-1 3 16,-1-3-9-16,0 0-1 0,-1 4-4 0,7-8-2 16,-5 2-1-16,-1-2-2 0,-3 1 0 0,4-6-1 15,-5 3 2-15,2-3-4 0,-2-3-4 0,-1 1 1 0,-2-2-4 16,-2-4 1-16,-3 4-1 0,0-2 0 16,-6 0 0-16,3 0-3 0,-3 0 1 0,-2 0 3 15,-2 2 4-15,-1-1 3 0,-1 3-1 0,-1 0 6 0,0-2-3 16,-1 2 5-16,1 4-3 0,1 2-2 0,-2-1-1 15,1 0-1-15,4 5-1 0,9 1-3 16,-19-3-2-16,8 0 3 0,11 3-1 0,0 0-1 16,-22 4-1-16,14-1 2 0,8-3-5 0,-12 11 2 0,8-5-20 15,4-6-14-15,-8 17-16 0,7-6-25 0,1 3-31 16,0-1-29-16,3 2-36 0,4-1-39 0,2-3-204 16,0 2-441-16,5-4 196 0</inkml:trace>
  <inkml:trace contextRef="#ctx0" brushRef="#br0" timeOffset="72298.24">31279 12847 278 0,'0'0'283'16,"0"0"-25"-16,0 0-27 0,0 0-24 0,0 0-23 16,0 0-15-16,0 0-20 0,0 0-16 0,13 11-14 15,-13-11-7-15,2 13-11 0,-2-2-7 0,0-11-8 16,1 22-7-16,4-12-3 0,-4 7-7 0,7-6-6 15,-4 3-4-15,2-2-3 0,3 0-5 0,2 1-5 16,-2-2-4-16,4-1 0 0,3 0-3 0,1-4-5 16,1 1-3-16,1-1-3 0,8-1-2 0,0-3-4 15,-2-2 1-15,2 0-5 0,-3-6 0 0,3 1-12 16,-2-5 0-16,-1-2-4 0,-2-3-2 0,-1-3 6 0,-1 0-2 16,-4-4-2-16,-3-2 6 0,-2-1-8 15,-1 1-3-15,-4 1 0 0,-4 2-1 0,-2 1-3 16,-6 4-1-16,-2-7-9 0,-2 12-16 0,-4-3-7 15,1 4-18-15,-3 3-19 0,-2 3-33 0,-8 3-28 16,3 2-35-16,-7-1-65 0,1 7-155 0,1 0-424 16,-11 6 189-16</inkml:trace>
  <inkml:trace contextRef="#ctx0" brushRef="#br0" timeOffset="-66051.71">4864 13710 87 0,'0'0'107'0,"0"0"-17"15,0 0-7-15,-3-11-5 0,3 11-8 0,0 0-11 16,0 0 1-16,-5-10-13 0,5 10 7 0,0 0-4 16,0 0 3-16,0 0-11 0,0 0 8 0,0 0 13 15,0 0 1-15,0 0 4 0,0 0 9 16,-12-4 7-16,12 4 3 0,0 0 6 0,0 0 3 0,0 0 1 15,0 0-2-15,0 0-10 0,0 0-2 0,0 0-3 16,0 0-11-16,0 0-6 0,0 0-5 0,0 0-13 16,0 0 15-16,0 0 8 0,0 0-1 0,0 0 3 15,0 0 1-15,2 32 3 0,-4-19 1 0,2 5 1 16,-1-5-6-16,-1 11 2 0,-2-1 0 0,-2 0 1 16,3 1-4-16,-3 2-5 0,1-10 1 0,-2 9 5 15,-1 1-9-15,1-3 0 0,-2 1-5 0,2 1-3 16,-1-4-6-16,1-7 6 0,1 5-16 0,-2-4 0 15,4 1-3-15,1-2-4 0,-5-2 1 0,4-1-6 0,-1 0-3 16,5-3-9-16,0-8 10 0,-3 17-7 16,3-17-1-16,-6 14-1 0,6-14-11 0,0 10-16 15,0-10-16-15,0 0-20 0,0 0-18 0,2 17-25 0,-2-17-33 16,7 5-31-16,-7-5-34 0,12 0-45 0,-12 0-270 16,0 0-547-16,21-12 242 0</inkml:trace>
  <inkml:trace contextRef="#ctx0" brushRef="#br0" timeOffset="-65415.42">5022 14024 89 0,'0'0'203'0,"0"0"-11"0,0 0-12 15,0 0-8-15,0 0-12 0,0 0-8 0,0 0-7 16,0 0-5-16,-33 17-7 0,25-11 1 0,-2-1-1 0,1 5-4 15,-3 0-8-15,-1 1 0 0,-1-5-6 0,-1 6-1 16,-1 1-2-16,1-6-2 0,2 7-10 0,-2-2 1 16,3 1-15-16,-5-4-4 0,2 3-2 0,5 0-5 15,-2-1-6-15,2 0-8 0,2-3-5 0,2-2-5 16,2 1-7-16,4-7 3 0,-9 11-9 0,9-11-3 16,-9 10-3-16,9-10-3 0,-5 9 4 0,5-9 0 15,0 9-5-15,0-9 1 0,0 0 1 0,6 14 0 16,-6-14-15-16,17 7 5 0,-7-4 0 0,2-2-3 15,3 5-5-15,3-5 1 0,-3 2-12 0,4 0-20 16,1 1-26-16,-2-4-24 0,2 5-35 16,-3-5-27-16,5 4-36 0,-2-4-33 0,-3 0-51 0,3-4-239 15,7-1-530-15,-8 3 235 0</inkml:trace>
  <inkml:trace contextRef="#ctx0" brushRef="#br0" timeOffset="-65212.26">5389 14320 185 0,'0'0'200'0,"0"0"-5"0,0 0-12 16,18 8-12-16,-18-8-13 0,22-1-9 0,-6 1-7 16,4 1-7-16,1-2-11 0,7-2-3 0,-3-1-3 15,7 1-2-15,-1-1-7 0,8 1-8 0,-12-1-10 16,7 1-5-16,-4 0-9 0,-5 0-6 0,2 1-9 0,-11 0-4 15,2 2-10-15,-3 0-7 0,-3 0-13 16,-12 0-32-16,22-1-27 0,-22 1-31 0,17 0-26 16,-17 0-27-16,0 0-32 0,12 1-61 0,-12-1-145 0,0 0-381 15,0 0 168-15</inkml:trace>
  <inkml:trace contextRef="#ctx0" brushRef="#br0" timeOffset="-65411.43">5469 14173 83 0,'12'-7'246'0,"-12"7"-13"15,16-5-13-15,-5 4-16 0,-11 1-9 0,16-4-10 16,-5 4-9-16,-11 0-9 0,19-3-6 0,-7 0-8 16,4 3-6-16,-1-1-8 0,0-1-15 0,0 2-5 15,2 0-10-15,-1-1-5 0,-3 1-6 0,4-3-13 16,-1 2-9-16,2 2-6 0,-3-2-8 0,0 1-4 15,-2 0-9-15,-1-3-2 0,-12 3-6 0,21 0-2 16,-9 0-11-16,-12 0 2 0,17 0-8 0,-17 0-12 16,16 3-16-16,-16-3-18 0,9 0-17 0,-9 0-23 15,0 0-19-15,0 0-15 0,13 4-9 0,-13-4-14 0,0 0-15 16,0 0-14-16,0 0-20 0,0 0-31 0,-28 10-180 16,28-10-411-16,-27 5 183 0</inkml:trace>
  <inkml:trace contextRef="#ctx0" brushRef="#br0" timeOffset="-64435.9">6600 14055 210 0,'-9'2'240'16,"9"-2"-13"-16,-20 2-13 0,10 2-17 0,-4 2-13 0,2-2-14 15,-1 2-13-15,0 0-11 0,1-1-9 16,-2 4-15-16,4-1-10 0,1-1-8 0,-2-2-8 16,3-3-11-16,8-2-7 0,-14 11-9 0,8-5-7 0,6-6-6 15,-10 11-7-15,10-11-2 0,-3 7-2 0,3-7-7 16,0 0-3-16,-3 13-3 0,3-13 1 0,0 0-4 16,0 0-2-16,9 16-5 0,-9-16-4 0,13 8 2 15,-7-3-1-15,4-1-5 0,-1-1 3 0,5 3-5 16,2-1 0-16,-5-2-4 0,2 0 4 0,5-2-3 15,-8 2 2-15,7 0-2 0,-5 2 2 0,-2-3 5 16,1 1 2-16,1 0-3 0,-2-1 1 0,0 1-2 16,-1 3 0-16,2-5-3 0,-11-1 4 0,18 7-7 15,-11-4 1-15,-7-3-1 0,15 2-1 0,-7 5 0 0,-2-2 0 16,-6-5-1-16,13 10 3 0,-10-5-3 16,-3-5 4-16,4 13 6 0,1-6-2 0,-5-7 5 15,1 15 9-15,-1-15 3 0,3 14 5 0,-3-14-4 0,-3 17 16 16,3-17-9-16,-4 17 2 0,2-9 3 0,-2 0-3 15,-5 0-2-15,2 0 0 0,-2 2 0 16,-2-7-6-16,2 4-2 0,-4-1 2 0,-4 2-9 0,4 0-5 16,-2-2-4-16,2-1-3 0,2 1-29 0,2-6-26 15,-4 3-30-15,1-1-31 0,12-2-42 0,-21 1-44 16,9-2-49-16,-1 1-303 0,13 0-588 0,-17-9 261 16</inkml:trace>
  <inkml:trace contextRef="#ctx0" brushRef="#br0" timeOffset="-64878.74">6497 14069 119 0,'0'0'255'0,"0"0"-15"0,12-4-16 0,-12 4-15 16,13-2-15-16,-13 2-10 0,16-4-15 16,-5 3-12-16,-11 1-7 0,22-3-7 0,-13 2-9 0,8-1-10 15,-1-2-10-15,0 3-5 0,4-1-10 0,-4 0-6 16,4 1-9-16,-4 0-11 0,2-3-4 0,3 2-6 16,-5 2-12-16,1-3-2 0,-2 5-5 0,-2-4-17 15,-13 2-14-15,22-1-19 0,-22 1-25 0,17 0-25 16,-17 0-34-16,9 0-38 0,-9 0-39 0,0 0-51 15,0 0-198-15,0 0-451 0,0 0 200 0</inkml:trace>
  <inkml:trace contextRef="#ctx0" brushRef="#br0" timeOffset="-61068.43">7157 14262 129 0,'0'0'216'16,"0"0"-14"-16,0 0-11 0,14-1-10 0,-14 1-10 15,0 0-10-15,0 0-5 0,0 0-1 0,0 0-5 16,0 0-3-16,0 0-7 0,0 0-6 0,0 0-16 16,0 0-5-16,0 0-10 0,0 0-5 0,0 0-11 15,0 0-11-15,0 0-5 0,0 0-3 0,0 0-2 16,0 0-1-16,6 7 3 0,-6-7 2 0,-3 14 3 15,3-14 1-15,-3 21-4 0,-3-13-6 0,-2 7-4 16,2 1-8-16,-7 4-1 0,3 1-8 0,-5-1-2 16,1 2-6-16,-2 2-5 0,-1-3-26 0,-2 3-36 0,-3 7-37 15,-8-5-50-15,-1 5-58 0,11-10-57 0,-10 4-283 16,8-4-561-16,-2-4 248 0</inkml:trace>
  <inkml:trace contextRef="#ctx0" brushRef="#br0" timeOffset="-18474.17">10212 14108 156 0,'0'0'208'0,"-12"3"-8"16,12-3-4-16,-12 3-17 0,12-3-14 0,0 0-16 15,-17 5-12-15,17-5-13 0,-5 8-2 0,5-8-7 16,-3 5-8-16,3-5-3 0,0 0-9 0,-6 17-7 0,6-17-9 15,1 12-7-15,-1-12-4 0,6 9-8 0,-6-9 0 16,7 17-8-16,-2-11-7 0,2 3-2 0,1 4-1 16,1-5-7-16,-5 2 3 0,8-1-1 0,-1 0-6 15,-2 2 0-15,-5-3-3 0,5 0-3 0,-4 2 1 16,0-3-4-16,6-2-3 0,-5 5-2 0,0-3-5 16,-3 2 2-16,1-1 4 0,4-1-8 0,-8-7 4 15,1 14-3-15,-1-14 1 0,-1 17 0 0,1-17 1 16,-6 14-2-16,1-10 3 0,5-4-3 0,-7 13-2 15,-1-8-1-15,8-5 0 0,-12 11-1 16,4-5-1-16,8-6-10 0,-14 6-20 0,4-3-19 0,10-3-27 16,-17 5-25-16,7-3-34 0,10-2-22 0,-12 1-41 15,12-1-218-15,0 0-444 0,0 0 197 0</inkml:trace>
  <inkml:trace contextRef="#ctx0" brushRef="#br0" timeOffset="-18479.16">10160 14077 61 0,'0'0'272'0,"0"0"-17"15,0 0-13-15,0 0-17 0,0 0-11 0,11 8-12 16,-11-8-15-16,0 0-7 0,20-2-12 0,-20 2-9 0,19 0-8 15,-5 0-11-15,1-4-6 0,-15 4-10 0,26-2-9 16,-9 2-7-16,-1-1-10 0,4-2-8 0,-1 3-12 16,0-1-5-16,-2 1-8 0,1-3-8 0,0 0-3 15,-2 2-8-15,-3 1-3 0,4 0-5 0,-7 0-5 16,-10 0-7-16,18 0-15 0,-18 0-17 0,15-2-21 16,-15 2-19-16,0 0-26 0,14 0-17 0,-14 0-12 15,0 0-12-15,0 0-22 0,0 0-25 0,0 0-26 16,0 0-22-16,0 0-210 0,0 0-452 0,-36 9 199 15</inkml:trace>
  <inkml:trace contextRef="#ctx0" brushRef="#br0" timeOffset="-18203.54">10775 13904 33 0,'8'-8'161'16,"-8"8"-13"-16,0 0 0 0,7-5-6 0,-7 5-8 0,0 0-5 15,0 0-8-15,0 0-2 0,0 0-7 0,17 0-6 16,-17 0-1-16,0 0-1 0,13 13 0 0,-10-9-5 0,2 5-3 16,-2 1 11-16,6 2 3 0,-3 2-4 0,-2 2 2 15,5 0-4-15,-6 9-3 0,4-4-2 16,-2 2 5-16,-2 0 0 0,0 4 0 0,-2-3-4 16,-2 4-3-16,-4-6 3 0,-1 4-9 0,-1-4-6 0,1 3-3 15,-4-1-3-15,-2-4-8 0,0 0-4 0,-3 0-13 16,1 2 2-16,1-2-4 0,-3 0-9 0,5-7-1 15,-5 7-5-15,5-8-4 0,-2 6-7 0,2-8-21 16,-1 3-30-16,4-3-26 0,-3 1-26 0,4-3-25 16,1-1-28-16,1 3-32 0,5-10-22 0,-6 7-44 15,6-7-57-15,0 0-179 0,0 0-503 0,0 0 222 16</inkml:trace>
  <inkml:trace contextRef="#ctx0" brushRef="#br0" timeOffset="-17846.83">11114 14297 177 0,'0'0'277'0,"7"-4"-17"16,-7 4-19-16,0 0-20 0,17-7-15 0,-17 7-14 16,15-2-9-16,-15 2-11 0,18 0-7 0,-9-2-13 15,9 2-8-15,-4 2-8 0,0-2-15 0,4 0-9 16,-3 2-8-16,0-2-9 0,5 0-9 0,0 2-11 0,-2-2-6 15,3 0-6-15,-2 0-5 0,-1 1-5 0,-2-1-7 16,2 4-5-16,-3-2-5 0,-3-2-12 16,-12 0-17-16,19 0-18 0,-19 0-23 0,14-2-25 0,-14 2-36 15,0 0-32-15,7-7-21 0,-7 7-21 0,0 0-13 16,0 0-32-16,0 0-24 0,-18-29-136 0,11 22-404 16,-2-4 179-16</inkml:trace>
  <inkml:trace contextRef="#ctx0" brushRef="#br0" timeOffset="-17613.25">11330 14143 19 0,'0'0'205'0,"-12"-5"0"16,12 5-8-16,0 0-5 0,0 0-13 0,0 0-19 16,0 0-12-16,0 0 1 0,-18 5 4 0,18-5-3 15,-3 13 2-15,3-13-4 0,-3 17 3 0,3-6-7 16,0-11-8-16,0 24-5 0,0-8-11 0,0 0-2 16,0 1-13-16,-1 1-8 0,0 4-7 0,-1 1-10 15,-1-6-12-15,2 1-4 0,-1 0-7 0,-1-1-7 16,2 0 0-16,1 2-9 0,-6-4-7 0,6-3-30 15,-2 2-25-15,1-3-25 0,-4 0-25 0,1-2-35 16,4-9-32-16,-3 14-37 0,3-14-36 0,-2 8-55 16,2-8-162-16,0 0-463 0,0 0 206 0</inkml:trace>
  <inkml:trace contextRef="#ctx0" brushRef="#br0" timeOffset="-17044.51">11839 14127 8 0,'6'-7'307'0,"-6"7"-25"16,0 0-31-16,0 0-24 0,0 0-20 0,0 0-14 0,0 0-7 16,0 0-7-16,4 19-6 0,-4-19-7 0,2 21-3 15,-2-12-11-15,0-9-10 0,-3 29-13 16,-2-18 0-16,4 3-10 0,-2 3-10 0,0-3-11 0,-3 0-7 15,4 0-5-15,-4 0-10 0,2 0-6 0,2-4-9 16,-2-2-4-16,4-8-1 0,-3 16-7 0,-1-8-6 16,4-8-8-16,-2 10-1 0,2-10-2 0,-4 10 2 15,4-10-2-15,0 0-6 0,0 0 0 0,0 0-7 16,0 0 2-16,0 0-12 0,0 0-12 0,0 0-5 16,0 0-14-16,26-15-13 0,-14 6-12 0,0-4-8 15,3 0-9-15,-1 1 1 0,4-5 0 0,1-1 3 16,2 0 4-16,-6 1 5 0,-2 4 7 0,4 2 2 15,-4-1 6-15,0 0 3 0,-2 4 11 0,-1 1 16 16,-4-1 12-16,2 1 6 0,-8 7 4 0,9-6 2 0,-9 6-2 16,9-7-8-16,-9 7 1 0,0 0-1 0,0 0 1 15,0 0 4-15,0 0 7 0,10 12 6 16,-10-12 10-16,0 16 9 0,0-16 6 0,-6 21-3 0,5-8 3 16,-1 2-6-16,1-2-4 0,-2 1-3 0,1-1-2 15,2-13 1-15,-4 23-5 0,1-13-4 16,1 1 3-16,-1-4-9 0,2 4 3 0,1-11-8 15,-2 16 7-15,2-16-2 0,-3 13-9 0,3-13 9 16,0 0-6-16,3 15-7 0,-3-15 6 0,0 0 3 0,0 0-1 16,6 7-6-16,-6-7-4 0,14-2-13 0,-14 2-13 15,16-8-7-15,-4-2-10 0,3 4-15 0,1-5-15 16,2-3-1-16,6 1 7 0,-2-2 1 0,2 1 4 16,-3 1 4-16,3-3 4 0,-2 3 3 0,-1-2 7 15,-1 5 8-15,-5 0-2 0,1 5 4 0,-1-1 5 0,-2 0 9 16,-1 3 4-16,-3 1 4 0,-9 2 2 15,20 0 1-15,-20 0 5 0,17 5 7 0,-9 1 2 16,1 0 4-16,0 2 7 0,-2 3-3 16,2 1 5-16,-1 3-6 0,1 0 1 0,1 0 2 0,0 5-7 15,-2 2 2-15,4-2-2 0,-5-3-2 0,2 7 1 0,-1 0-10 16,1-1-33-16,-5-1-42 0,2 4-54 16,-3-11-59-16,0 1-58 0,-6 4-278 0,0-5-563 0,0-2 249 15</inkml:trace>
  <inkml:trace contextRef="#ctx0" brushRef="#br0" timeOffset="-20638.85">7688 14156 169 0,'8'-9'197'16,"-8"9"-9"-16,6-9-19 0,0 3 0 0,-6 6-9 0,7-11-8 15,-7 11-8-15,9-7-3 0,-9 7 0 0,5-9 0 16,-5 9-8-16,0 0 2 0,6-11-7 0,-6 11-9 16,0 0-9-16,0 0-9 0,0 0-11 0,3-7-5 15,-3 7-15-15,0 0-5 0,0 0-12 0,0 0-5 16,0 0-7-16,0 0 5 0,0 0-6 0,0 0-1 15,-3 32 2-15,3-32-3 0,0 24 4 0,0-9 3 16,3-4-3-16,-3 4 4 0,-3-1-2 0,3 0 2 16,0 3 4-16,3-2-3 0,0 2-2 0,0-3 1 15,-3 4-6-15,7-7-1 0,-7 2-2 0,3 0-6 16,0 1 1-16,-3-5-7 0,0-9 0 0,3 19-2 16,0-12-4-16,-3-7 0 0,-3 13-4 0,3-13 4 15,0 0-5-15,6 15 2 0,-6-15-2 0,1 8-1 16,-1-8-5-16,0 0 6 0,0 0 5 0,3 10-8 15,-3-10 3-15,0 0-3 0,0 0 1 0,0 0-4 0,0 0 7 16,17-25-10-16,-11 15-1 0,3-3-5 0,1-2-6 16,4 1-9-16,-3 0-14 0,6-5 2 0,-1 0-1 15,4-2 2-15,-7 3-2 0,3 0 6 0,1 1-2 16,-5 4 6-16,-2-1-2 0,2 3 7 0,2-3-2 16,-4 5 1-16,-4 4-1 0,0-4 7 0,1 1 0 15,-7 8-1-15,6-8-5 0,-6 8 8 0,11-4-4 16,-11 4-4-16,0 0 6 0,0 0-1 0,16 0-1 15,-16 0 8-15,0 0-3 0,3 19 2 0,3-12-2 16,-6 2-2-16,0 2 6 0,0-11-1 0,3 20 1 16,0-5 5-16,-3-3-1 0,0 2-7 0,3-2 8 15,-1-3 1-15,1 6-2 0,-3-5 5 0,0-10-7 16,6 17 5-16,-6-10-1 0,0-7 1 0,3 13-2 0,-3-13 5 16,3 11-4-16,-3-11-3 0,4 10 3 15,-4-10 2-15,0 0-5 0,9 10 6 0,-9-10-1 16,0 0 0-16,0 0-4 0,19-4 3 0,-19 4-4 0,14-6 2 15,-5-1-12-15,1 3-1 0,4-3-8 0,-5-3-5 16,4-1-7-16,0 1-1 0,-4-1 1 0,5-2 4 16,2 1-3-16,-4-1 3 0,7-3 1 0,-5 4 2 15,-1 0 5-15,-4 3 3 0,2-4 0 0,4 4 4 16,-8 2 1-16,-1 1 4 0,2-1 3 0,0 1 5 16,-8 6 0-16,14-7 2 0,-14 7 0 0,12-5 0 15,-12 5 3-15,10-1 0 0,-10 1 4 0,17 1 1 16,-17-1 4-16,9 8 1 0,-2 0 7 0,-4 1 4 15,3 2 6-15,-6-1 3 0,7 4 5 0,-4 0-1 16,0 1-5-16,-3 1-2 0,6-1 4 0,-6 2-8 16,5-1 2-16,-4-1-1 0,1 1-6 0,1-1 1 15,-3 1-2-15,0-3-6 0,3 4-5 0,-3-7 6 0,0 1-7 16,0-11 0-16,3 17-15 0,-3-6-19 0,0-2-23 16,0-9-14-16,3 12-26 0,-3-12-13 15,0 0-11-15,-3 15-10 0,3-15-25 0,3 7-14 0,-3-7-35 16,0 0-45-16,0 0-221 0,0 0-497 0,36-19 221 15</inkml:trace>
  <inkml:trace contextRef="#ctx0" brushRef="#br0" timeOffset="-20324.69">8917 13995 131 0,'0'0'226'0,"-13"-2"-13"0,13 2-15 16,0 0-9-16,0 0-8 0,-20 13-5 0,20-3-9 16,-9 1-6-16,6 3-7 0,1-1-10 0,-6-1-6 15,8 7-4-15,-3-3-4 0,3 2-3 0,0 5-3 0,0-4-7 16,0-2-2-16,6 5-4 0,-6-2-7 16,5-4-6-16,-5 3-7 0,2-3-9 0,1 2-5 0,-3-1-7 15,3-1-3-15,-3-7-5 0,3 8-9 0,-3-3-10 16,-3 3 2-16,6 1-8 0,-6-7-1 0,3 0-5 15,0-11-4-15,-3 17-1 0,3-7-2 0,0-10-20 16,-4 17-15-16,4-17-20 0,0 15-19 0,0-15-16 16,0 10-16-16,0-10-19 0,0 0-26 0,4 10-31 15,-4-10-33-15,0 0-42 0,0 0-245 0,23-14-516 0,-11 8 228 16</inkml:trace>
  <inkml:trace contextRef="#ctx0" brushRef="#br0" timeOffset="-19633.69">9168 14020 163 0,'1'-15'219'15,"-1"15"-21"-15,5-6-15 0,-5 6-19 0,9-9-7 16,-9 9-8-16,10-9-17 0,1 3-13 0,-11 6-4 16,12-6-20-16,-1 1 6 0,0 3-3 0,-1-2-6 15,-10 4-2-15,26-1-5 0,-13-2-2 0,3 3 1 16,1 0-4-16,-2 3-4 0,-2-3-6 0,1 1-6 0,-2 3-7 15,-2-2-6-15,0 2-8 0,-4-1-2 16,3 6-1-16,-9-9-7 0,8 13 2 0,-5-5-2 16,0 1 6-16,-3-9 3 0,-3 20-4 0,-2-13 1 15,1 8 3-15,-4-5-4 0,-1 2 0 0,-1-1 3 0,1 1-4 16,-1-2-5-16,-1-1-1 0,-1 0 1 0,-1-3-2 16,4 2-3-16,-2-1-9 0,5-3 7 15,-1 4-7-15,7-8 0 0,-13 5-2 0,13-5-5 0,-9 6 4 16,9-6 6-16,-9 5-10 0,9-5 2 0,0 0 0 15,0 0-3-15,-5 7-2 0,5-7-4 0,0 0 7 16,0 0-5-16,0 0 2 0,0 0 1 0,0 0-2 16,24 3-9-16,-24-3 5 0,0 0-6 0,25-4 8 15,-25 4-1-15,20 0 2 0,-8-2-2 0,-12 2-2 16,19 0 1-16,-19 0-2 0,17 0-5 0,-17 0 6 16,13 2 1-16,-13-2-2 0,0 0-1 0,16 0 2 15,-16 0-5-15,0 0-1 0,11 4 0 0,-11-4 5 16,6 3-4-16,-6-3 4 0,10 6-3 0,-10-6-1 15,2 12 3-15,-2-12 7 0,4 17 3 0,-4-6 12 16,0-2 4-16,0-9 10 0,-3 23 4 0,2-13-1 16,-1 1-3-16,-2 2 3 0,2 1-6 0,-2-5 5 0,1 3-12 15,-2 0 2-15,1-1 0 0,-1 0-7 0,2-3 0 16,-3 2 5-16,3-1-7 0,-4 0-7 16,1-2 6-16,-1 3-26 0,1 0-20 0,0-5-23 0,0 2-23 15,6-7-28-15,-11 13-25 0,8-7-37 0,3-6-31 16,-6 8-32-16,6-8-44 0,0 0-227 0,0 0-539 15,0 0 238-15</inkml:trace>
  <inkml:trace contextRef="#ctx0" brushRef="#br0" timeOffset="-19366.79">9831 14266 222 0,'0'0'295'0,"0"0"-19"0,0 0-25 15,0 0-13-15,0 0-14 0,0 0-6 16,0 0-11-16,-25 23-8 0,18-16-9 0,-1 3-11 16,4 1-11-16,-4 0 1 0,2 3-6 0,2-1-10 15,1 1-12-15,-3-4-12 0,0-1-9 0,1 3-8 0,2-2-15 16,-3 1-7-16,2 0-15 0,1 7-3 0,-1-8-6 16,-1-3-4-16,2 4-8 0,3-11-6 15,-3 16 0-15,0-6-20 0,3-10-32 0,-3 10-17 0,3-10-23 16,-4 12-28-16,4-12-17 0,0 0-27 0,-3 10-17 15,3-10-27-15,0 0-52 0,0 0-42 0,0 0-278 16,0 0-576-16,0 0 255 0</inkml:trace>
  <inkml:trace contextRef="#ctx0" brushRef="#br0" timeOffset="-15822.48">13195 13769 156 0,'0'0'219'0,"10"-10"-6"0,-4 6-5 0,-6 4-7 16,10-4-7-16,-10 4-13 0,6-8-13 0,-6 8-15 16,0 0-18-16,0 0-14 0,0 0-2 0,0 0 2 15,0 0-7-15,0 0 9 0,-30 26 2 0,16-10-5 16,-4 2-5-16,1 2-3 0,-2 0 0 0,-5 7-8 0,9-2 0 16,-6 6-16-16,5 1-5 0,1-8-6 15,3 4-1-15,2-3-6 0,-2 9-6 0,6-9-7 16,0 2-6-16,3 2-5 0,0-2-13 0,1-2 5 0,4-3-1 15,2 4-6-15,1-1-4 0,-2 0-5 0,1-8-6 16,2-3-16-16,-1-1-25 0,1 2-20 0,-1-2-28 16,0-6-27-16,-2 4-20 0,1-2-22 0,-4-9-26 15,8 11-36-15,-2-10-53 0,-6-1-227 0,0 0-523 16,0 0 231-16</inkml:trace>
  <inkml:trace contextRef="#ctx0" brushRef="#br0" timeOffset="-16150.6">13129 13884 33 0,'0'0'68'0,"0"0"-15"15,0 0-8-15,-14-7-31 0,14 7-29 0,0 0-18 16,-7-4-36-16,7 4 16 0</inkml:trace>
  <inkml:trace contextRef="#ctx0" brushRef="#br0" timeOffset="-14964.57">13609 13797 201 0,'0'0'246'0,"0"0"-12"0,-13-1-12 0,13 1-16 15,0 0-10-15,-23 11-10 0,13 0-11 0,-1 0-9 0,-2 2-4 16,0 5-7-16,-4 3-4 0,1 0 4 0,-1 3-9 16,4-2 0-16,-3 0-5 0,-1 1-8 0,2 4-10 15,0-5-12-15,2-1-5 0,1 3-7 0,0-4-9 16,3 1-4-16,3 1-17 0,0-5 6 0,0 1-15 16,3-3-4-16,3 4-1 0,-3-4-5 0,3-2-5 15,3 1-6-15,0-5-2 0,3 1 2 0,0 5-7 16,2-10-2-16,1 2-2 0,1 1 1 0,-1-3-7 15,7-1-4-15,-5-2-14 0,2-4-2 0,-13 2-12 16,23-2-7-16,-13-3-3 0,2-1-5 0,-2-1-3 16,-2 3 0-16,-2-3-6 0,-2-4 5 0,-4 11 1 15,5-20 0-15,-7 11 3 0,2 9 3 0,-6-20-1 16,0 10 3-16,-1 2 5 0,-4 2-6 0,2 1 5 16,-4-1-11-16,0 1-12 0,1 4-12 0,12 1-10 0,-23 0-14 15,23 0-15-15,-21 1-21 0,10 4-32 16,3-1-17-16,8-4-35 0,-10 7-28 0,10-7-238 15,-3 10-498-15,3-10 220 0</inkml:trace>
  <inkml:trace contextRef="#ctx0" brushRef="#br0" timeOffset="-14962.58">13769 14224 180 0,'0'0'309'0,"0"0"-20"0,0 0-33 0,13-1-12 15,-13 1-13-15,0 0-6 0,0 0-12 0,0 0-15 16,-15 27-17-16,9-16-10 0,-1-1-13 0,-1 3-1 16,1 0-18-16,-5 1-13 0,0 1-10 0,-1 3-8 15,4-1-11-15,-3-2-15 0,0-1-4 0,1 0-8 16,1 3-9-16,1-4-2 0,1 3-6 0,0-4-12 16,0-4-23-16,5 0-26 0,-3-2-18 0,6-6-32 15,-7 14-14-15,7-14-20 0,-6 7-18 0,6-7-34 16,0 0-43-16,0 0-21 0,0 0-70 0,0 0-169 15,0 0-483-15,0 0 215 0</inkml:trace>
  <inkml:trace contextRef="#ctx0" brushRef="#br0" timeOffset="-14697.29">14310 13847 215 0,'0'0'215'0,"0"0"-9"0,0 0-5 15,0 0-14-15,-21 38-6 0,11-19-4 0,-4-3-2 16,-2 7-8-16,3 2-5 0,-7-3-11 0,-2 8-8 16,-1 2-6-16,5-10-5 0,4 3-8 0,-7 4-6 15,1-7-10-15,5 2-6 0,2-3-9 0,-3 3-12 16,1-7-1-16,6 4-3 0,0-3-11 15,6-1-9-15,-2-3-6 0,2 2 0 0,3-3-7 0,0-4 2 16,0-9-6-16,2 15-4 0,2-6-1 0,1-4-7 16,4 1 5-16,0 1-5 0,-2-3-7 0,5-2-2 15,3 1-3-15,-2-3-10 0,4-3-7 0,-2 1-12 16,1-2-5-16,0-3-4 0,-1-3-3 0,-3 2 1 16,2-5 5-16,-5 3-1 0,-3 0 2 0,-2-1 0 15,-1 4 0-15,0-4 5 0,-3 11 3 0,-3-17-7 0,3 17 3 16,-7-16 0-16,-2 12 2 0,1-3 3 0,8 7 0 15,-24-8 1-15,12 7 1 0,-2 1 1 16,-1 0-2-16,1 1 2 0,-2 5 0 0,5-4-11 0,11-2-26 16,-22 9-24-16,13-5-28 0,2 1-23 15,-1 0-35-15,8-5-32 0,-10 14-29 0,10-14-217 0,-6 8-466 16,6-8 206-16</inkml:trace>
  <inkml:trace contextRef="#ctx0" brushRef="#br0" timeOffset="-14227.93">14587 13885 117 0,'8'27'237'16,"-8"-17"-13"-16,1 6-8 0,-2 5-4 0,1 4-11 15,-2 1-1-15,2-2-7 0,-3 0-8 0,3 1-11 16,-3 0-3-16,0-1-7 0,2 2-10 0,-5-3-8 0,-1-2-2 16,1 3-15-16,-2-8-5 0,-4 6-21 15,2-2-1-15,-2-5-13 0,-2 3-12 0,2-4-7 16,-2 7-8-16,0-8 1 0,-2-1-16 0,5 1-45 0,-2-3-30 15,1 1-31-15,-1-1-41 0,2 0-50 0,2-3-57 16,2-2-60-16,-1 1-200 0,8-6-503 16,0 0 222-16</inkml:trace>
  <inkml:trace contextRef="#ctx0" brushRef="#br0" timeOffset="-13962.22">14853 14313 210 0,'10'-3'319'16,"2"0"-16"-16,3 0-20 0,3 2-27 0,0-2-17 15,3 3-21-15,-2-1-19 0,8 1-9 0,1 0-23 16,-1 0-8-16,0 0-22 0,0 4-10 0,4-3-14 16,-2 2-7-16,-3 0-15 0,0-2-4 0,1 5-11 15,-8-6-8-15,0 5-12 0,1-3-4 0,-2 2-13 16,-8-2-21-16,2-2-23 0,-12 0-24 0,18 0-27 15,-18 0-25-15,13 1-44 0,-13-1-50 0,0 0-45 16,0 0-251-16,0 0-510 0,2-16 227 0</inkml:trace>
  <inkml:trace contextRef="#ctx0" brushRef="#br0" timeOffset="-13764.75">15215 14107 160 0,'-7'13'284'0,"1"-3"-5"16,3-2-9-16,1 7-10 0,-1-2 1 0,2 2-16 0,-4 2-14 16,4 1-19-16,1 1-17 0,-1 7-19 0,-4-12-10 15,4 11-18-15,-5-1-15 0,3 0-14 16,-2 1-11-16,-2 2-2 0,2-1-15 0,-4 0-19 0,-1 0-29 16,1-6-41-16,-3 1-41 0,-3 0-34 0,-1 0-59 15,-1 0-64-15,5-6-86 0,-1-4-192 0,-1-1-512 16,2 0 226-16</inkml:trace>
  <inkml:trace contextRef="#ctx0" brushRef="#br0" timeOffset="-10971.71">17314 14089 128 0,'0'0'234'0,"0"0"-9"16,0 0-1-16,0 0-12 0,0 0-2 0,0 0-10 16,-3 38-5-16,1-22-2 0,2 2-13 0,-1-1-5 15,-2 7 1-15,1-3-8 0,1 3 1 0,-1 0-12 0,2 1-8 16,0-1-8-16,-4-6-3 0,2 6-15 0,-1 2-12 16,3-3-12-16,-3 0-7 0,-1-5-13 15,2 3-3-15,-4-2-7 0,3-2-8 0,0-1-2 16,0-1-7-16,-1-8 5 0,3 8-17 0,-1-2-18 0,-2-6-27 15,4-7-23-15,-5 17-30 0,5-17-20 0,-6 14-17 16,6-14-17-16,-3 5-6 0,3-5-32 0,0 0-39 16,-7 5-35-16,7-5-30 0,0 0-231 0,0 0-523 15,0 0 232-15</inkml:trace>
  <inkml:trace contextRef="#ctx0" brushRef="#br0" timeOffset="-10785.2">17329 14045 15 0,'0'-14'311'16,"1"3"-5"-16,4 1-7 0,-5 10-14 0,7-20-26 15,-1 11-16-15,3-3-20 0,1 5-22 0,-1 2-15 16,3-2-8-16,3 0-24 0,3 3-11 0,-1 3-14 16,0 0-6-16,3 2-13 0,-1-1-4 0,-1 2-15 0,-2 4-5 15,-1-1-15-15,-1 2-12 0,-5-1 4 0,1 5-11 16,-1 2-9-16,-4-1-1 0,1 1-2 15,-6 1-6-15,3 4-1 0,-6-5-3 0,0 3-4 0,-8-1-2 16,1 1 2-16,-2-1-2 0,0-3-6 0,-8 6-1 16,4-2-2-16,1-4 5 0,2 1-20 15,-2-4-17-15,0 0-28 0,-1 1-30 0,2-3-26 16,1 2-25-16,-1-4-32 0,4 5-33 0,2-6-40 0,8-4-55 16,-15 10-191-16,15-10-515 0,-4 2 229 0</inkml:trace>
  <inkml:trace contextRef="#ctx0" brushRef="#br0" timeOffset="-10234.68">17722 14403 195 0,'0'0'229'0,"-10"4"-11"0,10-4-7 0,-8 11-20 0,8-11-8 15,-4 8-6-15,4-8-9 0,-4 12-12 0,4-12-6 16,-3 15-12-16,3-6-10 0,0-9-11 0,-5 16-12 16,5-16-8-16,0 16-6 0,2-5-10 15,1-2-2-15,-3-9-9 0,3 22-7 0,-1-12-5 0,1 0-4 16,2 0-7-16,-4-1-3 0,10 3-4 0,-4 0-5 15,1-3 2-15,1 6-6 0,3-4-5 0,-2-1-3 16,1 0-1-16,0 2-4 0,1 1-3 0,-1-1-3 16,-1-4 2-16,2 1-1 0,-4-2-5 0,-2 3 1 15,1-3-3-15,-4 0 2 0,-3-7-5 0,14 11 1 16,-12-7 0-16,-2-4-2 0,0 0 4 0,2 13 3 16,-2-13 5-16,0 0-3 0,0 0 1 0,0 0 1 15,-21 1-5-15,21-1 2 0,-15 2 0 0,15-2-8 16,-22-2-9-16,22 2-15 0,-21-3-23 0,12 1-20 15,9 2-25-15,-19-3-34 0,7-1-29 0,12 4-39 0,-15-6-60 16,15 6-170-16,-8-12-455 0,8 12 202 16</inkml:trace>
  <inkml:trace contextRef="#ctx0" brushRef="#br0" timeOffset="-10556.82">17713 14404 198 0,'20'0'277'0,"-5"-1"-23"0,-2-1-18 0,4 1-15 16,-3 0-14-16,6 1-16 0,-1 1-20 0,1-1-13 15,3 0-16-15,-3 0-14 0,-1 0-11 0,1 1-11 16,-5 1-8-16,1-1-12 0,-1-1-12 0,-3 0-14 16,-3 3-23-16,-9-3-36 0,16 1-38 0,-16-1-33 15,0 0-29-15,11 2-25 0,-11-2-44 16,0 0-58-16,0 0-114 0,0 0-368 0,0 0 163 0</inkml:trace>
  <inkml:trace contextRef="#ctx0" brushRef="#br0" timeOffset="-9673">18593 14153 345 0,'0'0'325'0,"0"0"-18"0,-4-11-40 16,4 11-25-16,0 0-25 0,0 0-21 0,0 0-11 15,0 0-17-15,0 0-2 0,-21 21-16 0,15-7 8 16,0 0-15-16,0-1 0 0,0 6-14 0,0-2-4 15,2 7-16-15,-1 0 3 0,-2-1-17 0,1 0-3 16,0 2-12-16,4-1-6 0,-2-3-6 0,-4 5-7 16,7-3-3-16,-5 2 0 0,1-4-4 0,-1 5 7 15,2-6-29-15,-2 3-1 0,0-5-6 0,2-4-24 16,2 3-26-16,1 0-26 0,-4-7-28 0,1 6-22 16,1-3-21-16,-3-5-30 0,0 5-35 0,3-4-31 0,3-9-33 15,-6 12-265-15,6-12-558 0,-8 8 248 16</inkml:trace>
  <inkml:trace contextRef="#ctx0" brushRef="#br0" timeOffset="-9444.61">18449 14136 132 0,'0'-16'315'0,"3"1"-19"0,1 0-13 15,1 2-11-15,-1-1-27 0,5 3-20 0,-2-4-22 16,2 4-21-16,2 2-17 0,-1-2-20 0,7 5-9 16,-4-1-15-16,-4 2-11 0,6 1-14 0,1 1-3 15,-1 2-12-15,0-1-11 0,2 2-8 0,-1 2-6 16,2-1-8-16,-3 3-4 0,3 4-7 0,-5-2-5 16,2 0-1-16,3 2-7 0,-6 2 0 0,-3-1-4 15,0 4-4-15,-5-3 0 0,1 0-2 0,-4 1-2 16,1 0 0-16,-2 1-1 0,-6 3 3 0,-2-4 3 15,-1-1-2-15,-3 1 1 0,-2-1 1 0,-3-3 0 16,1 0-3-16,-5 3-2 0,3-1-2 0,-7-3 2 16,-1 1-6-16,8-1-16 0,-6 1-24 0,5-2-33 0,3-1-24 15,-2 5-37-15,0-6-44 0,7 1-58 16,-5 0-279-16,7-2-549 0,9-2 244 0</inkml:trace>
  <inkml:trace contextRef="#ctx0" brushRef="#br0" timeOffset="-9108.51">18893 14450 58 0,'0'0'355'15,"0"0"-25"-15,0 0-37 0,0 0-29 0,0 0-24 16,0 0-15-16,0 0-19 0,0 0-10 0,-30 12-4 16,17-2-11-16,-2 2 1 0,0 2 1 0,2-3-17 15,-7 5-8-15,2-1-17 0,3-1-10 0,-3 3-4 16,2 0-17-16,3-2-7 0,-1 2-15 0,2-3-5 15,0 2-5-15,5-1-6 0,-2-1-12 0,5 1-3 16,-1-2-6-16,4 2-2 0,1-3-5 0,0-12-4 16,1 23 0-16,8-13-7 0,-6 1-1 0,4-5-7 15,5 2-17-15,3-1-9 0,2-1-9 0,-2-2-3 0,2-1-17 16,0-3 1-16,-2 0-4 0,3-5-6 0,1 0 2 16,-4-3-5-16,-3-1-2 0,0 2 1 15,1-6 5-15,-4 1-3 0,-3 2 0 0,-1 5-7 0,-4-7-2 16,-1 12-7-16,-4-18-11 0,4 18-11 0,-15-11-19 15,7 8-22-15,-5-5-28 0,-2 3-29 0,3 4-38 16,0 0-50-16,-3 1-208 0,15 0-512 0,-19-2 227 16</inkml:trace>
  <inkml:trace contextRef="#ctx0" brushRef="#br0" timeOffset="-12463.4">16103 13980 22 0,'6'-9'209'0,"-6"9"-10"0,6-7-6 15,-6 7-3-15,9-7-12 0,-9 7-5 0,6-9-11 0,-6 9 0 16,6-9-2-16,-6 9-3 0,4-10 0 0,-4 10-6 16,0 0-9-16,6-7-10 0,-6 7-16 15,0 0-11-15,0 0-12 0,0 0-11 0,0 0-9 0,0 0-1 16,0 0 0-16,-12 28-1 0,5-14-1 0,1 0 3 16,1 1-7-16,-2 8 10 0,1-2-9 0,3 1 0 15,-3 4 0-15,1-4-8 0,2 3-3 0,0-1 4 16,2-2-9-16,1 2-6 0,-2-2-9 0,-1 1 2 15,3-5 2-15,-1-1-7 0,1 0 1 0,0 1-9 16,0 0-2-16,1-1 0 0,-1-1-2 0,-1-1-6 16,-1-3 7-16,1 1-21 0,-2-2-21 0,1 0-22 15,2-11-19-15,-4 16-25 0,1-5-18 0,-3-1-32 16,0 1-32-16,6-11-29 0,-7 14-25 0,2-12-53 0,5-2-197 16,0 0-510-16,0 0 225 0</inkml:trace>
  <inkml:trace contextRef="#ctx0" brushRef="#br0" timeOffset="-12461.41">16122 13964 122 0,'0'0'222'0,"2"-13"-13"16,-2 13-14-16,3-14-16 0,-3 14-9 0,1-15-10 0,-1 15-8 16,2-13-10-16,-2 13-10 0,4-13-6 0,-1 6-5 15,-3 7-7-15,6-11-7 0,-6 11-9 0,10-8-6 16,-10 8-7-16,9-7-9 0,-1 2-5 0,-8 5-12 16,18-3 2-16,-5 1-6 0,-13 2-3 0,23 3-6 15,-6-1-4-15,1 0 2 0,3 3-2 0,2 4 2 0,2 2 4 16,-1-1-5-16,-2 2 2 0,-2 0-7 15,-6-2-7-15,6 8-1 0,-4-6-2 0,-7 3-2 0,-1-1 0 16,-2-1-2-16,-2 3-3 0,-2-2-4 0,-2 0 6 16,-5 0-2-16,2 0 0 0,-7-2 1 15,1-3-7-15,-3 2-1 0,-3 0 1 0,1 0 1 16,-3-3-3-16,0 0-2 0,-1 2-1 0,0-3-13 0,2-4-25 16,0 3-24-16,-4-1-27 0,5 1-38 0,0 1-38 15,2-2-39-15,1-4-61 0,3 1-195 0,9-2-486 16,0 0 216-16</inkml:trace>
  <inkml:trace contextRef="#ctx0" brushRef="#br0" timeOffset="-10973.7">16461 14452 25 0,'0'0'265'0,"0"0"-9"15,0 0-12-15,0 0-12 0,0 0-13 0,-14-10-11 0,14 10-10 16,0 0-6-16,0 0-13 0,0 0-9 0,0 0-14 16,0 0-11-16,6-17-13 0,-6 17-11 0,0 0-6 15,8-14-13-15,-8 14-8 0,7-8-7 0,-7 8-9 16,17-8-10-16,-10 3-11 0,-7 5 1 0,25-4-10 16,-14 1 1-16,1-1-11 0,1 4-1 0,-1-2-6 15,3 1-3-15,0 1-3 0,-15 0-5 0,25-4 0 16,-11 8-10-16,-4-3 9 0,-10-1-6 0,21 2-2 15,-14-2 0-15,-7 0 0 0,15 7-3 0,-9-3-4 16,-6-4-2-16,6 11 7 0,-1-5-6 0,-5-6-1 16,1 14-1-16,-1-14-1 0,-1 17 3 0,1-17-9 15,-11 19 11-15,5-6-4 0,2 1-3 0,-8 0 4 0,0-3-3 16,-1-1 3-16,-1 2-1 0,-5 2 2 16,1-3 3-16,-5-1-5 0,3 1 4 0,-1 1-3 15,-2 2 1-15,2-4 0 0,7-3-2 0,-1-1 4 0,-2-1-3 16,2 2 2-16,0-1 4 0,4-1-5 0,-3 0 1 15,4-2 5-15,10-3-6 0,-15 4 2 0,15-4 0 16,-12 1-2-16,12-1 4 0,0 0 1 0,-14 0-1 16,14 0-1-16,0 0-1 0,0 0-2 0,0 0-1 15,0 0 1-15,0 0 3 0,0 0-5 0,0 0 0 16,0 0-1-16,33-18-3 0,-16 16 3 0,-4 2 1 16,5-1 1-16,-2-1-5 0,5 2 2 0,5-5-2 15,-1 5 5-15,-1 0 0 0,1 0 2 0,-4 0-6 16,0 4-3-16,3-3 2 0,-3 1-2 0,-3-1 5 0,-2 1-1 15,-3-4 0-15,-1 4 3 0,3 2-4 0,-4-2-3 16,-2 0-8-16,-9-2-9 0,17 3-18 16,-17-3-10-16,12 6-9 0,-12-6-11 0,11 4-4 0,-11-4-13 15,0 0-11-15,10 3-18 0,-10-3-37 0,0 0-28 16,0 0-29-16,0 0-246 0,15-8-494 16,-15 8 218-16</inkml:trace>
  <inkml:trace contextRef="#ctx0" brushRef="#br0" timeOffset="-5435.73">19253 14169 177 0,'0'0'298'15,"0"0"-17"-15,0 0-19 0,0 0-11 0,0 0-12 16,0 0-17-16,0 0-15 0,0 0-13 0,0 0-16 16,8-9-13-16,-8 9-14 0,20 0-9 0,-8 0-6 0,3 0-14 15,3 0-10-15,1 1-14 0,6-1-3 0,-1 0-11 16,0 0-13-16,1 1 1 0,-1 0-9 15,-4 2-13-15,2-3-3 0,-6 3-6 0,4-3-6 0,-1 1-13 16,-1 2-15-16,-3-3-10 0,0 1-13 0,-3 2-15 16,-12-3-16-16,18 0-16 0,-18 0-18 15,10 1-13-15,-10-1-20 0,11 3-19 0,-11-3-16 16,0 0-15-16,0 0-15 0,0 0-35 0,0 0-209 0,0 0-458 16,0 0 204-16</inkml:trace>
  <inkml:trace contextRef="#ctx0" brushRef="#br0" timeOffset="-5433.74">19279 14299 98 0,'-9'4'239'0,"9"-4"-11"0,0 0-8 15,0 0-9-15,0 0-8 0,0 0-6 0,0 0-9 16,0 0-10-16,24 12-12 0,-12-10-11 0,6 1-6 15,1-3-14-15,5 6-12 0,6-5-9 0,0 3-8 16,0-4-16-16,-2 4-8 0,-1-2-10 0,0 2-8 0,-2 1-25 16,-5-3-34-16,-1 3-41 0,-3 1-45 0,-2-3-37 15,2 4-48-15,-1-4-63 0,-7-2-177 0,-8-1-439 16,17 3 195-16</inkml:trace>
  <inkml:trace contextRef="#ctx0" brushRef="#br0" timeOffset="44692.17">20009 14119 126 0,'0'0'223'0,"0"0"-12"0,-6-8-8 16,6 8-15-16,0 0-18 0,0 0-12 0,0 0-7 16,-2-14-12-16,2 14-6 0,0 0-5 0,0 0-7 15,0 0-8-15,0 0-9 0,6-20-9 0,-6 20-6 16,0 0-7-16,3-11-5 0,-3 11-9 0,6-8 0 15,-6 8-10-15,5-10-7 0,-5 10 0 16,3-7-9-16,-3 7-5 0,7-10-1 0,-7 10-2 0,10-8-3 16,-4 1-4-16,3 2-3 0,-1-1-6 0,1 1 0 15,4 0-1-15,-5 0-4 0,2 0 2 0,2 2-2 16,-2 1-4-16,1-3 2 0,5 5-4 0,-5-1-1 0,-11 1-1 16,19 0 0-16,-19 0-4 0,18 1 1 0,-18-1 0 15,12 6 0-15,-6-2-3 0,-2 3 3 16,2 0-2-16,-6-7-2 0,6 13-1 0,-4-4 5 0,1 4-3 15,-3 0 3-15,-3-1-2 0,-2 2 4 0,-1 0-2 16,-1-2 1-16,-2 3 4 0,-1-2 1 16,-1 2 0-16,4-1 2 0,-7-3-2 0,5 6 1 0,-3-3 0 15,0-4 2-15,-2 8 0 0,0-5 3 0,1-1-8 16,1-1 5-16,-2 0-5 0,1-2-1 0,1 1 4 16,-3-5-3-16,2 4 0 0,1-2 3 0,-2 0-3 15,1 0-3-15,4-4 1 0,-2 1 3 0,3-1 1 16,-3 4-4-16,11-7 0 0,-15 4 0 0,5 0 0 0,10-4-1 15,-11 5 2-15,11-5-4 0,0 0 4 16,-13 2 4-16,13-2-4 0,0 0 1 0,0 0-3 16,0 0-1-16,0 0-5 0,0 0 1 0,0 0 3 0,0 0-2 15,0 0 1-15,0 0 1 0,28-21-5 0,-16 20 2 16,3-2-1-16,3 0 1 0,7 2 2 0,2-1-2 16,3 0 0-16,1 0 0 0,14 0 6 0,-3 2 5 15,-2 0 2-15,0 2 3 0,-8-4-3 0,-4 6-1 16,-1-4-3-16,-2 2 6 0,-5 0-7 0,-1-1 0 15,-3-1 0-15,-2 4 3 0,2-1-7 0,-5 0 0 16,1-3-1-16,-12 0 4 0,14 5-7 0,-14-5-11 16,12 2-10-16,-12-2-14 0,11 7-9 0,-11-7-21 15,0 0-17-15,6 6-22 0,-6-6-21 0,3 8-24 16,-3-8-27-16,0 0-33 0,0 0-202 0,0 0-448 16,0 0 199-16</inkml:trace>
  <inkml:trace contextRef="#ctx0" brushRef="#br0" timeOffset="45333.22">20760 14006 219 0,'-13'5'212'0,"-1"1"-13"0,6-2-14 16,-4-1-15-16,4 3-10 0,-1-2-12 0,0 4-11 15,9-8-10-15,-9 13-6 0,5-9-6 0,4-4-10 16,-8 14-6-16,8-14-7 0,-1 14-8 15,1-14-3-15,1 12-10 0,-1-12-3 0,6 12-8 0,0-5-4 16,-3 0-8-16,6-1 2 0,-1-1-7 0,1 5-3 16,1-6-8-16,-1 2 2 0,6 0-3 0,0 2-6 15,0 0-5-15,-2 1 1 0,1-3-4 0,-2 1-1 16,-2 1-3-16,-1-4-3 0,0 3 2 0,-2 0-1 16,4 0-3-16,-7-1 2 0,2 2-4 0,-1-1 0 15,-5-7 0-15,6 17-2 0,-3-8-2 0,-3-9 0 16,0 15 2-16,0-7-1 0,0-8 1 0,-3 14 7 0,3-14-4 15,-11 17 12-15,5-10 0 0,-1-2 7 16,-1 2-7-16,1-1 5 0,7-6-2 0,-15 9-3 16,5-4-4-16,1-1 4 0,-2-2-6 0,4 5-1 0,7-7 2 15,-17 4-6-15,7 1-6 0,10-5-13 0,-18 5-21 16,18-5-19-16,-14 4-18 0,14-4-26 16,-8 0-28-16,8 0-32 0,0 0-40 0,0 0-223 0,0 0-453 15,0 0 202-15</inkml:trace>
  <inkml:trace contextRef="#ctx0" brushRef="#br0" timeOffset="44971.08">20739 14012 211 0,'0'0'216'16,"6"-7"-14"-16,-6 7-15 0,0 0-10 0,20 0-8 15,-20 0-9-15,19 5-7 0,-5-5-1 0,-1 0-6 16,5 1-6-16,0 0-9 0,7-1-2 0,2 4-10 16,-2-3-7-16,-4-1-15 0,-1 0-6 0,-1 3-12 15,2-2-8-15,-5-1-6 0,1 0-9 0,-2 0-3 16,1 2-13-16,-1-2-19 0,-3 1-17 0,-12-1-24 16,16 0-17-16,-16 0-24 0,12 0-33 0,-12 0-32 15,0 0-25-15,11-4-33 0,-11 4-201 0,0 0-417 0,0 0 185 16</inkml:trace>
  <inkml:trace contextRef="#ctx0" brushRef="#br0" timeOffset="46357.85">21227 14254 183 0,'0'0'244'15,"-24"16"-19"-15,24-16-19 0,-9 8-11 0,5 0-15 16,4-8-15-16,-8 13-12 0,4-5-9 0,4-8-16 0,-3 19-8 15,0-10-5-15,3-9-9 0,0 18-9 0,0-18-7 16,6 16-3-16,-3-9-8 0,-3-7-3 16,10 12-5-16,-4-3-8 0,5-6-3 0,-2 0-9 0,4 4-6 15,2-6-1-15,1-1-4 0,1 3-4 0,-1-3-4 16,1-3-2-16,1 3 0 0,1 0-8 0,6-1-3 16,-5-2 1-16,-2-3-4 0,-1 0-3 15,1-1 2-15,-3-2-3 0,-1 2-3 0,1-4 0 0,-5 2 1 16,2-2-4-16,-5 0 1 0,-1 3-4 0,-3-3 2 15,-1-1-1-15,-4-1-1 0,2-2 0 0,-3 1-2 16,-3 4 7-16,-4-2 3 0,3-1 6 0,-7 2 6 16,1-2 1-16,-2 0 5 0,-5 1-6 0,4 2-1 15,3 5-7-15,-5 0 4 0,-2-1-5 0,2 2 2 16,-1 3-5-16,3-3-1 0,-2 5 0 0,3-1-3 16,-2 3-2-16,2 1 1 0,1 0 0 0,2 4-3 15,-2 1-23-15,4 2-16 0,1-4-25 0,1 6-25 16,2-2-34-16,0 3-30 0,2-1-34 0,4 2-57 0,0-4-202 15,0-11-479 1,12 20 213-16</inkml:trace>
  <inkml:trace contextRef="#ctx0" brushRef="#br0" timeOffset="46361.84">21658 14330 316 0,'0'0'306'0,"0"0"-22"0,0 0-19 0,0 0-26 15,0 0-22-15,5-4-26 0,-5 4-18 0,0 0-25 16,0 0-8-16,0 0-14 0,0 0-14 0,16 8-9 16,-16-8-9-16,7 8-11 0,-1-2-8 0,-6-6-6 15,15 9-9-15,-7-5-4 0,2 4-5 0,4-1-5 16,1 0-3-16,-2-4-2 0,2 1-5 0,3-2-5 16,0 3 0-16,3-5-6 0,-2 2-5 0,8-2 3 15,-8-2-4-15,5-3-2 0,-6 3-4 0,7-2 3 16,-5-3-5-16,-4 1 0 0,2-5 1 0,-3 2-1 0,-2 0-3 15,1-4 0-15,-2 2-2 0,0-3-2 16,-6 1 3-16,0-2-2 0,-5 2-4 0,-2-2-1 16,-4-1 4-16,-1 2-1 0,0-1-4 0,-6 2 1 15,2 2-3-15,-4 0 1 0,1 2-2 0,-3 4 1 0,-1-5-5 16,-2 3-10-16,1 6-12 0,-2-1-18 0,1 2-20 16,-2 2-24-16,2-1-25 0,-5 6-36 0,5 0-33 15,-1-4-68-15,2 2-176 0,5-3-464 0,-2 4 206 16</inkml:trace>
  <inkml:trace contextRef="#ctx0" brushRef="#br0" timeOffset="46625.13">22296 14284 134 0,'8'-9'271'0,"-8"9"-14"0,0 0-16 0,0 0-13 0,15 0-19 16,-15 0-12-16,0 0-12 0,18 0-13 0,-18 0-6 16,15 5-6-16,-15-5-10 0,18 4-8 15,-7-2-7-15,4 0-9 0,0-2-7 0,2-2-7 0,1 4-7 16,1-2-8-16,0 4-12 0,7-3-17 0,2-1 4 15,-3 0-15-15,2 2 0 0,-7-2-3 0,5 0-9 16,-7 0-9-16,0 1-14 0,-2-1-13 0,1 0-23 16,-4 0-20-16,-1-1-20 0,0-1-20 0,-12 2-29 15,16-1-31-15,-16 1-31 0,14-6-31 0,-14 6-54 16,4-13-199-16,2 6-484 0,-6 7 215 0</inkml:trace>
  <inkml:trace contextRef="#ctx0" brushRef="#br0" timeOffset="46837.57">22671 14116 1 0,'0'0'276'0,"0"0"-21"0,0 0-25 0,0 0-21 0,0 0-18 16,0 0-8-16,0 0-14 0,-18 16-9 16,13-10-10-16,1 5-6 0,-2 2-9 0,1-3-11 0,-3 5-3 15,-1 0-9-15,-5 6-8 0,1-1-13 16,2-6-7-16,-2 5-7 0,2 2-6 0,0-6-10 0,2 1-2 15,0-1-6-15,3 1-6 0,1-2-4 0,-4 3-5 16,6-4-2-16,-1-1-17 0,-2 3-25 0,1-6-28 16,2 4-32-16,3-13-33 0,-1 16-35 0,1-16-45 15,1 15-70-15,-1-15-164 0,8 9-448 0,-8-9 199 16</inkml:trace>
  <inkml:trace contextRef="#ctx0" brushRef="#br0" timeOffset="47092.7">23303 14311 12 0,'0'0'289'0,"0"0"-23"0,0 0-23 15,-10-7-17-15,10 7-26 0,0 0-20 0,0 0-8 16,0 0-15-16,0 0-12 0,0 0-5 0,-15 22-11 0,10-17-7 15,5-5-7-15,-9 17-14 0,6-6-5 0,0-1-12 16,2-2-3-16,-4 5-8 0,4-2-7 0,-2-1-6 16,3 4-2-16,0-14-6 0,3 21-5 0,0-11-7 15,1-3 1-15,2 0-3 0,2 1-2 0,1-2-11 16,7-1 6-16,-1-1-7 0,4 1-4 0,7 0 1 16,-2-10 2-16,1 5-4 0,2-6-2 0,-2-2 0 15,2 2-4-15,-6-5-3 0,-2 5-2 0,5-6 0 16,-4-5 0-16,-4 3-7 0,2-4-3 0,-11 2 1 15,1 4-1-15,-7-5 0 0,4-1-1 0,-7 3-2 16,-2 0 2-16,-2 3-5 0,-3-3 3 0,-2 3 5 16,-2 1-3-16,-3 1 0 0,-8-1 0 0,1 4 0 15,-3 2 1-15,-1 0-4 0,0 2 0 0,1 3-16 0,1 0-10 16,0 4-12-16,2-1-18 0,3 0-26 0,0 0-29 16,4 4-27-16,-1 3-31 0,5-6-51 0,-1 0-199 15,6-1-460-15,7-3 204 0</inkml:trace>
  <inkml:trace contextRef="#ctx0" brushRef="#br0" timeOffset="47418.83">23910 14365 228 0,'14'-3'277'15,"-14"3"-13"-15,17-1-12 0,-17 1-14 0,17-2-11 16,-4 2-13-16,1 2-14 0,1-2-8 0,0 0-16 0,-4 0-15 16,4 0-11-16,3 0-20 0,0 1-4 15,0-1-14-15,0 3-8 0,3-6-9 0,-2 2-10 16,1 2-7-16,2 2-12 0,-3 0 5 0,7-2-15 0,-7 2-8 15,0-3 0-15,-1 0-10 0,0 4-12 0,-1-3-13 16,-1-1-24-16,-7 2-16 0,-9-2-27 0,22 0-23 16,-14 0-31-16,-8 0-41 0,0 0-51 0,16-2-65 15,-16 2-199-15,3-9-503 0,-3 9 222 0</inkml:trace>
  <inkml:trace contextRef="#ctx0" brushRef="#br0" timeOffset="47636.25">24316 14162 109 0,'0'0'268'0,"0"0"-31"0,0 0-15 0,0 0-13 15,0 0-3-15,0 0-8 0,-17 22-7 0,14-14-13 16,0 0-7-16,2 8-9 0,-2-6-17 0,-3 4-12 16,1 3-14-16,1 1-13 0,0 2-9 0,-1-4-7 15,1 7-9-15,-4 0-11 0,1-3-12 0,-2 4-33 0,0 1-33 16,1-2-42-16,-2 0-40 0,-1-1-41 15,4-7-55-15,-2 1-249 0,2-1-472 0,-2-1 209 0</inkml:trace>
  <inkml:trace contextRef="#ctx0" brushRef="#br0" timeOffset="50112.54">24960 13999 225 0,'6'-7'208'0,"-6"7"-1"0,9-7-13 0,-9 7-6 15,0 0-10-15,4-5-10 0,-4 5-7 16,0 0-10-16,0 0-15 0,11-6-15 0,-11 6-16 15,0 0-8-15,0 0-10 0,0 0-7 0,0 0 3 0,0 0-2 16,0 0-2-16,-14 42-1 0,10-28 0 0,-2-1-6 16,3 3-1-16,-7 1-1 0,7 1-4 0,-3-1-4 15,0-1-4-15,0 0-9 0,-2 2 1 0,2-1-7 16,-1-2-3-16,4 1-4 0,0-1-2 0,-5 1-1 16,7-2-4-16,-4-2-4 0,-1 2-2 0,3 1-1 15,-1-7-5-15,0 4-8 0,2-1-15 0,-4-2-22 16,6-9-17-16,-3 18-24 0,0-12-26 0,3-6-19 15,-3 14-31-15,3-14-43 0,-1 11-22 0,1-11-226 16,0 0-472-16,0 0 209 0</inkml:trace>
  <inkml:trace contextRef="#ctx0" brushRef="#br0" timeOffset="50389.79">25336 14047 174 0,'10'-2'249'0,"-10"2"-14"16,23 2-8-16,-8-2-17 0,2 0-7 0,1 0-16 16,0 1-16-16,2-1-9 0,-1 0-14 0,2 0-11 15,3 0-9-15,-5 4-15 0,7-2-8 0,-6-2-12 16,0 3-11-16,-1-3-6 0,-4 1-9 0,5 3-6 15,-7-4-3-15,3 0-10 0,-5 1-14 0,-11-1-18 16,18 0-18-16,-8 2-20 0,-10-2-23 0,11 1-27 16,-11-1-36-16,0 0-54 0,0 0-32 0,14-7-203 15,-14 7-430-15,0 0 191 0</inkml:trace>
  <inkml:trace contextRef="#ctx0" brushRef="#br0" timeOffset="50659.07">25427 14024 18 0,'0'0'213'16,"-17"3"-16"-16,17-3-9 0,-10 7-13 0,10-7-11 0,-6 8-11 15,6-8-9-15,-10 10-14 0,10-10-7 16,-3 11-7-16,3-11-11 0,-3 14-7 0,3-4-7 0,0-10-4 16,0 0-7-16,0 21-6 0,3-11 0 0,-3-10-4 15,3 14-8-15,0-7-3 0,-2 3-6 0,-1-10-5 16,6 14-6-16,-3-3-5 0,0 0-2 0,0-3-2 15,1 1 1-15,-1 1-6 0,3 1-4 0,-1 0-3 16,-2-3 0-16,3 5 0 0,0-3-1 0,-2 3-1 16,-1-2-2-16,3 0 0 0,0 2 0 0,-1-2 3 15,-4-1-6-15,7 2 0 0,-5-5-3 0,-3-7-1 16,3 16 3-16,1-8-1 0,-2-1-3 0,-2-7 1 16,0 13 2-16,0-13 2 0,0 0 2 0,-5 11 4 0,5-11 2 15,-4 11 2-15,4-11 0 0,-11 7-4 0,11-7 0 16,-12 6-1-16,3-2 3 0,-1-1-8 15,10-3-1-15,-17 4 2 0,17-4-16 0,-16 7-13 16,6-5-26-16,10-2-31 0,-23 1-26 0,23-1-34 0,-9 0-32 16,9 0-38-16,-13-4-226 0,13 4-462 15,0 0 205-15</inkml:trace>
  <inkml:trace contextRef="#ctx0" brushRef="#br0" timeOffset="51203.92">26363 14215 188 0,'0'0'253'0,"0"0"-19"0,-6-13-20 16,6 13-22-16,0 0-15 0,0 0-14 0,0 0-2 15,0 0-6-15,-20 17-3 0,11-12-5 0,0 4-10 16,1-2-8-16,-5 4-4 0,1 0-6 15,-2 0-9-15,4 0-5 0,-2 2-7 0,-1 0-12 0,-1 1-5 16,5-1-7-16,-4 7-10 0,-1-5-6 0,3-4-2 16,0 3-9-16,-2-3 0 0,1 2-5 0,-2 0-4 15,5 2-4-15,-4-3-9 0,2-1-23 0,0 0-22 16,0 0-29-16,-1 0-35 0,2-1-37 0,-2 0-48 16,1-1-38-16,-2-3-271 0,4 0-516 0,2-5 228 15</inkml:trace>
  <inkml:trace contextRef="#ctx0" brushRef="#br0" timeOffset="50974.75">26001 14254 277 0,'0'0'297'0,"0"0"-18"0,0 0-23 16,6-8-22-16,-6 8-15 0,0 0-19 0,0 0-11 15,0 0-12-15,25 8-7 0,-17-5-14 0,1 4-9 16,4-1-3-16,-1 2-12 0,5 2-5 0,-4-2 1 15,0 2-8-15,4 1-10 0,-1-1-3 0,5 9-7 16,-3-8-13-16,4 1-1 0,-2-4-11 0,-5 3-7 16,3-2-12-16,-4-2-2 0,0 0-6 0,2 3-4 0,-2-1-5 15,-2-3-7-15,-2-1-5 0,-4-3-19 16,-6-2-24-16,16 9-24 0,-10-4-20 0,-6-5-24 16,8 4-15-16,-8-4-19 0,0 0-29 0,6 6-24 0,-6-6-28 15,0 0-28-15,0 0-37 0,0 0-198 0,-14-28-500 16,14 28 222-16</inkml:trace>
  <inkml:trace contextRef="#ctx0" brushRef="#br0" timeOffset="52330.42">26671 14229 151 0,'4'-6'207'0,"-4"6"-14"0,6-11-15 0,-6 11-13 16,9-8-9-16,-9 8-15 0,10-6-6 16,-1 0-12-16,2 1-12 0,-2 2-10 0,1-1-8 15,-1-2-5-15,2 2-2 0,-1 0-10 0,5 0-3 0,1 2-3 16,-2 0-6-16,-1 0 3 0,2 2-1 0,2 0-3 16,-1 0-3-16,-3 0-2 0,4 0-3 15,-17 0-7-15,19 2-7 0,-19-2-3 0,17 2-5 0,-11-1-1 16,-6-1-7-16,13 2 0 0,-7 4 2 0,-6-6-7 15,3 11-1-15,3-4 1 0,-6-7-2 0,-3 18 4 16,3-18-1-16,-9 18-1 0,3-6 5 0,-1 0 6 16,-2 2-7-16,-2-5 5 0,2 3 2 0,-4 1-4 15,-4 2 1-15,1-5 3 0,3 4-1 0,-7 0-1 16,-2 0-1-16,5 0 2 0,-2-2-3 0,0 1 3 16,-4 1-5-16,10-4-8 0,-4-1-2 0,3-1 0 15,0 2 0-15,1 0 1 0,1-4-7 0,1-1 2 16,11-5-1-16,-13 10-1 0,7-5 1 0,6-5-1 15,-9 6 2-15,9-6 1 0,0 0-1 0,-5 10-3 16,5-10 4-16,0 0-3 0,14 10 2 0,-14-10-5 16,19 5 0-16,-5 1 0 0,2-2 0 0,1 1 0 15,2 1 1-15,6-2-2 0,-5-1-1 0,2 4-2 16,0-3 1-16,-2 3 2 0,4-1-4 0,-5-1-8 0,-3-4-21 16,2 4-22-16,-7-1-26 0,5-1-24 0,-7 0-19 15,-1 1-29-15,-8-4-24 0,16-3-39 16,-16 3-251-16,16-7-500 0,-7-1 221 0</inkml:trace>
  <inkml:trace contextRef="#ctx0" brushRef="#br0" timeOffset="52333.42">27281 14362 160 0,'0'0'297'0,"0"0"-25"0,6-5-25 16,-6 5-24-16,0 0-23 0,0 0-18 0,0 0-15 15,0 0-7-15,0 0-10 0,3 22-10 0,-3-22-2 16,-3 18-13-16,3-18-9 0,-6 18-10 0,6-3-7 16,-3-3-8-16,3 6-9 0,-3-5-8 0,3-1-4 15,0 2-7-15,3 1-5 0,-3-15-4 0,3 20-4 16,3-14-5-16,-3 1 0 0,1 3-6 0,5-2-2 16,0-2-1-16,1 0-1 0,4-1-8 0,2 1-3 15,1-5-1-15,2-1 2 0,0 0-6 0,1-1 1 16,5-5-7-16,0-1-2 0,-2 0 2 0,-2-5-3 15,1-4 3-15,0 1-3 0,-5-1-4 0,2-4-7 16,-5 1 0-16,-5 5-2 0,-2-3 1 0,-1-1 0 0,-6 4-3 16,0-3 5-16,0 3-4 0,-6-3 2 0,-4 6-2 15,-4-3-6-15,-1 4-1 0,-1-1-12 16,-8 1-4-16,5 3-10 0,-4 3-9 0,1 0-23 0,0 2-13 16,1 2-33-16,-5 3-29 0,7 1-32 0,3-1-39 15,4 0-251-15,-2 1-506 0,8-1 224 0</inkml:trace>
  <inkml:trace contextRef="#ctx0" brushRef="#br0" timeOffset="52595.96">27822 14328 109 0,'0'0'263'0,"15"3"-20"16,-15-3-15-16,16 4-15 0,-8-1-11 0,7 5-15 16,-8-2-10-16,7 1-9 0,0 3-13 0,-3-2-6 15,2 1-8-15,1 4-8 0,-2-1-7 0,4 5-7 16,-2-2-4-16,-1 2-11 0,-1-7-11 0,1 4-5 15,-4 0-13-15,2 0 0 0,4-1-13 0,-5-3-4 16,-2 1 0-16,3-1-9 0,-3-1-5 0,-2-3-4 16,4 5-7-16,-4-5-7 0,0 2-19 0,3-1-20 15,-9-7-21-15,11 5-19 0,-11-5-25 0,9 5-25 16,-9-5-37-16,0 0-31 0,10 0-35 0,-10 0-64 16,0 0-142-16,10-13-447 0,-4 5 198 0</inkml:trace>
  <inkml:trace contextRef="#ctx0" brushRef="#br0" timeOffset="52809.39">28220 14330 189 0,'-9'-3'259'0,"9"3"-20"16,0 0-17-16,-18 1-14 0,6 5-8 0,-1-2-16 16,0 4-4-16,-2 1-17 0,-2 1-8 0,4 1-17 15,-4 3-12-15,3 0-9 0,-1 3-8 0,0 4-11 16,-5-3-8-16,7 0-12 0,1-3-3 0,2 1-11 15,-1-5-6-15,-1 5-3 0,2-5-5 0,4 4-5 16,-5-2-8-16,5-1-11 0,-1 0-19 0,-2-4-30 16,6-2-24-16,-3 1-31 0,3 3-32 0,3-10-32 15,-7 11-46-15,7-11-65 0,0 0-136 0,0 0-421 16,0 0 187-16</inkml:trace>
  <inkml:trace contextRef="#ctx0" brushRef="#br0" timeOffset="53608.76">28510 14335 225 0,'3'-9'236'16,"-3"9"-16"-16,5-11-16 0,-5 11-11 0,3-11-7 15,5 6-17-15,-8 5-15 0,16-10-13 0,-7 5-14 16,5-1-13-16,-1-1-6 0,-4 2-8 0,6 3-8 16,0-1-5-16,-3-3-7 0,7 5-9 0,-2 0-3 15,-2-1-5-15,2 2 0 0,-2 0-8 0,3 0-2 16,-3 2-4-16,2-1 0 0,-4 0-8 0,2 5-1 15,-2-2-4-15,-5-3 0 0,4 4-4 0,-6 2-5 16,-2 1-4-16,-1 1-2 0,-3-9 2 0,0 18 1 16,0-5 3-16,-6-1 2 0,-1 5 9 0,-7 1-3 15,2-3-1-15,-1-3 2 0,-3 6 4 0,-4-2 1 0,-2 3-1 16,-1 0-1-16,0-3-2 0,0 1 0 16,1-2-2-16,-1 5-4 0,4-9-1 0,3-1 0 15,1 0-7-15,0-3-4 0,3 3 1 0,1-2 3 16,2-1-5-16,1-4-1 0,8-3 2 0,-14 7-1 0,14-7-4 15,-7 10-4-15,7-10 10 0,0 0-4 16,0 11 3-16,0-11-9 0,0 0 1 0,18 10 0 0,-9-5-4 16,2-4 2-16,3-1 0 0,5 2-20 0,1 0-13 15,5-2-21-15,-1-4-24 0,6 3-18 0,-6-4-23 16,-1 5-27-16,9-5-35 0,-8 0-36 0,-2-1-30 16,5-2-256-16,-11 1-535 0,2 1 237 15</inkml:trace>
  <inkml:trace contextRef="#ctx0" brushRef="#br0" timeOffset="54084.2">29291 14297 32 0,'-19'3'252'0,"10"-3"-18"0,9 0-13 15,-20 3-15-15,8 0-14 0,5 1-14 0,7-4-15 16,-19 7-11-16,11-2-12 0,1 1-15 0,7-6-10 16,-17 10-8-16,10-2-9 0,-2-2-13 0,3 1-5 15,6-7-5-15,-9 13-10 0,4-8-5 0,5-5-3 16,-6 13-6-16,5-4-3 0,1-9-4 0,0 12-4 16,0-12-5-16,4 15-4 0,4-7 2 0,-5-1-5 15,3 1 0-15,6-1-3 0,-5-1-8 0,7 2 1 16,-1 3-1-16,-1 0-3 0,4-4-5 0,-4 3 2 15,2 1 1-15,-2-2-2 0,0-2-4 0,-3 2 2 16,2 2-4-16,-3-2 3 0,-1-3 1 0,-1 1 1 16,0 3-2-16,-3-1 5 0,-3-9 1 0,6 16 6 0,-6-6 6 15,0-10 5-15,-1 19 5 0,-4-9 2 16,-1-1-6-16,-1 3 2 0,-4-2-7 0,0-1 5 16,-3 0-9-16,1-2-1 0,-5 4-2 0,1-4-12 0,1 1-34 15,1 1-29-15,0-2-27 0,-3-4-42 16,3 1-42-16,0 2-52 0,5-2-255 0,-5-3-513 0,15-1 228 15</inkml:trace>
  <inkml:trace contextRef="#ctx0" brushRef="#br0" timeOffset="53824.88">29224 14324 47 0,'0'0'256'0,"15"-7"-12"0,-15 7-12 16,18-2-18-16,-11 0-12 0,7 0-15 0,-2 1-15 16,4 1-9-16,0 0-14 0,1-3-5 0,1 2-11 15,1 1-10-15,-1 0-14 0,-2-2-7 0,2 4-12 16,-1-1-5-16,1 2-13 0,-1-3-4 0,-3 1-8 16,-1-1-7-16,2 0-6 0,-15 0-9 0,20 2-13 15,-20-2-22-15,14 4-28 0,-8-4-27 0,-6 0-25 16,9 5-29-16,-9-5-27 0,0 0-18 0,0 0-22 15,0 0-39-15,0 0-137 0,0 0-376 0,0 0 166 0</inkml:trace>
  <inkml:trace contextRef="#ctx0" brushRef="#br0" timeOffset="58371.03">29594 14715 10 0,'0'0'234'16,"0"0"-10"-16,15 0-9 0,-15 0-13 0,12 4-11 0,-12-4-7 0,15 0-8 16,-8 3-13-16,-7-3-8 0,21 3-9 15,-9-2-9-15,0 1-7 0,3 0-11 0,0 0-10 16,-1 0-8-16,1 0-14 0,0 0-7 0,-4-1-9 0,8-1-7 16,-4 4-8-16,-3-4-6 0,-3 3-13 15,-9-3-19-15,18 3-22 0,-11-2-29 0,-7-1-29 16,11 6-31-16,-1-5-35 0,-10-1-35 0,9 6-55 0,-9-6-159 15,12 2-407-15,-12-2 180 0</inkml:trace>
  <inkml:trace contextRef="#ctx0" brushRef="#br0" timeOffset="58367.04">29659 14540 50 0,'0'0'232'0,"0"0"-10"0,0 0-16 0,0 0-17 16,0 0-12-16,0-14-7 0,0 14-13 0,0 0-4 15,0 0-9-15,0 0-9 0,0 0-10 0,0 0-7 16,0 0-7-16,0 0-8 0,15-10-11 0,-15 10-6 16,0 0-3-16,12-2-3 0,-12 2-6 0,0 0-2 15,0 0-5-15,18 1-7 0,-18-1 1 0,0 0-2 16,20 4-7-16,-12-3-4 0,-8-1-4 0,17 3-5 16,-5-1-5-16,-12-2 0 0,21 4-4 0,-8 1 1 15,5-5-9-15,-8 1-1 0,2-1-4 0,-12 0 0 16,26 5 0-16,-17-9 2 0,1 8-7 0,-10-4 2 0,20 5-3 15,-9-4-6-15,-3 0-10 0,-8-1-6 16,0 0-15-16,19 0-8 0,-19 0-13 0,11 4-13 16,-11-4-18-16,0 0-17 0,9 5-18 0,-9-5-24 0,0 0-25 15,0 0-13-15,0 0-44 0,0 0-170 0,0 0-421 16,0 0 187-16</inkml:trace>
  <inkml:trace contextRef="#ctx0" brushRef="#br0" timeOffset="75430.32">30204 14415 33 0,'1'-12'229'0,"-1"12"-13"16,0 0-18-16,0 0-9 0,0 0-9 0,3-13-12 16,-3 13-10-16,0 0-6 0,0 0-8 0,0 0-1 15,3-11-12-15,-3 11 0 0,0 0-7 0,0 0-5 16,3-7-8-16,-3 7-3 0,0 0-5 0,0 0-5 15,0 0-6-15,0 0-5 0,0 0-3 0,0 0-6 16,0 0-8-16,0 0-12 0,0 0-3 0,0 0-9 16,0 0-4-16,0 0 6 0,0 0 2 0,0 0 1 0,18 20-2 15,-16-12 7-15,-2-8-3 0,6 18-10 0,0-8 1 16,-5-2-6-16,5 6-3 0,-2-1-6 16,-2 4 7-16,2-4-10 0,-1-3 0 0,-1 2-1 0,2 3-1 15,1-1-3-15,-4-1-4 0,4 1-7 0,-4-8 8 16,2 9-7-16,2-7 0 0,-5 5-14 0,0-13-19 15,1 17-18-15,-4-8-21 0,3-9-21 16,-3 15-26-16,3-15-25 0,-3 18-26 0,-1-10-29 0,4-8-29 16,0 0-40-16,-8 12-210 0,8-12-505 0,0 0 223 15</inkml:trace>
  <inkml:trace contextRef="#ctx0" brushRef="#br0" timeOffset="75724.53">30586 14545 154 0,'0'0'288'0,"7"-5"-26"15,-7 5-28-15,0 0-20 0,0 0-23 0,9-5-22 0,-9 5-15 0,0 0-16 16,0 0-6-16,0 0-7 0,0 0-11 16,0 0-7-16,1 26-6 0,-1-26-4 0,-4 15-11 15,4-15-9-15,0 16-6 0,3-9-1 0,-8 7-3 0,5-3-4 16,0-11-9-16,2 18-2 0,-2-5-6 15,3-2 1-15,0-1-8 0,1-5 1 0,2 5-2 16,-3-2-2-16,3-3-1 0,2 2 0 0,-1 1-3 0,2-5-2 16,2 0-5-16,-11-3 0 0,25 3 5 0,-13-3-9 15,3-2-5-15,3-1 1 0,-2 1-4 0,4 0 1 16,-3-6-5-16,1 1 2 0,-1 2-8 0,-2-6-3 16,1 3 0-16,-1-2-1 0,-5-3-6 0,4 0 3 15,-1-7-2-15,-4 9 1 0,-4-3-1 0,2-3 5 16,-4 1-1-16,2 1 1 0,-4-1-3 0,-2 0-1 15,-1 0 0-15,-2-3 3 0,2 5 1 0,-2 0-3 16,-4-3 5-16,1 4-1 0,-4-2-1 0,2 4 5 16,-3 1-2-16,2 3 0 0,-2-3-4 0,-1 5 4 15,1-2-3-15,-3 3 2 0,-2 6-4 0,7-6 2 16,10 4 1-16,-31 2 0 0,19-4-5 0,-3 6-13 16,0-1-19-16,-3 4-20 0,3 0-29 0,2-4-27 15,-4 8-27-15,2-2-39 0,3-4-25 0,-1 2-246 0,4 0-486 16,2-4 216-16</inkml:trace>
  <inkml:trace contextRef="#ctx0" brushRef="#br0" timeOffset="76318.95">31082 14526 34 0,'0'0'244'16,"0"0"-17"-16,0 0-21 0,0 0-19 0,0 0-18 15,0 0-14-15,0 0-4 0,0 0-4 0,0 0-7 16,0 0-4-16,0 0-7 0,0 0-9 0,11 20-8 16,-11-20-8-16,3 19-6 0,1-13-3 0,-1 5-4 15,2-5 0-15,-1 5-5 0,0 3-4 0,5-8-6 16,-6 1-2-16,3 1 0 0,0-1-5 0,2 0-5 0,-2-3-7 16,1 4-4-16,-7-8-2 0,15 8-5 0,-4-4-3 15,-2 0-8-15,7-1-1 0,-6-2-2 16,7 0-4-16,-7-2-1 0,8 1-4 0,0-3-3 15,-3-2 0-15,3-1-4 0,-3 1-8 0,1-4 0 0,-4 1-7 16,1-2-4-16,-1-1 1 0,2 1 4 16,-5 3-10-16,1-7 2 0,-2 4 0 0,-1-4 9 0,-1 4-6 15,-4-3 1-15,1 3-1 0,-2-5-3 0,-1 4 8 16,-4-5-6-16,4 16-2 0,-3-21 2 0,-3 11 1 16,0 1 0-16,-2-3 4 0,2 3-5 0,0 3 4 15,-3-1-2-15,2-1 1 0,1 1-2 0,6 7-1 16,-16-7 1-16,7 2-1 0,9 5 0 0,-15-4 2 15,3 0 1-15,12 4-1 0,-21-5 3 0,21 5-3 16,-20 4-1-16,10-3 6 0,1 5-3 0,-3-1-2 0,3 0-1 16,-1-2-2-16,-2 1-11 0,4 3-24 15,1-2-16-15,-5 4-26 0,7-3-21 0,-3 2-23 16,0 0-20-16,2 2-33 0,5-2-27 0,-2 2-231 16,-2 1-472-16,5-11 209 0</inkml:trace>
  <inkml:trace contextRef="#ctx0" brushRef="#br0" timeOffset="77681.36">31647 14545 71 0,'0'0'231'0,"0"0"-18"0,0 0-13 16,0 0-18-16,0 0-13 0,0 0-15 0,0 0-13 0,0 0-10 15,0 0-13-15,0 0-6 0,0 0-5 0,0 0-5 16,0 0 3-16,0 0-12 0,0 0-3 0,0 0-6 16,0 0-3-16,-7 32-2 0,7-32-2 0,-3 16-4 15,3-16-4-15,-3 14-2 0,3-14-4 0,3 16-9 16,-3-16 1-16,0 15 0 0,3-9-5 0,-3-6 7 16,4 17-7-16,-1-10 1 0,-3-7-7 0,9 12-2 15,-4-8-4-15,1 4-14 0,-6-8 7 0,12 9-10 16,-5-7-4-16,4 2 1 0,-1-3-5 0,-10-1 0 15,18 3 1-15,-6-3-4 0,-12 0 2 0,22 0-4 16,-10-3 5-16,2-1-7 0,1 1 0 0,-7-2 2 16,3 0 0-16,-1-3-2 0,-2 2-5 0,1-1 1 15,1-6-2-15,-2 0 2 0,-1 7 6 0,-2-8-11 16,-2-2 7-16,3 4-4 0,-5-2-1 0,2 0-1 16,-2 0 0-16,-1 0 0 0,-1-1 3 0,-3-1 0 0,2 5-5 15,-4-3 0-15,2 0 0 0,1 4 1 0,-3-4 3 16,0 4 9-16,0 4-6 0,-2-6 7 0,1-2 7 15,1 7-2-15,0-2 8 0,0 0-8 16,-2 3-4-16,8 6 0 0,-14-11-7 0,9 6 3 0,5 5-6 16,-13-9 2-16,13 9 6 0,-12-7-6 0,12 7-1 15,-11-3-1-15,11 3 2 0,0 0 0 0,-24 3-1 16,24-3-2-16,-16 5-2 0,7-3-7 0,2 5-10 16,-1-3-17-16,-1 5-9 0,0-4-18 0,2 5-22 15,1-3-25-15,-3 3-23 0,3 4-21 0,0-2-29 16,4-2-31-16,2 3-225 0,0-13-474 15,2 18 210-15</inkml:trace>
  <inkml:trace contextRef="#ctx0" brushRef="#br0" timeOffset="77686.35">32108 14571 90 0,'0'0'265'0,"0"0"-27"15,0 0-18-15,0 0-20 0,0 0-23 0,0 0-17 0,0 0-16 16,0 0-14-16,0 0-12 0,0 0-8 0,3 15-6 16,-3-15-3-16,0 11-7 0,0-11-10 15,-1 16-1-15,1-16-4 0,-2 17-5 0,4-8-6 0,-2-9-2 16,-2 18-7-16,2-18-1 0,2 16-1 0,-1-9-4 16,-1-7 1-16,5 14 2 0,1-7 0 0,1-1-2 15,-1-1-2-15,3 2 0 0,7-3-13 16,-2 1-1-16,1-1-2 0,4-2-3 0,1 2-2 0,-1-8-5 15,2 2 1-15,4-4-3 0,-1 1-6 0,0-5 4 16,-2 3-7-16,2-3 0 0,-1-4-1 0,-3-4 0 16,0 4-5-16,-1-4-2 0,-2 1 2 0,-8-8 0 15,2 5 0-15,-5 3-3 0,-6-8-4 0,0 3 6 16,-3 3-4-16,-4 4-2 0,1 1 3 0,-3-1-6 16,-3 0-1-16,-7-1 0 0,-1 1-1 0,4 8 5 15,-2-2-3-15,-9 3-13 0,2 2-18 0,-2 0-21 16,2 4-22-16,-2 3-30 0,3 1-34 0,-6-4-31 15,2 4-45-15,2-1-247 0,-2 6-500 16,10-5 222-16</inkml:trace>
</inkml:ink>
</file>

<file path=ppt/ink/ink277.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in"/>
          <inkml:channel name="T" type="integer" max="2.14748E9" units="dev"/>
        </inkml:traceFormat>
        <inkml:channelProperties>
          <inkml:channelProperty channel="X" name="resolution" value="393.73947" units="1/cm"/>
          <inkml:channelProperty channel="Y" name="resolution" value="393.73947" units="1/cm"/>
          <inkml:channelProperty channel="F" name="resolution" value="249.9771" units="1/in"/>
          <inkml:channelProperty channel="T" name="resolution" value="1" units="1/dev"/>
        </inkml:channelProperties>
      </inkml:inkSource>
      <inkml:timestamp xml:id="ts0" timeString="2023-08-11T05:56:04.293"/>
    </inkml:context>
    <inkml:brush xml:id="br0">
      <inkml:brushProperty name="width" value="0.04667" units="cm"/>
      <inkml:brushProperty name="height" value="0.04667" units="cm"/>
      <inkml:brushProperty name="color" value="#ED1C24"/>
      <inkml:brushProperty name="fitToCurve" value="1"/>
    </inkml:brush>
  </inkml:definitions>
  <inkml:trace contextRef="#ctx0" brushRef="#br0">0 3 61 0,'0'0'152'0,"11"-3"-16"0,-11 3-12 0,0 0-7 0,0 0-6 16,0 0-4-16,0 0-3 0,0 0-10 0,0 0-5 16,0 0-5-16,0 0-8 0,0 0-8 0,0 0 2 15,0 0-1-15,0 0-5 0,0 0-1 0,0 0-2 16,0 0 0-16,0 0-3 0,0 0-5 0,0 0-1 16,0 0 0-16,0 0-2 0,0 0 1 0,0 0-3 15,0 0-2-15,0 0-5 0,0 0-2 0,0 0-2 16,0 0-3-16,0 0-3 0,0 0-5 0,0 0 1 15,0 0-6-15,0 0-1 0,0 0-2 0,0 0-1 16,0 0-2-16,0 0-6 0,0 0 3 0,0 0 0 16,0 0 0-16,0 0-1 0,0 0 0 0,0 0-4 15,0 0 0-15,0 0-4 0,0 0 2 0,0 0-2 16,0 0 1-16,0 0-2 0,0 0-2 0,0 0 1 16,0 0 6-16,0 0-7 0,0 0 5 0,0 0-5 15,0 0 4-15,0 0-4 0,0 0 3 0,0 0 2 16,0 0 1-16,0 0 0 0,13-4-2 0,-13 4 3 0,0 0 6 15,0 0 0-15,0 0-2 0,19 5 3 0,-19-5 4 16,0 0-3-16,11-1-3 0,-11 1 1 0,0 0-4 16,0 0 2-16,12 3 0 0,-12-3-5 0,0 0 5 15,0 0-5-15,0 0 3 0,19-2-4 0,-19 2 2 16,0 0 0-16,0 0-4 0,14 2 6 0,-14-2-2 16,0 0-3-16,0 0 1 0,0 0-2 0,13 2-1 15,-13-2-4-15,0 0 5 0,9 2 0 0,-9-2 1 16,0 0 0-16,0 0-3 0,0 0 2 0,16-1 0 15,-16 1-3-15,0 0 4 0,0 0-1 0,14 0 6 16,-14 0-1-16,0 0 3 0,0 0 1 0,12 0-4 16,-12 0 3-16,0 0 1 0,13 1-1 0,-13-1 0 15,0 0 0-15,0 0-1 0,15 0-2 0,-15 0 3 16,7 3-5-16,-7-3 0 0,0 0-1 0,11 7 0 16,-11-7 1-16,0 0 0 0,0 0-1 0,13 0-1 15,-13 0-2-15,0 0 6 0,0 0-8 0,0 0 3 0,0 0 0 16,15-4 0-16,-15 4-3 0,0 0 4 0,0 0-3 15,0 0-2-15,14 1 1 0,-14-1 1 0,0 0-1 16,0 0 2-16,0 0-4 0,0 0 2 0,13 0 2 16,-13 0-2-16,0 0 0 0,0 0 3 0,9 4-3 15,-9-4 4-15,0 0-1 0,0 0 4 0,10 2-1 16,-10-2 1-16,0 0 1 0,0 0 5 0,0 0-1 16,20-6-2-16,-20 6 0 0,0 0 4 0,0 0-3 15,0 0 2-15,12-1-3 0,-12 1 0 0,0 0-3 16,7 5 0-16,-7-5 0 0,0 0-4 0,0 0 1 15,15 0-1-15,-15 0 2 0,0 0 1 0,0 0 1 16,0 0-2-16,14 2-2 0,-14-2 0 0,0 0 3 16,0 0 1-16,0 0-1 0,13-3 0 0,-13 3-1 0,0 0 5 15,0 0-5-15,0 0 2 0,13-4 0 0,-13 4-1 16,0 0-3-16,0 0 2 0,18 0 1 16,-18 0 2-16,0 0-6 0,0 0 2 0,11-3 1 0,-11 3 1 15,0 0-3-15,13-1 0 0,-13 1 0 0,0 0-1 16,17-2-1-16,-17 2 4 0,0 0-5 0,12 2 1 15,-12-2 0-15,0 0-1 0,0 0 3 0,13 1-2 16,-13-1 1-16,0 0-1 0,13 0 1 0,-13 0 0 16,0 0-1-16,17 0 2 0,-17 0 3 0,0 0-1 0,12 0-1 15,-12 0-3-15,0 0 2 0,13 0 0 16,-13 0-9-16,0 0 9 0,0 0 0 0,0 0-2 16,17-1 1-16,-17 1-2 0,0 0 0 0,0 0 3 0,16 1-2 15,-16-1-2-15,0 0 5 0,12 0-4 0,-12 0-1 16,0 0 0-16,10 4 2 0,-10-4 2 15,11 3-2-15,-11-3-4 0,0 0 2 0,16 0 1 0,-16 0-2 16,0 0 3-16,12 1-2 0,-12-1 0 0,12 6 5 16,-12-6-5-16,7 3 1 0,-7-3 5 0,11 0-5 15,-11 0 1-15,0 0-3 0,0 0 2 0,13 4 1 16,-13-4 0-16,0 0 1 0,0 0 1 0,0 0-3 16,0 0 3-16,17 0-2 0,-17 0 6 0,0 0-5 15,0 0 1-15,0 0 0 0,15 0-1 0,-15 0-3 16,0 0 6-16,0 0-2 0,13 0-1 0,-13 0 0 15,11 1 3-15,-11-1-4 0,0 0 3 0,14 3-1 16,-14-3 0-16,0 0 0 0,14 0-1 0,-14 0-4 0,12 3 6 16,-12-3-1-16,10 0-4 0,-10 0 0 15,9 4 3-15,-9-4-3 0,0 0 1 0,0 0 4 16,11 5-6-16,-11-5 2 0,0 0 1 0,0 0 2 0,0 0 1 16,0 0-1-16,16-2-5 0,-16 2 1 0,0 0 5 15,12 2-6-15,-12-2 1 0,0 0 2 0,0 0-2 16,13 0 1-16,-13 0-1 0,0 0-1 0,14 1 5 15,-14-1 2-15,0 0-4 0,13 0 1 0,-13 0 3 16,12 1-1-16,-12-1 2 0,0 0 1 0,14 0-1 16,-14 0 0-16,0 0-2 0,13-1 3 0,-13 1-1 15,0 0 3-15,13-1-3 0,-13 1 4 0,0 0 3 16,0 0-6-16,0 0-2 0,17-2 4 0,-17 2-3 16,0 0-1-16,0 0 1 0,0 0-1 0,0 0 2 0,12 0-1 15,-12 0-1-15,0 0-2 0,0 0-2 16,0 0 0-16,13-5 3 0,-13 5-3 0,0 0-3 15,0 0 2-15,15 2 0 0,-15-2 1 0,0 0 1 0,0 0-1 16,16 3-2-16,-16-3 4 0,0 0-1 0,14 3-1 16,-14-3 2-16,10 0-1 0,-10 0-5 0,0 0 5 15,17 0-5-15,-17 0 4 0,12 1 0 16,-12-1-2-16,0 0 0 0,13-1 0 0,-13 1 6 0,0 0-1 16,0 0-3-16,17 0-3 0,-17 0 5 0,0 0-2 15,0 0-3-15,13 1 1 0,-13-1 3 0,0 0-8 16,0 0 3-16,12 0 4 0,-12 0-5 0,0 0 4 15,10 6 2-15,-10-6-3 0,0 0 4 16,0 0 1-16,15-3-3 0,-15 3-1 0,0 0-1 0,0 0 2 16,15 3-1-16,-15-3-1 0,0 0 3 0,15-3 0 15,-15 3-3-15,0 0 3 0,13 0-4 0,-13 0 8 16,0 0-4-16,17 3 0 0,-17-3 0 0,13 0-1 16,-13 0 3-16,0 0-1 0,15 0-2 0,-15 0 4 15,0 0-5-15,20 0 7 0,-20 0-5 0,10 1 6 16,-10-1-5-16,12 0-1 0,-12 0-2 0,13-4-2 0,-13 4 0 15,0 0 3-15,18 6-3 0,-18-6 2 0,12-2 5 16,-12 2-3-16,0 0-1 0,15 2-1 16,-15-2 1-16,12 1 0 0,-12-1-1 0,0 0 3 0,0 0 0 15,18 0-3-15,-18 0-2 0,0 0 1 0,10 0 6 16,-10 0-6-16,0 0 1 0,0 0-4 0,0 0 9 16,17-1-5-16,-17 1-1 0,0 0 0 0,0 0-3 15,13 1 7-15,-13-1-3 0,0 0 2 0,9 3-7 16,-9-3 5-16,0 0 2 0,0 0-1 0,15 5-2 15,-15-5 4-15,0 0-3 0,14 0 0 0,-14 0-1 16,0 0 1-16,0 0 4 0,13 2-4 0,-13-2 1 16,0 0-2-16,0 0 1 0,12 4 5 0,-12-4-5 0,0 0 1 15,0 0 3-15,15 0-2 0,-15 0-2 0,0 0 5 16,9 4-5-16,-9-4 0 0,0 0 4 16,10 1 0-16,-10-1-1 0,0 0 2 0,0 0-4 0,0 0 3 15,17-1-1-15,-17 1 4 0,0 0-9 0,0 0 6 16,0 0 2-16,14 1-2 0,-14-1-2 0,0 0 0 15,0 0 1-15,14-1 0 0,-14 1-5 0,0 0 3 16,0 0 1-16,15 0 2 0,-15 0-10 0,0 0 8 16,0 0-1-16,16 1 0 0,-16-1 2 0,0 0-6 15,8 1 6-15,-8-1 2 0,0 0-6 0,0 0 5 16,15 0-1-16,-15 0 3 0,0 0-6 0,0 0 2 16,15 0 3-16,-15 0-3 0,0 0 0 0,11 1 4 15,-11-1-1-15,0 0-2 0,0 0 3 0,18-2-2 0,-18 2-2 16,0 0 2-16,15 0-7 0,-15 0 6 0,0 0 2 15,14 0-6-15,-14 0 3 0,12 2 8 16,-12-2-5-16,0 0-1 0,15-1 5 0,-15 1-6 0,0 0 5 16,11-1 2-16,-11 1-2 0,0 0 0 0,0 0-5 15,15-1 6-15,-15 1-1 0,0 0 1 16,12-3-1-16,-12 3-3 0,0 0 13 0,0 0-13 0,0 0 1 16,15-1-5-16,-15 1 3 0,0 0 5 0,0 0-2 15,12-4-2-15,-12 4-3 0,0 0 1 0,0 0-1 16,14-3 1-16,-14 3 5 0,0 0-6 0,0 0 1 15,0 0 1-15,0 0-1 0,13 0-1 0,-13 0-4 16,0 0 6-16,0 0-4 0,16 1 0 0,-16-1 4 16,0 0-6-16,0 0-1 0,0 0 4 0,14-1-4 0,-14 1 0 15,0 0 4-15,13-3-2 0,-13 3-1 0,0 0 3 16,9-1 2-16,-9 1-6 0,0 0 5 16,15 1 10-16,-15-1-13 0,0 0 1 0,12 3-3 0,-12-3 2 15,0 0 0-15,0 0 7 0,18-4-7 0,-18 4 1 16,0 0 4-16,16 0-6 0,-16 0 3 15,11 1 1-15,-11-1 0 0,13 0 1 0,-13 0 5 0,14 3-4 16,-14-3-2-16,15 1 0 0,-15-1 5 0,17 0-3 16,-17 0-2-16,14 0 9 0,-14 0 5 0,15-4 2 15,-15 4 2-15,13-1-5 0,-13 1 7 0,15-6-6 16,-15 6 3-16,14 0-4 0,-14 0 8 0,13-1-8 16,-13 1 3-16,15-3-3 0,-15 3 2 0,10-1 1 15,-10 1-6-15,0 0 6 0,17 1-6 0,-17-1 8 16,0 0-5-16,0 0-2 0,13-1 7 0,-13 1-10 15,0 0-8-15,0 0 10 0,11-2-1 0,-11 2 5 16,0 0-5-16,0 0 0 0,0 0 0 0,0 0-2 0,16 0 2 16,-16 0-8-16,0 0 2 0,0 0 5 0,0 0-3 15,13-1 1-15,-13 1-5 0,0 0 3 16,0 0 3-16,0 0-6 0,9 3 5 0,-9-3 0 0,0 0-2 16,0 0 3-16,0 0-3 0,14-4-4 0,-14 4 1 15,0 0 8-15,0 0-10 0,0 0 1 16,18 0 1-16,-18 0-1 0,0 0-1 0,0 0 5 0,12 1 0 15,-12-1 2-15,0 0-5 0,0 0 10 16,13 0-6-16,-13 0 5 0,0 0-6 0,0 0 7 0,0 0-3 16,13 0 5-16,-13 0-2 0,0 0 1 0,0 0 0 15,0 0 0-15,15-3-8 0,-15 3 8 0,0 0 0 16,0 0-1-16,0 0 1 0,12-3-3 0,-12 3-2 16,0 0 6-16,0 0-7 0,0 0-2 0,0 0-4 0,15 3 7 15,-15-3-9-15,0 0 6 0,0 0-1 16,0 0 1-16,9 2-1 0,-9-2-5 0,0 0 5 0,0 0-7 15,0 0 3-15,0 0 1 0,0 0-4 0,0 0 4 16,0 0-5-16,0 0-2 0,0 0 2 0,0 0 3 16,0 0 0-16,0 0-8 0,0 0 6 0,0 0 2 15,0 0-13-15,0 0-12 0,0 0-27 0,0 0-20 16,0 0-19-16,0 0-18 0,0 0-13 0,0 0-23 16,0 0-29-16,0 0-39 0,-24 15-44 0,14-11-65 15,-4-3-245-15,14-1-614 0,-19 0 273 0</inkml:trace>
</inkml:ink>
</file>

<file path=ppt/ink/ink278.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in"/>
          <inkml:channel name="T" type="integer" max="2.14748E9" units="dev"/>
        </inkml:traceFormat>
        <inkml:channelProperties>
          <inkml:channelProperty channel="X" name="resolution" value="393.73947" units="1/cm"/>
          <inkml:channelProperty channel="Y" name="resolution" value="393.73947" units="1/cm"/>
          <inkml:channelProperty channel="F" name="resolution" value="249.9771" units="1/in"/>
          <inkml:channelProperty channel="T" name="resolution" value="1" units="1/dev"/>
        </inkml:channelProperties>
      </inkml:inkSource>
      <inkml:timestamp xml:id="ts0" timeString="2023-08-11T05:56:15.199"/>
    </inkml:context>
    <inkml:brush xml:id="br0">
      <inkml:brushProperty name="width" value="0.04667" units="cm"/>
      <inkml:brushProperty name="height" value="0.04667" units="cm"/>
      <inkml:brushProperty name="color" value="#3165BB"/>
      <inkml:brushProperty name="fitToCurve" value="1"/>
    </inkml:brush>
  </inkml:definitions>
  <inkml:trace contextRef="#ctx0" brushRef="#br0">0 38 143 0,'0'0'154'15,"0"0"-15"-15,0 0-10 0,0 0-5 0,0 0-8 16,0 0-9-16,0 0-3 0,0 0-16 0,0 0-2 16,0 0-7-16,0 0-8 0,0 0-5 0,0 0-6 15,0 0-3-15,0 0-6 0,0 0-3 0,0 0-6 16,0 0-8-16,0 0 1 0,0 0-3 0,0 0-6 15,0 0 0-15,0 0-5 0,0 0-6 0,0 0 2 16,0 0-4-16,21-20 2 0,-21 20-3 0,0 0 0 16,0 0-5-16,0 0 1 0,0 0-2 0,0 0 5 15,0 0-2-15,21 6 3 0,-21-6-2 0,0 0 4 16,13 0-5-16,-13 0 2 0,14 0 1 0,-14 0-2 0,16-1-2 16,-16 1 0-16,14-1 3 0,-14 1-1 0,19 0 4 15,-19 0-5-15,19 0-7 0,-11-4 9 16,-8 4-1-16,22 0 0 0,-8 0-4 0,-2-1 2 0,-12 1-5 15,19 0 2-15,-7 0 1 0,-12 0-1 0,22 0 0 16,-11 0-1-16,-11 0-1 0,16 5 0 0,-5-5 1 16,-11 0 0-16,16 1-5 0,-16-1 3 0,13 0 1 15,-13 0-10-15,18 0 7 0,-9 1 5 0,-9-1-4 16,17 2 2-16,-17-2 0 0,16 0-2 0,-8 2 1 16,-8-2 3-16,17 0-10 0,-17 0 10 0,15 3 3 0,-7 0-5 15,-8-3-1-15,19 0 3 0,-19 0-7 16,18 0 5-16,-18 0 2 0,21-3-6 0,-9 6 3 0,-12-3 2 15,21 0-2-15,-11-3 3 0,5 2-4 0,0-1 1 16,-2 2-7-16,4 0 8 0,-4-2-2 0,2 2 1 16,-1-2 4-16,-2 1-3 0,-12 1 5 0,22-1-4 15,-9 1 0-15,4-4 1 0,-7 4-3 0,-10 0-2 16,24-1 2-16,-15 1 0 0,3-2-2 0,3 0 5 16,-15 2-6-16,19-1 3 0,-7 1-1 0,-12 0 1 15,23 0-2-15,-12 0 1 0,1 1 0 0,-12-1-1 16,23-1 0-16,-7 1 1 0,-16 0 1 0,21 0 0 0,-9-1-1 15,-12 1-1-15,22 0 0 0,-10 0-3 16,0-1 2-16,-12 1 2 0,24 0-1 0,-12 1 0 16,-12-1 3-16,21-1-4 0,-9 1 2 0,-12 0 1 0,21-4-3 15,-9 2-1-15,-12 2 3 0,20-1-1 0,-9 1-3 16,-11 0 7-16,22 0-4 0,-10 0-3 16,-12 0 4-16,21 1 0 0,-9-5 4 0,-12 4-4 0,21 0 0 15,-9 0 1-15,-2-1-1 0,-10 1-3 16,20 1 4-16,-10 2-4 0,-10-3 5 0,24 3-5 15,-14-3 3-15,2 0 2 0,-12 0 1 0,21 0-5 0,-9 0 1 16,-12 0-1-16,23-2-3 0,-12 1 3 0,3 1-1 16,-14 0 2-16,22 0 3 0,-10 0-3 0,0-4 1 15,3 5-1-15,-3 2-3 0,-12-3 1 0,19-3 3 16,-7 6-3-16,-12-3 2 0,17 0-9 0,-7 0 9 16,-10 0-1-16,18 1 4 0,-8-1 1 0,-10 0-3 15,15-4 1-15,-15 4-4 0,20 0 1 0,-10-1 0 0,-10 1-2 16,15 0 1-16,-15 0 3 0,14 0-2 0,-14 0 6 15,14 1-5-15,-14-1 2 0,18-1 0 0,-18 1 0 16,18 1-3-16,-10 2 2 0,-8-3-1 0,15 0 2 16,-6 1-4-16,-9-1 2 0,0 0-3 0,22 0 1 15,-22 0 4-15,10 2-1 0,-10-2-3 0,14 4 3 16,-5-3 3-16,-9-1-2 0,0 0-2 0,18 0 1 16,-18 0 0-16,13 0-2 0,-13 0 2 0,15-1-2 15,-15 1 1-15,18 1 1 0,-18-1-2 0,16 0 0 16,-7 0 4-16,-9 0-4 0,17 0-1 0,-7 0 3 15,-10 0-2-15,19 0 1 0,-8 0-1 0,-11 0 1 16,21 1 1-16,-21-1-1 0,19-1-3 0,-10 2 3 0,-9-1 1 16,20 0-1-16,-9 0-1 0,-11 0 0 0,21 1-2 15,-9-2 5-15,-12 1-3 0,20 0 1 16,-10 0 0-16,2 1 1 0,0 1-1 0,-12-2 2 0,21 0-4 16,-9 0 5-16,-12 0-3 0,21 2-6 0,-12-4 3 15,-9 2 6-15,19 2 1 0,-9-2-2 0,-10 0-1 16,23 0-3-16,-13 0 4 0,-10 0 1 0,20-2-4 15,-20 2 2-15,18 0-4 0,-8 3 7 0,-10-3-7 16,19-1 5-16,-19 1-3 0,15 1 1 0,-4-1 2 16,-11 0-2-16,16 0 0 0,-16 0-3 0,18 0 5 15,-18 0-2-15,15-3 4 0,-15 3-5 0,15 2 3 16,-15-2-3-16,16-4 1 0,-16 4 5 0,12 0-1 16,-12 0-3-16,14 0 3 0,-14 0-8 0,10 2 6 15,-10-2 0-15,0 0 4 0,16 0-2 0,-16 0 3 16,0 0-2-16,14-4-3 0,-14 4-4 0,0 0 8 0,0 0 1 15,16 0-5-15,-16 0 3 0,0 0 1 0,14-1-4 16,-14 1 3-16,0 0-4 0,16 0 4 0,-16 0 1 16,11-3-3-16,-11 3 1 0,16 3 3 0,-16-3 0 15,16-4 2-15,-5 2-2 0,-11 2 1 0,21 0-7 16,-21 0 5-16,19 0 2 0,-7 2-2 0,-12-2-1 16,21 0 1-16,-12-2 0 0,-9 2 4 0,19 0-2 15,-7 2-1-15,-12-2-1 0,17 0-1 0,-7 0 0 16,-10 0 2-16,0 0 1 0,19 1 3 0,-19-1 2 15,8 3 1-15,-8-3-3 0,0 0 10 0,0 0 1 16,15 0 1-16,-15 0 2 0,0 0 9 0,0 0 0 16,0 0 2-16,7 2 1 0,-7-2-2 0,0 0 0 0,0 0 1 15,0 0-2-15,0 0-2 0,0 0-3 0,0 0 2 16,0 0-8-16,0 0 1 0,0 0-4 16,0 0-3-16,0 0-3 0,0 0-6 0,0 0-8 0,0 0-15 15,0 0-19-15,0 0-16 0,0 0-18 0,0 0-23 16,0 0-13-16,0 0-25 0,-42-1-19 0,42 1-25 15,-15 1-218-15,4-1-423 0,11 0 186 0</inkml:trace>
</inkml:ink>
</file>

<file path=ppt/ink/ink279.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in"/>
          <inkml:channel name="T" type="integer" max="2.14748E9" units="dev"/>
        </inkml:traceFormat>
        <inkml:channelProperties>
          <inkml:channelProperty channel="X" name="resolution" value="393.73947" units="1/cm"/>
          <inkml:channelProperty channel="Y" name="resolution" value="393.73947" units="1/cm"/>
          <inkml:channelProperty channel="F" name="resolution" value="249.9771" units="1/in"/>
          <inkml:channelProperty channel="T" name="resolution" value="1" units="1/dev"/>
        </inkml:channelProperties>
      </inkml:inkSource>
      <inkml:timestamp xml:id="ts0" timeString="2023-08-11T05:58:59.439"/>
    </inkml:context>
    <inkml:brush xml:id="br0">
      <inkml:brushProperty name="width" value="0.04667" units="cm"/>
      <inkml:brushProperty name="height" value="0.04667" units="cm"/>
      <inkml:brushProperty name="color" value="#ED1C24"/>
      <inkml:brushProperty name="fitToCurve" value="1"/>
    </inkml:brush>
  </inkml:definitions>
  <inkml:trace contextRef="#ctx0" brushRef="#br0">9 30 27 0,'0'0'120'0,"0"0"-3"0,0 0-13 0,0 0 3 15,0 0-10-15,0 0-2 0,0 0-8 0,0 0 0 16,0 0-5-16,0 0 1 0,0 0-6 0,0 0-1 16,-4-10-3-16,4 10-3 0,0 0 1 0,0 0-4 15,0 0-7-15,0 0 5 0,0 0-5 0,0 0-5 16,0 0 4-16,0 0-3 0,0 0-2 0,0 0-1 15,0 0-4-15,0 0 0 0,0 0-1 0,0 0-7 16,0 0 1-16,-5-10-5 0,5 10-2 0,0 0-4 0,0 0 0 16,0 0-2-16,0 0-2 0,0 0-2 0,0 0 4 15,0 0-7-15,0 0-3 0,0 0-1 0,0 0 0 16,0 0 1-16,0 0-1 0,0 0-2 0,0 0-2 16,0 0 0-16,0 0-2 0,0 0 0 0,0 0-2 15,0 0 2-15,0 0-4 0,0 0 1 0,0 0-3 16,0 0 2-16,0 0-3 0,0 0 0 0,0 0-1 15,0 0 1-15,0 0 0 0,0 0 0 16,0 0-2-16,0 0-1 0,0 0 0 0,0 0 1 0,0 0-1 16,0 0-3-16,0 0 2 0,0 0-1 0,0 0 2 15,0 0 0-15,0 0-2 0,0 0 4 0,0 0-1 16,0 0-2-16,0 0-1 0,0 0 2 0,0 0 1 16,0 0 0-16,0 0 0 0,0 0 2 0,0 0-3 15,0 0 2-15,0 0 1 0,0 0 2 0,0 0-1 0,32 12 8 16,-32-12-3-16,0 0-3 0,0 0 6 0,0 0 1 15,7 7-2-15,-7-7 0 0,0 0 0 16,0 0 1-16,0 0-1 0,12 1-1 0,-12-1-1 0,0 0-2 16,0 0 2-16,0 0-2 0,0 0 1 0,12 1 0 15,-12-1 1-15,0 0 0 0,0 0 0 0,0 0-1 16,0 0 1-16,0 0-2 0,10 3-1 0,-10-3 0 16,0 0 0-16,0 0 0 0,0 0 1 0,0 0-3 15,0 0 7-15,0 0-4 0,0 0-3 0,18-3 1 0,-18 3-3 16,0 0-1-16,0 0 4 0,0 0-5 15,0 0 1-15,15 0 3 0,-15 0-1 0,0 0 0 16,0 0-2-16,0 0-1 0,0 0 1 0,12-1 0 0,-12 1-1 16,0 0 1-16,0 0-2 0,0 0 1 0,13 0-1 15,-13 0 2-15,0 0 1 0,0 0-1 0,14 1 1 16,-14-1-7-16,0 0 8 0,0 0-6 0,0 0 1 16,13-1 0-16,-13 1 1 0,0 0-1 0,0 0 3 15,11 3-6-15,-11-3 7 0,0 0-1 0,0 0-1 16,0 0-5-16,13 1 4 0,-13-1 1 0,0 0 0 15,0 0-5-15,14 0 4 0,-14 0-3 0,0 0 4 16,0 0 0-16,14 0-3 0,-14 0 0 0,0 0 2 16,12 0-2-16,-12 0 5 0,0 0-7 0,17 2 4 15,-17-2 0-15,0 0 1 0,12 0-4 0,-12 0-3 16,0 0 7-16,18-2 1 0,-18 2-4 0,0 0 2 0,10 0 1 16,-10 0-2-16,0 0-2 0,0 0 4 0,15 0-2 15,-15 0-1-15,0 0 2 0,0 0 1 0,10 4-3 16,-10-4 3-16,0 0 0 0,0 0-4 0,0 0 4 15,11 3-3-15,-11-3 2 0,0 0-3 0,0 0 2 16,0 0-1-16,10 3 2 0,-10-3 2 0,0 0-3 16,11 2 1-16,-11-2-2 0,0 0 1 0,13 1 0 15,-13-1 4-15,0 0-3 0,12 0 3 0,-12 0-2 16,0 0 3-16,15 4-1 0,-15-4-1 0,13 0-2 16,-13 0 0-16,12 0 2 0,-12 0-2 0,0 0 1 0,17 0 1 15,-17 0 0-15,13 0 0 0,-13 0-3 16,0 0 4-16,20 0-3 0,-20 0 0 0,12 0-1 0,-12 0 6 15,0 0-2-15,16 0-4 0,-16 0 4 0,0 0-2 16,15 0 5-16,-15 0-1 0,0 0-3 16,15 0 1-16,-15 0 1 0,0 0 0 0,13 0-2 0,-13 0 1 15,0 0-4-15,15-4 3 0,-15 4 2 0,0 0 1 16,12-3-2-16,-12 3 0 0,0 0-2 0,15-3-1 16,-15 3 2-16,0 0 0 0,13-1-1 0,-13 1 1 15,0 0 2-15,18 4-3 0,-18-4 0 0,0 0-2 16,14-3 0-16,-14 3 1 0,0 0 1 0,15 0 0 15,-15 0-1-15,0 0 1 0,16 0-2 0,-16 0 2 16,0 0-1-16,13-1-3 0,-13 1 1 0,0 0 5 16,17 1-3-16,-17-1-1 0,9 3 0 0,-9-3 3 15,0 0-2-15,0 0-1 0,15-3 2 0,-15 3-2 0,0 0 0 16,13 0 0-16,-13 0 0 0,0 0 3 0,0 0-4 16,15-1 3-16,-15 1-3 0,0 0 0 15,0 0 1-15,12 0 2 0,-12 0-2 0,0 0 3 0,0 0-6 16,12-2 8-16,-12 2-1 0,0 0-2 0,0 0-1 15,18 0 2-15,-18 0 0 0,0 0 0 0,13-2-3 16,-13 2 5-16,0 0-4 0,15-2 2 0,-15 2 0 16,0 0 1-16,14-3-4 0,-14 3 0 0,0 0 1 15,14 0 1-15,-14 0-4 0,0 0 3 0,15-2 0 16,-15 2 0-16,12-3-1 0,-12 3 1 0,0 0-1 16,18 0 0-16,-18 0 0 0,0 0 5 0,11-1-5 15,-11 1 1-15,0 0-1 0,18 0 2 0,-18 0-1 16,0 0 3-16,8-3 4 0,-8 3-6 0,0 0 2 0,17-2 0 15,-17 2-3-15,0 0 3 16,16-1 0-16,-16 1 0 0,14-3-1 0,-14 3 0 0,0 0-3 0,12-1 3 16,-12 1 0-16,0 0-3 0,13-5 3 0,-13 5-2 15,0 0-1-15,14 0 3 0,-14 0-2 16,0 0-1-16,0 0-2 0,13 0 4 0,-13 0-2 0,0 0 3 16,12-3-3-16,-12 3 1 0,0 0-5 0,0 0 8 15,0 0-2-15,0 0-2 0,15 0-1 0,-15 0 2 16,0 0-2-16,0 0 1 0,12 3 0 0,-12-3-1 15,0 0 0-15,0 0 2 0,0 0 1 0,0 0 1 16,13-1-5-16,-13 1 6 0,0 0-4 0,0 0 3 16,11 3 0-16,-11-3 0 0,0 0-3 0,0 0 1 15,0 0 2-15,0 0 0 0,17 0-4 0,-17 0 4 0,0 0-2 16,0 0 3-16,14 0-2 0,-14 0 1 16,0 0-1-16,10 2-1 0,-10-2 2 0,0 0 1 0,0 0-2 15,15-7 1-15,-15 7-1 0,0 0 1 0,0 0 1 16,14 2 1-16,-14-2 0 0,0 0 0 0,0 0-1 15,0 0 1-15,13 0 1 0,-13 0-3 0,0 0 2 16,0 0-1-16,0 0 2 0,14-2-2 0,-14 2-3 16,0 0-1-16,0 0 2 0,11-2-2 0,-11 2 3 15,0 0 0-15,0 0 0 0,17 0-2 0,-17 0-1 16,0 0-2-16,10 2 1 0,-10-2 5 0,0 0-1 16,15 2-2-16,-15-2-3 0,0 0 6 0,14 1-6 0,-14-1 4 15,0 0-3-15,16 0 3 0,-16 0-3 16,0 0-1-16,0 0 0 0,13-3 3 0,-13 3 0 15,0 0-1-15,14-2 2 0,-14 2-2 0,0 0 2 0,0 0 1 16,15 2-2-16,-15-2-1 0,0 0 3 16,0 0-3-16,0 0 1 0,13-2-4 0,-13 2 6 15,0 0-4-15,0 0 4 0,17 0-1 0,-17 0-1 0,0 0 1 16,13 0 1-16,-13 0-6 0,0 0 3 0,0 0 2 16,0 0-4-16,15 0 0 0,-15 0 4 0,0 0-2 15,0 0 3-15,0 0 0 0,0 0-5 0,13 2 5 16,-13-2-4-16,0 0 4 0,0 0-6 0,0 0 4 15,0 0-2-15,14-2-1 0,-14 2 4 0,0 0-4 16,0 0 3-16,0 0 0 0,12 0 1 0,-12 0-3 16,0 0 1-16,0 0 2 0,0 0-2 0,0 0 3 15,16-3-3-15,-16 3 2 0,0 0-5 0,0 0 7 16,0 0-5-16,14 3 0 0,-14-3 2 0,0 0-5 16,0 0 5-16,7 0 0 0,-7 0-2 0,0 0 2 15,0 0 1-15,0 0 0 0,18 0 2 0,-18 0 1 0,0 0-2 16,10-3-3-16,-10 3 4 0,0 0-2 0,0 0-3 15,15 3-2-15,-15-3 4 0,0 0 1 16,14-3 2-16,-14 3-10 0,0 0 5 0,16-2 4 0,-16 2-2 16,0 0-2-16,16 5 4 0,-16-5-6 0,9 0 6 15,-9 0-3-15,14 0 1 0,-14 0 0 0,13 2-1 16,-13-2-1-16,0 0 0 0,20 2 1 0,-20-2-1 16,12 3 1-16,-12-3 1 0,12 0-3 0,-12 0 3 15,11 3-2-15,-11-3 3 0,12 1 3 0,-12-1-10 16,11 4 4-16,-11-4-3 0,13 5 7 0,-13-5-5 15,0 0 5-15,15-3-2 0,-15 3 2 0,0 0-2 16,14-2 0-16,-14 2 1 0,10 5-3 0,-10-5 7 16,0 0 5-16,16 1-4 0,-16-1-5 0,11 0 9 0,-11 0 1 15,12-6-7-15,-12 6 2 0,0 0-1 0,16 6 1 16,-16-6-1-16,0 0 2 0,15-1-5 0,-15 1 4 16,12 1-4-16,-12-1 4 0,0 0-2 0,18 3 4 15,-18-3-3-15,0 0 2 0,0 0-3 0,13-3 4 16,-13 3 3-16,0 0-2 0,0 0 3 0,9 3 2 15,-9-3 3-15,0 0 1 0,0 0 3 0,0 0 9 16,0 0-8-16,14 2-3 0,-14-2 4 0,0 0 1 16,0 0-2-16,0 0-2 0,0 0-3 0,0 0 1 15,0 0 0-15,0 0 3 0,0 0-10 0,0 0 5 16,0 0 0-16,10-6-1 0,-10 6-4 0,0 0 4 16,0 0-2-16,0 0-2 0,0 0-1 0,0 0 3 0,14 0 0 15,-14 0-2-15,0 0 1 0,0 0-7 16,0 0 3-16,0 0 3 0,0 0-8 0,15 1-1 0,-15-1 7 15,0 0-5-15,0 0-1 0,0 0 6 0,0 0 0 16,0 0-3-16,0 0 4 0,13 0-6 0,-13 0 1 16,0 0 3-16,0 0-3 0,0 0-5 0,0 0 8 15,0 0-4-15,0 0 4 0,0 0-4 0,0 0-2 16,7 4 4-16,-7-4-1 0,0 0 1 0,0 0-4 16,0 0 3-16,0 0 8 0,0 0 0 0,0 0-5 15,0 0-6-15,0 0 3 0,12 1-1 0,-12-1 6 16,0 0 0-16,0 0-3 0,0 0-9 0,14 0 7 15,-14 0 0-15,0 0 0 0,12 2 6 0,-12-2 0 16,0 0-6-16,0 0 0 0,13 1 1 0,-13-1-10 0,0 0 16 16,0 0 2-16,14 2-12 0,-14-2 8 15,0 0 3-15,0 0-2 0,0 0-4 0,13 0 4 16,-13 0-5-16,0 0 5 0,0 0-9 0,0 0 10 0,0 0-6 16,0 0 0-16,0 0 2 0,0 0 1 0,0 0 2 15,15-2-1-15,-15 2 9 0,0 0-19 0,0 0 9 16,0 0 4-16,0 0 9 0,0 0-12 0,0 0-3 15,0 0 2-15,0 0 7 0,0 0-7 0,0 0-4 16,0 0 4-16,0 0-1 0,0 0-1 0,0 0-5 16,0 0 5-16,0 0-3 0,0 0 2 0,0 0-1 15,0 0-3-15,0 0-1 0,0 0 8 0,0 0-1 16,0 0-7-16,0 0 11 0,0 0-12 0,0 0-19 0,0 0-9 16,0 0-23-16,0 0-34 0,0 0-27 0,0 0-23 15,0 0-30-15,0 0-36 0,0 0-42 16,0 0-44-16,-42 4-67 0,42-4-204 0,-19 2-604 0,5-2 267 15</inkml:trace>
</inkml:ink>
</file>

<file path=ppt/ink/ink28.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in"/>
          <inkml:channel name="T" type="integer" max="2.14748E9" units="dev"/>
        </inkml:traceFormat>
        <inkml:channelProperties>
          <inkml:channelProperty channel="X" name="resolution" value="393.73947" units="1/cm"/>
          <inkml:channelProperty channel="Y" name="resolution" value="393.73947" units="1/cm"/>
          <inkml:channelProperty channel="F" name="resolution" value="249.9771" units="1/in"/>
          <inkml:channelProperty channel="T" name="resolution" value="1" units="1/dev"/>
        </inkml:channelProperties>
      </inkml:inkSource>
      <inkml:timestamp xml:id="ts0" timeString="2023-08-11T05:35:00.383"/>
    </inkml:context>
    <inkml:brush xml:id="br0">
      <inkml:brushProperty name="width" value="0.04667" units="cm"/>
      <inkml:brushProperty name="height" value="0.04667" units="cm"/>
      <inkml:brushProperty name="color" value="#3165BB"/>
      <inkml:brushProperty name="fitToCurve" value="1"/>
    </inkml:brush>
  </inkml:definitions>
  <inkml:trace contextRef="#ctx0" brushRef="#br0">147 1203 137 0,'0'0'190'0,"0"0"-8"16,-11-13-13-16,11 13-9 0,0 0-16 0,0 0-9 15,0 0-3-15,0 0-10 0,5-16-12 0,-5 16-7 16,0 0-10-16,0 0-9 0,6-16-5 0,-6 16-8 16,5-6-10-16,-5 6-5 0,5-10-5 0,-5 10-7 15,10-7-1-15,-10 7-5 0,9-7-5 0,-9 7-5 0,14-6-1 16,-5 5 0-16,-9 1-2 0,13-7-7 16,-13 7-1-16,15-4-3 0,-15 4-4 0,16-2 4 15,-16 2-4-15,17-2 3 0,-17 2-6 0,15 0-1 0,-15 0 0 16,18 0 1-16,-18 0-2 0,15 4 0 0,-15-4-5 15,10 4 1-15,-10-4 2 0,9 7-6 16,-9-7 3-16,6 11-3 0,-3-8 1 0,-3-3 1 0,3 13 1 16,-3-13-1-16,0 13 3 0,1-4-5 0,-1-9 5 15,-6 17-7-15,3-6 6 0,-1-2 1 0,4-9-3 16,-9 22 3-16,0-11-2 0,6-1 0 0,-3 0 0 16,-4 1 1-16,2 2 2 0,2-5-2 0,3 2 0 15,-3-1-2-15,-1-2 5 0,1 1-2 0,0-1 2 16,-2 2 2-16,3-2-2 0,5-7 0 0,-9 9 2 15,3-2 3-15,6-7-1 0,-11 11-3 0,5-7 5 16,6-4-3-16,-7 7 1 0,7-7 0 0,0 0 0 16,-9 10 0-16,9-10-3 0,0 0 3 0,-6 3-4 0,6-3 3 15,0 0-2-15,0 0-1 0,0 0 0 0,0 0 4 16,0 0-4-16,0 0 1 0,-11 6 1 0,11-6-1 16,0 0-2-16,0 0 0 0,0 0 1 0,0 0-3 15,0 0 2-15,0 0-6 0,0 0 4 0,0 0 1 16,0 0-4-16,0 0 7 0,0 0-3 0,0 0-2 15,30 1 1-15,-18-1-2 0,-12 0 2 0,18 3 1 16,-6-2-2-16,-2 0 1 0,-10-1-1 16,20 5 0-16,-11-4 0 0,0 2 0 0,1-1-1 0,-10-2 4 0,18 5-2 15,-8-5-8-15,2 5 7 0,0-3 4 16,-1 0-2-16,-11-2 1 0,19 1 0 0,-8-1 9 16,-11 0 4-16,19-1 8 0,-19 1 4 0,15 0 4 15,-15 0 5-15,12-4 0 0,-12 4-1 0,15-5-2 16,-15 5-5-16,10-4-1 0,-10 4-4 0,9-3 2 15,-9 3-6-15,0 0-4 0,9-7 1 0,-9 7-4 0,0 0-6 16,9-4-15-16,-9 4-16 0,0 0-15 0,0 0-24 16,0 0-19-16,0 0-9 0,0 0-18 15,0 0-10-15,0 0-6 0,0 0-26 0,0 0-57 0,0 0-141 16,0 0-376-16,-16 31 166 0</inkml:trace>
  <inkml:trace contextRef="#ctx0" brushRef="#br0" timeOffset="-1257.43">0 143 120 0,'0'0'131'0,"2"-13"-7"0,-2 13-8 16,6-7-8-16,-6 7-4 0,6-11-5 15,-6 11-2-15,7-10-3 0,-7 10 2 0,6-11-6 16,-6 11-2-16,3-8-4 0,-3 8-4 0,8-10-7 0,-8 10-3 16,6-9-1-16,-6 9 0 0,0 0-2 0,4-11-3 15,-4 11-1-15,6-9-2 0,-6 9-3 0,0 0-1 16,0 0-6-16,2-12 1 0,-2 12-2 0,0 0-2 15,0 0-5-15,4-14 0 0,-4 14-1 0,0 0-2 16,0 0-1-16,0 0-1 0,3-11-1 0,-3 11-1 16,0 0 0-16,0 0-5 0,0 0 1 0,0 0 0 15,0 0 0-15,0 0-3 0,0 0-3 0,0 0-1 16,3-7-8-16,-3 7 0 0,0 0 0 0,0 0-5 16,0 0-5-16,0 0 2 0,0 0-6 0,0 0 0 15,0 0 3-15,0 0-1 0,0 0-3 0,0 0 1 16,3 32-1-16,-3-32-2 0,1 15 2 0,-1-7-1 15,3 3-3-15,-1 2 10 0,-1 2-2 0,2-3-1 0,-3 2 1 16,2-1-2-16,-2-3 4 0,0 4 3 0,0-1-2 16,1 2-1-16,1-8-2 0,-2 10 3 15,0-9 3-15,0 7 2 0,0-4 0 0,0-11 2 0,-2 22 2 16,2-12-3-16,0-10 1 0,-1 22 0 0,-1-8 0 16,-1-3 2-16,3 2-4 0,0-13 4 0,-3 18-5 15,0-7 0-15,2-4 1 0,-1 6-6 0,2-13 3 16,-1 16-1-16,1-7 0 0,0-9-2 0,-4 14 1 15,4-14 0-15,-2 17-1 0,2-17 0 0,0 14-3 16,0-14 1-16,2 14-11 0,-2-14-21 0,1 11-26 16,-1-11-27-16,4 14-27 0,-4-14-34 0,0 14-36 15,0-14-46-15,0 0-202 0,0 0-459 0,-5 13 203 16</inkml:trace>
  <inkml:trace contextRef="#ctx0" brushRef="#br0" timeOffset="1162.39">111 2318 201 0,'0'0'204'0,"0"0"-13"0,0 0-8 0,0 0-10 15,-14 0-15-15,14 0-10 0,0 0-12 16,0 0-14-16,0 0-12 0,0 0-10 0,0 0-13 16,0 0-3-16,0 0-13 0,0 0-8 0,0 0-6 0,0 0-3 15,36-7-8-15,-36 7-4 0,22 0-6 16,-10-4-4-16,3 8 0 0,2-4-1 0,-2 0-8 0,-2 2 0 15,-1-1-6-15,-2 2 1 0,7-2 0 16,-8 1-3-16,-9-2-2 0,18 4-2 0,-9-3-2 0,-9-1-3 16,13 4-1-16,-13-4 1 0,7 7-3 0,-2-1 2 15,-5-6-2-15,0 0 4 0,4 11-2 0,-4-11 0 16,-3 14-1-16,3-14 1 0,-3 15-2 0,3-15 2 16,-4 13-2-16,-2-3 0 0,3-3 1 0,-3 1-2 15,6-8 6-15,-12 12-5 0,5-5-3 0,2-2 3 16,5-5-4-16,-9 12 4 0,5-7 1 0,4-5-1 15,-11 11 0-15,11-11 1 0,-6 9-1 0,6-9 0 16,-9 4-2-16,9-4 0 0,0 0 1 0,0 0 5 0,0 0-1 16,-8 4 0-16,8-4-5 0,0 0 1 15,0 0 1-15,0 0 0 0,0 0 2 0,0 0-5 0,0 0 5 16,0 0-1-16,0 0-4 0,0 0 2 0,0 0-1 16,26 3 3-16,-26-3-3 0,20 0-2 0,-11 0-2 15,-9 0 5-15,19 0 1 0,-8 0-1 0,-11 0 0 16,20 2 0-16,-5-4-1 0,-3 4-5 0,-12-2 0 15,20 3 4-15,-11-3-3 0,-9 0 4 0,16 6-5 16,-9-6 3-16,-7 0-4 0,14 3 5 0,-14-3-1 16,7 6-1-16,-7-6 2 0,6 8-2 0,0-1-1 15,-6-7 2-15,6 7-1 0,-6-7-1 0,8 11 1 16,-8-11 3-16,3 14-3 0,-3-14 2 0,0 13 0 0,0-3 1 16,4-2-3-16,-4-8-1 0,-4 17 6 15,4-17 0-15,-3 15 1 0,1-4 5 0,-1-1 1 0,0 0 6 16,3-10 2-16,-12 14 3 0,8-4 6 0,-4-3 6 15,1-1-1-15,-2-1 6 0,-1 1 1 16,1-3-4-16,9-3 0 0,-26 6-7 0,13-1 2 0,1-1-4 16,-3-4-4-16,3 1-3 0,-3 1 1 0,3 2-3 15,0-4-7-15,12 0-6 0,-22 2-11 0,5 2-13 16,7-4-18-16,-3 0-15 0,-4 0-11 0,7 1-19 16,10-1-19-16,-20 4-18 0,8-1-23 0,12-3-12 15,-14 0-44-15,14 0-160 0,-18 3-390 0,18-3 173 0</inkml:trace>
  <inkml:trace contextRef="#ctx0" brushRef="#br0" timeOffset="2094.81">117 3439 83 0,'0'0'205'0,"0"0"-10"0,0 0-14 0,6-8-6 16,-6 8-16-16,0 0-11 0,0 0-12 0,0 0-15 15,0 0-10-15,0 0-15 0,0 0-11 0,0 0-5 16,0 0-6-16,0 0-6 0,0 0 0 0,0 0-1 0,7 22-5 15,-7-22 0-15,-3 16-6 0,3-16 5 16,-4 19-2-16,1-8-7 0,0-2-2 0,0 1-4 16,3-10-3-16,-5 18-5 0,5-9-1 0,0-9-5 15,-3 16 1-15,3-16-2 0,0 17-3 0,0-17 0 0,2 14-2 16,-2-14-7-16,3 12 3 0,1-7-2 0,-4-5 3 16,8 10-5-16,-2-5-1 0,-6-5 1 0,13 10-2 15,-3-4-2-15,-2-4-1 0,5 1-2 0,-2 1 0 16,-1-2 0-16,2 2 0 0,2-4-13 0,-5 5-12 15,2-4-17-15,1 0-15 0,-12-1-20 0,21 3-26 16,-12-2-23-16,-9-1-27 0,20-1-29 0,-20 1-220 16,13-5-422-16,-13 5 187 0</inkml:trace>
  <inkml:trace contextRef="#ctx0" brushRef="#br0" timeOffset="2362.55">464 3500 45 0,'0'0'233'16,"0"0"-14"-16,5-6-15 0,-5 6-15 0,0 0-17 15,0 0-15-15,0 0-17 0,0 0-14 0,0 0-15 16,0 0-9-16,0 0-9 0,0 0-4 0,0 0-1 16,0 0-6-16,-17 27-8 0,7-12-3 0,2-2-9 15,-4 1-5-15,3 3-4 0,1-2-7 0,-6 5-6 16,2 0-1-16,0 0-6 0,0 0-2 0,2-2-2 15,-1 4-1-15,-2-2-4 0,4-1-9 0,-1-1-16 16,1 2-15-16,-2 3-15 0,2-6-14 0,-3 1-19 16,3-1-22-16,-1 4-23 0,1-4-21 0,2-2-39 15,-5-1-165-15,1 8-362 0,2-7 161 0</inkml:trace>
  <inkml:trace contextRef="#ctx0" brushRef="#br0" timeOffset="3576.29">309 4470 112 0,'0'0'195'16,"-13"5"-4"-16,5-2-7 0,8-3-14 0,-16 7-12 0,7-2-13 16,1 1-17-16,-1-1-11 0,2 1-11 0,-2-1-10 15,5 3-6-15,-5-1-11 0,9-7-6 0,-11 13-6 16,5-8-5-16,6-5-5 0,-7 13-4 0,7-13-8 15,-6 11-2-15,6-11-1 0,-3 11-8 0,3-11-6 16,0 10 3-16,0-10-6 0,0 0-2 0,6 10 2 16,3-4-5-16,-9-6 1 0,15 11-3 0,-6-10-4 15,1 5-1-15,0-4-1 0,7 3-2 0,-5-1 0 16,3-1 3-16,-2 1-3 0,1-2-2 0,3 2-1 0,-2-1 2 16,0-2-5-16,-1 0 1 0,-4 5-5 0,-1-3 6 15,-9-3-6-15,18 6 4 0,-9-4-2 0,-2 1-2 16,-7-3 1-16,17 9 0 0,-11-5 2 0,-6-4-3 15,9 11 0-15,-5-6 0 0,-1 2 0 0,2 3 1 16,-5-10 1-16,6 14 1 0,-6-4 9 0,0-10 5 16,-3 14 7-16,3-14 7 0,-6 18 3 0,3-11 4 15,-2 3-1-15,-2-4-3 0,-1 2 2 0,-2 3-3 16,-5-5-7-16,0 1 3 0,0 1-6 0,-3-3 0 16,-1 3-3-16,-4-1-1 0,6 0-1 0,2-3-4 15,-5-1-9-15,2 4-18 0,3 0-16 0,-2 0-21 16,0-2-16-16,1 1-15 0,1-1-21 0,1 0-18 0,2-1-26 15,1 2-21-15,3-2-55 0,8-4-121 0,-15 10-370 16,8-5 164-16</inkml:trace>
  <inkml:trace contextRef="#ctx0" brushRef="#br0" timeOffset="3128.81">206 4483 38 0,'0'0'220'0,"17"-2"-11"0,-4 2-22 15,3 2-12-15,-1 0-14 0,-15-2-11 0,27 0-12 16,-9-2-12-16,-2 2-8 0,2 0-16 0,-4 0-6 15,1 0-12-15,-2 0-11 0,-13 0-5 0,25 0-8 16,-16 0-4-16,-9 0-6 0,23 2-6 0,-13-1-5 16,-10-1-16-16,18 0-19 0,-9 0-20 0,-9 0-19 15,13 0-21-15,-13 0-26 0,0 0-22 0,17-1-63 16,-17 1-127-16,0 0-318 0,0 0 141 0</inkml:trace>
  <inkml:trace contextRef="#ctx0" brushRef="#br0" timeOffset="4391.46">419 5716 208 0,'6'-8'215'0,"-6"8"-13"16,0 0-20-16,0 0-20 0,0 0-14 0,0 0-17 16,0 0-8-16,0 0-7 0,0 0-7 0,0 0-2 15,-34 15-5-15,18-6 4 0,-4 7-1 0,4-2-9 0,-2 1-9 16,0 4-5-16,2-3-8 0,2 2-5 0,-1-1-3 15,-3 3-5-15,8-2-6 0,-3 1-4 0,4-4-4 16,0 3-6-16,0 3-2 0,1 1 1 0,5-6-6 16,0 1 0-16,2 0-5 0,-1 1-2 0,2-2-2 15,2-3-3-15,2 4 0 0,-1-4 0 0,2-1-3 16,-2-3 0-16,3 1 0 0,1-3-3 0,2 1 3 16,0-3-2-16,6 4 1 0,-2-3-2 0,7-1-2 15,-7-2 2-15,5 0-3 0,2-3-1 0,-1-1-3 16,0-2 1-16,-1-1 0 0,0-2 0 0,0 1 1 0,-3 0-4 15,-2-3-3-15,1-2 4 0,-2 0-3 0,-5-1 0 16,2 1-1-16,-4 2 1 0,-4-1-5 0,2-6 2 16,-3 15-2-16,-4-20-12 0,2 10-15 0,-4 0-15 15,0 1-12-15,-3 2-18 0,-4-1-17 0,-4 3-18 16,1-1-16-16,-2 5-30 0,0-2-23 0,2 2-236 16,-2 1-447-16,3 0 198 0</inkml:trace>
  <inkml:trace contextRef="#ctx0" brushRef="#br0" timeOffset="6040.18">-483 6145 47 0,'0'0'83'0,"-10"-4"-7"0,10 4-1 0,0 0-16 16,0 0 3-16,-14-2-9 0,14 2-11 0,0 0 3 0,0 0-6 15,0 0 2-15,0 0-8 0,0 0-4 0,0 0 7 16,0 0 9-16,0 0-1 0,0 0-6 0,0 0 4 16,0 0-4-16,0 0-2 0,0 0 3 0,0 0 9 15,0 0-4-15,0 0 0 0,-6-7 6 0,6 7 3 16,0 0 0-16,0 0-4 0,0 0 7 0,0 0 2 15,0 0-1-15,0 0 0 0,11-21 0 0,-11 21 3 16,0 0-3-16,6-8-3 0,-6 8-3 0,0 0 3 16,0 0-4-16,3-9-8 0,-3 9 3 0,0 0 4 15,0 0 3-15,0-14-3 0,0 14-2 0,0 0-2 16,0 0-3-16,0 0 1 0,6-8 0 0,-6 8-3 16,0 0 1-16,0 0-5 0,0 0 4 0,0 0-9 0,0 0 5 15,0 0-6-15,0 0 3 0,0 0-1 0,0 0-2 16,0 0-3-16,0 0 0 0,0 0-3 0,0-13 2 15,0 13-2-15,0 0 2 0,0 0 0 0,0 0 6 16,0 0-3-16,0 0 1 0,0 0-2 0,0 0-1 16,0 0-1-16,0 0 1 0,0 0-2 0,0 0-2 15,0 0-2-15,0 0 1 0,0 0-3 0,0 0-2 16,3-13-2-16,-3 13 1 0,0 0-4 0,0 0-2 16,0 0-3-16,0 0 1 0,0 0-5 0,0 0 2 15,0 0 0-15,0 0-5 0,0 0 3 0,0 0 1 0,0 0-1 16,0 0 0-16,0 0-2 0,4 31 0 15,-4-31 1-15,3 13-2 0,-3-13-1 0,0 13 5 16,0-13-4-16,0 15 0 0,0-15-1 0,0 10 2 0,0-10 0 16,2 17-2-16,-2-17 1 0,0 15 3 0,0-7-2 15,0-8 1-15,-2 16-2 0,2-16 3 0,0 12-1 16,0-12-1-16,0 14 4 0,0-14-2 0,0 16-1 16,0-16 0-16,2 12 1 0,-2-12-2 0,0 13 2 15,0-13 2-15,0 17-4 0,0-17 2 0,-2 18 0 16,2-18 1-16,0 10-2 0,0-10-2 0,0 11 2 15,0-11 2-15,0 12 2 0,0-12-2 0,2 12-4 16,-2-12 6-16,1 13-7 0,-1-13 2 0,0 0 0 0,3 11 0 16,-3-11 0-16,3 11 2 0,-3-11 0 15,0 11-1-15,0-11-2 0,5 9 3 0,-5-9 1 16,3 11-3-16,-3-11 0 0,0 0 3 0,4 15-2 0,-4-15 5 16,3 6 0-16,-3-6-2 0,0 0 0 0,4 14 6 15,-4-14-4-15,0 0-5 0,5 9 8 0,-5-9-3 16,0 0-7-16,6 8 6 0,-6-8-1 0,0 0 1 15,3 8-1-15,-3-8 5 0,0 0-2 16,0 0-4-16,1 11 2 0,-1-11-1 0,0 0-5 0,0 0 4 16,5 11 2-16,-5-11 3 0,0 0-5 0,0 0 5 15,1 9-3-15,-1-9 5 0,0 0-5 0,0 0-1 16,0 0 3-16,0 14-4 0,0-14 3 0,0 0-2 16,0 0 3-16,0 0 1 0,0 0-2 0,0 14 0 0,0-14 0 15,0 0-3-15,0 0 2 0,0 0-2 16,0 0 2-16,0 10-3 0,0-10 0 0,0 0 3 15,0 0-2-15,0 0 1 0,0 0-1 0,0 0-8 16,0 0 8-16,0 11 5 0,0-11-6 0,0 0 5 16,0 0 3-16,0 0-8 0,0 0 10 0,0 0-6 0,0 0 0 15,-1 15 0-15,1-15-4 0,0 0-1 0,0 0 7 16,0 0 1-16,0 0-3 0,0 0 3 0,0 0 2 16,0 0 10-16,0 0-8 0,0 0 1 0,0 0 4 15,0 0 3-15,0 0 0 0,0 0 0 0,0 0 4 16,1 10 1-16,-1-10-5 0,0 0 1 0,0 0-2 15,0 0 9-15,0 0-16 0,0 0 4 0,0 0-2 16,0 0-10-16,0 0 6 0,0 0-3 0,0 0 1 16,0 0-4-16,0 0 1 0,0 0 2 0,0 0-14 15,0 0 21-15,0 0-16 0,0 0 8 0,0 0-5 0,0 0 2 16,0 0-7-16,0 0-12 0,0 0-27 16,0 0-17-16,0 0-29 0,0 0-23 0,0 0-35 15,0 0-50-15,0 0-67 0,0 0-301 0,0 0-609 0,0 0 270 16</inkml:trace>
  <inkml:trace contextRef="#ctx0" brushRef="#br0" timeOffset="66278.73">634 9311 95 0,'0'0'133'0,"0"0"-12"0,0 0-5 0,0 0-16 16,11-21 3-16,-11 21 2 0,0 0-10 0,0 0 2 15,6-12-7-15,-6 12 1 0,0 0-10 0,1-10-10 0,-1 10 14 16,0 0-6-16,5-8-4 0,-5 8-2 0,0 0 0 16,0 0-3-16,0 0-1 0,-3-18-2 15,3 18 0-15,0 0-4 0,3-11-2 0,-3 11-3 0,0 0-5 16,0 0 0-16,0 0-6 0,0 0-1 0,0-14-6 15,0 14-4-15,0 0-3 0,0 0-7 16,0 0-3-16,0 0-1 0,0 0-3 0,0 0 0 0,0 0-1 16,0 0-4-16,0 0 2 0,4 35 2 0,-1-25 0 15,-3 1-2-15,2 0 4 0,-2 3 2 0,0-1 7 16,0 1-3-16,0 2-1 0,0-2 2 0,0 2 2 16,-5 0-1-16,4-4-2 0,-1 5-1 0,1-4-1 15,-2 2 1-15,0-5-3 0,-2 1-1 0,2-1 3 16,3-10-3-16,-9 19 1 0,6-10-2 0,0-2 3 0,3-7-1 15,-4 21-6-15,-1-18-2 0,-1 7 4 16,6-10-5-16,-3 11 1 0,3-11-4 0,-3 9 0 16,3-9 0-16,0 0-2 0,-6 9 1 0,6-9-1 0,-3 9 0 15,3-9 3-15,0 0-5 0,0 0-13 0,-1 12-22 16,1-12-18-16,-5 11-27 0,5-11-16 0,-1 10-29 16,1-10-33-16,0 14-42 0,0-14-237 0,0 14-464 15,0-14 205-15</inkml:trace>
  <inkml:trace contextRef="#ctx0" brushRef="#br0" timeOffset="67197.58">639 10215 224 0,'0'0'215'0,"0"0"-14"0,0 0-17 16,0 0-12-16,0 0-13 0,0 0-11 0,0 0-7 0,0 0-11 16,0 0-7-16,-6-10-12 0,6 10-8 15,0 0-14-15,0 0-6 0,0 0-8 0,0 0-9 16,15-18-4-16,-15 18-9 0,13-5-7 0,-4 3-2 0,-9 2-4 15,18-4-3-15,-8 2-6 0,5-1 2 16,2-2-9-16,-4 2 0 0,0 2-5 0,2 0 0 16,-3-1-4-16,-12 2-3 0,17 0 0 0,-17 0-2 0,19 2 0 15,-8-2-2-15,-11 0 3 0,16 5-6 0,-16-5-4 16,7 7 1-16,-7-7-4 0,9 7 5 0,-9-7-1 16,3 12-2-16,-3-12-1 0,-1 12 2 0,1-12 0 15,-5 18 3-15,2-7-3 0,-3 0-1 0,-1 2 2 16,-3 0-2-16,2 2 0 0,-4-3 1 0,3 3-4 15,-3 0 2-15,0-3 1 0,-1 8 1 0,0-7 1 16,-2 5-2-16,3-5 1 0,1-1-2 0,-2-2 5 16,-2 1-1-16,4 0-4 0,0-2 2 0,2 5 3 15,-3-7-2-15,0 3 1 0,3-5 0 0,0 1 0 16,1-1 2-16,8-5-3 0,-15 6 2 0,9 0 0 16,6-6 2-16,-11 4-5 0,11-4 3 0,-11 4 1 0,11-4-1 15,-10 6-2-15,10-6 4 0,0 0-1 16,0 0 0-16,-12 0-3 0,12 0 2 0,0 0-1 15,0 0-1-15,0 0-1 0,0 0-1 0,0 0 1 0,0 0-3 16,0 0 3-16,0 0 0 0,0 0 0 16,0 0 0-16,41 7-3 0,-26-5 3 0,2 0 1 15,1 0-3-15,7 2 3 0,2 0-4 0,0 0 0 0,1-1 1 16,2 5 2-16,-6-6-1 0,3 0-2 0,-8 0-6 16,-3 3-5-16,4-1-7 0,-5-3-11 0,-6 0-11 15,3 2-8-15,-12-3-9 0,17 4-11 0,-17-4-11 16,6 6-11-16,-6-6-10 0,0 0-17 0,3 7-26 15,-3-7-55-15,0 0-102 0,0 0-326 16,0 0 145-16</inkml:trace>
  <inkml:trace contextRef="#ctx0" brushRef="#br0" timeOffset="67989.45">846 10924 201 0,'0'0'263'0,"-2"-11"-24"0,2 11-19 15,0 0-20-15,0 0-19 0,0 0-22 0,0 0-16 16,0 0-12-16,0 0-13 0,0 0-12 0,20-7-12 16,-20 7-10-16,0 0-4 0,21 3-9 0,-21-3-6 15,13 8-10-15,-5-6-4 0,2 3-4 0,-2 1-5 16,-8-6-6-16,13 7-3 0,-7 0-2 0,0 0-1 16,-6-7-8-16,7 15-2 0,-1-8 0 0,-4 0-3 15,-2-7-2-15,1 17 0 0,-1-17 0 0,-3 18-1 16,-1-7-4-16,2 0 1 0,-4-3 0 0,0-1 1 15,-1 4-2-15,1-5 3 0,-1 2-1 0,1 2-1 16,0-3-1-16,6-7-1 0,-9 9 0 0,3-3 0 16,6-6 2-16,-8 9-3 0,8-9 1 0,0 0-3 15,-6 11 2-15,6-11-2 0,0 0 0 0,0 0 1 16,-3 7 1-16,3-7-4 0,0 0 0 0,0 0 0 0,11 11 4 16,-11-11-4-16,0 0 2 0,7 6-2 0,-7-6-1 15,11 7-2-15,-11-7 1 0,0 0-2 16,15 4 1-16,-15-4-1 0,13 3 0 0,-6 1 0 0,-7-4-1 15,12 2 6-15,-12-2-6 0,12 5 2 0,-12-5-1 16,11 6-1-16,-11-6 1 0,7 5-1 16,-7-5 1-16,9 14 0 0,-7-10-3 0,-2-4-2 15,3 13 3-15,-3-13-1 0,3 17 0 0,-3-17-6 0,-6 19 1 16,1-7 2-16,-1 0 12 0,2 0 5 0,-2-4 6 16,-5 3 5-16,5-4 6 0,-1 3 6 15,-2-4 6-15,1 1 2 0,-2-3 1 0,1 3-4 0,-3-2-1 16,3 1-2-16,-1-2-6 0,1-1-3 0,9-3-2 15,-20 5-1-15,13 1 10 0,7-6-23 0,-16 6-10 16,8-2-15-16,8-4-19 0,-15 5-27 0,8-2-31 16,7-3-36-16,-14 6-34 0,14-6-35 0,-12 3-45 15,5 3-194-15,7-6-469 0,-12 4 208 0</inkml:trace>
  <inkml:trace contextRef="#ctx0" brushRef="#br0" timeOffset="68742.29">998 11864 177 0,'0'0'209'15,"0"0"-7"-15,0 0-16 0,0 0-12 0,0 0-15 0,-3-8-19 16,3 8-15-16,0 0-11 0,0 0 2 16,0 0-1-16,0 0 1 0,-16 20-3 0,16-20-1 15,-15 18-6-15,9-8-9 0,-3 3-3 0,-2-1-5 0,4 1-2 16,0 2-14-16,-1-4-11 0,2 5-6 0,-1-2 0 16,2 1-2-16,-1 0-6 0,3 0-6 0,0 0-1 15,2-2-6-15,1-2-2 0,1 3-2 16,2-7-1-16,-3-7-3 0,8 21-4 0,-2-13 2 0,1 3-3 15,5-2-7-15,-3 1-6 0,0-6-19 16,1 0-22-16,2 0-21 0,2 0-19 0,1 1-16 0,0-2-23 16,-2-3-17-16,5-3-24 0,-3-2-10 0,1 0-5 15,1-2-36-15,-4-1-137 0,5-1-367 0,-3-2 163 16</inkml:trace>
  <inkml:trace contextRef="#ctx0" brushRef="#br0" timeOffset="68883.61">1183 12097 537 0,'7'-5'49'0,"1"-4"29"0,-2 1-3 0,0 3 36 15,-6 5 13-15,7-12 8 0,-7 12 5 0,6-10 6 16,-6 10-5-16,6-5-12 0,-6 5-17 0,0 0-6 15,0 0-14-15,0 0-1 0,0 0-8 0,0 0-8 16,0 0-3-16,9 24-10 0,-9-12-4 0,-3 3-2 16,2 0-6-16,-2 3-3 0,-3 6-8 0,1-1-1 15,-1 3-29-15,-1 2-36 0,-4-3-39 0,-6 10-41 16,6-11-50-16,-2 1-211 0,-5-1-403 0,3-2 179 16</inkml:trace>
  <inkml:trace contextRef="#ctx0" brushRef="#br0" timeOffset="69397.54">1091 12818 56 0,'0'0'235'16,"11"-7"-9"-16,-11 7-13 0,17-6-6 0,-4 5-14 15,2-2-11-15,0 0-13 0,5-1-9 0,-4 4-16 0,2-1-12 16,0 0-13-16,-2-3-13 0,2 4-14 0,-3-1-1 16,3 1-14-16,-8 0-6 0,4 0-11 15,-14 0-11-15,22 0-22 0,-11-4-20 0,-11 4-26 16,16 0-23-16,-16 0-28 0,10 4-36 0,-10-4-32 0,0 0-34 16,0 0-174-16,0 0-373 0,0 0 166 0</inkml:trace>
  <inkml:trace contextRef="#ctx0" brushRef="#br0" timeOffset="69776.52">1091 12824 129 0,'-15'1'194'16,"-2"3"-15"-16,2-4-11 0,0 6-2 0,-2-3-14 0,3-2-14 15,-2 3-11-15,2 0-8 0,2-2-16 0,0 2-6 16,3-2-10-16,-1 3-12 0,10-5-5 0,-13 7-4 15,7-3-12-15,6-4-2 0,-8 9-6 0,8-9-4 16,-3 8 0-16,3-8-4 0,0 0-9 0,0 0 2 16,14 21-3-16,-10-17-3 0,5 3-5 0,0 3 2 15,4-2-8-15,-1-2 2 0,3 5-1 0,-1-1-4 16,1-2 0-16,1 1 4 0,-1-1-5 0,0 1-5 16,1 2 2-16,-2-4 0 0,-2 3 1 0,1-2-3 15,-3 2-1-15,1-6-1 0,-4 3-2 0,-1 0 0 16,2-1-1-16,-2 2 2 0,-3-2-1 15,-3-6 2-15,4 17 11 0,-4-17 9 0,2 12 4 0,-2-12 6 16,-3 13-1-16,3-13 2 0,-11 11 4 0,4-4-5 16,-1-4-3-16,-2 2-1 0,-1-2-4 0,-2 1-1 15,1-1-3-15,-1 1 0 0,-7 0-5 0,5 1-12 16,5-1-26-16,-5 2-28 0,2-1-26 0,-1-2-43 0,2 5-34 16,5-2-56-16,-5 1-161 0,4-1-399 15,2 1 177-15</inkml:trace>
  <inkml:trace contextRef="#ctx0" brushRef="#br0" timeOffset="70308.65">1188 13604 98 0,'0'0'233'0,"0"0"-24"16,0 0-13-16,0 0-12 0,0 0-3 16,0 0-6-16,0 0-9 0,-36 11-6 0,22-4-10 15,1 4-5-15,-2-3-9 0,0 3-7 0,-1 2-5 0,-4 2 3 16,4 6-6-16,4-6-8 0,-6 6-7 0,2-1-10 16,2 2-7-16,1 2-3 0,1-1-5 0,4 2-8 15,2-3-3-15,0 2-3 0,6 0-7 16,0 1-4-16,0 0-7 0,5-8-3 0,-2 0 0 15,7 4-7-15,-1 0-3 0,3-7-3 0,2 0 3 0,-1 0-8 16,0-5-3-16,5-2 2 0,-1 1-1 0,1-1-6 16,1-5-2-16,-3-1 6 0,1 3-10 0,-1-9 0 15,1 4-1-15,-4-4-5 0,1-5-7 0,-4 2-2 16,0 0-13-16,-1-7-6 0,2 1-14 0,-5-3-8 16,-6-1-27-16,0 2-17 0,-3-2-1 0,0 2-14 15,-3 1-19-15,-2 0-19 0,-4 4-13 0,1 1-30 16,2 2-22-16,-3 1-24 0,-3 1-182 0,-2-1-443 15,4 3 197-15</inkml:trace>
</inkml:ink>
</file>

<file path=ppt/ink/ink280.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in"/>
          <inkml:channel name="T" type="integer" max="2.14748E9" units="dev"/>
        </inkml:traceFormat>
        <inkml:channelProperties>
          <inkml:channelProperty channel="X" name="resolution" value="393.73947" units="1/cm"/>
          <inkml:channelProperty channel="Y" name="resolution" value="393.73947" units="1/cm"/>
          <inkml:channelProperty channel="F" name="resolution" value="249.9771" units="1/in"/>
          <inkml:channelProperty channel="T" name="resolution" value="1" units="1/dev"/>
        </inkml:channelProperties>
      </inkml:inkSource>
      <inkml:timestamp xml:id="ts0" timeString="2023-08-11T05:59:07.699"/>
    </inkml:context>
    <inkml:brush xml:id="br0">
      <inkml:brushProperty name="width" value="0.04667" units="cm"/>
      <inkml:brushProperty name="height" value="0.04667" units="cm"/>
      <inkml:brushProperty name="color" value="#ED1C24"/>
      <inkml:brushProperty name="fitToCurve" value="1"/>
    </inkml:brush>
  </inkml:definitions>
  <inkml:trace contextRef="#ctx0" brushRef="#br0">24 6 97 0,'0'0'126'16,"0"0"-14"-16,0 0 4 0,0 0-16 0,0 0-7 0,0 0-11 15,0 0 6-15,-12-3-15 0,12 3-4 16,0 0-6-16,0 0-5 0,0 0-2 0,0 0 4 16,0 0-7-16,0 0-5 0,0 0-2 0,0 0-1 0,-13-3-2 15,13 3 4-15,0 0 1 0,0 0-5 16,0 0-3-16,0 0 0 0,0 0 1 0,0 0-3 15,0 0 0-15,0 0-2 0,0 0-4 0,0 0 1 0,0 0-5 16,0 0 5-16,0 0-2 0,0 0-2 16,0 0 2-16,0 0-2 0,0 0-5 0,0 0-1 0,0 0 0 15,0 0 2-15,0 0-3 0,0 0-5 0,0 0 0 16,0 0-4-16,0 0 3 0,0 0 1 0,0 0-3 16,0 0-1-16,0 0-3 0,0 0-1 0,0 0 0 15,0 0 0-15,0 0-2 0,0 0 3 0,0 0-1 16,0 0 0-16,0 0-6 0,0 0 4 0,0 0-5 15,0 0 2-15,0 0-4 0,0 0 7 0,0 0-1 16,0 0 1-16,0 0 1 0,0 0-3 0,0 0 2 16,0 0 1-16,0 0-2 0,0 0 1 0,0 0 3 15,0 0-1-15,0 0 0 0,0 0 0 0,0 0-1 16,0 0-1-16,0 0 0 0,0 0-1 0,0 0 3 0,31 11-6 16,-31-11 4-16,0 0 2 0,0 0 2 0,9 3-2 15,-9-3-4-15,0 0 2 0,0 0 4 0,13 0-3 16,-13 0-1-16,0 0 0 0,11 4 2 0,-11-4 2 15,0 0-3-15,0 0 0 0,0 0 1 0,0 0-3 16,13 0 0-16,-13 0 4 0,0 0-1 0,0 0-1 16,12 0-2-16,-12 0 1 0,0 0-1 0,0 0 1 15,15 0 2-15,-15 0-2 0,0 0-1 0,0 0-3 16,16-3 1-16,-16 3 0 0,0 0 0 0,0 0-2 16,0 0 0-16,18 0 0 0,-18 0-3 0,12 0 4 15,-12 0 0-15,0 0-3 0,17-1 4 0,-17 1-1 16,0 0-2-16,10 4 4 0,-10-4-1 0,0 0 1 15,0 0 0-15,15 1-3 0,-15-1 2 0,0 0-3 0,10 0 4 16,-10 0-2-16,0 0-3 0,0 0 4 16,0 0-1-16,0 0-5 0,15 0 5 0,-15 0-1 0,0 0-1 15,9 3 1-15,-9-3-1 0,0 0 1 0,0 0-1 16,0 0-4-16,17 3 8 0,-17-3-2 0,0 0-1 16,10 1-1-16,-10-1-2 0,0 0 2 0,12 2-4 15,-12-2 5-15,0 0 0 0,12 0 2 0,-12 0-3 16,0 0 1-16,13 2 1 0,-13-2-2 0,0 0 1 15,0 0 2-15,0 0 1 0,14 2-2 0,-14-2 2 16,0 0 2-16,0 0-3 0,0 0 0 0,13-4 0 16,-13 4-2-16,0 0 2 0,0 0-1 0,0 0 0 15,15 0 1-15,-15 0 0 0,0 0-3 0,0 0 0 0,0 0 2 16,17 2 0-16,-17-2 2 0,0 0-6 0,0 0 5 16,10 2 3-16,-10-2-4 0,0 0 0 15,16-2 3-15,-16 2 0 0,0 0-2 0,0 0 2 0,15 0-3 16,-15 0 3-16,0 0-5 0,0 0 3 0,14 5-4 15,-14-5 5-15,0 0-4 0,0 0 1 0,0 0 1 16,15-5 1-16,-15 5 0 0,0 0 1 0,12 2-4 16,-12-2-3-16,0 0 2 0,0 0 1 0,0 0-4 15,13 3 3-15,-13-3 0 0,0 0 0 0,12 0 0 16,-12 0-2-16,0 0 2 0,0 0 4 0,0 0-4 16,13 0 1-16,-13 0-1 0,0 0 1 0,0 0 1 15,0 0 0-15,14 2 3 0,-14-2-6 0,0 0 4 16,0 0 4-16,13 0-5 0,-13 0 2 0,0 0 0 0,0 0 0 15,14 2-1-15,-14-2-1 0,0 0 1 16,0 0 1-16,13 0-2 0,-13 0 1 0,0 0-3 16,0 0 4-16,13 0-3 0,-13 0 1 0,0 0-2 0,0 0 3 15,15 0-2-15,-15 0 2 0,0 0-3 0,0 0 0 16,14 0 0-16,-14 0 2 0,0 0 0 16,12 0 2-16,-12 0-4 0,0 0 3 0,0 0-2 15,13 1-2-15,-13-1 1 0,0 0 5 0,12 2-4 0,-12-2 1 16,0 0-3-16,14 0 2 0,-14 0-2 0,0 0 5 15,0 0-4-15,14 2 2 0,-14-2-3 0,0 0 3 16,14 1 0-16,-14-1-2 0,0 0-5 0,13 1 8 16,-13-1-2-16,0 0 2 0,17 0-4 0,-17 0 4 15,9 4 1-15,-9-4 3 0,0 0-4 0,13 0 1 16,-13 0 6-16,0 0 1 0,0 0-2 0,19-4 1 0,-19 4-3 16,0 0-1-16,12 4 4 0,-12-4-1 15,0 0 0-15,14-5 0 0,-14 5-1 0,0 0-1 16,13 0-4-16,-13 0 3 0,0 0-5 0,14 0 3 15,-14 0-1-15,0 0 2 0,13-1-3 0,-13 1 5 0,0 0-3 16,13 1 2-16,-13-1-1 0,0 0 0 16,0 0-2-16,15-1 5 0,-15 1-2 0,0 0 1 0,14-2 0 15,-14 2 2-15,0 0-3 0,12-2 2 0,-12 2 0 16,0 0-2-16,0 0-1 0,15-1-1 0,-15 1 0 16,0 0 1-16,0 0-2 0,13-4 2 0,-13 4-2 15,0 0 1-15,14 0-4 0,-14 0 1 0,0 0 2 16,11-3 0-16,-11 3-4 0,0 0 4 0,18 3-3 15,-18-3 2-15,0 0 2 0,14 0-3 0,-14 0 2 16,0 0-3-16,15-3 1 0,-15 3-1 0,0 0-4 16,13-2 5-16,-13 2 0 0,0 0 0 0,14 2 0 15,-14-2 4-15,0 0-6 0,11-4 3 0,-11 4 1 16,0 0-5-16,0 0 3 0,15 0 2 0,-15 0-1 16,0 0 4-16,0 0-5 0,15 0 1 0,-15 0 0 15,0 0 3-15,14-2 1 0,-14 2 0 0,0 0-6 16,15-1 5-16,-15 1-1 0,0 0-3 0,15-3 0 0,-15 3 0 15,0 0 0-15,13-1 1 0,-13 1-3 0,0 0 2 16,13-2 1-16,-13 2-1 0,0 0 0 16,12-1-2-16,-12 1 4 0,0 0 0 0,14-4-2 0,-14 4 1 15,0 0 1-15,0 0 0 0,13-1-4 16,-13 1 2-16,0 0-1 0,0 0 5 0,17-2 2 0,-17 2-2 16,0 0-1-16,0 0 0 0,13-1-2 0,-13 1 1 15,10-2 0-15,-10 2 0 0,0 0 0 0,0 0-1 16,15-2 0-16,-15 2 5 0,0 0-7 0,12 0 0 15,-12 0 1-15,0 0 3 0,15 0-7 0,-15 0 7 16,0 0-2-16,14 0-6 0,-14 0 4 0,0 0 4 16,0 0-4-16,17 0 1 0,-17 0 1 0,0 0 3 15,14-2-7-15,-14 2 5 0,0 0 5 0,12 2-5 16,-12-2 6-16,0 0-2 0,0 0 0 0,15-2 0 16,-15 2 0-16,0 0-1 0,13 0 4 0,-13 0-1 15,0 0-3-15,0 0 2 0,18 0-3 0,-18 0 0 16,11 0-1-16,-11 0 2 0,0 0-3 0,13 0 0 0,-13 0 6 15,0 0-4-15,0 0-3 0,18 0 0 16,-18 0-1-16,0 0-3 0,9 2 5 0,-9-2 5 0,0 0-4 16,0 0-5-16,13 2 3 0,-13-2-1 0,0 0-2 15,0 0 3-15,17-2-1 0,-17 2 2 0,0 0 0 16,13 0 0-16,-13 0-9 0,0 0 6 0,13 2 2 16,-13-2-2-16,0 0 1 0,15 0-2 0,-15 0 0 15,0 0 0-15,14 0 2 0,-14 0-2 0,0 0-1 16,15 2 5-16,-15-2-1 0,0 0-2 0,18 0 3 15,-18 0 0-15,12 1-4 0,-12-1 3 0,11 0 2 16,-11 0-4-16,0 0 0 0,14 2 5 0,-14-2-1 16,0 0 2-16,0 0 1 0,13 1 2 0,-13-1-4 15,0 0 2-15,0 0 1 0,15 0 0 0,-15 0-8 16,0 0 9-16,0 0 2 0,18-1 0 0,-18 1-2 16,9 1-5-16,-9-1 1 0,0 0 3 0,15-1 0 15,-15 1-2-15,0 0 2 0,19 0-5 0,-19 0 0 16,12 1 2-16,-12-1-3 0,14 0 3 0,-14 0-2 0,13 1 5 15,-13-1-6-15,14 0 3 0,-14 0 3 0,14 0-6 16,-14 0 3-16,11 3-4 0,-11-3 5 0,13 1-2 16,-13-1 5-16,14 0-7 0,-14 0 3 0,0 0 0 15,16 0 2-15,-16 0 2 0,12 0-1 0,-12 0-2 16,14 0-1-16,-14 0 4 0,0 0-4 0,13 0-1 16,-13 0 0-16,13 0 0 0,-13 0 1 0,0 0-3 15,17 2-2-15,-17-2 1 0,10 0 1 0,-10 0-1 16,14 1 10-16,-14-1-8 0,12 4 1 0,-12-4-8 15,13 4 24-15,-13-4-7 0,18 0-2 0,-9 2-1 16,-9-2 6-16,16 3-4 0,-16-3 7 0,14 0 0 16,-14 0 2-16,13 0-1 0,-13 0 2 0,14 2-4 15,-14-2 1-15,0 0 6 0,14 0-11 0,-14 0 4 16,0 0 2-16,15 0-5 0,-15 0 3 0,0 0 0 16,12 0 0-16,-12 0-3 0,0 0 3 0,12 2-4 15,-12-2-1-15,0 0 4 0,0 0-7 0,15 0 4 16,-15 0-5-16,0 0 0 0,11 1 2 0,-11-1-1 15,0 0 1-15,0 0-4 0,0 0 2 0,13 2-8 16,-13-2 8-16,0 0-4 0,0 0 0 0,0 0-3 0,0 0 6 16,0 0-4-16,0 0 4 0,0 0-4 0,13 0 8 15,-13 0-5-15,0 0 5 0,0 0-8 16,0 0 7-16,0 0-9 0,0 0 13 0,0 0-9 0,0 0 8 16,0 0-10-16,0 0-1 0,0 0 1 0,0 0-8 15,0 0-20-15,0 0-35 0,0 0-34 0,0 0-40 16,0 0-37-16,0 0-37 0,0 0-46 0,0 0-68 15,0 0-242-15,0 0-609 0,0 0 270 0</inkml:trace>
</inkml:ink>
</file>

<file path=ppt/ink/ink281.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in"/>
          <inkml:channel name="T" type="integer" max="2.14748E9" units="dev"/>
        </inkml:traceFormat>
        <inkml:channelProperties>
          <inkml:channelProperty channel="X" name="resolution" value="393.73947" units="1/cm"/>
          <inkml:channelProperty channel="Y" name="resolution" value="393.73947" units="1/cm"/>
          <inkml:channelProperty channel="F" name="resolution" value="249.9771" units="1/in"/>
          <inkml:channelProperty channel="T" name="resolution" value="1" units="1/dev"/>
        </inkml:channelProperties>
      </inkml:inkSource>
      <inkml:timestamp xml:id="ts0" timeString="2023-08-11T05:59:16.044"/>
    </inkml:context>
    <inkml:brush xml:id="br0">
      <inkml:brushProperty name="width" value="0.04667" units="cm"/>
      <inkml:brushProperty name="height" value="0.04667" units="cm"/>
      <inkml:brushProperty name="color" value="#3165BB"/>
      <inkml:brushProperty name="fitToCurve" value="1"/>
    </inkml:brush>
  </inkml:definitions>
  <inkml:trace contextRef="#ctx0" brushRef="#br0">-2 88 76 0,'0'0'118'0,"0"0"-7"0,0 0-4 16,0 0-10-16,3 8 0 0,-3-8-14 0,0 0-3 15,0 0-7-15,0 0-9 0,0 0 4 0,0 0-15 16,0 0 1-16,0 0-4 0,0 0 2 0,0 0-9 16,0 0-2-16,0 0-2 0,0 0 0 0,0 0-6 15,0 0 5-15,0 0-11 0,0 0 5 0,0 0 2 16,0 0-3-16,0 0-6 0,0 0 7 0,13 0-8 16,-13 0 5-16,0 0 0 0,0 0-1 0,0 0-2 0,18-2 4 15,-18 2 0-15,0 0 2 0,18 0 1 0,-18 0-2 16,13 0 3-16,-13 0-1 0,14 0-2 0,-14 0 3 15,13-1-4-15,-13 1-4 0,16-4 0 0,-16 4-2 16,17 0-6-16,-17 0 3 0,16 0-4 0,-5-1 4 16,-11 1-6-16,16-2-1 0,-16 2-3 0,18 0 3 15,-9-3-3-15,-9 3-1 0,18 0 3 0,-18 0-6 16,18-4 2-16,-18 4-3 0,21 4 5 0,-12-4-7 16,-9 0 2-16,19 0 1 0,-9 0-3 0,-10 0-4 15,17 0 7-15,-17 0 0 0,19 3-5 0,-8-3 1 0,-11 0 0 16,18-3 0-16,-18 3 4 0,19 0-6 15,-7 0-1-15,-12 0 5 0,21 0-3 0,-11 0-4 16,4-4 4-16,-14 4-1 0,20 0 2 0,-11 0-2 0,-9 0 3 16,23-1-1-16,-14 1-2 0,-9 0 1 0,19-1 1 15,-19 1-3-15,20 1 2 0,-12 0 0 0,-8-1-3 16,17 0 1-16,-17 0-3 0,15 0 3 0,-15 0-2 16,18 4-4-16,-9-4 6 0,-9 0 2 0,0 0 1 15,19 0-3-15,-19 0 2 0,16 0-1 0,-16 0-1 16,18 0 2-16,-18 0 0 0,20 0-1 0,-8 0-3 15,-2 0 6-15,-10 0-5 0,24 0 0 0,-11-4 3 16,-1 4-6-16,3-1 5 0,-15 1 2 0,21 0-1 16,-9-1-2-16,-12 1 2 0,22 0-2 0,-10-1 0 15,0-2-2-15,-12 3 4 0,23-3-3 0,-11 1 3 16,-1 0-4-16,1 1 6 0,-12 1-3 0,23-3-4 16,-13 3 6-16,1-1-8 0,-11 1 6 0,22-3 2 0,-12-1-4 15,1 2 2-15,-1 2-4 0,-10 0 3 16,23-5-2-16,-16 4 0 0,-7 1 3 0,17-2 0 15,-5 0 0-15,-12 2 1 0,19-1-1 0,-10 1 2 0,-9 0-6 16,16-4 5-16,-7 3-3 0,-9 1 1 0,21 0 1 16,-10-2 0-16,-11 2-4 0,19-2-1 0,-7 2 2 15,-12 0 4-15,24 0 0 0,-12 0-1 0,-3-1 1 16,-9 1-3-16,23 0-4 0,-8 1 6 0,-3-1-5 16,0 0 0-16,-12 0 3 0,23-1 3 0,-13 1-5 15,-10 0 2-15,27 0 5 0,-18 0-3 0,3-3-1 16,-12 3-7-16,22 0 7 0,-11-2 4 0,1 0-4 15,-12 2 3-15,20-1-3 0,-8 1 2 0,-12 0 1 0,21-2-2 16,-10 1-2-16,-11 1 1 0,22-1-1 0,-12 1 3 16,-10 0-2-16,23-3-3 0,-14 6 3 15,-9-3 0-15,18-3 0 0,-18 3 2 0,21-1 1 0,-21 1 0 16,14 0-3-16,-14 0 3 0,17 0-3 0,-17 0 0 16,13 0 1-16,-13 0-5 0,15 0 4 0,-15 0 0 15,14 0 0-15,-14 0-3 0,15-2 3 0,-15 2-2 16,16 0 1-16,-16 0-1 0,15-1 2 0,-15 1 2 15,21 0 1-15,-12 0-4 0,-9 0 1 0,22 0-1 16,-22 0 0-16,16 0 2 0,-5 0-11 0,-11 0 11 16,19 0 0-16,-19 0 0 0,20 1 3 0,-11-1-2 15,6 0-3-15,-4 0-2 0,-11 0 6 0,21-1-3 16,-9 1 1-16,3-2 0 0,-3 4-1 0,6-2 1 16,-5 0-5-16,4 0 2 0,-1 0 7 0,-1 0-3 15,-3 0-2-15,-1 0-3 0,5 0 4 0,-6 1 0 0,7-2 0 16,-17 1-3-16,25 1-2 0,-10-1 6 0,-3 2-3 15,-2-2 3-15,-10 0 0 0,23 0 1 0,-13 0-2 16,2 0 1-16,3 1-8 0,-3 2 7 0,-12-3-1 16,21 1 1-16,-21-1-2 0,21 0 1 0,-9 0 0 15,0 0 0-15,-12 0 3 0,22 0 0 0,-10 0-3 16,0 0 0-16,-12 0 0 0,22 3 0 0,-10-2-1 16,2-1-1-16,-2 2-1 0,-12-2 3 0,22 2 0 15,-10-2 3-15,3 0-1 0,-2 3-2 0,-1-3-1 16,0 1 2-16,-12-1 0 0,27 0-1 0,-14 2-2 15,-1-2 1-15,2 2 3 0,-2-2-4 0,2 0 5 0,-2 0-2 16,-1 1 0-16,-11-1 0 0,27 0-1 0,-15 0 2 16,0-1 1-16,-12 1 0 0,20-2-5 0,-9 2 2 15,-1-2 1-15,4 1 3 0,-14 1-4 0,24-3-1 16,-12 3-1-16,-2-2-1 0,-10 2 2 0,21-2-2 16,-9 1 3-16,-12 1-1 0,21-2 0 0,-11 2 2 15,-10 0-1-15,21 0-3 0,-12-1 4 0,-9 1-14 16,22-1 12-16,-11 1 3 0,2 0 2 0,-13 0-3 15,23 0 1-15,-13 0-3 0,2-3-1 0,-12 3 3 16,19 3 1-16,-7-6 0 0,-12 3-2 0,23-1 2 16,-11 1-2-16,-12 0 3 0,20 1-3 0,-8-2 3 15,-12 1-2-15,20 0-1 0,-5 1-2 0,-15-1 2 16,18-1 5-16,-18 1-3 0,19 0-3 0,-9-2 3 16,-10 2-1-16,20 0 0 0,-10 2 4 0,-10-2-3 0,21-2 1 15,-6 2 2-15,1 0-2 0,-5-1 6 0,2 2-12 16,1 1 8-16,-2-2-3 0,1 0 6 0,0 0-3 15,-13 0 2-15,24 0-1 0,-9 0 3 0,-3 0 0 16,-1 0-3-16,6-2-1 0,-17 2 1 0,21 2 2 16,-4-4-3-16,-7 2-3 0,-10 0 7 0,24 0-5 15,-9 0 2-15,-2 0-1 0,2 0 4 0,-15 0-1 16,29 0 2-16,-19 0 2 0,4-1 0 0,-14 1 0 16,23 0 4-16,-11 0 1 0,-12 0 0 0,24-2-2 15,-12 0 5-15,0 2-3 0,-12 0 3 0,21 0 3 16,-12-2 5-16,-9 2 1 0,18 0 2 0,-18 0-4 15,13-1 5-15,-13 1-1 0,0 0-2 0,15-3 1 0,-15 3 0 16,0 0 0-16,0 0-3 0,12-2 0 0,-12 2-3 16,0 0-4-16,0 0-1 0,0 0-5 15,0 0 1-15,0 0 0 0,0 0-5 0,0 0-4 0,0 0 2 16,0 0-13-16,0 0-12 0,0 0-23 0,0 0-24 16,0 0-41-16,0 0-24 0,0 0-32 0,0 0-67 15,0 0-190-15,0 0-454 0,0 0 201 0</inkml:trace>
</inkml:ink>
</file>

<file path=ppt/ink/ink282.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in"/>
          <inkml:channel name="T" type="integer" max="2.14748E9" units="dev"/>
        </inkml:traceFormat>
        <inkml:channelProperties>
          <inkml:channelProperty channel="X" name="resolution" value="393.73947" units="1/cm"/>
          <inkml:channelProperty channel="Y" name="resolution" value="393.73947" units="1/cm"/>
          <inkml:channelProperty channel="F" name="resolution" value="249.9771" units="1/in"/>
          <inkml:channelProperty channel="T" name="resolution" value="1" units="1/dev"/>
        </inkml:channelProperties>
      </inkml:inkSource>
      <inkml:timestamp xml:id="ts0" timeString="2023-08-11T06:02:00.402"/>
    </inkml:context>
    <inkml:brush xml:id="br0">
      <inkml:brushProperty name="width" value="0.04667" units="cm"/>
      <inkml:brushProperty name="height" value="0.04667" units="cm"/>
      <inkml:brushProperty name="color" value="#ED1C24"/>
      <inkml:brushProperty name="fitToCurve" value="1"/>
    </inkml:brush>
  </inkml:definitions>
  <inkml:trace contextRef="#ctx0" brushRef="#br0">7 53 53 0,'0'0'157'0,"0"0"-1"15,4-11-6-15,-4 11-3 0,0 0-8 0,0 0-7 0,0 0-10 16,0 0-3-16,0 0-8 0,0 0-9 0,0 0-12 16,0 0-4-16,0 0-6 0,0 0-4 0,0 0-3 15,0 0-7-15,0 0 0 0,0 0-3 0,0 0-4 16,0 0-3-16,0 0 0 0,-12-11-5 0,12 11-3 15,0 0-1-15,0 0-4 0,0 0-4 0,0 0-2 16,0 0-2-16,0 0-4 0,0 0 2 0,0 0-2 16,0 0 3-16,0 0-2 0,0 0 0 0,0 0-2 15,0 0-4-15,0 0-1 0,21 1-2 0,-21-1-3 0,0 0 1 16,18 2 0-16,-18-2-3 0,0 0-2 16,15 2 1-16,-15-2-4 0,18 0-1 0,-18 0 1 15,10 3-3-15,-10-3-4 0,14 1 2 0,-14-1 0 0,13 2-1 16,-13-2-2-16,0 0 2 0,18-2-1 15,-18 2 1-15,12 2-1 0,-12-2-2 0,12 0 2 16,-12 0-1-16,0 0-2 0,15 1 0 0,-15-1 5 0,0 0-7 16,13 3 6-16,-13-3-4 0,0 0-1 0,19 0 0 15,-10 0 5-15,-9 0-6 0,18 3 2 0,-18-3-1 16,17 1 2-16,-7-1-4 0,-10 0 4 0,18 1-1 16,-8-1 2-16,-10 0-3 0,24 0 0 0,-10-1-3 15,1 1 5-15,-2 0-3 0,-1-1-1 0,-12 1 1 16,27-3 0-16,-18 0 3 0,4 3-4 0,-1-1 1 15,-12 1 0-15,21-2 2 0,-21 2 3 0,19-4-4 16,-8 4 4-16,-11 0 4 0,13-4 0 0,-13 4 0 0,15-1 2 16,-15 1 0-16,15-2-4 0,-15 2 6 0,12-2-5 15,-12 2 1-15,12-3 3 0,-12 3-7 16,15-4 1-16,-15 4-2 0,13-4 4 0,-13 4-3 0,20 0-1 16,-10-4 1-16,-10 4-3 0,22 0 2 0,-13-1-3 15,-9 1 2-15,23 0 0 0,-8-2-2 16,-3 2 0-16,-12 0 2 0,22 0-2 0,-12 0-2 0,-10 0 3 15,21-1 1-15,-21 1 0 0,17 0 2 0,-7-1-4 16,-10 1 4-16,17-3-1 0,-17 3 0 0,15-3-2 16,-15 3 0-16,14 0 2 0,-14 0-2 0,17 0 2 15,-17 0-1-15,18-1 0 0,-18 1-1 0,18 0 2 16,-18 0-2-16,19 1 0 0,-10-1-7 0,-9 0 8 16,19 2-4-16,-19-2 2 0,23 0 0 0,-17 0 1 15,-6 0-4-15,19 1 3 0,-19-1-2 0,16 0 1 16,-8 3-1-16,-8-3 2 0,16 1-3 0,-16-1 3 15,12 1-5-15,-12-1 2 0,14 2 4 0,-14-2-3 0,0 0-1 16,19 1 5-16,-19-1-5 0,9 2 3 0,-9-2 0 16,13 2 1-16,-13-2-1 0,14 0 1 0,-14 0 1 15,19 0 1-15,-19 0 1 0,20-2 2 0,-10 4 2 16,-10-2-3-16,21 0 1 0,-11 0 1 0,4-2 2 16,-14 2 0-16,22-2 0 0,-10 2 3 0,-12 0 1 15,24-1-3-15,-8 1-4 0,-2 0 2 0,1 1 2 16,-2-2 3-16,-13 1-4 0,24 0 3 0,-12 0-2 15,-3-2-3-15,-9 2 2 0,19 0 1 0,-8-1-4 16,-11 1 2-16,19 0 1 0,-19 0-2 0,17 0 0 16,-17 0 2-16,19 0 2 0,-10 0-1 0,-9 0 0 15,15 0-3-15,-15 0 0 0,18 0-3 0,-18 0 5 0,16 0 1 16,-16 0-4-16,16-1-3 0,-16 1 2 0,14 0-3 16,-14 0-1-16,12 1 8 0,-12-1-5 15,13 3-4-15,-13-3 2 0,17 1-4 0,-17-1 6 0,13 0-5 16,-13 0-2-16,16 2 3 0,-16-2 4 0,17 5-1 15,-8-5 4-15,-9 0 2 0,19 3 2 0,-13-1-3 16,8-2 0-16,-14 0 4 0,19 1 7 0,-10-1-2 16,-9 0 0-16,21 2 1 0,-12 0 0 0,4 0 4 15,-13-2 0-15,20 0 3 0,-7 0-3 0,-13 0 6 16,19 0 4-16,-7 0-6 0,-12 0 3 0,20 0-7 16,-10 0 1-16,-10 0-2 0,17 1 17 0,-17-1-24 15,14 0 3-15,-14 0-2 0,14 0 2 0,-14 0-6 0,13 0 1 16,-13 0 2-16,0 0 1 0,12 2-11 0,-12-2 3 15,0 0 2-15,0 0 0 0,0 0 0 16,0 0-5-16,15 0-2 0,-15 0 7 0,0 0-8 0,0 0 2 16,0 0-6-16,0 0-10 0,0 0 5 0,0 0-8 15,0 0-26-15,0 0-24 0,0 0-18 0,0 0-26 16,0 0-26-16,0 0-35 0,-40 8-39 0,40-8-61 16,-15 1-302-16,15-1-618 0,-16-3 274 0</inkml:trace>
</inkml:ink>
</file>

<file path=ppt/ink/ink283.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in"/>
          <inkml:channel name="T" type="integer" max="2.14748E9" units="dev"/>
        </inkml:traceFormat>
        <inkml:channelProperties>
          <inkml:channelProperty channel="X" name="resolution" value="393.73947" units="1/cm"/>
          <inkml:channelProperty channel="Y" name="resolution" value="393.73947" units="1/cm"/>
          <inkml:channelProperty channel="F" name="resolution" value="249.9771" units="1/in"/>
          <inkml:channelProperty channel="T" name="resolution" value="1" units="1/dev"/>
        </inkml:channelProperties>
      </inkml:inkSource>
      <inkml:timestamp xml:id="ts0" timeString="2023-08-11T06:02:05.755"/>
    </inkml:context>
    <inkml:brush xml:id="br0">
      <inkml:brushProperty name="width" value="0.04667" units="cm"/>
      <inkml:brushProperty name="height" value="0.04667" units="cm"/>
      <inkml:brushProperty name="color" value="#ED1C24"/>
      <inkml:brushProperty name="fitToCurve" value="1"/>
    </inkml:brush>
  </inkml:definitions>
  <inkml:trace contextRef="#ctx0" brushRef="#br0">0 28 61 0,'0'0'119'0,"0"0"-7"0,0 0-18 16,0 0 0-16,0 0-9 0,0 0-5 0,0 0-2 0,0 0-10 15,0 0-3-15,0 0-5 0,0 0-3 0,0 0-4 16,0 0 0-16,0 0-4 0,0 0 3 0,0 0-10 16,0 0 8-16,0 0-4 0,0 0 4 0,0 0-7 15,0 0 3-15,0 0-3 0,0 0 0 0,0 0 4 16,0 0-1-16,0 0-6 0,0 0 9 0,0 0-4 15,0 0-2-15,0 0-3 0,0 0 0 0,0 0-1 16,0 0-1-16,0 0-3 0,0 0-2 0,0 0-2 16,0 0-3-16,0 0-2 0,0 0 0 0,0 0-2 15,0 0-4-15,0 0 5 0,0 0-2 0,0 0-1 0,0 0-2 16,0 0-3-16,0 0 0 0,0 0 0 16,0 0-1-16,0 0 2 0,0 0-2 0,0 0-1 15,0 0-10-15,0 0 9 0,0 0-1 0,0 0 4 0,0 0-4 16,0 0-2-16,0 0 7 0,0 0-2 0,0 0-2 15,0 0 2-15,0 0 0 0,0 0 1 0,0 0-3 16,0 0 1-16,0 0-3 0,0 0 2 0,0 0-3 16,0 0 1-16,0 0-2 0,0 0-1 0,0 0 3 15,19-15-1-15,-19 15-1 0,0 0-1 0,0 0-3 16,0 0 2-16,0 0 3 0,0 0-3 0,13-2-2 16,-13 2 0-16,0 0 0 0,0 0-4 0,0 0 2 15,14-1 1-15,-14 1-4 0,0 0 5 0,0 0-3 16,0 0 0-16,12-8 1 0,-12 8-4 0,0 0 0 15,0 0 5-15,0 0-4 0,0 0-3 0,0 0 1 16,12 0 1-16,-12 0 3 0,0 0-1 0,0 0-3 0,0 0 3 16,0 0-2-16,0 0 1 0,0 0-1 0,13-3 1 15,-13 3 0-15,0 0-1 0,0 0-1 16,0 0 4-16,0 0-3 0,15 0 3 0,-15 0-3 0,0 0 0 16,12 1-1-16,-12-1 2 0,0 0-1 0,0 0 2 15,15 0-4-15,-15 0 3 0,0 0-1 0,18-3 1 16,-18 3-1-16,9 3-2 0,-9-3 0 0,9 3 5 15,-9-3 0-15,0 0-1 0,12 3 0 0,-12-3 0 16,0 0-1-16,12 5 4 0,-12-5-4 0,0 0 2 16,0 0-1-16,0 0-1 0,17-1-1 0,-17 1 4 15,0 0-3-15,0 0 1 0,11 0-2 0,-11 0 2 16,0 0 0-16,0 0-4 0,0 0 4 0,13 1-2 16,-13-1-3-16,0 0 4 0,0 0 0 0,0 0-3 0,14 0 2 15,-14 0 1-15,0 0 3 0,0 0-1 0,0 0-4 16,16 2 1-16,-16-2 1 0,0 0-1 15,6 4-2-15,-6-4 7 0,0 0-9 0,0 0 3 0,0 0 4 16,14 1-5-16,-14-1-2 0,0 0 3 0,0 0-1 16,10 3 4-16,-10-3-2 0,0 0-2 0,0 0 3 15,0 0-2-15,18 3-1 0,-18-3 3 0,7 0-1 16,-7 0 2-16,0 0-3 0,0 0 1 0,18 0-1 16,-18 0 2-16,14 2-4 0,-14-2 5 0,0 0-1 15,13 3 4-15,-13-3-7 0,9 2 2 0,-9-2 0 16,0 0 1-16,12 4-4 0,-12-4 3 0,7 3 1 15,-7-3 0-15,0 0 0 0,0 0-1 0,11 4-1 16,-11-4 3-16,0 0-5 0,13 2 6 0,-13-2-6 16,0 0 1-16,0 0 3 0,11 4-2 0,-11-4 0 15,7 4 5-15,-7-4-5 0,12 1 3 0,-12-1-5 0,0 0 4 16,17 2 0-16,-17-2-1 0,10 2 3 0,-10-2-2 16,12 3 0-16,-12-3-3 0,12 3 0 0,-12-3 3 15,16-3 0-15,-7 8 0 0,-9-5-2 16,11 1 1-16,-11-1 2 0,12 4-2 0,-12-4 3 0,0 0-6 15,0 0 2-15,17 0 0 0,-17 0 1 0,0 0 2 16,11 3-1-16,-11-3 1 0,0 0-2 0,13 0 2 16,-13 0-5-16,0 0 7 0,14 0-4 0,-14 0 0 15,0 0-1-15,0 0-1 0,16 0-1 0,-16 0 5 16,0 0-2-16,0 0 2 0,15 0-2 0,-15 0-1 16,10 2-2-16,-10-2 2 0,0 0 3 0,14 1-4 15,-14-1 3-15,7 4-1 0,-7-4 1 0,17 0-4 16,-17 0 3-16,12 3 2 0,-12-3-1 0,0 0 2 0,13 0-4 15,-13 0 3-15,14 1-3 0,-14-1 3 0,13 0-1 16,-13 0-1-16,0 0 2 0,18 3 1 16,-18-3-1-16,12 3 4 0,-12-3-1 0,10 1-1 0,-10-1 1 15,0 0 0-15,17 0 2 0,-17 0-2 0,10 0 1 16,-10 0 2-16,0 0-4 0,0 0-4 0,19 0 5 16,-19 0 0-16,0 0-3 0,12-1 1 0,-12 1-1 15,0 0 0-15,15 0-2 0,-15 0 3 0,0 0-1 16,14 0 1-16,-14 0-1 0,0 0-1 0,13 1-1 15,-13-1 4-15,12 1-4 0,-12-1 4 0,0 0-1 16,18 0 1-16,-18 0 0 0,0 0-2 0,15-1-1 16,-15 1-6-16,0 0 8 0,18 0 2 0,-18 0-2 15,0 0 3-15,13-1-1 0,-13 1 0 0,0 0 2 0,14 0-2 16,-14 0-1-16,0 0 1 0,13 0 1 0,-13 0 1 16,0 0-1-16,13 1 0 0,-13-1-3 15,0 0 4-15,11 0-6 0,-11 0 2 0,0 0 2 0,0 0-3 16,19 0 2-16,-19 0-2 0,0 0 2 0,12-1 1 15,-12 1-4-15,0 0 4 0,15-6-4 16,-15 6 0-16,0 0-1 0,11 0 1 0,-11 0-1 0,0 0 2 16,0 0-1-16,16 0 3 0,-16 0-5 0,0 0 2 15,12 3 0-15,-12-3 1 0,0 0-1 0,0 0 1 16,16 0-1-16,-16 0 1 0,0 0-1 0,0 0 2 16,0 0-2-16,14 3 1 0,-14-3-1 0,0 0 2 15,13 0-3-15,-13 0 2 0,0 0-1 0,11 0 0 16,-11 0 1-16,0 0 0 0,16 1-1 0,-16-1 1 15,0 0 0-15,15 0 0 0,-15 0-2 0,13 1 0 16,-13-1-1-16,0 0 2 0,20-1-2 0,-20 1 2 16,13 1 2-16,-13-1-3 0,0 0 0 0,15 0 1 0,-15 0-4 15,12 2 4-15,-12-2 0 0,0 0 0 16,15 1 1-16,-15-1-2 0,0 0 2 0,13 2 2 16,-13-2-4-16,0 0 0 0,12 0 0 0,-12 0 1 0,0 0-2 15,14 2 4-15,-14-2-1 0,0 0-2 0,0 0 1 16,18-2 4-16,-18 2-4 0,0 0-2 0,16 0 2 15,-16 0 1-15,12 0-2 0,-12 0-1 16,12-2-1-16,-12 2 3 0,0 0 0 0,19 2 0 0,-19-2-2 16,14-2 1-16,-14 2 1 0,13-1-3 0,-13 1 3 15,0 0 0-15,17 0 0 0,-17 0 0 0,11 0-2 16,-11 0 2-16,0 0 2 0,15 1 2 0,-15-1-4 16,12 2 3-16,-12-2-2 0,0 0 0 0,17-2-2 15,-17 2 3-15,0 0 1 0,15-1-5 0,-15 1 1 16,0 0 4-16,16 1-5 0,-16-1 2 0,12 0-4 15,-12 0 2-15,0 0 3 0,18-1-4 0,-18 1 2 16,12-2 1-16,-12 2-1 0,0 0-1 0,16 2 2 16,-16-2 2-16,11 0-2 0,-11 0 0 0,0 0 1 0,0 0 2 15,15 0-1-15,-15 0-1 0,7 3 2 0,-7-3-3 16,0 0 4-16,0 0-1 0,0 0-2 16,18-2 2-16,-18 2-3 0,0 0 3 0,10 2-1 0,-10-2 1 15,0 0 1-15,17 0-1 0,-17 0-4 0,0 0 7 16,13 0-4-16,-13 0 5 0,12 0-7 0,-12 0 2 15,0 0 1-15,15 2-1 0,-15-2-1 0,0 0 5 16,13-2-2-16,-13 2-1 0,0 0-3 0,17 2 4 16,-17-2-6-16,12 0 6 0,-12 0 1 0,0 0-7 15,16 0 4-15,-16 0 1 0,0 0-2 0,15 0 2 16,-15 0-2-16,13 0 2 0,-13 0 1 0,0 0 0 16,18 2-1-16,-18-2 5 0,15 0-3 0,-15 0-2 15,15 1-1-15,-7 2 5 0,-8-3-2 0,13 1-1 16,-13-1-2-16,14 0 3 0,-14 0 1 0,16 2-6 15,-7 2 4-15,-9-4 1 0,15 0-3 0,-15 0 6 16,12 2 0-16,-12-2-1 0,18 0-4 0,-18 0 3 0,15 3-1 16,-15-3-3-16,14 1 4 0,-14-1-2 0,12 4 3 15,-12-4 0-15,14 0 3 0,-14 0-1 16,13 1 2-16,-13-1-1 0,12 3 2 0,-12-3-2 0,12 0 4 16,-12 0-7-16,13 3 1 0,-13-3 0 0,15 1 0 15,-7 2-3-15,-8-3 3 0,18 0-2 0,-9 3 2 16,-9-3 2-16,18 1-3 0,-9 1 1 0,-9-2 3 15,19 4 2-15,-9-4-1 0,1 0 1 0,-11 0 3 16,24 4-3-16,-15-4 2 0,3 2-1 0,-12-2-1 16,19 0 0-16,-7 0 3 0,-12 0 0 0,19-1 1 15,-19 1 3-15,17 0-2 0,-17 0 2 0,13 1 2 16,-13-1-1-16,14 0 12 0,-14 0 2 0,0 0-1 16,13-1-2-16,-13 1 3 0,0 0-1 0,13 1 4 0,-13-1-1 15,0 0-3-15,0 0-6 0,14-2-2 0,-14 2-2 16,0 0-4-16,0 0-1 0,0 0-5 15,0 0 6-15,0 0-8 0,0 0-1 0,0 0-6 0,0 0-8 16,0 0-26-16,0 0-16 0,0 0-27 0,0 0-17 16,0 0-19-16,0 0-17 0,0 0-34 15,0 0-34-15,0 0-42 0,0 0-54 0,-35 16-233 0,27-15-563 16,-9 2 250-16</inkml:trace>
</inkml:ink>
</file>

<file path=ppt/ink/ink284.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in"/>
          <inkml:channel name="T" type="integer" max="2.14748E9" units="dev"/>
        </inkml:traceFormat>
        <inkml:channelProperties>
          <inkml:channelProperty channel="X" name="resolution" value="393.73947" units="1/cm"/>
          <inkml:channelProperty channel="Y" name="resolution" value="393.73947" units="1/cm"/>
          <inkml:channelProperty channel="F" name="resolution" value="249.9771" units="1/in"/>
          <inkml:channelProperty channel="T" name="resolution" value="1" units="1/dev"/>
        </inkml:channelProperties>
      </inkml:inkSource>
      <inkml:timestamp xml:id="ts0" timeString="2023-08-11T05:34:54.182"/>
    </inkml:context>
    <inkml:brush xml:id="br0">
      <inkml:brushProperty name="width" value="0.04667" units="cm"/>
      <inkml:brushProperty name="height" value="0.04667" units="cm"/>
      <inkml:brushProperty name="color" value="#3165BB"/>
      <inkml:brushProperty name="fitToCurve" value="1"/>
    </inkml:brush>
  </inkml:definitions>
  <inkml:trace contextRef="#ctx0" brushRef="#br0">0 337 78 0,'0'0'155'16,"0"0"-16"-16,0 0-6 0,0 0-12 0,0 0 0 0,0 0-7 15,0 0-4-15,0 0-8 0,0 0-8 0,0 0-6 16,0 0 0-16,23-20-10 0,-23 20-5 0,0 0-2 16,0 0-10-16,0 0-4 0,9-7-8 0,-9 7-2 15,0 0-2-15,0 0-11 0,0 0 2 0,0 0-7 16,0 0 1-16,0 0-15 0,7-4 8 0,-7 4-7 16,0 0 6-16,0 0-5 0,0 0-4 0,0 0 0 15,0 0-1-15,18-1-5 0,-18 1 2 0,0 0-1 16,14-2-4-16,-14 2 3 0,12 0-1 0,-12 0 2 15,0 0-2-15,20 0-3 0,-20 0 1 0,15-3 2 16,-15 3-2-16,18-4-2 0,-7 8 0 0,7-4 0 16,-10-4 1-16,-8 4-1 0,30 0-1 0,-16 0-2 15,-5 4 3-15,-9-4 2 0,24-4 1 0,-11 4-9 0,-1 0 7 16,-12 0 0-16,19 0-3 0,-8 0 0 0,-11 0 2 16,21 0-5-16,-11 0 3 0,-10 0-7 0,22 0 5 15,-8 0 3-15,-1 0 3 0,-13 0-3 0,20-1 2 16,-10 2-4-16,2-1 2 0,-12 0 2 0,22 0-6 15,-8 4 6-15,-7-3-5 0,-7-1 1 0,20 0 0 16,-8 2 4-16,-3 0-2 0,2-1 0 0,1 0 0 16,-1 2 0-16,-11-3-7 0,22 3 6 0,-8 0-1 15,1-2 2-15,1-1 0 0,-6 0 0 0,-10 0-3 16,26 3 3-16,-10-2-3 0,-7 2 8 0,2-2-5 0,0 1-4 16,4 2 3-16,0-3 1 0,-4 2-2 15,1-2 1-15,1 0-2 0,-1-1 1 0,-2 1 2 16,4 3-1-16,-2-4 1 0,3 0-2 0,-3 0-1 0,-12 0 3 15,22 0 3-15,-9 0-5 0,-4 0 1 0,5 0 1 16,-14 0-2-16,22 0 3 0,-11 0-1 16,1 0 0-16,2 0-1 0,-14 0 1 0,21 0 3 0,-7 0-7 15,-14 0 3-15,19 0 2 0,-5 0 1 0,-2 0-3 16,1 0 0-16,-13 0-2 0,21-4 1 0,-9 3 1 16,-12 1 1-16,25 0-3 0,-14-1-2 0,2 1 1 15,-13 0 4-15,22-1-2 0,-11-2 1 0,4 2 0 16,-5-3 0-16,5 4 0 0,1 0 3 0,-2-2-2 15,2 2-2-15,-16 0 2 0,26 0-2 0,-10 2 4 16,0-2-2-16,1-2-3 0,-1 2-2 0,4-1 3 16,-4 1 1-16,0 1 2 0,1-1-3 0,1 0-2 15,0 0 2-15,0 2-1 0,-2-2 3 0,0 0 0 16,4 0-1-16,-4 0-1 0,4 4-1 0,-4-8 1 16,3 4 4-16,-2 0-3 0,2 4 1 0,-2-3-3 15,2-1 4-15,-3 0-4 0,4 3 4 0,-1-2-4 0,3 0 1 16,4-1 4-16,-2 5-3 0,-2-5-1 0,3 0-1 15,-2 0 2-15,1 3 0 0,-5-1 4 0,6-1-12 16,-5 3 9-16,7-1 0 0,-5-2-2 0,3 2 2 16,-5 0-3-16,2-3 5 0,-3 1-2 0,5 2-1 15,2-2-3-15,-4 0 5 0,0 0-4 0,2-1 2 16,-4 0-4-16,-1 0 0 0,6 4 4 0,-5-4-6 16,-1 0 5-16,1 4 2 0,-4-2-4 0,12-2 3 15,-11 5 0-15,2-3 0 0,-2 1 0 0,2-2 1 16,0 0 1-16,-2 2 1 0,2 0-7 0,-2-2 3 15,-1 0 3-15,3 1-2 0,7 1-2 0,-7-3 4 16,-3 1-5-16,4 4 5 0,-1-5-3 0,5 0 0 16,-7 5 1-16,2-5 1 0,0 0-1 0,1 0 2 0,-1 5-2 15,0-5-1-15,-2 1 5 0,5 3-6 16,-2-4 1-16,-1 3 4 0,0-1-3 0,7-2 4 0,-7 0-6 16,1 0 2-16,2 0-1 0,2 0-2 0,1 0 6 15,2 0-3-15,-2-1 0 0,1 1-1 0,-4-1 2 16,2 1 1-16,-5 0-2 0,10-3-8 0,-6 3 10 15,3-3-1-15,-1 6-2 0,2-6-1 0,-8 6 4 16,7 0 0-16,-2-3-5 0,-2 1 7 0,0-2-7 16,4 1 4-16,-7 0 1 0,5-3-2 0,-5 3 3 15,4 0-4-15,-1-3-6 0,-3 3 10 0,1 0-3 16,-1 0 4-16,1 0-3 0,7 0-1 0,-11 0-1 16,5 0-2-16,-2 0 4 0,8 0-4 0,-8 0 5 15,7 0-3-15,-7-1 0 0,8 2 4 0,-8-1-1 16,7-1-1-16,-7 2 4 0,5-2-6 0,-5 1-1 15,1 1 1-15,-1-2 3 0,7 0-2 0,-1 0-3 16,-6-3 3-16,2 4 0 0,1 0 0 0,-2 0 1 0,-1 0 3 16,4 0-6-16,-4 0 4 0,3 0-3 0,-5 0-1 15,10 0 5-15,-8 0 0 0,0 0-6 16,2 0 6-16,0 0-3 0,-1 0-4 0,5 0 8 0,0-4-7 16,-2 4 4-16,-4 0-2 0,5 0 1 0,-5-1 1 15,4-1-2-15,1 2 1 0,-2-3-3 0,-3 3 5 16,1 0-6-16,-1 0 4 0,0-1-2 0,1-2 4 15,-4 6-3-15,7-6 3 0,-4 6-3 0,3-6-1 16,-2 3 2-16,-1-2 0 0,-2 4-1 0,2-4 0 16,2 2 3-16,0 0-4 0,-3 0 2 0,1 0 1 0,6 0 4 15,-5 2-4-15,-1-4 1 0,9 4 0 16,-8-2-5-16,7-2 2 0,-2 4-2 0,-1-2-3 16,0 0 6-16,-5 0 0 0,8 3 3 0,-8-6-5 15,8 3 5-15,-1 0-2 0,-3 0 0 0,4-2-3 16,-3 2 3-16,1 0-3 0,-1 0 0 0,-1 0 4 15,1-5 2-15,1 5-7 0,-6-3 3 0,7 2-2 16,-1 0 1-16,-1 1-8 0,-5-2 9 0,7 2 4 0,0-3-5 16,0 3 6-16,-1 0-4 0,-1 0-3 0,1-5 3 15,1 4-8-15,-4 0 10 0,1-3-4 0,0 4 3 16,-3 0 1-16,2-5 1 0,5 5-5 0,-9-2 1 16,1-1-4-16,7 2 5 0,-6-2 0 0,6 2 2 15,-1-1-2-15,-5 1 1 0,-1-2-4 0,0 0 1 16,-1 2-1-16,2 0 6 0,-1-1-5 0,0-1 3 15,8 3-1-15,-9 0-5 0,9-4 6 0,-11 2 1 16,4 1-6-16,-2-2 6 0,3 2-3 0,-4-3 3 16,3 4-5-16,-1 0 4 0,2-3-3 0,0 0 4 15,-2 2-6-15,1-2 2 0,1 0 1 0,-2 2 1 16,0-2 2-16,1 3-5 0,-1-3 3 0,2 3 0 16,-4-2-6-16,2 0 7 0,0 2-7 0,1-2 5 15,1-3 3-15,-2 4-11 0,-1 1 8 0,1-1 1 0,1 0 0 16,0-2-3-16,0 2 1 0,-1-3 2 0,-2 2-1 15,1 1 2-15,1 1 0 0,2-4-6 0,-5 4 1 16,4 0 5-16,-1-3-2 0,0-1 0 0,-1 2 3 16,2 2 0-16,1-4-1 0,-5 2 1 0,3 0-4 15,-1 0 0-15,3-3 1 0,-1 5 0 0,-1-3 2 16,0-1 1-16,-1 0-5 0,0 2 3 0,1 1 0 16,-1-3-3-16,3 2 1 0,-1 0 1 0,-1-1 0 15,-1-3 0-15,-2 6 3 0,10-2-3 0,-7 0 0 16,0-1 1-16,1-1-2 0,-4 1 0 0,5-1 1 15,-1 4-1-15,-1-4-2 0,5-2 3 0,-5 6-1 16,-1-3-1-16,1 1 3 0,7-3 1 0,1 5-1 16,-9-4 2-16,7 4 0 0,-9-2-2 0,4 2-2 15,-2 0 0-15,1-2 1 0,0 0 2 0,-1 1-1 16,2-1 0-16,-2 2 0 0,1 0-2 0,0-2-1 0,-2 0 0 16,2 2 2-16,-1-1 2 0,-2-3 0 0,4 4-1 15,-2 0-1-15,0-3 2 0,-1 0-7 16,3 3 4-16,-2-1 0 0,0-2 0 0,-2 3-2 0,3 0 2 15,-1 0-12-15,-1-3 18 0,2 3-7 0,-1 0 1 16,1 0 0-16,1-2 3 0,-4 2-3 0,4-2 3 16,-1 1 0-16,0-1-2 0,-1 2-2 0,-1 2 3 15,2-6 1-15,-1 4 0 0,1-4 1 0,-2 4-1 16,1 0-3-16,-2 0 1 0,3-2-9 0,1 0 11 16,-4 2-1-16,1 0-1 0,-2-1 3 0,4 1 0 15,0 0-3-15,-1 0 3 0,-1 0-3 0,1-2 1 16,1 2-1-16,-4-1 3 0,3 1-1 0,0-1-4 15,0 1 6-15,1 0-2 0,-3-2-2 0,1 4-1 0,-1-2 4 16,1 0-12-16,0 0 10 0,-2-2-2 0,0 2-1 16,3 0 2-16,-3 2 0 0,3-2 2 15,-3 0 1-15,1 0-2 0,-1 0-10 0,3 0 13 0,-3 1-5 16,0-1 2-16,1 0 0 0,-7 1 1 0,3 1 0 16,5-2-6-16,-4 0 5 0,3 1 1 0,-5 1-5 15,1 0 4-15,-12-2 2 0,24 0-4 16,-9 0 3-16,-3 0-2 0,1 0-1 0,2 3-1 0,-3-2 2 15,-12-1-3-15,16-4 4 0,-4 7-1 16,-12-3-2-16,24 0 4 0,-15 0-1 0,-9 0-3 0,24-3 1 16,-14 3 5-16,-10 0-5 0,24 0 1 0,-10 0 3 15,-1 0-4-15,-13 0 3 0,22 0-9 0,-8 0 9 16,2 0 1-16,-1 0-4 0,-3 0-2 0,3 0 5 16,0-2-4-16,3 2 2 0,-3 0 1 0,3 0 0 15,-4 0-2-15,4 0-1 0,-3 0 0 0,0-2 1 16,3 2 4-16,0-1-2 0,-2 2-10 0,1-1 10 15,-2 0 2-15,0 2-2 0,3-2 2 0,-2 0-2 16,0 0 1-16,-1 0-4 0,3 2 5 0,-3-4-3 16,0 4-2-16,3-4 5 0,0 2-5 0,-3 2 5 15,3-4-3-15,-4 0-1 0,0-1 4 0,4 5 0 0,-3-2-5 16,1 0 1-16,1-2 3 0,-3 1-8 0,1 0 5 16,-1 1 7-16,4-2-7 0,-3 4 2 15,1-2-5-15,0-2 2 0,2 1 3 0,-3 1-4 0,5 0 7 16,-3-3-3-16,0 3 0 0,1 0-2 0,1 0 0 15,1 0 1-15,5-1 3 0,-9 1-2 0,4-2-3 16,-2 2 5-16,1 0-1 0,-1 0-4 0,1 0 4 16,-1 0 0-16,2-2-4 0,-4 4 5 0,3-2-5 15,1 0 1-15,-1-2 3 0,1 2-4 0,-1-2 0 16,0 4 2-16,-2-2 0 0,2 0 0 0,-1-2-7 16,0 4 8-16,-2-2-3 0,5 0 3 0,-4 0-3 15,2 2 7-15,-3 0-6 0,4-1 2 0,-2-1 0 16,-2 0 1-16,0 0-5 0,4 0 3 0,-4 3 3 0,2-3-3 15,-1 1 0-15,0-1 0 0,3 0-4 16,-2 0 6-16,-3 2-4 0,1-1 1 0,2-1 3 16,0 1 0-16,-2-1-5 0,2 0 4 0,0 0 0 0,-3-1 1 15,1 2 0-15,4-2-4 0,-4 0 2 0,1 2 0 16,0-1-2-16,-3-1 2 0,4-1 2 0,-2 2-2 16,-1 0-3-16,3 0 4 0,-3 0-2 0,3-1 2 15,-6 1-4-15,3-3 3 0,-2 2 0 0,5-1 1 16,-3 2 2-16,-3-2-4 0,1 2 3 0,-1-2-1 15,-12 2-2-15,23 0 3 0,-9 0-3 0,4 0-2 16,-3 2-2-16,2-4 8 0,-2 2-5 0,-2 0 4 16,5-1-2-16,-8 1-5 0,7 3 5 0,-1-5-1 15,1 2 5-15,-3 2-4 0,1-2 3 0,0 0-1 16,3-2-3-16,0 2 3 0,-3 2 2 0,0-4-5 16,4 2-1-16,-2 0 2 0,-1 2-5 0,-1-4 8 0,3 2-3 15,0 0 1-15,-2-1 3 0,1 2-5 0,-1-2 2 16,0 1 1-16,1 0-3 0,-1 0 1 0,-1-3-2 15,2 1 2-15,-1 1 0 0,-1-1 3 16,3 0-4-16,-3 1 3 0,0 1 0 0,1-2-6 0,0 0 7 16,-2 2 0-16,-1-1-3 0,5 0-1 0,-4-1-1 15,1 2 0-15,1 0-1 0,-1-2 5 0,0 2-3 16,-15 0-2-16,25-2 2 0,-10 4 1 0,-2-4 1 16,4 1 3-16,-4 1-4 0,2 0 0 15,0-3 2-15,-1 3-6 0,-1-1 1 0,3 1 3 0,-16 0 1 16,23 1 1-16,-7-2-3 0,-16 1 3 0,24 0 1 0,-12-2-3 15,0 2 0-15,3-1 3 0,-2-2-8 16,2 3 5-16,-3-1 1 0,1-1 1 0,-13 2-2 16,24-2-3-16,-10 0 3 0,-1 2 1 0,-1-1-2 15,-12 1 1-15,24-3-1 0,-12 2 3 0,0 0-2 16,-12 1 0-16,25-3-2 0,-14 3 3 0,2-2-3 16,-13 2 0-16,24 0 6 0,-9 0-4 0,-5-3 1 15,7 0 1-15,-2 2 1 0,1 1-4 0,-3-2 2 0,1 2-1 16,-2-1-1-16,-12 1 4 0,24-3-7 0,-12 2 5 15,2-3 0-15,-2 4 1 0,-12 0 0 0,26 1-3 16,-14-2 1-16,3-1-3 0,-15 2 4 0,20 0 1 16,-8-1-5-16,-12 1 6 0,20-3 0 0,-20 3-3 15,16-1 1-15,-16 1 3 0,18-1-2 0,-18 1 5 16,12-3 3-16,-12 3 1 0,12 0 4 0,-12 0-1 16,0 0 2-16,13-6 1 0,-13 6-1 0,0 0-3 15,14-1 2-15,-14 1-3 0,0 0 1 0,10-4-5 16,-10 4 1-16,9-2-2 0,-9 2-2 0,11-3 3 0,-11 3-4 15,0 0 1-15,16-3 2 0,-16 3-5 16,10-1-1-16,-10 1 1 0,14-3 2 0,-14 3-3 16,16-3 0-16,-16 3-1 0,11 0 0 0,-11 0 2 0,0 0 1 15,13-5-3-15,-13 5-2 0,0 0 7 0,0 0-7 16,14-2 8-16,-14 2-1 0,0 0 1 0,0 0-3 16,0 0-9-16,0 0-12 0,0 0-20 0,0 0-27 15,0 0-18-15,0 0-30 0,0 0-26 0,0 0-194 16,0 0-359-16,0 0 159 0</inkml:trace>
</inkml:ink>
</file>

<file path=ppt/ink/ink285.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in"/>
          <inkml:channel name="T" type="integer" max="2.14748E9" units="dev"/>
        </inkml:traceFormat>
        <inkml:channelProperties>
          <inkml:channelProperty channel="X" name="resolution" value="393.73947" units="1/cm"/>
          <inkml:channelProperty channel="Y" name="resolution" value="393.73947" units="1/cm"/>
          <inkml:channelProperty channel="F" name="resolution" value="249.9771" units="1/in"/>
          <inkml:channelProperty channel="T" name="resolution" value="1" units="1/dev"/>
        </inkml:channelProperties>
      </inkml:inkSource>
      <inkml:timestamp xml:id="ts0" timeString="2023-08-11T05:34:57.200"/>
    </inkml:context>
    <inkml:brush xml:id="br0">
      <inkml:brushProperty name="width" value="0.04667" units="cm"/>
      <inkml:brushProperty name="height" value="0.04667" units="cm"/>
      <inkml:brushProperty name="color" value="#3165BB"/>
      <inkml:brushProperty name="fitToCurve" value="1"/>
    </inkml:brush>
  </inkml:definitions>
  <inkml:trace contextRef="#ctx0" brushRef="#br0">134 0 103 0,'0'0'155'0,"0"0"-14"0,0 0-23 16,0 0 4-16,0 0-10 0,0 0-4 0,0 0-10 0,0 0-11 15,0 0-8-15,0 0-7 0,0 0-6 0,0 0-12 16,0 0-3-16,0 0-8 0,0 0-4 0,0 0 3 16,0 0-10-16,0 0-5 0,3 9 6 0,-3-9-10 15,0 0-4-15,0 0 1 0,0 0-6 0,0 0 1 16,0 0-2-16,3 11 2 0,-3-11-1 15,0 0-3-15,0 0-2 0,1 9 1 0,-1-9 2 0,0 0-4 16,2 11-8-16,-2-11-3 0,0 0 11 0,0 12-5 16,0-12-4-16,0 0 5 0,3 12 1 0,-3-12-2 15,0 0 1-15,0 16 0 0,0-16 1 0,0 11 2 16,0-11-7-16,0 0 3 0,-3 13-1 0,3-13 0 0,0 14-1 16,0-14-1-16,-2 10 1 0,2-10 2 15,-4 12-3-15,4-12 0 0,-3 12-1 0,3-12 2 0,0 11 3 16,0-11-13-16,-1 12 8 0,1-12 3 0,-5 12-1 15,5-12-1-15,0 14 2 0,0-14-5 16,-1 11-5-16,1-11 10 0,0 0-1 0,-5 17-1 0,5-17 8 16,-1 14-10-16,1-14-4 0,0 12 7 0,0-12 1 15,0 13-4-15,0-13 6 0,-2 13-5 0,2-13 3 16,0 15 3-16,0-15-2 0,2 11-1 0,-2-11-1 16,-2 15 1-16,4-6-7 0,-2-9 5 0,0 13-3 15,1-4 5-15,-1-9 2 0,2 16-4 0,-2-16 1 16,0 16 1-16,0-16-2 0,0 15 5 0,0-7-4 0,0-8 3 15,0 18-5-15,0-9-1 0,0-9-5 16,0 18 7-16,0-7-2 0,0-11 3 0,-2 18 3 16,2-9-10-16,0-9 4 0,0 18 3 0,0-7 2 0,0-11 3 15,0 19-2-15,2-11-2 0,1 3 1 16,-3 3-7-16,1-3 7 0,1 0 0 0,1 4-2 0,-1-4-1 16,0 0-8-16,-2-1 12 0,3 0-6 0,0 5 4 15,0-6-3-15,-2 1 6 0,1 2-6 0,1-3-1 16,-3 2 5-16,3-3-2 0,-2 3-2 0,4 0 1 15,-5-11 1-15,1 20 1 0,2-9-3 0,-1-1 4 16,-1 1-3-16,-1-11 4 0,5 17-2 0,-4-3-1 16,1-7-1-16,-2 4 1 0,0-11-1 0,6 20 4 15,-6-9-4-15,1-2 3 0,-1 2-3 0,3 0 6 16,-3-11 4-16,3 20-8 0,0-10 2 0,-3 0-4 16,3 1 0-16,-3 1 3 0,5-2 4 0,-5 4 1 15,3-6-2-15,-3 7 4 0,3-6-7 0,-3-9 1 16,1 22-6-16,1-9 3 0,-2 0 8 0,3-2-10 0,-2-2 7 15,1 6-1-15,-1-4 0 0,2 1 1 16,-2 3 0-16,-1-3-3 0,2-1-1 0,1 4 1 16,-2 0-3-16,-1-3 2 0,2 1-1 0,-1-3-1 0,2 2 3 15,-3-12 2-15,2 22-6 0,-2-11 3 0,0 4 0 16,1-2 0-16,-1-2-1 0,0-11 6 16,0 21-2-16,-1-10-2 0,1 2-4 0,-2-2 4 0,2-11 0 15,2 24-6-15,-2-13 4 0,0 2 5 0,-2-2-1 16,2-11-3-16,0 21-1 0,2-9 7 0,-4-2-5 15,4 5-1-15,-1-3-2 0,-1-12 6 0,0 20 0 16,0-8-6-16,3 1 1 0,-6 0 1 0,6-1 1 16,-3-2-1-16,0-10 0 0,-3 25 4 0,3-12-5 15,-1 0-2-15,1 0 6 0,-2 3-6 0,4-7 3 16,-4 6-1-16,4 0-2 0,-2-5 0 0,0 1 1 16,1 2 1-16,-1-3-1 0,0-10 1 0,3 22 1 15,-3-12-5-15,-3 1 6 0,3 3-3 0,-1 1 0 16,1-15 3-16,0 17-1 0,0-4 4 0,0-2-1 0,-5 2-5 15,5-4 2-15,0-9-3 0,0 20 4 16,-1-13-1-16,1-7 4 0,-3 20 1 0,3-5-5 0,-3-4 0 16,1-2 4-16,2-9-3 0,-4 18-11 0,4-8 13 15,-1 1-1-15,1-11-1 0,-2 23-3 16,4-12 7-16,-2-11-5 0,-3 18 2 0,0-5 2 0,3-13-12 16,0 22 9-16,0-15 1 0,0-7-3 0,0 22 0 15,0-12 4-15,0-10-2 0,3 21 0 0,-3-11 0 16,0-10-1-16,-3 18-1 0,6-5-10 0,-3 0 15 15,0-13-1-15,0 19-5 0,-3-9 1 0,3-10 4 16,0 18-3-16,0-5-4 0,-2-6 6 0,2-7-2 16,-1 20 0-16,-2-9 3 0,3-11 1 0,0 16-2 15,-2-4-2-15,1-3 0 0,1-9 0 0,-3 20 4 16,0-9 1-16,1-2-2 0,-1 2-3 0,3-11 3 16,-1 22 0-16,-4-13-2 0,4 2 2 0,-1 0 1 0,1-1-1 15,1-10-1-15,-3 21 1 0,1-11 2 16,-4 4 2-16,5-5-13 0,1 6 9 0,-2-6 1 15,2-9 0-15,-4 25 0 0,-1-17-5 0,5 3 4 0,0-11 1 16,-1 18-5-16,1-18 6 0,-2 20-1 0,2-9 0 16,-1 0-4-16,1-11-1 0,-3 18 0 0,3-18 3 15,0 15 3-15,0-6-5 0,0-9-1 0,-2 20 1 16,2-11-1-16,0-9 2 0,0 19-3 0,0-19-1 16,0 18 1-16,0-7 2 0,0-11-1 0,-1 13 3 15,1-13-3-15,-3 18-1 0,6-7 3 0,-3-11-2 16,0 13-3-16,0-13 4 0,-3 18-4 0,1-11 1 15,2-7 1-15,0 19 2 0,0-19-4 0,0 18-6 16,0-10 10-16,0-8 1 0,-1 15-1 0,1-15 4 16,-3 16-9-16,6-8 3 0,-3-8-3 0,-3 18 6 15,3-18-3-15,0 19 1 0,3-12-3 0,-3-7 3 16,-3 15-1-16,3-4-2 0,0-11-2 0,0 16 9 0,3-6-6 16,-3-10 3-16,0 15 1 0,0-5-3 15,0-10 2-15,0 18-3 0,0-18-2 0,-3 18 4 16,6-12 3-16,-3-6-1 0,-3 17 0 0,3-17-3 0,-2 18 2 15,2-18-3-15,0 16 4 0,-1-5-4 0,1-11 3 16,-1 16-3-16,-2-6 4 0,3-10-5 0,-2 17 0 16,2-17 2-16,-1 19 2 0,1-11 1 0,0-8 0 15,-3 19-3-15,1-9 4 0,2-10-1 0,0 17 1 16,-1-8-2-16,-1 2 2 0,2-11-4 0,0 19 0 16,-3-7 0-16,2-1 3 0,1-11-3 0,-2 19 0 15,2-9 2-15,0-10-2 0,-3 18 3 0,3-7-5 16,0-11 2-16,3 24 1 0,-6-14-3 0,3 0 2 15,0-10 0-15,0 22 2 0,0-13-6 0,3 2 4 16,-3 0 0-16,0-11 1 0,0 21 5 0,0-11-4 0,0-10-3 16,2 20 4-16,-4-12-2 0,2-8 0 15,-3 20 0-15,6-11 1 0,-3-9-2 0,0 18 0 16,0-10 4-16,0-8-2 0,-3 19-2 0,3-19 3 0,0 20-2 16,0-20 2-16,0 15-2 0,-1-6 0 0,1-9 2 15,0 17-1-15,0-6-2 0,0-11 0 16,-3 18 0-16,3-7 4 0,-3-2-8 0,3-9 7 0,0 17 2 15,0-5-1-15,0-12 0 0,0 18 0 16,-2-10-2-16,2-8 1 0,0 19-2 0,0-5 1 0,-1-3 3 16,1-11-9-16,0 21 4 0,0-10 6 0,0-1-5 15,0-10 2-15,0 21-3 0,0-11 1 0,0-10 4 16,-3 18-2-16,1-5 1 0,1 0-5 0,1-13 4 16,1 24-1-16,-2-15 0 0,-1 1 2 0,2-10-2 15,-3 17 4-15,6-6-1 0,-3-11-4 0,-3 21-1 16,2-11 2-16,1-10 1 0,0 18-3 0,-2-8 0 15,2-10 2-15,-3 21 0 0,3-7 1 0,0-2-4 16,0-12 1-16,0 20 1 0,0-7-1 0,0-2 2 16,0 2 0-16,0-13-2 0,0 20 3 0,-1-11 0 0,2 2-2 15,-1 2 1-15,0-13 3 0,0 17-7 0,0-5 5 16,0-1-2-16,0-11 1 0,0 19 0 0,0-5-1 16,3-3 0-16,-3 0-5 0,2-2 4 15,-2-9-1-15,-2 22-3 0,4-11 6 0,-4 3-2 0,4-2 3 16,-2-1 0-16,0 3-3 0,0-1 0 0,1 0 0 15,-1 0 3-15,3-1-4 0,-3-1 2 0,0-11-2 16,2 20 2-16,-2-8-3 0,0 3 1 0,-2-1 1 16,2-1 2-16,-4-1-1 0,5 1 0 0,-1 0-2 15,0-13 3-15,0 26-2 0,3-16 4 0,-3 3-2 16,2 0 0-16,-2-2-3 0,0-11 3 0,1 24-2 16,-1-14-2-16,0 0 3 0,0 1-1 0,0-11 1 15,0 20-1-15,0-9 3 0,0-1-3 0,0 0 0 16,0 5 2-16,0-2-1 0,0-13 2 0,0 21-6 0,2-11 8 15,1 2-2-15,-3-12 2 0,0 20-3 16,0-10 1-16,0 4-1 0,1-5 0 0,-1-9-1 16,-1 19 1-16,1-19 0 0,1 18 0 0,1-7-1 0,-2-11 4 15,-2 18-1-15,4-10-1 0,-2-8-2 0,-2 18 6 16,2-5-3-16,0-13-1 0,0 18-1 0,0-10 0 16,-1 2 4-16,1-10-2 0,-3 18-3 0,1-5 1 15,2-13 2-15,-3 18 0 0,3-7-3 0,-3-1 2 16,3-10-3-16,-1 18 4 0,-1-7-3 0,2-11 3 15,0 18-2-15,-3-10 0 0,3-8 2 0,-1 18-1 16,1-18 2-16,0 18-8 0,-2-7 6 0,2-11 1 16,-3 15 2-16,3-4-5 0,0-11 1 0,-1 16 0 15,1-16 1-15,-2 17-1 0,2-17-1 0,0 18 4 16,0-11-3-16,0-7 0 0,-1 17 0 0,1-17 1 0,0 18-1 16,0-11-2-16,0-7 1 0,0 14 0 15,0-14 2-15,-3 17-1 0,3-17-2 0,0 17 5 0,3-10-1 16,-3-7-1-16,0 14-3 0,0-14 4 0,-5 15-4 15,5-15 2-15,0 15 1 0,0-15 1 16,0 15-3-16,0-15 1 0,-1 14-1 0,-2-4 3 16,3-10 1-16,0 16-10 0,0-16 5 0,0 18 0 0,-2-10 7 15,2-8-1-15,0 18-4 0,0-7 1 0,-1-1 0 16,1-10-1-16,0 17 0 0,0-6 2 0,0-11-1 16,0 20-1-16,0-9 2 0,0-11 0 0,0 21-2 15,0-11 1-15,-2 1-2 0,2 2 9 0,0-1-3 16,-3 0 4-16,6 2-4 0,-3-3 1 0,0-11 0 0,-4 21-2 15,2-10-2-15,2 3-2 0,-3-3 6 16,3-11-2-16,-1 25 0 0,1-14 2 0,-2 1 0 16,4 2-3-16,-2-3 0 0,0-11-2 0,-2 18 2 15,2-8 0-15,0-10-3 0,0 20 7 0,0-8-6 16,0-12 1-16,0 18-3 0,-1-8 4 0,1-10-1 16,1 18 1-16,-1-9-2 0,0-9 0 0,2 18-2 15,-2-7 3-15,0-11-1 0,1 17-2 0,-1-17 3 0,0 17 1 16,0-17-1-16,0 18-1 0,0-11-1 0,0-7 3 15,3 17-9-15,-3-17 7 0,-4 14 3 16,4-14-3-16,1 13 2 0,-1-13 2 0,0 8 0 0,0-8 4 16,0 0-3-16,-1 14 3 0,1-14 0 0,0 0 2 15,-2 11 0-15,2-11 0 0,0 0-1 0,0 0 3 16,0 0-3-16,0 0 3 0,0 0-2 0,0 13 1 16,0-13-2-16,0 0 3 0,0 0-3 0,0 0 2 15,0 0-6-15,0 0 1 0,0 0 0 0,0 0 3 16,0 0-6-16,0 0 4 0,0 0 0 0,0 0-2 15,0 0 1-15,-1 11 3 0,1-11 3 16,0 0 11-16,0 0-2 0,0 0 2 0,0 0 2 0,0 0 2 16,0 0 0-16,0 0-1 0,0 0-1 0,0 0 0 0,0 0 0 15,0 0-2-15,0 0-4 0,0 0 2 16,0 0-6-16,0 0 2 0,0 0-2 0,0 0 0 16,0 0-6-16,0 0-2 0,0 0 0 0,0 0 1 0,0 0-2 15,0 0-22-15,0 0-26 0,0 0-31 0,0 0-31 16,0 0-34-16,0 0-37 0,0 0-38 0,-22-26-69 15,14 18-188-15,-1-2-507 0,2 2 225 0</inkml:trace>
</inkml:ink>
</file>

<file path=ppt/ink/ink286.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in"/>
          <inkml:channel name="T" type="integer" max="2.14748E9" units="dev"/>
        </inkml:traceFormat>
        <inkml:channelProperties>
          <inkml:channelProperty channel="X" name="resolution" value="393.73947" units="1/cm"/>
          <inkml:channelProperty channel="Y" name="resolution" value="393.73947" units="1/cm"/>
          <inkml:channelProperty channel="F" name="resolution" value="249.9771" units="1/in"/>
          <inkml:channelProperty channel="T" name="resolution" value="1" units="1/dev"/>
        </inkml:channelProperties>
      </inkml:inkSource>
      <inkml:timestamp xml:id="ts0" timeString="2023-08-11T05:35:14.612"/>
    </inkml:context>
    <inkml:brush xml:id="br0">
      <inkml:brushProperty name="width" value="0.04667" units="cm"/>
      <inkml:brushProperty name="height" value="0.04667" units="cm"/>
      <inkml:brushProperty name="color" value="#3165BB"/>
      <inkml:brushProperty name="fitToCurve" value="1"/>
    </inkml:brush>
  </inkml:definitions>
  <inkml:trace contextRef="#ctx0" brushRef="#br0">9 269 118 0,'0'0'133'15,"0"0"-18"-15,0 0-4 0,0 0-9 0,0 0-13 0,0 0-6 16,0 0-4-16,0 0-11 0,0 0-4 15,-10-11-10-15,10 11 7 0,0 0-7 0,0 0-5 0,0 0-2 16,0 0-3-16,0 0-3 0,0 0 2 0,0 0-4 16,0 0-2-16,0 0-4 0,0 0-3 0,0 0-8 15,0 0 7-15,0 0-3 0,27-7-5 0,-27 7-6 16,0 0 8-16,12-4-3 0,-12 4-3 0,13 0-1 16,-13 0-2-16,13 0 0 0,-13 0 0 0,0 0-7 15,15 1 2-15,-15-1-3 0,12 0 1 0,-12 0 0 16,15 0 0-16,-15 0-1 0,14 3-1 0,-4-2-3 15,-10-1 4-15,15 1-4 0,-15-1 3 0,16 0-2 16,-16 0 2-16,17 0 0 0,-7 0-2 0,-10 0-5 16,17 0 4-16,-17 0 1 0,19-1 1 0,-10 0-1 15,-9 1-5-15,16-3 1 0,-4 2 4 0,-12 1 4 0,17-2 4 16,-7-2-3-16,-10 4 7 0,16-4-7 0,-16 4 3 16,20 0-2-16,-10-3-1 0,-10 3 1 0,18-2-1 15,-7 0-1-15,-11 2-3 0,13 0 0 0,-13 0 3 16,13-3-3-16,-13 3 1 0,12 0 3 0,-12 0-8 15,14 0 6-15,-14 0-4 0,0 0-2 0,15 0 0 16,-15 0 1-16,0 0-1 0,18 0 6 0,-18 0-6 16,15 0 2-16,-15 0 4 0,13 0-5 0,-13 0 1 15,19 0-1-15,-19 0 0 0,17 0-5 0,-7 0 6 16,-10 0-2-16,21 0 0 0,-10 0 2 0,5-4 1 0,-16 4-14 16,19 4 14-16,-2-4-4 0,-7 0 0 0,2 2 2 15,-12-2-3-15,22 1 3 0,-8-1 1 16,-2 4-9-16,-2-1 7 0,7-3-2 0,-5 4-1 0,3 0-5 15,-4-4 12-15,3 3 0 0,1 1 1 16,1-3-7-16,1 4 3 0,-1-1-4 0,0-2 7 16,4 3-7-16,-7-3-2 0,2 1 7 0,3 1-1 0,0-3 4 15,-3 3-3-15,4-1-6 0,-1 0 7 0,-1-2-4 16,2 3 0-16,0-2-11 0,1 2 15 0,-4-4-3 16,3 3-2-16,1 3 3 0,-1-2-1 0,1-1 6 15,-1-1-6-15,3 4 3 0,2-5-3 0,-4 5 4 16,5-6-5-16,-1 4 2 0,1 1-1 0,1-3-2 15,-1 3 5-15,-1 0-4 0,-5-1 1 0,7 0 1 16,-7 0-1-16,0-1 0 0,2 3-1 0,-1-6 3 16,5 6-3-16,0-1-2 0,-5-1 7 0,-1-1-5 15,0 1 0-15,1 0 1 0,-1-1 6 0,1 1-4 16,-1-1-3-16,-1 1-4 0,1-3 4 0,1 4 0 16,-2-5 0-16,1 5 2 0,0-4 0 0,-1-1-3 15,8 1 3-15,-7-1 1 0,-3 3 1 0,4-3-5 0,-1 1-10 16,1 1 11-16,-4-4 3 0,3 2-1 0,-2 0 0 15,-1 0-3-15,2 2 2 0,1-4 0 16,-2 2 1-16,-4-1 0 0,4-2 2 0,-1 2-1 0,-3 1-13 16,2 0 14-16,-4-1-6 0,2-2-3 0,4 3 8 15,-17 0 1-15,28-2-2 0,-18 2-4 0,-10 0 6 16,23 0-6-16,-14-4 6 0,7 4-3 0,-16 0 0 16,23-1 3-16,-13 1-2 0,-10 0-1 0,22 0 5 15,-11-1-5-15,-11 1-1 0,22-3-1 0,-22 3-1 16,20-1 2-16,-11 0 2 0,-9 1 0 0,22 0 4 0,-12 0-5 15,1-2 3-15,-11 2-2 0,22-2-2 16,-5 2-2-16,-1 0 9 0,-4-2-7 0,-12 2-2 0,22-1 3 16,-8 1-1-16,5 0 0 0,-9-2 5 15,7-2 2-15,1 3-5 0,-5 1-4 0,4-3 0 16,-1 2 1-16,0 1 4 0,1 0-2 0,-4 0 0 0,5-2 0 16,-1 2 0-16,2-1-2 0,-3 1 0 0,4 0-2 15,-7-3 5-15,7 3 3 0,-1-1-5 0,0 1 1 16,1 0 3-16,-1 0-2 0,0 0-1 0,4 0-4 15,-4-1 6-15,2 1 0 0,2-3-3 0,-4 2 0 16,3 1 3-16,-2-1-3 0,2-3 0 0,5 4-2 16,-8 0 2-16,1 0-1 0,5 0-1 0,-6 0 5 15,8-3 0-15,-7 0-9 0,-1 2 8 0,3 1-2 16,-2 0 1-16,-1-2-3 0,7-2 5 0,-10 3-3 16,3 1 5-16,1 0-1 0,-1 0-3 0,0 0 6 0,1-2-5 15,-1 2 2-15,-2 0-1 0,2-1-6 0,0 1-4 16,1 0 8-16,-1-1 1 0,1 2-3 15,-4-5 1-15,0 4 6 0,7 0-4 0,-4-1 0 0,4-1 1 16,-4 0 0-16,-1 0-5 0,1-1 0 0,-2 3 7 16,0 0-7-16,1-2 5 0,2-1-3 0,-5 2 0 15,4 0-4-15,0-3 4 0,-5 4 4 0,5 0-4 16,-5-3 1-16,5 3 1 0,-3-2-7 0,1 0 6 16,-1 2 2-16,-1 0 0 0,2-3-3 0,-1 3 1 15,0-1-6-15,-1-3 7 0,3 4 2 0,-1-2-7 16,-1 2 7-16,-1-1-2 0,1 1 1 0,4-3-1 15,-4 2 1-15,4 1-3 0,-4-2 2 0,0 0 0 16,2 2-1-16,0-2 0 0,0 2 2 0,-2-3-1 16,2 3-2-16,0 0-1 0,0 0 1 0,0 0 2 15,1 0-2-15,-1 0 0 0,-3-4 0 0,5 4 3 16,-1 4-1-16,-6-8-5 0,7 4 0 0,-4-1 2 0,2 1 5 16,2 0-3-16,-3 1-2 0,1-2 2 0,0 1 0 15,-1-1-3-15,1 1 4 0,1-1 0 0,-1 1 2 16,-2 0-5-16,4 0 4 0,-3-3-5 0,3 3 0 15,-2-1 5-15,0 1-1 0,0 0-3 0,2 0 4 16,-3 0 0-16,1 0 3 0,1 0-5 0,1 0 2 16,-1 0-2-16,-3-3 4 0,4 6 1 0,-1-3-1 15,-1-3-3-15,-2 3-3 0,10 0 1 0,-8-2-2 16,-2 2 1-16,2-1-2 0,0 0 9 0,-3 1-12 16,4-3 4-16,1 2 8 0,-1 1-7 0,0-2-4 0,-2 0 8 15,2 2-5-15,-2-2 1 0,0 2 2 16,1-1-1-16,2-1 5 0,-4 4-7 0,3-4 5 15,-1 2-5-15,2 0 3 0,-1 0 2 0,-2 0-2 0,0 0 2 16,3 0-2-16,-1 0-2 0,1 0 4 0,-1-4 2 16,-1 8-4-16,1-8 0 0,2 4 2 15,3-1-13-15,-3 0 9 0,-2 1 7 0,2 0-6 0,2 0 4 16,-6 0-3-16,10 0-1 0,-7-1-2 0,2 1 2 16,-4 0-1-16,4-3 3 0,-2 3-2 0,1 3 2 15,-2-6 2-15,0 2 0 0,2 1 1 0,-4-4-2 16,5 3-8-16,-4 1 3 0,1 0 3 0,1 0 2 15,-2-1 0-15,1 1 4 0,0 0-4 0,-2 0-1 16,1 0 3-16,-2 0-4 0,3 1 1 0,1 0-3 16,-1-1-5-16,-4 0 10 0,3 4-1 0,0-3-7 15,-2 2 5-15,4-2 3 0,-2 0-6 0,-2-1 3 16,0 1 6-16,1-1-5 0,-1 4 3 0,-1-4-3 16,3 0-3-16,-3 0 5 0,0 2-4 0,1 1-5 15,-2-1 9-15,2 0-2 0,2-4-7 0,-3 5 3 16,3-3-1-16,-3 0 8 0,3 0-2 0,-2-1-2 0,3 2-1 15,-2-1-2-15,1 0-2 0,1 0 2 0,1-1 2 16,5-1-1-16,-6 4 3 0,7-2 1 0,-6-2 0 16,0 0-5-16,7 2 1 0,-2 0 0 0,2-2 2 15,-3 1-1-15,3 1 5 0,1-2-4 0,-4 2 2 16,1 0 1-16,1 0-8 0,0 0 5 0,0-4 2 16,-2 4-5-16,1-1 1 0,2 2 2 0,-6-2 0 15,4 1 0-15,-6 1-2 0,1-2 4 0,5 1-2 16,1 0 0-16,-3 0 3 0,-3-1-3 0,5 0 0 15,2 1 2-15,-6 0-1 0,-2-3 1 0,2 3-1 16,3-1 0-16,1 1-6 0,-5 0 11 0,7 0-6 16,-10-4 2-16,3 3-4 0,5 1 1 0,-4-1 2 0,-2 1-1 15,1 0-8-15,-2 0 7 0,1-1 2 16,1 1-1-16,-3 0 0 0,6 0-1 0,-4-3-9 16,-1 3 12-16,1-1-5 0,1-1 3 0,1 2-2 0,4 2 3 15,-7-2 0-15,1-2 0 0,1 2 1 0,-1 0-3 16,-2-2 2-16,3 0 2 0,0 2 0 0,-1 0-3 15,-4 0-3-15,5 0 1 0,-1 0 5 0,2 0-4 16,-3-1 1-16,1-2 3 0,0 3 0 0,-2 0-4 16,1 0 1-16,1 0-4 0,-1 0 6 0,-2 0-2 15,4 0 1-15,-2 0 0 0,1-3 0 0,-2 6-2 16,0-3 4-16,0 0-3 0,2 0-1 0,-2 0 3 16,2-3-1-16,-1 1 0 0,0 2-2 0,0 0 1 15,-2 0-6-15,0 0 7 0,5 0-6 0,-1 0 8 0,7-2-3 16,-11 2 2-16,3-1-3 0,-2 2 2 15,1-1 1-15,10 0-1 0,-10 0 2 0,-2 2-2 16,5-2-5-16,-1 0 4 0,-1 2 2 0,0-2-1 0,-2 0 2 16,4 0 1-16,-3 3-2 0,1-3-3 0,-1 0 0 15,0 3 3-15,0-3-2 0,-3 1 1 16,4 1-1-16,0-2 0 0,1 0 1 0,-2 0 2 0,1 0-3 16,0 2 0-16,-4-2 0 0,5 0 0 0,-4 0-1 15,2 2 2-15,0-4-2 0,-3 2 2 0,3 0 1 16,-2 0-2-16,-1-2-1 0,4 2 2 0,-2 0-2 15,-1-2 5-15,1 1-3 0,1 1 0 0,-1-3-2 16,1 3-2-16,-1-3 6 0,1 1-11 0,0 0 7 16,-2 2 0-16,2-1 3 0,-3-1-3 0,3 2 0 15,-2-4 2-15,0 4-4 0,1-1 7 0,2 0-3 16,-1 0 3-16,-3-3-4 0,0 2-5 0,1 0 5 16,1 2 2-16,-1-2-4 0,-1 1 2 0,3-2 2 0,-8 3-4 15,7 0 0-15,-4-1 4 0,2 1-2 0,-1-2-3 16,0 2 5-16,3 0-3 0,-7-2 0 0,7 2 0 15,-17 0 3-15,22-3 2 0,-8 0-3 0,3 3 5 16,-8 0-4-16,-9 0 0 0,27-3-5 0,-10 2 2 16,-2 1-3-16,2-1 4 0,-8-1-2 0,9 0 4 15,-1 1-1-15,1-1 4 0,-2 0-5 0,2 0 1 16,0 2-7-16,-3-1 3 0,3-2 4 0,1 2 0 16,-3-3 1-16,2 4-2 0,-3-2-3 0,3-2 6 15,-3 4 0-15,4 0 1 0,-1-1-5 0,-3-2 1 16,5 2-2-16,-4-1 2 0,2 1 3 0,0-2-4 15,-3 6 4-15,0-6-8 0,1 0 4 0,-1 2-3 16,0 0 7-16,0-1-4 0,1 4 1 0,-1-4-1 16,0 2-1-16,-3 0-1 0,4-2 6 0,-1 1-3 15,0-1 2-15,0 2-1 0,1-2-3 0,-2 0-2 16,-2 1 2-16,3 1 3 0,0-3-3 0,3 3 3 0,-5 0-1 16,3-1 2-16,4-2-3 0,-4 3 2 15,1-1-2-15,0 1 1 0,-2-2 0 0,2 2 2 0,-4-4-6 16,2 4 7-16,0-1-3 0,1 1 2 0,1-3-1 15,-2 3 2-15,3 3-6 0,0-2 3 0,-4-1 3 16,1 0 1-16,2 0 0 0,-2 0-4 0,0 0-2 16,3 0 0-16,-5 0 4 0,5 0-2 0,-2-1-3 15,-2 1 3-15,4 0-1 0,-4 0-1 0,4 0 1 16,-3-3 2-16,3 3-2 0,-4-1 3 0,2 1 3 16,0-2-7-16,-1 1 2 0,0 1 2 0,3 0-3 15,-3-2 3-15,-3 0-6 0,6 2 3 0,-3-2 1 16,1-2-2-16,-2 2 5 0,2 1-2 0,-1 1-1 0,-2 0 1 15,2-3 0-15,2 0 1 0,-4 2 0 16,4-3-4-16,-4 1 2 0,3 2 6 0,-1-1-9 0,0 2 0 16,2-1 3-16,-3-2 0 0,0 0 1 0,1 1-1 15,-2 0 1-15,4 1 1 0,-5-1-4 0,3 0 3 16,-1-2-4-16,1 4 2 0,2-2 1 0,-2 0-2 16,0 1 1-16,-2-2-1 0,2 2-3 0,0-1 8 15,0 1-2-15,-3 1-1 0,1-4-3 0,2 4 2 16,-2 0 2-16,-1-2-2 0,-12 2 1 0,29-2-3 15,-13 0 2-15,-2 2-1 0,2-1 4 0,0-2-4 16,-16 3 2-16,27 0 1 0,-13 0-5 0,1-1 4 16,-2 1 2-16,5 0 4 0,-5 0-4 0,1 1-1 15,-1-1-2-15,2 0 0 0,-3 0-9 0,-12 0 12 16,25-3 2-16,-10 3 0 0,-15 0-6 0,21 0 4 16,-10 0 0-16,-11 0-1 0,22-2 2 0,-12 2 0 15,-10 0-3-15,21-2-2 0,-21 2 3 0,20 0-3 0,-11 0-2 16,-9 0 7-16,19 0-2 0,-10-1-1 0,-9 1-4 15,25 0 0-15,-13-2 6 0,-12 2-5 0,21 0 3 16,-9 2 0-16,-12-2 2 0,19 0-3 0,-8 0 3 16,7 0-2-16,-6 0 0 0,1-2 3 0,6 2-2 15,-8 0-1-15,-11 0 2 0,24-2-2 0,-9 2-6 16,-2 0 0-16,-13 0 5 0,24 2 3 0,-12-2-2 16,3-2 2-16,0 2 0 0,-3-1-1 0,3 1-4 15,-2-1 6-15,3-1-1 0,-16 2 0 0,23 0 2 16,-13-2-6-16,5 2-1 0,-15 0 5 0,21-2-20 15,-12 2 20-15,-9 0-3 0,22-4 2 0,-11 4-3 16,-11 0 5-16,24-1 2 0,-12 1-5 0,-12 0 0 16,20-2-3-16,-11 1 1 0,-9 1 8 0,24-3-5 0,-15 3 4 15,3-1-3-15,3 1-2 0,-15 0-3 16,25-2-4-16,-13 2 8 0,-3 0 0 0,-9 0-2 16,18 0 1-16,-18 0 1 0,20-4 2 0,-12 8-2 0,-8-4-5 15,20 0 5-15,-20 0 1 0,15 0-6 0,-5 0 3 16,-10 0 2-16,20 0-1 0,-20 0 5 0,16 0-3 15,-16 0 2-15,16 0-5 0,-16 0-2 0,14 0 2 16,-14 0 1-16,10 0-1 0,-10 0 1 0,0 0 1 16,17 0 1-16,-17 0 1 0,0 0-5 0,12 0 2 15,-12 0 6-15,0 0-6 0,0 0 1 0,0 0 9 16,0 0-6-16,15 0-5 0,-15 0-1 0,0 0-5 16,0 0 9-16,0 0 1 0,11-4-3 0,-11 4-3 0,0 0 5 15,0 0-2-15,15-1 1 0,-15 1 1 16,0 0-8-16,0 0 6 0,9-4 1 0,-9 4-4 15,0 0 5-15,0 0-2 0,0 0-12 0,0 0-8 16,0 0-9-16,0 0-7 0,0 0-20 0,0 0-26 0,0 0-22 16,0 0-57-16,0 0-88 0,-35 9-270 0,35-9 120 15</inkml:trace>
</inkml:ink>
</file>

<file path=ppt/ink/ink287.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in"/>
          <inkml:channel name="T" type="integer" max="2.14748E9" units="dev"/>
        </inkml:traceFormat>
        <inkml:channelProperties>
          <inkml:channelProperty channel="X" name="resolution" value="393.73947" units="1/cm"/>
          <inkml:channelProperty channel="Y" name="resolution" value="393.73947" units="1/cm"/>
          <inkml:channelProperty channel="F" name="resolution" value="249.9771" units="1/in"/>
          <inkml:channelProperty channel="T" name="resolution" value="1" units="1/dev"/>
        </inkml:channelProperties>
      </inkml:inkSource>
      <inkml:timestamp xml:id="ts0" timeString="2023-08-11T05:35:17.628"/>
    </inkml:context>
    <inkml:brush xml:id="br0">
      <inkml:brushProperty name="width" value="0.04667" units="cm"/>
      <inkml:brushProperty name="height" value="0.04667" units="cm"/>
      <inkml:brushProperty name="color" value="#3165BB"/>
      <inkml:brushProperty name="fitToCurve" value="1"/>
    </inkml:brush>
  </inkml:definitions>
  <inkml:trace contextRef="#ctx0" brushRef="#br0">47-1 65 0,'0'0'80'0,"0"0"-11"0,0 0-3 16,0 0-6-16,0 0-15 0,9 6 3 0,-9-6-11 0,0 0-6 15,0 0-9-15,0 0-2 0,0 0-4 0,0 0-10 16,0 0 7-16,0 0-1 0,0 0-1 0,0 0 4 15,0 0 4-15,0 0-10 0,0 0 14 16,0 0 5-16,0 0 2 0,0 0 5 0,0 0 1 0,0 0-2 16,0 0 8-16,0 0-5 0,0 0-1 0,0 0 1 15,0 0-4-15,0 0-5 0,0 0-3 0,0 0-1 0,0 0-1 16,0 0-1-16,0 0-7 0,0 0 1 0,0 0-7 16,0 0 5-16,0 0 0 0,0 0-4 15,0 0-5-15,0 0 8 0,0 0 0 0,0 0-8 0,0 0 6 16,0 0 5-16,0 0-4 0,0 0 4 0,0 0 0 15,0 0-6-15,0 0 8 0,0 0-2 0,0 0 3 16,0 0-2-16,0 0-1 0,0 0 0 0,0 0 0 16,0 0 0-16,0 0-6 0,0 0 6 0,0 0 2 15,0 0 0-15,0 0 1 0,0 0 2 0,0 0-2 16,0 0 4-16,0 0-1 0,0 0 2 0,0 0 1 16,0 0-4-16,0 0 5 0,0 0-3 0,0 0 1 15,0 0-6-15,0 0 3 0,0 0 0 0,0 0-9 16,0 0 1-16,0 0-2 0,0 0-2 0,0 0-3 0,0 0 2 15,0 0 3-15,0 0-1 0,0 0-4 16,0 0-4-16,0 0 0 0,0 0 2 0,0 0 2 16,0 0-5-16,-9 18 2 0,9-18 0 0,0 0 1 0,0 0-1 15,-4 14 2-15,4-14-10 0,0 0 6 0,0 14-2 16,0-14-6-16,-3 14 13 0,3-14-3 0,-3 7-3 16,3-7 0-16,-3 17 8 0,3-17-7 0,-3 12 1 15,3-12 1-15,-5 11 0 0,5-11-7 0,-3 15 8 16,3-15-7-16,-3 15 3 0,3-15-1 0,-3 13 3 15,3-13-6-15,0 18 3 0,0-18 2 0,0 14 2 16,0-14 2-16,-3 18-4 0,3-18 0 0,0 17 3 16,0-17-8-16,3 15 5 0,-3-4-1 0,0-11 6 15,0 18-1-15,0-9-6 0,0-9 3 0,0 17 0 16,0-10-5-16,0-7 5 0,0 18 1 0,0-8-4 16,0-10 0-16,0 20 0 0,0-9 1 0,0-11 3 15,0 18-2-15,0-8 1 0,0-10-11 0,0 17 7 0,-3-6-2 16,3-11 6-16,0 20-1 0,0-10 0 15,0 1-2-15,0-11 3 0,-3 18-1 0,0-11-2 16,3-7 6-16,-1 18-4 0,1-18-2 0,0 13 3 0,0-13 2 16,0 16-9-16,0-16 9 0,-3 15 0 0,3-15-1 15,3 18 4-15,-3-18-1 0,-3 11-2 0,3-11 1 16,0 17 2-16,0-17-2 0,-3 14 1 0,3-14-3 16,0 11 5-16,0-11-8 0,0 13 6 0,0-13 0 15,0 17-2-15,0-17 2 0,0 14-1 0,0-14 2 16,-3 15-3-16,3-15 2 0,3 11-2 0,-3-11 0 15,0 15 0-15,3-8-4 0,-3-7 0 0,0 15 2 16,0-15 0-16,0 12 0 0,0-12-2 0,4 15 2 0,-4-7 4 16,0-8-1-16,3 15-6 0,-3-15 0 15,3 14 7-15,-3-14-5 0,0 18 5 0,0-9-5 16,0-9 2-16,0 18-1 0,0-8 2 0,3-2-2 0,-3-8 2 16,0 17-14-16,0-8 10 0,0-9 3 15,3 19 3-15,-3-9-3 0,3 0-3 0,-3-10 2 16,0 18 0-16,3-7-3 0,-3-11 3 0,2 20 1 0,1-11-1 15,0 0-4-15,-3-9 5 0,0 22-2 0,3-15 1 16,-3 4-2-16,0-2 2 0,0-9-3 0,0 22 0 16,3-12 1-16,-3-1 5 0,0-9-4 0,0 19 1 15,0-9 1-15,0-10 0 0,3 16 1 0,-3-7-3 16,0-9-4-16,0 17 7 0,0-8 0 0,0-9-2 16,0 16 1-16,0-16 1 0,0 16 3 0,0-5-2 15,0-11-8-15,0 16 8 0,0-16-4 0,0 16 2 16,0-6 5-16,0-10-6 0,4 16 0 0,-1-7 2 15,-3-9 1-15,0 20-2 0,3-14-2 0,-3-6 0 16,0 18 3-16,0-10-1 0,0-8-3 0,3 17 0 16,-3-10 0-16,0-7 3 0,3 15-2 0,-3-15-2 15,3 15 0-15,-3-15 3 0,0 15 0 0,0-15 0 0,0 14 1 16,0-14-3-16,0 11 0 0,0-11 1 0,0 15 4 16,0-15-5-16,0 14 4 0,0-14 0 0,1 11 2 15,-1-11 5-15,3 12 0 0,-3-12-5 0,0 14 3 16,3-7-5-16,-3-7 1 0,0 18 3 0,0-18-2 15,-3 13-3-15,3-13 4 0,3 13-2 0,-3-13 2 16,0 12-7-16,0-12 4 0,6 15-2 0,-6-15 2 16,0 12-3-16,0-12 2 0,-3 14 0 0,3-14 1 15,3 9-2-15,-3-9-4 0,5 12 4 0,-5-12 4 16,0 11-7-16,0-11 5 0,1 10-2 0,-1-10-4 16,2 16 4-16,-2-16 2 0,6 10-3 0,-6-10-1 0,0 9 1 15,0-9 1-15,0 12 1 0,0-12 2 16,3 12-6-16,-3-12 3 0,3 14 2 0,-3-14-2 0,3 11 1 15,-3-11-2-15,-3 11 2 0,7-1 4 16,-4-10-2-16,0 14 6 0,0-14-3 0,2 13 0 0,-2-13 2 16,1 15-2-16,-1-15-2 0,3 14 1 0,-3-14 2 15,3 13-4-15,-3-13 0 0,0 15 3 0,0-15-6 16,0 14 4-16,0-14-3 0,3 11 2 0,-3-11 0 16,3 15-1-16,-3-15-3 0,0 13 4 0,0-13 0 15,3 10-2-15,-3-10-1 0,0 11 1 0,0-11 0 16,0 12-1-16,0-12 2 0,2 12 1 0,-2-12-2 15,0 0 0-15,0 17 1 0,0-17 2 0,0 11-2 16,0-11 0-16,0 13-4 0,0-13 5 0,0 12-3 16,0-12 4-16,0 10-3 0,0-10 2 0,0 0-2 15,0 16 3-15,0-16-4 0,0 11 1 0,0-11 0 16,0 0-2-16,0 15 1 0,0-15 4 0,3 12-5 16,-3-12 5-16,0 11-2 0,0-11 4 0,0 0 0 15,3 11 0-15,-3-11 2 0,0 0 2 0,3 11 1 0,-3-11-4 16,0 0 4-16,0 14-1 0,0-14-1 0,0 0 3 15,0 0-5-15,0 14 5 0,0-14-5 0,0 0 4 16,0 0-2-16,3 8-5 0,-3-8 3 0,0 0 1 16,0 0-5-16,0 0 5 0,0 0-2 0,3 10 6 15,-3-10-1-15,0 0 6 0,0 0 3 0,0 0 4 16,0 0 3-16,0 0 2 0,0 0 4 0,0 0 2 16,0 0-4-16,0 0 3 0,0 0-4 0,0 0-2 15,0 0-3-15,0 0 3 0,0 0-5 0,0 0-3 0,0 0-2 16,0 0-2-16,0 0-1 0,0 0-2 15,0 0-1-15,0 0-7 0,0 0 2 0,0 0-2 16,0 0-12-16,0 0-9 0,0 0-20 0,0 0-25 0,0 0-19 16,0 0-22-16,0 0-30 0,0 0-26 0,0 0-35 15,0 0-71-15,0 0-143 0,0 0-438 16,0 0 193-16</inkml:trace>
</inkml:ink>
</file>

<file path=ppt/ink/ink288.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in"/>
          <inkml:channel name="T" type="integer" max="2.14748E9" units="dev"/>
        </inkml:traceFormat>
        <inkml:channelProperties>
          <inkml:channelProperty channel="X" name="resolution" value="393.73947" units="1/cm"/>
          <inkml:channelProperty channel="Y" name="resolution" value="393.73947" units="1/cm"/>
          <inkml:channelProperty channel="F" name="resolution" value="249.9771" units="1/in"/>
          <inkml:channelProperty channel="T" name="resolution" value="1" units="1/dev"/>
        </inkml:channelProperties>
      </inkml:inkSource>
      <inkml:timestamp xml:id="ts0" timeString="2023-08-11T05:35:18.674"/>
    </inkml:context>
    <inkml:brush xml:id="br0">
      <inkml:brushProperty name="width" value="0.04667" units="cm"/>
      <inkml:brushProperty name="height" value="0.04667" units="cm"/>
      <inkml:brushProperty name="color" value="#3165BB"/>
      <inkml:brushProperty name="fitToCurve" value="1"/>
    </inkml:brush>
  </inkml:definitions>
  <inkml:trace contextRef="#ctx0" brushRef="#br0">42-1 83 0,'0'0'111'16,"0"0"-6"-16,0 0-6 0,0 0-8 0,0 0-7 15,0 0-8-15,0 0-5 0,0 0-4 0,0 0-3 16,-6-7-9-16,6 7-2 0,0 0 2 0,0 0 0 0,0 0-4 15,0 0-7-15,0 0-6 0,0 0 6 16,0 0-9-16,0 0-2 0,0 0 1 0,0 0-4 0,0 0-13 16,0 0 4-16,0 0 1 0,0 0-8 0,0 0 3 15,0 0-4-15,0 0 0 0,0 0-1 0,0 0-5 16,0 0-1-16,0 0 2 0,0 0 2 0,0 0-3 16,0 0-1-16,0 0-4 0,0 0 4 0,0 0 1 15,0 0-2-15,0 0-1 0,0 0 3 0,0 0-2 16,0 0 3-16,0 0-1 0,0 0 2 0,0 0-1 15,0 0-3-15,0 0-4 0,0 0 6 0,0 0-5 16,0 0-4-16,-14 18 3 0,14-18 0 0,0 0-9 16,0 0-5-16,0 0-9 0,0 0 2 0,0 0-5 15,0 0-1-15,0 0-6 0,0 0 1 0,0 0 5 16,0 0-6-16,0 0 6 0,0 0-3 0,0 0 9 16,0 0-4-16,0 0-7 0,0 0 1 0,-22-5-8 0,22 5-29 15,0 0-31-15,0 0-75 0,0 0-188 0,0 0 84 16</inkml:trace>
</inkml:ink>
</file>

<file path=ppt/ink/ink289.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in"/>
          <inkml:channel name="T" type="integer" max="2.14748E9" units="dev"/>
        </inkml:traceFormat>
        <inkml:channelProperties>
          <inkml:channelProperty channel="X" name="resolution" value="393.73947" units="1/cm"/>
          <inkml:channelProperty channel="Y" name="resolution" value="393.73947" units="1/cm"/>
          <inkml:channelProperty channel="F" name="resolution" value="249.9771" units="1/in"/>
          <inkml:channelProperty channel="T" name="resolution" value="1" units="1/dev"/>
        </inkml:channelProperties>
      </inkml:inkSource>
      <inkml:timestamp xml:id="ts0" timeString="2023-08-11T05:35:22.141"/>
    </inkml:context>
    <inkml:brush xml:id="br0">
      <inkml:brushProperty name="width" value="0.04667" units="cm"/>
      <inkml:brushProperty name="height" value="0.04667" units="cm"/>
      <inkml:brushProperty name="color" value="#3165BB"/>
      <inkml:brushProperty name="fitToCurve" value="1"/>
    </inkml:brush>
  </inkml:definitions>
  <inkml:trace contextRef="#ctx0" brushRef="#br0">11 149 94 0,'0'0'104'0,"0"0"-24"0,-3 11 10 0,3-11-7 15,0 0-3-15,0 0-7 0,0 0 0 0,-6 7-7 16,6-7 1-16,0 0-1 0,0 0-8 0,0 0-4 16,0 0-5-16,-3 11-2 0,3-11 0 0,0 0-3 0,0 0-3 15,0 0 5-15,0 0-2 0,0 0 0 16,0 0-2-16,0 0-4 0,0 0-1 0,0 0-1 0,0 0 1 15,0 0-6-15,0 0 1 0,2 17-2 16,-2-17-3-16,0 0-3 0,0 0 0 0,0 0-1 16,0 0 0-16,0 0-1 0,0 0-4 0,0 0 4 0,0 0 1 15,0 0-1-15,0 0 5 0,1 9 1 0,-1-9 3 16,0 0-1-16,0 0 2 0,0 0 2 0,0 0-5 16,0 0-3-16,0 0 4 0,0 0-4 0,0 0-3 15,0 0-1-15,0 0 1 0,0 0-5 0,0 0-3 16,20-2-1-16,-20 2 1 0,0 0 0 0,0 0-3 15,0 0-1-15,22-5-4 0,-22 5 1 0,12-2 0 16,-12 2-2-16,13-4 3 0,-13 4-4 0,17-2 4 16,-17 2-4-16,16-1 3 0,-7-2-2 0,-9 3-1 15,17-3 0-15,-17 3 2 0,16 0-4 0,-16 0-4 16,16 0 2-16,-16 0-1 0,17-4 5 0,-17 4-4 0,16 0-1 16,-7-1 1-16,-9 1 2 0,14 0-2 15,-4-6 5-15,-10 6-4 0,16 0 3 0,-4 0-3 0,-12 0 1 16,14-5-1-16,-2 4 0 0,-2 0-2 0,-10 1 1 15,22-4-4-15,-11 4 0 0,5-3-1 0,-1-1 3 16,-1 4 4-16,2-3-3 0,0 2 1 0,4 1 0 16,-7-2 0-16,2 1-3 0,2 1 2 0,-1-3 1 15,0 2 1-15,1 1-1 0,-1-2-1 0,1 4 2 16,-8-2 0-16,7-2-1 0,-3 2-2 0,-13 0 1 16,29 0-2-16,-19 0 2 0,7 0 0 0,-5 2-2 15,-12-2 1-15,26-2-1 0,-9 2 4 0,-8 0-1 16,10 0 1-16,-3 0-4 0,1 2 3 0,2-2-2 15,-5 0 2-15,2-2-2 0,4 4 1 0,-1-2 0 16,-1 0-1-16,-2 1 3 0,4-1-1 0,-4-1 2 16,3 1-2-16,2-2 0 0,-6 2-2 0,5 0 2 0,-1 0-3 15,3 0 5-15,-4 0-6 0,2 0 3 0,-1 0-1 16,6-4 3-16,-8 4-3 0,2 0 3 0,1-1-3 16,-1 1 0-16,0 0 4 0,-2 0-1 0,2-3-5 15,0 3 4-15,1-2-1 0,-4 2 0 0,1 0-2 16,-1-1 0-16,3 1 3 0,-2-2-1 0,-2 4 0 15,-2-4-1-15,4 4 0 0,-1-2-2 0,-1-2 5 16,-15 2-4-16,24-3 2 0,-9 3 2 0,-2-1-2 16,-2 2 1-16,-11-1-2 0,22-1 1 0,-13 0-1 15,-9 1 3-15,19 0 2 0,-8-3-3 0,-11 3-5 16,16 3 4-16,-16-3-1 0,17-3-4 0,-17 3 4 16,13 0 0-16,-13 0 2 0,15-1 2 0,-15 1-1 0,18 0-2 15,-18 0 1-15,12 4 1 0,-12-4-2 0,13 0-3 16,-13 0 1-16,17 0 0 0,-17 0 1 15,17 0 1-15,-17 0 1 0,17-3-3 0,-17 3 3 0,19 0 0 16,-8 0-1-16,-11 0 0 0,19-1 0 0,-9-1-5 16,-10 2 6-16,20-1-1 0,-8 2 2 0,-12-1 2 15,22 0-4-15,-11 0 1 0,2 0 0 0,-13 0-3 16,25 0 0-16,-8 0 4 0,-4 0-2 0,-1 0-1 16,-1 2-1-16,5-1 5 0,0-1-3 0,1 3-3 15,-2-3 3-15,1 0 0 0,-2 1 0 0,2 0 3 16,-3-1-3-16,5 0 0 0,-4-1-3 0,5 1 3 15,-3 1 0-15,1-1 2 0,-1 0 0 0,-2 0 0 16,4 0-1-16,-3 0 0 0,-1 3-3 0,3-6 3 0,-4 6 2 16,7-3-5-16,-7 0 3 0,5 0-2 15,-5 2 1-15,4-4 3 0,-1 2-3 0,-5-3-1 16,-11 3 0-16,25-1 0 0,-10 2-2 0,1 2 3 0,-2-3-2 16,-1 0 4-16,1 0 0 0,-1 0-4 15,2 0-1-15,-2 0 4 0,4 0 1 0,-5 2-1 16,-12-2-6-16,25 0 7 0,-9 0-2 0,-2 0 2 0,-1 0-3 15,-2 0 1-15,-11 0-1 0,22 0 1 16,-11 1-3-16,5 1 5 0,-7-2-2 0,9 0 3 0,-18 0-1 16,24 0-1-16,-8 0-1 0,-4 0 1 0,3 2 1 15,-15-2-2-15,22 0 0 0,-10-2 3 0,2 2-4 16,-14 0 2-16,26 0-1 0,-11 0-3 0,2 0-2 16,-4 2 7-16,2-2-7 0,-1 0 5 0,-1-2 2 15,3 0-2-15,-1 2 0 0,-15 0 4 0,27-1-6 16,-15-1 2-16,-1 2 0 0,-11 0 1 0,22 0-3 15,-9 0 1-15,1 0-1 0,1 0 2 0,-15 0 2 16,23 0-2-16,-11 0-1 0,-1 0 1 0,5-3 1 0,1 6-1 16,-2-3 1-16,-2 0 1 0,5 2 0 15,-3-2-1-15,1 0 1 0,1-2 0 0,-2 2-6 0,2 0 6 16,1 0-4-16,-3 2 2 0,5-1-3 0,-4-1 2 16,0 2 1-16,4-4-1 0,-5 2 0 0,4 0-2 15,-2 0 3-15,5-1 0 0,-6 1 3 0,4 0-6 16,-1 0 1-16,-2 0 0 0,2-2 2 0,0 2 2 15,1-3-3-15,-1 3-2 0,2-1 6 0,-3 1-7 16,7-1 8-16,-8 1-6 0,2-3 0 0,0 2 2 16,-1-1-1-16,-1 1-1 0,-1-2 2 0,3 3-2 15,1-1 3-15,-4-1 1 0,-1 2 0 0,2-1 1 0,-3-2-3 16,4 3 0-16,-3-1 3 0,5 1-2 16,-2-1 0-16,-3 1-3 0,2-2 3 0,0 1-3 15,1-1 2-15,-2 2-1 0,2-4 2 0,0 4-2 0,1-1-1 16,-2 0 4-16,-2 1-4 0,4 0 4 0,0 0-6 15,-1-1 3-15,-1 1 5 0,1-3-5 16,1 3 1-16,-4 0 0 0,4-1-3 0,1 1 6 0,-1-2-6 16,-1 4 6-16,-2-4-3 0,4 2-3 0,-2 0 3 15,-3 0-1-15,-1 2-1 0,4-2 4 0,2 0-1 16,-4-4-2-16,2 6 1 0,1 0-2 0,1-2-1 16,-7 0 6-16,7 0-4 0,-4 0 1 0,2 1 0 15,-3-1-4-15,3-1 2 0,-3 1 2 0,3-2 1 16,-1 4 1-16,0-2-4 0,1-2 2 0,-2 2 0 15,1-2-1-15,2 2 0 0,-3 0 1 0,2 0 0 16,2 0 2-16,-4-2-4 0,3 1 2 0,1 1 0 16,-1 0 0-16,1 0-2 0,-1 0 3 0,0-3 1 0,2 3-8 15,-1 0 5-15,5 0 4 0,-7 0 1 16,4-1-3-16,1 1 0 0,-2-3-1 0,2 6 0 16,-3-6 2-16,-1 2-3 0,1 1 3 0,-3 0-6 0,9-3 7 15,-7 3-3-15,1-3 0 0,-1 3 0 0,0-3 2 16,2 6-3-16,-1-6 1 0,0 2 2 0,0 1-2 15,-1 0 0-15,1-1 0 0,5 1 0 0,-4-2-1 16,6 1 0-16,-8-1 3 0,1-2 1 0,2 4 1 16,-3 0-2-16,7 0-4 0,-7 0-1 0,5-3 3 15,-2 0-1-15,-2 3 1 0,2 0 0 0,3 0-8 16,-4 0 8-16,-1 0 1 0,-1 3-3 0,2-3 2 16,-3 0-2-16,3 3 3 0,1-3 2 0,-4 0 0 15,-2 2-2-15,2 0-3 0,0 0 4 0,-1-2 0 16,2 1-1-16,-1 1-1 0,1-2-2 0,1 1 4 15,-4-1-4-15,2 1 1 0,1-1 0 0,-2 3 3 16,1-3-1-16,1 3 1 0,-3 0-5 0,4-3 5 0,2 1-2 16,-4-1 2-16,1 3-7 0,1-2 7 0,-1-1-2 15,7 0-3-15,-7 3 6 0,0-3-1 16,2-3-4-16,2 3 4 0,-1 0 1 0,-4 0-2 0,10 0 3 16,-10 0-3-16,4 0-3 0,-2 0 3 0,1 0-3 15,-2-1 2-15,0-2-1 0,2 3 3 0,-1 3-4 16,1-6 5-16,-2 2-4 0,5-2-1 0,-5 0 2 15,1 3 1-15,-1 0-3 0,-1-3 2 0,1 2-8 16,1 0 8-16,-5-1 4 0,1 1-4 0,0 1 0 16,4-2-1-16,-4 2 1 0,4-2 3 0,-1 0-2 0,-4 2-1 15,3-3 1-15,1 3 0 0,1-3-2 16,-4 3-1-16,3-3 0 0,-1 3 4 0,2-4-1 16,-4 4-2-16,2 0 2 0,-3 0 1 0,4 0-2 0,-1-1 2 15,-3 2-1-15,4-2-4 0,-4 1 4 16,3 0-6-16,-3 0 8 0,2-3-3 0,-1 3 0 15,2 0-2-15,0 3-1 0,-2-3 5 0,2 1-2 16,-1 1-5-16,0-4 6 0,1 4 1 0,-3-2-3 0,3 0-1 16,-1-2 2-16,-3 2 4 0,4 2-2 0,-3-2-2 15,5 0 0-15,-2 0-1 0,-4-2 5 0,4 2-1 16,-1-1-2-16,1 1-2 0,1 0-1 0,0-3 4 16,1 3-5-16,-4 0 0 0,2 0 3 0,0 0-3 15,-2 0 2-15,4 0 4 0,-2 0 1 0,1 0-4 16,0 0 1-16,-2 0-3 0,4 3 0 0,-2-6 2 15,2 3 0-15,-2 0 0 0,7 0 0 0,-7 0 3 16,7 0-3-16,-6 0 0 0,0 0 0 0,5 0 1 16,-1-1-1-16,-5-2 3 0,-1 3 0 0,3-1-2 0,5-1-1 15,-7 4-2-15,6-5 1 0,-7 0-1 0,8 3 5 16,-9-1-4-16,9-1 1 0,-8-2-1 0,1 4 3 16,0 0-3-16,1 0 1 0,-2 0-5 15,1-2 6-15,0 1 2 0,-2 1 0 0,1 0-4 0,1 0 0 16,-2 0 3-16,0 0-3 0,1 0 3 0,-3-2-3 15,0 2-3-15,2 0 6 0,-2 0-5 0,1 0 3 16,0 0-2-16,-1 2 2 0,-1-1-6 0,4-1 8 16,-4 0 3-16,1 0-6 0,2 0 4 0,-1 2-2 15,-2 2-2-15,2-4 0 0,-3-4-1 0,4 4 4 16,-1 4-4-16,-1-4-1 0,3 2 3 0,-2-2 1 16,-1 0-1-16,2 0-1 0,-2 1 0 0,-2-2 4 15,2 1-1-15,3 0 1 0,-3 0-6 0,3 0 5 16,-3 0 0-16,1-2-2 0,0 2-2 0,1 0 0 0,-1 0 4 15,-1 0-2-15,2 0 3 0,-2 0-1 0,-1 2-3 16,4-4 0-16,0 4-5 0,2-4 8 16,-4 2-1-16,-3 0 2 0,4 0-3 0,4 0-1 0,-6 0 1 15,3 0-1-15,1 0 2 0,-4-4 0 0,1 4 1 16,4-2-2-16,-2 4 2 0,-1 2-4 0,3-8 3 16,-4 2 2-16,2 2 2 0,-1 0-6 0,0-1-1 15,3 1 3-15,-5 1-2 0,3-2 4 0,-2 1-5 16,0 1 4-16,-1-1-3 0,0 2 2 0,2-4-3 15,-2 2 2-15,2 2-2 0,-3-2 2 0,1 0 2 16,0 0-3-16,3 0 1 0,-3 0-1 0,1 0 3 16,0 4-3-16,-1-8 2 0,3 4-3 0,-3 0 4 15,1 0-5-15,1 0 3 0,-4 0 3 0,-13 0-2 16,30 0 0-16,-15 0-3 0,-3 0-1 0,1 4 2 16,2-4 2-16,-1 0 1 0,4-4-5 0,-5 4 1 0,2 0 1 15,0-2 1-15,1 2 2 0,-1-3-1 0,0 3-2 16,2 2 1-16,-7-2 2 0,6-2-4 0,-1 2 6 15,0-2-2-15,-1 2-5 0,2 0 7 16,-3 0-11-16,2 0 8 0,3 0-1 0,-3 0 1 0,0 0-2 16,-3 0 1-16,1 0-1 0,1 2 2 0,1-2-1 15,1 0 0-15,-1 0 2 0,0 2-1 0,1-2-1 16,-1 1 0-16,-1-1-2 0,1 0 3 0,-3 2-2 16,3-4 2-16,1 4 0 0,-1-2-4 0,0 0 1 15,1 4-8-15,-1-4 11 0,0 0-2 0,3-4 5 16,-3 4-3-16,1 4 0 0,-1-4-2 0,0 0-2 15,3 0 4-15,-3 0 0 0,3 0 0 0,-2 0 0 16,1 2-1-16,-1-2 1 0,0-2 1 0,-1 2-1 16,0 0 1-16,2 2-2 0,-3-4-1 0,0 2-1 0,-14 0 3 15,25 0 1-15,-13 0-3 0,-1 0-2 0,1 0 1 16,-12 0 5-16,20 0 0 0,-9-4-5 0,-11 4 3 16,21 0-3-16,-21 0-1 0,16 0 6 0,-4-2-5 15,-12 2 4-15,18 0-4 0,-18 0 3 0,16 0 0 16,-16 0 0-16,18 0 0 0,-18 0-1 0,20 0-5 15,-11 0 5-15,-9 0-1 0,18 2 2 0,-18-2-3 16,14-2 3-16,-3 4-1 0,-11-2 0 0,15 0 1 16,-15 0 0-16,18 4-2 0,-18-4 1 0,16 0 0 15,-8 0 1-15,-8 0-1 0,13 0 2 0,-13 0-5 16,0 0 3-16,18 0 0 0,-18 0-5 0,15 0 8 16,-15 0-2-16,16 3 2 0,-16-3-5 0,17 0 4 0,-7 3-4 15,-10-3 3-15,19 0-2 0,-19 0 0 16,17 0 4-16,-17 0-2 0,21-3-1 0,-11 3 5 15,-10 0-7-15,18-1 4 0,-18 1-3 16,15-2 3-16,-15 2-5 0,12 0 8 0,-12 0 1 0,9-4-4 0,-9 4 2 16,0 0-6-16,0 0-2 0,0 0-5 0,6-7-14 15,-6 7-14-15,0 0-15 0,0 0-27 0,0 0-23 16,-33-6-30-16,33 6-207 0,-25-4-366 0,13 3 163 16</inkml:trace>
</inkml:ink>
</file>

<file path=ppt/ink/ink29.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in"/>
          <inkml:channel name="T" type="integer" max="2.14748E9" units="dev"/>
        </inkml:traceFormat>
        <inkml:channelProperties>
          <inkml:channelProperty channel="X" name="resolution" value="393.73947" units="1/cm"/>
          <inkml:channelProperty channel="Y" name="resolution" value="393.73947" units="1/cm"/>
          <inkml:channelProperty channel="F" name="resolution" value="249.9771" units="1/in"/>
          <inkml:channelProperty channel="T" name="resolution" value="1" units="1/dev"/>
        </inkml:channelProperties>
      </inkml:inkSource>
      <inkml:timestamp xml:id="ts0" timeString="2023-08-11T05:35:14.612"/>
    </inkml:context>
    <inkml:brush xml:id="br0">
      <inkml:brushProperty name="width" value="0.04667" units="cm"/>
      <inkml:brushProperty name="height" value="0.04667" units="cm"/>
      <inkml:brushProperty name="color" value="#3165BB"/>
      <inkml:brushProperty name="fitToCurve" value="1"/>
    </inkml:brush>
  </inkml:definitions>
  <inkml:trace contextRef="#ctx0" brushRef="#br0">9 269 118 0,'0'0'133'15,"0"0"-18"-15,0 0-4 0,0 0-9 0,0 0-13 0,0 0-6 16,0 0-4-16,0 0-11 0,0 0-4 15,-10-11-10-15,10 11 7 0,0 0-7 0,0 0-5 0,0 0-2 16,0 0-3-16,0 0-3 0,0 0 2 0,0 0-4 16,0 0-2-16,0 0-4 0,0 0-3 0,0 0-8 15,0 0 7-15,0 0-3 0,27-7-5 0,-27 7-6 16,0 0 8-16,12-4-3 0,-12 4-3 0,13 0-1 16,-13 0-2-16,13 0 0 0,-13 0 0 0,0 0-7 15,15 1 2-15,-15-1-3 0,12 0 1 0,-12 0 0 16,15 0 0-16,-15 0-1 0,14 3-1 0,-4-2-3 15,-10-1 4-15,15 1-4 0,-15-1 3 0,16 0-2 16,-16 0 2-16,17 0 0 0,-7 0-2 0,-10 0-5 16,17 0 4-16,-17 0 1 0,19-1 1 0,-10 0-1 15,-9 1-5-15,16-3 1 0,-4 2 4 0,-12 1 4 0,17-2 4 16,-7-2-3-16,-10 4 7 0,16-4-7 0,-16 4 3 16,20 0-2-16,-10-3-1 0,-10 3 1 0,18-2-1 15,-7 0-1-15,-11 2-3 0,13 0 0 0,-13 0 3 16,13-3-3-16,-13 3 1 0,12 0 3 0,-12 0-8 15,14 0 6-15,-14 0-4 0,0 0-2 0,15 0 0 16,-15 0 1-16,0 0-1 0,18 0 6 0,-18 0-6 16,15 0 2-16,-15 0 4 0,13 0-5 0,-13 0 1 15,19 0-1-15,-19 0 0 0,17 0-5 0,-7 0 6 16,-10 0-2-16,21 0 0 0,-10 0 2 0,5-4 1 0,-16 4-14 16,19 4 14-16,-2-4-4 0,-7 0 0 0,2 2 2 15,-12-2-3-15,22 1 3 0,-8-1 1 16,-2 4-9-16,-2-1 7 0,7-3-2 0,-5 4-1 0,3 0-5 15,-4-4 12-15,3 3 0 0,1 1 1 16,1-3-7-16,1 4 3 0,-1-1-4 0,0-2 7 16,4 3-7-16,-7-3-2 0,2 1 7 0,3 1-1 0,0-3 4 15,-3 3-3-15,4-1-6 0,-1 0 7 0,-1-2-4 16,2 3 0-16,0-2-11 0,1 2 15 0,-4-4-3 16,3 3-2-16,1 3 3 0,-1-2-1 0,1-1 6 15,-1-1-6-15,3 4 3 0,2-5-3 0,-4 5 4 16,5-6-5-16,-1 4 2 0,1 1-1 0,1-3-2 15,-1 3 5-15,-1 0-4 0,-5-1 1 0,7 0 1 16,-7 0-1-16,0-1 0 0,2 3-1 0,-1-6 3 16,5 6-3-16,0-1-2 0,-5-1 7 0,-1-1-5 15,0 1 0-15,1 0 1 0,-1-1 6 0,1 1-4 16,-1-1-3-16,-1 1-4 0,1-3 4 0,1 4 0 16,-2-5 0-16,1 5 2 0,0-4 0 0,-1-1-3 15,8 1 3-15,-7-1 1 0,-3 3 1 0,4-3-5 0,-1 1-10 16,1 1 11-16,-4-4 3 0,3 2-1 0,-2 0 0 15,-1 0-3-15,2 2 2 0,1-4 0 16,-2 2 1-16,-4-1 0 0,4-2 2 0,-1 2-1 0,-3 1-13 16,2 0 14-16,-4-1-6 0,2-2-3 0,4 3 8 15,-17 0 1-15,28-2-2 0,-18 2-4 0,-10 0 6 16,23 0-6-16,-14-4 6 0,7 4-3 0,-16 0 0 16,23-1 3-16,-13 1-2 0,-10 0-1 0,22 0 5 15,-11-1-5-15,-11 1-1 0,22-3-1 0,-22 3-1 16,20-1 2-16,-11 0 2 0,-9 1 0 0,22 0 4 0,-12 0-5 15,1-2 3-15,-11 2-2 0,22-2-2 16,-5 2-2-16,-1 0 9 0,-4-2-7 0,-12 2-2 0,22-1 3 16,-8 1-1-16,5 0 0 0,-9-2 5 15,7-2 2-15,1 3-5 0,-5 1-4 0,4-3 0 16,-1 2 1-16,0 1 4 0,1 0-2 0,-4 0 0 0,5-2 0 16,-1 2 0-16,2-1-2 0,-3 1 0 0,4 0-2 15,-7-3 5-15,7 3 3 0,-1-1-5 0,0 1 1 16,1 0 3-16,-1 0-2 0,0 0-1 0,4 0-4 15,-4-1 6-15,2 1 0 0,2-3-3 0,-4 2 0 16,3 1 3-16,-2-1-3 0,2-3 0 0,5 4-2 16,-8 0 2-16,1 0-1 0,5 0-1 0,-6 0 5 15,8-3 0-15,-7 0-9 0,-1 2 8 0,3 1-2 16,-2 0 1-16,-1-2-3 0,7-2 5 0,-10 3-3 16,3 1 5-16,1 0-1 0,-1 0-3 0,0 0 6 0,1-2-5 15,-1 2 2-15,-2 0-1 0,2-1-6 0,0 1-4 16,1 0 8-16,-1-1 1 0,1 2-3 15,-4-5 1-15,0 4 6 0,7 0-4 0,-4-1 0 0,4-1 1 16,-4 0 0-16,-1 0-5 0,1-1 0 0,-2 3 7 16,0 0-7-16,1-2 5 0,2-1-3 0,-5 2 0 15,4 0-4-15,0-3 4 0,-5 4 4 0,5 0-4 16,-5-3 1-16,5 3 1 0,-3-2-7 0,1 0 6 16,-1 2 2-16,-1 0 0 0,2-3-3 0,-1 3 1 15,0-1-6-15,-1-3 7 0,3 4 2 0,-1-2-7 16,-1 2 7-16,-1-1-2 0,1 1 1 0,4-3-1 15,-4 2 1-15,4 1-3 0,-4-2 2 0,0 0 0 16,2 2-1-16,0-2 0 0,0 2 2 0,-2-3-1 16,2 3-2-16,0 0-1 0,0 0 1 0,0 0 2 15,1 0-2-15,-1 0 0 0,-3-4 0 0,5 4 3 16,-1 4-1-16,-6-8-5 0,7 4 0 0,-4-1 2 0,2 1 5 16,2 0-3-16,-3 1-2 0,1-2 2 0,0 1 0 15,-1-1-3-15,1 1 4 0,1-1 0 0,-1 1 2 16,-2 0-5-16,4 0 4 0,-3-3-5 0,3 3 0 15,-2-1 5-15,0 1-1 0,0 0-3 0,2 0 4 16,-3 0 0-16,1 0 3 0,1 0-5 0,1 0 2 16,-1 0-2-16,-3-3 4 0,4 6 1 0,-1-3-1 15,-1-3-3-15,-2 3-3 0,10 0 1 0,-8-2-2 16,-2 2 1-16,2-1-2 0,0 0 9 0,-3 1-12 16,4-3 4-16,1 2 8 0,-1 1-7 0,0-2-4 0,-2 0 8 15,2 2-5-15,-2-2 1 0,0 2 2 16,1-1-1-16,2-1 5 0,-4 4-7 0,3-4 5 15,-1 2-5-15,2 0 3 0,-1 0 2 0,-2 0-2 0,0 0 2 16,3 0-2-16,-1 0-2 0,1 0 4 0,-1-4 2 16,-1 8-4-16,1-8 0 0,2 4 2 15,3-1-13-15,-3 0 9 0,-2 1 7 0,2 0-6 0,2 0 4 16,-6 0-3-16,10 0-1 0,-7-1-2 0,2 1 2 16,-4 0-1-16,4-3 3 0,-2 3-2 0,1 3 2 15,-2-6 2-15,0 2 0 0,2 1 1 0,-4-4-2 16,5 3-8-16,-4 1 3 0,1 0 3 0,1 0 2 15,-2-1 0-15,1 1 4 0,0 0-4 0,-2 0-1 16,1 0 3-16,-2 0-4 0,3 1 1 0,1 0-3 16,-1-1-5-16,-4 0 10 0,3 4-1 0,0-3-7 15,-2 2 5-15,4-2 3 0,-2 0-6 0,-2-1 3 16,0 1 6-16,1-1-5 0,-1 4 3 0,-1-4-3 16,3 0-3-16,-3 0 5 0,0 2-4 0,1 1-5 15,-2-1 9-15,2 0-2 0,2-4-7 0,-3 5 3 16,3-3-1-16,-3 0 8 0,3 0-2 0,-2-1-2 0,3 2-1 15,-2-1-2-15,1 0-2 0,1 0 2 0,1-1 2 16,5-1-1-16,-6 4 3 0,7-2 1 0,-6-2 0 16,0 0-5-16,7 2 1 0,-2 0 0 0,2-2 2 15,-3 1-1-15,3 1 5 0,1-2-4 0,-4 2 2 16,1 0 1-16,1 0-8 0,0 0 5 0,0-4 2 16,-2 4-5-16,1-1 1 0,2 2 2 0,-6-2 0 15,4 1 0-15,-6 1-2 0,1-2 4 0,5 1-2 16,1 0 0-16,-3 0 3 0,-3-1-3 0,5 0 0 15,2 1 2-15,-6 0-1 0,-2-3 1 0,2 3-1 16,3-1 0-16,1 1-6 0,-5 0 11 0,7 0-6 16,-10-4 2-16,3 3-4 0,5 1 1 0,-4-1 2 0,-2 1-1 15,1 0-8-15,-2 0 7 0,1-1 2 16,1 1-1-16,-3 0 0 0,6 0-1 0,-4-3-9 16,-1 3 12-16,1-1-5 0,1-1 3 0,1 2-2 0,4 2 3 15,-7-2 0-15,1-2 0 0,1 2 1 0,-1 0-3 16,-2-2 2-16,3 0 2 0,0 2 0 0,-1 0-3 15,-4 0-3-15,5 0 1 0,-1 0 5 0,2 0-4 16,-3-1 1-16,1-2 3 0,0 3 0 0,-2 0-4 16,1 0 1-16,1 0-4 0,-1 0 6 0,-2 0-2 15,4 0 1-15,-2 0 0 0,1-3 0 0,-2 6-2 16,0-3 4-16,0 0-3 0,2 0-1 0,-2 0 3 16,2-3-1-16,-1 1 0 0,0 2-2 0,0 0 1 15,-2 0-6-15,0 0 7 0,5 0-6 0,-1 0 8 0,7-2-3 16,-11 2 2-16,3-1-3 0,-2 2 2 15,1-1 1-15,10 0-1 0,-10 0 2 0,-2 2-2 16,5-2-5-16,-1 0 4 0,-1 2 2 0,0-2-1 0,-2 0 2 16,4 0 1-16,-3 3-2 0,1-3-3 0,-1 0 0 15,0 3 3-15,0-3-2 0,-3 1 1 16,4 1-1-16,0-2 0 0,1 0 1 0,-2 0 2 0,1 0-3 16,0 2 0-16,-4-2 0 0,5 0 0 0,-4 0-1 15,2 2 2-15,0-4-2 0,-3 2 2 0,3 0 1 16,-2 0-2-16,-1-2-1 0,4 2 2 0,-2 0-2 15,-1-2 5-15,1 1-3 0,1 1 0 0,-1-3-2 16,1 3-2-16,-1-3 6 0,1 1-11 0,0 0 7 16,-2 2 0-16,2-1 3 0,-3-1-3 0,3 2 0 15,-2-4 2-15,0 4-4 0,1-1 7 0,2 0-3 16,-1 0 3-16,-3-3-4 0,0 2-5 0,1 0 5 16,1 2 2-16,-1-2-4 0,-1 1 2 0,3-2 2 0,-8 3-4 15,7 0 0-15,-4-1 4 0,2 1-2 0,-1-2-3 16,0 2 5-16,3 0-3 0,-7-2 0 0,7 2 0 15,-17 0 3-15,22-3 2 0,-8 0-3 0,3 3 5 16,-8 0-4-16,-9 0 0 0,27-3-5 0,-10 2 2 16,-2 1-3-16,2-1 4 0,-8-1-2 0,9 0 4 15,-1 1-1-15,1-1 4 0,-2 0-5 0,2 0 1 16,0 2-7-16,-3-1 3 0,3-2 4 0,1 2 0 16,-3-3 1-16,2 4-2 0,-3-2-3 0,3-2 6 15,-3 4 0-15,4 0 1 0,-1-1-5 0,-3-2 1 16,5 2-2-16,-4-1 2 0,2 1 3 0,0-2-4 15,-3 6 4-15,0-6-8 0,1 0 4 0,-1 2-3 16,0 0 7-16,0-1-4 0,1 4 1 0,-1-4-1 16,0 2-1-16,-3 0-1 0,4-2 6 0,-1 1-3 15,0-1 2-15,0 2-1 0,1-2-3 0,-2 0-2 16,-2 1 2-16,3 1 3 0,0-3-3 0,3 3 3 0,-5 0-1 16,3-1 2-16,4-2-3 0,-4 3 2 15,1-1-2-15,0 1 1 0,-2-2 0 0,2 2 2 0,-4-4-6 16,2 4 7-16,0-1-3 0,1 1 2 0,1-3-1 15,-2 3 2-15,3 3-6 0,0-2 3 0,-4-1 3 16,1 0 1-16,2 0 0 0,-2 0-4 0,0 0-2 16,3 0 0-16,-5 0 4 0,5 0-2 0,-2-1-3 15,-2 1 3-15,4 0-1 0,-4 0-1 0,4 0 1 16,-3-3 2-16,3 3-2 0,-4-1 3 0,2 1 3 16,0-2-7-16,-1 1 2 0,0 1 2 0,3 0-3 15,-3-2 3-15,-3 0-6 0,6 2 3 0,-3-2 1 16,1-2-2-16,-2 2 5 0,2 1-2 0,-1 1-1 0,-2 0 1 15,2-3 0-15,2 0 1 0,-4 2 0 16,4-3-4-16,-4 1 2 0,3 2 6 0,-1-1-9 0,0 2 0 16,2-1 3-16,-3-2 0 0,0 0 1 0,1 1-1 15,-2 0 1-15,4 1 1 0,-5-1-4 0,3 0 3 16,-1-2-4-16,1 4 2 0,2-2 1 0,-2 0-2 16,0 1 1-16,-2-2-1 0,2 2-3 0,0-1 8 15,0 1-2-15,-3 1-1 0,1-4-3 0,2 4 2 16,-2 0 2-16,-1-2-2 0,-12 2 1 0,29-2-3 15,-13 0 2-15,-2 2-1 0,2-1 4 0,0-2-4 16,-16 3 2-16,27 0 1 0,-13 0-5 0,1-1 4 16,-2 1 2-16,5 0 4 0,-5 0-4 0,1 1-1 15,-1-1-2-15,2 0 0 0,-3 0-9 0,-12 0 12 16,25-3 2-16,-10 3 0 0,-15 0-6 0,21 0 4 16,-10 0 0-16,-11 0-1 0,22-2 2 0,-12 2 0 15,-10 0-3-15,21-2-2 0,-21 2 3 0,20 0-3 0,-11 0-2 16,-9 0 7-16,19 0-2 0,-10-1-1 0,-9 1-4 15,25 0 0-15,-13-2 6 0,-12 2-5 0,21 0 3 16,-9 2 0-16,-12-2 2 0,19 0-3 0,-8 0 3 16,7 0-2-16,-6 0 0 0,1-2 3 0,6 2-2 15,-8 0-1-15,-11 0 2 0,24-2-2 0,-9 2-6 16,-2 0 0-16,-13 0 5 0,24 2 3 0,-12-2-2 16,3-2 2-16,0 2 0 0,-3-1-1 0,3 1-4 15,-2-1 6-15,3-1-1 0,-16 2 0 0,23 0 2 16,-13-2-6-16,5 2-1 0,-15 0 5 0,21-2-20 15,-12 2 20-15,-9 0-3 0,22-4 2 0,-11 4-3 16,-11 0 5-16,24-1 2 0,-12 1-5 0,-12 0 0 16,20-2-3-16,-11 1 1 0,-9 1 8 0,24-3-5 0,-15 3 4 15,3-1-3-15,3 1-2 0,-15 0-3 16,25-2-4-16,-13 2 8 0,-3 0 0 0,-9 0-2 16,18 0 1-16,-18 0 1 0,20-4 2 0,-12 8-2 0,-8-4-5 15,20 0 5-15,-20 0 1 0,15 0-6 0,-5 0 3 16,-10 0 2-16,20 0-1 0,-20 0 5 0,16 0-3 15,-16 0 2-15,16 0-5 0,-16 0-2 0,14 0 2 16,-14 0 1-16,10 0-1 0,-10 0 1 0,0 0 1 16,17 0 1-16,-17 0 1 0,0 0-5 0,12 0 2 15,-12 0 6-15,0 0-6 0,0 0 1 0,0 0 9 16,0 0-6-16,15 0-5 0,-15 0-1 0,0 0-5 16,0 0 9-16,0 0 1 0,11-4-3 0,-11 4-3 0,0 0 5 15,0 0-2-15,15-1 1 0,-15 1 1 16,0 0-8-16,0 0 6 0,9-4 1 0,-9 4-4 15,0 0 5-15,0 0-2 0,0 0-12 0,0 0-8 16,0 0-9-16,0 0-7 0,0 0-20 0,0 0-26 0,0 0-22 16,0 0-57-16,0 0-88 0,-35 9-270 0,35-9 120 15</inkml:trace>
</inkml:ink>
</file>

<file path=ppt/ink/ink290.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in"/>
          <inkml:channel name="T" type="integer" max="2.14748E9" units="dev"/>
        </inkml:traceFormat>
        <inkml:channelProperties>
          <inkml:channelProperty channel="X" name="resolution" value="393.73947" units="1/cm"/>
          <inkml:channelProperty channel="Y" name="resolution" value="393.73947" units="1/cm"/>
          <inkml:channelProperty channel="F" name="resolution" value="249.9771" units="1/in"/>
          <inkml:channelProperty channel="T" name="resolution" value="1" units="1/dev"/>
        </inkml:channelProperties>
      </inkml:inkSource>
      <inkml:timestamp xml:id="ts0" timeString="2023-08-11T05:35:25.155"/>
    </inkml:context>
    <inkml:brush xml:id="br0">
      <inkml:brushProperty name="width" value="0.04667" units="cm"/>
      <inkml:brushProperty name="height" value="0.04667" units="cm"/>
      <inkml:brushProperty name="color" value="#3165BB"/>
      <inkml:brushProperty name="fitToCurve" value="1"/>
    </inkml:brush>
  </inkml:definitions>
  <inkml:trace contextRef="#ctx0" brushRef="#br0">0 69 2 0,'0'0'93'0,"0"0"-5"0,2-8-16 0,-2 8 1 16,0 0 0-16,0 0-5 0,0 0-11 0,3-13 0 15,-3 13-2-15,0 0-3 0,0 0-3 0,0 0 2 16,6-8-4-16,-6 8-3 0,0 0-9 0,0 0 5 16,3-10 0-16,-3 10-4 0,0 0 1 0,0 0 0 15,3-10 3-15,-3 10-3 0,0 0-1 0,0 0 3 16,4-14-1-16,-4 14 3 0,0 0-5 0,0 0 5 0,0 0 0 16,0 0-7-16,0 0 5 0,3-7-3 0,-3 7-1 15,0 0-3-15,0 0 6 0,0 0-9 16,0 0 2-16,0 0-1 0,0 0-2 0,0 0-1 0,0 0 0 15,0 0-7-15,0 0-3 0,0 0-3 0,0 0 0 16,0 0-1-16,0 0 1 0,0 0-3 0,0 0 4 16,0 0-1-16,0 0 2 0,0 0 0 0,0 0-4 15,0 0-5-15,0 0 10 0,6 26-3 0,-6-26 3 16,0 0-12-16,3 15 10 0,-3-15 0 0,0 11 0 16,0-11-3-16,2 14-3 0,-2-14 6 0,0 12 2 15,0-12-2-15,0 17-1 0,0-17-5 0,0 19 4 16,0-11 1-16,0 6-2 0,0-4-1 0,0-10 1 0,0 25-3 15,-2-14 0-15,-1-1-1 0,3-10 0 0,0 18-1 16,-3-5 1-16,3-2-3 0,0-11 0 16,6 18 1-16,-9-3-1 0,3-6 1 0,-3 4-4 0,3-1 3 15,0 0-1-15,0 3-2 0,-6-6-2 0,6 2 2 16,0-11 2-16,0 19 2 0,0-8-3 0,-1-2 0 16,-2 5 0-16,3-14-1 0,0 21-2 0,0-7 3 15,-2-4-1-15,4 1 2 0,-2 0-9 0,0 3 9 16,0-14 0-16,3 21-2 0,-2-10 4 0,-1-1-6 15,3 5 3-15,-3-3-2 0,3 3-2 0,-3-3 1 16,0-1 1-16,3 2 3 0,0-3-4 0,3 3 6 16,-4 2-5-16,1-2 2 0,0-3-5 0,0 4 7 15,0-5-3-15,-2 2 0 0,4 0 0 0,-5-2 0 0,4 6 1 16,-4-1-4-16,3-1 3 0,0 2-1 0,0-1-4 16,0-1 3-16,1 2 0 0,-4 0 0 0,3-3 3 15,0 4-2-15,0-3 1 0,-1 4-5 0,2-5 0 16,1 3 4-16,-5-3-4 0,3 5 3 0,3-2 4 15,-5-1-1-15,4-1-6 0,-1 2 1 16,-1 0 5-16,3 1-3 0,0 0 1 0,-4-1-4 0,4-1 7 16,0 1-3-16,-3 2 1 0,1-3-4 0,2 3-1 15,0-1 2-15,-2-4-1 0,-1 3 1 0,3 2 1 16,-3-3 4-16,3-1-1 0,-1 4-3 0,-2-4-5 16,0 3 9-16,3-3-3 0,-2 2 4 0,-1 2-9 15,3 0 4-15,-3-2-2 0,-1 3 3 0,2-3-1 16,-2 3 2-16,1-3 1 0,0 3-3 0,-3-1 2 15,7 3 2-15,-4-4-1 0,0 1-1 16,0 1-1-16,0 1 4 0,-3-4 0 0,6 9-1 0,-5-7-4 16,2 0 3-16,0 1 0 0,3-4 0 0,-4 4 2 0,2-1-3 15,1 0-2-15,-2 1 5 0,0-2-5 16,1-1 3-16,-2-1-2 0,2 5 2 0,-1-4 0 16,0 1-4-16,0-1 6 0,0 1-2 0,-1-3-2 0,4 5 2 15,-5-8 0-15,4 5 0 0,-3-2-1 0,-2 4 2 16,5-5 2-16,-5-2-4 0,1 0 0 0,2 1 1 15,-3 3-2-15,2-4 2 0,-2 5 0 0,3-4 0 16,0-2 4-16,0 2 2 0,-3-11-2 0,3 19 5 16,-2-7-6-16,-1-2 5 0,0-10-2 0,2 19-3 15,-2-13 3-15,1 7 1 0,-1-13-3 0,3 14-3 16,-3-3 1-16,6-3 0 0,-6-8-1 0,0 18 1 16,3-10-2-16,-3 3 3 0,0-11-3 0,5 15-2 15,-4-7 2-15,-1-8-1 0,0 16-2 0,0-16 5 16,0 18-2-16,0-8 1 0,0-10-2 0,2 17-1 15,-2-9 5-15,0-8-3 0,0 17-2 0,0-17 5 16,0 18-6-16,0-10 4 0,0-8 0 0,-2 16 2 0,4-6-3 16,-2-10-2-16,0 19 1 0,3-11 0 0,-3-8 0 15,-3 16 2-15,6-7-4 0,-3 1 2 16,0-10-1-16,0 18 2 0,0-10-2 0,0-8 3 16,0 21-4-16,0-12 3 0,0-9-3 0,0 17-2 0,0-6 2 15,0-11-1-15,3 19 1 0,-3-13 1 0,0-6 2 16,3 20 2-16,-3-12-3 0,0 2 1 0,0-10-3 15,0 19 5-15,0-9-7 0,0-10 5 0,3 17-3 16,-2-7 1-16,-1-10-1 0,0 18 3 0,3-11 0 16,-3-7-2-16,3 17 2 0,-3-17 0 0,3 15-3 15,-3-5 1-15,0-10 0 0,3 14 3 0,-3-14-2 16,0 12 1-16,3-5-2 0,-3-7 2 0,0 12-2 16,0-12 5-16,3 12-4 0,-3-12 1 0,2 16-3 15,-2-16 3-15,3 10-2 0,-3-10-1 0,0 10-1 16,0-10 5-16,1 11-4 0,-1-11 3 0,2 10-3 15,-2-10 2-15,1 11-2 0,-1-11 3 0,0 0 2 16,0 12-1-16,0-12-4 0,0 0 2 0,0 16-2 0,0-16 2 16,0 0-1-16,0 11 0 0,0-11 1 0,1 10 4 15,-1-10-5-15,0 0 2 0,0 0-2 0,-1 14 5 16,1-14-1-16,0 0-1 0,-1 14 0 0,1-14-2 16,0 0 3-16,0 0 0 0,0 14-3 0,0-14 4 15,0 0-3-15,-2 9 3 0,2-9-1 0,0 0-2 16,-1 12 1-16,1-12 2 0,0 0 0 0,0 14 0 15,0-14 1-15,0 0-2 0,-3 10-1 0,3-10 1 16,0 0 0-16,0 14-1 0,0-14 0 0,0 0-4 16,-2 14 1-16,2-14 2 0,0 0-1 0,-3 9 3 15,3-9-4-15,0 0 2 0,0 0-1 0,-3 12-2 16,3-12 1-16,0 0 3 0,0 0 0 0,0 0 2 16,0 0 0-16,0 0 1 0,0 0 1 0,3 15-1 0,-3-15 4 15,0 0 1-15,0 0 0 0,0 0 1 16,0 0-2-16,0 0 3 0,0 0 0 0,0 0-2 0,0 0-1 15,0 0-3-15,0 0 2 0,0 0-2 0,0 0-6 16,0 0 7-16,0 0-5 0,0 0 1 0,0 0 2 16,0 0 1-16,0 0-6 0,0 0 2 0,0 0 1 15,0 0 1-15,0 0-2 0,0 0 2 0,0 0-1 16,0 0 2-16,0 12 2 0,0-12 3 0,0 0-1 16,0 0 3-16,0 0 2 0,0 0-4 0,0 0-1 15,0 0 0-15,0 0-2 0,0 0-2 0,0 0 1 16,0 0-4-16,0 0 0 0,0 0 0 0,0 0 1 15,0 0-2-15,0 0-1 0,0 0 2 0,0 0-4 16,0 0 6-16,-6 10-5 0,6-10 1 0,0 0-1 0,0 0-1 16,0 0 3-16,0 0-2 0,0 0 1 0,0 0 2 15,0 0-4-15,0 0 4 0,0 0-4 16,0 0 3-16,6 12-3 0,-6-12 0 0,0 0-2 0,0 0 1 16,0 0-1-16,0 0 5 0,0 0-4 0,0 0 0 15,0 0 1-15,0 0 0 0,0 0-3 16,0 0 4-16,0 0 1 0,0 0-4 0,0 0 3 15,0 0 4-15,0 0-5 0,0 0 3 0,0 0-2 16,0 0-1-16,0 0 0 0,0 0 4 0,0 0-5 0,0 0 2 16,0 0 0-16,0 0 2 0,0 0-1 0,0 0 4 15,0 0-3-15,0 0-4 0,0 0-13 0,0 0-22 16,0 0-27-16,0 0-25 0,0 0-25 0,0 0-42 16,0 0-47-16,22-17-259 0,-16 7-500 0,2 2 221 0</inkml:trace>
</inkml:ink>
</file>

<file path=ppt/ink/ink291.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in"/>
          <inkml:channel name="T" type="integer" max="2.14748E9" units="dev"/>
        </inkml:traceFormat>
        <inkml:channelProperties>
          <inkml:channelProperty channel="X" name="resolution" value="393.73947" units="1/cm"/>
          <inkml:channelProperty channel="Y" name="resolution" value="393.73947" units="1/cm"/>
          <inkml:channelProperty channel="F" name="resolution" value="249.9771" units="1/in"/>
          <inkml:channelProperty channel="T" name="resolution" value="1" units="1/dev"/>
        </inkml:channelProperties>
      </inkml:inkSource>
      <inkml:timestamp xml:id="ts0" timeString="2023-08-11T05:35:27.567"/>
    </inkml:context>
    <inkml:brush xml:id="br0">
      <inkml:brushProperty name="width" value="0.04667" units="cm"/>
      <inkml:brushProperty name="height" value="0.04667" units="cm"/>
      <inkml:brushProperty name="color" value="#3165BB"/>
      <inkml:brushProperty name="fitToCurve" value="1"/>
    </inkml:brush>
  </inkml:definitions>
  <inkml:trace contextRef="#ctx0" brushRef="#br0">0 320 67 0,'0'0'102'0,"19"-3"-1"0,-19 3-11 16,14-1-8-16,-14 1-1 0,15 0 0 0,-15 0-4 16,17-2 0-16,-5 1-3 0,-12 1-8 15,21-3-5-15,-9 3-1 0,-1-3-7 0,-11 3-13 0,22-2 1 16,-12 0 5-16,-1 1-9 0,5-3-2 0,-1 4-4 16,-13 0 0-16,27-2-5 0,-12-2 0 15,0 2 4-15,-5 2-9 0,7 0 3 0,-4-1-3 0,5 1 0 16,-5-3-4-16,7 3-2 0,-1 0-4 0,-2-1-1 15,2 1-4-15,3 0 4 0,2 1-5 0,2-1 4 16,0 0-1-16,0-1 1 0,-1 1-21 0,4 1 24 16,-3 2-10-16,0-2 0 0,2 0 0 0,-1-1 4 15,-2 1-1-15,4-1-1 0,-3 4 3 0,1-4-6 16,3 0-1-16,-5 0 2 0,4 0-3 0,-2 0 5 16,-1 0-7-16,3 0 3 0,-4 0-3 0,2-4 3 0,-2 3 5 15,4 1-5-15,-4-1-2 0,2 0 4 16,-3-3-5-16,1 1 9 0,-5 0-6 0,5 2 0 0,-6-2-8 15,4-1 11-15,0 0-2 0,-3 2 0 16,-1-3-2-16,-1 4 12 0,-3 0-9 0,3-3-5 16,-2-1 3-16,2 3 2 0,-3-1 1 0,5 0-6 0,-6-1 4 15,4 1 2-15,-3 3-2 0,3-5-2 0,-3 4 3 16,-1-4-1-16,3 1-2 0,-2 2 1 0,2-2 1 16,-1 3 3-16,2-1-3 0,-3 1-3 0,3-3 5 15,-2 1-7-15,10 3 4 0,-13-3 0 0,2 2 1 16,3-3 1-16,0 2-2 0,-3 2-3 0,0 0 7 15,4-5 2-15,-3 5-10 0,2-1 6 0,2-3-2 16,-1 3 3-16,0 1-3 0,1-2-2 0,-1 0 3 16,-1-1 2-16,-1 1 5 0,2-2-5 0,-1 0 6 0,1 3-6 15,-1 1 5-15,7-3 5 0,-4 0-8 0,-3 1 1 16,3 0-1-16,-2 1-1 0,7-3 1 0,-1 1-5 16,-5-2 4-16,-3 5-3 0,6-3-1 0,-4 1 5 15,2 2-7-15,-2-3 5 0,5 0-3 0,-6 2 3 16,2 1-6-16,-1-3 7 0,-3 2-2 0,2-1 3 15,-3 1-5-15,3-5-1 0,-3 6 4 0,3-2 1 16,-3 2-4-16,-2-3 0 0,5 1-4 0,-6 2 4 16,-1-2 1-16,2 0 6 0,-1-2-5 0,-12 4-2 15,24-1 1-15,-11 0 2 0,1 0-1 0,1-2-2 16,-4 3 4-16,-11 0 0 0,21-1-6 0,-6-1 6 16,-3-1-1-16,3 3 3 0,-1-1-6 0,2 0 1 15,-1-2 1-15,0 3-2 0,1-1 1 0,-1 1 3 16,-2 0-4-16,2 0 6 0,2 0-15 0,-2-2 10 15,-15 2-1-15,28 0-2 0,-9 0 5 0,-1 0-1 16,-3 0 0-16,5 0-2 0,-2-4-3 0,-1 7 5 0,1-3 2 16,3-3 0-16,-4 3-3 0,2-1-1 15,-3 1-2-15,2 0-1 0,-1-2 2 0,2 2 3 16,-2 0-3-16,-1-4 4 0,3 3-6 0,-1 0 2 0,-1 0-4 16,2-3 8-16,-3 4-3 0,2-5-2 0,0 4 7 15,2-3-4-15,-1 1-1 0,0 2 2 0,-2-3 0 16,2 2-1-16,7-2 0 0,-7 3 0 0,0-3 0 15,1 2 3-15,-4-2-4 0,6 3 1 0,-4 1 2 16,8-1-2-16,-1-3 3 0,-7 3-1 0,3-1-3 16,-2 1 0-16,1-2 3 0,0 2 1 0,0-1-3 0,-1 2 0 15,5-1 4-15,-2-2-4 0,-4 2-2 16,2 1 4-16,1-3-6 0,-2 3 1 0,0-1 0 16,-1-1 1-16,2 2 5 0,-4 0 2 0,2 0-2 15,0 0-6-15,-2 0 4 0,2 0-2 0,-1 0 0 16,2 0 0-16,-1 0-3 0,0 0 8 0,-2 2 1 15,4-4 0-15,-5 2 0 0,4 0 4 0,-1 0-2 0,1 0 4 16,-2 0-3-16,0 0-2 0,1 0 0 0,2 0 2 16,-2 0-6-16,1 0 6 0,-1 0-6 0,1 0 3 15,1 2-3-15,-1-2 2 0,1 0 0 0,-3 1 0 16,1-1-11-16,2 0 14 0,-2 0-3 0,-1 4-5 16,6-1 6-16,-7-2-7 0,2-1-4 0,2 3 6 15,-4 0 2-15,3-2-1 0,1 1 1 0,-1-1 0 16,0 3 2-16,1-3-2 0,-2-1-1 0,0 1 1 15,1-1-2-15,0 4 0 0,-1-4 1 0,2 0 1 16,1 0 0-16,-3 0-2 0,2 2-3 0,0-1 3 16,-4-1-1-16,4 0 0 0,0 3-1 0,0-3 3 15,-1 0 0-15,2 0-1 0,-2 0-4 0,-1 0 2 16,2 1-2-16,1-1 9 0,1 0-4 0,-3 0-2 0,-1 4 3 16,0-4-8-16,0 0 10 0,1 2-6 0,1-2 0 15,5 1-4-15,-4 2 8 0,-3-3-5 0,3 0 3 16,-2 1-3-16,8 1 4 0,-2-2-2 0,-5 1 1 15,1-1-1-15,1 0 0 0,-2 3 1 0,5-3 0 16,-6 0-3-16,2 1 3 0,0-2-1 0,3 2-1 16,-5 0 3-16,5 1 0 0,-4-4-1 0,-3 2-2 15,3 0 0-15,-1 0-2 0,2 0 4 0,-2 0 0 16,1 0-3-16,-1 2 4 0,1-2-2 0,-2 0-1 16,1 0 2-16,2 0-1 0,-2 0-3 0,1-2 1 15,-1 4 6-15,6 1-3 0,-5-3-1 0,-1 0 2 16,6 0-4-16,-4 0 2 0,-1 4 1 0,1-8-1 0,-2 8 1 15,0-4 0-15,1 0-1 0,4-4-1 16,-5 4-1-16,6 0 2 0,-5 0-1 0,1 0-1 16,-2 0 9-16,0 0-9 0,7 0 3 0,-2 0-5 0,-5 0 5 15,0 0 3-15,8 0-2 0,-9 0-1 0,-1-5 0 16,2 5 0-16,3 0 2 0,-4-1-3 0,2 0 2 16,-1 1-3-16,0-3 5 0,2 2-7 0,2 1 2 15,0-2 4-15,3 1-2 0,-7 1-4 0,2 0-2 16,4 0 1-16,-5-3 3 0,-1 2-8 0,7 1 11 15,-9-2-3-15,0 4 3 0,2-4-11 16,2 2 11-16,-4 2-4 0,2-2 5 0,0 0 1 0,-1-2-6 16,3 2 3-16,-3 0 1 0,1 2-12 0,-2-2 15 15,1-2-3-15,-2 4 3 0,0-2-1 0,1 0-2 16,2 0-1-16,-1 0-4 0,-3 0 3 0,0 0 1 16,1 1-5-16,4-1 9 0,-4 3-4 0,1-6-1 15,-1 3-6-15,0-1 9 0,-1 1-6 0,0 0 3 0,3 0-2 16,-1 1 1-16,0-2-2 0,3 1 4 0,-1 0-3 15,-2 0 3-15,1 0 3 0,1-2-2 16,-1 2-5-16,-2 0 6 0,4 0 0 0,-1 0-5 0,-1 0-16 16,0 0 21-16,4 0-1 0,-5 0-11 0,3 0 8 15,-2-4 5-15,2 8-10 0,-1-4 8 0,0 0 0 16,7 0 4-16,-10 0-7 0,4-4 2 0,-7 3 2 16,2 1 1-16,1 0-1 0,1-3-8 0,1 6 6 15,-6-6 4-15,3 6-2 0,-1-3-2 0,3 0-2 16,-2-3 4-16,0 3-1 0,1 3-1 0,0-3 1 0,2-3-2 15,-3 6-1-15,3-3-1 0,3 1 2 16,-3-1 3-16,0 0 0 0,1 4-3 0,1-4-1 16,-1 0 2-16,0 2-1 0,-1-2-3 0,2 0 1 0,-5 1 4 15,3-1-3-15,-4 3-1 0,1-2 1 0,0-1-1 16,2 0 3-16,-5 0 0 0,-3 2 0 16,-9-2-1-16,20-2 0 0,-20 2 2 0,20 0 2 0,-10 0 2 15,-10 0-1-15,15 0 4 0,-15 0 3 0,14 0 2 16,-2 2 2-16,-12-2-5 0,16-2 6 0,-16 2-6 15,19 0 0-15,-19 0-1 0,18-1 0 0,-7 1 6 16,-11 0-5-16,22 0-1 0,-12 0 1 0,-10 0-2 16,23 1 2-16,-14-1-2 0,-9 0-5 0,21-1-2 15,-21 1 4-15,16 0 1 0,-16 0-3 0,13 1 0 16,-13-1 1-16,11 0-6 0,-11 0 3 0,0 0 4 16,12 2-4-16,-12-2 1 0,0 0-2 0,0 0-1 15,0 0-4-15,0 0-13 0,0 0-18 0,0 0-30 0,0 0-20 16,0 0-45-16,0 0-196 0,-39-9-354 15,30 5 157-15</inkml:trace>
</inkml:ink>
</file>

<file path=ppt/ink/ink292.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in"/>
          <inkml:channel name="T" type="integer" max="2.14748E9" units="dev"/>
        </inkml:traceFormat>
        <inkml:channelProperties>
          <inkml:channelProperty channel="X" name="resolution" value="393.73947" units="1/cm"/>
          <inkml:channelProperty channel="Y" name="resolution" value="393.73947" units="1/cm"/>
          <inkml:channelProperty channel="F" name="resolution" value="249.9771" units="1/in"/>
          <inkml:channelProperty channel="T" name="resolution" value="1" units="1/dev"/>
        </inkml:channelProperties>
      </inkml:inkSource>
      <inkml:timestamp xml:id="ts0" timeString="2023-08-11T05:35:30.268"/>
    </inkml:context>
    <inkml:brush xml:id="br0">
      <inkml:brushProperty name="width" value="0.04667" units="cm"/>
      <inkml:brushProperty name="height" value="0.04667" units="cm"/>
      <inkml:brushProperty name="color" value="#3165BB"/>
      <inkml:brushProperty name="fitToCurve" value="1"/>
    </inkml:brush>
  </inkml:definitions>
  <inkml:trace contextRef="#ctx0" brushRef="#br0">110 61 39 0,'-6'-10'117'0,"6"10"-17"0,0 0-16 16,0 0-1-16,0 0-8 0,0 0-5 0,-7-5 4 15,7 5-10-15,0 0 0 0,0 0-10 0,0 0-6 16,0 0-4-16,0 0-5 0,-6-15 3 0,6 15-6 16,0 0 0-16,-5-7 1 0,5 7 3 0,0 0-8 15,0 0 6-15,-3-14 4 0,3 14 6 0,0 0-10 0,0 0 3 16,0 0 1-16,0 0-1 0,0 0 4 0,-3-10 0 16,3 10-4-16,0 0 5 0,0 0-6 0,0 0-1 15,0 0-4-15,0 0-2 0,0 0-6 0,0 0-1 16,0 0-7-16,0 0-3 0,0 0 0 0,0 0-1 15,0 0 4-15,0 0-4 0,0 0-3 0,0 0 0 16,0 0 0-16,0 0 4 0,0 0-12 0,-6 31 8 16,6-31-1-16,-1 15 1 0,1-15 4 0,0 17 1 15,-3-8-6-15,3-9 3 0,3 18-3 0,-3-7-5 16,-3 1 3-16,3-12 2 0,0 20 0 0,0-10-2 0,-2 3 1 16,1-2-1-16,1-11-1 0,0 20 1 15,-3-11 1-15,1 5-1 0,2-1 4 0,-1 2-3 0,1-2-1 16,-2-1 2-16,-2 3 3 0,2 0-5 0,0 1 1 15,2-3-3-15,-2 4 1 0,-2-1-1 0,2 2 1 16,1-3-3-16,-1 2 2 0,2-5 0 0,-3 7-1 16,2-1-1-16,-4-4 1 0,5 0 0 0,-3 1 1 15,3-6-5-15,-1 6 0 0,-2-2 3 0,1 4-4 16,1-3 3-16,1 1-3 0,-3-1 2 0,1-1 0 16,2 2 2-16,-1 1-5 0,1 1 3 0,0-2 0 15,0 1-1-15,-5 0-1 0,5 1-1 0,-1-3 1 16,2 4-2-16,-2-5 5 0,1 5-3 0,-2-4 0 0,-1 4 0 15,2-4-3-15,1 3 4 0,-2 0-1 16,2-3 1-16,0 3-1 0,-1 1 0 0,1-5 4 0,1 2-3 16,-2-1-7-16,1 2 8 0,0-3 0 0,0 1-1 15,3 1-4-15,-2 1 4 0,2-3 0 16,-6 2 2-16,6-1-3 0,-1 1-3 0,-1 0 0 0,2-1-3 16,-1 1 10-16,-2-2-7 0,1-2 4 0,4 4-4 15,-4 1 7-15,-1-5-4 0,2 3 4 0,-2-2-7 16,0 3 5-16,3-1-6 0,-2-1 3 0,-1-2 1 15,2 4 3-15,-2-1 0 0,1-1 0 0,2 0 0 16,-3 3-3-16,2-5 4 0,-2 4 0 0,1-1-2 16,-1 3 1-16,0-3 0 0,3 3-7 0,-3 6 8 0,0-6 5 15,2-1-3-15,-1 1 2 0,1-1 1 16,2 1-2-16,-4-2-4 0,4 3 4 0,-4-2-3 16,3 0 1-16,-3 4-1 0,3-5 2 0,0 2-2 0,-3-3 1 15,2 3-3-15,1 3 2 0,-2-3-2 0,4-2 3 16,-4 6-7-16,1-4 6 0,-2-1-1 0,4 7 2 15,-4-6 0-15,2 0 0 0,-1 1-1 0,2-1-2 16,-1 1 0-16,1 0 4 0,0 6 0 0,-2-8-4 16,4 3-4-16,-4 1 1 0,1-4 3 0,2 3 0 15,-1-1 2-15,3 5-4 0,-3-7 0 0,0 1 2 16,2 1 1-16,-2-1-2 0,1 0-1 0,-1-1 0 16,0 0 0-16,0 2 2 0,1-2 0 0,-1 0-1 15,2 2 1-15,-4-3 0 0,-1 1-1 0,5-1 2 16,-5 3-2-16,1-4 0 0,1 1-3 0,2 2 5 15,-4-4-4-15,5 2-1 0,-8 1 2 0,6-1-1 0,-2 0 0 16,-1 1 2-16,2 2 0 0,1-4-2 16,-2 3-1-16,1 1 3 0,2-4-2 0,-2 4 0 15,-1-1 1-15,4-3-1 0,-4 3-1 0,5 0 4 0,-6-3-2 16,2 3 0-16,1 1-6 0,-2-7 7 0,2 6-2 16,0-4 3-16,-1 2-3 0,-2-4 0 0,4 4 0 15,-2-2 0-15,-2 1 0 0,3 0 2 0,-1 0-4 16,0-1 2-16,-2-2 0 0,1 2 0 0,2-2 3 15,0 0-6-15,-3 2 1 0,0-13 2 0,3 22 0 16,-3-10 0-16,0 0-3 0,2-2 4 0,-2-10-1 16,1 22 2-16,-1-9 0 0,0-2 0 0,0 0 0 15,2-2-2-15,-2-9 0 0,0 22 2 0,0-13-3 0,3 2-3 16,-2 0 6-16,-1-11-2 0,-1 21 0 16,1-11 2-16,0-10-1 0,3 21 2 0,0-9-3 0,-2-3 0 15,1 1-1-15,-1 1 2 0,-1-11-1 0,5 21-2 16,-4-10 4-16,2 0-1 0,-3-11 0 0,0 19 2 15,2-11-4-15,1 2-2 0,-3-10 2 0,3 18 2 16,-3-11 1-16,0-7-1 0,1 14 0 0,1-4 0 16,-2-10-1-16,3 17 0 0,-3-17-1 0,1 12 0 15,-1-12 1-15,0 15-2 0,0-15 1 0,0 13 1 16,0-13 0-16,0 13-1 0,0-13 2 0,2 12 0 16,-2-12 0-16,-2 12-1 0,2-12-2 0,-1 14 5 15,1-14-4-15,1 12 2 0,-1-12-3 0,-1 12 4 16,1-12-3-16,1 12 1 0,-1-12-3 0,0 17 3 15,2-11 0-15,-2-6 0 0,0 12-3 0,0-12 8 16,1 15-4-16,-1-15-1 0,3 16-1 0,-3-16 4 16,-3 17-5-16,3-17 2 0,3 12-1 0,-1-6 2 0,-2-6 1 15,1 14-2-15,-1-14 3 0,3 15-1 0,-3-15-4 16,0 16 2-16,0-16-1 0,0 14 2 16,0-14-1-16,-3 14 0 0,3-14 2 0,0 15-1 0,0-15-1 15,0 15 3-15,0-15-8 0,3 16 7 0,-3-16-2 16,0 13-1-16,0-13-1 0,0 14 5 0,0-14-1 15,3 14-1-15,-3-4-1 0,0-10-3 0,5 15 3 16,-5-15 0-16,1 14-1 0,-1-14 2 0,2 13 2 16,-2-13-2-16,3 17-5 0,-3-17 5 0,-3 12 0 15,3-12 2-15,3 15-4 0,-3-7 0 0,0-8 3 16,0 12 2-16,0-12-6 0,1 14 1 0,-1-14 1 16,2 15 1-16,-2-15-2 0,-2 13 1 0,2-13 2 15,2 13-1-15,-2-13-1 0,0 11 0 0,0-11 2 16,2 10 1-16,-2-10-3 0,0 0-2 0,0 16 3 15,0-16 0-15,0 11 0 0,0-11 3 0,0 0-3 16,0 14 2-16,0-14 1 0,0 9 3 0,0-9 0 0,0 0 1 16,0 0-1-16,-2 17-1 0,2-17 0 0,-3 7-4 15,3-7 2-15,0 0 2 0,0 0-3 0,0 14 2 16,0-14 5-16,0 0-2 0,0 0 3 0,0 0 4 16,0 0 4-16,0 0 4 0,0 0 4 0,0 0 3 15,0 0 0-15,1 13 8 0,-1-13-2 0,0 0 1 16,0 0 5-16,0 0-2 0,0 0-4 0,0 0-2 15,0 0-4-15,0 0-4 0,0 0 1 0,0 0-5 16,0 0-1-16,0 0-2 0,0 0-5 0,0 0 2 16,0 0-11-16,0 0-9 0,0 0-15 0,0 0-17 15,0 0-21-15,0 0-25 0,0 0-33 0,0 0-27 16,0 0-29-16,0 0-37 0,0 0-223 0,0 0-466 0,7-31 207 16</inkml:trace>
</inkml:ink>
</file>

<file path=ppt/ink/ink293.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in"/>
          <inkml:channel name="T" type="integer" max="2.14748E9" units="dev"/>
        </inkml:traceFormat>
        <inkml:channelProperties>
          <inkml:channelProperty channel="X" name="resolution" value="393.73947" units="1/cm"/>
          <inkml:channelProperty channel="Y" name="resolution" value="393.73947" units="1/cm"/>
          <inkml:channelProperty channel="F" name="resolution" value="249.9771" units="1/in"/>
          <inkml:channelProperty channel="T" name="resolution" value="1" units="1/dev"/>
        </inkml:channelProperties>
      </inkml:inkSource>
      <inkml:timestamp xml:id="ts0" timeString="2023-08-11T05:35:32.411"/>
    </inkml:context>
    <inkml:brush xml:id="br0">
      <inkml:brushProperty name="width" value="0.04667" units="cm"/>
      <inkml:brushProperty name="height" value="0.04667" units="cm"/>
      <inkml:brushProperty name="color" value="#3165BB"/>
      <inkml:brushProperty name="fitToCurve" value="1"/>
    </inkml:brush>
  </inkml:definitions>
  <inkml:trace contextRef="#ctx0" brushRef="#br0">0 233 137 0,'0'0'129'0,"0"0"-13"0,0 0-15 0,0 0-6 15,0 0-6-15,0 0-8 0,0 0-7 0,0 0-1 16,0 0-4-16,0 0-3 0,0 0-6 0,0 0-9 16,23 6-5-16,-23-6 0 0,0 0-1 0,14 0-3 15,-14 0-11-15,0 0-1 0,18 0 1 0,-18 0 1 16,13 0-27-16,-13 0 23 0,14-2-2 0,-14 2 2 16,15-4-3-16,-15 4-2 0,16 0 1 0,-4-3 0 15,-12 3-1-15,21-2-1 0,-8 2-3 0,-13 0-3 16,23-1-6-16,-7 0 2 0,-1-3 1 0,1 4-4 15,2-2-2-15,-3-2 0 0,4 4-4 0,-1-1 2 16,0 1 1-16,-1-2 2 0,2-2-3 0,0 4-1 0,1-1 0 16,-4 1 0-16,4-2 4 0,-1 2-6 0,0-4-3 15,-1 4 1-15,2 0 1 0,-1 0 1 0,-1 0 1 16,1-4 2-16,1 4-3 0,-1 0-1 0,1 0-1 16,-3 4 8-16,3-4-7 0,-4 0 4 0,2 2-2 15,-1-2 0-15,2 2 2 0,-1-2 0 0,0 2 2 16,6-1-4-16,-7 2-8 0,1-2 9 0,-1-1-2 15,1 0-3-15,-2 2 2 0,2-2 1 0,0 0-4 16,-2 0 3-16,4-2 3 0,-2 2-2 0,-2-1-1 16,3 1 1-16,-2-3-2 0,1 2 8 0,1-1-4 0,6 0-1 15,-5 0-2-15,-1 2 3 0,1-4-14 0,-1 4 10 16,-4-1 4-16,6 0-1 0,-2 0-1 16,1-2 1-16,-1 2-3 0,0-1 3 0,2 2-3 0,-1-4-2 15,-1 4 3-15,-3-1 1 0,4-1-1 16,-1 0 2-16,1 0-5 0,-3 1-2 0,-2 1 3 15,0-3 6-15,2 3-6 0,-4-1 1 0,2-1 2 0,-3 2 1 16,-12 0-8-16,22 0 3 0,-5 0 0 0,-7-4 7 16,2 3-3-16,-12 1-1 0,21 0 1 0,-21 0 4 15,19 0-5-15,-8 0-4 0,-11 0 5 0,22 1 0 16,-11-1 1-16,-1 0-5 0,2 4 1 0,-12-4 3 16,19 0-3-16,-4 0 6 0,-3 0-4 0,-12 0-1 15,21 0 2-15,-8 0 4 0,-1 0-6 0,-12 0 2 16,26-4-3-16,-16 4 3 0,7 0 4 0,-2-1-3 15,2 2-2-15,0-2 3 0,1 0-3 0,-5 1 0 16,2 0 0-16,4-1 3 0,-1-2-13 0,-1 2 14 16,-1 1-2-16,-1-2-2 0,0 2-3 0,3 0-4 15,-3-2 5-15,3 2 6 0,-3 0 0 0,1-2-7 16,0 1 6-16,-1 1 0 0,2-3 0 0,2 3-5 0,-2 0-9 16,0 0 10-16,-2-1 2 0,5 1-9 15,-2-3 8-15,-3 3 6 0,2-3-3 0,0 2-3 16,2 1-1-16,-1 0 0 0,-1 0 2 0,2-2-3 0,0 2 6 15,-1 0-1-15,2-4 7 0,-1 3-5 0,0 1 5 16,-1-3-1-16,0 3-2 0,3-3 0 0,-2 3-5 16,-1 0 8-16,3 0-3 0,-1 0 0 0,-1-4-6 15,5 3 5-15,-5 0 0 0,-1 0 3 0,3 1-5 16,-3-3 2-16,3 3-3 0,4 0 0 0,-5-1-1 16,-4-1-1-16,3 1 1 0,1-2-2 0,-2 3 1 15,1 0 4-15,-1-3-6 0,4 2 3 0,-2 1-2 16,-2-3 2-16,1 3 0 0,-1 0-4 0,1-1 2 0,-2 0-1 15,2-1 2-15,0 4-1 0,7-4 2 0,-7 2 0 16,1 0-2-16,-1-3 5 0,2 3-4 16,-2 0 0-16,-2 0 0 0,8 0-1 0,-6 0 3 0,7-4-5 15,-1 4 4-15,-4-1 3 0,4 1-4 0,-1-1-2 16,-4 1 3-16,-1 0 0 0,6 0-6 0,-4 1 5 16,3-2-4-16,3 1 1 0,0 0 5 0,-2 0-1 15,-7 0 0-15,7 0-6 0,-1 1 3 0,-3-1-3 16,4-1 4-16,-4 1-5 0,5-2 5 0,-3 2-1 15,3-2 3-15,-1 2-5 0,-4 0 3 0,-2 0-4 16,8 0 3-16,-1 0-3 0,-7 0 3 0,2 0 2 16,-2-1-3-16,2 1-1 0,5 0-2 0,0 0 6 15,0 0-1-15,-7-2 0 0,-1 2 0 0,1 2-3 0,4-2 7 16,-7 0-1-16,4-2-5 0,-1 2 1 16,0 0 3-16,1 0-3 0,1 0 0 0,-3 0 0 15,-2 0 1-15,3 0-1 0,1-2-3 0,5 2 4 0,-6 0 0 16,2 0-1-16,-1 2 0 0,-1-2 1 0,0-2 0 15,2 2 0-15,0 0-4 0,-1 2 4 16,0-2 0-16,6 0-2 0,-4 0 2 0,-1 0-2 0,-2-2 1 16,4 4 0-16,-7-4 3 0,11 0-4 0,-2 2 0 15,-5 0 1-15,1-1-2 0,4-2 2 0,-9 3-2 16,7 0 4-16,-4-1-2 0,-2 1 3 0,2-3-8 16,0 0 7-16,1 3-5 0,-4 0 2 0,7-3-1 15,-7 3 3-15,3-1-3 0,2-2 5 0,-3 1-1 16,2 0 0-16,-1 1-4 0,0 1 4 0,1 0-2 15,-4-2-1-15,4 0-1 0,-1 0 2 0,0 2-3 16,1 0 3-16,5 0 3 0,-7 0-4 0,1 0 3 16,1 0-4-16,-1-4 3 0,-1 3 0 0,1 1 3 0,1-2-4 15,4 0 2-15,-5 2-3 0,0 0 2 0,-1 0 0 16,3 0 0-16,5 0 1 0,-10-4-2 16,2 4-1-16,3-1-3 0,-2-1 4 0,2 2 1 0,4 0-2 15,-10-1 0-15,5 0 2 0,-5 1-3 0,2 0 1 16,4-4 2-16,-1 4-5 0,-2 0 6 0,-2 0 1 15,3-2-5-15,-1 1 2 0,2-2 2 0,-4 3-1 16,3-1-6-16,-1-2 3 0,2 4 4 0,-1-2 3 16,-2-2-5-16,2 2 0 0,-3-1 2 0,2 0-4 15,0 2 3-15,0 0 0 0,-2-2-5 0,1 2 9 16,-2-3-6-16,3 3 2 0,-2 0 1 0,2 0-1 16,-2-2 0-16,2 2 1 0,0 0-1 0,-1 0-2 15,-1 0 4-15,0 0-2 0,-1 0 0 0,3-1 4 0,-3 2-3 16,3-1-4-16,-3 0 1 0,-2 2 3 15,4-2-2-15,-2-2-2 0,-3 4 3 0,-2 1 3 16,-10-3-5-16,22-3 7 0,-11 1-8 0,-11 2 7 0,16-1-3 16,-16 1 3-16,15-1-3 0,-15 1 3 0,12 1-2 15,-12-1 5-15,0 0-2 0,0 0-2 0,14-4-4 16,-14 4-6-16,0 0-12 0,0 0-22 0,0 0-17 16,0 0-26-16,0 0-30 0,0 0-210 0,0 0-347 15,0 0 153-15</inkml:trace>
</inkml:ink>
</file>

<file path=ppt/ink/ink294.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in"/>
          <inkml:channel name="T" type="integer" max="2.14748E9" units="dev"/>
        </inkml:traceFormat>
        <inkml:channelProperties>
          <inkml:channelProperty channel="X" name="resolution" value="393.73947" units="1/cm"/>
          <inkml:channelProperty channel="Y" name="resolution" value="393.73947" units="1/cm"/>
          <inkml:channelProperty channel="F" name="resolution" value="249.9771" units="1/in"/>
          <inkml:channelProperty channel="T" name="resolution" value="1" units="1/dev"/>
        </inkml:channelProperties>
      </inkml:inkSource>
      <inkml:timestamp xml:id="ts0" timeString="2023-08-11T05:35:35.582"/>
    </inkml:context>
    <inkml:brush xml:id="br0">
      <inkml:brushProperty name="width" value="0.04667" units="cm"/>
      <inkml:brushProperty name="height" value="0.04667" units="cm"/>
      <inkml:brushProperty name="color" value="#3165BB"/>
      <inkml:brushProperty name="fitToCurve" value="1"/>
    </inkml:brush>
  </inkml:definitions>
  <inkml:trace contextRef="#ctx0" brushRef="#br0">29 56 67 0,'0'0'146'0,"0"0"-11"15,0 0-11-15,0 0-17 0,0 0 0 0,0 0-8 16,0 0-5-16,6-16-3 0,-6 16-7 0,0 0-6 0,0 0-3 15,0 0-7-15,5-11-6 0,-5 11 0 0,0 0-7 16,0 0-2-16,3-10-3 0,-3 10 0 0,0 0-4 16,0 0-2-16,3-11-2 0,-3 11 1 0,0 0-5 15,0 0-2-15,3-8-4 0,-3 8-1 0,0 0-1 16,0 0-2-16,0 0-6 0,0 0-3 0,0 0 0 16,0 0-7-16,0 0 3 0,0 0-7 0,0 0 3 15,0 0-3-15,0 0-1 0,0 0-2 0,0 0 0 16,0 0-3-16,0 0 3 0,0 0 0 0,0 0 0 15,7 27-1-15,-7-27 2 0,0 13-1 0,3-6 3 16,-3-7 1-16,0 18 0 0,0-18-2 0,-3 17 1 16,3-3 4-16,0-14-4 0,0 18 1 0,-1-6 0 15,-1-4-1-15,4 6-1 0,-2-2 3 0,0 3 1 16,-2-4-3-16,2 3 1 0,0-1-1 0,0-13-3 0,2 26 2 16,-1-13-2-16,-2 1 0 0,1 1-4 15,0 0 4-15,0 1 0 0,0-2-1 0,-2 3-1 0,4-3-3 16,-4 1 4-16,2-2-1 0,-3 5 0 0,0-5 4 15,2 4-2-15,1-1 0 0,-5 0-4 0,4-1 1 16,-2 3 1-16,3-2-2 0,-2 2 6 0,1 2-3 16,1-6-1-16,0 4-1 0,-3-4 1 0,3 1 2 15,0 1-3-15,-2-1-2 0,1 0 4 0,1-2 0 16,-2 0 0-16,2 4 1 0,-3-5-1 0,2 1 0 16,-4 4-2-16,8-5-2 0,-3 1-1 0,0-13 5 15,-3 25 1-15,2-12-1 0,1 1-1 0,0 0 1 16,0-2-1-16,-2 1-2 0,2 0 3 0,-1 2-3 15,2-1 3-15,-1-2-2 0,-1 4 1 0,2-5-1 16,-1 4-1-16,0-4 1 0,0 4 0 0,2-1 2 16,-2 0-7-16,0-14 4 0,0 24 3 0,0-9-3 15,-2-2-1-15,2 0-2 0,0-1 5 0,-1 2 0 0,-2-2-1 16,1-1 2-16,2 4-1 0,0-1 1 0,0 0-2 16,0-3 1-16,2 5-2 0,-4-1-1 0,1-1 4 15,1-1 0-15,-3-1-7 0,3 2 3 0,0-1 5 16,-2 0-2-16,2 3-3 0,0-3 0 0,-1-1 2 15,1 4-1-15,1-3 1 0,-2 0-1 0,1 1 3 16,0 1-8-16,-2-3 4 0,-1-1 3 0,6 2-2 16,-6 2-4-16,2-2 2 0,2 4 2 0,2-3-1 15,-1 0 1-15,-1 1-1 0,-1-2 2 0,2 5 0 16,-2-3-2-16,3 1 1 0,-2 1 0 0,1-1-1 16,-2-1 2-16,3 1-1 0,-2 7 0 0,1-6 1 15,-1 1-2-15,2-1 0 0,3 1-1 0,-6-1 4 0,3 3-2 16,2 2-1-16,-4-1 3 0,4-4-3 0,-2 5-2 15,0-4 3-15,-2-2-1 0,1 3 2 0,-1-2-1 16,4-2 2-16,-4 4 0 0,2 4-11 0,0-5 6 16,-3 0 5-16,4-1-2 0,-2-1 0 0,-2 0-1 15,4 3 2-15,-1 1-3 0,-1 0 1 0,2-3 1 16,-4 1-1-16,2 0 0 0,1 0 0 0,-3 6 3 16,3-10-2-16,1 5 1 0,-2-1 3 15,2 1 0-15,-4-5 2 0,3 5-2 0,2-3 4 0,-2 2-4 16,1-2-4-16,-2 1 3 0,4 1 1 0,0 0 0 0,0-1 1 15,-5-2-1-15,4-1 0 0,1 3 1 16,-3-3-1-16,1 3 0 0,-1-4 2 0,0 3-1 16,0-3-3-16,0 1-1 0,1-1 2 0,-1 4 0 0,3-4-1 15,-4 3 1-15,1-2-2 0,0 3-1 16,-6-4 2-16,6 3 2 0,-2-3-2 0,-1 2-1 16,2 1 3-16,-2-1-3 0,3 2 0 0,0 1-1 0,-3-2 1 15,4 1-3-15,-4-3 1 0,2 1 3 0,-2-3-1 16,1 7-1-16,-1-4 1 0,3-1 2 0,-3 1-3 15,2 0-2-15,1 0-2 0,0 0 4 0,-2 2 2 16,4-4-1-16,-5 0-2 0,0 3 2 0,1-2-2 16,-1-1-3-16,0 1 3 0,2 0 0 0,-2-1 3 15,0-1-3-15,1 1 3 0,-1 0-1 0,0 0 3 16,0-3-6-16,-1 5-1 0,-1-2 2 0,1 0 0 16,1 0 0-16,-3 2 4 0,3-15-1 0,3 19-2 15,-3-6-2-15,0 0 5 0,0 0-5 0,-3 2 4 16,1-3-3-16,1 3 1 0,1-3-2 0,-3 5 3 15,-2-7-5-15,7 5 8 0,-7-4-3 0,4-1-2 16,-1 4 0-16,2-2 2 0,-3 4-1 0,3-16 0 0,-3 24 2 16,3-15-2-16,-1 6 2 0,1-6-3 0,0 7-3 15,0-16 6-15,0 24-3 0,-3-15 2 16,1 4-4-16,2 0 6 0,0 0-2 0,0-13-5 0,0 19 4 16,2-8 0-16,1 0-2 0,-3 2 2 0,0-13-3 15,0 20 4-15,0-9 1 0,0 0-2 0,0-11-2 16,0 20 1-16,1-9 2 0,-1-11-1 0,-1 17 2 15,2-10-3-15,-1-7 1 0,0 20 4 0,2-14-7 16,-2-6 4-16,-3 20-3 0,3-20 6 16,0 14-4-16,0-3-1 0,0-11 0 0,1 19 2 0,-2-7 1 15,2-1-5-15,1-3 5 0,-2-8 3 0,0 18-1 16,1-10-1-16,2 2 1 0,-1 1 0 0,-2 2 1 16,0-2-1-16,4-2-3 0,-2 2 5 0,-1-2-1 0,4 6 1 15,-4-7-6-15,4 7 3 0,-8-1-4 16,6-4 6-16,-3-10-2 0,1 21 1 0,-1-11-5 0,0 1 1 15,3 4 1-15,0-6 3 0,-3-9-4 0,0 18 0 16,2-7 1-16,-2-1-1 0,1 0-1 16,-1-10 2-16,5 21 0 0,-4-10 0 0,-1-11-4 0,0 20 2 15,3-11 2-15,-3 4 2 0,1-3-2 0,1 0 1 16,-1 1-3-16,2 0 0 0,-1 2-1 0,-1-2 4 16,2-2-1-16,-3-9-4 0,0 23 2 0,2-11 2 15,-2-4 0-15,3 4 0 0,-3 0 0 0,0-12 0 16,0 25-5-16,3-13 6 0,-3 3-2 0,1-3 1 15,-1-1-1-15,0 0-2 0,2-2 1 0,-2-9 4 16,-2 28-3-16,1-14 0 0,1-1-1 0,1 2 4 16,-1-15-7-16,-1 20 4 0,4-7-1 0,-3 2-2 15,0-4 4-15,0-1-3 0,3 4 1 0,-2-2 1 0,1 2-1 16,-2-4 0-16,0 3 2 0,1 0 0 0,-1-2-1 16,0-11 1-16,0 20-3 0,3-9 1 0,-3 0 4 15,0-11-5-15,2 19 3 0,-1-9-1 0,2 3 0 16,-1 1-2-16,-1-1 2 0,-1-2-2 0,2 0 1 15,-2 3 0-15,3-6 1 0,-3 6 1 16,1-3 0-16,-1-11 1 0,2 20-3 0,-2-9-3 0,0 0 3 16,0-11 1-16,0 19 1 0,0-11-1 0,0-8 0 15,4 19 2-15,-4-10-5 0,2 1 5 0,-2-10-3 16,-2 23 3-16,4-15-4 0,2 2 1 0,-2 0 0 16,-1 1-2-16,-1 0 1 0,0-11-1 0,3 18 4 15,-1-11-2-15,-2-7-2 0,1 20 5 0,-1-10-3 16,0-10 0-16,3 18 0 0,-3-18 1 0,2 14-1 0,-2-4 2 15,0-10-6-15,3 18 5 0,-3-11-1 0,0-7 1 16,4 17-3-16,-4-8 2 0,0-9 2 0,0 16-1 16,0-16 0-16,2 18 0 0,-2-8 1 0,3-2 0 15,-3-8-2-15,1 17 3 0,-1-8 3 0,0-9-1 16,0 18-2-16,1-8 1 0,-1-10-2 0,0 16-1 16,0-16 0-16,5 15 1 0,-5-15-1 0,0 16 4 15,0-8-1-15,0-8-1 0,1 16-1 0,-1-16 0 16,0 14-2-16,0-14 4 0,2 13-4 0,-2-13 2 15,0 14-1-15,0-14 4 0,6 15-4 0,-5-9 0 16,-1-6-2-16,5 13 3 0,-5-13-2 0,0 13 2 16,0-13-4-16,4 11-3 0,-4-11 3 0,2 10 4 15,-2-10-2-15,1 10 0 0,-1-10-2 0,3 11 4 16,-3-11 0-16,0 13-4 0,0-13 5 0,2 10-1 16,-2-10-2-16,1 11 2 0,-1-11 0 0,0 0-1 15,0 15 1-15,0-15 1 0,0 0-1 0,0 13-3 0,0-13 2 16,0 0-1-16,-1 13-2 0,1-13 1 15,0 0-1-15,0 0 5 0,0 12-1 0,0-12-2 16,0 0-3-16,0 0 7 0,0 0-4 0,0 0 2 0,3 10 4 16,-3-10 4-16,0 0 2 0,0 0 3 0,0 0-1 15,0 0 4-15,0 0-3 0,0 0-2 0,0 0 0 16,0 0-1-16,0 0-3 0,0 0 2 0,0 0-2 16,0 0 0-16,0 0-5 0,0 0 2 0,0 0-3 15,0 0-3-15,0 0-2 0,0 0-17 0,0 0-18 0,0 0-15 16,0 0-23-16,0 0-16 0,0 0-24 15,0 0-29-15,0 0-30 0,0 0-237 0,-15 6-446 16,15-6 197-16</inkml:trace>
</inkml:ink>
</file>

<file path=ppt/ink/ink295.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in"/>
          <inkml:channel name="T" type="integer" max="2.14748E9" units="dev"/>
        </inkml:traceFormat>
        <inkml:channelProperties>
          <inkml:channelProperty channel="X" name="resolution" value="393.73947" units="1/cm"/>
          <inkml:channelProperty channel="Y" name="resolution" value="393.73947" units="1/cm"/>
          <inkml:channelProperty channel="F" name="resolution" value="249.9771" units="1/in"/>
          <inkml:channelProperty channel="T" name="resolution" value="1" units="1/dev"/>
        </inkml:channelProperties>
      </inkml:inkSource>
      <inkml:timestamp xml:id="ts0" timeString="2023-08-11T05:35:37.264"/>
    </inkml:context>
    <inkml:brush xml:id="br0">
      <inkml:brushProperty name="width" value="0.04667" units="cm"/>
      <inkml:brushProperty name="height" value="0.04667" units="cm"/>
      <inkml:brushProperty name="color" value="#3165BB"/>
      <inkml:brushProperty name="fitToCurve" value="1"/>
    </inkml:brush>
  </inkml:definitions>
  <inkml:trace contextRef="#ctx0" brushRef="#br0">0 251 47 0,'0'0'138'0,"12"-1"-14"0,-12 1-4 16,0 0-12-16,0 0-9 0,9-3-10 0,-9 3-7 15,0 0-6-15,0 0-10 0,16-1-7 16,-16 1-6-16,0 0-6 0,12-3-2 0,-12 3-11 0,0 0-3 15,0 0 1-15,15 0-2 0,-15 0-4 0,0 0-3 16,13-1 1-16,-13 1 2 0,0 0 1 16,14 0 0-16,-14 0 0 0,0 0 3 0,15-3-3 0,-15 3-9 15,10-3 8-15,-10 3-4 0,11-1-2 0,-11 1-2 16,13-3-1-16,-13 3-1 0,13-4-1 0,-13 4 2 16,15-2-1-16,-15 2-1 0,15-4-6 0,-6 4-1 15,-9 0 5-15,20-3-7 0,-8 1 3 0,-1 1-3 16,0 0 0-16,1-2-1 0,1 3-5 0,2-1 1 15,3-1 7-15,-3 2-3 0,3-1 0 0,-5-3-1 16,7 4 8-16,-2-3-7 0,-2 3 2 0,3 0-1 16,1-3 2-16,-2 0 1 0,-2 3-4 0,3 2 3 0,1-1 1 15,-1-2-6-15,2 2 1 0,3 2-4 16,0-3 5-16,1 1-5 0,-4-1 4 0,-2 2-2 16,1-1 2-16,7 3 0 0,-8-2-1 0,8-1 1 0,-2 2-6 15,-5-2 5-15,8 0 1 0,-3 4-4 0,4-5 1 16,-2 4-2-16,-1-2 3 0,1 2-2 0,2-7 3 15,-7 6 2-15,3-2-7 0,2 2 2 0,-2-3 5 16,-1 0-17-16,2 3 14 0,-5-3 2 0,-2 0-3 16,8 1-3-16,-9-2 4 0,3 1-5 0,4-3 5 15,-6 6-7-15,1-6 5 0,4 6 3 0,1-3 0 16,-4-3 0-16,-2 3 0 0,7-1-3 0,-7-1 3 16,6 1-2-16,-5 2-1 0,1-2-2 0,-5-2 2 15,3 3-2-15,1 0 4 0,-2-1-3 0,1-1 5 0,0 4-1 16,1-4-6-16,-4 2 3 0,2-2 0 15,-3 2 0-15,3 0 2 0,-3-2-5 0,0 2 5 16,1 0-3-16,-2 0 3 0,2 0-1 0,0 0 2 0,-2 0 0 16,2 0-3-16,1 0 3 0,-4 0-1 0,-3 0-5 15,7 0 4-15,-1 0-1 0,1 0 2 0,-2 0-3 16,-2 0 2-16,-13 0 1 0,22 0-1 0,-5-5-1 16,-4 5 0-16,-13 0 3 0,21 0-3 0,-6-1 0 15,1 1 1-15,-5 0 0 0,1-1 0 0,3-2-4 16,3 0 9-16,-3 2-3 0,2 1 2 0,3-4 2 15,-5 4-3-15,0 0 2 0,3 0 0 0,-4-3 0 16,4 0 2-16,0 2 0 0,-3-1 1 0,-1 2-8 16,3-2 3-16,-2 0-1 0,0 2 3 0,2-4-2 15,-2 3-3-15,-3 0 3 0,4 0 0 0,-3 1-8 16,4 0 6-16,-2-4-10 0,-2 4 11 0,-1-2-1 16,3 1 7-16,-3-2-15 0,-12 3 9 0,22 3 0 0,-10-6-2 15,-12 3 2-15,21-1-2 0,-9 1 7 0,-12 0-6 16,22-4 1-16,-8 2 2 0,2 1-3 15,-5 1-1-15,1-3 0 0,4 3 3 0,0-1 2 0,-1-1-3 16,2 2-5-16,-1-4-1 0,2 3 1 0,0 0 3 16,1 0 2-16,-2-3 1 0,2 2-3 0,-1-1 5 15,-2 1-1-15,4-1 2 0,-1 2-5 0,1-2 0 16,-1 0-4-16,0 2 6 0,1-1-7 0,-1 1 7 16,-1-2-1-16,1 2 4 0,-1 0-7 0,0-1 1 15,0-1 1-15,-2-1-2 0,4 2 2 0,-5 2 1 16,0-4-4-16,1 1 4 0,-1 3-1 0,0-2 3 15,1 2-1-15,-1-2-4 0,-3 1-5 0,-1-1 4 16,-11 2 5-16,25-2-1 0,-15 2-3 0,5-6 2 0,-6 5-1 16,-9 1 3-16,20-2-6 0,-8-2 2 0,5 3 0 15,-3 0-2-15,-4-1 2 0,4-1 4 16,-14 3-1-16,24-2-3 0,-11-1 1 0,-4 1-2 0,4-1 4 16,-13 3-5-16,26-5 5 0,-16 3-12 0,4 1 8 15,1-2 2-15,-4 2-3 0,0-2-4 0,5 3 8 16,-1-1 1-16,-1 1-3 0,-1-2 7 0,-13 2-9 15,21-3 3-15,-5 3 0 0,-2 0 1 16,-14 0-3-16,22 0 1 0,-11-2 2 0,2 2-4 0,-13 0 3 16,21 0-1-16,-12-2 2 0,3 1-2 0,-12 1-2 15,19-3 2-15,-4 3 2 0,-15 0-6 0,21 0 6 16,-9 0 1-16,-12 0-4 0,19 0 0 0,-8-2 3 0,-11 2-3 16,18-1 2-16,-18 1 1 0,19-2-2 15,-10 0-2-15,-9 2 2 0,15 0-4 0,-15 0 4 16,13-3 3-16,-13 3-3 0,0 0 0 0,15 0 0 0,-15 0-3 15,0 0 5-15,12-2 1 0,-12 2-2 0,0 0-2 16,0 0-1-16,12-2-3 0,-12 2-4 16,0 0-2-16,0 0-6 0,11-3-8 0,-11 3-9 0,0 0-8 15,0 0-22-15,8-7-13 0,-8 7-21 0,0 0-76 16,0 0-94-16,0-12-289 0,0 12 128 0</inkml:trace>
</inkml:ink>
</file>

<file path=ppt/ink/ink296.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in"/>
          <inkml:channel name="T" type="integer" max="2.14748E9" units="dev"/>
        </inkml:traceFormat>
        <inkml:channelProperties>
          <inkml:channelProperty channel="X" name="resolution" value="393.73947" units="1/cm"/>
          <inkml:channelProperty channel="Y" name="resolution" value="393.73947" units="1/cm"/>
          <inkml:channelProperty channel="F" name="resolution" value="249.9771" units="1/in"/>
          <inkml:channelProperty channel="T" name="resolution" value="1" units="1/dev"/>
        </inkml:channelProperties>
      </inkml:inkSource>
      <inkml:timestamp xml:id="ts0" timeString="2023-08-11T05:35:40.899"/>
    </inkml:context>
    <inkml:brush xml:id="br0">
      <inkml:brushProperty name="width" value="0.04667" units="cm"/>
      <inkml:brushProperty name="height" value="0.04667" units="cm"/>
      <inkml:brushProperty name="color" value="#3165BB"/>
      <inkml:brushProperty name="fitToCurve" value="1"/>
    </inkml:brush>
  </inkml:definitions>
  <inkml:trace contextRef="#ctx0" brushRef="#br0">84 22 2 0,'0'0'124'0,"7"-10"6"0,-7 10-29 16,0 0 6-16,0 0-3 0,8-7-8 0,-8 7-9 0,0 0-5 16,0 0 1-16,0 0-6 0,6-6-2 15,-6 6-8-15,0 0-6 0,0 0 9 0,0 0-3 16,0 0-8-16,0 0-7 0,0 0-4 0,0 0 3 0,0 0-6 15,0 0-2-15,0 0-9 0,0 0 0 0,0 0-9 16,0 0-2-16,0 0-3 0,0 0 0 16,0 0-8-16,0 0 5 0,0 0-1 0,0 0-12 0,0 0 12 15,6 23-2-15,-6-23-5 0,0 12 5 0,0-12-4 16,-3 17 2-16,3-17-3 0,-2 20 7 0,1-11-1 16,-2 2 4-16,3-11 3 0,-2 20 4 0,-1-9-6 15,0 4 0-15,-2-3 0 0,3-1-5 0,-1 1-2 16,3-12-3-16,-4 24-4 0,2-9 3 0,-2 1-1 15,-1 0 1-15,4-2 3 0,-2-1-8 0,-2 1 8 16,4 2-3-16,-2-1-2 0,3-1-1 0,-2-1 4 16,2 6-3-16,2-7 1 0,-4 8-1 0,1-6-2 15,1 3-2-15,0-3 1 0,0 3 3 0,-2-4 1 16,2 2-2-16,-3 3-2 0,2-1 4 0,-1-2-5 0,-2 2 3 16,1-3 0-16,0 2-3 0,0-1-2 15,-2 2 1-15,2 4-2 0,-3-6 5 0,2 1 2 0,2-1-4 16,-1-1 3-16,0 2-1 0,3-1 1 0,-4 1 0 15,3 0-3-15,-1-3 2 0,2 5 1 0,-3-4-3 16,2 4 0-16,1-7 1 0,1 5-3 0,-1 1 2 16,3 1-4-16,-3-4 5 0,2 3 0 0,2-2-2 15,-3 2-2-15,-1-2 2 0,0 2 1 0,2 3 0 16,-1-3-1-16,-1-1 2 0,3 3-2 0,0-1 1 16,-3-2 3-16,3-1-7 0,-1 3 2 0,-1-4 1 15,-1 3 0-15,3 1-3 0,-3-3 3 0,0 1 1 16,2 1-5-16,-1-1 3 0,1 3-1 0,1-5-3 15,-2 4 2-15,-1-1 3 0,2-3 1 0,-2 3-2 16,3-1-2-16,-2 0 4 0,2-1-1 0,-3 1-2 16,3-1 2-16,-1 1-2 0,-1-1-1 0,2 1 0 15,-1 0-1-15,-2 1 2 0,1-1 0 0,1-1-1 0,-2-1 5 16,3 3-4-16,-2-1 0 0,1 0 0 0,-2 3 2 16,0 3-4-16,0-4 5 0,3-1-3 0,-3 1 2 15,1-2-1-15,-1 3-1 0,2 2 2 0,-2-4 1 16,-2 5-1-16,2-6-2 0,0 5 2 0,0-3-1 15,0 0-1-15,0 4 1 0,0-6 2 0,-1 1 2 16,-2 1-5-16,6-1 0 0,-3 1-1 0,0 2-1 16,-3-2 5-16,3-1-4 0,-2 2-1 0,1-2 6 15,1 7-5-15,-3-2-1 0,0-2 1 0,3-2 1 16,1-1 3-16,-2 0 0 0,1 1-3 0,0 2-3 16,0 2 1-16,0 1 4 0,1-2 0 0,1 2-1 0,1-3 2 15,-3 4 0-15,1-6-2 0,4 0-7 16,-5-1 5-16,1 7 3 0,1-8 1 0,-1 3-2 0,-1-1-1 15,0-1 2-15,3 8-2 0,-3-4 3 16,0-4 0-16,0 1 0 0,0 1-1 0,3 5 0 16,0-2 0-16,-3-1-1 0,2-3-1 0,-1-1 0 0,-1-2-3 15,3 5 6-15,-1-2-3 0,-2 0 1 0,1-1 1 16,-1 0-1-16,2-3-2 0,-2 4 0 0,0-5-1 16,2 4 4-16,-2-3-2 0,0 1 4 0,0 1-4 15,0-3-2-15,2 3 2 0,-2 1 1 0,1-1 1 16,-2-3-2-16,5 4 3 0,-4-3 0 0,2 0-1 15,-2 3 1-15,0 1-2 0,0-1 3 0,0 0 0 16,3-1 1-16,-3 0-4 0,3 1-1 0,0-1 2 16,0 0-1-16,-2 0 1 0,2 3-2 0,0-2 3 15,-1 1 1-15,-2 0-1 0,0-3-6 0,4 1 2 0,-1 1-2 16,-3 0 5-16,2 1-2 0,-2-4 2 16,3 3-6-16,-2-1 5 0,-1-1-1 0,0 1 4 15,2-1-5-15,-2 1 3 0,-2-3 1 0,2 4-2 16,2-4-3-16,1 3 2 0,-6 1 3 0,6-4-2 0,-3 2-2 15,0 1 2-15,1 2-3 0,-1-2-4 16,0 0 7-16,2 2 1 0,-2-2 2 0,-2-1-1 0,4 0-1 16,-2 0 0-16,1 1-2 0,2-3 4 0,-3 4-4 15,0-1-1-15,2-3 2 0,-1 4 0 0,2-4 0 16,-3 3 1-16,0-2 0 0,0-1-3 0,2 4 5 16,-1-3 1-16,-2 4-5 0,1-1-1 0,0 0 2 15,1 2-6-15,-1-2 3 0,0 1 4 0,0-1 0 16,0 0-7-16,0 0 6 0,0-2 1 0,-1 3-8 15,-1-2 8-15,2 0 0 0,0 2 0 0,2-2-1 16,-2 3 1-16,1-1 0 0,-1-4-1 0,3 8 1 16,-1-5 1-16,-1 1-1 0,-1 0-4 0,2-1 6 15,1 3-4-15,-3-6 1 0,0 3 0 0,3-2-2 16,0 2 1-16,-3-2 2 0,1 2-2 0,-1 1 2 16,2-1-1-16,-1 1-1 0,2-3-2 0,-3 3 5 15,0-2-3-15,3-1-1 0,-3 1 1 0,3-3 1 0,0 0-5 16,-2 3 7-16,4 0 2 0,-4-2-3 0,-1 0-3 15,0-4 2-15,5 2-2 0,-5 0 2 16,1 0-3-16,-1-1 4 0,2 2-2 0,-2 0-1 0,0-2 2 16,0-11 2-16,0 20-1 0,0-5-4 0,3-6 0 15,-3-9 3-15,0 23 1 0,0-10 1 0,-3-3-2 16,6 1 2-16,-6 3-2 0,6-3 1 0,-3 0-2 16,1 2-2-16,-1-2 3 0,5 2-1 0,-4 1 0 15,-1-5 6-15,5 4-3 0,-4 1-2 0,1-2-2 16,-1 3 5-16,2-7 1 0,-1 3-2 0,-2 2-1 0,1-2 1 15,2 4 0-15,-1-1-1 0,-2-1-1 16,0 1 7-16,0 2-2 0,0-16 2 0,-2 19-2 16,2-7 0-16,0 0 2 0,0 2-2 0,0-14-3 0,0 21 5 15,0-12-5-15,0-9 5 0,2 18-4 0,-2-8 2 16,1 1 1-16,-1-11 2 0,2 18-1 16,1-9-2-16,-3-9-1 0,1 20 1 0,1-11 1 0,1 1 2 15,-3-10-3-15,1 18 3 0,1-7-3 0,-2-11 1 16,1 14-2-16,2-3-1 0,-3-11 1 0,2 18-1 15,-2-10 4-15,0-8-4 0,1 18 1 0,2-7-5 16,-3-11 4-16,0 20 3 0,0-12-2 0,0-8 0 16,-3 18-1-16,3-8-1 0,0-10 3 0,-1 22 1 15,1-12-3-15,-2 1-1 0,2-11 1 0,-4 20-2 16,4-9 3-16,0-1-3 0,0-10 0 0,-2 21 2 16,2-12-1-16,0-9 2 0,2 24-3 0,-2-13 2 15,0-3 1-15,1 2-3 0,-1-10 3 0,0 21-3 16,3-7 1-16,-3-5 2 0,0 0-1 0,2 6-3 15,-2-5 1-15,0-10-2 0,-2 20 2 0,4-10 3 16,-2 1-2-16,0-11-1 0,-2 18-3 0,4-8 5 0,-2 0-6 16,0-10 4-16,1 18 0 0,2-8 2 0,-3-10-3 15,2 17 3-15,-1-10 0 0,-1-7-1 0,4 14-1 16,-4-6 2-16,0-8 2 0,3 14-2 0,0-5-1 16,-3-9 3-16,2 13-2 0,-2-13 1 0,4 16 0 15,-2-9-1-15,-2-7-1 0,1 11 1 0,-1-11 0 16,2 13-1-16,-2-13 1 0,0 11-1 0,0-11 0 15,4 11-1-15,-4-11 1 0,2 13 1 0,-2-13-4 16,4 11 3-16,-4-11-2 0,0 11-1 0,0-11 5 16,2 9-4-16,-2-9 1 0,0 15 3 0,0-15-3 0,1 10 1 15,-1-10 0-15,3 10 1 0,-3-10-1 16,2 11 1-16,-2-11-3 0,1 13 0 0,-1-13 1 16,3 12 4-16,-3-12-3 0,2 11-1 0,-2-11 1 0,0 16-1 15,0-16 2-15,6 12-2 0,-6-12 0 0,1 13 4 16,-1-13-5-16,0 11 4 0,2-1-3 15,-2-10 1-15,3 16 0 0,-3-16 1 0,0 12-2 16,0-12 3-16,1 14-2 0,-1-14 1 0,3 17-2 0,0-7-1 16,-3-10 2-16,0 11 0 0,0-11-3 0,2 10 2 15,-2-10-2-15,0 15 4 0,0-15 0 0,4 14-3 16,-4-14 0-16,2 13 0 0,-1-5-1 0,-1-8 3 16,2 14 0-16,-2-14-3 0,3 13 2 0,-3-13-1 15,1 11 3-15,-1-11 2 0,2 15-2 0,-2-15 3 16,6 10-3-16,-6-10 0 0,3 15-2 0,-3-15 4 15,0 12-2-15,0-12 3 0,1 10-2 0,-1-10 0 16,1 15-4-16,-1-15 5 0,0 9-2 0,0-9 0 16,0 12-1-16,0-12 0 0,-1 14 0 0,1-14-1 15,0 13 2-15,0-13-2 0,-1 11 0 0,1-11 4 16,0 14-4-16,0-14 5 0,0 13-4 0,0-13 3 16,1 13-4-16,-1-13 3 0,1 12-2 0,-1-12 2 0,2 11-2 15,-2-11 3-15,0 0-4 0,3 11 3 16,-3-11-1-16,0 0 0 0,1 11 1 0,-1-11-1 15,0 0 6-15,0 0 2 0,0 0 0 0,0 0 2 0,0 0-2 16,0 12 2-16,0-12-1 0,0 0 0 0,0 0-1 16,0 0-1-16,0 0-4 0,0 0 5 0,0 0-5 15,0 0 0-15,-4 12 0 0,4-12 0 0,0 0-2 16,0 0 1-16,-3 11 1 0,3-11 0 0,-4 8-4 16,4-8-1-16,0 0 1 0,-8 15 0 0,8-15-2 15,-4 8 3-15,4-8-2 0,-3 8-2 0,3-8 4 16,0 0 1-16,-6 12-3 0,6-12-1 0,0 0-6 15,-5 10 7-15,5-10-2 0,-3 9 0 0,3-9 2 16,0 0 1-16,-1 11 2 0,1-11-3 0,-6 8-4 16,6-8 4-16,0 0-3 0,-5 11 4 0,5-11-4 15,0 0 2-15,-6 6-1 0,6-6 3 0,0 0-2 16,0 0-1-16,0 0 5 0,0 0 2 0,0 0-3 16,0 0 5-16,0 0 4 0,0 0 2 0,0 0 4 0,0 0-9 15,0 0 5-15,0 0-4 0,0 0 4 0,0 0 2 16,0 0-6-16,0 0 0 0,0 0 4 15,0 0-11-15,0 0 8 0,0 0-7 0,0 0 1 0,0 0-4 16,0 0-1-16,0 0 2 0,0 0-2 0,0 0-5 16,0 0-10-16,0 0-11 0,0 0-13 0,0 0-13 15,0 0-24-15,0 0-23 0,0 0-26 0,0 0-31 16,0 0-28-16,0 0-19 0,0 0-61 0,0 0-161 16,0 0-459-16,0 0 203 0</inkml:trace>
</inkml:ink>
</file>

<file path=ppt/ink/ink297.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in"/>
          <inkml:channel name="T" type="integer" max="2.14748E9" units="dev"/>
        </inkml:traceFormat>
        <inkml:channelProperties>
          <inkml:channelProperty channel="X" name="resolution" value="393.73947" units="1/cm"/>
          <inkml:channelProperty channel="Y" name="resolution" value="393.73947" units="1/cm"/>
          <inkml:channelProperty channel="F" name="resolution" value="249.9771" units="1/in"/>
          <inkml:channelProperty channel="T" name="resolution" value="1" units="1/dev"/>
        </inkml:channelProperties>
      </inkml:inkSource>
      <inkml:timestamp xml:id="ts0" timeString="2023-08-11T05:35:42.260"/>
    </inkml:context>
    <inkml:brush xml:id="br0">
      <inkml:brushProperty name="width" value="0.04667" units="cm"/>
      <inkml:brushProperty name="height" value="0.04667" units="cm"/>
      <inkml:brushProperty name="color" value="#3165BB"/>
      <inkml:brushProperty name="fitToCurve" value="1"/>
    </inkml:brush>
  </inkml:definitions>
  <inkml:trace contextRef="#ctx0" brushRef="#br0">0 112 24 0,'13'-2'116'16,"-13"2"-6"-16,0 0-10 0,0 0-12 0,0 0-8 15,0 0-4-15,14 0-6 0,-14 0-8 0,0 0 0 16,13-4-9-16,-13 4 1 0,0 0-4 0,14-1 5 16,-14 1-5-16,10-1 3 0,-10 1-5 0,18 0-5 15,-18 0-4-15,25-1 1 0,-10 1-7 0,-1 0 6 16,1 1 1-16,-4-1-6 0,3 0 1 0,2-1 0 16,-2-2 0-16,1 3-2 0,-15 0 2 0,21 0-3 15,-10 3-6-15,4-6 1 0,-15 3 4 0,24 3-2 16,-9-6 2-16,0 6-4 0,-3-3 2 0,3-3-4 15,1 3-4-15,-2 0 2 0,1 0-3 0,0 0 0 16,-15 0-2-16,23 0 2 0,-14 3 0 0,-9-3 2 0,27-3-3 16,-15 6 1-16,-1-3-3 0,-11 0 0 15,17-3-2-15,-6 6 2 0,-11-3-5 0,21 0 4 0,-21 0-5 16,19 0-1-16,-19 0-1 0,21 0 3 0,-10 0-7 16,-11 0-1-16,19 0 4 0,-19 0-2 0,18 0-1 15,-8 0-3-15,-10 0 2 0,20 0 2 0,-13 1-5 16,-7-1 4-16,14 1 2 0,-14-1-4 0,14 1 0 15,-14-1 4-15,12 0-2 0,-12 0 1 0,14 4 1 16,-14-4 1-16,12 0 1 0,-12 0 1 0,0 0 2 16,16 0-6-16,-16 0 1 0,14 2 3 0,-14-2 0 15,13 4-3-15,-13-4 4 0,16 1-5 0,-7 2 5 16,-9-3 2-16,21 1-4 0,-9-1 9 0,-12 0 1 16,20-1-4-16,-6 2 5 0,0 1 1 0,2-2 3 0,-5 0-3 15,5-2-1-15,-16 2-1 0,21 0-1 16,-9-1 1-16,-12 1-3 0,21-3-1 0,-9 3-2 15,-12 0-3-15,15 3 0 0,-15-3 0 0,15 0-5 0,-15 0 6 16,13 0-3-16,-13 0-1 0,13 0 0 0,-13 0-5 16,12 0 1-16,-12 0 2 0,12 1 0 0,-12-1-2 15,14 2 1-15,-14-2-2 0,13 0 0 0,-13 0 3 16,17 4-4-16,-7-4 0 0,-10 0 4 0,15 1-4 16,-5 1 3-16,-10-2-6 0,17 1 3 0,-17-1 0 15,22 0-4-15,-13-1 3 0,-9 1 0 0,18 0 0 16,-9-2 6-16,-9 2-3 0,15 0 0 0,-15 0-2 15,16 0 0-15,-16 0-1 0,11-4 3 0,-11 4 0 16,13-1 0-16,-13 1-1 0,13-6 2 0,-13 6-3 0,11-1 0 16,-11 1 0-16,0 0 2 0,15-6-2 0,-15 6-1 15,0 0 1-15,12-5 0 0,-12 5 1 16,9-1-2-16,-9 1 0 0,12-4 5 0,-12 4-6 0,13-3 0 16,-13 3-1-16,12-4 0 0,-12 4 4 15,9-3 2-15,-9 3-5 0,13-4 5 0,-13 4-5 0,17-4 2 16,-8 3-4-16,-9 1 3 0,18-2 1 0,-18 2-7 15,19-4 6-15,-12 2 2 0,-7 2-4 0,15-5 4 16,-15 5-2-16,17-2 1 0,-17 2-1 0,13-2 5 16,-13 2 2-16,11-3 2 0,-11 3 2 0,13-4 4 15,-13 4 2-15,10-6-3 0,-10 6 2 0,11-1 1 16,-11 1-2-16,0 0 3 0,15-6-5 0,-15 6 3 16,0 0-4-16,9-2 3 0,-9 2-2 0,0 0-2 0,0 0 0 15,13-3-1-15,-13 3 0 0,8-4-2 16,-8 4 0-16,12-4-1 0,-12 4 1 0,13-4-2 15,-13 4-1-15,12-3 5 0,-3 1-5 0,-9 2-1 0,13-2-1 16,-13 2 1-16,14-3-1 0,-14 3 4 0,12-2-5 16,-12 2 3-16,13-3-2 0,-13 3 1 15,12-1-1-15,-12 1 1 0,0 0-1 0,10-3-3 16,-10 3 6-16,0 0 1 0,12-3-3 0,-12 3 3 0,0 0-2 16,0 0-3-16,12-4 2 0,-12 4 4 0,0 0-5 15,9-3 4-15,-9 3-6 0,0 0 5 0,0 0-3 16,0 0-3-16,0 0 5 0,18 2-4 0,-18-2 1 15,0 0 0-15,0 0-2 0,0 0 2 16,18 1-2-16,-18-1 1 0,9 0 2 0,-9 0-3 0,0 0 1 16,0 0-1-16,0 0-2 0,15 4 4 0,-15-4-2 15,0 0 2-15,0 0-2 0,9 3-2 0,-9-3 1 16,0 0 6-16,0 0-2 0,0 0 1 0,9 3 1 16,-9-3 1-16,0 0-1 0,0 0 6 0,0 0-4 15,0 0 3-15,0 0-3 0,0 0 3 0,15 0 2 16,-15 0 2-16,0 0-3 0,0 0 5 0,0 0-2 15,0 0 4-15,0 0-4 0,0 0 0 0,13 0 0 16,-13 0-5-16,0 0-2 0,0 0 7 0,0 0-5 0,0 0-1 16,0 0-13-16,0 0-18 0,0 0-23 15,0 0-31-15,0 0-43 0,0 0-48 0,0 0-84 0,0 0-215 16,-37-6-507-16,37 6 225 0</inkml:trace>
</inkml:ink>
</file>

<file path=ppt/ink/ink298.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in"/>
          <inkml:channel name="T" type="integer" max="2.14748E9" units="dev"/>
        </inkml:traceFormat>
        <inkml:channelProperties>
          <inkml:channelProperty channel="X" name="resolution" value="393.73947" units="1/cm"/>
          <inkml:channelProperty channel="Y" name="resolution" value="393.73947" units="1/cm"/>
          <inkml:channelProperty channel="F" name="resolution" value="249.9771" units="1/in"/>
          <inkml:channelProperty channel="T" name="resolution" value="1" units="1/dev"/>
        </inkml:channelProperties>
      </inkml:inkSource>
      <inkml:timestamp xml:id="ts0" timeString="2023-08-11T05:35:48.219"/>
    </inkml:context>
    <inkml:brush xml:id="br0">
      <inkml:brushProperty name="width" value="0.04667" units="cm"/>
      <inkml:brushProperty name="height" value="0.04667" units="cm"/>
      <inkml:brushProperty name="color" value="#3165BB"/>
      <inkml:brushProperty name="fitToCurve" value="1"/>
    </inkml:brush>
  </inkml:definitions>
  <inkml:trace contextRef="#ctx0" brushRef="#br0">473 36 123 0,'0'0'123'15,"3"-8"-1"-15,-3 8-8 0,0 0-5 0,0 0-12 0,0 0-3 16,6-7-2-16,-6 7-4 0,0 0 1 0,0 0-7 16,0 0 1-16,0 0-6 0,0 0-7 15,0 0 1-15,0 0-3 0,0 0-2 0,0 0-4 0,1-11-7 16,-1 11 3-16,0 0-3 0,0 0-1 0,0 0-5 15,0 0-3-15,0 0-3 0,0 0-3 16,0 0-7-16,0 0-3 0,0 0-3 0,-15-10-4 0,15 10-4 16,0 0-2-16,-19 3 0 0,19-3-4 0,-15 3-4 15,15-3 4-15,-21 8-2 0,8-6 2 0,-1-1-8 16,-2 3 3-16,5-1 0 0,11-3-4 0,-19 7 2 16,9-4-2-16,-1 2-2 0,-4-3 0 0,2 3 5 15,4 0-3-15,0 0-4 0,-3-2 4 0,2 1-2 16,1 2 1-16,-2-3-2 0,11-3-1 0,-15 6 2 15,9-1-2-15,6-5-2 0,-9 7 3 0,9-7 1 16,-7 8-2-16,7-8 3 0,-6 6-4 0,6-6 0 16,-6 10 2-16,6-10 1 0,-5 11-2 0,5-11 0 15,-3 10 0-15,3-10 0 0,-3 11 1 0,3-11-2 16,0 0-1-16,5 15-1 0,-5-15 5 0,0 0-1 16,1 15 1-16,-1-15 1 0,5 8-2 0,-5-8-2 0,6 8-2 15,-6-8 4-15,9 6 0 0,-3 2 4 16,-6-8-4-16,12 3 1 0,-5 1-10 0,-7-4 10 0,14 3 1 15,-4 1-3-15,-10-4 2 0,16 3-2 0,-8 0 1 16,2 1 1-16,1-1-2 0,-11-3 0 0,18 4 1 16,-8-3-7-16,1 0 7 0,-11-1 3 0,17 5-1 15,-9-5-3-15,-8 0 4 0,18 2-6 0,-9 0 3 16,-9-2 2-16,15 2-4 0,-6-1 4 0,-9-1-4 16,13 0 0-16,-13 0 1 0,0 0-4 0,16 2 4 15,-16-2 3-15,0 0-1 0,12 0-3 0,-12 0 3 16,0 0-2-16,12 4-3 0,-12-4 2 0,0 0 4 15,9 4-5-15,-9-4 4 0,0 0-1 0,11 3 2 16,-11-3-6-16,0 0 0 0,9 6 0 0,-9-6 3 0,7 5-3 16,-7-5 4-16,6 7-6 0,-6-7 6 0,0 0-4 15,6 8 2-15,-6-8 3 0,6 6-3 16,-6-6 0-16,0 0 0 0,3 10 3 0,-3-10-1 0,0 0-3 16,0 0 2-16,4 11 2 0,-4-11-2 0,0 0-3 15,0 0 6-15,-6 15-3 0,6-15 0 0,0 0 2 16,-5 13-1-16,5-13-1 0,-3 11 2 0,3-11-1 15,-9 10 0-15,9-10 3 0,-5 8-5 0,5-8 3 16,-9 10-1-16,9-10-2 0,-7 10 3 0,7-10-2 16,-9 11 0-16,4-8 3 0,-1 4-6 0,6-7 5 0,-9 10-2 15,3-4 3-15,6-6-1 0,-12 15 0 16,7-11-1-16,5-4-3 0,-11 14 2 0,5-9 0 16,-4-1 0-16,2 3 0 0,1-2-1 0,-2 1 4 15,0-2-2-15,-5 3-2 0,5-3 1 0,2-1 4 16,7-3-1-16,-19 7-2 0,8-3 0 0,2-1 1 15,9-3-3-15,-19 4 6 0,10-4 3 0,9 0-4 16,-21-4 8-16,21 4 1 0,-22-4 4 0,13 1 8 0,-2 0-5 16,2-2 1-16,-3-1 0 0,-1-4 8 0,1 3-2 15,-1-1-5-15,4-2-1 0,1 3 1 0,-2-4 2 16,1-2 1-16,-2 7-3 0,4-1 0 0,1-1-3 16,1 0-7-16,-5 0 2 0,1 3-1 0,0-2-5 15,9 7 4-15,-16-10-4 0,10 7-1 0,6 3-13 16,-9-5-15-16,9 5-14 0,0 0-1 0,0 0-18 15,0 0-16-15,0 0-16 0,-20 11-28 0,20-11-13 16,-3 12-31-16,3-12-195 0,0 0-380 0,11 16 169 16</inkml:trace>
</inkml:ink>
</file>

<file path=ppt/ink/ink299.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in"/>
          <inkml:channel name="T" type="integer" max="2.14748E9" units="dev"/>
        </inkml:traceFormat>
        <inkml:channelProperties>
          <inkml:channelProperty channel="X" name="resolution" value="393.73947" units="1/cm"/>
          <inkml:channelProperty channel="Y" name="resolution" value="393.73947" units="1/cm"/>
          <inkml:channelProperty channel="F" name="resolution" value="249.9771" units="1/in"/>
          <inkml:channelProperty channel="T" name="resolution" value="1" units="1/dev"/>
        </inkml:channelProperties>
      </inkml:inkSource>
      <inkml:timestamp xml:id="ts0" timeString="2023-08-11T05:36:02.626"/>
    </inkml:context>
    <inkml:brush xml:id="br0">
      <inkml:brushProperty name="width" value="0.04667" units="cm"/>
      <inkml:brushProperty name="height" value="0.04667" units="cm"/>
      <inkml:brushProperty name="color" value="#3165BB"/>
      <inkml:brushProperty name="fitToCurve" value="1"/>
    </inkml:brush>
  </inkml:definitions>
  <inkml:trace contextRef="#ctx0" brushRef="#br0">-4 47 116 0,'-11'-7'134'15,"11"7"-14"-15,0 0-13 0,0 0-6 0,0 0-16 16,0 0 0-16,0 0-7 0,0 0-8 0,0 0-4 15,0 0-1-15,23-13-1 0,-23 13-9 0,0 0-2 16,0 0-4-16,7-5-5 0,-7 5-8 0,0 0 6 16,0 0-14-16,8-7 3 0,-8 7-3 0,0 0-4 15,0 0-2-15,11-1 3 0,-11 1-10 0,0 0 4 16,15 0-3-16,-15 0 2 0,0 0-4 0,20 1 2 0,-20-1-4 16,15 0-1-16,-15 0-5 0,19 0 4 0,-10 3 0 15,-9-3-2-15,19 0 1 0,-7 0 7 0,-12 0-10 16,24 0 7-16,-13 0-1 0,5-3-9 0,0 3 8 15,-2 0-1-15,4 0-14 0,-3 0 15 0,3 0-8 16,-5 3 5-16,3-6-3 0,1 3 0 0,-2 3 1 16,0-6-4-16,1 6-4 0,0-3 5 0,1-3-4 15,-2 3 5-15,0 0-4 0,1 0 4 0,-1 3-1 16,3-3 1-16,-2-3-3 0,2 3 0 0,-1 0 1 16,1 0-2-16,1 0 3 0,-3 0 0 0,1-1-11 15,-1 1 8-15,4 0 0 0,-1-3-8 0,0 6 11 16,1-3-5-16,-1 0 3 0,6 0-1 0,-5 0-1 15,-1 0 5-15,-4 1-2 0,6-1 3 0,-3 0-8 0,1 0 5 16,-1 3 3-16,8-2-5 0,0 0 0 16,-6-1 3-16,5 0-7 0,-5 2 3 0,0-2 3 15,0 1 2-15,-1 1-3 0,1-2 1 0,2 0-3 0,-6 2 2 16,7-2 3-16,-4 0-6 0,-3 2 2 0,1-2 1 16,-1 0 0-16,4 0-1 0,-2 1 0 0,-3-1 0 15,1 3-2-15,-1-3 2 0,1 0 4 0,1 1 0 16,-2-1-3-16,1 0-5 0,-3 1 4 0,4-1 5 15,-4 0-10-15,1 1 3 0,-14-1 4 16,25 0-7-16,-18 0 6 0,5 4 2 0,-12-4-4 0,23 0 0 16,-13 0 1-16,-10 0-2 0,20 0 3 0,-11 0 0 15,-9 0-6-15,23 0 7 0,-14 3-4 0,-9-3 2 0,20 0 0 16,-13 3 4-16,-7-3-10 0,20 1 6 0,-11 2-1 16,1-3 1-16,-10 0 1 0,21 0-3 15,-8 1 4-15,-13-1-1 0,20 0 0 0,-7 2-2 0,0-1 1 16,1-2 2-16,-14 1-6 0,28-2 2 0,-16 2 4 15,5-1-1-15,-3 1-2 0,4 0 1 0,-1-4 0 16,-1 4-4-16,1-1 5 0,-4-1 3 0,2-1-2 16,3 3-5-16,0-4 1 0,1 3 1 0,-2-1 0 15,2-1 2-15,0 2-5 0,1-1 8 0,-1 0-3 16,-3 0-5-16,4 2 5 0,-1-1-2 0,1-1 2 16,-4 2-2-16,3-1 3 0,-2 1-4 0,-1-1-3 15,4 1 3-15,3 0 1 0,-2 1 1 0,-3-1 3 16,0 0-3-16,-1 1 0 0,2 1 0 0,-3-1-1 15,1-1 1-15,-1 0 1 0,4 0-1 0,-4 2 0 16,0-2 2-16,4 0 1 0,-5 2-2 0,3-4 2 16,-1 4 1-16,0-2-13 0,2 0 10 0,1 2-19 0,-1-2 24 15,-3 0-10-15,4 0 3 0,-1-2 1 0,1 2 0 16,-1 0-1-16,0-2 1 0,2 2-4 0,-1-2-3 16,5 2 0-16,-6 0 8 0,1-1-12 0,-1-1 9 15,1 1 0-15,2 0 2 0,-3-2-3 0,1 2-4 16,-1 1 5-16,2-5 2 0,-5 5 7 0,7-4-4 15,-4 4-4-15,1-1 4 0,-1 0 1 0,0 1-3 16,-2-2-1-16,2 2 2 0,-4 0-4 0,6 0 7 16,-2 0-6-16,1 0 0 0,-1 2 1 0,-3-2 3 15,-1 0 2-15,5 0-4 0,-4 1-5 0,4 0 5 16,-1 3-1-16,0-4-2 0,-5 2-2 0,5 1 8 16,4-2-2-16,-7-1-6 0,0 4 0 0,4-3 4 0,7 1 3 15,-2-1-3-15,0 1 2 0,-2 0 0 16,-4 0-2-16,8-2-3 0,-2 1-2 0,-1 2-12 0,-2-1 20 15,-5-1-2-15,5 3-2 0,-2-4-7 0,8 3 8 16,-4-1 3-16,1-2-3 0,1 0 0 0,-3 1 2 16,3-1-6-16,-1 1 0 0,2 2 4 0,-8-3-3 15,7 1-4-15,1 1 10 0,-8-2-5 0,6 0 3 16,4 1-2-16,-3-1 1 0,-3 3-1 0,2-6 2 16,2 3-1-16,-2 0-2 0,1 0-1 0,1-1 3 15,-11 1 0-15,6 0 2 0,-2-2-2 0,7 4 3 16,-2-2-2-16,3-2 2 0,-8 1-4 0,6-2-4 15,-6 3 3-15,7 0 0 0,-6 0 0 0,5-1 1 16,0 2 4-16,-7-3-4 0,1 2-6 0,-1 0 11 16,8-2-1-16,-8 2 2 0,7 2-4 0,-3-4-5 15,3 2 9-15,-7 0-4 0,1-3-2 0,2 3-2 16,-3 0 4-16,1 0-4 0,1 0 2 0,-2 0 2 0,2 0 1 16,-2 0-2-16,1 0-1 0,0 0 2 15,0 0 0-15,-1 0-5 0,1 3 3 0,-1-3 0 0,0 2 4 16,-2-2-3-16,2 0 1 0,1 1-2 0,5-1 4 15,-9 0 0-15,7 1-3 0,1 2-2 0,-5-3 3 16,3 1 2-16,-4-1-4 0,3 0 1 0,4 2-4 16,1-1 9-16,-2-1-5 0,1 0 2 0,0 4-4 15,-1-4 3-15,-4 0-2 0,2 0-3 0,-3 2 3 16,1-2 1-16,-1 0 2 0,7 0-4 0,-3 4 0 16,-3-4 2-16,-1 0-1 0,1 0 0 0,5 1 1 15,-6 1-5-15,1-2 8 0,2-2-3 0,-3 4 3 16,2-2 0-16,-1 4-3 0,-1-4 0 0,1 0 2 15,-1 0-6-15,0 5 3 0,-1-4-5 0,0-1 10 16,0 4-7-16,0-3 4 0,1 1-4 0,7-2 1 0,-7 1 4 16,0 2-4-16,1-2-6 0,-1 1 8 15,1-1 4-15,-3 2-4 0,3-2 3 0,-1-1-2 0,-4 3-1 16,6-3-1-16,-2 1-2 0,-1 1 3 0,-1-2 0 16,2 0 4-16,0 0-8 0,1 0 4 0,-4 4 1 15,1-4 0-15,2 0-7 0,3 1 6 0,-2-1-2 16,-1 2 4-16,-1-2-2 0,2 0-2 0,-3 0 2 15,3 4 8-15,-1-4-8 0,7 0 4 0,-7 0-7 16,0 2 4-16,2 2 2 0,-3-4-6 0,0-2 3 16,0 2-1-16,1-2 0 0,1 4 1 0,-1 0-3 15,0-2 3-15,-4 1 3 0,3-1-1 0,-3 0-11 16,3 0 9-16,-2 0 1 0,-1 0 2 0,3 0-3 16,0 3 3-16,-3-3-6 0,3 0 0 0,-3 0 0 0,3 1 8 15,-3 1-2-15,0-2 3 0,3 0-6 16,-4 0 0-16,1 1 0 0,2-1 0 0,-2 0-17 0,0 0 21 15,-2 0-5-15,0 3 1 0,5-3-3 0,-3 1-4 16,2-2 7-16,2 2 2 0,-3-2 1 16,2 2-6-16,8-1 3 0,-5 2 2 0,-2-2 0 0,5 0 0 15,-5 0-4-15,1 0 0 0,-1 0 3 0,0 0 0 16,2 0-10-16,-1 0 14 0,-1 0-8 0,0 0 5 16,8 0-4-16,-7 0 2 0,5 0 5 0,-1 0-2 15,-5 0-3-15,1 0 0 0,1 0 0 0,1 0 2 16,-3-2-4-16,5 2 2 0,-4-1 0 0,-1 2-2 15,6-2 6-15,-5 1-5 0,-1 0 1 0,0-3-2 16,5 3 2-16,-1 3-1 0,-5-3-3 0,1 1 3 16,6-1 0-16,-5 2 7 0,-1-2-7 0,0 0-1 0,1 4-1 15,-1-3 4-15,-2-1-1 0,2 1-3 0,0 1-12 16,1 1 17-16,-2-3-4 0,-2 0 6 0,3 0-1 16,1 0-3-16,-2 2-1 0,0 1-1 0,0-2 4 15,-1 0-5-15,3 2 2 0,-1-6 9 0,-1 6-14 16,2-2 6-16,-1 1 4 0,-1 0-1 0,3 0-3 15,1-1 0-15,-3 1-2 0,1-2 7 0,7 1-4 16,-8 2-8-16,8-2 10 0,-8-1-5 0,1 0-1 16,1 0 5-16,-4 0-1 0,4 1 0 0,-1 1 3 15,-1-2-6-15,2 3 1 0,-2-3 1 0,-1 0 4 16,-1 0-1-16,4 0-3 0,-2 4 2 0,2-3-2 16,-3-1-1-16,1 1 2 0,2-1 0 0,-2 2-5 15,2 0 4-15,-1-1-2 0,-1 1 4 0,2-2 1 16,6 2-6-16,-2-2-10 0,-5 1 12 0,5-1 4 15,2 2 0-15,0 1-6 0,-2-3 5 0,-1 1-4 16,1-1 2-16,-1 3 2 0,-3 0-4 0,4-6-1 0,-1 7 6 16,-5-2-1-16,4-1-2 0,-7-1 2 0,5 3-1 15,1-1-4-15,-4 0 9 0,8-1-3 0,-7-1-2 16,1 2-3-16,0 0 2 0,0 1 1 0,-2-3-1 16,1 3-1-16,-1-2 5 0,10 0-6 0,-11 2 2 15,1-1 2-15,1-2-4 0,-3 0 2 0,2 3-1 16,3-3-1-16,-1 2 4 0,-1-2-8 0,-3 1 5 15,2-1 2-15,2 1 1 0,1 2-1 0,-2-3 2 16,6 1-1-16,1 1-1 0,-7-1-2 0,5-1 3 16,-3 3-6-16,-3-2-1 0,3 1 8 0,2-2-6 0,-2 4 9 15,2-4-2-15,3 0-4 0,-3 0-1 16,1 0-3-16,1 1 4 0,2 1-3 0,-2 0 4 16,1 0 1-16,-1-2 1 0,-1 4-2 0,3-4-2 15,0 1 3-15,-2 0 0 0,-6 0-4 0,8-1 0 16,-2 0 7-16,2 4-5 0,-1-4-2 0,-1 2 1 15,3-1-7-15,-5-2 9 0,-1 2-4 0,5-1 1 16,-8 0 0-16,5 3 0 0,-4-2 2 0,6-1 6 0,-6 0-7 16,1 3 1-16,-2-3 3 0,0 0-10 0,1 3 10 15,-1-3 3-15,2 0-7 0,-1 0 1 0,-1 0-13 16,0 0 19-16,1 0-7 0,-1 1 8 0,0-1-4 16,-1 0 0-16,8 0-1 0,-8 0-3 0,-2 3 0 15,2-3 3-15,1 0 0 0,-1 0 0 0,-1-3-6 16,2 3 7-16,-1 3 0 0,3-3-4 0,-2 0 2 15,2-3 2-15,-2 3-3 0,4 3 3 0,-4-6-8 16,8 2 4-16,-8 1-9 0,1 0 10 0,1 1-1 16,4-1 2-16,-6 0-5 0,2 0 8 0,-1 0-2 15,7 0-3-15,-4-3 1 0,-3 3 0 0,4 2 2 16,-2-2-3-16,-4-2 1 0,7 2 4 0,-4 0-2 16,1-1-2-16,-4-2-3 0,5 3 4 0,1 0 1 0,1 0-2 15,-6 0 2-15,2 0-2 0,3 0-4 16,1 0 9-16,-4-1-8 0,3 1 5 0,-6 0-5 0,3 0 3 15,-2-3 4-15,1 3 1 0,5 0-6 16,-4 3-2-16,-2-3-10 0,2 0 16 0,0 0-6 0,3 0 5 16,-3 0 0-16,-2 0-3 0,4 0 1 0,3-3 0 15,-6 6-2-15,7-3 1 0,-8 0-2 0,3 0 6 16,-1 0-3-16,-1 0-3 0,-2 0 6 0,1 0 0 16,6-3 2-16,-5 3-8 0,-1-1 1 0,7 1 5 15,-7 0-2-15,5 0 3 0,-5 0-2 0,1-2-1 16,0 2-5-16,6 0 2 0,-1 0 2 0,-7 0-2 15,9 0 2-15,-8 0-6 0,-1 0 7 0,2-4-1 16,5 3 2-16,-6 1-1 0,1-1-1 0,5 0 1 0,-6 1-1 16,-1 0 3-16,5-4-5 0,-7 4 1 15,2-2 3-15,-2 0-2 0,4 0 1 0,-1 2 2 16,1-1-4-16,-1 1 6 0,0-3-5 0,-1 3-4 16,0-1 4-16,2-1-3 0,-3 2-5 0,4-1 11 15,-3 1 2-15,-1 0-6 0,2-3-1 0,-1 2 4 0,1 2 2 16,-2-2 1-16,2 1-7 0,-1 0 2 0,0 0-3 15,-2 0 6-15,4 0 2 0,-2 0-4 0,1 0-11 16,-1 0 16-16,0 0-3 0,3 1-5 0,-4 2 3 16,4-6-11-16,6 6 15 0,-6-3 2 0,3-3-5 15,-5 6 2-15,1-3-2 0,1 0 3 0,1-3-3 16,3 6-3-16,-4-3 4 0,0 0-2 0,3 1 1 16,-3-1-1-16,-2 2-4 0,7-2 4 0,-7 0-2 15,5 1 1-15,-6-1-2 0,3-1 3 0,-2 1-2 16,2 1 2-16,-2-1-1 0,1 0 1 0,-1 0-6 15,0-1 6-15,1-1-2 0,1 2 4 0,-3 0-5 16,1 0 2-16,-1 0-4 0,0 0 5 0,-3 0-2 16,3 0 1-16,-1-1-1 0,1 1 4 0,0 1-4 15,0-2 2-15,-4-2-4 0,2 3 7 0,2 3-6 16,-3-6 5-16,-2 6-3 0,4-3 3 0,-4 0-12 0,2 0 15 16,-3 0-5-16,-2 1 3 0,-10-1 1 15,24-1 2-15,-9 1-3 0,-3 0 3 0,-12 0-1 16,19 0-1-16,-19 0 3 0,18 0 1 0,-7 0-2 0,-11 0 1 15,16 0-1-15,-16 0-1 0,14 0-2 0,-14 0 1 16,10-3-3-16,-10 3 1 0,0 0 2 0,0 0-11 16,0 0-20-16,16 3-12 0,-16-3-12 0,0 0-35 15,0 0-56-15,0 0-109 0,0 0-271 0,0 0 121 16</inkml:trace>
</inkml:ink>
</file>

<file path=ppt/ink/ink3.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in"/>
          <inkml:channel name="T" type="integer" max="2.14748E9" units="dev"/>
        </inkml:traceFormat>
        <inkml:channelProperties>
          <inkml:channelProperty channel="X" name="resolution" value="393.73947" units="1/cm"/>
          <inkml:channelProperty channel="Y" name="resolution" value="393.73947" units="1/cm"/>
          <inkml:channelProperty channel="F" name="resolution" value="249.9771" units="1/in"/>
          <inkml:channelProperty channel="T" name="resolution" value="1" units="1/dev"/>
        </inkml:channelProperties>
      </inkml:inkSource>
      <inkml:timestamp xml:id="ts0" timeString="2023-08-14T06:39:28.944"/>
    </inkml:context>
    <inkml:brush xml:id="br0">
      <inkml:brushProperty name="width" value="0.04667" units="cm"/>
      <inkml:brushProperty name="height" value="0.04667" units="cm"/>
      <inkml:brushProperty name="color" value="#3165BB"/>
      <inkml:brushProperty name="fitToCurve" value="1"/>
    </inkml:brush>
  </inkml:definitions>
  <inkml:trace contextRef="#ctx0" brushRef="#br0">15571 6947 183 0,'0'0'191'16,"0"0"-19"-16,4-11-13 0,-4 11-6 0,0 0-12 0,6-7-6 16,-6 7-11-16,0 0-9 0,4-14-2 0,-4 14-9 15,6-7-6-15,-6 7-7 0,0 0-5 0,12-10-5 16,-6 6-2-16,-6 4-4 0,8-7-5 0,-8 7-3 15,10-7-2-15,-5 0-6 0,-5 7-2 0,12-13-1 16,-5 9-5-16,2-1 0 0,-4-3 0 0,-5 8-3 16,11-9 0-16,-6 0-5 0,-5 9 0 0,13-13 3 15,-7 5-1-15,-1 4-3 0,-1-6-3 0,-4 10-1 16,9-14-4-16,-3 4-1 0,-1 5 0 0,-5 5 1 16,7-15-3-16,-2 10-3 0,-5 5 1 0,6-15-3 0,-6 15-2 15,4-11-5-15,-4 11-1 0,6-13 2 0,-6 13 0 16,6-7-1-16,-6 7-2 0,0 0 1 0,6-13-2 15,-6 13 0-15,0 0-2 0,4-11 1 0,-4 11 3 16,0 0 1-16,0 0 0 0,3-7-2 0,-3 7-2 16,0 0 1-16,0 0 4 0,0 0 2 0,6-7 0 15,-6 7-2-15,0 0 0 0,0 0-3 0,0 0 0 16,0 0-1-16,0 0-4 0,0 0-6 0,0 0 4 16,0 0-4-16,0 0-6 0,0 0-1 0,0 0 2 15,0 0-1-15,0 0-2 0,0 0 2 0,0 0-1 16,0 0-4-16,0 0 4 0,0 0-1 0,0 0 2 15,0 0 1-15,-4 32-4 0,4-32 2 0,-2 13 1 16,2-13 2-16,0 17-3 0,-1-6 0 0,1-11 1 0,-2 14 0 16,-1-6-2-16,3-8 6 0,-1 20-7 15,-1-13 5-15,2-7 2 0,-4 22-1 0,2-15-1 0,2-7-2 16,-1 19-1-16,-2-8 6 0,1-3-3 0,2-8 1 16,-4 21-2-16,3-12-1 0,-1-1 4 15,1 2 0-15,1-10 2 0,-6 17 1 0,3-6 2 0,3-11-13 16,-3 17 11-16,1-6 0 0,-1-1 6 0,3-10-5 15,-3 20 4-15,3-11-1 0,0-9-5 0,-4 18 5 16,4-8-5-16,0-10 5 0,-2 17-2 0,2-17-7 16,0 17 4-16,0-7 2 0,0-10-2 0,0 18 2 15,0-7-3-15,0-11 2 0,0 13-2 0,0-13-1 16,0 14 6-16,0-14-1 0,2 14-5 0,-2-14 5 0,0 15-4 16,0-15-1-16,0 13-1 0,1-5 9 15,-1-8-5-15,0 14 2 0,0-14-5 0,-1 15 7 0,1-15 2 16,0 13 2-16,0-13-7 0,0 14 2 0,0-14-3 15,-2 13 1-15,2-13 2 0,-3 11 5 0,3-11-3 16,-1 13-3-16,1-13 2 0,0 0 0 0,0 17-2 16,0-17-1-16,-2 12 9 0,2-12-3 0,0 0 1 15,0 18 4-15,0-18-1 0,0 12-1 0,0-12 3 16,0 14-8-16,0-14 5 0,0 11 3 0,0-11 1 16,0 15-2-16,0-15 3 0,2 11-6 0,-2-11-3 15,0 16 2-15,0-16 7 0,0 10 13 0,0-10-17 16,0 0 5-16,-2 18-3 0,2-18 7 0,0 11-6 15,0-11 3-15,0 0 1 0,0 13-3 0,0-13 1 16,0 0 0-16,-1 12-1 0,1-12-5 0,0 0-8 0,-3 11 10 16,3-11-2-16,0 0 3 0,0 0-6 15,0 0 2-15,0 0-1 0,0 0 2 0,0 0 3 16,-3 9 3-16,3-9-5 0,0 0 3 0,0 0 4 0,0 0-12 16,0 0 5-16,0 0-1 0,0 0-13 0,0 0-38 15,0 0-32-15,0 0-33 0,0 0-27 0,0 0-32 16,6-38-49-16,-6 38-43 0,1-20-57 0,-2 9-331 15,1-2-692-15,-3 0 307 0</inkml:trace>
  <inkml:trace contextRef="#ctx0" brushRef="#br0" timeOffset="1253.59">14550 6658 135 0,'-8'-4'162'0,"8"4"-11"0,0 0-7 0,0 0-10 16,0 0-5-16,0 0-4 0,0 0-3 0,0 0-8 15,-8-8 2-15,8 8-10 0,0 0-1 0,0 0-7 16,0 0-2-16,0 0-4 0,0 0-4 0,0 0-6 16,0 0-3-16,0 0-5 0,0 0-2 0,0 0-6 15,0 0-6-15,-6-10-3 0,6 10-6 0,0 0-4 16,0 0-5-16,0 0-2 0,0 0-6 0,0 0-3 15,0 0-6-15,0 0-2 0,0 0 0 0,0 0 2 0,0 0-7 16,0 0-5-16,0 0-1 0,0 0 6 16,0 0 4-16,0 0 4 0,0 0 3 0,0 0 0 0,0 0 1 15,0 0 1-15,12 35 2 0,-12-35-1 16,6 13 6-16,-5-8 2 0,5 1 0 0,-6-6-3 16,6 13 7-16,-3-6-4 0,-3-7 0 0,11 16 1 0,-10-10-4 15,5 3 0-15,0-1-4 0,-3 1-2 0,3-2-5 16,-1 2 1-16,1 0-4 0,-2 0 3 0,1 1-11 15,-1-2 8-15,1 2 0 0,0-1 3 0,1 2-9 16,0-4 2-16,0 4-1 0,-1-1 1 0,-1-2 1 16,1 0-3-16,1 1-3 0,-3 0 1 0,3-3 3 0,-2 4 2 15,-1 0-9-15,2-3 12 0,1 3-3 16,-3-2 2-16,3 2 0 0,-2-1-1 0,1-1-1 0,-2 0 1 16,1-1 0-16,2 2 1 0,-6-9 1 0,4 18 1 15,1-11 0-15,-1 0-7 0,1 0 8 16,1-1 1-16,-2 2-1 0,-4-8 3 0,9 17-1 0,-3-12 1 15,0 3 1-15,0-1-2 0,0-1 5 0,0 3-1 16,0-2-4-16,-2-1 3 0,5-2-2 0,-4 4-3 16,1-1-5-16,-6-7-3 0,10 11 3 0,-4-3-9 15,0-3 3-15,-6-5 0 0,5 8-4 0,-1-1-2 16,-4-7 0-16,9 11-4 0,-3-6 7 0,-1 3-3 16,-5-8-1-16,12 7 0 0,-5 0-3 0,-4-1 12 15,-3-6-25-15,9 11 15 0,-9-11-2 0,4 7 1 0,-4-7-4 16,6 11 5-16,-6-11 10 31,6 7 2-31,-6-7-5 0,5 6 10 0,-5-6-6 0,0 0 0 0,6 7 4 0,-6-7-4 0,0 0 1 0,0 0-4 16,0 0 0-16,9 6 3 0,-9-6 0 0,0 0-5 0,0 0-2 15,0 0 4-15,0 0-2 0,0 0 2 0,0 0-3 16,0 0 9-16,0 0-9 0,0 0 0 0,0 0 1 16,0 0 13-16,0 0-19 0,0 0-32 0,0 0-19 15,0 0-35-15,0 0-20 0,0 0-24 0,0 0-32 16,-5-30-37-16,5 30-38 0,-4-14-40 0,-1 4-42 15,5 10-284-15,-9-21-645 0,-3 10 285 0</inkml:trace>
  <inkml:trace contextRef="#ctx0" brushRef="#br0" timeOffset="2561.8">14489 6664 2 0,'0'0'126'0,"0"0"-4"0,0 0 2 15,6-7-10-15,-6 7-4 0,0 0-2 0,0 0 1 16,0 0-7-16,0 0 3 0,0 0-6 16,0 0-1-16,0 0 3 0,0 0-2 0,0 0-4 0,0 0 0 15,0 0-3-15,0 0 0 0,6-7 0 16,-6 7-6-16,0 0 4 0,0 0-3 0,0 0-4 16,0 0-4-16,0 0-2 0,0 0-7 0,0 0-5 0,0 0-5 15,0 0-7-15,0 0-5 0,0 0-6 0,0 0-7 16,0 0-4-16,0 0-7 0,0 0 1 0,0 0-4 15,0 0 3-15,0 0-5 0,0 0 4 0,0 27-1 16,0-27 7-16,0 13-1 0,0-13 0 0,0 18 0 0,0-18 6 16,-1 16 1-16,1-1 5 0,0-15-4 15,-3 18 0-15,1-10-5 0,-2 4 5 0,4-12-5 0,-3 19 3 16,3-8-2-16,-2 0 1 0,2-11-2 0,-4 17 3 16,-1-6-3-16,4-1-2 0,1-10 2 15,-2 14-5-15,1-3 0 0,1-11-6 0,-5 17 7 0,5-17-9 16,-4 13-1-16,2-6 4 0,2-7-5 0,0 0 1 15,0 18 0-15,0-18-3 0,-1 11 0 0,1-11-1 16,-2 10 7-16,2-10-13 0,0 0-2 0,0 0 3 16,-3 13-4-16,3-13 4 0,0 0-2 0,0 0-1 15,0 0 0-15,0 0 3 0,3 12-1 0,-3-12-10 16,0 0 8-16,0 0-2 0,0 0 0 0,0 0-3 16,0 0 3-16,-4 13 0 0,4-13 2 0,0 0 0 15,0 0-4-15,0 0-1 0,0 0-8 0,0 0 15 16,0 0-3-16,0 0-1 0,0 0 3 0,0 0-1 0,0 0-2 15,0 0 8-15,0 0-8 0,0 0 11 0,0 0 5 16,0 0-7-16,0 0 7 0,0 0 8 0,0 0-1 16,0 0 4-16,0 0-11 0,0 0 9 0,0 0-6 15,0 0-4-15,0 0 4 0,0 0-7 0,0 0 4 16,0 0-7-16,0 0 1 0,0 0 0 0,9-35-2 16,-9 35 6-16,4-11-8 0,1 2-9 0,-5 9 7 15,3-14 4-15,1 4-14 0,-1 5-2 0,3-8-10 16,0-1 6-16,-1-3-2 0,2 2-8 0,-1 2-1 15,2 1-2-15,-2-5-1 0,1 7 0 0,-1-7 4 16,0 4-5-16,-2 1-2 0,2-2 3 0,-1 1 7 16,-2 5 10-16,3-3-9 0,-3 1 5 0,-3 10 1 15,3-17-9-15,1 10 9 0,-4 7 4 0,3-12-2 0,-3 12-3 16,3-9 5-16,-3 9-1 0,0 0 0 0,2-17-6 16,-2 17 8-16,0 0 1 0,1-7-3 0,-1 7 0 15,0 0 7-15,0 0-2 0,0 0-1 0,0 0 2 16,0-16 3-16,0 16 2 0,0 0 0 0,0 0-1 15,0 0 4-15,3-9 0 0,-3 9-2 0,0 0-1 16,0 0-5-16,0 0-1 0,0 0 8 0,0 0 5 16,0 0-16-16,0 0 7 0,0 0-1 0,0 0 1 15,0 0 1-15,0 0 2 0,0 0-2 0,0 0-4 16,0 0 4-16,0 0 4 0,0 0-10 0,0 0 2 16,0 0-9-16,0 0 10 0,0 0 1 0,0 0-3 0,0 0 5 15,0 0-9-15,0 0 2 0,0 0-1 0,0 0 5 16,0 0-4-16,0 0 3 0,0 0 0 15,0 0 0-15,0 0-4 0,0 0 7 0,0 0 4 0,0 0 9 16,24 20-5-16,-16-19 10 0,2 3 6 0,-1 3 1 16,0-4-7-16,0 1 3 0,-2 2-3 0,4-2 4 15,-2-2-3-15,-9-2-1 0,13 5-1 0,-13-5-10 16,12 4 1-16,-12-4-2 0,9 3 5 0,-9-3-2 16,7 4-4-16,-7-4-3 0,0 0-4 0,0 0-2 15,9 7-17-15,-9-7-19 0,0 0-19 0,0 0-24 16,0 0-29-16,0 0-31 0,0 0-38 0,0 0-50 15,0 0-61-15,0 0-251 0,0 0-585 0,0 0 258 0</inkml:trace>
</inkml:ink>
</file>

<file path=ppt/ink/ink30.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in"/>
          <inkml:channel name="T" type="integer" max="2.14748E9" units="dev"/>
        </inkml:traceFormat>
        <inkml:channelProperties>
          <inkml:channelProperty channel="X" name="resolution" value="393.73947" units="1/cm"/>
          <inkml:channelProperty channel="Y" name="resolution" value="393.73947" units="1/cm"/>
          <inkml:channelProperty channel="F" name="resolution" value="249.9771" units="1/in"/>
          <inkml:channelProperty channel="T" name="resolution" value="1" units="1/dev"/>
        </inkml:channelProperties>
      </inkml:inkSource>
      <inkml:timestamp xml:id="ts0" timeString="2023-08-11T05:35:17.628"/>
    </inkml:context>
    <inkml:brush xml:id="br0">
      <inkml:brushProperty name="width" value="0.04667" units="cm"/>
      <inkml:brushProperty name="height" value="0.04667" units="cm"/>
      <inkml:brushProperty name="color" value="#3165BB"/>
      <inkml:brushProperty name="fitToCurve" value="1"/>
    </inkml:brush>
  </inkml:definitions>
  <inkml:trace contextRef="#ctx0" brushRef="#br0">47-1 65 0,'0'0'80'0,"0"0"-11"0,0 0-3 16,0 0-6-16,0 0-15 0,9 6 3 0,-9-6-11 0,0 0-6 15,0 0-9-15,0 0-2 0,0 0-4 0,0 0-10 16,0 0 7-16,0 0-1 0,0 0-1 0,0 0 4 15,0 0 4-15,0 0-10 0,0 0 14 16,0 0 5-16,0 0 2 0,0 0 5 0,0 0 1 0,0 0-2 16,0 0 8-16,0 0-5 0,0 0-1 0,0 0 1 15,0 0-4-15,0 0-5 0,0 0-3 0,0 0-1 0,0 0-1 16,0 0-1-16,0 0-7 0,0 0 1 0,0 0-7 16,0 0 5-16,0 0 0 0,0 0-4 15,0 0-5-15,0 0 8 0,0 0 0 0,0 0-8 0,0 0 6 16,0 0 5-16,0 0-4 0,0 0 4 0,0 0 0 15,0 0-6-15,0 0 8 0,0 0-2 0,0 0 3 16,0 0-2-16,0 0-1 0,0 0 0 0,0 0 0 16,0 0 0-16,0 0-6 0,0 0 6 0,0 0 2 15,0 0 0-15,0 0 1 0,0 0 2 0,0 0-2 16,0 0 4-16,0 0-1 0,0 0 2 0,0 0 1 16,0 0-4-16,0 0 5 0,0 0-3 0,0 0 1 15,0 0-6-15,0 0 3 0,0 0 0 0,0 0-9 16,0 0 1-16,0 0-2 0,0 0-2 0,0 0-3 0,0 0 2 15,0 0 3-15,0 0-1 0,0 0-4 16,0 0-4-16,0 0 0 0,0 0 2 0,0 0 2 16,0 0-5-16,-9 18 2 0,9-18 0 0,0 0 1 0,0 0-1 15,-4 14 2-15,4-14-10 0,0 0 6 0,0 14-2 16,0-14-6-16,-3 14 13 0,3-14-3 0,-3 7-3 16,3-7 0-16,-3 17 8 0,3-17-7 0,-3 12 1 15,3-12 1-15,-5 11 0 0,5-11-7 0,-3 15 8 16,3-15-7-16,-3 15 3 0,3-15-1 0,-3 13 3 15,3-13-6-15,0 18 3 0,0-18 2 0,0 14 2 16,0-14 2-16,-3 18-4 0,3-18 0 0,0 17 3 16,0-17-8-16,3 15 5 0,-3-4-1 0,0-11 6 15,0 18-1-15,0-9-6 0,0-9 3 0,0 17 0 16,0-10-5-16,0-7 5 0,0 18 1 0,0-8-4 16,0-10 0-16,0 20 0 0,0-9 1 0,0-11 3 15,0 18-2-15,0-8 1 0,0-10-11 0,0 17 7 0,-3-6-2 16,3-11 6-16,0 20-1 0,0-10 0 15,0 1-2-15,0-11 3 0,-3 18-1 0,0-11-2 16,3-7 6-16,-1 18-4 0,1-18-2 0,0 13 3 0,0-13 2 16,0 16-9-16,0-16 9 0,-3 15 0 0,3-15-1 15,3 18 4-15,-3-18-1 0,-3 11-2 0,3-11 1 16,0 17 2-16,0-17-2 0,-3 14 1 0,3-14-3 16,0 11 5-16,0-11-8 0,0 13 6 0,0-13 0 15,0 17-2-15,0-17 2 0,0 14-1 0,0-14 2 16,-3 15-3-16,3-15 2 0,3 11-2 0,-3-11 0 15,0 15 0-15,3-8-4 0,-3-7 0 0,0 15 2 16,0-15 0-16,0 12 0 0,0-12-2 0,4 15 2 0,-4-7 4 16,0-8-1-16,3 15-6 0,-3-15 0 15,3 14 7-15,-3-14-5 0,0 18 5 0,0-9-5 16,0-9 2-16,0 18-1 0,0-8 2 0,3-2-2 0,-3-8 2 16,0 17-14-16,0-8 10 0,0-9 3 15,3 19 3-15,-3-9-3 0,3 0-3 0,-3-10 2 16,0 18 0-16,3-7-3 0,-3-11 3 0,2 20 1 0,1-11-1 15,0 0-4-15,-3-9 5 0,0 22-2 0,3-15 1 16,-3 4-2-16,0-2 2 0,0-9-3 0,0 22 0 16,3-12 1-16,-3-1 5 0,0-9-4 0,0 19 1 15,0-9 1-15,0-10 0 0,3 16 1 0,-3-7-3 16,0-9-4-16,0 17 7 0,0-8 0 0,0-9-2 16,0 16 1-16,0-16 1 0,0 16 3 0,0-5-2 15,0-11-8-15,0 16 8 0,0-16-4 0,0 16 2 16,0-6 5-16,0-10-6 0,4 16 0 0,-1-7 2 15,-3-9 1-15,0 20-2 0,3-14-2 0,-3-6 0 16,0 18 3-16,0-10-1 0,0-8-3 0,3 17 0 16,-3-10 0-16,0-7 3 0,3 15-2 0,-3-15-2 15,3 15 0-15,-3-15 3 0,0 15 0 0,0-15 0 0,0 14 1 16,0-14-3-16,0 11 0 0,0-11 1 0,0 15 4 16,0-15-5-16,0 14 4 0,0-14 0 0,1 11 2 15,-1-11 5-15,3 12 0 0,-3-12-5 0,0 14 3 16,3-7-5-16,-3-7 1 0,0 18 3 0,0-18-2 15,-3 13-3-15,3-13 4 0,3 13-2 0,-3-13 2 16,0 12-7-16,0-12 4 0,6 15-2 0,-6-15 2 16,0 12-3-16,0-12 2 0,-3 14 0 0,3-14 1 15,3 9-2-15,-3-9-4 0,5 12 4 0,-5-12 4 16,0 11-7-16,0-11 5 0,1 10-2 0,-1-10-4 16,2 16 4-16,-2-16 2 0,6 10-3 0,-6-10-1 0,0 9 1 15,0-9 1-15,0 12 1 0,0-12 2 16,3 12-6-16,-3-12 3 0,3 14 2 0,-3-14-2 0,3 11 1 15,-3-11-2-15,-3 11 2 0,7-1 4 16,-4-10-2-16,0 14 6 0,0-14-3 0,2 13 0 0,-2-13 2 16,1 15-2-16,-1-15-2 0,3 14 1 0,-3-14 2 15,3 13-4-15,-3-13 0 0,0 15 3 0,0-15-6 16,0 14 4-16,0-14-3 0,3 11 2 0,-3-11 0 16,3 15-1-16,-3-15-3 0,0 13 4 0,0-13 0 15,3 10-2-15,-3-10-1 0,0 11 1 0,0-11 0 16,0 12-1-16,0-12 2 0,2 12 1 0,-2-12-2 15,0 0 0-15,0 17 1 0,0-17 2 0,0 11-2 16,0-11 0-16,0 13-4 0,0-13 5 0,0 12-3 16,0-12 4-16,0 10-3 0,0-10 2 0,0 0-2 15,0 16 3-15,0-16-4 0,0 11 1 0,0-11 0 16,0 0-2-16,0 15 1 0,0-15 4 0,3 12-5 16,-3-12 5-16,0 11-2 0,0-11 4 0,0 0 0 15,3 11 0-15,-3-11 2 0,0 0 2 0,3 11 1 0,-3-11-4 16,0 0 4-16,0 14-1 0,0-14-1 0,0 0 3 15,0 0-5-15,0 14 5 0,0-14-5 0,0 0 4 16,0 0-2-16,3 8-5 0,-3-8 3 0,0 0 1 16,0 0-5-16,0 0 5 0,0 0-2 0,3 10 6 15,-3-10-1-15,0 0 6 0,0 0 3 0,0 0 4 16,0 0 3-16,0 0 2 0,0 0 4 0,0 0 2 16,0 0-4-16,0 0 3 0,0 0-4 0,0 0-2 15,0 0-3-15,0 0 3 0,0 0-5 0,0 0-3 0,0 0-2 16,0 0-2-16,0 0-1 0,0 0-2 15,0 0-1-15,0 0-7 0,0 0 2 0,0 0-2 16,0 0-12-16,0 0-9 0,0 0-20 0,0 0-25 0,0 0-19 16,0 0-22-16,0 0-30 0,0 0-26 0,0 0-35 15,0 0-71-15,0 0-143 0,0 0-438 16,0 0 193-16</inkml:trace>
</inkml:ink>
</file>

<file path=ppt/ink/ink300.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in"/>
          <inkml:channel name="T" type="integer" max="2.14748E9" units="dev"/>
        </inkml:traceFormat>
        <inkml:channelProperties>
          <inkml:channelProperty channel="X" name="resolution" value="393.73947" units="1/cm"/>
          <inkml:channelProperty channel="Y" name="resolution" value="393.73947" units="1/cm"/>
          <inkml:channelProperty channel="F" name="resolution" value="249.9771" units="1/in"/>
          <inkml:channelProperty channel="T" name="resolution" value="1" units="1/dev"/>
        </inkml:channelProperties>
      </inkml:inkSource>
      <inkml:timestamp xml:id="ts0" timeString="2023-08-11T05:36:05.140"/>
    </inkml:context>
    <inkml:brush xml:id="br0">
      <inkml:brushProperty name="width" value="0.04667" units="cm"/>
      <inkml:brushProperty name="height" value="0.04667" units="cm"/>
      <inkml:brushProperty name="color" value="#3165BB"/>
      <inkml:brushProperty name="fitToCurve" value="1"/>
    </inkml:brush>
  </inkml:definitions>
  <inkml:trace contextRef="#ctx0" brushRef="#br0">0 0 88 0,'0'0'174'0,"0"0"-9"0,0 0-14 16,0 0-6-16,0 0-14 0,0 0-9 0,0 0-12 16,0 0-11-16,0 0-11 0,0 0-4 0,0 0-6 15,0 0-12-15,0 0-8 0,0 0-5 0,0 0-7 16,0 0-4-16,0 0-7 0,0 0-1 0,0 0-1 16,0 0-7-16,0 0 0 0,0 0-2 0,0 0-2 15,0 0 1-15,4 16-5 0,-4-16 0 0,0 0-7 16,0 12 4-16,0-12-2 0,0 0-4 0,2 14 0 15,-2-14-1-15,1 10 0 0,-1-10 0 0,0 0-5 16,6 15 3-16,-6-15-2 0,5 13 3 0,-5-13 0 0,3 9-1 16,1-2-15-16,-4-7 16 0,4 11-3 0,-4-11-3 15,0 0 6-15,3 13-11 0,-3-13 6 0,2 11 3 16,-2-11-2-16,3 12-3 0,-3-12 4 0,1 11-1 16,-1-11 0-16,0 17 4 0,0-17-8 0,2 14-1 15,-2-14 5-15,0 14-1 0,0-14-2 0,0 14-1 16,0-14 4-16,-2 13-5 0,2-13 1 0,0 18 1 15,0-18 1-15,2 17 0 0,-2-10-2 0,0-7 1 16,0 18 3-16,3-8-8 0,-3-10 10 0,0 18-10 16,0-7 4-16,1-1 5 0,-1 3-3 0,2-4-2 15,-1 4-2-15,4 1 5 0,-1-4-10 0,-1 5 9 16,2-5-3-16,-2 1 3 0,1 1-1 0,2-3-2 16,-4 1 1-16,2 0 0 0,2 1 1 0,-3-4 4 15,-1 3-4-15,-2-10 3 0,6 18-3 0,-3-11 3 16,0 0-3-16,-3-7 5 0,6 18-7 0,-5-6 12 15,-1-12-2-15,6 16 9 0,-5-7 0 0,2 2 1 16,-1 0-4-16,-2-11-3 0,0 18 4 0,4-5-4 0,-1-2-1 16,2-2-2-16,-2 7 2 0,1-4 2 0,2 2-4 15,-4 1 1-15,2 1-4 0,-1-3 2 0,3 0 2 16,-4 3-3-16,4-3 5 0,-2 3-2 0,2-2-2 16,2 0 5-16,-4-1 0 0,3 0-4 0,-4 2 1 15,2-4-4-15,-2 4 4 0,1-4-11 0,1 2 9 16,-2 0 0-16,-2 2-2 0,4-5-1 0,-4 4-1 15,2-2 1-15,-7 0 3 0,5 2-5 0,-1 0 2 16,0 0-3-16,-3 0 1 0,3-3 2 0,0 3-10 16,-3-2 5-16,3 3 4 0,-1-1-2 0,1 0-1 0,0 0 0 15,0 1-5-15,1-5 8 0,-1 7 1 16,0-9-3-16,3 7 3 0,-1-4-6 0,-2 1 5 16,1 2-3-16,2 2 3 0,-3-5-5 0,2 2 4 0,-1 3 0 15,1 1-2-15,-2-4-5 0,3-2 9 0,-3 2-2 16,1 5-1-16,-2-5-2 0,2 3 0 0,1 0 2 15,-2-1 2-15,3 1-3 0,0-1-2 16,-3 2 1-16,0-2 1 0,4 0 3 0,-1 1-1 0,0-1-2 16,-1-2 0-16,-1 4 1 0,-1-2-3 0,3-1-1 15,0 3 2-15,-1-3 4 0,1 3-3 0,-2-3 2 16,1 1-2-16,-2 3-2 0,3-3 2 0,-2 1 1 16,2-3-1-16,0 4 4 0,-2 1-4 0,-1-4-5 15,2 4 6-15,1-3-4 0,-2 1 5 0,1-1-5 16,-1 4 2-16,4-4-1 0,-4 2-2 0,2-3 0 15,-1 0 0-15,-1 3 3 0,1-3-1 0,-2 1-2 16,0-1 5-16,3-1-3 0,-2 2 2 0,-1 0 3 16,0 1 2-16,0-5 0 0,0 6-1 0,2-3 0 15,2 3 1-15,-2-3-2 0,1-1 0 0,0 5-1 16,-2-3 4-16,2 2-4 0,-1-5-1 0,2 7 1 16,-2-7 0-16,-1 4 1 0,1-5-1 0,1 4-2 15,0 0 4-15,1-3-1 0,-2 3-2 0,-1-2 4 0,-1 1 1 16,0 1 2-16,0-15-2 0,0 22 5 0,0-7 1 15,3-4 3-15,-1 3-2 0,-4-1 0 16,2 4-1-16,2-5 0 0,-1-2 1 0,2 3-4 0,-1-2 0 16,-2 3 4-16,0-14-3 0,1 18 1 0,0-5 7 15,-1-3-5-15,0-10-2 0,3 25 2 0,-3-18 1 16,-3 8 0-16,3-15 3 0,0 20-4 0,0-9-4 16,0-11-2-16,0 20 4 0,3-9-4 0,-3-11 3 15,-4 18-5-15,3-8 3 0,1-10-2 0,0 20 0 16,0-20 4-16,0 19-6 0,-2-8 0 0,-2 1-2 15,-1-4 3-15,4 6-2 0,-1-2 0 0,-5 3 8 16,2 0-10-16,-2-2 2 0,1 2 3 0,0 0-2 16,0-3-4-16,3 0 4 0,-5 1-3 0,-2 5 0 15,4-5 2-15,-1 1-1 0,-1-2 3 0,1 0-1 0,1 2 2 16,0-3-1-16,1-1-1 0,1 5-3 16,-2-4 1-16,-2 2 2 0,-1-1-4 0,6-1 5 15,-3 1-4-15,-1 2 2 0,2-3-3 0,2-1 0 16,-2 2 3-16,-1-1 0 0,0 2-1 0,0-4 0 15,3 2-1-15,-3 0 2 0,1 0 0 0,2 0-1 16,-1 1 1-16,-1-2 1 0,2 4-2 0,2-3-2 16,-5 2 4-16,-2 2-3 0,4-1 2 0,-1 0-1 15,-1-2 2-15,5 3 0 0,-5-1-3 0,0-3 0 0,2 3-6 16,1-4 8-16,-3-1-4 0,4 4 3 0,-1-3-1 16,3-10 2-16,-4 17-1 0,2-6 2 15,-2 0 1-15,4-11 0 0,-3 20 1 0,0-10 1 16,0 4-1-16,0-3 0 0,3-11 1 0,-6 17 0 0,4-8-1 15,-1 3 0-15,0-2 2 0,2 4-2 16,-1-3 0-16,2-11 2 0,-3 18-2 0,2-11 1 16,1-7-3-16,-2 21-1 0,2-11 3 0,2 1-1 0,-2-11 1 15,0 26-3-15,1-17 1 0,-1 2-4 0,5 2 1 16,-7 1 5-16,4-4-3 0,2 3-3 0,-4-2 0 16,0-11 3-16,5 18 2 0,-1-11-4 15,-2 4 0-15,1-3 3 0,-3-8-4 0,6 20 1 0,-5-13 1 16,1 3 0-16,-1 0-3 0,-1-10 1 0,5 16-1 15,-5-7 2-15,4-1-2 0,-4-8 1 0,2 14 2 16,-2-14-5-16,3 13-2 0,-3-13 10 0,3 14-7 16,-2-6 4-16,-1-8-4 0,0 13 5 0,0-13-2 15,2 14-2-15,-2-14-1 0,3 14 1 0,-3-14-1 16,3 14 5-16,-2-7-3 0,-1-7-2 0,0 17-1 16,0-17 3-16,0 14-2 0,3-4 2 0,-3-10 3 15,0 12-1-15,0-12-3 0,0 16 0 0,2-8 1 16,-2-8-2-16,0 18 3 0,1-12 0 0,-1-6-3 15,0 18 4-15,3-11 1 0,-3-7 0 0,-3 21-8 16,3-21 7-16,3 15 0 0,-6-5-1 0,2-1-1 16,1-9 5-16,-5 17-5 0,5-17 3 0,3 18-3 15,-3-8 0-15,2-1 17 0,-2-9-2 0,-2 18 1 16,2-7-1-16,0-11-1 0,-4 18-2 0,4-9-1 16,-2 0 1-16,2-9-5 0,0 21 0 0,-1-12 3 15,1-9-1-15,0 16-2 0,0-16-2 0,0 14 3 0,-3-4-4 16,3-10 0-16,3 14 4 0,-2-4-3 15,-1-10 1-15,-1 14 2 0,1-14 0 0,-3 14 1 16,3-14-3-16,0 12 1 0,0-12-1 0,3 13-3 16,-3-13 2-16,-3 11 2 0,3-11-2 0,-2 11-2 15,2-11 4-15,0 0-2 0,-4 12 1 0,4-12 0 0,0 0 4 16,-2 11-8-16,2-11 3 0,0 0-1 0,0 0 2 16,-1 13-3-16,1-13 6 0,0 0-5 15,-2 10 0-15,2-10 2 0,0 0-1 0,0 0-2 16,-3 12 4-16,3-12 0 0,0 0-3 0,-1 11-1 0,1-11 3 15,0 0-3-15,-2 11 3 0,2-11-5 0,0 0 5 16,-6 8 1-16,6-8 2 0,0 0-6 16,-1 11-1-16,1-11 4 0,0 0 4 0,-5 12-6 15,5-12-1-15,-6 8 3 0,6-8-2 0,0 0 0 0,0 16 0 16,0-16 2-16,0 0 1 0,2 17 5 0,-2-17-7 16,3 14 0-16,-3-14-5 0,-3 10 5 0,3-10 2 15,0 15-2-15,0-15 2 0,-2 13-2 0,2-13 3 16,2 14-4-16,-2-14 1 0,3 14-1 0,-3-14 0 15,-3 13-1-15,3-13 2 0,3 12-1 0,-3-12-2 16,1 11 1-16,-1-11 3 0,-1 13 1 0,1-13 0 16,1 15-1-16,-1-15 4 0,5 9-5 0,-5-9 4 15,1 14 0-15,-1-14-1 0,0 14 0 0,0-14 3 16,0 18-3-16,0-18-2 0,-1 14 4 0,1-14-8 16,-3 14 3-16,3-14-1 0,-2 14 1 0,2-14 1 15,-1 13-4-15,1-13 9 0,-3 11-4 0,3-11 1 16,-2 14-5-16,2-14 6 0,-4 11-1 0,4-11 0 15,-2 10-3-15,2-10 2 0,0 0-2 0,2 15-1 16,-2-15 1-16,0 12 3 0,0-12 1 0,0 0-4 16,4 11 1-16,-4-11 0 0,0 0-1 0,0 0 6 15,2 12 1-15,-2-12-7 0,0 0 0 0,0 0 4 16,3 11-3-16,-3-11 0 0,0 0 0 0,0 0 3 16,0 0-4-16,0 0-1 0,0 0-2 0,6 6-1 15,-6-6 3-15,0 0-1 0,0 0-2 0,0 0 0 16,0 0 3-16,0 0-4 0,0 0 5 0,0 0-6 15,4 9 7-15,-4-9-3 0,0 0 0 0,0 0 0 16,0 0-3-16,0 0-3 0,9 4 7 0,-9-4 8 0,0 0-11 16,0 0-14-16,0 0-12 0,0 0-26 0,0 0-22 15,0 0-27-15,0 0-31 0,0 0-59 0,0 0-55 16,0 0-304-16,0 0-594 0,0 0 262 16</inkml:trace>
</inkml:ink>
</file>

<file path=ppt/ink/ink301.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in"/>
          <inkml:channel name="T" type="integer" max="2.14748E9" units="dev"/>
        </inkml:traceFormat>
        <inkml:channelProperties>
          <inkml:channelProperty channel="X" name="resolution" value="393.73947" units="1/cm"/>
          <inkml:channelProperty channel="Y" name="resolution" value="393.73947" units="1/cm"/>
          <inkml:channelProperty channel="F" name="resolution" value="249.9771" units="1/in"/>
          <inkml:channelProperty channel="T" name="resolution" value="1" units="1/dev"/>
        </inkml:channelProperties>
      </inkml:inkSource>
      <inkml:timestamp xml:id="ts0" timeString="2023-08-11T05:36:13.025"/>
    </inkml:context>
    <inkml:brush xml:id="br0">
      <inkml:brushProperty name="width" value="0.04667" units="cm"/>
      <inkml:brushProperty name="height" value="0.04667" units="cm"/>
      <inkml:brushProperty name="color" value="#3165BB"/>
      <inkml:brushProperty name="fitToCurve" value="1"/>
    </inkml:brush>
  </inkml:definitions>
  <inkml:trace contextRef="#ctx0" brushRef="#br0">10 17 67 0,'0'0'118'15,"9"-4"-14"-15,-9 4-18 0,0 0-6 16,0 0-2-16,0 0-11 0,11-2-2 0,-11 2-13 0,0 0 2 16,0 0-12-16,0 0 9 0,0 0 2 0,0 0 0 15,11-4-5-15,-11 4 12 0,0 0-2 0,0 0 1 16,0 0 6-16,0 0-1 0,0 0 3 0,0 0 0 15,0 0-5-15,0 0 3 0,0 0-5 0,0 0 2 16,0 0-1-16,0 0-5 0,0 0 0 0,0 0-4 16,0 0-2-16,0 0-2 0,0 0-3 0,0 0-3 15,0 0-3-15,0 0-7 0,0 0 1 0,0 0-7 16,0 0 1-16,4-7-2 0,-4 7 0 0,0 0-9 16,0 0 0-16,0 0-2 0,0 0 0 0,0 0-4 15,0 0-3-15,0 0-4 0,0 0 3 0,0 0 0 0,0 0 0 16,11 14 1-16,-11-14-3 0,0 0 1 15,4 14-2-15,-4-14 0 0,2 10-6 0,-2-10 11 16,1 17-2-16,-1-17 0 0,-3 14 3 0,3-14-2 0,0 13 4 16,0-13-3-16,-4 16-1 0,2-9-2 0,2-7 6 15,0 16-8-15,0-16 3 0,-4 15 2 0,4-5 0 16,0-10-2-16,-5 15-1 0,4-8-1 0,1-7 0 16,1 17-1-16,-1-17-1 0,-3 14 1 0,3-3-3 15,0-11 2-15,0 17 3 0,0-17-1 0,0 14 1 16,0-14-2-16,-1 14 0 0,1-14-1 0,1 17-3 15,-1-10 2-15,0-7 0 0,2 17 1 0,-2-17-2 16,0 17 3-16,0-17-3 0,-2 15 0 0,2-15 0 16,-4 14-1-16,4-14 2 0,-2 13-1 0,2-13 0 0,-1 15 3 15,-4-8-3-15,5-7 1 0,-3 14-1 16,1-3 0-16,2-11 2 0,-2 17 4 0,-2-9-2 16,4-8-1-16,-3 13 1 0,-2-6 0 0,5-7 0 0,-6 17-3 15,5-7 2-15,1-10-1 0,0 19 1 16,-3-11-2-16,3-8-2 0,0 18 2 0,0-7 0 15,0-11-1-15,1 17 2 0,-1-9-1 0,0-8 1 0,2 21-3 16,-2-11 2-16,1 1 0 0,-1-11 4 0,0 21-5 16,3-14 1-16,-1 4-1 0,-2-11 3 0,-2 20-1 15,4-13 1-15,-1 4-1 0,-1 2 3 0,0-2-3 16,0 2-1-16,5-2-2 0,-5-11 3 0,-5 18-1 16,10-8 2-16,-5-10-1 0,0 18 1 0,0-11-6 15,0-7 3-15,0 18 2 0,0-9 5 0,0-9-7 16,1 15 5-16,-1-15-3 0,2 17 0 0,1-9 1 15,-3-8 2-15,1 17 0 0,-1-7 1 0,0-10-3 16,2 15 2-16,0-7 1 0,-2-8-4 0,0 16 1 16,2-6 1-16,-2-10 0 0,1 14 0 0,-1-14-1 15,-1 17 2-15,1-17-3 0,3 14 1 0,-3-14 0 0,3 15-2 16,-2-6-4-16,-1-9 6 0,5 12 0 16,-5-12-1-16,3 15 3 0,-3-15-1 0,1 12-4 0,2-4 2 15,-3-8 0-15,2 11 1 0,2-3-2 16,-4-8 5-16,3 13-3 0,-3-13 1 0,3 10-1 15,-3-10 0-15,2 12 1 0,-2-12 0 0,3 14 0 0,3-8-3 16,-6-6 3-16,0 11 0 0,0-11 1 0,4 12 1 16,-4-12 0-16,0 13 1 0,0-13 2 15,0 0-1-15,3 11-2 0,-3-11 3 0,0 0 0 0,3 14 2 16,-3-14 0-16,0 0 0 0,0 0-1 0,2 7 3 16,-2-7 1-16,0 0 2 0,1 10-1 0,-1-10-1 15,0 0 0-15,0 0-2 0,0 0-1 0,6 15 2 16,-6-15-3-16,0 0 2 0,0 0-4 0,2 6-1 15,-2-6 2-15,0 0 1 0,0 0-1 0,0 0 0 16,4 8-1-16,-4-8-1 0,0 0 1 0,0 0-1 16,0 0-1-16,8 7-1 0,-8-7 4 0,0 0 0 0,0 0-5 15,0 0 2-15,0 0-10 0,0 0-23 16,0 0-34-16,17-4-37 0,-17 4-45 0,0 0-66 16,0 0-234-16,14-10-481 0,-14 10 213 0</inkml:trace>
</inkml:ink>
</file>

<file path=ppt/ink/ink302.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in"/>
          <inkml:channel name="T" type="integer" max="2.14748E9" units="dev"/>
        </inkml:traceFormat>
        <inkml:channelProperties>
          <inkml:channelProperty channel="X" name="resolution" value="393.73947" units="1/cm"/>
          <inkml:channelProperty channel="Y" name="resolution" value="393.73947" units="1/cm"/>
          <inkml:channelProperty channel="F" name="resolution" value="249.9771" units="1/in"/>
          <inkml:channelProperty channel="T" name="resolution" value="1" units="1/dev"/>
        </inkml:channelProperties>
      </inkml:inkSource>
      <inkml:timestamp xml:id="ts0" timeString="2023-08-11T05:36:17.179"/>
    </inkml:context>
    <inkml:brush xml:id="br0">
      <inkml:brushProperty name="width" value="0.04667" units="cm"/>
      <inkml:brushProperty name="height" value="0.04667" units="cm"/>
      <inkml:brushProperty name="color" value="#3165BB"/>
      <inkml:brushProperty name="fitToCurve" value="1"/>
    </inkml:brush>
  </inkml:definitions>
  <inkml:trace contextRef="#ctx0" brushRef="#br0">14-10 8 0,'0'0'130'0,"-9"3"-19"0,9-3-6 15,0 0-8-15,0 0-8 0,0 0-14 0,0 0 1 16,0 0-12-16,0 0-5 0,0 0-3 0,0 0 2 16,0 0-13-16,-6 7 7 0,6-7-1 0,0 0 3 15,0 0 1-15,0 0-4 0,0 0 8 0,0 0 2 16,0 0-1-16,0 0-1 0,0 0 1 0,0 0 1 15,0 0-5-15,0 0 2 0,0 0-4 0,0 0-3 16,29 3-4-16,-29-3 3 0,0 0-5 0,0 0-1 0,0 0-2 16,22-7-3-16,-22 7-3 0,0 0-4 15,9-3 1-15,-9 3-6 0,0 0-1 0,12-3-3 16,-12 3-4-16,0 0-2 0,0 0-1 0,15 2 1 0,-15-2-3 16,0 0-4-16,13 0 3 0,-13 0-2 0,12 3-4 15,-12-3 2-15,13 2-3 0,-13-2-2 0,15 3 1 16,-4-2-1-16,-11-1 2 0,13 3-2 15,-13-3-2-15,17 6 0 0,-10-5 2 0,-7-1 0 0,19 1 1 16,-7-1-1-16,-1 2-3 0,-11-2 0 0,18 3-2 16,-6 1 4-16,-2-4-3 0,-10 0-2 0,20 0 0 15,-10 2-4-15,3 0 0 0,-13-2-3 0,20 1 0 16,-13 0-1-16,-7-1-1 0,20 5 0 0,-8-5-2 16,-5 3 1-16,5 0 0 0,-12-3 1 0,16 1-1 15,-7 2 0-15,-9-3-2 0,17 1 5 0,-7 5-4 16,-2-3 3-16,-8-3-3 0,14 2 5 0,-3 0-6 15,-11-2 6-15,13 2 0 0,-4-1-2 0,-9-1 2 16,17 4 2-16,-17-4-4 0,15 2 1 0,-5-2 2 16,-10 0 4-16,16 0-3 0,-4 0 5 0,-12 0-5 15,17 1 3-15,-17-1 2 0,19-1-4 0,-19 1 3 16,21 0-1-16,-10-2 4 0,3 4 1 0,-14-2-5 0,23 0 1 16,-13 0 1-16,-10 0 1 0,23-2 0 0,-7 2-2 15,-4 2 0-15,-12-2 3 0,21-2-1 0,-12 2 0 16,-9 0 0-16,21 0-2 0,-9 0 0 0,-2 3-2 15,-10-3 4-15,18-1 0 0,-8 2 0 0,-10-1-2 16,20 0 3-16,-11 2 0 0,-9-2 1 0,21 1-1 16,-9 0-2-16,-2 2 2 0,-10-3-3 0,19 0 1 15,-10 0-1-15,-9 0 1 0,24 0 1 0,-9 1 4 16,-2-2-3-16,-13 1-2 0,23-3 3 0,-10 2-1 16,7-2-1-16,-4 2 1 0,-1-1-3 0,3-2 2 15,-2 3 0-15,-1 0 0 0,2-2 0 0,2 3-2 16,-3-2 4-16,4-1-5 0,-4 0 1 0,4 2 3 15,-1 1 1-15,0-2-2 0,-2 1 0 0,5-2-1 16,-5 3-1-16,6-2 1 0,-5 0 0 0,2 2 1 0,-1-3-2 16,0 3 4-16,1 0-4 0,-2 0 6 15,1 0-3-15,3-4 0 0,-5 4-2 0,8-1 0 16,-5 1 2-16,5-2 0 0,-6 2 0 0,5-2 0 0,-6 2 0 16,2 0-3-16,-1-2 4 0,-3 2-1 0,4-4 1 15,-2 8-2-15,1-4-1 0,0 0 1 0,-2 0 0 16,2 0 2-16,-1 0-5 0,1-4 5 0,-2 8 0 15,2-4-3-15,-2 0 0 0,-4 0 1 0,3 0 0 16,-1 0 0-16,2 2 0 0,2-2-1 0,-2 0 1 16,-4 0-2-16,3 0 1 0,1 0 2 0,2 0 0 15,-2 0-1-15,-1 2-2 0,2-2 3 0,-2 0-1 16,4-2 2-16,-1 2-2 0,-1 0-2 0,1-2 1 16,1 2 4-16,-4 0-4 0,4-4 1 0,-3 2 3 15,3 4-5-15,-4-2 0 0,4 0 3 0,-1-2-2 16,-3 1 1-16,4-1-2 0,-1 4 3 0,1-2-3 15,-1 0 1-15,0 0 0 0,1 0 2 0,1 0-4 16,-2 1 7-16,0-2-4 0,1 2 3 0,-1-1-1 0,4 6-3 16,-1-6 0-16,-3 0 1 0,5 0-3 15,2 2 0-15,-7 0 4 0,0-2-3 0,7-2 3 0,1 4-1 16,-2-1 0-16,0 0 0 0,-1-1 0 0,1 1 2 16,-5 3-4-16,5-4 2 0,-1 0 0 15,-5 3-3-15,4-1 2 0,2-2 2 0,-8 0 2 16,8 1-6-16,-4-1 6 0,4 1-3 0,1 3 3 0,-7-4-3 15,0 2-1-15,1-2 2 0,1 0-3 0,4 1 4 16,-6 2-4-16,4-3 4 0,-4 3-5 0,3-3 3 16,2 0 1-16,2 0-3 0,-7 0 3 0,6 2 0 15,-1 0 1-15,2-2 2 0,-1 0-4 0,-3 1-1 16,-4-1 1-16,11 1 0 0,-4-1 0 0,-3 0-3 16,5 1 3-16,0-1 0 0,-2 4 0 0,1-2-2 15,1-1 2-15,-2-1-1 0,0 2 2 0,2 0 1 16,-5 1-6-16,7-2 6 0,-2 1-4 0,2-1 2 15,-3 2-2-15,-4 1 4 0,8-3 0 0,-2 2-6 16,-1-3 5-16,-1 6-2 0,-1-6-2 0,2 4 5 0,1-2-1 16,-3 2-1-16,2-1-3 0,0-2 6 15,-2 3-2-15,4-1 1 0,-2 0-2 0,1 1-1 0,-1-1 0 16,1-1 0-16,2-2 1 0,3 3 2 0,-5 0-5 16,11 0 2-16,-9-1 3 0,1-2 1 15,-1 2-3-15,3-2 2 0,-3 2-3 0,1 2 3 0,8-4-2 16,-7 1 0-16,-3 1-1 0,11-2-1 0,-12 0 2 15,4 0 2-15,-1 1-7 0,0-1 5 0,1 0 0 16,-1 0 3-16,8-1-3 0,1 2 0 0,-13-1-1 16,6-1 2-16,5-1-1 0,-5 1-2 0,-4-2 2 15,3 2 1-15,7-3 0 0,-9 4-1 0,-2-2-2 16,4 2 3-16,-1 0 0 0,0-3 0 0,-2 1-2 16,11 4 1-16,-12-4 0 0,2 1 3 0,-2 0-1 15,-1-1 3-15,6 2-3 0,-2-2 0 0,-1 2 1 16,-3-2-2-16,4-2-2 0,-4 3 4 0,5-1-4 15,-4 1-1-15,3-2 2 0,-1 2-3 0,1 1 3 16,-2-4 3-16,-2 1-3 0,5 3-3 0,0-3 4 16,0 2-2-16,7-3-1 0,-10 4 1 0,-1 0 1 15,3-2 5-15,9 2-7 0,-13 0-1 0,3 0 2 0,0-3 2 16,0 0 0-16,0 3 0 0,-1-1-5 0,-2 1 4 16,2 0 0-16,-2 0 2 0,1-2 0 0,-3 4 1 15,2-4-2-15,0 2-3 0,3 2 1 0,-3-2 1 16,-1-3-2-16,4 3 4 0,-3-3 1 0,3 6-5 15,-3-6 2-15,0 3-1 0,-2 0-1 0,2 0 4 16,1-1-1-16,0 2-2 0,1-1 1 0,-1-1 0 16,-3 1 3-16,4 0-5 0,-2 0 3 0,0-3-3 15,-1 3 2-15,4 0 2 0,-3 0-4 0,0 0-1 16,-6 3 3-16,7-3-2 0,2 1 1 0,-3 2 0 16,1-3 0-16,-1 0 4 0,4 0-4 0,-4 1 4 0,0 1-3 15,1-1-1-15,1-1 3 0,0 0 3 16,0 0-2-16,-2 0-3 0,-1 3-1 0,4-3 5 0,-1 3 0 15,-1-3-3-15,2 0 3 0,0 0 1 0,1 0-2 16,-4 2-1-16,6-2 1 0,-5 0-1 0,2 2 5 16,3-1-6-16,-5-1-1 0,12 2 3 15,-11 1 0-15,2-2-2 0,0 1 5 0,-1-2-5 0,10 1 0 16,-8-1 2-16,-6 0-5 0,6 3 2 0,-4-2 0 16,3 2 0-16,-4-3 2 0,2 0-3 0,0 1 0 15,1 1 1-15,2-1 1 0,-4-1 1 0,3 0-3 16,-2 3-1-16,-1-3 3 0,2 1-2 0,-2 1 0 15,2 0 2-15,0 1 1 0,0-4-2 16,-4 2-2-16,1 0 5 0,2-1-2 0,-3 0-1 0,1 0 2 16,0 2-3-16,-8 1 4 0,8-3-6 0,0 2 1 15,-1 0 1-15,-1-2 2 0,0 3-1 0,-7 0-1 16,4-2 3-16,2 2-2 0,-4 0-2 0,-1 1 2 0,2-1 4 16,-2-1-5-16,1 0 0 0,4 1 2 15,-5 1-2-15,-1-3 2 0,10 1 1 0,-10 4-1 16,2-2-1-16,-1 0-3 0,0-3 4 0,8 1 1 0,-7-1-2 15,0 0 0-15,0 5 0 0,7-5 1 16,-8 1 0-16,2-1-3 0,3 4 5 0,4-5-5 0,-8 3 4 16,-1-1-3-16,8-2 0 0,-2 5 2 0,2-3 0 15,0 0 0-15,-5 0-1 0,5 1 3 0,-2 0-2 16,2 0-4-16,-1-2 2 0,0 0 0 0,0 2 1 16,1-3-1-16,1 3-1 0,-1-2 2 0,0 1-2 15,-1-2 2-15,3 1 1 0,1 2-2 0,-4-2 1 16,1-1 2-16,3 2-3 0,-7-2-1 0,3 0 4 15,1 0-4-15,0 0 4 0,0 2-4 0,3-4 3 0,-6 4 1 16,1-2-1-16,0-2-3 0,1 4 3 16,-5-2-3-16,4-2 2 0,0 2-1 0,-2 0 4 15,-2 0-1-15,-1 2-1 0,0-4 0 0,-1 2-2 16,2 0 2-16,1 0-2 0,2 0 2 0,-4-2-2 0,1 4 1 16,-2 0 2-16,8 0-5 0,-9-2 7 0,1 0-4 15,3-2 0-15,4 0 0 0,-8 2 2 16,1-2-5-16,2 1 0 0,-6 1 4 0,6 0-2 0,-2 0-1 15,6 0 0-15,-5-3 1 0,7 2 1 0,-9 1 1 16,2-2 1-16,6 2-1 0,-8 0-1 0,1-1 2 16,8-2-4-16,-8 2 1 0,7-1 14 0,-1 1-14 15,0 1 4-15,-5-1-4 0,4-2-1 0,-5 0 0 16,2 2 3-16,4-3-1 0,-5 4-3 0,-2-2 4 16,5-2-2-16,-3 1 2 0,2 1 0 0,-1 0 0 15,6 1-1-15,-2-1 0 0,-7-1 3 0,11 0-3 16,-12 2 0-16,6-3 1 0,-4 2-1 0,5 1 2 15,1 0 2-15,-7-1-2 0,2 1-1 0,2-3 0 16,-3 2 2-16,2 0 0 0,-1-1 3 0,-1 0-4 16,0 2-2-16,7-1 1 0,-10-2 1 0,4 2 0 15,-1-1 1-15,0 2-2 0,1 0 2 0,-1-1-4 0,-2 1 3 16,2-2 0-16,2 3-2 0,-3-1-1 0,1 1 3 16,-1-3-4-16,0 3 4 0,1-1-1 15,-1 1-1-15,2-2 2 0,-5 2 2 0,4-1-3 0,-1-2 0 16,3 3-1-16,-5 0 1 0,3-1 0 0,4 1 1 15,-5 0-5-15,1-2 3 0,6 0 3 0,-5 0-2 16,-1 2-3-16,8-5 3 0,-8 5-3 0,1-2 2 16,2 2-2-16,-2-2 2 0,5 0-3 0,-4-1 4 15,-3 0 0-15,3 3 1 0,4-3-1 0,0 2 5 16,-7-3-6-16,6 0-2 0,-5 4 2 0,1-3 0 16,-1-1-2-16,2 3 3 0,4 0 0 0,-7-1 1 15,8 0-2-15,-7-1 3 0,1-1-8 0,-1 4 5 16,8-3 0-16,-5 0-2 0,-2 3 2 0,-1-4-1 15,2 3 2-15,4-2 0 0,-5 0-1 0,-1 2-2 16,0 0 3-16,1-1 0 0,-1 1 2 0,8-1-5 16,-11-2 0-16,4 4 2 0,-1-1 1 0,0 2-1 15,1-2-4-15,-1 1 6 0,1-1-3 0,-1 2 0 0,0-2 1 16,-1 1 1-16,0 1-2 0,3-1 4 0,-2 0-6 16,1 0 3-16,-1 0 0 0,-1 0-2 0,2 0 0 15,-3-1 4-15,3 1-4 0,-1 0 3 0,7 0 0 16,-7-1-3-16,-3-1 3 0,2 2 2 0,2 0 0 15,-2-2-1-15,1 2-1 0,-4-3-4 0,1 0 7 16,1 3-4-16,-1 0 1 0,0-3 1 0,-2 3-5 16,1-1 1-16,-2 1 2 0,-1-3 3 0,-12 3-4 15,27-1 1-15,-15 1-2 0,3 0 2 0,-3-1-2 16,1 1 1-16,2 1-1 0,3-2 3 0,-18 1 1 16,19 0-5-16,-10-2 3 0,-9 2 1 0,20 0-2 15,-11 2 4-15,-9-2-5 0,19-2 3 0,-8 4-4 16,-11-2 4-16,14 2-1 0,-14-2-1 0,15 0-1 15,-15 0 2-15,17 3-1 0,-10 0-1 0,-7-3 2 16,17 4 0-16,-7-1 1 0,3-3 1 0,-4 2-2 16,9-2-1-16,-6 2 3 0,2 0 0 0,1-2-2 15,-3 5 1-15,-12-5-3 0,16 2 1 0,-16-2 3 0,19 1-1 16,-8-1-2-16,-11 0-8 0,15 3-13 16,-15-3-8-16,12 0-19 0,-12 0-18 0,9 4-11 15,-9-4-22-15,0 0-15 0,0 0-42 0,0 0-116 16,0 0-294-16,0 0 131 0</inkml:trace>
</inkml:ink>
</file>

<file path=ppt/ink/ink303.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in"/>
          <inkml:channel name="T" type="integer" max="2.14748E9" units="dev"/>
        </inkml:traceFormat>
        <inkml:channelProperties>
          <inkml:channelProperty channel="X" name="resolution" value="393.73947" units="1/cm"/>
          <inkml:channelProperty channel="Y" name="resolution" value="393.73947" units="1/cm"/>
          <inkml:channelProperty channel="F" name="resolution" value="249.9771" units="1/in"/>
          <inkml:channelProperty channel="T" name="resolution" value="1" units="1/dev"/>
        </inkml:channelProperties>
      </inkml:inkSource>
      <inkml:timestamp xml:id="ts0" timeString="2023-08-11T05:36:20.264"/>
    </inkml:context>
    <inkml:brush xml:id="br0">
      <inkml:brushProperty name="width" value="0.04667" units="cm"/>
      <inkml:brushProperty name="height" value="0.04667" units="cm"/>
      <inkml:brushProperty name="color" value="#3165BB"/>
      <inkml:brushProperty name="fitToCurve" value="1"/>
    </inkml:brush>
  </inkml:definitions>
  <inkml:trace contextRef="#ctx0" brushRef="#br0">0 23 59 0,'0'0'129'0,"0"0"-18"15,0 0 4-15,0 0-13 0,0 0-5 0,0 0-9 16,0 0-2-16,0 0-11 0,0 0-5 0,4-9 5 16,-4 9-4-16,0 0-6 0,0 0 5 0,0 0-2 15,0 0-3-15,0 0-2 0,0 0-3 0,0 0-6 16,0 0-2-16,0 0-3 0,0 0-4 0,0 0 3 15,0 0-6-15,0 0 1 0,9-4-3 0,-9 4-4 16,0 0 2-16,0 0-3 0,0 0 2 0,9-6-3 16,-9 6-3-16,0 0 1 0,0 0-3 0,0 0-4 15,0 0-2-15,11-5 0 0,-11 5-4 0,0 0 1 16,0 0-4-16,0 0 1 0,0 0-1 0,12 0-3 16,-12 0-1-16,0 0-3 0,0 0 0 0,0 0-1 15,13 7 1-15,-13-7-3 0,1 10 3 0,-1-10-1 16,6 11-3-16,-6-11 2 0,6 9-3 0,-6-9 0 15,0 12-1-15,0-12 2 0,3 13 0 0,-3-13 6 0,5 15-3 16,-5-15-3-16,1 12 0 0,4-3-1 0,-5-9 1 16,0 15-7-16,0-15 10 0,0 15 0 0,0-15-3 15,0 16-2-15,-5-6 0 0,5-10 2 0,5 18 0 16,-5-8 2-16,0-10-3 0,0 16 0 0,0-6 1 16,0-10-1-16,-5 19-1 0,4-12-1 0,1-7-3 15,0 17 5-15,1-8-1 0,-1-9 3 0,-1 18-6 16,1-18 5-16,-2 16-5 0,2-3 4 0,0-2-4 15,0-11 2-15,-3 21 1 0,3-9 0 0,0-3-1 16,-3 5 1-16,3-14-3 0,0 21 3 0,3-11-3 0,-3-10 1 16,-3 19 0-16,3-10 1 0,0-9-1 15,3 24 3-15,-3-11-5 0,0 2 2 0,0-3 0 16,0 0 0-16,0-2-1 0,3-1-1 0,-3-9 2 0,2 23 1 16,-2-12-1-16,1-3 2 0,-1-8-5 0,5 17 3 15,-5-3-5-15,0-3 5 0,0 0-2 16,3-2 2-16,-3 2 0 0,0-11 2 0,3 21-6 0,-6-8 3 15,3-4 2-15,0-9-3 0,3 26 2 0,-3-11-1 16,3-5 1-16,-6 3 1 0,6-1-1 0,-6 1-1 16,6 1-3-16,-3-3 1 0,0-1 1 0,0 4 4 15,0 0-6-15,0-4 7 0,3 4-2 0,-3 0 1 16,0 0-2-16,0-1 3 0,1 3-4 0,-1-1 3 0,0 4-6 16,0-6 6-16,2 2 1 0,-1 0-2 0,-1 2 0 15,0-2 1-15,3 1-3 0,0-1 1 16,-6 1 2-16,3 0 2 0,3-1-6 0,-3 1 2 0,3-1-2 15,-3 1 4-15,0-1 0 0,-3 1-3 16,3-2 2-16,3 0 1 0,-3 1-2 0,0-1 1 16,3-1-1-16,-3 0-1 0,0-13 2 0,0 21 1 0,3-11 1 15,-3 1 8-15,2-1-5 0,1 1-2 0,0-3 4 16,-3-8 3-16,0 20-7 0,3-13 1 0,-3 4-1 16,0-11 3-16,3 15-5 0,0-6 0 0,0-1 3 15,-3-8-1-15,0 16-1 0,0-16 4 0,1 17-3 16,-1-9-5-16,3 2 3 0,-3-10 1 0,3 17 2 15,-3-6 1-15,0-11 0 0,3 19-1 0,0-6 2 16,-3-2-2-16,0 0 4 0,3 0 4 0,-3-11-6 16,1 26 4-16,2-15-7 0,0 4 5 0,0-4-3 15,0 0-1-15,-3 4 1 0,0-1 3 0,6-2-8 0,-1 3 6 16,1-4-2-16,-3 3 0 0,3-2-1 0,-5-1 0 16,5 4-1-16,0-1 2 0,-3-1-3 15,0-1-1-15,5 1 1 0,-5-2 0 0,2 0 0 16,-2 2 0-16,2-6-2 0,-2 4 2 0,0-1 2 0,3-2-3 15,-6 3 0-15,0-11 0 0,7 19 1 0,-7-10-2 16,6 0 1-16,-6-9-2 0,0 13 4 0,3-4 5 16,-3-9 5-16,3 14-2 0,-3-14 0 0,0 15 4 15,0-15-1-15,2 11 4 0,-2-11-3 0,0 15 3 16,0-15 0-16,-2 13-1 0,2-13-3 0,0 16 4 16,-3-7-3-16,3-9-4 0,3 17 1 0,-3-17 4 15,0 16-9-15,-3-7 1 0,3-9 3 0,0 24-1 16,-3-9-4-16,3 1 0 0,-6-5-1 0,6 0 3 15,-3-1 1-15,2 0-1 0,-2 5-1 16,3-4-1-16,0-11 1 0,-6 16 0 0,6-7-5 0,0-9 3 16,0 17-2-16,0-17 3 0,0 15-1 0,-3-5-1 15,3-10 5-15,-3 13-4 0,3-13-2 0,0 15-3 16,0-15 1-16,-8 14 3 0,8-14 1 0,-2 11 0 16,2-11-3-16,-3 12 0 0,3-12 2 0,-3 9-2 15,3-9 0-15,0 0 2 0,-5 12-3 0,5-12 2 16,0 0-1-16,0 0-1 0,-3 11 4 0,3-11-3 0,0 0 0 15,0 0-1-15,0 0 3 0,0 0-3 16,0 0 4-16,0 0-3 0,-3 10 1 0,3-10-1 16,0 0 2-16,0 0-8 0,0 0-16 0,0 0-21 15,0 0-32-15,0 0-38 0,0 0-45 0,0 0-42 0,0 0-62 16,0 0-174-16,0 0-469 0,0 0 208 0</inkml:trace>
</inkml:ink>
</file>

<file path=ppt/ink/ink304.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in"/>
          <inkml:channel name="T" type="integer" max="2.14748E9" units="dev"/>
        </inkml:traceFormat>
        <inkml:channelProperties>
          <inkml:channelProperty channel="X" name="resolution" value="393.73947" units="1/cm"/>
          <inkml:channelProperty channel="Y" name="resolution" value="393.73947" units="1/cm"/>
          <inkml:channelProperty channel="F" name="resolution" value="249.9771" units="1/in"/>
          <inkml:channelProperty channel="T" name="resolution" value="1" units="1/dev"/>
        </inkml:channelProperties>
      </inkml:inkSource>
      <inkml:timestamp xml:id="ts0" timeString="2023-08-11T05:36:22.974"/>
    </inkml:context>
    <inkml:brush xml:id="br0">
      <inkml:brushProperty name="width" value="0.04667" units="cm"/>
      <inkml:brushProperty name="height" value="0.04667" units="cm"/>
      <inkml:brushProperty name="color" value="#3165BB"/>
      <inkml:brushProperty name="fitToCurve" value="1"/>
    </inkml:brush>
  </inkml:definitions>
  <inkml:trace contextRef="#ctx0" brushRef="#br0">0 208 83 0,'17'-6'136'0,"-11"3"-6"0,-6 3-21 16,19-4 3-16,-6 3-24 0,-13 1-3 0,20-6-10 15,-8 5-11-15,-2-2-3 0,4 2-4 0,-2-1-10 0,1 0-3 16,3 0-6-16,-5-2-3 0,7 3 0 0,-5 0-7 16,1 0-2-16,2-1-5 0,-3 2 3 15,5-2-9-15,-4 0-2 0,2 2 2 0,1-1-5 0,-1 1 4 16,0-2-2-16,-1 0-7 0,2 2 3 0,-1-2 1 15,0 1-3-15,1-2 0 0,2 2-3 0,-5 0 5 16,5-4-3-16,0 1 0 0,-2 3 1 16,-1-1 4-16,2-2 9 0,-1 4-1 0,-1-5 2 0,0 1-3 15,1-1 8-15,-1 4-8 0,-2-2 6 0,1 1-6 16,-2 1 3-16,0-3-6 0,4 3 0 0,-1-2-5 16,2 1 3-16,-5 2-5 0,4 0 2 0,-4-4 0 15,-1 2 0-15,-1-1-2 0,-11 3 0 0,19-1 0 16,-8 0-3-16,-11 1 0 0,22 0-1 0,-13 0-1 15,-9 0-1-15,19 0 3 0,-5 0-2 0,-14 0 1 16,16 1-3-16,-4-2 6 0,-2 2-4 0,-10-1 3 16,23 1-4-16,-13 2 2 0,7-6 0 0,-17 3-4 15,25 4 4-15,-15-4-1 0,7 1-1 0,-5-2 0 16,1 2 1-16,4-1-3 0,-1 4 1 0,0-4-1 0,2 0 2 16,-1 0-6-16,-1 0 9 0,3 0-5 0,-2 0 1 15,-1 0-6-15,1 0 10 0,2 0-5 16,-2 0 3-16,2 0-1 0,-3 0-3 0,4 2 1 15,-1-4 3-15,-3 2 2 0,4 0-4 0,-1 0 1 0,1 0-3 16,-1-4 0-16,0 4 2 0,7-1 0 0,-2 0 0 16,-6 1 0-16,2-3 2 0,0 3-2 15,-1 0-2-15,-1-2-1 0,0 2 7 0,1-3 3 0,7 3-3 16,-7 0 1-16,0 3 1 0,1-2 4 0,-4-1 3 16,1 0-8-16,-1 0 1 0,3 0 2 0,-1 0 0 15,2 1-2-15,-4-1 2 0,1 3-5 16,2-2 5-16,2 0-2 0,-5 3-1 0,2-4-1 0,3 0 3 15,-2 3 0-15,1-3-6 0,-1 2 1 16,7-2 2-16,-13 1-4 0,9 0 3 0,-5-1-4 0,1 0 5 16,0 3-3-16,1-3 2 0,-1 1-4 0,0 1 2 15,7-4-2-15,-6 2 2 0,1 0 2 0,-4 2-1 16,4-2 2-16,-4 0-2 0,3 0-4 0,-2 0 4 16,2 3-4-16,-1-3 2 0,0 0 0 0,1 1 5 15,-1-1-2-15,2 0-1 0,-1 0 1 0,-1 0-3 16,1-1 0-16,4 2 2 0,-4-1-1 0,6 1 0 15,-1-1 1-15,-1 3 2 0,-4-3-6 0,0 1 0 16,1-2-1-16,5 2 1 0,-5 1 3 0,5 0-3 16,-6-2 2-16,5 0 0 0,-4 0 2 0,-1 0 0 15,-3 0-2-15,4 0 2 0,-1 0 1 0,1 0-6 16,-4 0 0-16,3 0 3 0,-2 0 2 0,2 0 1 0,-1 2-2 16,-2-2 6-16,2-4-3 0,0 4 2 15,2 2 0-15,-2-4 6 0,-2 2-2 0,2 2-1 0,-2 0-3 16,4-2 4-16,-4 0-4 0,8 0-3 0,-5 0 3 15,7 3-2-15,-7-3-1 0,0 0 3 0,4 0 0 16,-7 0-6-16,4 0 4 0,-4 0-2 0,14 2 2 16,-12-2-1-16,1 0-3 0,0 2 4 0,8-1-2 15,-7-1 1-15,5 0-2 0,-3 0 2 0,-2-1-2 16,2 2-1-16,-4-1-1 0,7 0 3 0,-5 0-1 16,1-1 1-16,0 1-2 0,2-2-1 0,-2 2 1 15,-1-2-1-15,-1 2 3 0,0-3-2 0,1 3 3 16,5-2-3-16,-7 0 3 0,5 0-2 0,-1 1 0 15,2-3-3-15,-2 4 2 0,-2-1 0 0,0 1 2 16,6-3-1-16,-1 6-4 0,-6-6 4 0,8 1 1 16,-7 2-2-16,1-1-3 0,-2 1 2 0,5-3 2 0,3 3 0 15,-2-1-1-15,0 1-2 0,1 0 0 16,-1 0 2-16,-7 0 0 0,7 0-1 0,2-1-3 16,-1 1 4-16,-1 0-1 0,2-2 4 0,-8 4-1 0,6-2-1 15,2 0 0-15,-7-2 1 0,1 4-5 0,2-2 5 16,-3 0-2-16,4 0-4 0,-5 0 6 15,6 0-5-15,-4 0 0 0,-1 0 5 0,1 0-1 16,-2 0-4-16,2 0 1 0,-2 0 7 0,7-2-5 0,-3 2 0 16,0 0-2-16,-5 0 3 0,7-1 1 0,0-1-5 15,2 2 6-15,-7 0-4 0,7-4 5 16,-2 4-5-16,0 0 1 0,-1-1 0 0,1 1-2 0,1 1 4 16,-1-2 0-16,2-3-4 0,-3 4 6 0,4-1-4 15,-4 1-2-15,-5-1 3 0,7 2-4 0,1 0 3 16,-8-1-2-16,8-1 1 0,-2 1 1 0,-4 0 2 15,4-4-4-15,-1 4 3 0,5 0 3 0,-5-4-1 16,-4 4 3-16,6-2-5 0,-1 1 1 0,0 1 5 16,2-3 0-16,2 3 0 0,0 3 0 15,-2-3-2-15,-7 0 2 0,7-3-2 0,-1 3 0 0,-2 3 1 16,2-3 1-16,-1 0-2 0,2 1-1 0,0-1 0 16,-2 0 0-16,0-1-1 0,-1 2-1 0,2-2 1 15,-1 1-3-15,2 1 2 0,0-2 1 0,-1 1 0 16,0 0 0-16,1 1-1 0,0 1 0 0,-1-2 0 0,3 0 0 15,-2 0 2-15,1 0-7 0,-1-2 0 16,1 1 2-16,-1 1 2 0,-2 3 1 0,4-3-2 16,-4-2 1-16,0 1 1 0,2 1 4 0,0 1 3 15,-2-1-2-15,-1 0-4 0,3 0 3 0,-2 0 2 16,1 2-5-16,1-4-1 0,-2 4 2 0,0 2-1 0,-1-1 2 16,7-3-2-16,1 0 4 0,-4 1-2 15,-1 0-3-15,1 2 1 0,-1-3 1 0,4 0 0 0,1 1-1 16,-5-1-2-16,-1 1 4 0,1-1 0 0,2 4-7 15,-2-4 6-15,2 0-4 0,-2 0 4 16,-3 0-4-16,4 0 3 0,-1 2-1 0,-3-1 1 0,3 1 0 16,-2-1-2-16,2 0 3 0,0-1 1 0,0 3-2 15,3-3 1-15,-6-3 0 0,1 6 2 0,0-2-2 16,2-1 2-16,0 0-3 0,-2-1 0 0,-2 1 1 16,3 0 0-16,0 0 1 0,4 1-2 0,-6 1 0 15,2-2 0-15,-6 0-1 0,2-2 11 0,5 2-12 16,-9 0 0-16,10 0 0 0,-4 0 1 0,1 0 2 15,1 0-3-15,-10 2-1 0,4 1-1 0,6-6 0 16,-6 1 1-16,5 1 3 0,-5 1-4 0,5-3 1 16,-6 2 0-16,1 1 2 0,1 0-4 0,-2-1 2 15,0 2 3-15,-1-2-1 0,0-1 1 0,2 2-5 0,0 2 1 16,-2-2-1-16,8-2 3 0,-8 2 0 16,1 2-3-16,-1-2 2 0,1 0 2 0,-2-2-2 15,2 2 1-15,6 0-3 0,-7 0 2 0,2-1-1 16,-4 1 3-16,5-2-1 0,-2 4-1 0,1-2 2 0,-1-2-2 15,0 2-1-15,1 0 3 0,-2 0-2 0,3-4 0 16,-2 4 0-16,2 0 8 0,-2 0-10 16,1-1 1-16,-4 0 2 0,3 1-2 0,2-3 0 0,-1 3-2 15,-1-1 3-15,1 1-1 0,-1-1 3 0,0-2 0 16,2 1-5-16,-1 0 1 0,-1 0 1 0,0 2 2 16,1-1-3-16,4-2 5 0,-5 3-3 0,0-1 0 15,-1 2-1-15,2-2 0 0,-1-2 2 0,0 3 0 16,2 0-4-16,3 0 6 0,-4 0-3 0,2-1 0 15,-4 2 0-15,4-2-2 0,-5-1 0 0,8 4 4 16,2-4-3-16,-6 4-2 0,4-4 2 0,-6 2 2 16,8 0-2-16,0 2 0 0,-8-2 4 0,8-2-5 15,-7 2 3-15,1 0 0 0,2 0 0 0,1 0 1 16,-1 0-3-16,1-4 2 0,-7 4-1 0,10 0-2 16,-7 4 2-16,-1-4 0 0,6 0 3 0,-7 0-1 15,8 0-2-15,-1 2 0 0,-4-2-2 0,-2 0 4 16,8 1-3-16,-1-2 0 0,-1 1 0 0,-1 0 0 15,1-2 3-15,-1 2-4 0,3 0 3 0,-2 0-2 16,2 0 4-16,-3 0-4 0,1 0 2 0,-4 0 0 16,-2 0-2-16,8 0 1 0,0-4 2 0,-3 2-4 0,-3 2 4 15,4-2 0-15,-5 1-3 0,4 1 1 0,4 0-3 16,-4-2 6-16,0-2-1 0,2 2-2 0,-6 2 2 16,5 0-1-16,2-3 5 0,-3 2-2 0,6-3-2 15,-6 4 3-15,1-1-1 0,0 1-1 0,4 0-1 16,-3 1 2-16,0-2 0 0,1 1 0 15,-2 0 0-15,2 0-3 0,0 1 1 0,0-2 1 0,-1-1-3 16,-2 2 4-16,3 0-2 0,-2-1 0 16,-7 1-1-16,5 0 3 0,1 0-5 0,1 0 1 0,-4 0-1 15,1-3 1-15,2 6 3 0,1-2-1 0,-7-1-1 16,3 0 0-16,-1 0 1 0,-1 0-2 16,-3 0 1-16,4-1-1 0,-2 1 2 0,-2 1-2 0,2-2-2 15,0 2 4-15,-3-1-3 0,3 0 2 0,-3 0-1 16,2 0 0-16,-3 0 0 0,1 0 2 0,-3 0 0 15,-12 0-2-15,22 0 1 0,-7-1 0 0,1 1 0 16,-2-3 0-16,-2 0 2 0,-12 3-3 0,27 0 0 0,-17 0-1 16,6 0 1-16,-2-1-2 0,-4 0 5 0,-10 1-1 15,24 0-1-15,-10-2-2 0,-2 4-1 16,-12-2 3-16,20-3 1 0,-8 3-5 0,-1-2 4 16,-11 2 1-16,22 0-2 0,-13-5-3 0,3 4 3 15,-12 1 1-15,22 0-2 0,-11 0 1 0,-11 0-2 16,21-3 4-16,-12 2-5 0,-9 1 3 0,25-1-1 0,-13-3 1 15,3 4 0-15,3-2 1 0,-8 2-1 0,5 0 0 16,0-3 0-16,-15 3 0 0,22-1 0 16,-11 0 2-16,-11 1-3 0,19-3-1 0,-19 3 3 0,17 0 2 15,-17 0-3-15,13-1 2 0,-13 1-4 0,0 0-1 16,19-2 0-16,-19 2 1 0,14 0-1 0,-14 0 1 16,13-3-4-16,-13 3-2 0,14 2 1 0,-14-2 1 15,13-3 0-15,-13 3-3 0,14 1 4 0,-14-1-2 16,11-1-5-16,-11 1-4 0,0 0-7 0,14 1-8 15,-14-1-14-15,0 0-17 0,0 0-17 0,0 0-28 16,0 0-21-16,0 0-40 0,0 0-129 0,0 0-321 16,0 0 142-16</inkml:trace>
</inkml:ink>
</file>

<file path=ppt/ink/ink305.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in"/>
          <inkml:channel name="T" type="integer" max="2.14748E9" units="dev"/>
        </inkml:traceFormat>
        <inkml:channelProperties>
          <inkml:channelProperty channel="X" name="resolution" value="393.73947" units="1/cm"/>
          <inkml:channelProperty channel="Y" name="resolution" value="393.73947" units="1/cm"/>
          <inkml:channelProperty channel="F" name="resolution" value="249.9771" units="1/in"/>
          <inkml:channelProperty channel="T" name="resolution" value="1" units="1/dev"/>
        </inkml:channelProperties>
      </inkml:inkSource>
      <inkml:timestamp xml:id="ts0" timeString="2023-08-11T05:36:25.880"/>
    </inkml:context>
    <inkml:brush xml:id="br0">
      <inkml:brushProperty name="width" value="0.04667" units="cm"/>
      <inkml:brushProperty name="height" value="0.04667" units="cm"/>
      <inkml:brushProperty name="color" value="#3165BB"/>
      <inkml:brushProperty name="fitToCurve" value="1"/>
    </inkml:brush>
  </inkml:definitions>
  <inkml:trace contextRef="#ctx0" brushRef="#br0">85 0 70 0,'0'0'107'0,"0"0"-3"0,0 0-22 0,0 0-4 16,-6 10-12-16,6-10-4 0,0 0-2 15,0 0-11-15,0 0-4 0,0 0 3 0,0 0-13 16,0 0 3-16,0 0-2 0,0 0 0 0,0 0 5 0,0 0-1 16,0 0 6-16,0 0-3 0,0 0 2 0,0 0-6 15,0 0 4-15,0 0 1 0,0 0-6 0,0 0 5 16,0 0-6-16,0 0-2 0,0 0 5 0,0 0-3 16,0 0-5-16,0 0-3 0,0 0 2 0,0 0 3 15,0 0-6-15,0 0 2 0,0 0-4 0,0 0-4 16,0 0-2-16,0 0-4 0,0 0 1 0,0 0-2 15,0 0 0-15,0 0-8 0,0 0 9 0,0 0-3 16,0 0 0-16,0 0 2 0,0 0 3 0,0 0-2 16,0 0 1-16,0 0 1 0,12 14 3 0,-12-14-4 0,0 0 8 15,0 17-2-15,0-17-2 0,0 12-2 16,0-12 3-16,0 17-1 0,3-10 0 0,-3-7-1 16,0 18-2-16,0-8-5 0,3-1 2 0,-1 2-4 0,-2-11 5 15,1 19-8-15,2-6 5 0,-1-3 3 0,-2-10-2 16,0 23-1-16,0-12 1 0,0-2-2 0,0 4 2 15,0 2-1-15,0-4 2 0,0-11 1 0,0 22 2 16,0-11-4-16,-2 2 3 0,-1 2 0 0,3-4 1 16,-3 5 1-16,3-2-5 0,-6-2-7 0,6-2 6 15,0 5-3-15,-3-5 2 0,0 4 3 0,3-2-4 16,0 4-3-16,0-2 1 0,-4-4 1 0,2 4-3 16,2 0 3-16,-1-1-2 0,-5 3 0 0,6 1-1 15,0 0 2-15,0-1-6 0,0 0 2 0,0 3-3 16,0-3 3-16,-3 1-3 0,0 0 0 0,3 0 1 15,3 0 0-15,-6 8 0 0,3-4-5 16,-2-5 7-16,2 4-3 0,0-4-1 0,-1 5 1 0,-2-5 1 0,1 2-5 16,-1-2 7-16,0 1 0 0,3-3-2 15,0 3-2-15,-6 1 7 0,5 3-5 0,2-7-1 16,-3 4 4-16,2-1-1 0,-3 3 1 0,1-3 1 0,-4 6-3 16,6 1-1-16,-3-4 4 0,3 5-5 0,-4-3 3 15,2 1-4-15,-2 2 4 0,1-1-5 0,3-3 1 16,-3 2 3-16,3-1-2 0,-3 2 0 0,3 1 3 15,-3-3-6-15,1 0 0 0,1 1 0 0,1 4 7 16,-2-4-3-16,-1 0 0 0,0 1-1 0,6 2 1 16,-3 1-4-16,0 0-1 0,0-6 1 0,3-3 4 15,-3 6-4-15,2 1 3 0,1-1-2 0,-3-1 1 16,3-4 0-16,-3 4 1 0,3-3-1 0,0-4 2 16,-3 2-2-16,4 5-3 0,-1-4 4 0,3 2-4 15,-6-3-1-15,0-2 3 0,3 5-1 0,-3-5 3 16,6 0-1-16,-4 2-4 0,-2 1 2 0,3-1 2 15,-2 2-1-15,0-5 1 0,-1 2-3 0,6-2 4 0,-3 1-2 16,-3 2 2-16,3-3 1 0,-1 4-1 16,1-4-2-16,0 2 3 0,-3 2 3 0,3-7-1 15,0 7-3-15,0-4 3 0,0-2 2 0,-2 1-1 0,4 2-2 16,-4 0 4-16,-1-3-1 0,3 1 5 0,0 1-4 16,-3 0 2-16,3 1 0 0,2-1-3 0,-4 1 0 15,4-1-1-15,-5 1-1 0,3-1-1 16,0 2 1-16,-3-3 0 0,3 3-2 0,1-5-1 0,1 4 2 15,-5 2-1-15,1-2 2 0,-1-1-1 16,6-1-1-16,-6 2 1 0,3-1-2 0,1 1 2 0,-2 0-3 16,-1-1 1-16,2-2 1 0,0 1-4 0,0 1 2 15,0-6-1-15,3 4 0 0,-4-2 3 0,1-1-3 16,-3 1 0-16,3 0 0 0,-3 3 4 0,4-7-3 16,-2 4-3-16,-1-1 5 0,-1-10-2 0,5 18-2 15,-4-8 1-15,-1-10-2 0,3 12 4 0,0-2-1 16,2-4 2-16,-5-6-3 0,1 14 2 0,-1-14 0 15,2 12-2-15,-2-12 4 0,4 9 0 0,-4-9-1 16,0 13 2-16,0-13-1 0,0 0-1 0,2 13-1 16,-2-13 10-16,0 11-9 0,0-11 2 0,0 0 1 15,0 0 2-15,0 12-5 0,0-12 2 0,0 0 1 16,0 0 3-16,0 10-3 0,0-10 1 0,0 0 1 16,0 0 2-16,0 0-4 0,0 0 16 0,0 0-7 0,0 0 4 15,6 9 3-15,-6-9 2 0,0 0 3 0,0 0-3 16,0 0 1-16,0 0-1 0,0 0-4 15,0 0-2-15,0 0-5 0,0 0 0 0,0 0-3 0,0 0-2 16,0 0-9-16,0 0-10 0,0 0-20 0,0 0-23 16,0 0-22-16,0 0-27 0,0 0-22 15,0 0-29-15,0 0-28 0,0 0-28 0,0 0-195 0,-12-35-438 16,12 35 194-16</inkml:trace>
</inkml:ink>
</file>

<file path=ppt/ink/ink306.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in"/>
          <inkml:channel name="T" type="integer" max="2.14748E9" units="dev"/>
        </inkml:traceFormat>
        <inkml:channelProperties>
          <inkml:channelProperty channel="X" name="resolution" value="393.73947" units="1/cm"/>
          <inkml:channelProperty channel="Y" name="resolution" value="393.73947" units="1/cm"/>
          <inkml:channelProperty channel="F" name="resolution" value="249.9771" units="1/in"/>
          <inkml:channelProperty channel="T" name="resolution" value="1" units="1/dev"/>
        </inkml:channelProperties>
      </inkml:inkSource>
      <inkml:timestamp xml:id="ts0" timeString="2023-08-11T05:36:28.575"/>
    </inkml:context>
    <inkml:brush xml:id="br0">
      <inkml:brushProperty name="width" value="0.04667" units="cm"/>
      <inkml:brushProperty name="height" value="0.04667" units="cm"/>
      <inkml:brushProperty name="color" value="#3165BB"/>
      <inkml:brushProperty name="fitToCurve" value="1"/>
    </inkml:brush>
  </inkml:definitions>
  <inkml:trace contextRef="#ctx0" brushRef="#br0">0 124 128 0,'0'0'164'0,"0"0"-10"0,0 0-18 0,0 0-9 0,0 0-8 16,0 0-15-16,0 0-10 0,0 0-11 0,0 0-7 15,0 0-4-15,0 0-9 0,0 0-7 0,0 0-4 16,0 0-5-16,0 0-4 0,0 0 2 0,0 0-6 16,0 0-3-16,0 0-2 0,23 2-5 0,-23-2 1 15,17-2-7-15,-17 2 1 0,15-1-2 0,-3-2-3 16,4 0-4-16,-1 2-1 0,-3-2-1 15,4 2 1-15,1-2-1 0,2 2-7 0,-4 1 3 0,0-2 2 16,3 2-5-16,1 0 0 0,1-4-1 0,-1 4 2 16,-1-1 0-16,1 1-5 0,4-2 0 0,-2-2 4 15,-4 3-5-15,9 0 3 0,-10-3-1 0,7 3 1 16,-4 1 2-16,0 0-1 0,2-2-3 0,3 2 2 16,-3 0-5-16,-2-2 3 0,1 1-4 0,-4 0 5 15,2 1-2-15,1-1-1 0,1 2 0 0,-5-1 8 16,4-1-8-16,0 1-1 0,-4-3-1 0,0 6-1 15,5-6-8-15,-1 3 14 0,-1 0-5 0,-2 0 2 16,4 0 2-16,-7-1 0 0,4 1-4 0,-2-2 0 16,-4 2 1-16,4 0 3 0,0 0-2 0,2 0-1 15,-17 0 1-15,22-1 2 0,-6 1-1 0,-1-4 0 0,0 1 0 16,-4 2 4-16,2 1-6 0,2 0-2 0,-2-2 2 16,2 2 3-16,2-1-11 0,-2 1 14 15,0-3-5-15,-2 3 7 0,3-1-9 0,1 2 8 0,-5-2-3 16,1-3 5-16,1 4-2 0,5 0 0 0,-6 0 0 15,2 0 4-15,3 0-1 0,-3 2-1 16,3-2 4-16,-3 0-3 0,3-2-1 0,0 2 3 16,0 0-5-16,1 0 2 0,0 2-3 0,1 0 4 0,-2-4-1 15,4 4-6-15,-2-1 2 0,-1 2 2 0,2-2-5 16,4-1 0-16,-5 2 6 0,3-1-3 16,3 2-4-16,-7-6 1 0,1 10 5 0,-1-6-5 0,6 1 3 15,-4-1-5-15,0 2 3 0,-2-2 1 0,7-1 2 16,-1 0-2-16,-7 2-5 0,7-3 3 0,-5 2 3 15,5-1-2-15,-4 0-8 0,6 0 5 0,-2 0 0 16,2 2 3-16,-8 0-2 0,-2-2 4 0,5 0-3 16,-2-2-1-16,-3 2 0 0,3-2 1 0,-1 2-3 15,1 0 1-15,-1 0-1 0,-1-1-2 0,1 0 10 16,5 1-3-16,-4-1 0 0,-1-2-3 0,0 2 3 16,-1-1-1-16,3 1-2 0,1 1-2 0,1-3 4 0,-5 3 1 15,1-1 0-15,1 1 3 0,5-4-4 16,-4 4 1-16,-2 1 0 0,1-1 1 0,0 0 3 15,-2-1-1-15,3 2-3 0,-1-1-3 0,-1 0 5 0,2 0-1 16,-2 0 1-16,1 3 0 0,-1-3-9 0,2 0 12 16,-5 0-3-16,13 0-2 0,-11 1 0 0,1 2-1 15,0-2 1-15,1 1 2 0,-1 2-6 16,-4-3 4-16,3 0 1 0,1 0 0 0,-2 3-4 0,2-3 3 16,-1 3-1-16,3-2 0 0,-3 0-1 15,-2 0 2-15,4 1 1 0,-1-3-3 0,0 3-1 0,2-2-2 16,-1 2 7-16,-3 1-4 0,0-2-1 0,10 0-4 15,-3 4 9-15,1-5-4 0,-1 0 2 0,1 2-2 16,-4-1 1-16,-2 1-1 0,4-3-2 0,1 4 1 16,-5-2 1-16,6-1-1 0,1 3-1 0,-5-1 1 15,1-2 2-15,3 1-5 0,-4-2 2 0,5 1 1 16,-6 2 3-16,7-3-2 0,-3 1 2 0,3 2-4 16,0-3-4-16,-2 3 3 0,2-3 2 0,0 4 3 15,0-1-5-15,0-4 4 0,-1 1 3 0,1 3-5 16,0-1 0-16,3-2-2 0,-6 0 4 0,3 6-2 15,0-6-1-15,-8 0 2 0,8 0-1 0,-2 3 1 16,0-5 2-16,-2 4-4 0,2-1 1 0,-4-1-2 16,4-1 1-16,-5 1 2 0,-2 0 1 0,-2 0-3 0,3 0-1 15,1 0 2-15,-2 0-1 0,-2 0 1 16,2-2 4-16,0 1-6 0,-2 2 1 0,-2-1 5 16,1-1-5-16,1-2 3 0,1 0-1 0,-4 6-1 15,-13-3 0-15,28-3-1 0,-14 1 1 0,1 0-1 0,-3 2 3 16,-2-1 1-16,-10 1-3 0,25-2 6 0,-10-2-4 15,-4 4 4-15,-11 0 0 0,25-2-1 16,-15 2 1-16,4-1-2 0,2 1 0 0,-2-2-1 16,-14 2 2-16,25-1-2 0,-14 1-3 0,0-1 0 0,-11 1 2 15,26-3 5-15,-11 3-6 0,-2-1 2 16,2 1 0-16,-2 0-5 0,2-3 1 0,2 0 3 16,-2 3-1-16,1-1 2 0,-1 2-8 0,-2-2 5 15,2 1 3-15,3-3-1 0,-3 3 1 0,3-1-4 0,-3-1 4 16,3 2-1-16,-3-1-4 0,3-2 3 0,-2 0 0 15,1 3-1-15,-3-4-3 0,4 4 3 0,-1-2 3 16,1 1-5-16,0-2 3 0,-2 0 2 16,2 1-5-16,-3 0 3 0,3 1-1 0,-2-2 1 0,2 3 5 15,1 0-2-15,-4-3 0 0,3 3 4 0,-3 0-6 16,3 0 3-16,1 0 0 0,-2 0 3 0,1-1-3 16,-2 1-1-16,2 0 1 0,-3 1-4 0,1-1 2 15,1 2-1-15,1-2 0 0,-4 1 0 0,3-2 3 16,-2 2-2-16,0 2 0 0,0-2-3 0,0-1 3 15,1 2-2-15,-1-2 2 0,1 0 0 0,-2 0-1 16,1 1-4-16,-1 0 4 0,3-2-4 0,-2 1-3 16,-2 1 5-16,2-1 1 0,-1-1 1 0,-14 1 1 15,23 1-3-15,-8-2 6 0,-1 1 6 0,-1 0-1 16,1-1-1-16,-1 1 1 0,-1 1 1 0,-12-1-4 16,28-3 3-16,-13 2 1 0,2 1-2 0,1 0 2 15,-5 0-1-15,2 0 0 0,-15 0-2 0,24 1-2 16,-8-5-1-16,2 4 3 0,-3-1-6 0,0 1 5 15,3-2 0-15,1 2-4 0,-1 0 5 0,-2 0-5 16,2 2-1-16,2-4-2 0,-1 2 1 0,-1 0 1 16,1 0 0-16,7 0 2 0,-7-1-3 0,2 1-3 0,-2-3 4 15,1 3-2-15,5 0-2 0,-5 0 1 16,0 0 1-16,3-1 2 0,-1 2-4 0,-5-2 3 16,8 1-1-16,-6 0-1 0,7 0-3 0,-7 1 4 0,-1-1 1 15,1 3-2-15,2-6 2 0,-1 3-2 16,-3-1 5-16,4 1-6 0,-3 0-4 0,-1-2 7 0,5 2-1 15,-3 2-2-15,-4-4 2 0,12-2 2 16,-12 6-3-16,2 0 1 0,-7-4-4 0,8 0 6 0,-2 2 0 16,2 0-5-16,-3-1 2 0,4 0 1 15,-1 1 3-15,0 0-4 0,-1 0-3 0,2-4 6 16,-4 4-4-16,4-1-1 0,1 1 4 0,-1 0 0 0,-1 0-2 16,1-2 1-16,-2 0-2 0,2 2 1 0,-1 0-3 15,1-1 4-15,1 1 0 0,-4 0 2 0,2-1 1 16,-1 0-9-16,2 1-1 0,-1 0 7 0,1-3-1 15,1 2 1-15,2-1 1 0,-3 1-3 0,1 1 2 16,-1 0 1-16,1-4-2 0,-1 1-2 0,0 3 2 16,4-1 4-16,-2-1-5 0,-4 1 2 0,3-2-1 15,4 2 2-15,-5 1 0 0,6-2-2 0,-7 2-3 16,2-2 6-16,-1 2-5 0,-1 0 2 0,1-3-1 16,4 3 5-16,-7 0-3 0,4-1-1 0,-3 1-2 15,3 0 3-15,1 1-2 0,-5-1 1 0,4 0 0 16,-1 0-2-16,0 1 0 0,-4-1-2 0,3 0 6 0,0 0-1 15,1 0-1-15,2 0 1 0,-4 2 0 16,2 0-1-16,0-2 2 0,-1 0-1 16,-1-2-4-16,1 2 3 0,1 2-2 0,-3-4 3 0,2 4-3 15,2-2 2-15,-5-2-2 0,6 2 4 0,-2 2-2 16,0-4-1-16,1 4 0 0,-2-2-1 0,1 2 1 0,0-1 0 16,-4-2 1-16,3 1 1 0,0 0-2 15,0 0 2-15,-3-2 0 0,1 2 1 0,1 0-2 16,-4-2 1-16,4 2 1 0,-3-2-3 0,1 6-1 0,3-6 2 15,-3 2 4-15,2-2-3 0,-3 2-3 0,0-2 1 16,2 3 2-16,-1-2 0 0,0 0-1 16,0 1-2-16,3-3 2 0,-3 3 0 0,0-3-1 15,-3 3 3-15,3 0-3 0,1 2 0 0,-1-2 0 0,0-2 3 16,-2 4-4-16,4-2 3 0,-5 0 0 0,3 0-1 16,1 0 0-16,0 1-3 0,-4-1 2 15,5 3 3-15,-2-3-2 0,1-4-2 0,-3 4 3 0,1-2 2 16,1 4-3-16,-3-2 0 0,3 1 3 0,1-1-3 15,0 0-2-15,-2-1 1 0,1 1-1 0,0 0 1 16,0 0 0-16,-2-2 3 0,2 4-2 0,-3-2 1 16,3 0-2-16,1-2 3 0,-16 2-3 0,24-2 5 15,-8 2-7-15,-5-2 6 0,-11 2-3 0,27-1 0 16,-11-2 2-16,-4 3 0 0,-12 0-4 0,21-1 3 16,-12-1-2-16,-9 2 1 0,24-1-3 0,-15 1 7 15,4 0-6-15,-1-3 4 0,1 2-2 0,-13 1 0 16,21 0-6-16,-10-3 7 0,-11 3-2 0,24-1 1 15,-14-1 0-15,2 1-2 0,-12 1 2 0,21 0-2 16,-11-1 2-16,4 1 0 0,2-2 3 0,-4 1-4 16,-12 1 1-16,21-2 2 0,-21 2-2 0,21 0-1 15,-9-2-3-15,-12 2 8 0,16-4-3 0,-5 4 0 16,-11 0-1-16,16-1 3 0,-16 1-2 0,16-3-2 16,-16 3-1-16,0 0 2 0,14-1-4 0,-14 1-10 15,0 0-10-15,0 0-19 0,9-4-17 0,-9 4-22 16,0 0-21-16,0 0-21 0,0 0-21 0,0 0-44 15,0 0-136-15,0 0-353 0,0 0 156 0</inkml:trace>
</inkml:ink>
</file>

<file path=ppt/ink/ink307.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in"/>
          <inkml:channel name="T" type="integer" max="2.14748E9" units="dev"/>
        </inkml:traceFormat>
        <inkml:channelProperties>
          <inkml:channelProperty channel="X" name="resolution" value="393.73947" units="1/cm"/>
          <inkml:channelProperty channel="Y" name="resolution" value="393.73947" units="1/cm"/>
          <inkml:channelProperty channel="F" name="resolution" value="249.9771" units="1/in"/>
          <inkml:channelProperty channel="T" name="resolution" value="1" units="1/dev"/>
        </inkml:channelProperties>
      </inkml:inkSource>
      <inkml:timestamp xml:id="ts0" timeString="2023-08-11T05:36:31.221"/>
    </inkml:context>
    <inkml:brush xml:id="br0">
      <inkml:brushProperty name="width" value="0.04667" units="cm"/>
      <inkml:brushProperty name="height" value="0.04667" units="cm"/>
      <inkml:brushProperty name="color" value="#3165BB"/>
      <inkml:brushProperty name="fitToCurve" value="1"/>
    </inkml:brush>
  </inkml:definitions>
  <inkml:trace contextRef="#ctx0" brushRef="#br0">66 42 81 0,'0'0'110'16,"6"-10"-9"-16,-6 10-12 0,0 0 1 0,5-8-2 0,-5 8-5 16,0 0-8-16,6-6-1 0,-6 6-4 0,0 0 3 0,0 0-6 15,0 0-4-15,6-13-1 0,-6 13 1 0,0 0-4 16,0 0 1-16,0 0-7 0,0 0 2 0,0 0-5 16,0 0-2-16,0 0-5 0,7-5 0 0,-7 5 1 15,0 0-6-15,0 0-4 0,0 0-1 0,0 0-1 16,0 0-3-16,0 0-5 0,0 0-4 0,0 0 4 15,0 0-9-15,0 0 0 0,0 0 0 0,0 0-4 16,0 0 5-16,0 0-1 0,0 0 2 0,0 0-3 16,6 25-4-16,-3-18 2 0,-3-7-1 0,-3 17-2 15,3-17 3-15,0 18-5 0,0-8 2 0,0 3 1 16,-1-1-3-16,1 5 5 0,-2-4-3 0,-1 3 1 16,0-2-1-16,3 3 0 0,0 0 0 0,-4 2 1 15,2-4 0-15,-2 1 2 0,2-1 1 0,-2 2-5 16,2 2 2-16,-1-2 1 0,0 4 1 0,-3 4 0 0,5-8 0 15,-1 2-3-15,-2 4 0 0,1-5 1 16,0 2 3-16,0 4 0 0,1-2 2 0,2-2-4 16,-3 4-1-16,2-1 1 0,-1 1 3 0,2-3-3 0,2 6 5 15,-2-2-4-15,1 1-2 0,-1 0-1 0,0 2-1 16,3-2 2-16,-1 1 0 0,-2 1-3 0,1-1 0 16,-1-3-3-16,2 5 2 0,-2-3 1 0,0 0-2 15,0-3-1-15,-3 1 1 0,4 2 1 0,-2-4-1 16,1 0-1-16,-2 3 1 0,-1-3-1 0,0 2 2 15,-1-2 1-15,-2 2-4 0,4-6 2 0,1 6 3 16,-2 0-4-16,1-3 0 0,-2 5 1 0,1-4-1 16,-1 3 0-16,1 1-2 0,0-4 5 0,6 1-3 15,-6 1 0-15,0 4 0 0,3-1-3 0,0-5 1 16,-2 2-1-16,4 4 1 0,-2-3 1 0,1-1 0 16,-1 3 1-16,5-5 1 0,-4 6-3 0,4-6-3 15,-4 1 2-15,2 0 0 0,1 0 4 0,1 1-2 16,-2-3-1-16,-2 0-4 0,8 3 6 0,-7 0-6 15,-1-6 4-15,4-1 1 0,-4 4-2 0,1 3-2 16,1-6 0-16,-2 2 2 0,1 1-1 0,-2 2 2 16,4 3-3-16,-4-10 0 0,0 2-1 0,0 3 1 0,2-1 1 15,-4-4 1-15,1 1-2 0,-2 1 6 0,3-2-6 16,-2 3 4-16,1-1 4 0,2-5 1 16,-2 7 0-16,2-5-4 0,-1 3 3 0,2-1 0 0,-2-2 0 15,0 2-2-15,0 1 2 0,3-1-2 0,-6 1 3 16,0 2-1-16,3 4-2 0,-3-7 0 0,1 1 1 15,2 0-1-15,0 2 0 0,-1 0-3 0,1-4 2 16,0 1-4-16,1 3 4 0,-4 2 0 0,3-5 0 16,-3 5 4-16,3-6-5 0,-1 1-2 0,1 1 2 15,-2 0-3-15,-1 0 4 0,3 0-2 0,0-5-1 16,0 2-1-16,-1 0 0 0,1 1 2 0,0-2-1 16,0 0 0-16,-2 0 1 0,2-1-4 0,0 0 4 15,-3-2 0-15,2 0 0 0,1-11 5 0,0 25-6 16,0-12 4-16,-2 0-2 0,2 2-7 0,0-3 3 15,-1 3 0-15,-2 1 0 0,3 1 0 0,-6 1 1 16,5 0 1-16,-1 1 3 0,-2-4-1 0,1-1 2 16,0 3 0-16,3-3 1 0,0 3 0 0,-2 1 0 15,2-4 4-15,0 0 1 0,0 3-1 0,0-4 2 16,2-1-2-16,-2 2-1 0,0 0-1 0,3-1 3 0,-3 2 0 16,1-2 1-16,4 0 2 0,-4-2 0 15,2 4-2-15,1-1 1 0,1-2-3 0,-2 0 3 16,-2-3 1-16,4 3 0 0,-1-1-3 0,-1 4 5 0,2-7-6 15,-2 0 5-15,0 3 2 0,3-1 2 0,-3 1-5 16,1-2 3-16,-2-1-1 0,4 3 7 0,0-1-9 16,-3-3 3-16,3 0-3 0,0 3 0 0,-6-10-3 15,6 18 1-15,-2-11-4 0,-1 3 0 0,3-3 1 16,-6-7 0-16,4 16-2 0,1-10 1 0,-5-6 1 16,4 14-2-16,-4-14-1 0,6 12-1 0,-4-4-3 15,-2-8 4-15,6 15-2 0,-6-15-1 0,4 8-1 16,-4-8 4-16,5 16 0 0,-5-16-3 0,3 9 4 15,-2-1-4-15,-1-8 1 0,2 10 2 16,-2-10-2-16,6 13-4 0,-6-13 5 0,4 11-1 0,-4-11 0 16,3 11 0-16,-3-11 1 0,0 11-1 0,0-11 2 15,3 9-3-15,-3-9 1 0,3 8 7 0,-3-8-3 16,0 0 2-16,0 0 4 0,3 11 8 0,-3-11 10 16,0 0 7-16,0 0 0 0,0 0 6 0,0 0-4 15,0 0-5-15,0 0-3 0,0 0-2 0,0 0-13 16,0 0 9-16,0 0-16 0,0 0-22 0,0 0-34 15,0 0-29-15,0 0-47 0,-4-39-42 0,4 39-45 16,6-13-51-16,-6 13-240 0,0-18-540 0,0 7 240 16</inkml:trace>
</inkml:ink>
</file>

<file path=ppt/ink/ink308.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in"/>
          <inkml:channel name="T" type="integer" max="2.14748E9" units="dev"/>
        </inkml:traceFormat>
        <inkml:channelProperties>
          <inkml:channelProperty channel="X" name="resolution" value="393.73947" units="1/cm"/>
          <inkml:channelProperty channel="Y" name="resolution" value="393.73947" units="1/cm"/>
          <inkml:channelProperty channel="F" name="resolution" value="249.9771" units="1/in"/>
          <inkml:channelProperty channel="T" name="resolution" value="1" units="1/dev"/>
        </inkml:channelProperties>
      </inkml:inkSource>
      <inkml:timestamp xml:id="ts0" timeString="2023-08-11T05:36:33.590"/>
    </inkml:context>
    <inkml:brush xml:id="br0">
      <inkml:brushProperty name="width" value="0.04667" units="cm"/>
      <inkml:brushProperty name="height" value="0.04667" units="cm"/>
      <inkml:brushProperty name="color" value="#3165BB"/>
      <inkml:brushProperty name="fitToCurve" value="1"/>
    </inkml:brush>
  </inkml:definitions>
  <inkml:trace contextRef="#ctx0" brushRef="#br0">-5 256 78 0,'0'0'78'0,"-5"11"2"0,5-11-12 0,0 0-4 16,0 0-5-16,0 0-5 0,0 0 0 0,0 0 4 16,0 0-2-16,0 0 1 0,0 0 5 0,0 0-6 0,0 0 12 15,0 0-6-15,0 0 0 0,0 0-6 16,0 0 0-16,0 0 1 0,23-4-1 0,-23 4 1 16,0 0-11-16,23-3 6 0,-23 3-8 0,14-5 2 15,-5 2-1-15,1 0-1 0,-1-2-6 0,-9 5-2 16,21-3-7-16,-9 3 2 0,1-5-4 0,1 3-10 15,-2-4 6-15,0 3-2 0,3-1-5 0,-3 3 3 16,-12 1-5-16,25-3-1 0,-12 2-1 0,-2 1-5 0,2-3 4 16,-13 3-3-16,26-1 1 0,-14 1 1 0,2 1-3 15,-2-1-5-15,-12 0 4 0,26-1 0 0,-16 1 0 16,4 0-1-16,3 1 2 0,-3-2 0 16,1 5 4-16,1-3 0 0,-1 0-5 0,3-1 0 0,1 0 0 15,1 2 2-15,7-2 0 0,-5 0-1 0,5 1-5 16,0-2 8-16,0 1-3 0,2-2 2 0,-2 2 1 15,0-1-1-15,1 1 0 0,1 0-3 0,1 3 3 16,-2-3-2-16,0-2 10 0,-2 5-3 0,0-4-5 16,0-1 2-16,-1 4 4 0,-5-1-3 0,6 1-6 15,1-2 10-15,-7 2-8 0,9 1-3 0,-5-4 6 16,2-1-3-16,-2 5-2 0,-2-3-1 0,-6 6 0 16,4-6 2-16,-1-6-4 0,0 9 2 0,1 0 0 15,7-6-4-15,-8 6 7 0,2-3-5 0,-2 0-9 16,1 0 10-16,-1-3 7 0,1 3-3 0,-3 0-2 15,3 0 3-15,-1 0-4 0,1 3 4 0,0-3 1 16,0 0-4-16,4 0 2 0,-5 0 1 0,-3 0-3 16,5 2 2-16,-1-4 0 0,-1 2-2 0,7 0 0 15,-7 0 0-15,0 2-1 0,2-2 1 0,-1 2-1 0,5-1-5 16,-6 1 2-16,-1 0-1 0,5-2-1 16,-4 0 1-16,2 1 3 0,-2-2 0 0,1 1-5 15,0 1 4-15,0-1 1 0,4-1-3 0,-2 1-3 16,-3 0 1-16,2 1 2 0,-1-1 0 0,4-1 1 0,-2 1-5 15,-4 0 6-15,10-2 0 0,-7 2-2 16,-4-3 0-16,8 1-1 0,0 0 1 0,-5 2 1 16,5-3-4-16,-1 0 2 0,-5 2 6 0,7-3-5 0,0 4 2 15,-5-2 0-15,0 1 1 0,3-1-3 0,-3 2 9 16,6 0-5-16,-2 0 3 0,-6-1-2 0,7 2 1 16,1 1 1-16,-6-4-3 0,-2 2 0 0,0 2 4 15,8-1-6-15,-7-1 3 0,6 0-1 0,-3 0 0 16,4-1 0-16,-2 1-3 0,-3 0 2 0,1 0-4 15,-1 1 4-15,5-1-4 0,-8 0-3 0,8 0 9 16,-7 0-1-16,0 2-2 0,6-2 0 0,1-2-4 16,-8 2 1-16,6 0 3 0,1 6-1 0,-5-8-1 15,-2 2 3-15,-1 2 0 0,1 2-3 0,1-4-1 16,5 0 0-16,0-3 2 0,-8 6-4 0,2-3 4 16,1 0-4-16,-3-3 5 0,0 0 0 0,2 1-3 15,-1 0 0-15,2 1 2 0,-4-1-4 0,0 1 1 16,4 0-2-16,-1-3 4 0,1 2 1 0,-3 1-3 15,1-2 3-15,-3 0 1 0,3 1-4 0,0 0 3 16,0-1 1-16,-2-1-5 0,1 4 5 0,2-5 0 16,-2 4 2-16,-3-3 0 0,4 1 0 0,-3 2 0 15,2-3 0-15,1 1 4 0,1 3-4 0,-1-1 1 16,-2-1 0-16,4-1-1 0,-2-1-2 0,1 0-3 0,-3 4 8 16,4-1-4-16,-1 0 4 0,-1 1-5 0,1-4 1 15,-1 4 0-15,2 0-1 0,5-4-2 16,-6 2 1-16,1 1 1 0,-1 2-2 0,-2-1 0 0,5-1-3 15,-6 1 4-15,4-1-2 0,-1 1 2 0,-4 0-1 16,4 0 0-16,1-3 2 0,-5 3-2 0,3 0-2 16,0 0 3-16,-4 3-1 0,4-7 1 0,-1 2-1 15,-1 2 2-15,-1 2-2 0,0-2-1 16,3 0 0-16,-3 0 1 0,0 0-1 0,3-2-6 0,-1 1 6 16,-2 1 5-16,3-3-2 0,-4 0-1 0,1 3-2 15,0-4 4-15,1 4-3 0,0 0 3 0,1-1-3 16,-2 1 3-16,1 0 1 0,2-5-3 0,0 5 1 15,-3-6 1-15,0 6-1 0,1-1 1 0,-1-3 2 16,0 4-4-16,3-3 4 0,-3 3-3 0,1-1-2 16,-1-2 1-16,-2 2-3 0,2-2 6 0,2 3-1 15,-2 0-2-15,-3-3-2 0,4 2 5 0,0 1 0 16,-2 1-3-16,1-2-2 0,0-2 4 0,-2 0-2 16,4 3-6-16,-3-4 4 0,1 3 3 0,-1 1-2 15,4 0-1-15,-5-2 2 0,2 2-2 0,-2-3-1 16,4 2 2-16,-2-1-2 0,0 0 2 0,0 2-1 0,1-2 2 15,-3 1-1-15,4-3 3 0,-4 4-3 16,5-3-1-16,-6 3 4 0,3-3-1 0,0 0-5 16,-2 3 4-16,4-4 1 0,-2 3-2 0,-3 0 0 15,1-1 0-15,-1 0 1 0,4 2-1 0,-2-3 0 16,2 1 3-16,1 0-1 0,-4-2-2 0,3 1 3 0,-2 3-1 16,1-4-2-16,-3 4 1 0,-2-4-2 15,8 4 3-15,-18 0-4 0,21 0 5 0,-3 3 1 16,-9-3-4-16,-9 0 2 0,21-3-5 0,-9 3 0 0,-1 0 2 15,-11 0-3-15,21 3 5 0,-9-3-2 0,-3 1 0 16,-9-1-3-16,20 2 4 0,-10-2 1 16,-10 0-2-16,19 2 1 0,-19-2 0 0,17 2 1 0,-10-1 1 15,-7-1-3-15,18 3-1 0,-18-3 2 0,18 1 0 16,-10 1-4-16,-8-2 6 0,14 4 0 0,-14-4-2 16,14 0-1-16,-14 0 0 0,15 0 0 0,-15 0 1 15,16-2 0-15,-16 2 0 0,20 2-2 0,-20-2-5 16,16 0 10-16,-6 0-2 0,-10 0-4 0,21 1 3 15,-9-1-1-15,-12 0-1 0,21-3 1 0,-12 5 4 16,3-2-2-16,-12 0-3 0,27 0 0 0,-15 0 3 16,3 0-2-16,0 0 0 0,3 1-2 0,-7 1 2 15,3 0-2-15,2-2 3 0,2 0-2 0,2-2 5 16,-6 2-6-16,3 0 2 0,-1 0-1 0,2 2 4 16,-1-2-2-16,-1 1-2 0,-1-1 2 0,3 1 1 15,-2 3 0-15,2-4-3 0,1-4 5 0,-2 4-1 16,1 0-8-16,1-1 12 0,-2 1-8 0,0 0 2 15,1-1 0-15,-3-1 1 0,5 2-4 0,-2-3 4 16,-2 1-3-16,2 2 8 0,-2-2-7 0,2 0-1 0,0-2 2 16,-2 4 2-16,2-1-2 0,-3-1 1 15,-1 2-1-15,-1-2 0 0,1-1 0 0,2 3 0 16,-3-3 0-16,-2 3-1 0,1-4 0 0,-12 4 1 16,21-1-1-16,-11 1 0 0,-10 0-1 0,21 0 3 0,-9-2-1 15,-12 2-1-15,21-1 0 0,-12 1 2 16,-9 0-4-16,19-2 2 0,-19 2 0 0,19-4-2 15,-11 8 2-15,-8-4-2 0,18 0 1 0,-18 0 4 16,15 0-2-16,-15 0-3 0,15-5 4 0,-15 5-1 0,15 0-1 16,-15 0-1-16,10-1 2 0,-10 1 4 0,0 0-4 15,21 0-2-15,-21 0-1 0,12 1 2 16,-12-1 1-16,13 0-2 0,-13 0 0 0,14 0 2 16,-14 0 0-16,16-1-2 0,-16 1 1 0,15 1 2 0,-15-1-3 15,21-1 1-15,-21 1 3 0,15 0-1 0,-5-2-4 16,-10 2 4-16,20 0 1 0,-10 0 1 0,-10 0 3 15,22-2 0-15,-13 2-2 0,-9 0 2 0,18-1 1 16,-18 1-1-16,15 1-1 0,-15-1 1 0,18-3-1 16,-18 3-2-16,16 0-1 0,-16 0 5 0,26 0-6 15,-19-2 2-15,-7 2-1 0,20 0 2 0,-20 0-5 16,18 2 3-16,-18-2-1 0,13 2 2 0,-13-2-4 16,13 0 2-16,-13 0 1 0,0 0-3 0,14-2-1 15,-14 2 0-15,0 0 0 0,0 0-3 0,0 0-7 16,13-2-7-16,-13 2-28 0,0 0-16 0,0 0-17 15,0 0-16-15,0 0-31 0,0 0-32 0,-38 5-48 16,38-5-166-16,-26-5-403 0,16 5 178 0</inkml:trace>
</inkml:ink>
</file>

<file path=ppt/ink/ink309.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in"/>
          <inkml:channel name="T" type="integer" max="2.14748E9" units="dev"/>
        </inkml:traceFormat>
        <inkml:channelProperties>
          <inkml:channelProperty channel="X" name="resolution" value="393.73947" units="1/cm"/>
          <inkml:channelProperty channel="Y" name="resolution" value="393.73947" units="1/cm"/>
          <inkml:channelProperty channel="F" name="resolution" value="249.9771" units="1/in"/>
          <inkml:channelProperty channel="T" name="resolution" value="1" units="1/dev"/>
        </inkml:channelProperties>
      </inkml:inkSource>
      <inkml:timestamp xml:id="ts0" timeString="2023-08-11T05:36:36.497"/>
    </inkml:context>
    <inkml:brush xml:id="br0">
      <inkml:brushProperty name="width" value="0.04667" units="cm"/>
      <inkml:brushProperty name="height" value="0.04667" units="cm"/>
      <inkml:brushProperty name="color" value="#3165BB"/>
      <inkml:brushProperty name="fitToCurve" value="1"/>
    </inkml:brush>
  </inkml:definitions>
  <inkml:trace contextRef="#ctx0" brushRef="#br0">173 30 121 0,'0'0'128'0,"-5"-17"-7"16,5 17-13-16,0 0 2 0,0 0-7 0,0 0-3 15,0 0-7-15,0 0-6 0,0 0-8 16,0 0 6-16,0 0-8 0,0 0-2 0,0 0-1 0,0 0-3 16,0 0-4-16,-1-13-7 0,1 13 2 0,0 0-7 15,0 0-8-15,0 0-4 0,0 0-7 0,0 0-3 16,0 0-2-16,0 0-3 0,0 0-8 0,0 0-3 16,0 0 3-16,0 0 0 0,0 0-12 0,0 0 10 15,0 0-2-15,-3 43 0 0,3-43-3 0,-2 19 1 16,1-8-4-16,1 2 3 0,-5 0-6 0,2 0 1 15,0 0-2-15,0 3-5 0,2 1 8 0,-4-5 1 0,4 5-3 16,-4-3 0-16,1 3-1 0,1-3 5 16,-1 3 0-16,1-1-3 0,-2 0 4 0,2 1-2 15,-3 7 2-15,0-7 5 0,0-2-1 0,0 8 0 0,3 0-6 16,-1-7 3-16,-1 3-1 0,2-2 0 0,0 3-3 16,3-3 3-16,0 1-2 0,-1 0 1 15,1 3-2-15,-2 2 0 0,2 0-4 0,0-7 0 0,0 2 3 16,0 0-3-16,0 6 1 0,2-6-2 0,-4 2-5 15,2-2 7-15,0 0-4 0,0 1 0 0,-1-1 0 16,-2 0 1-16,3 4 3 0,-3-5-4 0,0 4-1 16,1-5 4-16,-1 7-6 0,-1-5 2 0,-1-2-2 15,1 1 4-15,0 2 1 0,-2 3-2 0,3-7 1 16,-3 3 3-16,1-4 0 0,1 4 1 0,-1-1-3 16,1 0 1-16,2 0 2 0,-2-2-2 0,4 3 5 15,-3-1-2-15,4 0 1 0,-2-1 0 0,2-3-3 16,1 5 2-16,-2-3-2 0,1 1 2 0,5 0-1 15,-1-1-2-15,-4 1 2 0,5 6-3 0,-1-5-1 0,2 1 2 16,1 4-1-16,-3-6-2 0,4 7 2 16,-3-5 1-16,5 4 0 0,-4-1-2 0,1 0 1 15,-2-1 0-15,0-2 1 0,0 2-1 0,-3 1 2 16,1-3-4-16,-1 4 4 0,0-4 0 0,0 4 5 0,-1-5 0 16,2-1 0-16,-2 2 1 0,0 1-3 0,0-7 1 15,1 7-1-15,-3-8-1 0,0 7 4 16,3-5-4-16,-3 6-2 0,0-2 1 0,0 0-1 0,1-1 0 15,1 0 3-15,1-1-4 0,0 3 1 0,0-3-2 16,-2 5 3-16,2-3-3 0,0 2 1 0,3 2 0 16,-3-3 0-16,2 0-1 0,-2 1-1 0,3-1-1 15,-2 0-1-15,2 6 2 0,-1-3-2 0,1-3 1 16,0-2 1-16,0 7-1 0,1-2-1 0,-3-3 1 16,2 1-1-16,-3-4 0 0,3 2-3 0,0 0 4 15,0 1 1-15,0 6-1 0,0 0 2 0,-3-8-1 16,3 7 5-16,0-4 1 0,2 4 5 0,2-2-3 15,-5-1 0-15,3 5 4 0,1-2 1 0,-1 2 1 16,2-3 0-16,1 3 2 0,2-4-1 0,-1 3-4 16,0 0 2-16,3 1 5 0,1-4-2 0,-2 6-1 15,1-6-1-15,-2 4 1 0,2-2-6 0,1 3-2 16,1-5-1-16,-2 2 0 0,1 0 4 0,1 1-6 16,-4 0 5-16,0-3-2 0,5 2 1 0,-4-1-2 0,1-1 1 15,1 1-1-15,-3 1 2 0,1-2-1 0,-1 0 0 16,2 0-4-16,0 0 0 0,-3-1-5 15,1 2 6-15,-2-6-1 0,2 3-1 0,-2 1-5 16,-1-4 7-16,-2 0-7 0,2 1 2 0,-2-1 0 0,-1 0 0 16,0 1-2-16,1 0 2 0,-4-2 0 0,2 0 0 15,2 1-2-15,-2-2 2 0,-3 2-1 0,1 0 0 16,-2-1-2-16,2-2 5 0,-1 4-2 0,-4-5-1 16,2 4-1-16,2-2-3 0,-3 0 3 0,-3-3 0 15,3-11 1-15,0 24-1 0,0-7 0 0,-3-3-1 16,3 0 0-16,-3 0 8 0,2 0-8 0,1 0 1 15,0 0 0-15,-2-3-5 0,4 1 5 0,-2-12 3 16,-2 21-6-16,1-11 8 0,1-10-5 0,-3 22 1 16,1-13-2-16,2-9 0 0,-4 19 0 0,4-11 2 15,0-8-3-15,-3 17 0 0,1-7 5 0,-1-1-6 16,3-9 4-16,-3 18 0 0,3-10 0 0,0-8-1 16,-4 19 2-16,4-19-4 0,-2 13 4 0,-1-3-2 15,3-10-1-15,-3 14 0 0,3-14-2 0,-4 14 6 16,4-14-3-16,-2 11 0 0,2-11 2 0,-5 14-3 15,5-14 0-15,-2 9-2 0,2-9 3 16,-4 16 18-16,4-16 0 0,-3 9-1 0,3-9-3 0,-5 15 1 16,5-15-7-16,-1 13 6 0,-4-6-6 0,5-7 4 15,-1 12-4-15,1-12-2 0,-2 13 0 0,-1-5-1 16,3-8-2-16,-1 16 3 0,1-16-2 0,-2 17-2 16,1-12 1-16,1-5-1 0,-3 17 4 0,3-17-2 15,-2 18-5-15,2-11 4 0,0-7 1 0,0 17 0 16,2-8-4-16,-2-9 2 0,0 19-1 0,0-9 1 15,3 1 1-15,-3-11-2 0,0 15 1 0,0-4 2 16,1 0 0-16,-1-11-1 0,-1 19 1 0,2-11-2 16,-1-8 2-16,-1 16 0 0,1-16 0 0,3 13 0 15,-3-13 3-15,0 15-2 0,0-15 3 0,1 11 1 16,-1-11-1-16,0 11 6 0,0-11-5 0,0 0 1 16,0 0 2-16,3 13-2 0,-3-13 0 0,3 7 2 15,-3-7-5-15,0 0 5 0,0 0-6 0,-1 17 0 0,1-17 0 16,0 0-1-16,0 10 4 0,0-10-1 15,0 0 0-15,0 0-6 0,1 15 5 0,-1-15 1 16,0 0 0-16,0 0-4 0,-3 13-1 0,3-13 2 16,0 0 0-16,0 0-2 0,0 0-1 0,-3 11 1 15,3-11-1-15,0 0-2 0,0 0 3 0,0 0 3 0,0 0-3 16,0 13-2-16,0-13 1 0,0 0 6 0,0 0-5 16,-3 11 0-16,3-11 2 0,0 0-3 15,0 0 3-15,0 0-1 0,-1 9-3 0,1-9 2 16,0 0 5-16,0 0-4 0,0 0-2 0,0 0 5 0,0 0-3 15,0 0-1-15,0 0 3 0,0 0-4 0,0 0-7 16,0 0-18-16,0 0-24 0,0 0-28 16,0 0-38-16,-5 9-47 0,5-9-53 0,0 0-71 15,0 0-210-15,0 0-534 0,0 0 237 0</inkml:trace>
</inkml:ink>
</file>

<file path=ppt/ink/ink31.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in"/>
          <inkml:channel name="T" type="integer" max="2.14748E9" units="dev"/>
        </inkml:traceFormat>
        <inkml:channelProperties>
          <inkml:channelProperty channel="X" name="resolution" value="393.73947" units="1/cm"/>
          <inkml:channelProperty channel="Y" name="resolution" value="393.73947" units="1/cm"/>
          <inkml:channelProperty channel="F" name="resolution" value="249.9771" units="1/in"/>
          <inkml:channelProperty channel="T" name="resolution" value="1" units="1/dev"/>
        </inkml:channelProperties>
      </inkml:inkSource>
      <inkml:timestamp xml:id="ts0" timeString="2023-08-11T05:35:18.674"/>
    </inkml:context>
    <inkml:brush xml:id="br0">
      <inkml:brushProperty name="width" value="0.04667" units="cm"/>
      <inkml:brushProperty name="height" value="0.04667" units="cm"/>
      <inkml:brushProperty name="color" value="#3165BB"/>
      <inkml:brushProperty name="fitToCurve" value="1"/>
    </inkml:brush>
  </inkml:definitions>
  <inkml:trace contextRef="#ctx0" brushRef="#br0">42-1 83 0,'0'0'111'16,"0"0"-6"-16,0 0-6 0,0 0-8 0,0 0-7 15,0 0-8-15,0 0-5 0,0 0-4 0,0 0-3 16,-6-7-9-16,6 7-2 0,0 0 2 0,0 0 0 0,0 0-4 15,0 0-7-15,0 0-6 0,0 0 6 16,0 0-9-16,0 0-2 0,0 0 1 0,0 0-4 0,0 0-13 16,0 0 4-16,0 0 1 0,0 0-8 0,0 0 3 15,0 0-4-15,0 0 0 0,0 0-1 0,0 0-5 16,0 0-1-16,0 0 2 0,0 0 2 0,0 0-3 16,0 0-1-16,0 0-4 0,0 0 4 0,0 0 1 15,0 0-2-15,0 0-1 0,0 0 3 0,0 0-2 16,0 0 3-16,0 0-1 0,0 0 2 0,0 0-1 15,0 0-3-15,0 0-4 0,0 0 6 0,0 0-5 16,0 0-4-16,-14 18 3 0,14-18 0 0,0 0-9 16,0 0-5-16,0 0-9 0,0 0 2 0,0 0-5 15,0 0-1-15,0 0-6 0,0 0 1 0,0 0 5 16,0 0-6-16,0 0 6 0,0 0-3 0,0 0 9 16,0 0-4-16,0 0-7 0,0 0 1 0,-22-5-8 0,22 5-29 15,0 0-31-15,0 0-75 0,0 0-188 0,0 0 84 16</inkml:trace>
</inkml:ink>
</file>

<file path=ppt/ink/ink310.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in"/>
          <inkml:channel name="T" type="integer" max="2.14748E9" units="dev"/>
        </inkml:traceFormat>
        <inkml:channelProperties>
          <inkml:channelProperty channel="X" name="resolution" value="393.73947" units="1/cm"/>
          <inkml:channelProperty channel="Y" name="resolution" value="393.73947" units="1/cm"/>
          <inkml:channelProperty channel="F" name="resolution" value="249.9771" units="1/in"/>
          <inkml:channelProperty channel="T" name="resolution" value="1" units="1/dev"/>
        </inkml:channelProperties>
      </inkml:inkSource>
      <inkml:timestamp xml:id="ts0" timeString="2023-08-11T05:36:38.526"/>
    </inkml:context>
    <inkml:brush xml:id="br0">
      <inkml:brushProperty name="width" value="0.04667" units="cm"/>
      <inkml:brushProperty name="height" value="0.04667" units="cm"/>
      <inkml:brushProperty name="color" value="#3165BB"/>
      <inkml:brushProperty name="fitToCurve" value="1"/>
    </inkml:brush>
  </inkml:definitions>
  <inkml:trace contextRef="#ctx0" brushRef="#br0">12 133 2 0,'-14'4'140'0,"14"-4"-3"16,0 0-2-16,0 0-6 0,0 0 0 0,0 0-5 15,0 0-11-15,0 0-4 0,0 0-10 0,0 0-6 16,0 0-8-16,0 0-6 0,0 0-10 0,0 0-5 16,0 0-7-16,0 0-7 0,0 0-2 0,0 0-4 15,0 0-8-15,0 0 1 0,0 0-7 0,0 0-3 16,0 0 0-16,0 0-2 0,0 0-4 0,0 0-5 16,0 0 2-16,39 0-2 0,-39 0-2 0,16 0 0 15,-16 0-2-15,18 0-2 0,-6 0-3 0,0 0 2 16,3-4-1-16,0 8 3 0,0-4-7 0,3-4 3 15,0 3-3-15,-2 1 3 0,3-1-3 0,1 0 1 16,-1-2 0-16,-1 3-3 0,1-1 1 0,-1-1-2 16,0 1 2-16,2 1 3 0,-5-3-4 0,2 3 1 15,0-1 0-15,-1 1-3 0,-16 0 4 0,26-3-1 16,-11 6-2-16,-4-6 2 0,-11 3 0 0,27 0 0 0,-16 0-2 16,1 0 3-16,3 0-6 0,0 0 2 0,-15 0 2 15,23-1-2-15,-11 1 1 0,0 0 2 16,3 0-4-16,0-2 6 0,-2 4-1 0,-13-2 1 15,26-2-2-15,-10 2 0 0,-2 0-2 0,-4 0 1 16,4 0-1-16,-14 0 1 0,22 0-2 0,-7-1 3 16,0 2-3-16,-5 1 2 0,5-2 1 0,-3 0-6 15,3 0 3-15,0 0 0 0,-2 1 0 0,4-2 3 16,-2 2-2-16,0-1 6 0,-2-1-3 0,3 1 1 16,-1 1-3-16,-1-1 1 0,1 0 0 0,1 0 1 0,-1 3 1 15,3-3-3-15,-3 0 0 0,0 0 2 0,1 0 0 16,-1 1 6-16,-2-2-7 0,4 1 3 15,-2 0-1-15,1 1 5 0,3-1 3 0,-4 0-1 16,2 0 1-16,-1-1 3 0,2 1 0 0,0-3 3 0,0 2 5 16,4-1-3-16,-2 1 7 0,1 1 2 0,-2-4-1 15,-1 2 0-15,7 2-1 0,1-5-1 0,-6 4-1 16,7 1-3-16,0-4-4 0,0-1 3 0,0 9-3 16,-2-8-2-16,2 3 4 0,-2 0-4 15,-5 1-2-15,1 0-1 0,-4-1-1 0,3 1-1 0,-1-3-3 16,-2 2 0-16,4 1 0 0,-4-2 2 0,6 1-4 15,-5 1 0-15,-3-3 0 0,1 3-2 0,-6-1 1 16,2-1 2-16,5 1-3 0,-2-2-2 16,-3 2 3-16,3 0-3 0,-15 1 7 0,20-5-6 0,-5 5-1 15,-4 0 0-15,4-4 1 0,-2 4-1 0,-13 0-1 16,24-1 2-16,-9 0-4 0,0 0 1 0,1 1 2 16,-2-3-1-16,1 3 2 0,2-1-2 0,-2 1-2 15,0-2 3-15,3 0 3 0,2 2-3 0,-4-3-3 16,3 1 0-16,-1 0-3 0,2-1 3 0,-1-1 0 15,0 2 2-15,-4 2-2 0,0-4 0 0,3 2 0 16,-1 0 3-16,-1 0 3 0,0 1-3 0,1-3-4 16,-2 1 2-16,-6 0-3 0,7 3 2 0,-16 0-1 15,21-1-1-15,-9-3 2 0,-2 4-1 0,-10 0-1 16,23-2 1-16,-13 1 1 0,-10 1-1 0,24 0 2 16,-9-2-3-16,-3 2 1 0,-12 0 0 0,28-1 3 15,-11 1-2-15,-3 0 0 0,1 0 0 0,3 0-1 16,-1 0 1-16,2 1 2 0,-1-2-3 0,1 2 1 15,4 1-3-15,2-4 4 0,-6 2 1 0,7 2-2 16,-1-2 0-16,-7 1 1 0,1 1-1 0,-1-2 0 16,8 0-1-16,-7 0 0 0,-2 0 1 0,2 2-1 15,-1 0-1-15,-2-1 4 0,2-1-2 0,-3 3 0 16,1-6 0-16,-1 6-1 0,0 0-2 0,3-3 6 16,-3 0-3-16,1 0 0 0,-2 0 0 0,-14 0-1 15,22 0 0-15,-10 0 1 0,-12 0 2 0,21 0-3 16,-12 0 3-16,4 0-3 0,-13 0 3 0,24 0-1 15,-10 0-1-15,-2 0 2 0,1-3 0 16,2 3-1-16,-2 0-1 0,-13 0 0 0,24-3 0 0,-9 6 1 16,-6-3-2-16,-9 0 0 0,27-3 2 0,-17 3 0 15,4 0 1-15,-1 0 0 0,1 0-3 0,-1-1 0 16,-13 1 1-16,19 1-1 0,-7-2 0 0,-1 2 1 0,-11-1 0 16,22-1 0-16,-22 1-1 0,18 0 1 0,-6 0 0 15,-12 0-3-15,18 0 3 0,-18 0 0 16,19 1-2-16,-10-1-1 0,3 0 5 0,-12 0-1 15,21 3-1-15,-10-3 0 0,-1 3 2 0,3-3-4 16,-1 2 1-16,-12-2 3 0,21 0-2 0,-10 0-1 16,-11 0 3-16,24 2-2 0,-13-1 0 0,1 1-1 15,-12-2 0-15,21 2 1 0,-9-2-2 0,-12 0 3 16,20 1 0-16,-10-1-2 0,2 0 1 0,-12 0-1 16,19 0 2-16,-7 1 2 0,0-1-4 0,-12 0 2 0,23 4-2 15,-9-8 1-15,-2 8-1 0,0-4 2 16,-12 0-2-16,17 0 1 0,-5 0 0 0,0 0 1 15,1 0-3-15,-13 0 0 0,21 2 3 0,-9-1-2 16,0-1 0-16,-12 0-1 0,21 0 0 0,-12 0 2 0,-9 0 2 16,22 3-4-16,-13-3 1 0,-9 0 1 0,21 4 0 15,-11-4 0-15,5 3 2 0,-3-3-1 0,-12 0 2 16,19 1 5-16,-10-1 4 0,-9 0 2 0,21 2-2 16,-10 0 3-16,-11-2 1 0,15-2-1 15,-15 2-5-15,13-2 3 0,-13 2-2 0,12 2-3 0,-12-2 0 16,13 0-1-16,-13 0-1 0,0 0 0 0,17-2-3 15,-17 2 4-15,0 0-4 0,0 0 2 16,13 0-2-16,-13 0 1 0,14 0-3 0,-14 0 0 0,0 0-1 16,16 0-2-16,-16 0-11 0,0 0-5 0,0 0-10 15,0 0-11-15,0 0-15 0,14-1-22 0,-14 1-31 16,0 0-37-16,0 0-33 0,0 0-63 0,0 0-128 16,-30-17-397-16,16 13 175 0</inkml:trace>
</inkml:ink>
</file>

<file path=ppt/ink/ink311.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in"/>
          <inkml:channel name="T" type="integer" max="2.14748E9" units="dev"/>
        </inkml:traceFormat>
        <inkml:channelProperties>
          <inkml:channelProperty channel="X" name="resolution" value="393.73947" units="1/cm"/>
          <inkml:channelProperty channel="Y" name="resolution" value="393.73947" units="1/cm"/>
          <inkml:channelProperty channel="F" name="resolution" value="249.9771" units="1/in"/>
          <inkml:channelProperty channel="T" name="resolution" value="1" units="1/dev"/>
        </inkml:channelProperties>
      </inkml:inkSource>
      <inkml:timestamp xml:id="ts0" timeString="2023-08-11T05:36:43.015"/>
    </inkml:context>
    <inkml:brush xml:id="br0">
      <inkml:brushProperty name="width" value="0.04667" units="cm"/>
      <inkml:brushProperty name="height" value="0.04667" units="cm"/>
      <inkml:brushProperty name="color" value="#3165BB"/>
      <inkml:brushProperty name="fitToCurve" value="1"/>
    </inkml:brush>
  </inkml:definitions>
  <inkml:trace contextRef="#ctx0" brushRef="#br0">355 39 59 0,'0'0'135'0,"0"0"-6"0,0 0-8 16,0 0-13-16,0 0-5 0,0 0-3 0,0 0-8 0,0 0-10 16,0 0-9-16,0 0-1 0,0 0-1 0,0 0-6 15,0 0 2-15,16-29-12 0,-16 29 1 0,0 0-4 16,0 0-6-16,0 0 1 0,2-11-1 0,-2 11-11 15,0 0 3-15,0 0-5 0,0 0-3 0,0 0-5 16,0 0-5-16,0 0 3 0,0 0-13 0,0 0 4 16,0 0-2-16,0 0 1 0,0 0-1 0,0 0-3 15,0 0 2-15,0 0-5 0,13 24-1 0,-13-24 3 16,1 13 0-16,-1-13-4 0,0 15 5 0,0-1-8 16,2-6 0-16,-2 4 1 0,0 1 7 0,0-2-4 15,3 0-1-15,-3 3 0 0,1-2-6 0,1 2 7 0,-2 2 2 16,3-3-5-16,-6 4 1 0,3-3 1 15,-2 3-1-15,2-4 4 0,-1 1-1 0,-2 1 5 16,1 1 0-16,-4 0-2 0,5 0-4 0,-4 2 4 0,1 0-2 16,0-4 3-16,-1 3-3 0,1-3-2 0,-2 3-6 15,0 1 7-15,0 0 2 0,0-1 3 0,1-2-7 16,1 5 4-16,-1-2-1 0,-1 1 0 0,3-3 0 16,0-2-4-16,2 3 0 0,-4 0 2 0,4-1-3 15,-1 2 5-15,1-2-3 0,-2 0 1 0,1 4 0 16,2-2-7-16,0-2 5 0,-1 3 0 0,1 0 0 15,0-6-3-15,0 8 4 0,0-3-1 0,0-1 1 16,0 0-3-16,-3 0 2 0,2 1-1 0,-4 2 0 16,4 1 0-16,-2-5 1 0,-3 4 1 0,1-3-1 15,-1 1-1-15,3-4-2 0,-1 4 1 0,1 1 2 16,-2-1 3-16,-2-1-4 0,2-1-2 0,2 0 3 16,0 1-1-16,2 0 0 0,-1 2 0 0,-4 2 2 15,2 3-3-15,-2-3 0 0,3-4-3 0,-2 1 1 0,4-1 3 16,-3 2 0-16,1-4-4 0,-2 4 3 15,4-1 1-15,-4-3 0 0,1 6-2 0,-2 5-1 16,1-10 4-16,2-1-2 0,-1 1 2 0,-1 0 0 16,2 1-1-16,-1 7 0 0,2-7 0 0,1 1 2 0,-5-1 0 15,6-1-1-15,0 0 0 0,-3-1 1 0,1 5 0 16,2-2-4-16,-1 4 6 0,-1-7-3 0,2 3 1 16,0 4-1-16,0-4 1 0,0 4-2 0,0-3 1 15,0 1 1-15,-3-2 0 0,2-1 0 0,-1 1-4 16,2-2 4-16,0 0-1 0,-3 1 1 0,6-2 0 15,-3 1-5-15,0 1 5 0,0 1 3 0,-3-2-6 16,2 3 3-16,2-1 2 0,-1-5-2 0,0 5-5 16,3-2 4-16,-1-3 0 0,-1 4 2 0,-1-3 1 15,0 1-2-15,0 1-2 0,3 1 3 0,-3-3-4 16,0 0 3-16,2-2 2 0,-2 4 0 0,1-1 0 16,1-2 1-16,-2 0-1 0,3 2 1 0,-2-1-3 15,-1 3 0-15,5-1-1 0,-5-1 3 0,0-1 2 16,0 4 0-16,0-4-3 0,0 0-1 0,0-3 0 15,0 6 0-15,1-3 1 0,-1 0-1 0,-1 4-2 16,2-3 3-16,-2-2-1 0,1 5 1 0,0 1-4 16,0-7 2-16,-3 4 3 0,3-2-1 0,0-1-1 15,-2 3 0-15,2-1-1 0,-4 1 0 0,4-1 0 0,-2 5 4 16,1-7-6-16,-4 5 3 0,4-7 0 16,-4 7 1-16,4 1-4 0,-1-1 2 0,1 2 1 15,-5 7-2-15,0-4-3 0,5 0-2 0,-5 0 0 0,1 1 4 16,4-7 0-16,1 5 1 0,-3-2 1 0,1-2 2 15,2 0-4-15,-1 5-5 0,2 0 6 16,-1-4 2-16,2-1 4 0,1-4-4 0,-3 3 1 0,1-4 0 16,1 2 1-16,-2 1 0 0,3-1-1 0,-2-1-3 15,1 1 4-15,2-2-2 0,-2 1-1 0,-1-4 2 16,3 4 0-16,-4 1-2 0,2-2 3 0,1 1-3 16,-3 1 2-16,-3-2-2 0,3 1 2 0,-2-1-2 15,2 2-1-15,-4-7 2 0,3 9-1 0,1-2 0 16,-2-1 0-16,-2-1-1 0,4 1 0 0,-3 2 1 15,4 0 0-15,-2-3 4 0,1 0 3 16,-3 1-3-16,3 1 7 0,0-8-7 0,3 10 3 0,-3-5-2 16,1 1 0-16,-1-2 0 0,0-11 0 0,2 20 1 15,-2-10 0-15,0-10-4 0,0 25 3 0,-2-14-2 16,1 2 0-16,1-1 0 0,-3 1-2 0,0 4 1 16,-3-2-1-16,4 2 0 0,-1-6 1 0,-3 3-4 15,5 0 2-15,-1 1 2 0,1-1-2 0,-4-1 0 16,4 1 0-16,-2 1-3 0,1-2 4 0,2 0-3 15,2 0 5-15,-4-1-3 0,2 5-1 0,0-4 1 16,0 0-3-16,0 3 1 0,-1 0-1 0,1-3 1 0,0 0 0 16,0 4 0-16,-5-1 2 0,4-3-3 0,-4 1 4 15,2 3-2-15,2-3 0 0,-2-1-3 16,1 2-2-16,1 2 4 0,-2 1 1 0,0-2 1 16,-2-1-1-16,4 2 15 0,0-2-2 0,-4 1 2 15,4 2-6-15,-4-5 1 0,4-1 1 0,-1 5-6 0,-2-5 3 16,2 1-1-16,-2-2-2 0,4-11 0 15,0 22-4-15,-2-13 1 0,2-9 2 0,0 18-3 16,0-8-1-16,0-10 2 0,0 16-1 0,0-16-2 16,0 16 2-16,2-6-3 0,-2-10 2 0,1 18 5 0,-1-9-6 15,3 1 3-15,-3-10-2 0,-3 18 1 0,3-18 1 16,0 13-2-16,0-13-2 0,-1 18 1 0,2-10-1 16,-1-8 2-16,5 16-1 0,-5-8-2 15,0-8 0-15,1 14 3 0,-1-14-2 0,3 14 1 0,-3-14 2 16,0 14 4-16,0-14-7 0,2 14 0 0,-2-14 0 15,3 13 1-15,-3-13-1 0,0 16-2 0,3-7 5 16,-3-9-4-16,0 16 1 0,0-16 2 0,6 12-1 16,-6-12-1-16,1 14-3 0,-1-14 7 0,0 11-7 15,1-2 4-15,-1-9-2 0,0 0 0 0,0 18 3 16,0-18 3-16,5 15-3 0,-4-9-1 0,-1-6 1 16,2 9-2-16,-2-9 0 0,3 16 2 0,-3-16-5 15,0 0 1-15,0 10 1 0,0-10 2 0,0 0-1 16,0 15-1-16,0-15 3 0,0 0-3 0,0 10 0 15,0-10 1-15,0 0-1 0,0 13 0 0,0-13 1 16,0 0 1-16,0 0-1 0,0 16-4 0,0-16 7 16,-3 11-3-16,3-11 0 0,0 0-1 0,0 0 4 15,-2 13-3-15,2-13 1 0,0 0 2 0,0 0 0 16,5 13-2-16,-5-13 6 0,0 0-7 0,0 0 1 16,0 0 1-16,1 8 0 0,-1-8-1 0,0 0 0 15,0 0-1-15,0 0-1 0,0 0 1 0,0 0 0 16,0 0-2-16,6 10 2 0,-6-10-1 0,0 0-1 15,0 0 1-15,2 13 2 0,-2-13-1 0,0 0 1 16,-8 13 0-16,8-13 1 0,-4 10-4 0,4-10 2 16,0 0 0-16,-5 12-1 0,5-12-1 0,0 0 5 15,0 10-3-15,0-10-2 0,0 0 3 0,0 0-2 16,-3 11 2-16,3-11-3 0,0 0 7 0,-5 7-4 16,5-7-4-16,0 0 4 0,0 0-1 0,0 0 2 0,0 17-5 15,0-17 1-15,0 0 4 0,-2 11-2 0,2-11-3 16,-1 9 6-16,1-9-3 0,-5 11 0 15,5-11 0-15,-6 11 3 0,6-11-1 0,-7 15-4 16,7-15 2-16,-2 10 0 0,2-10 0 0,0 0 1 0,-1 11 0 16,1-11 0-16,0 0-19 0,0 0 5 0,0 11 3 15,0-11 0-15,0 0 0 0,0 0 6 16,0 0-3-16,0 0 5 0,0 0-3 0,7 6 0 16,-7-6 0-16,0 0 3 0,0 0 1 0,14 0-3 0,-14 0-1 15,0 0 6-15,20-2-3 0,-20 2 3 0,14-5-2 16,-14 5 4-16,13 0-6 0,-13 0 1 0,20-4 2 15,-11 4 3-15,-9 0-6 0,22-5 0 16,-13 4 2-16,3-2-1 0,-12 3-1 0,21-2 3 0,-8 0 0 16,-4 1-2-16,-9 1 1 0,19-2 1 0,-8 1-6 15,-11 1 6-15,21-3-2 0,-9 3 1 0,-12 0 2 16,22-1-3-16,-7 2 0 0,-3-2 3 0,0 0 1 16,-12 1-2-16,25 0 7 0,-14 0-7 0,5-2-1 15,-1 1-1-15,-15 1 4 0,27 0-2 0,-14-2-2 16,4 4 4-16,-1-2-2 0,-3-2 0 0,4 2-2 15,-4 2 1-15,4-2-2 0,-4 0 5 16,2 0-2-16,1 0-2 0,-1 0 0 0,-1 1 2 0,1-1 0 16,0 0 1-16,0 2-3 0,-4-2 1 0,-11 0-2 15,23-2 5-15,-8 2-3 0,-3 2 7 0,0-2-8 16,3 0 3-16,-5 1-2 0,-10-1 0 0,24 0 0 16,-12 0 0-16,-2 4 0 0,1-3 3 0,-1 1 0 15,-10-2 0-15,25 1-2 0,-16 3-3 0,0-1 1 16,3-2 3-16,0 1-3 0,0 1 2 0,2-1-1 15,-4-2 3-15,6 3-3 0,-1-1 2 0,-1 0-4 16,-2-1 3-16,3 0-2 0,0-1 4 0,2 4-2 16,-3-4 1-16,-14 0-2 0,25 0 5 0,-10 2-5 15,1-2 4-15,-1 3 2 0,-1-2 1 0,-2-1 0 16,-2 3 5-16,-10-3-5 0,23 0 2 0,-14 1 0 16,-9-1 0-16,19 1-3 0,-12 1 0 0,-7-2-2 15,20 1 2-15,-20-1-1 0,18 2-1 0,-18-2-2 16,15 2 2-16,-15-2 0 0,17 2-3 0,-8-1 7 15,3 2-6-15,-12-3 0 0,17 2 3 0,-17-2-6 16,18 5 5-16,-11-5-5 0,-7 0 3 0,21 3 3 16,-11-3-4-16,1 2 0 0,-11-2 5 0,18 2-5 15,-18-2 3-15,18 4-3 0,-11-2 3 0,-7-2-7 16,17 1 4-16,-7 2 1 0,-10-3-4 0,18 1 3 0,-9 1 0 16,-9-2 3-16,13 1-4 0,-1 2 1 0,-12-3 2 15,17 1-3-15,-7 0-1 0,-10-1 4 16,16 3-2-16,-4-3-1 0,-12 0 4 0,15 3-6 0,-4-3 2 15,-11 0-2-15,18 3 0 0,-18-3 5 16,17 0 1-16,-17 0-5 0,18 0 4 0,-18 0-2 16,20 1 2-16,-13-1 4 0,5 1-10 0,-12-1 5 0,21 1 0 15,-12-1-4-15,-9 0 3 0,22 4 3 16,-13-4-2-16,3 2-2 0,-12-2 11 0,21 1-9 0,-13 2-1 16,3-2 0-16,-11-1-1 0,21 2-1 0,-9-1 0 15,0 2 2-15,-12-3-3 0,21 0 1 16,-12 1 3-16,-9-1 1 0,21 3 0 0,-11-3 0 0,-10 0-1 15,20 0-2-15,-20 0 3 0,16-4-1 16,-16 4 0-16,23 0-1 0,-15-3-1 0,-8 3 1 0,18-3 0 16,-18 3 7-16,17 0-11 0,-7-4 5 15,-10 4 9-15,17-3-14 0,-7 3 6 0,-1-5-5 0,-9 5 5 16,18-2-1-16,-9-1-3 0,1-3 0 16,-10 6 3-16,17-1-4 0,-8-3 3 0,-9 4 0 0,15-4-2 15,-6 1 1-15,-9 3 2 0,16-7-2 0,-7 6 1 16,-9 1 0-16,15-3 3 0,-15 3-4 0,13-7 2 15,-13 7-2-15,12-2 0 0,-12 2-3 0,12-7 8 16,-12 7-3-16,14-4-3 0,-14 4 2 0,8-3 0 16,-8 3 6-16,12-2-7 0,-12 2 0 0,11-4 1 15,-11 4-1-15,9-5 1 0,-9 5 0 0,7-5 1 16,-7 5 0-16,0 0 1 0,14-6-6 0,-14 6 5 16,10-4-3-16,-10 4 3 0,15-5-1 15,-15 5-2-15,12-1 0 0,-12 1 3 0,10-5-5 0,-10 5 6 16,14-5-1-16,-14 5-1 0,16-5-1 0,-16 5 1 15,14-3-1-15,-14 3 1 0,12-5 1 0,-5 3 3 16,-7 2-6-16,10-6 2 0,-10 6 1 0,0 0 0 16,15-5-1-16,-15 5 6 0,0 0 0 15,15-7 6-15,-15 7 4 0,12-6-2 0,-12 6 3 0,0 0 3 16,0 0-1-16,11-11-1 0,-11 11-2 0,0 0-1 16,0 0 1-16,7-7-2 0,-7 7-1 0,0 0 1 15,0 0-1-15,0 0 1 0,0 0-4 0,5-17 0 16,-5 17 7-16,0 0-5 0,0 0-2 0,0 0-1 15,0 0-2-15,0 0-1 0,0 0-1 0,0 0 2 16,0 0-2-16,0 0-2 0,0 0-2 0,0 0 0 16,0 0 0-16,0 0-1 0,0 0 0 0,0 0-9 15,0 0-15-15,0 0-25 0,0 0-35 0,0 0-48 16,0 0-72-16,0 0-287 0,0 0-531 0,0 0 236 16</inkml:trace>
</inkml:ink>
</file>

<file path=ppt/ink/ink312.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in"/>
          <inkml:channel name="T" type="integer" max="2.14748E9" units="dev"/>
        </inkml:traceFormat>
        <inkml:channelProperties>
          <inkml:channelProperty channel="X" name="resolution" value="393.73947" units="1/cm"/>
          <inkml:channelProperty channel="Y" name="resolution" value="393.73947" units="1/cm"/>
          <inkml:channelProperty channel="F" name="resolution" value="249.9771" units="1/in"/>
          <inkml:channelProperty channel="T" name="resolution" value="1" units="1/dev"/>
        </inkml:channelProperties>
      </inkml:inkSource>
      <inkml:timestamp xml:id="ts0" timeString="2023-08-11T05:35:10.077"/>
    </inkml:context>
    <inkml:brush xml:id="br0">
      <inkml:brushProperty name="width" value="0.04667" units="cm"/>
      <inkml:brushProperty name="height" value="0.04667" units="cm"/>
      <inkml:brushProperty name="color" value="#3165BB"/>
      <inkml:brushProperty name="fitToCurve" value="1"/>
    </inkml:brush>
  </inkml:definitions>
  <inkml:trace contextRef="#ctx0" brushRef="#br0">4626 4259 15 0,'0'0'106'0,"0"0"1"0,0 0-12 16,0 0 1-16,0 0-10 0,0 0-10 0,0 0 4 16,0 0-9-16,0 0 7 0,0 0-16 0,0 0-2 0,0 0 5 15,0 0-4-15,0 0-7 0,-8-7 1 0,8 7-3 16,0 0-1-16,0 0 1 0,0 0-3 15,0 0 0-15,0 0 8 0,0 0-7 0,0 0-2 16,11-15-2-16,-11 15-3 0,0 0 2 0,0 0-5 16,1-12 1-16,-1 12-1 0,5-8 3 0,-5 8 0 0,0 0 0 15,6-10-6-15,-6 10 2 0,0 0 1 0,0 0-7 16,0 0-2-16,4-11 1 0,-4 11-3 0,0 0 1 16,0 0-1-16,0 0 4 0,0-11-5 0,0 11 0 15,0 0-3-15,0 0-1 0,0 0 0 0,0 0 1 16,0 0-5-16,0 0-3 0,0 0 0 0,0 0-2 15,0 0-4-15,0 0 1 0,0 0 0 0,0 0-7 16,0 0-1-16,0 0 2 0,0 0-1 0,0 0 1 16,0 0-4-16,0 0 2 0,0 0-2 0,0 0 3 15,0 0-1-15,0 0 0 0,12 25 0 0,-12-25-1 16,1 11 1-16,-1-11 3 0,6 11-1 0,-6-11 1 16,5 10-3-16,-5-10 0 0,3 10 1 0,-3-10 5 0,3 14 2 15,-3-14-3-15,0 7 1 0,0-7 1 0,1 16-1 16,-1-16-4-16,0 15 5 0,0-15-1 0,0 11 0 15,0-11 2-15,2 14-2 0,-2-14-4 0,0 17 2 16,0-11 2-16,0-6-5 0,-2 15 2 0,2-15-3 16,2 14-2-16,-2-3 5 0,0-11 1 0,3 13-3 15,-3-13 3-15,-3 14-4 0,3-14 2 0,-2 11-2 16,2-11 2-16,0 15-4 0,0-15 2 0,-1 11-3 0,1-11 4 16,0 15 3-16,0-15-3 0,-5 12 2 15,5-12 0-15,-1 13-3 0,1-13 1 0,0 13 1 16,0-13 2-16,-5 12-2 0,5-12-3 0,0 17 5 0,0-17-3 15,-3 11 3-15,3-11-4 0,0 0 0 16,0 20 6-16,0-11-4 0,0-9-1 0,-3 15-2 0,3-15 0 16,-1 15 0-16,1-15-1 0,-3 13 3 0,3-13 1 15,0 14-2-15,0-14-1 0,0 17 2 0,0-17-2 16,-3 11 0-16,3-11 1 0,0 14-3 0,0-14 4 16,-2 15-2-16,2-15 0 0,-4 10-1 0,4-10 1 15,0 14 1-15,0-14-1 0,-3 8-1 0,3-8 6 16,0 0-5-16,3 15-2 0,-3-15 3 0,-3 11 3 0,3-11-4 15,3 11 4-15,-3-11 0 0,0 0 1 16,-4 16 0-16,4-16-1 0,0 12-1 0,0-12 1 16,0 0-1-16,-3 14 0 0,3-14-1 0,-2 15 2 0,2-15-2 15,0 11 3-15,0-11-4 0,0 0 3 0,-1 15-1 16,1-15 0-16,-3 12 1 0,3-12-3 0,3 10-2 16,-3-10-1-16,0 0 1 0,-3 19 1 0,3-19-6 15,0 9 5-15,0-9 1 0,0 13-1 0,0-13 0 16,0 0 1-16,0 15-1 0,0-15-2 0,3 11 1 15,-3-11 4-15,0 0-2 0,-5 17-2 0,5-17-1 16,0 10 1-16,0-10 0 0,-1 11-1 0,1-11 0 16,0 0 0-16,0 19 0 0,0-19 3 0,0 0-4 15,0 12 4-15,0-12-3 0,-3 14 1 0,3-14 0 16,-3 10 0-16,3-10-1 0,0 0 3 0,3 15-3 16,-3-15 2-16,3 11-3 0,-3-11 4 0,0 13-4 15,0-13 3-15,0 11-4 0,0-11 3 0,1 13-2 0,-1-13-2 16,0 11 3-16,0-11 4 0,2 8-1 15,-2-8-1-15,0 0 0 0,4 13-2 0,-4-13 0 16,0 0-3-16,0 13 2 0,0-13 3 0,5 8-2 0,-5-8 3 16,0 0-1-16,1 10 1 0,-1-10-5 0,0 0 2 15,0 0 2-15,3 14 1 0,-3-14-4 0,0 0 1 16,0 0-3-16,0 14 3 0,0-14 1 0,0 0 3 16,0 11-3-16,0-11-1 0,4 7-1 0,-4-7 1 15,0 0-2-15,2 13 6 0,-2-13 0 0,0 0-3 16,0 0 2-16,0 12 5 0,0-12 3 0,0 0 1 15,3 15 0-15,-3-15 1 0,0 0-2 0,1 9 0 16,-1-9-3-16,0 0 8 0,0 0-3 0,0 0-1 0,-1 15-3 16,1-15 1-16,0 0 2 0,0 0 0 15,0 0-6-15,0 0 7 0,0 0-4 0,4 7-5 16,-4-7 8-16,0 0-4 0,0 0-2 0,0 0 2 0,0 0-4 16,0 0 4-16,0 0-3 0,0 0 1 0,0 0-3 15,0 0-9-15,0 0-24 0,0 0-25 16,0 0-30-16,0 0-25 0,0 0-41 0,0 0-35 0,0 0-34 15,0 0-227-15,0 0-485 0,6-30 214 16</inkml:trace>
</inkml:ink>
</file>

<file path=ppt/ink/ink313.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in"/>
          <inkml:channel name="T" type="integer" max="2.14748E9" units="dev"/>
        </inkml:traceFormat>
        <inkml:channelProperties>
          <inkml:channelProperty channel="X" name="resolution" value="393.73947" units="1/cm"/>
          <inkml:channelProperty channel="Y" name="resolution" value="393.73947" units="1/cm"/>
          <inkml:channelProperty channel="F" name="resolution" value="249.9771" units="1/in"/>
          <inkml:channelProperty channel="T" name="resolution" value="1" units="1/dev"/>
        </inkml:channelProperties>
      </inkml:inkSource>
      <inkml:timestamp xml:id="ts0" timeString="2023-08-11T05:36:59.124"/>
    </inkml:context>
    <inkml:brush xml:id="br0">
      <inkml:brushProperty name="width" value="0.04667" units="cm"/>
      <inkml:brushProperty name="height" value="0.04667" units="cm"/>
      <inkml:brushProperty name="color" value="#3165BB"/>
      <inkml:brushProperty name="fitToCurve" value="1"/>
    </inkml:brush>
  </inkml:definitions>
  <inkml:trace contextRef="#ctx0" brushRef="#br0">31 21 112 0,'0'0'112'0,"0"0"-1"16,0 0-22-16,0 0 2 0,0 0-9 0,0 0-2 15,0 0-8-15,0 0-2 0,0 0-13 0,0 0 4 16,0 0-10-16,0 0 1 0,-11-4 0 0,11 4 0 16,0 0-4-16,0 0 0 0,0 0-7 0,0 0 5 15,-8-6 3-15,8 6-11 0,0 0 15 0,0 0-6 16,0 0 5-16,0 0 2 0,0 0-1 0,0 0 1 15,-13-4 1-15,13 4 1 0,0 0 0 0,0 0 1 16,0 0-4-16,0 0-3 0,0 0-3 0,0 0-3 0,0 0 0 16,0 0-3-16,0 0-5 0,0 0 0 15,0 0-2-15,0 0-7 0,0 0 0 0,0 0-4 0,0 0 2 16,0 0-5-16,0 0-3 0,0 0 0 0,0 0-3 16,0 0-1-16,0 0 1 0,0 0-3 0,0 0 2 15,0 0-2-15,0 0 0 0,35-2-3 0,-35 2 1 16,12 1-4-16,-12-1 2 0,17 4 4 0,-17-4 0 15,16 1-3-15,-16-1 3 0,15 2-2 0,-3-1 3 16,-12-1-5-16,16 6 4 0,-8-6-3 0,-8 0 3 16,19 1-2-16,-7-1 1 0,-12 0-4 0,17 0 3 15,-2 0 1-15,-4 3 5 0,4-3 0 0,5-3 0 16,-7 6-1-16,1-2 0 0,-2 0-3 0,4-2 3 16,-16 1-4-16,16 1 1 0,-7-1-4 0,-9 0 4 0,20-1-5 15,-20 1 1-15,13 1 0 0,-13-1 2 16,14 0-4-16,-14 0 3 0,0 0 1 0,13 1 4 0,-13-1-3 15,0 0-2-15,0 0 1 0,16 4 3 16,-16-4-1-16,0 0-1 0,15 0 0 0,-15 0 1 0,0 0 2 16,9 0-2-16,-9 0-2 0,0 0 3 0,15 0-3 15,-15 0 0-15,14 0 3 0,-14 0-1 0,0 0 0 16,22-4-7-16,-22 4 4 0,15 0 3 0,-5-1-7 16,-10 1 1-16,20-2 3 0,-11-1-4 0,1 2 3 15,-10 1-1-15,16-7 1 0,-5 5-6 0,-11 2 6 16,15-1 0-16,-15 1-5 0,9-5 0 0,-9 5-1 15,13 0 1-15,-13 0-3 0,6-5 4 0,-6 5-5 16,0 0-11-16,0 0-13 0,12-5-16 0,-12 5-27 16,0 0-12-16,0 0-14 0,0 0-22 0,12 15-33 0,-12-15-55 15,3 7-198-15,-3-7-438 0,9 7 194 16</inkml:trace>
</inkml:ink>
</file>

<file path=ppt/ink/ink314.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in"/>
          <inkml:channel name="T" type="integer" max="2.14748E9" units="dev"/>
        </inkml:traceFormat>
        <inkml:channelProperties>
          <inkml:channelProperty channel="X" name="resolution" value="393.73947" units="1/cm"/>
          <inkml:channelProperty channel="Y" name="resolution" value="393.73947" units="1/cm"/>
          <inkml:channelProperty channel="F" name="resolution" value="249.9771" units="1/in"/>
          <inkml:channelProperty channel="T" name="resolution" value="1" units="1/dev"/>
        </inkml:channelProperties>
      </inkml:inkSource>
      <inkml:timestamp xml:id="ts0" timeString="2023-08-11T05:37:00.203"/>
    </inkml:context>
    <inkml:brush xml:id="br0">
      <inkml:brushProperty name="width" value="0.04667" units="cm"/>
      <inkml:brushProperty name="height" value="0.04667" units="cm"/>
      <inkml:brushProperty name="color" value="#3165BB"/>
      <inkml:brushProperty name="fitToCurve" value="1"/>
    </inkml:brush>
  </inkml:definitions>
  <inkml:trace contextRef="#ctx0" brushRef="#br0">24 2 40 0,'-16'3'160'0,"16"-3"-13"0,0 0-20 0,0 0-5 16,0 0-1-16,0 0-18 0,-9 3-8 0,9-3 1 16,0 0 2-16,0 0-2 0,0 0-6 0,0 0-3 0,0 0-4 15,0 0-1-15,0 0-8 0,0 0 1 16,32 5 0-16,-32-5-5 0,12-1-2 0,-12 1 1 0,20 0-6 16,-13 1-1-16,-7-1-8 0,17 0 2 0,-17 0-8 15,16 0 5-15,-16 0-5 0,18-3-1 0,-18 3-4 16,13 0-1-16,-13 0-6 0,0 0 1 0,17 0-5 15,-17 0-1-15,10-2-4 0,-10 2-2 0,0 0-2 16,17 2-4-16,-17-2-3 0,19-2 0 0,-19 2-1 16,15 0 1-16,-5 2-5 0,-10-2-1 0,23 2 2 15,-16-2-5-15,-7 0-2 0,28 0 4 0,-14 0-1 16,2 1-3-16,1-1 0 0,1 0 2 0,-2-1-4 16,0 1 2-16,1 1-2 0,-1-2 0 0,4 1 0 15,-4-2 2-15,3 2-2 0,-2-2-2 0,-4 2 2 16,2-2-2-16,2 2 0 0,-17 0 1 0,19 0-1 15,-9 0-4-15,-10 0 4 0,20-1 2 16,-20 1-1-16,16-3 0 0,-16 3 0 0,17 0-1 0,-17 0-1 0,14-1 3 16,-14 1-3-16,11 0 0 0,-11 0 0 0,13-1 1 15,-13 1 0-15,0 0 0 0,15 0-1 0,-15 0 3 16,0 0-5-16,0 0 4 0,14-1-3 0,-14 1 1 16,0 0-2-16,0 0 2 0,0 0 0 0,13 2 1 15,-13-2-14-15,0 0-12 0,0 0-14 0,3 7-15 16,-3-7-13-16,0 0-29 0,0 0-22 0,0 0-27 15,-3 16-62-15,3-16-152 0,0 0-388 0,0 0 172 16</inkml:trace>
</inkml:ink>
</file>

<file path=ppt/ink/ink315.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in"/>
          <inkml:channel name="T" type="integer" max="2.14748E9" units="dev"/>
        </inkml:traceFormat>
        <inkml:channelProperties>
          <inkml:channelProperty channel="X" name="resolution" value="393.73947" units="1/cm"/>
          <inkml:channelProperty channel="Y" name="resolution" value="393.73947" units="1/cm"/>
          <inkml:channelProperty channel="F" name="resolution" value="249.9771" units="1/in"/>
          <inkml:channelProperty channel="T" name="resolution" value="1" units="1/dev"/>
        </inkml:channelProperties>
      </inkml:inkSource>
      <inkml:timestamp xml:id="ts0" timeString="2023-08-11T05:37:01.340"/>
    </inkml:context>
    <inkml:brush xml:id="br0">
      <inkml:brushProperty name="width" value="0.04667" units="cm"/>
      <inkml:brushProperty name="height" value="0.04667" units="cm"/>
      <inkml:brushProperty name="color" value="#3165BB"/>
      <inkml:brushProperty name="fitToCurve" value="1"/>
    </inkml:brush>
  </inkml:definitions>
  <inkml:trace contextRef="#ctx0" brushRef="#br0">46 46 142 0,'0'0'134'0,"0"0"-8"0,0 0 5 0,0-11-12 0,0 11-11 16,0 0-7-16,-6-10 3 0,6 10-6 0,0 0-2 15,0 0-10-15,-9-8-5 0,9 8-2 16,0 0-2-16,-10-7-4 0,10 7-3 0,0 0 2 0,0 0-6 16,-11-6-5-16,11 6-1 0,0 0-5 0,0 0-1 15,0 0-7-15,-10-4-4 0,10 4-6 0,0 0-1 16,0 0-4-16,0 0-3 0,0 0-5 0,0 0-2 16,0 0 0-16,0 0 1 0,0 0 3 0,0 0 4 15,0 0 3-15,0 0 3 0,0 0-2 0,34 0 0 16,-34 0 1-16,18 4-1 0,-18-4-2 0,19-4-2 15,-11 8-2-15,7-4-4 0,-15 0 3 0,30 0-7 16,-20-4 1-16,4 8-2 0,3-4 0 0,-2 0-5 16,-15 0 1-16,27 0-1 0,-10 0-1 0,-3-4 0 15,-2 8-4-15,5-8 1 0,-1 2-2 0,-2 3 0 0,1-1 0 16,-15 0-3-16,23-1 1 0,-8 1 2 16,-1 1-4-16,1-1 0 0,-15 0-2 0,24 0 3 15,-13 1-1-15,4-1 1 0,-3 4-2 0,-12-4-1 0,17 2 1 16,-4-1-1-16,-5 2-1 0,4-2 0 0,-12-1 1 15,22 3 1-15,-12-3 0 0,-1 3 1 0,8-3 1 16,-17 0-2-16,16 1 1 0,-5 1 1 0,-3 2 1 16,-8-4-3-16,20 0 2 0,-8 1 0 0,-12-1 2 15,19 0 4-15,-19 0-6 0,15-1 0 0,-15 1 1 16,17-4 0-16,-17 4 0 0,13 0-1 0,-13 0 2 16,10-2 0-16,-10 2-3 0,0 0 0 0,17-1 1 15,-17 1-2-15,0 0 2 0,0 0-4 0,9-3-12 16,-9 3-18-16,0 0-22 0,0 0-25 0,0 0-19 15,0 0-9-15,0 0-29 0,0 0-20 0,0 0-35 0,0 0-188 16,0 0-406-16,0 0 179 0</inkml:trace>
</inkml:ink>
</file>

<file path=ppt/ink/ink316.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in"/>
          <inkml:channel name="T" type="integer" max="2.14748E9" units="dev"/>
        </inkml:traceFormat>
        <inkml:channelProperties>
          <inkml:channelProperty channel="X" name="resolution" value="393.73947" units="1/cm"/>
          <inkml:channelProperty channel="Y" name="resolution" value="393.73947" units="1/cm"/>
          <inkml:channelProperty channel="F" name="resolution" value="249.9771" units="1/in"/>
          <inkml:channelProperty channel="T" name="resolution" value="1" units="1/dev"/>
        </inkml:channelProperties>
      </inkml:inkSource>
      <inkml:timestamp xml:id="ts0" timeString="2023-08-11T05:37:02.430"/>
    </inkml:context>
    <inkml:brush xml:id="br0">
      <inkml:brushProperty name="width" value="0.04667" units="cm"/>
      <inkml:brushProperty name="height" value="0.04667" units="cm"/>
      <inkml:brushProperty name="color" value="#3165BB"/>
      <inkml:brushProperty name="fitToCurve" value="1"/>
    </inkml:brush>
  </inkml:definitions>
  <inkml:trace contextRef="#ctx0" brushRef="#br0">0 0 32 0,'0'0'140'0,"0"0"-6"16,0 0-1-16,0 0-9 0,0 0-8 0,0 0-4 16,5 18-11-16,-5-18-8 0,0 0-4 0,0 0-9 15,0 0-2-15,0 0-2 0,0 0-2 0,0 0-8 16,0 0-1-16,0 0-2 0,0 0-3 0,0 0-5 16,0 0-6-16,0 0-1 0,0 0-7 0,0 0-3 15,0 0-1-15,0 0-6 0,0 0 3 0,0 0 3 16,11 7-2-16,-11-7-1 0,0 0-1 0,14 6 3 15,-14-6-6-15,13 4 0 0,-7-2-3 0,-6-2 3 0,20 5-6 16,-8-1 0-16,0-3 0 0,4 0-1 0,-3 3-1 16,5 0-1-16,2-3-5 0,-1 2 4 0,-1-1-4 15,7 0-2-15,1 1-1 0,-1 0 3 16,0 0-2-16,2-3-2 0,0 0-2 0,0 4 6 0,0-4-6 16,0 1 4-16,-1-1-2 0,0-1-1 0,-2-3-6 15,4 8 5-15,-4-8-3 0,-6 4-1 16,0 0 2-16,-3 0-1 0,1-3-2 0,0 1 1 0,-5 1-1 15,-11 1 2-15,19-3-1 0,-8 1 3 0,-11 2 11 16,13-5-4-16,-13 5 3 0,12-4-2 0,-12 4-3 16,7-4 2-16,-7 4-4 0,0 0-1 0,9-2-3 15,-9 2 5-15,0 0-9 0,0 0-1 0,0 0-11 16,0 0 0-16,0 0-11 0,0 0-13 0,0 0-14 16,0 0-11-16,0 0-10 0,0 0-28 0,0 0-12 15,0 0-20-15,0 0-23 0,0 0-40 0,-13 26-131 16,13-26-346-16,0 0 153 0</inkml:trace>
</inkml:ink>
</file>

<file path=ppt/ink/ink317.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in"/>
          <inkml:channel name="T" type="integer" max="2.14748E9" units="dev"/>
        </inkml:traceFormat>
        <inkml:channelProperties>
          <inkml:channelProperty channel="X" name="resolution" value="393.73947" units="1/cm"/>
          <inkml:channelProperty channel="Y" name="resolution" value="393.73947" units="1/cm"/>
          <inkml:channelProperty channel="F" name="resolution" value="249.9771" units="1/in"/>
          <inkml:channelProperty channel="T" name="resolution" value="1" units="1/dev"/>
        </inkml:channelProperties>
      </inkml:inkSource>
      <inkml:timestamp xml:id="ts0" timeString="2023-08-11T05:34:43.809"/>
    </inkml:context>
    <inkml:brush xml:id="br0">
      <inkml:brushProperty name="width" value="0.04667" units="cm"/>
      <inkml:brushProperty name="height" value="0.04667" units="cm"/>
      <inkml:brushProperty name="color" value="#3165BB"/>
      <inkml:brushProperty name="fitToCurve" value="1"/>
    </inkml:brush>
  </inkml:definitions>
  <inkml:trace contextRef="#ctx0" brushRef="#br0">4837 3540 115 0,'0'0'140'0,"0"0"-6"0,0 0-14 0,0 0-12 0,0 0-5 16,0 0-15-16,0 0-7 0,0 0-3 0,0 0-11 15,0 0-2-15,0 0 0 0,0 0-7 0,0 0-2 16,0 0-5-16,0 0 2 0,0 0-7 0,0 0-7 16,0 0-6-16,0 0-2 0,0 0-1 0,0 0-4 15,0 0-2-15,0 0-2 0,0 0 3 0,0 0-7 16,0 0 0-16,0 0-2 0,0 0-1 0,0 0 6 16,0 0-8-16,0 0-2 0,0 0 3 0,0 0 6 15,0 0-3-15,20-25 6 0,-20 25-4 0,7-10 2 0,-7 10-4 16,5-10 0-16,-5 10 0 0,10-7 0 0,-10 7-1 15,9-14-5-15,-4 7 9 0,-1 0-1 0,3-3-1 16,-7 10 1-16,11-12-8 0,-5 6 8 0,3-1 2 16,-5-3-7-16,2 3 1 0,3 0-2 0,-3-2 2 15,-6 9-4-15,8-16-3 0,-2 9 2 0,-2-1 0 16,2 1 2-16,-6 7-4 0,9-12 4 0,-3 7 6 16,-6 5-4-16,7-13 2 0,-7 13-1 0,8-11-2 15,-8 11-2-15,4-7 7 0,-4 7-7 0,0 0 2 0,8-11 4 16,-8 11 4-16,0 0 4 0,3-9-1 0,-3 9-2 15,0 0 1-15,0 0 1 0,0 0-2 16,0 0-1-16,3-10-1 0,-3 10-5 0,0 0-6 0,0 0-7 16,0 0 9-16,0 0-5 0,0 0 1 0,0 0-3 15,0 0 1-15,0 0-5 0,0 0 14 16,0 37 5-16,-2-30 2 0,2-7 9 0,-4 28-2 0,-2-15 3 16,3 5-3-16,-2-3 5 0,-1-1-1 0,0 8-2 15,1-3-1-15,2-7-3 0,-2 7 2 0,5-5-9 16,-3 4 4-16,-3-1-4 0,6-1 0 0,-4 0-3 15,4-2-1-15,-3 0-3 0,0 0 3 0,3 1-1 16,0-3 0-16,-3-1-6 0,0 1 4 0,3-12 0 16,-3 19-4-16,3-8 0 0,0-11 1 0,-2 18-3 0,-1-11 1 15,3-7-2-15,0 17 2 0,0-17-2 16,0 14 3-16,0-14-3 0,0 14 2 0,0-14-15 16,0 11-18-16,0-11-22 0,0 12-17 0,0-12-17 0,3 12-22 15,-3-12-24-15,5 11-28 0,-5-11-35 16,6 8-219-16,-6-8-443 0,0 0 197 0</inkml:trace>
</inkml:ink>
</file>

<file path=ppt/ink/ink318.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in"/>
          <inkml:channel name="T" type="integer" max="2.14748E9" units="dev"/>
        </inkml:traceFormat>
        <inkml:channelProperties>
          <inkml:channelProperty channel="X" name="resolution" value="393.73947" units="1/cm"/>
          <inkml:channelProperty channel="Y" name="resolution" value="393.73947" units="1/cm"/>
          <inkml:channelProperty channel="F" name="resolution" value="249.9771" units="1/in"/>
          <inkml:channelProperty channel="T" name="resolution" value="1" units="1/dev"/>
        </inkml:channelProperties>
      </inkml:inkSource>
      <inkml:timestamp xml:id="ts0" timeString="2023-08-11T05:36:50.116"/>
    </inkml:context>
    <inkml:brush xml:id="br0">
      <inkml:brushProperty name="width" value="0.04667" units="cm"/>
      <inkml:brushProperty name="height" value="0.04667" units="cm"/>
      <inkml:brushProperty name="color" value="#3165BB"/>
      <inkml:brushProperty name="fitToCurve" value="1"/>
    </inkml:brush>
  </inkml:definitions>
  <inkml:trace contextRef="#ctx0" brushRef="#br0">-1185 67 12 0,'0'0'102'0,"0"0"0"16,0 0-11-16,0 0-16 0,0 0 11 16,0 0-11-16,0 0-1 0,0 0-1 0,0 0-7 0,0 0-6 15,0 0-3-15,0 0-2 0,0 0-6 0,0 0 1 16,0 0 0-16,0 0-9 0,0 0 1 0,0 0-3 15,1-14 2-15,-1 14-5 0,0 0 2 0,0 0-6 16,0 0 0-16,0 0 0 0,0 0-6 0,0 0 2 16,0 0-2-16,0 0 3 0,0 0-3 0,3-11 0 15,-3 11 5-15,0 0-3 0,0 0 0 0,0 0 1 16,0 0-4-16,0 0 3 0,0 0 2 0,7-7-1 16,-7 7-1-16,0 0 1 0,0 0-1 0,0 0 2 0,0 0-8 15,0 0 5-15,0 0 5 0,0 0-9 0,0 0 5 16,0 0-3-16,0 0 0 0,0 0-1 15,0 0-1-15,0 0 1 0,0 0-2 0,0 0 2 0,0 0-3 16,-7-16-1-16,7 16-2 0,0 0 1 0,0 0-4 16,0 0-1-16,0 0-1 0,0 0-1 0,0 0-11 15,0 0 4-15,0 0 2 0,0 0 0 0,0 0-7 16,0 0 5-16,0 0 0 0,0 0 0 0,0 0-1 16,-25 22 0-16,25-22 2 0,-6 7-1 0,6-7-5 15,-6 5 5-15,6-5-2 0,0 0-6 0,-8 10 6 16,8-10 0-16,-6 9 0 0,6-9-1 0,-6 9 2 15,6-9-3-15,-3 9 0 0,3-9 3 0,-4 11 4 0,4-11 0 16,0 0 1-16,-6 15 1 0,3-9-7 16,3-6 4-16,-5 14 3 0,5-14 0 0,-4 14 9 15,3-8-1-15,1-6-1 0,-3 12-1 0,3-12 0 0,-6 17-2 16,3-7-3-16,3-10 3 0,-5 18-5 0,2-11-1 16,3-7 3-16,-6 14-2 0,6-4-1 0,0-10 1 15,-3 16-4-15,2-7 1 0,1-9-2 0,0 18 1 16,0-18 0-16,0 15-2 0,0-15 0 0,0 17 3 15,0-17 0-15,0 16 4 0,0-16-7 0,0 15 8 16,1-8 2-16,-1-7-7 0,0 17 6 0,0-17-3 16,3 12 2-16,-3-12-3 0,0 12 4 0,0-12 0 15,6 14-4-15,-6-14 1 0,3 7 0 0,-3-7 3 16,2 9-4-16,-2-9 4 0,6 11-1 0,-6-11 5 0,3 9 2 16,-3-9-2-16,7 6 4 0,-7-6-4 15,12 6 3-15,-6-1 0 0,-6-5-5 0,13 3-2 16,-13-3 0-16,14 4 1 0,-14-4-1 0,12 7-4 0,-12-7 3 15,13 1-3-15,-13-1 0 0,12 5-4 16,-12-5 6-16,13 0-6 0,-13 0 4 0,14 2-1 0,-14-2 2 16,9 2-4-16,-9-2-2 0,0 0 4 0,13 0-3 15,-13 0 1-15,0 0 0 0,17-4 1 0,-17 4-2 16,0 0-2-16,16-3 2 0,-8 1 0 0,-8 2-1 16,14-8 0-16,-8 4-2 0,-6 4 0 0,15-10 1 15,-6 1 0-15,-3 4 1 0,3-2-3 0,5-2 2 16,-7-1 0-16,5 0 1 0,1 0-5 0,-5 0 4 15,4-1 2-15,-6 5 0 0,7-2-3 0,-5-3 2 16,-2 4-1-16,1-3 0 0,2 0-4 0,-3 3 2 16,-2-2 1-16,2 0 0 0,-6 9 3 0,6-13-2 15,-3 6 0-15,0-2 2 0,-3 9-3 0,2-15 1 16,-2 15-1-16,1-12 1 0,-1 12-2 0,3-15 4 0,-3 15-4 16,0-13 0-16,0 13 2 0,0-14-1 0,0 14-2 15,-4-15 2-15,4 15-2 0,-5-9 2 0,5 9-2 16,-3-17 3-16,3 17-1 0,-3-14-2 0,0 4-3 15,3 10 7-15,-6-12-4 0,6 12 0 0,-1-13 4 16,1 13 1-16,-6-14-10 0,6 14 11 0,-7-11-2 16,7 11-2-16,-6-15-1 0,0 10 2 0,6 5-3 15,-9-11 2-15,9 11-3 0,-11-10 4 0,11 10-3 16,-13-7 0-16,7 1-3 0,6 6 3 0,-9-11 1 16,9 11 0-16,-14-4 0 0,14 4 2 0,-7-4-3 15,7 4-1-15,0 0 1 0,-13-6 2 0,13 6-6 16,-9-5 4-16,9 5 0 0,0 0 0 0,-23 0 0 15,23 0-1-15,-19 5-11 0,8-3-8 16,1 2-13-16,-5 1-11 0,2-2-12 0,-4 7-21 0,1-1-19 16,4-1-25-16,-4 0-20 0,-1 5-29 0,-2-2-242 0,5 0-447 15,2-2 198-15</inkml:trace>
</inkml:ink>
</file>

<file path=ppt/ink/ink319.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in"/>
          <inkml:channel name="T" type="integer" max="2.14748E9" units="dev"/>
        </inkml:traceFormat>
        <inkml:channelProperties>
          <inkml:channelProperty channel="X" name="resolution" value="393.73947" units="1/cm"/>
          <inkml:channelProperty channel="Y" name="resolution" value="393.73947" units="1/cm"/>
          <inkml:channelProperty channel="F" name="resolution" value="249.9771" units="1/in"/>
          <inkml:channelProperty channel="T" name="resolution" value="1" units="1/dev"/>
        </inkml:channelProperties>
      </inkml:inkSource>
      <inkml:timestamp xml:id="ts0" timeString="2023-08-11T05:40:49.627"/>
    </inkml:context>
    <inkml:brush xml:id="br0">
      <inkml:brushProperty name="width" value="0.04667" units="cm"/>
      <inkml:brushProperty name="height" value="0.04667" units="cm"/>
      <inkml:brushProperty name="color" value="#ED1C24"/>
      <inkml:brushProperty name="fitToCurve" value="1"/>
    </inkml:brush>
  </inkml:definitions>
  <inkml:trace contextRef="#ctx0" brushRef="#br0">311 43 104 0,'0'0'122'0,"0"0"-2"0,0 0-8 0,3-8-2 16,-3 8-8-16,0 0-12 0,0 0 0 0,0 0-2 15,10-7-4-15,-10 7-8 0,0 0-6 0,0 0 0 16,3-8-7-16,-3 8 2 0,0 0-7 0,0 0 4 0,3-13-8 16,-3 13 2-16,0 0-4 0,0 0-3 15,9-7-3-15,-9 7-8 0,0 0-12 0,0 0 14 16,0 0-10-16,0 0-5 0,0 0 3 0,0 0-7 0,0 0 4 16,0 0-4-16,0 0-1 0,0 0 1 0,-6 32 2 15,3-20-1-15,-3 0 5 0,-1 6-3 0,-1-4-3 16,-2 2 10-16,1-1-2 0,-3 8 2 0,-2-1-1 15,1 3-3-15,-2-4-2 0,-1-1 0 16,-1 2 0-16,-1 2-4 0,1-2 2 0,8-8-3 0,-6 8-2 16,1-7-1-16,1 2 0 0,-2 1 0 0,4-4 0 15,4 1 1-15,-5-2 0 0,2-1-1 0,1 0-2 16,-2 0-1-16,7-5-2 0,-2-1 2 0,0-1-1 16,6-5-2-16,-11 13 3 0,11-13-5 0,-4 8 2 15,4-8-1-15,-5 9-1 0,5-9 2 0,0 0-1 16,0 0 4-16,-6 7-1 0,6-7 5 0,0 0 3 15,0 0 3-15,0 0 0 0,0 0 0 0,0 0-4 0,0 0-4 16,0 0 0-16,0 0-4 0,0 0 0 16,0 0 0-16,18-31-3 0,-10 22 1 0,-2-4-5 0,1 2 2 15,2-4-11-15,5-7-4 0,-5 8-4 16,-2-3 1-16,3-3 0 0,-1 5-2 0,0-8 0 0,2 0 1 16,-7 7-1-16,7-6 3 0,-5 7-2 0,0-1 0 15,1 1 4-15,1-2 0 0,-2 3-2 16,0-2 0-16,-2 1 4 0,0 1-2 0,2 0 2 0,0 0 0 15,0 2 1-15,2-1-3 0,-5 6 4 0,-3 7 0 16,9-18 0-16,-6 11 0 0,1 1 5 0,-1-4-2 16,-3 10-1-16,9-12 2 0,-6 5 0 0,-3 7-2 15,11-10 2-15,-11 10 0 0,3-7 2 0,-3 7-2 16,7-6-2-16,-7 6 0 0,0 0 1 0,0 0 0 16,0 0-1-16,0 0 1 0,0 0-4 0,18 11 2 15,-18-11-2-15,6 12 4 0,-6-1 0 0,1-2 4 16,2 3 4-16,-1 3-1 0,-2 5 0 0,0-5 5 15,0 1-6-15,1 4 6 0,2-3-5 0,3 5 1 16,0 2 0-16,-3-6 1 0,2 5-1 0,-1 0 2 16,2-7 0-16,3 6 1 0,2-2-1 0,-9-4 5 15,9 1-3-15,1-3 0 0,-2 1-1 0,-2-2 3 16,1 0-2-16,-2-2 3 0,1 0-2 0,-1-4-1 0,-2 2-1 16,-2-1-2-16,2-1 2 0,-5-7 1 0,6 11 0 15,-6-11-3-15,6 10-2 0,-6-10 0 0,6 6 2 16,-6-6-2-16,0 0 2 0,8 6-4 0,-8-6-1 15,0 0-1-15,0 0 0 0,0 0 2 0,0 0-1 16,0 0-6-16,0 0-14 0,0 0-12 0,0 0-17 16,0 0-23-16,0 0-25 0,0 0-36 15,0 0-27-15,0 0-40 0,0 0-194 0,0 0-421 0,0 0 187 16</inkml:trace>
  <inkml:trace contextRef="#ctx0" brushRef="#br0" timeOffset="350.3">139 335 30 0,'23'15'165'0,"-23"-15"0"0,19 3-7 16,-6 0-2-16,7-3-10 0,-2 2-7 16,7 0-3-16,2-2-7 0,1 0-10 0,-2 4-12 0,0-3-9 15,-5-1-9-15,-3 1-9 0,-1-1-10 0,0 0-2 16,-5 1-11-16,-1-1-4 0,2 4-7 0,-13-4-10 15,14 0-21-15,-14 0-30 0,12 0-25 0,-12 0-24 16,0 0-26-16,10 6-23 0,-10-6-48 0,0 0-103 16,0 0-285-16,0 0 127 0</inkml:trace>
  <inkml:trace contextRef="#ctx0" brushRef="#br0" timeOffset="701.48">724 438 133 0,'0'0'226'0,"12"1"-16"0,-12-1-11 16,0 0-12-16,0 0-11 0,0 0-12 0,0 0-13 0,12 5-12 15,-12-5-8-15,7 6-9 0,-7-6-9 0,6 8-8 16,0-2-6-16,-6-6-8 0,5 13-7 0,-1-5-7 16,-3 2-5-16,-1-10-9 0,5 16-6 0,-4-8-7 15,1 1-1-15,-2 4-3 0,3-2-6 0,-3 3-4 16,0 0-2-16,0-4-3 0,0-10 1 16,-3 22-6-16,1-11-1 0,-1-3-4 0,3-8 1 0,-4 18-3 15,3-11-15-15,-2 4-20 0,3-11-19 0,-8 13-21 16,5-5-21-16,3-8-23 0,-4 14-28 0,4-14-28 15,-2 9-33-15,2-9-191 0,0 0-411 0,0 0 182 16</inkml:trace>
  <inkml:trace contextRef="#ctx0" brushRef="#br0" timeOffset="1461.81">1349 206 11 0,'10'-2'261'0,"-10"2"-24"0,0 0-26 16,0 0-25-16,0 0-20 0,0 0-14 0,0 0-11 15,0 0-3-15,0 0-8 0,2 23-12 16,-2-23-5-16,-2 21-1 0,-2-7-2 0,4 1-7 0,-3 1-8 16,0 2-3-16,1 0-5 0,-1 3 0 15,-1-4-9-15,-1 0-6 0,2 1-5 0,-1-4-5 0,-2 3-5 16,3-3 0-16,-3 1-7 0,0-2-5 0,0 0-2 16,4-1-9-16,-3 0 1 0,-1-1-4 0,3-6-3 15,3-5 0-15,-8 17-2 0,4-12-4 0,4-5 7 16,-5 13-9-16,5-13-1 0,-7 6-2 0,7-6 2 15,0 0 1-15,-6 5 6 0,6-5 4 0,0 0-2 16,0 0-2-16,0 0-3 0,0 0-4 0,0 0 2 16,-9-21 1-16,9 21-5 0,0-19-8 0,1 8-4 15,1-2-15-15,10-11-7 0,-6 2-10 0,1 2-2 16,4-5-6-16,0 2-4 0,1-2 0 0,2 5-2 16,2-2 4-16,-2 1 1 0,-4 0 5 0,4 0 2 15,0 2 5-15,-5 6 1 0,5-4 0 0,-1-1 7 16,-7 5-2-16,8 1 2 0,-8 0 4 0,4 0 1 0,-4 5 1 15,0-1 3-15,1 0-1 0,-1 1-1 16,-6 7 3-16,8-11-1 0,-2 6 3 0,-6 5-1 0,9-11-1 16,-5 6 4-16,-4 5 0 0,9-8 0 0,-9 8 0 15,0 0 0-15,0 0-2 0,8-9 1 0,-8 9-1 16,0 0 0-16,0 0-2 0,0 0 1 0,16 4 0 16,-16-4 0-16,9 11 3 0,-6-4 0 0,1 4-1 15,4-3 3-15,-4 6 5 0,4 0 4 0,-4 4-1 16,7-2 5-16,-4 3 7 0,2-2-3 0,2 3 0 15,-2 2 1-15,-1-2 4 0,-3-2 1 0,1-1 2 16,4 3 0-16,-1-4-1 0,-4 1 2 0,4-1 0 16,-3-1-4-16,0 1-2 0,1-3-2 0,-1 0 0 15,-1 1-1-15,-1-4-5 0,1 3 1 0,-2-6-2 16,-3-7 0-16,4 15 2 0,-4-15-2 0,1 9-3 16,-1-9 2-16,5 10-1 0,-5-10-2 0,0 0-1 15,6 8-6-15,-6-8-14 0,0 0-6 0,0 0-5 16,0 0-15-16,0 0-15 0,0 0-32 0,0 0-36 15,0 0-25-15,0 0-19 0,0 0-30 0,0 0-50 16,0 0-148-16,-27-19-428 0,27 19 190 0</inkml:trace>
  <inkml:trace contextRef="#ctx0" brushRef="#br0" timeOffset="1698.27">1426 364 139 0,'0'0'204'0,"0"0"-13"0,0 0-14 0,0 0-15 16,36-6-9-16,-36 6-11 0,28 2-15 0,-11-2-9 16,2 0-12-16,-2 5-8 0,6-4-10 0,-5 4-11 15,-1-2-9-15,-1-1-9 0,1 0-26 0,-1 2-26 16,-1-2-28-16,-2 3-41 0,-2-3-30 0,-1-2-32 15,2 4-151-15,-12-4-299 0,17 0 133 0</inkml:trace>
  <inkml:trace contextRef="#ctx0" brushRef="#br0" timeOffset="2340.21">1977 444 129 0,'0'0'158'0,"7"-35"-15"0,-7 35-12 16,6-7-12-16,-6 7-8 0,9-7-4 0,-9 7-17 0,10-10-10 16,-4 6-6-16,-6 4-5 0,14-10-7 0,-7 5-8 15,-7 5-2-15,15-6-4 0,-7 2 0 0,-8 4 7 16,19-3-1-16,-13 0-2 0,-6 3 1 0,19-4-1 16,-8 4 0-16,-11 0-4 0,16 0-3 0,-16 0 2 15,17 3-7-15,-8-1 1 0,-1 1-6 16,-8-3 1-16,14 10 2 0,-8-7-1 0,1 6-3 0,-1-1-2 15,-1 0 0-15,-1 2-2 0,1-3 0 0,1 3-3 16,-3 4-1-16,-3-3-4 0,1 0 3 0,1 3-2 16,-4-3-5-16,-2 2 4 0,4 4-2 0,-3-6-3 15,-3 2 2-15,0 1-1 0,1-3 0 0,-1-1 4 16,-3 1-3-16,2 1 1 0,-1-4 0 0,3 3-4 16,-9-3 0-16,8 2 1 0,-6-3 3 0,5-4 2 15,-2 4-1-15,-2-3 2 0,2 2 0 0,-1-1-1 16,10-5-2-16,-19 6-2 0,10-4 0 0,9-2-2 15,-18 4 0-15,12 0 1 0,6-4-3 0,-15 0-1 16,15 0 2-16,-11 1 0 0,11-1 13 0,0 0-3 0,-13 0-1 16,13 0-1-16,0 0-3 0,0 0-5 0,0 0 0 15,0 0-4-15,0 0 2 0,0 0-3 0,0 0-3 16,0 0-1-16,39-11-1 0,-23 11-2 16,1-3 2-16,-1 1-2 0,0 4-3 0,1-2 3 0,-1 0-3 15,2 0-3-15,-2 3-6 0,1-3-11 0,-1 0-14 16,-5 2-11-16,-11-2-8 0,22 0-16 0,-13 4-15 15,-9-4-19-15,13 4-21 0,-13-4-33 0,14 1-32 16,-14-1-198-16,0 0-420 0,9 6 186 0</inkml:trace>
  <inkml:trace contextRef="#ctx0" brushRef="#br0" timeOffset="5850.94">1053 846 103 0,'0'0'161'0,"0"0"-10"16,0 0 0-16,0 0-13 0,0 0-4 0,0 0-6 15,0 0-3-15,9-4-11 0,-9 4-2 0,0 0-5 16,0 0-5-16,0 0-6 0,0 0-4 0,0 0-6 15,0 0-5-15,0 0-1 0,0 0-8 0,0 0-4 16,0 0-5-16,0 0-3 0,0 0-12 0,0 0-3 16,0 0-5-16,0 0-4 0,0 0-4 0,0 0-11 15,0 0 5-15,0 0-4 0,0 0-9 0,0 0 1 0,0 0 0 16,0 0-1-16,0 0 0 0,0 0-2 16,0 0-2-16,0 0 2 0,0 0-6 0,-15 24 2 15,15-24-1-15,0 0-3 0,6 18 0 0,-6-18 2 0,3 11 1 16,-3-11-2-16,5 13 0 0,-4-6 1 0,-1-7 1 15,3 19-3-15,-3-19-2 0,0 15 2 16,0-6-1-16,0 2 3 0,0-11 0 0,0 15 3 0,0-15 2 16,-3 19-2-16,2-9 5 0,1-10 3 0,-2 14-3 15,-1-7 2-15,3-7-2 0,-3 15-1 0,0-7 1 16,3-8-1-16,-3 14-1 0,-1-5 0 0,4-9-4 16,-2 15 3-16,2-15-4 0,0 16 3 0,0-16-1 15,-1 13 1-15,1-13-4 0,0 15 1 0,0-15-2 16,-3 11 3-16,3-11-1 0,0 16-2 0,0-16 0 15,0 11 3-15,0-11-4 0,-3 15 3 0,3-15-3 16,0 13 1-16,0-13 1 0,0 0 0 0,-4 14-2 16,4-14 1-16,-2 10-1 0,2-10 1 0,0 0 0 15,-1 12 2-15,1-12 0 0,0 0 2 0,0 0-2 16,-3 12-1-16,3-12-1 0,0 0 1 0,0 0 0 16,0 0-2-16,0 0 3 0,0 0 0 0,0 0-2 15,-2 12 2-15,2-12-2 0,0 0-1 0,0 0 3 0,0 0-2 16,0 0 1-16,0 0 2 0,0 0-5 0,0 0 0 15,0 0-5-15,0 0-17 0,0 0-30 16,0 0-36-16,0 0-47 0,0 0-13 0,0 0-43 0,0 0-217 16,0 0-439-16,-7-32 195 0</inkml:trace>
  <inkml:trace contextRef="#ctx0" brushRef="#br0" timeOffset="6692.49">1053 849 112 0,'0'0'154'15,"0"0"-1"-15,0 0-9 0,0 0-10 0,0 0-5 16,0 0-14-16,0 0-1 0,0 0-12 0,0 0-6 16,0 0-8-16,0 0-12 0,0 0-10 0,0 0 3 15,0 0-5-15,0 0-1 0,0 0-2 0,0 0-2 16,0 0 3-16,0 0-3 0,-16 30 1 0,16-30-5 0,-7 11-4 16,5-4 0-16,-4 1-1 0,6-8 3 15,-7 14-1-15,-1-7-5 0,4 1 1 0,4-8-6 16,-8 15-4-16,1-10-4 0,1 4-1 0,-2-1 3 0,1-1-5 15,2 4-3-15,-1-4-2 0,6-7-3 16,-10 13 1-16,4-9-5 0,6-4 2 0,-12 12-5 0,8-7 0 16,4-5-3-16,-9 8 2 0,9-8-5 0,-8 6 1 15,8-6-1-15,0 0-2 0,-7 7 1 0,7-7-3 16,0 0-5-16,0 0 9 0,0 0-4 0,-11 6 1 16,11-6-1-16,0 0 2 0,0 0-1 15,0 0 1-15,0 0 2 0,0 0-1 0,0 0 0 0,0 0 7 16,0 0 3-16,0 0 7 0,-1 8 0 0,1-8-1 15,0 0-3-15,0 0-5 0,0 0 0 0,0 0 0 16,0 0-5-16,0 0 4 0,16-21-6 0,-16 21 0 16,12-7-2-16,-4 0-2 0,-2 0 1 0,1 0-1 15,4 0 1-15,-4 0 2 0,0 0-8 0,1 1 3 16,-2-2-5-16,4 1 6 0,-1 0-6 0,-3-2 6 0,0 4-5 16,2-1 4-16,-8 6-5 0,12-13 6 0,-5 6-4 15,-4 1 0-15,6 0 1 0,-9 6-4 16,10-10 1-16,-10 10 0 0,6-9 0 0,-6 9 1 0,0 0 2 15,8-6-4-15,-8 6 1 0,0 0-2 0,6-6-1 16,-6 6 3-16,0 0-4 0,0 0 0 16,0 0-2-16,0 0 5 0,0 0-4 0,0 0 1 0,0 0-3 15,0 0 3-15,10 16 1 0,-10-16 4 0,3 11-4 16,-3-11 3-16,6 14-2 0,-6-14 6 0,5 11-3 16,-2-2-1-16,-3-9 2 0,6 13 0 0,-3-4-15 15,-2 2-21-15,-1-11-20 0,6 13-24 0,-6-2-25 16,0-11-36-16,4 13-33 0,-4-13-55 0,0 12-164 15,0-12-422-15,0 11 186 0</inkml:trace>
  <inkml:trace contextRef="#ctx0" brushRef="#br0" timeOffset="12308.27">199 2140 58 0,'27'14'179'0,"-27"-14"-3"0,24 8-9 0,-10-6-15 16,3 2-8-16,2-2-12 0,7 3-14 0,-1-2-13 16,-4 1-13-16,-2 2-5 0,-1-1-14 0,-4-4-22 0,2 6-28 15,2-4-26-15,-2 1-24 0,-5-4-28 0,2 1-53 16,-1 2-120-16,-12-3-246 0,19 0 109 0</inkml:trace>
  <inkml:trace contextRef="#ctx0" brushRef="#br0" timeOffset="12055.19">264 1886 76 0,'0'0'161'0,"0"0"-6"16,0 0-13-16,0 0-13 0,8-14-4 0,-8 14-7 0,0 0-2 15,0 0-3-15,0 0-9 0,0 0-4 16,0 0-5-16,0 0-12 0,0 0-4 0,0 0-12 0,0 0-6 16,0 0-5-16,0 0-1 0,0 0 0 0,0 0-1 15,0 0 1-15,0 0 2 0,-14 37 0 0,7-29 0 16,-3 5-2-16,2 2-3 0,-1 0-6 0,-1 1-1 16,-5 8-3-16,1 0-4 0,1-2-6 0,3-2 2 0,-1 2-4 15,1-1 0-15,1 3-1 0,-2-7-3 16,4 3 0-16,1-2-3 0,-2-2-4 0,2-1 3 15,0 0-3-15,2 1-1 0,-5-3-1 0,5 0-1 0,-1 3-4 16,1-4 5-16,1-4-3 0,-3 3-4 16,4-3 2-16,-4 0 0 0,6-8-4 0,-6 15 4 15,5-7-6-15,1-8 6 0,-9 11-5 0,9-11-1 0,-3 7 2 16,3-7 4-16,0 0-1 0,0 0 7 0,-6 10 14 16,6-10 5-16,0 0-6 0,0 0-2 0,0 0-1 15,0 0-1-15,0 0-7 0,0 0-2 0,0 0 0 16,6-35-3-16,1 22-1 0,-1-1-6 0,3-2 1 15,5-4-1-15,-2 0-8 0,1-1-1 0,5-2-3 16,-3-2-7-16,6-7-2 0,-5 11 1 0,3-14-1 16,-1 15 6-16,-4-4-5 0,2 4 2 0,1-3 3 15,-4 1 4-15,-1 6-2 0,-2 1 3 0,2 0-3 16,-6 0 3-16,5 0-3 0,-7 5 5 0,1-4 2 0,1 4 1 16,-2 0 0-16,-1 2 3 0,-3 8-1 0,9-12 8 15,-9 12-6-15,5-10 4 0,-5 10-2 16,0 0-1-16,4-10 1 0,-4 10-1 0,0 0-2 0,0 0-2 15,6-9-1-15,-6 9-1 0,0 0-2 0,0 0-2 16,0 0-3-16,0 0 5 0,0 0-1 0,0 0 1 16,0 0-5-16,0 0 3 0,19 19-3 0,-17-11 4 15,-2-8-3-15,1 18 3 0,2-3 1 0,0 0 0 16,3 1 0-16,-1 1 2 0,-5 3-1 0,3-3 1 16,0 2-1-16,0-4 2 0,-2 2 2 0,5 1-2 15,-3-2 2-15,2 1-1 0,4 4-2 0,-6-11 1 16,2 8-3-16,1-5 3 0,0 2-1 0,5-2 1 15,-7-1 0-15,4 1 3 0,-1 0-6 0,-2-5 6 16,-1 0-2-16,4 4-1 0,-2-4-1 0,-3-1 2 16,4 0-1-16,-1 1-3 0,-6-8 3 0,10 10 2 15,-7-7-1-15,3 3 1 0,-6-6-4 0,8 8 1 16,-8-8-1-16,6 8 0 0,-6-8-11 0,6 6-11 16,-6-6-17-16,7 3-13 0,-7-3-17 0,0 0-16 15,9 10-17-15,-9-10-24 0,0 0-24 0,0 0-52 0,0 0-211 16,0 0-444-16,0 0 197 0</inkml:trace>
  <inkml:trace contextRef="#ctx0" brushRef="#br0" timeOffset="12926.85">876 2247 19 0,'0'0'218'0,"0"0"-18"0,0 0-18 16,6-15-16-16,-6 15-11 0,7-7-17 0,-7 7-14 15,12-5-15-15,-12 5-12 0,9-4-6 0,-1-3-9 0,-8 7-9 16,19-5-1-16,-10 2-13 0,0-1-6 0,0 0 0 15,1-1-4-15,-10 5 0 0,21-3 0 0,-9 0 0 16,0 2-3-16,-1-2 0 0,2 0-7 0,-13 3-6 16,24 2 2-16,-15-1-4 0,-9-1-3 0,19 7-7 15,-13-6 0-15,-6-1-7 0,14 6 2 0,-10 0-1 16,-4-6-1-16,4 14 1 0,1-7 1 0,-5-7-8 16,0 22 5-16,-5-12 0 0,3 1 1 0,-4 1 1 15,0-4-1-15,-2 7-2 0,2-1-2 0,-6-1 1 16,5 1 4-16,-7-3-4 0,5 4 4 0,-4-1-4 0,1-4 2 15,2 4-2-15,-5-1 0 0,1-2-1 16,1 2 3-16,-1-4-5 0,-2 2 4 0,0 1-3 16,1 1 1-16,0-5-2 0,3 3-2 0,-3-2 2 0,3-1-1 15,0-1-3-15,-3 0 6 0,5-2-5 0,2-1 2 16,8-4 1-16,-15 8 2 0,15-8 0 0,-7 4 6 16,7-4-2-16,-11 3 1 0,11-3 0 0,0 0 0 15,0 0-4-15,0 0 1 0,0 0-4 0,0 0 0 16,0 0-1-16,0 0 0 0,41-10-1 15,-31 8 0-15,7-1-3 0,0 1 3 0,4-1-4 0,-3-1-1 16,9 0 1-16,1 1 1 0,-1 0-2 0,3 3 0 16,-2-1 0-16,-2-1-1 0,2 2 0 0,-1-1 2 15,-8-2 0-15,1 3-4 0,-4 3 1 0,1-3 2 16,-3 1-3-16,-2-1-13 0,-3 2-8 0,-9-2-11 16,18 1-14-16,-18-1-14 0,14 3-21 0,-14-3-24 15,10 3-21-15,-10-3-30 0,0 0-46 0,11 4-150 16,-11-4-382-16,0 0 170 0</inkml:trace>
  <inkml:trace contextRef="#ctx0" brushRef="#br0" timeOffset="13496.24">1725 2404 216 0,'0'0'227'0,"0"0"-17"0,0 0-14 15,0 0-14-15,0 0-11 0,0 0-8 0,0 0-13 16,0 0-7-16,13 2-11 0,-13-2-7 0,13-15-5 0,-4 9-11 15,-3-2-7-15,3-3-6 0,2-1-6 16,-7 0-4-16,8-2-7 0,-4-1-7 0,0 0-7 16,6-3-4-16,-2-4-9 0,1 4-2 0,-4-2-5 15,5-1-7-15,2-1-2 0,-4 2-4 0,-2-4-5 0,4 4 0 16,-7 4-7-16,2 1 3 0,0-1-6 16,-1 3-3-16,1 0-1 0,-5-2 2 0,2 6-3 15,0 2 0-15,-2-1-3 0,1-2-3 0,-5 10 2 0,7-9 0 16,-7 9-6-16,0 0 4 0,6-10-6 0,-6 10 0 15,0 0-3-15,5-7 2 0,-5 7-5 16,0 0 4-16,0 0-2 0,0 0 2 0,9 24 0 0,-6-13-1 16,0 0-1-16,1 9-1 0,2-5 4 0,3 9 0 15,-4 1-3-15,4-1 4 0,-2 3-2 0,5-6 2 16,-2 4 2-16,2-1 3 0,2 0-6 0,-5-2 4 16,1-2-2-16,-1 2 1 0,-1-8 2 0,-2 3-2 15,1-3 0-15,2 1 3 0,-5-1-6 0,5-2 2 16,-3-4 0-16,-1 3 1 0,1 0-4 0,0-2 6 0,-3-1-2 15,-3-8-7-15,7 14-9 0,-1-7-14 16,0-1-9-16,-6-6-10 0,11 9-24 0,-11-9-8 16,8 6-13-16,-8-6-21 0,6 6-16 0,-6-6-24 0,0 0-55 15,0 0-173-15,0 0-412 0,0 0 182 0</inkml:trace>
  <inkml:trace contextRef="#ctx0" brushRef="#br0" timeOffset="13734.42">1908 2276 119 0,'0'0'198'15,"0"0"-12"-15,36-2-14 0,-36 2-13 0,24 2-14 16,-11 2-14-16,0-2-12 0,-1-1-14 0,5 3-10 15,-4 1-8-15,2-4-8 0,-7 3-13 0,4-3-16 16,1 5-22-16,-6-5-22 0,5 1-20 0,-12-2-19 16,14 5-25-16,-4-4-41 0,-10-1-159 0,18 0-278 15,-18 0 124-15</inkml:trace>
  <inkml:trace contextRef="#ctx0" brushRef="#br0" timeOffset="14357.73">2476 2294 162 0,'0'0'209'15,"11"-5"-18"-15,-11 5-13 0,12-2-16 0,-12 2-15 16,10-4-8-16,-10 4-8 0,16-3-7 0,-16 3-3 16,20-4-12-16,-8 4-1 0,-12 0-9 0,24 0-1 15,-10 0-9-15,6 0-3 0,-7 4-2 0,-2-3-4 16,4 0-10-16,-5 0-5 0,1 3-9 0,3 1-3 16,-3-3-7-16,-4 2-4 0,5 3-8 0,-12-7 0 15,14 8-6-15,-11 0-2 0,3-1-3 0,-6-7-3 16,6 10-3-16,-6-10-4 0,4 15 3 0,-4-9-4 0,0-6-4 15,0 14 4-15,0-14-2 0,-4 12 2 0,4-12-3 16,-6 12 1-16,6-12-1 0,-9 11-3 16,3-7-1-16,6-4 3 0,-8 12-4 0,2-7-2 0,6-5 1 15,-7 10 0-15,7-10 0 0,-9 4 2 0,9-4-2 16,-8 8-1-16,8-8-1 0,-8 7 1 0,8-7-2 16,0 0 2-16,-8 8-3 0,8-8-2 0,0 0-1 15,-6 5 2-15,6-5-1 0,0 0 2 0,0 0-4 16,0 0 0-16,0 0 2 0,0 0 4 0,-3 11-3 15,3-11-2-15,0 0 4 0,0 0-2 0,0 0 1 16,9 11-1-16,-9-11 1 0,8 6 4 0,-8-6-4 16,10 9-2-16,-10-9-1 0,12 8 4 0,-9-3-2 15,-3-5 3-15,13 11-3 0,-7-8 2 0,-6-3 0 16,8 12 1-16,-5-7-2 0,-3-5-2 0,6 13 1 16,-2-6-1-16,2 0 1 0,-6-7 2 0,3 17-1 0,-3-10-1 15,0-7 1-15,3 11 0 0,-3-11 0 16,3 13 3-16,-3-13 0 0,0 0-4 0,-6 19 1 15,6-19 2-15,-9 10-1 0,2-6 4 0,1 2-14 0,-5 1-21 16,-2-3-22-16,1 0-21 0,-4-1-26 0,-1-2-30 16,4 1-31-16,-5 0-235 0,0-2-429 0,-2 0 189 15</inkml:trace>
  <inkml:trace contextRef="#ctx0" brushRef="#br0" timeOffset="15581.32">1501 2800 115 0,'10'-5'169'0,"-10"5"-2"16,0 0-16-16,0 0 4 0,0 0-11 0,9-3-4 16,-9 3-4-16,0 0-7 0,0 0-5 0,0 0-9 0,0 0-3 15,8-6-11-15,-8 6-4 0,0 0-8 0,0 0-6 16,0 0-10-16,0 0-5 0,0 0-8 0,0 0-5 16,0 0-7-16,0 0-6 0,0 0-9 0,0 0-3 15,0 0-8-15,0 0 1 0,0 0-1 0,0 0-8 16,0 0 3-16,4 24-2 0,-4-24 1 0,0 16 1 15,2-5-3-15,-4 0-4 0,2 2 3 0,0-13-3 16,-1 23-1-16,1-10 3 0,0-2-2 0,-5 6 0 16,5-6-1-16,0 2 1 0,0 0-3 0,-3-1 1 15,6 2 0-15,-6 1 0 0,3-2-2 0,-3-2 2 16,6 2 0-16,-3 0 0 0,3-1-4 0,-3 0 4 16,0 0-4-16,-3 3 1 0,3-2-2 0,0-13 2 15,0 21 0-15,-3-13-5 0,3-8 5 0,0 20-3 16,0-10-1-16,3 1 3 0,-3 2-1 0,0-13 2 0,-3 18-2 15,6-7 0-15,-3-11-5 16,-3 20 5-16,3-20-1 0,-6 12 3 0,5-1-3 0,1-11-3 0,-2 13 3 16,1-3-2-16,1-10 0 0,-3 12 2 0,3-12 1 15,0 13-2-15,0-13 1 0,0 0 3 16,0 14-5-16,0-14 3 0,0 0 1 0,0 12-2 0,0-12-2 16,0 0 6-16,0 0-2 0,0 0-2 0,0 10-2 15,0-10 4-15,0 0-11 0,0 0-7 0,0 0-14 16,0 0-8-16,0 0-13 0,0 0-20 0,0 0-31 15,0 0-30-15,0 0-28 0,0 0-220 0,0 0-410 16,0 0 181-16</inkml:trace>
  <inkml:trace contextRef="#ctx0" brushRef="#br0" timeOffset="16432.75">1543 2899 122 0,'0'0'141'15,"0"0"-11"-15,0 0-8 0,0 0-7 0,0 0-10 0,0 0-2 16,3-10-5-16,-3 10-7 0,0 0-3 15,0 0-3-15,0 0-10 0,0 0-2 0,0 0-1 0,0 0 8 16,0 0-6-16,0 0-2 0,0 0-3 16,0 0-5-16,-29 16-5 0,29-16-2 0,-10 13-7 0,4-6 6 15,6-7 1-15,-14 11 0 0,11-5-4 16,3-6-3-16,-12 14-5 0,5-8-3 0,1 4-4 16,-1-4-2-16,7-6-3 0,-11 13 0 0,8-6-3 0,-3-1-4 15,6-6 0-15,-10 11-3 0,5-7-4 0,5-4-1 16,-7 10-3-16,7-10 1 0,-6 10-2 0,6-10-1 15,-9 5 2-15,9-5-2 16,-8 7 1-16,8-7-5 0,0 0 0 0,-7 10-2 0,7-10 1 16,0 0-2-16,-6 5 2 0,6-5-1 0,0 0-4 0,0 0 1 0,-6 7 1 15,6-7 1-15,0 0 2 0,0 0-1 16,0 0-1-16,0 0 1 0,0 0-1 0,0 0 0 16,0 0 2-16,0 0-5 0,0 0 2 0,0 0-1 0,0 0-1 15,0 0 4-15,0 0-3 0,0 0 1 0,0 0 0 16,0 0-5-16,0 0 4 0,22-22-3 0,-22 22 0 15,8-11-1-15,-8 11 0 0,9-6 0 0,-9 6-1 16,7-8-3-16,-1 1 1 0,-6 7-4 0,12-11 1 16,-10 5 2-16,-2 6 1 0,7-11-3 0,1 5 5 15,-8 6-3-15,4-8 0 0,-4 8-1 0,9-10 4 16,-9 10-1-16,6-6 1 0,-6 6-2 0,0 0 3 16,4-5-1-16,-4 5 3 0,6-9-4 0,-6 9-1 15,0 0 4-15,6-9-2 0,-6 9 0 0,0 0 1 16,8-7-2-16,-8 7 2 0,0 0 2 0,0 0-1 15,9-6-4-15,-9 6 2 0,0 0 3 0,9-5 0 16,-9 5 1-16,0 0 3 0,10-4 0 0,-10 4-3 0,0 0 0 16,0 0-2-16,11-2 1 0,-11 2 0 0,0 0-3 15,0 0 2-15,15 4 0 0,-15-4 0 16,10 7-1-16,-3-2 3 0,-7-5-3 0,15 11-3 0,-9-5 5 16,0 3 1-16,-6-9-6 0,8 15-13 0,-5-9-23 15,1 2-25-15,2-1-27 0,-3 3-41 0,-3-10-29 16,12 13-226-16,-4-9-418 0,-8-4 186 0</inkml:trace>
</inkml:ink>
</file>

<file path=ppt/ink/ink32.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in"/>
          <inkml:channel name="T" type="integer" max="2.14748E9" units="dev"/>
        </inkml:traceFormat>
        <inkml:channelProperties>
          <inkml:channelProperty channel="X" name="resolution" value="393.73947" units="1/cm"/>
          <inkml:channelProperty channel="Y" name="resolution" value="393.73947" units="1/cm"/>
          <inkml:channelProperty channel="F" name="resolution" value="249.9771" units="1/in"/>
          <inkml:channelProperty channel="T" name="resolution" value="1" units="1/dev"/>
        </inkml:channelProperties>
      </inkml:inkSource>
      <inkml:timestamp xml:id="ts0" timeString="2023-08-11T05:35:22.141"/>
    </inkml:context>
    <inkml:brush xml:id="br0">
      <inkml:brushProperty name="width" value="0.04667" units="cm"/>
      <inkml:brushProperty name="height" value="0.04667" units="cm"/>
      <inkml:brushProperty name="color" value="#3165BB"/>
      <inkml:brushProperty name="fitToCurve" value="1"/>
    </inkml:brush>
  </inkml:definitions>
  <inkml:trace contextRef="#ctx0" brushRef="#br0">11 149 94 0,'0'0'104'0,"0"0"-24"0,-3 11 10 0,3-11-7 15,0 0-3-15,0 0-7 0,0 0 0 0,-6 7-7 16,6-7 1-16,0 0-1 0,0 0-8 0,0 0-4 16,0 0-5-16,-3 11-2 0,3-11 0 0,0 0-3 0,0 0-3 15,0 0 5-15,0 0-2 0,0 0 0 16,0 0-2-16,0 0-4 0,0 0-1 0,0 0-1 0,0 0 1 15,0 0-6-15,0 0 1 0,2 17-2 16,-2-17-3-16,0 0-3 0,0 0 0 0,0 0-1 16,0 0 0-16,0 0-1 0,0 0-4 0,0 0 4 0,0 0 1 15,0 0-1-15,0 0 5 0,1 9 1 0,-1-9 3 16,0 0-1-16,0 0 2 0,0 0 2 0,0 0-5 16,0 0-3-16,0 0 4 0,0 0-4 0,0 0-3 15,0 0-1-15,0 0 1 0,0 0-5 0,0 0-3 16,20-2-1-16,-20 2 1 0,0 0 0 0,0 0-3 15,0 0-1-15,22-5-4 0,-22 5 1 0,12-2 0 16,-12 2-2-16,13-4 3 0,-13 4-4 0,17-2 4 16,-17 2-4-16,16-1 3 0,-7-2-2 0,-9 3-1 15,17-3 0-15,-17 3 2 0,16 0-4 0,-16 0-4 16,16 0 2-16,-16 0-1 0,17-4 5 0,-17 4-4 0,16 0-1 16,-7-1 1-16,-9 1 2 0,14 0-2 15,-4-6 5-15,-10 6-4 0,16 0 3 0,-4 0-3 0,-12 0 1 16,14-5-1-16,-2 4 0 0,-2 0-2 0,-10 1 1 15,22-4-4-15,-11 4 0 0,5-3-1 0,-1-1 3 16,-1 4 4-16,2-3-3 0,0 2 1 0,4 1 0 16,-7-2 0-16,2 1-3 0,2 1 2 0,-1-3 1 15,0 2 1-15,1 1-1 0,-1-2-1 0,1 4 2 16,-8-2 0-16,7-2-1 0,-3 2-2 0,-13 0 1 16,29 0-2-16,-19 0 2 0,7 0 0 0,-5 2-2 15,-12-2 1-15,26-2-1 0,-9 2 4 0,-8 0-1 16,10 0 1-16,-3 0-4 0,1 2 3 0,2-2-2 15,-5 0 2-15,2-2-2 0,4 4 1 0,-1-2 0 16,-1 0-1-16,-2 1 3 0,4-1-1 0,-4-1 2 16,3 1-2-16,2-2 0 0,-6 2-2 0,5 0 2 0,-1 0-3 15,3 0 5-15,-4 0-6 0,2 0 3 0,-1 0-1 16,6-4 3-16,-8 4-3 0,2 0 3 0,1-1-3 16,-1 1 0-16,0 0 4 0,-2 0-1 0,2-3-5 15,0 3 4-15,1-2-1 0,-4 2 0 0,1 0-2 16,-1-1 0-16,3 1 3 0,-2-2-1 0,-2 4 0 15,-2-4-1-15,4 4 0 0,-1-2-2 0,-1-2 5 16,-15 2-4-16,24-3 2 0,-9 3 2 0,-2-1-2 16,-2 2 1-16,-11-1-2 0,22-1 1 0,-13 0-1 15,-9 1 3-15,19 0 2 0,-8-3-3 0,-11 3-5 16,16 3 4-16,-16-3-1 0,17-3-4 0,-17 3 4 16,13 0 0-16,-13 0 2 0,15-1 2 0,-15 1-1 0,18 0-2 15,-18 0 1-15,12 4 1 0,-12-4-2 0,13 0-3 16,-13 0 1-16,17 0 0 0,-17 0 1 15,17 0 1-15,-17 0 1 0,17-3-3 0,-17 3 3 0,19 0 0 16,-8 0-1-16,-11 0 0 0,19-1 0 0,-9-1-5 16,-10 2 6-16,20-1-1 0,-8 2 2 0,-12-1 2 15,22 0-4-15,-11 0 1 0,2 0 0 0,-13 0-3 16,25 0 0-16,-8 0 4 0,-4 0-2 0,-1 0-1 16,-1 2-1-16,5-1 5 0,0-1-3 0,1 3-3 15,-2-3 3-15,1 0 0 0,-2 1 0 0,2 0 3 16,-3-1-3-16,5 0 0 0,-4-1-3 0,5 1 3 15,-3 1 0-15,1-1 2 0,-1 0 0 0,-2 0 0 16,4 0-1-16,-3 0 0 0,-1 3-3 0,3-6 3 0,-4 6 2 16,7-3-5-16,-7 0 3 0,5 0-2 15,-5 2 1-15,4-4 3 0,-1 2-3 0,-5-3-1 16,-11 3 0-16,25-1 0 0,-10 2-2 0,1 2 3 0,-2-3-2 16,-1 0 4-16,1 0 0 0,-1 0-4 15,2 0-1-15,-2 0 4 0,4 0 1 0,-5 2-1 16,-12-2-6-16,25 0 7 0,-9 0-2 0,-2 0 2 0,-1 0-3 15,-2 0 1-15,-11 0-1 0,22 0 1 16,-11 1-3-16,5 1 5 0,-7-2-2 0,9 0 3 0,-18 0-1 16,24 0-1-16,-8 0-1 0,-4 0 1 0,3 2 1 15,-15-2-2-15,22 0 0 0,-10-2 3 0,2 2-4 16,-14 0 2-16,26 0-1 0,-11 0-3 0,2 0-2 16,-4 2 7-16,2-2-7 0,-1 0 5 0,-1-2 2 15,3 0-2-15,-1 2 0 0,-15 0 4 0,27-1-6 16,-15-1 2-16,-1 2 0 0,-11 0 1 0,22 0-3 15,-9 0 1-15,1 0-1 0,1 0 2 0,-15 0 2 16,23 0-2-16,-11 0-1 0,-1 0 1 0,5-3 1 0,1 6-1 16,-2-3 1-16,-2 0 1 0,5 2 0 15,-3-2-1-15,1 0 1 0,1-2 0 0,-2 2-6 0,2 0 6 16,1 0-4-16,-3 2 2 0,5-1-3 0,-4-1 2 16,0 2 1-16,4-4-1 0,-5 2 0 0,4 0-2 15,-2 0 3-15,5-1 0 0,-6 1 3 0,4 0-6 16,-1 0 1-16,-2 0 0 0,2-2 2 0,0 2 2 15,1-3-3-15,-1 3-2 0,2-1 6 0,-3 1-7 16,7-1 8-16,-8 1-6 0,2-3 0 0,0 2 2 16,-1-1-1-16,-1 1-1 0,-1-2 2 0,3 3-2 15,1-1 3-15,-4-1 1 0,-1 2 0 0,2-1 1 0,-3-2-3 16,4 3 0-16,-3-1 3 0,5 1-2 16,-2-1 0-16,-3 1-3 0,2-2 3 0,0 1-3 15,1-1 2-15,-2 2-1 0,2-4 2 0,0 4-2 0,1-1-1 16,-2 0 4-16,-2 1-4 0,4 0 4 0,0 0-6 15,-1-1 3-15,-1 1 5 0,1-3-5 16,1 3 1-16,-4 0 0 0,4-1-3 0,1 1 6 0,-1-2-6 16,-1 4 6-16,-2-4-3 0,4 2-3 0,-2 0 3 15,-3 0-1-15,-1 2-1 0,4-2 4 0,2 0-1 16,-4-4-2-16,2 6 1 0,1 0-2 0,1-2-1 16,-7 0 6-16,7 0-4 0,-4 0 1 0,2 1 0 15,-3-1-4-15,3-1 2 0,-3 1 2 0,3-2 1 16,-1 4 1-16,0-2-4 0,1-2 2 0,-2 2 0 15,1-2-1-15,2 2 0 0,-3 0 1 0,2 0 0 16,2 0 2-16,-4-2-4 0,3 1 2 0,1 1 0 16,-1 0 0-16,1 0-2 0,-1 0 3 0,0-3 1 0,2 3-8 15,-1 0 5-15,5 0 4 0,-7 0 1 16,4-1-3-16,1 1 0 0,-2-3-1 0,2 6 0 16,-3-6 2-16,-1 2-3 0,1 1 3 0,-3 0-6 0,9-3 7 15,-7 3-3-15,1-3 0 0,-1 3 0 0,0-3 2 16,2 6-3-16,-1-6 1 0,0 2 2 0,0 1-2 15,-1 0 0-15,1-1 0 0,5 1 0 0,-4-2-1 16,6 1 0-16,-8-1 3 0,1-2 1 0,2 4 1 16,-3 0-2-16,7 0-4 0,-7 0-1 0,5-3 3 15,-2 0-1-15,-2 3 1 0,2 0 0 0,3 0-8 16,-4 0 8-16,-1 0 1 0,-1 3-3 0,2-3 2 16,-3 0-2-16,3 3 3 0,1-3 2 0,-4 0 0 15,-2 2-2-15,2 0-3 0,0 0 4 0,-1-2 0 16,2 1-1-16,-1 1-1 0,1-2-2 0,1 1 4 15,-4-1-4-15,2 1 1 0,1-1 0 0,-2 3 3 16,1-3-1-16,1 3 1 0,-3 0-5 0,4-3 5 0,2 1-2 16,-4-1 2-16,1 3-7 0,1-2 7 0,-1-1-2 15,7 0-3-15,-7 3 6 0,0-3-1 16,2-3-4-16,2 3 4 0,-1 0 1 0,-4 0-2 0,10 0 3 16,-10 0-3-16,4 0-3 0,-2 0 3 0,1 0-3 15,-2-1 2-15,0-2-1 0,2 3 3 0,-1 3-4 16,1-6 5-16,-2 2-4 0,5-2-1 0,-5 0 2 15,1 3 1-15,-1 0-3 0,-1-3 2 0,1 2-8 16,1 0 8-16,-5-1 4 0,1 1-4 0,0 1 0 16,4-2-1-16,-4 2 1 0,4-2 3 0,-1 0-2 0,-4 2-1 15,3-3 1-15,1 3 0 0,1-3-2 16,-4 3-1-16,3-3 0 0,-1 3 4 0,2-4-1 16,-4 4-2-16,2 0 2 0,-3 0 1 0,4 0-2 0,-1-1 2 15,-3 2-1-15,4-2-4 0,-4 1 4 16,3 0-6-16,-3 0 8 0,2-3-3 0,-1 3 0 15,2 0-2-15,0 3-1 0,-2-3 5 0,2 1-2 16,-1 1-5-16,0-4 6 0,1 4 1 0,-3-2-3 0,3 0-1 16,-1-2 2-16,-3 2 4 0,4 2-2 0,-3-2-2 15,5 0 0-15,-2 0-1 0,-4-2 5 0,4 2-1 16,-1-1-2-16,1 1-2 0,1 0-1 0,0-3 4 16,1 3-5-16,-4 0 0 0,2 0 3 0,0 0-3 15,-2 0 2-15,4 0 4 0,-2 0 1 0,1 0-4 16,0 0 1-16,-2 0-3 0,4 3 0 0,-2-6 2 15,2 3 0-15,-2 0 0 0,7 0 0 0,-7 0 3 16,7 0-3-16,-6 0 0 0,0 0 0 0,5 0 1 16,-1-1-1-16,-5-2 3 0,-1 3 0 0,3-1-2 0,5-1-1 15,-7 4-2-15,6-5 1 0,-7 0-1 0,8 3 5 16,-9-1-4-16,9-1 1 0,-8-2-1 0,1 4 3 16,0 0-3-16,1 0 1 0,-2 0-5 15,1-2 6-15,0 1 2 0,-2 1 0 0,1 0-4 0,1 0 0 16,-2 0 3-16,0 0-3 0,1 0 3 0,-3-2-3 15,0 2-3-15,2 0 6 0,-2 0-5 0,1 0 3 16,0 0-2-16,-1 2 2 0,-1-1-6 0,4-1 8 16,-4 0 3-16,1 0-6 0,2 0 4 0,-1 2-2 15,-2 2-2-15,2-4 0 0,-3-4-1 0,4 4 4 16,-1 4-4-16,-1-4-1 0,3 2 3 0,-2-2 1 16,-1 0-1-16,2 0-1 0,-2 1 0 0,-2-2 4 15,2 1-1-15,3 0 1 0,-3 0-6 0,3 0 5 16,-3 0 0-16,1-2-2 0,0 2-2 0,1 0 0 0,-1 0 4 15,-1 0-2-15,2 0 3 0,-2 0-1 0,-1 2-3 16,4-4 0-16,0 4-5 0,2-4 8 16,-4 2-1-16,-3 0 2 0,4 0-3 0,4 0-1 0,-6 0 1 15,3 0-1-15,1 0 2 0,-4-4 0 0,1 4 1 16,4-2-2-16,-2 4 2 0,-1 2-4 0,3-8 3 16,-4 2 2-16,2 2 2 0,-1 0-6 0,0-1-1 15,3 1 3-15,-5 1-2 0,3-2 4 0,-2 1-5 16,0 1 4-16,-1-1-3 0,0 2 2 0,2-4-3 15,-2 2 2-15,2 2-2 0,-3-2 2 0,1 0 2 16,0 0-3-16,3 0 1 0,-3 0-1 0,1 0 3 16,0 4-3-16,-1-8 2 0,3 4-3 0,-3 0 4 15,1 0-5-15,1 0 3 0,-4 0 3 0,-13 0-2 16,30 0 0-16,-15 0-3 0,-3 0-1 0,1 4 2 16,2-4 2-16,-1 0 1 0,4-4-5 0,-5 4 1 0,2 0 1 15,0-2 1-15,1 2 2 0,-1-3-1 0,0 3-2 16,2 2 1-16,-7-2 2 0,6-2-4 0,-1 2 6 15,0-2-2-15,-1 2-5 0,2 0 7 16,-3 0-11-16,2 0 8 0,3 0-1 0,-3 0 1 0,0 0-2 16,-3 0 1-16,1 0-1 0,1 2 2 0,1-2-1 15,1 0 0-15,-1 0 2 0,0 2-1 0,1-2-1 16,-1 1 0-16,-1-1-2 0,1 0 3 0,-3 2-2 16,3-4 2-16,1 4 0 0,-1-2-4 0,0 0 1 15,1 4-8-15,-1-4 11 0,0 0-2 0,3-4 5 16,-3 4-3-16,1 4 0 0,-1-4-2 0,0 0-2 15,3 0 4-15,-3 0 0 0,3 0 0 0,-2 0 0 16,1 2-1-16,-1-2 1 0,0-2 1 0,-1 2-1 16,0 0 1-16,2 2-2 0,-3-4-1 0,0 2-1 0,-14 0 3 15,25 0 1-15,-13 0-3 0,-1 0-2 0,1 0 1 16,-12 0 5-16,20 0 0 0,-9-4-5 0,-11 4 3 16,21 0-3-16,-21 0-1 0,16 0 6 0,-4-2-5 15,-12 2 4-15,18 0-4 0,-18 0 3 0,16 0 0 16,-16 0 0-16,18 0 0 0,-18 0-1 0,20 0-5 15,-11 0 5-15,-9 0-1 0,18 2 2 0,-18-2-3 16,14-2 3-16,-3 4-1 0,-11-2 0 0,15 0 1 16,-15 0 0-16,18 4-2 0,-18-4 1 0,16 0 0 15,-8 0 1-15,-8 0-1 0,13 0 2 0,-13 0-5 16,0 0 3-16,18 0 0 0,-18 0-5 0,15 0 8 16,-15 0-2-16,16 3 2 0,-16-3-5 0,17 0 4 0,-7 3-4 15,-10-3 3-15,19 0-2 0,-19 0 0 16,17 0 4-16,-17 0-2 0,21-3-1 0,-11 3 5 15,-10 0-7-15,18-1 4 0,-18 1-3 16,15-2 3-16,-15 2-5 0,12 0 8 0,-12 0 1 0,9-4-4 0,-9 4 2 16,0 0-6-16,0 0-2 0,0 0-5 0,6-7-14 15,-6 7-14-15,0 0-15 0,0 0-27 0,0 0-23 16,-33-6-30-16,33 6-207 0,-25-4-366 0,13 3 163 16</inkml:trace>
</inkml:ink>
</file>

<file path=ppt/ink/ink320.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in"/>
          <inkml:channel name="T" type="integer" max="2.14748E9" units="dev"/>
        </inkml:traceFormat>
        <inkml:channelProperties>
          <inkml:channelProperty channel="X" name="resolution" value="393.73947" units="1/cm"/>
          <inkml:channelProperty channel="Y" name="resolution" value="393.73947" units="1/cm"/>
          <inkml:channelProperty channel="F" name="resolution" value="249.9771" units="1/in"/>
          <inkml:channelProperty channel="T" name="resolution" value="1" units="1/dev"/>
        </inkml:channelProperties>
      </inkml:inkSource>
      <inkml:timestamp xml:id="ts0" timeString="2023-08-11T05:36:06.662"/>
    </inkml:context>
    <inkml:brush xml:id="br0">
      <inkml:brushProperty name="width" value="0.04667" units="cm"/>
      <inkml:brushProperty name="height" value="0.04667" units="cm"/>
      <inkml:brushProperty name="color" value="#3165BB"/>
      <inkml:brushProperty name="fitToCurve" value="1"/>
    </inkml:brush>
  </inkml:definitions>
  <inkml:trace contextRef="#ctx0" brushRef="#br0">634 9311 95 0,'0'0'133'0,"0"0"-12"0,0 0-5 0,0 0-16 16,11-21 3-16,-11 21 2 0,0 0-10 0,0 0 2 15,6-12-7-15,-6 12 1 0,0 0-10 0,1-10-10 0,-1 10 14 16,0 0-6-16,5-8-4 0,-5 8-2 0,0 0 0 16,0 0-3-16,0 0-1 0,-3-18-2 15,3 18 0-15,0 0-4 0,3-11-2 0,-3 11-3 0,0 0-5 16,0 0 0-16,0 0-6 0,0 0-1 0,0-14-6 15,0 14-4-15,0 0-3 0,0 0-7 16,0 0-3-16,0 0-1 0,0 0-3 0,0 0 0 0,0 0-1 16,0 0-4-16,0 0 2 0,4 35 2 0,-1-25 0 15,-3 1-2-15,2 0 4 0,-2 3 2 0,0-1 7 16,0 1-3-16,0 2-1 0,0-2 2 0,0 2 2 16,-5 0-1-16,4-4-2 0,-1 5-1 0,1-4-1 15,-2 2 1-15,0-5-3 0,-2 1-1 0,2-1 3 16,3-10-3-16,-9 19 1 0,6-10-2 0,0-2 3 0,3-7-1 15,-4 21-6-15,-1-18-2 0,-1 7 4 16,6-10-5-16,-3 11 1 0,3-11-4 0,-3 9 0 16,3-9 0-16,0 0-2 0,-6 9 1 0,6-9-1 0,-3 9 0 15,3-9 3-15,0 0-5 0,0 0-13 0,-1 12-22 16,1-12-18-16,-5 11-27 0,5-11-16 0,-1 10-29 16,1-10-33-16,0 14-42 0,0-14-237 0,0 14-464 15,0-14 205-15</inkml:trace>
</inkml:ink>
</file>

<file path=ppt/ink/ink321.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in"/>
          <inkml:channel name="T" type="integer" max="2.14748E9" units="dev"/>
        </inkml:traceFormat>
        <inkml:channelProperties>
          <inkml:channelProperty channel="X" name="resolution" value="393.73947" units="1/cm"/>
          <inkml:channelProperty channel="Y" name="resolution" value="393.73947" units="1/cm"/>
          <inkml:channelProperty channel="F" name="resolution" value="249.9771" units="1/in"/>
          <inkml:channelProperty channel="T" name="resolution" value="1" units="1/dev"/>
        </inkml:channelProperties>
      </inkml:inkSource>
      <inkml:timestamp xml:id="ts0" timeString="2023-08-11T05:34:38.903"/>
    </inkml:context>
    <inkml:brush xml:id="br0">
      <inkml:brushProperty name="width" value="0.04667" units="cm"/>
      <inkml:brushProperty name="height" value="0.04667" units="cm"/>
      <inkml:brushProperty name="color" value="#3165BB"/>
      <inkml:brushProperty name="fitToCurve" value="1"/>
    </inkml:brush>
  </inkml:definitions>
  <inkml:trace contextRef="#ctx0" brushRef="#br0">429 4310 69 0,'0'0'111'0,"0"0"-7"0,0 0 0 15,0 0-9-15,0 0-7 0,0 0-8 16,6-9-2-16,-6 9-7 0,0 0-7 0,0 0-2 16,0 0 0-16,0 0-6 0,0 0-1 0,0 0 1 0,0 0-5 15,0 0 4-15,0 0-7 0,0 0-2 16,0 0 0-16,0 0 0 0,0 0-1 0,3-10-3 0,-3 10 2 16,0 0-3-16,0 0-1 0,0 0 5 0,0 0-4 15,0 0-5-15,0 0 6 0,0 0-4 0,0 0 0 16,0 0-3-16,0 0 1 0,0 0-5 0,0 0 1 15,0 0-4-15,0 0-4 0,0 0 2 0,0 0 0 16,0 0-2-16,0 0 2 0,0 0-1 0,0 0-2 16,0 0 2-16,0 0-1 0,0 0-3 0,0 0-2 15,0 0 3-15,0 0-4 0,0 0 0 0,0 0-4 16,0 0 0-16,0 0-1 0,0 0-3 0,0 0 3 16,0 0-4-16,0 0 2 0,0 0-6 0,0 0 4 15,0 0-6-15,0 0 3 0,0 0-1 0,0 0-2 0,0 0 0 16,0 0 3-16,0 0-2 0,0 0 1 15,0 0 5-15,0 0 5 0,0 0 1 0,0 0-2 16,0 0 3-16,-2 31-2 0,2-31-1 0,0 0 3 0,2 11 1 16,-2-11-3-16,0 0 0 0,4 13 1 0,-4-13 1 15,2 10-2-15,-2-10-1 0,0 11 0 0,0-11-6 16,4 10 4-16,-4-10-2 0,2 15-1 0,-2-15 2 16,1 11 2-16,-1-11-1 0,2 16-1 0,1-8 0 15,-3-8 4-15,3 13-3 0,0-2 0 0,-3-11 0 16,0 14-4-16,1-3 1 0,-1-11 1 0,0 17-2 15,0-7 5-15,0-10 5 0,-1 17-1 0,-2-6-1 16,3-11-1-16,-2 18 0 0,-2-8 0 0,4 0-6 16,0-10 6-16,-2 22-4 0,2-12-1 0,-1 0-2 15,1-10-2-15,-5 13 0 0,5-2-1 0,0-11 2 16,-3 18-3-16,0-9 3 0,3-9-3 0,-1 19 1 16,1-11 1-16,0-8-2 0,-2 13 3 0,2-13 0 15,-1 18-2-15,1-18-2 0,0 10 3 0,0-10 0 0,1 17-1 16,-1-17 1-16,-1 11-3 0,1-11-1 0,0 0 4 15,0 14-4-15,0-14 2 0,0 0-2 0,0 0 0 16,-3 10 0-16,3-10 0 0,0 0-2 0,0 0 3 16,0 0-5-16,3 11 7 0,-3-11-3 0,0 0 0 15,0 0 2-15,0 0 0 0,0 0 1 0,0 0 3 16,0 0-2-16,0 0 8 0,0 0 4 0,0 0 3 16,0 0-4-16,0 0-4 0,0 0 4 0,0 0-6 15,0 0-1-15,0 0 1 0,0 0-4 0,0 0 0 16,3-34-4-16,-2 25 6 0,2-4-4 0,-1 2-2 15,-1 1-3-15,4-4 9 0,-2 5-6 0,1-3-1 16,1-3 1-16,-1 2-2 0,1 6 4 0,1-6-2 0,1 0-6 16,-1 1 5-16,1-2-1 0,-1 4 4 15,2-5-5-15,-2 4 2 0,0 2-4 0,1-2-1 16,-2-2 3-16,2 2 3 0,-1 4-3 0,2-7 0 0,-1 4-3 16,-1 3 3-16,0-2-2 0,1 0-1 0,-1 2 3 15,2 1 0-15,-2-3 0 0,1 0 2 16,-1 1 0-16,0 1-1 0,-6 7-1 0,11-10 0 0,-5 3 0 15,1 0 3-15,-1 1-3 0,-6 6-4 0,12-10 1 16,-8 5 4-16,-4 5-3 0,8-14 1 0,-8 14 1 16,7-7 1-16,-7 7-4 0,9-6 6 0,-9 6-4 15,6-8-1-15,-6 8 0 0,6-7 3 0,-6 7 0 16,0 0 0-16,8-6-4 0,-8 6 0 0,0 0 1 16,7-8 2-16,-7 8-4 0,0 0 2 0,0 0-2 15,0 0 1-15,0 0 2 0,17 0-1 0,-17 0 1 16,0 0-1-16,0 0-3 0,0 0-4 0,10 9 6 15,-10-9-1-15,9 5 0 0,-9-5-1 0,6 8 0 0,-6-8 3 16,4 8 1-16,-4-8 0 0,6 5 0 0,-6-5 2 16,6 10-1-16,-6-10 2 0,6 14-4 15,-1-10 2-15,-5-4 0 0,3 11-3 0,1-3 3 0,-4-8-1 16,6 12-1-16,-6-12 2 0,2 14-1 0,-2-4-2 16,0-10 2-16,1 18 4 0,1-10-2 0,-2-8-2 15,0 17 1-15,0-6 3 0,0-11-1 0,0 18-1 16,-2-9-2-16,2-9 1 0,2 19 0 0,-4-4 0 15,2-15 0-15,0 19-2 0,-1-9 1 0,1-10 1 16,0 18-4-16,1-7 6 0,-1 0-3 0,0-11 2 16,0 16 1-16,2-6-2 0,-2-10-2 0,0 16 4 15,0-16-2-15,3 15 0 0,-3-15 0 0,-3 15 3 16,3-15-3-16,0 14 0 0,0-14 2 0,0 13 1 16,0-13-2-16,-2 11 3 0,2-11-5 0,0 0 3 15,0 0 0-15,-3 11-1 0,3-11 0 0,0 0 3 16,0 0-5-16,0 0 4 0,0 0-1 0,2 14 0 0,-2-14-1 15,0 0 2-15,0 0 0 0,0 0-1 0,0 0 2 16,0 0 1-16,0 0 3 0,0 0 6 16,0 0 3-16,0 0 0 0,0 0 0 0,0 0-6 0,0 0 3 15,0 0-3-15,0 0-2 0,0 0 2 0,0 0-6 16,0 0 0-16,0-42-1 0,0 42 2 0,3-18-11 16,1 7 10-16,1-2 0 0,1 0-1 0,-3 1-3 15,3-1 1-15,0 2 1 0,-4 0-5 0,4-3 0 16,5 4 3-16,-2-3-3 0,-3 4 0 0,4-2 1 15,-5 2 3-15,1-4-5 0,1 2-3 0,4 0 1 16,-5-2 1-16,1 5-1 0,2-6 5 0,-3 7-4 16,-2 0 1-16,4-2 1 0,-1 1 0 0,-1 0-1 15,0 2 0-15,0-4 0 0,0 2-1 0,-1-2-1 16,-5 10 5-16,10-13-1 0,-4 6 0 0,-6 7 1 16,8-12-3-16,-1 6 3 0,-7 6 1 0,10-11-2 15,-10 11-3-15,5-6 2 0,1-1 4 0,-6 7-7 0,10-8 6 16,-10 8-3-16,6-6-1 0,-6 6 2 0,8-9-2 15,-8 9 1-15,6-6 1 0,-6 6-3 16,9-7 4-16,-9 7 0 0,6-7 1 0,-6 7-2 0,7-6-1 16,-7 6 0-16,12-6 2 0,-12 6 1 0,0 0-1 15,9-5-1-15,-9 5 2 0,0 0-4 0,10-5 2 16,-10 5-2-16,9-2 0 0,-9 2 0 0,0 0 2 16,0 0-1-16,14-7 1 0,-14 7-1 0,0 0 1 15,0 0 0-15,0 0 3 0,0 0-7 0,10-3 2 16,-10 3-5-16,0 0 2 0,0 0 5 0,0 0-4 0,0 0 2 15,0 0-1-15,0 0 0 0,9 12 2 16,-9-12-1-16,0 0-1 0,2 11 2 0,-2-11-2 16,3 11 5-16,-3-11-2 0,1 14 0 0,-1-14 0 0,2 15 0 15,-2-15 0-15,0 14 1 0,0-4 0 16,0-10-3-16,0 14 0 0,-2 1 2 0,2-15 3 16,-6 16-4-16,6-9 4 0,-3 4 1 0,3-11-3 0,-3 19 1 15,0-10-2-15,0 2 3 0,0 3-1 0,-1-2 3 16,-2-1-5-16,4-4 2 0,-4 7-4 0,5-3 6 15,-1 3 0-15,-2-2 2 0,2 3-2 0,-2-7-1 16,1 6-1-16,-2-1 4 0,5 2-2 0,-1-2 1 16,-2 1 4-16,1-3-5 0,2-11-2 0,-1 21 3 15,1-11 3-15,0-10-2 0,-2 18-2 0,2-18 1 16,2 14 3-16,-2-14 1 0,1 11-5 0,-1-11 0 16,0 9 3-16,0-9-4 0,5 11 10 0,-5-11-4 15,6 10 11-15,-6-10-1 0,9 4 7 0,-9-4 3 16,10 5-13-16,-10-5 5 0,14-1 3 0,-14 1-2 0,0 0-2 15,22 0 0-15,-22 0-2 0,9-4-3 16,-9 4-1-16,0 0 1 0,18-1 0 0,-18 1-1 0,0 0-8 16,13-2 0-16,-13 2-12 0,0 0-13 0,0 0-15 15,12-4-17-15,-12 4-16 0,0 0-29 16,0 0-26-16,0 0-26 0,0 0-31 0,0 0-30 0,0 0-53 16,0 0-176-16,0 0-477 0,0 0 211 0</inkml:trace>
  <inkml:trace contextRef="#ctx0" brushRef="#br0" timeOffset="1635.76">2047 4419 53 0,'0'0'149'0,"0"0"-5"16,0 0-3-16,0 0-6 0,0 0-14 0,0 0-8 16,0 0-9-16,0 0 3 0,0 0-4 0,0 0-11 15,0 0-6-15,0 0-5 0,0 0-8 0,0 0-7 16,0 0-4-16,0 0-5 0,0 0-4 0,0 0-6 15,0 0-4-15,0 0 2 0,0 0 3 0,0 0-2 16,0 0 0-16,0 0 1 0,37 5-3 0,-37-5-2 16,27-5 0-16,-13 5-2 0,-1-2-4 0,5-1 1 15,0 2-6-15,-3 0-3 0,0-2 0 0,11 3-3 0,-6-4-2 16,-2 2-3-16,0 1-1 0,0-2-5 0,-2 2 3 16,-1 1-1-16,3-4 0 0,-8 4-3 15,2-1-3-15,-12 1-3 0,25-1-1 0,-13 1 2 0,-12 0-1 16,15-4 0-16,-15 4-1 0,14 0-1 0,-14 0-1 15,0 0-1-15,13 0-4 0,-13 0 6 16,0 0-5-16,0 0 3 0,12-3-3 0,-12 3 3 0,0 0-5 16,0 0 1-16,0 0 2 0,0 0-1 0,0 0 2 15,0 0-1-15,0 0 2 0,0 0-3 0,0 0-17 16,0 0-16-16,0 0-14 0,0 0-20 0,0 0-14 16,0 0-16-16,0 0-32 0,-16 25-26 0,16-25-179 15,-14 7-363-15,14-7 161 0</inkml:trace>
  <inkml:trace contextRef="#ctx0" brushRef="#br0" timeOffset="2050.94">2175 4602 21 0,'0'0'187'15,"0"0"-11"-15,0 0-9 0,0 0-11 0,18-4-7 16,-18 4-9-16,0 0-7 0,0 0-9 0,0 0-10 16,17-4-3-16,-17 4-4 0,13 0-7 0,-13 0-2 15,16-1 2-15,-16 1-1 0,17-2-3 0,-5 1-4 16,0 0-4-16,-12 1 0 0,24-2-3 0,-8 1-6 0,0-3 1 15,-2-1-9-15,2 2-7 0,-1 2-6 16,3-1-3-16,-2 2-4 0,-2-2-8 0,-14 2-3 16,24-2 0-16,-9 2-9 0,-3-1-2 0,-12 1-1 0,25-3-5 15,-15 6 0-15,2-3-4 0,-12 0-3 0,20 1-1 16,-13 1-3-16,-7-2 1 0,18 4-4 16,-11-3 1-16,-7-1-7 0,14 4-8 0,-14-4-8 0,12 6-13 15,-12-6-12-15,7 5-8 0,-7-5-11 0,6 8-18 16,-6-8-17-16,6 7-18 0,-6-7-20 0,5 9-19 15,-5-9-28-15,4 9-211 0,-4-9-420 0,5 10 186 16</inkml:trace>
</inkml:ink>
</file>

<file path=ppt/ink/ink322.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in"/>
          <inkml:channel name="T" type="integer" max="2.14748E9" units="dev"/>
        </inkml:traceFormat>
        <inkml:channelProperties>
          <inkml:channelProperty channel="X" name="resolution" value="393.73947" units="1/cm"/>
          <inkml:channelProperty channel="Y" name="resolution" value="393.73947" units="1/cm"/>
          <inkml:channelProperty channel="F" name="resolution" value="249.9771" units="1/in"/>
          <inkml:channelProperty channel="T" name="resolution" value="1" units="1/dev"/>
        </inkml:channelProperties>
      </inkml:inkSource>
      <inkml:timestamp xml:id="ts0" timeString="2023-08-11T05:37:04.677"/>
    </inkml:context>
    <inkml:brush xml:id="br0">
      <inkml:brushProperty name="width" value="0.04667" units="cm"/>
      <inkml:brushProperty name="height" value="0.04667" units="cm"/>
      <inkml:brushProperty name="color" value="#3165BB"/>
      <inkml:brushProperty name="fitToCurve" value="1"/>
    </inkml:brush>
  </inkml:definitions>
  <inkml:trace contextRef="#ctx0" brushRef="#br0">2601 2375 113 0,'0'0'130'0,"0"0"-5"0,0 0 1 16,0 0-8-16,-6-8-9 0,6 8 3 0,0 0-6 15,0 0-7-15,0 0-6 0,0 0-1 0,0 0-6 16,0 0-5-16,0 0-5 0,0 0-8 0,0 0-1 16,0 0-2-16,0 0-12 0,0 0 0 15,0 0-7-15,0 0-7 0,0 0-2 0,0 0-4 0,0 0-4 16,0 0-1-16,0 0-6 0,0 0-1 15,0 0-1-15,0 0-4 0,0 0 0 0,0 0 11 0,0 0 2 16,0 0 3-16,0 0-1 0,0 0 2 0,0 0-3 16,0 0 2-16,0 0 1 0,33 12 0 0,-33-12-2 15,19 3-5-15,-10 1 0 0,3-3-5 0,0 4-1 16,3-5 0-16,3 2-5 0,-2 2 0 0,2-3-2 16,0 3-1-16,-1-2 1 0,2-1-2 0,0 3-3 15,1-2-1-15,-1-2 3 0,1 0-3 0,-1 0-2 16,-6 0 4-16,4 0-4 0,4-2 0 0,-3 1 7 15,-3 1 0-15,1-4 7 0,-6 2 7 0,-10 2 1 16,20 0 1-16,-20 0 4 0,13-4-5 0,-2 1-2 16,-11 3 1-16,15-2-4 0,-15 2-2 0,11-2 0 15,-11 2-1-15,0 0-2 0,15-3 0 0,-15 3-4 16,12 0 0-16,-12 0-2 0,0 0-3 0,21-2 3 16,-21 2-4-16,12 2 0 0,-12-2-1 0,17 0 2 15,-17 0-3-15,16 3 1 0,-9-3-2 0,-7 0 0 0,12 2 0 16,-12-2-1-16,11 2 0 0,-11-2 2 0,0 0-3 15,13 0 1-15,-13 0 1 0,0 0 0 16,0 0 4-16,0 0-4 0,0 0-7 0,0 0-23 16,0 0-28-16,0 0-31 0,0 0-30 0,0 0-42 0,0 0-30 15,0 0-231-15,-49 0-451 0,34 0 200 0</inkml:trace>
</inkml:ink>
</file>

<file path=ppt/ink/ink323.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in"/>
          <inkml:channel name="T" type="integer" max="2.14748E9" units="dev"/>
        </inkml:traceFormat>
        <inkml:channelProperties>
          <inkml:channelProperty channel="X" name="resolution" value="393.73947" units="1/cm"/>
          <inkml:channelProperty channel="Y" name="resolution" value="393.73947" units="1/cm"/>
          <inkml:channelProperty channel="F" name="resolution" value="249.9771" units="1/in"/>
          <inkml:channelProperty channel="T" name="resolution" value="1" units="1/dev"/>
        </inkml:channelProperties>
      </inkml:inkSource>
      <inkml:timestamp xml:id="ts0" timeString="2023-08-11T05:34:07.175"/>
    </inkml:context>
    <inkml:brush xml:id="br0">
      <inkml:brushProperty name="width" value="0.04667" units="cm"/>
      <inkml:brushProperty name="height" value="0.04667" units="cm"/>
      <inkml:brushProperty name="color" value="#ED1C24"/>
      <inkml:brushProperty name="fitToCurve" value="1"/>
    </inkml:brush>
    <inkml:brush xml:id="br1">
      <inkml:brushProperty name="width" value="0.04667" units="cm"/>
      <inkml:brushProperty name="height" value="0.04667" units="cm"/>
      <inkml:brushProperty name="color" value="#3165BB"/>
      <inkml:brushProperty name="fitToCurve" value="1"/>
    </inkml:brush>
  </inkml:definitions>
  <inkml:trace contextRef="#ctx0" brushRef="#br0">3170-659 61 0,'0'0'145'15,"0"0"-8"-15,0 0-6 0,0 0-8 0,2-13-6 16,-2 13-6-16,0 0-5 0,0 0-1 0,0 0-5 15,0 0-4-15,2-10-2 0,-2 10-2 0,0 0-3 0,0 0-2 16,0 0-2-16,0 0 1 0,0 0-10 0,0 0-4 16,0 0-12-16,0 0-6 0,0 0-4 15,0 0-10-15,0 0-4 0,0 0-6 0,0 0-3 16,0 0-3-16,0 0-3 0,0 0 4 0,0 0-3 0,0 0 0 16,-4 34-7-16,6-23 3 0,-2-11 5 0,4 19 2 15,-1-7-3-15,0 3 2 0,-2-2-1 0,4 1 1 16,-4 0-2-16,1 0 2 0,-1-3-4 0,2 2-2 15,-1 2-4-15,-1 0 5 0,2 0-2 16,-1-3-2-16,-1 1-1 0,1-2 2 0,-4 3-3 0,2-1-2 16,2 0-1-16,-4 0 1 0,1-4-3 0,1-9 5 15,0 18-5-15,0-18 0 0,1 21 3 0,-2-13-4 16,1-8-19-16,-2 13-10 0,2-13-16 0,-4 17-19 16,2-10-12-16,2-7-16 0,-3 13-19 0,3-13-27 15,0 0-18-15,5 13-21 0,-5-13-154 0,0 0-350 16,0 0 155-16</inkml:trace>
  <inkml:trace contextRef="#ctx0" brushRef="#br0" timeOffset="623.74">2958-643 171 0,'0'0'172'0,"0"0"-14"0,0 0-3 0,0 0-24 15,0 0-3-15,-6-6-10 0,6 6-9 0,0 0-11 0,0 0-11 16,0 0-6-16,0 0-10 0,0 0-9 0,0 0-7 16,0 0-1-16,0 0-7 0,27-10-3 15,-16 7-4-15,-11 3-5 0,22-3-3 0,-4 3 8 0,-3 0-9 16,4 0 6-16,6-2-6 0,-5 5-8 0,-1-3 2 16,2 2-3-16,-1-2 1 0,0 4-3 0,-3-5-2 15,2 2-1-15,1 3-3 0,-3 1-2 0,0-3-3 16,-1 2 0-16,-1-1-5 0,-1 4 6 0,1-4-2 15,-5 0-5-15,3 1 3 0,-4-1 1 0,0 0 2 16,-9-3-6-16,15 10-1 0,-7-9 1 0,-8-1 1 16,13 5-1-16,-7-2 0 0,-6-3 0 0,13 6-2 15,-13-6 1-15,9 6-3 0,-9-6 4 0,11 8-4 16,-11-8 3-16,9 7 0 0,-9-7 1 0,7 7-3 16,-7-7-2-16,9 8 3 0,-9-8-4 0,8 6-1 15,-8-6 4-15,0 0-4 0,6 11 4 0,-6-11 0 16,0 0-1-16,1 7 2 0,-1-7-2 0,0 0 7 15,0 0-2-15,0 0 2 0,-9 18 1 0,9-18-2 16,-10 8 3-16,2-4 2 0,8-4-1 0,-15 5-8 16,5-2 7-16,10-3-3 0,-16 7 0 0,4-3 1 15,0-1 0-15,3 0-6 0,-3-1 1 0,12-2-9 16,-24 5-11-16,11 1-9 0,2-2-14 0,-1-1-1 16,12-3-18-16,-18 5-23 0,9-4-1 0,9-1-9 15,-10 5-28-15,10-5-13 0,-14 5-134 0,14-5-291 0,-7 5 129 16</inkml:trace>
  <inkml:trace contextRef="#ctx0" brushRef="#br0" timeOffset="1175.33">3547-238 22 0,'0'0'186'0,"0"0"-12"15,0 0-18-15,0 0-14 0,0 0-16 16,0 0-9-16,0 0-3 0,3 12-16 0,-3-12-8 0,0 0-1 16,5 8-12-16,-5-8-1 0,0 0-8 0,7 8-5 15,-7-8-3-15,11 3 1 0,-11-3-7 0,9 5-2 16,-9-5-4-16,12 1 1 0,-12-1-6 0,20 4-3 16,-8-4-3-16,-12 0-4 0,17-2-3 0,-5 0 0 15,0 1-4-15,-12 1-3 0,21-6-3 0,-8-1 1 16,-3 4-5-16,-2-2-2 0,-1 0-2 0,-7 5 2 15,14-11-1-15,-7 7 2 0,-2-3-10 0,-1-3 6 16,-4 10 1-16,6-15-1 0,-1 5 0 0,-5 10-2 0,0-14-1 16,0 3 3-16,0 11-5 0,-5-17 1 15,5 17-5-15,-7-13 4 0,1 8-5 0,6 5-1 16,-15-13 2-16,4 11-4 0,2-2 4 0,0-1 0 16,-4-1-3-16,-3 3-1 0,1 3 2 0,0 0-3 15,1 0 3-15,-1 0 0 0,-1 3-1 0,1 3 2 16,3-2-8-16,-3-3-11 0,2 9-16 0,4-7-3 0,-5 4-11 15,0 0-6-15,5 0-21 0,0-4-10 16,1 3-24-16,8-6-21 0,-9 12-49 0,3-8-94 0,6-4-294 16,0 0 131-16</inkml:trace>
  <inkml:trace contextRef="#ctx0" brushRef="#br0" timeOffset="1844.36">4570-598 126 0,'0'0'232'0,"0"0"-19"0,0 0-15 16,0 0-16-16,0 0-16 0,0 0-14 0,0 0-16 16,0 0-18-16,0 0-10 0,0 0-14 0,0 0-9 15,0 0-3-15,0 0-1 0,0 0 7 0,0 0 6 16,12 35-3-16,-7-26-2 0,-2 1-7 0,0 2-5 16,1 5-3-16,1-4-4 0,-1 2-8 15,-1 1-5-15,-3-1-3 0,3 3-2 0,2 0-10 0,-4-2-2 16,-1-6-2-16,5 6-4 0,-2 0-2 0,0-1-3 15,-3-4-1-15,0 4-3 0,0-4-2 0,1-3-3 16,-1-8 1-16,0 21-1 0,0-12-3 0,0-9-2 16,0 18-1-16,0-10-18 0,0-8-17 0,-1 18-23 15,1-18-25-15,-3 10-20 0,3-10-26 0,-11 10-21 16,11-10-27-16,-4 7-19 0,4-7-225 0,-14 4-440 16,14-4 195-16</inkml:trace>
  <inkml:trace contextRef="#ctx0" brushRef="#br0" timeOffset="2322.37">4502-586 168 0,'0'0'183'0,"0"0"-18"0,1-15-15 0,-1 15-14 16,0 0-15-16,5-15-8 0,-1 11-12 0,-4 4-9 16,0 0-9-16,9-12-4 0,-6 4-11 0,-3 8-7 15,12-8-5-15,-4 5-2 0,-1-2-6 0,-7 5-1 16,16-3 0-16,-8-3 2 0,1 2-6 0,6 2 2 16,-3 1 1-16,0-1-5 0,0 1 3 0,-2 0-4 15,6-2 0-15,-1 0-2 0,0 2-3 0,-1 1-1 16,4 0-4-16,-2 0-1 0,-6 1-3 0,2-1-1 15,-12 0-1-15,21 3-5 0,-9 0 0 0,-1-6-5 16,-11 3-2-16,16 4 1 0,-7-1-1 0,-9-3-4 16,12 5-1-16,-12-5 1 0,13 5-3 0,-8-1 3 15,-5-4-2-15,4 7 0 0,-4-7-2 0,8 7 0 0,-8-7-2 16,3 10 4-16,-3-10 1 0,0 0 0 0,0 14 6 16,0-14 2-16,0 0-1 0,-6 15-1 15,6-15-1-15,-8 11 2 0,2-5-2 0,-3-3 3 16,9-3-3-16,-16 14-2 0,5-7-2 0,-3 0 2 0,-1 0-1 15,3-1-2-15,-3-1-1 0,0 2 0 16,3-1-6-16,-4 1-19 0,1-2-16 0,1 1-16 16,7-2-25-16,-5 2-23 0,4-2-28 0,8-4-28 0,-13 11-43 15,4-5-126-15,9-6-351 0,-6 10 155 0</inkml:trace>
  <inkml:trace contextRef="#ctx0" brushRef="#br0" timeOffset="2892.51">5012-309 132 0,'6'-7'158'16,"-6"7"-10"-16,6-11-11 0,-6 11-10 0,4-7-8 0,-4 7-8 15,9-13-4-15,-9 13-8 0,6-7-7 16,-6 7-6-16,11-14-3 0,-11 14-2 0,6-10-2 16,-6 10-3-16,6-11-7 0,-6 11 2 0,7-7 1 0,-7 7-12 15,0 0 4-15,0-11-5 0,0 11-2 0,0 0-1 16,6-10-1-16,-6 10-6 0,0 0-1 16,0 0-3-16,6-8-1 0,-6 8-4 0,0 0 2 15,0 0-8-15,0 0 0 0,0 0-4 0,0 0-6 0,0 0-2 16,0 0-1-16,0 0-5 0,0 0-3 0,0 0 0 15,0 0 0-15,0 0-6 0,0 0 3 0,0 0-1 16,0 0 0-16,7 25 1 0,-7-25-3 0,0 16 4 16,3-8-1-16,-3 3 1 0,0-11 0 0,3 20-3 15,-1-5 4-15,-2-6-4 0,0 3 2 0,0 1 2 16,0 2 0-16,-2-4-1 0,2 3-5 0,-3-1 0 16,3-13 3-16,0 24-1 0,0-15-1 0,-3 2-15 15,3-11-18-15,-4 16-29 0,2-5-29 0,-2-1-29 16,4-10-45-16,0 13-32 0,0-13-186 0,0 12-408 15,0-12 181-15</inkml:trace>
  <inkml:trace contextRef="#ctx0" brushRef="#br0" timeOffset="4750.13">7010-601 31 0,'0'0'178'0,"2"-15"-5"0,-2 15-10 16,0-11-16-16,0 11-12 0,3-10-8 0,-3 10-11 0,9-12-9 15,-9 12-10-15,3-10-7 0,-3 10 1 0,4-15-6 16,2 10-7-16,-6 5-3 0,6-8-5 0,-6 8-10 15,8-6-5-15,-8 6-5 0,9-7-3 0,-9 7-4 16,10-6-3-16,-10 6-4 0,12-5 2 0,-12 5-3 16,16-2-4-16,-10-2 4 0,-6 4-7 0,20-1 5 15,-7-2-2-15,-13 3 0 0,19-1-3 0,-5 1-2 16,-1 1-4-16,-4 2 1 0,-9-3-4 0,20 4-4 16,-13-3-2-16,5 1-1 0,-12-2-1 0,16 11-2 15,-7-7 2-15,-4 3-5 0,4-1 2 0,-6 1 0 16,4-3-2-16,-7-4-3 0,6 14 3 0,-3-5-3 15,-3-9-4-15,5 15 6 0,-2-9-1 0,-3-6 5 16,0 12-6-16,0-12 1 0,-8 15 2 0,2-8-1 16,6-7 1-16,-13 13-3 0,1-6 4 0,-2-1 6 15,4-5-8-15,-5 6 2 0,2 3-2 0,2-6 0 0,-1-1-8 16,-1 3-10-16,-1-1-18 0,3 1-16 16,-3-5-16-16,7 3-21 0,-5 2-23 0,12-6-25 15,-20 3-20-15,13 1-42 0,7-4-114 0,-12 4-333 16,12-4 148-16</inkml:trace>
  <inkml:trace contextRef="#ctx0" brushRef="#br0" timeOffset="4297.98">7021-544 125 0,'0'0'202'0,"6"-10"-14"0,-6 10-15 16,3-9-5-16,-3 9-5 0,4-8-7 0,-4 8-4 16,0 0-10-16,6-10-5 0,-6 10-5 0,0 0-6 15,3-10-6-15,-3 10-10 0,0 0-4 0,0 0-7 16,0 0-8-16,0 0-9 0,0 0-7 0,0 0-9 15,3-10-10-15,-3 10-2 0,0 0-11 0,0 0-5 16,0 0-2-16,0 0-5 0,0 0-5 0,0 0 0 16,0 0-4-16,0 31-2 0,0-31-15 0,0 20 4 15,5-9 0-15,-5-2-2 0,0 6 2 0,3-6-1 16,0 6-2-16,3-4-3 0,1 5 2 0,-7-4 3 16,3 2-2-16,-3-4-1 0,6 1-1 0,-3-1 3 15,0-2-1-15,0 2-1 0,-3-10-1 0,4 18 2 16,-1-9 0-16,0 0-15 0,-3-9-17 0,0 13-21 15,0-13-15-15,0 17-20 0,0-17-37 0,-3 13-23 16,3-13-5-16,-7 8-36 0,7-8-195 0,-15 6-409 16,15-6 181-16</inkml:trace>
  <inkml:trace contextRef="#ctx0" brushRef="#br0" timeOffset="5434.55">7297-362 73 0,'0'0'194'16,"0"0"-14"-16,0 0-17 0,0 0-10 0,0 0-10 15,0 0-3-15,16-27-12 0,-16 27-13 0,9-5-9 16,-9 5-7-16,6-8-8 0,-6 8-9 0,10-8-6 16,-10 8-6-16,14-5-5 0,-14 5-6 0,12-5-6 15,-12 5-3-15,7-8-7 0,-7 8-5 0,12-3-1 16,-12 3-8-16,0 0 0 0,20-4-4 0,-20 4-1 16,10 2-3-16,-10-2-2 0,13-3-3 0,-13 3-2 15,0 0-1-15,17 1-2 0,-17-1-2 0,12 5-2 16,-12-5 0-16,7 6-2 0,-1 1-3 0,-6-7-2 15,6 10 3-15,-3-3 2 0,2 2-3 0,-5-9 4 16,0 15 0-16,0-15-2 0,0 18 0 0,0-7-2 16,0-11 4-16,0 18-5 0,-5-9 6 0,2 2-3 15,0 2 3-15,-3-5 1 0,-1 6-1 0,4-5-3 0,-6 2 3 16,1 0 1-16,-1-4 0 0,2 1-2 16,1-2-3-16,-4 1 4 0,-2 1 4 0,4 0-1 15,-1-6 0-15,-4 4 0 0,4-1-2 0,9-5 1 0,-17 6 1 16,7-3-1-16,10-3 3 0,-12 4-4 0,12-4 2 15,-13 3-3-15,13-3 6 0,-14 2-2 16,14-2 4-16,0 0 4 0,0 0 0 0,-13 2 0 16,13-2-1-16,0 0-3 0,0 0 1 0,0 0-3 0,0 0 1 15,0 0-3-15,0 0-2 0,0 0-4 0,0 0 1 16,0 0 0-16,0 0-1 0,0 0-2 0,0 0 2 16,0 0-5-16,0 0 1 0,37-11-1 0,-25 11 0 15,1 0 0-15,7 2 0 0,-4 0 0 0,1-1 0 16,2 3-3-16,-4-2-9 0,3 2-10 0,-3-3-2 15,4 1-17-15,-5 2-7 0,-1-2-16 0,2 6-10 16,-8-7-14-16,-7-1-21 0,20 6-13 0,-11-6-20 16,1 1-39-16,-10-1-138 0,20 2-345 0,-10-2 153 15</inkml:trace>
  <inkml:trace contextRef="#ctx0" brushRef="#br0" timeOffset="7483.21">8569-601 60 0,'0'0'191'0,"-6"-11"-9"0,6 11-13 0,0 0-17 16,-3-15-8-16,3 15-15 0,0 0-11 0,-3-10-8 15,3 10-11-15,0 0-4 0,0 0-13 0,-3-12-3 16,3 12-9-16,0 0-4 0,0 0-7 0,0 0-11 15,0 0 2-15,0 0-9 0,6-13-3 0,-6 13-6 16,0 0-3-16,19-2-7 0,-19 2 1 0,17 0-4 16,-17 0 0-16,22 5-3 0,-15-4 0 0,13 1-2 15,-5 2-1-15,1 0-5 0,1 0 1 0,-1 0 2 16,0 3-9-16,-2-2 3 0,2 0 2 0,-7-2-2 16,5 5 1-16,-2-3-1 0,-5-3-2 0,5 5 3 15,-5 0 0-15,-1-2-6 0,3 3 1 0,-9-8 6 0,12 8-5 16,-7-1 0-16,-5-7-2 0,7 9 1 15,-7-9 0-15,3 9-3 0,-3-9 2 0,5 9 2 16,-5-9 0-16,0 0-1 0,-2 15-2 0,2-15 5 16,0 0-1-16,-13 13 0 0,7-9 1 0,6-4 0 0,-20 9-2 15,11-5-4-15,-1-1-15 0,1 1-17 16,-1-2-11-16,-2 3-21 0,1-3-5 0,-1 1-34 16,12-3-24-16,-21 5-43 0,5-4-104 0,7 1-298 0,9-2 131 15</inkml:trace>
  <inkml:trace contextRef="#ctx0" brushRef="#br0" timeOffset="6996.15">8749-581 77 0,'0'0'141'15,"0"0"-33"-15,0 0-8 0,0 0-1 0,0 0-13 16,0 0-18-16,0 0 2 0,0 0-7 0,0 0-3 15,0 0-3-15,0 0-9 0,0 0-15 0,0 0 7 16,0 0-4-16,0 0-13 0,0 0 7 0,0 0 5 16,0 0-2-16,0 0 2 0,0 0-3 0,0 0 6 15,0 0-9-15,0 0-3 0,0 0 0 0,0 0 14 16,0 0 6-16,0 0-1 0,0 0 2 0,0 0 1 16,-16 31-4-16,16-24-2 0,0-7 4 0,-2 21 6 15,-1-12 6-15,3 7-1 0,-3-2-5 0,3 2-1 16,-3-4-2-16,3 3-2 0,-3-1-2 0,3-1-3 15,0 1 2-15,0-1-1 0,0-13-3 0,0 24-3 16,0-14-1-16,0-10-8 0,3 18 1 0,-3-11-1 16,0-7-4-16,0 17-5 0,3-10 2 0,-3-7-4 15,0 12 0-15,0-12 1 0,-3 13-8 0,3-13-2 16,-3 11-13-16,3-11-9 0,-3 13-20 0,3-13-21 16,-7 11-26-16,7-11-18 0,-10 9-19 0,10-9-31 15,-9 8-36-15,9-8-130 0,0 0-339 0,0 0 150 16</inkml:trace>
  <inkml:trace contextRef="#ctx0" brushRef="#br0" timeOffset="8246.48">8939-309 39 0,'0'0'231'0,"0"0"-18"0,0 0-16 16,0 0-13-16,0 0-17 0,0 0-8 0,0 0-13 16,0 0-12-16,6-38-8 0,-6 38-13 0,0 0-14 15,4-10-10-15,-4 10-7 0,8-7-8 0,-8 7-13 16,0 0-4-16,12-5-1 0,-12 5-10 0,13-2-6 16,-13 2 0-16,15-1-7 0,-15 1-1 0,18 0-5 15,-18 0-5-15,15 3-3 0,-15-3-2 0,13 4 0 0,-13-4-3 16,14 3-1-16,-14-3-5 0,10 9 1 0,-10-9-1 15,9 2-4-15,-9-2 3 16,6 10-3-16,-6-10 1 0,0 12 1 0,0-12-1 0,0 13-2 0,0-13 1 16,-6 13 0-16,6-13 2 0,-6 8-1 0,-2 0 2 15,3-2-4-15,-1 1 1 0,-5-3 0 16,5 1 5-16,-4 1-3 0,10-6 0 0,-17 6-2 16,8-2 0-16,-1 0 0 0,10-4-4 0,-12 7-3 0,12-7 8 15,-10 3-1-15,10-3-1 0,0 0-2 0,-9 6 6 16,9-6-6-16,0 0 2 0,0 0 0 0,0 0 4 15,0 0-3-15,0 0 2 0,0 0-4 16,0 0 0-16,0 0-1 0,0 0-1 0,0 0 1 0,0 0 0 16,0 0 1-16,0 0-6 0,0 0 5 0,34-3 1 15,-34 3-3-15,0 0 2 0,19-1 0 0,-19 1-1 16,11 4 0-16,-11-4 2 0,13 2-5 0,-13-2 0 16,0 0 3-16,15 2-1 0,-15-2-4 0,8 3 2 15,-8-3-2-15,0 0 3 0,11 5-2 0,-11-5 0 16,6 6 3-16,-6-6 0 0,5 11 0 0,-5-11 3 15,-3 11-5-15,3-11 3 0,0 0 0 0,-5 18-5 16,5-18 10-16,-9 11-1 0,5-4 4 0,-5 0 3 16,0-1-4-16,-1 1 3 0,-4-1-3 0,-1-1 1 15,2-1-6-15,-4 2 6 0,1-2-3 0,0 0 4 16,-1-2-6-16,-1 4-12 0,2-1-11 0,3-1-28 16,-1-2-26-16,1-1-29 0,1 3-14 0,12-4-30 15,-20 0-55-15,7 0-141 0,13 0-371 0,-12-5 163 16</inkml:trace>
  <inkml:trace contextRef="#ctx0" brushRef="#br0" timeOffset="9506.25">10321-567 20 0,'0'-9'166'0,"0"9"0"16,0 0-9-16,2-12-12 0,-2 12 2 0,0 0-14 15,4-11 0-15,-4 11-6 0,0 0-7 16,0 0-1-16,2-13-9 0,-2 13-3 0,0 0-8 0,0 0-5 16,0 0-2-16,0 0-9 0,0 0-4 0,0 0-4 15,1-10-13-15,-1 10-4 0,0 0-7 0,0 0-8 16,0 0-2-16,0 0-3 0,0 0-5 0,0 0 4 16,0 0-1-16,0 0 2 0,12 31 0 0,-10-25 2 15,2 4 0-15,1 2 2 0,-1 5-4 0,-1-8 1 16,1 7-2-16,2-3 4 0,-1 0-12 0,1 2 2 15,-3-2-4-15,0 2-3 0,0-1-2 0,1 0-2 0,-2 1-2 16,2-2-1-16,-4 0 0 0,2-2-6 16,-2-11 3-16,0 20-2 0,1-12 0 0,-1-8-2 15,0 17-2-15,0-10 3 0,0-7-3 0,0 17 3 16,0-17-6-16,0 13-12 0,0-13-16 0,0 11-11 16,0-11-17-16,0 0-10 0,2 12-15 0,-2-12-17 0,3 11-11 15,-3-11-20-15,0 0-28 0,0 0-28 16,7 6-208-16,-7-6-420 0,0 0 186 0</inkml:trace>
  <inkml:trace contextRef="#ctx0" brushRef="#br0" timeOffset="9945.09">10378-625 73 0,'0'0'160'15,"3"-18"-5"-15,-3 18-4 0,3-9-2 0,-3 9-3 16,0-13-9-16,0 13-6 0,0 0-3 0,4-11-9 16,-4 11-10-16,0 0-8 0,2-15-9 0,-2 15-9 15,0 0-5-15,0 0-12 0,4-7-4 0,-4 7-5 16,0 0-7-16,0 0-6 0,8-7-4 0,-8 7-4 15,0 0-2-15,15 0-1 0,-15 0-6 0,16 7-2 16,-7-3-1-16,0-1 0 0,1 2 0 0,-1 2 2 16,2-2 2-16,1 4-2 0,1-2 2 0,-5 0-3 15,-1 0-1-15,1 3-4 0,2-4 1 0,-1 4-5 16,-3-2 1-16,-3 1-4 0,-3-9-1 0,6 15-1 16,-3-5 0-16,-3-10-1 0,1 15 4 0,-1-15-1 15,-6 15 1-15,6-15 4 0,-12 10-3 0,3-4-3 16,-7 2-2-16,1-5 2 0,-1 3 1 0,-2-5 1 0,0 5-4 15,2-2-3-15,-2-3 1 16,0 3-10-16,4-1-12 0,1 0-21 0,4 0-19 0,9-3-18 16,-16 4-32-16,16-4-24 0,-11 2-17 0,11-2-15 0,0 0-189 15,0 0-378-15,0 0 168 0</inkml:trace>
  <inkml:trace contextRef="#ctx0" brushRef="#br0" timeOffset="10387.22">10619-254 74 0,'0'0'236'0,"0"0"-11"0,0 0-15 16,0 0-9-16,0 0-17 0,0 0-16 0,0 0-16 16,0 0-12-16,0 0-16 0,0 0-16 0,0 0-10 15,0 0-12-15,0 0-8 0,0 0-6 0,0 0-10 16,0 0 0-16,0 0-2 0,-5 20-2 0,6-11-1 15,-1-9-4-15,-1 13-2 0,1-13-5 0,1 15-1 16,0-5-4-16,-1-10-1 0,5 14 6 0,-1-9-7 16,-4-5 0-16,5 13-1 0,-1-7-3 0,4 1 4 15,-8-7-11-15,12 8-2 0,-6-3-3 0,1 0 0 16,-7-5-1-16,15 6-3 0,-7-2-1 0,4-1-9 16,-2-2-17-16,-10-1-17 0,19 6-22 0,-11-6-19 15,-8 0-25-15,16 4-18 0,-16-4-33 0,14-3-26 0,-14 3-25 16,16-8-188-16,-10 5-413 0,-2-3 182 0</inkml:trace>
  <inkml:trace contextRef="#ctx0" brushRef="#br0" timeOffset="10580.39">10861-215 133 0,'0'0'224'0,"0"0"-17"0,0 0-17 15,0 0-19-15,0 0-20 0,0 0-15 0,0 0 1 0,0 0-2 16,0 0-3-16,0 0-8 0,0 0-12 0,-13 28-10 15,10-16-8-15,-6 1-11 0,4-3-4 0,-4 5-9 16,2-2-8-16,-8 7-3 0,7-4-5 0,-8 3-18 16,3 1-26-16,-2 2-24 0,1-2-38 0,-4 2-38 15,5-5-42-15,3-1-51 0,-7-2-156 0,8-1-367 16,2 1 164-16</inkml:trace>
  <inkml:trace contextRef="#ctx0" brushRef="#br0" timeOffset="11750.38">12300-564 25 0,'0'0'231'0,"0"0"-17"0,0 0-17 0,0 0-21 0,0 0-16 16,0 0-20-16,0 0-15 0,0 0-8 0,0 0-3 15,0 0-7-15,0 0 4 0,0 0-6 16,-13 27-8-16,13-27-3 0,-8 18-4 0,7-7-8 15,-5 2-8-15,4-1-5 0,-1 5-9 0,2-2 1 0,-1 3-3 16,-2-2-8-16,1 1-11 0,0-3-6 0,2 1 0 16,-5 2-4-16,0-7-1 0,4 5-3 0,1 0-2 15,-4-4-3-15,4-3 5 0,-4 2-8 0,2 0 1 16,3-10-7-16,-9 19-13 0,5-11-22 0,-5-1-22 16,6 0-21-16,3-7-21 0,-14 12-20 0,4-7-31 15,3 0-18-15,7-5-30 0,-14 5-153 0,14-5-369 16,0 0 163-16</inkml:trace>
  <inkml:trace contextRef="#ctx0" brushRef="#br0" timeOffset="12150.24">12232-586 55 0,'9'-10'179'0,"-5"5"-19"0,-4 5-9 0,14-11-9 15,-12 6-11-15,-2 5-6 0,12-11-5 0,-6 6-12 0,-6 5-4 16,15-8-2-16,-9 2-8 0,-6 6-8 16,17-4-2-16,-10 3-5 0,-7 1 0 0,20-4-3 15,-12 4-8-15,4-2-5 0,-12 2-2 0,20 2-6 16,-11 0-6-16,1 1-6 0,-1 1-2 0,0 2-4 0,0 2-4 15,-2-2-2-15,2 1-4 0,-3 1-3 16,-1 2-4-16,1 0 1 0,-2 1-3 0,2 0 5 16,-1-1-7-16,-2 0 1 0,0 1-4 0,-2-2 5 15,-1-9-6-15,0 22 2 0,0-15 0 0,0-7 3 0,-6 17-3 16,3-10-2-16,-7 0 0 0,2 1 2 0,-4-3-2 16,0 3-2-16,-2-1-5 0,-1-3 3 0,1 1-16 15,-4 0-20-15,2-1-16 0,3 3-28 0,-4-3-17 16,1 0-39-16,-1-2 1 0,10-1-35 0,-2 3-39 15,9-4-106-15,-18 2-332 0,18-2 148 0</inkml:trace>
  <inkml:trace contextRef="#ctx0" brushRef="#br0" timeOffset="12890.15">12684-243 130 0,'0'0'180'0,"0"0"-13"15,-8 4-15-15,8-4-16 0,0 0-3 0,-7 5-12 16,7-5-16-16,0 0-5 0,0 0-8 0,-9 11-3 15,9-11-18-15,-5 6-4 0,5-6-4 0,0 0-7 16,-4 10-12-16,4-10-2 0,-5 10-1 0,5-10-2 16,0 0-5-16,-1 13-2 0,1-13-1 0,0 0-5 15,0 0 1-15,4 18-4 0,-4-18-6 0,6 7 3 16,-3 0-3-16,-3-7 2 0,12 10-2 0,-6-6 3 16,-6-4-3-16,16 8-2 0,-5-6 0 0,-2 6-1 15,7-5 1-15,-7 1-1 0,3-1 3 0,0 1-2 16,-4 2-2-16,1-4 0 0,-9-2 3 0,17 9-8 15,-9-8 1-15,-1 1 1 0,-7-2-3 0,14 10 4 16,-14-10-6-16,7 4 4 0,-1 3-5 0,-6-7 3 0,11 8 0 16,-11-8 0-16,1 6 0 0,-1-6 2 15,2 11 3-15,-2-11 9 0,0 0 0 0,0 0 2 16,-9 18-3-16,1-12 0 0,8-6 2 0,-22 11-3 16,7-8-4-16,0 1-3 0,-3 3-8 0,3 1-18 0,-3-3-19 15,3-1-29-15,0-1-25 0,-1-1-27 16,1 4-17-16,2-6-37 0,-1 2-159 0,4 1-352 0,10-3 156 15</inkml:trace>
  <inkml:trace contextRef="#ctx0" brushRef="#br0" timeOffset="12485.38">12670-275 162 0,'0'0'182'0,"14"-3"-11"0,-14 3-8 0,13 0-11 15,-13 0-11-15,15 3-9 0,-15-3-11 16,19 0-10-16,-7 0-14 0,-12 0-3 0,18 1-13 16,-9-1-12-16,-9 0-3 0,18 4-6 0,-18-4-6 0,16 2-7 15,-10-1-5-15,-6-1-8 0,15 2-12 16,-15-2-22-16,12 4-23 0,-12-4-33 0,11 2-22 0,-11-2-26 16,13 0-41-16,-13 0-122 0,0 0-287 15,0 0 127-15</inkml:trace>
  <inkml:trace contextRef="#ctx0" brushRef="#br0" timeOffset="14784.16">14414-575 137 0,'-5'-10'178'0,"5"10"-8"0,0 0-14 16,-4-13-8-16,4 13-7 0,0 0-7 0,-2-14-13 15,2 14-10-15,0 0-5 0,2-16-11 0,-2 16-5 16,0 0-8-16,3-19-6 0,-2 14-8 0,-1 5-7 15,6-12-6-15,-6 12-8 0,8-11 0 0,-8 11-9 16,11-5-3-16,-3 2 0 0,-8 3-7 0,19-4-2 16,-4 2-2-16,2 0-2 0,-1 0-4 0,5 1-1 15,-3 1-3-15,7 0 1 0,2 0-3 0,-2 0-1 16,2 3 2-16,-3-3-5 0,1 2 4 0,-5-2-5 16,-2 2 0-16,-2-1-1 0,2-1-1 0,-3 3 3 15,1-3-1-15,-5 3-2 0,-1-2 0 0,-1 2-5 16,-9-3 0-16,20 2 3 0,-10 0-3 0,-10-2 1 0,10 5-2 15,-10-5 0-15,12 3-4 0,-12-3-4 16,8 6 4-16,-8-6 1 0,4 7 0 0,-4-7 0 16,0 0 0-16,6 10 0 0,-6-10 4 0,0 0-2 15,-4 14 2-15,4-14 4 0,0 0 3 0,-8 15 9 16,8-15-1-16,-7 11 2 0,7-11-5 0,-11 13 3 16,4-10-3-16,-2 4-3 0,0-3 3 0,-1 3 0 15,-4 0-3-15,2 1 0 0,0-1-2 0,-3-1-8 0,3 0-17 16,1 1-23-16,0-3-24 0,-2 3-25 0,1-4-20 15,1 3-22-15,1-2-35 0,-2 0-149 16,12-4-342-16,-19 1 152 0</inkml:trace>
  <inkml:trace contextRef="#ctx0" brushRef="#br0" timeOffset="14237.94">14496-494 94 0,'0'0'203'0,"0"0"-11"0,7-14-14 16,-7 14-12-16,0 0-3 0,6-11-8 15,-6 11-4-15,0 0-9 0,7-10-9 0,-1 6-4 16,-6 4-2-16,8-11-3 0,-2 5-8 0,-6 6-4 0,12-6-6 15,-12 6-1-15,6-8-7 0,-6 8-2 0,0 0-12 16,7-10-8-16,-7 10-6 0,0 0-5 0,0 0-12 16,0 0-7-16,0 0-5 0,0 0-3 0,0 0-7 15,0 0-4-15,0 0-2 0,14 17-4 0,-14-17-1 16,1 18-2-16,-1-11-2 0,3 4 1 0,-3-11-3 16,2 24 1-16,-2-10-2 0,0-2-2 0,0 2-2 15,1 1 4-15,-1-6-3 0,5 6 0 0,-8-4-3 16,1 2 6-16,1-2-8 0,1-11-1 0,-2 21 3 15,2-12-1-15,0-9-2 0,-3 17 0 0,3-17 2 16,0 16 0-16,3-8-1 0,-3-8-1 0,-3 16-3 16,3-16-10-16,-1 11-9 0,1-11-10 0,-6 11-8 15,6-11-9-15,-9 14-15 0,4-8-10 0,5-6-17 16,-9 11-15-16,0-7-16 0,9-4-19 0,-10 11-12 16,10-11-18-16,-11 5-12 0,11-5-14 0,-7 4-142 15,7-4-362-15,0 0 160 0</inkml:trace>
  <inkml:trace contextRef="#ctx0" brushRef="#br0" timeOffset="15463.29">14958-309 85 0,'0'0'205'15,"1"-11"-11"-15,-1 11-14 0,0 0-10 0,0 0-8 16,0 0-7-16,0 0-12 0,0 0-7 0,0 0-7 16,0 0-11-16,0 0-12 0,0 0-9 0,0 0-13 15,-12-14-4-15,12 14-7 0,0 0-10 0,0 0-8 16,0 0-2-16,0 0-1 0,-32 18-2 0,23-14-2 16,-3 3-1-16,0 3 0 0,3 0-6 0,-3-3-4 15,0 4-3-15,2 0-3 0,2 2-1 0,-2-3-6 16,2 4 2-16,-1-3-2 0,3-2-5 0,3 0-5 0,-3 4 3 15,3-2-3-15,-1 0 3 0,2-1-5 16,2-10 1-16,-1 17-3 0,2-6 5 0,-1-11-8 16,6 19 8-16,0-10-1 0,0-2-1 0,2-1-5 0,1-2 1 15,-2 4 0-15,10-1 1 0,-4-1-4 0,2-4 0 16,-3 0-2-16,3-1 0 0,-3 1-7 0,3 0 3 16,-2-4-1-16,-13 2 0 0,21-3-2 0,-12 4 2 15,-9-1 3-15,15-8-5 0,-8 0 2 0,-1 5-3 16,-6 3 0-16,9-15 3 0,-6 8-1 0,-3 7-1 15,2-16-3-15,-2 16 1 0,-2-15-7 0,2 15-5 16,-6-12-2-16,6 12-8 0,-10-11-8 0,2 7-10 16,8 4-15-16,-13-4-1 0,13 4-9 0,-17-3-12 15,17 3-19-15,-22 7-14 0,13-6-30 0,-3 1-20 16,12-2-173-16,-16 7-366 0,7-3 162 0</inkml:trace>
  <inkml:trace contextRef="#ctx0" brushRef="#br1" timeOffset="-29518.31">7 79 41 0,'0'0'152'0,"-12"2"-11"16,12-2-5-16,0 0-10 0,0 0 1 0,0 0-8 16,0 0 1-16,0 0-5 0,0 0 0 0,-11 4-7 15,11-4-1-15,0 0-5 0,0 0-7 0,0 0-8 16,0 0-4-16,0 0-8 0,0 0-7 0,0 0-5 16,0 0-8-16,0 0-4 0,0 0-4 0,0 0-6 15,0 0-5-15,0 0-5 0,0 0-1 0,0 0-6 16,0 0 0-16,0 0-1 0,50-10 0 0,-32 8-2 15,1 0 2-15,5-1-4 0,4-4-1 0,-1 3 5 16,6-2 1-16,7 2 8 0,0-1-2 0,2 0 0 16,-3-3 0-16,0 3-3 0,-10 3-3 0,1-1 1 15,-3 1-5-15,0 0-3 0,-8-1 0 0,8-1-3 0,-1 2-3 16,-10 1 0-16,2-2 1 0,-3 2-1 16,3 1-3-16,-3 0 0 0,-1-1-1 0,0 1-3 15,-14 0 3-15,22 1-4 0,-11 0-1 0,-1 3-1 0,-1-1-2 16,-9-3 1-16,18 6 2 0,-11-5 1 0,-7-1-2 15,12 4-1-15,-12-4 8 0,14 7-9 16,-8-2 0-16,1 0 1 0,-7-5 0 0,9 10 0 0,-1-3 0 16,-8-7 0-16,10 9-2 0,-4-1 1 0,-6-8 4 15,6 10-4-15,-3-3-2 0,-3-7 2 0,4 11 0 16,-4-11 4-16,3 11-4 0,-3-11 5 0,0 11-2 16,0-11 1-16,0 0-2 0,-6 15 7 0,6-15 3 15,-10 11 3-15,0-7 4 0,1 0 1 0,-5 2 1 16,-2-1 0-16,-1-4-1 0,0 4-2 0,-4 0-5 15,-2 3-1-15,-5-6 2 0,4 3-3 0,-1 0-1 16,-1-2-2-16,4 4 0 0,0-6-1 0,4 2-1 16,-6 4 2-16,4-2-1 0,1-3-4 0,4 4 0 15,0-3-12-15,-1-1-15 0,7 4-19 0,-2-5-18 0,11-1-18 16,-16 7-23-16,10-1-23 0,6-6-38 16,-9 10-46-16,5-5-170 0,4-5-412 0,-6 9 182 15</inkml:trace>
  <inkml:trace contextRef="#ctx0" brushRef="#br1" timeOffset="-30442.98">311 78 132 0,'39'-10'152'0,"-39"10"-9"0,0 0-5 0,0 0-6 15,0 0-10-15,6-10-12 0,-6 10-7 0,0 0-5 16,4-7-4-16,-4 7-2 0,0 0-9 0,0 0-4 15,0 0-4-15,9-7-4 0,-9 7-3 0,0 0 2 16,0 0-6-16,0 0 0 0,0 0-6 0,8-7 0 16,-8 7-1-16,0 0-3 0,0 0 1 0,0 0 2 15,0 0 0-15,0 0-2 0,0 0-1 0,0 0-3 0,0 0-2 16,0 0-5-16,0 0 1 0,0 0-4 16,0 0-4-16,0 0 0 0,0 0 3 0,0 0-6 15,0 0 2-15,0 0-3 0,0 0 2 0,0 0-5 0,0 0-1 16,0 0 2-16,0 0-5 0,0 0-5 0,0 0 0 15,0 0-4-15,0 0-3 0,0 0-3 0,0 0 2 16,0 0-3-16,0 0 1 0,0 0-1 0,0 0 0 16,0 0 4-16,1 27 1 0,-1-27 0 0,0 17 0 15,2-9 0-15,-2-8 1 0,4 21 1 0,-4-8 0 16,2 2 8-16,1 1 0 0,-3-1 2 0,1-1-3 16,-1 1 2-16,2 1 1 0,-2 2-1 0,4 3 5 15,-4-3-7-15,-3 2 2 0,3 1-1 0,-3 0-2 16,2 0 3-16,-2-1-4 0,1-1 1 0,-2 1-6 15,2-2 2-15,1 1-5 0,-4-3 0 0,4 5 5 16,-1-7-7-16,-1 4-1 0,2-1-2 0,-1 1 5 16,-1-1-5-16,3-1 0 0,-1-1 1 0,-1-1-4 15,2 1-3-15,0-4 5 0,0 2 0 0,-1 1-3 0,2-2 0 16,-1-1 5-16,0 1-6 0,0-12 1 16,0 20 2-16,0-9-3 0,0-11 0 0,-1 18 1 0,1-18 0 15,0 17-5-15,-3-8-7 0,3-9-11 16,-2 15-3-16,2-15-10 0,-1 14-14 0,-2-6-12 0,3-8-19 15,-5 13-10-15,5-13-19 0,-9 12-16 16,9-12-19-16,-3 8-23 0,3-8-20 0,-4 9-20 16,4-9-38-16,0 0-155 0,0 0-429 0,0 0 190 0</inkml:trace>
  <inkml:trace contextRef="#ctx0" brushRef="#br1" timeOffset="-28779.54">1082 442 76 0,'0'0'186'16,"0"0"-14"-16,0 0-13 0,0 0-18 0,0 0-5 15,0 0-15-15,0 0-8 0,0 0-12 0,0 0 0 16,0 0 3-16,0 0 1 0,0 0 2 0,0 0 0 15,0 0 1-15,0 0-1 0,40 6-4 0,-40-6-5 16,24 0-2-16,-9-3-6 0,5 3-3 0,-1-3-8 16,6 3 4-16,4-3-7 0,-4-1-5 0,2 1-4 15,1-1 1-15,-1 3-10 0,4-2 4 0,1-2-4 16,-4 2-5-16,3-2-6 0,-1 4-3 0,0-6-4 0,-3 3-7 16,-5 0-2-16,3-1-2 0,-5 4-4 0,-5-3 0 15,-2 3-2-15,2-1-4 0,-4-1-1 0,-11 3-2 16,17-2-2-16,-17 2 3 0,11-2-6 0,-11 2-2 15,0 0-3-15,13-5-1 0,-13 5 0 0,0 0 0 16,0 0-3-16,12 0-3 0,-12 0-10 0,0 0-6 16,0 0-13-16,0 0-13 0,0 0-16 0,0 0-17 15,0 0-15-15,0 0-24 0,0 0-20 0,-22 20-32 16,22-20-24-16,-14 5-48 0,3-1-152 0,11-4-423 16,-20 2 188-16</inkml:trace>
  <inkml:trace contextRef="#ctx0" brushRef="#br1" timeOffset="-28454.95">1188 619 233 0,'13'3'217'16,"-13"-3"-5"-16,21-3-15 0,-4 2-11 0,-2 1-11 0,2-2-10 16,3 1-8-16,1-1-9 0,-2-2-7 0,8 4-7 15,-3-1-11-15,4-2-10 0,-4 1-9 16,-2 2-10-16,2-3-12 0,-6 3-5 0,0-2-8 0,-2 2-10 16,2 2-3-16,-3-4-5 0,0 2-7 0,2 0-5 15,-17 0 0-15,19 0-6 0,-9 2-5 0,-10-2-14 16,18 2-19-16,-18-2-15 0,14 0-20 0,-14 0-22 15,13 1-20-15,-13-1-25 0,12 2-36 0,-12-2-27 16,11 3-52-16,-11-3-135 0,0 0-386 0,16-3 170 16</inkml:trace>
  <inkml:trace contextRef="#ctx0" brushRef="#br1" timeOffset="-27357.41">2547-217 118 0,'0'0'127'0,"0"0"-2"16,0 0-6-16,0 0 0 0,0 0-6 0,0 0-6 16,0 0-6-16,4-9-2 0,-4 9-1 0,0 0-5 15,0 0-3-15,0 0 0 0,0 0-8 0,0 0-5 0,0 0-9 16,0 0-9-16,0 0-5 0,0 0-2 16,0 0-5-16,0 0-4 0,0 0 1 0,0 0-2 0,0 0 2 15,-33 18 0-15,21-9 1 0,2-1-3 16,1 8 3-16,-6-3 4 0,-1 5-5 0,1 2 3 0,0 1-3 15,-2 6-2-15,1 5-6 0,-3 3-2 16,1 1-1-16,1 5-5 0,5 1-2 0,2-1 0 16,0 0-4-16,-1 2 3 0,4 3-5 0,4 1-2 0,3 0-2 15,0-1 1-15,-3-2-3 0,1-1 0 0,2 0 1 16,-1-2-3-16,4-2-4 0,0-4-3 0,0 2-3 16,-2-10-6-16,2 2-10 0,-3-4-3 0,0 1-14 15,2 0-13-15,-4-4-15 0,-2-2-25 0,4-3-26 16,0-3-38-16,0 3-57 0,-2-3-140 0,4-3-374 15,2-1 166-15</inkml:trace>
  <inkml:trace contextRef="#ctx0" brushRef="#br1" timeOffset="-20655.07">2735 143 143 0,'0'0'171'0,"0"0"-5"0,0 0-10 15,0 0-14-15,0 0-10 0,0-15-3 0,0 15-10 16,0 0-1-16,0 0-2 0,-3-11-9 0,3 11 5 16,0 0 1-16,0 0-4 0,0 0-3 0,0 0 0 15,0-13-3-15,0 13-7 0,0 0-4 0,0 0-8 16,1-12-1-16,-1 12-10 0,0 0-5 0,0 0-9 15,2-13-3-15,-2 13-5 0,0 0-7 0,0 0-6 16,4-11 0-16,-4 11-6 0,0 0-4 0,9-7-4 16,-9 7-1-16,12-3-5 0,-12 3-4 0,18-4 3 0,-5 0-2 15,4 2-4-15,-1-2 2 0,0 2-2 16,2-1-2-16,0 1 0 0,3 2-1 0,-5-4-5 16,2 4 2-16,0-1 0 0,-3 1-2 0,0 1-2 0,-4-1-3 15,-11 0-2-15,19 0 2 0,-12 4 0 0,-7-4 4 16,14 7-4-16,-14-7 0 0,9 6 0 15,-5 1-1-15,-4-7 3 0,2 14 0 0,-2-14 1 16,-2 18 1-16,2-18 0 0,-6 23 1 0,-1-12-6 0,-1 1 4 16,-2 0 0-16,-2 0-2 0,5-1 3 0,-2 1-2 15,-2-1 2-15,2-1 1 0,-1 1-5 16,1-4 5-16,1 3-1 0,2-2-3 0,-1-1 8 0,-1-3-6 16,8-4-2-16,-10 13-2 0,4-10 3 0,6-3 0 15,-9 11-3-15,9-11 4 0,-6 4-2 0,6-4-1 16,0 0 1-16,0 0 7 0,-6 10-6 0,6-10 0 15,0 0-2-15,0 0 1 0,0 0 1 0,0 0 2 16,0 0-3-16,0 0 3 0,18 11-3 0,-18-11 1 16,14 2-2-16,-14-2 4 0,13-2 2 0,-13 2-1 15,16 2-1-15,-5-2-3 0,-11 0 1 0,19-2-1 16,-19 2 2-16,20 2-2 0,-11-2 3 0,-9 0-4 16,17-2 2-16,-8 4-3 0,-9-2 1 0,17 0 1 15,-17 0-3-15,13 4-1 0,-13-4 4 0,11 5-3 16,-5-2 1-16,-6-3-1 0,7 11 3 0,-1-9-2 15,-6-2 0-15,4 15 2 0,-2-6-1 0,-2-9 0 16,0 18 0-16,0-18 1 0,-6 24 1 0,3-13 0 0,-3 2-3 16,-1-1 3-16,1 2 4 0,-2-2-4 0,-2 0 2 15,1 0 1-15,-3 1-3 0,0 0 5 0,0-2 2 16,-1 0-2-16,-4-2 0 0,1-1 2 16,1 2 0-16,-2-4 3 0,1 1-3 0,0-2 3 0,2 1 0 15,-4-1 2-15,5-3 4 0,-2 2-6 0,-3-3 1 16,3-6 1-16,15 5 1 0,-25 0-3 0,11 0-2 15,-1 0 1-15,4-2-2 0,11 2 0 0,-20-8-1 16,10 5 3-16,2-2-5 0,8 5 2 0,-16-6-9 16,10 3-15-16,6 3-7 0,-15-10-14 0,15 10-14 15,-10-7-13-15,10 7-16 0,0 0-25 0,-8-7-30 16,8 7-22-16,0 0-39 0,0 0-216 0,0 0-447 16,0 0 199-16</inkml:trace>
  <inkml:trace contextRef="#ctx0" brushRef="#br1" timeOffset="-20186.75">3289 408 91 0,'0'0'162'16,"0"0"-9"-16,0 0-10 0,0 0-13 0,-1 26-10 16,1-26-7-16,-3 16-7 0,6-8-14 0,-3-8-5 0,0 16-6 15,0-16-10-15,0 16-4 0,1-6-3 0,-1-10-7 16,6 14-1-16,-3-7-4 0,2 3 0 0,1-3-6 16,-6-7 3-16,9 11 0 0,1-6 2 15,1-3-6-15,5 3 1 0,-1-5-4 0,0 0-3 0,3-1-6 16,6-3-5-16,2-2-1 0,3-2-1 0,-4 1-5 15,-1-3-3-15,1 3 0 0,-1-6-2 0,0 2 0 16,-8 0 0-16,4-2-2 0,-7 2-3 0,2-6-1 16,-3 3 0-16,1-4-1 0,-5 3-2 0,-4 1 4 15,-1-3 2-15,-3 3 10 0,0-3 0 0,-1 4 4 16,-4-5-3-16,-2 3 4 0,0-1-3 0,-5 5 1 16,-8-3-1-16,1-1 0 0,2 0-1 0,-5 3 1 15,-3 2-7-15,1 6 0 0,-2-1-1 0,0 3-5 16,5 1 0-16,-5 4-4 0,7-1 2 0,0 0-1 15,1 2-9-15,-6 6-12 0,6-4-19 0,3 3-17 16,0-2-15-16,2 4-19 0,-2 0-18 0,3 2-19 0,1-2-31 16,2-1-39-16,4 5-137 0,3-6-353 0,2-9 157 15</inkml:trace>
  <inkml:trace contextRef="#ctx0" brushRef="#br1" timeOffset="-19917.68">3978 439 49 0,'0'16'195'0,"0"-6"-7"15,0 2-9-15,-4 1-14 0,-2 2-4 0,3-2-8 16,-2 4-13-16,-1-1-8 0,1 0-11 0,-4 8-8 15,0-4-14-15,0-4-9 0,0 1-9 0,1 3-4 16,1-5-9-16,-2 2-4 0,0-2-8 0,0 1-5 16,-1-1-26-16,-2 2-22 0,4-6-31 0,-5 3-24 15,1-3-44-15,4-5-21 0,1 3-50 0,-1-4-125 16,8-5-316-16,-12 6 140 0</inkml:trace>
  <inkml:trace contextRef="#ctx0" brushRef="#br1" timeOffset="-19161.08">4378 221 4 0,'7'-10'203'15,"-1"6"-12"-15,0-5-16 0,-6 9-18 16,21-11-16-16,-7 3-8 0,2 3-10 0,1 0-6 0,2-2-7 16,2 6-4-16,6-6-7 0,-8 4-2 0,5-1-4 15,0 2-1-15,-6 0-5 0,1 0-10 16,-1 2-5-16,-5 0-8 0,4 0-10 0,-5 2-5 0,-5 3-6 16,-7-5-2-16,17 7-1 0,-14 0 4 0,-3-7 2 15,0 17 1-15,-3-4 4 0,3-13-3 0,-11 22 3 16,5-12-7-16,-7 5 2 0,4-4 2 0,-3 2-11 15,1-3 0-15,1 2-5 0,0-1-2 16,1-2-3-16,-3 1-2 0,1-5-1 0,2 2-4 0,2-1-2 16,-1 4 1-16,1-6-3 0,7-4-3 0,-11 11-3 15,11-11-3-15,-8 11 1 0,8-11-8 0,-5 8-2 16,5-8-1-16,0 8 0 0,0-8 0 0,0 0 2 16,0 0-3-16,10 14 1 0,-10-14 1 0,14 1-4 15,-14-1 4-15,19 1-3 0,-7-2 0 0,-12 1 0 16,20 1 2-16,-5-1-1 0,-7 0-2 0,-8 0 0 15,21-1 2-15,-21 1 1 0,21 1 0 0,-9-1-4 16,-1 0 1-16,-11 0 1 0,16 5 0 0,-10-3 0 16,-6-2-1-16,13 8 1 0,-4-1 1 0,-6-3 0 0,3 3-3 15,-6-7 2-15,11 18 7 0,-11-7-4 0,3-1 1 16,-3-10 4-16,0 17 0 0,0-2 1 16,0-1 4-16,-6-3 0 0,-2 1 4 0,2 2-1 15,-4-1 0-15,4-1 0 0,-3 2 1 0,-3-1-3 0,-1-3 2 16,-1 1-3-16,1 0 3 0,-4-2 0 0,-5 3-5 15,6-4 3-15,-1 2-1 0,1-3-2 0,1-1-3 16,-2 1 4-16,9-2-9 0,-4-2-7 0,0 2-13 16,3 0-7-16,9-5-10 0,-20 4-13 0,13-3-17 15,7-1-20-15,0 0-24 0,0 0-36 0,-20-9-37 16,20 9-214-16,0-10-432 0,0 10 191 0</inkml:trace>
  <inkml:trace contextRef="#ctx0" brushRef="#br1" timeOffset="-18821.59">5365 89 220 0,'9'-4'247'0,"3"-3"-13"0,2 2-11 0,2 0-20 15,0 0-13-15,4-1-12 0,-1 4-14 0,4-3-7 16,3-2-10-16,0 1-11 0,-1 1-8 0,2 2-12 0,-5-2-13 16,2-2-10-16,-1 2-8 0,5 1-3 0,-4 2-13 15,1-2-8-15,-10 2-7 0,9-1-1 16,-12 3-3-16,4-4-10 0,-8 4-13 0,-8 0-18 15,19-2-22-15,-19 2-22 0,12-1-27 0,-12 1-24 0,0 0-33 16,0 0-26-16,0 0-33 0,0 0-55 0,0 0-134 16,0 0-397-16,-45 10 176 0</inkml:trace>
  <inkml:trace contextRef="#ctx0" brushRef="#br1" timeOffset="-18357.33">5371 141 193 0,'-10'2'212'15,"1"3"-13"-15,-2-1-16 0,3 2-13 0,-3-2-12 16,11-4-11-16,-15 10-14 0,8-4-11 0,-2 1-12 16,1 0-9-16,2-1-11 0,6-6-11 0,-10 13-3 15,7-5-9-15,3-8-7 0,-3 13-6 0,3-13-4 16,-3 11-4-16,3-11-7 0,3 13 1 0,3-6-6 0,0 1-4 15,1-5-2-15,4 4-1 0,1-1-3 16,-2-2-3-16,8 2 0 0,-2-1-2 0,2-2-6 16,2 1 2-16,-4 2-3 0,6-2-1 0,-5-3 0 15,2 1-3-15,1-2-2 0,-2 0 2 0,-2 0 3 16,0 5-7-16,-5-4 1 0,1-1 3 0,-12 0-3 16,21 0 2-16,-9 0-4 0,-5 5-2 0,-7-5 1 15,18 2 1-15,-11 2 0 0,-7-4-2 0,14 5 0 0,-8-2-4 16,-6-3 6-16,0 0-2 0,12 11-1 0,-8-5 0 15,-4-6 10-15,0 11 5 0,0-11 7 16,3 11 4-16,-3-11 4 0,-6 14 4 0,0-6 3 0,6-8-3 16,-13 13-3-16,5-6 4 0,-4 2-4 0,-1 1-1 15,0-2-1-15,-4-4-2 0,1 3-4 0,1 1-1 16,-2 1-3-16,-2-3-4 0,6 2 1 0,-4 0-3 16,4-1-3-16,-4 0-20 0,8-5-20 0,-4 7-24 15,4-4-26-15,-1-1-23 0,4 2-31 0,6-6-23 16,-12 11-26-16,12-11-48 0,0 0-136 0,0 0-397 15,0 0 176-15</inkml:trace>
  <inkml:trace contextRef="#ctx0" brushRef="#br1" timeOffset="-18149.73">6084 470 268 0,'14'3'261'15,"-5"0"-18"-15,-2 2-25 0,-7-5-19 0,9 8-12 16,-9-8-15-16,6 15-16 0,-6-8-10 0,0-7-19 0,1 19-10 16,-5-7-10-16,1 6-9 0,-6-4-9 0,-1 7-11 15,-4-1-20-15,-1-2-32 0,2 0-39 16,-11 0-40-16,5 2-38 0,2-3-43 0,-2-1-54 0,-2-3-158 16,4-2-373-16,4-2 165 0</inkml:trace>
  <inkml:trace contextRef="#ctx0" brushRef="#br1" timeOffset="-15113.66">6700 177 19 0,'0'0'121'15,"3"-19"11"-15,-3 19-13 0,0 0-4 0,0 0-12 0,0 0-3 16,6-13-7-16,-6 13-11 0,0 0-5 0,0 0 3 15,5-9-3-15,-5 9-3 0,0 0-6 16,6-6 1-16,-6 6-3 0,0 0 5 0,0 0-4 0,5-11-7 16,-5 11 3-16,0 0 3 0,8-7-7 0,-8 7 0 15,0 0-2-15,0 0-5 0,6-7-7 0,-6 7-2 16,0 0-5-16,0 0-4 0,0 0 7 0,0 0 2 16,0 0 2-16,0 0 0 0,6 29 1 0,-6-29 0 15,0 20 3-15,0-7 1 0,-3 5 0 0,0 6 2 16,0-1 1-16,-2-1-2 0,2 1-6 0,-3 2-3 15,1-8-2-15,0 7-1 0,-1-3-2 0,0-3-5 16,0 6 2-16,5-7-3 0,-5-3 0 0,0 1-3 16,3-2-1-16,-2 3-5 0,-1-3 2 0,0 1-3 15,3-3 0-15,-1 0-5 0,-2-2 3 0,3 1-2 16,3-10-3-16,-8 14-2 0,5-6 1 0,3-8-18 16,-5 16-14-16,5-10-21 0,0-6-18 0,-6 10-22 15,6-10-24-15,-5 13-20 0,5-13-24 0,0 0-21 16,0 0-33-16,-6 6-181 0,6-6-415 0,0 0 184 0</inkml:trace>
  <inkml:trace contextRef="#ctx0" brushRef="#br1" timeOffset="-14745.16">7192 178 109 0,'11'0'228'0,"-11"0"-15"15,22-4-10-15,-10 2-8 0,-2-1-11 0,7 1-7 16,-4 1-11-16,4 0-11 0,1-3-12 0,-2 4-6 15,0-3-12-15,4-1-9 0,-4 1-12 0,1-1-8 16,2 0-10-16,-6 2-7 0,2-1-11 16,3 1-3-16,-3 0-9 0,-1-2-4 0,2 4-7 0,0-2-4 15,-1-2-3-15,2 3-5 0,-1-1-12 0,0 0-12 16,-5 2-17-16,5-3-13 0,-1 3-17 0,-4-3-14 16,-11 3-12-16,22-1-10 0,-14-1-23 0,-8 2-20 15,0 0-22-15,19 0-15 0,-19 0-14 0,0 0-168 16,0 0-363-16,0 0 161 0</inkml:trace>
  <inkml:trace contextRef="#ctx0" brushRef="#br1" timeOffset="-14260.67">7280 221 54 0,'-16'4'197'0,"10"3"-14"0,6-7-15 16,-14 7-12-16,9-3-10 0,-3 2-9 0,-1-1-10 0,5 4-12 16,-5-5-14-16,9-4-2 0,-11 17-12 0,5-10 1 15,3-1-15-15,3-6-4 0,-10 18-6 0,7-11-12 16,0 0 0-16,3-7-4 0,-3 17-4 0,3-17-5 16,-6 12-4-16,6-12-2 0,3 12-3 0,-3-12-4 15,6 9 4-15,0-4-5 0,-2 1-4 0,5-1 1 16,5 1 0-16,-1-1-4 0,5-1 5 0,-5-1-7 15,4 0 0-15,-1 2-2 0,4-5-5 0,-1 0 3 16,-3 2-5-16,4-1 2 0,-1-1-2 0,-2 2-1 16,-1-4-2-16,-1 4 0 0,-5-2 0 0,4 2 2 15,-5 1-5-15,-9-3 4 0,16 3-1 0,-8-2-1 16,-8-1 1-16,15 6-5 0,-8-2 1 0,-7-4 0 16,12 7 3-16,-8-4 0 0,-4-3-4 0,9 8 5 15,-3-2-2-15,-6-6 3 0,5 12 7 0,-5-12 1 16,3 9 8-16,-3-9-1 0,0 15 0 0,0-15 6 15,0 0-1-15,-8 20 6 0,2-13 1 0,0-1 3 16,-7 2-4-16,0 2-4 0,-2 0-2 0,-2-2-2 16,-2-2-1-16,2 5-3 0,-6-4-1 0,0 3-2 15,-2-2-5-15,11-1-10 0,-5-3-19 0,0 4-15 16,2-1-17-16,-2-5-21 0,2 4-21 0,3-1-19 0,-3 1-21 16,7-2-26-16,1-1-29 0,9-3-152 15,-14 5-366-15,14-5 162 0</inkml:trace>
  <inkml:trace contextRef="#ctx0" brushRef="#br1" timeOffset="-13920.5">7895 500 129 0,'0'0'211'16,"0"0"-2"-16,0 0-10 0,4 19-8 0,-4-19-14 16,-6 19-10-16,-1-6-7 0,1 2-11 0,0-1-4 15,-8 1-10-15,8 1-11 0,-1-1-14 0,-3 1-12 16,1-1-10-16,0 1-7 0,-2-3-8 0,5 5-7 15,-4-1-4-15,1-4-5 0,1 1-5 0,-1-3-7 16,3 3-14-16,-4-2-22 0,4-2-21 0,-1 2-21 16,-2-1-21-16,4 0-31 0,-1-4-24 0,6-7-29 15,-6 10-30-15,6-10-41 0,-3 10-118 0,3-10-354 16,0 0 157-16</inkml:trace>
  <inkml:trace contextRef="#ctx0" brushRef="#br1" timeOffset="-13558.16">8761 162 42 0,'15'-1'270'0,"-15"1"-18"15,17-9-14-15,-7 5-18 0,0 1-18 0,2 1-16 16,2 0-6-16,2-3-18 0,-2 4-15 0,-5 0-11 16,10-3-7-16,-6 4-10 0,4 0-12 0,1-2-4 15,-5-3-12-15,3 3-12 0,1-2-4 0,-4 3-11 16,-1-2-6-16,3 2-7 0,-6-1-3 0,-9 2-6 15,19 0-8-15,-19 0-22 0,17 0-21 0,-17 0-22 16,12 0-27-16,-12 0-19 0,7 2-29 0,-7-2-17 16,0 0-29-16,0 0-24 0,15 1-46 0,-15-1-128 15,0 0-377-15,0 0 168 0</inkml:trace>
  <inkml:trace contextRef="#ctx0" brushRef="#br1" timeOffset="-13079.54">8687 234 25 0,'0'0'214'0,"-8"6"-18"0,8-6-11 16,-9 6-16-16,9-6-12 0,-6 7-11 0,6-7-12 0,-6 10-6 16,6-10-10-16,-10 8-7 0,10-8-8 0,-6 10-11 15,1-2-6-15,5-8-5 0,-6 9-11 16,6-9-10-16,-6 17-4 0,5-10-2 0,1-7-9 15,-1 11-4-15,1-11-4 0,0 0-2 0,0 18-3 0,0-18-2 16,2 13 0-16,-2-13-5 0,6 10 0 16,2-5-5-16,1 1-2 0,1-2 1 0,2 0-5 0,2 2 0 15,-1-2-1-15,-1-1-3 0,7 1-1 0,-5-4-2 16,2 1 3-16,1 1-2 0,-2-2 0 0,-2 2-2 16,0 2-1-16,2 0 1 0,-1-3-4 0,-4 1 0 15,1-1 1-15,-2 3-2 0,-9-4-1 0,19 3 0 16,-19-3 0-16,16 3 0 0,-16-3 4 0,14 5-4 15,-11 0-1-15,-3-5 0 0,12 8 2 0,-9 0-1 16,-3-8 5-16,7 10-1 0,-7-10 2 0,3 15 8 16,0-7 4-16,-3-8 8 0,-3 18 0 0,3-18 3 0,-6 18 2 15,3-8-1-15,-3-1 0 0,-1 1-1 16,2-2 0-16,-2 3-2 0,-4 0-4 0,-2-4 1 16,-3 0-3-16,4 1-1 0,-3-2-1 0,-3 1-2 15,1 2 0-15,4-2-5 0,-2-2 4 0,-1 2-14 0,-1-4-17 16,1 4-14-16,-1-5-20 0,7 1-15 0,1 1-22 15,-4-2-23-15,5 2-22 0,8-4-24 16,0 0-21-16,-18 0-55 0,18 0-119 0,0 0-377 0,0 0 168 16</inkml:trace>
  <inkml:trace contextRef="#ctx0" brushRef="#br1" timeOffset="-12839.23">9429 626 225 0,'9'7'249'16,"-9"-7"-20"-16,8 11-14 0,-7-5-11 0,-1-6-13 16,5 11-13-16,-5-11-9 0,0 19-21 0,0-19-10 15,-6 20-6-15,1-9-22 0,-1 2-5 0,-3 1-11 16,-3 2-8-16,-2 3-17 0,-9-2-34 0,2 4-43 15,-3-1-55-15,-7 2-53 0,9-4-59 0,-4-1-195 16,0-3-399-16,-1-4 177 0</inkml:trace>
  <inkml:trace contextRef="#ctx0" brushRef="#br1" timeOffset="-9769.57">10123 235 15 0,'6'-6'165'0,"-6"6"-9"0,9-6-9 0,-9 6-12 15,6-9-10-15,-6 9-10 0,4-10-7 0,-4 10-8 0,3-10-6 16,-3 10-5-16,6-5-3 0,-6 5-8 0,0 0 0 15,8-12-7-15,-8 12-5 0,4-10-6 0,-4 10 0 16,0 0-4-16,0 0 4 0,6-12-2 0,-6 12-1 16,0 0-3-16,0 0-2 0,6-4-3 0,-6 4-4 15,0 0-4-15,0 0-10 0,0 0-5 0,0 0-3 16,0 0-3-16,0 0-3 0,0 0-1 0,0 0 4 16,0 0 13-16,0 0 2 0,-4 43 4 0,2-30-3 15,-1 1 0-15,3 4 2 0,-1-3-2 0,-1 2 2 16,2 1-1-16,0-2-5 0,0 7-3 0,-1-5 1 0,1 0-7 15,1-1-3-15,-1-3 3 0,0 1-3 16,0-1 7-16,2 1-12 0,-1-2 2 0,-1 4-3 16,0-3-1-16,0-1 2 0,3-1-5 0,-3-1-13 15,2 0-20-15,2-2-18 0,-4 3-18 0,0-12-21 16,3 18-16-16,-3-7-20 0,4-4-25 0,-1 4-16 0,-3-11-22 16,11 10-170-16,-11-10-379 0,10 5 168 15</inkml:trace>
  <inkml:trace contextRef="#ctx0" brushRef="#br1" timeOffset="-9352.65">10493 401 61 0,'7'-6'192'15,"-7"6"-17"-15,0 0-8 0,0 0-14 0,0 0-6 0,20 8-14 16,-16-1-4-16,5-1-5 0,-3 4-9 0,1-2-11 15,4 3-4-15,1 1-8 0,0-3-5 0,1 4-8 16,2-3-6-16,1 1-4 0,-1 0-5 0,-1-3-8 16,1 2-5-16,1-3-2 0,1 0-6 0,-3-1-1 15,3-4-9-15,-2 3-1 0,3-1-2 0,-5-2-5 16,2-3-4-16,0 1 2 0,3-1-2 0,1-3-3 16,-4-1-2-16,1 0-1 0,-1-3-1 0,2 0-2 15,-1-1-3-15,-2 0 0 0,-2-2-2 0,1-1 4 16,-3-1-3-16,2 0-4 0,-4-3-2 0,-1-3-3 15,-1 2 0-15,0 1 0 0,-6 0-2 0,2-6 1 16,-4 5 0-16,1-1-3 0,-5 0 2 0,-2 3-4 0,-5-3 5 16,-1 5 0-16,-5-3 0 0,-2 5-3 15,3-2 3-15,-4 4-2 0,4 4-2 0,-1 1 5 16,-2 1-3-16,-5-1 1 0,4 3 0 0,0 1 1 0,4-2-2 16,0 5-1-16,0 2-4 0,2 4-12 0,-2-5-14 15,0 6-11-15,3 0-14 0,0 1-11 0,3 0-17 16,0 1-13-16,5 1-27 0,1-2-27 0,-2 2-151 15,5-2-330-15,0 3 146 0</inkml:trace>
  <inkml:trace contextRef="#ctx0" brushRef="#br1" timeOffset="-9066.25">11428 501 140 0,'0'0'199'0,"7"7"-4"16,-7-7-17-16,0 0-5 0,-4 17-1 0,-4-6-6 16,1 2-9-16,-5-1-7 0,-1 4-9 0,-2 2-13 15,-3 0-13-15,0 0-11 0,0 1-8 0,-4 2-9 16,5-3-9-16,-4 3-9 0,3-7-7 0,-3 4-4 0,2-1-9 15,6-4-18-15,-1 0-21 16,2-1-22-16,-3-1-23 0,2-3-30 0,3 3-30 0,4-6-32 16,-2 1-31-16,8-6-187 0,-7 5-373 0,7-5 165 15</inkml:trace>
  <inkml:trace contextRef="#ctx0" brushRef="#br1" timeOffset="-8311.8">11981 229 195 0,'6'-6'197'0,"-6"6"-18"15,8-12-10-15,-1 5-12 0,0 0-7 0,5-3-14 16,2 2-11-16,-1-1-12 0,-1 5-11 0,3-3-6 16,1 0-2-16,-1-2-5 0,2 4-9 0,1-3-1 15,0 2-11-15,-5 3 0 0,2-2-9 0,-5 2-6 16,-10 3-8-16,23 0-3 0,-11 0-7 0,-12 0-3 16,16 3-2-16,-7-2-3 0,-2 5-6 0,1-1-3 15,-2 2-2-15,-3 1 0 0,-3-8 0 0,4 22-1 16,-4-9 3-16,0 1 5 0,-4 2-1 0,1-1 3 0,-2 2-5 15,-4 3 6-15,-1 0-6 0,1-4-1 16,-4 4-2-16,-4-1 1 0,-1 0 0 0,0-2-2 16,-1 1-2-16,4-1-3 0,-4 1 4 0,2-7-1 0,-1 6-5 15,-1-3 2-15,0 3-4 0,-2-4 3 16,4-2 1-16,-3 1-2 0,5-2-1 0,-2-3-1 16,1 3-3-16,2 0 1 0,1-5-1 0,-3 1 5 15,2 0-2-15,5-2-1 0,0 3-4 0,0-4 4 0,9-3-3 16,-15 6 2-16,15-6 0 0,-7 5-1 0,7-5 2 15,0 0-2-15,-11 4 3 0,11-4-1 16,0 0-3-16,0 0 0 0,0 0-2 0,0 0 0 0,0 0-1 16,0 0-1-16,0 0 1 0,0 0 0 0,0 0 0 15,42 0-2-15,-27 0 2 0,5 0 3 16,-1 0-2-16,8-2 0 0,1 0-3 0,-3 2 1 0,5 0 2 16,12 0-1-16,-11-3-2 0,-2 3 2 0,1-2 1 15,-1 2 0-15,-2 0-3 0,-3-1 4 0,1 2-2 16,-5-1-2-16,-2 0 4 0,-2 0-3 0,1 2 0 15,-17-2-14-15,20 0-13 0,-9 0-17 0,-11 0-14 16,18 3-15-16,-12-1-14 0,-6-2-25 0,12 3-23 16,-12-3-24-16,13 5-22 0,-13-5-165 0,0 0-375 15,16-5 166-15</inkml:trace>
  <inkml:trace contextRef="#ctx0" brushRef="#br1" timeOffset="-7886.64">12736 353 30 0,'0'0'248'0,"0"0"-24"0,3-9-23 0,-3 9-25 16,0 0-19-16,0 0-17 0,0 0-13 0,0 0-14 0,0 0-8 16,0 0-11-16,0 0-8 0,4 30-11 15,-4-30-3-15,2 16-9 0,2-7-4 0,-1 0-5 16,6 2-3-16,-4-2-6 0,1-2 0 0,4 5-3 0,3-4-4 15,-2 0-3-15,2-1-4 0,2 0-1 16,-1-1-3-16,2-2-5 0,2-2 1 0,-3 3-4 0,3-3 1 16,-2-1-2-16,4 2-3 0,-3-6 0 0,0 3-2 15,-1-1-1-15,-2-1 3 0,1-2 7 0,-1 2-17 16,0-3 0-16,-2-5 4 0,-2 3-2 0,-1 0-2 16,-3-4 0-16,0 2-2 0,-3 1 0 0,-3 8 0 15,5-23 0-15,-5 10-4 0,0 0-1 0,-6 0 2 16,0 1 1-16,-2-2-2 0,-1-1 0 0,-4 3 2 15,-4 1-4-15,1-3 0 0,-2 4 4 0,0 2 1 16,0 2 2-16,-6-3-2 0,2 4 1 0,3 1 0 16,-1 2-2-16,2 4-2 0,2-4 2 0,-3 4 0 0,1-5 0 15,3 6 3-15,1-2-8 0,-2 5-11 16,7-2-17-16,0 1-16 0,0 1-10 0,3 1-28 16,-1 0-23-16,7-7-39 0,-6 17-55 0,4-11-117 0,2-6-347 15,11 14 153-15</inkml:trace>
  <inkml:trace contextRef="#ctx0" brushRef="#br1" timeOffset="-7613.87">13541 448 3 0,'0'0'259'0,"0"0"-27"0,11 2-23 16,-11-2-19-16,0 0-19 0,3 13-5 0,-3-13-7 16,0 14-11-16,0-14-16 0,-3 23-4 0,-2-9-3 15,-4 2-18-15,2-1-6 0,-4 3-12 16,-1 6-8-16,-1-2-8 0,-4-4-5 0,0 4-3 0,-4-2-8 16,1 3-21-16,1-4-23 0,-3 0-27 0,-2-3-29 15,3 0-35-15,1 1-35 0,7-4-37 0,-2-2-46 16,-1-3-141-16,2-3-364 0,5 0 162 0</inkml:trace>
  <inkml:trace contextRef="#ctx0" brushRef="#br1" timeOffset="-6626.65">14202 302 8 0,'0'0'222'0,"-14"-6"-15"0,14 6-19 16,0 0-11-16,0 0-17 0,0 0-11 0,0 0-13 0,0 0-9 16,9-25-12-16,-9 25-6 0,12-11-8 0,-6 5-7 0,-6 6-8 15,15-12-8-15,-4 4-1 0,-1-3-8 16,3 4-8-16,1-2-1 0,2-4-9 0,-1 6 0 16,3-3-7-16,-2 0-1 0,1 2-7 0,-1 1-1 15,2-2-4-15,-1 2-1 0,0 1-2 0,1-1-3 0,-1 0 6 16,-4 1-5-16,1 2-1 0,2 2-5 0,-7-3-1 15,3 3-2-15,-2 1-2 0,2-2-1 16,-12 3-3-16,20-1-3 0,-20 1-2 0,13 1 0 0,-2 3-1 16,-11-4 4-16,8 9-8 0,-2-2 3 0,-4 3-1 15,2 1 0-15,-4 0 2 0,0 6-2 0,-4 0 6 16,1 1-2-16,-6 4-2 0,2 2 1 0,-2-1 5 16,-5 0-4-16,1-3 0 0,-1 4 0 0,-2-4 1 15,0 1-2-15,-2 0 0 0,-2-3 1 0,4 3 0 16,-4 0 0-16,0-3-1 0,2-3 0 0,-2 2-2 0,4-8 1 15,-4 7 3-15,1-3-3 0,3-2-2 16,2-2 0-16,1-1 1 0,-1-3-1 16,5 0 3-16,-2 1-1 0,2-2-2 0,1 0 0 0,8-4-1 15,-15 7 4-15,15-7-5 0,-10 3 2 0,10-3 2 16,-11 4 0-16,11-4-1 0,0 0 2 0,-9 4-1 0,9-4 6 16,0 0-9-16,0 0 2 0,0 0-3 0,0 0 0 15,0 0-2-15,0 0 2 0,0 0-1 0,0 0-1 16,0 0-1-16,39-10 2 0,-24 9-1 0,-1 1 1 15,0 0 9-15,6 0-11 0,-1 0-1 16,1 0 4-16,0-2-5 0,6 2 4 0,-1 0-2 0,2 2 1 16,-2-4 0-16,-8 4 0 0,4-4 0 0,1 4-1 15,-6-2 2-15,2 0 1 0,-1 1 0 0,-7 1-14 16,2 1-13-16,-12-3-13 0,21 1-18 0,-14 1-16 16,-7-2-18-16,12 4-19 0,-12-4-24 0,0 0-29 15,14 3-36-15,-14-3-158 0,0 0-385 0,0 0 172 16</inkml:trace>
  <inkml:trace contextRef="#ctx0" brushRef="#br1" timeOffset="-6254.72">15243 96 87 0,'0'0'233'16,"15"-4"-12"-16,-15 4-14 0,15-6-9 0,-8 5-11 0,-7 1-14 15,18-4-7-15,-6 4-11 0,-12 0-10 0,27-2-10 16,-12 1-10-16,-3 2-4 0,5-2-9 15,0 1-10-15,2-4-9 0,1 3-10 0,-2 2-4 16,-1-1-10-16,0-1-9 0,2 2-4 0,1-1-8 0,-2 0-3 16,4 0-3-16,-6 0-5 0,2 0-4 0,-1 0-4 15,-1 1-7-15,-4 2-16 0,-3-2-12 0,-9-1-20 16,18-5-16-16,-18 5-15 0,13 0-14 0,-13 0-22 16,0 0-14-16,0 0-40 0,0 0-26 0,0 0-43 15,0 0-140-15,0 0-385 0,0 0 171 0</inkml:trace>
  <inkml:trace contextRef="#ctx0" brushRef="#br1" timeOffset="-5791.75">15298 151 85 0,'-13'7'182'0,"7"-3"-7"0,6-4-15 0,-12 7-8 0,9 1-18 15,3-8-9-15,-8 6-11 16,8-6-8-16,-10 10-12 0,7 0-8 0,3-10-7 0,-5 10-3 16,5-10-9-16,-4 10-5 0,4-10-6 0,0 0-6 15,0 17-6-15,0-17 1 0,6 10-6 0,0-2-5 16,1-3 1-16,2-1-8 0,-1 2 1 16,5-1-4-16,-3 2-4 0,5-1-1 0,0 0-3 0,0 1 0 15,3-2-1-15,-1-1-3 0,-1 2 0 0,-1-3-1 16,3 1-1-16,-2-1-2 0,-2 1 1 0,2 1 1 0,-1-4-5 15,0 3-1-15,-2-1 1 0,5-2 2 0,-9 3-4 16,7-4 5-16,-7 2 0 0,3 2 0 16,0-2 1-16,-3 3 0 0,0 0 0 0,0 1 2 0,-1 0-1 15,-1-3 0-15,0 2-3 0,1 1-1 0,-2 2 0 16,-2 0 4-16,2 0 2 0,-6-8-1 0,5 13 8 16,-1-6-8-16,-2 2 5 0,-2-9 3 0,3 15 6 15,-3-15 5-15,-11 13 4 0,5-6-1 0,6-7 2 16,-15 11-1-16,2-5-4 0,1-2-2 0,-4-1-4 15,-1 1 2-15,2 0-1 0,0 0-4 0,-2-3-5 16,-1 0-5-16,3-1-11 0,0 4-17 0,1 0-22 16,2-3-17-16,12-1-17 0,-20 0-18 0,9 1-23 15,11-1-19-15,0 0-22 0,-16-1-48 0,16 1-123 16,0 0-352-16,0 0 156 0</inkml:trace>
  <inkml:trace contextRef="#ctx0" brushRef="#br1" timeOffset="-5377.56">16175-138 119 0,'0'0'159'16,"0"0"-11"-16,0 0-14 0,0 0-3 0,0 0 0 15,-15 9 2-15,15-9 4 0,0 0-4 0,12 26 4 16,-5-11 7-16,2 0-10 0,9 4-1 0,3 4-6 15,6 3-3-15,0 6-14 0,4-1-6 0,0 0-6 16,-2 4-10-16,2 2-6 0,-1-4-4 0,-3 4-13 16,0-1-3-16,-7-1-8 0,3 3 2 0,-4 1-12 15,-5-7-6-15,-7-2-2 0,-4-2-1 0,0-1-5 16,-7 2 1-16,-4-3 0 0,-10 7-17 0,-4-1-24 16,-11-4-30-16,-6 7-31 0,-7-8-39 0,-3 1-39 15,-3-3-40-15,-18 6-230 0,17-14-453 0,0 1 201 16</inkml:trace>
</inkml:ink>
</file>

<file path=ppt/ink/ink324.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in"/>
          <inkml:channel name="T" type="integer" max="2.14748E9" units="dev"/>
        </inkml:traceFormat>
        <inkml:channelProperties>
          <inkml:channelProperty channel="X" name="resolution" value="393.73947" units="1/cm"/>
          <inkml:channelProperty channel="Y" name="resolution" value="393.73947" units="1/cm"/>
          <inkml:channelProperty channel="F" name="resolution" value="249.9771" units="1/in"/>
          <inkml:channelProperty channel="T" name="resolution" value="1" units="1/dev"/>
        </inkml:channelProperties>
      </inkml:inkSource>
      <inkml:timestamp xml:id="ts0" timeString="2023-08-11T06:02:47.244"/>
    </inkml:context>
    <inkml:brush xml:id="br0">
      <inkml:brushProperty name="width" value="0.04667" units="cm"/>
      <inkml:brushProperty name="height" value="0.04667" units="cm"/>
      <inkml:brushProperty name="color" value="#ED1C24"/>
      <inkml:brushProperty name="fitToCurve" value="1"/>
    </inkml:brush>
  </inkml:definitions>
  <inkml:trace contextRef="#ctx0" brushRef="#br0">90 182 19 0,'0'0'172'0,"0"0"-8"0,0 0 2 16,0-12-7-16,0 12-5 0,0 0-4 15,0 0-8-15,0 0-7 0,0 0-8 0,-4-16-1 16,4 16-5-16,0 0-9 0,0 0 1 0,-6-10-8 0,6 10-7 16,0 0-5-16,-8-8-7 0,8 8-4 0,0 0-9 15,0 0-6-15,0 0-4 0,-9-3-9 16,9 3-6-16,0 0-8 0,0 0 2 0,0 0-4 0,0 0-6 16,0 0-1-16,0 0-1 0,0 0-2 0,0 0 3 15,-10 20-2-15,10-20 2 0,0 0-2 0,0 0-1 16,0 0 5-16,19 17-10 0,-11-12-1 0,-8-5 4 15,23 3-9-15,-8 1 6 0,2-4-2 0,-1 0-6 16,2 0 4-16,-1 0-6 0,2 0-1 0,0-1 3 16,1-2-6-16,-2 0 2 0,1-1 0 0,-1 4-6 0,0-7 4 15,0 3 0-15,-3-2-2 0,-1 2-1 16,3-2-2-16,-7-3-1 0,1 3 5 0,-2 0-6 0,-2-1 0 16,2 2-1-16,-4-2 0 0,-5 7-1 0,6-17 2 15,-3 10-5-15,-3 7 0 0,-5-19 1 16,5 19-2-16,-7-16-2 0,1 11 4 0,-6-3-3 15,-2 3-2-15,-1-2 2 0,-3 1 1 0,2 1-2 0,-3 0 1 16,-1 4 2-16,1-2 2 0,-6 6-2 0,-2-6-1 16,7 6 3-16,-7-2 0 0,2 2-3 0,4 4 1 15,5-3 3-15,-2-1 2 0,0 4-3 0,2-3-1 16,2 4 4-16,2-3-4 0,0 5 3 0,3-2-2 16,2 2 3-16,-1 1-4 0,3-1 5 0,0 1-5 0,4 2 1 15,-2 2 1-15,1-4 0 0,2 2 0 16,0 1 6-16,5 0-7 0,-4-3 1 0,4 1 3 15,2-4 0-15,0-1-3 0,2 1 2 0,2 0-3 16,2-3 1-16,1-1 2 0,-2-1 0 0,3 3-1 16,-1-8 2-16,4 4-3 0,-3-2 3 0,3 0-3 15,-3-3 2-15,-2-3-3 0,4 4 0 0,-7-3 4 0,2 1-3 16,0-5-3-16,-3 4 2 0,3-3 2 0,-3 2-4 16,0 3 1-16,-2-7 1 0,-1 3 1 0,-6 7 0 15,8-8 1-15,-8 8-2 0,7-10 2 0,-7 10-2 16,6-7 0-16,-6 7-2 0,0 0 4 0,0 0 0 15,6-7 0-15,-6 7-3 0,0 0 1 0,0 0 1 16,0 0-2-16,0 0 11 0,-4 31 13 0,4-31 8 16,-6 28 4-16,3-10 7 0,-3 5 6 0,0 3 4 15,0-2-5-15,-2 0-1 0,1-1 10 0,1 5-12 16,-1 1 3-16,-2-2-5 0,1-5-4 0,1 6 4 16,-1-5-11-16,1-1 0 0,1 4-2 0,-2-6-2 0,1-6-1 15,-2 3 0-15,2-4-4 0,4 1-3 16,-5-2-3-16,2-3-3 0,2 2 12 0,1-3-12 0,-3 0 2 15,6-8 2-15,-8 13-12 0,4-7-19 0,4-6-15 16,-8 8-24-16,8-8-28 0,-6 10-25 16,6-10-34-16,0 0-47 0,-7 3-53 0,7-3-84 0,0 0-174 15,0 0-540-15,0 0 240 0</inkml:trace>
  <inkml:trace contextRef="#ctx0" brushRef="#br0" timeOffset="836.87">536 164 27 0,'0'0'204'0,"0"0"-12"16,12-24-4-16,-12 24-8 0,9-7-14 0,-2 3-8 16,-7 4-9-16,17-7-10 0,-5 1-9 0,-3 1-8 15,4-2-3-15,0 4-4 0,1-4-13 0,1 5-3 0,-2-3-8 16,5-1-6-16,-6 5-3 0,1-3 0 16,2 1-7-16,3 1-4 0,-3 2-8 0,0-2-2 15,2 2-11-15,-3 0-5 0,-5 1-2 0,-9-1-7 16,20 3 1-16,-14-2-4 0,-6-1-7 0,16 7-4 0,-13-1 4 15,-3-6 0-15,5 11 4 0,-4-1-2 0,-1-10 1 16,-4 18-2-16,-4-5 3 0,1-2 0 0,-1-1-1 16,-4 1-5-16,0 0 1 0,3 2 0 0,2-6 0 15,-6 3-3-15,1-2-4 0,4 0 3 0,1 3-2 16,-1-2-3-16,2-6-4 0,6-3-2 0,-16 10 0 16,13-5 4-16,3-5-5 0,-8 15 0 0,8-15-1 15,-6 7 0-15,6-7-2 0,0 0-1 0,-4 9-2 0,4-9 3 16,0 0-4-16,0 0 3 0,0 0 1 0,13 10-2 15,-13-10 1-15,12 1 3 0,-12-1-2 16,20-1-3-16,-11 1-5 0,1 3 7 0,4-3-4 0,-14 0 3 16,22 0 0-16,-12 2-4 0,5-4 2 0,-15 2-1 15,18 0 2-15,-9 2-1 0,-9-2-2 0,0 0 0 16,19 0-1-16,-11 2-1 0,-8-2 0 0,13 1 1 16,-13-1-3-16,8 5 0 0,-8-5 4 0,9 5 0 15,-9-5-3-15,4 13 3 0,-4-13-6 0,5 13 9 16,-5-13-1-16,1 12-5 0,2-2 4 0,-3-10-2 15,2 9-2-15,-2-9 1 0,-2 16 2 0,2-3 0 16,0-13 0-16,-6 14 0 0,3-5 2 0,3-9-3 16,-4 20 2-16,-2-14 2 0,-2 5-2 0,-2-1-2 15,1 0 2-15,-4-1 2 0,1 0-1 0,1-1-1 16,-2-1 1-16,2 2 1 0,-5-1-2 0,2-1 1 0,1-1-7 16,-2-1 0-16,0-2-16 0,2 1-14 0,-1 3-15 15,1-1-10-15,1-2-12 0,0-1-17 16,0 1-16-16,2-4-17 0,-2 2-27 0,12-2-8 15,-18 0-28-15,18 0-65 0,0 0-132 0,-15-8-413 16,15 8 182-16</inkml:trace>
  <inkml:trace contextRef="#ctx0" brushRef="#br0" timeOffset="1298.64">1000 87 6 0,'15'-7'173'16,"-5"3"-4"-16,-10 4-10 0,15-6-12 0,-3 2-5 15,0 0-4-15,-3 3-8 0,3-4-3 0,-3 0-6 16,3 4-3-16,-12 1-2 0,21-5-3 0,-9 0-1 15,-1 4-8-15,-11 1-1 0,21 0-6 0,-21 0-9 16,17 0-9-16,-17 0-4 0,13 6-5 0,-13-6 0 16,11 4-5-16,-11-4 2 0,6 10-1 0,-3-6 1 15,-3-4-5-15,0 18 3 0,0-18-1 0,-3 17 5 16,1-4-7-16,-1 0 1 0,0 3-6 0,-3 1-3 0,2-3-7 16,-2 0 8-16,3 3-1 0,-5-3-9 0,-1 1 2 15,2-2-3-15,-1 2-8 0,1 2 5 16,-1-4-4-16,1 2-1 0,-2 1-9 0,0-1 1 0,2 1-2 15,-1 2-6-15,4-3 5 0,-4-1-4 0,4 0-3 16,1-1 0-16,-2 2-8 0,2-5 6 16,0 0-4-16,2 5-5 0,-1-8 13 0,-1 3-10 0,2 0-2 15,1-10-1-15,0 18-12 0,0-18-15 0,1 18-17 16,-1-8-19-16,0-10-23 0,5 13-21 0,-4-5-23 16,-1-8-18-16,5 11-22 0,-5-11-19 0,3 6-27 15,-3-6-261-15,0 0-509 0,0 0 225 0</inkml:trace>
  <inkml:trace contextRef="#ctx0" brushRef="#br0" timeOffset="1570.97">1048 327 174 0,'5'-6'210'16,"-5"6"-11"-16,18-6-11 0,-7 6-5 0,4-1-3 0,1-3-5 16,4 1-6-16,-1-3 0 0,6 1-14 0,2 2-9 15,-7 2-14-15,0 1-13 0,0-3-10 0,-1 3-10 16,-2-1-12-16,-1 1-6 0,-6 0-13 0,2-2-6 16,-12 2-8-16,21-1-11 0,-21 1-22 0,12 3-29 15,-12-3-27-15,14 1-26 0,-14-1-27 0,0 0-29 16,7 3-32-16,-7-3-60 0,0 0-151 0,0 0-389 0,0 0 172 15</inkml:trace>
  <inkml:trace contextRef="#ctx0" brushRef="#br0" timeOffset="1829.48">1629 146 167 0,'8'-2'220'0,"-8"2"-13"16,15-5-14-16,-15 5-20 0,22-4-10 0,-13 2-21 16,6 2-10-16,-3-4-3 0,1 1-14 0,-13 3-12 15,24 0-6-15,-14 0-8 0,-10 0-11 0,20-2-8 16,-20 2-8-16,18 0-4 0,-9 2-9 0,-9-2-3 16,0 0-2-16,18 0-9 0,-18 0-8 0,11 2-16 15,-11-2-18-15,0 0-21 0,14 0-16 0,-14 0-26 0,0 0-11 16,0 0-30-16,9 5-30 0,-9-5-51 0,0 0-98 15,0 0-313-15,0 0 138 0</inkml:trace>
  <inkml:trace contextRef="#ctx0" brushRef="#br0" timeOffset="2181.2">1605 178 76 0,'0'0'214'0,"-9"4"-17"15,9-4-15-15,-7 7-20 0,7-7-7 0,0 0-12 0,-6 10-13 16,6-10-4-16,-4 9-4 0,4-9-7 0,0 0-10 16,0 0-8-16,5 15-1 0,-5-15-10 0,5 14-4 15,-5-14-8-15,3 11-6 0,-3-11-1 0,9 11-4 16,-6-5-6-16,-3-6-5 0,7 11-4 0,-3-4-3 16,-4-7-3-16,9 7-1 0,-3 0-5 0,0-1-3 0,-6-6-2 15,13 9-3-15,-5-2-3 0,-1-3-3 0,-1 1-4 16,0 2-1-16,4 1 0 0,-2 0-4 15,-1-2 2-15,2 6 1 0,-3-5-8 0,1-1 5 0,2 3 3 16,-2-2 2-16,1 6-3 0,-2-5 0 0,0-3-4 16,-3 0 0-16,1 6 0 0,-4-11-1 0,3 14-1 15,1-10 0-15,-4-4 0 0,2 13-5 0,-2-13 1 16,0 0 3-16,-8 18-2 0,3-15-4 0,-3 4-15 16,1-4-19-16,-5 4-26 0,3-4-24 0,-4 2-26 15,-3-3-34-15,2 2-36 0,1 1-237 0,-2-2-447 16,3-1 198-16</inkml:trace>
</inkml:ink>
</file>

<file path=ppt/ink/ink325.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in"/>
          <inkml:channel name="T" type="integer" max="2.14748E9" units="dev"/>
        </inkml:traceFormat>
        <inkml:channelProperties>
          <inkml:channelProperty channel="X" name="resolution" value="393.73947" units="1/cm"/>
          <inkml:channelProperty channel="Y" name="resolution" value="393.73947" units="1/cm"/>
          <inkml:channelProperty channel="F" name="resolution" value="249.9771" units="1/in"/>
          <inkml:channelProperty channel="T" name="resolution" value="1" units="1/dev"/>
        </inkml:channelProperties>
      </inkml:inkSource>
      <inkml:timestamp xml:id="ts0" timeString="2023-08-11T05:40:16.294"/>
    </inkml:context>
    <inkml:brush xml:id="br0">
      <inkml:brushProperty name="width" value="0.04667" units="cm"/>
      <inkml:brushProperty name="height" value="0.04667" units="cm"/>
      <inkml:brushProperty name="color" value="#ED1C24"/>
      <inkml:brushProperty name="fitToCurve" value="1"/>
    </inkml:brush>
  </inkml:definitions>
  <inkml:trace contextRef="#ctx0" brushRef="#br0">879 87 190 0,'0'0'252'0,"0"-17"-10"16,0 17-20-16,0 0-18 0,0 0-14 0,3-14-18 15,-3 14-10-15,0 0-17 0,0 0-14 16,9-10-8-16,-9 10-8 0,13-7-6 0,-7 3-8 0,4 1-7 16,-10 3-3-16,20-3-1 0,-10 3-6 0,10-4 0 15,-5 7-5-15,5-6-5 0,0 3-3 0,-2 0-6 16,-2 4-8-16,0-4-6 0,1 4-3 0,-1 2-10 15,-5-4 0-15,1 2-4 0,-5 0-5 16,2 0-2-16,-3 4-4 0,2 1-1 0,-3-5-5 0,-5-4 4 16,9 14-6-16,-7-4 8 0,-2-2 7 0,0 7 2 15,0-15 1-15,0 24 0 0,0-16 5 0,-2 4-3 16,-4 2 4-16,0 2 4 0,1-2 6 0,-3 2-9 16,5-1-1-16,-6 0-16 0,2 1 6 0,-2 0-2 15,-2 1 2-15,5-3-7 0,0 1 3 0,-1-2-8 16,-2 2 6-16,-1 1-12 0,1 1 5 0,1-3 7 0,-4 1-11 15,5 1-5-15,-2-5 19 0,1 4-19 0,-1-4-2 16,3 2 4-16,-1 0-8 0,1-4 8 16,3 4 2-16,-4-5-3 0,1 2-6 0,3-4-2 0,3-6-9 15,-8 15-20-15,5-7-16 0,3-8-13 0,-6 9-17 16,6-9-16-16,-6 11-19 0,6-11-17 0,-4 9-23 16,4-9-23-16,0 0-17 0,-9 5-39 0,9-5-65 15,0 0-157-15,0 0-490 0,0 0 217 0</inkml:trace>
  <inkml:trace contextRef="#ctx0" brushRef="#br0" timeOffset="253.44">923 394 79 0,'0'0'246'0,"0"0"-16"0,0 0-10 0,14-10-10 16,-14 10-4-16,16-7-6 0,1 5-6 0,-2 1-6 15,4-2-3-15,0-2-11 0,5 5 0 0,4-3-6 16,2 0-9-16,2-1-8 0,6-2-11 0,-11 2-15 16,2 4-10-16,-3-2-19 0,0 0-3 0,-7 0-7 15,1 1-10-15,-4 2-5 0,0-1-25 0,-2 0-24 16,-14 0-26-16,19-1-28 0,-19 1-27 0,14 0-30 16,-14 0-20-16,0 0-21 0,9 3-30 0,-9-3-28 15,0 0-18-15,0 0-241 0,0 0-483 0,0 0 215 16</inkml:trace>
  <inkml:trace contextRef="#ctx0" brushRef="#br0" timeOffset="915.24">1495 252 202 0,'-11'5'188'0,"11"-5"-17"0,0 0-16 16,0 0-9-16,-7 5-11 0,7-5-12 0,0 0-10 15,0 0-11-15,-2 11-3 0,2-11-7 0,0 0-10 16,0 0-9-16,0 0 0 0,0 0-3 0,0 0-3 16,6 18-3-16,-6-18 2 0,6 9-4 0,-6-9-3 15,8 8-5-15,-8-8 3 0,12 6-5 0,-8-1-1 16,-4-5 0-16,15 6 0 0,-8-1-1 0,2-2-3 16,-1 3-5-16,1-3-1 0,0 1-7 0,-2 0-1 15,2 2-4-15,1-1-3 0,-10-5-2 0,14 9-2 16,-2-4-4-16,-12-5 2 0,13 7-4 0,-5-3 0 0,-8-4-6 15,12 6 9-15,-5-1-5 16,-1 0-1-16,-6-5 0 0,9 6 0 0,-4 3-4 0,-5-9 7 0,5 9-4 16,-5-9 3-16,3 10-1 0,-3-10 1 0,0 12 0 15,0-12 4-15,0 0 2 0,0 0 0 0,-3 19-1 16,-1-14-2-16,4-5-1 0,-12 13-3 0,9-9 0 16,3-4 0-16,-13 13-2 0,4-9-4 0,1 0-3 15,-1 0-15-15,2 0-17 0,7-4-15 0,-17 11-22 16,8-8-15-16,2 2-26 0,-2 0-22 0,9-5-25 15,-10 2-19-15,10-2-57 0,-12 4-144 0,12-4-403 16,0 0 178-16</inkml:trace>
  <inkml:trace contextRef="#ctx0" brushRef="#br0" timeOffset="560.74">1536 217 16 0,'14'-4'241'0,"-14"4"-12"15,6-6-6-15,4 1-17 0,-1 1-6 0,-9 4-6 16,14-8-9-16,-3 7-7 0,-11 1-6 0,21-4-6 16,-12 3-5-16,8-1-17 0,-8-1-10 0,4 2-12 15,-1-2-11-15,-12 3-9 0,18-4-13 0,-18 4-8 16,16-3-6-16,-10 2-7 0,-6 1-9 0,15 0-12 16,-15 0-18-16,0 0-29 0,18-2-25 0,-18 2-23 15,0 0-14-15,6 7-18 0,-6-7-28 0,0 0-21 0,0 0-29 16,0 0-19-16,0 0-61 0,0 0-131 15,-27 15-398-15,27-15 177 0</inkml:trace>
  <inkml:trace contextRef="#ctx0" brushRef="#br0" timeOffset="1265.08">1760 430 153 0,'0'0'197'0,"0"0"-10"0,0 0-15 0,0 0-12 16,15 14-9-16,-15-14-10 0,0 0-14 0,1 12-8 16,-1-12-8-16,3 14-1 0,-3-14-3 0,0 12-5 15,0-12-11-15,6 18 2 0,-6-12-6 0,5 1-5 16,-1 2 0-16,1 0-8 0,1-3 3 0,4 0-2 16,-4 0-4-16,8 1-7 0,-2-1-4 0,1-2-3 0,3 3-7 15,1-5-1-15,2-1-9 0,1 2-2 16,-1-6-4-16,-3 2-1 0,-1 0-6 0,3-2 1 15,-3-4-3-15,1 1-3 0,-2 1-1 0,-1-4 2 0,2-1 2 16,-4 3 4-16,-1-9-8 0,-4 1 2 0,5 1 2 16,-9-1-3-16,1-2-4 0,0 4 0 0,-3-1-3 15,-3-1 0-15,0 2-4 0,-4 2 0 0,-2 2-3 16,3 0 3-16,-1 3-6 0,-5 2 1 0,1-2-2 16,1 2-4-16,10 4-17 0,-25-1-17 0,11 2-29 15,-1 5-23-15,0-1-31 0,0 2-31 0,8 0-44 16,-8 3-267-16,2-3-497 0,4 0 221 0</inkml:trace>
  <inkml:trace contextRef="#ctx0" brushRef="#br0" timeOffset="-1432.49">67 154 1 0,'0'0'100'16,"0"0"14"-16,0 0-6 0,0 0-15 0,0 0-5 16,0 0 3-16,0 0-3 0,0 0-14 0,0 0 2 0,3-9-3 15,-3 9-2-15,0 0-9 0,8-9-2 16,-8 9 2-16,0 0 3 0,9-10-4 0,-9 10 3 0,4-5 1 15,-4 5 0-15,0 0 0 0,9-7-1 0,-9 7-2 16,0 0 0-16,3-8-7 0,-3 8-5 0,0 0-2 16,8-7-1-16,-8 7 1 0,0 0-2 0,0 0-8 15,0 0 2-15,3-8 1 0,-3 8-1 0,0 0-11 16,0 0 3-16,0 0 2 0,0 0-5 0,0 0 5 16,0 0 0-16,0 0-6 0,0-15 2 0,0 15 2 15,0 0-4-15,0 0 3 0,0 0 3 0,0-15 0 16,0 15 2-16,0 0 0 0,0 0-9 0,0 0 0 15,3-12-1-15,-3 12-4 0,0 0-5 0,0-8 3 0,0 8 0 16,0 0-6-16,3-11 1 0,-3 11 1 16,0 0 0-16,2-11 1 0,-2 11 2 0,0 0 1 15,0 0-3-15,5-8 0 0,-5 8 3 0,0 0 3 0,0 0-5 16,0 0 7-16,3-11-3 0,-3 11-1 0,0 0 1 16,0 0-3-16,0 0 1 0,0 0-4 0,0 0-3 15,0 0-2-15,0 0 2 0,0 0-4 0,0 0-5 16,0 0 1-16,0 0-1 0,0 0 2 0,0 0-7 15,0 0 4-15,0 0-1 0,0 0-3 0,0 0-2 16,0 0 6-16,0 0-3 0,0 0 2 0,0 0-2 16,0 0 1-16,0 0-2 0,-8 39 4 0,8-39 3 15,-2 11 1-15,2-11-3 0,-3 14 6 0,0-4-3 16,3-10 3-16,0 18 3 0,-6-7 1 0,4-2-1 16,-1 4 4-16,0-1 2 0,0 1-1 0,0-3-1 15,3 1-2-15,-6 2 1 0,5-1-4 0,-5 2 2 16,6-3 3-16,-3-1-1 0,3-10 1 0,-3 24 1 15,-2-12-4-15,2 1 1 0,3-3 3 0,-3 0-1 16,0 1 3-16,3-11-2 0,-6 18-3 0,3-12 3 16,3-6-1-16,-1 21-1 0,-2-13-2 0,3-8 3 0,0 18-6 15,0-18 2-15,-3 15-3 0,3-6 4 0,0-9-1 16,-3 13-1-16,3-13-3 0,0 11 4 0,0-11-4 16,0 14-2-16,0-14 0 0,0 12-3 0,0-12 6 15,0 0-2-15,0 12 0 0,0-12-4 0,0 0 4 16,0 0-3-16,0 12 2 0,0-12-3 0,0 0 0 15,0 0-1-15,0 0-10 0,-6 11-17 0,6-11-13 16,0 0-24-16,0 0-24 0,-7 7-32 0,7-7-33 16,0 0-39-16,-15-2-39 0,15 2-276 0,0 0-545 0,-14-11 241 15</inkml:trace>
  <inkml:trace contextRef="#ctx0" brushRef="#br0" timeOffset="-1024.41">340 110 15 0,'6'-5'198'0,"-6"5"-12"0,0 0-3 0,0 0-13 16,0 0-2-16,14-6-13 0,-14 6-2 0,0 0-6 0,16-1-8 15,-16 1-4-15,12-4-7 0,-5 2 1 0,-7 2-9 16,20-4-2-16,-10 3-7 0,2-2-7 16,2 0-5-16,2 1-8 0,-1-1-5 0,-2-3-9 0,4 3-5 15,-10 0-9-15,5 0-5 0,-12 3-4 0,23-4-3 16,-16 3-10-16,-7 1-3 0,25-3-2 0,-19 0-5 15,-6 3-6-15,20-2 2 0,-20 2-7 0,13-2 1 16,-13 2-2-16,8-4-5 0,-8 4-13 0,0 0-13 16,14-1-10-16,-14 1-12 0,0 0-12 0,0 0-16 15,0 0-24-15,0 0-19 0,0 0-24 0,0 0-24 16,0 0-7-16,0 0-51 0,0 0-167 0,0 0-408 16,0 0 180-16</inkml:trace>
  <inkml:trace contextRef="#ctx0" brushRef="#br0" timeOffset="-550.15">369 109 8 0,'-9'5'202'0,"9"-5"-6"0,-6 7-11 16,6-7-12-16,-8 8-13 0,8-8-10 0,-6 7-16 15,6-7-8-15,-6 11-19 0,6-11-5 0,-3 9-6 16,3-9-10-16,0 0-3 0,-1 16-5 0,1-16 0 15,4 11-5-15,-4-11 4 0,0 0-3 0,6 12-5 16,-6-12 1-16,6 12-2 0,2-6-5 0,1-3 1 16,-9-3-7-16,16 5-4 0,-7-1-2 0,-2 0-3 15,5-2-6-15,-1 1-5 0,-1 0-1 0,-10-3-3 16,20 4-7-16,-8-4-3 0,-5 4 0 0,5 0-5 16,-12-4-3-16,19 6-1 0,-11-6 1 0,-8 0-2 0,13 5 0 15,-1-3-3-15,-12-2 1 0,14 5-2 0,-5-3-4 16,-9-2 4-16,10 7-2 0,-1-3 0 15,-2 2-2-15,-7-6 1 0,6 5-3 0,0 1 1 0,-6-6 0 16,8 11 1-16,-2-5-1 0,-6-6 1 0,6 15 5 16,-6-9-5-16,0-6 5 0,4 17 6 0,-1-8 5 15,-3-9-3-15,-3 14 1 0,6-3-4 0,-3-11 2 16,0 13 2-16,0-13 2 0,-6 18 3 0,5-9-6 16,-5-1-3-16,0 1 2 0,-2-3 2 0,2 3-5 15,-7-2-2-15,1-2 1 0,-1 1 1 0,-1 0-4 16,2 1 3-16,-1 0-3 0,-1-5-3 0,1 3 1 15,-2-1-4-15,5 0-7 0,-2-2-13 0,1 2-13 0,11-4-19 16,-22 1-12-16,11 2-19 0,11-3-21 0,-13 1-16 16,13-1-32-16,-12 2-27 0,12-2-30 15,0 0-216-15,-10-11-456 0,10 11 203 0</inkml:trace>
</inkml:ink>
</file>

<file path=ppt/ink/ink326.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in"/>
          <inkml:channel name="T" type="integer" max="2.14748E9" units="dev"/>
        </inkml:traceFormat>
        <inkml:channelProperties>
          <inkml:channelProperty channel="X" name="resolution" value="393.73947" units="1/cm"/>
          <inkml:channelProperty channel="Y" name="resolution" value="393.73947" units="1/cm"/>
          <inkml:channelProperty channel="F" name="resolution" value="249.9771" units="1/in"/>
          <inkml:channelProperty channel="T" name="resolution" value="1" units="1/dev"/>
        </inkml:channelProperties>
      </inkml:inkSource>
      <inkml:timestamp xml:id="ts0" timeString="2023-08-11T05:36:51.420"/>
    </inkml:context>
    <inkml:brush xml:id="br0">
      <inkml:brushProperty name="width" value="0.04667" units="cm"/>
      <inkml:brushProperty name="height" value="0.04667" units="cm"/>
      <inkml:brushProperty name="color" value="#3165BB"/>
      <inkml:brushProperty name="fitToCurve" value="1"/>
    </inkml:brush>
  </inkml:definitions>
  <inkml:trace contextRef="#ctx0" brushRef="#br0">1125 1320 78 0,'0'0'194'0,"-17"-12"-10"0,17 12-12 0,0 0-9 0,0 0-10 15,-6-7-11-15,6 7-10 0,0 0-8 0,0 0-11 16,0 0-2-16,0 0-13 0,-4-10-5 16,4 10-13-16,0 0-8 0,0 0-5 0,0 0-7 0,0 0-9 15,0 0-10-15,0 0-4 0,0 0-3 0,0 0-3 16,0 0-3-16,0 0-3 0,0 0 0 15,0 0-5-15,0 0-6 0,13 32 6 0,-13-32 0 16,11 14 0-16,-8-7-1 0,3 0-1 0,1 3 1 0,-1-5 0 16,3 4-2-16,-4 1 6 0,0-6-1 0,4 4-2 15,2 2 6-15,-2-5-1 0,1 2 6 0,-1-6-2 16,2 4 3-16,-2 0-2 0,1 1 4 0,3-1-4 16,-4-1 0-16,-1-3-7 0,4 3 2 0,1-3 0 15,1 4 1-15,1-5-5 0,1 0 0 0,-3 0-4 16,4 0 3-16,-1 0-6 0,1-4 2 0,-1 4-1 15,-1-2-4-15,-2-2 0 0,7-1 0 0,-4 2-5 0,-2-4 4 16,2 1-4-16,-4 1 2 0,4-1-1 0,-5-1 0 16,-2-1 1-16,4-2 1 0,-1-1-6 0,-5 3 6 15,2-5-3-15,-1 4 0 0,2-4-1 0,-4 2-2 16,0 0 0-16,0 2 3 0,-1 0-3 0,-2-1 2 16,3 2-2-16,-6 8-1 0,3-19 2 0,-3 10-2 15,0-1 0-15,0 10-2 0,-3-16-1 0,3 16 2 16,-6-18-2-16,1 11 2 0,-4 2-2 0,3-3-2 15,-7 3 3-15,2-2-3 0,-3 1-1 0,-3 1 3 16,1 1 1-16,2 1 0 0,-5 2 1 0,3-1-2 16,-4 2-1-16,-5-1 3 0,1 1-3 0,-1 1 1 15,2-1 0-15,1 3 0 0,-5-2-13 0,8 3-14 0,-7 3-8 16,7-1-17-16,-1 1-13 0,1-1-16 0,-3 5-18 16,1 0-19-16,3-3-13 0,-1 5-38 0,5 1-24 15,-5 3-172-15,8-2-396 0,-1-2 176 0</inkml:trace>
</inkml:ink>
</file>

<file path=ppt/ink/ink327.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in"/>
          <inkml:channel name="T" type="integer" max="2.14748E9" units="dev"/>
        </inkml:traceFormat>
        <inkml:channelProperties>
          <inkml:channelProperty channel="X" name="resolution" value="393.73947" units="1/cm"/>
          <inkml:channelProperty channel="Y" name="resolution" value="393.73947" units="1/cm"/>
          <inkml:channelProperty channel="F" name="resolution" value="249.9771" units="1/in"/>
          <inkml:channelProperty channel="T" name="resolution" value="1" units="1/dev"/>
        </inkml:channelProperties>
      </inkml:inkSource>
      <inkml:timestamp xml:id="ts0" timeString="2023-08-11T05:34:45.298"/>
    </inkml:context>
    <inkml:brush xml:id="br0">
      <inkml:brushProperty name="width" value="0.04667" units="cm"/>
      <inkml:brushProperty name="height" value="0.04667" units="cm"/>
      <inkml:brushProperty name="color" value="#3165BB"/>
      <inkml:brushProperty name="fitToCurve" value="1"/>
    </inkml:brush>
    <inkml:brush xml:id="br1">
      <inkml:brushProperty name="width" value="0.04667" units="cm"/>
      <inkml:brushProperty name="height" value="0.04667" units="cm"/>
      <inkml:brushProperty name="color" value="#ED1C24"/>
      <inkml:brushProperty name="fitToCurve" value="1"/>
    </inkml:brush>
  </inkml:definitions>
  <inkml:trace contextRef="#ctx0" brushRef="#br0">-2033-2256 25 0,'0'0'162'0,"0"0"-8"0,0 0-8 0,0 0-4 0,0 0-10 16,0 0-7-16,0 0-4 0,0 0-7 0,0 0-9 15,0 0 0-15,0 0-9 0,-9-5-4 0,9 5-4 16,0 0-7-16,0 0-5 0,0 0-7 0,0 0-10 16,0 0 0-16,0 0-6 0,0 0 0 0,9-20-5 15,-9 20-6-15,0 0-10 0,8-11 2 0,-8 11 0 16,6-7-7-16,-6 7 0 0,9-9-6 0,-9 9-2 15,10-8-5-15,-4 1 6 0,2 1-7 0,4 3 2 16,-2-2-7-16,-1-1 5 0,-2 2-2 0,2-3-2 16,2 1-8-16,1 2 9 0,-2 0-6 0,-10 4 2 15,14-10-1-15,-3 10 1 0,-11 0-5 0,14-6 2 16,-14 6 2-16,13-5-1 0,-13 5-4 0,15-3 0 0,-15 3-2 16,11 0 7-16,-11 0-5 0,0 0-1 0,0 0 1 15,16 3 0-15,-16-3-4 0,0 0 1 16,14 5 4-16,-14-5-3 0,0 6 1 0,0-6 0 0,2 14-8 15,-2-14 12-15,0 14-4 0,0-14-3 0,-4 16 4 16,1-8 2-16,3-8-2 0,-6 21 3 0,3-11 4 16,-3 1-5-16,-1 4 5 0,-2-2-1 0,-2-2-5 15,2 6-5-15,-1-4 10 0,-4 2-1 0,6-3 1 16,0 3-2-16,-4 0 1 0,-1-3-1 0,4 3 3 16,-2 0-6-16,-2-3 2 0,4-1 0 0,-1 0 1 15,-2 2-2-15,-2-4 1 0,1 8-2 0,4-10 2 16,-2 4 3-16,-1-1-6 0,5-2 4 0,1-2-1 15,-1 1 2-15,7-7-2 0,-15 6 1 0,10-2-3 16,5-4 1-16,-9 4 1 0,9-4 1 0,0 0 2 16,0 0-5-16,-9 10 6 0,9-10 4 0,0 0 2 15,0 0 1-15,0 0 2 0,-7 4 3 0,7-4-6 0,0 0-1 16,0 0-2-16,0 0 0 0,0 0-2 0,0 0-3 16,0 0 3-16,22-25-2 0,-14 18-1 15,-8 7-2-15,16-12 4 0,-7 4-5 0,-3 6 1 0,1-3 0 16,2-1 1-16,2 1-2 0,-11 5 0 0,13-4 1 15,-1 2-3-15,-12 2 0 0,14-5 1 16,-14 5-2-16,9-3 2 0,-9 3-3 0,0 0 0 0,19 3 2 16,-12 2-2-16,-7-5 2 0,12 4-1 0,-4-2 1 15,1 3 0-15,-9-5-2 0,16 8-2 0,-2-4 4 16,-1 4-1-16,-1-4 1 0,1 2 1 0,1-4-1 16,-2-1 0-16,1 3 3 0,3-1 0 0,1-1-1 15,-1 0 1-15,1-2-1 0,-2 0-2 0,1 0-1 16,0-1 3-16,1-2 3 0,-4 0-4 0,2-2 0 0,-4 0 2 15,2 2 0-15,-13 3 7 0,16-8 6 16,-7 3-4-16,-1 0 3 0,-8 5-3 0,12-6 0 16,-12 6 1-16,7-7 3 0,-7 7-4 0,9-4 0 0,-9 4-5 15,0 0-1-15,11-8-1 0,-11 8-12 0,0 0-14 16,0 0-17-16,0 0-9 0,0 0-12 0,0 0-11 16,0 0-15-16,0 0-15 0,0 0-22 15,-14 31-18-15,14-31-47 0,-6 12-158 0,6-12-373 0,0 13 165 16</inkml:trace>
  <inkml:trace contextRef="#ctx0" brushRef="#br0" timeOffset="1261.47">283-2430 47 0,'0'0'184'0,"0"0"-13"0,0 0-14 0,-5-10-7 16,5 10-19-16,0 0-9 0,0 0-5 0,0 0-7 15,4-16-12-15,-4 16-11 0,0 0-4 0,6-11-9 16,-6 11-7-16,13-9-4 0,-7 5-6 0,3-2 0 15,-1 0-7-15,7 1-2 0,3-1-5 16,-1 1 2-16,0-4-2 0,1 7-5 0,1-5 1 0,-2 1-3 16,2 4-1-16,0-3-2 0,1 2-3 0,5-1 2 15,-9 0-3-15,1 4-4 0,-1-2-5 0,-7 1 1 16,-9 1-4-16,20 0-4 0,-20 0-3 0,16 1 1 16,-16-1-5-16,9 2 0 0,-9-2 2 0,9 6-2 15,-9-6 0-15,1 10 0 0,-1-10 1 0,0 0 1 16,-13 17-5-16,6-8 8 0,-4 1 2 0,-1 0 0 15,3-1-4-15,0 1-2 0,-4 1 4 0,4-4-1 16,1-1-1-16,1 1 0 0,0 1-2 0,-1-2-2 16,-2-2 2-16,4 3 0 0,6-7-1 0,-8 10 0 0,8-10 0 15,-9 11-3-15,9-11-1 0,-7 7 1 0,7-7 2 16,0 0-1-16,-3 7-2 0,3-7-1 0,0 0 2 16,0 0 2-16,0 0-3 0,0 0 3 0,-6 10-4 15,6-10-1-15,0 0 0 0,0 0 1 0,0 0 0 16,0 0 2-16,0 0 0 0,24 4-1 0,-24-4-1 15,18 0-1-15,-18 0 1 0,16 4-2 0,-16-4 1 16,21 3 0-16,-12-3 1 0,-9 0-1 0,13 7-1 16,-7-4 1-16,-6-3 0 0,15 6-1 0,-10-2-1 15,-5-4 0-15,15 8-1 0,-11-1-1 0,2-1-1 16,-6-6 5-16,9 13 0 0,-8-4-1 0,-1-9 0 0,3 13 2 16,0-6 0-16,-3-7-7 0,2 18 7 15,-2-10-3-15,0-8 1 0,-2 16 1 0,2-16 0 16,-6 18 0-16,0-11 2 0,2 1 2 0,-5 1 1 0,2-2 4 15,-5 3-1-15,4-5 1 0,-4 5 5 0,0-7-3 16,3 2 1-16,-6 0 2 0,-1-1-2 16,0 3-6-16,-1-6 5 0,4 6-3 0,-2-5-1 0,6 3 1 15,-3-1-4-15,0-2 4 0,5 2-4 0,-2 1 1 16,9-5-11-16,-20 2-10 0,11 0-10 0,9-2-14 16,-15 4-15-16,15-4-16 0,-14 1-8 0,14-1-17 15,-11 3-17-15,11-3-10 0,-9 7-13 0,9-7-47 16,0 0-121-16,0 0-330 0,0 0 146 0</inkml:trace>
  <inkml:trace contextRef="#ctx0" brushRef="#br0" timeOffset="2235.95">2750-2429 102 0,'8'-9'185'0,"-8"9"-6"0,3-7-14 16,-3 7-1-16,0 0-8 0,4-11-1 0,-4 11-9 15,0 0-2-15,6-11-5 0,-6 11-9 0,0 0-7 16,0 0-15-16,5-9-15 0,-5 9-13 0,0 0-7 16,0 0-8-16,0 0-6 0,0 0-8 0,0 0 0 15,0 0-6-15,0 0-3 0,-12 31-6 0,12-31-4 16,-8 16-2-16,2-7-1 0,2 2-4 0,-2-4-3 16,4 6-5-16,-4-6 0 0,3 8 1 0,-1-5-1 0,2 0-1 15,2-10 0-15,-3 21-4 0,2-13-1 0,1-8-2 16,-2 17 2-16,2-17-2 0,3 17-1 0,0-12 0 15,3 2 3-15,-6-7 0 0,8 13-2 0,-1-10 0 16,1 1 0-16,1 2-2 0,-9-6 2 0,19 5-3 16,-7-3 0-16,0-1-4 0,1 2-4 0,-1-2-13 15,-1 1-17-15,-11-2-9 0,22 2-24 0,-7 0-13 16,-6-4-17-16,-9 2-19 0,22-5-18 0,-13 1-17 16,3-3-42-16,-4 1-137 0,-1 1-354 0,2-2 157 15</inkml:trace>
  <inkml:trace contextRef="#ctx0" brushRef="#br0" timeOffset="2469.59">3104-2392 165 0,'0'0'217'0,"0"0"-13"0,0 0-23 0,0 0-24 0,0 0-11 16,0 0-13-16,0 0-2 0,0 0 6 0,0 0-2 15,-14 32-10-15,7-19-12 0,-4 0-9 0,-2 9-12 16,0-4-6-16,2 2-8 0,-1 6-10 15,0-2 0-15,0 3-10 0,-3 8-2 0,6-7-8 0,-1 7-5 16,7-7-6-16,-6 7 1 0,6 0-19 0,-1-10-19 16,4 4-26-16,0-3-24 0,-2-1-21 0,4-1-35 15,2-1-34-15,-4-5-74 0,0-6-125 0,3 1-367 16,3-2 162-16</inkml:trace>
  <inkml:trace contextRef="#ctx0" brushRef="#br0" timeOffset="3209.15">4781-2347 160 0,'9'0'174'0,"8"-3"-10"0,-5 0-4 16,1 2-9-16,4 1-8 0,3-3-10 0,0-4-6 15,-1 6-8-15,8-2-6 0,-2-1-8 0,2 3-13 16,-1-4-2-16,-10 5-9 0,2-4-8 0,0 3-8 15,-8-1-9-15,-10 2-5 0,23-4-1 0,-16 4-9 16,-7 0-2-16,15 0-3 0,-15 0-23 0,12 0-2 0,-12 0-25 16,0 0-19-16,13-3-28 0,-13 3-14 15,0 0-20-15,0 0-25 0,0 0-37 0,0 0-125 16,0 0-306-16,0 0 135 0</inkml:trace>
  <inkml:trace contextRef="#ctx0" brushRef="#br0" timeOffset="3665.96">4823-2357 10 0,'0'0'168'16,"-18"7"-14"-16,8-4-16 0,10-3-10 0,-15 6-11 15,9-1-10-15,-1-1-13 0,7-4-4 0,-12 10-4 16,12-10-9-16,-9 10-10 0,4-6-1 0,5-4-5 15,-4 10-8-15,4-10-2 0,0 0-6 0,0 17-6 16,0-17 2-16,6 9-7 0,-6-9 0 0,12 11-2 16,-3-7-6-16,0 1-1 0,5-1 2 0,1 3-1 15,2-1-4-15,-1-3-7 0,5 1 2 0,3 3-3 16,1-1-2-16,-7-1 1 0,2 1 1 0,2-2-1 0,-4-1-2 16,1 1 0-16,-1 1-1 0,0 0-3 0,-3-1-1 15,-2 3 1-15,-4-3-1 0,5 3 1 16,-4-3-1-16,-2 2 0 0,-8-6-3 0,15 7 4 0,-7 0 1 15,0 4-3-15,-5-1 6 0,1-5 2 0,-1 4-3 16,0 1 8-16,-3-10 1 0,2 21-1 0,-2-12 2 16,0-9 1-16,-2 20 2 0,-2-11 5 15,2 1 0-15,-4-2 4 0,2 0 3 0,-4 1 1 0,1 0-5 16,-2 1-4-16,-1-1 3 0,-2-4-2 0,-2 1-6 16,-1 0 0-16,0 0-2 0,-4-1-3 0,1-1 2 15,2 0-5-15,-1 2-6 0,-2-4-10 0,4 3-17 16,2 0-15-16,-2-3-11 0,4 1-11 0,-2-3-19 15,13 0-18-15,-17 4-15 0,17-4-15 0,-11 0-41 16,11 0-145-16,0 0-333 0,-12-8 149 0</inkml:trace>
  <inkml:trace contextRef="#ctx0" brushRef="#br0" timeOffset="4520.19">7554-2413 118 0,'0'0'172'0,"0"0"-12"0,0 0-10 16,-18-7-11-16,18 7-10 0,0 0-10 0,-19 4-3 0,19-4-4 15,-15 3-7-15,3 3-4 0,1-2-8 0,-1 4-4 16,-1-2-9-16,3 5-7 0,-1-4-4 0,1 4-8 15,-1 2 1-15,1-2-7 0,2-1-6 0,1 6-3 16,-1-1-7-16,3 0 0 0,-3-1-3 0,5 0 0 16,-3 3-4-16,5 1 1 0,-2-1-9 0,3-3 4 15,1 4-3-15,1-1-2 0,4-3 2 0,0-1 1 16,0 5-1-16,2-7 2 0,4 2-2 0,2-2 0 16,-1 0-1-16,2 2 4 0,5-6-6 0,0 3 0 15,6-2-2-15,-2-4-2 0,-5 3 2 0,8-4-4 0,-5-2 1 16,-2 1-5-16,-2-1 2 0,-2 2 3 0,2-7-7 15,-3-1 2-15,3 3-2 0,-8-4 0 0,1 2-1 16,0-5 0-16,-2 0 1 0,-3 2 1 16,-1-6 2-16,-2 6 0 0,1-8-1 0,-2 5-3 0,-4-2 0 15,2 0-2-15,-4-3-2 0,4 15-2 0,-9-17-1 16,-3 4 0-16,4 6 0 0,-8 0-3 0,9 2-11 16,-8-1-11-16,0 2-12 0,-2 2-13 0,1 2-12 15,-2-1-10-15,-1 4-24 0,-1 1-18 0,1 2-19 16,3-2-22-16,-8 3-55 0,0 1-127 0,6-4-362 15,-1 3 160-15</inkml:trace>
  <inkml:trace contextRef="#ctx0" brushRef="#br1" timeOffset="162746.53">-134-1075 141 0,'0'0'157'0,"0"0"-9"0,0 0-16 0,7-6-9 15,-7 6-11-15,0 0-8 0,0 0-8 0,0 0-3 16,6-7-4-16,-6 7-13 0,0 0 1 0,0 0-3 16,0 0-3-16,0 0 0 0,0 0-5 0,0 0 0 15,8-7-3-15,-8 7-4 0,0 0 3 0,0 0-4 0,0 0 0 16,0 0-1-16,0 0-4 0,0 0 1 0,0 0-1 15,0 0-3-15,0 0 1 0,0 0-5 16,0 0-5-16,0 0-10 0,0 0 3 0,0 0-6 0,0 0 3 16,12-4-9-16,-12 4 0 0,0 0-2 0,13-2 0 15,-13 2-7-15,12-1 3 0,-12 1-3 16,16-3-2-16,-16 3-2 0,20 0 2 0,-20 0-3 0,21 0 2 16,-12 0-5-16,-9 0 2 0,22 0-5 0,-12 3 0 15,2-3 3-15,-12 0-3 0,20 1 2 0,-10 1 0 16,-10-2-2-16,17 1-1 0,-17-1 0 0,16 3 0 15,-4 0 1-15,-5 1-2 0,-7-4 0 0,15 2 1 16,-15-2-1-16,15 4 4 0,-15-4-3 16,12 5 2-16,-4-3-3 0,-8-2 0 0,12 4 1 0,-12-4 0 0,9 4 0 15,-9-4 2-15,10 3 1 0,-10-3-4 16,0 0 8-16,9 7-1 0,-9-7-2 0,10 5 2 16,-10-5-1-16,3 6 2 0,-3-6 0 0,0 0 1 0,8 10-2 15,-8-10 1-15,3 8 2 0,-3-8-1 0,3 13 3 16,-3-13 1-16,0 11-1 0,0-11 0 15,0 11 5-15,0-11-2 0,0 14-1 0,0-14 10 0,3 16-1 16,-3-16 0-16,-6 15-3 0,6-4 5 0,0-11-2 16,-5 13 0-16,4-3 1 0,-1 2 4 0,-4 1 0 15,0-3 5-15,6 4 1 0,-4-5 3 0,2 6-4 16,-2-3-6-16,-2 3 0 0,3-6 5 0,-1 4-5 16,-1-2 0-16,2 3-1 0,-1 0 2 0,1-4-5 15,1 0 2-15,-2 2-8 0,4-12 8 0,-3 22-4 16,3-13-3-16,0-9-2 0,-5 21 5 0,2-14-8 15,3-7-1-15,-3 16 8 0,3-7-8 0,0-9-5 16,0 12 2-16,0-12-6 0,0 15 5 0,0-15-1 0,0 10-1 16,0-10-1-16,0 13 0 0,0-13-2 0,0 0-6 15,3 13-18-15,-3-13-9 0,0 0-16 0,0 16-14 16,0-16-16-16,3 6-15 0,-3-6-19 0,0 0-19 16,-7 15-26-16,7-15-27 0,-6 5-19 0,6-5-48 15,-9 3-158-15,9-3-440 0,0 0 195 0</inkml:trace>
  <inkml:trace contextRef="#ctx0" brushRef="#br1" timeOffset="163076.54">31-772 46 0,'0'0'224'0,"11"-4"-8"0,1 3-10 0,-12 1-12 0,27-4-7 16,-11 4-7-16,3-2-8 0,-2 0-5 0,2 2-12 15,1 0-5-15,5-2-12 0,0 1-8 0,-5 1-15 16,-4 1-11-16,-1-1-8 0,0 0-11 15,-2 0-10-15,-2 2-9 0,1 0-9 0,-12-2-9 0,19 2-18 16,-11-2-18-16,-8 0-31 0,12 5-31 0,-12-5-31 16,13 4-36-16,-13-4-31 0,12 1-63 0,-12-1-161 15,0 0-402-15,13-1 179 0</inkml:trace>
  <inkml:trace contextRef="#ctx0" brushRef="#br1" timeOffset="163856.54">752-1006 81 0,'-17'-3'222'0,"17"3"-13"0,-19-4-11 15,3 4-10-15,5-2-13 0,11 2-12 0,-28 0-13 16,14 0-12-16,2 0-16 0,12 0-10 0,-20 2-12 16,11 0-10-16,9-2-11 0,-12 5-6 0,12-5-5 15,-12 9-9-15,6-5-5 0,6-4-4 0,-9 9-4 0,9-9-7 16,0 11 3-16,0-11-7 0,0 17-5 15,0-17 2-15,4 19-2 0,1-11-2 0,1 1-2 16,-2 2 1-16,4-2-4 0,1 4-1 0,-2 2 3 16,1-4-2-16,-1-1 2 0,5 1-1 0,-5 0 2 15,4 0-4-15,-2-2-2 0,-3 2-2 0,0-5 2 16,1 5-6-16,-1-1 1 0,0-3-5 0,2 2 5 16,-4 0-2-16,2-2 0 0,-3 3-2 0,3-2 0 0,0-1-5 15,0 3 4-15,0-4-4 0,0 2 2 0,-3 0-1 16,3 1 1-16,-2-2-2 0,1 0 1 0,-1 3-1 15,-4-10-3-15,6 13 0 0,-3-4 3 0,-3-9 0 16,6 13 0-16,-6-13-3 0,3 8 0 0,-3-8-2 16,0 12 2-16,0-12-5 0,3 11 8 0,-3-11-4 15,0 0 2-15,0 0-3 0,-6 12 4 0,6-12 1 16,0 0-1-16,-9 13 2 0,9-13-2 0,-6 4 0 16,6-4-1-16,0 0-1 0,-16 2 1 0,16-2-3 0,-17 1 2 15,17-1-3-15,-15-1 8 0,15 1-3 16,-13-2 0-16,13 2-3 0,-16-7 6 0,16 7-5 0,-11-10 2 15,8 3-2-15,3 7 3 0,-1-11-3 0,1 11 0 16,0-21 1-16,1 6-3 0,8 4-1 0,-1-2-2 16,2-6 4-16,0 1-7 0,4 1-6 0,4-2-2 15,-2 0-6-15,4-3 4 0,-3 4-1 0,-3 5-1 16,-1 1 3-16,2-5 0 0,-1 7 0 0,1-8-3 16,-2 8 6-16,-4-4 5 0,3 4-3 0,-2-1 2 15,-4 4-2-15,3-4 1 0,-3 1 0 0,-1 2 3 16,-5 8 1-16,7-13 2 0,-2 7-2 0,-5 6-1 15,3-13-1-15,-3 13 5 0,4-11-5 16,-4 11 5-16,0-9-5 0,0 9 1 0,0 0-6 0,0 0-4 16,0-17-9-16,0 17-11 0,0 0-10 0,0 0-17 15,0 0-12-15,0 0-19 0,-7-8-19 0,7 8-4 0,0 0-24 16,0 0-32-16,0 0-174 0,0 0-374 0,-9-6 166 16</inkml:trace>
  <inkml:trace contextRef="#ctx0" brushRef="#br1" timeOffset="164416.53">1135-1033 100 0,'0'0'226'0,"0"0"-22"0,0 0-16 16,0 0-14-16,0 0-22 0,24-11-1 0,-24 11-10 15,16-2-18-15,-5 2 0 0,-11 0-13 0,19 0-5 16,-4-4-2-16,-15 4-2 0,27 4-8 0,-15-2-2 16,0-1-10-16,3 2 0 0,-5 0-9 0,5-1-1 15,-3 1-10-15,-2 1-5 0,1 6-2 0,-1-1-7 16,2-1-4-16,-7-1-3 0,2 1-4 0,-1 2 0 16,0 0 1-16,-6 1 3 0,3 0-2 0,-3 0-1 15,0-11-6-15,-3 24 6 0,3-15-3 0,-4 6 6 16,2-1 1-16,-4-1-1 0,2 1 2 0,-4 2-1 0,2-2 4 15,3-3-7-15,-3 0-2 0,-1 5 2 16,-1-3-5-16,2 0-2 0,0 2-6 0,2-2 2 16,-2-1-2-16,-1 0 6 0,4-2-11 0,-5 1-1 0,5 4-1 15,0-4-2-15,-3 3-3 0,2-4 1 16,1 0-4-16,-2-2 0 0,1 3 2 0,1 0-2 16,3-11-1-16,-6 16-4 0,0-3-10 0,3-3-22 0,-2-2-18 15,-1 2-15-15,0-2-14 0,-1 0-16 0,7-8-23 16,-7 13-21-16,1-7-16 0,6-6-16 0,-12 4-20 15,12-4-41-15,0 0-195 0,-15-1-457 0,15 1 203 16</inkml:trace>
  <inkml:trace contextRef="#ctx0" brushRef="#br1" timeOffset="164616.53">1195-701 254 0,'0'0'245'0,"10"-10"-7"0,-2 6-14 0,-8 4-7 15,18-9-16-15,-10 5-7 0,4 0-15 16,2 1-6-16,2-1-13 0,-1 2-15 0,3-2-9 16,0 3-11-16,1-3-12 0,1 4-12 0,-1 0-8 0,0 0-10 15,-4-3-11-15,3 3-8 0,0 0-14 0,-1-2-26 16,-7 4-31-16,0-1-34 0,-10-1-45 0,20 2-30 16,-13 2-45-16,-7-4-67 0,14 0-181 0,-14 0-443 15,0 0 196-15</inkml:trace>
  <inkml:trace contextRef="#ctx0" brushRef="#br1" timeOffset="164876.53">1736-932 175 0,'0'0'245'0,"14"-8"-24"0,-6 0-16 0,3 5-15 15,-2-1-8-15,1-1-16 0,-1 2-11 16,2 0-12-16,-2 0-10 0,-9 3-14 0,15-6-8 16,-7 2-14-16,-8 4-8 0,14-5-11 0,-14 5-5 0,15-3-10 15,-15 3-5-15,9-3-9 0,-9 3-5 0,0 0-13 16,13 0-22-16,-13 0-13 0,0 0-18 0,0 0-23 16,0 0-17-16,0 0-28 0,0 0-34 0,0 0-16 15,0 0-68-15,0 0-116 0,0 0-350 0,0 0 154 16</inkml:trace>
  <inkml:trace contextRef="#ctx0" brushRef="#br1" timeOffset="165316.54">1730-929 159 0,'-7'4'221'0,"7"-4"-17"0,0 0-15 16,0 0-9-16,0 0-16 0,-2 11-14 0,2-11-8 15,0 0-8-15,0 0-11 0,-3 13-13 0,3-13-9 16,0 0-11-16,0 12-4 0,0-12-2 0,0 0-8 0,0 14 0 16,0-14-5-16,-3 10-7 0,3-10-5 0,-3 11-5 15,3-11-4-15,0 0-1 0,-1 14-7 0,1-14 0 16,0 12-8-16,0-12-1 0,1 12-4 0,-1-12 3 16,5 7-6-16,-5-7 0 0,4 12-2 0,-4-12 0 15,5 10-2-15,-2-4 2 0,-3-6-1 0,7 11 0 16,-7-11-6-16,9 9 3 0,-3-1 2 0,0-5-4 15,1 4-1-15,-1 1-1 0,2-5 0 0,-1 4 2 16,-1-1-11-16,2-1 5 0,1 0-3 0,-9-5 0 16,13 12-4-16,-5-8 3 0,-5 2-2 0,-3-6-4 0,10 14 5 15,-7-8-3-15,-3-6-3 0,4 10 4 16,2-4-5-16,-6-6 3 0,6 10-1 0,-6-10 0 16,2 12 1-16,-2-12 8 0,0 0 0 0,0 15 3 0,0-15 7 15,0 0 2-15,-5 16 2 0,5-16 0 0,-1 9-2 16,1-9-2-16,-6 7-1 0,6-7 2 15,-9 10-5-15,2-5-3 0,-4 1 0 0,2-3-5 0,-1 2-20 16,10-5-26-16,-24 10-36 0,13-8-44 0,-2 6-51 16,6-4-56-16,-4 0-262 0,11-4-525 0,-15 4 234 15</inkml:trace>
  <inkml:trace contextRef="#ctx0" brushRef="#br1" timeOffset="-93435.32">0 91 45 0,'0'0'120'0,"0"0"-13"0,0 0 1 0,0 0-3 15,0 0-4-15,0 0 0 0,0 0-4 0,0 0-2 16,0 0 4-16,0 0-5 0,0 0-5 0,0 0 1 16,0 0-4-16,0 0 1 0,0 0-2 0,0 0 0 15,0 0 0-15,0 0-2 0,0 0-4 0,0 0-6 16,0 0-2-16,0 0-7 0,31-9-2 0,-31 9-8 15,0 0-5-15,0 0-1 0,0 0 1 0,0 0-3 16,8-7-5-16,-8 7-1 0,0 0-2 0,3-8-5 16,-3 8-3-16,0 0-3 0,12-7-3 0,-12 7-4 15,4-9-3-15,-4 9 0 0,9-5-3 0,-9 5 1 0,0 0 1 16,14-7-5-16,-14 7-1 0,12-7 0 0,-12 7-2 16,13-3-3-16,-13 3 0 0,16-4 0 15,-16 4 2-15,14-3-4 0,-5 1 1 0,-9 2-4 0,21-2 5 16,-15-2 1-16,-6 4 2 0,19-3-2 0,-10 1 1 15,-9 2 2-15,18-1 4 0,-18 1 0 0,12-3 0 16,-12 3 0-16,0 0 3 0,15-1-3 0,-15 1 2 16,0 0-1-16,12-4 0 0,-12 4-7 0,0 0 1 15,0 0 0-15,0 0 3 0,0 0-6 0,16 4-1 16,-16-4-2-16,0 0 3 0,0 0-4 0,0 0 1 16,9 4 0-16,-9-4 1 0,0 0 0 0,0 0-1 15,1 14 0-15,-1-14 1 0,0 10-1 0,0-10-1 0,0 0 1 16,-4 19 0-16,4-19 0 0,-3 15 2 15,-1-10 0-15,4-5-4 0,-6 17 4 0,3-10 4 16,-2 0-3-16,-1 3 3 0,0 2 0 0,2-4-2 0,-2 0-3 16,0 6 3-16,-2-4-3 0,-1 1 4 0,3 2-3 15,-1-1 2-15,-2-2-3 0,5 3-1 0,-1-2 4 16,1-3 0-16,-4 4 0 0,1-3-2 0,-1 5-1 16,5-4-1-16,-4 1-1 0,1-4 2 0,0 2 0 15,0 0 5-15,-2 3-6 0,2-4 2 0,2 2 0 16,-2 1 0-16,0-4 1 0,-1 4-2 0,1-6-3 15,-2 4 4-15,8-9-3 0,-12 12 0 0,5-7 2 16,7-5 2-16,-12 13-4 0,6-11 1 0,6-2 4 16,-8 10-5-16,8-10 1 0,-9 6 1 0,9-6 0 0,0 0 0 15,-5 6-1-15,5-6 2 0,0 0 0 16,-11 4 1-16,11-4 2 0,0 0 7 16,0 0-3-16,0 0 4 0,0 0-4 0,0 0 0 0,0 0-3 0,0 0 2 15,0 0-3-15,0 0 2 0,0 0-2 0,0 0-5 16,0 0-1-16,0 0 1 0,19-27-2 15,-11 22 1-15,-8 5 3 0,12-6-4 0,-12 6 1 0,16-3 0 16,-7-1-5-16,-9 4 6 0,14-7 0 0,-14 7-2 16,13-4 1-16,-13 4-2 0,13-2 1 0,-13 2-2 15,12-4 1-15,-12 4 0 0,0 0-3 0,14 0 1 16,-14 0 1-16,0 0 1 0,15 3 1 0,-15-3-2 16,0 0 1-16,13 2-1 0,-13-2 2 0,8 5-2 15,-8-5-2-15,12 5 1 0,-12-5 3 0,7 8-3 16,-1-4 3-16,-6-4 3 0,10 8-9 0,-7-1 4 15,6-2 3-15,-9-5 1 0,11 11 0 0,-5-7 2 0,0 6 0 16,-6-10 1-16,10 8 0 0,-4-3-3 0,-6-5 0 16,11 9 7-16,-4-3 2 0,-7-6 3 0,9 7-2 15,-9-7 1-15,16 2 4 0,-16-2 1 0,15 3 4 16,-15-3-2-16,14 0 3 0,-14 0-6 0,10 0 3 16,-10 0-1-16,12-4-4 0,-12 4 3 0,11-8 0 15,-4 4-6-15,-7 4 0 0,9-8 3 0,-9 8-6 16,10-5 5-16,-10 5-5 0,0 0-7 0,9-6-4 15,-9 6-12-15,0 0-19 0,11-8-17 0,-11 8-26 16,0 0-24-16,6-7-29 0,-6 7-44 0,10-4-35 16,-10 4-77-16,9-6-145 0,-9 6-465 0,14-7 206 15</inkml:trace>
  <inkml:trace contextRef="#ctx0" brushRef="#br1" timeOffset="-92901.26">709 78 90 0,'-21'4'188'16,"21"-4"-5"-16,0 0-11 0,-12 11-8 0,12-11-8 15,-15 7-9-15,9-3-8 0,-5 4-7 0,4-1-6 16,-2 0-6-16,-1 5-5 0,-2 1-9 0,3 2-3 16,1-2-9-16,-1 4-8 0,-1-5-4 0,2 3-2 15,2 1-4-15,0-7-3 0,3 9-8 0,-3-1-5 16,2 1-3-16,-2-1-1 0,3 0-7 0,0-1-1 0,2-1-8 16,2 1-4-16,-2-2 3 0,1-2-3 0,1-1-5 15,2 3-1-15,-3-3-8 0,6-5 3 16,-6-6-6-16,5 19-1 0,-3-11 1 0,1-3-2 0,-3-5 1 15,6 13-3-15,0-8-1 0,-6-5-1 0,11 10-2 16,-4-6 2-16,-7-4-1 0,12 3 1 16,-12-3-2-16,17 0-2 0,-5 0-1 0,-12 0 2 0,16-7-2 15,-6 3-2-15,-1-1 0 0,2 0 0 0,-4-1-1 16,-1-3 1-16,-6 9-5 0,14-13 3 0,-7-1-1 16,-2 6-2-16,-1 0 1 0,-1-2-1 0,-3 10-1 15,2-15 2-15,-2 15 1 0,0-17 1 0,0 17-6 16,-5-14 3-16,5 14-4 0,-4-15 3 0,4 15-1 0,-9-7 0 15,9 7 0-15,-14-4-1 0,14 4-2 16,-21-3 3-16,12 3-2 0,9 0-4 0,-18 3-7 16,18-3-11-16,-19 4-7 0,4 0-17 0,3-1-13 0,0 4-14 15,3-3-21-15,2 3-24 0,-1-1-27 0,8-6-21 16,-13 7-48-16,7 1-162 0,6-8-410 16,0 0 182-16</inkml:trace>
  <inkml:trace contextRef="#ctx0" brushRef="#br1" timeOffset="-92209.83">856 280 143 0,'0'0'234'0,"0"0"-16"15,0 0-14-15,-3-14-13 0,3 14-20 0,-4-8-8 0,4 8-15 16,0 0-10-16,6-13-16 0,-2 3-10 0,-4 10-14 15,9-14-6-15,-4 9-11 0,-5 5-4 16,9-12-11-16,-4 5-7 0,1 2-5 0,3-1-4 0,-1-1-1 16,1 2-5-16,-2 0-13 0,-7 5 8 0,17-8-11 15,-7 4 4-15,-4 1-2 0,-6 3 1 0,19-10-2 16,-10 10 2-16,-9 0-3 0,15-2 0 0,-15 2-5 16,12-2 2-16,-12 2-3 0,15 0-2 0,-15 0-6 15,0 0 1-15,17 3-2 0,-17-3-2 0,7 7-3 16,-7-7 2-16,6 7-4 0,-6-7 4 0,6 11 0 15,-6-11 9-15,1 14 0 0,1-4-2 0,-2-10 0 16,0 20 0-16,0-9-3 0,-3 0 5 0,-2 0-3 0,3 3 0 16,-3-1 3-16,-1 0-2 0,0 0 0 0,-1 0 2 15,1-1-3-15,-5 5 3 0,2-6-5 0,-1 3 0 16,1-2 0-16,-2-1 2 0,3 3-4 0,0-3 1 16,2-5-3-16,-1 3 0 0,-2 1-2 0,1-2 0 15,4-1-2-15,-4 1 0 0,8-8 0 0,-10 11 0 16,7-6-3-16,3-5 0 0,-8 9-1 0,8-9 4 15,0 0 0-15,-3 10-1 0,3-10-1 0,0 0 1 16,0 0-2-16,12 12 0 0,-1-10 2 0,-11-2 1 16,16 0-4-16,-4 1 5 0,-12-1-3 0,25-3-2 15,-10 3 0-15,0 0 0 0,-3 0-1 0,8 0 5 16,-8-2-3-16,-12 2-2 0,25-2 2 0,-15 1-1 16,1-1-4-16,-11 2 3 0,21 0-5 0,-12-1-6 0,-9 1-9 15,19 1-12-15,-19-1-15 0,16 0-13 0,-16 0-14 16,9 0-16-16,-9 0-12 0,0 0-24 0,14 2-16 15,-14-2-24-15,0 0-34 0,0 0-208 0,0 0-438 16,15-4 193-16</inkml:trace>
  <inkml:trace contextRef="#ctx0" brushRef="#br1" timeOffset="-91888.24">1551 113 168 0,'8'-2'243'0,"8"0"-13"15,-6-3-12-15,7 3-11 0,-2 1-12 16,1-2-4-16,4 0-10 0,-3 1-10 0,3 0-4 0,-1 2-11 15,-4-5-15-15,3 0-12 0,-3 1-11 0,3 4-10 16,-3-2-12-16,0 0-11 0,-5 2-11 0,-10 0-4 16,17-2-8-16,-17 2-10 0,11-1-9 0,-11 1-16 15,0 0-21-15,15-1-20 0,-15 1-22 0,0 0-20 16,0 0-23-16,0 0-25 0,0 0-29 0,0 0-27 16,0 0-31-16,0 0-204 0,-35 12-427 0,35-12 190 15</inkml:trace>
  <inkml:trace contextRef="#ctx0" brushRef="#br1" timeOffset="-91455.96">1557 138 100 0,'-13'0'201'0,"13"0"-4"0,-12 4-13 16,12-4-10-16,-12 2-14 0,4 4-14 0,8-6-6 15,-13 4-12-15,6-1-12 0,7-3-4 0,-12 9-18 16,12-9 0-16,-11 8-12 0,11-8-9 0,-9 11-4 15,5-6-7-15,4-5-6 0,-6 13-12 0,6-13 2 16,-5 7 0-16,5-7-8 0,0 14-2 0,0-14 0 16,8 12-1-16,-8-12 5 0,10 12 0 0,-4-6-5 15,2-1 10-15,-1 2-5 0,-7-7 3 0,15 10-3 16,-5-8-2-16,-1 0 1 0,2 3-2 0,-2-3-5 0,-9-2 1 16,21 5-6-16,-11-3 1 0,-1 4-7 15,-2-3-1-15,-7-3-3 0,14 5-1 0,-7-2 1 16,-7-3-3-16,12 3 0 0,-12-3-3 0,8 8-5 0,-8-8-1 15,10 7 1-15,-10-7 3 0,6 7-3 16,-3 0 3-16,-3-7-4 0,6 10 1 0,-6-10-1 16,2 12 5-16,-2-12-2 0,0 0 1 0,-2 17 3 0,2-17 7 15,-1 15 1-15,-4-5 2 0,5-10-1 0,-6 12-1 16,0-4-2-16,2-1 2 0,4-7-1 0,-17 10-3 16,10-4-5-16,-2 1 6 0,-3-3-3 0,-1 3-5 15,1 0-22-15,-2-3-18 0,1-1-26 0,-1 7-28 16,1-3-34-16,-2-3-30 0,2-1-36 0,7 1-57 15,6-4-185-15,-18 1-461 0,18-1 204 0</inkml:trace>
</inkml:ink>
</file>

<file path=ppt/ink/ink328.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in"/>
          <inkml:channel name="T" type="integer" max="2.14748E9" units="dev"/>
        </inkml:traceFormat>
        <inkml:channelProperties>
          <inkml:channelProperty channel="X" name="resolution" value="393.73947" units="1/cm"/>
          <inkml:channelProperty channel="Y" name="resolution" value="393.73947" units="1/cm"/>
          <inkml:channelProperty channel="F" name="resolution" value="249.9771" units="1/in"/>
          <inkml:channelProperty channel="T" name="resolution" value="1" units="1/dev"/>
        </inkml:channelProperties>
      </inkml:inkSource>
      <inkml:timestamp xml:id="ts0" timeString="2023-08-11T05:52:05.062"/>
    </inkml:context>
    <inkml:brush xml:id="br0">
      <inkml:brushProperty name="width" value="0.04667" units="cm"/>
      <inkml:brushProperty name="height" value="0.04667" units="cm"/>
      <inkml:brushProperty name="color" value="#ED1C24"/>
      <inkml:brushProperty name="fitToCurve" value="1"/>
    </inkml:brush>
  </inkml:definitions>
  <inkml:trace contextRef="#ctx0" brushRef="#br0">10-903 119 0,'0'0'192'0,"0"0"-12"16,0 0-7-16,10-7-10 0,-10 7-7 15,0 0-7-15,11-5-6 0,-11 5-10 0,0 0-10 16,9-2-7-16,-9 2-8 0,0 0-5 0,0 0-9 0,0 0-6 16,0 0-11-16,0 0-2 0,10-6-5 0,-10 6-13 15,0 0-2-15,0 0-8 0,0 0-5 0,0 0-4 16,0 0 0-16,0 0-4 0,0 0 1 0,0 0 0 16,0 0-1-16,0 0 0 0,-6 26 0 0,6-26-6 15,0 0-3-15,-4 13 4 0,4-13-4 0,-6 11-4 16,6-11 3-16,-6 11-1 0,6-11 0 0,-3 14-1 0,-2-4-1 15,5-10-6-15,-3 11 3 0,0-4-1 16,3-7-4-16,-3 18-2 0,-1-11 5 0,4-7-6 16,-3 15-1-16,3-4-1 0,0-11 1 0,-3 19-4 0,2-9 5 15,1-10-1-15,-3 20-3 0,3-11 0 16,0-9-1-16,0 15 1 0,0-15-2 0,-5 15 0 16,5-7 5-16,0-8-5 0,-1 15 2 0,1-15-2 15,-5 12 1-15,5-12-2 0,0 0 2 0,2 14-1 0,-2-14-1 16,4 9 2-16,-4-9-1 0,5 9 0 15,-5-9 3-15,4 7-2 0,-4-7 3 0,10 6-1 0,-10-6 3 16,12 6-3-16,-12-6 2 0,14 3-2 0,-4 0 1 16,7 0-2-16,-4-2 1 0,-2 0-3 0,5-1-2 0,-3 0 2 15,4 1 0-15,-4-2-1 0,4 2 2 16,-2-1-2-16,-15 0-4 0,26-2-11 0,-11 4-10 16,-4-2-10-16,2 0-11 0,-1 0-17 0,-12 0-16 15,15 0-13-15,-6 4-17 0,-9-4-22 0,13 2-25 0,-13-2-44 16,11 4-205-16,-11-4-435 0,0 0 192 0</inkml:trace>
  <inkml:trace contextRef="#ctx0" brushRef="#br0" timeOffset="334.18">271-822 64 0,'0'0'196'15,"0"0"-13"-15,0 0-10 0,0 0-13 0,0 0-19 16,0 0-3-16,0 0 2 0,0 0 2 0,0 0 3 16,-19 22-6-16,13-15-8 0,-3 4 1 0,-2 4-3 0,2-4 0 15,-3 5-10-15,0 2 0 0,2 3 1 0,-6-1-5 16,5 2-15-16,-1-2-6 0,-3 2-1 15,5 0-11-15,-2 0-3 0,3-2-3 0,-3 2-14 0,5-8-3 16,-2 8-2-16,3-5-10 0,-5-4-3 0,5 3-2 16,-1-3-7-16,1 1-7 0,0-4-19 0,1 4-21 15,-5-3-29-15,4-2-27 0,-3-1-34 0,3 1-33 16,0-2-31-16,6-7-51 0,-7 13-247 0,7-13-502 16,0 0 222-16</inkml:trace>
  <inkml:trace contextRef="#ctx0" brushRef="#br0" timeOffset="3227.88">492-792 57 0,'0'0'137'0,"0"0"-2"0,0 0-11 0,0 0-11 0,0 0-4 16,0 0-3-16,0 0-6 0,0 0-2 0,0 0-2 15,0 0 4-15,0 0-7 0,0 0 1 0,0 0-6 16,4-17-4-16,-4 17 0 0,0 0-5 0,0 0-3 16,0 0-5-16,0 0-8 0,0 0-3 0,12-15-5 15,-12 15-3-15,8-3-4 0,-8 3-3 0,9-8-7 16,-9 8 0-16,13-7-3 0,-6 5-4 0,-7 2-3 0,18-4-2 15,-10 2-1-15,-8 2-1 0,19-4-2 16,-7 3-1-16,-12 1-1 0,19-3 0 0,-2 3 7 0,-4-4-2 16,1 2 1-16,-14 2 2 0,22 2-8 0,-11-4 0 15,-11 2 2-15,19 0-5 0,-19 0-3 0,13 6-3 16,-13-6 0-16,12 4-2 0,-12-4-2 0,11 10 0 16,-8-7 1-16,-3-3-2 0,4 11 1 0,-4-11 1 15,0 0 0-15,-10 19 3 0,10-19-3 0,-8 15-1 16,2-10 1-16,-1 2 0 0,1 2 1 0,0-1 0 15,6-8 0-15,-11 11 1 0,7-5-3 0,-3-1 0 16,7-5 4-16,-12 10-4 0,12-10-3 0,-9 8 4 0,9-8-2 16,-11 8-1-16,11-8-1 0,-6 7-1 0,6-7 0 15,0 0-1-15,-7 7 1 0,7-7 0 16,0 0-3-16,-3 9 1 0,3-9-2 0,0 0 3 0,0 0 3 16,0 0-3-16,0 0 0 0,0 0-2 0,-6 8 0 15,6-8 0-15,0 0 5 0,0 0-4 0,0 0-2 16,0 0 3-16,0 0 0 0,10 15-1 0,-10-15 3 15,0 0-2-15,12 10-2 0,-6-6 3 0,0 1-2 16,-6-5-2-16,12 9 4 0,-9-2-3 0,3-1 0 16,1 0 1-16,-7-6-3 0,12 12 1 0,-6-8 1 15,0 3 0-15,3 0-1 0,2-3-1 0,-5 4 5 16,-6-8-3-16,10 12-1 0,-5-5 1 0,1 3-2 16,-6-10-1-16,3 12 5 0,1-6 0 0,-4-6-3 15,2 15 3-15,-2-15 6 0,-3 14-4 0,-2-5 7 0,5-9 2 16,-12 11 7-16,5-3 1 0,-1-3 4 0,1 0 0 15,7-5 1-15,-18 10-2 0,10-7 0 0,-1 1-5 16,-1 2 1-16,-2-3-4 0,2-2 4 0,10-1-7 16,-23 8-3-16,13-7-1 0,-2 0-1 0,12-1 2 15,-21 4-4-15,11-4-3 0,10 0-20 0,-23 4-16 16,13-4-18-16,10 0-17 0,-20-4-23 0,20 4-22 16,-17 0-29-16,17 0-23 0,-14 0-30 0,14 0-208 15,-13-5-438-15,13 5 194 0</inkml:trace>
  <inkml:trace contextRef="#ctx0" brushRef="#br0" timeOffset="3759.46">941-838 112 0,'0'0'187'0,"9"-4"-14"0,-9 4-8 0,0 0-13 15,11-7-12-15,-11 7-8 0,14-1-10 0,-14 1-7 0,15-4-5 16,-5 4-2-16,-10 0-5 0,26-3-5 15,-17 3-4-15,3-1-5 0,2-3-1 0,4 4-4 16,-1 4 0-16,-1-4-6 0,-1 0-3 0,0 1-3 0,-3-1-7 16,-5 3-8-16,-7-3-7 0,18 5-5 0,-10 0-6 15,-1-2 1-15,-7-3-6 0,11 11-3 16,-8-5-2-16,-3-6 1 0,6 13 1 0,-2-4 0 0,-4-9 2 16,2 13 0-16,-2-13 0 0,0 18 2 0,0-18 2 15,-6 21 0-15,3-9 2 0,0-1 3 0,0 4 2 16,-3-8 1-16,1 7 0 0,-1 0-6 0,0-2 0 15,2 1 5-15,-5 0-4 0,1-2-5 0,1 2-1 16,-1 1-6-16,1-2 11 0,0 4-11 0,-4-2-2 0,4-1-1 16,1 2-8-16,-2-4 2 0,2 1-2 0,0-3 0 15,3-1-4-15,-4 5-1 0,1-2 3 0,1-4-2 16,5-7-1-16,-12 20-5 0,9-14-1 0,-1 3-2 16,1-2-13-16,3-7-19 0,-6 14-14 0,0-4-12 15,6-10-20-15,-6 11-23 0,2-5-25 0,4-6-27 16,-3 11-22-16,3-11-13 0,0 0-32 0,-6 7-230 15,6-7-481-15,0 0 214 0</inkml:trace>
  <inkml:trace contextRef="#ctx0" brushRef="#br0" timeOffset="4027.67">1109-603 181 0,'0'0'231'0,"12"-5"-10"16,-4 1-13-16,-8 4-14 0,17-5-9 0,-8 1-12 15,3 0-10-15,-12 4-8 0,26-1-6 16,-13 2-16-16,2-2-4 0,1 0-10 0,-1 0-16 0,-1 2-10 16,-1-2-8-16,-1-2-14 0,-12 3 1 0,19 0-16 15,-10 3-2-15,-9-3-10 0,15 1-14 0,-15-1-22 16,14 1-19-16,-14-1-18 0,12 3-29 0,-12-3-22 15,0 0-32-15,13 0-42 0,-13 0-70 0,0 0-142 16,0 0-395-16,14-4 176 0</inkml:trace>
  <inkml:trace contextRef="#ctx0" brushRef="#br0" timeOffset="4734.57">1631-780 93 0,'0'0'234'0,"-12"2"-13"15,12-2-21-15,0 0-15 0,0 0-20 0,-7 7-21 16,7-7-8-16,0 0-14 0,0 0-3 0,-8 6-4 0,8-6-11 16,0 0-14-16,-7 7-4 0,7-7-8 0,0 0-7 15,-6 8-4-15,6-8-5 0,-8 7 0 0,8-7-6 16,0 0-3-16,-1 12-7 0,1-12-3 0,0 0-4 15,-5 12-4-15,5-12-8 0,0 11 6 0,0-11-4 16,0 0 0-16,0 0-3 0,5 19 2 0,-1-17-3 16,-4-2-2-16,6 11-2 0,0-5 0 0,2 1 0 15,-2-1 4-15,0-1-5 0,1 4-1 0,1-4-2 16,1 1 1-16,-9-6 0 0,13 7-3 0,-6-1-4 16,1 1 2-16,-8-7-4 0,9 11 0 0,-3-5-2 15,0 0 0-15,-6-6 0 0,10 14 0 0,-5-9-1 16,-1 1-2-16,-4-6 0 0,8 13 3 0,-8-13-2 0,6 12-3 15,-2-4 6-15,-2 0-2 0,-2-8-2 0,1 11 5 16,-1-11-3-16,0 11 3 0,0-11 3 16,-3 12-1-16,3-12-2 0,0 0 2 0,-6 14-3 0,6-14 2 15,-6 10 0-15,6-10-3 0,-7 5 0 0,7-5 2 16,-11 11-10-16,4-9-17 0,7-2-34 0,-12 11-27 16,12-11-29-16,-14 7-39 0,8-3-36 15,6-4-63-15,-14 2-162 0,14-2-440 0,0 0 196 0</inkml:trace>
  <inkml:trace contextRef="#ctx0" brushRef="#br0" timeOffset="4323.88">1624-771 115 0,'0'0'274'16,"0"0"-16"-16,3-14-19 0,-3 14-20 15,0 0-18-15,12-4-18 0,-12 4-17 0,13-4-14 16,-13 4-6-16,13-2-17 0,-13 2-7 0,18-1-13 0,-18 1-9 16,20 0-7-16,-20 0-9 0,16 0-9 0,-16 0-5 15,18 0-7-15,-6 1-6 0,-12-1-9 16,15 0-3-16,-5 2-5 0,-10-2-7 0,15 1-7 0,-15-1-9 15,14 1-17-15,-14-1-17 0,12 2-20 0,-12-2-17 16,0 0-21-16,13 2-19 0,-13-2-20 0,0 0-26 16,0 0-17-16,0 0-43 0,0 0-163 0,0 0-393 15,0 0 174-15</inkml:trace>
</inkml:ink>
</file>

<file path=ppt/ink/ink329.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in"/>
          <inkml:channel name="T" type="integer" max="2.14748E9" units="dev"/>
        </inkml:traceFormat>
        <inkml:channelProperties>
          <inkml:channelProperty channel="X" name="resolution" value="393.73947" units="1/cm"/>
          <inkml:channelProperty channel="Y" name="resolution" value="393.73947" units="1/cm"/>
          <inkml:channelProperty channel="F" name="resolution" value="249.9771" units="1/in"/>
          <inkml:channelProperty channel="T" name="resolution" value="1" units="1/dev"/>
        </inkml:channelProperties>
      </inkml:inkSource>
      <inkml:timestamp xml:id="ts0" timeString="2023-08-11T05:34:59.126"/>
    </inkml:context>
    <inkml:brush xml:id="br0">
      <inkml:brushProperty name="width" value="0.04667" units="cm"/>
      <inkml:brushProperty name="height" value="0.04667" units="cm"/>
      <inkml:brushProperty name="color" value="#3165BB"/>
      <inkml:brushProperty name="fitToCurve" value="1"/>
    </inkml:brush>
    <inkml:brush xml:id="br1">
      <inkml:brushProperty name="width" value="0.04667" units="cm"/>
      <inkml:brushProperty name="height" value="0.04667" units="cm"/>
      <inkml:brushProperty name="color" value="#ED1C24"/>
      <inkml:brushProperty name="fitToCurve" value="1"/>
    </inkml:brush>
  </inkml:definitions>
  <inkml:trace contextRef="#ctx0" brushRef="#br0">4108-3484 120 0,'0'0'131'0,"2"-13"-7"0,-2 13-8 16,6-7-8-16,-6 7-4 0,6-11-5 15,-6 11-2-15,7-10-3 0,-7 10 2 0,6-11-6 16,-6 11-2-16,3-8-4 0,-3 8-4 0,8-10-7 0,-8 10-3 16,6-9-1-16,-6 9 0 0,0 0-2 0,4-11-3 15,-4 11-1-15,6-9-2 0,-6 9-3 0,0 0-1 16,0 0-6-16,2-12 1 0,-2 12-2 0,0 0-2 15,0 0-5-15,4-14 0 0,-4 14-1 0,0 0-2 16,0 0-1-16,0 0-1 0,3-11-1 0,-3 11-1 16,0 0 0-16,0 0-5 0,0 0 1 0,0 0 0 15,0 0 0-15,0 0-3 0,0 0-3 0,0 0-1 16,3-7-8-16,-3 7 0 0,0 0 0 0,0 0-5 16,0 0-5-16,0 0 2 0,0 0-6 0,0 0 0 15,0 0 3-15,0 0-1 0,0 0-3 0,0 0 1 16,3 32-1-16,-3-32-2 0,1 15 2 0,-1-7-1 15,3 3-3-15,-1 2 10 0,-1 2-2 0,2-3-1 0,-3 2 1 16,2-1-2-16,-2-3 4 0,0 4 3 0,0-1-2 16,1 2-1-16,1-8-2 0,-2 10 3 15,0-9 3-15,0 7 2 0,0-4 0 0,0-11 2 0,-2 22 2 16,2-12-3-16,0-10 1 0,-1 22 0 0,-1-8 0 16,-1-3 2-16,3 2-4 0,0-13 4 0,-3 18-5 15,0-7 0-15,2-4 1 0,-1 6-6 0,2-13 3 16,-1 16-1-16,1-7 0 0,0-9-2 0,-4 14 1 15,4-14 0-15,-2 17-1 0,2-17 0 0,0 14-3 16,0-14 1-16,2 14-11 0,-2-14-21 0,1 11-26 16,-1-11-27-16,4 14-27 0,-4-14-34 0,0 14-36 15,0-14-46-15,0 0-202 0,0 0-459 0,-5 13 203 16</inkml:trace>
  <inkml:trace contextRef="#ctx0" brushRef="#br0" timeOffset="1257.42">4255-2424 137 0,'0'0'190'0,"0"0"-8"16,-11-13-13-16,11 13-9 0,0 0-16 0,0 0-9 15,0 0-3-15,0 0-10 0,5-16-12 0,-5 16-7 16,0 0-10-16,0 0-9 0,6-16-5 0,-6 16-8 16,5-6-10-16,-5 6-5 0,5-10-5 0,-5 10-7 15,10-7-1-15,-10 7-5 0,9-7-5 0,-9 7-5 0,14-6-1 16,-5 5 0-16,-9 1-2 0,13-7-7 16,-13 7-1-16,15-4-3 0,-15 4-4 0,16-2 4 15,-16 2-4-15,17-2 3 0,-17 2-6 0,15 0-1 0,-15 0 0 16,18 0 1-16,-18 0-2 0,15 4 0 0,-15-4-5 15,10 4 1-15,-10-4 2 0,9 7-6 16,-9-7 3-16,6 11-3 0,-3-8 1 0,-3-3 1 0,3 13 1 16,-3-13-1-16,0 13 3 0,1-4-5 0,-1-9 5 15,-6 17-7-15,3-6 6 0,-1-2 1 0,4-9-3 16,-9 22 3-16,0-11-2 0,6-1 0 0,-3 0 0 16,-4 1 1-16,2 2 2 0,2-5-2 0,3 2 0 15,-3-1-2-15,-1-2 5 0,1 1-2 0,0-1 2 16,-2 2 2-16,3-2-2 0,5-7 0 0,-9 9 2 15,3-2 3-15,6-7-1 0,-11 11-3 0,5-7 5 16,6-4-3-16,-7 7 1 0,7-7 0 0,0 0 0 16,-9 10 0-16,9-10-3 0,0 0 3 0,-6 3-4 0,6-3 3 15,0 0-2-15,0 0-1 0,0 0 0 0,0 0 4 16,0 0-4-16,0 0 1 0,-11 6 1 0,11-6-1 16,0 0-2-16,0 0 0 0,0 0 1 0,0 0-3 15,0 0 2-15,0 0-6 0,0 0 4 0,0 0 1 16,0 0-4-16,0 0 7 0,0 0-3 0,0 0-2 15,30 1 1-15,-18-1-2 0,-12 0 2 0,18 3 1 16,-6-2-2-16,-2 0 1 0,-10-1-1 16,20 5 0-16,-11-4 0 0,0 2 0 0,1-1-1 0,-10-2 4 0,18 5-2 15,-8-5-8-15,2 5 7 0,0-3 4 16,-1 0-2-16,-11-2 1 0,19 1 0 0,-8-1 9 16,-11 0 4-16,19-1 8 0,-19 1 4 0,15 0 4 15,-15 0 5-15,12-4 0 0,-12 4-1 0,15-5-2 16,-15 5-5-16,10-4-1 0,-10 4-4 0,9-3 2 15,-9 3-6-15,0 0-4 0,9-7 1 0,-9 7-4 0,0 0-6 16,9-4-15-16,-9 4-16 0,0 0-15 0,0 0-24 16,0 0-19-16,0 0-9 0,0 0-18 15,0 0-10-15,0 0-6 0,0 0-26 0,0 0-57 0,0 0-141 16,0 0-376-16,-16 31 166 0</inkml:trace>
  <inkml:trace contextRef="#ctx0" brushRef="#br0" timeOffset="2419.81">4219-1309 201 0,'0'0'204'0,"0"0"-13"0,0 0-8 0,0 0-10 15,-14 0-15-15,14 0-10 0,0 0-12 16,0 0-14-16,0 0-12 0,0 0-10 0,0 0-13 16,0 0-3-16,0 0-13 0,0 0-8 0,0 0-6 0,0 0-3 15,36-7-8-15,-36 7-4 0,22 0-6 16,-10-4-4-16,3 8 0 0,2-4-1 0,-2 0-8 0,-2 2 0 15,-1-1-6-15,-2 2 1 0,7-2 0 16,-8 1-3-16,-9-2-2 0,18 4-2 0,-9-3-2 0,-9-1-3 16,13 4-1-16,-13-4 1 0,7 7-3 0,-2-1 2 15,-5-6-2-15,0 0 4 0,4 11-2 0,-4-11 0 16,-3 14-1-16,3-14 1 0,-3 15-2 0,3-15 2 16,-4 13-2-16,-2-3 0 0,3-3 1 0,-3 1-2 15,6-8 6-15,-12 12-5 0,5-5-3 0,2-2 3 16,5-5-4-16,-9 12 4 0,5-7 1 0,4-5-1 15,-11 11 0-15,11-11 1 0,-6 9-1 0,6-9 0 16,-9 4-2-16,9-4 0 0,0 0 1 0,0 0 5 0,0 0-1 16,-8 4 0-16,8-4-5 0,0 0 1 15,0 0 1-15,0 0 0 0,0 0 2 0,0 0-5 0,0 0 5 16,0 0-1-16,0 0-4 0,0 0 2 0,0 0-1 16,26 3 3-16,-26-3-3 0,20 0-2 0,-11 0-2 15,-9 0 5-15,19 0 1 0,-8 0-1 0,-11 0 0 16,20 2 0-16,-5-4-1 0,-3 4-5 0,-12-2 0 15,20 3 4-15,-11-3-3 0,-9 0 4 0,16 6-5 16,-9-6 3-16,-7 0-4 0,14 3 5 0,-14-3-1 16,7 6-1-16,-7-6 2 0,6 8-2 0,0-1-1 15,-6-7 2-15,6 7-1 0,-6-7-1 0,8 11 1 16,-8-11 3-16,3 14-3 0,-3-14 2 0,0 13 0 0,0-3 1 16,4-2-3-16,-4-8-1 0,-4 17 6 15,4-17 0-15,-3 15 1 0,1-4 5 0,-1-1 1 0,0 0 6 16,3-10 2-16,-12 14 3 0,8-4 6 0,-4-3 6 15,1-1-1-15,-2-1 6 0,-1 1 1 16,1-3-4-16,9-3 0 0,-26 6-7 0,13-1 2 0,1-1-4 16,-3-4-4-16,3 1-3 0,-3 1 1 0,3 2-3 15,0-4-7-15,12 0-6 0,-22 2-11 0,5 2-13 16,7-4-18-16,-3 0-15 0,-4 0-11 0,7 1-19 16,10-1-19-16,-20 4-18 0,8-1-23 0,12-3-12 15,-14 0-44-15,14 0-160 0,-18 3-390 0,18-3 173 0</inkml:trace>
  <inkml:trace contextRef="#ctx0" brushRef="#br0" timeOffset="3352.23">4225-188 83 0,'0'0'205'0,"0"0"-10"0,0 0-14 0,6-8-6 16,-6 8-16-16,0 0-11 0,0 0-12 0,0 0-15 15,0 0-10-15,0 0-15 0,0 0-11 0,0 0-5 16,0 0-6-16,0 0-6 0,0 0 0 0,0 0-1 0,7 22-5 15,-7-22 0-15,-3 16-6 0,3-16 5 16,-4 19-2-16,1-8-7 0,0-2-2 0,0 1-4 16,3-10-3-16,-5 18-5 0,5-9-1 0,0-9-5 15,-3 16 1-15,3-16-2 0,0 17-3 0,0-17 0 0,2 14-2 16,-2-14-7-16,3 12 3 0,1-7-2 0,-4-5 3 16,8 10-5-16,-2-5-1 0,-6-5 1 0,13 10-2 15,-3-4-2-15,-2-4-1 0,5 1-2 0,-2 1 0 16,-1-2 0-16,2 2 0 0,2-4-13 0,-5 5-12 15,2-4-17-15,1 0-15 0,-12-1-20 0,21 3-26 16,-12-2-23-16,-9-1-27 0,20-1-29 0,-20 1-220 16,13-5-422-16,-13 5 187 0</inkml:trace>
  <inkml:trace contextRef="#ctx0" brushRef="#br0" timeOffset="3619.97">4572-127 45 0,'0'0'233'16,"0"0"-14"-16,5-6-15 0,-5 6-15 0,0 0-17 15,0 0-15-15,0 0-17 0,0 0-14 0,0 0-15 16,0 0-9-16,0 0-9 0,0 0-4 0,0 0-1 16,0 0-6-16,-17 27-8 0,7-12-3 0,2-2-9 15,-4 1-5-15,3 3-4 0,1-2-7 0,-6 5-6 16,2 0-1-16,0 0-6 0,0 0-2 0,2-2-2 15,-1 4-1-15,-2-2-4 0,4-1-9 0,-1-1-16 16,1 2-15-16,-2 3-15 0,2-6-14 0,-3 1-19 16,3-1-22-16,-1 4-23 0,1-4-21 0,2-2-39 15,-5-1-165-15,1 8-362 0,2-7 161 0</inkml:trace>
  <inkml:trace contextRef="#ctx0" brushRef="#br0" timeOffset="4833.72">4417 843 112 0,'0'0'195'16,"-13"5"-4"-16,5-2-7 0,8-3-14 0,-16 7-12 0,7-2-13 16,1 1-17-16,-1-1-11 0,2 1-11 0,-2-1-10 15,5 3-6-15,-5-1-11 0,9-7-6 0,-11 13-6 16,5-8-5-16,6-5-5 0,-7 13-4 0,7-13-8 15,-6 11-2-15,6-11-1 0,-3 11-8 0,3-11-6 16,0 10 3-16,0-10-6 0,0 0-2 0,6 10 2 16,3-4-5-16,-9-6 1 0,15 11-3 0,-6-10-4 15,1 5-1-15,0-4-1 0,7 3-2 0,-5-1 0 16,3-1 3-16,-2 1-3 0,1-2-2 0,3 2-1 0,-2-1 2 16,0-2-5-16,-1 0 1 0,-4 5-5 0,-1-3 6 15,-9-3-6-15,18 6 4 0,-9-4-2 0,-2 1-2 16,-7-3 1-16,17 9 0 0,-11-5 2 0,-6-4-3 15,9 11 0-15,-5-6 0 0,-1 2 0 0,2 3 1 16,-5-10 1-16,6 14 1 0,-6-4 9 0,0-10 5 16,-3 14 7-16,3-14 7 0,-6 18 3 0,3-11 4 15,-2 3-1-15,-2-4-3 0,-1 2 2 0,-2 3-3 16,-5-5-7-16,0 1 3 0,0 1-6 0,-3-3 0 16,-1 3-3-16,-4-1-1 0,6 0-1 0,2-3-4 15,-5-1-9-15,2 4-18 0,3 0-16 0,-2 0-21 16,0-2-16-16,1 1-15 0,1-1-21 0,1 0-18 0,2-1-26 15,1 2-21-15,3-2-55 0,8-4-121 0,-15 10-370 16,8-5 164-16</inkml:trace>
  <inkml:trace contextRef="#ctx0" brushRef="#br0" timeOffset="4386.24">4314 856 38 0,'0'0'220'0,"17"-2"-11"0,-4 2-22 15,3 2-12-15,-1 0-14 0,-15-2-11 0,27 0-12 16,-9-2-12-16,-2 2-8 0,2 0-16 0,-4 0-6 15,1 0-12-15,-2 0-11 0,-13 0-5 0,25 0-8 16,-16 0-4-16,-9 0-6 0,23 2-6 0,-13-1-5 16,-10-1-16-16,18 0-19 0,-9 0-20 0,-9 0-19 15,13 0-21-15,-13 0-26 0,0 0-22 0,17-1-63 16,-17 1-127-16,0 0-318 0,0 0 141 0</inkml:trace>
  <inkml:trace contextRef="#ctx0" brushRef="#br0" timeOffset="5648.89">4527 2089 208 0,'6'-8'215'0,"-6"8"-13"16,0 0-20-16,0 0-20 0,0 0-14 0,0 0-17 16,0 0-8-16,0 0-7 0,0 0-7 0,0 0-2 15,-34 15-5-15,18-6 4 0,-4 7-1 0,4-2-9 0,-2 1-9 16,0 4-5-16,2-3-8 0,2 2-5 0,-1-1-3 15,-3 3-5-15,8-2-6 0,-3 1-4 0,4-4-4 16,0 3-6-16,0 3-2 0,1 1 1 0,5-6-6 16,0 1 0-16,2 0-5 0,-1 1-2 0,2-2-2 15,2-3-3-15,2 4 0 0,-1-4 0 0,2-1-3 16,-2-3 0-16,3 1 0 0,1-3-3 0,2 1 3 16,0-3-2-16,6 4 1 0,-2-3-2 0,7-1-2 15,-7-2 2-15,5 0-3 0,2-3-1 0,-1-1-3 16,0-2 1-16,-1-1 0 0,0-2 0 0,0 1 1 0,-3 0-4 15,-2-3-3-15,1-2 4 0,-2 0-3 0,-5-1 0 16,2 1-1-16,-4 2 1 0,-4-1-5 0,2-6 2 16,-3 15-2-16,-4-20-12 0,2 10-15 0,-4 0-15 15,0 1-12-15,-3 2-18 0,-4-1-17 0,-4 3-18 16,1-1-16-16,-2 5-30 0,0-2-23 0,2 2-236 16,-2 1-447-16,3 0 198 0</inkml:trace>
  <inkml:trace contextRef="#ctx0" brushRef="#br0" timeOffset="7297.61">3625 2518 47 0,'0'0'83'0,"-10"-4"-7"0,10 4-1 0,0 0-16 16,0 0 3-16,-14-2-9 0,14 2-11 0,0 0 3 0,0 0-6 15,0 0 2-15,0 0-8 0,0 0-4 0,0 0 7 16,0 0 9-16,0 0-1 0,0 0-6 0,0 0 4 16,0 0-4-16,0 0-2 0,0 0 3 0,0 0 9 15,0 0-4-15,0 0 0 0,-6-7 6 0,6 7 3 16,0 0 0-16,0 0-4 0,0 0 7 0,0 0 2 15,0 0-1-15,0 0 0 0,11-21 0 0,-11 21 3 16,0 0-3-16,6-8-3 0,-6 8-3 0,0 0 3 16,0 0-4-16,3-9-8 0,-3 9 3 0,0 0 4 15,0 0 3-15,0-14-3 0,0 14-2 0,0 0-2 16,0 0-3-16,0 0 1 0,6-8 0 0,-6 8-3 16,0 0 1-16,0 0-5 0,0 0 4 0,0 0-9 0,0 0 5 15,0 0-6-15,0 0 3 0,0 0-1 0,0 0-2 16,0 0-3-16,0 0 0 0,0 0-3 0,0-13 2 15,0 13-2-15,0 0 2 0,0 0 0 0,0 0 6 16,0 0-3-16,0 0 1 0,0 0-2 0,0 0-1 16,0 0-1-16,0 0 1 0,0 0-2 0,0 0-2 15,0 0-2-15,0 0 1 0,0 0-3 0,0 0-2 16,3-13-2-16,-3 13 1 0,0 0-4 0,0 0-2 16,0 0-3-16,0 0 1 0,0 0-5 0,0 0 2 15,0 0 0-15,0 0-5 0,0 0 3 0,0 0 1 0,0 0-1 16,0 0 0-16,0 0-2 0,4 31 0 15,-4-31 1-15,3 13-2 0,-3-13-1 0,0 13 5 16,0-13-4-16,0 15 0 0,0-15-1 0,0 10 2 0,0-10 0 16,2 17-2-16,-2-17 1 0,0 15 3 0,0-7-2 15,0-8 1-15,-2 16-2 0,2-16 3 0,0 12-1 16,0-12-1-16,0 14 4 0,0-14-2 0,0 16-1 16,0-16 0-16,2 12 1 0,-2-12-2 0,0 13 2 15,0-13 2-15,0 17-4 0,0-17 2 0,-2 18 0 16,2-18 1-16,0 10-2 0,0-10-2 0,0 11 2 15,0-11 2-15,0 12 2 0,0-12-2 0,2 12-4 16,-2-12 6-16,1 13-7 0,-1-13 2 0,0 0 0 0,3 11 0 16,-3-11 0-16,3 11 2 0,-3-11 0 15,0 11-1-15,0-11-2 0,5 9 3 0,-5-9 1 16,3 11-3-16,-3-11 0 0,0 0 3 0,4 15-2 0,-4-15 5 16,3 6 0-16,-3-6-2 0,0 0 0 0,4 14 6 15,-4-14-4-15,0 0-5 0,5 9 8 0,-5-9-3 16,0 0-7-16,6 8 6 0,-6-8-1 0,0 0 1 15,3 8-1-15,-3-8 5 0,0 0-2 16,0 0-4-16,1 11 2 0,-1-11-1 0,0 0-5 0,0 0 4 16,5 11 2-16,-5-11 3 0,0 0-5 0,0 0 5 15,1 9-3-15,-1-9 5 0,0 0-5 0,0 0-1 16,0 0 3-16,0 14-4 0,0-14 3 0,0 0-2 16,0 0 3-16,0 0 1 0,0 0-2 0,0 14 0 0,0-14 0 15,0 0-3-15,0 0 2 0,0 0-2 16,0 0 2-16,0 10-3 0,0-10 0 0,0 0 3 15,0 0-2-15,0 0 1 0,0 0-1 0,0 0-8 16,0 0 8-16,0 11 5 0,0-11-6 0,0 0 5 16,0 0 3-16,0 0-8 0,0 0 10 0,0 0-6 0,0 0 0 15,-1 15 0-15,1-15-4 0,0 0-1 0,0 0 7 16,0 0 1-16,0 0-3 0,0 0 3 0,0 0 2 16,0 0 10-16,0 0-8 0,0 0 1 0,0 0 4 15,0 0 3-15,0 0 0 0,0 0 0 0,0 0 4 16,1 10 1-16,-1-10-5 0,0 0 1 0,0 0-2 15,0 0 9-15,0 0-16 0,0 0 4 0,0 0-2 16,0 0-10-16,0 0 6 0,0 0-3 0,0 0 1 16,0 0-4-16,0 0 1 0,0 0 2 0,0 0-14 15,0 0 21-15,0 0-16 0,0 0 8 0,0 0-5 0,0 0 2 16,0 0-7-16,0 0-12 0,0 0-27 16,0 0-17-16,0 0-29 0,0 0-23 0,0 0-35 15,0 0-50-15,0 0-67 0,0 0-301 0,0 0-609 0,0 0 270 16</inkml:trace>
  <inkml:trace contextRef="#ctx0" brushRef="#br1" timeOffset="-34706.92">1761-997 56 0,'0'0'177'15,"0"0"-8"-15,0 0-13 0,0 0-11 0,0 0 2 16,0 0-15-16,0 0-6 0,0 0-10 0,25-17-3 0,-25 17 0 16,0 0-9-16,9-7-6 0,-9 7-8 0,0 0-8 15,12-5-6-15,-12 5-7 0,0 0-6 0,14-2-5 16,-14 2-11-16,0 0-2 0,13 0-3 0,-13 0-4 16,12-5-3-16,-12 5-3 0,0 0-5 0,18-1-2 15,-18 1-2-15,18-1-1 0,-18 1-5 0,19 0 1 16,-7 0-6-16,-2-3 6 0,-10 3-3 0,30 3-4 15,-10-6-4-15,-1 3 3 0,-3 0-2 0,2 0 1 0,2 0-1 16,-5-1-2-16,0 2-1 0,-2-4 1 16,-1 5 0-16,-12-2-6 0,15 0-1 0,-15 0-10 15,13 0-12-15,-13 0-18 0,0 0-19 0,17 0-3 0,-17 0-12 16,0 0-12-16,0 0-13 0,0 0-17 16,0 0-40-16,0 0-152 0,0 0-333 0,0 0 149 0</inkml:trace>
  <inkml:trace contextRef="#ctx0" brushRef="#br1" timeOffset="-34176.92">1770-1007 152 0,'0'0'180'16,"0"0"-12"-16,0 0-17 0,-14 0-18 0,14 0-10 16,0 0-13-16,0 0-7 0,0 0-4 0,0 0-9 15,-7 5-6-15,7-5-5 0,0 0-7 0,0 0 0 0,0 0-4 16,0 0-4-16,0 0-2 0,12 23-4 0,-12-23-3 16,7 11 3-16,-1-5-7 0,-6-6-5 15,12 7-1-15,-4-3-3 0,-2 1 0 0,3 1-3 0,-2-1-5 16,1 0-3-16,1-1-1 0,1 0-7 0,-10-4 1 15,16 11-3-15,-8-8-2 0,-1 1-6 0,1 2-1 16,-1-3 1-16,-7-3 0 0,14 10-2 0,-8-5 1 16,0 1-4-16,-6-6-4 0,11 9-1 0,-8-4 6 15,-3-5-4-15,11 11-5 0,-8-4 3 0,-3-7 0 0,9 12 1 16,-8-5 1-16,-1-7-2 0,6 13 1 16,-3-4-4-16,-3-9 3 0,5 13-1 0,-4-8 0 15,-1-5-3-15,2 20 0 0,-2-20 4 0,3 15 0 0,-3-9-8 16,0-6 9-16,0 14 0 0,0-14 2 15,-3 14 0-15,3-14-1 0,-8 10 5 0,5-1 2 16,3-9-1-16,-13 10 2 0,7-5-2 0,6-5 3 0,-17 11-5 16,9-10 2-16,-4-1-2 0,12 0-1 0,-20 4 1 15,10-2 0-15,10-2-3 0,-23 0-3 0,13 0 0 16,-2 1 6-16,12-1-4 0,-19-1 1 0,10-1-12 16,9 2-11-16,-18-4-13 0,18 4-21 0,-14-7-24 15,14 7-23-15,-9-10-18 0,9 10-16 0,-4-10-59 16,4 10-147-16,0-17-366 0,0 17 162 0</inkml:trace>
  <inkml:trace contextRef="#ctx0" brushRef="#br1" timeOffset="-33376.92">2241-884 25 0,'0'0'204'0,"0"0"-20"0,6-8-17 0,-6 8-12 16,11-10-15-16,-11 10-14 0,10-7-7 0,-4 3-12 0,-6 4 1 16,16-6-7-16,-8 3-11 0,-8 3-5 15,16-5-4-15,-5 3-4 0,1-2-2 0,-2 3-4 16,2 0-4-16,-3-2 1 0,-9 3-7 0,19-2 1 0,-5 0-4 16,-14 2-8-16,18 0-6 0,-18 0-4 0,15 4-8 15,-15-4 2-15,16 1-5 0,-10 2-6 16,-6-3-1-16,7 7-2 0,-7-7-1 0,3 8-1 0,-3-8-5 15,0 13 7-15,0-13-1 0,-6 14 0 0,6-14 0 16,-9 15 0-16,5-5-4 0,-3-3 5 0,-1 0-4 16,1 0 0-16,-5 3-5 0,4-4 0 15,-1 1 0-15,0 1-1 0,2-3-1 0,-1 4-2 0,1-6-1 16,-1 3-1-16,3 1 4 0,5-7-5 0,-14 9 2 16,8-3 1-16,6-6-1 0,-7 9-7 0,7-9 5 0,-6 5 2 15,6-5-1-15,0 0-4 0,0 0 1 0,-5 11-2 16,5-11 1-16,0 0 4 0,0 0-1 15,0 0 0-15,14 10-1 0,-14-10 0 0,12 1-1 0,-12-1 2 16,17 2-3-16,-17-2-2 0,17 2-1 0,-7-2 3 16,-10 0-3-16,17 0 2 0,-17 0-2 0,16-2 4 15,-16 2-4-15,15 2 2 0,-15-2 1 0,13 4-2 16,-13-4-3-16,8 5 2 0,-8-5-2 0,0 0 3 16,13 2-3-16,-13-2 4 0,8 5-1 0,-8-5-1 15,6 4 1-15,-6-4 2 0,6 7-4 0,-6-7 4 16,6 11-8-16,-2-4 10 0,-4-7-3 0,5 10 0 15,-5-10 1-15,6 11-1 0,-6-11 5 0,4 13-2 16,-2-6 1-16,-2-7-2 0,1 11-1 0,-1-11 6 16,5 13-3-16,-4-5-1 0,-1-8 1 0,0 12 3 15,0-12-3-15,-6 15 6 0,6-15-3 0,-4 11 4 0,-1-6-1 16,5-5 2-16,-12 11 3 0,5-7-2 0,-2-1 0 16,-2 2 1-16,11-5-3 0,-25 3 3 0,9-2-5 15,1 1 0-15,-2-2-1 0,2 0-6 16,0 4 6-16,2-4 1 0,0 1 1 0,-2-6-2 0,15 5-9 15,-18 4-9-15,18-4-14 0,-18-4-18 0,18 4-20 16,-15 0-15-16,15 0-16 0,-13 0-36 0,13 0-18 16,0 0-41-16,-12-7-199 0,12 7-418 0,0-13 184 15</inkml:trace>
  <inkml:trace contextRef="#ctx0" brushRef="#br1" timeOffset="-32896.92">2642-929 70 0,'0'0'180'0,"9"-4"-8"0,-9 4-12 0,15-1-15 15,-15 1-8-15,17-3-7 0,-17 3-4 0,19 0-5 16,-4 0-9-16,-6 2-7 0,9 0-2 0,-6 1-6 16,-2-2-7-16,8 2-1 0,-5 1-9 0,-1-1-9 15,0 3-7-15,-3-1-5 0,2 0-6 0,-4 0-4 16,2 4-1-16,-1-4 3 0,-2 2-7 0,-6-7 1 16,7 13-2-16,-3-5-6 0,-4-8 0 0,6 13 1 15,-6-6 1-15,0-7 3 0,0 17-2 0,0-17 5 0,-6 18-2 16,2-11-4-16,-2 4 3 0,2 3 3 0,-7-3-5 15,5-1 5-15,-3 0-6 0,-1 0-2 16,-1 2-1-16,1 0 0 0,2 0-1 0,-4 0 0 0,4-1-11 16,-3 1 4-16,2 2-5 0,-1-2 5 0,1 0-9 15,3-1-2-15,-2-1 0 0,2 0 3 16,-1 0-5-16,2-1-2 0,-2 0 1 0,4 0-2 0,-1 0-4 16,-1 1 2-16,1-3 0 0,4-7-1 0,-9 16-4 15,6-8-14-15,3-8-15 0,-6 13-10 0,1-5-17 16,5-8-17-16,-3 11-18 0,-1-4-21 0,4-7-18 15,-2 11-17-15,2-11-12 0,0 0-24 0,0 0-67 16,0 0-130-16,0 0-404 0,0 0 179 0</inkml:trace>
  <inkml:trace contextRef="#ctx0" brushRef="#br1" timeOffset="-32626.92">2659-681 14 0,'13'-4'224'0,"-13"4"-12"0,18-3-6 16,-9-1-12-16,7 3-11 0,-5 1-11 0,7-2-6 16,-5 1-11-16,5 0-10 0,-3 1-13 0,0-3-9 15,3 3-11-15,-3-3-9 0,1 3-13 0,-2 0-9 0,-14 0-9 16,20-1-5-16,-11 1-7 0,-9 0-4 15,18 4-7-15,-18-4-13 0,14 3-20 0,-14-3-24 16,13 1-27-16,-13-1-28 0,12 3-33 0,-12-3-22 0,0 0-30 16,13 0-219-16,-13 0-397 0,0 0 175 15</inkml:trace>
  <inkml:trace contextRef="#ctx0" brushRef="#br1" timeOffset="-31996.93">3148-783 125 0,'-8'3'200'0,"8"-3"-13"0,-11 4-12 16,11-4-16-16,-12 7-12 0,12-7-13 0,-8 6-13 0,8-6-6 16,0 0-5-16,-6 11-12 0,6-11-9 0,-1 10-4 15,1-10-8-15,0 0-2 0,7 16-1 16,1-11-7-16,-8-5 0 0,12 9-3 0,-7-3-7 0,3-3 3 15,7 7-6-15,-2-5-5 0,-1 3 2 0,3 0-4 16,3-5-4-16,-3 2-6 0,-5 1 0 0,4-2-6 16,-2 1-2-16,-3 0-3 0,1 0-7 0,-2-3 1 15,-8-2-1-15,13 10-7 0,-7-3 4 0,-6-7-5 16,7 12 1-16,-4-6-1 0,2 0 0 0,-5-6 0 16,3 14 1-16,-3-14 0 0,-2 11 4 0,2-11 2 15,0 18 3-15,0-18 1 0,-9 17 0 0,5-10-1 16,1-2 1-16,-6 4-2 0,0 1-2 0,2-5-2 15,1 5 1-15,-2-3-4 0,2-1 2 0,-6 5-3 16,6-4 3-16,-1 0-18 0,-1-1-21 0,1 2-35 16,1-1-40-16,0 1-36 0,6-8-58 0,-12 8-243 0,6-3-471 15,6-5 209-15</inkml:trace>
  <inkml:trace contextRef="#ctx0" brushRef="#br1" timeOffset="-32376.92">3242-788 185 0,'0'0'216'16,"24"-2"-15"-16,-14 2-19 0,2-2-5 0,-12 2-18 16,24-2-16-16,-9-2-11 0,-2 3-11 0,-13 1-16 0,20-1-6 15,-8 1-12-15,-12 0-9 0,16-1-8 16,-16 1-6-16,13 0-4 0,-13 0-9 0,14 1-4 15,-14-1-6-15,0 0-10 0,12 0-18 0,-12 0-20 0,0 0-18 16,0 0-17-16,0 0-18 0,12 1-26 16,-12-1-20-16,0 0-69 0,0 0-119 0,0 0-318 15,0 0 141-15</inkml:trace>
  <inkml:trace contextRef="#ctx0" brushRef="#br1" timeOffset="201796.54">1835 16 110 0,'0'0'139'0,"0"0"-17"0,0 0-10 0,0 0-5 16,0 0-7-16,0 0-2 0,0 0-9 0,0 0 0 15,0 0-16-15,0 0 8 0,0 0-2 0,0 0-7 16,0 0 0-16,0 0 1 0,0 0-2 0,0 0-2 16,0 0-3-16,0 0-2 0,0 0-1 0,-14-11-4 15,14 11-8-15,0 0 10 0,0 0-8 0,0 0-8 16,0 0 7-16,0 0-5 0,-3-13 1 0,3 13 2 16,0 0-5-16,0 0-4 0,0 0-1 0,0 0-5 15,0 0-1-15,0 0-3 0,0 0-2 0,10-15-6 0,-10 15 1 16,0 0-7-16,12-7 5 0,-12 7-4 15,10-2 3-15,-10 2-9 0,17-4-1 0,-17 4 3 0,15-1-2 16,-15 1 0-16,15-3 0 0,-15 3-3 0,18-3 1 16,-10 3 1-16,-8 0-1 0,14-1 0 0,-14 1-4 15,0 0 0-15,22 0 3 0,-22 0-5 0,9 1 3 16,-9-1-1-16,14 3 0 0,-14-3-3 0,15 3 2 16,-15-3-1-16,14 1 1 0,-14-1-5 0,9 5 2 15,-9-5 0-15,8 5-1 0,-8-5-1 0,10 6 1 16,-10-6 1-16,5 8-2 0,-5-8 0 0,3 10 2 15,-3-10-2-15,1 12 2 0,-1-12-3 0,0 0 1 16,-12 16 0-16,11-8 0 0,1-8 3 0,-14 13-2 16,7-7 2-16,1 1 0 0,0 1-2 0,0-1-4 0,-3 2 8 15,3-2-1-15,-1 0-4 0,1-1 2 16,6-6 1-16,-11 13-1 0,7-8 1 0,-2 2 0 16,6-7 0-16,-11 8-2 0,5-3 2 0,6-5-3 0,-7 9 2 15,7-9 2-15,-7 9-1 0,7-9 0 0,0 0-1 16,-5 9 1-16,5-9-3 0,0 0 2 15,0 0 2-15,0 0 1 0,-7 8-2 0,7-8 2 0,0 0-1 16,0 0 3-16,0 0 0 0,0 0-2 0,0 0 0 16,0 0-2-16,0 0 3 0,0 0-1 0,0 0 1 15,20 3 1-15,-20-3-4 0,14 3-1 0,-14-3 0 16,16-3-1-16,-16 3 2 0,0 0 0 0,21 3-2 16,-21-3 2-16,18-3-1 0,-18 3 2 0,14 3-6 0,-14-3 4 15,13 1-5-15,-13-1 3 0,9 2-3 16,-9-2 4-16,0 0-3 0,0 0 3 0,13 4-5 15,-13-4 2-15,0 0 2 0,8 5-2 0,-8-5 1 0,4 7 0 16,-4-7-3-16,0 0 4 0,0 0-3 0,3 12 5 16,-3-12-3-16,5 8 0 0,-5-8 1 15,0 12 0-15,0-12 0 0,-2 12-1 0,2-12 1 0,0 0 0 16,-6 17 1-16,0-10-1 0,0-1 0 0,6-6 0 16,-9 14 1-16,5-9 2 0,4-5 5 0,-12 14 3 15,9-9 0-15,-4 0 1 0,7-5 3 0,-12 13-1 16,4-8 0-16,-2-1 0 0,10-4-1 0,-14 10 4 15,5-5-8-15,9-5 6 0,-18 7-3 0,11-6-2 16,7-1-5-16,-18 5 6 0,9-2-2 0,9-3-1 16,-15 3-2-16,15-3 3 0,-12 3 0 0,12-3-5 15,-13 0 3-15,13 0-1 0,0 0-4 0,-18-2 4 16,18 2-8-16,0 0-12 0,-10-4-25 0,10 4-29 0,0 0-13 16,-6-9-30-16,6 9-33 0,0 0-41 15,0 0-238-15,8-22-458 0,0 17 203 0</inkml:trace>
  <inkml:trace contextRef="#ctx0" brushRef="#br1" timeOffset="202176.54">2390 67 43 0,'8'-3'230'0,"-8"3"-16"0,15-3-11 0,-15 3-12 0,18-3-11 16,-18 3-8-16,16-4-7 0,-6 3-14 15,-10 1-7-15,21-2-15 0,-9 2-10 0,-12 0-6 16,21-4-8-16,-7 4-9 0,-6 0-10 0,-8 0-3 0,23-5-9 15,-23 5-5-15,15-2-9 0,-6 2-7 0,-9 0-5 16,0 0-3-16,19-3-4 0,-19 3-6 16,11-1-1-16,-11 1-7 0,0 0 0 0,13-2-2 0,-13 2-6 15,0 0-13-15,0 0-11 0,0 0-21 0,13-1-21 16,-13 1-21-16,0 0-27 0,0 0-7 16,0 0-12-16,0 0-14 0,0 0-7 0,0 0-16 0,0 0-18 15,0 0-156-15,0 0-352 0,0 0 157 0</inkml:trace>
  <inkml:trace contextRef="#ctx0" brushRef="#br1" timeOffset="202636.53">2510 49 140 0,'-12'2'179'0,"12"-2"-11"0,0 0 0 0,-14 0-12 0,14 0-7 16,0 0-17-16,0 0-6 0,-18 0-7 0,18 0-12 16,0 0-3-16,-10 2-12 0,10-2-8 15,0 0-5-15,-12 5-10 0,12-5-5 0,-6 9-1 0,6-9-4 16,-7 6 0-16,7-6-7 0,-8 7-1 0,8-7-7 15,-6 9 0-15,6-9-7 0,-4 10-2 0,4-10-5 16,-2 14 2-16,2-14-6 0,0 0 1 0,0 14-3 16,0-14-1-16,3 10-2 0,-3-10 0 0,6 9-2 15,-6-9-1-15,6 10-2 0,-6-10 2 0,8 10-3 16,-4-4-2-16,-4-6-1 0,7 7 0 0,-7-7-1 16,8 8 1-16,-2-2-4 0,-6-6-1 0,7 9 1 15,-7-9 0-15,8 6-4 0,-8-6 2 0,10 9 0 16,-10-9-7-16,6 9 6 0,-6-9 0 0,6 8-4 0,-6-8-4 15,5 11 7-15,-5-11 2 0,4 8-1 16,-4-8-3-16,5 11 1 0,-5-11 0 0,0 12 0 16,0-12 2-16,1 12 0 0,-1-12-2 0,2 10 3 0,-2-10 1 15,0 11 0-15,0-11 5 0,0 0 5 0,-6 13 1 16,6-13 6-16,-6 10-2 0,6-10 4 16,-8 8 2-16,8-8-5 0,-9 7 5 0,9-7-2 0,-10 5 0 15,10-5-5-15,-9 6 1 0,9-6-2 0,0 0 0 16,-15 3-2-16,15-3-3 0,0 0 0 0,-12 2-3 15,12-2-1-15,0 0 2 0,0 0 0 0,0 0-1 16,0 0-13-16,-18-4-16 0,18 4-18 0,0 0-21 16,0 0-20-16,-1-14-29 0,1 14-24 0,0 0-23 15,0 0-24-15,15-23-32 0,-9 18-181 0,1 0-420 16,3-2 186-16</inkml:trace>
  <inkml:trace contextRef="#ctx0" brushRef="#br1" timeOffset="203086.54">2650 235 149 0,'0'0'171'0,"15"4"-18"15,-15-4-19-15,0 0-6 0,0 0-16 0,0 0-5 16,0 13-6-16,0-13-2 0,0 0-7 0,-2 13-1 16,2-13-2-16,0 16-6 0,0-16-8 0,-1 13 1 15,1-13-8-15,0 13-3 0,0-13-3 0,0 15-4 16,0-15 0-16,3 15 0 0,1-9-4 0,-2 3-2 15,-2-9-2-15,6 9 0 0,-6-9-1 0,7 10 0 16,-7-10-3-16,8 5-9 0,-8-5 2 0,11 6-3 16,-11-6-1-16,20 0-6 0,-20 0-2 0,16-3-2 15,-16 3 0-15,23-4-7 0,-13 0 1 0,2 1-5 16,1-2 3-16,-2 0-3 0,-1-2 0 0,1-1-1 16,1 2-9-16,-3 1 5 0,-2-4 1 0,1 2-9 15,-4 0 8-15,2-1-4 0,1-2 3 0,-7 10 2 0,8-15 0 16,-4 9 1-16,-4 6 8 0,0-14-1 15,0 14-2-15,0-13-3 0,0 13 3 0,0 0-5 16,-9-17-3-16,5 12 0 0,4 5-1 0,-13-13 0 0,7 9-1 16,6 4 0-16,-18-7-3 0,9 5 1 0,9 2 0 15,-20-4-1-15,20 4-1 0,-18-5 2 16,7 3 2-16,11 2-4 0,-15-1-2 0,15 1-2 0,-15 0 4 16,15 0-2-16,-14-3-1 0,14 3 3 0,0 0 1 15,-19 4-7-15,19-4-12 0,-14 3-17 0,14-3-16 16,-10 6-17-16,10-6-14 0,-7 8-21 0,7-8-19 15,0 0-37-15,-2 9-71 0,2-9-128 0,0 0-385 16,0 0 171-16</inkml:trace>
  <inkml:trace contextRef="#ctx0" brushRef="#br1" timeOffset="203486.54">3064 239 71 0,'0'0'230'0,"0"0"-17"16,0 0-24-16,0 0-19 0,0 0-14 0,0 0-25 15,0 0-10-15,0 0-9 0,6 6-18 0,-6-6-7 16,5 8-5-16,-5-8-9 0,3 11-10 0,-3-11-4 16,3 12-7-16,0-3-1 0,-3-9-6 0,4 11 1 15,2-6 1-15,-6-5-2 0,8 11 0 0,-4-4 3 16,-4-7 3-16,9 10-4 0,-1-6 4 0,-8-4-2 15,17 7-3-15,-9-6-3 0,-8-1-6 0,19 2-1 16,-10-2 1-16,-9 0-11 0,21-2 11 0,-10-1-2 16,3 1 7-16,-2-2-5 0,2 1 5 0,-5-4-4 15,3-1 1-15,0 0-3 0,-3-3-1 0,0 1-5 0,-2 0 2 16,0 0-8-16,-1-2 2 0,2 2 0 16,-5-4-7-16,0 3 2 0,-2 1-5 0,-1 10 0 0,0-18-3 15,0 18-4-15,-1-18 2 0,-4 12-4 0,5 6 0 16,-9-17-3-16,5 13 1 0,4 4-6 15,-15-8-14-15,5 6-11 0,10 2-14 0,-17 0-16 0,17 0-16 16,-18 2-24-16,6 2-28 0,3 0-26 0,0 0-33 16,-1 2-234-16,3-1-450 0,7-5 199 0</inkml:trace>
</inkml:ink>
</file>

<file path=ppt/ink/ink33.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in"/>
          <inkml:channel name="T" type="integer" max="2.14748E9" units="dev"/>
        </inkml:traceFormat>
        <inkml:channelProperties>
          <inkml:channelProperty channel="X" name="resolution" value="393.73947" units="1/cm"/>
          <inkml:channelProperty channel="Y" name="resolution" value="393.73947" units="1/cm"/>
          <inkml:channelProperty channel="F" name="resolution" value="249.9771" units="1/in"/>
          <inkml:channelProperty channel="T" name="resolution" value="1" units="1/dev"/>
        </inkml:channelProperties>
      </inkml:inkSource>
      <inkml:timestamp xml:id="ts0" timeString="2023-08-11T05:35:25.155"/>
    </inkml:context>
    <inkml:brush xml:id="br0">
      <inkml:brushProperty name="width" value="0.04667" units="cm"/>
      <inkml:brushProperty name="height" value="0.04667" units="cm"/>
      <inkml:brushProperty name="color" value="#3165BB"/>
      <inkml:brushProperty name="fitToCurve" value="1"/>
    </inkml:brush>
  </inkml:definitions>
  <inkml:trace contextRef="#ctx0" brushRef="#br0">0 69 2 0,'0'0'93'0,"0"0"-5"0,2-8-16 0,-2 8 1 16,0 0 0-16,0 0-5 0,0 0-11 0,3-13 0 15,-3 13-2-15,0 0-3 0,0 0-3 0,0 0 2 16,6-8-4-16,-6 8-3 0,0 0-9 0,0 0 5 16,3-10 0-16,-3 10-4 0,0 0 1 0,0 0 0 15,3-10 3-15,-3 10-3 0,0 0-1 0,0 0 3 16,4-14-1-16,-4 14 3 0,0 0-5 0,0 0 5 0,0 0 0 16,0 0-7-16,0 0 5 0,3-7-3 0,-3 7-1 15,0 0-3-15,0 0 6 0,0 0-9 16,0 0 2-16,0 0-1 0,0 0-2 0,0 0-1 0,0 0 0 15,0 0-7-15,0 0-3 0,0 0-3 0,0 0 0 16,0 0-1-16,0 0 1 0,0 0-3 0,0 0 4 16,0 0-1-16,0 0 2 0,0 0 0 0,0 0-4 15,0 0-5-15,0 0 10 0,6 26-3 0,-6-26 3 16,0 0-12-16,3 15 10 0,-3-15 0 0,0 11 0 16,0-11-3-16,2 14-3 0,-2-14 6 0,0 12 2 15,0-12-2-15,0 17-1 0,0-17-5 0,0 19 4 16,0-11 1-16,0 6-2 0,0-4-1 0,0-10 1 0,0 25-3 15,-2-14 0-15,-1-1-1 0,3-10 0 0,0 18-1 16,-3-5 1-16,3-2-3 0,0-11 0 16,6 18 1-16,-9-3-1 0,3-6 1 0,-3 4-4 0,3-1 3 15,0 0-1-15,0 3-2 0,-6-6-2 0,6 2 2 16,0-11 2-16,0 19 2 0,0-8-3 0,-1-2 0 16,-2 5 0-16,3-14-1 0,0 21-2 0,0-7 3 15,-2-4-1-15,4 1 2 0,-2 0-9 0,0 3 9 16,0-14 0-16,3 21-2 0,-2-10 4 0,-1-1-6 15,3 5 3-15,-3-3-2 0,3 3-2 0,-3-3 1 16,0-1 1-16,3 2 3 0,0-3-4 0,3 3 6 16,-4 2-5-16,1-2 2 0,0-3-5 0,0 4 7 15,0-5-3-15,-2 2 0 0,4 0 0 0,-5-2 0 0,4 6 1 16,-4-1-4-16,3-1 3 0,0 2-1 0,0-1-4 16,0-1 3-16,1 2 0 0,-4 0 0 0,3-3 3 15,0 4-2-15,0-3 1 0,-1 4-5 0,2-5 0 16,1 3 4-16,-5-3-4 0,3 5 3 0,3-2 4 15,-5-1-1-15,4-1-6 0,-1 2 1 16,-1 0 5-16,3 1-3 0,0 0 1 0,-4-1-4 0,4-1 7 16,0 1-3-16,-3 2 1 0,1-3-4 0,2 3-1 15,0-1 2-15,-2-4-1 0,-1 3 1 0,3 2 1 16,-3-3 4-16,3-1-1 0,-1 4-3 0,-2-4-5 16,0 3 9-16,3-3-3 0,-2 2 4 0,-1 2-9 15,3 0 4-15,-3-2-2 0,-1 3 3 0,2-3-1 16,-2 3 2-16,1-3 1 0,0 3-3 0,-3-1 2 15,7 3 2-15,-4-4-1 0,0 1-1 16,0 1-1-16,0 1 4 0,-3-4 0 0,6 9-1 0,-5-7-4 16,2 0 3-16,0 1 0 0,3-4 0 0,-4 4 2 0,2-1-3 15,1 0-2-15,-2 1 5 0,0-2-5 16,1-1 3-16,-2-1-2 0,2 5 2 0,-1-4 0 16,0 1-4-16,0-1 6 0,0 1-2 0,-1-3-2 0,4 5 2 15,-5-8 0-15,4 5 0 0,-3-2-1 0,-2 4 2 16,5-5 2-16,-5-2-4 0,1 0 0 0,2 1 1 15,-3 3-2-15,2-4 2 0,-2 5 0 0,3-4 0 16,0-2 4-16,0 2 2 0,-3-11-2 0,3 19 5 16,-2-7-6-16,-1-2 5 0,0-10-2 0,2 19-3 15,-2-13 3-15,1 7 1 0,-1-13-3 0,3 14-3 16,-3-3 1-16,6-3 0 0,-6-8-1 0,0 18 1 16,3-10-2-16,-3 3 3 0,0-11-3 0,5 15-2 15,-4-7 2-15,-1-8-1 0,0 16-2 0,0-16 5 16,0 18-2-16,0-8 1 0,0-10-2 0,2 17-1 15,-2-9 5-15,0-8-3 0,0 17-2 0,0-17 5 16,0 18-6-16,0-10 4 0,0-8 0 0,-2 16 2 0,4-6-3 16,-2-10-2-16,0 19 1 0,3-11 0 0,-3-8 0 15,-3 16 2-15,6-7-4 0,-3 1 2 16,0-10-1-16,0 18 2 0,0-10-2 0,0-8 3 16,0 21-4-16,0-12 3 0,0-9-3 0,0 17-2 0,0-6 2 15,0-11-1-15,3 19 1 0,-3-13 1 0,0-6 2 16,3 20 2-16,-3-12-3 0,0 2 1 0,0-10-3 15,0 19 5-15,0-9-7 0,0-10 5 0,3 17-3 16,-2-7 1-16,-1-10-1 0,0 18 3 0,3-11 0 16,-3-7-2-16,3 17 2 0,-3-17 0 0,3 15-3 15,-3-5 1-15,0-10 0 0,3 14 3 0,-3-14-2 16,0 12 1-16,3-5-2 0,-3-7 2 0,0 12-2 16,0-12 5-16,3 12-4 0,-3-12 1 0,2 16-3 15,-2-16 3-15,3 10-2 0,-3-10-1 0,0 10-1 16,0-10 5-16,1 11-4 0,-1-11 3 0,2 10-3 15,-2-10 2-15,1 11-2 0,-1-11 3 0,0 0 2 16,0 12-1-16,0-12-4 0,0 0 2 0,0 16-2 0,0-16 2 16,0 0-1-16,0 11 0 0,0-11 1 0,1 10 4 15,-1-10-5-15,0 0 2 0,0 0-2 0,-1 14 5 16,1-14-1-16,0 0-1 0,-1 14 0 0,1-14-2 16,0 0 3-16,0 0 0 0,0 14-3 0,0-14 4 15,0 0-3-15,-2 9 3 0,2-9-1 0,0 0-2 16,-1 12 1-16,1-12 2 0,0 0 0 0,0 14 0 15,0-14 1-15,0 0-2 0,-3 10-1 0,3-10 1 16,0 0 0-16,0 14-1 0,0-14 0 0,0 0-4 16,-2 14 1-16,2-14 2 0,0 0-1 0,-3 9 3 15,3-9-4-15,0 0 2 0,0 0-1 0,-3 12-2 16,3-12 1-16,0 0 3 0,0 0 0 0,0 0 2 16,0 0 0-16,0 0 1 0,0 0 1 0,3 15-1 0,-3-15 4 15,0 0 1-15,0 0 0 0,0 0 1 16,0 0-2-16,0 0 3 0,0 0 0 0,0 0-2 0,0 0-1 15,0 0-3-15,0 0 2 0,0 0-2 0,0 0-6 16,0 0 7-16,0 0-5 0,0 0 1 0,0 0 2 16,0 0 1-16,0 0-6 0,0 0 2 0,0 0 1 15,0 0 1-15,0 0-2 0,0 0 2 0,0 0-1 16,0 0 2-16,0 12 2 0,0-12 3 0,0 0-1 16,0 0 3-16,0 0 2 0,0 0-4 0,0 0-1 15,0 0 0-15,0 0-2 0,0 0-2 0,0 0 1 16,0 0-4-16,0 0 0 0,0 0 0 0,0 0 1 15,0 0-2-15,0 0-1 0,0 0 2 0,0 0-4 16,0 0 6-16,-6 10-5 0,6-10 1 0,0 0-1 0,0 0-1 16,0 0 3-16,0 0-2 0,0 0 1 0,0 0 2 15,0 0-4-15,0 0 4 0,0 0-4 16,0 0 3-16,6 12-3 0,-6-12 0 0,0 0-2 0,0 0 1 16,0 0-1-16,0 0 5 0,0 0-4 0,0 0 0 15,0 0 1-15,0 0 0 0,0 0-3 16,0 0 4-16,0 0 1 0,0 0-4 0,0 0 3 15,0 0 4-15,0 0-5 0,0 0 3 0,0 0-2 16,0 0-1-16,0 0 0 0,0 0 4 0,0 0-5 0,0 0 2 16,0 0 0-16,0 0 2 0,0 0-1 0,0 0 4 15,0 0-3-15,0 0-4 0,0 0-13 0,0 0-22 16,0 0-27-16,0 0-25 0,0 0-25 0,0 0-42 16,0 0-47-16,22-17-259 0,-16 7-500 0,2 2 221 0</inkml:trace>
</inkml:ink>
</file>

<file path=ppt/ink/ink330.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in"/>
          <inkml:channel name="T" type="integer" max="2.14748E9" units="dev"/>
        </inkml:traceFormat>
        <inkml:channelProperties>
          <inkml:channelProperty channel="X" name="resolution" value="393.73947" units="1/cm"/>
          <inkml:channelProperty channel="Y" name="resolution" value="393.73947" units="1/cm"/>
          <inkml:channelProperty channel="F" name="resolution" value="249.9771" units="1/in"/>
          <inkml:channelProperty channel="T" name="resolution" value="1" units="1/dev"/>
        </inkml:channelProperties>
      </inkml:inkSource>
      <inkml:timestamp xml:id="ts0" timeString="2023-08-11T05:40:33.030"/>
    </inkml:context>
    <inkml:brush xml:id="br0">
      <inkml:brushProperty name="width" value="0.04667" units="cm"/>
      <inkml:brushProperty name="height" value="0.04667" units="cm"/>
      <inkml:brushProperty name="color" value="#ED1C24"/>
      <inkml:brushProperty name="fitToCurve" value="1"/>
    </inkml:brush>
  </inkml:definitions>
  <inkml:trace contextRef="#ctx0" brushRef="#br0">-2223 4870 236 0,'0'0'252'0,"0"0"-24"0,0 0-12 0,0 0-22 15,0 0-13-15,0 0-11 0,0 0-4 0,0 0-5 16,0 0-3-16,0 0-11 0,0 0-1 0,37-2-9 16,-37 2-4-16,29 0-9 0,-16 0-6 0,2 0-8 15,-3 0-7-15,-12 0-9 0,24-4-9 0,-12 3-6 16,0 1-6-16,-12 0-10 0,19-1-8 0,-19 1-2 15,15-1-5-15,-15 1-8 0,14 0-4 0,-14 0 1 0,13-3-8 16,-13 3-6-16,0 0-2 0,15 0-9 0,-15 0-14 16,0 0-9-16,13 3-19 0,-13-3-13 15,0 0-12-15,0 0-16 0,11 1-16 0,-11-1-17 0,0 0-25 16,0 0-36-16,0 0-9 0,0 0-26 0,0 0-50 16,0 0-152-16,0 0-434 0,0 0 192 0</inkml:trace>
  <inkml:trace contextRef="#ctx0" brushRef="#br0" timeOffset="490.51">-2162 4868 71 0,'0'0'241'0,"-13"2"-12"0,13-2-15 16,0 0-11-16,0 0-16 0,0 0-21 0,0 0-13 15,0 0-15-15,-15 0-9 0,15 0-10 0,0 0-6 16,-10 4-10-16,10-4-4 0,0 0-15 0,0 0-3 0,-6 8-7 15,6-8-3-15,-8 6-9 0,8-6-3 0,0 0-7 16,0 0-1-16,-3 11-8 0,3-11-1 0,0 0-5 16,-4 13-3-16,4-13-5 0,0 0 3 0,0 0-3 15,6 18-7-15,0-14 3 0,-6-4-5 0,7 9 2 16,1-5 0-16,-1 0-4 0,0 3-1 0,-7-7-3 16,17 7 3-16,-8-3-6 0,1 1 1 0,4-3 0 15,-5 1-5-15,3 0 1 0,-4 0 0 0,3 1-3 16,-1-3 2-16,-10-1-5 0,14 6 5 0,-5-4-2 0,0 0-5 15,-9-2 2-15,12 7 1 0,-5-3-2 16,-7-4-3-16,9 9 4 0,-9-9 2 0,9 8-4 16,-6-4 2-16,-3-4-1 0,4 15 1 0,-4-15-2 0,2 9 4 15,-2-9-2-15,4 15 5 0,-4-15-3 16,0 10 6-16,0-10 1 0,-6 15 4 0,2-9 11 16,4-6 1-16,-9 10-3 0,2-3 3 0,1 0-1 0,-3-4 2 15,9-3-3-15,-17 10-5 0,5-7 2 0,3 5-5 16,-1-4 0-16,1-1 0 0,-1 1-6 0,1-1 0 15,-2 1 2-15,11-4 0 0,-13 6-5 0,13-6-1 16,-11 4-5-16,11-4-2 0,-12 4-8 0,12-4-11 16,0 0-16-16,-10 3-9 0,10-3-13 0,0 0-17 15,0 0-19-15,0 0-19 0,0 0-21 0,0 0-16 16,0 0-25-16,45-8-29 0,-30 1-216 0,2 1-455 16,1-4 202-16</inkml:trace>
  <inkml:trace contextRef="#ctx0" brushRef="#br0" timeOffset="911.54">-1827 5035 41 0,'0'0'226'0,"0"0"-21"0,0 0-14 0,14-3-23 15,-14 3-18-15,0 0-9 0,0 0-10 0,0 0-3 16,0 0-3-16,0 0-7 0,3 18-11 0,-3-18-3 16,-3 13-4-16,3-13-5 0,3 11-2 0,-3-11-8 15,1 22 0-15,1-14-7 0,-2-8-5 0,4 18-2 16,-2-11-4-16,2 0-5 0,-1 3-4 0,3-2-1 15,-1-1-4-15,1 0-5 0,-6-7 0 0,13 13-6 16,-7-10-2-16,3 2-5 0,-9-5-1 0,18 4-2 16,-11-4-5-16,5 2-1 0,-12-2-5 0,21-2-2 0,-10-2 1 15,1 3-3-15,1-5 0 0,-1 1-3 16,0-2-4-16,1-2 2 0,-2 1-1 0,-1-3-1 16,2 2 0-16,-5-2-1 0,-1 1 1 0,2 2-6 0,-5-5 2 15,3 2 1-15,-3 1-3 0,-2 0-1 16,-1 10 1-16,0-18-2 0,0 18 4 0,-4-17-2 15,1 10-1-15,-3-2-2 0,6 9 4 0,-15-12-2 0,5 8 1 16,1 1 0-16,-3-2-3 0,0 2 1 0,-2 0 3 16,1 0-5-16,13 3 5 0,-27-2-2 0,18 2-1 15,-4 2-2-15,13-2 3 0,-23 6-1 0,13-5-1 16,-1 2-2-16,-1 3 0 0,4-1 2 0,0-1-1 16,-2 4-14-16,4-1-12 0,-2 1-16 0,5 0-16 15,-3 3-28-15,6-11-9 0,-4 17-29 0,4-17-30 16,3 17-20-16,0-10-67 0,1 0-159 0,5 4-431 15,-1-4 191-15</inkml:trace>
  <inkml:trace contextRef="#ctx0" brushRef="#br0" timeOffset="1381.16">-1430 5150 21 0,'6'-10'242'0,"-6"10"-13"0,0 0-16 16,0 0-16-16,0 0-14 0,0 0-18 0,0 0-11 0,0 0-18 16,0 0-13-16,0 0-12 0,0 0-10 0,0 0-2 15,0 0-4-15,0 0-9 0,0 0-6 0,0 0-6 16,0 0-5-16,0 0-7 0,-12 35-2 0,12-35-2 16,3 15-6-16,-3-15-2 0,0 16-2 0,3-9-5 15,2 1-2-15,-5-8-3 0,7 16-5 0,-1-9-1 16,0-3 1-16,-2 5-2 0,5-4-3 0,-1-1-4 15,1 0 3-15,-9-4-8 0,19 3 1 0,-8-3-1 0,-11 0-1 16,19-1-4-16,-10 1 2 0,-9 0-3 0,19-7-1 16,-11 1-2-16,-1 1 3 0,1-3-2 15,2 1 0-15,-4-1-3 0,2-3 2 0,-1 3-3 0,-2-4 0 16,-1 1-5-16,0-1-1 0,1-1 4 0,-5 2-2 16,1 0 0-16,-1 11-2 0,0-22 5 0,-1 11-3 15,1 11 3-15,-5-18 1 0,1 8 0 0,1 0 2 16,-3 2 0-16,6 8-1 0,-13-14 1 0,7 8-1 15,6 6-2-15,-18-12 1 0,10 9-3 0,-1-1 1 16,9 4 0-16,-21-4-2 0,11 0 1 0,10 4-4 16,-19 0 3-16,8 0 3 0,11 0-3 0,-19 2-1 15,8 1-8-15,11-3-16 0,-15 2-17 0,15-2-17 16,-13 8-18-16,9-4-20 0,4-4-14 0,-8 10-32 16,8-10-25-16,0 0-46 0,2 15-200 0,-2-15-446 15,12 10 197-15</inkml:trace>
  <inkml:trace contextRef="#ctx0" brushRef="#br0" timeOffset="1749.5">-1139 5128 218 0,'0'0'222'15,"0"0"-23"-15,0 0-26 0,0 0-11 0,0 0-13 16,0 0-10-16,12 14-14 0,-12-14-12 0,6 9-6 15,-6-9-8-15,4 13-6 0,-1-7-3 0,-3-6-11 16,8 14 2-16,-5-5-6 0,0-1-6 0,3-1-4 16,-3 1-5-16,4 2 0 0,2-4 0 0,-1-3-2 15,-8-3-1-15,14 11-4 0,-2-9-3 0,-3 4-3 16,2-5 0-16,2-1-3 0,-2 2-5 0,5-4-3 0,-3-1-2 16,1-3 0-16,-1 2 0 0,4-3 0 0,1 2-5 15,-3-5 0-15,1 0-4 0,-6-1-1 0,2-3-2 16,-1 0-4-16,-1 1-3 0,1-3 1 0,-8 2-2 15,6-2-2-15,-8 2-3 0,-1 1 2 0,0 1-2 16,0 12-4-16,-4-18 0 0,-2 10-1 0,-2 1 0 16,-1-1 0-16,-7 4-4 0,1 0-12 0,0 1-11 15,-3 3-17-15,3 0-11 0,-4 2-16 0,1 0-21 16,3 4-19-16,-3 1-21 0,2 0-32 0,2-2-41 16,-2 5-197-16,2-4-430 0,4 5 191 0</inkml:trace>
</inkml:ink>
</file>

<file path=ppt/ink/ink331.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in"/>
          <inkml:channel name="T" type="integer" max="2.14748E9" units="dev"/>
        </inkml:traceFormat>
        <inkml:channelProperties>
          <inkml:channelProperty channel="X" name="resolution" value="393.73947" units="1/cm"/>
          <inkml:channelProperty channel="Y" name="resolution" value="393.73947" units="1/cm"/>
          <inkml:channelProperty channel="F" name="resolution" value="249.9771" units="1/in"/>
          <inkml:channelProperty channel="T" name="resolution" value="1" units="1/dev"/>
        </inkml:channelProperties>
      </inkml:inkSource>
      <inkml:timestamp xml:id="ts0" timeString="2023-08-11T05:40:26.604"/>
    </inkml:context>
    <inkml:brush xml:id="br0">
      <inkml:brushProperty name="width" value="0.04667" units="cm"/>
      <inkml:brushProperty name="height" value="0.04667" units="cm"/>
      <inkml:brushProperty name="color" value="#ED1C24"/>
      <inkml:brushProperty name="fitToCurve" value="1"/>
    </inkml:brush>
  </inkml:definitions>
  <inkml:trace contextRef="#ctx0" brushRef="#br0">6 70 81 0,'0'-16'117'0,"0"16"-14"0,0 0 14 16,0 0-5-16,0 0-5 0,0 0 0 0,0 0-1 0,0 0-9 16,0 0 5-16,-5-9-5 0,5 9 2 15,0 0-5-15,0 0 0 0,0 0 0 0,0 0-5 0,0 0-5 16,-1-12-4-16,1 12-4 0,0 0-1 0,0 0-8 15,0 0-4-15,0 0-9 0,0 0-1 16,0 0-8-16,7-15 0 0,-7 15-8 0,6-4-1 0,-6 4-6 16,12-3-5-16,-12 3-1 0,18-1 0 0,-8-1 0 15,2-2-2-15,-12 4-2 0,27-1 1 0,-14 1 1 16,-1 0 4-16,2-3-2 0,1 3 1 0,-15 0 0 16,21 3-2-16,-11-3-6 0,-10 0 2 0,19 0-1 15,-19 0-3-15,14 1-2 0,-14-1 2 0,13 4-5 16,-13-4 1-16,12 3-4 0,-12-3-2 0,9 7 5 0,-9-7 0 15,9 7-1-15,-3-4 3 0,-6-3-3 16,10 11 1-16,-10-11 2 0,11 6-3 0,-11-6 0 16,9 8 0-16,-6-4-2 0,-3-4-3 0,7 8 3 0,-7-8-1 15,6 7-4-15,-6-7 7 0,0 0 0 16,6 12 3-16,-6-12 4 0,2 11 0 0,-2-11-2 16,3 11 6-16,-3-11 1 0,-3 15 3 0,3-15-2 0,-2 16 2 15,-1-6 9-15,3-10-6 0,-4 18-1 0,-1-9 1 16,2 0 2-16,-3 0-1 0,2 5 2 0,1-4-2 15,-2 0-4-15,2-2 2 0,-1 2-3 0,2 1-1 16,-3-4-1-16,0 7 1 0,-1-4 3 0,2-3 4 16,-2 10-7-16,0-9-2 0,0 4-2 0,0 2-2 15,-2 1 1-15,4-4 3 0,-4 0-7 0,2 2 1 16,0-2-4-16,3-3-2 0,-1 2 2 0,1-3-1 16,0 4-3-16,3-11-1 0,-7 17 3 0,5-10 1 0,2-7-1 15,-4 15-7-15,2-6 10 0,2-9-7 0,-4 13-2 16,4-13-8-16,-2 12-16 0,2-12-13 0,-1 13-19 15,1-13-16-15,0 11-21 0,0-11-22 0,-2 13-18 16,2-13-29-16,0 0-25 0,-3 11-23 0,3-11-240 16,0 0-484-16,0 0 214 0</inkml:trace>
  <inkml:trace contextRef="#ctx0" brushRef="#br0" timeOffset="282.88">37 344 159 0,'0'0'231'0,"1"-14"-20"16,-1 14-17-16,0 0-18 0,15-8-7 0,-15 8-13 0,18-3-5 15,-6 3-8-15,3-4-5 0,3 2-6 16,-2 0-5-16,2 2-8 0,2-1-4 0,3-1-12 0,4 2-4 15,-1-4-11-15,0 2-10 0,-6 2-7 0,-2-2-6 16,-2 6-9-16,4-2-4 0,-4-2-6 0,-1 4-8 16,-3-4-26-16,-2 3-26 0,-10-3-20 0,23 0-26 15,-14 2-32-15,1 1-31 0,-10-3-32 0,15 1-55 16,-15-1-164-16,13-1-405 0,-13 1 180 0</inkml:trace>
  <inkml:trace contextRef="#ctx0" brushRef="#br0" timeOffset="1053.43">741 210 39 0,'0'0'228'0,"-12"3"-15"0,12-3-16 16,0 0-14-16,-14 3-26 0,14-3-6 0,-9 4-10 16,9-4-14-16,0 0-9 0,-10 6-7 0,10-6-8 15,-9 5-12-15,9-5-12 0,0 0-1 0,-6 9-10 16,6-9-5-16,-4 9-5 0,4-9-6 0,0 0-6 15,-2 9-6-15,2-9 2 0,0 0-6 0,8 13-8 16,-8-13 4-16,6 9-2 0,-6-9-1 0,7 8 3 16,-1-3-1-16,-6-5 1 0,13 13-1 0,-7-8 0 15,2-1 2-15,1 2 2 0,1-1 1 0,-1 1 1 16,0-1-7-16,0 0-1 0,0-2-3 0,0 2 1 16,-9-5-8-16,13 9 1 0,-5-4-1 0,-1-1-4 15,-7-4-1-15,9 7-2 0,-3-1-1 0,-6-6 3 0,8 7-2 16,-8-7-4-16,10 11 2 0,-8-5 0 0,-2-6-5 15,6 14 6-15,-6-14-4 0,1 14 1 0,-1-4-3 16,0-10 5-16,0 0 3 0,-1 17-2 0,1-17 2 16,-6 14 1-16,4-8 2 0,2-6 2 0,-12 12 0 15,9-6-4-15,3-6 0 0,-16 12 2 0,7-9-7 16,-2 5 4-16,2-2 0 0,-1-4-2 0,1 1-4 16,0 1 0-16,0 1-1 0,9-5-1 0,-19 6-3 15,11-2-12-15,8-4-10 0,-13 4-11 0,13-4-13 16,-8 3-8-16,8-3-15 0,0 0-12 0,0 0-20 15,0 0-23-15,0 0-21 0,0 0-22 0,0 0-41 16,0 0-185-16,0 0-423 0,32-20 188 0</inkml:trace>
  <inkml:trace contextRef="#ctx0" brushRef="#br0" timeOffset="550.83">753 172 80 0,'9'-7'286'16,"-9"7"-8"-16,13-5-15 0,-5 3-17 0,-8 2-19 15,17-6-14-15,-5 4-11 0,-1-1-15 0,-1-1-10 16,-10 4-11-16,24-3-13 0,-7 0-9 0,-3 0-17 15,0 2-12-15,1-2-8 0,-3 2-8 0,1-2-10 16,-1 0-11-16,-12 3-7 0,18-1-9 0,-18 1-6 16,16 0-8-16,-16 0-7 0,17 0-20 0,-17 0-27 15,10 1-23-15,-10-1-23 0,11 3-18 0,-11-3-21 16,0 0-24-16,0 0-27 0,0 0-29 0,0 0-28 16,0 0-50-16,0 0-153 0,0 0-436 0,0 0 193 15</inkml:trace>
  <inkml:trace contextRef="#ctx0" brushRef="#br0" timeOffset="1357.9">1140 332 45 0,'0'0'242'0,"0"0"-23"0,0 0-22 0,0 0-19 16,0 0-20-16,0 0-12 0,0 0-5 0,0 0-5 16,0 0-10-16,0 0-7 0,5 18-6 0,-5-18 0 15,0 0-3-15,-3 18-5 0,6-10-8 0,-3-8-3 16,1 16-8-16,4-9-4 0,-5-7-2 0,4 14-3 16,1-4-2-16,1-4 1 0,1 1-5 0,1 0-8 15,2 0 0-15,-1-3-6 0,3 2-6 0,1 1-4 16,2-3-5-16,2-1-5 0,-1-2-1 0,-1-1-4 15,2-1-4-15,-1-1 3 0,2-2-7 0,0 1-1 16,-3-4 0-16,3-2-3 0,-5 3-3 0,2-5-2 0,0-2 0 16,-2 0 2-16,-1 1-5 0,-3-5 2 0,0 3-3 15,-5-3-1-15,2 1-6 0,0 1 3 0,-4 2 0 16,-2-2-7-16,-2 4 3 0,2 11-2 0,-3-20 0 16,-1 10-2-16,-3 2-3 0,-4 1-4 0,-2 0-9 15,-2 3-12-15,0-1-15 0,-5 5-4 0,1 0-14 16,0 0-9-16,1 1-18 0,-6 3-18 0,-1 2-19 15,7-1-20-15,-3-2-19 0,3 3-35 0,3-1-214 16,-1 1-448-16,2-1 199 0</inkml:trace>
</inkml:ink>
</file>

<file path=ppt/ink/ink332.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in"/>
          <inkml:channel name="T" type="integer" max="2.14748E9" units="dev"/>
        </inkml:traceFormat>
        <inkml:channelProperties>
          <inkml:channelProperty channel="X" name="resolution" value="393.73947" units="1/cm"/>
          <inkml:channelProperty channel="Y" name="resolution" value="393.73947" units="1/cm"/>
          <inkml:channelProperty channel="F" name="resolution" value="249.9771" units="1/in"/>
          <inkml:channelProperty channel="T" name="resolution" value="1" units="1/dev"/>
        </inkml:channelProperties>
      </inkml:inkSource>
      <inkml:timestamp xml:id="ts0" timeString="2023-08-11T05:36:53.714"/>
    </inkml:context>
    <inkml:brush xml:id="br0">
      <inkml:brushProperty name="width" value="0.04667" units="cm"/>
      <inkml:brushProperty name="height" value="0.04667" units="cm"/>
      <inkml:brushProperty name="color" value="#3165BB"/>
      <inkml:brushProperty name="fitToCurve" value="1"/>
    </inkml:brush>
  </inkml:definitions>
  <inkml:trace contextRef="#ctx0" brushRef="#br0">5506 3165 129 0,'0'0'183'16,"0"0"-20"-16,0 0-8 0,0 0-17 0,0 0-14 0,0 0-11 15,-12 2-18-15,12-2-7 0,0 0-3 0,0 0-10 16,-6 7 3-16,6-7-4 0,0 0-7 0,-4 12 1 16,4-12-10-16,0 0-3 0,-1 15 0 0,1-15-7 15,1 14 0-15,-1-14-6 0,4 14-2 0,-4-14 2 16,2 18-3-16,1-8 1 0,0-1-3 0,4 3 0 15,-1-2-2-15,2 3 3 0,2-4 2 0,-1 1-4 16,2 1-5-16,2-1-3 0,3-3 1 0,2 2-2 16,-1 0 0-16,1-3-2 0,0 0 2 0,5 1-7 15,1 0-2-15,-4-2 1 0,-1-3-4 0,6 2 2 16,-1-4-5-16,-4 0 0 0,-2 0-1 0,-4 0 4 16,6-4-2-16,-2 3-1 0,-5-4 5 0,2 1 3 0,0-2 2 15,-5 1-4-15,-1-1 3 0,5-1-4 16,-1-3-3-16,-1-1 1 0,-3 0-1 0,0 3-5 15,0-4 3-15,-2 1-1 0,1-2-1 0,-2 3 0 0,0-1 0 16,-5 0-2-16,4 1-1 0,-4-1 3 0,2 0-4 16,-3 11 0-16,-3-19-3 0,3 19 1 0,-7-19-3 15,1 8 1-15,0 4-3 0,-2-3 2 0,1 3 0 16,-6 0-1-16,-2 0 1 0,-3 2 0 0,-2 0-1 16,1 0 0-16,0 2 0 0,1 0 0 0,-5 0-8 15,4 2-9-15,1 1-3 0,-4 1-6 0,-1 2-12 16,-3-2-8-16,5 2-8 0,1 1-16 0,1-1-18 15,-1 3-10-15,-5 3-16 0,6-3-23 0,2 1-17 16,-2 0-194-16,1 0-376 0,5 3 167 0</inkml:trace>
</inkml:ink>
</file>

<file path=ppt/ink/ink333.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in"/>
          <inkml:channel name="T" type="integer" max="2.14748E9" units="dev"/>
        </inkml:traceFormat>
        <inkml:channelProperties>
          <inkml:channelProperty channel="X" name="resolution" value="393.73947" units="1/cm"/>
          <inkml:channelProperty channel="Y" name="resolution" value="393.73947" units="1/cm"/>
          <inkml:channelProperty channel="F" name="resolution" value="249.9771" units="1/in"/>
          <inkml:channelProperty channel="T" name="resolution" value="1" units="1/dev"/>
        </inkml:channelProperties>
      </inkml:inkSource>
      <inkml:timestamp xml:id="ts0" timeString="2023-08-11T05:36:54.731"/>
    </inkml:context>
    <inkml:brush xml:id="br0">
      <inkml:brushProperty name="width" value="0.04667" units="cm"/>
      <inkml:brushProperty name="height" value="0.04667" units="cm"/>
      <inkml:brushProperty name="color" value="#3165BB"/>
      <inkml:brushProperty name="fitToCurve" value="1"/>
    </inkml:brush>
  </inkml:definitions>
  <inkml:trace contextRef="#ctx0" brushRef="#br0">136 43 74 0,'0'0'205'0,"-12"-4"-16"0,12 4-15 0,-12-5-11 16,12 5-20-16,-11-1-13 0,11 1-15 0,0 0-6 16,-18 1-12-16,18-1-10 0,-13 5-8 0,4-3-4 15,9-2-11-15,-12 11-3 0,5-6-7 0,1 2-1 16,0-1-11-16,6-6-2 0,-12 17-1 0,10-9-8 15,-2 3 0-15,1-3-4 0,0 1-7 0,3-9 4 16,-5 24-1-16,2-13-2 0,3 0-1 0,3 3-1 0,-1-2-1 16,-1 0-5-16,4 2 3 0,-2-4 0 15,3 1-5-15,-2-4 3 0,2 1 0 0,0 4-3 16,2-4 1-16,-2-1-2 0,3 3 2 0,-1-3-3 0,4-2 0 16,5 2 1-16,-4-5-2 0,2 5-1 0,0-4 1 15,4-2 0-15,-4 2-3 0,5-3-2 0,-1 0 2 16,-1-4 1-16,3 3-1 0,-2-4 0 0,1-3-2 15,-4 1 0-15,2 1 2 0,4-5-4 0,-4 4 3 16,2-4 0-16,-5 1-2 0,1-1 3 0,0-6-1 16,-4 4-2-16,-3 1 0 0,3-1-1 0,-6-2 0 15,2 1 1-15,-2 2 2 0,0 0-2 0,-5 2 2 16,3-3 0-16,-5 1-1 0,1 12-1 0,-6-22 0 16,2 11 0-16,1-1-3 0,-8 2-1 0,7 1-1 15,-4 2 6-15,-1 1-6 0,-6-1 3 0,-1 1-3 16,0 1 4-16,-1-1-4 0,2 5-7 0,-4 0-8 15,-1 0-8-15,4 1-15 0,-3 1-11 0,1 0-12 16,-2 0-12-16,4 5-1 0,-3-1-34 0,-1-2-1 16,4 4-29-16,-1 0-154 0,-1-3-319 0,2 3 141 0</inkml:trace>
</inkml:ink>
</file>

<file path=ppt/ink/ink334.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in"/>
          <inkml:channel name="T" type="integer" max="2.14748E9" units="dev"/>
        </inkml:traceFormat>
        <inkml:channelProperties>
          <inkml:channelProperty channel="X" name="resolution" value="393.73947" units="1/cm"/>
          <inkml:channelProperty channel="Y" name="resolution" value="393.73947" units="1/cm"/>
          <inkml:channelProperty channel="F" name="resolution" value="249.9771" units="1/in"/>
          <inkml:channelProperty channel="T" name="resolution" value="1" units="1/dev"/>
        </inkml:channelProperties>
      </inkml:inkSource>
      <inkml:timestamp xml:id="ts0" timeString="2023-08-11T05:36:52.537"/>
    </inkml:context>
    <inkml:brush xml:id="br0">
      <inkml:brushProperty name="width" value="0.04667" units="cm"/>
      <inkml:brushProperty name="height" value="0.04667" units="cm"/>
      <inkml:brushProperty name="color" value="#3165BB"/>
      <inkml:brushProperty name="fitToCurve" value="1"/>
    </inkml:brush>
  </inkml:definitions>
  <inkml:trace contextRef="#ctx0" brushRef="#br0">822 1161 140 0,'-15'-2'171'0,"15"2"-18"0,0 0-12 0,-12 4-14 16,12-4-8-16,-9 7-7 0,9-7-6 0,-12 7 0 0,8-1-5 16,4-6-11-16,-6 12-9 0,3-5-8 0,-3 3 0 15,6-10-8-15,-6 18-6 0,3-11-6 16,3-7-2-16,-6 19 0 0,6-11-14 0,0-8 9 0,0 17-6 16,0-6 3-16,3-1 2 0,-3-10 1 15,4 18-2-15,-1-9 5 0,2-2 1 0,2-1 1 16,1-1-8-16,2 1 1 0,4 1-4 0,-1 0 1 0,2-6-7 15,3 4-3-15,1 0-5 0,1-1 1 0,-3-3-3 16,3-1 0-16,4 0-4 0,3 0-1 16,-7-1-3-16,6-3-3 0,-7 1 3 0,1-3-1 0,-1 2-3 15,-1 1 1-15,0-4 2 0,-3-1-2 0,3 2-1 16,-4 1 6-16,-2-4 5 0,0 0-1 0,-3 2-1 0,2-1-2 16,-4 1-3-16,1-4 3 0,-2 1-4 15,0-1-2-15,-3 3-2 0,0-1 1 0,-3 9-3 16,1-21 1-16,-1 21-5 0,-4-18-1 0,1 11-1 0,3 7 3 15,-11-17-1-15,5 10-1 0,0 0-1 0,-3 3 0 16,-1-5-2-16,1 4 1 0,0-2-3 0,-5 1-6 16,1 0-7-16,-3 4-5 0,1-1-15 0,0-1-4 15,-2 4-10-15,1 0-10 0,-2 0-7 0,2 2-11 16,-4 1-11-16,2 1-14 0,1 2-6 0,-1-3-18 16,0 1-9-16,-2 3-13 0,1-1-187 0,0 1-363 15,2-2 161-15</inkml:trace>
</inkml:ink>
</file>

<file path=ppt/ink/ink335.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in"/>
          <inkml:channel name="T" type="integer" max="2.14748E9" units="dev"/>
        </inkml:traceFormat>
        <inkml:channelProperties>
          <inkml:channelProperty channel="X" name="resolution" value="393.73947" units="1/cm"/>
          <inkml:channelProperty channel="Y" name="resolution" value="393.73947" units="1/cm"/>
          <inkml:channelProperty channel="F" name="resolution" value="249.9771" units="1/in"/>
          <inkml:channelProperty channel="T" name="resolution" value="1" units="1/dev"/>
        </inkml:channelProperties>
      </inkml:inkSource>
      <inkml:timestamp xml:id="ts0" timeString="2023-08-11T06:02:56.127"/>
    </inkml:context>
    <inkml:brush xml:id="br0">
      <inkml:brushProperty name="width" value="0.04667" units="cm"/>
      <inkml:brushProperty name="height" value="0.04667" units="cm"/>
      <inkml:brushProperty name="color" value="#ED1C24"/>
      <inkml:brushProperty name="fitToCurve" value="1"/>
    </inkml:brush>
  </inkml:definitions>
  <inkml:trace contextRef="#ctx0" brushRef="#br0">-176-2019 81 0,'0'0'122'0,"0"0"-3"16,-14 0-2-16,14 0-5 0,0 0-3 0,0 0 2 0,-13-6-16 15,13 6 3-15,0 0-8 0,0 0 2 0,-12-3-4 16,12 3 1-16,0 0-10 0,0 0 4 0,-11-5-3 15,11 5 2-15,0 0-10 0,0 0-1 0,0 0-6 16,0 0-6-16,0 0 0 0,0 0-5 0,-4-8 3 16,4 8-2-16,0 0-5 0,0 0-5 0,0 0-7 0,0 0 3 15,0 0-4-15,0 0-6 0,0 0 1 16,0 0-7-16,0 0 0 0,0 0-4 0,0 0 0 16,16-15-3-16,-16 15-1 0,12-1-6 0,-12 1 3 0,20 0-1 15,-20 0 1-15,21 0-8 0,-8 0 7 0,2 0-3 16,1 0-2-16,-1 1 1 0,0 0-3 15,-1 2 0-15,2-1 3 0,-6 1-2 0,2-3-3 0,-1 4 2 16,-11-4-2-16,21 6 1 0,-14-4-4 0,-7-2 2 16,13 5-3-16,-13-5 2 0,9 4-1 0,-9-4 0 15,9 7 0-15,-9-7-3 0,9 4 2 0,-9-4 3 16,0 0 0-16,8 6 4 0,-8-6-1 0,4 7 1 16,-4-7 7-16,0 0 0 0,3 11 3 0,-3-11 0 15,0 0 0-15,0 13 2 0,0-13 6 0,3 11 0 16,-3-11 9-16,0 12-3 0,0-12 2 0,-3 15-5 15,3-15 4-15,-3 16 4 0,2-6 0 0,-2-1-1 0,0 3-2 16,-2-1-2-16,-1 2 6 0,0 0 5 0,3-5-10 16,-4 8-3-16,1-4 0 0,0-1-3 0,2 2 1 15,-2-6-3-15,1 3 0 0,1 5-4 0,-1 0 0 16,2-3 0-16,-1 2-4 0,2-3 1 0,1 0-2 16,-4-1 2-16,1-1-4 0,4-9-1 0,-3 18 2 15,3-7-8-15,0-11-1 0,-5 18 2 0,4-11-2 16,1-7 0-16,-2 14 3 0,2-14 3 0,-4 12-8 15,4-12 3-15,-3 13 0 0,3-13-9 16,-3 10-17-16,3-10-17 0,-3 11-6 0,3-11-19 0,-5 13-10 16,5-13-18-16,-6 10-14 0,6-10-20 0,-2 9-25 15,2-9-22-15,0 0-30 0,-8 5-236 0,8-5-471 16,0 0 209-16</inkml:trace>
  <inkml:trace contextRef="#ctx0" brushRef="#br0" timeOffset="346.42">-121-1775 28 0,'15'-3'225'0,"-15"3"-11"16,13-8-7-16,-4 5-14 0,-9 3-7 0,16-5-12 15,-4 3-2-15,-3-1-12 0,-9 3-10 0,18-6-12 0,-7 6-9 16,-2-4-11-16,-9 4-8 0,19-3-10 0,-12-3-8 16,-7 6-10-16,18-3-7 0,-7 1-7 0,-11 2-11 15,18-4-4-15,-9 4 0 0,-9 0-11 0,19-5-7 16,-8 3-8-16,-11 2-17 0,20 0-22 15,-20 0-24-15,18 0-30 0,-18 0-17 0,17 2-20 0,-7-2-23 16,-10 0-30-16,17 0-42 0,-17 0-155 0,16-8-383 16,-7 7 169-16</inkml:trace>
  <inkml:trace contextRef="#ctx0" brushRef="#br0" timeOffset="655.96">349-1935 123 0,'0'0'155'0,"0"0"2"0,0 0 3 0,0 0-7 0,0 0 3 16,6 17-4-16,-6-17-6 0,-5 18-8 0,5-18 7 16,-1 21 0-16,-4-7-3 0,2 0-8 0,0 1-2 15,-1 0 0-15,1-6-6 0,0 9-13 0,-3-2-8 16,1 5-8-16,2-8-4 0,-1 6-7 0,2-6-7 15,-4 4-8-15,2-3-6 0,2-1-7 0,-2 3-7 16,1-3-7-16,1-2-3 0,-1 0-5 0,2-1 0 16,1-10-6-16,-2 18-2 0,-1-11-1 0,2 2-12 15,1-9-18-15,-7 15-16 0,7-15-22 0,-2 14-18 16,2-14-19-16,-4 17-27 0,2-11-36 0,2-6-33 16,0 0-46-16,-6 12-203 0,6-12-456 0,0 0 202 15</inkml:trace>
  <inkml:trace contextRef="#ctx0" brushRef="#br0" timeOffset="1326.25">572-1832 183 0,'8'-9'197'16,"-8"9"-12"-16,6-8-14 0,-6 8-9 0,9-9-11 16,-3 4-12-16,-6 5-9 0,12-11-7 0,-12 11-11 15,9-8-7-15,-2 4-1 0,-7 4-12 0,16-8-7 0,-11 2-3 16,5 2-6-16,-10 4-8 0,15-6-4 0,-4 5-6 15,-11 1-1-15,16-7-6 0,-9 5-5 16,-7 2-3-16,17-1-3 0,-17 1-2 0,13 0-2 0,-13 0-9 16,0 0-1-16,17 1-2 0,-17-1-3 15,18 7-1-15,-18-7-2 0,9 4-3 0,-3 1 1 0,-6-5-3 16,7 10-4-16,-1-3 2 0,-6-7 3 0,3 11 2 16,-2-2 2-16,-1-9 1 0,5 16-5 0,-5-5 2 15,0-11 0-15,-3 20-3 0,0-10-3 0,-6 4 0 16,6-3 1-16,-3 4-2 0,2-5 1 0,-4 3 0 15,2 1-2-15,2-4-2 0,-7 1 6 0,2 4-7 16,0-5 1-16,0 2-2 0,0-1 3 0,-2 1-2 0,-1-2 1 16,3-5-1-16,-2 6-1 0,2-2 1 0,2-3-1 15,-4-1-1-15,4 2 4 0,-1-2-4 16,8-5-2-16,-11 11 1 0,3-7 1 0,8-4 1 0,-7 6 2 16,7-6-2-16,0 0-1 0,-11 5-3 0,11-5 3 15,0 0-3-15,0 0 1 0,0 0-2 0,0 0 3 16,0 0 0-16,0 0-5 0,0 0 4 0,0 0 0 15,36 0 1-15,-36 0 1 0,21-1-5 0,-11-3 3 16,5 4 1-16,0-2-2 0,4 2-2 0,1-4 3 16,-1 1-3-16,5 3 4 0,-6-1-3 0,-3 0 1 15,1 1 1-15,-1-2-1 0,-15 2 0 0,21 0 1 16,-9-1-4-16,-12 1 2 0,16 0 2 0,-16 0-4 0,12 1-1 16,-12-1 1-16,12 0 1 0,-12 0-10 15,0 0-12-15,12 2-16 0,-12-2-14 0,0 0-19 16,0 0-22-16,0 0-21 0,0 0-16 0,0 0-32 0,0 0-55 15,0 0-143-15,0 0-390 0,0 0 173 0</inkml:trace>
  <inkml:trace contextRef="#ctx0" brushRef="#br0" timeOffset="1625.44">1066-1882 115 0,'-3'-9'196'0,"3"9"-19"0,0 0-6 16,0 0-11-16,0 0-8 0,21-6-4 0,-21 6-8 0,19-1-9 16,-10-1-8-16,-9 2-6 0,21-4-2 0,-5 3 0 15,1 1-11-15,-4-1-5 0,4 1-9 16,-7 1-9-16,7-1-8 0,-17 0-7 0,20-1-6 0,-11 1-7 15,-9 0-6-15,18 0-5 0,-18 0-5 0,14 1-5 16,-14-1-18-16,12 1-16 0,-12-1-24 0,0 0-22 16,0 0-18-16,9 4-21 0,-9-4-20 0,0 0-31 15,0 0-67-15,0 0-126 0,0 0-356 0,0 0 158 16</inkml:trace>
  <inkml:trace contextRef="#ctx0" brushRef="#br0" timeOffset="2023.37">1079-1869 151 0,'0'0'192'0,"-9"6"-9"0,9-6-20 16,-12 7-3-16,12-7-13 0,-11 7-14 0,11-7-11 0,-8 6-13 16,8-6-11-16,-7 9-6 0,7-9-8 15,-6 11-1-15,1-5-3 0,5-6-6 0,0 0-5 0,-1 14 0 16,1-14-5-16,0 0 0 0,4 14-4 0,-4-14 0 15,8 10 0-15,-5-6-3 0,-3-4 2 0,16 8-3 16,-9-4-5-16,2-1-3 0,3 3-2 0,-1-2-5 16,-2 1-1-16,3-3-4 0,0 0-3 0,-3 2-7 15,0 0 1-15,-9-4-4 0,17 7-3 0,-9-2-3 16,2 1 0-16,-2-4-4 0,-8-2 2 0,12 7-4 16,-5-2-2-16,-1 1-1 0,-6-6 1 0,8 11-3 15,-8-11-1-15,7 7 0 0,-7-7 0 0,2 13 1 0,-2-13-2 16,1 12 2-16,-1-12-4 0,3 13 5 0,-3-3 2 15,0-10 1-15,0 14-3 0,0-14 3 16,-3 11 0-16,3-11-1 0,-3 15-2 0,-1-9 1 0,4-6 3 16,-3 14-8-16,3-14 4 0,-8 11-1 0,8-11-12 15,-6 11-36-15,0-2-32 0,6-9-47 0,-7 15-41 16,1-8-83-16,6-7-167 0,-8 6-447 0,8-6 198 16</inkml:trace>
  <inkml:trace contextRef="#ctx0" brushRef="#br0" timeOffset="-203920.85">-230-903 40 0,'0'0'188'0,"0"0"-13"0,0 0-7 0,0 0-13 15,0 0-1-15,0 0-17 0,16-20-8 0,-16 20-7 16,8-7-7-16,-8 7-6 0,10-5-8 0,-10 5-2 16,9-5-9-16,-9 5-3 0,11-8-3 0,-11 8-2 0,10-7-6 15,-1 4-5-15,-9 3-2 0,13-8-7 0,-13 8-2 16,11-6-6-16,-11 6 0 0,16-5-9 0,-16 5 2 15,14-3-5-15,-14 3 1 0,10-6-7 0,-1 2-2 16,-9 4-1-16,16-2-2 0,-8-3-5 0,-8 5 3 16,16-2-4-16,-16 2 1 0,20-1-7 0,-20 1 6 15,16 0-3-15,-16 0-3 0,20 0-1 0,-13 1-2 16,-7-1-6-16,16 6 3 0,-8-5-2 0,-8-1 0 16,12 2-4-16,-12-2-2 0,4 8-2 0,-4-8 3 15,6 14-3-15,-6-6 0 0,0-8-1 0,-3 18 4 16,0-9-6-16,0 4 3 0,-4 1 0 0,-4 0 4 15,2 1-5-15,-4 6 4 0,1-8 1 0,0 0-3 16,-4 6 0-16,-1-7 8 0,7 2-6 0,-8-2 0 0,3 0-4 16,-3 4 9-16,-1-3-5 0,4 0 5 15,-3-4-5-15,5 4 4 0,-2-4-1 0,1-1-3 16,1 2 2-16,-1-4-2 0,1 3-3 0,1 2 1 0,3-6-3 16,0 1 2-16,9-6-1 0,-13 10 4 0,5-3-2 15,8-7-3-15,-6 9 2 0,6-9-1 0,-6 7 2 16,6-7 0-16,0 0-1 0,0 0 1 0,0 0 0 15,14 15 0-15,-14-15 0 0,15 7-1 0,-15-7 0 16,16-4 0-16,-3 4-2 0,5 1-2 0,-3-4 1 16,0-1 6-16,3 4-4 0,1-1-2 0,2-3-5 15,5 2 7-15,-5 1-3 0,4 1 4 0,-4 3 0 16,-2-3 1-16,1 2 1 0,-1-2-7 0,-3 0 2 16,1-2 5-16,-2 6-5 0,-3-3 3 0,-12-1 0 0,21 0-8 15,-14 0-7-15,3 4-13 0,-10-4-19 16,14 2-14-16,-14-2-15 0,10 1-20 0,-10-1-21 15,0 0-20-15,11 4-12 0,-11-4-29 0,0 0-233 0,0 0-442 16,0 0 196-16</inkml:trace>
  <inkml:trace contextRef="#ctx0" brushRef="#br0" timeOffset="-203632.68">358-916 151 0,'0'0'254'15,"0"0"-15"-15,10-13-13 0,-10 13-15 0,12-4-11 16,-12 4-17-16,16-1-9 0,-2 1-14 0,-14 0-9 16,27 0-6-16,-10 1-9 0,0-1-4 0,2-1-14 15,1 1-11-15,-1 1-9 0,6-1-6 0,1 0-9 16,-10 3-9-16,7-3-5 0,-9 1-9 0,3-1-5 15,1 2-9-15,0-2-4 0,-8 1-15 0,1 2-15 0,-11-3-29 16,14 1-29-16,-14-1-21 0,14 3-14 0,-14-3-18 16,0 0-19-16,0 0-22 0,0 0-27 0,0 0-50 15,0 0-166-15,0 0-414 0,0 0 184 0</inkml:trace>
  <inkml:trace contextRef="#ctx0" brushRef="#br0" timeOffset="-203253.01">462-884 32 0,'0'0'194'0,"-8"4"-6"0,8-4-8 0,-10 6-14 16,10-6-6-16,-7 3-11 0,7-3-8 0,0 0-10 15,-8 15-10-15,8-15-7 0,-3 6-6 0,3-6-5 16,-3 9-4-16,3-9-11 0,0 0-4 0,0 16-6 0,0-16-2 16,-1 10-6-16,1-10-4 0,4 15-3 15,-1-9-3-15,-3-6-9 0,6 11-3 0,-4-2-3 16,-2-9 0-16,7 15-7 0,-2-8-2 0,0 2-5 0,1-1 3 15,0-1-5-15,-3 2-1 0,3-2-6 0,2 5 2 16,-1-2-7-16,2 1 4 0,-4-2-4 0,1 0-1 16,0 1-2-16,0-2 0 0,-2-2-5 0,1 4 1 15,-5-10-5-15,8 14 1 0,-5-7-3 0,-3-7 8 16,8 15-4-16,-8-8 4 0,0-7 1 0,0 13 2 16,0-13 3-16,-3 15 3 0,3-15-1 0,-11 10 1 15,11-10 0-15,-13 6-2 0,6 0-1 0,-2-1 0 16,-8-3-2-16,4 0-1 0,-2 1 0 0,0-3-1 15,-1 4-4-15,5-1 3 0,-2-2-6 0,1 1-1 16,12-2-8-16,-21 0-11 0,21 0-18 0,-13 4-15 16,13-4-15-16,-12 5-20 0,12-5-17 0,0 0-24 15,0 0-31-15,0 0-38 0,0 0-228 0,0 0-454 0,0 0 200 16</inkml:trace>
  <inkml:trace contextRef="#ctx0" brushRef="#br0" timeOffset="-202813.58">741-682 82 0,'-6'2'238'0,"6"-2"-18"0,-12 5-21 16,4 0-15-16,8-5-18 0,-10 9-16 0,6 1-10 15,-2-3-13-15,6-7-8 0,-3 14-9 0,-2-4-10 16,5-10-5-16,2 14-1 0,-2-14 0 0,4 17-7 15,-1-10 0-15,3-2-3 0,0 1-5 0,1-1-4 0,7 5-3 16,2-5-8-16,-1-1-3 0,0-2-7 0,3 1-4 16,0-1-5-16,0 2-10 0,4-8 3 15,-5 4-4-15,0-3-5 0,3 0 0 0,-5-2-5 0,0 0-1 16,1-3 0-16,-2-2-3 0,-1 0-3 0,-4 1 1 16,-2 0-7-16,2-2 5 0,-6-2-5 15,-1 2 3-15,2-2-2 0,-5-1-6 0,1 14 1 0,-8-26 5 16,2 13-5-16,-4 2 6 0,2 1-2 0,-5 2 0 15,0-1-1-15,-2 2 2 0,1-1-3 0,1 3-1 16,-5 0 0-16,0 2-2 0,5 3 1 0,-1-4-5 16,14 4 4-16,-21 3-3 0,6-3-1 0,15 0 2 15,-19 2-9-15,12 3-17 0,7-5-18 0,-14 5-21 16,8 1-32-16,6-6-30 0,0 0-29 0,-6 11-48 16,6-11-247-16,0 0-484 0,0 0 216 0</inkml:trace>
  <inkml:trace contextRef="#ctx0" brushRef="#br0" timeOffset="-202518.7">1118-692 38 0,'0'0'319'0,"0"0"-19"0,0 0-25 0,0 0-24 0,0 0-31 15,0 0-21-15,0 0-19 0,0 0-19 0,0 0-17 16,0 0-12-16,0 0-16 0,0 0-7 0,-10 28-12 15,13-22-6-15,-3-6-4 0,3 14-13 0,1-7-4 16,1 4-6-16,4-1-7 0,0-2-6 0,-1-2-4 16,1 1-4-16,5 4-3 0,1-4-2 0,3-1-6 15,0-1-4-15,-1 1 0 0,3-4-1 0,-1 0-6 16,-1-4-1-16,0 2 0 0,-2-2 0 0,2-5-1 16,-4 0-4-16,-1 0-2 0,-1-3-4 0,-3-5 2 15,0 2 2-15,-3-1-3 0,-3-2-2 0,-2 1-4 16,-2-1 1-16,-2 3-3 0,0 0 1 0,-3-2 0 15,-1 2 1-15,-1 4-13 0,-2 4-13 0,1-1-19 16,-3 2-22-16,-3 3-20 0,15 1-26 0,-27 0-22 16,9 3-38-16,3 1-21 0,-3 0-261 0,3 2-487 0,-1 1 216 15</inkml:trace>
  <inkml:trace contextRef="#ctx0" brushRef="#br0" timeOffset="-57039.82">-2 64 67 0,'0'-13'165'15,"0"13"-6"-15,0 0-9 0,0 0-9 0,0 0-10 0,0 0-7 16,2-15-11-16,-2 15-2 0,0 0-11 0,0 0-4 15,4-14-6-15,-4 14-1 0,0 0-7 0,6-6-6 16,-6 6-2-16,0 0 0 0,6-11-5 16,-6 11-1-16,0 0-6 0,0 0-6 0,7-6 1 0,-7 6 0 15,0 0-2-15,0 0 1 0,0 0 1 16,0 0-5-16,0 0-6 0,0 0-5 0,0 0-5 0,0 0-4 16,0 0-3-16,0 0-4 0,0 0-3 0,0 0 5 15,0 0-2-15,0 0-1 0,0 0 3 0,0 0 8 16,6 24 8-16,-6-24 5 0,0 19 0 0,0-10 0 15,0-9-7-15,0 21 1 0,-3-11 4 0,6 1 2 16,-1 3 0-16,-1-1 0 0,2 2-4 0,-1-2 1 16,-2 0-2-16,0-2-11 0,4 3 1 0,-4-3-1 15,2 0-6-15,1-1-3 0,-3-10 0 0,3 21 3 16,-2-14-7-16,1 4 0 0,-2-1-4 0,0-10-3 16,3 18 1-16,-2-12 1 0,-1-6 1 0,0 15 0 0,0-15-3 15,2 11-3-15,-2-11-2 0,1 12-11 0,-1-12-21 16,5 8-14-16,-5-8-20 0,0 0-18 0,0 0-18 15,0 14-24-15,0-14-19 0,0 0-22 0,0 0-20 16,0 0-46-16,0 0-211 0,0 0-471 0,0 0 209 16</inkml:trace>
  <inkml:trace contextRef="#ctx0" brushRef="#br0" timeOffset="-56529.82">225 172 195 0,'0'0'259'16,"0"0"-20"-16,0 0-29 0,0 0-19 0,0 0-19 15,0 0-17-15,0 0-10 0,0 0-11 0,0 0-8 16,0 0-5-16,6 19-10 0,-6-19-4 0,4 17-4 0,-4-10-3 16,0-7-3-16,6 17-6 0,-3-8-8 0,2 0-2 15,-2-2-5-15,3 3-1 0,0-2-7 16,0-2-3-16,0 1-8 0,-6-7 3 0,11 8-2 0,-6-3-2 15,-5-5-5-15,15 8 2 0,-8-3-2 0,-7-5-7 16,14 3-4-16,-5-1-4 0,-9-2-1 0,0 0-2 16,24-5-5-16,-24 5 3 0,16-2-6 0,-9-1-3 15,2-1-3-15,-1-5-2 0,1 4 2 0,-2-1-5 16,2-2 1-16,-4 1-5 0,4 1 4 0,-5-5-7 16,2 3 6-16,-2-2-3 0,-4 10 0 0,9-17-3 15,-4 9-4-15,-5 8 1 0,1-15-1 0,-1 15 4 16,5-16-9-16,-5 16 5 0,-3-13 0 0,3 13-1 0,-3-11-8 15,3 11 4-15,-11-13 1 0,7 8 3 0,4 5-3 16,-13-8 4-16,13 8-7 0,-12-7 3 0,12 7 0 16,-17-2-4-16,8-1 0 0,9 3 5 0,-21-2-2 15,21 2 0-15,-20 2 7 0,8-2-12 0,12 0 4 16,-26 3 3-16,14-1-4 0,3 1 2 0,-1 1-1 16,-1-2-5-16,1 4 3 0,0-1 4 0,10-5-2 15,-18 9 2-15,12-4 2 0,0 0-1 0,-2 0-5 16,8-5-15-16,-9 13-3 0,5-8-10 0,4-5-13 15,-6 11-15-15,6-11-15 0,-6 13-20 16,6-13-19-16,-2 9-19 0,2-9-29 0,0 0-33 0,8 15-51 16,-8-15-186-16,10 7-467 0,-10-7 207 0</inkml:trace>
  <inkml:trace contextRef="#ctx0" brushRef="#br0" timeOffset="-55999.82">595 226 144 0,'0'0'228'0,"0"0"-12"0,0 0-14 16,0 0-10-16,0 0-8 0,0 0-13 0,0 0-16 16,0 0-14-16,0 0-15 0,0 0-15 0,0 0-11 15,0 0-13-15,0 0-5 0,0 0-8 0,0 0-4 16,0 0-3-16,0 0-5 0,-2 20-5 0,2-20 3 15,0 0-6-15,0 18-5 0,0-18-1 0,2 13 1 16,-2-13-5-16,1 14 1 0,2-7-4 0,-3-7 2 16,8 16-3-16,-2-9 2 0,-3 2-6 0,3-2 1 0,1-3-4 15,0 2 2-15,4-1-4 0,2 1-6 16,-5-5-1-16,7 3 3 0,-2-2-7 0,-2-2 2 16,0 3-6-16,0-2-1 0,-11-1 2 0,19-4-1 0,-19 4-8 15,21-2 6-15,-10 0-5 0,-2-1-3 0,1-3 3 16,-4-1-1-16,-6 7 1 0,15-12 2 15,-11 2-5-15,-1 4-1 0,2-2-2 0,-2-3 0 0,1 3 0 16,-2-1-1-16,-2 9 2 0,0-18-3 0,0 18 2 16,-3-22-3-16,0 14 0 0,3 8 1 0,-8-19 0 15,2 9-2-15,3 4 1 0,-3-2 3 0,0-2-6 16,6 10 3-16,-11-11 4 0,8 3-3 0,-6 3 0 16,9 5 2-16,-11-8-8 0,11 8 5 0,-13-7-2 15,5 3 6-15,8 4-7 0,-18-2 2 0,18 2-1 0,-18 2-1 16,18-2 1-16,-19 0 1 0,19 0-13 0,-16 5-8 15,5-2-15-15,11-3-11 0,-13 6-14 16,5-1-11-16,1 0-11 0,7-5-13 0,-12 16-17 0,9-10-24 16,3-6-20-16,-4 15-33 0,-2-9-210 0,6-6-432 15,0 13 192-15</inkml:trace>
  <inkml:trace contextRef="#ctx0" brushRef="#br0" timeOffset="-55619.83">941 265 227 0,'0'0'248'0,"0"0"-22"0,0 0-23 16,0 0-23-16,0 0-15 0,0 0-21 0,0 0-11 15,0 0-14-15,0 0-10 0,0 0-8 0,0 0-5 0,0 0-10 16,0 0-4-16,0 0-4 0,0 0-1 0,0 23-5 15,0-23-1-15,7 8-2 0,-7-8-1 16,12 10-2-16,-6-4 0 0,3-4-4 0,1 1 0 0,4 1-6 16,1-2-5-16,1 4-4 0,1-6-7 15,0 1-1-15,0-2-4 0,1-1-10 0,-3-4 8 0,1 4-7 16,-1 0-1-16,0-3-1 0,1-2-2 0,-2-3 2 16,-1 3 1-16,-2 0-1 0,-1-4 1 0,-1 0 3 15,-2 4-3-15,-2-6-3 0,-1 3-3 16,-2-2-1-16,-2 12-1 0,4-22-3 0,-7 10-2 0,3 12-4 15,-12-21 0-15,5 12 1 0,-2-2-4 0,-1 6 1 16,-4-2 0-16,4 2-4 0,-4 2 2 0,-2 1-8 0,16 2-10 16,-27 0-14-16,12 0-8 0,0 4-12 15,-3-3-15-15,0 4-21 0,4 0-16 0,-1 1-19 16,-2 1-24-16,1 1-26 0,2-3-33 0,1 3-219 0,0-4-456 16,-1 6 202-16</inkml:trace>
</inkml:ink>
</file>

<file path=ppt/ink/ink336.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in"/>
          <inkml:channel name="T" type="integer" max="2.14748E9" units="dev"/>
        </inkml:traceFormat>
        <inkml:channelProperties>
          <inkml:channelProperty channel="X" name="resolution" value="393.73947" units="1/cm"/>
          <inkml:channelProperty channel="Y" name="resolution" value="393.73947" units="1/cm"/>
          <inkml:channelProperty channel="F" name="resolution" value="249.9771" units="1/in"/>
          <inkml:channelProperty channel="T" name="resolution" value="1" units="1/dev"/>
        </inkml:channelProperties>
      </inkml:inkSource>
      <inkml:timestamp xml:id="ts0" timeString="2023-08-11T05:35:48.947"/>
    </inkml:context>
    <inkml:brush xml:id="br0">
      <inkml:brushProperty name="width" value="0.04667" units="cm"/>
      <inkml:brushProperty name="height" value="0.04667" units="cm"/>
      <inkml:brushProperty name="color" value="#3165BB"/>
      <inkml:brushProperty name="fitToCurve" value="1"/>
    </inkml:brush>
    <inkml:brush xml:id="br1">
      <inkml:brushProperty name="width" value="0.04667" units="cm"/>
      <inkml:brushProperty name="height" value="0.04667" units="cm"/>
      <inkml:brushProperty name="color" value="#ED1C24"/>
      <inkml:brushProperty name="fitToCurve" value="1"/>
    </inkml:brush>
  </inkml:definitions>
  <inkml:trace contextRef="#ctx0" brushRef="#br0">686 350 30 0,'0'0'206'0,"0"0"-12"0,0 0-15 16,0 0-13-16,0 0-18 0,0 0-11 0,0 0-13 15,0 0-16-15,0 0-4 0,0 0-9 0,0 0-8 16,0 0-4-16,0 0-5 0,0 0-7 0,36-7-5 15,-36 7-7-15,0 0-4 0,19-2-7 0,-19 2-5 16,12-3-3-16,-12 3-5 0,15-1-4 0,-15 1-3 16,16 0-1-16,-16 0 0 0,14 1-1 0,-14-1-3 15,13 3-2-15,-13-3 0 0,15 0 4 0,-15 0 0 16,18 1 0-16,-18-1 0 0,14 1 1 0,-14-1-6 16,14 0 5-16,-14 0 1 0,15 2 0 0,-15-2-4 0,14 0 5 15,-14 0 1-15,13-2-1 0,-13 2 0 16,0 0-3-16,14 3-6 0,-14-3 0 0,0 0 1 15,12 0 0-15,-12 0-5 0,0 0 1 0,0 0-4 0,0 0 0 16,13 2-1-16,-13-2-3 0,0 0 0 0,0 0 1 16,0 0-3-16,0 0 3 0,0 0-2 0,0 0-1 15,0 0 1-15,0 0-4 0,0 0 0 0,0 0 3 16,13 0-2-16,-13 0 2 0,0 0-5 0,0 0 4 16,0 0-8-16,0 0-10 0,0 0-16 0,0 0-4 15,0 0-18-15,0 0-22 0,0 0-12 0,0 0-19 16,0 0-15-16,0 0-21 0,0 0-36 0,0 0-175 15,0 0-381-15,0 0 169 0</inkml:trace>
  <inkml:trace contextRef="#ctx0" brushRef="#br0" timeOffset="413.2">740 553 109 0,'6'7'185'15,"-6"-7"-17"-15,0 0-8 0,7 5-5 0,-7-5-9 16,0 0-14-16,0 0 1 0,12 3-7 0,-12-3-7 15,0 0 2-15,13-2-8 0,-13 2-3 0,0 0-8 16,17-4-2-16,-17 4-4 0,19-1-9 0,-8 0-5 16,-11 1-3-16,21-2-6 0,-21 2-4 0,20 0-10 15,-8 0-3-15,-12 0-6 0,23 0-5 0,-11 2-3 16,-12-2-3-16,21-2-8 0,-11 2 0 0,-1 3-5 16,-9-3-4-16,19 1-1 0,-8 2-1 0,-11-3-4 0,13 1 1 15,-13-1-7-15,11 3 4 0,-11-3-2 16,10 4-4-16,-10-4-9 0,0 0-8 0,12 3-3 15,-12-3-7-15,0 0-10 0,4 10-15 0,-4-10-12 0,0 0-22 16,0 0-21-16,0 11-23 0,0-11-15 0,0 0-28 16,0 0-205-16,0 0-399 0,0 0 177 15</inkml:trace>
  <inkml:trace contextRef="#ctx0" brushRef="#br0" timeOffset="2340.92">4052-56 22 0,'0'0'151'15,"0"0"-6"-15,0 0-7 0,0 0-6 0,0 0-7 16,0 0-11-16,0 0-18 0,0 0 10 0,0 0-14 15,0 0-2-15,0 0-4 0,0 0-7 0,0 0-1 16,0 0-5-16,0 0-5 0,0 0-1 0,0 0 0 16,0 0 1-16,0 0-3 0,0 0 4 0,0 0 7 15,0 0 3-15,0 0-3 0,0 0-8 0,0 0-5 0,0 0-7 16,0 0-2-16,0 0-11 0,0 0-2 16,0 0-3-16,0 0-3 0,19-24-5 0,-19 24-2 15,11-12-3-15,-5 4-2 0,0 1-2 0,1-1 1 0,1-3-4 16,1 1-1-16,1 0-1 0,-2-1-3 0,1-1 1 15,2 3-3-15,0-1 1 0,-4 2-3 16,1-2 0-16,1-1 4 0,0 2-4 0,-2 0 1 0,-1 2 1 16,-6 7-1-16,9-10 1 0,-3 7 5 0,-6 3-6 15,6-10 2-15,-6 10-5 0,0 0-3 0,7-8 0 16,-7 8 1-16,0 0-8 0,0 0 5 0,0 0 1 16,0 0-2-16,0 0-1 0,0 0 3 0,0 0-4 15,0 0-1-15,0 0 5 0,0 0 0 0,0 0-3 16,-10 35 2-16,7-21-4 0,0-3 0 0,0 2 0 15,2 0 5-15,-4 2-2 0,2 0 2 16,-1 2-1-16,1 1 1 0,-2-1 0 0,1 1 4 0,2 1 1 16,-5 3 5-16,2-4 0 0,2-1 3 0,-1 4 1 0,-1-4 6 15,4 1 1-15,-2-2-1 0,-2 1 1 0,4-1 0 16,-4-1-1-16,4 1 3 0,-1-1-5 0,-1 1 3 16,0-1 0-16,3-2-5 0,-2-2-2 0,2 1 4 15,0 1-5-15,0-13 4 0,2 18-4 0,1-10 1 16,-3-8-3-16,0 15 4 0,0-15-10 0,3 14 6 15,-3-14-6-15,2 5 3 0,-2-5-2 0,3 12-2 16,-3-12 0-16,0 0-1 0,4 8 0 0,-4-8 0 16,0 0-3-16,2 11 2 0,-2-11-2 0,0 0-1 15,6 8 4-15,-6-8-15 0,0 0-18 0,0 0-10 16,0 13-14-16,0-13-15 0,0 0-24 0,0 0-22 16,-6 16-26-16,6-16-40 0,0 0-29 0,-3 15-231 15,3-15-474-15,0 0 210 0</inkml:trace>
  <inkml:trace contextRef="#ctx0" brushRef="#br0" timeOffset="4090.84">6769 314 180 0,'-19'-6'169'15,"19"6"-19"-15,0 0-11 0,0 0-18 0,0 0-1 16,0 0-8-16,0 0-7 0,6-18-5 0,-6 18-4 16,0 0-9-16,0 0-8 0,7-15-6 0,-7 15-3 15,6-11-4-15,-6 11-9 0,6-6-11 0,-6 6 5 16,8-8-8-16,-8 8-4 0,12-10-5 0,-12 10-2 15,10-7-2-15,-4 5-5 0,-6 2-6 0,19-9 1 0,-11 7-3 16,4-2 2-16,1 1-3 0,-5 2 0 16,7-2-5-16,-2 2-1 0,4 1-3 0,-17 0 5 0,25-1-5 15,-12 1-1-15,-4 0-2 0,-9 0 1 0,24 1 0 16,-15 0-2-16,-9-1-1 0,19 3-6 0,-11-2 8 16,-8-1-2-16,12 6 3 0,-12-6-2 0,7 8-5 15,-1-2 3-15,-6-6 2 0,6 15-3 0,-6-8 3 16,0-7 3-16,-6 20 2 0,6-9 5 0,-6 2-2 15,-1 0 2-15,-2 3-5 0,1 1 7 0,-1-3-1 16,-1 3-2-16,-2-3 1 0,-4 7 1 0,2-1 2 16,-2-1 0-16,-1 0-1 0,-2-1-6 0,0-1 5 15,-1-1-3-15,-2 4-2 0,3-3 2 0,-1-5-1 16,-2 3-1-16,2 0 3 0,-2 1-7 0,6-7-1 16,-4 8-10-16,4-5 12 0,2-1-1 0,-2-2-2 15,3 1 0-15,-2-3 3 0,4-2 1 0,2 0-2 0,2 0-4 16,7-5 4-16,-12 6-1 0,12-6 5 15,-8 8-1-15,8-8 6 0,-9 3-2 0,9-3 4 16,0 0-2-16,0 0-3 0,0 0 1 0,0 0-1 16,0 0-2-16,0 0-1 0,0 0-2 0,0 0 1 0,32-12-3 15,-22 10 0-15,7-3 1 0,-5 2-5 16,7-1 4-16,-1 3-1 0,0 1-2 0,9-5 1 0,-5 5-1 16,5-2-1-16,-2-2 2 0,3 4-1 0,-1-1-1 15,2-2 2-15,-2 3 1 0,-2 0-1 0,0 0-5 16,2 0 4-16,-8 3-3 0,1-2 4 0,-1-1-2 15,1 0-3-15,-4 0 4 0,-4 1 4 0,1-1-6 16,1 0-1-16,-14 0 4 0,16 3-4 0,-16-3 3 16,14 0-1-16,-14 0-2 0,12 2 0 0,-12-2 2 15,0 0-4-15,10 5-8 0,-10-5-8 0,9 2-10 16,-9-2-12-16,0 0-11 0,10 10-15 0,-10-10-17 16,0 8-20-16,0-8-19 0,0 0-25 0,6 11-185 0,-6-11-360 15,6 6 159-15</inkml:trace>
  <inkml:trace contextRef="#ctx0" brushRef="#br0" timeOffset="5674.65">9476 275 11 0,'0'0'173'0,"0"0"-2"16,0 0-6-16,0-14-14 0,0 14-12 0,0 0-13 15,0 0-7-15,2-17-15 0,-2 17-6 0,0 0-5 16,4-11-7-16,-4 11-9 0,0 0-11 0,8-11-7 16,-8 11-2-16,7-7-7 0,-7 7-1 0,9-7-8 0,0 5-4 15,-9 2-2-15,16-8-3 0,-4 7-5 0,-3-1-2 16,3-1-3-16,3 2-4 0,-1-2 1 16,2 0-3-16,-1 2 1 0,-2-1-5 0,5 2-2 0,-3-1 2 15,1-2-2-15,1 2-3 0,-17 1-5 0,19 0 3 16,-7 0-1-16,-12 0-1 0,20-1 3 0,-20 1-4 15,13 1 2-15,-13-1 3 0,10 5-7 0,-10-5-1 16,11 6 5-16,-11-6-2 0,3 8-1 0,-3-8 1 16,0 12 2-16,0-12 5 0,-5 15-4 0,-1-5 0 15,2-3 0-15,-3 1 1 0,-1 5 0 0,1-6-4 16,-5 2 2-16,1 2 3 0,1 0-4 0,-2-2 3 16,1 2-4-16,2-4 4 0,2 4-6 0,0-5 3 15,-1-1 1-15,-1 4-3 0,5-3 2 0,4-6 2 0,-11 7 0 16,11-7-1-16,-9 7 1 0,9-7-13 15,-6 6 10-15,6-6 2 0,0 0 0 0,-6 7 3 16,6-7-2-16,0 0-2 0,0 0 3 0,0 0-2 0,0 0 1 16,0 0-6-16,0 0 2 0,0 0 0 0,33-3 2 15,-33 3 0-15,20-3-1 0,-10 3-1 0,6-3-1 16,-2-1-2-16,-4 4 1 0,-10 0 1 0,24-1-2 16,-9-1-1-16,-3 1 4 0,3 1-1 0,1 0 1 15,-7 1-1-15,-9-1-3 0,23 2 3 0,-11 2-3 16,-2-3 6-16,-1 1-6 0,-9-2-10 0,18 5 15 15,-12 1 1-15,1-1-1 0,-7-5-1 0,9 13-3 16,-3 0 3-16,-1-6 0 0,-4 3 3 0,-1-10-2 16,5 22 2-16,1-8 1 0,-6-1 3 0,0 0 0 15,0 1 6-15,-5 1-2 0,4-4 2 0,-2 2 3 16,-5 2 2-16,-1-1-3 0,-1-3 2 0,-1 0-5 16,-5 2 2-16,1-4-3 0,-1 3 1 0,1-1-1 0,-5-5-3 15,-1 5 1-15,2-5 0 0,3 1-1 16,-2 0-3-16,-3-2 3 0,6 0 1 0,-1-2-3 15,1-1-4-15,0 3 3 0,4-3-1 0,-2 1-10 0,1 1-7 16,12-4-12-16,-21 2-13 0,12-1-15 0,9-1-14 16,-16 3-24-16,16-3-15 0,-14 1-22 0,14-1-34 15,0 0-158-15,-18-5-345 0,18 5 153 0</inkml:trace>
  <inkml:trace contextRef="#ctx0" brushRef="#br0" timeOffset="6609.04">11991 346 60 0,'6'-4'186'0,"-6"4"-8"16,0 0-15-16,9-10-5 0,-9 10-7 0,0 0-7 16,7-6-14-16,-7 6 0 0,0 0-11 0,0 0-14 15,0 0-14-15,6-7-11 0,-6 7-2 0,0 0-11 16,0 0-4-16,0 0 0 0,0 0 3 0,0 0 4 16,0 0-4-16,-15 27-6 0,15-27-5 0,-12 17-5 15,6-10-1-15,-1 3-7 0,1-3-1 0,-2 0-7 16,2 4 0-16,0-4-6 0,2 6-4 0,-1-7 0 15,-1 2-3-15,6-8 1 0,-4 15-2 0,4-15-6 16,-3 13 5-16,3-13-3 0,0 10-3 0,0-10 1 16,3 11 0-16,-3-11-1 0,10 5 2 0,-2 0-2 0,-8-5-1 15,15 8-3-15,-6-3 0 0,0-1-3 0,0-1-9 16,1-1-16-16,-10-2-18 0,25 7-12 0,-14-4-14 16,-1 0-15-16,-10-3-13 0,21 1-11 0,-10-2-15 15,-11 1-15-15,22-6-9 0,-13 2-21 0,3-1-146 16,0 2-333-16,-5-3 148 0</inkml:trace>
  <inkml:trace contextRef="#ctx0" brushRef="#br0" timeOffset="6808.81">12290 392 160 0,'0'0'186'0,"0"0"-17"0,12-4-18 0,-12 4-5 16,0 0-6-16,0 0 9 0,0 0-2 15,0 0-5-15,-13 37-8 0,3-23-5 0,-1 8-4 0,1-2-6 16,-4 5-9-16,-1-2-10 0,-4 8-11 0,4-5-11 15,-1-2-4-15,-1 11-8 0,-4-4-7 0,9-6-4 16,-7 6-4-16,7-5-7 0,-1 7-4 0,5-8-12 16,-1 0-28-16,3-1-25 0,2 0-28 0,2-2-38 15,2-4-45-15,2-3-63 0,-2-6-166 0,7 4-395 16,-2-3 175-16</inkml:trace>
  <inkml:trace contextRef="#ctx0" brushRef="#br0" timeOffset="8006.47">14425 449 47 0,'-20'1'193'0,"20"-1"-11"0,-24 0-16 0,15 3-14 16,9-3-9-16,-20 3-16 0,8 1-12 0,3-3-12 15,-2 5-17-15,11-6 0 0,-15 10-11 0,8-7-4 16,1 4-4-16,6-7-5 0,-8 11-9 0,5-3 1 16,3-8-4-16,-1 13-3 0,1-13-6 0,1 15-1 15,-1-15-6-15,8 11-3 0,-2-3 0 0,0-1-4 16,1-1-5-16,2 1 1 0,2 0-3 0,2-1 3 16,1 5-6-16,-3-4-8 0,4 4 7 0,2-2-2 15,-1 1 0-15,1-2-6 0,-2 4 2 0,-2-1-2 0,2 0 2 16,-2-3-1-16,1 3 2 0,-1-1-5 15,1 0 2-15,-4 1-1 0,3 0 3 0,-1 2 1 16,-1-3-3-16,-2 3 1 0,0-2-2 0,-3 4 5 0,0-5 3 16,-3 1-4-16,0 3 3 0,-2-1-5 15,-1 1 4-15,-1 0 5 0,-4-1 5 0,-1-1-2 16,0-2 0-16,-1 1-3 0,-2-1-1 0,-5 3-2 0,4-5 1 16,-4 1 1-16,3 0-2 0,-4-2-4 0,0 2-7 15,0-3-2-15,-2 1-16 0,1-1-17 0,0 1-21 16,-1-1-17-16,1-1-30 0,2-2-10 0,1 3-24 15,2-2-33-15,-3-3-161 0,14-1-355 0,-15 4 157 16</inkml:trace>
  <inkml:trace contextRef="#ctx0" brushRef="#br0" timeOffset="7608.53">14372 442 152 0,'0'0'201'0,"0"0"-18"0,0 0-13 16,29-10-18-16,-29 10-10 0,0 0-16 0,25 4-11 16,-25-4-13-16,21 0-7 0,-9 0-12 0,0 2-7 15,-12-2-8-15,22 1-4 0,-11-2-9 0,-11 1-6 16,22 1-5-16,-12-1-4 0,-10 0-6 0,15 0-12 16,-15 0-19-16,14 3-13 0,-14-3-22 0,12 1-22 15,-12-1-19-15,0 0-20 0,15-1-50 0,-15 1-120 16,0 0-282-16,9-6 124 0</inkml:trace>
  <inkml:trace contextRef="#ctx0" brushRef="#br0" timeOffset="8901.77">17415 460 175 0,'0'0'198'0,"-17"-4"-7"16,6 4-12-16,11 0-16 0,-23 4-6 0,8-2-12 0,-1 3-10 16,-4 2-12-16,6-1-7 0,-3 2-5 0,-1-1-12 15,0 2-9-15,3 2-7 0,3 0-4 0,-1 0-8 16,1 2-4-16,2-1-8 0,-1 2-3 0,2-1-5 16,2 2-4-16,1-2-5 0,0 1-4 0,0 1-5 15,0-2 4-15,4 1-7 0,1 3-1 0,2-4-3 16,-1-4-2-16,3 5-4 0,0-4 2 0,0 1-8 0,3-4 0 15,6 4 3-15,-4-3-1 0,5-3 0 16,-1 2-3-16,3-1 1 0,12 2-2 0,-8-5-3 16,8-3-1-16,-7 1-1 0,5-1 1 0,2-1 0 0,-8-1-1 15,-2-3 0-15,2-1-1 0,-3-2-1 0,-2 1-3 16,-1-2 1-16,-2 1 1 0,1 0-3 0,-5-4 1 16,-1 4 0-16,-6 0 0 0,0 8-1 0,0-16-2 15,0 16 4-15,-8-17-3 0,3 9-1 0,-4 4 1 16,-3 0-7-16,0 1-8 0,-3-2-17 0,1 4-13 15,-1 1-12-15,-2 1-15 0,-1 4-30 0,-3-1-17 16,6 2-30-16,-5 3-76 0,3-2-121 0,-3-1-374 16,5 1 166-16</inkml:trace>
  <inkml:trace contextRef="#ctx0" brushRef="#br1" timeOffset="107630.08">9548 1830 213 0,'0'0'219'0,"0"0"-18"0,0 0-21 0,0 0-11 0,0 0-17 15,0 0-13-15,0 0-10 0,0 0-5 16,25-25-12-16,-25 25-8 0,9-2-5 0,-9 2-10 0,9-10 2 16,-9 10-7-16,12-7-4 0,-6 2-6 0,-6 5-2 15,13-8-5-15,-7-1-2 0,0 7-3 0,3-3-3 16,-4-2-7-16,4 0 1 0,1 1-6 0,-2 0-4 15,-2-1 2-15,-1 0-12 0,4-2-2 0,-1 2-2 16,1-1-6-16,1-3 0 0,4 3 1 0,-5-3-3 16,3 3-5-16,0-3-1 0,-4-2 1 0,3 2-3 15,1 3-1-15,-2-4-1 0,2 2-3 0,0 1 2 16,-4-2 0-16,1 6 2 0,-2-4-1 0,3-2 3 16,-4 5 3-16,2-1 1 0,-8 7 2 0,12-11-2 15,-5 4 2-15,1 2 0 0,-8 5 2 0,10-8 2 16,-10 8 1-16,5-8 5 0,-5 8-4 0,9-5 1 15,-9 5 1-15,0 0-1 0,0 0-3 0,0 0-4 0,7-7-3 16,-7 7 5-16,0 0-9 0,0 0 2 16,0 0 1-16,0 0-5 0,0 0-4 0,0 0 2 0,0 0-3 15,0 0 0-15,0 0 4 0,0 0-1 0,0 0 2 16,0 0 3-16,0 0 6 0,0 0 1 0,-10 36 11 16,8-25 2-16,1 2 3 0,-5 4-3 0,-2-5 3 15,4 1 4-15,-4 4-1 0,1-3 0 0,1 3 8 16,0-3-5-16,-2 4 2 0,4-3 12 0,-2 4-4 15,-3-1 4-15,5-4 2 0,-1 4 1 0,1-4-5 16,-7 3-4-16,10-2-2 0,-5 1-1 0,1-4 1 16,2 3 1-16,3-3 2 0,-1 2-3 0,-4-4-3 15,4 1-3-15,-1-1-3 0,-1 0-2 0,3-10 3 0,-4 21 1 16,4-13-4-16,-5 0 0 0,5-8 3 0,0 16-4 16,0-16 0-16,0 15 0 0,-1-6-5 0,1-9 3 15,-3 17 1-15,3-17-4 0,0 12 7 0,-3-2 3 16,3-10 2-16,-5 14 2 0,2-4-6 0,3-10-3 15,0 14-1-15,0-14-5 0,-3 14-1 0,3-14-6 16,3 13 0-16,-3-13-2 0,0 0-3 0,0 15-1 16,0-15-1-16,0 0-2 0,0 11 2 0,0-11-2 15,0 0 1-15,0 0-5 0,0 0 3 0,3 11-2 16,-3-11 1-16,0 0-1 0,0 0-1 0,0 0 0 16,12 3-3-16,-12-3-4 0,0 0-24 0,15-1-35 15,-15 1-38-15,0 0-69 0,20-12-46 0,-11 9-48 0,0 0-51 16,-9 3-56-16,13-10-91 0,-10 7-242 0,-3 3-753 15,9-10 333-15</inkml:trace>
  <inkml:trace contextRef="#ctx0" brushRef="#br1" timeOffset="-140065.75">9358 2815 89 0,'0'0'218'0,"0"0"-11"15,0 0-15-15,0 0-13 0,0 0-14 0,0 0-8 16,0 0-7-16,0 0-10 0,0 0-2 0,0 0-4 16,0 0-8-16,0 0-5 0,0 0-5 0,0 0-1 15,0 0-5-15,0 0-6 0,0 0-7 0,0 0-10 16,0 0-7-16,0 0-7 0,0 0-11 0,0 0-3 15,0 0-7-15,0 0-3 0,0 0-6 0,0 0-6 16,14-30-1-16,-14 30-2 0,7-8-10 0,-7 8 1 16,12-5-1-16,-12 5-3 0,14-2-4 0,-2-3 3 15,-2 2-8-15,2 0 3 0,0 3-4 0,3-4-1 16,1 3-1-16,-2 0-2 0,1-3-1 0,-5 3-1 16,6-2 3-16,-1 0-6 0,2-1 4 0,-7 1-2 15,2 2-5-15,-12 1 3 0,19 0 2 0,-8-1-4 0,-11 1 0 16,16 2 1-16,-16-2-1 0,17 0 1 0,-17 0-3 15,13 3 1-15,-13-3 0 0,9 4 0 0,-9-4-5 16,0 0 8-16,9 6-1 0,-9-6-1 0,4 7-2 16,-4-7 2-16,6 10 0 0,-6-10 2 0,0 11-4 15,0-11 5-15,0 0-4 0,2 15 4 0,-2-15-2 16,0 0 4-16,-3 17-2 0,-2-7 2 0,5-10-3 16,-7 14 2-16,3-8-1 0,-4 2 4 0,2 3-2 15,-1-5 0-15,-2 0 0 0,3 3 3 0,-2-2-3 16,-4 3 2-16,0 0 0 0,1-3 4 0,0 3-4 15,-1 1 2-15,-1-3 0 0,2-3 2 16,-4 2-4-16,9 0 2 0,-4-2-7 0,5 1 8 0,-5-4-3 16,10-2-3-16,-10 7 0 0,10-7 4 0,-8 8-3 0,8-8 0 15,0 0-1-15,-10 3-2 0,10-3 0 0,0 0 2 16,0 0-2-16,0 0 4 0,-9 5-2 0,9-5 0 16,0 0 2-16,0 0 0 0,0 0-2 0,0 0 0 15,0 0-1-15,0 0-5 0,0 0 4 0,0 0 2 16,0 0-2-16,0 0-1 0,40-5-1 0,-40 5 2 15,16-2 0-15,-4 1 3 0,-12 1-3 0,20-2 5 16,-11 0-1-16,1-2 2 0,-10 4-8 0,23 0 8 16,-7-2-4-16,-6 7 1 0,2-4 7 0,-12-1-8 15,21 0 0-15,-9 4 0 0,-1 1-4 0,-3-2 2 16,4 1-7-16,3 0 8 0,-1 3 0 0,-2-4-4 16,1 1 5-16,2 2-2 0,1 0 2 0,-2-1-4 15,1 1 2-15,1-5 1 0,4 2 0 0,-3 0 1 0,-2-3 2 16,5 0-5-16,-1 1 6 0,1 2-2 15,-3-6-4-15,0 6 1 0,1-3 1 0,-5 3-2 16,2-3 2-16,-3 0-1 0,-12 0-8 0,21 0-13 16,-21 0-25-16,18 0-22 0,-18 0-29 0,9 2-37 0,-9-2-49 15,0 0-64-15,0 0-251 0,13-4-538 0,-13 4 238 16</inkml:trace>
  <inkml:trace contextRef="#ctx0" brushRef="#br1" timeOffset="-138654.66">11931 3680 70 0,'0'0'232'0,"-6"-9"-10"0,6 9-8 0,0 0-15 16,-4-9-13-16,4 9-10 0,0 0-14 0,0 0-8 0,0 0-10 15,0 0-5-15,0-14-9 0,0 14-10 0,0 0-7 16,0 0-9-16,0 0-6 0,0 0-8 16,0 0-5-16,-3-13-6 0,3 13-9 0,0 0-8 0,0 0-6 15,0 0-6-15,0 0-7 0,0 0-5 0,0 0 0 16,0 0-2-16,0 0-6 0,0 0-5 0,0 0-3 16,0 0-2-16,31 10 1 0,-31-10-4 0,16 8-2 15,-8-6-1-15,8 5-2 0,-2-3 7 0,-1-4-10 16,2 3 0-16,-3 1-1 0,3-2-1 0,-2 2 1 15,2-1-2-15,-1 1-3 0,-3-3 1 0,0 3 0 16,-1-2-1-16,-10-2-2 0,17 4 2 0,-17-4 2 16,13 1-4-16,-13-1-1 0,11 6 0 0,-11-6 0 15,10 5 1-15,-10-5-4 0,0 0 3 0,3 8-1 16,-3-8 1-16,0 0 3 0,0 0-3 0,-13 18 0 16,13-18 1-16,-9 9 2 0,1-2-1 0,-2-3 8 15,10-4-7-15,-17 8 4 0,7-4-2 0,2 3-1 16,8-7 2-16,-14 8-5 0,6-5 3 0,1 0 0 0,7-3 0 15,-12 9 1-15,12-9-4 0,-11 6 1 0,11-6 1 16,-9 3 0-16,9-3 2 0,0 0-5 0,0 0 1 16,-6 6 5-16,6-6-5 0,0 0-1 0,0 0 4 15,0 0 0-15,0 0-3 0,0 0 4 0,0 0-2 16,0 0 4-16,0 0-3 0,0 0-4 0,15 12 1 16,-15-12 1-16,12 3-2 0,-12-3 1 15,0 0 3-15,18 1-4 0,-18-1 5 0,11 1-4 0,-11-1-1 16,0 0-1-16,13 1 5 0,-13-1-7 0,0 0 1 15,12 4 0-15,-12-4 4 0,0 0-2 0,10 0 0 16,-10 0-2-16,0 0-4 0,9 5 5 0,-9-5-3 16,0 0 8-16,8 4-4 0,-8-4-5 0,0 0 4 15,0 0-1-15,7 8-1 0,-7-8 1 0,0 0 2 16,5 10-4-16,-5-10 2 0,4 9 1 0,-4-9 1 16,0 0 1-16,2 16 4 0,-2-16 9 0,0 0 11 15,-6 21-1-15,6-21 6 0,-5 13 9 0,4-8 1 16,-5 3-4-16,0-3 7 0,1 5 3 0,-4-3 0 15,2 0 1-15,-7-3-6 0,1 3 0 0,0 0 0 0,1 0-11 16,-2 0 3-16,1-3-5 0,2 0-3 0,-2-1-3 16,-3 0-4-16,4 2 1 0,1-3 0 0,-1-1-3 15,12-1-1-15,-18 1-18 0,9 1-19 0,9-2-13 16,-19 0-28-16,19 0-24 0,-15-3-24 0,15 3-28 16,-16-3-32-16,16 3-37 0,-14-7-54 0,7 5-257 15,7 2-561-15,-9-10 248 0</inkml:trace>
</inkml:ink>
</file>

<file path=ppt/ink/ink337.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in"/>
          <inkml:channel name="T" type="integer" max="2.14748E9" units="dev"/>
        </inkml:traceFormat>
        <inkml:channelProperties>
          <inkml:channelProperty channel="X" name="resolution" value="393.73947" units="1/cm"/>
          <inkml:channelProperty channel="Y" name="resolution" value="393.73947" units="1/cm"/>
          <inkml:channelProperty channel="F" name="resolution" value="249.9771" units="1/in"/>
          <inkml:channelProperty channel="T" name="resolution" value="1" units="1/dev"/>
        </inkml:channelProperties>
      </inkml:inkSource>
      <inkml:timestamp xml:id="ts0" timeString="2023-08-11T06:03:15.118"/>
    </inkml:context>
    <inkml:brush xml:id="br0">
      <inkml:brushProperty name="width" value="0.04667" units="cm"/>
      <inkml:brushProperty name="height" value="0.04667" units="cm"/>
      <inkml:brushProperty name="color" value="#ED1C24"/>
      <inkml:brushProperty name="fitToCurve" value="1"/>
    </inkml:brush>
  </inkml:definitions>
  <inkml:trace contextRef="#ctx0" brushRef="#br0">0 51 90 0,'0'0'146'0,"6"-13"-16"0,-6 13 2 0,0 0-11 16,0 0-3-16,0 0-11 0,0 0-2 0,6-7-10 15,-6 7-2-15,0 0-4 0,0 0-3 0,0 0-6 16,0 0-6-16,0 0-7 0,0 0-5 0,0 0 1 16,0 0-3-16,0 0-2 0,0 0-1 0,0 0-4 15,0 0 1-15,0 0-5 0,0 0-3 0,0 0-1 16,0 0 1-16,0 0-4 0,0 0-5 0,0 0 0 0,0 0-7 15,0 0-2-15,0 0 0 0,14-6-4 16,-7 3-2-16,-7 3-4 0,21-2-3 0,-3-1 2 16,-2 1-3-16,2-1-2 0,2 2 0 0,4-3-1 0,1 2 0 15,0-1-3-15,2 2 3 0,-7 0 3 0,-1 1-8 16,-3 0 5-16,4 1 0 0,-4-1-3 0,-5 0-2 16,-11 0 0-16,22 0-1 0,-15 1 0 0,-7-1-3 15,14 5 4-15,-14-5-2 0,9 5-4 0,-9-5 4 16,4 6 1-16,-4-6-3 0,3 10 6 0,-3-10-1 15,0 0 3-15,-4 18-2 0,4-18 0 0,-6 13-1 16,0-6 5-16,6-7 1 0,-8 11 2 0,4-4-8 16,-1 2 8-16,5-9-3 0,-9 13 4 0,5-6-2 15,4-7 5-15,-9 13-3 0,3-7 0 0,6-6 1 16,-9 11 1-16,3-4-5 0,6-7-2 0,-13 8-2 16,7-3 7-16,-2 0-7 0,8-5 3 0,-10 6-2 15,10-6 1-15,-11 5-7 0,11-5-1 0,-10 6-3 0,10-6 8 16,-6 4 0-16,6-4 1 0,0 0-4 0,0 0-1 15,0 0-1-15,-9 4-4 0,9-4 2 16,0 0 2-16,0 0 1 0,0 0-1 0,0 0 0 0,0 0-2 16,0 0 1-16,0 0-1 0,0 0 2 0,25 11-1 15,-25-11 0-15,15 0 1 0,-6 0-1 0,3 2-1 16,-12-2-1-16,26 4 2 0,-14-2-6 0,2 0 6 16,0 0-1-16,-2-2-1 0,1 1-2 0,-13-1 4 15,17 6-3-15,-7-2 1 0,-1-1 0 0,3-2 0 16,-12-1-2-16,12 7 1 0,-6-2-2 0,-6-5 4 15,7 5-2-15,-7-5-1 0,8 11-1 0,-5-7 3 16,-3-4-6-16,4 15 6 0,-4-15-1 0,5 12 1 16,-5-12 0-16,0 14 1 0,0-14-4 0,0 14 7 15,0-14-2-15,1 14-3 0,-1-14 6 0,-4 14 3 0,4-14-3 16,-2 14 6-16,2-14 1 0,-6 11 9 16,6-11 2-16,-9 13-1 0,5-6 1 0,4-7-3 0,-8 11 4 15,1-4-1-15,1-1 3 0,6-6-2 0,-18 11 1 16,5-7 2-16,4 3 1 0,-3-5 0 15,-2 3-4-15,1-5 1 0,-1 4-3 0,1-2 1 0,0 2 1 16,1-4-6-16,12 0 4 0,-21 1-5 0,21-1-1 16,-21-1 0-16,21 1-1 0,-19 0-3 0,19 0 3 15,-20 0-1-15,20 0 1 0,-15 0-1 0,15 0 0 16,-13-3-1-16,13 3 1 0,0 0 1 0,-17-1-2 16,17 1-4-16,0 0 2 0,0 0-2 0,0 0 4 15,-13 1-3-15,13-1-2 0,0 0 6 0,0 0-6 16,0 0-5-16,0 0 4 0,0 0 0 0,0 0-2 15,0 0-1-15,0 0 2 0,0 0 0 0,0 0 0 16,0 0 2-16,0 0-1 0,0 0-3 0,0 0 0 0,0 0-4 16,0 0 3-16,0 0 0 0,0 0 0 15,0 0 1-15,0 0-3 0,-13-3 0 0,13 3 1 16,0 0 3-16,0 0-1 0,0 0 1 0,0 0-5 0,0 0-2 16,0 0 7-16,0 0-5 0,0 0 0 0,0 0 3 15,0 0 3-15,0 0-6 0,0 0 4 0,0 0-4 16,0 0 4-16,0 0-1 0,0 0 5 0,0 0-5 15,0 0 9-15,0 0 3 0,0 0 12 0,0 0-15 16,0 0 1-16,0 0 1 0,0 0 3 0,0 0-2 16,0 0 7-16,0 0 2 0,0 0-3 0,0 0-3 15,0 0 0-15,0 0-5 0,0 0 2 0,0 0-5 16,0 0 3-16,0 0 1 0,0 0-6 0,0 0-2 0,0 0 0 16,0 0 0-16,0 0 2 0,0 0-5 15,0 0-3-15,0 0 2 0,0 0 6 0,0 0-6 16,0 0 3-16,0 0-5 0,0 0 3 0,0 0 1 15,0 0-3-15,0 0 2 0,0 0 0 0,0 0-12 0,0 0 6 16,0 0 6-16,0 0-3 0,0 0 3 0,0 0 1 16,0 0 0-16,0 0-2 0,0 0 0 0,0 0 11 15,0 0-14-15,0 0 1 0,0 0-1 0,0 0 1 16,0 0-10-16,0 0 12 0,0 0 0 0,0 0-8 16,0 0 6-16,0 0 1 0,0 0-4 0,0 0 2 15,0 0 6-15,0 0-4 0,0 0-1 0,0 0-2 16,0 0-2-16,0 0 5 0,0 0 0 0,0 0 0 15,0 0-1-15,0 0 2 0,0 0 0 0,0 0 0 16,0 0-2-16,0 0 10 0,0 0-16 0,0 0 10 16,0 0-5-16,0 0 5 0,0 0 2 0,0 0-3 15,0 0 3-15,0 0-4 0,0 0 1 0,0 0 1 16,0 0 0-16,0 0-2 0,0 0 4 0,0 0 0 0,0 0-5 16,0 0 5-16,0 0-3 0,0 0 0 15,0 0-4-15,0 0-4 0,0 0 6 0,0 0 2 0,0 0 6 16,0 0-10-16,0 0 8 0,0 0-10 0,35-8 0 15,-35 8 6-15,0 0 5 0,0 0-8 0,0 0 1 16,0 0 3-16,0 0-4 0,0 0-1 0,0 0 0 16,0 0-4-16,0 0 13 0,0 0-7 0,0 0-1 15,0 0 3-15,0 0 0 0,0 0 2 0,0 0-3 16,0 0 1-16,0 0-6 0,0 0 6 0,0 0 1 16,0 0 0-16,0 0 6 0,0 0-6 0,0 0-3 15,0 0 3-15,0 0 0 0,0 0 4 0,0 0-5 16,0 0 3-16,0 0-1 0,0 0-1 0,0 0-4 15,0 0 5-15,0 0 1 0,0 0-1 0,0 0-6 16,0 0 4-16,0 0-4 0,14 0 3 0,-14 0 2 16,0 0-5-16,0 0 5 0,0 0 0 0,0 0-1 0,0 0 3 15,0 0 3-15,0 0-2 0,0 0-6 16,0 0-1-16,0 0 1 0,0 0-1 0,0 0 2 16,0 0 1-16,0 0-3 0,0 0 2 0,0 0 0 0,7-3 0 15,-7 3-3-15,0 0 7 0,0 0-9 0,0 0 5 16,0 0-10-16,0 0 8 0,0 0-2 0,0 0 6 15,0 0-9-15,0 0 7 0,0 0-4 0,0 0 5 16,0 0-1-16,0 0 13 0,0 0-19 0,0 0 1 16,0 0 0-16,0 0 5 0,11-4-6 0,-11 4 10 15,0 0-6-15,0 0-5 0,0 0 7 0,0 0 0 16,0 0-3-16,0 0-2 0,0 0-4 0,0 0 10 16,0 0-2-16,0 0 0 0,0 0-5 0,0 0 7 15,0 0-8-15,0 0 4 0,0 0 5 0,0 0-9 0,0 0 11 16,0 0-8-16,0 0-6 0,0 0 9 15,0 0-3-15,0 0-5 0,0 0 3 0,0 0 10 16,0 0-15-16,0 0 15 0,0 0-9 0,0 0 4 0,0 0 2 16,0 0-3-16,0 0 3 0,0 0-4 0,15 0 9 15,-15 0-16-15,0 0 10 0,0 0 1 0,0 0 0 16,0 0-3-16,0 0 3 0,0 0-4 0,0 0 5 16,0 0-2-16,0 0-4 0,0 0 6 0,0 0 0 15,0 0 10-15,0 0-20 0,0 0 13 0,0 0-13 16,0 0 4-16,0 0 4 0,0 0-3 0,0 0 5 15,0 0-2-15,0 0 13 0,0 0-17 0,0 0 1 16,0 0 0-16,0 0 1 0,0 0-2 0,0 0-2 16,0 0-1-16,0 0-2 0,0 0 7 0,0 0-1 0,0 0-2 15,0 0-5-15,0 0 4 0,0 0 2 0,0 0 5 16,0 0-8-16,0 0 5 0,0 0 9 16,0 0-13-16,0 0 5 0,0 0-1 0,0 0-10 0,0 0 11 15,0 0 0-15,0 0 2 0,0 0-2 0,0 0 8 16,0 0-15-16,0 0 8 0,0 0-5 0,0 0-1 15,0 0 1-15,0 0 6 0,0 0-2 16,0 0-5-16,0 0 1 0,0 0 0 0,0 0 3 0,0 0-5 16,0 0 9-16,0 0-5 0,0 0 0 0,0 0 1 15,0 0-2-15,0 0 1 0,0 0 2 0,0 0-2 16,0 0 3-16,0 0-1 0,0 0-4 0,0 0 6 16,0 0 3-16,0 0-6 0,0 0 1 0,0 0 10 15,13 4-13-15,-13-4 3 0,0 0 4 0,0 0 3 16,0 0-4-16,0 0 7 0,0 0 2 0,0 0 2 15,0 0 3-15,0 0-2 0,0 0 3 0,0 0 1 16,0 0-3-16,0 0 5 0,0 0-15 0,0 0 14 0,0 0-2 16,0 0-3-16,0 0-6 0,0 0 5 0,0 0 1 15,0 0-3-15,0 0 2 0,0 0-2 0,0 0-2 16,0 0 3-16,0 0-10 0,0 0 3 0,0 0-2 16,0 0 4-16,10 1-3 0,-10-1 0 0,0 0-9 15,0 0 5-15,0 0 6 0,0 0-2 0,0 0-5 16,0 0 6-16,0 0-2 0,0 0 3 0,0 0-12 15,0 0 9-15,0 0-4 0,0 0 4 0,0 0-2 16,0 0-2-16,0 0 0 0,0 0 4 0,0 0-3 16,0 0 0-16,0 0 1 0,0 0-12 0,0 0 10 15,0 0-1-15,0 0 14 0,0 0-20 0,0 0 1 16,0 0 6-16,0 0 1 0,0 0 3 0,0 0-1 16,0 0 4-16,0 0-12 0,0 0 5 0,0 0-2 15,0 0 1-15,0 0-1 0,0 0 9 0,0 0-10 16,0 0 1-16,0 0-2 0,0 0 3 0,0 0 1 0,0 0-1 15,12-5-1-15,-12 5 4 0,0 0-8 0,0 0 6 16,0 0-1-16,0 0 3 0,0 0-7 16,0 0 4-16,0 0 2 0,0 0 1 0,0 0-1 0,0 0-4 15,0 0-7-15,0 0 10 0,0 0 1 0,0 0-3 16,0 0-4-16,0 0 6 0,0 0 1 0,0 0-1 16,0 0 4-16,0 0-6 0,0 0-3 0,0 0 6 15,0 0-2-15,0 0-1 0,0 0-2 0,0 0 6 16,0 0-6-16,0 0 1 0,0 0 5 0,0 0 2 15,0 0-5-15,0 0-1 0,0 0-1 0,0 0 0 16,0 0 7-16,0 0-3 0,0 0 0 0,0 0-2 16,0 0 0-16,14 0 1 0,-14 0 0 0,0 0 0 0,0 0-5 15,0 0 4-15,0 0 3 0,0 0 10 16,0 0-14-16,0 0 0 0,0 0-4 0,0 0 12 16,0 0-8-16,0 0-3 0,0 0 3 0,0 0 1 0,0 0-7 15,0 0 2-15,0 0 5 0,0 0-3 0,0 0 0 16,0 0 4-16,0 0-1 0,0 0-3 0,0 0 1 15,0 0 0-15,0 0 3 0,0 0 11 0,0 0-16 16,0 0 6-16,0 0-7 0,0 0 3 0,0 0 0 16,0 0 2-16,0 0-1 0,0 0 11 0,0 0-12 15,0 0 5-15,0 0-13 0,0 0 27 0,0 0-16 16,0 0-1-16,0 0 0 0,0 0 3 0,0 0 2 16,0 0 4-16,0 0-1 0,0 0 3 0,0 0 1 0,0 0-2 15,0 0 3-15,0 0-2 0,0 0-5 0,0 0 5 16,0 0 1-16,0 0-1 0,0 0-3 15,0 0 0-15,0 0-1 0,0 0 5 0,0 0-7 0,0 0-2 16,0 0 1-16,0 0-6 0,0 0 1 0,0 0 4 16,0 0 6-16,0 0-11 0,0 0 9 0,0 0-5 15,0 0 2-15,0 0-1 0,0 0 7 0,0 0-9 16,0 0-2-16,0 0 5 0,0 0-9 0,0 0 6 16,0 0-5-16,0 0 3 0,0 0 1 0,0 0 1 15,0 0 0-15,0 0 0 0,0 0-2 0,0 0 3 16,0 0 1-16,12 4-3 0,-12-4-1 0,0 0 3 15,0 0-4-15,0 0 4 0,0 0 1 0,0 0-4 0,0 0 1 16,0 0 0-16,0 0-1 0,0 0 1 0,0 0 1 16,0 0 5-16,0 0-8 0,0 0 2 0,0 0 0 15,0 0-13-15,0 0 15 0,0 0-1 0,0 0 1 16,0 0 0-16,0 0-2 0,0 0 5 0,0 0-4 16,0 0-2-16,0 0 2 0,0 0 2 0,0 0-1 15,0 0-2-15,0 0-2 0,12-9 6 0,-12 9-1 16,0 0 0-16,0 0 0 0,0 0 0 0,0 0-6 15,0 0 1-15,7-5-17 0,-7 5-29 16,0 0-26-16,0 0-27 0,0 0-29 0,8-8-27 0,-8 8-37 16,0 0-40-16,7-9-48 0,-7 9-76 0,5-9-242 15,-5 9-649-15,2-12 287 0</inkml:trace>
</inkml:ink>
</file>

<file path=ppt/ink/ink338.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in"/>
          <inkml:channel name="T" type="integer" max="2.14748E9" units="dev"/>
        </inkml:traceFormat>
        <inkml:channelProperties>
          <inkml:channelProperty channel="X" name="resolution" value="393.73947" units="1/cm"/>
          <inkml:channelProperty channel="Y" name="resolution" value="393.73947" units="1/cm"/>
          <inkml:channelProperty channel="F" name="resolution" value="249.9771" units="1/in"/>
          <inkml:channelProperty channel="T" name="resolution" value="1" units="1/dev"/>
        </inkml:channelProperties>
      </inkml:inkSource>
      <inkml:timestamp xml:id="ts0" timeString="2023-08-11T05:52:13.746"/>
    </inkml:context>
    <inkml:brush xml:id="br0">
      <inkml:brushProperty name="width" value="0.04667" units="cm"/>
      <inkml:brushProperty name="height" value="0.04667" units="cm"/>
      <inkml:brushProperty name="color" value="#ED1C24"/>
      <inkml:brushProperty name="fitToCurve" value="1"/>
    </inkml:brush>
  </inkml:definitions>
  <inkml:trace contextRef="#ctx0" brushRef="#br0">-461-989 24 0,'0'0'265'0,"0"0"-13"0,0 0-19 0,0 0-17 16,0 0-15-16,0 0-16 0,0 0-16 0,0 0-17 16,5-18-11-16,-5 18-11 0,0 0-16 0,0 0-3 15,9-9-10-15,-9 9-11 0,0 0-10 0,11-2-2 16,-11 2-9-16,12-6-6 0,-12 6-7 0,0 0-7 16,15-3-7-16,-15 3 2 0,18 0-10 0,-18 0 2 15,20 0-7-15,-7 0-5 0,0 3-1 0,4-1-1 0,-1 3-3 16,1-5-3-16,1 3-1 0,-1-3-2 0,3 1 2 15,-2 3-4-15,1-2-2 0,-3 2-1 16,4-3 0-16,-4 3 1 0,-1-2-3 0,2 2 1 0,-8-3-3 16,-9-1 1-16,19 2-1 0,-12 2-2 0,1-2-2 15,-8-2 0-15,9 7 0 0,-9-7 0 0,0 0 2 16,-3 11 0-16,3-11 0 0,-9 16 1 0,1-11-4 16,-4 3 2-16,4-5 1 0,-3 5 0 0,-2-1 1 15,-1 1-1-15,1-1-3 0,-1 4 1 0,1-3 0 16,0-5 2-16,-1 2-5 0,4 0 5 0,1 0-2 15,0-2 0-15,0 1-1 0,1 4 1 0,1-3-1 16,7-5 2-16,-12 11 0 0,12-11-1 0,-7 3-1 16,7-3 3-16,0 0-2 0,-8 4 3 0,8-4-2 15,0 0 1-15,0 0-3 0,0 0-1 0,0 0 3 16,0 0 0-16,0 0 0 0,25 4-1 0,-25-4 0 16,20 0 1-16,-10 0 2 0,7 0-4 0,-17 0 5 15,24-4-1-15,-8 4 1 0,-1-1-3 0,-3 1 2 0,-12 0 7 16,22 1 1-16,-11 2 7 0,1-2-9 0,-12-1 7 15,16 3 4-15,-6-1 0 0,-10-2-6 16,15 0 2-16,-15 0-3 0,15 4 0 0,-15-4 1 0,14 5 0 16,-8-4-5-16,-6-1 3 0,7 9-2 0,-7-9 5 15,6 10 1-15,-6-10 8 0,2 12 5 16,-2-12 1-16,4 11 3 0,-4-1 6 0,0-10 3 0,-4 16 3 16,2-6-3-16,-4 0-5 0,6-10 4 0,-10 19 7 15,-1-11-8-15,2 3 0 0,-4-2 2 0,1-2-4 16,-2-1 0-16,-3 2-1 0,2-2-6 0,0 4-5 15,1-6 6-15,-4 0-5 0,3 2-8 0,-1-4-5 16,0 1-28-16,2-3-23 0,-2 4-36 0,1 0-32 16,0 0-46-16,-1-3-44 0,5 3-45 0,11-4-82 15,-24-4-201-15,24 4-566 0,-15-3 251 0</inkml:trace>
</inkml:ink>
</file>

<file path=ppt/ink/ink339.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in"/>
          <inkml:channel name="T" type="integer" max="2.14748E9" units="dev"/>
        </inkml:traceFormat>
        <inkml:channelProperties>
          <inkml:channelProperty channel="X" name="resolution" value="393.73947" units="1/cm"/>
          <inkml:channelProperty channel="Y" name="resolution" value="393.73947" units="1/cm"/>
          <inkml:channelProperty channel="F" name="resolution" value="249.9771" units="1/in"/>
          <inkml:channelProperty channel="T" name="resolution" value="1" units="1/dev"/>
        </inkml:channelProperties>
      </inkml:inkSource>
      <inkml:timestamp xml:id="ts0" timeString="2023-08-11T05:52:29.956"/>
    </inkml:context>
    <inkml:brush xml:id="br0">
      <inkml:brushProperty name="width" value="0.04667" units="cm"/>
      <inkml:brushProperty name="height" value="0.04667" units="cm"/>
      <inkml:brushProperty name="color" value="#ED1C24"/>
      <inkml:brushProperty name="fitToCurve" value="1"/>
    </inkml:brush>
    <inkml:context xml:id="ctx1">
      <inkml:inkSource xml:id="inkSrc1">
        <inkml:traceFormat>
          <inkml:channel name="X" type="integer" max="1366" units="cm"/>
          <inkml:channel name="Y" type="integer" max="768" units="cm"/>
          <inkml:channel name="T" type="integer" max="2.14748E9" units="dev"/>
        </inkml:traceFormat>
        <inkml:channelProperties>
          <inkml:channelProperty channel="X" name="resolution" value="39.7093" units="1/cm"/>
          <inkml:channelProperty channel="Y" name="resolution" value="39.79275" units="1/cm"/>
          <inkml:channelProperty channel="T" name="resolution" value="1" units="1/dev"/>
        </inkml:channelProperties>
      </inkml:inkSource>
      <inkml:timestamp xml:id="ts1" timeString="2023-08-11T05:52:31.680"/>
    </inkml:context>
  </inkml:definitions>
  <inkml:trace contextRef="#ctx0" brushRef="#br0">121 26 112 0,'0'0'192'0,"0"0"-10"15,-12-3-17-15,12 3-17 0,0 0-9 0,0 0-15 16,0 0-8-16,0 0-13 0,0 0-3 0,0 0-10 16,0 0-7-16,0 0-5 0,0 0-3 0,0 0-3 15,0 0-1-15,0 0-2 0,0 0-4 0,0 0-1 16,0 0-1-16,0 0-4 0,0 0-2 0,0 0-3 16,0 0-5-16,0 0-1 0,0 0-2 0,0 0-4 15,0 0-2-15,0 0-1 0,0 0 0 0,0 0-4 16,0 0 0-16,0 0 0 0,0 0-5 0,0 0-1 15,0 0-4-15,0 0-3 0,0 0 1 0,0 0 0 0,0 0-8 16,0 0 1-16,0 0-5 0,0 0 0 16,24-15-2-16,-24 15-3 0,9-3 2 0,-9 3-2 15,18-3-1-15,-18 3 2 0,19-1-3 0,-10-1 6 0,-9 2-9 16,21 2 4-16,-9-2-3 0,0 1 2 16,3-1-3-16,-5 3 0 0,4-3 2 0,-14 0-3 15,21 1-1-15,-10-1 0 0,-2 2 3 0,-9-2-1 16,15 4-2-16,-6-3 2 0,-9-1-1 0,15 4 3 0,-6-1-3 15,-9-3 3-15,14 5 0 0,-5-2 2 16,-9-3-2-16,10 4 0 0,-10-4 0 0,12 7 0 0,-12-7-3 16,9 4 0-16,-5 3-4 0,-4-7 2 0,0 0 2 15,5 11 0-15,-5-11 1 0,4 9-2 0,-4-9 1 16,0 0 1-16,-3 15 1 0,3-15-1 0,0 0 1 16,-12 14 4-16,6-10-1 0,6-4 0 0,-10 11 4 15,1-8 5-15,2 3-3 0,7-6 1 0,-17 8 0 16,11-3 2-16,6-5 2 0,-16 3-1 0,7 2 1 15,9-5-5-15,-12 5 4 0,12-5-3 0,-14 2-2 16,14-2 2-16,-8 5 0 0,8-5-5 0,0 0 0 16,0 0 0-16,-11 6-1 0,11-6 0 0,0 0-1 15,0 0 2-15,0 0-3 0,0 0 2 0,-7 3-1 0,7-3 0 16,0 0-1-16,0 0-1 0,0 0 0 16,0 0 0-16,0 0-1 0,0 0 1 0,32 8-3 0,-32-8 2 15,14 0-2-15,-4 1 0 0,-10-1 0 16,21-1-2-16,-12 1 4 0,-9 0 2 0,21 0-2 0,-11 1-2 15,-10-1 0-15,20-1-1 0,-20 1 2 0,16 1-1 16,-16-1 1-16,14 2-2 0,-5 2 4 16,-9-4-5-16,13 0 2 0,-13 0-1 0,10 3-1 0,-10-3 0 15,11 3 0-15,-11-3 0 0,0 0 2 0,13 7-1 16,-13-7-2-16,6 7 4 0,-6-7-2 0,0 0-1 16,6 7 3-16,-6-7-1 0,3 9-1 0,-3-9 4 15,0 0-5-15,5 6 2 0,-5-6 2 0,0 14-1 16,0-14 2-16,0 0-2 0,0 0 3 0,0 17 4 15,0-17 2-15,-6 14 4 0,4-7 1 0,-2 3 4 16,4-10 2-16,-12 11 7 0,6-4 3 0,-3 1 2 16,3 1 5-16,-3-2 3 0,-1-7 10 0,-2 7-5 15,-3 1 7-15,0-5-3 0,-3 0 1 0,5 1-6 16,-5-1 0-16,1-2 2 0,-2 1-7 0,-2 2-6 16,2-3 2-16,1-1 0 0,-3 1-3 0,0-1-3 15,2 0-4-15,-1 0-7 0,-5-1-10 0,8 0-23 16,-2-1-31-16,0 0-32 0,-1 0-39 0,2 1-40 0,-1-1-42 15,4-6-62-15,2 1-296 0,-2 2-601 0,1 3 265 16</inkml:trace>
  <inkml:trace contextRef="#ctx1" brushRef="#br0">-136 119 0</inkml:trace>
</inkml:ink>
</file>

<file path=ppt/ink/ink34.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in"/>
          <inkml:channel name="T" type="integer" max="2.14748E9" units="dev"/>
        </inkml:traceFormat>
        <inkml:channelProperties>
          <inkml:channelProperty channel="X" name="resolution" value="393.73947" units="1/cm"/>
          <inkml:channelProperty channel="Y" name="resolution" value="393.73947" units="1/cm"/>
          <inkml:channelProperty channel="F" name="resolution" value="249.9771" units="1/in"/>
          <inkml:channelProperty channel="T" name="resolution" value="1" units="1/dev"/>
        </inkml:channelProperties>
      </inkml:inkSource>
      <inkml:timestamp xml:id="ts0" timeString="2023-08-11T05:35:27.567"/>
    </inkml:context>
    <inkml:brush xml:id="br0">
      <inkml:brushProperty name="width" value="0.04667" units="cm"/>
      <inkml:brushProperty name="height" value="0.04667" units="cm"/>
      <inkml:brushProperty name="color" value="#3165BB"/>
      <inkml:brushProperty name="fitToCurve" value="1"/>
    </inkml:brush>
  </inkml:definitions>
  <inkml:trace contextRef="#ctx0" brushRef="#br0">0 320 67 0,'0'0'102'0,"19"-3"-1"0,-19 3-11 16,14-1-8-16,-14 1-1 0,15 0 0 0,-15 0-4 16,17-2 0-16,-5 1-3 0,-12 1-8 15,21-3-5-15,-9 3-1 0,-1-3-7 0,-11 3-13 0,22-2 1 16,-12 0 5-16,-1 1-9 0,5-3-2 0,-1 4-4 16,-13 0 0-16,27-2-5 0,-12-2 0 15,0 2 4-15,-5 2-9 0,7 0 3 0,-4-1-3 0,5 1 0 16,-5-3-4-16,7 3-2 0,-1 0-4 0,-2-1-1 15,2 1-4-15,3 0 4 0,2 1-5 0,2-1 4 16,0 0-1-16,0-1 1 0,-1 1-21 0,4 1 24 16,-3 2-10-16,0-2 0 0,2 0 0 0,-1-1 4 15,-2 1-1-15,4-1-1 0,-3 4 3 0,1-4-6 16,3 0-1-16,-5 0 2 0,4 0-3 0,-2 0 5 16,-1 0-7-16,3 0 3 0,-4 0-3 0,2-4 3 0,-2 3 5 15,4 1-5-15,-4-1-2 0,2 0 4 16,-3-3-5-16,1 1 9 0,-5 0-6 0,5 2 0 0,-6-2-8 15,4-1 11-15,0 0-2 0,-3 2 0 16,-1-3-2-16,-1 4 12 0,-3 0-9 0,3-3-5 16,-2-1 3-16,2 3 2 0,-3-1 1 0,5 0-6 0,-6-1 4 15,4 1 2-15,-3 3-2 0,3-5-2 0,-3 4 3 16,-1-4-1-16,3 1-2 0,-2 2 1 0,2-2 1 16,-1 3 3-16,2-1-3 0,-3 1-3 0,3-3 5 15,-2 1-7-15,10 3 4 0,-13-3 0 0,2 2 1 16,3-3 1-16,0 2-2 0,-3 2-3 0,0 0 7 15,4-5 2-15,-3 5-10 0,2-1 6 0,2-3-2 16,-1 3 3-16,0 1-3 0,1-2-2 0,-1 0 3 16,-1-1 2-16,-1 1 5 0,2-2-5 0,-1 0 6 0,1 3-6 15,-1 1 5-15,7-3 5 0,-4 0-8 0,-3 1 1 16,3 0-1-16,-2 1-1 0,7-3 1 0,-1 1-5 16,-5-2 4-16,-3 5-3 0,6-3-1 0,-4 1 5 15,2 2-7-15,-2-3 5 0,5 0-3 0,-6 2 3 16,2 1-6-16,-1-3 7 0,-3 2-2 0,2-1 3 15,-3 1-5-15,3-5-1 0,-3 6 4 0,3-2 1 16,-3 2-4-16,-2-3 0 0,5 1-4 0,-6 2 4 16,-1-2 1-16,2 0 6 0,-1-2-5 0,-12 4-2 15,24-1 1-15,-11 0 2 0,1 0-1 0,1-2-2 16,-4 3 4-16,-11 0 0 0,21-1-6 0,-6-1 6 16,-3-1-1-16,3 3 3 0,-1-1-6 0,2 0 1 15,-1-2 1-15,0 3-2 0,1-1 1 0,-1 1 3 16,-2 0-4-16,2 0 6 0,2 0-15 0,-2-2 10 15,-15 2-1-15,28 0-2 0,-9 0 5 0,-1 0-1 16,-3 0 0-16,5 0-2 0,-2-4-3 0,-1 7 5 0,1-3 2 16,3-3 0-16,-4 3-3 0,2-1-1 15,-3 1-2-15,2 0-1 0,-1-2 2 0,2 2 3 16,-2 0-3-16,-1-4 4 0,3 3-6 0,-1 0 2 0,-1 0-4 16,2-3 8-16,-3 4-3 0,2-5-2 0,0 4 7 15,2-3-4-15,-1 1-1 0,0 2 2 0,-2-3 0 16,2 2-1-16,7-2 0 0,-7 3 0 0,0-3 0 15,1 2 3-15,-4-2-4 0,6 3 1 0,-4 1 2 16,8-1-2-16,-1-3 3 0,-7 3-1 0,3-1-3 16,-2 1 0-16,1-2 3 0,0 2 1 0,0-1-3 0,-1 2 0 15,5-1 4-15,-2-2-4 0,-4 2-2 16,2 1 4-16,1-3-6 0,-2 3 1 0,0-1 0 16,-1-1 1-16,2 2 5 0,-4 0 2 0,2 0-2 15,0 0-6-15,-2 0 4 0,2 0-2 0,-1 0 0 16,2 0 0-16,-1 0-3 0,0 0 8 0,-2 2 1 15,4-4 0-15,-5 2 0 0,4 0 4 0,-1 0-2 0,1 0 4 16,-2 0-3-16,0 0-2 0,1 0 0 0,2 0 2 16,-2 0-6-16,1 0 6 0,-1 0-6 0,1 0 3 15,1 2-3-15,-1-2 2 0,1 0 0 0,-3 1 0 16,1-1-11-16,2 0 14 0,-2 0-3 0,-1 4-5 16,6-1 6-16,-7-2-7 0,2-1-4 0,2 3 6 15,-4 0 2-15,3-2-1 0,1 1 1 0,-1-1 0 16,0 3 2-16,1-3-2 0,-2-1-1 0,0 1 1 15,1-1-2-15,0 4 0 0,-1-4 1 0,2 0 1 16,1 0 0-16,-3 0-2 0,2 2-3 0,0-1 3 16,-4-1-1-16,4 0 0 0,0 3-1 0,0-3 3 15,-1 0 0-15,2 0-1 0,-2 0-4 0,-1 0 2 16,2 1-2-16,1-1 9 0,1 0-4 0,-3 0-2 0,-1 4 3 16,0-4-8-16,0 0 10 0,1 2-6 0,1-2 0 15,5 1-4-15,-4 2 8 0,-3-3-5 0,3 0 3 16,-2 1-3-16,8 1 4 0,-2-2-2 0,-5 1 1 15,1-1-1-15,1 0 0 0,-2 3 1 0,5-3 0 16,-6 0-3-16,2 1 3 0,0-2-1 0,3 2-1 16,-5 0 3-16,5 1 0 0,-4-4-1 0,-3 2-2 15,3 0 0-15,-1 0-2 0,2 0 4 0,-2 0 0 16,1 0-3-16,-1 2 4 0,1-2-2 0,-2 0-1 16,1 0 2-16,2 0-1 0,-2 0-3 0,1-2 1 15,-1 4 6-15,6 1-3 0,-5-3-1 0,-1 0 2 16,6 0-4-16,-4 0 2 0,-1 4 1 0,1-8-1 0,-2 8 1 15,0-4 0-15,1 0-1 0,4-4-1 16,-5 4-1-16,6 0 2 0,-5 0-1 0,1 0-1 16,-2 0 9-16,0 0-9 0,7 0 3 0,-2 0-5 0,-5 0 5 15,0 0 3-15,8 0-2 0,-9 0-1 0,-1-5 0 16,2 5 0-16,3 0 2 0,-4-1-3 0,2 0 2 16,-1 1-3-16,0-3 5 0,2 2-7 0,2 1 2 15,0-2 4-15,3 1-2 0,-7 1-4 0,2 0-2 16,4 0 1-16,-5-3 3 0,-1 2-8 0,7 1 11 15,-9-2-3-15,0 4 3 0,2-4-11 16,2 2 11-16,-4 2-4 0,2-2 5 0,0 0 1 0,-1-2-6 16,3 2 3-16,-3 0 1 0,1 2-12 0,-2-2 15 15,1-2-3-15,-2 4 3 0,0-2-1 0,1 0-2 16,2 0-1-16,-1 0-4 0,-3 0 3 0,0 0 1 16,1 1-5-16,4-1 9 0,-4 3-4 0,1-6-1 15,-1 3-6-15,0-1 9 0,-1 1-6 0,0 0 3 0,3 0-2 16,-1 1 1-16,0-2-2 0,3 1 4 0,-1 0-3 15,-2 0 3-15,1 0 3 0,1-2-2 16,-1 2-5-16,-2 0 6 0,4 0 0 0,-1 0-5 0,-1 0-16 16,0 0 21-16,4 0-1 0,-5 0-11 0,3 0 8 15,-2-4 5-15,2 8-10 0,-1-4 8 0,0 0 0 16,7 0 4-16,-10 0-7 0,4-4 2 0,-7 3 2 16,2 1 1-16,1 0-1 0,1-3-8 0,1 6 6 15,-6-6 4-15,3 6-2 0,-1-3-2 0,3 0-2 16,-2-3 4-16,0 3-1 0,1 3-1 0,0-3 1 0,2-3-2 15,-3 6-1-15,3-3-1 0,3 1 2 16,-3-1 3-16,0 0 0 0,1 4-3 0,1-4-1 16,-1 0 2-16,0 2-1 0,-1-2-3 0,2 0 1 0,-5 1 4 15,3-1-3-15,-4 3-1 0,1-2 1 0,0-1-1 16,2 0 3-16,-5 0 0 0,-3 2 0 16,-9-2-1-16,20-2 0 0,-20 2 2 0,20 0 2 0,-10 0 2 15,-10 0-1-15,15 0 4 0,-15 0 3 0,14 0 2 16,-2 2 2-16,-12-2-5 0,16-2 6 0,-16 2-6 15,19 0 0-15,-19 0-1 0,18-1 0 0,-7 1 6 16,-11 0-5-16,22 0-1 0,-12 0 1 0,-10 0-2 16,23 1 2-16,-14-1-2 0,-9 0-5 0,21-1-2 15,-21 1 4-15,16 0 1 0,-16 0-3 0,13 1 0 16,-13-1 1-16,11 0-6 0,-11 0 3 0,0 0 4 16,12 2-4-16,-12-2 1 0,0 0-2 0,0 0-1 15,0 0-4-15,0 0-13 0,0 0-18 0,0 0-30 0,0 0-20 16,0 0-45-16,0 0-196 0,-39-9-354 15,30 5 157-15</inkml:trace>
</inkml:ink>
</file>

<file path=ppt/ink/ink340.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in"/>
          <inkml:channel name="T" type="integer" max="2.14748E9" units="dev"/>
        </inkml:traceFormat>
        <inkml:channelProperties>
          <inkml:channelProperty channel="X" name="resolution" value="393.73947" units="1/cm"/>
          <inkml:channelProperty channel="Y" name="resolution" value="393.73947" units="1/cm"/>
          <inkml:channelProperty channel="F" name="resolution" value="249.9771" units="1/in"/>
          <inkml:channelProperty channel="T" name="resolution" value="1" units="1/dev"/>
        </inkml:channelProperties>
      </inkml:inkSource>
      <inkml:timestamp xml:id="ts0" timeString="2023-08-11T05:36:56.020"/>
    </inkml:context>
    <inkml:brush xml:id="br0">
      <inkml:brushProperty name="width" value="0.04667" units="cm"/>
      <inkml:brushProperty name="height" value="0.04667" units="cm"/>
      <inkml:brushProperty name="color" value="#3165BB"/>
      <inkml:brushProperty name="fitToCurve" value="1"/>
    </inkml:brush>
  </inkml:definitions>
  <inkml:trace contextRef="#ctx0" brushRef="#br0">-1384 6168 113 0,'0'0'199'15,"-3"-15"-14"-15,3 15-10 0,-4-7-9 0,4 7-11 16,0 0-13-16,-5-11-8 0,5 11-4 0,0 0-10 0,-6-11-4 16,6 11-12-16,0 0-5 0,-3-11-11 15,3 11-7-15,0 0-11 0,-5-7-3 0,5 7-11 16,0 0-11-16,0 0-1 0,0 0-5 0,-20 1-6 15,20-1-1-15,0 0-3 0,-19 11-2 0,11-5-2 0,1 0-4 16,1 1-2-16,-3 2-2 0,0 1-3 0,4 0-2 16,-3 1-1-16,0 3 0 0,2-1 0 0,3 1 2 15,-3 0-5-15,2 0 2 0,2 0-4 0,-2-2 3 16,2 3-4-16,1 0-1 0,2 0 0 0,-1-2 4 16,2 2-4-16,1-6 1 0,0 1 0 15,0 1 2-15,4 1-1 0,-1-4-1 0,0 0 0 0,2-2 0 16,2 3-1-16,3-2 1 0,2 1-1 0,0-3 1 15,0 1 2-15,0-1-2 0,3-3-3 0,-3-2 3 16,4 1-10-16,-1-1 6 0,0-3 3 0,-2-2 1 16,2-1-3-16,-3 1 2 0,3-2-3 0,-3-2 4 15,3-2-4-15,-3-1-1 0,0 2 4 0,1-3 2 16,-2 3-4-16,-4-4 2 0,2 1-3 0,0 0-5 16,-3-2 6-16,1 0 1 0,-2 1-2 0,-2 2 3 15,0-4-1-15,-5 8-2 0,2-5-1 0,-3-1 3 16,0 14-6-16,0-17 4 0,-3 6-2 0,-1 1 1 0,-2 0-2 15,-5 3 1-15,-2-3 0 0,-4 3 1 16,1 0 1-16,-2 1-4 0,-7 2 0 0,1-1-8 16,-1 2-10-16,-2 0-12 0,0 2-12 0,0 1-13 0,0-2-17 15,-3 5-9-15,4 0-20 0,-1 0-13 0,1-1-19 16,5 0-55-16,2 1-126 0,0-3-342 0,4 2 152 16</inkml:trace>
</inkml:ink>
</file>

<file path=ppt/ink/ink341.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in"/>
          <inkml:channel name="T" type="integer" max="2.14748E9" units="dev"/>
        </inkml:traceFormat>
        <inkml:channelProperties>
          <inkml:channelProperty channel="X" name="resolution" value="393.73947" units="1/cm"/>
          <inkml:channelProperty channel="Y" name="resolution" value="393.73947" units="1/cm"/>
          <inkml:channelProperty channel="F" name="resolution" value="249.9771" units="1/in"/>
          <inkml:channelProperty channel="T" name="resolution" value="1" units="1/dev"/>
        </inkml:channelProperties>
      </inkml:inkSource>
      <inkml:timestamp xml:id="ts0" timeString="2023-08-11T05:41:21.124"/>
    </inkml:context>
    <inkml:brush xml:id="br0">
      <inkml:brushProperty name="width" value="0.04667" units="cm"/>
      <inkml:brushProperty name="height" value="0.04667" units="cm"/>
      <inkml:brushProperty name="color" value="#ED1C24"/>
      <inkml:brushProperty name="fitToCurve" value="1"/>
    </inkml:brush>
  </inkml:definitions>
  <inkml:trace contextRef="#ctx0" brushRef="#br0">673 10615 1 0,'0'0'142'16,"0"0"-5"-16,0 0-6 0,0 0-8 0,0 0-9 16,0 0-5-16,0 0-7 0,0 0 0 0,0 0-3 15,0 0 2-15,0 0-2 0,0 0-3 0,0 0-3 16,0 0 3-16,0 0-9 0,0 0-3 0,0 0-1 15,0 0-7-15,0 0 0 0,19-10-6 0,-19 10-5 16,0 0-9-16,0 0 0 0,0 0-5 0,0 0-3 16,0 0-2-16,11-6-5 0,-11 6-4 0,0 0-1 0,9-5-2 15,-9 5-4-15,0 0-3 0,13-6 0 16,-13 6-3-16,7-4-4 0,-7 4-5 0,12-7 5 16,-12 7 0-16,12-7-3 0,-12 7-4 0,13-7 3 0,-5 5-2 15,-8 2 3-15,16-3-6 0,-6-1 4 0,-2 2-1 16,-8 2 1-16,18-2-2 0,-8-3 5 15,-10 5-6-15,18-3 2 0,-9 2 2 0,-9 1-1 0,16-3-5 16,-16 3 5-16,13 0-4 0,-13 0 0 0,14 0-3 16,-14 0 0-16,0 0-2 0,14 0 0 0,-14 0 0 15,12 1-3-15,-12-1 1 0,9 3 1 0,-9-3-2 16,9 7-3-16,-9-7 0 0,7 4 1 0,-7-4 0 16,0 0 2-16,6 10-4 0,-6-10 2 0,3 13 0 15,-3-13 2-15,0 12-4 0,0-12 2 0,0 15-1 16,0-15 0-16,-3 13 0 0,3-13 5 0,-3 16-7 15,-3-7 3-15,6-9 0 0,-4 16 1 0,-2-9 0 16,6-7 1-16,-9 12-4 0,6-5 3 0,-3-1-2 16,6-6 3-16,-12 14 0 0,7-8-4 0,-3 1 1 0,1-1 4 15,-1 2-4-15,1 0 3 0,0-2-2 16,7-6 2-16,-17 11 0 0,10-6 4 0,-1 1-6 16,8-6 1-16,-14 6-2 0,3-5 2 0,11-1-1 0,-15 8-2 15,9-3 2-15,6-5 4 0,-8 6-6 0,8-6 2 16,0 0-1-16,-14 5 0 0,14-5 0 0,0 0 2 15,-10 5-1-15,10-5-3 0,-8 2 3 16,8-2-3-16,0 0 1 0,0 0 2 0,0 0-4 0,0 0 5 16,0 0 0-16,0 0 3 0,0 0-2 0,0 0 0 15,0 0 2-15,0 0 0 0,0 0-1 0,0 0-1 16,27 15 5-16,-18-12-5 0,3-2 1 0,3 4 3 16,2-5 1-16,3 0 3 0,5 5-3 0,-6-4-1 15,2 0 0-15,-5 3 1 0,3-1-6 0,-2-1 5 16,2 0-2-16,-4 1 0 0,0 1-1 0,1-1-3 15,-3 0 3-15,2 1-3 0,-3-3-1 0,-3 1-1 16,-9-2-8-16,15 8-14 0,-6-7-11 0,-9-1-18 16,10 5-18-16,-10-5-18 0,10 4-25 0,-10-4-31 0,6 7-40 15,-6-7-226-15,0 0-445 0,3 10 197 16</inkml:trace>
  <inkml:trace contextRef="#ctx0" brushRef="#br0" timeOffset="1523.02">834 11501 146 0,'0'0'138'0,"0"0"-7"15,0 0 0-15,0-13-10 0,0 13 0 0,0 0 2 16,0 0-10-16,0 0-3 0,0 0-4 0,0 0-3 16,0 0-8-16,0 0-6 0,0 0-9 0,3-14-3 15,-3 14-7-15,0 0-5 0,6-7-5 0,-6 7-8 16,0 0-5-16,8-8-7 0,-8 8 0 0,0 0-7 15,18-7-2-15,-18 7-3 0,14-3-1 0,-3 2-5 16,-11 1-3-16,21-2 0 0,-11 2-4 16,3-4-2-16,-13 4 1 0,22-1 1 0,-13 1-5 0,-9 0 0 15,21 0-2-15,-21 0-2 0,16 1 0 0,-8 3-2 0,-8-4 2 16,15 0-3-16,-15 0-1 0,0 0 0 0,13 0 0 16,-13 0-1-16,0 0 1 0,12 3-2 15,-12-3 5-15,0 0-5 0,3 8 4 0,-3-8 1 0,0 0-3 16,0 0 2-16,-5 17-1 0,5-17 5 0,0 0-5 15,-6 9 2-15,6-9 1 0,0 0-1 0,-7 11 3 16,7-11-3-16,-6 9 2 0,6-9-4 16,-6 10-2-16,6-10 8 0,-7 11-4 0,7-11-1 0,-6 12 1 15,0-7 1-15,6-5-3 0,-10 11 1 0,7-7 1 16,3-4-2-16,-11 9 0 0,11-9 0 0,-7 9 0 16,1-4 0-16,6-5 2 0,0 0-2 0,-9 10 1 15,9-10 0-15,0 0-1 0,0 0 0 0,-6 7 2 16,6-7 2-16,0 0-2 0,0 0 1 0,0 0-3 15,0 0 2-15,0 0-2 0,0 0 3 0,0 0-2 16,0 0-3-16,0 0 4 0,0 0-1 0,0 0 1 16,24 3-4-16,-24-3 1 0,13 3 2 0,-13-3-1 15,15 0-3-15,-15 0-1 0,13 1 4 0,-13-1-3 16,15 0 0-16,-5 2 0 0,-10-2-2 0,14 0 1 16,-14 0 4-16,13 4-1 0,-13-4-2 0,12 0-1 0,-12 0 3 15,9 4-3-15,-9-4-1 0,12 1 0 16,-12-1 4-16,0 0-2 0,10 4 0 0,-10-4 0 0,0 0-3 15,9 5-1-15,-9-5 0 0,0 0 3 0,4 10-2 16,-4-10 4-16,5 8-1 0,-5-8 0 16,1 10 0-16,-1-10 1 0,3 12-2 0,-3-12 3 15,0 0-2-15,-4 19 0 0,4-19 3 0,-5 12 0 16,4-4 1-16,1-8 3 0,-7 13 2 0,7-13-2 0,-6 13 3 16,0-9 1-16,6-4 5 0,-11 15 2 0,5-9-2 15,-1-2 4-15,7-4-4 0,-19 7 0 0,8-1 0 16,-2-3-5-16,0 2 5 0,1-2-3 0,-2-2-1 15,4 1 2-15,10-2-5 0,-24 0 0 0,15 0 0 16,9 0-2-16,-19 0 0 0,19 0-1 0,-19 0-1 16,19 0 1-16,-15 0-1 0,15 0-7 0,-13 0-18 15,13 0-19-15,0 0-23 0,-19 0-29 0,19 0-30 16,-14 4-33-16,14-4-52 0,-13 0-157 0,13 0-392 16,-11 6 174-16</inkml:trace>
  <inkml:trace contextRef="#ctx0" brushRef="#br0" timeOffset="2235.97">837 12296 115 0,'0'0'191'0,"0"0"-19"15,0 0-17-15,0 0-11 0,0 0-12 0,0 0-5 16,0 0 0-16,0 0-7 0,0 0-9 0,0 0-8 15,0 0-2-15,-16 26-3 0,16-26-4 0,-5 10-15 16,5-10 1-16,-9 10-2 0,9-10-3 0,-7 11-7 16,4-6 0-16,3-5-10 0,-8 12-5 0,8-12-3 15,-4 15-7-15,4-15-2 0,-6 10-2 0,6-10-1 16,0 14-2-16,0-14-6 0,4 14 4 0,-4-14-4 16,8 14 1-16,-2-8-1 0,0-1-5 0,-2 2-3 15,7 0 1-15,-11-7-4 0,25 10-2 0,-15-7 0 16,7 3-3-16,-4-1 2 0,1-5-6 0,1 7 1 15,-2-5-17-15,2 0-16 0,1-2-17 0,-4 3-18 16,-12-3-22-16,18 3-24 0,-18-3-27 0,18-3-20 16,-6 0-57-16,-12 3-149 0,16-5-384 0,-11-2 170 15</inkml:trace>
  <inkml:trace contextRef="#ctx0" brushRef="#br0" timeOffset="2478.65">1168 12349 145 0,'0'0'233'0,"0"0"-19"0,0 0-21 0,0 0-16 15,0 0-4-15,0 0-5 0,0 0-9 0,0 0-6 16,0 0-9-16,-16 36-6 0,11-25-13 0,-4 1-11 16,6-1-6-16,-4 0-7 0,-2 2-9 0,1-1-7 15,-1 5-12-15,-1-3-5 0,3 4-10 0,-5 2-2 16,1-6-6-16,1 4-3 0,1 3-4 0,-3-4-26 15,0 0-21-15,2-3-35 0,-1 1-31 16,-1 1-42-16,2-1-38 0,-2-1-56 0,0-3-187 0,3 6-424 16,-2-7 187-16</inkml:trace>
  <inkml:trace contextRef="#ctx0" brushRef="#br0" timeOffset="3268.63">839 12956 181 0,'0'0'205'0,"0"0"-14"16,-3-11-16-16,3 11-16 0,0 0-9 0,0 0-6 16,0 0-9-16,0 0-4 0,0 0-7 0,0 0-5 15,35 12-1-15,-23-9-8 0,3 1-5 0,0-1-5 16,1 1-8-16,4-1-6 0,-5 1-11 0,0-1-6 15,-3 0-10-15,3-2-5 0,-5-1-6 0,2 6 2 16,-2-5-12-16,1 2 0 0,-11-3-14 0,19 3-15 16,-19-3-17-16,14 2-14 0,-8 1-17 0,-6-3-19 15,9 6-17-15,-9-6-15 0,0 0-21 0,0 0-31 16,0 0-27-16,0 0-178 0,0 0-373 0,0 0 165 16</inkml:trace>
  <inkml:trace contextRef="#ctx0" brushRef="#br0" timeOffset="3712.93">862 12991 160 0,'-12'1'183'0,"12"-1"-12"0,0 0-15 0,0 0-11 16,-14 1-9-16,14-1-11 0,0 0-8 0,-15 5-7 15,15-5-14-15,-14 5-2 0,7 1-9 0,7-6-2 0,-14 2-10 16,14-2-14-16,-13 8 3 0,13-8-8 15,-9 8-6-15,3-4-3 0,-1 2-1 0,7-6-9 16,-11 8-5-16,11-8 1 0,-6 10-4 0,6-10 0 16,-4 10-2-16,4-10-3 0,-3 8 3 0,3-8-7 0,0 0 2 15,7 16-9-15,-7-16 9 0,12 8-3 0,-4-2-6 16,2-3 0-16,2 1-1 0,-2 3-1 16,7-3 3-16,-2 3-6 0,-2-5 2 0,5-1 2 15,-2 5-4-15,-2-2 2 0,2 1 1 0,-1 1 0 0,-1-4 0 16,-3 3-6-16,-2-3 2 0,-1 2-2 0,2 1 1 15,-10-5-2-15,14 9 1 0,-8-3 2 0,-3 1-5 16,-3-7 3-16,4 13 2 0,-2-6 0 16,-2-7-4-16,-2 15-1 0,2-15 6 0,-6 15 4 0,0-7 2 15,0-1 4-15,6-7 1 0,-13 11 4 0,5-5-1 16,1 1-2-16,-5-4 2 0,3 2-1 0,-1 1-2 16,1-3 1-16,-3-2-6 0,12-1-1 0,-21 4 2 15,13 0-1-15,-2-1-3 0,10-3-2 0,-19 5-11 16,10 0-14-16,-2-5-27 0,11 0-16 0,-15 7-26 15,8-3-28-15,7-4-25 0,-14 3-35 0,14-3-179 16,-10 6-384-16,10-6 170 0</inkml:trace>
  <inkml:trace contextRef="#ctx0" brushRef="#br0" timeOffset="4615.59">956 13704 51 0,'0'0'224'16,"6"-6"-10"-16,-6 6-14 0,0 0-12 0,0 0-18 0,0 0-14 16,0 0-11-16,0 0-7 0,0 0-4 0,0 0-5 15,0 0 0-15,0 0-6 0,0 0-5 16,0 0-10-16,-25 20-10 0,25-20-5 0,-12 11-7 16,0-1-3-16,3-3-4 0,2-1 0 0,-5 2-8 0,0 4-1 15,1-3-3-15,-1 4-8 0,2-2-3 0,0 3-7 16,-2 3-1-16,1-6-3 0,4 2-8 0,1 2-6 15,-2-4 0-15,1 4-2 0,1-2-1 16,3 0-6-16,-3 0 0 0,1 3 3 0,5 0-7 0,-1-5-2 16,1 3 0-16,1 0 1 0,-1-14-3 0,3 17 3 15,2-8-3-15,-5-9-2 0,9 14-1 0,-2-8 6 16,1 3-6-16,-1-5 0 0,7 1-1 0,-5 2-2 16,6-1-4-16,-1-3 0 0,3-3-1 0,-1-1-3 15,-2-1-2-15,1-2-5 0,0 3-2 0,1-2-3 16,-3-2 1-16,2 0-6 0,-1-2 1 0,-1 0 3 15,1-1 0-15,-7 2 2 0,2 0 2 0,-5-2-1 16,1-2 4-16,-5 10-1 0,7-14-3 0,-7 5 5 16,0 9-1-16,0-15 0 0,0 15-2 0,-3-16 2 15,-1 8 0-15,4 8 1 0,-14-11-1 0,7 7 3 16,-3 1-3-16,10 3 4 0,-17 0-4 0,17 0 2 16,-19-5-15-16,7 5-20 0,0 5-33 0,-2-3-37 0,6 3-39 15,-4 1-45-15,3 1-63 0,-3-6-174 16,4 5-467-16,-2 1 207 0</inkml:trace>
</inkml:ink>
</file>

<file path=ppt/ink/ink342.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in"/>
          <inkml:channel name="T" type="integer" max="2.14748E9" units="dev"/>
        </inkml:traceFormat>
        <inkml:channelProperties>
          <inkml:channelProperty channel="X" name="resolution" value="393.73947" units="1/cm"/>
          <inkml:channelProperty channel="Y" name="resolution" value="393.73947" units="1/cm"/>
          <inkml:channelProperty channel="F" name="resolution" value="249.9771" units="1/in"/>
          <inkml:channelProperty channel="T" name="resolution" value="1" units="1/dev"/>
        </inkml:channelProperties>
      </inkml:inkSource>
      <inkml:timestamp xml:id="ts0" timeString="2023-08-11T05:40:36.910"/>
    </inkml:context>
    <inkml:brush xml:id="br0">
      <inkml:brushProperty name="width" value="0.04667" units="cm"/>
      <inkml:brushProperty name="height" value="0.04667" units="cm"/>
      <inkml:brushProperty name="color" value="#ED1C24"/>
      <inkml:brushProperty name="fitToCurve" value="1"/>
    </inkml:brush>
  </inkml:definitions>
  <inkml:trace contextRef="#ctx0" brushRef="#br0">0 37 98 0,'0'0'149'0,"0"0"-3"0,0 0-8 0,6-6-6 0,-6 6-2 16,0 0-8-16,0 0-2 0,0 0-9 0,0 0-1 15,0 0-2-15,0 0-7 0,0 0-5 0,0 0 0 16,0 0-5-16,0 0-4 0,6-8-4 0,-6 8-4 15,0 0-1-15,0 0-5 0,0 0-2 0,0 0-7 16,0 0-1-16,0 0-2 0,0 0 1 0,0 0-3 0,0 0 0 16,0 0-1-16,7-7-1 0,-7 7-5 15,0 0-2-15,0 0-8 0,0 0-1 0,0 0 1 16,0 0-4-16,6-10-1 0,-6 10 4 0,0 0-6 0,0 0 0 16,0 0-1-16,8-6-7 0,-8 6-1 0,0 0-3 15,0 0-2-15,0 0-4 0,0 0 3 16,0 0-4-16,0 0-4 0,0 0-1 0,0 0 2 0,12 19-4 15,-12-19 0-15,0 11 2 0,0-11 2 0,3 13-3 16,0-4 5-16,-3-9 3 0,1 16-7 0,2-8 10 16,-3-8-5-16,3 20 1 0,-3-12 4 0,0-8-4 15,3 19 0-15,-3-10 7 0,0 2-1 0,0-11-5 16,0 20 13-16,-3-6-3 0,3-14-7 0,0 19 3 16,-3-10 0-16,3-9 6 0,-3 21-4 0,2-13 2 0,1 5-2 15,0-13 2-15,-3 18-3 0,0-10 0 16,3-8-1-16,0 20-1 0,-3-7 0 0,3-13-2 15,-3 16-5-15,3-7 7 0,-3 1 8 0,3-10-15 0,-3 21 4 16,1-10 1-16,2-1-3 0,0-10 0 0,-6 20 0 16,6-11 0-16,0-9-6 0,-3 14 7 15,3-14 11-15,3 16-13 0,-3-16 1 0,-3 15 2 0,3-15 0 16,0 13 3-16,0-13-7 0,3 14 2 0,-3-14-1 16,3 14 21-16,-3-14-21 0,3 11 6 0,-3-11 0 15,2 6 2-15,-2-6-11 0,6 11 9 0,-6-11-10 16,0 0 5-16,3 14-5 0,-3-14-1 0,3 9-7 15,-3-9 16-15,0 0-8 0,3 9-7 0,-3-9 1 16,0 0 4-16,0 0-4 0,3 10 4 0,-3-10-10 16,0 0 18-16,0 0-11 0,0 0 1 0,0 0-9 15,0 0-5-15,0 0-11 0,0 0-25 0,0 0-22 16,0 0-17-16,0 0-33 0,0 0-58 0,0 0-47 0,0 0-37 16,0 0-63-16,0 0-262 0,21-17-628 15,-21 17 278-15</inkml:trace>
</inkml:ink>
</file>

<file path=ppt/ink/ink343.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in"/>
          <inkml:channel name="T" type="integer" max="2.14748E9" units="dev"/>
        </inkml:traceFormat>
        <inkml:channelProperties>
          <inkml:channelProperty channel="X" name="resolution" value="393.73947" units="1/cm"/>
          <inkml:channelProperty channel="Y" name="resolution" value="393.73947" units="1/cm"/>
          <inkml:channelProperty channel="F" name="resolution" value="249.9771" units="1/in"/>
          <inkml:channelProperty channel="T" name="resolution" value="1" units="1/dev"/>
        </inkml:channelProperties>
      </inkml:inkSource>
      <inkml:timestamp xml:id="ts0" timeString="2023-08-11T06:03:21.831"/>
    </inkml:context>
    <inkml:brush xml:id="br0">
      <inkml:brushProperty name="width" value="0.04667" units="cm"/>
      <inkml:brushProperty name="height" value="0.04667" units="cm"/>
      <inkml:brushProperty name="color" value="#ED1C24"/>
      <inkml:brushProperty name="fitToCurve" value="1"/>
    </inkml:brush>
    <inkml:brush xml:id="br1">
      <inkml:brushProperty name="width" value="0.04667" units="cm"/>
      <inkml:brushProperty name="height" value="0.04667" units="cm"/>
      <inkml:brushProperty name="color" value="#3165BB"/>
      <inkml:brushProperty name="fitToCurve" value="1"/>
    </inkml:brush>
  </inkml:definitions>
  <inkml:trace contextRef="#ctx0" brushRef="#br0">9-853 45 0,'0'0'180'0,"0"0"-6"0,0 0-10 0,0 0-8 16,0 0-9-16,0 0-9 0,6-21-8 0,-6 21-9 15,0 0-8-15,0 0-6 0,0 0-11 0,0 0-4 16,0 0-7-16,0 0-6 0,0 0-7 0,2-12-12 15,-2 12-8-15,0 0-3 0,10-4-7 0,-10 4-2 16,12-5-3-16,-12 5-3 0,15-4-3 0,-6 4-4 16,7 0-3-16,-1-3 1 0,3 3 0 0,-3 0-2 15,3-3-1-15,0 3 0 0,1 0 3 0,1-1 1 16,0 1 2-16,0 4-3 0,-1-3-3 0,-1-1 0 16,-1 2-3-16,-1-2-6 0,-7 0 2 0,4 4-3 0,-13-4-1 15,20 3-1-15,-10-1-1 0,-5 2-1 0,-5-4-4 16,12 7 1-16,-6-2 0 0,-6-5 1 15,7 11 0-15,-7-11 0 0,4 11-4 0,-5 1 2 0,1-12 0 16,0 14 1-16,0-14-1 0,-3 18-1 0,3-18 6 16,-6 18-6-16,3-12 6 0,3-6-2 0,-6 15 1 15,2-8-4-15,4-7 0 0,-9 13 2 0,3-7 2 16,0-1-1-16,6-5 2 0,-14 11 1 0,7-5-4 16,1 1 1-16,6-7-2 0,-15 7 2 0,7-2 0 15,8-5-4-15,-11 2 1 0,11-2 1 0,-12 6-6 16,12-6 5-16,0 0 2 0,-14 5-3 0,14-5 5 15,0 0-4-15,-6 7 0 0,6-7-2 0,0 0 2 16,0 0-3-16,0 0 7 0,0 0-4 0,0 0 0 0,0 0-1 16,0 0-2-16,0 0-1 0,0 0 3 15,0 0-4-15,0 0 2 0,0 0 1 0,0 0 1 16,27 3-2-16,-27-3 2 0,21 1 2 0,-5 1 3 0,-1-2 0 16,-1 0 0-16,4 0 0 0,-5 0 2 0,-13 0-3 15,21 4 0-15,-9-4-4 0,-3 1 3 16,-9-1-3-16,16 3 3 0,-8-1-3 0,-8-2 2 0,9 6-5 15,-9-6 1-15,13 5 0 0,-13-5-1 0,7 7 0 16,-7-7 2-16,0 0-2 0,6 8 1 0,-6-8-1 16,2 8 3-16,-2-8-4 0,0 0 1 0,4 13-1 15,-4-13 2-15,2 7 0 0,-2-7 0 0,0 0-1 16,-2 17 2-16,2-17-3 0,0 0 6 0,-6 13 2 16,6-13 0-16,-6 8 1 0,3-1 6 0,3-7 5 0,-7 8 3 15,7-8 1-15,-13 9 5 0,2-7-2 16,2 2-3-16,-4 0 0 0,-4 0-1 0,2-4 2 15,-2 1 0-15,3 1 1 0,-2-2 1 0,-2 0-2 16,0 1 4-16,3-1-2 0,0 0 1 0,0-1 1 0,-1 1-4 16,16 0 1-16,-21 0 2 0,8-2-4 0,13 2-3 15,-21 0-1-15,21 0-4 0,-14-1 2 0,14 1-4 16,-13 0 2-16,13 0 0 0,0 0-2 0,-14-3 1 16,14 3-3-16,0 0 4 0,0 0-7 0,0 0 3 15,0 0 3-15,0 0-5 0,0 0 4 0,-13 0-1 16,13 0-6-16,0 0 2 0,0 0 3 0,0 0-6 15,0 0 5-15,0 0-1 0,0 0-6 0,0 0 1 16,0 0 1-16,0 0 1 0,0 0-2 0,0 0-4 16,0 0-3-16,0 0 5 0,0 0 3 0,0 0-7 15,0 0 2-15,0 0 5 0,0 0 0 0,0 0 0 16,0 0-3-16,0 0-4 0,0 0 1 0,0 0 2 16,0 0-2-16,0 0 2 0,0 0-2 0,0 0 3 15,0 0-3-15,0 0 0 0,0 0 1 0,0 0-4 16,0 0 3-16,-8-7-2 0,8 7 9 0,0 0-5 0,0 0 1 15,0 0-3-15,0 0 8 0,0 0-2 0,0 0-4 16,0 0 4-16,0 0-5 0,0 0 4 0,0 0 5 16,0 0 0-16,0 0 4 0,0 0-1 0,0 0 4 15,0 0-3-15,0 0-2 0,0 0 1 0,0 0 0 16,0 0 1-16,0 0-11 0,0 0 5 0,0 0-2 16,0 0 3-16,0 0 0 0,0 0 1 0,0 0-5 15,0 0-4-15,0 0 4 0,0 0-11 0,0 0 11 16,0 0-4-16,0 0 2 0,0 0-4 0,0 0 5 15,0 0-6-15,0 0 6 0,0 0 4 0,0 0-1 16,0 0-5-16,0 0 0 0,0 0 8 0,0 0-10 16,0 0 1-16,0 0 0 0,0 0 1 0,0 0 0 15,0 0 0-15,0 0 3 0,0 0-6 0,0 0 0 0,0 0 0 16,0 0 4-16,0 0-1 0,0 0 2 16,0 0-3-16,0 0-5 0,0 0 8 0,0 0 1 15,0 0-7-15,0 0 4 0,0 0 5 0,0 0-7 0,0 0 4 16,0 0-2-16,0 0 2 0,0 0-3 0,0 0-3 15,0 0 2-15,0 0 0 0,0 0 3 0,0 0-2 16,0 0 0-16,0 0 1 0,0 0 0 0,0 0-2 16,0 0 4-16,0 0-4 0,0 0 0 0,0 0 4 15,0 0-2-15,0 0-1 0,0 0 1 0,0 0-2 16,0 0-3-16,0 0 6 0,0 0-6 0,0 0 14 16,0 0-8-16,0 0-7 0,0 0 2 0,0 0 8 15,0 0-3-15,0 0-3 0,0 0 0 0,0 0-2 0,0 0 0 16,0 0 3-16,0 0 0 0,0 0 0 0,0 0-3 15,0 0 6-15,0 0-5 0,0 0 1 16,0 0-1-16,0 0 3 0,0 0-4 0,0 0-1 0,0 0 4 16,0 0 5-16,0 0-4 0,0 0-4 0,0 0 2 15,0 0 2-15,0 0 0 0,0 0 1 0,0 0-1 16,0 0-1-16,0 0 1 0,0 0-4 0,0 0 5 16,0 0 0-16,0 0 3 0,0 0-9 0,0 0 3 15,0 0 1-15,0 0 0 0,0 0 2 0,0 0 1 16,0 0-3-16,0 0 0 0,0 0-6 0,0 0 9 15,0 0-3-15,0 0 1 0,0 0-5 0,0 0 10 16,0 0-12-16,0 0 2 0,0 0-1 0,0 0 6 16,0 0-4-16,0 0 6 0,0 0-7 0,0 0 5 15,0 0 0-15,0 0-1 0,0 0-4 0,0 0 1 16,0 0 4-16,0 0 4 0,0 0-6 0,0 0 2 16,0 0-1-16,0 0 13 0,0 0-16 0,0 0 2 0,0 0 3 15,0 0 2-15,0 0-5 0,0 0-8 16,0 0 9-16,0 0-1 0,0 0-2 0,0 0 3 0,0 0-2 15,0 0 2-15,0 0-3 0,0 0 2 0,0 0 2 16,0 0 3-16,0 0 3 0,0 0-4 0,0 0 1 16,0 0-7-16,0 0 1 0,0 0 4 0,0 0-10 15,0 0 5-15,0 0 0 0,0 0 5 0,0 0-2 16,0 0 8-16,0 0-12 0,0 0 15 0,0 0-12 16,0 0 2-16,0 0-1 0,0 0-1 0,0 0 1 15,0 0 1-15,0 0 2 0,0 0 0 0,0 0-5 16,0 0 0-16,0 0 3 0,0 0-1 0,0 0 0 15,0 0 1-15,0 0 4 0,0 0-8 0,0 0 1 16,35 7 7-16,-35-7-3 0,0 0-3 0,0 0 4 0,0 0-1 16,0 0-2-16,0 0 2 0,0 0-1 0,0 0-2 15,0 0 5-15,0 0-4 0,0 0 0 16,0 0 5-16,0 0-7 0,0 0 11 0,0 0-7 0,0 0 2 16,0 0 1-16,0 0 0 0,0 0-6 0,0 0 7 15,0 0 1-15,0 0 1 0,0 0-1 0,0 0-1 16,0 0 0-16,0 0 1 0,0 0 5 0,0 0 0 15,0 0-2-15,0 0-8 0,0 0 8 0,0 0 4 16,0 0-6-16,0 0-2 0,0 0 0 0,0 0-4 16,0 0 2-16,0 0 5 0,0 0-1 0,0 0 2 15,0 0-2-15,0 0 10 0,0 0-7 0,0 0-2 16,0 0-7-16,0 0 8 0,0 0 5 0,0 0-1 16,0 0-3-16,0 0 1 0,0 0-4 0,0 0 3 15,0 0-1-15,0 0-1 0,0 0-2 0,0 0 2 16,0 0-3-16,0 0 5 0,0 0-5 0,0 0 2 15,0 0-1-15,0 0 3 0,0 0-1 0,0 0 0 0,0 0-2 16,0 0 2-16,0 0-4 0,0 0 2 0,0 0 0 16,0 0-6-16,0 0-1 0,0 0 8 15,0 0-11-15,0 0 9 0,0 0-1 0,0 0-4 0,0 0 2 16,0 0 4-16,0 0-11 0,0 0 3 0,0 0-1 16,0 0 4-16,0 0 3 0,0 0-2 0,0 0-3 15,0 0 1-15,0 0 0 0,13 0 1 0,-13 0 5 16,0 0-7-16,0 0 1 0,0 0-12 0,0 0 13 15,0 0 3-15,0 0 13 0,0 0-5 16,9 3-16-16,-9-3 2 0,0 0-1 0,0 0 3 0,0 0-5 16,0 0 1-16,0 0-1 0,0 0 1 0,0 0 0 15,0 0 8-15,0 0-2 0,0 0-3 0,0 0 3 16,0 0 1-16,0 0 2 0,0 0 7 0,0 0-6 16,12 3 2-16,-12-3 5 0,0 0 1 0,0 0 2 0,0 0 0 15,0 0 13-15,0 0-17 0,0 0 3 16,0 0-1-16,15-2-2 0,-15 2 4 0,0 0-4 0,0 0-5 15,0 0-6-15,0 0 11 0,0 0-7 0,0 0 3 16,0 0 0-16,13 0-1 0,-13 0-6 0,0 0 7 16,0 0-1-16,0 0-2 0,0 0-9 0,0 0 14 15,0 0-11-15,0 0 0 0,0 0 6 0,0 0-8 16,0 0 5-16,0 0-2 0,12 2 0 0,-12-2 2 16,0 0-15-16,0 0 14 0,0 0-4 0,0 0 14 15,0 0-14-15,0 0-3 0,0 0 5 0,0 0 4 16,0 0-11-16,0 0 5 0,0 0 5 0,0 0-1 0,0 0-4 15,0 0 2-15,0 0-2 0,0 0 3 16,0 0-1-16,0 0 1 0,0 0-2 0,0 0-3 16,0 0 1-16,0 0 6 0,12 1 0 0,-12-1-5 0,0 0 3 15,0 0-3-15,0 0 6 0,0 0-4 0,0 0 1 16,0 0-1-16,0 0-6 0,0 0 4 0,0 0 1 16,0 0-3-16,0 0 2 0,0 0 2 0,0 0 1 15,0 0 0-15,0 0-1 0,0 0 2 0,0 0-6 16,0 0 7-16,0 0-8 0,0 0 5 0,0 0 1 15,0 0 1-15,0 0-8 0,0 0 3 0,0 0 3 16,0 0-2-16,0 0 5 0,0 0 3 0,0 0-6 16,0 0 2-16,0 0 1 0,0 0 3 0,0 0 0 0,0 0-3 15,0 0-3-15,0 0 2 0,0 0-2 0,0 0 4 16,0 0 0-16,0 0-4 0,0 0 3 16,0 0 2-16,0 0 4 0,0 0-7 0,0 0-3 0,0 0 2 15,0 0-2-15,0 0 0 0,0 0-3 0,0 0-3 16,0 0 7-16,0 0 4 0,0 0-11 0,0 0 8 15,0 0-7-15,0 0 6 0,0 0-5 0,0 0 4 16,0 0 1-16,0 0-7 0,0 0 3 0,0 0 4 16,0 0 0-16,0 0 5 0,0 0-5 0,0 0-3 15,0 0 1-15,0 0 4 0,0 0-3 0,0 0 5 16,0 0-6-16,0 0 3 0,0 0-14 0,0 0 15 16,0 0 2-16,0 0-1 0,0 0-8 0,0 0 5 0,0 0 2 15,0 0 3-15,14 3-7 0,-14-3 5 16,0 0 2-16,0 0 3 0,0 0-6 0,0 0-4 15,0 0 5-15,0 0-1 0,7 5-9 0,-7-5 9 0,0 0-2 16,0 0 1-16,0 0 0 0,0 0-3 0,0 0 12 16,0 0-8-16,0 0-6 0,0 0-1 15,0 0 5-15,0 0 3 0,0 0-7 0,0 0 2 0,0 0 5 16,0 0-8-16,0 0 4 0,0 0 0 0,0 0 0 16,0 0 1-16,0 0-6 0,0 0-9 0,0 0-16 15,0 0-18-15,0 0-22 0,0 0-22 0,0 0-19 16,0 0-26-16,0 0-27 0,0 0-34 0,0 0-34 15,0 0-34-15,0 0-81 0,0 0-191 0,0 0-585 16,0 0 259-16</inkml:trace>
  <inkml:trace contextRef="#ctx0" brushRef="#br0" timeOffset="1997.83">2715-5 55 0,'0'0'177'0,"0"0"-9"0,0 0-6 15,0 0-15-15,7-20-8 0,-7 20-5 0,0 0-12 16,0 0-7-16,0 0-5 0,0 0 2 0,2-12-11 16,-2 12-6-16,0 0-5 0,0 0-4 0,0 0-5 15,-3-14 0-15,3 14 0 0,0 0 0 0,0 0-6 16,0 0-4-16,0 0-3 0,0 0-5 0,0 0-4 0,-5-7-8 15,5 7-6-15,0 0-4 0,0 0-5 16,0 0-2-16,10-10-4 0,-10 10-4 0,0 0-1 16,9-10-2-16,-9 10-2 0,14-1 0 0,-14 1-6 15,13-5-2-15,-13 5 0 0,18-1-2 0,-18 1-1 0,18 0-1 16,-18 0-1-16,18 0-2 0,-18 0-2 16,18 0 2-16,-9 2-1 0,-9-2-2 0,18 1 1 15,-6 2-1-15,-12-3 0 0,16 3 0 0,-6-1 2 0,-10-2-4 16,15 6 1-16,-4-5 3 0,-4 2-2 0,-7-3 0 15,14 6 0-15,-7-2 3 0,-7-4-5 0,14 6 2 16,-14-6 0-16,9 3 1 0,-9-3 1 0,10 5-4 16,-10-5 1-16,9 10 1 0,-9-10-1 0,9 5 0 15,-5-1 1-15,-4-4-1 0,11 9-1 0,-5-6 1 16,-6-3 1-16,7 10 1 0,-7-10-1 0,6 8-2 16,-6-8 1-16,2 12 2 0,-2-12-1 0,4 9 0 15,-4-9 0-15,0 0 1 0,-10 13-2 0,10-13 4 16,-8 11-1-16,8-11 2 0,-12 7-1 0,5-1 0 15,-2-3 1-15,1 2 1 0,-3-1 3 0,11-4-6 0,-21 6 0 16,9-5 1-16,4 2-1 0,-4 0 0 16,12-3-1-16,-19 5-1 0,7-3 0 0,12-2 3 15,-15 2-3-15,15-2 0 0,-13 4 0 0,13-4-1 0,-14 4 2 16,14-4-1-16,0 0-3 0,-10 3 0 16,10-3 1-16,0 0-1 0,0 0 0 0,-9 2-3 15,9-2 3-15,0 0 1 0,0 0 1 0,0 0-4 16,0 0 2-16,0 0 0 0,0 0 1 0,0 0 2 0,0 0-3 15,0 0 3-15,21 13 4 0,-21-13-8 0,12 1 7 16,-12-1-8-16,15 4 2 0,-5-2 3 16,-10-2-4-16,15 4 1 0,-8-1-1 0,4 0-2 0,-11-3 0 15,15 5 5-15,-15-5-2 0,18 0 0 0,-18 0 5 16,15 3-5-16,-9 1-1 0,-6-4 1 0,14 3-1 16,-14-3-3-16,14 3 2 0,-14-3-1 0,12 3 3 15,-6 2-3-15,-6-5 2 0,9 4-1 0,-9-4 2 16,0 0 0-16,10 6 1 0,-10-6-2 0,0 0-2 15,11 6 4-15,-11-6-3 0,0 0 1 0,6 10-1 16,-6-10 2-16,6 4-1 0,-6-4 0 0,5 7 2 16,-5-7-3-16,0 0 3 0,0 0-1 0,5 11 1 15,-5-11 0-15,1 9 2 0,-1-9-2 0,0 0-1 16,2 12 3-16,-2-12 0 0,0 0-3 0,0 14 6 16,0-14-1-16,0 0 1 0,0 0 2 0,-3 11-3 15,3-11 4-15,-5 10 0 0,5-10 1 0,0 0 3 16,-5 10 0-16,5-10 3 0,-6 6 1 0,6-6 1 0,-11 5 2 15,11-5 5-15,-16 5-4 0,7-3-2 0,9-2 1 16,-21 0-1-16,9 3 4 0,0-3-2 0,12 0-1 16,-25 0 3-16,10 3-1 0,0-6 2 0,-2 0-5 15,4 3 1-15,-2-2-2 0,0-3-1 0,2 5-2 16,1-4 4-16,0 1-1 0,12 3-3 0,-21-3-5 16,12 2 3-16,9 1-3 0,-18-7-2 0,8 4-2 15,10 3 3-15,-18-5-3 0,9 0-7 0,0 1-25 16,9 4-27-16,-18-1-42 0,5 0-49 0,2-4-60 15,11 5-98-15,-27-4-186 0,9 1-529 0,-1-4 235 16</inkml:trace>
  <inkml:trace contextRef="#ctx0" brushRef="#br0" timeOffset="-206564.5">2537 682 17 0,'0'0'131'0,"0"0"-5"15,0 0-5-15,0 0-1 0,-15-3 2 0,15 3-6 16,0 0-3-16,0 0 3 0,0 0-7 0,0 0-1 16,0 0 5-16,0 0-6 0,0 0-6 0,0 0 1 15,0 0-4-15,0 0-2 0,0 0-4 0,0 0-6 16,0 0-3-16,0 0-4 0,0 0-8 0,0 0-4 16,0 0-3-16,0 0 2 0,0 0-3 0,0 0-2 0,0 0-5 15,42 6-1-15,-42-6 0 0,18 0-2 0,-9 0-3 16,-9 0-7-16,19 1 1 0,-8 1-3 0,-11-2-5 15,26 1 1-15,-17-1-6 0,2 3 2 16,-11-3-7-16,19 1-1 0,-11 2-5 0,-8-3 0 16,16 1-2-16,-5 2-3 0,-11-3-1 0,14 4-2 0,-14-4-1 15,12 3-3-15,-12-3 0 0,12 3 1 16,-12-3-3-16,0 0 3 0,14 4-4 0,-14-4 3 0,9 3-2 16,-9-3 0-16,12 2-1 0,-12-2 1 0,0 0-4 15,15 2 3-15,-15-2 0 0,10 3-2 0,-10-3 2 16,0 0-1-16,16-3 0 0,-16 3-2 0,0 0 0 15,20-2-4-15,-20 2-8 0,16-5-8 0,-8 1-12 16,-8 4-11-16,15-3-7 0,-10 0-6 0,-5 3-8 16,0 0-11-16,12-5-12 0,-12 5-9 0,5-7-9 15,-5 7-13-15,0 0-13 0,0 0-6 0,0 0-8 16,0 0 0-16,0 0-25 0,-18-13-149 0,18 13-342 16,-18-2 152-16</inkml:trace>
  <inkml:trace contextRef="#ctx0" brushRef="#br0" timeOffset="-205817.21">2600 657 64 0,'0'0'216'0,"0"0"-4"0,-18 0-11 16,18 0-14-16,0 0-12 0,-14-3-9 0,14 3-16 16,0 0-9-16,-15 3-9 0,15-3-12 0,-10 4-6 15,10-4-14-15,0 0-3 0,-13 3-13 0,13-3-10 16,-8 8-3-16,8-8-5 0,-9 7-5 0,9-7-6 16,-9 7-5-16,9-7-2 0,-7 11-2 0,7-11-4 15,-8 7-7-15,8-7-1 0,-1 12-5 0,1-12-1 16,-5 8-2-16,5-8-4 0,0 0-2 0,-3 11 0 15,3-11-3-15,0 0-1 0,-3 13-7 16,3-13 5-16,0 0-1 0,0 13 2 0,0-13-4 0,0 0 1 16,0 0-4-16,3 11 1 0,-3-11-2 0,6 8 2 15,-6-8-1-15,0 0 1 0,8 8-5 0,-8-8 2 16,7 5 3-16,-7-5-5 0,9 5 1 0,-9-5-1 16,12 2-2-16,-12-2 4 0,12 4-3 0,-12-4-1 15,14 1 1-15,-14-1 0 0,13 3-2 0,-13-3 2 16,13 0-1-16,-13 0 0 0,14 1-1 0,-14-1 1 15,15 0-1-15,-15 0 3 0,16 0-2 0,-16 0-3 16,11 0 0-16,-11 0 2 0,11 2-1 0,-11-2 0 16,9 3-1-16,-9-3 0 0,11 4 2 0,-11-4 0 15,0 0-3-15,15 5 1 0,-15-5-2 0,7 6 1 0,-7-6 0 16,6 5 0-16,-6-5 0 0,6 6-1 0,-6-6 3 16,5 7-2-16,-5-7 1 0,0 0 1 0,9 10-3 15,-9-10 3-15,1 9-2 0,-1-9 2 0,5 10-4 16,-5-10 3-16,4 8 0 0,-4-8 7 0,0 0-9 15,2 12 4-15,-2-12-1 0,0 0-4 0,0 0 6 16,1 12-2-16,-1-12 7 0,0 0-7 0,0 12-1 16,0-12 7-16,0 0-6 0,0 0 3 0,-3 19-2 15,3-19 1-15,-4 7-1 0,4-7 3 0,-2 9 8 16,2-9-1-16,-7 10 6 0,7-10 3 0,-6 10 2 16,6-10-2-16,-11 5 7 0,11-5 5 0,-10 11-5 15,1-10 11-15,9-1 1 0,-15 5 2 0,3-2-3 16,3-2 4-16,9-1 0 0,-25 2 0 0,10-2-4 15,-2-2 0-15,1 2-4 0,-2-1 0 0,-1-2-11 16,-1-1-1-16,4 2 3 0,-2-3-9 0,2 4-1 16,-2-4 0-16,3 2-1 0,-2 1-5 0,2-3-35 15,1 3-23-15,2-4-34 0,0 2-44 0,0 0-57 0,4 0-64 16,-7-2-276-16,8 1-567 0,7 5 251 16</inkml:trace>
  <inkml:trace contextRef="#ctx0" brushRef="#br0" timeOffset="-71629.82">483 766 156 0,'0'0'189'0,"0"0"-16"16,0 0-12-16,8-7-12 0,-8 7-4 0,0 0-9 0,6-9-8 15,-6 9-8-15,0 0-5 0,0 0-8 0,7-5-8 16,-7 5-4-16,0 0 1 0,0 0-9 0,0 0-7 16,3-10-3-16,-3 10-4 0,0 0-1 0,0 0-3 15,0 0-3-15,9-8-4 0,-9 8-1 0,0 0-5 16,0 0-4-16,0 0-1 0,0 0-4 0,0 0-4 16,5-8-5-16,-5 8 0 0,0 0-10 0,0 0-3 0,0 0-5 15,0 0-2-15,0 0-2 0,0 0-4 16,0 0-1-16,0 0-3 0,0 0 3 0,0 0-2 15,0 0-7-15,-11 39-2 0,7-35 4 0,-1 6 3 0,5-10 0 16,-7 21 7-16,4-9-3 0,-2-2 0 16,2 0 3-16,-1 0-6 0,-1-2 6 0,5-8-6 15,-2 17-2-15,0-11 3 0,2-6 1 0,-6 12 1 16,6-12-2-16,-3 17-3 0,3-17 3 0,0 0-4 0,-1 11 3 16,1-11 1-16,0 0-5 0,1 12 5 0,-1-12 1 15,0 0-4-15,9 8 5 0,-9-8-6 16,9 2 5-16,-9-2-1 0,12 5-4 0,-12-5 0 0,15 0 1 15,-5 2-3-15,-10-2 1 0,23 0-2 0,-11 0 2 16,-3 2-1-16,7-2 0 0,-7 2 0 0,6-4-1 16,1 5 1-16,-1-4-3 0,-15 1 3 0,22 1-1 15,-8-2-1-15,-2 2-3 0,-2 3-2 0,1-4-5 16,1 2-4-16,-12-2-3 0,19 4-8 0,-12-4 0 16,-7 0-8-16,15 0-4 0,-15 0-5 0,12 0-1 15,-12 0-5-15,0 0-5 0,12 4-1 0,-12-4-8 16,0 0-17-16,0 0-14 0,0 0-25 0,14-4-13 15,-14 4-15-15,0 0-13 0,4-11-22 0,-4 11-143 16,0 0-351-16,-6-19 156 0</inkml:trace>
  <inkml:trace contextRef="#ctx0" brushRef="#br0" timeOffset="-71389.82">812 738 173 0,'0'0'186'0,"0"0"-14"0,0 0-5 16,0 0-7-16,0 0 1 0,0 0-3 0,-17 35-4 0,7-21-12 15,4 0-5-15,-3 3-13 0,-2 5-10 0,4-6-6 16,-2 1-14-16,1 5-6 0,0-9-6 16,-1 12-9-16,1-8-6 0,1 3-3 0,-5 2-9 15,1-3-6-15,7-2-1 0,-5 0-10 0,0 1-33 0,0-4-30 16,0-1-31-16,0 4-43 0,-3-6-53 0,5 3-230 15,1-4-412-15,-6 1 182 0</inkml:trace>
  <inkml:trace contextRef="#ctx0" brushRef="#br1" timeOffset="139646.91">576 1633 108 0,'0'0'129'0,"0"0"-9"16,0 0 6-16,0 0-12 0,0 0-13 0,0 0-1 0,0 0-3 15,-6-14-6-15,6 14-3 0,0 0 5 0,0 0-6 16,0 0 1-16,-5-11-2 0,5 11-3 0,0 0-4 15,0 0 0-15,0 0-10 0,0 0-2 0,0 0-6 16,0 0-2-16,0 0-8 0,0 0-3 0,0 0-9 16,0 0 1-16,0 0-6 0,0 0-1 0,0 0-1 15,0 0 2-15,0 0-4 0,0 0 0 0,18-5-5 16,-18 5 3-16,0 0-2 0,20 4-4 0,-20-4-1 16,0 0 2-16,24 3-1 0,-14-2-1 0,-1 5 0 15,7-6 0-15,-1 1-2 0,0 0-3 0,3 1 0 16,-1-1-3-16,2 3-1 0,0-4 1 0,1 2-4 15,1-1 6-15,4 1-7 0,0 1 0 0,-5-2-2 16,1-1 1-16,-1 0-2 0,6 5 5 0,-7-5-3 16,1 0-3-16,-4 0 4 0,3 0-1 0,-2 0-2 15,-2 2 3-15,-6 0-5 0,-9-2 4 0,22 0-3 16,-22 0 2-16,15 0-2 0,-15 0-1 0,12 0 2 16,-12 0 0-16,9 1-1 0,-9-1 0 0,0 0-2 0,0 0 2 15,15 0-1-15,-15 0 1 0,0 0-2 16,0 0-1-16,0 0-2 0,10 1 5 0,-10-1-3 15,0 0-2-15,0 0-4 0,0 0-11 0,0 0-19 0,0 0-18 16,12 4-11-16,-12-4-18 0,0 0-18 16,3 7-25-16,-3-7-35 0,6 7-47 0,-6-7-117 15,0 0-350-15,0 0 156 0</inkml:trace>
  <inkml:trace contextRef="#ctx0" brushRef="#br0" timeOffset="-70309.82">2746 1401 194 0,'0'0'203'0,"15"-7"-13"0,-8 5-9 0,7 0-15 15,-14 2-11-15,24-2-14 0,-10-2-6 0,0 4-5 16,-1-4-12-16,2 4-1 0,2-1-12 0,-2-2-6 16,-1-3-6-16,3 6-7 0,-2-2-7 0,-2 0-6 15,-13 2-4-15,26-2-8 0,-18 1-5 0,4-3 0 16,-12 4-10-16,18-3-2 0,-18 3-5 0,11-2-4 15,-11 2-6-15,12-1 0 0,-12 1-3 0,12-4-5 16,-12 4-1-16,0 0-1 0,0 0-1 0,15 0-5 16,-15 0 2-16,0 0-4 0,0 0-2 0,0 0-8 15,10 4-16-15,-10-4-16 0,0 0-13 0,0 0-16 16,0 0-19-16,0 0-23 0,0 0-24 0,0 0-28 16,0 0-26-16,0 0-169 0,0 0-378 0,0 0 168 15</inkml:trace>
  <inkml:trace contextRef="#ctx0" brushRef="#br0" timeOffset="-69719.83">2741 1364 163 0,'-15'6'200'0,"5"0"-17"0,10-6-11 0,-13 7-18 16,5-6-7-16,-1 2-6 0,2 2-13 0,7-5-6 15,-17 9-14-15,10-7-5 0,-1 3-9 0,8-5-8 16,-13 8-9-16,6-5-5 0,7-3-8 0,-12 8-7 16,12-8-3-16,-8 7-7 0,8-7-4 0,-6 8-2 15,6-8-9-15,0 0 1 0,-10 10-5 0,10-10-9 16,0 0 7-16,-5 8-4 0,5-8-3 0,0 0-2 16,2 14 3-16,-2-14-1 0,0 0 1 0,0 0 2 15,12 15-1-15,-12-15-2 0,15 2 2 0,-8 3 0 16,4-3-6-16,2 2 4 0,-4-1-2 0,4 2-4 15,-1-1 0-15,-3-2-1 0,8 2 1 0,-4-2-2 16,-3 2-1-16,7-1-3 0,-7 2 1 0,2-1-3 16,0-2-1-16,3 3 4 0,-3-2-4 0,0 0-2 15,-5 1 3-15,2-1-4 0,-9-3 4 0,17 7-4 16,-10-3 1-16,1 2-1 0,-8-6 1 0,9 2-4 16,-9-2 3-16,9 7-2 0,-9-7 3 0,7 6-4 15,-7-6-1-15,6 9 2 0,-6-9 1 0,4 4 0 16,-4-4-2-16,0 0 2 0,12 11 1 0,-12-11 2 15,5 10-1-15,-5-10-2 0,6 10 2 0,-6-10-3 16,3 11 2-16,-3-11 1 0,3 12 1 0,-3-12-3 16,1 13 7-16,-1-13 2 0,2 13-1 0,-2-13 4 0,-3 12-4 15,3-12 1-15,1 13 4 0,-1-13-3 16,-1 15 6-16,1-15 2 0,-5 7 5 0,5-7 3 16,-6 9 5-16,0-3 3 0,6-6-1 0,-9 9-2 15,9-9 0-15,-17 3-1 0,8 0-2 0,-8-2-3 0,2 1-1 16,2-2-3-16,-2-2-2 0,-1 1-1 0,-1-2-6 15,-1 0 2-15,-1-1 0 0,-1-1-8 16,1-1-15-16,3 3-23 0,-2-3-23 0,3 2-31 0,-3 1-29 16,-1-5-44-16,8 1-40 0,-2 4-247 0,-1-1-483 15,2 1 214-15</inkml:trace>
</inkml:ink>
</file>

<file path=ppt/ink/ink344.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in"/>
          <inkml:channel name="T" type="integer" max="2.14748E9" units="dev"/>
        </inkml:traceFormat>
        <inkml:channelProperties>
          <inkml:channelProperty channel="X" name="resolution" value="393.73947" units="1/cm"/>
          <inkml:channelProperty channel="Y" name="resolution" value="393.73947" units="1/cm"/>
          <inkml:channelProperty channel="F" name="resolution" value="249.9771" units="1/in"/>
          <inkml:channelProperty channel="T" name="resolution" value="1" units="1/dev"/>
        </inkml:channelProperties>
      </inkml:inkSource>
      <inkml:timestamp xml:id="ts0" timeString="2023-08-11T06:03:52.076"/>
    </inkml:context>
    <inkml:brush xml:id="br0">
      <inkml:brushProperty name="width" value="0.04667" units="cm"/>
      <inkml:brushProperty name="height" value="0.04667" units="cm"/>
      <inkml:brushProperty name="color" value="#3165BB"/>
      <inkml:brushProperty name="fitToCurve" value="1"/>
    </inkml:brush>
  </inkml:definitions>
  <inkml:trace contextRef="#ctx0" brushRef="#br0">0 18 157 0,'0'0'189'15,"0"0"-10"-15,0 0-8 0,5-11-10 0,-5 11-12 0,0 0-9 16,0 0-10-16,0 0-10 0,0 0-7 0,3-8-12 16,-3 8-8-16,0 0-8 0,0 0-9 0,0 0-7 15,0 0-6-15,0 0-10 0,0 0-8 0,0 0-4 16,0 0-4-16,0 0-5 0,0 0-4 0,0 0-1 15,0 0-6-15,0 0-1 0,0 0-1 0,0 0-5 16,3 29 2-16,-2-21-2 16,1 1 1-16,-1 4-3 0,2 1 2 0,0 1 5 0,-3-2-4 0,3 4 6 15,-3-5-5-15,2 6-2 0,-1-6 0 0,1 2-1 16,-2 1 0-16,0-1-3 0,0-1 1 0,3-3 1 16,-3-10-3-16,-3 19 0 0,6-7-1 0,-3-12 0 15,-3 16 0-15,6-6-2 0,-3-10-2 0,0 14 1 16,0-14 0-16,-3 13 1 0,3-13-4 0,0 0 4 15,3 12 3-15,-3-12-6 0,0 0-1 0,1 8 1 16,-1-8 1-16,0 0 3 0,0 0 0 0,0 0 2 0,0 0-2 16,0 0 0-16,0 0 0 0,0 0 1 15,0 0-1-15,0 0-1 0,0 0-2 0,0 0-1 16,0 0-1-16,12-41-1 0,-4 27 0 0,-2-1-3 16,-1-3-1-16,4 2-5 0,2-7 1 0,-4 5-3 0,4 0 0 15,-1 0 4-15,-2 5-2 0,2-4-1 0,-5 4 4 16,4 1-1-16,-6 2 1 0,2 2 1 0,0 0 0 15,-2-1-3-15,-3 9 1 0,7-13 3 0,-7 13 0 16,6-7 2-16,-6 7-5 0,11-10 2 0,-11 10-1 16,3-5-1-16,-3 5 0 0,0 0 3 0,12-3-1 15,-12 3 0-15,0 0-2 0,0 0 2 0,15 3 0 16,-15-3 1-16,0 0-2 0,12 13 1 0,-8-8 1 16,2 2 4-16,-6-7-2 0,7 16 2 0,-1-8 2 15,3 0 0-15,-3 3 1 0,3 2 0 0,-3-6 3 16,2 6-3-16,-1-1 4 0,-1 0-1 0,0-1 3 15,-3-3-3-15,0 3 0 0,-1-3-1 0,2 3-1 16,-4-11-1-16,4 18 7 0,-2-11-6 0,-2-7-1 16,1 17-1-16,1-10 1 0,-2-7-2 0,0 13 1 15,0-13 2-15,3 12 1 0,-3-12-1 0,3 11-3 16,-3-11 2-16,3 8-1 0,-3-8 1 0,0 0-1 16,3 8 0-16,-3-8 0 0,0 0 3 0,0 0-1 0,0 0-2 15,0 0 4-15,0 0-5 0,0 0-8 0,0 0-3 16,0 0-4-16,24-23-7 0,-15 15-9 0,1-3-5 15,-1-4-5-15,3 4-2 0,1-2 3 16,-4 0-1-16,3 0 1 0,0 0 5 0,-3-2 3 0,2 1-2 16,-1 1 6-16,1 2 0 0,-3-1 4 0,3-1 4 15,-5 6 1-15,1-3 1 0,-4 2 11 0,-3 8 1 16,8-11 0-16,-2 3 6 0,-6 8 2 0,7-7 1 16,-7 7 1-16,9-6 0 0,-9 6 4 0,0 0-4 15,0 0 0-15,8-5-5 0,-8 5 3 0,0 0 0 16,0 0 4-16,0 0 1 0,0 0 4 0,0 0 5 15,16 2 7-15,-16-2-2 0,10 8 2 0,-10-8-1 16,12 10 2-16,-7-3-3 0,-1 2 0 0,7 0 1 16,-8 1-5-16,3 1 1 0,-2-4 1 0,1 6-5 0,-1-2 2 15,1 2-3-15,-2 1 1 0,-2-5-1 16,2 4-2-16,-3-3-1 0,0-10-2 0,2 21-1 16,-1-11 3-16,-1-10-6 0,3 16 2 0,-3-5 1 15,0-11-11-15,-4 16-21 0,4-16-17 0,-2 17-24 0,2-17-25 16,-3 12-33-16,3-12-25 0,0 0-28 0,0 12-167 15,0-12-369-15,0 0 163 0</inkml:trace>
  <inkml:trace contextRef="#ctx0" brushRef="#br0" timeOffset="332.91">1080-86 26 0,'0'0'193'0,"0"0"-18"0,0-12-7 0,0 12-18 15,0 0-21-15,0 0-8 0,0 0-4 0,0 0-2 16,0 0-2-16,0 0-4 0,-18 23 0 0,12-12-5 16,-3-1-7-16,2 4-2 0,-4 1-5 0,4 2-5 15,-1-2 5-15,0 1-7 0,-3 5 2 0,4 0-8 16,-4 0-1-16,4-3-5 0,4-1-2 0,-5-1-9 15,5 0-4-15,2-1-2 0,-1 3-1 0,2-2-4 0,-3-1-5 16,3 1-5-16,3-1-4 0,-1-2 1 16,-1 0-3-16,4 1-2 0,1-3-3 0,-3-1-3 15,3-2-1-15,0 2-2 0,1-3-4 0,1 3-21 0,-2-3-23 16,4-3-28-16,-1 3-33 0,-2-4-42 16,5 2-42-16,3-5-69 0,-1-1-168 0,2-6-441 15,3 0 195-15</inkml:trace>
  <inkml:trace contextRef="#ctx0" brushRef="#br0" timeOffset="774.69">1438 190 215 0,'0'0'197'0,"0"0"-17"15,0 0-19-15,9-17-16 0,-9 17-13 0,10-11-7 16,-2 5-12-16,-1-2-14 0,2-3-4 0,2 2-7 16,1-2-10-16,-2 1-5 0,1 1-9 0,-4-3-3 15,0 0-3-15,1 0-7 0,-1-1-4 0,-1 5-7 16,-1-3 4-16,2-1-8 0,1 0-4 0,-4 5 5 16,-4 7 0-16,8-14 1 0,-7 5-3 0,-1 9 2 0,6-9-2 15,-6 9 2-15,0 0 3 0,2-17-8 16,-2 17-1-16,0 0-4 0,4-6 0 0,-4 6-4 15,0 0-4-15,0 0-2 0,0 0-3 0,0 0-5 0,0 0 2 16,0 0-1-16,0 0 6 0,0 0 5 16,0 0 3-16,0 0 10 0,-4 42-3 0,7-30 0 15,-3 2 1-15,-5 1 0 0,2 1 0 0,0-3-1 16,3 3 0-16,-1-2 2 0,1 0-4 0,-2 0 0 0,2 3-5 16,0-2 1-16,-3-2-1 0,3 1-1 0,0-1-5 15,0 3 1-15,-1-3 0 0,1 2-5 0,0-5 2 16,-2 0-2-16,2-10-17 0,0 18-26 0,-1-8-21 15,1-10-21-15,1 14-25 0,-1-14-27 0,-1 16-30 16,1-16-18-16,3 12-24 0,-3-12-39 0,0 0-121 16,0 0-384-16,10 1 170 0</inkml:trace>
  <inkml:trace contextRef="#ctx0" brushRef="#br0" timeOffset="1027.71">1815 240 168 0,'8'-5'209'0,"-8"5"-5"0,0 0-12 0,7-7-15 16,-7 7-16-16,0 0-17 0,0 0-16 0,0 0-16 0,0 0-14 16,0 0-8-16,0 0-9 0,0 0 1 15,0 0-6-15,9 13-1 0,-9-13-1 0,0 0-3 16,-1 23-3-16,1-13 2 0,0-10-4 0,-3 23-5 0,0-12-4 16,0 1-7-16,3-3-4 0,-3 6-3 0,0-1-5 15,0-3-3-15,1-2-2 0,1 2-6 0,-4 0 3 16,5-11-5-16,-1 14-3 0,-4-4-5 0,5-10-20 15,-3 12-19-15,3-12-27 0,-4 12-24 0,4-12-27 16,0 0-22-16,0 0-30 0,0 0-63 0,0 0-134 16,0 0-379-16,0 0 168 0</inkml:trace>
  <inkml:trace contextRef="#ctx0" brushRef="#br0" timeOffset="1857.91">2352 2 169 0,'0'0'167'0,"-10"5"-14"0,10-5-10 15,-9 9-18-15,9-9-10 0,-12 7-8 0,12-7-2 16,-10 5-11-16,2 0 0 0,8-5-10 0,-9 10-6 16,9-10-7-16,-10 6-9 0,7 1-4 0,3-7-5 0,-8 8-3 15,8-8-3-15,-6 10-8 0,6-10-6 16,-4 6-1-16,4-6 0 0,0 0-7 0,-3 11-1 15,3-11-2-15,0 0 0 0,0 0-3 0,4 14-1 0,-4-14-2 16,11 9 0-16,-5-5 3 0,-6-4-2 0,13 11 2 16,-5-5 4-16,1-3-1 0,1 1 4 0,-1 2-7 15,7-1 1-15,-7-3-3 0,3 3 0 0,-3-2-1 16,2 2-2-16,-2 0 1 0,1 0-2 0,-1-3-3 16,3 4-1-16,-5-1-2 0,-7-5 0 0,18 10 0 15,-10-7 0-15,-1 2-4 0,-7-5 1 0,12 8 1 16,-12-8-3-16,9 11 0 0,-3-7-2 0,0 0 1 15,-6-4 2-15,6 10 1 0,-6-10-1 0,3 10 0 16,-3-10-3-16,0 0 3 0,-2 16 1 0,2-16 1 16,-6 13 0-16,6-13 0 0,-7 11 0 0,-1-8-1 15,1 4 0-15,7-7 0 0,-18 10 1 0,11-6-1 16,-7 0 1-16,4 0 1 0,10-4-5 0,-18 6-1 16,9-1 0-16,9-5-12 0,-19 2-20 0,10 1-19 15,9-3-19-15,-15 1-22 0,15-1-33 0,0 0-49 16,-17-5-145-16,17 5-345 0,-3-13 153 0</inkml:trace>
  <inkml:trace contextRef="#ctx0" brushRef="#br0" timeOffset="1409.33">2336-61 5 0,'12'-2'241'0,"-12"2"-14"0,12-4-13 0,-12 4-15 15,15-7-12-15,-3 6-10 0,-3-3-10 0,7 2-5 0,0-3-14 16,2 3-11-16,-1-4-7 0,1 2-14 16,-1 0-8-16,-3 1-15 0,2 2-6 0,1-5-12 15,-2 2-6-15,-3 3-7 0,-4 0-9 0,-8 1-1 16,24-2-8-16,-16 2-3 0,-8 0-8 0,16 0-11 0,-16 0-15 15,0 0-19-15,18 2-17 0,-18-2-13 16,0 0-21-16,12 1-14 0,-12-1-20 0,0 0-18 16,0 0-28-16,0 0-31 0,0 0-177 0,0 0-380 0,-33 11 168 15</inkml:trace>
  <inkml:trace contextRef="#ctx0" brushRef="#br0" timeOffset="2339.29">2824-315 102 0,'0'0'154'0,"0"0"-5"0,0 0-20 0,0 0-10 16,0 0-7-16,0 0 0 0,0 0-9 0,14 0-6 15,-14 0-6-15,0 0-1 0,15 7-9 0,-15-7-1 16,12 10-4-16,-4-3 1 0,-1 0 3 0,4 4-1 16,-2 0-3-16,3-2 1 0,-1 8-3 0,0-3-2 15,1 7-2-15,0-6-5 0,0 6-6 0,1 0-5 0,-2 0-7 16,-2-4-4-16,1 3-2 0,-4 3-1 0,0 1-3 15,0 0 1-15,-6-2-2 0,0-4 3 16,1 6 0-16,-2-4 3 0,-4 4-2 0,4-3-7 0,-5-3 2 16,0-1-7-16,0 0 1 0,2 0-6 0,-5 1 1 15,1-4-2-15,1 3-1 0,-5 3-3 0,3-5 1 16,1 0-8-16,1-5-30 0,-2 1-30 0,4 0-31 16,-4-4-38-16,5 1-49 0,0 1-72 0,4-9-147 15,-14 6-417-15,14-6 185 0</inkml:trace>
  <inkml:trace contextRef="#ctx0" brushRef="#br0" timeOffset="2886.53">3271 267 222 0,'0'0'209'0,"0"0"-13"0,0 0-20 0,10 14-13 16,-10-14-15-16,0 0-8 0,0 0-7 0,0 0-14 16,0 0-4-16,2 11-11 0,-2-11-5 0,4 7-3 15,-4-7-2-15,0 0-2 0,3 10-6 0,-3-10-6 16,0 0-1-16,6 11-3 0,-6-11-6 0,0 0 0 15,6 7-5-15,-6-7 0 0,0 0 1 0,9 3 4 16,-9-3 0-16,0 0 4 0,11 8 2 0,-11-8-1 16,0 0 1-16,0 0 3 0,0 0-6 0,0 0-11 15,19-11-1-15,-19 11-4 0,5-7-3 0,-5 7-2 16,4-10-6-16,-4 10-7 0,6-12-5 0,-6 12-4 16,4-12 3-16,-4 12-7 0,2-11 4 0,-2 11-12 15,1-9-5-15,-1 9-18 0,0 0-13 0,0 0-24 16,-1-16-24-16,1 16-26 0,0 0-27 0,0 0-24 15,-13-10-26-15,13 10-29 0,-8-4-18 0,8 4-48 0,-10-4-167 16,10 4-464-16,-9-10 205 0</inkml:trace>
  <inkml:trace contextRef="#ctx0" brushRef="#br0" timeOffset="3214.94">3328-110 160 0,'9'-15'243'0,"-9"15"-12"0,0 0-14 0,0 0-9 15,7-8-6-15,-7 8-8 0,0 0-3 0,0 0-4 16,0 0-2-16,0 0 0 0,0 0 8 0,0 0-5 15,0 0-7-15,0 0 10 0,0 0-13 0,0 0-12 16,0 0-6-16,5-8-16 0,-5 8-9 0,0 0-21 16,0 0-8-16,0 0-9 0,0 0-10 0,1-10-10 15,-1 10-13-15,0 0-4 0,0 0-17 0,0 0-16 16,0 0-41-16,0-14-32 0,0 14-29 0,0 0-29 16,0 0-35-16,0 0-39 0,0 0-44 0,0 0-62 15,0 0-275-15,0 0-605 0,-1-20 267 0</inkml:trace>
  <inkml:trace contextRef="#ctx0" brushRef="#br0" timeOffset="4688.85">4012-295 10 0,'0'0'147'0,"8"-6"-12"0,-8 6-4 0,0 0-5 16,0 0-13-16,6-8-15 0,-6 8-1 16,0 0-2-16,0 0-4 0,0 0-7 0,7-6-4 0,-7 6-4 15,0 0-3-15,0 0-5 0,0 0-3 0,0 0-4 16,9-5 0-16,-9 5-7 0,0 0-6 0,0 0-7 16,0 0-3-16,0 0-1 0,0 0-5 0,0 0-6 15,0 0-4-15,0 0 3 0,0 0-3 0,0 0-2 16,0 0 7-16,0 0 0 0,6 23 1 0,-6-23 3 0,7 13-4 15,-5-2 1-15,-1-2-7 0,1 2 2 0,-1 4 5 16,2 1 0-16,-3 1 3 0,0-5 0 16,3 6-2-16,-3-2-1 0,3 0-1 0,-1 0 1 0,-1 1 0 15,-1 1 1-15,0-4-4 0,-1 3 3 0,1-4-3 16,0 3-4-16,1 1 1 0,1-4 2 0,1 1-1 16,-6-1-5-16,6 2-2 0,-3-7 4 0,0-8-9 15,1 17 4-15,-1-7-4 0,0-10 3 0,0 16 0 16,0-7-3-16,0-9-2 0,2 14-1 0,-2-14 2 15,3 15 1-15,-3-15-1 0,1 13-3 0,-1-13 0 16,0 10 1-16,0-10-4 0,0 0 0 0,2 15-11 16,-2-15-11-16,4 6-15 0,-4-6-18 0,0 0-20 15,3 13-16-15,-3-13-12 0,6 5-18 0,-6-5-17 0,12 2-60 16,-12-2-146-16,0 0-369 0,22-13 163 16</inkml:trace>
  <inkml:trace contextRef="#ctx0" brushRef="#br0" timeOffset="5063.48">4400 2 71 0,'0'0'131'0,"0"0"-8"15,-13-14-11-15,13 14-6 0,0 0-11 0,0 0-2 0,0 0 3 16,0 0-3-16,0 0-8 0,0 0-2 0,-33 13 0 15,28-8 1-15,-5 1-2 0,2 0-3 0,-1 1 2 16,-7 0-7-16,4 4-4 0,-1-3 4 0,-2 3 1 16,1-4-7-16,-1 6-6 0,2-2-3 0,-3-4-4 15,2 6-2-15,1-1-1 0,2-2-6 0,-2 1-5 16,5-2-4-16,-1-1-3 0,2 2 0 0,1-3-3 16,-1 1-4-16,1-2-3 0,0 2-5 0,6-8 2 15,-9 15-4-15,4-10-4 0,5-5 2 0,-7 13 1 16,7-13-9-16,-3 8 4 0,3-8-2 0,-3 11 1 0,3-11 1 15,0 0 0-15,0 0 0 16,3 14 2-16,-3-14-3 0,7 7-4 0,1 0 2 0,-8-7 0 16,12 3-2-16,-5 0-2 0,-7-3-19 0,19 2-22 0,-7 0-22 15,0-2-36-15,5 4-23 0,-1-8-22 0,1 4-68 16,-1-6-121-16,3 2-354 0,1-3 157 0</inkml:trace>
  <inkml:trace contextRef="#ctx0" brushRef="#br0" timeOffset="5370.92">4671 194 123 0,'17'-1'209'15,"-17"1"-9"-15,16-2-6 0,-16 2-11 0,18-1-11 16,-3-1-12-16,1 2-7 0,-1-2-7 0,-1 0-6 15,2 1-10-15,1 1-9 0,-3-3-8 0,1 3-7 16,3-1-11-16,-1 1-8 0,-1-1-7 0,3 0-9 16,-10 1-7-16,-9 0-7 0,20 0-6 0,-20 0-3 15,19 0-8-15,-8-4-1 0,-11 4-4 0,13 4-5 0,-13-4-2 16,15 0-3-16,-15 0-5 0,10 2-1 16,-10-2-4-16,11 0-7 0,-11 0-17 0,0 0-13 0,0 0-18 15,12 1-13-15,-12-1-23 0,0 0-12 0,0 0-27 16,0 0-26-16,0 0-26 0,0 0-43 0,0 0-131 15,-32 14-368-15,32-14 163 0</inkml:trace>
  <inkml:trace contextRef="#ctx0" brushRef="#br0" timeOffset="5588.82">4731 340 76 0,'0'0'219'15,"19"1"-4"-15,-4-1-14 0,5-1-9 0,-1 0-10 16,5 0-14-16,-5-3-11 0,1 4-13 0,-4-4-18 16,2 4-13-16,-2-1-11 0,1 1-10 0,-5 0-11 15,-12 0-9-15,18-1-9 0,-18 1-28 0,16 1-24 16,-16-1-25-16,9 0-22 0,-9 0-24 0,0 0-25 16,10 5-29-16,-10-5-31 0,0 0-155 0,0 0-324 15,0 0 144-15</inkml:trace>
  <inkml:trace contextRef="#ctx0" brushRef="#br0" timeOffset="6011.08">5314 114 33 0,'-1'-14'219'0,"1"14"-24"0,1-13-3 16,-1 13-32-16,6-12-16 0,0 4-14 0,-1 0-12 16,-5 8-10-16,4-16-11 0,1 6-12 0,0 2-6 15,-2 0-10-15,3 1-5 0,-1-7-6 0,-2 5-7 16,3-3-4-16,-2 1-7 0,-2 2-2 0,5-1-5 16,-7 1-1-16,0 9-3 0,6-17-5 0,-3 10-3 15,-3 7 2-15,3-14 2 0,-3 14-5 0,5-8 5 16,-5 8-1-16,0 0-3 0,3-10 2 0,-3 10-4 15,0 0-2-15,0 0-6 0,0 0-3 0,0 0 0 16,0 0-4-16,0 0 2 0,0 0 0 0,0 0 8 16,0 0 5-16,0 0-2 0,0 34 4 0,-3-22 11 0,0 6 4 15,1-1-1-15,2 3 0 0,-1-3 5 16,-1 8-2-16,4-4 5 0,-1 4 4 0,7-1-3 16,-8-6-4-16,3 0-3 0,-2 5 0 0,5-4-5 0,-3-2-5 15,3 3 3-15,-3-6-7 0,0 4 0 0,-1-1 2 16,0-2-7-16,0 1-16 0,-1-1-25 0,-2-2-30 15,-1 0-37-15,-2 2-46 0,1-7-58 16,0 2-228-16,3-10-455 0,-16 10 202 0</inkml:trace>
  <inkml:trace contextRef="#ctx0" brushRef="#br0" timeOffset="39671.37">5785 241 20 0,'0'0'195'0,"0"0"-13"0,8-6-5 0,-8 6-11 16,0 0-6-16,6-10-8 0,-6 10-8 0,0 0-6 16,6-10-8-16,-6 10-12 0,0 0-7 0,0 0-4 15,0 0-4-15,0 0-5 0,7-11 0 0,-7 11-3 16,0 0 0-16,0 0-3 0,0 0-7 0,0 0-3 16,0 0-6-16,0 0-6 0,0 0-10 0,0 0-4 0,0 0-5 15,0 0-4-15,0 0-5 0,0 0-4 16,0 0-9-16,0 0-3 0,0 0-2 0,0 0-1 15,0 0 2-15,0 0-5 0,0 0-1 0,0 0 0 0,-13 35-5 16,7-24 0-16,-2 0 6 0,2 3-22 16,-4 1-35-16,-5 4-35 0,-1 0-45 0,-4 0-46 15,1-1-54-15,-6 0-219 0,1-1-472 0,-2-3 209 0</inkml:trace>
  <inkml:trace contextRef="#ctx0" brushRef="#br0" timeOffset="47434.26">6448-133 40 0,'0'0'123'0,"9"-4"-2"16,-9 4-19-16,0 0 1 0,0 0-7 0,0 0-6 15,0 0-3-15,0 0-1 0,0 0-2 0,4-7-6 16,-4 7 6-16,0 0-4 0,0 0 8 0,0 0-5 16,0 0 5-16,0 0-7 0,0 0 1 0,0 0-6 15,0 0 0-15,0 0-6 0,0 0-3 0,0 0-6 16,0 0 0-16,0 0-4 0,0 0-7 0,0 0-5 0,9-7-4 15,-9 7-6-15,0 0 2 0,0 0-8 0,0 0-5 16,0 0 0-16,22 7-3 0,-22-7 0 16,11 7-3-16,-8-3-1 0,-3-4 0 0,7 13 0 0,-4-5-4 15,3 1 1-15,-3 0 2 0,0-1 3 0,3 7 1 16,-4-5-1-16,1 1-5 0,0-1 4 0,0 0-1 16,-3 1 2-16,0 2 0 0,0-1 2 0,-3 2-1 15,6-2 4-15,-3-1-6 0,0-11 0 0,-3 21-2 16,0-13 0-16,3-8-1 0,-3 19 0 0,3-10-1 15,0-9 0-15,-2 14-3 0,2-14-1 0,-1 18 0 0,-1-12-1 16,2-6-3-16,0 0 3 0,-3 18-3 16,3-18 2-16,0 11-3 0,0-11 0 0,0 0 1 15,0 0-2-15,0 0 1 0,0 13 1 0,0-13-3 0,0 0 3 16,0 0-1-16,0 0 3 0,0 0-4 0,0 0 1 16,0 0 2-16,0 0-1 0,0 0-2 15,0 0 3-15,0 0-5 0,0 0 2 0,0 0-7 0,0 0 5 16,20-32 2-16,-16 20-3 0,-1 4-4 0,3-3-3 15,0-1-4-15,1 0 1 0,-1-1-3 0,0-3-2 16,2 1-1-16,4 2 0 0,-5 0 2 0,-1-4-2 16,3 2 0-16,-1 2 3 0,2-1 0 0,-1 0 2 15,0 3 3-15,-5 2 0 0,8-2-1 0,-4 4-2 16,-2-3 0-16,4-1 2 0,-7 8 3 0,6-5 0 16,-9 8 1-16,13-13-2 0,-7 9-2 0,-6 4 6 15,14-4-3-15,-14 4 4 0,10-6 0 0,-10 6-2 16,9-2 0-16,-9 2 1 0,0 0 0 0,17 6 0 0,-17-6 1 15,9 7 3-15,-5-1-1 16,2 1 3-16,0-1-2 0,-3 5 6 0,4-4-6 0,-4 4 9 16,3-1-1-16,-3 1 2 0,2 0-3 0,-2 1-1 0,0 0 1 15,0 1 1-15,1 0-4 0,-2-4 1 0,-1 4-1 16,2-6 1-16,-3-7 0 0,3 20 2 16,-3-11-3-16,0 3 1 0,0-12 1 0,0 16-1 0,0-16-3 15,0 14 4-15,0-4-1 0,0-10 0 0,0 0-1 16,0 17 0-16,0-17-4 0,-3 8 1 0,3-8 5 15,0 0-3-15,-3 13-3 0,3-13 1 0,0 0 2 16,0 0 0-16,0 0 0 0,0 0 2 0,0 0 2 16,0 0-5-16,0 0 3 0,0 0-3 0,0 0 3 15,0 0-4-15,0 0 0 0,0 0-1 0,0 0 1 16,0 0 1-16,9-42-3 0,-6 35-3 0,2-6 2 16,-2 2 1-16,3 0-1 0,3-2 2 0,-5 0-3 15,2 4-1-15,3-7-1 0,-5 7 3 0,5-3 0 16,2 1-2-16,-8-1-2 0,6-1 2 0,-5 6-1 0,2 1 0 15,3-1-1-15,-9 7 2 0,11-15 1 16,-5 12-1-16,-2-5-1 0,-4 8 0 0,9-6 1 16,-9 6-3-16,9-4 2 0,-9 4 0 0,0 0-2 0,10-3 2 15,-10 3-1-15,0 0-1 0,0 0-1 0,17 3 0 16,-17-3 4-16,9 7 2 0,-9-7-5 0,7 13 2 16,-1-6 3-16,-3 2 0 0,0 4 3 0,2-1 2 15,1 1-1-15,-3 0 3 0,-1 0-1 0,-2-1 0 16,5 0 2-16,-2-2-2 0,0 5-1 0,-3-4 1 15,3 0-2-15,-3-11 1 0,3 21 0 0,-6-11-2 16,3-10 3-16,0 22-2 0,0-11 1 0,0-11 1 16,0 19-4-16,-3-11-15 0,3-8-25 0,-3 17-24 15,0-7-28-15,3-10-26 0,-5 14-31 0,5-14-32 16,-5 7-221-16,5-7-432 0,0 0 191 0</inkml:trace>
  <inkml:trace contextRef="#ctx0" brushRef="#br0" timeOffset="47821.43">7556-147 68 0,'0'0'222'0,"0"-13"-18"16,0 13-16-16,0 0-11 0,3-14-11 0,-3 14-16 0,4-5-11 15,-4 5-9-15,0 0-7 0,3-12-8 0,-3 12-10 16,0 0-4-16,0 0-8 0,0 0-11 0,0 0-6 16,0 0-8-16,0 0-9 0,0 0-3 0,0 0-6 15,0 0-6-15,0 0-1 0,0 0 9 0,-22 33 0 16,20-22 5-16,-4 3 1 0,0 2-1 16,6-1 2-16,-7 2 7 0,1 1-4 0,0-1 1 15,3 1 1-15,-1 0-8 0,4-3 1 0,-3 2 1 0,6-2 2 16,-3 3-4-16,0-4 0 0,0 1-5 0,4-4-1 15,-4 2-4-15,3-3-4 0,0 1-5 0,0-1-3 16,-3-10-1-16,3 18-3 0,3-9-3 0,-2-3 0 16,2 4-6-16,0-4-13 0,-1 1-27 0,1 0-23 15,-6-7-28-15,9 11-27 0,-5-5-27 0,-4-6-28 16,9 4-33-16,-9-4-36 0,19 0-64 0,-19 0-150 0,14-9-469 16,5 3 208-16</inkml:trace>
  <inkml:trace contextRef="#ctx0" brushRef="#br0" timeOffset="48169.87">7860 111 137 0,'0'0'248'0,"0"0"-15"0,10-11-11 0,-10 11-11 16,9-9-15-16,-9 9-14 0,5-11-12 0,-5 11-11 0,6-8-11 16,-3 1-12-16,-3 7-9 0,7-14-12 0,-1 7-11 15,-3-1-11-15,3-1-6 0,-6 9-9 16,8-17-8-16,-5 8-9 0,0 0-6 0,3 2-4 0,-2-3-5 15,-1-1-7-15,0 3-1 0,-3 8-4 0,6-17-2 16,-2 11-6-16,-4 6 0 0,3-12-3 16,-3 12-2-16,3-8-5 0,-3 8 0 0,0 0-3 0,3-11-4 15,-3 11-1-15,0 0-3 0,0 0-4 0,0 0 2 16,0 0-2-16,0 0 0 0,0 0-2 0,0 0 1 16,0 0 1-16,0 0-2 0,6 30-1 0,-6-30 5 0,-3 18-2 15,6-7 0-15,-3 3 2 0,-3-1-2 16,3 1-1-16,0 1 2 0,-3 0 2 0,0 1 0 15,3 0 2-15,0 0-2 0,-3-3 2 0,3 0-2 16,-1 2-12-16,1-1-21 0,-2-1-26 0,1-2-26 16,1-11-30-16,-6 19-33 0,6-13-31 0,0-6-24 0,0 14-214 15,0-14-447-15,0 0 198 0</inkml:trace>
  <inkml:trace contextRef="#ctx0" brushRef="#br0" timeOffset="48418.84">8185 156 132 0,'0'0'281'0,"0"0"-30"16,0 0-16-16,0 0-32 0,9 6-16 0,-9-6-13 15,0 0-9-15,0 15-8 0,0-15-11 0,0 0-9 16,0 17-6-16,0-17-2 0,-6 21-10 0,6-11-7 16,-3-2-2-16,0 2-13 0,-1 3-7 0,1-3-5 15,3-1-13-15,-3 2-2 0,0-1-11 16,3-10-6-16,-6 18-6 0,1-11-4 0,2 1-3 0,0 2-1 15,3-10-6-15,-6 13-7 0,6-13-19 0,-1 13-28 16,1-13-21-16,-6 11-29 0,6-11-22 0,-6 7-29 16,6-7-21-16,0 0-25 0,0 0-37 0,0 0-223 15,0 0-463-15,0 0 205 0</inkml:trace>
  <inkml:trace contextRef="#ctx0" brushRef="#br0" timeOffset="48776.91">8451 69 169 0,'0'0'253'0,"6"-13"-19"15,-2 6-13-15,-1-1-20 0,3-1-15 0,0 0-22 16,1 3-13-16,2-8-10 0,-3 2-11 16,2 2-9-16,2-4-9 0,-4 2-11 0,0 2-9 0,5-2-6 15,-6 0-7-15,1-1-9 0,2 3-5 16,-2 2-5-16,-3 1-5 0,-3 7 4 0,10-12-7 0,-10 12-5 15,6-8-3-15,-6 8-6 0,0 0-7 0,6-7-7 16,-6 7-3-16,0 0-2 0,0 0-2 0,0 0-1 16,0 0-2-16,0 0-1 0,0 0-1 0,-12 28-3 15,8-15-2-15,-5 3 1 0,3-3 2 0,4 4 3 16,-4 0-5-16,0-1-1 0,4 0 2 0,-1 2-2 16,-2-3 1-16,2 3 1 0,0-3-2 0,0 1 1 15,3 0-1-15,-3-1-1 0,0 1-1 0,3-2 1 16,0-3-1-16,0-11-2 0,-1 17 9 0,2-7-14 15,-1-10-25-15,0 17-22 0,0-10-23 0,0-7-26 16,0 13-29-16,0-13-27 0,0 0-22 0,6 9-57 16,-6-9-153-16,0 0-418 0,0 0 185 0</inkml:trace>
  <inkml:trace contextRef="#ctx0" brushRef="#br0" timeOffset="49070.92">8810-205 58 0,'0'0'209'0,"6"-11"-23"15,-6 11-20-15,0 0-14 0,10-2-18 0,-10 2-8 16,0 0-15-16,17 0-12 0,-17 0-6 0,19 5-3 16,-10 2-4-16,2 1-6 0,-3 1 0 0,3 5 0 15,-1 1 3-15,-1 1-5 0,3 3-6 0,3 3 0 16,-6 0 4-16,0-2 2 0,-4-2-10 0,-2 0-6 15,0 5-6-15,2-3-4 0,-10 5-1 0,2-9-6 16,0 7 2-16,-3-5-6 0,-6 3-1 0,-3 0-6 16,6-3 0-16,-9 0-3 0,6-5-4 0,-7 5-14 15,5-7-30-15,1 2-23 0,1-3-33 0,-2 1-23 0,5-1-33 16,-1-3-26-16,4 0-61 0,-1-2-132 0,7-5-376 16,0 0 167-16</inkml:trace>
  <inkml:trace contextRef="#ctx0" brushRef="#br0" timeOffset="49388.24">9202 93 10 0,'0'0'230'16,"14"-2"-7"-16,-2-2-11 0,-12 4-9 0,20-1-11 16,-8-2-9-16,2 2-9 0,5 2-5 0,1-2-5 15,8 2-9-15,-4-4 1 0,4 3-12 0,-1 0-11 16,-2 0-6-16,4-4-3 0,-6 4-19 0,0 0-11 16,-4-2-4-16,1 2-14 0,-1-2-5 0,-3-1-9 15,1 3-9-15,-2-2-2 0,0 2-9 0,-3 0-21 16,-12 0-14-16,13 0-21 0,-13 0-27 0,13-3-19 15,-13 3-33-15,0 0-42 0,6-8-43 0,-6 8-30 0,0 0-216 16,0 0-459-16,0 0 203 0</inkml:trace>
  <inkml:trace contextRef="#ctx0" brushRef="#br0" timeOffset="49607.5">9532-70 82 0,'0'0'222'0,"0"0"-21"0,-8 9-8 0,8-9-7 0,0 0-4 16,2 16-4-16,-2-16-12 0,0 16-14 0,0-16-5 16,1 21-7-16,-1-10-13 0,0 3-11 0,-1-3-7 15,1 2-12-15,0 0-10 0,-2 2-6 0,-2-2-9 16,4 1-6-16,-3-3-4 0,0 4 0 0,1-1-13 16,-2-3-5-16,-4-2-36 0,5 2-27 0,-2 0-29 15,-6-3-32-15,8 0-33 0,-3 0-43 0,6-8-39 16,-13 13-175-16,13-13-400 0,-6 4 176 0</inkml:trace>
  <inkml:trace contextRef="#ctx0" brushRef="#br0" timeOffset="50463.7">9885-61 17 0,'5'-9'244'0,"-5"9"-18"15,9-11-14-15,-9 11-18 0,0 0-16 0,10-5-22 16,-10 5-15-16,0 0-14 0,0 0-15 0,14 1-10 16,-14-1-12-16,5 11-3 0,-2-1-5 0,-3-10-4 15,6 16-10-15,-4-5-4 0,2 2-4 0,-4 3-1 16,2-2-2-16,-2 3-3 0,3-2-2 0,0-2-2 15,-3 3-7-15,0-3 2 0,0 1-6 0,0-1-2 16,0 1-3-16,0 0-3 0,0-14-2 0,0 18 0 16,0-8 1-16,0-10-6 0,0 15-3 0,0-15 1 15,0 12-5-15,0-12 1 0,0 0 0 0,-3 11-2 16,3-11 1-16,0 0-1 0,0 0 0 0,0 0-1 16,0 0 1-16,0 0-5 0,0 0-6 0,0 0-8 15,0 0-10-15,0 0-9 0,0 0-3 0,16-42-9 16,-10 30-2-16,2-3-5 0,1 1 2 0,0 0 5 15,1-3 3-15,2 4 0 0,0-2 5 0,-3 0 2 16,1 1 1-16,-1 2 4 0,3 1 5 0,-4 5 11 0,5-7 6 16,-4 3 6-16,1 3 4 0,-4 3 6 0,3-3 4 15,-9 7 3-15,14-10 0 0,-7 5-2 0,-7 5-2 16,0 0-3-16,17-2-1 0,-17 2-3 16,9-4 1-16,-9 4-8 0,0 0 3 0,13 7-4 0,-7 2 0 15,-6-9-1-15,7 9 0 0,-7-9 0 0,6 14-1 16,-1-5-1-16,-4 2 0 0,-1-11 3 0,5 19-2 15,-4-9 0-15,1 4-1 0,-2-3 1 0,4 1-1 16,-4-2 2-16,2-1 0 0,-2-9-2 0,0 21 0 16,0-21 1-16,-2 14 0 0,2-14-1 0,0 17 0 15,0-17 2-15,-4 7-1 0,4-7-1 0,0 0 0 0,0 13-1 16,0-13 0-16,0 0-2 0,0 0 0 16,0 0-1-16,3 12-7 0,-3-12-7 0,0 0-14 15,0 0-11-15,0 0-2 0,0 0-6 0,0 0-13 0,21-29-9 16,-17 22 0-16,5-3-8 0,2-5 0 15,-3 3 8-15,3-2 2 0,1 3 11 0,-2-4 7 16,1 2 0-16,1-1 9 0,-2-1 4 0,4 2 14 0,-4 0 14 16,0 1 13-16,1 2 7 0,-1 1 7 0,-2-2 9 15,-2 4 6-15,0 2-1 0,0-5 0 0,-6 10 2 16,10-9-1-16,-10 9 2 0,11-9-4 16,-11 9-4-16,8-7-2 0,-8 7-4 0,0 0-1 0,11-2-2 15,-11 2-1-15,0 0-2 0,0 0 2 0,12 13 2 16,-8-6 4-16,1 3 3 0,-1-2-1 0,-1 2 2 15,0 2 2-15,5 1-1 0,-5 0-2 0,1 2-2 16,2 1 0-16,-4-1-4 0,1-1-1 0,0 1-2 16,-2-2-2-16,1 1 1 0,2-1 0 0,1 2-2 15,-5-5 0-15,1 4-3 0,-1-3-2 0,0-11-9 0,1 17-23 16,-1-17-23-16,-1 16-31 0,1-16-32 16,-6 14-27-16,6-14-33 0,0 9-41 0,0-9-164 15,0 0-405-15,0 0 179 0</inkml:trace>
  <inkml:trace contextRef="#ctx0" brushRef="#br0" timeOffset="50805.9">11111-270 65 0,'0'0'241'0,"0"0"-17"0,0 0-22 0,0 0-15 15,0 0-11-15,0 0-8 0,0 0-4 0,-24 22-3 16,17-10-3-16,-5 3-8 0,4 1-7 0,-5 4-6 16,0 1-5-16,-1-1-11 0,2-1-10 15,2 3-10-15,-1 0-9 0,2-5-7 0,2 3-6 0,-2 2-9 16,6-4-2-16,-3-2-6 0,2 2-7 0,1 0-6 15,-3-2 2-15,6 0-9 0,0-2-2 0,0-1-4 16,0-2-5-16,4 3-2 0,-1-4-2 0,2 1-2 16,-2-4-20-16,1 1-28 0,2 1-26 0,0-3-37 15,-6-6-34-15,9 10-37 0,-9-10-56 0,12 5-261 0,-12-5-512 16,0 0 226-16</inkml:trace>
  <inkml:trace contextRef="#ctx0" brushRef="#br0" timeOffset="51677.43">11236-92 216 0,'0'0'223'15,"0"0"-14"-15,0 0-15 0,0 0-13 0,0 0-13 16,0 0-16-16,0 0-10 0,0 0-9 0,0 0-10 16,0 0-7-16,11-14-11 0,-11 14-1 0,9-10-11 15,-9 10-7-15,9-7-7 0,-2 0-4 0,1 1-11 16,-8 6-6-16,16-11-3 0,-8 9-5 0,5-7-9 15,0 3-3-15,1 1-4 0,-5 0-1 0,3 3-4 16,0-7-3-16,0 8-6 0,-2-3 3 0,6 1-2 16,-5 0-5-16,-1 1-2 0,-10 2-1 0,17-6-4 15,-7 6 1-15,-10 0-4 0,15 6 0 0,-15-6-5 16,13 4 3-16,-13-4-1 0,11 5-2 0,-5-1 4 0,-6-4-5 16,3 11 0-16,-3-11 3 0,1 15 1 15,-1-15 0-15,-4 22-2 0,1-12 1 0,0-1 2 16,-5 6-2-16,0-4 1 0,0 6 7 0,-5 1-2 0,4-5-1 15,-2 1 1-15,-2-3 5 0,2 4-8 16,-7 1 0-16,4-5 1 0,0 2 2 0,-2-4-4 16,4 2 1-16,1 0-2 0,-1-2 0 0,1 1-1 0,2-2 0 15,1-2 1-15,-1-1-2 0,2 1 1 0,7-6 2 16,-9 10-2-16,9-10-3 0,-11 4 2 16,11-4-1-16,-4 7-1 0,4-7 5 0,0 0-1 15,0 0 2-15,0 0-2 0,16 16-1 0,-4-15 0 0,2-1 3 16,-1 4-3-16,2-2-1 0,3-1 1 0,3-1 1 15,-3 3-3-15,5-3 0 0,-3 1-1 16,-4-1-1-16,4 3-10 0,-5-3-20 0,-2 4-16 0,0-4-23 16,-13 0-25-16,26 1-25 0,-17-1-27 0,-9 0-27 15,18-1-43-15,-18 1-161 0,13-4-408 0,-4 1 180 16</inkml:trace>
  <inkml:trace contextRef="#ctx0" brushRef="#br0" timeOffset="51917.86">11667 83 126 0,'17'8'249'0,"-17"-8"-18"0,0 0-15 0,0 0-5 15,3 9-9-15,-3-9-13 0,0 0-11 0,0 18-9 0,0-18-5 16,0 18-7-16,0-8-9 0,0-10-14 0,-6 17-9 16,6-7-14-16,0-10-10 0,-5 20-9 15,2-9-9-15,0 0-7 0,-3 0-11 0,5-2-3 16,-3 0-5-16,4-9-8 0,-8 17-22 0,5-10-20 0,3-7-17 15,-6 14-20-15,6-14-26 0,-7 8-22 0,7-8-24 16,-5 9-17-16,5-9-25 0,0 0-42 16,0 0-232-16,0 0-452 0,0 0 201 0</inkml:trace>
  <inkml:trace contextRef="#ctx0" brushRef="#br0" timeOffset="52515.89">12073-116 64 0,'0'0'192'0,"-13"10"-8"0,7-7-15 0,6-3-8 16,-11 11-14-16,11-11-8 0,-7 6-7 0,7-6-10 15,-6 11-5-15,6-11-5 0,-3 11-6 0,3-11-9 16,0 0-5-16,1 14-9 0,-1-14-10 0,0 0-5 16,5 14-5-16,-5-14-5 0,7 11-7 0,-4-1-2 15,3-7-6-15,0 5-4 0,-6-8-1 0,12 14-3 16,-6-7-2-16,2 1-1 0,-1-3 0 0,0 5-6 15,5-2-2-15,-4 0-3 0,2 3-2 0,-2-3-1 16,-1 0-2-16,1 3 0 0,2 0-4 0,-1-2 1 0,-3 1-2 16,3-2-1-16,-5-2 3 0,4 4-4 0,-4-2-3 15,2-1 1-15,-3 3 0 0,-3-10 1 16,6 13 0-16,-4-6-4 0,-2-7 4 0,4 11-3 0,-4-11 0 16,0 0 1-16,-6 13 1 0,6-13-2 0,-7 9 1 15,7-9 1-15,-14 6-1 0,14-6 1 0,-17 3-14 16,8-2-15-16,9-1-20 0,-21 3-20 0,10-3-16 15,11 0-23-15,-21-4-22 0,11 1-18 0,10 3-27 16,-21-10-182-16,12 5-379 0,3-2 168 0</inkml:trace>
  <inkml:trace contextRef="#ctx0" brushRef="#br0" timeOffset="52180.03">12092-147 3 0,'9'-4'234'0,"-9"4"-14"0,18-8-14 0,-6 3-15 16,-1 2-12-16,2-2-15 0,4 1-10 0,-4 0-11 15,-3-1-11-15,2 4-11 0,0-2-7 0,-12 3-14 16,26-2-8-16,-16 2-8 0,-10 0-8 0,22-3-9 15,-11 1-6-15,-11 2-7 0,18 0-5 0,-18 0-5 0,19 0-5 16,-19 0-5-16,14 0-15 0,-14 0-22 16,12 3-23-16,-12-3-25 0,8 3-20 0,-8-3-19 15,0 0-27-15,0 0-25 0,0 0-52 0,0 0-121 0,0 0-341 16,0 0 152-16</inkml:trace>
  <inkml:trace contextRef="#ctx0" brushRef="#br0" timeOffset="52890.86">12646-374 33 0,'12'11'188'0,"-6"-4"-16"15,1 3-11-15,5 1-6 0,-4 3-10 0,0-3-8 0,1 2-8 16,-4 0-6-16,1 4-9 0,0-3-4 16,4 8-9-16,-5-2-5 0,-1 0 0 0,2 1-4 15,-6-2-2-15,2 3 0 0,-5-3-5 0,3-1-5 16,-5-1-3-16,-2 3-3 0,2-4-7 0,-1 1-1 0,-1 1-4 16,-2-2-5-16,1-1-8 0,1 2-1 0,-5-2-6 15,2 1-4-15,1-1-3 0,-3-5-3 0,0 7-3 16,1-5-5-16,-2 1-18 0,1-3-23 0,2 0-27 15,-1 1-31-15,-1-5-29 0,5 3-38 0,1-3-37 16,6-6-212-16,-12 8-423 0,12-8 188 0</inkml:trace>
  <inkml:trace contextRef="#ctx0" brushRef="#br0" timeOffset="53162.43">12922 74 202 0,'13'-2'220'0,"-13"2"-12"0,17-3-13 16,-17 3-12-16,19 0-13 0,-7 0-8 0,3-2-13 16,-2 2-13-16,5 0-13 0,-3 0-10 0,3-2-9 15,0 2-8-15,-2 0-10 0,4 2-10 0,-1-4-7 16,-1 2-5-16,0 0-2 0,-2 2-10 0,-1-2-7 15,0 0-4-15,1 2-5 0,-5-2-14 0,-11 0-19 16,19 0-19-16,-19 0-24 0,17-2-32 0,-17 2-30 16,13-2-36-16,-5-4-37 0,-8 6-171 0,3-11-374 15,-3 11 165-15</inkml:trace>
  <inkml:trace contextRef="#ctx0" brushRef="#br0" timeOffset="53374.7">13139-118 129 0,'-9'2'195'0,"9"-2"-9"0,0 0-13 15,-2 18-11-15,2-18-12 0,-3 17-8 0,1-7-7 16,-1 0-6-16,3 3-3 0,-4 3-7 0,2 1-11 0,-2-3-7 16,1 4-11-16,-8 3-5 0,5-7-10 0,-1 9-9 15,-2 0-4-15,-3-4-6 0,0 1-2 16,0-1-21-16,-1 2-33 0,2-1-38 0,-2 0-38 0,2-5-52 15,2-1-228-15,-1-1-386 0,1-4 172 0</inkml:trace>
  <inkml:trace contextRef="#ctx0" brushRef="#br0" timeOffset="54444.96">13718-232 104 0,'6'-13'219'0,"-4"5"-19"0,-2 8-19 16,9-14-15-16,-5 4-12 0,2 7-4 0,-3-8-11 0,3 4-10 15,-6 7-9-15,18-17-13 0,-11 12-3 0,1 3-11 16,-1-5-1-16,4 3-8 0,-11 4-3 0,15-11-5 16,-8 9-8-16,2-3-7 0,-9 5-6 0,15-5-5 15,-15 5-5-15,15-1-4 0,-15 1-7 0,13 0-1 16,-2 3-1-16,-11-3-6 0,15 8-1 0,-8-3-5 16,3 1-3-16,-2 1 2 0,-1 1-1 0,2 4-4 15,-1 2-1-15,-2 0 2 0,3-1-2 0,-5 1-4 16,2-1 4-16,-1 5-2 0,-2-7-3 0,-3 7 2 15,4-4 1-15,-2 0-1 0,-4 0-1 0,2-3 0 16,-4 4 2-16,2-6-2 0,1 4 2 0,-5-4-2 16,0 0 0-16,0-2-17 0,-2 3-19 0,1-3-33 15,-5 0-22-15,-3 2-26 0,1-7-33 0,3 4-34 0,-3-5-215 16,1-1-422-16,13 0 187 0</inkml:trace>
  <inkml:trace contextRef="#ctx0" brushRef="#br0" timeOffset="54073.33">13735-229 177 0,'13'-11'251'0,"-7"9"-13"15,-6 2-12-15,10-7-10 0,-10 7-13 0,8-6-14 16,-8 6-17-16,0 0-20 0,6-7-15 0,-6 7-18 0,0 0-9 16,0 0-12-16,0 0-5 0,15 17-4 15,-14-8-6-15,4 6-4 0,-7 1-3 0,2 3-3 16,0-3-6-16,0 7-4 0,0-5-6 0,2 1-3 0,-1 4-2 15,-1 1-9-15,3-1-4 0,-1 2-1 16,-2-9-2-16,-2 6-4 0,5-2-3 0,-1-4-4 16,1 7-2-16,-3-5 2 0,0-4-8 0,0 3-14 0,0-2-25 15,-5-2-18-15,7-1-21 0,-2-12-26 0,-5 20-27 16,2-10-29-16,3-10-38 0,-7 9-45 16,-2-4-193-16,9-5-453 0,0 0 200 0</inkml:trace>
  <inkml:trace contextRef="#ctx0" brushRef="#br0" timeOffset="54832.65">13969 226 101 0,'4'7'205'0,"-4"-7"-15"0,11 10-14 0,-5-5-11 16,2-1-12-16,0 0-14 0,-1 1-7 0,5-2-4 15,-4 1-10-15,2 0-9 0,-10-4-5 0,21 6-8 16,-9-6-1-16,-2 4-10 0,5-4-1 0,-4 1-8 16,-11-1-1-16,21 0 0 0,-21 0-5 0,16-2 0 15,-16 2-4-15,15-7-3 0,-15 7 0 0,12-7-2 0,-9 1-1 16,-3 6-4-16,9-9-5 0,-9 9-8 0,3-13 1 15,-3 13-5-15,-3-19-6 0,-3 9-6 0,-2-2 1 16,0 0-4-16,-3 3-3 0,1-2-2 0,-2-2-6 16,-2 6-2-16,4-4 2 0,-4 4-7 0,2 0-9 15,-1-1-15-15,3 6-23 0,1-3-15 0,9 5-23 16,-18-6-27-16,10 4-16 0,8 2-33 0,-15-2-25 16,15 2-47-16,0 0-140 0,-12-3-397 0,12 3 175 15</inkml:trace>
  <inkml:trace contextRef="#ctx0" brushRef="#br0" timeOffset="55517.27">14510-217 82 0,'0'0'213'0,"10"-12"-17"0,-4 6-12 0,-1-1-13 16,-5 7-13-16,15-7-14 0,-8-3-9 0,2 5-14 15,-9 5-13-15,14-7-8 0,-4 1-6 16,-1 4-8-16,-9 2-6 0,18-8-12 0,-9 5-7 0,1 2-4 15,-10 1-3-15,17-4-7 0,-17 4-5 0,16-2-5 16,-16 2-3-16,17 2-3 0,-17-2-3 16,17 1-3-16,-11 3-4 0,-6-4 0 0,11 6-6 15,-11-6-3-15,10 11 1 0,-8-4 0 0,2 3 0 0,-4-10-2 16,2 14-2-16,-1-4 2 0,-1-10-2 0,0 16 1 16,-1-5 2-16,1-11 1 0,-2 16 1 0,-1-6-2 15,3-10 1-15,-7 17-1 0,5-7 0 0,-4-5-1 16,0 5 0-16,6-10 0 0,-12 14-2 0,4-9-3 15,0 1-33-15,-2-3-32 0,2 3-29 0,-4-1-38 16,5 1-39-16,-4-6-200 0,11 0-394 0,-18 5 175 16</inkml:trace>
  <inkml:trace contextRef="#ctx0" brushRef="#br0" timeOffset="55170.31">14515-231 143 0,'0'0'248'0,"11"7"-18"0,-3-1-19 15,-1-1-12-15,2 7-15 0,2 0-11 0,-2 3-13 0,-2-1-7 16,2 3-2-16,-4-1-11 0,6 6-7 16,-5-2-10-16,0-2-5 0,2 4-16 0,-4-3-11 15,-1-2-6-15,2-1-12 0,-5 4-5 0,1-4-7 0,-1 0-3 16,0 1-9-16,-3 0-1 0,0-5-7 0,-3 4-2 15,3-2-5-15,-3-2-1 0,2-3-11 0,-1 1-17 16,1-3-21-16,-2 0-18 0,6-7-25 0,-12 14-24 16,6-7-28-16,6-7-30 0,-7 8-28 0,7-8-29 15,-11 1-196-15,11-1-428 0,0 0 190 0</inkml:trace>
  <inkml:trace contextRef="#ctx0" brushRef="#br0" timeOffset="55946.13">14793 173 128 0,'0'0'264'0,"0"0"-15"0,0 0-21 0,0 0-22 16,0 0-20-16,12 5-24 0,-12-5-13 0,0 0-10 16,0 0-9-16,3 8-8 0,-3-8-4 0,3 11 0 15,-3-11-8-15,0 15-3 0,2-7-5 0,-2-8-5 16,0 19-6-16,0-19-7 0,-6 22-9 0,4-12-1 15,2 2-13-15,-3-3-6 0,3-9-2 0,-3 21-5 16,-1-11-7-16,2-3-3 0,1 4-5 0,1-11-1 16,-3 18-7-16,0-8-5 0,3-10-20 0,-3 14-24 0,3-14-20 15,0 13-26-15,0-13-27 0,-2 11-24 16,2-11-31-16,0 0-42 0,6 10-60 0,-6-10-145 16,0 0-431-16,0 0 192 0</inkml:trace>
  <inkml:trace contextRef="#ctx0" brushRef="#br0" timeOffset="56290.89">15305-185 188 0,'0'0'231'0,"0"0"-18"16,0 0-6-16,10 13-9 0,-10-13-5 0,2 14-5 15,-1-3-7-15,-1 2-9 0,2 4-12 0,1-3-11 16,-2 3-14-16,1 1-7 0,-2 0-6 0,3 0-6 16,-2 6-9-16,-1-4-10 0,2 0-5 15,-1-3-10-15,2 3-7 0,0-3-10 0,0 2-4 0,-1-3-9 16,-1 0 2-16,1 0-8 0,-2-2 0 0,3 2-6 0,-2-1-8 15,4-4 0-15,-5-1-26 0,3 1-20 16,-3-1-23-16,0-10-28 0,0 14-24 0,0-14-22 16,3 13-29-16,-3-13-31 0,0 0-31 0,-6 8-239 0,6-8-476 15,0 0 212-15</inkml:trace>
  <inkml:trace contextRef="#ctx0" brushRef="#br0" timeOffset="56662.58">15365-213 55 0,'0'0'208'0,"6"-12"-20"16,-2 5-12-16,-4 7-15 0,5-15-14 0,0 9-13 15,-5 6-7-15,8-13-9 0,-4 6-2 0,-4 7-5 16,8-11-13-16,-8 11-6 0,7-7-12 0,-7 7-5 15,8-7-7-15,-8 7-8 0,9-6-6 0,-9 6-5 16,0 0-5-16,16-4-1 0,-16 4-9 0,12-1 1 16,-12 1-3-16,15 1-5 0,-15-1-1 0,18 4 1 15,-12-1-2-15,3 1 1 0,-2 2 5 0,2 1-4 0,0 0-4 16,0 3 2-16,-3-2 0 0,3 2 5 0,-2-1 3 16,1 3 0-16,-2 0-2 0,-3 3 3 15,1-5-6-15,-1 1 5 0,2 2-10 0,-5 2 0 0,0-6-3 16,0-9 1-16,-5 20 0 0,2-9 0 0,-3 2-6 15,-3-2 2-15,-3-2-4 0,1 2-4 0,-4-4-17 16,-2 0-24-16,2 2-24 0,-3-3-28 16,2 1-32-16,1-1-27 0,-3-4-37 0,6 3-213 0,-3-5-424 15,15 0 187-15</inkml:trace>
  <inkml:trace contextRef="#ctx0" brushRef="#br0" timeOffset="56996.88">15717 135 128 0,'13'-3'235'16,"-13"3"-12"-16,18 0-13 0,-9-1-13 0,-9 1-8 0,27-3-11 16,-14 0-11-16,5 2-14 0,-5 1-10 15,2 0-12-15,3 0-11 0,-3 0-11 0,2 1-12 16,-4-2-9-16,0 1-9 0,-13 0-7 0,24 1-9 0,-12-2-5 16,-1 2-8-16,-11-1-5 0,16 4-5 0,-6-4-18 15,-10 0-25-15,0 0-26 0,11 3-33 0,-11-3-27 16,0 0-29-16,0 0-33 0,0 0-49 0,0 0-158 15,0 0-388-15,0 0 173 0</inkml:trace>
  <inkml:trace contextRef="#ctx0" brushRef="#br0" timeOffset="57420.11">15711 155 38 0,'0'0'191'0,"0"0"-21"16,-6 7-11-16,6-7-14 0,0 0-10 0,0 0-13 16,0 0-12-16,-3 9-7 0,3-9-7 0,0 0-7 15,-5 12-7-15,5-12-10 0,0 0-1 0,-6 8-10 16,6-8-1-16,0 0-6 0,-1 11-8 0,1-11-1 16,0 0-4-16,0 13-6 0,0-13-4 0,0 0 0 0,1 17 1 15,-1-17-5-15,5 7-4 0,-5-7 0 16,6 9-4-16,-6-9-2 0,9 9-1 0,-3-5-1 0,1 1-1 15,-7-5-1-15,13 9-1 0,-2-3 0 0,-4-4 8 16,2 1 1-16,2 3 4 0,1-1 2 0,-2 1-1 16,1-1 1-16,0 0 4 0,-2-1-1 0,3 3 3 15,-1-3-1-15,-2 2-1 0,0-2-5 0,-9-4-1 16,15 7-4-16,-6-1-1 0,-2-3 2 0,-7-3-3 16,9 11 2-16,-9-11-3 0,7 11 1 0,-2-8-2 15,-5-3 2-15,6 14-1 0,-6-14 0 0,1 9 9 16,-1-9-6-16,0 0-1 0,-6 16 3 0,6-16-4 15,-12 10-1-15,5-6-1 0,0 0 0 0,7-4 0 16,-21 10-2-16,7-5-12 0,-4-1-18 0,3 0-30 16,0 0-35-16,-4-1-38 0,3 1-38 0,1 0-35 15,-2-3-204-15,2-1-428 0,1 0 190 0</inkml:trace>
  <inkml:trace contextRef="#ctx0" brushRef="#br0" timeOffset="166239.28">17221-79 51 0,'0'0'169'0,"0"0"-12"0,0 0-13 15,0 0-11-15,9-6-10 0,-9 6-3 0,0 0-9 16,0 0-4-16,0 0-10 0,9-3-6 0,-9 3-3 15,0 0-6-15,0 0-3 0,8-6-9 0,-8 6-3 16,0 0-8-16,0 0-5 0,9-4-4 0,-9 4-4 16,0 0-5-16,13-1-5 0,-13 1-1 0,0 0-4 0,19-3-3 15,-19 3-3-15,26 6-1 0,-7-2 3 0,-5 0-4 16,5-2-1-16,5 3 3 0,-5-3 0 0,8 6-2 16,-2-4-4-16,5 6 2 0,-1-7-3 0,-1 6 0 15,2-4-5-15,0-1 2 0,-1 3 1 0,1-2-6 16,-3 4 4-16,-2-6-1 0,1 1-1 0,-1 2-3 15,-1-2 2-15,-6-3-6 0,0 2 4 0,-2 1-3 16,-2-2 5-16,-2-2-3 0,0 4 0 0,-12-4 0 16,16 0 0-16,-16 0 4 0,12 2 1 0,-12-2-4 15,0 0 1-15,12 2-2 0,-12-2-1 0,0 0 2 16,0 0-2-16,12 0-4 0,-12 0 0 0,0 0 1 16,0 0-8-16,0 0-14 0,0 0-15 0,0 0-12 15,0 0-18-15,0 0-17 0,0 0-11 0,0 0-10 0,0 0-28 16,0 0-20-16,0 0-166 0,0 0-340 15,0 0 150-15</inkml:trace>
  <inkml:trace contextRef="#ctx0" brushRef="#br0" timeOffset="166671.24">17426 147 162 0,'0'0'173'0,"0"0"-10"0,0 0-6 16,0 0-13-16,0 0-9 0,0 0-9 0,0 0-11 16,0 0-12-16,0 0-8 0,0 0-6 0,0 0-5 15,0 0 2-15,0 0-1 0,0 0-3 0,21 9-2 16,-12-9-2-16,-9 0-3 0,25 4 1 0,-7-4-2 0,-2 3-7 16,11 1 1-16,-3-3-8 0,3 4 1 15,-2 1-12-15,-1-2 0 0,1-3-6 0,-4 3-1 16,-1-2-8-16,6 1 0 0,-6 1-6 0,-1 0-2 0,1-1-1 15,-3 1-1-15,-2-3-3 0,-3 2-3 0,2 0-9 16,-5-1-11-16,1 0-18 0,-10-2-19 0,15 1-20 16,-15-1-28-16,9 5-18 0,-9-5-22 0,0 0-33 15,0 0-214-15,0 0-405 0,0 0 180 0</inkml:trace>
  <inkml:trace contextRef="#ctx0" brushRef="#br0" timeOffset="177569.33">18549-248 152 0,'0'0'183'0,"0"0"-6"15,0 0-11-15,-12 6-13 0,12-6-8 0,0 0-9 16,0 0-11-16,0 0-10 0,0 0-8 0,0 0-10 0,0 0-9 15,0 0-4-15,0 0-8 0,0 0-7 16,0 0-7-16,0 0-3 0,0 0-4 0,0 0-7 16,0 0-3-16,0 0-5 0,12-31-4 0,-12 31-7 0,4-11 1 15,-4 11-4-15,0 0-4 0,0 0-5 16,9-10 0-16,-9 10-3 0,11-4-2 0,-11 4 2 0,10-7-2 16,-3 4-3-16,-7 3 3 0,20-2-7 0,-10 0 3 15,4-1-1-15,-14 3-1 0,19 0-4 0,-7 0 4 16,-12 0-4-16,21 0 0 0,-11 0 3 0,-10 0-3 15,17 0-2-15,-8 5-5 0,-9-5 8 0,18 2-2 16,-12 2-5-16,-6-4 2 0,10 7-2 0,-10-7 2 16,10 10 1-16,-10-10-3 0,2 9 0 0,-2-9-2 15,0 16 4-15,1-7 1 0,-1-9 1 0,0 15-1 16,0-15-3-16,-1 22 1 0,-5-7 3 0,3-3-6 16,-3 3 3-16,-1-3 2 0,1 2-1 0,-2 1 3 15,-2 0 1-15,2-2-2 0,-4 0 0 0,2 1-2 0,-2 1 0 16,0-2 1-16,-1 1 2 0,-1 0 2 0,1 0-4 15,-1-3 3-15,1 3-2 0,1-1 3 16,0-2-3-16,-1 2 0 0,2-2 0 0,-1 0 2 0,0-1-1 16,3-2 1-16,-3-2 0 0,5 1-3 0,0 3 0 15,-4-6 2-15,5 3 0 0,6-7 1 0,-10 8-1 16,4-2-2-16,6-6 1 0,-11 5 1 0,11-5 3 16,0 0-2-16,-10 6 0 0,10-6 0 0,0 0 2 15,-9 6 2-15,9-6 9 0,0 0 2 0,0 0 4 16,0 0 0-16,0 0 4 0,0 0 1 0,0 0-1 15,0 0-6-15,0 0-4 0,0 0-1 0,0 0 0 16,0 0-2-16,0 0-2 0,0 0-2 0,24-21-1 16,-24 21 2-16,16-9-5 0,-5 2 2 0,-2 3-2 15,7-3-3-15,-1 3 0 0,0 2-3 0,3 1 3 16,1-5 0-16,-3 4-3 0,7 2 1 0,-4-3 4 16,8 1-1-16,0 2-2 0,0 0-1 0,-8-1 1 15,1 1 1-15,-3 0-1 0,1 1 1 0,0 2-1 16,-3-3-2-16,3 0 1 0,-9 4 1 0,3-2-1 15,-3-2 0-15,-9 0 0 0,16 5-1 0,-16-5 2 0,14 2 0 16,-14-2-1-16,10 4-1 0,-10-4-4 0,0 0-8 16,0 0-11-16,8 3-5 0,-8-3-14 0,0 0-14 15,0 0-7-15,12 3-11 0,-12-3-23 0,0 0-21 16,0 0-13-16,0 0-19 0,7 5-166 0,-7-5-344 16,0 0 152-16</inkml:trace>
  <inkml:trace contextRef="#ctx0" brushRef="#br0" timeOffset="178341.73">19461-273 132 0,'0'0'148'0,"-16"-4"-3"0,7 2-14 16,9 2-5-16,-21-5-12 0,8 3-4 0,1 1-6 15,12 1-12-15,-21 0-15 0,21 0-5 0,-22 1-3 0,11-1-8 16,11 0-5-16,-19 6-4 0,8-4-7 0,2 5-5 16,9-7-5-16,-15 9 1 0,7-6-5 0,8-3-1 15,-14 11-7-15,11-5 4 0,-3 4-4 0,6-10-5 16,-6 14-4-16,3-7 2 0,3-7 0 0,-3 15 2 16,3-15-4-16,-1 11-2 0,1-11 3 0,1 16-3 15,-1-16 0-15,8 17 6 0,-4-9-1 0,2 0 5 16,2-2 1-16,-1 1 3 0,6 4 1 0,1-4-1 15,-2 6-3-15,1-6-1 0,2 7 1 16,2-6-3-16,-1 5 0 0,0-3-3 0,-1 1-2 0,0 3 1 16,2-3-2-16,-3 3-4 0,0-1-2 0,1 0 3 15,-2-1-1-15,-1-2-3 0,0 1 2 0,-3 0-2 16,3-4-4-16,-6 0 1 0,1-1-2 0,-1 5 4 16,0-5-5-16,-6-6 0 0,8 8 0 0,-8-8 1 15,3 7 1-15,-3-7 1 0,0 0-3 0,0 0 4 16,0 0 3-16,-11 20-2 0,11-20-1 0,-16 4 1 15,7-1 2-15,-3-2-4 0,0 2 0 0,-1 0 1 16,13-3-2-16,-27 1 2 0,12-1-2 0,2 0 2 0,1 1-2 16,12-1 0-16,-21-2 3 0,9-1 2 15,12 3-2-15,-17-3 0 0,17 3 7 0,-18-5 1 0,13-1 6 16,5 6 0-16,-14-7-2 0,11 0-4 0,3 7-3 16,-3-14 0-16,3 14-3 0,0-21 1 0,5 11-4 15,1-4-5-15,1 3-3 0,5-6 0 0,-2 5-2 16,4-1 2-16,2-7-3 0,-1 9 1 0,0-7 2 15,-2 7 0-15,4 0 0 0,-4-2 1 0,1 3-2 16,-2 0-1-16,-3-3 2 0,3 2-2 0,-4 4-2 16,0-1 5-16,1-1-5 0,-5 4 1 0,5-4 0 15,-4 3-10-15,-5 6-4 0,10-13-6 0,-7 8-5 16,-3 5-7-16,9-12-9 0,-9 12-10 0,5-6-10 16,-5 6-17-16,0 0-23 0,6-8-19 0,-6 8-15 15,0 0-150-15,0 0-316 0,0 0 140 0</inkml:trace>
  <inkml:trace contextRef="#ctx0" brushRef="#br0" timeOffset="178834.34">20100-236 71 0,'7'-6'214'0,"-7"6"-10"0,0 0-15 0,0 0-12 15,8-7-12-15,-8 7-15 0,0 0-18 0,0 0-17 16,0 0-10-16,0 0-11 0,0 0-13 0,0 0-7 16,0 0 2-16,0 0 0 0,4 24-6 0,-4-24-5 15,0 20-3-15,0-5-3 0,0 0-2 0,2 1-1 16,-7 2 0-16,5-2-5 0,-3 0-5 0,2 6-2 0,1-5-6 15,-3 5-5-15,1-4 0 0,1-1 2 16,1-1-5-16,-5 1-5 0,4 1-2 0,1-4-2 16,0 1 0-16,-2 1-4 0,-1-1-1 0,6-2 2 0,-6 4-3 15,2-8 3-15,1-9-22 0,-2 19-21 0,-2-8-19 16,4-11-21-16,-2 17-19 0,1-10-20 16,1-7-32-16,-3 13-20 0,3-13-37 0,-3 11-145 0,3-11-364 15,0 0 162-15</inkml:trace>
  <inkml:trace contextRef="#ctx0" brushRef="#br0" timeOffset="179416.01">20523-240 132 0,'2'-9'214'0,"-2"9"-9"0,0 0-16 16,4-11-12-16,-4 11-16 0,8-10-10 15,-8 10-12-15,7-9-16 0,-7 9-13 0,14-8-5 16,-7 4-12-16,-7 4-12 0,19-7-7 0,-7 4-7 0,-1 2-9 15,2-2-3-15,4 0-4 0,-2 1-3 0,-2 0-3 16,2 2-2-16,1 0-8 0,-2 2-2 16,-2-2-3-16,-12 0-4 0,21 2-2 0,-14 1-6 15,0 0-1-15,-7-3-2 0,14 7-5 0,-7-3 0 0,-1 3-1 16,-6-7-1-16,6 11 1 0,-4-2-1 0,-2-9-2 16,0 19 1-16,0-3 0 0,-3-5-4 0,-2 1 2 15,-1 1 1-15,-1 1-3 0,-1-2 2 0,-2 4-1 16,1-2 1-16,0-2 0 0,-3 1-2 0,2 3 1 15,-4-1 6-15,4-4-8 0,-2 3 1 0,-2-1 3 16,1 1-4-16,1 0-1 0,3-1 2 0,-3-1-1 16,2-2 1-16,1 0 2 0,1 1-3 0,2-3-1 15,2-1 3-15,4-7-1 0,-7 16 0 0,7-16 0 16,-2 10 0-16,2-10 3 0,-4 9-1 0,4-9 0 16,0 0 1-16,11 14 2 0,-11-14 5 0,18 8 0 0,-7-4-2 15,2 0 4-15,4-3-1 0,2-1-2 16,-3 3-4-16,2 0 2 0,0-3-1 0,-1 0-2 15,-2-3 0-15,2 2 1 0,-2 1-2 0,-3-2 0 0,3 1-20 16,-1-6-19-16,1 4-24 0,-5-2-23 0,3-1-29 16,-2 2-28-16,2-6-37 0,-4 4-203 15,2-5-407-15,-2 4 181 0</inkml:trace>
  <inkml:trace contextRef="#ctx0" brushRef="#br0" timeOffset="180271.61">21335-264 20 0,'0'0'168'0,"-9"4"-10"0,9-4-12 0,-6 7-14 16,6-7-10-16,0 0-10 0,-5 8-12 0,5-8-9 16,0 0-6-16,-3 9-8 0,3-9-7 0,0 0-8 15,0 0-3-15,-4 12-1 0,4-12-6 0,0 0 1 16,0 0 1-16,1 13-3 0,-1-13-4 0,5 11 0 15,-5-11-2-15,6 9 3 0,-6-9-2 0,7 8 2 16,-1-1-2-16,2-3 5 0,-8-4-8 0,9 8 0 16,1-3-4-16,-3 2-5 0,1-4-3 0,-8-3-3 15,13 8-2-15,-5-3-2 0,-2 1-3 0,-6-6-2 16,12 7-2-16,-6-2-3 0,-6-5-3 0,12 6-2 0,-8 1 1 16,-4-7 3-16,10 7-5 0,-2-1-2 15,-4 0-1-15,2 1 0 0,-6-7-2 0,5 15 2 16,1-7-1-16,-2-2 1 0,-1 4-3 0,2-2 0 0,-1 0 1 15,-4-8 2-15,8 15-2 0,-2-7-3 0,-3-1 3 16,-3-7 0-16,6 14-1 0,0-7 4 0,-2-1-3 16,-4-6 3-16,1 15-4 0,2-9 4 0,-3-6 0 15,5 15-1-15,-5-15 2 0,1 13-1 0,-1-13 2 16,0 12-1-16,0-12 2 0,0 11 2 0,0-11-1 16,0 0 5-16,-6 13 4 0,6-13-1 0,-7 11-1 15,7-11 0-15,-13 7-2 0,5-5 1 0,-1 2 1 16,9-4-7-16,-22 10 0 0,13-7-2 0,-5 2-22 15,4 1-26-15,0-5-26 0,-1 5-26 0,-2-1-33 16,4-4-34-16,9-1-57 0,-20 5-124 0,13-3-367 16,7-2 162-16</inkml:trace>
  <inkml:trace contextRef="#ctx0" brushRef="#br0" timeOffset="179768.5">21461-315 110 0,'12'-4'196'0,"-12"4"-14"15,23-3-12-15,-7-1-10 0,-3 1-11 0,1-1-8 16,2 2-12-16,-2-2-14 0,-4 3-9 0,4 0-11 16,-14 1-8-16,19-5-10 0,-10 5-8 0,-9 0-7 15,18 0-3-15,-18 0-12 0,13-4-8 0,-13 4-14 16,0 0-17-16,14 4-18 0,-14-4-14 0,0 0-13 15,0 0-13-15,12 2-12 0,-12-2-19 0,0 0-20 16,0 0-8-16,0 0-32 0,0 0-95 0,0 0-255 16,0 0 114-16</inkml:trace>
  <inkml:trace contextRef="#ctx0" brushRef="#br0" timeOffset="6773.1">4231 990 15 0,'6'-7'221'0,"-6"7"-10"16,0 0-13-16,0 0-14 0,3-11-11 0,-3 11-13 15,0 0-7-15,0 0-11 0,0 0 2 0,9-6-25 16,-9 6-9-16,0 0-6 0,0 0-14 0,0 0-17 15,0 0-5-15,0 0-6 0,0 0 1 0,0 0-1 16,0 0 1-16,11 24-1 0,-11-13-2 0,3 2 2 0,-2-6-4 16,1 10-2-16,-1-5 6 0,4 4-1 15,-4-2-1-15,2 1-7 0,0-2-4 0,-1 2-6 16,-2 0-2-16,4-2-6 0,1 1-4 0,-4-4 1 0,2 4-2 16,2-3-6-16,-4 2-1 0,-1-3 0 0,0-10-3 15,4 19-1-15,-2-11-2 0,1 3-3 0,-3-11-3 16,0 15-12-16,0-15-17 0,1 13-22 0,-1-13-21 15,3 11-23-15,-3-11-28 0,5 10-20 0,-5-10-26 16,4 5-12-16,-4-5-42 0,0 0-184 0,0 0-428 16,0 0 189-16</inkml:trace>
  <inkml:trace contextRef="#ctx0" brushRef="#br0" timeOffset="7098.89">4562 1122 93 0,'0'0'183'0,"0"0"-14"0,-19-13-11 0,19 13-13 15,0 0-12-15,0 0-7 0,0 0-11 16,-24 14-4-16,24-14 4 0,-13 6-5 0,5-1-3 16,1 0-2-16,-1 3-5 0,-2 0-7 0,1 1 1 0,0 2-7 15,-4-4-4-15,2 4-3 0,-1 0-7 0,5 2-1 16,-2-3-7-16,3 0-6 0,1-2-4 15,-2 0-7-15,4 0-3 0,3-8-6 0,-9 18-1 0,6-10-3 16,3-8-3-16,-4 13-3 0,2-5-2 0,2-8 0 16,0 0-5-16,2 17 1 0,-2-17-1 0,7 11-4 15,-7-11 2-15,11 6-5 0,-3-2-2 0,-8-4 1 16,20 3-5-16,-13 1-12 0,5-4-25 16,0 1-26-16,3 1-30 0,0-1-20 0,1-1-25 0,-2-1-17 15,1 1-30-15,-3-2-37 0,3 1-132 0,-15 1-374 16,25-7 165-16</inkml:trace>
  <inkml:trace contextRef="#ctx0" brushRef="#br0" timeOffset="7377.17">4797 1304 176 0,'0'0'232'15,"18"-7"-7"-15,-10 4-10 0,-8 3-13 0,20 0-17 0,-10-4-13 16,1 3-14-16,5-1-12 0,-1-1-8 0,0 2-10 15,1-3-9-15,-1 1-13 0,3 1-11 16,-4 2-6-16,2-2-6 0,3-1-15 0,-8 2 1 0,4-1-10 16,1 1-8-16,1 1-4 0,-5 0 0 0,-2-3-7 15,6 3-7-15,-16 0-2 0,17 0-6 0,-17 0 0 16,19-1-4-16,-19 1-3 0,14 1-5 0,-14-1-8 16,10 3-12-16,-10-3-13 0,0 0-10 0,12 1-6 15,-12-1-15-15,0 0-13 0,0 0-7 0,0 0-14 16,0 0-19-16,0 0-18 0,0 0-17 0,-19 24-24 15,8-20-35-15,2-1-125 0,-3 0-347 0,2 4 153 16</inkml:trace>
  <inkml:trace contextRef="#ctx0" brushRef="#br0" timeOffset="7573.87">4843 1435 25 0,'-8'9'210'0,"8"-9"0"0,0 0-2 16,0 0-3-16,0 0-9 0,24 6-10 0,-15-6-8 15,-9 0-7-15,27-3-12 0,-12 3-12 0,4-1-15 16,2 1-11-16,-4 0-14 0,2 0-9 0,-3 0-12 16,2 0-8-16,-1 1-11 0,1-1-10 0,-3 3-31 15,1-2-21-15,-6 1-29 0,2-2-31 0,2 1-26 16,-7 3-21-16,-7-4-28 0,20 2-37 16,-20-2-186-16,13-2-381 0,-13 2 169 0</inkml:trace>
  <inkml:trace contextRef="#ctx0" brushRef="#br0" timeOffset="8134.69">5492 1279 56 0,'0'0'240'15,"0"0"-23"-15,0 0-21 0,3-18-20 0,-3 18-14 0,0 0-10 16,10-16-11-16,-1 12-11 0,-5-3-7 16,4 0-7-16,2 1-14 0,-5-2-4 0,7 1-12 15,-2-2-3-15,4 0-10 0,1 1-6 0,-2 3-5 0,-4 1-4 16,4 1-7-16,1-4-2 0,-4 3-4 16,-1 1-4-16,3-1-6 0,-1 1 0 0,-11 3-8 15,22-3-2-15,-15 3-2 0,-7 0-5 0,0 0 0 0,23 3-5 16,-23-3-2-16,12 4 0 0,-5 0-2 0,-7-4-1 15,9 10-1-15,-6-4-2 0,-3-6 2 0,5 15-1 16,-2-8-2-16,-3-7 4 0,-3 24-3 0,1-10 3 16,-4 0-2-16,0 2 3 0,3 2-1 0,-7-3-1 15,4 2 3-15,-3 6 7 0,-2-3-1 0,4-2-1 16,1-2-1-16,-9 5 4 0,5-7-5 0,-1 8 3 16,-1-7-1-16,2 1 3 0,-1-4-8 0,2 0 4 15,-1-1-6-15,1 1 5 0,0-2-5 0,2-4 3 16,4 1-4-16,3-7 0 0,-9 9 1 0,9-9 3 0,-8 7 5 15,8-7-2-15,0 0 3 0,-6 8 1 16,6-8-6-16,0 0 4 0,0 0-5 0,0 0 0 16,0 0-2-16,0 0-1 0,0 0-1 0,0 0-3 15,27-18-2-15,-15 15 1 0,-3-1 6 0,1 0-9 16,4-2 3-16,1 4-2 0,-5 0-2 0,1-1 2 16,-11 3-2-16,25-2 1 0,-9 2 1 0,-5 0-5 0,7 0-6 15,-5 2-4-15,1 0-15 0,0-1-11 0,4 3-15 16,-3 0-15-16,2-2-17 0,-1 2-21 0,-3 1-16 15,1 0-18-15,-2-1-26 0,1-4-44 0,2 5-152 16,2-3-395-16,-7 2 175 0</inkml:trace>
  <inkml:trace contextRef="#ctx0" brushRef="#br0" timeOffset="40495.29">6290 1447 154 0,'0'0'211'15,"0"0"-13"-15,0 0-11 0,0 0-10 0,0 0-4 16,0 0-12-16,0 0-2 0,0 0-14 0,0 0-6 16,0 0-12-16,0 0-13 0,0 0-10 0,0 0-13 15,0 0-9-15,0 0-6 0,0 0-4 0,16 4-2 16,-16-4-6-16,-5 18-3 0,-1-6-7 0,-4-1-4 16,-2 4-2-16,2 1-7 0,-4 3-3 0,-2 1-4 0,-7 1-2 15,4 2-20-15,-9 3-35 0,7-6-18 0,0 1-21 16,-6 6-39-16,5-5-24 0,-1-2-32 0,4 0-238 15,-2-2-427-15,2-5 190 0</inkml:trace>
  <inkml:trace contextRef="#ctx0" brushRef="#br0" timeOffset="59530.7">6724 1197 39 0,'0'0'213'0,"0"0"-7"0,0 0-11 0,0 0-11 15,0 0-10-15,0 0-11 0,0 0-8 0,0-16-12 0,0 16-11 16,0 0-16-16,0 0-8 0,0 0-11 16,0 0-9-16,0 0-8 0,0 0-12 0,0 0-2 15,0 0-8-15,0 0-4 0,0 0-5 0,19 23-2 0,-16-16-3 16,0 1-3-16,0 7 8 0,0-7-2 0,4 5-4 15,-4-2-1-15,0 6-1 0,3-6 0 0,-1 3-5 16,-2-3-6-16,3 6 1 0,-6-4-5 0,6-1-2 16,-6 1 2-16,4-2-3 0,-4-1-6 0,3-1 4 15,-3-9-1-15,3 19-6 0,-3-13-2 0,0-6-1 16,3 16 2-16,-3-16-4 0,0 9 3 0,0-9-5 16,0 0 0-16,0 14 0 0,0-14 3 0,0 0-1 15,0 0 2-15,0 0 1 0,0 11 6 0,0-11 5 16,0 0 6-16,0 0-1 0,0 0-1 0,0 0-8 0,0 0-2 15,0 0 1-15,0 0 0 0,0 0-5 0,10-32-2 16,-7 25 1-16,3-6-2 0,-1 1-5 16,4-1-8-16,-3-1-4 0,4-1-7 0,-1-1-5 0,8-2-4 15,-7 4 3-15,-1 3 0 0,1-4-2 16,2 3 2-16,2-1 3 0,-4 4 0 0,2-2 3 16,-1 0 0-16,-2 3 2 0,1 3 2 0,-1-2-1 0,-2 1 1 15,-7 6 0-15,12-7 2 0,-12 7-3 0,8-6 3 16,-8 6-3-16,0 0 1 0,12-1 2 0,-12 1 2 15,0 0 0-15,0 0-1 0,13 14 0 0,-10-7 7 16,-3-7-2-16,3 17 2 0,-3-8 2 0,2 6 2 16,-2-1 1-16,3 1 3 0,0-1 1 0,-3-1 1 15,0 2-1-15,0-1-2 0,3 1-2 0,-3-2-1 16,3-2 4-16,-1-2 0 0,-2-9-1 0,0 18 0 16,0-7-3-16,3-3 2 0,-3-8-3 0,2 12 3 15,-2-12-6-15,3 11 4 0,-3-11 0 0,0 0 0 0,0 11 2 16,0-11 1-16,0 0 1 0,0 0-1 0,0 0 1 15,0 0 0-15,0 0-2 0,0 0 2 16,0 0-4-16,0 0-1 0,0 0-5 0,25-22-1 0,-22 15-4 16,0 0-10-16,5-6-4 0,-2 2-1 0,0 0-3 15,1 1-1-15,-1-4 3 0,0 1-1 0,4 1-1 16,-1 1 3-16,-1-2-1 0,-2 2 6 0,1-2 2 16,2 2-4-16,-3 4 5 0,-1-3 0 0,4 2 1 15,-3 2 3-15,-2 0-5 0,2-2 7 0,-6 8 0 16,10-10 0-16,-4 6 3 0,-6 4 3 0,14-7-4 15,-14 7 8-15,12-5-2 0,-12 5-1 0,7-2 7 16,-7 2 0-16,0 0 2 0,20 0 8 0,-20 0-2 16,12 10 4-16,-5-6-3 0,-1 7 4 0,-3-3-3 15,0 1 6-15,4 4 2 0,-4 0 1 0,3 1 1 16,0 2 5-16,-1-2-8 0,-2 0 2 0,3 3-5 16,-6-3 0-16,4 4-1 0,-4-1 1 0,3-4-2 15,0 5-1-15,0-5-2 0,-3 2-5 0,0-6 3 0,0-9-1 16,3 19 2-16,-3-12-5 0,0-7-2 15,3 17-10-15,-3-17-19 0,3 13-22 0,-3-13-20 16,2 9-25-16,-2-9-23 0,0 0-27 0,0 0-8 0,3 8-41 16,-3-8-237-16,0 0-461 0,0 0 205 0</inkml:trace>
  <inkml:trace contextRef="#ctx0" brushRef="#br0" timeOffset="59858.6">7841 1069 18 0,'0'0'226'0,"0"0"-12"0,-20-6-9 15,20 6-15-15,0 0-11 0,-15 17-9 0,5-12-7 16,4 3-11-16,-5 1-7 0,1 7-10 0,1-5-5 0,0 7-6 15,-1-3-10-15,4-2-10 0,-5 5-3 16,2 2-9-16,5-2 1 0,-2-1-13 0,3 0-7 16,0 1-5-16,6-4-7 0,-6 4-1 0,6-1-6 0,-3 0 2 15,6-1-9-15,-6 0-1 0,7 1-1 0,-1-1-11 16,3-3 1-16,2 0-6 0,-2 1 1 16,1 0-3-16,-1-5-6 0,-2 2-17 0,5-3-24 0,-4 4-33 15,5-3-26-15,-7-3-39 0,5 1-42 0,-2-4-39 16,-9-3-251-16,13 2-487 0,-13-2 216 0</inkml:trace>
  <inkml:trace contextRef="#ctx0" brushRef="#br0" timeOffset="60213.06">8097 1332 110 0,'3'-13'170'16,"5"2"-20"-16,-3-3-12 0,1 4-17 0,2-5-6 16,-2 4-18-16,0-4-6 0,0 2-9 0,1 0-9 15,-4 0-4-15,5 1 5 0,-5 5-2 0,3-3-3 0,-3 0 3 16,-3 10 5-16,6-11-10 0,-6 11-5 16,4-10-9-16,-4 10 0 0,0 0-16 0,3-10-1 15,-3 10-4-15,0 0-7 0,0 0 1 0,0 0-2 0,0 0 13 16,0 0 6-16,0 0-3 0,0 0 4 0,0 0-3 15,0 35-4-15,0-25 3 0,0-10 3 0,3 21 7 16,-3-9 4-16,0 4-5 0,3-2 0 0,-3-1-4 16,6 4-8-16,-5-2 3 0,2-1-7 0,0 1 2 15,3 1-8-15,-6 1-3 0,6 1 1 0,-4-4-1 16,1 3-4-16,0-1-22 0,-3-1-27 0,0 0-34 16,3-2-51-16,-3-13-33 0,3 18-41 0,-6-11-194 15,3-7-414-15,3 10 184 0</inkml:trace>
  <inkml:trace contextRef="#ctx0" brushRef="#br0" timeOffset="60459.5">8492 1464 247 0,'0'0'261'0,"0"0"-26"15,0 0-27-15,0 0-16 0,8 5-12 16,-8-5-19-16,3 12-10 0,-3-12-12 0,0 14-12 0,0-14-7 15,0 16-5-15,0-7-7 0,0-9-11 0,-3 25-11 16,1-13-2-16,1-3-12 0,-4 2-6 16,5 2-9-16,-3 3-2 0,0-7-4 0,0 2-8 0,3 0-3 15,-7-3 0-15,4 0-11 0,3-8-16 0,-6 16-23 16,3-9-25-16,3-7-28 0,-7 12-28 0,7-12-26 16,-6 10-32-16,6-10-29 0,0 0-211 0,0 0-422 15,0 0 186-15</inkml:trace>
  <inkml:trace contextRef="#ctx0" brushRef="#br0" timeOffset="61070.99">8788 1162 34 0,'0'0'199'0,"9"-5"-10"0,-9 5-17 16,13-7-11-16,-6 4-11 0,-7 3-9 0,18-7-9 15,-4 4-1-15,-4-1-8 0,2 2-4 0,5-2-3 16,-10 3-9-16,9-1-6 0,-7 1-6 0,-9 1-6 15,20-4-8-15,-10 3-4 0,-10 1-8 0,15 0-7 16,-15 0-9-16,16 0-3 0,-16 0-7 0,14 1-3 16,-14-1-9-16,9 7-1 0,-5-2-4 0,-4-5-1 15,6 9-3-15,2 0-3 0,-7-1-3 0,4 3 1 16,-5-11-3-16,0 21 2 0,0-10-4 0,-5 2 2 16,2 1 0-16,0 1 0 0,-6-2-3 0,8 4 3 15,-5-4 1-15,0 2 0 0,0 0-2 0,-5 0-2 16,6 1 2-16,-4-2-1 0,1 0 0 0,1 1-3 15,-5-2 1-15,-2-1 2 0,2 1-2 0,2 0-1 0,-2-6 0 16,-1 4-1-16,5-1-2 0,2-3 3 0,0-3-5 16,6-4 0-16,-13 12 1 0,8-8 1 15,5-4-3-15,-9 8 2 0,9-8-2 0,0 0 3 0,-6 8-1 16,6-8 4-16,0 0-2 0,0 0 0 0,0 0-2 16,0 0 2-16,0 0-5 0,0 0 2 0,0 0-2 15,0 0 0-15,33 0 1 0,-21-1-2 0,-12 1 1 16,27-4 2-16,-12 1-3 0,3 2 0 0,-3-2-1 15,1 3 3-15,-2-3-1 0,2 3 1 0,-1 0-2 16,1-1-2-16,-16 1 1 0,21 0 0 0,-15-3 0 16,-6 3-2-16,16 0-13 0,-16 0-16 0,14-1-13 15,-14 1-16-15,0 0-9 0,12-3-14 0,-12 3-16 16,0 0-31-16,12-6-32 0,-12 6-55 0,0 0-149 0,1-14-397 16,-1 14 175-16</inkml:trace>
  <inkml:trace contextRef="#ctx0" brushRef="#br0" timeOffset="61387.94">9260 1045 80 0,'0'0'177'16,"0"0"-19"-16,0 0-7 0,0 0-11 0,0 0-12 0,0 0-12 15,33 22-11-15,-27-15 1 0,-1 1-6 0,1 2-4 16,0 3-5-16,0 0 1 0,1 2 2 0,3 6-3 16,-4 0-3-16,0 1-1 0,3 0-5 0,-1 0-3 15,-1-1-7-15,-1 1-4 0,-3-6 1 0,0 3-4 16,0 0-4-16,-3 3-3 0,3-2-1 0,-6-2-2 16,0-1-5-16,3 1-2 0,-4-1-7 0,2 1 0 15,1-5-8-15,-4 1-1 0,-2-1-4 0,2 2-1 0,1-5-4 16,-4-2-18-16,5 1-25 0,0 0-32 15,-3-2-30-15,-1 0-29 0,7-7-32 0,-10 11-36 0,4-7-206 16,6-4-417-16,0 0 186 0</inkml:trace>
  <inkml:trace contextRef="#ctx0" brushRef="#br0" timeOffset="61630.42">9597 1475 152 0,'8'-4'270'0,"-8"4"-20"16,19-2-21-16,-10 1-17 0,-9 1-15 0,27-7-15 15,-12 6-13-15,3-1-12 0,0 2-15 0,-5-1-9 16,7-2-14-16,-4 2-12 0,0-1-9 0,2 1-10 16,0-2-7-16,-3 2-12 0,-4 1-4 0,5-1-9 15,-16 1-4-15,19 0-17 0,-19 0-21 0,17 1-23 16,-17-1-24-16,13 0-19 0,-13 0-31 0,0 0-27 15,0 0-31-15,9-6-45 0,-9 6-192 0,0 0-408 16,0 0 180-16</inkml:trace>
  <inkml:trace contextRef="#ctx0" brushRef="#br0" timeOffset="61830.06">9773 1274 193 0,'0'0'198'0,"0"0"-8"0,0 0-6 15,-13 16-11-15,13-16-9 0,3 20-1 0,-3-20-10 16,4 20-8-16,-1-7-8 0,0 4-14 0,0-3-10 16,-3 7-11-16,3-7-12 0,-3 4-5 0,3 0-10 15,-3-2-5-15,0 2-4 0,-3 5-9 0,3-8-18 16,-3 3-30-16,0-1-32 0,0 1-34 0,-1-5-46 16,-2 0-50-16,4-1-213 0,-2-1-396 0,4-11 176 15</inkml:trace>
  <inkml:trace contextRef="#ctx0" brushRef="#br0" timeOffset="63251.74">10210 1272 5 0,'0'0'241'0,"0"0"-9"0,0 0-9 0,5-11-12 15,-5 11-18-15,0 0-12 0,0 0-7 0,0 0-11 16,0 0-13-16,7-7-12 0,-7 7-17 0,0 0-8 16,0 0-15-16,0 0-10 0,0 0-7 0,0 0-7 0,0 0-6 15,0 0-1-15,15 15-2 0,-15-15-4 16,9 14-4-16,-3-7-1 0,0 2-3 0,-6-9-4 15,12 17-4-15,-8-7-9 0,-1 3-2 0,3 1 2 0,0 0-7 16,-1 0-2-16,-2-3-5 0,1 1 1 16,-1 3-3-16,0-5 1 0,0 1-2 0,-1-1-5 15,1 0-2-15,-3 1-1 0,0-11 0 0,3 18 1 0,-3-11 0 16,0-7-1-16,3 12-1 0,-3-12-1 0,3 10-3 16,-3-10 7-16,0 10-5 0,0-10 4 0,0 0-1 15,0 0-1-15,0 0 0 0,6 7 1 0,-6-7-2 16,0 0 1-16,0 0-4 0,0 0 0 0,0 0-3 15,0 0-10-15,0 0-6 0,7-29-5 0,-1 19-9 16,-1-4-5-16,1 3-6 0,0-6-2 0,2 3-2 16,0 0 0-16,1-3 5 0,1 4 1 0,-1-3 3 15,0 3 2-15,0-1 4 0,-1 2 4 0,2 0 4 16,-5 2 1-16,0 2-1 0,3 1 6 0,-8 7 1 0,10-10 4 16,-5 3-3-16,-5 7 2 0,7-4 4 15,-7 4-7-15,0 0 2 0,8-9 1 0,-8 9-1 16,0 0 3-16,0 0-2 0,0 0 2 0,0 0 0 0,15 11 2 15,-15-11 5-15,4 9-3 0,-4-9 2 0,2 16 1 16,-2-16 1-16,6 16-1 0,-5-6 8 0,1 0 2 16,-2 1 0-16,3-1 1 0,-3 4-5 0,0 1 5 15,1-6-2-15,-1-9 1 0,0 21-4 0,2-13 1 16,1 3 0-16,-3-11 2 0,0 16-3 0,1-8-1 16,-1-8 0-16,0 13 4 0,0-13-5 0,0 10 3 15,0-10-2-15,0 0 2 0,0 11 3 0,0-11 1 16,0 0-7-16,0 0 4 0,0 0-3 0,0 0-1 15,0 0-2-15,0 0 5 0,0 0-4 16,22-17-3-16,-22 17-4 0,11-15-3 0,-5 5-6 0,0-1-1 16,3 1-10-16,-2-3 5 0,1 0-2 0,1-3 1 15,1 6-4-15,0-5 5 0,-1 2 2 0,-3-1 1 16,6 2 3-16,-3-1 4 0,-1 2-2 0,2 1 3 16,-4 4 3-16,0-1 3 0,-6 7 2 0,9-11 6 0,-4 7 1 15,-5 4 0-15,7-10 1 0,-7 10 1 0,7-4 0 16,-7 4-5-16,0 0 3 0,0 0-2 0,14-3 1 15,-14 3 2-15,0 0 4 0,12 10 2 0,-12-10 3 16,6 9-3-16,-2 0 3 0,-4-9 4 0,5 16-1 16,-1-5 4-16,-1 0-2 0,0 4 0 0,0-5 0 15,-1 5 1-15,1 2-6 0,-3-4 0 0,0-1-4 16,1 1 2-16,-1 0-3 0,0 3 3 0,0-3-4 16,0-13 1-16,-1 21-2 0,1-12 3 0,-3 2-5 15,3-11-20-15,0 16-14 0,0-16-19 0,-2 13-25 16,2-13-22-16,0 0-22 0,-4 13-21 0,4-13-34 0,0 0-71 15,0 0-153-15,0 0-426 0,0 0 189 16</inkml:trace>
  <inkml:trace contextRef="#ctx0" brushRef="#br0" timeOffset="64503.95">11861 1378 70 0,'0'0'230'0,"0"0"-21"0,0 0-5 16,0 0-11-16,5 14-13 0,-5-14-7 0,0 0-6 0,-9 23-11 16,6-15-7-16,3-8-11 0,-6 21-4 0,1-12-12 15,-1 3-13-15,3-1-10 0,-1 1-8 16,-2 0-7-16,2 1-10 0,-1 0-7 0,1-4-6 0,1 5-4 16,1-4-7-16,-4-3-2 0,3 4-3 0,3-11-6 15,-6 17-4-15,5-10-16 0,1-7-21 0,-3 11-30 16,3-11-21-16,-5 10-27 0,5-10-31 0,0 0-22 15,0 0-42-15,0 0-229 0,0 0-435 0,0 0 192 16</inkml:trace>
  <inkml:trace contextRef="#ctx0" brushRef="#br0" timeOffset="65113.61">12179 1304 168 0,'-6'4'175'0,"6"-4"-8"16,-6 7-12-16,6-7-7 0,0 0-20 0,-7 8 1 16,7-8-2-16,0 0-9 0,-2 11-3 0,2-11-2 15,0 0-2-15,8 13-7 0,-8-13-3 0,10 10-4 16,-4-6-9-16,3 0-4 0,-2 3-7 0,4-1-7 16,-2-3-6-16,4 5-6 0,-2-2-9 0,1-3-1 15,1 4-3-15,-3-1-7 0,1 2-2 0,2 0-3 16,-2 0-2-16,1 2-7 0,-2-2-3 0,2-1-4 15,0 2 3-15,-5-3-3 0,2 0 0 16,-3-1-5-16,2 1 0 0,-2 2-3 0,-6-8 3 0,7 11-4 16,-2-5 3-16,-5-6-6 0,6 9 0 0,-6-9 1 15,6 9 3-15,-6-9-3 0,0 0 1 0,0 0 3 16,-8 17-4-16,8-17 1 0,-12 7 0 0,5-4 0 16,7-3-3-16,-18 4 0 0,9 0-12 0,9-4-19 0,-19 3-15 15,8 0-23-15,1-2-32 0,10-1-7 16,-20 0-30-16,20 0-29 0,-18-4-221 0,18 4-415 15,-13-7 184-15</inkml:trace>
  <inkml:trace contextRef="#ctx0" brushRef="#br0" timeOffset="64791.73">12207 1221 134 0,'11'-2'221'0,"-11"2"-16"15,16-2-19-15,-5-2-12 0,-11 4-10 0,22-1-10 16,-10 0-11-16,3 0-8 0,1 1-9 0,1-4-4 16,-2 4-11-16,1 0-5 0,0-2-8 0,2 1-7 15,0 1-11-15,-1 0-2 0,-4 0-8 0,-13 0-10 16,21 0-7-16,-11 0-5 0,-10 0-3 0,15 1-13 15,-15-1-1-15,12 2-12 0,-12-2-17 0,0 0-17 16,0 0-12-16,14 4-18 0,-14-4-22 0,0 0-34 16,0 0-15-16,0 0-29 0,0 0-43 0,-27 9-143 15,27-9-358-15,-20 0 158 0</inkml:trace>
  <inkml:trace contextRef="#ctx0" brushRef="#br0" timeOffset="65444.7">12732 1126 21 0,'0'0'211'0,"17"11"-13"0,-10-8-9 0,5 7-17 16,-1-2-14-16,0 3-8 0,-2 0-11 0,3 2-9 15,-1 0-10-15,-2 4-4 0,-2-3 0 16,-1 3-5-16,0-2-8 0,0 3-2 0,-3 3-2 0,-3 1-11 15,3-3-10-15,-6-1-2 0,0-1-2 0,-1-3-6 16,-4 4-6-16,-5 1-8 0,4-3 0 0,-3 1-8 16,-6-1-5-16,2 0-5 0,-2 1-14 0,4-6-30 15,-1-1-21-15,-1 2-28 0,1-5-27 0,0 1-32 16,8-3-32-16,-5 1-52 0,1-2-166 0,11-4-395 16,-13 4 175-16</inkml:trace>
  <inkml:trace contextRef="#ctx0" brushRef="#br0" timeOffset="65817.8">13117 1373 227 0,'11'-3'260'0,"-11"3"-15"0,20 0-17 15,-8-3-17-15,3 3-15 0,3 0-12 0,2 0-10 16,-3 3-14-16,6-3-10 0,-4 0-16 0,2 0-14 15,3 2-10-15,-5-1-10 0,7-1-10 0,-7 0-8 16,-1 0-11-16,-2 0-7 0,1 1-6 0,-2 3-8 16,-3-4-8-16,-3 0-17 0,2 2-22 0,-11-2-14 15,17 1-18-15,-17-1-21 0,12 0-26 0,-12 0-42 16,0 0-40-16,0 0-55 0,7-8-176 0,-7 8-420 16,-1-16 186-16</inkml:trace>
  <inkml:trace contextRef="#ctx0" brushRef="#br0" timeOffset="66023.91">13295 1221 28 0,'0'0'221'16,"0"10"-7"-16,0-10-7 0,0 17-7 0,-2-4-11 16,4 0-6-16,-1 3-10 0,2 2-11 0,-1-1-10 15,-1-1-12-15,1 0-13 0,0 8-15 16,1-7-10-16,0 7-4 0,-3-1-11 0,2-4-10 0,-1-2-5 15,-1 1-4-15,2-2-18 0,-2 3-32 0,3-3-34 16,-3 0-35-16,-3 1-53 0,6-4-58 0,-6-1-230 16,3-12-424-16,3 18 188 0</inkml:trace>
  <inkml:trace contextRef="#ctx0" brushRef="#br0" timeOffset="63555.24">11131 1124 91 0,'0'0'238'16,"0"0"-24"-16,0 0-20 0,0 0-12 0,0 0-6 15,0 0-13-15,0 0-2 0,0 0-9 0,-8 31-2 0,10-17-6 16,-1-1-2-16,-1 4-1 0,-1-5-14 16,2 5-2-16,1 0-5 0,2 3 7 0,1 2-12 15,-4-2-3-15,1-6-2 0,3 8-10 0,1 2-11 16,-3-7-7-16,2 2-6 0,-1-2-6 0,-1 0-7 0,5-1-8 15,-4 0-4-15,2-3-4 0,0 0-1 16,0-1-6-16,-1-1-18 0,-1-1-22 0,2 0-19 0,0-3-23 16,-3 2-21-16,3-4-28 0,-6-5-27 0,12 11-40 15,-8-8-52-15,-4-3-53 0,0 0-198 0,18-3-498 16,-18 3 221-16</inkml:trace>
  <inkml:trace contextRef="#ctx0" brushRef="#br0" timeOffset="64239.59">11403 1193 74 0,'0'0'230'0,"0"0"-16"16,0 0-14-16,0 0-20 0,0 0-16 0,0 0-15 16,3-14-16-16,-3 14-11 0,0 0-16 0,9-6-5 15,-9 6-9-15,9-4-10 0,-9 4-4 0,0 0-6 16,15-4-7-16,-15 4-1 0,17 0-1 0,-17 0-3 15,15 4-3-15,-8 0 0 0,5-2-5 0,-3 3 2 16,3-3-2-16,-2 2-1 0,1-1-3 0,-1 3-5 16,-1-1-2-16,2 1-6 0,-4 1-4 0,0 1-3 15,-1-2-2-15,0 2-1 0,-3-1-5 0,2 1 2 0,-5-8-5 16,6 16 3-16,-6-8-6 0,0-8 0 16,-8 16 0-16,4-6-2 0,-2 0 1 0,0-2 3 15,-3-1-4-15,2 0 2 0,-1 0-6 0,-1 0-1 0,2-3-1 16,-1 3 1-16,-1-1 2 0,9-6 0 0,-10 10-1 15,10-10-2-15,-8 7-7 0,8-7 6 16,-7 5-5-16,7-5 5 0,0 0-7 0,-8 6 6 0,8-6-1 16,0 0 1-16,0 0-2 0,0 0 3 0,0 0-3 15,0 0-3-15,0 0-1 0,24 7 3 0,-24-7-4 16,17-3 1-16,-17 3 2 0,19 0 0 0,-8 0-3 16,-11 0 1-16,17 1 0 0,-8-1 0 0,-9 0 2 15,18 0-4-15,-10 2 2 0,-8-2 2 0,0 0-3 16,16 0 0-16,-16 0-1 0,9 6 3 0,-9-6 0 15,0 0-3-15,9 5 0 0,-9-5 5 0,9 6-7 16,-9-6 3-16,3 8-1 0,-3-8 3 0,0 0 3 16,0 17 4-16,0-17 3 0,0 0-3 0,-6 20 4 0,3-12-1 15,3-8 0-15,-7 14 4 0,2-7-4 16,5-7 3-16,-12 13-2 0,5-7 0 0,-2-1-6 16,0 2 7-16,-2 1-2 0,-1-1-11 0,4-1-16 0,-4 2-21 15,1-3-23-15,2 0-31 0,-3 0-28 0,3-4-33 16,9-1-37-16,-13 5-229 0,13-5-455 15,-12 0 201-15</inkml:trace>
  <inkml:trace contextRef="#ctx0" brushRef="#br0" timeOffset="67250.85">13927 1025 191 0,'3'-17'198'0,"0"10"-16"0,-3 7-12 16,7-12-15-16,-1 6-12 0,-6 6-16 0,12-11-7 16,-4 5-7-16,-1-1-9 0,4 5-5 0,2-3-14 15,0 0-2-15,1 3-5 0,-2-2-4 0,3 2 0 16,3 0-1-16,-5 2-3 0,2 0 4 0,0 2-4 15,1-2-2-15,-1 2-2 0,0 4-5 0,1 2-3 16,-2-4-4-16,-1 2-5 0,1 2-5 0,-5 2-5 16,-2-3-3-16,4 3-9 0,-4-3 6 0,-1 0-9 15,-3 0 0-15,1 3-3 0,-4-10 0 0,8 18-4 16,-7-11 3-16,-1 4-3 0,0-11-1 0,-7 15 0 16,1-5 0-16,-3-4 1 0,-3 4-3 0,-1 0-2 15,-1-2 1-15,-4 0-10 0,2-3-26 0,1 5-20 0,-3-5-25 16,0 2-26-16,3-3-32 0,-3 4-29 15,4-6-37-15,0 4-203 0,2-5-428 0,12-1 190 0</inkml:trace>
  <inkml:trace contextRef="#ctx0" brushRef="#br0" timeOffset="66889.09">13943 1031 51 0,'6'-13'261'15,"-3"6"-11"-15,-3 7-2 0,8-10-15 0,-8 10-14 16,6-12-8-16,-6 12-9 0,4-8-3 0,-4 8-19 0,0 0-7 15,6-9-18-15,-6 9-18 0,0 0-17 0,0 0-17 16,0 0-7-16,0 0-8 0,0 0-10 16,0 0-8-16,11 25-8 0,-11-14-1 0,3 6-7 0,-2 1-7 15,4 6-4-15,-3 0-6 0,0-2-4 0,-2 3-1 16,3 2 1-16,-3-3-6 0,1 4-2 16,1-4 0-16,1 1-2 0,-2-1-5 0,-1 1 4 0,3-6-6 15,0-3 2-15,-3 4-3 0,2-2-15 0,2-4-19 16,-2-1-21-16,-2 1-20 0,1 1-20 0,-2-6-24 15,-1 2-27-15,2-11-32 0,-6 15-22 0,6-15-48 16,-7 9-209-16,7-9-478 0,0 0 211 0</inkml:trace>
  <inkml:trace contextRef="#ctx0" brushRef="#br0" timeOffset="67738.46">14225 1444 47 0,'11'2'281'0,"-11"-2"-26"0,0 0-27 16,0 0-21-16,0 0-22 0,0 0-20 16,0 0-20-16,0 0-14 0,0 0-10 0,0 0-11 0,1 12-16 15,-1-12-6-15,0 0-7 0,2 11-1 16,-2-11-7-16,9 7-1 0,-9-7-3 0,4 10-1 16,2-7-6-16,-6-3-5 0,12 11-2 0,-5-5 1 0,1-4-8 15,4 0-2-15,1 3-4 0,1-2-3 0,-1 2-4 16,5-2-5-16,-2-3-1 0,1 0-2 0,-7 0-3 15,7 2 0-15,-4-4-6 0,2 0 3 0,-15 2-3 16,21-9-5-16,-12 4-1 0,-2-2 2 0,1 0-4 16,-8 7-3-16,6-17-1 0,-6 9-1 0,0 8-5 0,-5-24-5 15,-1 17-2-15,-3-4 1 0,2-2-1 16,-7 6-5-16,-4-4-8 0,4 5-7 0,-6 2-7 16,2-3-5-16,2 4-7 0,-2-1-9 0,0 3-12 15,2 0-10-15,-1 2-16 0,17-1-15 0,-22 1-22 0,11-1-15 16,11 0-27-16,-13 4-186 0,13-4-389 0,-9 2 172 15</inkml:trace>
  <inkml:trace contextRef="#ctx0" brushRef="#br0" timeOffset="68455.69">14752 1129 87 0,'-3'-21'269'0,"3"13"-17"0,0 8-19 0,0-18-21 0,0 18-18 15,6-11-17-15,-2 2-15 0,-4 9-17 0,11-12-15 16,-3 7-11-16,0 2-10 0,4-3-13 16,-2-3-9-16,4 3-7 0,2 4-9 0,-5 1-6 15,5-3-5-15,-1 4-9 0,0 0 0 0,-15 0-7 16,25 0-3-16,-13 0-3 0,3 6-6 0,-3-5-3 16,0 3-5-16,1 0-4 0,-5 1 1 0,5 3-4 15,-5-1-2-15,-1 0-1 0,-1 0 0 0,0 1-2 0,-3 1 2 16,-3-9-6-16,4 17 3 0,-4-7 0 0,0-10-2 15,-7 20 0-15,3-9 3 0,-7 0-5 0,-2-3-17 16,-4 3-14-16,2 0-25 0,-3-4-29 0,2 2-32 16,-5 2-32-16,6-4-33 0,0 1-236 15,-4-2-445-15,6-2 197 0</inkml:trace>
  <inkml:trace contextRef="#ctx0" brushRef="#br0" timeOffset="68112.27">14770 1151 179 0,'0'0'250'0,"0"0"-23"15,0 0-25-15,0 0-18 0,0 0-7 0,10 14-4 16,-10-14-5-16,6 16-8 0,-3-8-16 0,1 0-5 0,1 6-7 15,-1-1-5-15,-1 4-7 0,0-4-9 16,0 1-8-16,0 3-3 0,2-2-2 0,1 1-13 16,-6-2-4-16,3 2-11 0,-2-1-3 0,2 2-7 0,-1 0-1 15,-1-3-15-15,4 0 0 0,-5-2-3 0,0 3-5 16,1-1-3-16,-1-14-14 0,2 17-20 0,-4-7-19 16,2-10-18-16,-1 16-23 0,-1-8-14 0,2-8-18 15,-9 11-25-15,9-11-16 0,-4 7-20 16,4-7-29-16,0 0-73 0,0 0-128 0,0 0-415 0,0 0 184 15</inkml:trace>
  <inkml:trace contextRef="#ctx0" brushRef="#br0" timeOffset="69254.98">14974 1475 119 0,'0'0'151'0,"21"-24"-1"0,-21 24-9 0,0 0 1 16,4-6-2-16,-4 6-1 0,0 0-1 0,0 0-5 16,8-10-7-16,-8 10-13 0,0 0-1 15,0 0-9-15,0 0-6 0,0 0-3 0,1-9-5 0,-1 9-12 16,0 0-4-16,0 0-6 0,0 0-11 0,6-7-2 15,-6 7-7-15,0 0-3 0,0 0-6 0,14-3-6 16,-14 3-1-16,13-1-6 0,-13 1 1 0,0 0-1 16,19 0-4-16,-19 0-2 0,17 1 0 0,-17-1 0 15,15-2 1-15,-15 2 1 0,13 0 2 0,-13 0 0 16,18 0-5-16,-18 0 0 0,15 1-3 0,-15-1 1 0,13 1-2 16,-13-1 0-16,9 3-1 0,-9-3-3 15,11 3-1-15,-11-3-4 0,9 4 3 0,-9-4-4 16,0 0 2-16,7 3-2 0,-7-3 0 0,0 0-1 0,12 6 1 15,-12-6-3-15,0 0 0 0,0 0 2 0,8 10-6 16,-8-10 2-16,0 0 3 0,4 8-1 16,-4-8 0-16,1 8 0 0,-1-8 1 0,0 0-3 0,0 15 6 15,0-15-5-15,0 0 6 0,-7 15-4 0,7-15 3 16,-4 12-4-16,-1-7 0 0,-1 2-1 0,6-7 3 16,-13 15 0-16,7-11 5 0,-2 1-5 0,-2 2 3 15,2 1-4-15,1-3-1 0,-4 1 4 0,11-6-2 16,-16 8 0-16,9-1-2 0,7-7-1 0,-17 7 2 15,8-6 2-15,9-1 0 0,-15 6-1 0,6-4 0 16,9-2-3-16,-9 5 3 0,9-5 0 0,0 0 4 16,-11 3-6-16,11-3-1 0,0 0 3 0,0 0 4 15,0 0-6-15,0 0 2 0,0 0-1 0,0 0-2 0,0 0 0 16,0 0 3-16,0 0-1 0,0 0-3 0,0 0-2 16,0 0 0-16,0 0 0 0,34-14 3 15,-22 14-7-15,3-3 4 0,-3 0-3 0,4 2 0 0,-3-2 4 16,2 3-2-16,0-3 0 0,-1 2 2 0,-14 1-1 15,24 1 1-15,-16-1-1 0,3 3 1 0,-11-3-2 16,19 1 4-16,-8-1-1 0,-11 0-3 0,16 3 3 16,-8 0-1-16,2 0 0 0,-10-3 3 0,16 0-4 15,-16 0 2-15,17 5 1 0,-7-4 1 0,-10-1-1 16,17 5 2-16,-8-5 1 0,-9 0-3 0,15 5 1 16,-6-4 2-16,-9-1-2 0,11 1 3 0,-11-1-2 15,14 3 1-15,-14-3 0 0,10 1-1 0,-10-1-13 16,0 0-12-16,0 0-30 0,0 0-28 0,0 0-32 15,17-5-37-15,-17 5-61 0,0 0-179 0,6-11-423 0,-6 11 187 16</inkml:trace>
  <inkml:trace contextRef="#ctx0" brushRef="#br0" timeOffset="70018.92">15816 1144 256 0,'3'-15'248'0,"-3"15"-11"0,5-11-22 16,-1 2-20-16,-4 9-13 0,12-9-20 15,-4 6-16-15,-8 3-14 0,15-10-10 0,-5 5-13 16,-1 4-10-16,3-3-10 0,1 4-9 0,-1-1-10 0,3 5-4 16,-3-3-11-16,-1 0-2 0,2 4-8 0,-1 0-4 15,4 0-7-15,-2 3 2 0,-5-4-4 0,-2 6-5 16,5-3-2-16,-4 0-5 0,-2-1 2 0,-6-6 1 16,7 12-8-16,-2-2 2 0,-2-3-2 0,-3-7-3 15,0 13 2-15,0-13 3 0,-3 14-6 0,-6-5 3 16,1-1-3-16,-2-1 3 0,-4 1-11 0,-2 0-26 15,-1-1-32-15,0 1-24 0,-1-3-39 16,1 5-35-16,1-6-49 0,1 0-187 0,0 2-422 0,3-2 186 16</inkml:trace>
  <inkml:trace contextRef="#ctx0" brushRef="#br0" timeOffset="69724.05">15840 1212 92 0,'0'0'308'0,"0"0"-21"0,0 0-27 0,0 0-28 16,8-6-24-16,-8 6-22 0,0 0-23 0,0 0-13 16,0 0-18-16,0 0-11 0,7 25-7 0,-5-15-5 0,1-1-8 15,-2 6 3-15,2-1-4 0,0 4-5 16,0 4-8-16,0-3-2 0,-1-3-9 0,4 8-6 15,-5-4-5-15,1 1-6 0,-2-5-8 0,3 0 2 16,-2 2-5-16,1-1-9 0,-2-1-2 0,0-3-4 0,0 2-2 16,0-3 2-16,3 1-8 0,-3-3 1 0,0-10-3 15,0 19-4-15,0-9-21 0,0-10-11 0,0 13-19 16,0-13-14-16,0 14-19 0,0-14-15 0,0 0-15 16,-3 11-13-16,3-11-21 0,0 0-29 0,0 0-21 15,0 0-46-15,0 0-190 0,0 0-451 0,-17-24 200 16</inkml:trace>
  <inkml:trace contextRef="#ctx0" brushRef="#br0" timeOffset="70519.47">16338 1464 242 0,'0'0'244'0,"14"-6"-20"0,-14 6-22 0,15-4-8 16,-15 4-16-16,13-3-12 0,-2 3-9 0,-11 0-14 0,21 0-13 15,-21 0-9-15,20 3-10 0,-8-3-10 0,0 0-5 16,-12 0-13-16,21 3-8 0,-12-2-3 16,-9-1-6-16,24 2-11 0,-14-2-4 0,1 1-9 0,-11-1-1 15,16 4-2-15,-16-4-4 0,14 3-6 0,-14-3-10 16,15 1-18-16,-15-1-12 0,10 0-18 0,-10 0-21 15,0 0-18-15,0 0-20 0,0 0-27 0,12 2-43 16,-12-2-41-16,0 0-168 0,0 0-397 0,0 0 176 16</inkml:trace>
  <inkml:trace contextRef="#ctx0" brushRef="#br0" timeOffset="70936.13">16361 1479 48 0,'0'0'248'16,"-9"3"-6"-16,9-3-18 0,0 0-16 0,0 0-18 0,0 0-16 16,0 0-18-16,0 0-13 0,-12 6-12 15,12-6-12-15,0 0-5 0,-8 4-10 0,8-4-8 16,0 0-10-16,-11 10-1 0,11-10-11 0,-12 6-4 0,12-6-8 16,-5 9-9-16,5-9-3 0,-4 7-7 15,4-7-2-15,-9 9-6 0,9-9-3 0,-6 9 0 16,6-9-6-16,0 0 2 0,0 13-6 0,0-13 4 15,0 0-7-15,3 15 0 0,-3-15-1 0,7 11 2 0,-1-5-7 16,-6-6 2-16,14 8-4 0,-8-2 3 0,1-1-4 16,-7-5 0-16,19 5-2 0,-8-2 1 0,-2 1-3 15,1-1 1-15,1 1-2 0,-1-2-1 0,-1 1-1 16,2-1 0-16,-3 3 0 0,3-3 2 0,-2 2-2 16,-9-4 0-16,15 6-4 0,-6-3 2 0,-9-3-2 15,10 8-1-15,-4-5 0 0,-6-3 1 0,8 6-1 16,-8-6 3-16,4 9-1 0,-1-2-2 0,-3-7 2 15,3 10 0-15,-3-10 2 0,0 0 2 0,-6 20-1 16,6-20 2-16,-10 11 1 0,5-6-3 0,-7 4-1 0,-1-3 3 16,-2-1-4-16,-3 0-17 0,0 1-24 0,-9-1-27 15,8 0-24-15,-2-2-38 0,5-2-26 0,-2-1-42 16,0 2-220-16,3 0-450 0,0-2 199 0</inkml:trace>
  <inkml:trace contextRef="#ctx0" brushRef="#br0" timeOffset="167742.48">17539 1266 46 0,'13'0'165'0,"-13"0"-2"0,20 2-12 0,-7-1-12 16,2 2-10-16,0-2-11 0,3 0-7 0,1 1-17 16,2 1-4-16,-1-3-6 0,1 0-17 0,-2 5 2 15,0-2-11-15,1 0-2 0,-1-1-9 0,-3 0-1 16,2-2-7-16,0 3-1 0,-3 0-3 0,0-3-4 15,-3 4-5-15,3-4-5 0,-3 3 0 0,-12-3-5 16,21 1 1-16,-21-1 1 0,16 0-2 0,-16 0-1 16,14 2-4-16,-14-2-14 0,9 1 7 0,-9-1-13 15,0 0-11-15,11 3-12 0,-11-3-12 0,0 0-13 16,0 0-11-16,0 0-33 0,0 0-26 0,0 0-120 16,0 0-267-16,0 0 117 0</inkml:trace>
  <inkml:trace contextRef="#ctx0" brushRef="#br0" timeOffset="168033.95">17675 1510 79 0,'18'-2'205'0,"-18"2"-16"0,21 0-10 16,-8-1-12-16,0 1-18 0,4-1-5 0,-1 1-15 0,4-3-11 15,-1 3-10-15,0 0-13 0,-1-1-9 0,0-1-6 16,2 2-6-16,-3 2-10 0,3-2-6 15,-5 0-6-15,0 1-7 0,1-1-7 0,-1 3-17 0,-5-1-17 16,1-2-24-16,-11 0-20 0,18 5-20 0,-9-3-29 16,-9-2-21-16,12 5-185 0,-12-5-318 0,10 4 141 15</inkml:trace>
  <inkml:trace contextRef="#ctx0" brushRef="#br0" timeOffset="183248.65">18540 1250 191 0,'0'0'203'0,"0"0"-15"0,0 0-10 0,0 0-18 0,0 0-15 16,0 0-9-16,0 0-11 0,0 0-10 0,0 0-8 16,0 0-5-16,0 0-9 0,0 0-6 0,0 0-6 15,0 0-5-15,0 0-3 0,0 0-4 0,10-5-2 16,-10 5-8-16,0 0-4 0,5-8-4 0,-5 8-5 15,4-9-7-15,-4 9-1 0,0 0-3 0,8-15-5 0,-5 12 0 16,-3 3-5-16,7-13-4 0,2 8 0 16,-2-1-4-16,1-1 0 0,-1-1-3 0,1 2-8 15,-1-2 6-15,5 1-1 0,-1-3-3 0,-2 3 0 0,1 1-1 16,3 1 0-16,1-4-4 0,-4 5 3 0,1 2-2 16,-2-3 1-16,3 1-4 0,-12 4 1 15,21-3 0-15,-14 0 1 0,5 3-5 0,-12 0 1 0,18-1-2 16,-18 1-1-16,15 2 2 0,-15-2 2 0,12 4 0 15,-12-4 0-15,10 5-6 0,-5 0 2 0,-5-5 3 16,6 11-2-16,-5-3-2 0,-1-8 4 0,1 18 2 16,-2-7-2-16,1 3-1 0,-3-1 1 0,-1 2 0 15,-2 0 1-15,0 1-2 0,0-1 3 0,-2 0 1 16,-1 0 1-16,-4 2-3 0,2 0 1 0,2-5-1 16,-1 3 2-16,0 0-2 0,2-1 0 0,-4-3 1 15,-1 3 2-15,1 1 0 0,-3-3 2 0,3 2-3 16,-1-3 1-16,-2 0-5 0,1 2 4 0,1-2-1 15,1-4 2-15,-2 3 0 0,1 0-1 0,6-5 0 16,-5 3 1-16,1-3-2 0,4-1 2 0,7-4 0 16,-15 9 1-16,15-9 1 0,-11 6 0 0,11-6 0 0,-7 6-2 15,7-6 2-15,0 0 4 0,-9 4-2 0,9-4-4 16,0 0 0-16,0 0 0 0,0 0-2 0,0 0 2 16,0 0-2-16,0 0-2 0,0 0-1 0,0 0-1 15,0 0 2-15,27-21 2 0,-15 16-1 0,-3-1 0 16,3 0-1-16,3 2-1 0,2 3 2 0,0-5 1 15,2 2 0-15,8-1 0 0,-3 3-5 0,6-3 6 16,0 2-4-16,-4 1 4 0,1-1-3 0,0 2 1 16,-2-3-1-16,1 4 1 0,-11 0 0 0,1-2 1 15,-2 1-2-15,2 1 1 0,-7 1 0 0,-9-1 0 0,21 0-1 16,-11 2 2-16,-10-2-4 0,15 0 1 16,-15 0-9-16,14 0-4 0,-14 0-16 0,10 4-6 15,-10-4-10-15,0 0-15 0,0 0-11 0,0 0-15 0,7 6-14 16,-7-6-23-16,0 0-19 0,0 0-47 15,0 0-127-15,8 3-344 0,-8-3 153 0</inkml:trace>
  <inkml:trace contextRef="#ctx0" brushRef="#br0" timeOffset="183949.26">19265 1043 47 0,'0'0'214'0,"0"0"-17"0,0 0-15 0,1-16-20 16,-1 16-18-16,0 0-9 0,12-7-11 0,-12 7-11 0,13-2-13 15,-13 2-2-15,18-4-9 0,-9 4-5 0,-9 0-5 16,32 0-2-16,-13 0-3 0,-3 0-3 16,5 5-2-16,5-5-4 0,-7 1-2 0,5 4-3 0,-5 1-4 15,8 1-10-15,-11-2 0 0,-2 1-13 0,-1 1 1 16,1 0-7-16,-7 1 1 0,4-2-6 16,-4 1-1-16,1 1-1 0,-2-2-3 0,-2 4-4 0,-1 0-2 15,0-2 4-15,-2 3-3 0,-1 1-1 0,0-12 2 16,0 19-6-16,-4-7 7 0,1 0-2 0,-1 0 3 15,-1 3-3-15,-2 0 4 0,4-4-3 0,-3 3 5 16,0 0-5-16,-2 2 2 0,2-4-2 0,-1 6 2 16,-1-3-4-16,1-2-2 0,-2 3 0 0,3-1-3 15,-1 2 1-15,-1-3 2 0,1 0-3 0,1 0 3 16,0 0-2-16,0 0-2 0,-2-2 1 0,5 0 3 16,-3 1-2-16,0-5-3 0,2 2-1 0,1 1 3 15,-3-4 0-15,1 4-2 0,5-11 0 0,-9 13-4 0,4-5-14 16,0-2-15-16,5-6-17 0,-7 11-20 15,1-8-20-15,6-3-14 0,-8 7-21 0,8-7-26 0,-7 7-37 16,7-7-178-16,0 0-392 0,0 0 174 0</inkml:trace>
  <inkml:trace contextRef="#ctx0" brushRef="#br0" timeOffset="184051.98">19360 1336 45 0,'0'0'191'0,"0"0"-12"0,31-13-12 16,-13 11-12-16,-1 0-13 0,9 1-18 0,0 1-10 16,-1 0-12-16,1-2-12 0,-6 1-6 0,0 2-9 15,-1-1-21-15,-2 0-25 0,2 0-28 0,-3 3-21 0,-5-3-34 16,1 0-41-16,-12 0-136 0,19-3-249 0,-7 3 110 15</inkml:trace>
  <inkml:trace contextRef="#ctx0" brushRef="#br0" timeOffset="184654.5">19988 1221 182 0,'9'-8'179'0,"-3"5"-17"16,-6 3-13-16,13-7-2 0,-2 1-15 0,-2 2-8 15,4-1-5-15,3-1-15 0,-1 4 0 0,0-3-10 16,3 3 4-16,-4-3-12 0,3 1-15 0,-2 4 3 15,0 0-8-15,2-2-7 0,-7 2-8 0,-10 0-3 16,20 0-9-16,-9 2-9 0,-11-2 3 0,15 4-6 16,-7-3-3-16,-8-1-2 0,12 6-3 0,-12-6-4 15,7 11-1-15,-7-11-1 0,5 13-4 0,-5-6 2 16,0-7 0-16,-2 18 1 0,-4-5-3 0,0-2 0 16,2-4 3-16,-5 6 0 0,-2-2-4 0,2 0 7 15,-1 0-1-15,-3 3-4 0,2-3 0 0,-1 2 1 16,-3-2-1-16,2 4 2 0,-4-2-2 0,4-2-2 15,-8 3 2-15,6-3-8 0,-3 1 5 0,-1-1-3 16,3-1 5-16,2 0-5 0,1-2 2 0,-2-2-5 16,6 0 4-16,0-1-2 0,0 1 3 0,9-6-1 15,-7 7 0-15,7-7-2 0,-9 4-2 0,9-4 1 0,0 0 2 16,0 0-3-16,0 0 3 0,0 0-3 0,0 0 2 16,32 4-2-16,-17-1 2 0,3-6-2 15,2 2 3-15,3-1-5 0,0 1 1 0,5-3 0 0,-1 1 1 16,0 2-2-16,-8-2 2 0,2 1-7 0,4 0 1 15,-5 0-15-15,-1 1-13 0,-2-1-10 0,1 0-15 16,-5 1-16-16,2 0-31 0,1-5-13 0,-5 5-45 16,1-6-162-16,-2 3-352 0,-1-3 156 0</inkml:trace>
  <inkml:trace contextRef="#ctx0" brushRef="#br0" timeOffset="185324.9">20731 1092 84 0,'-8'5'177'15,"8"-5"-13"-15,-6 10-10 0,6-10-18 0,-4 11-13 0,4-11-3 16,0 11-9-16,0-11-11 0,0 15-6 15,0-15-6-15,3 13-8 0,-3-13-2 0,3 12-11 0,1-2-3 16,-4-10-9-16,6 14-3 0,-3-7-5 0,2 3-3 16,-2-3-2-16,3 4-7 0,-2-4-5 0,2 1-3 15,-3 2 1-15,3-2-3 0,0 3-3 0,1 0 2 16,1-2-6-16,-2 0 0 0,0 1-7 0,0 2 1 16,1 1 3-16,-1-3-6 0,2 1 1 0,-4-1-3 15,2 1 1-15,-3-4-4 0,1 4 0 0,2-3 3 16,-4 2-5-16,4-2 3 0,-3-1 1 0,-3-7-3 15,4 15 5-15,-2-9-11 0,-2-6 9 0,0 0-2 16,3 11 1-16,-3-11 0 0,0 0 1 0,-9 14 2 16,9-14 0-16,-11 2 1 0,11-2-3 0,-17 5 1 15,8-3-4-15,9-2-18 0,-20 0-10 0,8 0-15 16,12 0-14-16,-25-2-17 0,16 1-25 0,9 1-23 0,-18-5-192 16,11 0-336-16,7 5 149 0</inkml:trace>
  <inkml:trace contextRef="#ctx0" brushRef="#br0" timeOffset="184959.22">20790 1081 134 0,'15'-1'194'0,"2"1"-10"0,-1 0-15 0,2-3-16 16,-2 3-14-16,2-1-19 0,-3 2-6 0,1-4-12 16,-1 3-13-16,-3 2-9 0,-12-2-4 0,21-2-11 15,-9 2-6-15,-12 0-13 0,15 2-16 0,-15-2-21 16,13-2-20-16,-13 2-35 0,0 0-9 0,15 0-25 16,-15 0-34-16,0 0-130 0,0 0-262 0,11-7 116 15</inkml:trace>
  <inkml:trace contextRef="#ctx0" brushRef="#br0" timeOffset="185921.75">21287 1206 90 0,'0'0'188'0,"0"0"-18"0,0 0-8 0,0 0-9 16,-12 24-8-16,12-24-8 0,-6 13-14 0,3-2-5 15,3-11-8-15,-4 18-9 0,2-6 0 0,-1-2-6 16,3-10-3-16,0 21-6 0,3-11-1 0,-1 3-5 16,-1-1-2-16,3 1-3 0,4-4 4 0,2-1 1 0,-2 4 5 15,5-2-8-15,2-3 1 0,3 0-9 16,-2-1-7-16,4 1-5 0,4-2-3 0,-5-4-6 15,5 4-4-15,1-5-7 0,2 4-3 0,-9-8-1 0,7-1-5 16,-1 4 2-16,-4-4-6 0,-2-1 0 0,-5-3 1 16,3-2-7-16,1 0 1 0,-2-7-4 15,-3 5 0-15,0-1-3 0,-5-1 0 0,-1-2-3 0,-2-1 0 16,-1 4-4-16,-6-4-2 0,0 1 0 0,-2-1-3 16,-3 5 2-16,-2 0-3 0,-4 2 0 0,1-1 3 15,-4 6-4-15,-1-4-2 0,2 2-18 0,-3 6-11 16,1-2-20-16,-3 4-21 0,-4 0-21 0,5 4-21 15,1-1-26-15,-7 4-31 0,4 3-255 0,4-5-463 16,-1 0 205-16</inkml:trace>
  <inkml:trace contextRef="#ctx0" brushRef="#br0" timeOffset="74448.53">7939 2243 126 0,'0'0'238'16,"-13"-4"-18"-16,13 4-19 0,0 0-18 0,0 0-12 16,-20 14-7-16,14-10-12 0,-1 6-8 0,1 4-9 15,0-3-5-15,-2 4-9 0,2-2-4 0,2 5-4 16,1-4-8-16,-3 6-10 0,3 1-4 0,0 2-6 15,0-2-8-15,3-3-3 0,3 5-5 0,-3-3-8 16,0-1-1-16,3-1-5 0,-3-1-3 0,3 1-8 0,3-1-5 16,-3-1-3-16,1-3-4 0,2-1-2 0,-3 3-14 15,0-6-25-15,-1 4-23 0,1-4-30 16,-3-9-32-16,3 13-34 0,-3-13-38 0,3 9-58 0,-3-9-197 16,0 0-454-16,0 0 201 0</inkml:trace>
  <inkml:trace contextRef="#ctx0" brushRef="#br0" timeOffset="74156.97">6771 2317 37 0,'8'-18'201'0,"-8"18"-10"0,9-7-7 16,-9 7-9-16,0 0-12 0,6-11-8 0,-6 11-7 15,0 0-9-15,7-7-8 0,-7 7-7 0,0 0-4 16,0 0 2-16,3-9-8 0,-3 9-6 0,0 0-6 16,0 0-5-16,0 0-11 0,0 0-8 0,9-8-10 15,-9 8-5-15,0 0-9 0,0 0-6 0,0 0-4 16,0 0-3-16,0 0-6 0,0 0-2 0,13 22 2 15,-10-15-1-15,0 1 3 0,-1 3 6 0,4 2-1 16,-3-1-3-16,0 2-2 0,0 2-5 0,-2-2-1 16,2 2-2-16,0-3-4 0,0 2 0 0,0 3-4 15,-3-6-1-15,3 4-5 0,0-2-2 0,-3-5 3 0,5 1-1 16,-5 2-2-16,3 1-4 0,0 0-1 16,-3-2 4-16,0-11-5 0,3 17 3 0,-3-9-6 15,0-8 1-15,0 12 4 0,0-12-2 0,3 14 0 0,-3-14-2 16,3 11 1-16,-3-11 0 0,0 0-1 0,0 0 0 15,0 13 2-15,0-13 0 0,0 0 4 0,0 0 0 16,0 0-2-16,0 0-3 0,0 0 2 0,0 0 0 16,0 0-5-16,0 0 1 0,0 0 0 0,0 0 1 15,13-33-3-15,-10 22 0 0,4-3 0 0,-1 2 0 16,2-4-1-16,1 2 0 0,1-1 2 0,-1-1-3 16,8-4-1-16,-8 5 2 0,1 0-1 0,2 0 0 15,1 4-3-15,-2-3-1 0,1 4 5 0,1-4-3 16,-2 9-1-16,-5-6 1 0,7 2 2 0,-7 5 0 15,1-2-3-15,5 3-1 0,-12 3-1 0,14-5 0 0,-14 5 1 16,12-3 4-16,-12 3-8 0,0 0 5 16,13 6-4-16,-13-6 3 0,14 7 2 0,-14 1-1 0,0-8-1 15,2 16-2-15,1-7 5 0,-3 5-1 0,0-1 0 16,0-13 1-16,0 21 0 0,0-8-2 16,-3 2 4-16,1-1-3 0,2-3 2 0,0-2 3 0,0-9-4 15,-3 24 2-15,3-13-2 0,-3-3 3 0,3-8-3 16,-2 17 1-16,2-17-1 0,0 11-2 0,0-11 3 15,0 10 4-15,0-10-1 0,0 0-1 0,0 0 2 16,0 0-3-16,0 0 3 0,0 0-1 0,2 14-1 16,-2-14 4-16,0 0 0 0,0 0-2 0,0 0 2 15,28-18-5-15,-22 12-3 0,4-1-10 0,-1-3-5 16,2-1-2-16,-2-1-3 0,4-1 1 0,0 0 2 16,-1 0 1-16,2-1 2 0,-4-1 3 0,2 3-3 15,-1 0 3-15,-2 1-2 0,1-3 4 0,0 4 0 16,-4 2 1-16,0 0 2 0,5 1 2 0,-8-2 5 0,-3 9-1 15,10-10 1-15,-4 5 3 0,-6 5-4 16,9-7 5-16,-9 7-6 0,0 0 2 0,8-7-4 0,-8 7 3 16,0 0-1-16,0 0 9 0,0 0 2 0,0 0-3 15,12 19 7-15,-8-11 5 0,-1 0-3 16,-3-8 5-16,6 19 3 0,-3-4-5 0,0-2 2 0,0 0-3 16,1 3 4-16,-4-3-4 0,3 4-2 0,0-4-1 15,0 1-5-15,-3-1 6 0,3 3-5 0,-3-3 1 16,0 0 2-16,0-2-5 0,0-11 2 0,0 19-7 15,0-11-21-15,0-8-18 0,2 16-16 0,-2-16-32 16,-2 13-20-16,2-13-26 0,0 0-18 0,5 15-27 0,-5-15-29 16,0 0-231-16,0 0-471 0,0 0 208 15</inkml:trace>
  <inkml:trace contextRef="#ctx0" brushRef="#br0" timeOffset="10587.21">5693 2292 11 0,'0'0'218'0,"0"0"-10"0,0 0-7 0,0 0-15 16,0-16-15-16,0 16-11 0,0 0-15 0,6-6-9 0,-6 6-15 15,0 0-6-15,12-13-11 0,-5 11-12 16,-7 2-3-16,17-5-2 0,-8-1-9 0,-2 5 1 16,5-3-5-16,4-1-3 0,-2 1-4 0,5 0 0 0,1 3 1 15,-1 0-3-15,0-2-4 0,1 1 1 16,-1-2-10-16,1 8-5 0,-4-4-8 0,3 0 0 15,-8 0-6-15,-2 2-3 0,4 1-5 0,-4-1-4 0,-9-2-2 16,17 10 0-16,-13-7-1 0,5 3 1 0,-6 2-6 16,-3-8 2-16,3 15-4 0,-3-15 2 0,-6 19-3 15,0-10 4-15,0 2-3 0,-1-1-2 0,-4 1-1 16,2-1-1-16,-4-1-1 0,1-2 0 0,4 0 0 16,2 3-2-16,-3-5 1 0,2 2-3 0,0 0 2 15,7-7 1-15,-12 10-5 0,6-5 4 0,6-5-2 16,-8 6 0-16,8-6-2 0,-6 5 1 0,6-5-4 15,0 0 2-15,0 0 4 0,-6 8-4 0,6-8 0 16,0 0 6-16,0 0-3 0,0 0-1 0,15 12 1 0,-15-12-2 16,0 0 2-16,20 4 3 0,-13-4-6 15,8 2 1-15,-15-2 0 0,16 2 1 0,-5-1-2 16,-11-1-1-16,16 2 2 0,-10-1 0 0,-6-1-2 0,14 4 0 16,-14-4-2-16,13 4 2 0,-13-4-2 0,12 6 4 15,-9-1-2-15,-3-5 0 0,10 10 1 0,-10-10 0 16,8 10-4-16,-7-4 4 0,-1-6 0 0,5 16 0 15,-5-16 0-15,-2 17 2 0,2-17-1 0,-3 17-2 16,3-17 1-16,-3 18 4 0,0-9-1 0,0-1 4 16,-4 1 0-16,1-1-3 0,-3 2-1 0,0-3 1 15,-3 2 0-15,3-3 0 0,-4 1-7 0,1 2-15 16,-8-5-16-16,4 1-26 0,0 1-20 0,-1-1-31 0,-2 1-23 16,2-5-35-16,0 0-51 0,-1 2-184 0,3-3-439 15,-2-3 194-15</inkml:trace>
  <inkml:trace contextRef="#ctx0" brushRef="#br0" timeOffset="41308.84">6301 2522 104 0,'6'-7'200'16,"-6"7"-8"-16,14-4-4 0,-14 4-8 0,10-3-8 16,-10 3-9-16,9-2-11 0,-9 2-9 0,0 0-18 15,0 0-10-15,17 0-12 0,-17 0 0 0,0 0-10 16,0 0 2-16,6 13 0 0,-6-4-2 0,0-9-8 15,-3 18-6-15,0-5-8 0,0 0-5 0,-3 3-6 16,-2 1-9-16,2-3-6 0,-4 6 0 0,1 0-7 16,0-3 2-16,1 3-22 0,-5 4-29 0,1-2-28 0,2-4-32 15,-4 6-40-15,2-4-48 0,5-5-88 0,-7-2-133 16,5 3-410-16,4-1 181 0</inkml:trace>
  <inkml:trace contextRef="#ctx0" brushRef="#br0" timeOffset="9023.96">4284 1925 71 0,'3'-8'175'0,"-3"8"-3"0,0 0-4 0,0 0-6 0,6-9-7 16,-6 9-6-16,0 0-8 0,0 0-5 0,0 0-10 15,0 0-8-15,0 0-10 0,0 0-10 0,0 0-14 16,0 0-5-16,0 0-10 0,0 0 0 0,0 0-4 15,16 25-3-15,-15-15-3 0,2 6 2 0,2 0 4 16,-4 7-1-16,2-5-5 0,2 7-3 0,2 3-1 16,-5 2 0-16,2-5-6 0,1 2-2 0,1-1-7 15,-6-1 0-15,3 2-3 0,0-6-3 0,-2 3-5 16,4 0 1-16,-4-6-5 0,-1-4 1 0,5 4-4 16,-5-1 3-16,1 0-6 0,2-1-2 0,-3 0-5 15,0-2 5-15,3-2-3 0,-3-3 0 0,0-9 1 0,-3 22-2 16,3-13-8-16,0-9-13 0,0 17-17 0,-3-8-16 15,3-9-17-15,0 0-20 0,-1 16-21 16,1-16-19-16,-5 10-23 0,5-10-36 0,0 0-234 0,0 0-446 16,0 0 197-16</inkml:trace>
  <inkml:trace contextRef="#ctx0" brushRef="#br0" timeOffset="9380.92">4636 2244 157 0,'0'0'178'0,"-26"-5"-7"0,26 5-9 16,0 0-8-16,0 0-11 0,-21 11-5 16,15-5-10-16,6-6-8 0,-12 11-7 0,5-4-4 15,-2 0-8-15,0 0-4 0,0 3-8 0,2-3-1 16,-4 5-9-16,2-4 0 0,5 0-6 0,-7 3-3 15,5-1-8-15,0 1-4 0,-1-2-6 0,1 3-4 16,3-4-3-16,-4 3-1 0,7-11-6 0,-8 13 1 0,7-2-7 16,-1-3-2-16,2-8-2 0,-4 16-2 0,4-16 1 15,0 17-1-15,0-17-3 0,0 10 2 0,0-10-2 16,6 13 4-16,-2-8-9 0,-4-5-4 0,9 11 7 16,-3-9-3-16,-6-2-2 0,16 8 1 0,-7-6-5 15,-9-2-1-15,21 1-11 0,-9-1-20 0,-1 3-23 16,5-6-20-16,-1 2-28 0,0-1-27 0,1-2-28 15,1 4-29-15,1-7-54 0,-5 1-129 0,3 1-387 16,2-1 172-16</inkml:trace>
  <inkml:trace contextRef="#ctx0" brushRef="#br0" timeOffset="9852.96">4834 2597 52 0,'0'0'233'0,"16"9"-10"0,-16-9-16 0,29-3-9 16,-13 1-14-16,3-1-14 0,4 2-10 0,4-4-13 15,-2 5-13-15,2-4-15 0,-2 4-12 0,2-3-10 16,-2 1-7-16,-5 2-14 0,-5-1-12 0,-2 1-20 16,-13 0-25-16,20-1-32 0,-20 1-26 0,7 1-19 15,-7-1-30-15,0 0-23 0,18-1-38 0,-18 1-162 16,0 0-338-16,0 0 150 0</inkml:trace>
  <inkml:trace contextRef="#ctx0" brushRef="#br0" timeOffset="9661.35">4940 2416 148 0,'0'0'218'0,"0"0"-25"0,0 0-16 16,0 0-18-16,0 0-1 0,0 0-9 0,0 0-11 16,16 0-2-16,-16 0-10 0,27-2-1 0,-11 2 0 15,4 0-6-15,-2-3-2 0,-2 3-6 0,5 0-8 16,-2 0-7-16,-2-4-8 0,1 4-12 0,3-1-2 16,-5 0-10-16,0-1-5 0,2 4-7 0,-4-4-4 15,-5 4-10-15,-9-2-1 0,16-2-4 0,-16 2-3 16,14 2-1-16,-14-2-3 0,13 1-7 0,-13-1-7 15,0 0-8-15,9 5-10 0,-9-5-14 0,0 0-16 16,0 0-16-16,0 0-19 0,0 0-24 16,0 0-33-16,-22 22-16 0,13-19-47 0,-5 1-200 0,1 0-423 15,-4-1 186-15</inkml:trace>
  <inkml:trace contextRef="#ctx0" brushRef="#br0" timeOffset="75916.74">9062 2298 237 0,'0'0'216'16,"4"-10"-5"-16,-4 10-19 0,6-7-15 0,-6 7-15 0,11-5-18 16,-11 5-14-16,15-6-6 0,-5 3-8 0,-1-1-12 15,2 2-11-15,-11 2-1 0,26-4-7 0,-11 7-2 16,-1-3-4-16,2 1-2 0,1 1-8 0,-2 3-6 16,-5-2-5-16,3 5-5 0,-1 0-7 0,-4-3-4 15,1 2-5-15,-3 1 0 0,-2 1-2 0,2-2-4 16,-3 3 2-16,-1 0 1 0,-2-10-2 0,0 21 1 15,-5-9 1-15,-1 2 0 0,2-6-4 0,-4 0-1 16,1 2-3-16,-1 2-4 0,-4-5 0 0,2 2 0 16,1-4-4-16,2 2 0 0,-5 1-3 0,6-2-1 0,-2 1 0 15,8-7 1-15,-9 7-7 0,9-7 6 0,-13 9-5 16,13-9-3-16,-6 8 1 0,6-8-2 0,0 0-3 16,-8 5 2-16,8-5-6 0,0 0 3 0,0 0-3 15,0 0 0-15,0 0 2 0,0 0 4 16,0 0-2-16,0 0-2 0,0 0 1 0,24 9-2 0,-15-7-5 15,-9-2 6-15,15 0 2 0,-15 0 1 0,15 4-5 16,-15-4 4-16,19 1-4 0,-10 2 1 0,-9-3 1 16,17 4-2-16,-5-1 0 0,-5 0 1 0,7 1 2 15,-14-4-2-15,16 7 1 0,-7-2 3 0,-6 0-4 16,-3-5 3-16,13 10 0 0,-7-4-1 0,-1 0 4 0,-5-6-2 16,6 14 2-16,-3-5 4 0,-3-9-2 0,0 15 3 15,0-15-4-15,-6 14 3 0,0-5-2 16,-2-3-2-16,2 1 4 0,-1 0 2 0,-2-1-6 15,9-6 4-15,-22 10-3 0,11-7-17 0,1 4-13 0,1-6-22 16,-5 2-20-16,14-3-26 0,-19 4-24 16,10-4-16-16,9 0-25 0,-16-3-18 0,16 3-82 0,0 0-130 15,-14-11-420-15,14 11 186 0</inkml:trace>
  <inkml:trace contextRef="#ctx0" brushRef="#br0" timeOffset="76205.4">9681 2221 75 0,'7'8'201'0,"5"-1"-2"15,-4 3-12-15,1 4-10 0,-2 0-14 0,1 0-10 16,1 3-6-16,-2 3 1 0,-1 3-9 0,-2 0-2 15,1-1-8-15,-2 1-8 0,-3 1-7 0,-3 0-8 0,0-2-4 16,-3 0-10-16,-1-1-7 0,-2 2-5 0,-5-4-9 16,2 2-6-16,-3-4-4 0,-1 2-7 15,0-2-6-15,1 1-4 0,-2-5-14 0,4-2-16 0,-2-2-31 16,1 2-31-16,-5-1-33 0,6-2-41 0,-1-1-22 16,2-4-46-16,3 4-200 0,9-7-423 0,-12 2 187 15</inkml:trace>
  <inkml:trace contextRef="#ctx0" brushRef="#br0" timeOffset="76502.91">9963 2552 29 0,'9'-2'235'0,"-9"2"-12"0,19-4-14 16,-19 4-13-16,21 0-15 0,-3-3-9 0,-3 1-10 15,4 1-10-15,-2 1-11 0,-1-1-16 0,3-2-9 16,8 3-10-16,-7 0-8 0,-1 0-10 0,-3 0-7 16,4 3-16-16,-2-6 0 0,-2 3-6 15,-2-1-7-15,-3 2-9 0,1-1-13 0,-12 0-24 0,20 0-17 16,-20 0-25-16,12-1-31 0,-12 1-26 0,9-6-37 15,-9 6-42-15,0 0-183 0,0 0-383 0,-6-19 170 16</inkml:trace>
  <inkml:trace contextRef="#ctx0" brushRef="#br0" timeOffset="76724.87">10136 2341 25 0,'-14'7'214'0,"14"-7"-16"15,-6 10-4-15,6-10-10 0,0 16-9 0,0-7-8 0,-1 2-11 16,1 6-13-16,0-3-10 0,1 3-13 0,2 0-6 16,2 4-6-16,-1-3-8 0,-4 1-8 0,3 3-14 15,2 0-4-15,-8-2-7 0,3-4-5 0,0 1-6 16,3 1-4-16,-3-3-8 0,0 1-2 0,3-1-16 16,-6 0-22-16,3-6-26 0,3 2-22 0,-3-11-34 15,-6 20-30-15,4-11-44 0,2-9-219 0,0 0-402 16,0 11 179-16</inkml:trace>
  <inkml:trace contextRef="#ctx0" brushRef="#br0" timeOffset="77505.91">10641 2405 30 0,'8'-7'231'0,"-8"7"-19"0,0 0-24 0,0 0-14 15,0 0-19-15,0 0-11 0,0 0-10 0,0 0-14 16,21 18-2-16,-18-12-6 0,-3-6-4 0,4 20-4 16,-4-10-2-16,3 4 0 0,-3-1-8 0,2 3-4 15,-2-1-8-15,0 0-1 0,-2 0-5 0,2-2-3 16,0-2-5-16,-3 0-3 0,3 2-6 0,0-13-7 15,0 21-5-15,3-13-2 0,-3 3-5 0,0-11-4 16,-3 15-4-16,3-15-3 0,0 0-2 0,3 15-3 16,-3-15 0-16,0 0 0 0,0 7 1 0,0-7-2 15,0 0-2-15,0 0 2 0,0 0-9 0,0 0 2 16,0 0-5-16,20-4-6 0,-20 4 0 0,14-14-10 16,0 7-6-16,-4-5-7 0,1 3-9 0,2-2-5 15,-1-2 3-15,5-4 2 0,0 0 2 0,-5 6 1 16,2-3 1-16,-2 6 2 0,1-3 4 0,-1 2 0 0,-3-1 5 15,-2 3 4-15,1 2 3 0,-8 5 6 0,10-9-4 16,-10 9 6-16,9-10-2 0,-9 10-1 0,0 0-1 16,6-7 1-16,-6 7-3 0,0 0 4 0,0 0-4 15,0 0 2-15,0 0 0 0,12 20 5 0,-12-20-2 16,3 15 2-16,0-8 2 0,-1 2 4 0,-2-9-1 16,0 22 5-16,4-12 3 0,-4 0 0 0,2 3-1 15,-1-2-3-15,-1 0 0 0,0-11 3 0,0 20 0 16,0-12 0-16,0-8-7 0,0 16 1 0,0-16 2 15,2 13-1-15,-2-13-1 0,3 13-1 0,-3-13 0 16,1 7-3-16,-1-7-2 0,0 0 5 0,0 0 2 16,2 11-2-16,-2-11 0 0,0 0-4 0,0 0-2 15,0 0-1-15,0 0-6 0,0 0-7 0,29-17-12 0,-21 9-3 16,-2 0-4-16,4-3-1 0,2-4 1 0,-1 6 0 16,-2-7 2-16,4-1 4 0,-1 3 3 15,-3-1 2-15,3 2 2 0,0 1 1 0,-2 1 4 0,1 2 12 16,-2-2 10-16,0 4 8 0,-2 1 2 0,-1 0 5 15,1-1 0-15,-7 7-2 0,9-9 3 0,-9 9-5 16,11-3-6-16,-11 3 2 0,0 0-9 0,10-3 6 16,-10 3-5-16,0 0-1 0,14 13 3 0,-10-5 2 15,2 0-1-15,-4 1-7 0,4 6 4 0,0-2-1 16,-5 1-1-16,3 0 3 0,2 2-2 0,-3 0 1 16,0-1-3-16,0 0 0 0,-1-3 1 0,2 3 1 15,-4 0 2-15,0-3-2 0,2 3-22 0,1-7-18 16,-3-8-28-16,0 18-36 0,1-11-27 0,-1-7-34 0,0 0-27 15,-1 14-67-15,1-14-145 0,0 0-429 16,0 0 189-16</inkml:trace>
  <inkml:trace contextRef="#ctx0" brushRef="#br0" timeOffset="74915.58">8298 2354 119 0,'6'-10'247'0,"-6"10"-22"0,6-10-15 16,-6 10-14-16,8-12-9 0,-5 6-14 0,-3 6-10 0,10-14-13 15,-4 6-13-15,-6 8-3 0,9-13-9 0,-4 8-13 16,-5 5-7-16,9-11-8 0,-9 11-5 0,6-12-5 15,-6 12-8-15,4-8-8 0,-4 8-2 0,9-2-13 16,-9 2-4-16,0 0-10 0,0 0-5 0,0 0-5 16,0 0-2-16,0 0-6 0,0 0-4 0,0 0 1 15,0 0-1-15,7 18-1 0,-5-8-2 0,-2-10 6 16,0 25 1-16,0-11 6 0,-2-1 1 0,2 2-2 16,2-1 2-16,-4 5 1 0,1-4 4 0,-2 2 1 15,3 1 1-15,-3-3-6 0,3 2 4 0,0 1-6 16,-3-3-7-16,0 1 1 0,3-1 4 0,0 1-8 15,-3-3 0-15,0 2-9 0,-1-5-17 0,1 4-24 16,0-4-20-16,0 1-25 0,3-11-35 0,-3 17-28 0,3-10-28 16,0-7-29-16,0 0-38 0,0 15-214 15,0-15-484-15,0 0 214 0</inkml:trace>
  <inkml:trace contextRef="#ctx0" brushRef="#br0" timeOffset="75204.13">8707 2533 5 0,'0'0'313'0,"0"0"-9"0,9-4-19 16,-9 4-23-16,0 0-26 0,0 0-31 0,0 0-16 15,0 0-20-15,0 0-18 0,0 0-8 0,9 17-10 16,-9-17-8-16,1 13-5 0,2-5-13 0,-3-8-8 16,0 25-6-16,0-14-12 0,0-11-10 0,-4 20 0 0,2-9-6 15,2 3-8-15,-1 1-3 0,-2-3-5 16,-3-1-6-16,3-1-5 0,-1 1-3 0,1 0-1 15,3-11-9-15,-12 17-18 0,10-9-26 0,-2 0-18 0,-1 0-27 16,5-8-29-16,-13 14-28 0,10-12-37 0,3-2-27 16,-12 4-57-16,12-4-200 0,0 0-478 0,0 0 211 15</inkml:trace>
  <inkml:trace contextRef="#ctx0" brushRef="#br0" timeOffset="77788.91">11636 2390 224 0,'0'0'262'0,"0"0"-19"0,0 0-20 16,0 0-24-16,0 0-23 0,0 0-9 0,0 0-11 15,0 0-9-15,0 0-7 0,-34 13-7 0,26-5-16 16,-1 3-5-16,5 2-8 0,-6-1-12 0,4 3-2 16,-2 1-5-16,1-1-7 0,1 2-5 0,0-1-8 15,3-1-6-15,-2 3-6 0,-1 0-3 0,3-3-4 16,0 2-1-16,3-3-6 0,-1 2 1 0,1-3-9 15,1 0-3-15,2 1-1 0,0 3-1 0,2-6-15 0,1 0-24 16,-3-2-18-16,1 2-28 0,2-4-31 16,2 4-35-16,-2-4-34 0,1-1-40 0,2-1-246 15,1-2-480-15,-10-3 212 0</inkml:trace>
  <inkml:trace contextRef="#ctx0" brushRef="#br0" timeOffset="78197.61">11919 2376 157 0,'0'0'268'0,"0"0"-21"0,0 0-25 15,0 0-20-15,0 0-22 0,0 0-20 0,0 0-9 16,0 0-5-16,0 0-7 0,0 0-4 0,0 0-1 16,-16 35-16-16,10-28-6 0,2 8-8 0,-2-3-3 15,0 3-3-15,1 2-6 0,-1-3-8 0,3 1-9 16,2 0-5-16,-2-1-8 0,1 2-3 0,2-3-1 16,2 1-6-16,1-2-1 0,-2 1 0 0,5 0-9 15,-3-1 1-15,8-1 4 0,-2-2-5 0,4 4-4 16,0-3-3-16,4-3 1 0,-2 2-7 0,1-2 8 0,2 1-15 15,0-3-1-15,-2 4-6 0,2-7-3 0,-3 0-23 16,2-1-22-16,-2-2-32 0,-1-1-30 0,0 0-35 16,-4-2-44-16,1-5-36 0,-1 2-48 0,-4-3-205 15,0-5-499-15,-3 3 221 0</inkml:trace>
  <inkml:trace contextRef="#ctx0" brushRef="#br0" timeOffset="78391.1">12115 2559 13 0,'0'0'200'0,"0"0"-12"0,-14 7-9 0,14-7-7 16,0 0-8-16,0 0-5 0,2 19-4 0,-2-19-4 16,3 18-1-16,-3-18-9 0,1 20-2 0,-1-6-2 15,2 1-11-15,1-2-7 0,-6 1-5 0,3 1-11 16,0 2-7-16,-2-4-5 0,2 1-6 0,-1 1-9 16,1-1-6-16,0-2-7 0,0-12-6 0,-3 22-7 15,1-8-2-15,-1-7-4 0,3-7-4 0,-3 17-10 16,2-8-23-16,1-9-26 0,-6 13-24 0,6-13-29 0,-1 9-19 15,1-9-31-15,-5 9-17 0,5-9-14 0,0 0-40 16,0 0-197-16,0 0-421 0,0 0 186 0</inkml:trace>
  <inkml:trace contextRef="#ctx0" brushRef="#br0" timeOffset="78640.99">12398 2648 131 0,'0'0'242'15,"0"0"-21"-15,0 0-18 0,0 0-22 0,0 0-6 16,0 0-1-16,0 0-2 0,12 17-10 0,-12-17-10 16,0 14 0-16,0-14-5 0,-3 21-12 0,3-14-3 15,3 7-8-15,-3-14-10 0,-3 22-4 0,6-12-4 16,-6 3-7-16,3-2-11 0,0-11-11 0,0 18-4 16,0-8-8-16,0-10-4 0,0 17-7 0,0-17-7 0,3 14-1 15,-3-14-4-15,2 14-5 0,-2-14-9 16,0 11-25-16,0-11-24 0,3 7-19 0,-3-7-22 15,0 0-22-15,3 10-18 0,-3-10-25 0,0 0-51 0,0 0-53 16,0 0-221-16,0 0-488 0,0 0 216 16</inkml:trace>
  <inkml:trace contextRef="#ctx0" brushRef="#br0" timeOffset="79177.45">12831 2528 95 0,'10'-2'226'0,"4"1"-10"0,1 1-17 0,2 0-15 15,0-3-8-15,2 3-1 0,1-1-6 0,-3 1-15 16,1-2-13-16,2 2-12 0,-1 2-11 0,1-4-11 16,-1 2-14-16,-1-2-7 0,-3 4-12 0,0-2-3 15,-3 2-9-15,-12-2-6 0,23 0-8 0,-15 0-7 16,-8 0-8-16,13 0-14 0,-13 0-15 0,0 0-19 15,0 0-15-15,11 1-19 0,-11-1-21 0,0 0-27 16,0 0-10-16,0 0-3 0,0 0-26 0,0 0-6 16,-49-1-23-16,34 1-8 0,-3 0-91 0,0 0-286 0,-2 0 127 15,3 1 1094-15,-3 2-683 0,2-2 32 0,-1 1 18 16,4-1 8-16,-3 3 7 0,3-1 6 0,0 1 4 16,-1-1 10-16,2 4 1 0,5-4-4 0,-1 3-1 15,0-2-7-15,10-4 2 0,-14 8-5 0,4-2-4 16,4-1-3-16,6-5-1 0,-6 10 2 0,6-10 3 15,-8 14-1-15,8-14 2 0,0 13 3 16,-1-4 4-16,1-9-4 0,6 16 2 0,-5-8-6 0,4 1-3 16,2-1-4-16,-4-1 0 0,3 3-6 0,2-2-3 15,2 5-1-15,-2-4-3 0,-1-4-5 0,3 6-1 16,-2-1-6-16,-2-3 3 0,1 2-9 0,1-1 3 16,-4 0-4-16,4-2 0 0,-2 3-2 0,-2-1-6 15,2-1 0-15,-1-1 2 0,-5-6 0 0,1 16-2 16,-1-16-1-16,5 11 4 0,-5-11-6 0,0 0 4 15,-5 16 2-15,5-16-3 0,-9 8-4 0,9-8-20 0,-13 7-20 16,5-5-22-16,8-2-29 0,-18 3-28 0,18-3-19 16,-18 0-35-16,18 0-59 0,-19-5-143 15,15-1-402-15,4 6 178 0</inkml:trace>
  <inkml:trace contextRef="#ctx0" brushRef="#br0" timeOffset="79504.25">13348 2436 140 0,'0'0'217'0,"0"0"-12"15,0 0-4-15,0 0-11 0,6 17-15 0,-6-17-9 16,12 20-9-16,-6-9-7 0,2 3-10 0,-1-1-7 15,-1 5-11-15,1-1-4 0,1 4-5 0,2 0-9 16,-5-3-3-16,5 3-2 0,-7-4-1 0,3 0-10 16,-1 4-4-16,-2-2-4 0,1-2-3 0,-2 3-3 15,-2-5-2-15,0 1-7 0,0 2-5 0,-2-1-6 0,1-5-1 16,-5 4-4-16,1-2-15 0,-1-3 5 16,-1 2-1-16,-1-1-3 0,-1 0-4 0,-1-1-3 0,-3 0-5 15,1-3-12-15,1 2-15 0,-5-4-26 0,2 1-25 16,1-3-35-16,-4 3-38 0,1-4-31 0,1-3-32 15,6 4-27-15,9-4-241 0,-18-4-496 16,18 4 220-16</inkml:trace>
  <inkml:trace contextRef="#ctx0" brushRef="#br0" timeOffset="79734.15">13597 2808 237 0,'17'-2'243'16,"-17"2"-20"-16,18 4-16 0,-8-3-17 0,2-1-11 16,0 4-21-16,6-4-10 0,0 1-16 0,0 2-12 0,-3 0-12 15,4 1-6-15,0-4-16 0,1 0-4 0,-1 3-14 16,-1-1-1-16,-2-1-9 0,2 0-3 16,-1-1-8-16,-5 3-9 0,-12-3-19 0,23-4-16 0,-14 3-28 15,3-1-26-15,-12 2-33 0,15-8-29 0,-4 2-28 16,-5-1-219-16,-2-3-389 0,2 1 172 0</inkml:trace>
  <inkml:trace contextRef="#ctx0" brushRef="#br0" timeOffset="79927.43">13897 2656 145 0,'0'0'204'16,"-6"9"-3"-16,0-3-1 0,6-6-4 0,-6 16-8 15,5-7-12-15,1 2-8 0,-2 2-2 0,2 2-10 16,-4 1-9-16,4-1-14 0,-5 3-10 0,4-4-13 15,-1 3-10-15,-2 0-10 0,1-1-9 0,-5 4-5 16,4 0-7-16,-2 1-8 0,0-3-3 0,-2 6-12 16,3-8-27-16,2 7-35 0,-3 0-43 0,0-5-43 0,-2 4-43 15,4-5-93-15,4-3-155 0,-2 3-424 16,2-17 187-16</inkml:trace>
  <inkml:trace contextRef="#ctx0" brushRef="#br0" timeOffset="83947.51">16125 2895 68 0,'9'-7'225'15,"-9"7"-13"-15,6-7-19 0,-6 7-19 0,9-6-15 16,-9 6-6-16,12-7-13 0,-12 7-6 0,12-5-6 0,-3 4-5 16,-9 1-8-16,18-1-5 0,-6-3-5 0,-12 4-5 15,21 4-4-15,-9-4-7 0,-12 0-6 16,16 0-6-16,-6 1-9 0,-1 1-5 0,-9-2-4 0,15 4-6 15,-15-4-6-15,12 7-3 0,-6-3-7 0,-6-4-1 16,8 9-2-16,-4-3-3 0,-4-6-6 16,0 0 1-16,2 16-7 0,-2-16 3 0,0 10-4 0,0-10 1 15,0 0-5-15,-8 17 1 0,4-11-3 0,4-6 4 16,-11 11-2-16,2-7-1 0,2 3-4 0,7-7 5 16,-15 6-6-16,6-1 4 0,3 1-7 0,6-6 0 15,-13 4 1-15,13-4-3 0,-9 7-2 0,9-7 2 16,0 0-6-16,-11 3-5 0,11-3-1 0,0 0 2 15,0 0-1-15,-6 5 3 0,6-5 0 0,0 0 0 16,0 0 0-16,0 0 1 0,26 7 0 0,-26-7 0 16,10 5 1-16,2-2 0 0,-12-3-2 0,19 4 3 15,-7-3-3-15,-3 2 4 0,2-2 0 0,-2 3-2 0,2-1-2 16,-2 3 3-16,-9-6 0 0,20 2-1 0,-10 0 1 16,-1 1-1-16,-9-3 1 0,14 8-2 15,-4-1 1-15,-5-4 2 0,-5-3-1 0,11 8 0 0,-6-2 1 16,-5-6-1-16,6 8 4 0,-6-8 1 0,0 13-2 15,0-13 6-15,0 0-3 0,-6 17 1 0,0-10 3 16,6-7 1-16,-13 11-2 0,5-9 3 0,-4 3-3 16,3-1 0-16,-7-1-8 0,2 3-5 0,1-2-25 15,-3 0-21-15,-1-1-26 0,4-3-23 0,1 2-27 16,12-2-15-16,-18-2-26 0,18 2-71 0,-14-2-132 16,6-7-403-16,8 9 178 0</inkml:trace>
  <inkml:trace contextRef="#ctx0" brushRef="#br0" timeOffset="84280.9">16808 2724 35 0,'0'0'266'16,"9"-7"-19"-16,-9 7-17 0,6-5-28 0,-6 5-19 15,0 0-20-15,0 0-14 0,0 0-9 0,18 9-16 16,-18-9-8-16,5 14-3 0,3-5-4 0,-3 5-7 16,-1-3-3-16,2 5-1 0,0 0-3 0,0 2-4 15,0 2-7-15,-1 3-2 0,1 0-7 0,-3-5-2 16,4 6-9-16,-4-3-3 0,0 3-6 0,0 0-9 16,-1-7 0-16,1-1-7 0,0 8-2 0,0-7 0 15,-2-2-4-15,-1 2-2 0,2 0-3 0,-1-5-3 16,2 3-2-16,-3 1-5 0,2-7-7 0,-2-9-16 15,0 18-20-15,0-8-19 0,0-10-21 0,0 14-23 16,0-14-24-16,-2 13-20 0,2-13-18 0,0 0-29 16,0 0-67-16,-6 9-152 0,6-9-430 0,0 0 190 0</inkml:trace>
  <inkml:trace contextRef="#ctx0" brushRef="#br0" timeOffset="84584.87">16889 2716 182 0,'1'-15'284'0,"1"7"-10"0,-2 8-11 0,4-22-19 15,-2 14-18-15,2-3-21 0,-4 11-21 0,9-15-13 16,-3 8-21-16,0 0-12 0,3-3-13 0,0 5-16 16,1 0-11-16,4-1-16 0,-1 1-5 0,4 0-4 15,-2 3-8-15,0 0-11 0,1 2-2 0,-1 2-10 16,-2-2-4-16,2 2-4 0,-1-1-2 0,-1 3-3 15,0 5-8-15,-1-2 2 0,-1-1-7 0,-4 1 3 16,2 2-4-16,-1 1-4 0,-2 1-1 0,-2-3 4 16,-2 3-2-16,-1 1-2 0,-1-1 2 0,-3-1-3 0,-4 4 3 15,1 0-1-15,-6-1-6 0,0-1-15 0,-3 1-26 16,1-2-26-16,-5 4-29 0,0-2-26 0,-1 1-39 16,5-4-24-16,0 1-74 0,2-4-168 0,1 0-455 15,5 4 202-15</inkml:trace>
  <inkml:trace contextRef="#ctx0" brushRef="#br0" timeOffset="84879.9">17296 3062 171 0,'12'-6'253'16,"-6"3"-18"-16,-6 3-15 0,18-4-13 0,-18 4-18 15,16-4-14-15,-4 4-11 0,3-2-13 0,-3 1-13 0,1-1-11 16,2 0-12-16,-3 2-14 0,3-6-5 16,1 10-17-16,-1-4-3 0,0 0-11 0,-1 2-5 15,2-2-5-15,-1 2-4 0,-6-2-13 0,7 2-14 0,-16-2-28 16,17 1-30-16,-17-1-32 0,16 4-30 0,-16-4-36 15,11 0-19-15,-11 0-42 0,0 0-160 0,0 0-381 16,0 0 168-16</inkml:trace>
  <inkml:trace contextRef="#ctx0" brushRef="#br0" timeOffset="85162.89">17415 3055 38 0,'0'0'253'0,"0"0"-13"16,0 0-14-16,-13 1-15 0,13-1-19 0,0 0-22 0,0 0-16 15,-14 4-17-15,14-4-13 0,0 0-14 16,-6 6-7-16,6-6-15 0,0 0-9 0,-7 5-6 16,7-5-7-16,0 0-8 0,-9 9-4 0,9-9-3 0,0 11-4 15,0-11-9-15,0 0 2 0,-3 18-5 0,3-18-1 16,3 18-2-16,0-9-1 0,1 5-5 16,-1-3 3-16,0-4-2 0,3 9 2 0,2-5 5 0,-2 4-3 15,0-1 0-15,-3-3-3 0,3 1-1 0,1 3-2 16,-2-7-6-16,-4 5 4 0,1-3-7 0,1-2 2 15,-3-8-5-15,1 18 1 0,-1-18 1 0,-4 16-11 16,-2-9-22-16,-2 0-33 0,-5-4-38 0,-1 6-44 16,-1-4-34-16,-4-4-54 0,-3-2-182 0,4 1-436 15,-2-3 194-15</inkml:trace>
  <inkml:trace contextRef="#ctx0" brushRef="#br0" timeOffset="81150.26">14620 2581 201 0,'0'-22'233'0,"0"13"-17"0,0 9-17 0,8-21-18 0,-2 7-17 16,1 3-18-16,-2 2-12 0,4-2-12 0,-2 4-13 16,5-3-10-16,-3-1-5 0,1 4-8 0,-2 2-6 15,5-4-9-15,1-1-2 0,-2 3-5 0,1 3-5 16,-4-3-5-16,2 5 0 0,-3-3-4 0,-8 5-7 15,17-7-2-15,-8 5-3 0,-9 2-7 0,13-1-6 16,-13 1-2-16,0 0 2 0,20 3-10 0,-14 0 1 16,-6-3-2-16,6 11 0 0,-5-2-2 0,4-1 4 15,-5-8-4-15,1 18 10 0,-1-8 1 0,2 0-2 16,-2-10 3-16,-2 24-2 0,1-13-4 0,1 0 1 0,-3-2-2 16,0 2 0-16,3-11-2 0,-6 18 2 15,1-7-2-15,4-1-2 0,-10 1 0 0,4-1-22 16,-1-1-31-16,-1 0-32 0,2-2-40 0,-5 1-44 0,4-2-54 15,-2 1-202-15,10-7-445 0,-13 9 197 0</inkml:trace>
  <inkml:trace contextRef="#ctx0" brushRef="#br0" timeOffset="80787.38">14629 2608 63 0,'8'-5'295'16,"-8"5"-17"-16,6-6-7 0,-6 6-27 0,0 0-20 0,0 0-22 16,7-7-25-16,-7 7-17 0,0 0-11 0,0 0-12 15,0 0-4-15,0 0-5 0,6 27-4 16,-6-16-7-16,0 5-10 0,3-2-11 0,-6 2-2 0,3 3-8 16,0-1-15-16,0 3 2 0,3-2-8 0,-3 4-5 15,2-2 0-15,-1-1-10 0,4 2-3 0,-5-2-3 16,1-4-7-16,-1 3-4 0,2-2 4 0,1-2-17 15,-2 1-30-15,-1-2-9 0,2-3-20 0,1-4-25 16,-3-7-25-16,0 21-27 0,0-21-22 0,0 12-28 16,0-12-20-16,0 0-56 0,0 0-194 0,-9 6-472 15,9-6 209-15</inkml:trace>
  <inkml:trace contextRef="#ctx0" brushRef="#br0" timeOffset="81640.61">15025 2917 205 0,'0'0'223'0,"9"-4"-11"0,-9 4-11 16,0 0-11-16,0 0-9 0,0 0-11 0,0 0-3 15,0 0-11-15,0 0-7 0,0 0-17 0,0 0-12 16,0 0-17-16,0 0-8 0,0 0-11 0,0 0-5 16,0 0-8-16,0 0-6 0,0 0-5 15,0 0-1-15,0 0-5 0,0 0-1 0,-3 23-4 0,3-23-2 16,0 0-2-16,1 15-3 0,-1-15-4 0,2 10 8 15,2-2-6-15,-4-8-1 0,12 9 1 0,-5-5 2 16,2-1-1-16,2 1-6 0,-1-3-1 0,7 2-5 16,-4 0-5-16,3-2 1 0,1-1-2 0,-1 0-1 15,2 0-3-15,-3-4 2 0,3 1-3 0,-2-1-1 16,-2 1-2-16,-2-4-1 0,1-2-4 0,-1 3-5 0,0-4-11 16,-5 2-4-16,-4 1 1 0,-3 7-2 15,5-16-12-15,-5 16-12 0,-5-14-5 0,5 14-11 16,-19-13-14-16,6 8-14 0,-4-2-20 0,-1 1-13 0,2 4-19 15,-11-3-9-15,8 5-16 0,-1-4-9 0,1 8-52 16,0-8-160-16,-1 4-409 0,1 4 182 0</inkml:trace>
  <inkml:trace contextRef="#ctx0" brushRef="#br0" timeOffset="88885.92">15570 2504 134 0,'0'0'207'0,"5"-9"-13"0,-5 9-14 0,6-8-16 0,-6 8-9 16,7-9-19-16,-7 9-8 0,9-7-10 16,-9 7-7-16,12-7-12 0,-7 2-5 0,-5 5-13 15,15-6-4-15,-15 6-4 0,14-5-7 0,-3 4-5 0,-11 1-2 16,21-2-1-16,-6 2-3 0,-3 2-2 0,0-2 1 15,2 1-3-15,1 4 1 0,3-3-6 16,-3 2-1-16,3 3 0 0,-1 0 2 0,0 0-2 16,1 4 2-16,0 2-3 0,-1-2-3 0,-4 0-5 0,0-1-1 15,1 4-7-15,-5-3 5 0,1-1-5 0,-1 1-3 16,-3-3-1-16,-1 3-7 0,-2 0 3 0,0-4-2 16,-3-7 3-16,0 18-4 0,0-18 0 0,-9 15 3 15,1-6-6-15,1-1 0 0,-7-2 2 0,1-2-1 16,-5 3-23-16,0-3-22 0,-1 0-38 0,-1 2-33 15,-5-4-36-15,0 3-34 0,5-5-63 0,1 0-178 16,4 0-446-16,3 0 197 0</inkml:trace>
  <inkml:trace contextRef="#ctx0" brushRef="#br0" timeOffset="88439.03">15678 2627 205 0,'0'0'237'0,"0"0"-25"0,0 0-20 0,0 0-24 15,12 1-14-15,-12-1-10 0,0 0-20 0,0 0 5 0,0 0-5 16,-8 23 1-16,8-23-7 0,-4 18-6 0,2-9-8 16,-2 3 0-16,2 5-3 0,-1-3-4 0,0 0-11 15,3 2-2-15,-3 0-4 0,3 1-7 0,-3-4-8 16,2 1-5-16,1 1-7 0,0 5-5 0,0-5-1 15,0-1-7-15,1 3 0 0,-1-5-6 16,3 1-3-16,-3 0-1 0,2 0-2 0,-1 2-3 0,-1-6-3 16,0-9-10-16,6 18-24 0,-4-10-21 0,1 0-18 15,-3-8-33-15,0 17-19 0,0-17-30 0,0 0-31 16,0 11-19-16,0-11-242 0,0 0-459 0,0 0 204 16</inkml:trace>
  <inkml:trace contextRef="#ctx0" brushRef="#br0" timeOffset="169034.58">18091 2749 198 0,'0'0'195'16,"0"0"-13"-16,0 0-13 0,21-4-18 0,-21 4-3 0,10-1-10 15,-10 1-7-15,15-2-7 0,-15 2-9 0,19-4-12 16,-10 4-7-16,-9 0-7 0,26 0-5 0,-14 0-8 16,1-3-6-16,2 1-6 0,3 4-5 0,-3-2-10 15,3-2-1-15,-3 2-4 0,0-1-4 0,1 1-6 16,-1 0-3-16,3 0-1 0,-3 0-1 0,0 1-10 16,3-2 0-16,-1 4-3 0,-2-3-3 0,-1 0 4 15,-2 0-11-15,1 0-3 0,-13 0-5 0,21 0-5 16,-12 3-8-16,-9-3-3 0,21 0-4 0,-21 0-4 15,15 0-11-15,-15 0-8 0,10 0-9 0,-10 0-18 16,0 0-13-16,0 0-9 0,12 4-9 0,-12-4-8 16,0 0-6-16,0 0-25 0,0 0-132 0,0 0-296 15,0 0 132-15</inkml:trace>
  <inkml:trace contextRef="#ctx0" brushRef="#br0" timeOffset="169362.7">18209 2879 121 0,'0'0'166'0,"0"0"-6"0,12 9-10 0,-12-9-9 16,10 4-5-16,-10-4-5 0,13 1-22 16,1-1-3-16,-4 1-4 0,5-1-8 0,0 1-4 15,5-1-3-15,-1 0-9 0,6 4-6 0,2-4-3 0,-2 5-2 16,4-4-12-16,-2 0-5 0,-1 3-8 0,0-2-2 16,2 3-4-16,-8-2-5 0,6 0-16 15,-8 1-20-15,-3-1-24 0,3-3-27 0,-4 4-25 0,-6-3-38 16,-8-1-61-16,18 1-100 0,-18-1-303 0,15 0 134 15</inkml:trace>
  <inkml:trace contextRef="#ctx0" brushRef="#br0" timeOffset="189412.08">18987 2471 121 0,'0'0'163'0,"0"0"-2"16,0 0-13-16,0 0-4 0,0 0-11 0,6-9-7 15,-6 9-1-15,0 0-5 0,0 0-7 0,0 0-3 16,6-7-9-16,-6 7-2 0,0 0-1 0,0 0-8 16,5-11-4-16,-5 11-2 0,0 0 0 0,4-8-2 15,-4 8-2-15,0 0-2 0,0 0-3 0,9-7-7 0,-9 7-4 16,0 0-6-16,0 0 1 0,0 0-11 16,4-7-6-16,-4 7-6 0,0 0-3 0,0 0-4 15,0 0-5-15,0 0-3 0,0 0 0 0,0 0-3 0,0 0 0 16,14 15-2-16,-10-7 2 0,-4-8 0 15,6 15-4-15,-4-8-1 0,-2-7-1 0,3 17 0 16,-3-6-1-16,0-11 1 0,3 16 0 0,-3-1-1 0,0-6 0 16,0-9 2-16,-2 21 2 0,2-11-5 0,0-10 2 15,0 19-4-15,0-9 1 0,2 1-3 0,-1-1 3 16,-1-10-3-16,0 21 1 0,0-13 1 0,0-8 1 16,3 20-3-16,-1-11 4 0,-1 2-5 0,4-3 2 15,-4 1-1-15,1 2-2 0,-2-11-11 0,4 19-7 16,-2-9-7-16,1-3-15 0,-3-7-15 0,3 17-12 15,-2-10-12-15,-1-7-2 0,3 12-11 0,-3-12-14 16,2 13-13-16,-2-13-12 0,1 8-13 0,-1-8-6 16,0 0-13-16,0 0-29 0,0 0-123 0,0 0-336 15,-7 13 149-15</inkml:trace>
  <inkml:trace contextRef="#ctx0" brushRef="#br0" timeOffset="189832.91">19363 2478 62 0,'0'0'213'0,"0"-14"-18"0,0 14-9 0,0 0-18 15,6-15-15-15,-6 15-5 0,0 0-12 0,3-12-1 16,-3 12-5-16,4-6-9 0,-4 6-11 0,0 0-8 0,8-9-4 16,-8 9-6-16,0 0-2 0,7-8-6 0,-7 8-6 15,0 0-3-15,0 0-5 0,0 0-13 0,0 0-7 16,0 0-5-16,0 0-5 0,0 0-4 16,0 0-2-16,0 0 2 0,0 0 0 0,0 0 2 15,0 0-3-15,0 34 0 0,-1-23 3 0,1 1-5 0,0 1 2 16,1 4 0-16,-1-7-1 0,0 7-4 0,2-2 1 15,1-1-4-15,-2 1 0 0,4 0-2 0,-4 3-1 16,2-4-3-16,0 1-2 0,3-1 0 0,-3 3-3 16,2-3 2-16,1 1-2 0,0 2-2 0,1-3-2 15,0-1-1-15,-1 2-1 0,0 1-11 0,-3-1-22 16,3-4-20-16,-1 2-24 0,-4-2-25 0,1 1-36 16,-2-3-33-16,0-9-33 0,0 17-252 0,0-17-483 15,-3 13 213-15</inkml:trace>
  <inkml:trace contextRef="#ctx0" brushRef="#br0" timeOffset="192480.62">20119 2351 104 0,'0'0'214'0,"0"0"-13"0,0 0-14 15,0 0-13-15,0 0-15 0,0 0-14 0,0 0-17 16,0 0-12-16,0 0-11 0,0 0-10 0,0 0-12 15,-24-13-8-15,24 13-9 0,-15 0-4 16,15 0-7-16,-26 3-2 0,11-3-7 0,-2 2-3 0,2-1-2 16,2 2-3-16,1-1-2 0,-2 1-8 0,1 1-2 15,4 0 0-15,9-4-4 0,-18 9-2 0,11-4 2 16,-1-3-8-16,-2 5 3 0,10-7-3 0,-11 13 0 0,7-7-4 16,4-6 0-16,-7 12-1 0,7-12-1 0,-5 15-5 15,5-15 5-15,3 15 2 0,-3-15-3 16,2 15-1-16,5-4-1 0,-3-3-2 0,4-2 7 0,2 5-4 15,2-2 2-15,5 2 4 0,-2-1 1 0,-1 0 1 16,1 1-1-16,-1-1-1 0,2-3-1 0,-2 2 0 16,-1 1-3-16,1 0 1 0,-3-1-1 0,-3-2 1 15,1-1-3-15,-2 1-1 0,2 0 1 0,-1-1-4 16,-2 3 1-16,-2-4 0 0,1 3 3 0,-5-8-3 16,10 13-1-16,-7-7 3 0,-3-6-4 0,2 12 2 15,-2-12 2-15,0 14 1 0,0-14-3 0,-2 16 0 16,2-16 0-16,-9 10 5 0,3-2 0 0,0 0-2 15,6-8 5-15,-15 12 4 0,5-8 4 0,1 0 1 0,-2 2-3 16,2-6 0-16,-8 8-3 0,8-6-3 16,-2 3 6-16,-2-5-3 0,-2 0 1 0,15 0-2 0,-20 0 2 15,20 0-3-15,-17-5 1 0,17 5-2 16,-11-5 1-16,1 0 1 0,10 5-1 0,-9-13-4 0,3 6 4 16,1 0-4-16,5 7 2 0,-1-18-4 0,1 7-1 15,4-2-1-15,-1-1-1 0,2-2 0 0,1 2 2 16,3-2-4-16,-3 3 2 0,6-1-5 0,-4 2 3 15,6-2 2-15,-1-1-2 0,1 4 0 0,-2 1-1 16,3-2-3-16,1 2 3 0,-7 2-1 0,4-2 1 16,-1 1 0-16,-3 4 3 0,-1 1-4 0,1-2 0 15,-9 6 3-15,10-8-3 0,-10 8-10 0,9-6 1 16,-9 6-8-16,8-3 0 0,-8 3-6 0,0 0-5 16,0 0-10-16,7-8-13 0,-7 8-16 0,0 0-18 15,0 0-24-15,0 0-20 0,3-9-18 0,-3 9-57 0,0 0-151 16,0 0-384-16,6-9 170 0</inkml:trace>
  <inkml:trace contextRef="#ctx0" brushRef="#br0" timeOffset="192876.76">20423 2383 61 0,'8'-8'209'0,"-8"8"-19"0,7-4-11 0,-7 4-13 16,12-6-14-16,-12 6-10 0,15-7-10 0,-7 3-9 15,2 1-8-15,0 0-4 0,2 2-5 0,3-2-8 16,-1 2-2-16,2 1-1 0,-1 0-4 0,3 0-3 16,-3 4-2-16,0-3-6 0,1 0-4 0,-5 1-10 15,-1 3-8-15,2-1-4 0,-3 1-7 0,-2 1-8 0,4-1-2 16,-7 5 0-16,5-3-4 0,-3 3-4 0,-3-2-1 15,-1 3-6-15,1 2 5 0,-3-1-2 0,0 0-2 16,0 2-1-16,-3-1-2 0,0 2 4 0,-2-1-2 16,-1-3 0-16,3 3 2 0,-3-1-4 15,0 0-3-15,0-1-1 0,0 0-2 0,0 1 3 0,-1-3 2 16,1 1-7-16,2-1 2 0,-2 3-2 0,0-4-2 16,0 0 0-16,0 2 1 0,1-1-3 0,1 0-5 15,-1-3-9-15,-1 6-18 0,-1-4-25 0,1-1-15 16,0 1-29-16,0-2-24 0,1 2-26 0,-5-4-19 15,10-5-45-15,-12 11-189 0,3-10-428 0,9-1 189 16</inkml:trace>
  <inkml:trace contextRef="#ctx0" brushRef="#br0" timeOffset="193123.1">20511 2587 45 0,'0'0'273'0,"0"0"-18"0,0-15-23 16,0 15-18-16,0 0-21 0,8-6-20 0,-8 6-13 15,10-5-13-15,-10 5-15 0,18-2-8 0,-4 2-13 16,2-2-8-16,0 1-13 0,4 1-6 0,-2 0-12 16,1 1-8-16,0 1-4 0,1 0-8 0,4 1-5 15,-5-1-12-15,0-1-27 0,1 4-24 0,-1-2-28 16,-1-1-26-16,2-1-46 0,-6-1-18 0,6 3-46 15,-5-3-173-15,3-4-381 0,-3-1 168 0</inkml:trace>
  <inkml:trace contextRef="#ctx0" brushRef="#br0" timeOffset="193396.69">21300 2365 263 0,'12'-4'246'0,"-4"1"-15"0,-8 3-14 16,15-6-19-16,-5 5-18 0,-10 1-11 0,22-3-8 15,-4 2-13-15,-3-2-10 0,-1 0-10 0,4 2-7 16,-2 1-15-16,0-2-10 0,1 2-9 0,-2-2-6 16,4 2-9-16,-3 0-7 0,-1 0-7 0,-3 0-5 15,3 2-8-15,-3 0-2 0,-12-2-6 0,21 1-3 0,-14 1-11 16,-7-2-18-16,20 4-23 0,-20-4-25 15,13 1-27-15,-13-1-20 0,8 4-26 0,-8-4-13 16,0 0-11-16,6 6-27 0,-6-6-205 0,0 0-403 0,0 0 178 16</inkml:trace>
  <inkml:trace contextRef="#ctx0" brushRef="#br0" timeOffset="193794.62">21306 2391 155 0,'-13'5'175'0,"5"-3"-12"16,8-2-6-16,-16 5-11 0,7-3-6 0,-1 4-10 0,10-6-4 15,-17 6-13-15,10-2 1 0,-4-1-13 0,11-3-7 16,-13 9-6-16,8-5-13 0,-2 3-5 0,7-7-8 16,-11 11-9-16,7-7 0 0,4-4-7 0,-6 8-1 15,6-8-10-15,-1 11 6 0,1-11-4 0,0 0-3 16,1 17 0-16,5-10 1 0,0 0-1 0,3 3 4 15,7-3 2-15,-8 0-2 0,7 1 1 0,-2 2-3 0,2-4-4 16,0 3 3-16,0 0-2 0,-2-2-6 0,2-1 2 16,-1 1-8-16,-1 1 3 0,-5-3-3 15,3 0-3-15,-3-1-3 0,-1 0-1 0,-7-4-2 0,14 9-5 16,-8-2 3-16,-6-7-3 0,12 7-4 0,-8-3 6 16,-4-4 0-16,6 13-1 0,-3-5-3 0,-3-8-1 15,5 10-1-15,-5-10 3 0,1 11-3 0,-1-11 5 16,0 0-5-16,0 17 2 0,0-17 0 0,-4 10 3 15,4-10-4-15,-5 8 5 0,5-8-4 0,-6 8-1 16,6-8 3-16,-16 9-19 0,7-7-23 0,1 3-26 0,-4-1-27 16,3 1-32-16,-2-3-30 0,11-2-45 15,-20 3-189-15,20-3-415 0,-19 0 185 0</inkml:trace>
  <inkml:trace contextRef="#ctx0" brushRef="#br0" timeOffset="12025.43">5225 3984 246 0,'13'0'253'0,"-2"-3"-15"0,-11 3-19 0,29-1-19 16,-14-2-13-16,-1 3-22 0,5 0-12 0,-7 2-12 15,4-7-9-15,1 5-15 0,-7 0-8 0,7 0-10 16,-2 0-7-16,-3 3-13 0,-12-3-5 0,20-3-9 16,-20 3-6-16,20 0-7 0,-20 0-4 0,16 3-6 15,-16-3-1-15,14 2-4 0,-14-2-3 0,10 1-7 16,-10-1 0-16,9 4-20 0,-9-4-15 0,0 0-19 15,12 3-21-15,-12-3-16 0,0 0-15 0,7 4-14 16,-7-4-23-16,0 0-25 0,0 0-31 0,0 0-195 16,0 0-395-16,-22 8 175 0</inkml:trace>
  <inkml:trace contextRef="#ctx0" brushRef="#br0" timeOffset="12612.93">5875 3789 145 0,'0'0'209'0,"0"0"-8"16,0 0-16-16,0 0-17 0,0 0-15 0,0 0-18 16,0 0-15-16,0 0-8 0,0 0-7 0,0 0-3 15,0 0-3-15,0 0 8 0,0 0-3 0,0 0-2 16,0 0-4-16,-11 38-5 0,10-28-2 0,-3 1-5 15,1 0 2-15,1-4-6 0,-1 7-4 0,0-4-13 16,0 4-2-16,3-3-4 0,0-11-6 0,-1 22 3 16,2-13-6-16,2 5-2 0,0-6 4 0,2 1-4 15,0 2 4-15,1-5-1 0,0 2-6 0,5 0 2 0,-1 1-7 16,-1-5-3-16,3 2-6 0,-1-4-1 16,1 3-4-16,-2 0-12 0,0-2-21 0,2-1-22 15,5 3-23-15,-7-3-27 0,-10-2-25 0,20 1-32 0,-10-1-36 16,-10 0-32-16,21-8-255 0,-11 3-495 0,1-5 219 15</inkml:trace>
  <inkml:trace contextRef="#ctx0" brushRef="#br0" timeOffset="11407.65">4451 3709 135 0,'0'0'198'0,"6"-7"-5"16,-6 7-7-16,7-6-11 0,-7 6-8 0,0 0-8 15,9-7-12-15,-9 7 0 0,10-4-11 0,-10 4-7 16,0 0-6-16,0 0-5 0,3-8-15 0,-3 8-10 15,0 0-10-15,0 0-11 0,0 0-12 0,0 0 1 16,0 0-10-16,0 0-5 0,0 0-2 0,9 21-2 16,-6-12-1-16,2 3 3 0,-5 5 3 0,3-3 0 15,0 0 0-15,-2 3-5 0,1-2-8 0,2 2 4 16,-2 3 0-16,2 1-4 0,-1-3-4 0,2-5 0 16,-4 3-2-16,4-1-3 0,-4 1-1 0,4-1-4 15,-2 1 0-15,-2-5-5 0,2 2 1 0,0-1-1 16,-3-2 4-16,6-3-10 0,-3 6-6 0,-3-13-14 15,4 12-20-15,-4-12-15 0,3 13-20 0,-3-13-21 16,2 10-26-16,-2-10-23 0,0 9-19 0,0-9-8 16,0 0-49-16,0 0-174 0,0 0-418 0,0 0 185 15</inkml:trace>
  <inkml:trace contextRef="#ctx0" brushRef="#br0" timeOffset="11745.71">4797 3872 150 0,'0'0'196'15,"0"0"-10"-15,0 0-14 0,0 0-17 0,0 0-12 16,0 0-13-16,-9-13-9 0,9 13-7 0,0 0-4 16,0 0-5-16,0 0-5 0,-23 14-6 0,23-14-1 0,-12 11-3 15,5-5 1-15,-8 5 2 0,6-4 1 16,-3 6-7-16,-1-2-6 0,1-1-3 0,-2 1-6 15,4-1-7-15,-3 0-5 0,1 5-8 0,-2-5 0 16,8 1-6-16,-7-1-4 0,7-2-6 0,-2 1 1 16,1-3-2-16,7-6-10 0,-11 12 4 0,11-12-5 15,-7 8 0-15,7-8-5 0,-3 10-1 0,3-10 1 0,0 0-7 16,0 0 4-16,9 17 2 0,-9-17-2 0,10 6-4 16,-10-6-1-16,17 1 2 0,-5 2-5 0,4-2-1 15,1-1-24-15,-4 4-21 0,3-2-27 0,1-4-25 16,-1 4-34-16,2-2-28 0,-2-3-42 0,2 0-235 15,-3 3-464-15,2-5 205 0</inkml:trace>
  <inkml:trace contextRef="#ctx0" brushRef="#br0" timeOffset="12216.29">5143 4134 171 0,'0'0'183'0,"0"0"-5"16,0 0-21-16,0 0 2 0,22 8-7 0,-10-5-9 16,4-3-12-16,-1 0-9 0,3 0-9 0,2 0-10 15,-1-4-9-15,9 1-8 0,-4 2-12 0,-6-1-3 16,1 1-10-16,1 0-18 0,-4-1-23 0,1 2-27 16,-4 0-29-16,3-1-33 0,-1-3-34 0,-3 2-71 15,-3-4-105-15,0 3-302 0,2-2 134 0</inkml:trace>
  <inkml:trace contextRef="#ctx0" brushRef="#br0" timeOffset="12838.91">6205 3901 245 0,'0'0'242'0,"0"0"-20"0,0 0-22 0,0 0-14 16,0 0-17-16,0 0-13 0,0 0-11 0,11 14 5 0,-11-14-1 15,5 17-3-15,-5-11-6 0,0-6-13 0,-5 22-7 16,2-12-7-16,0 7-8 0,0-2-12 16,1 3-7-16,-6-4-9 0,5 3-6 0,0 1-3 0,0-3-9 15,-3 1-8-15,0 1 1 0,2 0-11 0,1-2-6 16,-3 2-18-16,3 0-30 0,-2 3-29 16,5-4-37-16,0 2-48 0,0-3-50 0,2 1-90 0,1-4-160 15,3 2-462-15,0 1 204 0</inkml:trace>
  <inkml:trace contextRef="#ctx0" brushRef="#br0" timeOffset="42420.89">6567 4114 178 0,'0'0'198'16,"0"0"-11"-16,0 0-5 0,0 0-12 0,0 0-8 0,0 0-15 16,0 0-10-16,0 0-11 0,0 0-17 0,0 0-8 15,0 0-11-15,0 0-2 0,0 0-7 0,0 0-3 16,0 0 0-16,0 28-5 0,0-28-6 0,-3 24-8 15,0-11-7-15,-5 3-3 0,3 0-1 16,-1 3-5-16,-3 3-2 0,-2 1-6 0,-2 1-19 0,-1-1-34 16,-7 7-39-16,-2-4-39 0,6-4-44 0,-5-2-58 15,-10 8-150-15,9-9-377 0,0-2 167 0</inkml:trace>
  <inkml:trace contextRef="#ctx0" brushRef="#br0" timeOffset="91276.31">6879 3950 1 0,'0'0'238'0,"9"-4"-10"0,-9 4-10 0,4-8-9 15,-4 8-10-15,0 0-11 0,9-6-8 16,-9 6-10-16,0 0-5 0,6-5-10 0,-6 5-9 0,0 0-11 15,0 0-9-15,0 0-10 0,0 0-16 0,10-6-8 16,-10 6-14-16,0 0-10 0,0 0-3 16,0 0-7-16,0 0-9 0,8 15-5 0,-8-15-5 0,6 11-5 15,0-1-1-15,-3-4-3 0,0 5-1 0,1 6-4 16,2-3-2-16,-3 0-1 0,0 3-4 0,0 0 3 16,-1-2-3-16,1-1-2 0,0 3-2 0,0-2-3 15,-3-2 1-15,6 5 0 0,-6 3-4 0,0-4 3 16,0-1-6-16,0-1 6 0,0 1-4 0,-3-7 1 15,3 5 3-15,0-14-6 0,-3 26 1 0,3-20-2 16,0-6 2-16,-3 17-4 0,0-9 0 0,3-8 4 16,-3 13-2-16,3-13 0 0,-2 10 1 0,2-10-2 15,0 0 3-15,-3 9 3 0,3-9-1 0,0 0-1 0,0 0 2 16,0 0-3-16,0 0 0 0,0 0 0 16,0 0-1-16,0 0 0 0,8-48-5 0,-2 37 1 15,0-2 2-15,1-1 0 0,5-4 0 0,-2-1-3 0,-1 4 0 16,8-6 0-16,-7 7 0 0,7-6 2 0,-8 6-4 15,1 3 4-15,3-3-7 0,-4 4 3 0,2-2 1 16,1-1 4-16,-2 3-8 0,-4 3 4 0,3 3-3 16,-9 4 3-16,13-10-3 0,-7 7 2 0,-6 3-3 15,8-5-1-15,-8 5 0 0,0 0 5 0,9-6-6 16,-9 6 1-16,0 0 1 0,0 0 0 0,0 0 0 16,16 17 0-16,-13-11 0 0,-3-6 2 0,5 16 0 15,-5-9 0-15,0 5 2 0,0 0 2 0,0-12-4 0,0 26 4 16,0-17-2-16,0 2-1 0,0 0-1 15,0-11 3-15,0 19-3 0,0-11 6 0,0-8-5 16,0 17 4-16,0-17-2 0,0 10 3 0,0-10-3 0,0 14 0 16,0-14 3-16,0 0-1 0,3 10-1 0,-3-10 2 15,0 0 5-15,0 0-5 0,0 0 3 0,0 0 1 16,12 3-5-16,-12-3 1 0,0 0-8 0,16-16 0 16,-9 9-4-16,5-4-7 0,-1 1-13 0,2 0-2 15,-1 1 3-15,2-4-3 0,-1-1 0 0,-1 1 6 16,1 2 2-16,1 0 1 0,-1-2 0 0,2 1 4 15,-4 0 1-15,2 5-1 0,-4-4 6 0,-3 7 0 16,1 1 1-16,-7 3 3 0,9-10 0 0,-9 10-1 16,11-7 4-16,-11 7-1 0,9-4-3 0,-9 4 1 15,0 0 5-15,0 0 2 0,0 0 4 0,16 16 8 16,-13-9 3-16,-3 2 8 0,0-9-1 0,5 20 4 16,-5-9-2-16,3 0 0 0,0 3-3 0,0 1-3 0,-3 0-2 15,6 9 7-15,-6-12-8 0,0 3 2 16,0-7-2-16,4 6-4 0,-4-3 2 0,0-11-3 15,0 21-9-15,0-10-18 0,0-1-23 0,0-10-30 0,0 20-38 16,0-9-35-16,0-11-37 0,3 11-56 0,-3-11-194 16,0 0-468-16,6 9 208 0</inkml:trace>
  <inkml:trace contextRef="#ctx0" brushRef="#br0" timeOffset="91830.99">7932 3901 108 0,'0'0'221'16,"3"-11"-15"-16,-3 11-18 0,4-10-11 0,-1 2-8 15,-3 8-11-15,9-13-14 0,-6 3-12 0,-3 10-13 16,4-15-7-16,2 8-4 0,-3 0-10 0,-3 7-6 15,9-14-6-15,-7 7-8 0,-2 7-11 16,3-13 5-16,-3 13-4 0,3-11-3 0,-3 11-5 0,0 0 1 16,3-14-5-16,-3 14 0 0,0 0-1 0,0-10 1 15,0 10-9-15,0 0 5 0,0 0-4 0,0 0 1 16,0-11-6-16,0 11 0 0,0 0-3 0,0 0-3 16,0 0-8-16,0 0 0 0,0 0-5 0,0 0-2 15,0 0-3-15,0 0-2 0,0 0-2 0,0 0-4 0,0 0-3 16,0 0 3-16,0 0-4 0,0 0 2 15,0 0-3-15,0 0 0 0,0 0-2 0,0 0 2 0,0 0-5 16,-29 24 1-16,26-17 1 0,-4 2 3 16,4-1 2-16,-3 4 1 0,2 1 4 0,-2 1 0 0,-3-3-2 15,9 4 1-15,-5-3 4 0,-1 3 1 0,0 0 4 16,3 1 5-16,-1 5-3 0,1-7 3 0,-3 3 3 16,3 0-1-16,1 1 2 0,-1-1-7 0,0 2 5 15,-3-2-4-15,3 1-2 0,0 6 4 0,-1-7-9 16,4 0 0-16,0 1-2 0,0-1-1 0,0-2 1 15,0 2-5-15,4-4 2 0,-1 5 0 0,3-5 0 16,-3-1 2-16,3 2-1 0,5-3-2 0,-4 1-3 16,2 0-10-16,8-1-13 0,-4-2-23 0,2 2-20 15,-2-1-22-15,1-5-28 0,-2 1-27 0,1 1-29 0,-2 0-21 16,-3 0-18-16,0-4-43 0,-8-3-213 0,9 3-495 16,-9-3 219-16</inkml:trace>
  <inkml:trace contextRef="#ctx0" brushRef="#br0" timeOffset="92326.18">8351 4138 247 0,'0'0'228'0,"0"0"-11"0,15-11-18 0,-11 8-15 0,5-7-9 15,-2 3-9-15,5 0-14 0,-3-4-14 0,2 4-9 16,2-4-8-16,-1-2-4 0,-1 6-14 0,-1-8-10 15,-1 5-6-15,1-5-8 0,-1 3-11 0,2 1-6 16,-5-4-3-16,1 2-9 0,-1 2 3 16,-3-1-5-16,3 2-7 0,0 1 0 0,-4-1 2 0,-2 10-8 15,5-13 3-15,-5 13-3 0,6-9-4 0,-6 9-7 16,0 0-1-16,0-10-2 0,0 10-8 0,0 0 0 16,0 0-2-16,0 0-2 0,0 0 1 0,0 0-3 15,-22 32 4-15,16-18-5 0,0 1 0 0,-4 1 2 16,7 0 4-16,-3 2 1 0,-5 4 2 0,5 0-1 15,-1 0-3-15,1 0 1 0,3-4-5 0,-4 3 4 16,1-4 1-16,6-2-1 0,-3 3-2 0,0-3 1 16,-2 1 0-16,2-5-2 0,3 4-16 0,0-1-25 0,0 1-23 15,0-2-33-15,0-1-26 0,0-12-32 0,0 20-31 16,3-13-18-16,-3-7-227 0,8 10-458 0,-8-10 204 16</inkml:trace>
  <inkml:trace contextRef="#ctx0" brushRef="#br0" timeOffset="92562.34">8740 4162 233 0,'0'0'244'0,"0"0"-23"0,0 0-23 16,0 0-13-16,0 0-9 0,0 0-3 16,0 0-9-16,0 0-4 0,-5 28-8 0,5-28-8 15,0 17-13-15,-3-5-9 0,0 2-12 0,0-1-3 16,2 1-15-16,-1-2-5 0,-5 3-10 0,7 0-6 15,-6-5-3-15,3 0-5 0,0 1-7 0,-1-2-6 16,1 1-4-16,3-10-4 0,-6 19-6 0,6-14-5 0,0-5-12 16,-2 13-27-16,2-13-22 0,-3 14-26 0,3-14-29 15,-1 11-28-15,1-11-21 0,0 0-27 0,0 0-53 16,0 0-196-16,0 0-444 0,0 0 197 0</inkml:trace>
  <inkml:trace contextRef="#ctx0" brushRef="#br0" timeOffset="92869.07">9117 3977 220 0,'0'0'289'0,"5"-9"-13"0,-5 9-14 0,0 0-23 15,3-10-20-15,-3 10-27 0,0 0-21 0,0 0-20 0,0 0-16 16,0 0-12-16,0 0-12 0,0 0-14 15,0 0 0-15,0 0-12 0,0 0-6 0,-17 30-4 16,14-20-6-16,0-3-1 0,2 8 0 0,-4-1-7 0,4 3-7 16,-5-3 0-16,6-3-3 0,0 6-4 0,0-4-3 15,0-1-3-15,3 4-7 0,0-1 0 0,3 0-2 16,1-4-3-16,1 2-3 0,-2-2 2 0,3-3-8 16,1 0-1-16,5 3-9 0,-2-2-23 0,1-3-22 15,-2 3-25-15,-5-3-27 0,7-2-29 0,-14-4-27 16,16 3-23-16,-4-5-24 0,-12 2-38 0,22-4-201 15,-14-3-465-15,5-4 206 0</inkml:trace>
  <inkml:trace contextRef="#ctx0" brushRef="#br0" timeOffset="93070.9">9371 4106 177 0,'3'-10'220'16,"-3"10"-23"-16,0 0-20 0,0 0-15 0,0 0-10 0,0 0-12 15,0 0-3-15,0 0-4 0,-15 28-1 0,10-21-8 16,-1 7-7-16,0 0-6 0,3 0-10 0,-4 1-7 15,1 7-7-15,2-6-11 0,2 7-6 16,-5-5-11-16,2 3-2 0,1-7-5 0,2 3-4 0,-1 0-9 16,0-2-2-16,0-1-2 0,3-1-2 0,-3 2-8 15,3-5-22-15,0-10-25 0,0 22-24 0,0-12-39 16,0-10-16-16,3 13-29 0,-3-13-32 0,6 11-214 16,-6-11-405-16,8 2 180 0</inkml:trace>
  <inkml:trace contextRef="#ctx0" brushRef="#br0" timeOffset="93383.83">9791 3876 53 0,'0'0'214'0,"0"0"-11"0,0 0-14 15,8 27-7-15,-2-15-10 0,-3 1-9 0,1 5 1 16,2-1-10-16,0 4-9 0,0 5-5 0,2-5-2 16,-3 2-11-16,4 5-1 0,-4-6-11 0,4 7-1 15,-5-7-9-15,5 2-5 0,-4 0-7 0,-2-2-13 16,0-1-6-16,-3-3-3 0,3-2-8 0,0-1-6 16,-6 0-10-16,0 0 0 0,3-3-5 0,-5 2 2 15,1 0-4-15,-1-3-8 0,-1 2-3 0,-1-2-16 16,1-4-29-16,-6 6-25 0,5-6-31 0,-1 1-34 15,-4-1-31-15,6-1-35 0,6-6-33 0,-13 3-227 0,13-3-467 16,0 0 208-16</inkml:trace>
  <inkml:trace contextRef="#ctx0" brushRef="#br0" timeOffset="93605.91">10125 4249 19 0,'8'-6'246'16,"4"2"-17"-16,4 2-17 0,-5-2-18 0,5 3-18 16,-1-1-16-16,0 0-14 0,6 0-14 0,-3-2-8 15,2 4-9-15,0 0-14 0,4-1-13 0,-2 2-5 16,-3-2-8-16,2 1-7 0,-1 0-9 0,-2 1-6 16,-2 2-7-16,0 0-10 0,-1-3-22 0,-3 0-31 15,-12 0-23-15,17-2-35 0,-17 2-32 0,16-4-50 16,-11 1-173-16,-5 3-358 0,9-11 158 0</inkml:trace>
  <inkml:trace contextRef="#ctx0" brushRef="#br0" timeOffset="93863.21">10360 4022 15 0,'-15'4'217'0,"15"-4"-10"15,-8 8-10-15,8-8-9 0,-3 17-15 0,0-4-10 16,2-2-14-16,-1 7-4 0,4-4-11 0,-1 5-11 15,-1 0-11-15,3 2-10 0,-1 3-11 0,2 0-5 16,-4-1-13-16,0 0-2 0,3-2-9 0,-1-2-6 16,-2 4-5-16,0-5-11 0,0 5-33 0,-2 0-37 15,-1 0-41-15,3-3-50 0,-3-4-92 0,3-1-126 0,0 1-365 16,0-2 162-16</inkml:trace>
  <inkml:trace contextRef="#ctx0" brushRef="#br0" timeOffset="95093.86">10932 4114 59 0,'3'-18'244'0,"-3"18"-16"0,0 0-13 0,11-7-13 16,-11 7-9-16,9-4-10 0,-9 4-8 0,0 0-12 16,19 3-9-16,-19-3-14 0,16 5-9 0,-8-3-15 15,-8-2-5-15,15 11-10 0,-11-2-10 0,1 0-7 16,-1 2 0-16,1 3-5 0,-2 3-4 0,-3 0-6 16,4-1-10-16,-8-1 0 0,4 1-5 0,0-5-6 15,-2 8-6-15,-4-5-4 0,5 3-2 0,-4-6-4 16,4 3-3-16,-4-4-4 0,4 1-1 0,-1-1-1 15,2-10-2-15,-4 17-10 0,4-17 6 0,-3 11-1 16,3-11 1-16,-3 10-4 0,3-10 3 0,0 0-2 0,0 0-3 16,0 0-1-16,0 0 0 0,0 0-6 15,0 0-10-15,33-17-6 0,-20 10-19 0,0-3-13 0,-1-1-9 16,3-3-10-16,-1 4-2 0,5-8-1 0,1-5-2 16,-3 8 2-16,0-4 0 0,1 0 8 0,0 3 7 15,-5 4 3-15,-3-3 8 0,1 2 7 0,1 4 8 16,-2-2 11-16,-2 3 10 0,-2 3 5 0,-6 5 2 15,6-13 2-15,-6 13-1 0,6-6-2 0,-6 6-2 16,10-4-2-16,-10 4 3 0,0 0-1 0,0 0 2 16,0 0 4-16,0 0 2 0,0 0 5 0,0 0 2 15,-6 31 3-15,6-20-1 0,0-11-1 0,-4 24-3 16,2-12 4-16,2 3 1 0,0-4-2 0,-3 3 1 0,3-14-6 16,-1 24 2-16,-1-13-1 0,2-2 2 0,0-9-5 15,2 19 2-15,-2-11-3 0,0-8 2 16,0 13-6-16,0-13 5 0,1 11-1 0,-1-11 1 0,0 0-3 15,0 13 5-15,0-13-3 0,0 0-1 0,9 5-3 16,-9-5-8-16,0 0-4 0,0 0-9 0,22-12-10 16,-11 5-10-16,-2-1-2 0,0-1-4 0,0-2-4 15,1-2-2-15,2 0 7 0,2 1 0 0,-3-3 6 16,-2 2 2-16,3-4 2 0,3 7 5 0,-4-3 2 16,2 2 8-16,-4 0 12 0,-1 4 6 0,3-3 8 15,-3 6 8-15,1-3 2 0,0 3 9 0,-9 4 4 16,18-3 2-16,-18 3 5 0,16 0 3 0,-16 0-3 0,17 7 7 15,-10-3-1-15,2 6 2 0,1-1 0 16,-1 3 4-16,2-1-4 0,-4 4-3 0,1-3-7 0,-2 7 1 16,1 3-9-16,-1-6-2 0,0 1 1 0,-3 0-2 15,1-3-3-15,-1 6-1 0,-3-5-1 0,3-1-7 16,0-1-17-16,-4 2-24 0,1-8-29 0,0-7-29 16,-2 20-25-16,2-20-34 0,-3 15-37 0,3-15-56 15,0 0-186-15,-1 10-457 0,1-10 202 0</inkml:trace>
  <inkml:trace contextRef="#ctx0" brushRef="#br0" timeOffset="95364.9">12094 4015 229 0,'0'0'249'0,"0"0"-12"0,0 0-10 0,0 0-15 15,-27 19-7-15,20-11-13 0,1 7-16 0,-2 0-4 16,4-2-5-16,-2 5-18 0,0 3-12 0,3 4-5 16,-2-8-13-16,4 1-11 0,-1 6-6 0,2 0-10 15,0-7-4-15,3 4-12 0,0-3-6 0,2 4-5 16,-1-6-3-16,-2 0-8 0,4-2-6 0,-2 1-11 16,-1-4 4-16,3 3-7 0,0-6-26 0,-1 2-23 15,1-4-29-15,-2 4-30 0,-4-10-38 0,12 11-40 16,-5-4-42-16,1-6-80 0,-8-1-164 0,0 0-473 15,25-4 209-15</inkml:trace>
  <inkml:trace contextRef="#ctx0" brushRef="#br0" timeOffset="95940.9">12529 4078 196 0,'-8'6'199'0,"8"-6"-8"16,-14 5-12-16,14-5-21 0,-7 7-5 0,7-7-10 15,-9 8-8-15,9-8-9 0,-6 9-10 0,6-9-3 16,-6 7-10-16,6-7-8 0,-2 11-6 0,2-11-9 15,0 0-5-15,-3 15-10 0,3-15-3 0,-3 9-6 16,3-9-6-16,0 14-4 0,0-14-4 0,0 0-5 16,0 15-1-16,0-15-2 0,3 11-3 0,-3-11-6 15,6 15-1-15,0-7-2 0,0 0-1 0,-1-1-2 16,4 5-4-16,3-1 0 0,-5-4 1 0,2 2-5 16,1 0 1-16,-1 5-3 0,3-3-3 0,0-1-2 15,-3 0 1-15,2 0-1 0,-5-4-1 0,-3 3 3 16,2-4-4-16,-5-5 1 0,9 12 1 0,-4-7-1 15,-5-5 5-15,1 9 4 0,-1-9 4 0,0 0 1 0,0 0 1 16,-10 18-3-16,10-18 0 0,-16 9-2 0,7-4 2 16,-2-1-4-16,1-2-12 0,-1 5-16 0,2-4-25 15,-1 2-28-15,1 1-33 0,-1-2-25 0,10-4-34 16,-15 4-53-16,6-2-159 0,9-2-405 0,0 0 180 16</inkml:trace>
  <inkml:trace contextRef="#ctx0" brushRef="#br0" timeOffset="95611.33">12498 4057 112 0,'12'-4'262'0,"2"-2"-13"16,0 1-17-16,4 3-18 0,3-4-19 0,-1 3-15 16,3 1-19-16,3-4-14 0,-7 5-15 0,1-1-6 15,5 1-13-15,-6-2-15 0,-2 3-8 0,1-1-13 16,0-2-3-16,-5 2-8 0,-3 1-8 0,-10 0-6 16,18-1-12-16,-18 1-18 0,14 0-22 0,-14 0-27 15,0 0-22-15,0 0-24 0,0 0-18 0,0 0-54 16,0 0-7-16,0 0-209 0,0 0-391 0,0 0 174 15</inkml:trace>
  <inkml:trace contextRef="#ctx0" brushRef="#br0" timeOffset="96191.91">12910 4302 206 0,'0'0'326'0,"0"0"-31"0,0 0-24 16,0 0-31-16,0 0-23 0,0 0-24 0,0 0-16 15,0 0-15-15,12 14-17 0,-12-14-7 0,0 17-8 0,0-17-13 16,0 19-9-16,0-7-15 0,0 0-1 15,-3 1-15-15,1 1 0 0,1-3-12 0,-1 2-7 16,2-2-6-16,0-11-4 0,-3 21-4 0,3-11-2 16,-1 0-20-16,1-10-23 0,-2 14-23 0,2-14-17 15,-3 17-25-15,0-12-25 0,3-5-26 0,0 14-31 0,0-14-31 16,0 0-49-16,0 0-189 0,0 0-452 0,0 0 200 16</inkml:trace>
  <inkml:trace contextRef="#ctx0" brushRef="#br0" timeOffset="96805.52">13408 4089 5 0,'0'0'201'15,"-15"10"-10"-15,15-10-11 0,-10 7-16 0,4 0-8 16,6-7-14-16,-8 14-5 0,5-8-7 0,3-6-8 0,-4 13-10 16,4-13-4-16,0 15-10 0,0-4-1 15,0-11-9-15,4 14 1 0,-1-5-8 0,5 3-6 16,-4-8-4-16,4 10-3 0,-1-6-7 0,3 2-4 0,-1 0-2 15,3 6-2-15,2-4-7 0,-2-1-1 0,0 2-6 16,1-4-4-16,2 3-7 0,-2 2 0 16,-1-7-3-16,3 4-6 0,-3 2 4 0,-3-6-3 0,3 8-3 15,0-8 3-15,-5 0-5 0,-1 3-1 0,2-3 1 16,-5-1-6-16,-3-6 4 0,10 11-1 0,-7-6-1 16,-3-5 0-16,5 13 1 0,-5-13 7 0,0 0 1 15,0 0-2-15,0 0 1 0,-15 13-2 0,15-13-3 16,-18 5 0-16,9-3-2 0,-3-1-10 0,12-1-17 15,-28 0-20-15,14 2-23 0,-2-2-16 0,16 0-25 16,-23-2-31-16,13 1-13 0,10 1-21 0,-15-8-44 16,8-1-161-16,1 3-398 0,6 6 177 0</inkml:trace>
  <inkml:trace contextRef="#ctx0" brushRef="#br0" timeOffset="97092.9">13996 3921 17 0,'0'0'238'0,"0"0"-25"16,0 0-20-16,0 0-17 0,0 0-8 0,0 0-15 16,0 0-13-16,0 0 1 0,13 28-7 0,-12-19-1 15,5 2-4-15,-3 7-8 0,2-6-2 0,-1 5-12 16,1 3-2-16,-1 2-2 0,1 2-3 0,-2 1-4 0,1 2 0 15,2 1-6-15,-3 0-8 0,3-4-8 16,-4 3-5-16,1-1-6 0,-3-1-7 0,0-1-5 16,0 2-6-16,-3-3-2 0,1-5-5 0,1 5 0 0,-4-5-2 15,2-1-8-15,-3-2 0 0,0 2-4 0,0-6-5 16,-1 7-17-16,-4-7-28 0,2 1-25 16,-1-2-30-16,3-2-28 0,-4 2-33 0,1-6-33 15,4 0-29-15,-3 2-243 0,9-6-484 0,0 0 214 0</inkml:trace>
  <inkml:trace contextRef="#ctx0" brushRef="#br0" timeOffset="97339.25">14358 4300 241 0,'10'-1'272'0,"-10"1"-17"0,23-1-17 0,-7-2-22 15,4 2-22-15,-3 1-14 0,9-2-11 0,-1 4-20 16,2-2-8-16,-8 1-15 0,7-2-12 0,1-1-10 0,-2 4-11 16,-7-1-8-16,4-1-5 0,-2 3-11 15,-3-2-4-15,3-1-12 0,-2 1-7 0,-3 1-20 0,-2-4-23 16,-13 2-22-16,21 0-24 0,-21 0-35 0,15-1-32 16,-15 1-33-16,7-8-65 0,-5-3-179 15,-1 0-419-15,-1 11 187 0</inkml:trace>
  <inkml:trace contextRef="#ctx0" brushRef="#br0" timeOffset="97525.82">14637 4118 140 0,'-14'9'220'0,"10"-3"-11"0,4-6-10 16,-11 16-10-16,8-6-5 0,-5 4-6 0,5 1 3 16,-2 5-12-16,4 4-10 0,-4 0-19 0,2-8-5 15,3 10-14-15,-3-8-12 0,0 7-14 0,2-1-6 16,-4 0-10-16,1 1-4 0,1-2-10 0,-3 1-4 0,-2 3-9 15,2-2-26-15,0 1-36 0,-1-5-32 0,1 2-46 16,-1 0-57-16,5-6-74 0,-2 0-177 16,2-1-428-16,4 0 190 0</inkml:trace>
  <inkml:trace contextRef="#ctx0" brushRef="#br0" timeOffset="98809.51">15236 4073 54 0,'0'0'101'0,"0"0"-1"16,0 0-4-16,2-11-6 0,-2 11-3 0,0 0-7 16,0 0 1-16,0 0 6 0,0-11 6 0,0 11-11 15,0 0 5-15,0 0 3 0,0 0 2 0,0 0 3 16,0-17 1-16,0 17-1 0,0 0-2 0,0 0 7 15,0 0 1-15,1-11-4 0,-1 11 2 0,0 0-3 0,0 0-2 16,0 0 0-16,5-11-5 0,-5 11-9 16,0 0-6-16,0 0-10 0,0 0-8 0,0 0-6 15,0 0-1-15,0 0-4 0,7 30 12 0,-7-30-1 0,-1 29-2 16,2-11-1-16,-1-1-3 0,2 8 3 0,-4-1 1 16,1 1-2-16,-2 5-2 0,1-2-5 0,1 1-3 15,-1-5-3-15,-2 1-1 0,-1 1-3 0,2-3-8 16,3-5 0-16,-4 5-4 0,1-5-1 0,3 0-2 15,-3 0 0-15,1-1-7 0,2-3 5 0,-1-1-4 16,-2-3 2-16,3-10-7 0,-2 21-15 0,2-12-17 16,0-9-22-16,-1 13-23 0,1-13-18 0,3 15-20 15,-3-15-21-15,0 0-30 0,4 9-52 0,-4-9-266 16,0 0-514-16,0 0 227 0</inkml:trace>
  <inkml:trace contextRef="#ctx0" brushRef="#br0" timeOffset="99179.86">15293 4054 171 0,'0'0'234'0,"-1"-18"-17"16,1 18-13-16,1-20-17 0,2 13-9 0,-2-4-12 15,-1 11-14-15,5-19-9 0,-4 9-7 0,2 1-10 16,-3 9-6-16,6-15-14 0,-3 6-3 0,2 0-9 15,1 3-4-15,-6 6-8 0,7-14-7 0,-1 10-8 16,-6 4-10-16,12-13-5 0,-6 13-5 0,-6 0-5 16,14-10-1-16,-7 9-9 0,-7 1-1 0,18-3-3 15,-18 3-3-15,19 4-4 0,-8 0-2 0,-1-2-4 0,-1 2 2 16,3 2-8-16,0 4 3 0,-2 2-3 0,1-2 3 16,-2 4-4-16,1 1 1 0,-4-3-4 15,0 6 3-15,-3-5-5 0,2 3 3 0,-5-2-1 0,0 2 1 16,-3-4 0-16,0 5 2 0,-3-4-1 0,0-1 0 15,-3 2 0-15,-2-2 0 0,-1-3-1 0,2 2 0 16,-3 2-1-16,-1-6 4 0,1 2-10 0,-4-1-15 16,1-1-23-16,2 0-26 0,3-1-26 0,-1-2-36 15,0 4-33-15,3-5-37 0,0 1-227 0,9-4-459 16,-12 8 203-16</inkml:trace>
  <inkml:trace contextRef="#ctx0" brushRef="#br0" timeOffset="99636.47">15439 4556 213 0,'0'0'240'0,"11"-4"-13"0,-11 4-15 15,12-2-15-15,-12 2-21 0,0 0-10 0,14-6-20 16,-14 6-12-16,0 0-15 0,0 0-11 0,0 0-12 16,15 6-7-16,-15-6-13 0,8 3-6 0,-8-3-2 15,9 8-4-15,-9-8-5 0,7 9 0 0,-1-5-5 16,-6-4 3-16,11 7-5 0,-4-1 0 0,2-5-2 16,-9-1-2-16,19 7-7 0,-8-4-2 0,5-3-3 15,-1 1 0-15,-3 2-7 0,3-3-2 0,0 0-1 0,-2-3-4 16,4 2-1-16,-2-2 1 0,-2-4-7 0,-1 4 1 15,-2-5 0-15,1 3 1 0,-4-2-5 16,1-2 1-16,-2 3-6 0,-2-5 1 0,-1 0-2 0,0-2 2 16,-1 1-2-16,-2 12-5 0,-6-23 3 0,-2 10-1 15,-2 1 3-15,-4-1-1 0,4 2-4 0,-6 4 4 16,-4-2 0-16,5 0 0 0,-3 3-4 0,2 2 2 16,-3 1-3-16,1-1 1 0,3 2 2 0,-3 2-4 15,18 0 0-15,-21 2-12 0,12 2-17 0,-3-3-12 16,12-1-17-16,-13 9-12 0,7-3-18 0,6-6-37 15,-3 11-6-15,3-11-26 0,0 0-42 0,10 15-196 16,-2-12-429-16,4 1 189 0</inkml:trace>
  <inkml:trace contextRef="#ctx0" brushRef="#br0" timeOffset="99942.19">16182 4085 73 0,'0'0'287'0,"0"0"-27"16,0 0-25-16,0 0-20 0,0 0-9 0,0 0-13 16,0 0-12-16,0 0-10 0,22 32-5 0,-14-18-13 15,-1 1 1-15,1 1-6 0,1 8-16 0,0 0-16 16,-1-1-13-16,0 1-8 0,-2-1-7 0,4-1-10 15,-5-5-8-15,-1 6-6 0,4 0-8 0,-2-6-2 16,-5-1-3-16,4 1-5 0,-2-1-6 0,0-1-10 16,-3-1-15-16,1-1-14 0,-1 1-22 0,0-3-24 0,0-11-23 15,-4 16-28-15,1-8-27 0,3-8-23 0,-8 12-26 16,8-12-36-16,-6 7-226 0,6-7-470 16,0 0 208-16</inkml:trace>
  <inkml:trace contextRef="#ctx0" brushRef="#br0" timeOffset="100253.87">16180 4047 120 0,'0'0'281'16,"2"-17"-21"-16,2 9-23 0,-4 8-24 0,9-13-17 15,0 4-20-15,-1 3-24 0,1 1-11 0,1 3-15 16,-1-4-12-16,6 4-10 0,-2-3-10 0,-1 1-11 15,3 4-10-15,-15 0-5 0,24 4-4 0,-11-4-9 16,-1 5-11-16,-3 0-6 0,5 2-3 0,-7 1 0 16,2 2-7-16,-4-3 0 0,1 6-6 0,-2 2-1 15,-2-1 0-15,-2 0-4 0,0 2-2 0,0-4 3 0,-2 5-3 16,-4-1-4-16,2-1 1 0,1 1 2 16,-3-1-4-16,-2 1 1 0,2-4 1 0,0 0-5 0,-1 2 5 15,1-2-5-15,-3-1-26 0,0 1-30 16,2 0-30-16,-1-1-36 0,1-3-34 0,1-1-50 15,0-1-198-15,6-6-430 0,-2 14 191 0</inkml:trace>
  <inkml:trace contextRef="#ctx0" brushRef="#br0" timeOffset="101062.89">16613 4407 258 0,'0'0'276'0,"0"0"-11"0,0 0-24 16,0 0-17-16,0 0-24 0,0 0-20 0,0 0-21 16,0 0-14-16,0 0-13 0,0 0-14 0,0 0-2 15,0 0-6-15,0 0-7 0,0 0-3 0,0 0-5 16,-6 38-4-16,4-32 0 0,2-6-7 0,-1 20-9 16,1-20-7-16,-2 16-4 0,2-10-11 0,0-6 0 15,2 20-3-15,-2-11-5 0,0-9-5 0,1 13 0 16,-1-13-8-16,5 17 1 0,-4-12-5 0,4 3-1 15,-5-8 0-15,7 16-6 0,-4-10 3 0,6 2-3 16,-1-1-7-16,-2 0-11 0,3-2-25 0,0-1-19 16,2 0-18-16,1 2-22 0,0-5-23 0,-12-1-23 15,24 1-16-15,-12-2-23 0,3-1-20 0,0-7-21 0,0 3-32 16,-3 0-150-16,1-4-421 0,-4 1 187 0</inkml:trace>
  <inkml:trace contextRef="#ctx0" brushRef="#br0" timeOffset="101234.8">16846 4550 786 0,'0'0'56'0,"4"-11"38"0,-4 11 16 0,0 0-1 0,0-15 8 16,0 15 5-16,0 0 5 0,-1-13-1 0,1 13-7 15,0 0-4-15,0 0-9 0,0 0-10 0,-12-3-3 16,12 3-8-16,0 0-2 0,0 0-5 0,0 0-3 16,-15 25-8-16,10-19-2 0,4 5-3 0,-4 3-3 15,2-1-10-15,0 1-5 0,0 4-3 0,0 0-1 16,0-2-5-16,2 2-1 0,-2 0-4 0,1-1-1 16,1 1-14-16,1-3-22 0,-3 4-26 0,3-4-27 15,-2 1-24-15,4-2-30 0,-2-3-24 0,3-2-33 16,-3-9-71-16,1 16-128 0,-1-16-400 0,6 11 176 0</inkml:trace>
  <inkml:trace contextRef="#ctx0" brushRef="#br0" timeOffset="96451.69">13415 4065 58 0,'0'0'288'0,"18"-3"-13"0,-9-1-16 0,8 3-24 0,-1-3-19 16,3 2-22-16,1-2-14 0,1 4-13 0,-2-1-11 15,2 1-13-15,4-2-13 0,-5 2-14 0,1 0-10 16,2-2-11-16,4 1-5 0,-7 1-14 16,-1 0-7-16,-4 0-6 0,-6 0-6 15,3 1-15-15,-12-1-23 0,19 0-22 0,-19 0-22 0,12 2-19 0,-12-2-15 16,0 0-25-16,0 0-37 0,0 0-34 0,0 0-49 16,0 0-187-16,0 0-421 0,-45 0 187 0</inkml:trace>
  <inkml:trace contextRef="#ctx0" brushRef="#br0" timeOffset="101612.86">17323 4241 236 0,'0'0'243'0,"0"0"-21"15,0 0-11-15,0 0-16 0,-6 26-3 0,6-12-6 16,3 0-9-16,-2 2-9 0,4-1-2 0,-5 2-8 15,1 4-12-15,4-2-8 0,-2 1-14 0,1-3 4 16,4 4-10-16,-5-3-12 0,6 3-8 0,-6-4-13 16,3-1-5-16,-2 0-8 0,0 0-9 0,2 0-5 15,-1 0-7-15,-2-2-2 0,3 1-5 0,-2-3 1 0,-2 0-28 16,1-2-18-16,0-2-15 0,-3-8-15 16,1 17-17-16,2-10-18 0,-3-7-17 0,0 0-19 15,-6 18-15-15,6-18-15 0,0 0-17 0,-7 6-13 0,7-6-20 16,0 0-52-16,0 0-142 0,-17-20-407 0,17 20 180 15</inkml:trace>
  <inkml:trace contextRef="#ctx0" brushRef="#br0" timeOffset="101913.62">17348 4268 48 0,'2'-16'240'0,"-2"2"-13"0,4-2-21 15,1 0-10-15,-2 4-13 0,3-3-10 0,-2 0-7 16,3 6-12-16,-1-5-7 0,-1 0-13 0,1 5-15 0,0 1-14 15,0-2-4-15,1 6-11 0,-1-3-6 16,2 0-11-16,-1 1-6 0,-7 6-7 0,17-7-4 16,-6 6-9-16,-2-5-2 0,3 2-7 0,-12 4-4 0,21 0-3 15,-9 0-4-15,3 0-4 0,-2 6 0 0,2-1-5 16,-4-2 1-16,2 3-5 0,-1 1-4 16,-1 4 2-16,-5-3-1 0,1 2-2 0,1 0-1 0,-3 1 1 15,3 2-4-15,-8 1 2 0,0 1 2 0,-2-1-2 16,-1 1 6-16,-1-3-2 0,-2 2 0 0,-1 0-3 15,-1 1 3-15,-5-2 1 0,-5 4 1 0,3-6-13 16,-6 1-22-16,3-1-26 0,0 4-34 0,2-8-31 16,-2 4-45-16,1-5-53 0,1-2-203 0,7 1-448 15,-1-2 199-15</inkml:trace>
  <inkml:trace contextRef="#ctx0" brushRef="#br0" timeOffset="102551.88">17970 4534 56 0,'0'0'256'16,"0"0"-11"-16,-19-1-14 0,19 1-16 0,-14-3-22 15,14 3-15-15,0 0-20 0,-18 0-13 0,18 0-9 16,-13 0-11-16,13 0-14 0,0 0-8 0,-19 4-11 15,19-4-8-15,-11 7-8 0,5-4-10 0,6-3-5 16,-12 9-5-16,6-5-2 0,0 4-6 0,6-8-6 16,-6 12-3-16,3-2-5 0,3-10-3 0,0 12 0 15,0-12-3-15,0 19-3 0,2-9-1 16,5 2-2-16,-2-3 0 0,2 3-2 0,2 3-4 0,3-2-1 16,0 1 2-16,6 3-1 0,-3-6 6 0,-2 2 4 15,2-2 6-15,5 5-4 0,-7-4 0 0,0 2-3 16,1-7 0-16,-2 3-2 0,-5-2-2 0,4 2-6 15,-7-3 0-15,1 2 0 0,-1-2 1 0,-4-7-5 16,0 15 2-16,0-15-2 0,-9 16-9 0,2-10-26 16,-7 4-29-16,-1-6-34 0,-4 3-37 0,1-2-34 0,-1 1-39 15,2-2-68-15,-8-3-151 0,7 0-450 0,0 3 200 16</inkml:trace>
  <inkml:trace contextRef="#ctx0" brushRef="#br0" timeOffset="102213.19">17892 4513 239 0,'17'-3'249'0,"-8"1"-17"0,3 2-16 0,-12 0-11 15,24 0-13-15,-6-4-11 0,-4 4-9 0,6 0-14 16,-2 0-9-16,1 0-8 0,-2 0-17 0,2-1-9 16,-1 0-9-16,0 1-10 0,-2-1-11 0,-1 1-10 15,-5 1-7-15,-10-1-6 0,20 0-11 0,-13 1-12 16,-7-1-20-16,14 0-20 0,-14 0-32 0,12 1-29 16,-12-1-37-16,0 0-39 0,0 0-37 0,0 0-236 15,0 0-446-15,0 0 197 0</inkml:trace>
  <inkml:trace contextRef="#ctx0" brushRef="#br0" timeOffset="170744.8">18759 4352 11 0,'-12'6'189'0,"12"-6"-8"15,-9 6-13-15,9-6-15 0,0 0-8 0,-6 9-11 0,6-9-10 16,-6 9-6-16,6-9-8 0,0 0-6 0,0 0-9 15,0 0-6-15,12 16-5 0,-12-16-7 0,15 5-8 16,-6-2-11-16,7-2-2 0,1 2-8 0,1 1-6 16,3-3 0-16,4 2-4 0,3 3-8 0,1-3-1 15,0 1-5-15,0 2-23 0,1-5-21 0,-2 6-27 16,-1-6-33-16,4 1-27 0,-4-1-46 0,1-1-149 16,1 0-328-16,-4-3 146 0</inkml:trace>
  <inkml:trace contextRef="#ctx0" brushRef="#br0" timeOffset="170424.03">18738 4210 24 0,'0'0'201'0,"0"0"-14"0,0 0-8 16,0 0-13-16,0 0-14 0,0 0-10 0,0 0-3 15,0 0-9-15,0 0-6 0,0 0-7 0,0 0-7 0,0 0-2 16,0 0-9-16,0 0-8 0,0 0-5 0,0 0-7 15,0 0-6-15,0 0-3 0,0 0-6 16,0 0-5-16,0 0-10 0,0 0 1 0,0 0-6 0,0 0-4 16,24 5-5-16,-24-5-7 0,13-1 0 0,-13 1-5 15,14-3-2-15,-14 3-2 0,22 0-1 0,-8 0 0 16,-1 0-4-16,3 3-1 0,1-3-3 0,-1 0 3 16,4 0-5-16,-5 0 2 0,4-3 0 0,0 3-18 0,1 0 0 15,-1-1 3-15,-1 1-2 0,-2 0 3 16,2 0-1-16,-4 0 2 0,-2 0-3 0,-12 0 3 15,22-2-1-15,-12 1-2 0,-10 1-7 0,15-1-8 0,-15 1-5 16,0 0-9-16,17 0-11 0,-17 0-12 0,0 0-11 16,10 1-20-16,-10-1-16 0,0 0-20 0,0 0-27 15,0 0-52-15,0 0-105 0,0 0-333 0,0 0 147 16</inkml:trace>
  <inkml:trace contextRef="#ctx0" brushRef="#br0" timeOffset="197320.66">19542 3938 12 0,'0'0'222'0,"0"0"-14"0,1 11-20 0,-1-11-13 16,0 0-16-16,0 0-22 0,0 0-7 0,0 0-13 16,0 0-13-16,0 0 1 0,0 0-9 0,5 11-5 0,-5-11-1 15,3 8 7-15,-3-8 1 0,3 13-4 0,-3-13 0 16,1 18-7-16,1-5 0 0,-2-2-6 0,1 2 0 16,-1 2-2-16,-1-1-3 0,1-1-8 0,-2 4-5 15,1-2-7-15,-2 1-2 0,1-1-5 0,1 3-3 16,-4-4-7-16,4 3-2 0,-4-1-6 0,4 0 0 15,-3 0-6-15,2-2 0 0,1-2-2 0,-4 3-4 16,4-6 4-16,-1 2-5 0,-1 1-5 0,2 2 4 16,-1-5-1-16,2-9-13 0,-4 18-17 0,2-9-16 15,2-9-19-15,-1 17-16 0,1-8-23 0,0-9-27 16,-3 16-25-16,3-16-19 0,-2 11-44 0,2-11-215 0,0 0-451 16,0 0 200-16</inkml:trace>
  <inkml:trace contextRef="#ctx0" brushRef="#br0" timeOffset="198042.97">20025 4062 13 0,'-13'6'203'0,"4"-3"-13"16,9-3-14-16,-20 7-22 0,13-1-5 0,-2-2-7 15,2 1-17-15,7-5-14 0,-14 11-10 0,8-2-6 0,0-4-9 16,6-5-9-16,-10 13-5 0,7-7-10 0,3-6-2 16,-11 11-6-16,11-2-10 0,0-9-2 15,0 0 1-15,3 20-13 0,3-13 2 0,-3 0-4 0,3 1 0 16,0-1-2-16,6 1-1 0,2 0-6 0,0 0-1 15,4 0 1-15,-3-1-4 0,6 5-5 0,-6-1 2 16,3-5-2-16,0 3-1 0,-2 0 2 0,2-2-4 16,-4 0 3-16,0 1 0 0,0 0-4 0,-4-4-2 15,1 6 3-15,4-4-3 0,-8-1-1 0,-1 0 0 16,3 1 0-16,-4 1-1 0,-5-7 1 0,10 11 1 16,-10-11 1-16,0 11 1 0,0-11 5 0,3 11-2 15,-3-11 1-15,0 0 2 0,-10 16-4 0,10-16 2 0,-9 6 0 16,1 1 0-16,-2-4-2 0,1 2-1 0,-5-3-3 15,4 2 1-15,1 0-3 0,-2-1-10 16,11-3-6-16,-22 3-22 0,10 1-15 0,0-3-12 16,2 2-18-16,10-3-12 0,-18 1-34 0,18-1-47 0,-18 1-131 15,18-1-330-15,-9-10 146 0</inkml:trace>
  <inkml:trace contextRef="#ctx0" brushRef="#br0" timeOffset="197642.9">20006 3994 81 0,'16'0'179'0,"-16"0"-6"0,21-2-12 0,-9 1-9 15,1-1-16-15,5 2 3 0,-1 0-12 0,2-1-6 16,0 1-8-16,-1-1-11 0,2 1-6 0,1-3-10 0,-2 0-11 16,-3 3-6-16,4 0-7 0,-2 0-9 15,-3 3-5-15,1-3-3 0,-3 0-6 0,-2 0-18 0,-11 0-17 16,18 4-14-16,-9-4-21 0,-9 0-9 0,0 0-24 15,13 0-9-15,-13 0-18 0,0 0-13 0,0 0-33 16,0 0-119-16,0 0-276 0,0 0 122 16</inkml:trace>
  <inkml:trace contextRef="#ctx0" brushRef="#br0" timeOffset="198850.91">20640 4023 132 0,'0'0'228'0,"-2"-13"-17"0,2 13-22 15,0 0-7-15,8-12-18 0,-8 12-10 0,10-10-10 16,-3 3-14-16,1 3-9 0,1-4-11 0,1 6-6 15,4-2-9-15,4-3-4 0,-3 4-6 0,1-3-7 16,3 5-4-16,1-3-4 0,-1 1-5 0,5 2-3 16,-5 1-3-16,-2 0-8 0,10 1-3 0,-9 5-6 0,-5-5-4 15,2 2-8-15,-3 4-2 0,-3-3-3 16,0-1-6-16,-2 2 1 0,-7-5-3 0,11 13-6 16,-8-5 9-16,-3-8-6 0,-6 21 0 0,1-12-3 0,-2-1 3 15,-1 1-2-15,-5 2 2 0,1 0-5 0,-3 3 0 16,0-4-2-16,-4 3 2 0,1-5-4 0,3 2 0 15,-3-5 0-15,3 7 1 0,2-7-5 0,2 1 2 16,2-1-1-16,-1 1 2 0,2-3-4 0,8-3 1 16,-13 9-1-16,7-4 1 0,6-5-1 0,-8 10 0 15,8-10 0-15,-3 9 1 0,3-9 0 0,0 0 1 16,0 0-3-16,8 16 2 0,-8-16 4 0,9 4-2 16,-2 2-4-16,4-2 4 0,4-3-3 0,-5 1 2 15,-1 3-1-15,6-3 0 0,-3 2-2 0,-2-1 4 16,5 1-2-16,0 0-1 0,-1-1 3 0,-2 1-1 15,-3 2-1-15,2-2 0 0,3-1 0 0,-7 2 1 16,-7-5-1-16,17 4-4 0,-11 4 2 0,-2-3 4 0,-4-5-3 16,14 13 0-16,-10-9 1 0,-4-4 1 0,6 14-2 15,-3-5 1-15,-3-9-2 0,4 15 4 16,-4-15-3-16,-4 12 5 0,4-12-2 0,-3 16 0 0,-1-9 0 16,1 1 2-16,-5-2-2 0,8-6 4 0,-18 14-5 15,11-10 2-15,-1 4 0 0,-2-5 0 0,-5 6 1 16,2-1-3-16,1-5-8 0,-3 4-14 0,1-3-17 15,1-2-19-15,1 3-19 0,0-2-21 0,3-1-18 16,9-2-28-16,-19 1-17 0,19-1-65 0,-18-2-144 16,18 2-396-16,-9-9 175 0</inkml:trace>
  <inkml:trace contextRef="#ctx0" brushRef="#br0" timeOffset="199191.72">21233 3921 212 0,'0'0'218'16,"11"-6"-22"-16,-11 6-15 0,18-7-11 0,-8 7-11 15,3-1-13-15,4 1-4 0,1 0-6 0,1 0-13 16,-3 0-2-16,4 1-6 0,1-1-10 0,-2 6-6 15,5-2-10-15,-5 0-6 0,1-1-8 0,-4 4-3 16,-1-1-10-16,3 2-2 0,-3-1-6 0,-5 0-6 16,2 2-9-16,-1 2-1 0,-4-3-2 0,2-2-8 15,-1 5 3-15,-5-1 3 0,1 4-6 0,-2-2 4 16,2 1-2-16,-4-2 4 0,-1 2-1 0,-2 2 4 0,0-4-3 16,-2 3-1-16,2 1 2 0,-3-2-3 15,0 3 0-15,-1-2 3 0,1 1-8 0,0 1-4 0,-2-1-1 16,1 1-1-16,-2-2-6 0,-2 6 2 0,5-7-3 15,-1 1 1-15,-2-1-1 0,0 1-1 0,3 2-3 16,-1-4 6-16,1 5-7 0,-2-10-7 0,1 9-13 16,-1-3-18-16,-1-2-21 0,5 1-12 0,-5 0-21 15,0 1-23-15,-3-2-29 0,5 0-29 0,-2-8-21 16,0 4-45-16,0-1-175 0,9-6-439 0,-15 5 194 16</inkml:trace>
  <inkml:trace contextRef="#ctx0" brushRef="#br0" timeOffset="199428.08">21361 4245 140 0,'20'-2'240'0,"-1"2"-17"0,8 2-16 16,1-6-15-16,-2 2-15 0,2 2-18 0,3-1-16 0,-4 0-11 15,3-1-19-15,-2 2-6 0,-2-2-12 0,-7 1-6 16,-1 4-11-16,1-1-13 0,1-4-21 0,-2 4-21 16,-6-2-20-16,-2 1-36 0,1 2-24 0,-11-3-23 15,14 2-37-15,-14-2-77 0,15-5-98 0,-15 5-316 16,14-5 140-16</inkml:trace>
  <inkml:trace contextRef="#ctx0" brushRef="#br0" timeOffset="200112.89">22303 4016 84 0,'-9'4'198'16,"9"-4"-16"-16,-18 3-12 0,18-3-14 0,-15 7-9 15,6-3-15-15,9-4-12 0,-14 7-10 16,7-4-9-16,7-3-6 0,-12 10-9 0,8-6-4 0,4-4-5 15,-12 13-11-15,7-9-3 0,5-4-4 0,-6 10-4 16,6-10-6-16,-1 11-5 0,1-11-4 0,0 11-5 16,0-11-1-16,0 0-4 0,6 17 1 0,-6-17-3 15,4 11-4-15,4-4-2 0,-2-1-2 0,1 1 2 16,2 0 0-16,1-3 3 0,1 6-2 0,7-3 0 16,-5 1 1-16,1 2-1 0,-1-1-1 0,2 0-4 15,-2-2 2-15,2 2-3 0,-1-1-2 0,-1 1 5 16,-3 0-4-16,2-2-2 0,-6-1-2 0,2 0-5 0,-2-1 2 15,1 4 2-15,1-4-5 0,-8-5-1 16,10 13 1-16,-7-6 2 0,2 3-2 0,-5-10 2 16,6 13 5-16,-6-13 2 0,0 16 11 0,0-16 3 0,-3 17 2 15,3-17-1-15,-5 14-2 0,1-7 0 0,4-7-2 16,-9 14-1-16,3-7-6 0,-2 1 4 16,-1-3-3-16,0 0-3 0,-1-2 0 0,0 4-12 0,-4-3-26 15,1 3-28-15,-1-2-35 0,1 3-40 0,-1-4-38 16,-2 2-82-16,7-5-155 0,-1 1-432 0,10-2 193 15</inkml:trace>
  <inkml:trace contextRef="#ctx0" brushRef="#br0" timeOffset="199717.56">22268 3974 76 0,'0'0'255'15,"15"-6"-24"-15,-7 1-22 0,4 5-17 0,-1-3-13 0,3 1-13 16,-1 0-11-16,2-1-13 0,0 0-10 0,3 2-8 15,-3 1-10-15,3-3-14 0,-3 2-5 0,3 1-8 16,-3-3-12-16,-4 3-8 0,7 0-4 0,-7 0-9 16,1-3-3-16,-12 3-3 0,24 0-9 0,-15 3-3 15,-9-3-5-15,17 4-10 0,-8-4-9 0,-9 0-20 16,14 3-21-16,-14-3-19 0,12 4-20 0,-12-4-19 16,9 5-23-16,-9-5-9 0,0 0-39 0,0 0-54 15,0 0-108-15,0 0-346 0,0 0 154 0</inkml:trace>
  <inkml:trace contextRef="#ctx0" brushRef="#br0" timeOffset="17054.11">-25 7405 201 0,'0'0'221'0,"0"0"-11"0,0 0-14 0,0 0-12 16,-1-15-20-16,1 15-14 0,0 0-19 0,0 0-12 0,0 0-20 15,0 0-3-15,0 0-10 0,0 0-6 0,0 0-9 16,0 0-5-16,0 0-6 0,7 30-4 0,-4-21-1 16,-3-9-6-16,4 22 3 0,1-9-5 0,-1 1-3 15,-1 2 0-15,2-1-5 0,-2 2-2 0,0 0-4 16,-2-4-2-16,2 2-6 0,3 0 4 0,-3-1-4 16,-1-5-1-16,-1 3-7 0,1 3 5 0,2-2-6 15,-4-3 5-15,0-10-3 0,5 15-5 0,-5-15-1 16,1 13-1-16,-1-13 1 0,5 13-1 0,-5-13 0 15,1 9 1-15,-1-9-6 0,0 0 5 0,0 0-3 0,0 0 4 16,2 8 1-16,-2-8 7 0,0 0-2 16,0 0 0-16,0 0-5 0,0 0 4 0,0 0-7 15,0 0 2-15,0 0-1 0,12-31 0 0,-7 20-6 0,3-2 2 16,-1-5 1-16,2-5-3 0,2 5-4 0,2-3 1 16,-1 2-1-16,-3 4 0 0,5-8 0 15,-3 10-1-15,3-6-2 0,-1-3 1 0,-5 8-1 0,4 3 2 16,0-3-4-16,-2 3 5 0,0-1-4 0,2 3 1 15,-4 3-1-15,1-1 5 0,-2 0-4 0,1 1 0 16,-8 6-4-16,12-5 3 0,-12 5-3 0,13-5 2 16,-13 5-1-16,11-1 0 0,-11 1 1 0,0 0 3 15,0 0-3-15,19 6 2 0,-16 1-2 0,-3-7 2 16,10 14 0-16,-5-6 0 0,-2 3 0 0,3 1 3 16,-3-1-3-16,0 3 5 0,0-1-1 0,1 2 3 15,-1-1-5-15,3 4 2 0,-4-5-1 0,2 1 5 16,-2-3-2-16,2 3-4 0,-1-1-5 0,2 2 10 0,-4-5-2 15,-1-10 0-15,4 14-2 0,-2-7 5 0,-2-7-3 16,1 12 0-16,-1-12-1 0,3 9 4 16,-3-9-2-16,0 0 1 0,0 0-2 0,0 0 3 0,0 0 1 15,0 0-1-15,0 0-2 0,0 0 1 0,0 0-2 16,23-18 0-16,-17 11 0 0,0-1 2 0,1-1-8 16,1-1-3-16,4-2 0 0,0-1-6 0,-5 0-5 15,2-3-1-15,3 3-1 0,-2-4 0 0,1 3 4 16,-1 1 3-16,-1-2-1 0,2 5 0 0,-2-5 2 15,-2 5 2-15,-1 1 0 0,0 2 0 0,0 0 3 16,0 0 1-16,-3-1 2 0,-3 8-1 0,9-9 0 16,-9 9 2-16,9-9 1 0,-9 9 3 0,6-5-3 0,-6 5 0 15,0 0 4-15,15 0-1 0,-15 0 2 16,12 7 12-16,-12-7-1 0,11 13 1 0,-2-3-2 16,-3-2 4-16,0 0 0 0,3 7 3 0,-1-1-2 0,-2 0 1 15,0 1-3-15,0-2 0 0,0-1-1 0,0 1-1 16,0 4-1-16,0-7-3 0,-4 1 0 0,3-1-1 15,-2-1 1-15,1 2-2 0,-1-3 0 16,-3-8-8-16,6 14-15 0,0-8-13 0,-6-6-17 0,2 11-15 16,-2-11-14-16,3 11-14 0,-3-11-20 0,0 0-21 15,10 4-26-15,-10-4-35 0,0 0-204 0,29-19-424 16,-15 6 187-16</inkml:trace>
  <inkml:trace contextRef="#ctx0" brushRef="#br0" timeOffset="17344.84">1162 7265 194 0,'0'0'225'0,"-9"-4"-17"16,9 4-18-16,0 0-18 0,0 0-16 0,0 0-3 0,0 0-10 16,-18 17-8-16,18-17 0 0,-7 20-7 0,5-5-3 15,-2-4-6-15,1 3-8 0,3 0 1 0,-3 0-5 16,3 0 0-16,-2 4-4 0,4 0-5 0,1-1-1 15,0 7-9-15,0-7-5 0,0-3-3 0,-2 4-9 16,4-1-9-16,-1-1-1 0,-1-1-7 0,2-1-5 16,-4-1-3-16,4-4-4 0,-2 4-5 0,1-3-3 15,-2-2-9-15,-1 3-2 0,4-1-11 0,-2-3-23 16,-3-7-18-16,3 17-17 0,-3-17-17 0,3 9-17 16,-3-9-15-16,3 10-18 0,-3-10-25 0,0 0-42 15,0 0-54-15,0 0-199 0,0 0-469 0,0 0 208 0</inkml:trace>
  <inkml:trace contextRef="#ctx0" brushRef="#br0" timeOffset="17872.93">1378 7387 73 0,'0'0'200'15,"0"0"-17"-15,8-16-14 0,-8 16-16 0,6-13-8 16,-3 7-8-16,3-1-13 0,1 0-12 0,-1 1-10 16,0-4-11-16,0 4-4 0,6-3-7 0,1 0-5 15,-5 3-1-15,1 3-7 0,1-3-3 0,-2 1-1 16,-1-1-6-16,4 1-6 0,-11 5-4 0,15-7-6 16,-9 5-2-16,-6 2-1 0,11-4-5 0,-11 4-8 0,15-2-1 15,-15 2-5-15,0 0-2 0,15 3 1 0,-15-3 0 16,8 5-6-16,-8-5 1 0,12 11-2 0,-12-11-2 15,7 11 5-15,-1-4-2 0,-1 0 2 0,-5-7 0 16,7 14 1-16,-5-3 3 0,-1 0 0 0,-1-11 4 16,5 16 1-16,-5-6 2 0,1 1 4 0,-1-11-4 15,-3 24 2-15,0-15-4 0,3 4 6 0,-1-3-1 16,-1 5-2-16,-4-3-2 0,2-1 5 0,-1 3-4 16,-1-7-4-16,2 8 2 0,-5 0-2 0,-3-4 1 15,0 1 2-15,4-1 0 0,2-3-2 0,0-3-2 16,-2 5-1-16,-3-2-1 0,4-2 2 0,-1-1 2 0,8-5-4 15,-12 10 2-15,12-10-1 0,-6 5-4 0,6-5 1 16,-7 5-3-16,7-5 2 0,-8 4-4 16,8-4 0-16,0 0 0 0,0 0 1 0,0 0 3 0,0 0 2 15,0 0 2-15,0 0-4 0,27 4-2 0,-27-4 4 16,20 0-3-16,-5 2-5 0,-4-2 2 16,4-2-5-16,3 1 2 0,-3 1 1 0,-3 0-7 0,3 1-5 15,1 1-20-15,-4-1-22 0,-3 3-25 0,3 0-25 16,-12-4-25-16,17 5-28 0,-7-1-23 0,-2-3-26 15,-8-1-239-15,13 3-471 0,-13-3 209 0</inkml:trace>
  <inkml:trace contextRef="#ctx0" brushRef="#br0" timeOffset="18143.5">1985 7530 194 0,'0'0'263'0,"0"0"-19"15,12 0-15-15,-12 0-23 0,0 0-17 16,18 0-13-16,-18 0-16 0,0 0-12 0,9 10-10 0,-4-2-10 16,-5-8-2-16,3 17-10 0,0-4-4 0,-3-13-14 15,-3 22-10-15,1-8-6 0,-1 1-9 0,-1-1-6 16,-2-1-4-16,3 4-5 0,-6-4-9 0,3-1-2 16,1 5-6-16,-1-7-4 0,0 4-2 0,2-5-1 15,-2 3-4-15,1-2-18 0,0-2-11 0,5-8-19 16,-8 12-13-16,4-5-14 0,4-7-10 0,-6 8-19 15,6-8-1-15,0 0-23 0,0 0-33 0,0 0-38 16,0 0-26-16,0 0-198 0,0 0-424 0,25-23 187 16</inkml:trace>
  <inkml:trace contextRef="#ctx0" brushRef="#br0" timeOffset="18571.33">2488 7279 125 0,'0'0'204'15,"0"0"-17"-15,0 0-11 0,0 0-10 0,0 0-5 16,0 0-11-16,0 0-10 0,0 0-6 0,-25 28-7 16,17-18-1-16,1 5 3 0,1 0-9 0,-2 1-2 15,-1 5-8-15,-3-1-1 0,2 1-2 0,1 4-6 16,-1-1-6-16,1-4-7 0,1 0-11 0,2 5-6 15,-1-3-12-15,2-8 0 0,2 1-4 0,0 2-3 16,3-4-11-16,-1-1 3 0,1-12-8 0,6 17-4 0,-2-10 0 16,1 3 0-16,4-3-4 0,1-4-3 15,2 6-4-15,3-3 1 0,1-6-3 0,1 3-1 16,2-3-3-16,-1 0 3 0,1 0-5 0,1-3-9 0,-4-3-12 16,2-3-8-16,-3 3-5 0,0 2-4 15,-5-2-6-15,2-3 5 0,-6 2 0 0,2-1 3 16,-5-4 2-16,-3 12 4 0,3-17-4 0,-3 17 6 0,-6-15 0 15,6 15-1-15,-14-13 1 0,4 8 4 0,1-1-1 16,9 6 2-16,-25-3-2 0,10-1 4 0,-2 1 1 16,2 3 1-16,3 0-1 0,-2 3-10 0,14-3-19 15,-20 4-9-15,11-3-26 0,9-1-16 0,-16 5-14 16,13 2-15-16,3-7-36 0,0 0-9 0,0 0-222 0,0 0-412 16,0 0 182-16</inkml:trace>
  <inkml:trace contextRef="#ctx0" brushRef="#br0" timeOffset="18955.23">2920 7177 33 0,'0'0'226'15,"0"0"-24"-15,0 0-16 0,0 0-9 0,0 0-15 16,0 0-8-16,27 15-5 0,-18-8-8 0,0 6-3 0,3 1-3 15,3 3-5-15,0 5-5 0,-2-1-5 0,-1 0-13 16,-1 5-6-16,-4-1-11 0,-1 3-6 0,-3-1-8 16,0 7-8-16,-6 3-4 0,-3-7-3 0,-1 6-8 15,-1-15-3-15,-1 8-7 0,-1-4-4 0,-2 2-19 16,-3 1-32-16,2-4-30 0,-2-3-37 0,-2 1-38 16,1-2-61-16,-2-1-240 0,3-6-452 0,2-2 199 15</inkml:trace>
  <inkml:trace contextRef="#ctx0" brushRef="#br0" timeOffset="20314.63">3556 7603 242 0,'0'0'343'0,"0"0"-21"15,0 0-19-15,0 0-33 0,0 0-25 0,0 0-28 0,0 0-20 16,0 11-16-16,0-11-5 0,0 0-12 16,0 15-10-16,0-15-15 0,4 10-4 0,-4-10-16 15,2 12-10-15,-2-12-9 0,0 12-9 0,0-12-10 0,1 11-9 16,-1-11-1-16,0 0-9 0,5 13-9 0,-5-13-4 15,0 10-2-15,0-10-7 0,0 0-4 0,0 0-5 16,-5 12 1-16,5-12-11 0,0 0-18 0,-3 9-14 16,3-9-16-16,0 0-19 0,0 0-23 0,-12 7-19 15,12-7-29-15,0 0-26 0,-13-1-29 0,13 1-36 16,0 0-50-16,-11-13-237 0,11 13-536 0,-4-20 239 16</inkml:trace>
  <inkml:trace contextRef="#ctx0" brushRef="#br0" timeOffset="20526.92">3623 7334 253 0,'0'0'296'0,"3"-17"-12"0,-3 9-18 16,0 8-25-16,0-19-20 0,0 19-23 0,0-15-19 15,0 15-15-15,-3-14-20 0,3 14-15 0,0-11-14 16,0 11-17-16,0 0-21 0,0 0-30 0,0 0-23 15,0 0-17-15,0 0-23 0,0 0-34 0,0 0-32 16,0 0-28-16,0 0-32 0,0 0-92 0,0 0-118 16,0 0-381-16,16 25 169 0</inkml:trace>
  <inkml:trace contextRef="#ctx0" brushRef="#br0" timeOffset="21391.59">4810 7166 94 0,'0'0'267'0,"0"0"-16"16,0 0-13-16,0 0-24 0,-1-11-18 0,1 11-20 0,0 0-13 15,0 0-14-15,0 0-7 0,0 0-11 0,0 0-6 16,22 24-7-16,-10-15-3 0,-8 8-16 0,4-4 1 16,-1 5-5-16,-1-2-3 0,2 4-5 0,-1 0-11 15,-2-2-6-15,-2-1-1 0,1 3-11 0,2-4-5 16,-3 0-1-16,2 3-9 0,-5-1-5 0,1-2 1 16,-1-2-5-16,0-1-3 0,0 2-2 0,4 1-2 15,-4-5-7-15,0-11 0 0,-4 22-8 0,4-15-17 16,0-7-20-16,-1 15-17 0,-4-6-20 0,5-9-18 15,0 11-26-15,0-11-11 0,0 0-22 0,-1 13-30 0,1-13-42 16,0 0-218-16,0 0-463 0,0 0 206 16</inkml:trace>
  <inkml:trace contextRef="#ctx0" brushRef="#br0" timeOffset="21689.8">5108 7322 176 0,'0'0'206'0,"-21"5"-9"0,17 0-17 0,4-5-13 15,-16 8-4-15,4-3-7 0,-2 3-9 0,4 2-13 0,-7-2-4 16,5 1-10-16,-1 5-7 0,1-4-7 16,2-1-8-16,-1 0-10 0,-2 1-5 0,7 2-4 0,-5-3-9 15,2 2-6-15,1 2-5 0,0-6-6 0,5 3-10 16,-4-3 1-16,7-7-7 0,-5 18-3 0,2-11-1 15,3-7-2-15,-1 13-1 0,1-13-8 0,4 16 3 16,1-10-3-16,4-2 0 0,-2 1-1 0,3 0-7 16,1-2 5-16,7 1-9 0,-3-1-20 0,6-1-24 15,-2 3-26-15,8-1-32 0,-11-3-28 0,13-2-32 16,0 1-52-16,-9-2-184 0,5-3-419 0,2-3 185 16</inkml:trace>
  <inkml:trace contextRef="#ctx0" brushRef="#br0" timeOffset="21930.36">5586 7495 153 0,'12'-1'249'16,"2"0"-12"-16,4-2-15 0,3 1-15 0,-1 2-17 16,5-5-11-16,0 5-14 0,1 0-9 0,1-1-20 15,-2 1-8-15,-6-1-11 0,1 1-16 0,-2-3-8 16,-1 2-8-16,0-1-6 0,-1 2-16 0,1 2 1 15,-8-2-7-15,4 0-8 0,-13 0-5 0,19 0-8 16,-19 0 1-16,14 0-14 0,-14 0-16 0,12 4-21 16,-12-4-21-16,13 1-21 0,-13-1-18 0,0 0-18 15,0 0-30-15,0 0-29 0,0 0-62 0,0 0-141 16,0 0-383-16,-39 8 170 0</inkml:trace>
  <inkml:trace contextRef="#ctx0" brushRef="#br0" timeOffset="22118.64">5612 7659 168 0,'8'1'214'0,"-8"-1"-16"16,27 0-11-16,-11 0-11 0,7 0-19 0,2-1-15 16,5 1-17-16,-6-4-7 0,4 1-12 0,-3 2-12 15,-1-1-14-15,-5 2-27 0,-1 3-31 0,-1-4-27 16,-1 2-27-16,1-1-34 0,-1-3-23 0,-6 3-186 15,-10 0-298-15,26-4 133 0</inkml:trace>
  <inkml:trace contextRef="#ctx0" brushRef="#br0" timeOffset="25882.28">6439 7302 200 0,'0'0'227'15,"0"0"-14"-15,0 0-14 0,0 0-8 0,0 0-13 16,0 0-12-16,0 0-12 0,0 0-8 0,0 0-8 0,0 0-9 15,0 0-9-15,0 0-11 0,0 0-13 0,9-37-6 16,-9 37-11-16,3-11-10 0,0 4-6 0,-3 7-5 16,7-11-6-16,-7 11-7 0,12-13-1 0,-5 9-5 15,-1-2-3-15,2 1-8 0,-8 5 0 0,15-10-6 16,-8 4 0-16,5 2-4 0,2 2-3 0,-5-3-1 16,1 3-1-16,-10 2-1 0,22-2 0 0,-11-1-4 15,-11 3-3-15,15-2 0 0,-15 2 1 0,18 2-6 16,-18-2 3-16,12 7 0 0,-7-2-1 0,0 1-8 15,-5-6 9-15,6 16-2 0,-6-7-1 0,3 3-4 16,0 2 3-16,-3-2 3 0,-6 4 1 0,3-1-2 16,0 1-1-16,-5-1 0 0,3 2 1 0,2 0 1 0,-8-4 1 15,5 3-2-15,-4-1 0 0,4-1 1 16,-6-1 0-16,7 0-1 0,-4 2-1 0,2-5 2 0,-5 4 1 16,5-4-2-16,1 0 1 0,-2-5-2 0,-1 5 6 15,0-5-5-15,2 5 1 0,-2-2 0 0,3-1 1 16,-2-1 0-16,1 0 1 0,7-6-2 0,-12 10 3 15,2-8-2-15,10-2 0 0,-9 5-1 0,9-5 0 16,-11 7 1-16,11-7 4 0,0 0-4 0,-9 4 0 16,9-4-2-16,0 0 4 0,0 0-4 0,0 0 1 15,0 0-1-15,0 0-3 0,0 0 5 0,39 0 0 16,-27 0 0-16,4-1-4 0,4 2 1 0,-2-1 1 16,10 2-1-16,-3-1-2 0,-5-1-4 0,2 3 8 15,-1-2-2-15,-2 2-3 0,1-3-11 0,-1 5-17 16,0 1-15-16,-2-4-21 0,-2 3-14 0,-5-2-26 0,4 1-17 15,-2 0-28-15,-5 2-51 0,2-1-183 0,-9-5-418 16,16 7 185-16</inkml:trace>
  <inkml:trace contextRef="#ctx0" brushRef="#br0" timeOffset="104921.83">6992 7724 52 0,'6'-7'111'0,"-6"7"-10"0,0 0-11 15,0 0-8-15,0 0-2 0,10-6-11 0,-10 6-7 16,0 0 8-16,6-7-13 0,-6 7 1 0,0 0-12 15,0 0 9-15,0 0-11 0,6-11-2 0,-6 11 0 16,0 0 2-16,0 0-2 0,5-10 4 0,-5 10-2 16,0 0 5-16,0 0-7 0,0 0 6 0,0 0-7 15,0-14 6-15,0 14 0 0,0 0 7 0,0 0-3 16,6-13 0-16,-6 13 4 0,0 0 2 0,0 0 2 16,0 0-5-16,6-7-1 0,-6 7 5 0,0 0 4 15,0 0-1-15,0 0-5 0,0 0-6 0,0 0-5 16,0 0-3-16,0 0 1 0,0 0-4 0,0 0 6 0,13 18 3 15,-13-18-2-15,-3 18-4 0,0-5-2 0,3 0-2 16,-7 5-7-16,1 3 3 0,-8 0-1 0,-1 3-15 16,-4 0-43-16,-5 3-42 0,-1 4-44 0,8-9-66 15,-12 2-223-15,6-2-432 0,4-4 191 0</inkml:trace>
  <inkml:trace contextRef="#ctx0" brushRef="#br0" timeOffset="106430.56">7319 7393 216 0,'0'0'212'0,"0"0"-10"15,0 0-10-15,0 0-11 0,0 0-10 0,0 0-11 16,0 0-6-16,0 0-9 0,0 0-13 0,0 0-13 16,0 0-12-16,0 0-12 0,0 0-8 0,0 0-5 15,0 0-3-15,0 0 0 0,0 0 1 0,0 0-6 16,0 0-4-16,23 23-7 0,-20-14-1 0,0-1-6 16,3 1-5-16,-1 1-2 0,-2 1-5 0,0 1-3 15,-3-4-3-15,6 8-8 0,-6-2 3 0,3-1-6 16,-2 1 2-16,-1-3-8 0,3-1 6 0,-3 4-6 0,0-2-1 15,0-12-3-15,0 20-1 0,0-7 1 0,0-13-5 16,-3 16 1-16,3-16 0 0,-4 15-5 0,4-15 5 16,0 12-5-16,0-12 2 0,-6 10 2 0,6-10-2 15,0 0 1-15,0 0-1 0,0 12 1 0,0-12-3 16,0 0 0-16,0 0-3 0,0 0 1 0,0 0 5 16,0 0-2-16,9-33-6 0,-5 20 0 0,2-1-6 15,5-1-3-15,1-5-4 0,1-2 3 0,-1 4-5 16,1 0 0-16,1 2 0 0,-1-1-2 0,-1 0 2 15,2-1 0-15,2 0 4 0,-3 5-4 0,-4 1 4 0,5-1-1 16,-2 3 0-16,1 1 1 0,-2-1 7 16,0 2-6-16,0 3-1 0,-2 1 3 0,1 0 1 15,-1-1-3-15,-9 5 1 0,17-5 0 0,-17 5 0 0,16-3 0 16,-16 3 2-16,13 6-2 0,-7-2-1 0,2 3 0 16,-2 0 5-16,-6-7-1 0,12 20-1 0,-11-7 1 15,5 0 4-15,-3 1-1 0,0 3 2 0,0 0-1 16,2-3-2-16,-5 3-1 0,6 1 4 0,-3-4 3 15,0 3-4-15,0 1 3 0,-3-4-5 0,1 0 3 16,2 2-2-16,0-4 2 0,0 2 1 0,-3-6 1 16,0-8 1-16,3 13-4 0,-3-13 5 0,3 10-2 15,-3-10 0-15,0 0 1 0,3 12 4 0,-3-12-4 16,0 0 2-16,0 0 0 0,0 0-1 0,0 0-4 16,0 0 2-16,0 0-4 0,19-18-13 0,-19 18-5 15,11-20-7-15,-8 12-1 0,7-7-2 0,-4 2-3 16,2-1 0-16,1-1-4 0,-3 0 2 0,7-1-5 15,-7 1 10-15,7 2 5 0,-4 0 1 0,2-3-2 16,-4 4 5-16,2 1 1 0,-3 1 5 0,5 0-2 0,-5 2 6 16,4 1-1-16,-4 0 9 0,3-1 0 0,-2 3 6 15,-7 5 0-15,14-8 5 0,-14 8-3 0,12-4 1 16,-12 4 1-16,13 0 1 0,-13 0 2 0,0 0-1 16,17 11 9-16,-12-5 2 0,3 2 3 0,-2 3 2 15,3 4-3-15,-5-7 0 0,2 4 1 0,-3 2 0 16,3 2-6-16,-1-2-1 0,1 2-1 0,-3-1 1 15,3 1-2-15,-5-5 1 0,2 4-3 0,0-2-2 16,0-2-1-16,0 1-2 0,-3 0-16 0,0-12-16 16,3 16-22-16,-3-6-25 0,0-10-28 0,-3 18-27 0,3-18-16 15,0 13-32-15,0-13-31 0,0 0-196 0,6 7-433 16,-6-7 192-16</inkml:trace>
  <inkml:trace contextRef="#ctx0" brushRef="#br0" timeOffset="106722.9">8583 7275 197 0,'0'0'248'0,"0"0"-7"0,6-10-16 16,-6 10-22-16,0 0-21 0,0 0-17 0,0 0-17 15,0 0-8-15,0 0-4 0,0 0 2 0,0 0-9 16,0 0-7-16,-33 26-7 0,21-15-1 0,7 1-4 15,-6 1-13-15,2 2-9 0,2 1-2 0,1-1-3 16,0 2-7-16,3 2-3 0,-2-3 0 16,5 1-6-16,0 0-7 0,0 2-3 0,0-3-1 0,5-1-9 0,1 6-4 15,-3-8-4-15,0 5-4 0,6-4-3 0,-5 1 2 16,5 0-6-16,-1-3-31 0,-5-4-23 16,2 1-28-16,1 1-34 0,-1-2-33 0,1 0-36 0,-6-8-37 15,7 10-51-15,-7-10-222 0,6 3-505 16,-6-3 224-16</inkml:trace>
  <inkml:trace contextRef="#ctx0" brushRef="#br0" timeOffset="107180.83">8932 7279 20 0,'11'-4'170'0,"-2"1"-5"16,1-2-9-16,-2 3-15 0,-8 2-5 15,19-6-15-15,-7 2-6 0,-5 3-4 0,-7 1-4 16,20-6-8-16,-14 5-7 0,-6 1-9 0,13-4-1 0,-13 4-9 16,16 0-7-16,-16 0-2 0,17 1-4 0,-17-1-4 15,15-1-6-15,-15 1-4 0,13 4 2 0,-13-4-3 16,9 3-3-16,-9-3-4 0,8 4-3 0,-8-4 0 15,9 5 2-15,-9-5-5 0,6 6 0 16,-6-6 1-16,4 9 3 0,-4-9 2 0,3 12 0 0,-3-12 1 16,-6 14 6-16,6-14 2 0,-1 16 2 0,1-16-6 15,-9 13 1-15,6-4-4 0,-5 4-2 0,2-6-4 16,0 4 4-16,-4-2-5 0,1 2-2 0,1-5-2 16,-1 3 0-16,0 2-7 0,4-4 1 0,-3 0-4 0,2 0-1 15,3 3 2-15,3-10-3 0,-10 13-1 16,4-8-5-16,6-5-1 0,0 0 2 0,-5 17 0 15,5-17 2-15,-3 7-1 0,3-7-2 0,0 0 4 16,11 14-7-16,-5-8 3 0,3 0-2 0,-2-1-3 0,5 0-14 16,1 1-23-16,1-3-30 0,-1 3-31 0,2-2-39 15,-1-2-39-15,2-2-54 0,0-1-209 0,1 0-467 16,-1 1 207-16</inkml:trace>
  <inkml:trace contextRef="#ctx0" brushRef="#br0" timeOffset="107447.06">9363 7512 151 0,'0'0'240'16,"0"0"-8"-16,-1 14-10 0,1-14-3 0,-2 17-8 15,5-10-18-15,-1 4-13 0,-2-11-8 0,3 20-8 16,-3-9-15-16,6 4-11 0,-5-4-15 0,1 3-12 0,2-1-12 16,-2-2-6-16,-1 3-11 0,2-4-6 0,-3 1-9 15,6-2-2-15,-4 2-9 0,-2-11-5 16,1 14-14-16,2-3-19 0,-3-11-22 0,-3 17-26 0,3-17-30 15,-1 13-28-15,1-13-22 0,-2 13-27 0,2-13-28 16,0 0-41-16,0 0-186 0,0 0-424 0,0 0 188 16</inkml:trace>
  <inkml:trace contextRef="#ctx0" brushRef="#br0" timeOffset="107789.57">9711 7426 52 0,'7'-5'205'0,"2"-1"-13"0,3-1-16 15,2 1-14-15,0-1-12 0,1 1-15 0,-1 1-6 16,2-1-10-16,-1 1-12 0,3 1-8 0,1-3-8 16,-4 3-1-16,-4 1-3 0,5 0-6 0,-4 2-5 15,-2-2-3-15,-10 3-6 0,23-1-5 0,-14 1-12 0,-9 0-3 16,16 1-2-16,-16-1-6 0,14 4-5 0,-8 2-2 15,-2-1-7-15,-4-5-2 0,9 11 1 0,-9-11 1 16,2 15 0-16,-2-15-2 0,-5 19 8 16,2-11 9-16,-4 5-1 0,1 0 0 0,-2-2-4 0,-1 3 5 15,0 0-2-15,-1-2-4 0,1-3-2 0,3 1-2 16,-2 3 1-16,0-1-6 0,3-4 0 0,-4 3-1 16,6-2-6-16,-3-3-1 0,6-6 0 0,-7 15 1 15,4-9-4-15,3-6 0 0,0 15-1 0,0-15 3 16,9 11-1-16,-3-5 2 0,1-1-7 0,8 0 1 15,-2 0 0-15,4 0-1 0,-1 0 3 0,10-2-3 16,-3 0-5-16,-3-2-14 0,8 3-26 0,-8-4-29 16,0 2-40-16,0-4-34 0,5-3-44 0,-8-1-270 0,6-5-487 15,-8 2 215-15</inkml:trace>
  <inkml:trace contextRef="#ctx0" brushRef="#br0" timeOffset="108096.36">10415 7229 183 0,'0'0'216'16,"13"-1"-13"-16,-13 1-20 0,15 0-13 0,-15 0-13 15,18 6-13-15,-11-3-9 0,2 4-6 0,0 7-4 0,0-4-7 16,0 8 2-16,2-2-6 0,-4 4-1 0,4 2 4 15,-3 0-10-15,-2 1-6 0,-3 1-9 16,3-2-9-16,0 2-7 0,-6 0-6 16,5-1-8-16,-5 1-3 0,-3 1-4 0,3-9-6 0,-2 2-4 0,-4 0-3 15,3-5-6-15,-4 6 0 0,1-6-3 0,-1 4-6 16,-2-3-19-16,1 0-25 0,1-2-26 0,-2-3-19 16,-2 4-31-16,8-5-30 0,-3-1-27 0,6-7-22 15,-12 7-58-15,12-7-157 0,0 0-419 0,0 0 187 16</inkml:trace>
  <inkml:trace contextRef="#ctx0" brushRef="#br0" timeOffset="108343.51">10835 7563 70 0,'11'-2'240'0,"5"2"-15"0,1 0-17 0,2 0-17 15,0 0-6-15,2 0-18 0,3 0-10 0,4 0-13 16,-1 0-10-16,0 0-14 0,1 4-9 0,-1-4-14 16,2 3-10-16,-3-3-10 0,4 0-4 15,-4 3-9-15,-3-3-4 0,-3 0-10 0,-2 0-4 0,-3 4-4 16,-3-1-11-16,1-2-16 0,-13-1-13 0,19-1-28 16,-19 1-24-16,14-4-35 0,-14 4-34 0,9-9-34 15,-9 9-208-15,3-15-391 0,-2 5 174 0</inkml:trace>
  <inkml:trace contextRef="#ctx0" brushRef="#br0" timeOffset="108549.9">11184 7384 87 0,'0'9'263'0,"0"-9"-13"15,2 22-9-15,-2-8-14 0,1 3-18 0,4 0-17 0,2 4-17 16,-2 4-13-16,1-1-17 0,-2 1-10 0,1-2-11 15,1 6-16-15,-1-1-7 0,-3-4-8 0,2 5-10 16,-1-4-11-16,0-1-6 0,-3 2-6 0,-3-1-19 16,0 3-34-16,-3-3-30 0,1-3-43 0,-6 1-48 15,4-9-57-15,-4 6-241 0,2-8-445 0,5 0 197 16</inkml:trace>
  <inkml:trace contextRef="#ctx0" brushRef="#br0" timeOffset="109922.77">11687 7393 236 0,'3'-9'262'0,"-3"9"-15"16,0 0-10-16,0 0-18 0,6-10-17 0,-6 10-23 0,0 0-19 16,0 0-17-16,0 0-13 0,0 0-17 0,0 0-10 15,0 0-11-15,0 0-7 0,0 0-11 16,18 21-5-16,-15-14-3 0,1 4-2 0,-1-2-7 0,2 4-1 15,-2 2-3-15,3-2-3 0,-3 2-5 16,2 0-3-16,-2 4-2 0,2-1-1 0,-4-4-9 16,4 0 3-16,-4-1-3 0,1 2-2 0,-1-5-6 0,4 1 1 15,-5-11-3-15,1 18-2 0,-1-9-1 0,0-9-1 16,5 15-1-16,-4-9-3 0,-1-6-2 0,0 0 3 16,2 11-2-16,-2-11 2 0,0 0 2 0,0 0 0 15,0 0-4-15,0 0-4 0,0 0 4 0,0 0-3 16,0 0-6-16,28-17 6 0,-19 2-6 0,3 2-10 15,-3 1-5-15,6-8-2 0,0 6-4 0,1-3-6 16,-2-2 3-16,1 5 0 0,1-3-1 0,-3 4 7 16,1 0-1-16,-1 1 3 0,1 1 1 0,-2 2 4 15,-3-1 0-15,-2 3 2 0,0 2-7 0,4-2 7 0,-11 7-4 16,13-6 3-16,-13 6-3 0,9-5 1 0,-9 5 1 16,0 0 0-16,17 6 1 0,-17-6 2 15,6 9 2-15,-2-2 2 0,-4-7-3 0,9 20 2 0,-7-13-3 16,-1 4 3-16,3 3 1 0,-1 1 3 0,0-2-3 15,-1-1 4-15,1 1 3 0,-3 0 0 0,3-2-3 16,-2 2 3-16,1-1-4 0,1-4 6 0,0 1-3 16,-2 1 2-16,-1-10-3 0,5 16 1 0,-4-9-3 15,-1-7 4-15,5 13 2 0,-5-13-2 0,4 6-2 16,-4-6 6-16,0 0-5 0,3 8 0 0,-3-8 3 16,0 0 0-16,0 0-4 0,0 0 5 0,0 0-5 15,0 0-2-15,18-19 3 0,-18 19 0 0,9-19-1 0,-3 11-3 16,-1 0 2-16,2-4-5 0,0 0 0 0,-1-2 4 15,2 4-2-15,-1 3 2 0,1-7-4 16,2 4 4-16,-1-4-4 0,-1 6 2 0,-2 1 0 0,1 0-2 16,2 1 1-16,-2 0-1 0,-7 6 1 0,14-8 1 15,-5 4-1-15,-9 4 6 0,13-3-1 0,-13 3 5 16,20-3 4-16,-20 3 4 0,18 4-1 0,-10-1 3 16,3 1-1-16,-2 3 3 0,-2-1 0 0,4 5-3 15,-4-4 3-15,-1 1 0 0,2 4-4 0,-1 1-2 16,1-1-1-16,-2 0 1 0,1 0-4 0,-3-2 0 15,-1 2 3-15,2 1-2 0,-4-3-1 0,2 1-4 16,-1-3-18-16,-2-8-23 0,1 17-17 0,-1-7-24 16,0-10-28-16,2 14-20 0,-2-14-26 0,0 0-22 15,-2 14-35-15,2-14-223 0,0 0-465 0,0 0 206 0</inkml:trace>
  <inkml:trace contextRef="#ctx0" brushRef="#br0" timeOffset="110195.89">12898 7188 22 0,'0'0'245'0,"-8"-4"-17"0,8 4-21 16,0 0-17-16,-18-2-14 0,18 2-3 0,-14 10-4 15,5 1-7-15,-2-1-10 0,2 3-8 0,-3 1-8 16,5-2-3-16,-5 3-12 0,3 4-8 0,2-2-5 15,-2 7-4-15,6-3-12 0,-3 4-8 0,1-1-2 16,5 0-11-16,0 5-4 0,6 4-7 0,0-4-3 16,2-4-3-16,5 9-7 0,5 0-1 0,-5-8-10 0,5-2-8 15,-3 1-32-15,0-1-28 0,3 0-38 16,-5-4-48-16,-1 2-62 0,-3-11-65 0,-3 3-198 16,3-4-481-16,-3-2 213 0</inkml:trace>
  <inkml:trace contextRef="#ctx0" brushRef="#br0" timeOffset="111810.89">13122 7369 176 0,'0'0'234'0,"0"0"-19"0,0-16-22 0,0 16-17 15,0 0-17-15,11-8-14 0,-11 8-10 0,11-5-9 16,-11 5-5-16,13-6-14 0,-1 5-8 0,2-3-6 16,-1 2-10-16,4 2-3 0,-3-5-5 0,1 4-3 15,3 0-8-15,-3-2-3 0,3 3-4 0,-2 0-4 16,1-1-3-16,-7 1-6 0,2 1-4 0,-12-1-1 0,21 3-11 16,-10-2 0-16,-2 2-5 0,-9-3-1 15,10 9-2-15,-7-4-1 0,-3-5-3 0,6 13 2 16,-6-13-3-16,0 0 4 0,-9 20-3 0,3-13 2 0,-1 4 2 15,-7-3-1-15,1 0-1 0,-1 2 1 0,-2-3-3 16,1 0-1-16,0 4-4 0,-1-4 1 16,1-2-1-16,1 0 3 0,1 2-7 0,2-1 3 0,4-2-3 15,0 0-2-15,7-4-1 0,-12 10 2 0,4-8-3 16,8-2 5-16,0 0-7 0,-9 9 5 0,9-9-1 16,0 0 3-16,0 0-2 0,0 0 0 0,0 0-4 15,14 15 1-15,-14-15 1 0,19 2 2 0,-10-2-3 16,3 3 0-16,1-3-2 0,2 0 2 0,-1 4-2 15,-1-3-2-15,-1 0 1 0,6-2 1 0,-5 2-1 16,1 4 2-16,-4-5-4 0,-10 0 3 0,23 2-1 16,-16-2 0-16,2 4-3 0,-9-4 1 0,18 4-2 15,-12 1 3-15,0 1 0 0,-2 1 0 0,-4-7 3 16,12 12 0-16,-7-4 2 0,-2 0 5 0,0 2 2 16,-3-10 1-16,6 17 2 0,-6-9 0 0,0-8 10 15,1 21 1-15,-2-14-1 0,1-7 5 0,-6 18 3 0,1-9-4 16,1 1-1-16,-4-3-1 0,2 0-3 0,-3-1-5 15,2 3 0-15,-4-2 0 0,2 0-2 16,0 0 1-16,-2 3-2 0,0-6-8 0,2 1-19 0,2 3-18 16,-1-1-19-16,-2-3-25 0,10-4-20 0,-15 8-23 15,7-2-26-15,8-6-20 0,-10 9-12 0,10-9-21 16,0 0-230-16,0 0-461 0,0 0 205 0</inkml:trace>
  <inkml:trace contextRef="#ctx0" brushRef="#br0" timeOffset="112058">13761 7589 193 0,'0'0'285'0,"6"-8"-27"16,-6 8-26-16,0 0-19 0,0 0-15 0,0 0-14 16,0 0-12-16,0 0-12 0,0 0-9 0,-15 32-10 15,9-20-13-15,0-3-14 0,3 2-8 0,-1 4-8 0,-2-2-12 16,0-1-9-16,2 1-5 0,-1 0-4 0,4 0-9 15,-5 2-8-15,3-6-3 0,3-9-3 16,-5 18-5-16,1-10-6 0,2 0-17 0,2-8-22 0,-4 15-19 16,4-15-17-16,-6 12-19 0,6-12-16 0,0 0-12 15,-2 11-27-15,2-11-31 0,0 0-34 16,0 0-237-16,0 0-450 0,0 0 200 0</inkml:trace>
  <inkml:trace contextRef="#ctx0" brushRef="#br0" timeOffset="112440.26">14298 7234 78 0,'0'0'221'0,"0"0"-11"16,0 0-13-16,0 0-9 0,0 0-10 0,0 0-5 15,-16 27-5-15,5-14-8 0,2 3-9 0,-1-3-14 16,-3 8-11-16,-2-1-5 0,0 0-5 0,-2 0-5 0,4 4-6 15,-2 0-11-15,2-4-9 0,-2 3-6 0,3 1-7 16,3-7-7-16,-3 4-5 0,4-3-3 0,2-2-8 16,-1 0-2-16,3 2-2 0,-1-3-6 0,4-1-3 15,1-3-3-15,0-11-1 0,1 22-2 0,2-14-4 16,-1 3-2-16,3-3-1 0,3 2 0 0,2-5-4 16,1 3 1-16,1-7-3 0,1 5-7 0,-1-5 8 15,3-1-6-15,0 0 0 0,1-1 0 0,-5-1 1 16,1-2-6-16,0-3 5 0,-3 0-7 0,0-3 2 15,-5 3-4-15,0-4 8 0,1 4-7 0,-5-10-3 16,1 8-1-16,-1 9-10 0,-1-15-17 0,1 15-11 16,-6-16-14-16,2 9-14 0,-4-1-17 0,8 8-20 15,-13-7-23-15,13 7-17 0,-15-4-16 0,15 4-25 0,-11-4-50 16,11 4-153-16,0 0-418 0,0 0 186 16</inkml:trace>
  <inkml:trace contextRef="#ctx0" brushRef="#br0" timeOffset="112810.51">14673 7243 119 0,'10'11'189'16,"2"0"-6"-16,-2 6-10 0,5 3-4 0,0 5-6 0,-1 0 2 15,2 1-8-15,-3 9-3 0,1 2-11 16,-4-3-7-16,1 7-8 0,-4-3-11 0,-2-1-13 16,-1-8-6-16,-5-2-8 0,1 8-9 0,-3-9-9 15,-2-3-7-15,-1 3-5 0,0-4-3 0,-1-5-8 0,1 2-1 16,-8 1-4-16,3-6-5 0,-4 0-9 0,3-3-24 15,-3-2-27-15,1 3-26 0,-1-2-30 0,2-3-33 16,0-1-28-16,2-5-53 0,-4 2-186 0,15-3-406 16,-15-3 180-16</inkml:trace>
  <inkml:trace contextRef="#ctx0" brushRef="#br0" timeOffset="113028.27">15104 7660 149 0,'0'0'252'16,"19"-4"-20"-16,-9 3-12 0,2-2-18 0,3 3-16 16,5 0-13-16,-1-1-14 0,6-1-15 0,-5 2-9 0,5 0-20 15,2 0-4-15,0 2-14 0,1 2-12 0,-1-4-9 16,-2 0-2-16,1 1-13 0,-2 3-2 0,-5-2-10 15,0-1-16-15,-1-1-21 0,-3 3-24 16,-3-3-25-16,0 0-24 0,-12 0-49 0,15-3-41 0,-15 3-225 16,9-4-407-16,-9 4 180 0</inkml:trace>
  <inkml:trace contextRef="#ctx0" brushRef="#br0" timeOffset="113223.83">15350 7530 194 0,'-3'10'234'0,"1"4"-9"16,2-2-16-16,0 8-16 0,2-3-15 0,1 5-20 0,-2 2-10 15,4 1-14-15,-4 1-13 0,1-2-12 0,1 0-10 16,-2 2-9-16,1 1-11 0,-4 0-4 16,2 0-9-16,-1 1-30 0,-5-2-36 0,-3-1-53 0,1 3-49 15,1-7-78-15,-2 0-156 0,-2 0-363 0,5-2 160 16</inkml:trace>
  <inkml:trace contextRef="#ctx0" brushRef="#br0" timeOffset="114740.9">16180 7355 153 0,'0'0'253'0,"2"-17"-15"0,-2 17-15 0,6-18-14 15,-2 7-23-15,-1 2-14 0,8-2-11 0,-2 4-14 16,3-3-11-16,1 3-13 0,2-3-9 0,1 3-9 16,-1 0-7-16,5 0-6 0,-2 3-5 0,-1 0-9 15,3 1-2-15,-2-1-9 0,9 4-4 0,-8 0-8 16,0 0 3-16,2 4-9 0,-3-4-4 0,0 6-6 15,-2-1-3-15,1-2-7 0,-5 1-2 0,1 3-3 16,-1 3-3-16,-4-3-2 0,-1 0 1 0,-1 0-4 16,-2 4-1-16,-2-3 0 0,-2-8-2 0,-5 22 2 0,5-22-8 15,-7 18 4-15,-3-11 3 0,-2 1-2 16,-5 1-1-16,4-2-2 0,-4 0 3 0,1 1-6 16,0-2 5-16,1 1-2 0,-5-2-5 0,2 2-21 0,-4 0-21 15,6-3-21-15,2 1-26 0,-1-1-28 0,0 2-30 16,-1-1-35-16,6-1-63 0,1-1-178 0,9-3-453 15,-14 6 201-15</inkml:trace>
  <inkml:trace contextRef="#ctx0" brushRef="#br0" timeOffset="114408.38">16253 7384 37 0,'0'0'289'0,"0"0"-26"0,0 0-26 0,0 0-27 15,0 0-15-15,0 0-10 0,0 0-6 0,0 0-3 0,0 0-12 16,-1 34-9-16,1-34 1 0,0 22-13 16,-2-5-7-16,4-4-9 0,-2 0-5 0,1 5-8 15,4 0-7-15,-4-4-8 0,4 7-9 0,-4-5-7 0,2 3-9 16,-3-1-8-16,3-1-7 0,0 2-4 0,0-2-4 16,0-2-6-16,3 3 1 0,-4-2-3 0,2-3-11 15,-1 1-4-15,3-2 2 0,-3-1-7 0,-1 0 4 16,-1-3-20-16,-1-8-22 0,6 17-15 0,-6-10-14 15,0-7-20-15,2 17-20 0,-2-17-20 0,4 9-21 16,-4-9-15-16,0 0-13 0,-6 13-25 0,6-13-31 16,0 0-49-16,0 0-151 0,0 0-441 0,0 0 195 15</inkml:trace>
  <inkml:trace contextRef="#ctx0" brushRef="#br0" timeOffset="115173.46">16598 7820 242 0,'0'0'278'0,"0"0"-13"0,1-11-18 16,-1 11-12-16,0 0-21 0,0 0-20 0,0 0-15 15,0 0-23-15,0 0-15 0,0 0-13 0,0 0-13 16,0 0-14-16,0 0-7 0,0 0-9 0,0 0-4 16,18 19-7-16,-18-19-5 0,6 16 0 0,-4-6-4 15,-2 1-6-15,1-1-2 0,2 4-1 0,-1-2-11 16,-1 3-2-16,-1 0-2 0,3-1-6 0,-3-1-8 15,0-2 2-15,0 2-1 0,2 1-3 0,-2-14 0 16,-5 22-9-16,5-12-23 0,-3 0-28 0,3 3-26 16,0-13-23-16,-3 18-30 0,2-10-29 0,1-8-40 15,-5 16-54-15,5-16-206 0,0 9-479 0,0-9 212 16</inkml:trace>
  <inkml:trace contextRef="#ctx0" brushRef="#br0" timeOffset="116402.31">17130 7369 208 0,'6'-7'195'0,"-1"-3"-5"0,2 2-13 15,-1 2-12-15,3-3-16 0,-1 1-13 0,1 1-13 0,0 2-10 16,2 3-10-16,1-3-8 0,2-1-6 0,-4 2-12 16,1 3-6-16,-11 1-1 0,28-2-8 0,-15 3-2 15,2 0-8-15,-4 0-4 0,-2 3-6 0,0 2-7 16,0-1-1-16,-3 2 4 0,1 0-4 0,-2 1 5 16,-2 1 0-16,-2 1-2 0,-1-10-1 0,3 21-1 15,-7-10-6-15,4 2 2 0,-3-1-4 0,-3 1 4 16,0-2-7-16,-5 4 1 0,2-2-4 0,-4-3-1 15,-1 1 0-15,2-1-13 0,-2 1-28 0,-3-2-29 16,4-1-34-16,-1 1-29 0,5-2-36 0,2 0-79 0,-4-2-129 16,4 2-387-16,1 0 171 0</inkml:trace>
  <inkml:trace contextRef="#ctx0" brushRef="#br0" timeOffset="116101.88">17212 7409 194 0,'0'0'260'0,"0"0"-26"0,0 0-24 0,0 0-27 0,0 0-4 16,0 0-8-16,0 0-9 0,0 0-8 16,0 0-11-16,-6 33-5 0,6-33-9 0,-6 26 1 15,6-12-10-15,-4-1-5 0,4 5-1 0,2-1-8 16,-4 1-8-16,6 5-6 0,-2-5-12 15,-1 2-1-15,2 3-11 0,-3-6-4 0,2 1-9 0,-1 0-7 16,4-2-1-16,-5 0-5 0,1-2-3 0,1 1-3 16,1-2-4-16,-3 1-5 0,1-1-2 0,-1-2 2 0,0-11-6 15,0 16-4-15,0-6-15 0,0-10-8 0,-1 14-21 16,1-14-11-16,-6 14-18 0,6-14-18 0,-5 10-19 16,5-10-16-16,-6 11-12 0,6-11-21 0,-7 5-17 15,7-5-8-15,0 0-44 0,0 0-196 0,0 0-440 16,0 0 195-16</inkml:trace>
  <inkml:trace contextRef="#ctx0" brushRef="#br0" timeOffset="117002.27">17505 7766 11 0,'0'0'243'0,"4"-7"-19"16,-4 7-13-16,15-11-17 0,-10 9-16 0,1-5-19 16,0-3-11-16,1 3-10 0,3 2-9 0,-2-3-10 0,5 3-6 15,-5-2-10-15,2 1-7 0,1-5-6 0,-1 7-5 16,1 1-11-16,-1 0-1 0,-1-1-12 16,-9 4-1-16,19-4-7 0,-19 4-5 0,18-2-5 0,-18 2-1 15,15 2-6-15,-15-2-2 0,14 5-11 16,-7-2 1-16,2 2-6 0,-9-5 1 0,9 16-1 0,-3-13-3 15,-3 7-2-15,1-3-1 0,-4-7-1 0,5 21 0 16,-5-7-4-16,-3-5 5 0,3-9-4 0,-6 24 0 16,-2-12 1-16,1 2-2 0,-1 0 3 0,0-2 1 15,-4 3 2-15,0-2-3 0,-2 0 0 0,1-2 0 16,-2-2-2-16,-2 0-2 0,3-1 1 0,-1 0 2 16,1 0-1-16,-2-1-2 0,2-4 2 0,1 1 0 0,3-2-1 15,-1 2 0-15,11-4 1 0,-15 4 1 0,15-4-5 16,-13 2 5-16,13-2-1 0,0 0 1 15,0 0-5-15,0 0-6 0,0 0-3 0,0 0-4 0,0 0-1 16,0 0-3-16,22-26 2 0,-8 22 2 0,-4 3-1 16,0-3 0-16,7 2 2 0,-17 2 0 15,25-4 1-15,-14 3-1 0,5 0 1 0,-6 0 3 0,-10 1-3 16,27 1 2-16,-13 0 3 0,-2-1-7 0,3 1-4 16,-15-1-11-16,19 4-19 0,-10-4-13 0,-9 0-10 15,16 3-16-15,-10 1-14 0,-6-4-17 0,9 4-11 16,-9-4-20-16,0 0-12 0,15 3-46 0,-15-3-116 15,0 0-344-15,0 0 152 0</inkml:trace>
  <inkml:trace contextRef="#ctx0" brushRef="#br0" timeOffset="117670.8">18142 7378 84 0,'4'-9'226'15,"5"3"-9"-15,-2-5-21 0,2 1-18 0,3 0-17 0,0 2-15 16,2 1-14-16,-1 0-8 0,2 4-13 16,-2-4-10-16,-1 3-9 0,3 0-12 0,2 2-6 15,-7 1-3-15,-10 1-3 0,24 0-10 0,-15 0-1 16,-9 0-9-16,18 1-4 0,-11 0-4 0,-7-1-2 16,14 7-4-16,-14-7-4 0,7 9-2 0,-2-2-3 15,-5-7-1-15,3 13 2 0,-3-13-1 0,-2 15 1 16,2-15 1-16,-6 20-3 0,0-13 3 0,3 3-3 0,-4-2-1 15,-2 0-5-15,1-1 0 0,-4 4-2 0,2-2 2 16,-3 1-5-16,-1-3 2 0,1 1-21 16,-4-3-30-16,7 0-33 0,-2 1-31 0,0 1-27 0,3-3-46 15,9-4-207-15,-13 4-410 0,13-4 181 0</inkml:trace>
  <inkml:trace contextRef="#ctx0" brushRef="#br0" timeOffset="117364.31">18192 7363 51 0,'0'0'236'0,"0"0"-25"0,0 0-16 0,0 0-15 15,0 0-14-15,11 15 1 0,-11-15-9 0,6 16-6 16,-6-2-4-16,1-1-2 0,-1 2-9 0,0 2-3 15,5 5-7-15,-5 2-4 0,1 1-8 16,1-4-6-16,-2 4-15 0,3-1 2 0,-3 0-8 0,0 0-11 16,3-3-5-16,-3-1-2 0,1-3-8 0,-1-1-6 15,3 0-5-15,-3 0-6 0,2 0-1 0,-1-1-7 16,2-3-1-16,-3 2-5 0,2 1-1 0,-2-5-3 0,1 1-13 16,-1-11-22-16,0 17-20 0,0-17-17 15,1 10-28-15,-1-10-20 0,0 11-23 0,0-11-24 16,0 0-24-16,0 0-24 0,0 0-251 0,0 0-475 0,0 0 211 15</inkml:trace>
  <inkml:trace contextRef="#ctx0" brushRef="#br0" timeOffset="118124.89">18769 7558 79 0,'0'0'244'0,"0"0"-12"0,-16 23-10 15,9-17-17-15,-7 4-8 0,2 0-14 0,-1 3-10 16,-1-1-12-16,-5 1-15 0,0 5-10 0,-1-1-10 16,1 3-6-16,5-5-13 0,1 2-4 0,-3 4-15 15,-1-1-3-15,8-5-11 0,-1 1-3 0,1 0-8 16,1-1-5-16,2 2-8 0,0-3 3 15,2 3-11-15,1-4 0 0,3-2-4 0,1-1-2 0,-1-10-6 16,8 22 0-16,-2-10 1 0,6-4-3 0,0 3-4 16,-3-5-2-16,6 0-5 0,1-1 1 0,-7 1 1 15,7-6-6-15,-1 1 0 0,0-2-3 0,-1-1 5 16,-14 2 2-16,19-8-6 0,-9 5-3 0,-1-6-5 0,-4 3 4 16,-5 6-3-16,7-18-9 0,-5 10-15 15,-2 8-15-15,0 0-16 0,-8-16-15 0,8 16-16 16,-15-7-21-16,4 5-19 0,11 2-18 0,-21 0-17 0,4 0-43 15,17 0-213-15,-24 2-446 0,12 2 198 0</inkml:trace>
  <inkml:trace contextRef="#ctx0" brushRef="#br0" timeOffset="-214078.96">19640 7645 152 0,'0'0'158'0,"0"0"-21"16,0 0-2-16,0 0-12 0,0 0-12 0,0 0-5 16,0 0-9-16,0 0-13 0,0 0-2 0,0 0-9 0,0 0-5 15,0 0-6-15,0 0 0 0,0 0-9 0,0 0 0 16,32-2-4-16,-20 3-2 0,-12-1-2 0,25 5-4 15,-10-3 0-15,3 3 1 0,-3-2-8 0,4 0-3 16,0-2-2-16,-1 2-1 0,2 0 0 0,-4 1-1 16,4-4-3-16,0 1-3 0,0 5-3 0,5-6 1 15,-10 3-2-15,3-3 0 0,-2 0-3 0,4 2 0 16,2-2 0-16,-8 1-6 0,1-1 1 0,-1-1 1 0,-14 1-3 16,20 0 2-16,-10 0-2 0,-10 0 3 15,18 0-2-15,-18 0 3 0,15-2-4 0,-15 2-2 0,0 0 0 16,15-3-1-16,-15 3-2 0,0 0 3 0,13 0-2 15,-13 0 3-15,0 0-3 0,0 0-3 0,0 0-7 16,0 0-16-16,9-5-18 0,-9 5-21 0,0 0-19 16,0 0-9-16,0 0-20 0,0 0-22 0,0 0-157 15,0 0-311-15,0 0 138 0</inkml:trace>
  <inkml:trace contextRef="#ctx0" brushRef="#br0" timeOffset="-213779.86">19696 7848 118 0,'0'0'211'16,"0"0"-17"-16,0 0-15 0,26-1-16 0,-26 1-13 15,18-1-12-15,-18 1-13 0,20-2-10 0,-10 2-13 16,-10 0-8-16,24 0-10 0,-14 0-7 0,7 2-6 16,-2-1-12-16,0 0-2 0,1 3-4 0,0-1-10 15,11 1-2-15,-10-1-4 0,-1 2-3 0,1 0-6 16,-1-2-6-16,3 1-18 0,-2 2-12 0,-2-1-27 16,0 1-21-16,-1-1-24 0,4-2-26 0,0 3-23 15,-4 0-169-15,2 1-323 0,-5-3 144 0</inkml:trace>
  <inkml:trace contextRef="#ctx0" brushRef="#br0" timeOffset="-200615.99">21129 7513 70 0,'0'0'277'15,"1"-12"-17"-15,-1 12-27 0,0 0-20 0,0 0-14 16,0 0-20-16,0 0-17 0,0 0-15 0,0 0-21 15,-9-11-8-15,9 11-10 0,0 0-11 0,0 0-9 16,-21 16-6-16,15-9-6 0,-4 4-5 0,1 2-7 16,-3 1-5-16,3 0-2 0,-4 6-7 0,2-8-3 0,2 5-4 15,-1 1-6-15,3-1 0 0,-2 3-6 0,-2-4-3 16,4 0 2-16,1 0-6 0,-2-2-1 16,1 2-1-16,-1-4-2 0,2 0-1 0,-1 1 3 0,1 0-8 15,1-1-13-15,0-1-24 0,-3 0-17 0,5-1-19 16,-3 0-18-16,0-2-13 0,0 0-23 0,0 2-30 15,6-10-2-15,-7 9-27 0,7-9-207 0,-6 10-410 16,6-10 181-16</inkml:trace>
  <inkml:trace contextRef="#ctx0" brushRef="#br0" timeOffset="-199923.13">21670 7566 101 0,'0'0'218'0,"5"-11"-17"0,-5 11-16 15,4-10-14-15,-4 10-12 0,0 0-12 0,-1-13-13 16,1 13-14-16,0 0-11 0,-17-16-6 0,8 16-11 16,-1-4-5-16,-7 1-8 0,0 2-5 0,0-1-7 15,-1 4-3-15,-1-2-3 0,2 1-10 0,-2 2 0 16,3-1-5-16,1 0-3 0,0 5-12 0,3 0 2 15,-2-4-4-15,4 4-6 0,1 4-1 0,0-1 0 16,0-1-3-16,2 0 0 0,4 2 1 0,0 2-5 16,1 1-3-16,4-2 1 0,1 3-2 0,3 1 3 15,-2-1-3-15,5 1 1 0,5 4-1 0,0-3 0 0,1 2 0 16,5-2 4-16,1 0-1 0,1 1 3 16,-4-4-1-16,4 1 4 0,-1-2-3 0,-6 0 1 0,0-1-2 15,-2 0-1-15,1-1 1 0,1 1-3 0,-6-4-1 16,0 4-1-16,-3-6-5 0,0 2 5 15,-2-2-2-15,-4-6 6 0,6 15-6 0,-6-15 10 0,0 0 1 16,-13 17 2-16,2-14-5 0,-2 4 0 0,-5-3-2 16,-3-2 0-16,-1 3-1 0,-5-3-5 0,-3-1-1 15,2-1 2-15,1 0-3 0,0 0 2 0,0 0 2 16,8 0-4-16,1-3-3 0,-2 3 4 0,4-1 0 16,1-3-2-16,3 2 4 0,12 2-1 0,-19-5 0 15,19 5-4-15,-12-6-3 0,12 6 1 0,-2-13-9 0,2 13-3 16,14-18-5-16,-5 7-3 0,7 0-3 15,6-4 3-15,4 3-2 0,7-6 5 0,1-1-1 0,0 4-1 16,2-3 2-16,0-3 6 0,-2 6 0 0,-7 3 4 16,0 1-3-16,-2 1 1 0,-1 1 0 0,-8 1 1 15,2-3 2-15,-4 4 3 0,-1 1-4 0,-5 1 3 16,1 0-1-16,-9 5-6 0,14-6-21 0,-14 6-21 16,9-7-25-16,-9 7-28 0,8-2-25 0,-8 2-20 15,0 0-23-15,0 0-211 0,0 0-414 0,0 0 184 16</inkml:trace>
  <inkml:trace contextRef="#ctx0" brushRef="#br0" timeOffset="-199363.85">22264 7570 4 0,'-9'4'217'0,"9"-4"-23"0,-14 4-13 15,14-4-12-15,-13 4-16 0,13-4-13 0,-10 7-10 0,10-7-14 16,-6 8-13-16,6-8-4 0,-3 12-4 0,3-12-9 16,0 9 0-16,0-9-3 0,0 0-3 0,6 18 0 15,-3-10-7-15,2-3-16 0,1 2 5 0,0 0-5 16,2 0-5-16,-2-1-7 0,1 3 1 0,2-3-5 16,3 1-7-16,0 1 1 0,0 1-1 0,-2 1-2 15,1 1-3-15,-2 0 3 0,1-1-5 0,2-1-2 16,-3 2-4-16,-1-4-3 0,2 4 2 0,0-2 2 15,2 0-4-15,-4 1 0 0,-1-3-3 0,-2 0 1 16,1 3-4-16,1-5 3 0,-2 4-4 0,-5-9-1 16,10 11 0-16,-5 0-2 0,-2-5-1 0,-3-6 3 15,0 0-2-15,-2 14 4 0,2-14-2 0,-7 11 4 0,-1-8-5 16,-2 3 3-16,10-6-3 0,-23 8 1 0,5-5-2 16,5 1-3-16,0-3 2 0,-4 1-3 0,1-2-11 15,5 4-9-15,11-4-17 0,-19 2-13 0,12 2-16 16,7-4-8-16,-17 1-6 0,17-1-7 0,0 0-24 15,0 0-29-15,0 0-29 0,0 0-208 16,0 0-404-16,0 0 180 0</inkml:trace>
  <inkml:trace contextRef="#ctx0" brushRef="#br0" timeOffset="-199752.59">22350 7594 47 0,'12'-9'234'0,"-7"2"-20"0,4 0-14 0,0 4-17 16,7-2-19-16,-3 0-15 0,2 2-9 15,0-1-16-15,-1 1-8 0,2 5-14 0,0-7-9 0,2 3-9 16,0-1-8-16,2 2-7 0,-7-1-7 0,2 2-7 16,0 0-3-16,-3-1-7 0,3 1-2 0,-15 0-8 15,21 1-15-15,-11 1-17 0,-1-1-27 0,-9-1-35 16,13 3-17-16,-13-3-27 0,0 0-52 0,0 0-161 15,0 0-342-15,0 0 151 0</inkml:trace>
  <inkml:trace contextRef="#ctx0" brushRef="#br0" timeOffset="-198985.85">22774 7786 200 0,'0'0'218'16,"0"0"-23"-16,9-2-23 0,-9 2-15 0,0 0-15 15,0 0-14-15,0 0-13 0,9 11-9 0,-9-11-12 0,3 9-8 16,-3-9-11-16,4 9-1 0,-4-9-3 0,3 15-4 16,-3-15-2-16,6 13 2 0,-1-8 0 15,1 1-1-15,1 1-1 0,2-1-1 0,3 1-5 0,0-1-3 16,1-1-5-16,2-2-5 0,3 3-4 0,-2-1-2 16,2-1-7-16,3-2 2 0,5-2-6 0,-7-2-3 15,0 2 0-15,-2-2 2 0,2-1-2 0,-2-3 0 16,-3 1-1-16,1-1 5 0,-1-1-4 0,-2-3 1 15,-3 2 0-15,0-5-3 0,-2 2-3 0,-5 0-1 16,-1-7-2-16,-2 3-6 0,1 15 1 0,-12-23-2 16,1 8-5-16,-5 3 6 0,-7-6-4 0,0 6 0 15,-4 0-2-15,1 5-1 0,-2-4-2 0,1 5 2 16,0-2-2-16,2 5-2 0,4 0 2 0,-4 3 1 16,8 0-4-16,-1 3 2 0,4-3 0 0,2 3 0 15,0 1 1-15,12-4-2 0,-15 9-4 0,4-1-8 0,7 0-19 16,4-8-8-16,-5 14-21 0,5-4-17 0,0-10-20 15,12 24-27-15,2-15-24 0,1 2-43 0,3-3-206 16,4 3-428-16,8-3 190 0</inkml:trace>
  <inkml:trace contextRef="#ctx0" brushRef="#br0" timeOffset="-198673.11">23388 7823 132 0,'0'0'248'0,"9"-4"-21"15,-9 4-25-15,0 0-26 0,0 0-13 0,0 0-19 16,0 0-13-16,0 0-11 0,0 0-14 0,12 9-15 16,-12-9-9-16,8 13 0 0,-5-7-6 0,6 1-5 0,-2 0-7 15,5 4-1-15,1-4-9 0,2 0-3 16,-1 3-1-16,1-2-10 0,8 2 3 0,1-3-5 16,0 0-3-16,2-1-3 0,-1-1-5 0,2 1-2 0,-9-6 2 15,7 2-2-15,0-8 5 0,-5 5 12 0,-2-1 15 16,-2-4-1-16,-1-1 2 0,3-2 2 0,-6-3 2 15,0-2-4-15,0-1-4 0,-8 1-5 0,2-3-4 16,-6-1-6-16,-1 1-8 0,-5-6-1 0,-6 3-3 16,-3 1 2-16,-3 1-7 0,-2 4-4 0,0 0-1 15,-3 4-20-15,-2 4-20 0,-9 1-29 0,4 8-30 16,1-1-35-16,-2 0-36 0,4 5-58 0,-1 4-251 16,1-1-500-16,0 0 222 0</inkml:trace>
  <inkml:trace contextRef="#ctx0" brushRef="#br0" timeOffset="26642.65">4829 8524 142 0,'0'0'232'16,"0"0"-21"-16,0 0-14 0,0 0-9 0,0 0-10 15,0 0-9-15,0 0-4 0,0 0-6 0,14 22-8 16,-8-11-15-16,-2-3-6 0,2 7-6 0,-3-1-1 16,2 4-9-16,4 6-7 0,-5-7-7 0,-1 6-5 15,2 0-7-15,-4-9-6 0,1 4-6 0,2 1-8 0,1-1-4 16,-4 0-3-16,1-4-9 0,2 3-3 16,-2 0-8-16,-2-2-4 0,1 0-2 0,3 0-2 15,-4-2-3-15,0 0 1 0,0-2-5 0,0-11-15 0,0 16-19 16,0-16-12-16,0 11-17 0,0-1-22 0,0-10-16 15,0 12-19-15,0-12-18 0,0 0-20 0,3 9-33 16,-3-9-27-16,0 0-244 0,14-1-471 0,-14 1 209 16</inkml:trace>
  <inkml:trace contextRef="#ctx0" brushRef="#br0" timeOffset="26934.31">5155 8775 182 0,'-12'-7'186'16,"12"7"-3"-16,0 0-11 0,-14 0-8 0,14 0-15 16,0 0-11-16,-27 5-3 0,18 1-6 0,-1-3-3 0,-5 7-4 15,2-2-8-15,-1 2-4 0,1-3-8 16,-4 4-10-16,2-1-2 0,2 1-4 0,0-1-10 0,2-1-4 16,2 2-11-16,0-2 1 0,2 1-7 0,2-2-6 15,-1-2-3-15,3 4-2 0,3-10-2 0,-3 18-2 16,3-18-3-16,3 17 2 0,0-10-5 0,2 1-1 15,1 2 1-15,6-3-2 0,-2 2-7 0,4-4 2 16,-1 1-3-16,0-1-4 0,5 1 1 0,0-2-4 16,0 1-3-16,2-4-12 0,-1 2-23 0,6 2-25 15,-4-3-30-15,-3-1-35 0,3 2-39 0,-2-7-48 16,1 4-233-16,-4-3-467 0,4-1 207 0</inkml:trace>
  <inkml:trace contextRef="#ctx0" brushRef="#br0" timeOffset="27353.1">5578 9149 213 0,'0'0'205'15,"27"0"-15"-15,-12-3-13 0,6 2-19 0,4 0-11 16,5-4-17-16,0 5-10 0,1-5-12 0,-4 5-11 16,-2-1-12-16,-5 1-19 0,-1 0-28 0,-3 0-30 15,4 1-34-15,-8 0-31 0,4-2-39 0,-5 2-165 16,-11-1-282-16,15-3 124 0</inkml:trace>
  <inkml:trace contextRef="#ctx0" brushRef="#br0" timeOffset="27179.11">5656 8953 29 0,'10'-4'280'0,"1"2"-15"16,3-2-11-16,4 2-18 0,3-2-14 0,-1 1-16 16,6 1-9-16,3-1-16 0,-2 0-10 0,2-1-23 15,0 1-4-15,-2 2-14 0,1-1-11 0,-4-3-10 16,-3 4-13-16,-3-1-14 0,-2 2-1 0,2-2-13 15,-2 2-3-15,-16 0-11 0,20-1-1 0,-11-1-15 16,-9 2-20-16,13 2-13 0,-13-2-2 0,0 0-17 0,3 6-28 16,-3-6-26-16,0 0-27 0,-19 15-24 15,7-9-27-15,-2-1-27 0,-2 0-52 0,-3 2-171 16,-1-3-428-16,-5 3 190 0</inkml:trace>
  <inkml:trace contextRef="#ctx0" brushRef="#br0" timeOffset="28046.64">6495 8838 40 0,'0'0'265'15,"8"-10"-23"-15,-5 3-15 0,3-2-17 0,-3 0-15 0,4 3-17 16,-1-5-15-16,2 5-11 0,1-2-13 0,-2 2-12 16,5-3-10-16,1 2-12 0,-2 1-10 0,1 3-6 15,-3-3-9-15,4 2-7 0,-2 0-7 0,-11 4-8 16,28-3-5-16,-15 3-1 0,1 0-11 0,-14 0 0 16,22 2-5-16,-13-1-3 0,1 3-4 0,-2 2-2 15,1-1-7-15,-3 1 3 0,-6-6-4 0,10 10-1 16,-7 0-3-16,0-2 0 0,-3-8-2 0,0 24 0 15,0-13 3-15,-3 0-3 0,-4-1-1 0,1 4-3 0,-6-1 0 16,4-2 1-16,-5-1-5 0,1 2 5 16,-1-1-4-16,1-2 1 0,-2 5-2 0,7-6 3 15,-8 1-3-15,8 0 0 0,1-4-4 0,-2 2 2 16,8-7 1-16,-6 7 0 0,6-7-4 0,-10 7 1 0,10-7-2 16,-6 7 4-16,6-7 0 0,0 0-1 15,-3 10 0-15,3-10-2 0,0 0 3 0,0 0-1 0,0 0 1 16,16 9-1-16,-16-9-1 0,12 0 2 0,-12 0 0 15,13 3-1-15,-13-3 2 0,17 2-5 0,-10 2-1 16,-7-4 0-16,23 1-1 0,-17 0 5 0,10 4-2 16,-7-5-2-16,4 2 1 0,-2 0 2 0,-2 1-9 15,4 0 7-15,-4 4 1 0,2-3 1 0,2 6-2 0,-7-5 1 16,4 5 1-16,-4-1 2 0,3-4-7 16,-6 5 8-16,5-2-1 0,-8 2 6 0,3 3-2 15,-3-13 7-15,-3 18 2 0,-5-5 0 0,2-1 2 0,-6-1 0 16,2-2-4-16,-3 2 2 0,-4 0-1 0,2-3-1 15,-1 1-1-15,-1 0 2 16,-2-1-6-16,-6 1 1 0,8-1-13 0,1-2-15 0,0 0-24 0,-4-1-23 16,1 1-32-16,2 1-32 0,1-2-31 0,3-2-46 15,-4 1-246-15,8-4-488 0,-7 1 216 16</inkml:trace>
  <inkml:trace contextRef="#ctx0" brushRef="#br0" timeOffset="119497.55">7152 9044 61 0,'0'0'304'15,"0"0"-19"-15,0 0-12 0,0 0-17 0,0 0-18 16,0 0-20-16,11-17-17 0,-11 17-28 0,0 0-9 16,0 0-20-16,0 0-13 0,0 0-14 0,0 0-15 15,0 0-10-15,0 0-4 0,0 0-10 0,6 34-8 16,-9-20-6-16,0 1-7 0,-2 3-3 0,-1-2-3 16,-2 5-9-16,2-1 1 0,-4 2-8 0,1-1-23 15,-2 1-23-15,2-7-23 0,-1 7-28 0,1 0-25 16,1-6-30-16,0-1-29 0,0-4-33 0,2-1-58 15,0-2-177-15,3 1-448 0,3-9 199 0</inkml:trace>
  <inkml:trace contextRef="#ctx0" brushRef="#br0" timeOffset="120401.91">7602 8834 183 0,'0'0'261'0,"0"0"-20"15,0 0-23-15,-5-6-25 0,5 6-18 0,0 0-19 0,0 0-16 16,0 0-5-16,0 0-6 0,0 0-3 0,0 0-4 16,0 0-6-16,0 36-2 0,5-21-6 0,-2-4-5 15,-3 5-8-15,3 0-2 0,0 2-10 0,0-4-3 16,0 3-5-16,-3 1-7 0,4-4-8 0,-1 3-5 15,-3 0-6-15,3-3-2 0,-3-3-5 0,0 3-6 16,0-14 1-16,0 17-4 0,0-8-2 0,0-9-6 16,0 16 0-16,0-16-8 0,0 10 3 0,0-10 1 15,0 0 0-15,3 11-4 0,-3-11 0 0,0 0 0 16,0 0 8-16,0 0-9 0,0 0-2 0,0 0-4 16,0 0-1-16,0 0 2 0,0 0-2 0,0 0 1 15,14-28-18-15,-2 17-6 0,-5-1-8 0,5-1-3 16,-5-4-1-16,7-3 1 0,4 2-1 0,-5 5 0 0,1 1 6 15,-1-9-4-15,2 11 3 0,-2-2 5 16,1 0-3-16,-1 1 4 0,2 0 3 0,-1 3 1 16,-4-1 0-16,2 0 4 0,-5 4 7 0,-1 2 0 0,3-2-1 15,-9 5-1-15,14-5-2 0,-14 5-1 0,10 0 2 16,-10 0 2-16,0 0-1 0,9 11 1 0,-9-11-3 16,5 16 6-16,-2-6 1 0,-3-10 7 0,-3 23-5 15,3-10-1-15,-5 1 5 0,5-1-1 0,-3 4 1 16,0-1-1-16,3-3 1 0,-3 4 2 0,3-8-2 15,-6 3-6-15,6-1 5 0,0-11 0 0,0 19 0 16,0-19 0-16,0 14-1 0,0-14-2 0,-4 9-2 16,4-9 6-16,0 0-1 0,0 13-5 0,0-13 4 0,0 0 2 15,0 0 0-15,13 4-1 0,-13-4-2 16,0 0-3-16,23-14-2 0,-13 8-9 0,3-4-7 16,-1 2-4-16,2-5-9 0,-1 2-1 0,-1-2-6 0,2 0 2 15,-1-1 1-15,-4 2 3 0,4-4 3 0,-1 3 3 16,-1 2 1-16,-2 1 2 0,-2-1 4 15,2 0 3-15,-1 3 5 0,-3 1 6 0,-5 7 8 0,9-15 3 16,-4 13 2-16,-5 2 2 0,9-7-4 0,-9 7 3 16,0 0-4-16,7-5 2 0,-7 5-4 15,0 0 7-15,0 0 0 0,20 5 3 0,-20-5 0 0,9 13 2 16,-3-7-3-16,-2 2 2 0,-1 5 0 0,0-2-2 16,0 2-1-16,3 3 2 0,-5-1-2 0,2 0-1 15,0-1-1-15,-3 0 1 0,3 0-8 0,0 3 6 16,-3-2-3-16,5 0 0 0,-2 0-5 0,-3-6-17 15,0 0-20-15,0-9-21 0,6 22-19 0,-6-14-24 16,0-8-29-16,6 16-23 0,-6-10-31 0,0-6-54 0,10 8-191 16,-10-8-461-16,14 0 204 0</inkml:trace>
  <inkml:trace contextRef="#ctx0" brushRef="#br0" timeOffset="120686.76">8782 8692 207 0,'0'0'264'15,"0"0"-22"-15,0 0-24 0,-11-8-16 0,11 8-6 16,0 0-9-16,0 0-12 0,-22 19-9 0,16-6-9 16,-5 2-8-16,5-1-9 0,-1-1 0 0,-2 5-11 15,6-2-7-15,0 2-1 0,-1 0-7 0,1-1 0 16,3 4-9-16,0-2-7 0,3 4-8 0,-3-5-10 15,6-2-4-15,-2 2-5 0,2 0-8 0,1-4-8 16,2 9-6-16,-1-8 2 0,-2 1-7 0,3-1-6 0,-2 0-28 16,2-3-26-16,-1 0-27 0,-2-4-32 0,-3 3-29 15,0-4-46-15,0 1-33 0,-3-8-41 16,6 12-70-16,-2-6-170 0,-4-6-503 0,0 0 222 0</inkml:trace>
  <inkml:trace contextRef="#ctx0" brushRef="#br0" timeOffset="121250.33">8995 8775 8 0,'6'-14'242'0,"-6"14"-17"0,7-10-17 15,-7 10-19-15,6-7-14 0,3 1-8 16,-1 1-12-16,-8 5-8 0,16-13-12 0,-7 11-9 0,4-5-6 16,1 2-2-16,1-1-9 0,1 2-3 0,-2 3-4 15,-1-5-7-15,3 4-3 0,1-3-10 0,-2 0-8 16,-5 5-7-16,7 0-5 0,-5 1-6 0,-12-1-7 16,20 4-2-16,-14-2-8 0,-6-2-3 0,17 5-6 15,-11 2 0-15,0-1-5 0,-3 3-6 0,0-1 6 16,-3-8-6-16,1 19-2 0,-2-8 0 0,1 1-2 15,-3 2-3-15,-3-1 3 0,-3-1 1 0,-2 2 1 0,5 2-5 16,0-1 3-16,-4-4-2 0,1 3-1 0,2-3 5 16,-1 0 2-16,-4 2 0 0,9-2-3 0,-3-1-1 15,0-4 1-15,2 3-3 0,4-9 3 0,-6 16-4 16,6-16-4-16,-2 11 6 0,2-11-3 0,0 10 1 16,0-10 1-16,8 13-6 0,-1-8 6 0,2 1-1 15,0-1-4-15,2-3-10 0,5 4-28 0,-1-1-27 16,4-3-36-16,1 3-45 0,-2-2-37 0,1-4-48 15,0-1-255-15,1-3-516 0,-1 3 228 0</inkml:trace>
  <inkml:trace contextRef="#ctx0" brushRef="#br0" timeOffset="121443.94">9529 8998 104 0,'0'0'256'0,"0"0"-17"0,0 0-7 15,0 0-12-15,0 0-12 0,0 0-13 16,-5 24-21-16,5-24-6 0,0 16-16 0,0-16-14 0,0 15-11 15,0-4-13-15,0 0-9 0,0 2-10 0,0-1-10 16,0-12-4-16,-4 22-15 0,1-11-1 0,0 0-6 16,1 2-6-16,-2-2-10 0,1-2-21 0,-2 1-24 15,5-10-25-15,-8 14-33 0,3-7-26 0,-1 1-35 16,6-8-33-16,-7 10-46 0,7-10-193 0,-6 6-424 16,6-6 189-16</inkml:trace>
  <inkml:trace contextRef="#ctx0" brushRef="#br0" timeOffset="122031.85">9903 8761 185 0,'3'-10'266'0,"3"4"-19"0,-6 6-15 16,14-14-15-16,-9 7-11 0,9-1-19 0,-8 1-16 15,7 4-7-15,-4-3-16 0,5 1-12 0,-1-1-8 16,5 6-13-16,-3-2-9 0,4 2-11 0,-1-2-10 16,0 2-4-16,-2 0-9 0,-1 3-10 0,2-2-7 15,-7 3-6-15,2 2-5 0,-1 1-1 0,-5 0-9 16,3 0-4-16,-2 4-1 0,-3 0-4 15,-2-2 0-15,-1 1-5 0,-1 4 3 0,-3-3-4 0,-3 3 1 16,1-4-3-16,-4 2-1 0,-2-2 0 0,-2 3 0 16,-2-2-2-16,1 1-6 0,2-3 3 0,-1-1 1 15,1 1-6-15,0 0 0 0,5-2 2 0,-1-1-2 0,8-6 2 16,-9 11-1-16,9-11-3 0,-7 5-1 0,7-5 0 16,-9 5 0-16,9-5 0 0,0 0 2 0,0 0-2 15,0 0 2-15,0 0-2 0,0 0 3 0,24 15-3 16,-17-14 0-16,5 0-5 0,0 2 1 0,0-3-3 15,0 1 2-15,4 2-1 0,-1 0 1 0,-3-2-1 16,2 1-1-16,-4-1 0 0,2 3-1 0,1-2 2 16,-1 2-1-16,-1 3 3 0,4-1-2 0,-5-1 0 15,1 1-1-15,-4 1-2 0,0-1 8 0,-1 1-1 0,2 1-1 16,-2 0 6-16,-2 2-4 0,-1-3-3 16,-3-7 5-16,3 17 1 0,-3-17 1 0,2 16 0 15,-2-16 2-15,-8 14 0 0,4-8 0 0,-4 0-1 16,-1-1 0-16,9-5-1 0,-19 10-1 0,7-7-12 0,2-1-15 15,-2-1-21-15,12-1-18 0,-21 4-25 0,6-4-22 16,-1 0-22-16,2 0-20 0,14 0-21 0,-18-6-49 16,11 2-204-16,7 4-459 0,-8-11 203 0</inkml:trace>
  <inkml:trace contextRef="#ctx0" brushRef="#br0" timeOffset="122337.35">10613 8622 42 0,'0'0'243'0,"9"-3"-25"0,-9 3-17 0,0 0-15 16,18 10-10-16,-17-3-5 0,8 3-8 0,-1 4-9 16,-1 2-2-16,1 4-3 0,-1-3-11 0,-4 3-3 15,3 2-10-15,0 3-8 0,-1 1-12 0,-4-4-8 0,4 3-8 16,-4-1-7-16,0-1-7 0,-1-7-7 0,0 9-9 15,-2-2 0-15,-3-5-5 0,1-2-4 0,-1 1-6 16,-5-2-3-16,2 6-10 0,1-6-28 0,-4-1-36 16,2 3-34-16,-3-6-39 0,-1 3-51 0,6-7-50 15,-1 3-237-15,-2-7-479 0,10-3 213 0</inkml:trace>
  <inkml:trace contextRef="#ctx0" brushRef="#br0" timeOffset="122539.89">10977 9002 87 0,'16'-3'273'0,"-2"3"-21"0,4 0-23 16,-3-1-14-16,2 2-18 0,0 2-14 0,2-2-17 0,8 0-16 15,-7 2-8-15,6-1-14 0,4 2-15 0,-1-3-6 16,-3 1-15-16,0 2-9 0,-7-2-12 0,0 0-3 15,-2 0-5-15,-2-1-7 0,1 1-12 0,-1-1-23 16,-3 2-19-16,-3-2-24 0,-9-1-29 0,16 0-22 16,-16 0-26-16,11-5-30 0,-11 5-32 0,12-13-208 15,-11 6-398-15,5-3 177 0</inkml:trace>
  <inkml:trace contextRef="#ctx0" brushRef="#br0" timeOffset="122714.26">11409 8845 157 0,'0'0'220'15,"0"0"-12"-15,0 0-7 0,-19 4-19 0,19-4-7 16,-6 10-11-16,6-10-7 0,-4 18-15 0,1-8-7 0,3 4-10 16,0 1-7-16,0-1-10 0,-2 3-9 0,-1-3-12 15,2 3-7-15,1 3-9 0,0-3-5 16,-2 2-6-16,-4 2-5 0,2 1-19 0,2 1-28 0,-4-2-41 16,-6 0-38-16,5-4-48 0,-2-1-88 0,1-3-164 15,0 0-402-15,-1 0 179 0</inkml:trace>
  <inkml:trace contextRef="#ctx0" brushRef="#br0" timeOffset="123924.53">11888 8880 245 0,'-4'-10'255'16,"4"10"-20"-16,0 0-18 0,0 0-23 0,0 0-8 16,0 0-17-16,0 0-12 0,0 0-12 0,0 0-8 15,0 0-6-15,30 4-11 0,-30-4-2 0,10 14-3 16,-1-2-7-16,0-1-3 0,-2 1-8 0,4 1-7 15,-2 0-8-15,-2 2-9 0,4-1-6 0,-4 3-4 16,1-3-7-16,-1 3-5 0,3 3-4 0,-4-4-9 16,-1-2-1-16,1 2-3 0,-2 0 0 0,-1-3-2 0,3-1-8 15,-3-1 2-15,-3-11-8 0,3 13 4 16,0-5-3-16,-3-8-2 0,3 10 0 0,-3-10 0 16,0 0-3-16,5 8 2 0,-5-8 0 0,0 0-1 0,0 0-6 15,0 0 3-15,0 0-7 0,0 0-2 0,15-24-12 16,-8 11-7-16,0 2-7 0,4-2-5 0,-2-1-5 15,4-7-4-15,-2 5-2 0,2-4 7 0,-4 3 1 16,5 5 6-16,2-11-2 0,-3 9 6 0,-4 2 4 16,3 0-1-16,2 3 1 0,-2-1 6 0,-5 2-2 15,3 0 7-15,1 1 9 0,-2 4 1 0,-2-2 0 16,-7 5 3-16,17-8-2 0,-17 8-1 0,12-2-1 16,-12 2 1-16,0 0-7 0,10 11 6 0,-5-4 1 0,-4 3 1 15,-1-10-1-15,2 18 3 0,-2-7 2 16,3 3 2-16,-6-1-1 0,3 4 1 0,-2-3 0 0,-1 0-1 15,3 2-2-15,-3-1 0 0,0-4-1 0,3-1 2 16,-3 3-4-16,3-13 1 0,-3 16-1 0,2-5 3 16,-2-1-4-16,3-10 3 0,0 14-7 0,0-14 7 15,0 0 1-15,-2 14 2 0,2-14-3 0,0 0 5 16,0 0-2-16,0 0-4 0,0 0 1 0,0 0-1 16,0 0 2-16,0 0-4 0,0 0-3 0,0 0-9 15,29-27-5-15,-19 15-4 0,0-1-2 0,1 2-4 16,1-4 1-16,1 2-3 0,2-5 3 0,3 0 4 15,-8 5 0-15,4-3 5 0,-1 7-5 0,-2-3 5 0,4 1 1 16,-2-1 5-16,0 1 6 0,1 3 4 16,-2-1 8-16,1 0 1 0,-1 2 4 0,0 2 10 15,-3 2 1-15,0 0 2 0,-9 3-6 0,18-2 4 0,-18 2-4 16,18 2 1-16,-18-2-7 0,16 3 0 0,-11 1-1 16,4 2 6-16,-3 3 0 0,1 0 2 0,2 2 2 15,-5 2 1-15,2-1-5 0,-1 1-2 0,1 1 0 16,-3 2-4-16,1-1 1 0,-2 1-1 0,2 0-6 15,-1-2 9-15,-3 0-8 0,3 0-8 0,-3-1-14 16,0-4-21-16,0 4-15 0,0-13-28 0,-6 18-21 16,2-10-27-16,4-8-24 0,-6 16-18 0,6-16-33 15,-3 3-38-15,3-3-218 0,0 0-492 0,0 0 219 16</inkml:trace>
  <inkml:trace contextRef="#ctx0" brushRef="#br0" timeOffset="124223.89">13148 8727 188 0,'0'0'218'0,"0"0"-16"0,0 0-16 16,0 0-3-16,0 0-6 0,-25 22-5 0,18-13-7 15,-2 2-8-15,-5 6-5 0,1 0-1 16,-2 2-13-16,1-2-6 0,-2 3-5 0,3 1-7 0,-1 0-6 15,4 0-9-15,-1-2-11 0,2 4 0 0,2-3-7 16,4-1-6-16,-2 2-7 0,5-4-7 0,2 6-3 16,-2 0 0-16,4-7-7 0,4 7-5 0,-1-7-5 15,4-1-7-15,2-2 3 0,1 1-5 0,-1 0-2 16,2-4-4-16,0 1-12 0,3-1-26 0,-3-3-30 16,1 0-19-16,-2-3-23 0,0 2-40 0,0-3-36 15,-2-2-55-15,-12-1-84 0,19-8-162 0,-11 2-493 0,-1-1 219 16</inkml:trace>
  <inkml:trace contextRef="#ctx0" brushRef="#br0" timeOffset="124585.25">13485 8757 115 0,'0'0'246'0,"0"0"-20"0,0 0-30 0,0 0-14 15,0 0-18-15,0 0-12 0,0 0-2 0,0 0-10 16,0 0-4-16,0 0-8 0,-31 24-9 0,25-14-2 16,-1 2-1-16,-1-1-10 0,-2 3-3 0,5-3-8 15,-4 4-5-15,5 1-8 0,-2-2 0 0,1 2-6 16,0 0-6-16,2-2 6 0,-2 3-5 0,4-3-4 0,2 3 1 15,5-4-1-15,-2 0 7 0,-1 3-4 0,5-6-10 16,2 4 2-16,1-3-9 0,1 0-3 16,1-2-2-16,4 0-8 0,-4-1 2 0,0-2-8 0,1 0-2 15,-1 1-4-15,-2 0-23 0,-1-4-19 0,4 2-24 16,-3-3-23-16,-11-2-22 0,17 1-34 0,-17-1-47 16,16-3-44-16,-8-4-54 0,-1-1-221 0,1 1-521 15,-2 0 231-15</inkml:trace>
  <inkml:trace contextRef="#ctx0" brushRef="#br0" timeOffset="124852.61">13660 8968 116 0,'0'0'222'0,"0"0"-11"16,0 0-10-16,0 0-8 0,0 0-5 0,0 0-6 16,-6 35-14-16,6-24 6 0,3 2-13 0,-2 5-9 15,-1-2-14-15,2 2-11 0,2 0-7 0,-4-1-12 16,0 8-13-16,2-8-5 0,-2 2-5 0,0-3-10 0,-2 0-11 15,2 2-5-15,0-3-3 0,0 2-6 0,-3-2-3 16,2 0-7-16,-2-3-3 0,3-1-18 16,0-11-20-16,-6 16-26 0,3-6-36 0,3-10-28 0,-6 15-38 15,6-15-28-15,-3 7-28 0,3-7-237 0,0 0-455 16,0 0 202-16</inkml:trace>
  <inkml:trace contextRef="#ctx0" brushRef="#br0" timeOffset="125065.34">13951 9062 196 0,'0'0'267'0,"0"0"-17"0,0 0-15 16,0 0-2-16,0 0-13 0,13 18-14 0,-11-8-14 16,2-2-9-16,-2 5-10 0,-1 2-11 0,2-2-8 15,0 4-10-15,2 1-14 0,-5-2-13 0,3 1-11 16,-3 1-9-16,3-3-6 0,-2 2-9 0,-1-2-9 0,-1 3-9 15,2-2-1-15,-1-2-7 0,0 0-3 16,0 0-8-16,0-14-3 0,-4 18-10 0,4-9-18 16,0-9-23-16,0 15-13 0,0-15-21 0,-2 10-16 0,2-10-21 15,0 0-14-15,-3 14-28 0,3-14-36 0,0 0-29 16,0 0-54-16,0 0-204 0,0 0-480 16,0 0 212-16</inkml:trace>
  <inkml:trace contextRef="#ctx0" brushRef="#br0" timeOffset="128190.71">14643 8748 43 0,'0'0'269'0,"6"-11"-10"15,-6 11-8-15,7-7-17 0,-7 7-19 0,0 0-20 16,0 0-21-16,0 0-18 0,0 0-15 0,0 0-6 16,0 0-16-16,0 0 1 0,-42 19-7 0,25-11-10 15,-4 11-7-15,1-2-2 0,-2 2-4 0,3 3-10 16,-2-3-8-16,0 4 1 0,1-4-8 0,2 4-2 15,4 1-7-15,0-1-6 0,2 1-7 0,0 0 4 16,3 1-4-16,2-1-3 0,2-2-6 0,-1-4 1 0,5-1-10 16,-1-1 4-16,2 2-4 0,2-1-1 0,1-3-1 15,3 1 0-15,1-2-2 0,4 1-1 0,1-2-2 16,3-1-1-16,3-3-1 0,-1-1 3 0,7 1-7 16,-4-1 2-16,5-6-3 0,-1-1 1 0,-5 0-4 15,1-2 2-15,-1-4-2 0,-4 2 0 0,3-3 5 16,-5-4-9-16,1 4 2 0,-2-6-2 0,-6 1-6 15,0 0 2-15,-2-3-1 0,-4 5-1 0,0-3 3 16,0 13-7-16,-7-23-9 0,1 13-16 0,-3-1-3 16,-2 5-16-16,2-4-12 0,-3 5-18 0,-1 0-14 15,-1 2-18-15,3 0-14 0,11 3-12 0,-18-4-23 16,7 4-15-16,11 0-28 0,-13-1-228 0,13 1-466 0,0 0 207 16</inkml:trace>
  <inkml:trace contextRef="#ctx0" brushRef="#br0" timeOffset="128518.64">14972 8665 231 0,'0'0'229'0,"0"0"-20"0,0 0-25 15,0 0-15-15,0 0-15 0,0 0-10 0,0 0 0 16,0 0-2-16,26 34-4 0,-17-20-2 0,1 10-7 0,1 0 0 16,11 12-4-16,-9-3-8 0,-2 5-4 15,2-1-1-15,-2-2-8 0,-2-1-12 0,-2 1 0 16,2 2-6-16,-8-11-8 0,1 2-7 0,-1-2-6 16,-2 0-9-16,-1-4-5 0,1-5-4 0,-2 0 1 0,-4 1-8 15,1-1-3-15,-3 0-2 0,-2-5-2 0,2 3-8 16,-4-3-15-16,-1-1-18 0,-2-1-25 0,3-3-18 15,-2 3-34-15,0-3-22 0,4 0-33 0,2-2-29 16,9-5-29-16,-13 6-266 0,13-6-503 0,0 0 222 16</inkml:trace>
  <inkml:trace contextRef="#ctx0" brushRef="#br0" timeOffset="128903.49">15371 9087 283 0,'0'0'302'0,"9"-10"-20"0,-9 10-20 0,16-2-23 15,-7-2-19-15,4 2-14 0,4 1-18 16,-1-1-10-16,2 4-17 0,9-4-13 0,-2 4-16 0,4-2-11 16,-3 1-11-16,1 1-11 0,-1-1-13 15,0 3-2-15,1-4-13 0,-6 1-7 0,3 4-5 0,-5-5-15 16,-4 2-13-16,0-2-24 0,-3 3-22 0,-3-2-19 15,-9-1-25-15,16 0-34 0,-16 0-46 0,11-4-41 16,-11 4-60-16,6-9-197 0,-6 9-472 0,0-17 209 16</inkml:trace>
  <inkml:trace contextRef="#ctx0" brushRef="#br0" timeOffset="129008.21">15687 8916 148 0,'-12'6'239'0,"12"-6"-15"0,-8 8-4 15,2 2-5-15,0 2-12 0,2 0-15 0,1 2-13 0,0 3-14 16,1 1-11-16,-1 6-11 0,-1-3-16 0,3 5-10 16,-4-2-12-16,4 3-7 0,-1 1-11 15,-2-3-4-15,-1 3-12 0,1-1-4 0,1-1-5 0,-6 0-17 16,1 0-37-16,-2-2-40 0,1 0-46 0,-5 1-56 16,3-9-85-16,-1-2-179 0,3-3-435 0,-3 2 193 15</inkml:trace>
  <inkml:trace contextRef="#ctx0" brushRef="#br0" timeOffset="130116.94">16559 8761 59 0,'0'0'286'15,"0"0"-15"-15,-7-6-20 0,7 6-26 0,0 0-21 16,0 0-21-16,0 0-22 0,0 0-14 0,0 0-11 16,0 0-4-16,0 0-6 0,0 0-4 0,-2 31 1 15,4-18 0-15,-1 0 4 0,2 3-7 0,-1 2-5 16,1-1 6-16,0 0-6 0,3 6-8 0,-5-3-6 15,5 4-2-15,-4 0-3 0,-1-6-9 16,2 6-5-16,0-3-20 0,-3-4 6 0,3 1-4 0,-1 5-4 16,-2-7-13-16,0 2-5 0,0 0-4 0,-2-3 3 15,-1 1-5-15,0-3 0 0,0 0-5 0,0 0-3 16,-3-1-5-16,2-1-2 0,1-3-21 0,-2 1-20 0,5-9-16 16,-7 15-17-16,1-5-14 0,3-4-22 0,-3 1-23 15,6-7-19-15,-12 8-23 0,12-8-21 0,-12 9-23 16,12-9-25-16,0 0-68 0,0 0-171 0,0 0-499 15,-13-19 221-15</inkml:trace>
  <inkml:trace contextRef="#ctx0" brushRef="#br0" timeOffset="130480.9">16507 8758 22 0,'0'0'232'16,"0"-10"-16"-16,0 10-12 0,6-17-13 0,-3 10-10 16,-3 7-9-16,7-15-16 0,-1 9-10 0,-6 6-6 15,9-14-10-15,-3 10-5 0,0-4-10 0,0 0-8 0,2 1-10 16,-8 7-2-16,16-11-6 0,-5 6-9 0,-3 1-8 16,6-2-6-16,-2 2-4 0,0 2-4 15,1-3-4-15,-1 3-6 0,2-1-5 0,0 2-1 0,-2 0-4 16,-1-2-3-16,2 3 1 0,-13 0-8 0,24 0-2 15,-15 0-4-15,3 3-5 0,-12-3 3 0,15 2-5 16,-6 3-2-16,-2 2 1 0,-1 1-4 0,-1-2 0 16,-1 4-3-16,-4-10-3 0,5 18 7 0,-5-5-5 15,-5 0-2-15,-1 0 3 0,3-2 1 0,-6 2-5 16,0 0 8-16,-3-1-5 0,2 1 2 0,-5 0 1 16,2-1-5-16,-2 5-23 0,0-4-20 0,1-4-25 15,-2 6-33-15,1-3-32 0,-1 2-48 0,2-4-46 16,4 0-206-16,1-4-463 0,0 4 206 0</inkml:trace>
  <inkml:trace contextRef="#ctx0" brushRef="#br0" timeOffset="130980.09">16802 9223 63 0,'0'0'272'0,"0"0"-10"0,0 0-17 16,0 0-17-16,6-11-16 0,-6 11-16 15,0 0-22-15,0 0-17 0,0 0-16 0,0 0-16 0,0 0-1 16,0 0-4-16,0 0-2 0,0 0 4 0,-3 31-7 15,3-31 3-15,-1 21 1 0,-1-6-4 0,-1 0-12 16,3 1-4-16,0 0-5 0,0-1-10 0,-1 0-6 16,1 2-13-16,0 0 6 0,0-3-8 0,-2 0 4 15,2 0-22-15,-1 0-1 0,1-4-1 0,-3 0-2 16,3 5-9-16,0-2-3 0,0-13-12 0,-3 14-31 16,3-5-18-16,0-9-19 0,-5 16-21 0,5-16-33 15,-1 11-27-15,1-11-25 0,-5 11-28 0,5-11-36 16,0 0-285-16,0 0-547 0,0 0 242 0</inkml:trace>
  <inkml:trace contextRef="#ctx0" brushRef="#br0" timeOffset="131299.07">17287 8937 27 0,'0'0'215'0,"0"0"-14"16,0 0 0-16,0 0-6 0,0 0-1 0,0 0-13 15,0 0-7-15,-10 41-4 0,8-24-9 0,2-3-7 16,-1 4-4-16,-1 6-11 0,2-7-12 0,0 7-6 16,2 1 0-16,-4-3-6 0,4-4-8 0,-1 6-6 15,1 0-7-15,2 0-9 0,-2-8-5 0,2 2-11 16,-1-1-5-16,1-2-12 0,-4 3-3 0,5-4-1 15,-5 1-10-15,1-5 6 0,-1 0-15 0,2 1-13 0,-2-11-22 16,-3 18-13-16,3-18-26 0,0 13-24 16,0-13-27-16,-6 14-27 0,6-14-36 0,-5 7-41 0,5-7-71 15,0 0-152-15,0 0-458 0,0 0 204 16</inkml:trace>
  <inkml:trace contextRef="#ctx0" brushRef="#br0" timeOffset="131639.17">17308 8901 55 0,'0'-16'244'16,"1"1"-9"-16,2 1-14 0,-1-4-13 0,4-3-18 16,-3 4-8-16,1 3-19 0,4 3-14 0,-4-2-12 15,4-1-10-15,-1 1-12 0,1 4-13 0,-1-1-10 16,3 3-9-16,-1 1-10 0,-1-1-8 0,2 3-7 15,2 0-3-15,-1 0-13 0,5-2 0 0,-1 5-3 0,-15 1-4 16,25 0-5-16,-10 0 0 0,-3 5-5 16,3-2-3-16,0 1-3 0,-3 3 1 0,1 0-1 15,1 3-5-15,-8-5 0 0,4 4-1 0,-2 5-3 0,-2-4 0 16,-5 1 0-16,1 0 4 0,-2 2-2 0,-2 0 0 16,1 0 3-16,-5-2 2 0,-2 3 0 15,-2-2-1-15,1 0-2 0,-3 1 0 0,-3-2 1 0,2-1-2 16,-4 1-1-16,2-1 0 0,-9 3-12 0,8-5-29 15,0 2-35-15,-1-3-33 0,2 4-39 16,2-5-42-16,1 1-261 0,4-1-473 0,8-6 210 0</inkml:trace>
  <inkml:trace contextRef="#ctx0" brushRef="#br0" timeOffset="132247.03">17594 9184 215 0,'14'-25'212'0,"-14"25"-13"0,13-6-14 0,-13 6-12 16,13-3-13-16,-2 2-11 0,-11 1-9 0,16-3-6 15,-16 3-11-15,18-1-2 0,-9 0-8 0,-9 1-11 16,23 1-3-16,-23-1-3 0,16 0-8 0,-6 1-7 16,-10-1-2-16,15 6-7 0,-9-2-5 0,-6-4-8 15,14 8-3-15,-8-4-6 0,-6-4-6 0,9 9-4 16,-6-2-4-16,-3-7-1 0,3 15 0 0,-3-7-8 16,0-8 7-16,-3 16 0 0,-2-7 1 0,-2-1-4 15,1 1 2-15,-2-1-3 0,1-1-3 0,-2 0-7 16,0 1 6-16,-3 0-8 0,2 0 3 0,1 0-4 15,1-5 0-15,-1 2-4 0,9-5 2 0,-12 9-3 16,6-4 0-16,6-5 1 0,-12 6-6 0,12-6-1 0,-4 6 3 16,4-6-5-16,0 0-2 0,-9 5-4 15,9-5 5-15,0 0-8 0,0 0-3 0,0 0-4 16,0 0-7-16,25 9 0 0,-17-8-3 0,4 2 1 0,-12-3 2 16,26 0 0-16,-12 1 2 0,1 1 2 15,1 2 3-15,-1 0-4 0,0-2 4 0,4 3 1 0,-2-5 1 16,-2 0-1-16,-2 6 5 0,1-3-3 0,1 1 2 15,-2 0-3-15,-3-1 6 0,-1 2 2 0,2-3 2 16,-2 2 4-16,-2 2 4 0,1-1-2 0,1 2 1 16,-9-7 0-16,9 10 4 0,-5-3-3 0,-4-7 2 15,3 10 0-15,-3-10 2 0,-2 14-4 0,2-14 7 16,-7 14-3-16,7-14 0 0,-10 10-3 0,2-2 2 16,-1-5 0-16,2 2-2 0,-5 0 2 0,1-1-3 15,2-1-12-15,-4 3-21 0,1-4-24 0,0 1-27 0,12-3-35 16,-16 3-30-16,4-3-24 0,12 0-33 0,0 0-230 15,0 0-461-15,-18-4 204 0</inkml:trace>
  <inkml:trace contextRef="#ctx0" brushRef="#br0" timeOffset="132577.62">18483 8965 178 0,'0'0'313'0,"0"0"-27"0,3-11-30 0,-3 11-31 15,0 0-23-15,0 0-23 0,0 0-16 0,0 0-10 16,0 0-7-16,0 0-7 0,2 31-6 0,-2-14 2 16,-2-3-6-16,2 11-8 0,2-2 2 0,-1 1-14 15,5-1-1-15,-5 1 0 0,4 6-4 0,1-4-8 16,-3 1-7-16,1 0-8 0,-1-1-7 0,2-2-5 15,-1 1-13-15,-1-4-1 0,2 0-4 0,-4-1-7 16,1-4-7-16,1 1 1 0,0-4-1 0,-3 0-7 16,3 1-1-16,-3-14-6 0,-3 17-34 0,3-8-17 0,0-9-20 15,-2 14-16-15,2-14-17 0,-7 10-22 0,7-10-26 16,-8 3-24-16,8-3-21 0,-12 2-26 0,12-2-38 16,0 0-244-16,-15-19-522 0,11 11 231 0</inkml:trace>
  <inkml:trace contextRef="#ctx0" brushRef="#br0" timeOffset="132938.76">18489 8861 175 0,'0'0'268'0,"7"-16"-19"15,-2 8-18-15,2-1-18 0,1 4-18 0,2-1-12 16,-2 0-14-16,1-1-10 0,1 3-15 0,7 1-12 0,-4-3-12 15,-3 1-10-15,2 5-11 0,3-6-7 0,-3 6-14 16,3 0-4-16,-15 0-9 0,22 2-6 16,-4-2-6-16,-3 6-6 0,3 3-6 0,0-3-3 0,-3 2-6 15,-2-2-6-15,-1 5 2 0,2-4-5 0,-4 0-1 16,-1 4-6-16,-4-5-2 0,1 7 1 0,-2-4-2 16,-2 2 3-16,-1 0 4 0,-1-11 1 0,-1 19 3 15,-5-9 4-15,-3 0-5 0,-3 1 7 0,0-3-10 16,-3 2 3-16,0-3 1 0,-4 4-1 0,1-5-13 15,-3 2 8-15,3-2-7 0,-4 5-22 0,-2-2-29 16,6 0-24-16,4-2-40 0,-4 1-34 0,4 3-28 16,3-6-46-16,2 1-245 0,2-1-495 0,7-5 220 15</inkml:trace>
  <inkml:trace contextRef="#ctx0" brushRef="#br0" timeOffset="133296.38">18874 9285 3 0,'10'2'306'16,"-10"-2"-16"-16,0 0-22 0,0 0-30 0,0 0-20 15,0 0-23-15,0 0-15 0,0 0-12 0,-22 13-13 16,13-7-5-16,3-1-10 0,-6 2-9 0,5 0-7 15,-1 2-2-15,-4-1-14 0,3 5-3 0,-3-1-6 16,6 0-9-16,-3-1-7 0,3-1-7 0,0 5-5 16,5-5 2-16,-2 0-12 0,0 1-3 0,3-11-10 15,2 20 0-15,-1-9-4 0,5-2-8 0,0 3-3 16,1-4-1-16,4 1-1 0,2 1-4 0,2-5-5 16,0 2 2-16,1-1-3 0,1-1-2 0,-1-3 1 15,-1-2-2-15,0 0-4 0,3-3-2 0,-5-1-10 16,-1-2 9-16,2-1-12 0,-5 2-4 0,-2-3-13 0,-1-1 0 15,0 3-9-15,-6 6-15 0,2-18-10 16,-2 18-17-16,-9-18-17 0,-2 12-16 0,2-1-12 0,-4 2-10 16,-5-1-22-16,3 4-18 0,-3-3-24 15,5 2-40-15,-5 1-204 0,0 1-468 0,0 1 207 0</inkml:trace>
  <inkml:trace contextRef="#ctx0" brushRef="#br0" timeOffset="-213051.29">19807 8885 38 0,'12'2'182'0,"-12"-2"-14"0,24 3-16 0,-7-1-5 16,-1-2-12-16,2 3-9 0,-2 0-11 0,2-1-7 16,-3 1-14-16,5-3-5 0,-4 2-9 0,-1-1-2 15,-2 1-8-15,-1 0-8 0,3-1 0 0,3 0-11 16,-9 3-5-16,-9-4-5 0,21 0-2 0,-11 2-5 15,-10-2-3-15,17 1-3 0,-10 3-5 0,-7-4-4 16,17 3-10-16,-17-3-23 0,11 6-20 0,-6-2-20 16,-5-4-19-16,0 0-20 0,10 4-25 0,-10-4-156 15,0 0-297-15,0 0 133 0</inkml:trace>
  <inkml:trace contextRef="#ctx0" brushRef="#br0" timeOffset="-212831.87">19837 9055 74 0,'0'0'174'0,"18"1"-11"0,-9 1-14 0,8 1-11 16,2-3-9-16,-3 0-15 0,4 1-8 0,-1 1-10 15,0 0-7-15,8-2-11 0,-3 2-5 0,0 1-11 16,1-2-7-16,-7 3-10 0,-1-4-21 0,1 3-20 16,-1-2-26-16,-2-1-29 0,-1 2-30 0,4 3-156 0,-9-4-256 15,9-1 113-15</inkml:trace>
  <inkml:trace contextRef="#ctx0" brushRef="#br0" timeOffset="-195633.63">20974 8817 31 0,'0'0'225'0,"-30"18"-16"0,30-18-12 0,-9 13-10 16,3-5 0-16,0 2-12 0,-1 3-12 0,-1-2-14 15,2 0-6-15,-1 0-6 0,1 3-9 0,0-3-11 16,0 1-8-16,0 3-11 0,0-5-8 0,0 1-8 16,3 0-6-16,-2 0-10 0,4-3-5 0,1-8-5 15,-8 18-2-15,7-7-8 0,1-11-5 0,-3 17-5 16,3-17-2-16,0 14-3 0,0-14-3 0,3 15-17 16,-2-7-17-16,-1-8-19 0,6 13-14 0,0-6-20 15,-1-3-20-15,4 2-23 0,-2-1-20 0,4-4-14 16,5-2-27-16,-16 1-60 0,28-5-113 0,-10-2-363 15,-1 0 160-15</inkml:trace>
  <inkml:trace contextRef="#ctx0" brushRef="#br0" timeOffset="-195295.94">21221 8991 78 0,'12'-6'212'0,"-12"6"-13"0,0 0-15 0,9-2-18 16,-9 2-14-16,0 0-13 0,0 0-14 0,0 0-9 15,0 0-6-15,0 0-8 0,12 12-8 0,-12-12-11 16,0 0-6-16,0 19-2 0,0-11-5 0,0-8-7 15,-1 24-5-15,2-12-5 0,2 2-1 16,-4-4-3-16,5 3-7 0,-2 0 1 0,2-3-7 0,-3 0-1 16,5-3-4-16,2 4 1 0,4-1-1 0,1-3-6 15,1 0-8-15,2-1 7 0,3-1-4 0,-1-2-5 16,9 0 2-16,-1-2-1 0,-3-5-2 0,6 1 0 0,-5-3-1 16,1-1-1-16,-6 2-1 0,-1-2 0 0,-3 0-2 15,0-3 2-15,-1-3-3 0,-3 1-4 16,-5-2-1-16,2 2 4 0,-2-1-3 0,-6-4 0 0,0 7 1 15,-5-4-2-15,-2 0-1 0,-5 1 1 0,-1 1-4 16,-7-1 4-16,4 2-5 0,-5 0 4 0,-4 3-4 16,-1-2 2-16,-2 5-1 0,4 0 2 0,-4 3-4 15,2 1-9-15,1-1-15 0,1 4-20 0,5-1-11 16,1 3-21-16,1 2-19 0,1 1-25 16,4-2-25-16,2 0-216 0,2-1-395 0,2 3 175 0</inkml:trace>
  <inkml:trace contextRef="#ctx0" brushRef="#br0" timeOffset="-194915.96">22091 8952 70 0,'0'0'256'0,"0"0"-20"0,0 0-21 16,0 0-17-16,25-15-12 0,-10 14-12 0,3-1-13 15,-3 0-13-15,3-1-7 0,1 1-16 0,-1 1-15 0,1 1-7 16,8-3-10-16,2 3-11 0,-3 0-4 16,-2 0-13-16,-4 0-3 0,-2-1-6 0,1 1-6 15,-3 0-7-15,1 0-14 0,-2 1-23 0,-3 2-16 0,-2-3-21 16,-10 0-18-16,0 0-23 0,18-3-37 0,-18 3-34 16,0 0-30-16,6-7-177 0,-6 7-380 0,0 0 169 15</inkml:trace>
  <inkml:trace contextRef="#ctx0" brushRef="#br0" timeOffset="-194415.54">22155 8922 126 0,'-14'1'184'15,"14"-1"-15"-15,-13 6-7 0,13-6-15 0,-13 1-11 16,13-1-7-16,-12 7-12 0,12-7-11 0,-6 6-11 16,6-6-7-16,-6 10-8 0,6-10-3 0,-5 8-2 15,5-8-3-15,0 0-2 0,3 17-3 0,-3-17 1 16,6 13-4-16,-3-8-5 0,-3-5-4 0,11 13-2 0,-5-6-3 15,1 1 0-15,2-2-7 0,-3 2 0 0,6 2-1 16,-5-3-2-16,7 4-1 0,-2-2-6 16,1-2-2-16,-4 4-3 0,6-2-3 0,-3 3-2 0,0-4 2 15,0 3-5-15,-2 0 3 0,1-5-5 0,-5 3 3 16,6 0-7-16,-8-1 2 0,2 0-6 0,1 2 1 16,-2-3-3-16,1 0 2 0,-6-7-4 0,6 14 4 15,-3-7 1-15,-3-7-2 0,0 0 7 0,0 14 3 16,0-14 2-16,-8 13 7 0,8-13-1 15,-12 7 1-15,4-6-5 0,-1 3-1 0,9-4-1 0,-29 4-2 16,16-2-3-16,-1 2 0 0,1-3-2 0,3 0 3 16,10-1-12-16,-20-1-5 0,20 1-14 0,-13 1-11 15,13-1-16-15,0 0-22 0,0 0-30 0,0 0-26 0,0 0-31 16,0 0-23-16,0 0-239 0,0 0-447 0,27-26 198 16</inkml:trace>
  <inkml:trace contextRef="#ctx0" brushRef="#br0" timeOffset="-194117.06">22702 9142 30 0,'0'0'237'0,"0"0"-28"15,14 0-21-15,-14 0-21 0,0 0-16 0,6 7-9 16,-6-7-13-16,4 8-8 0,-4-8-14 0,2 13-2 16,-2-13-5-16,1 17-7 0,2-10-4 0,0 0-8 15,3 0-5-15,-2 4-3 0,-1-4 0 0,2 3-3 16,1-3-1-16,1-1-3 0,1 1-7 0,1-2-5 15,3 3 3-15,1-3-7 0,3 1-7 0,1-1-3 16,1-5 1-16,-2 0-3 0,7 0-7 0,-6 0-1 16,3 0-1-16,-2-6-3 0,1-1 0 0,-1 2-1 0,-2-2 1 15,2-3-3-15,-3-2 5 0,-1 0-4 0,-2 0 4 16,-3-1-2-16,-2-1 2 0,-3-3-6 16,1 0-2-16,-5 3 0 0,-5-3-1 0,1-1-2 0,-3 4 1 15,-2 1-7-15,-3 2 1 0,0-2-4 0,-3 1-2 16,0 1 3-16,-3 5-3 0,3-2 1 0,-3 5-2 15,3-1-4-15,-3 2 1 0,5 2 1 0,13 0-2 16,-27 2 3-16,18-2-3 0,-1 5-1 0,1-3-13 16,9-2-14-16,-14 10-16 0,7-3-17 0,4 1-7 15,0 2-17-15,3-10-22 0,-3 18-18 0,3-18-25 16,10 18-21-16,-1-8-69 0,3-3-131 0,3 0-400 16,3 1 176-16</inkml:trace>
  <inkml:trace contextRef="#ctx0" brushRef="#br0" timeOffset="-193847.85">23360 9145 112 0,'0'0'279'0,"0"0"-19"0,0 0-26 0,0 0-24 16,9-3-24-16,-9 3-16 0,0 0-19 0,0 0-16 0,0 0-12 16,0 0-14-16,0 0-11 0,-3 21-6 0,3-21-11 15,0 14-7-15,0-14-6 0,0 18-4 0,3-8-6 16,0 1-4-16,3-2-5 0,-5 2-1 0,8-4-6 15,0 4-3-15,3-1 1 0,2-2-4 0,0 2-3 16,4-2-1-16,9 1-6 0,-1-2 0 0,0-2-2 16,4-2 1-16,0 1-5 0,-3-6-3 0,0 2 0 15,1-6 0-15,-9 1 5 0,4-4 5 0,1-2 3 16,-2-3 7-16,-4-1-1 0,0-4 0 0,-9 4-10 16,3-6 11-16,0 1-7 0,-8 2-1 0,-1-1-6 15,-3 1-1-15,-6-5-2 0,-1 8-1 0,-4-1 0 16,1 2-13-16,-7 2 8 0,-2-1-2 0,-3 4-3 0,-2 1-13 15,-5 5-27-15,1 3-23 0,-2 1-31 0,0 5-43 16,1 1-38-16,0 3-48 0,-8 4-257 16,13-3-509-16,-3 3 226 0</inkml:trace>
  <inkml:trace contextRef="#ctx0" brushRef="#br0" timeOffset="30137.71">6967 10593 137 0,'9'-6'192'0,"-9"6"3"0,0 0-11 0,10-5-16 16,-10 5-18-16,0 0-18 0,0 0-7 0,0 0-1 15,0 0 0-15,0 0 3 0,0 0-7 0,6 19-4 16,-6-19-4-16,0 15-2 0,0-15-10 0,-6 24-2 16,3-10-6-16,2 3-5 0,-2-3-9 0,-3 9-6 0,0-3-7 15,-8 5-1-15,8-1-8 0,-7 3-7 16,-1 1-7-16,1-3-7 0,-6 7-30 0,-4 4-36 0,-2 0-27 15,-1-1-34-15,3 3-43 0,0-6-61 0,1-2-213 16,0 2-441-16,2-1 196 0</inkml:trace>
  <inkml:trace contextRef="#ctx0" brushRef="#br0" timeOffset="134867.99">7339 10583 50 0,'0'0'242'0,"0"0"-12"15,0 0-12-15,0 0-11 0,6-16-7 0,-6 16-10 0,0 0-4 16,12-8-9-16,-12 8-16 0,11-1-6 0,-11 1-16 16,0 0-14-16,0 0-13 0,0 0-10 0,0 0-7 15,16 5-9-15,-16-5-3 0,6 14-8 0,-6-14-4 16,0 21-11-16,-3-8-4 0,0 0-5 0,-3 3-3 16,2 2-9-16,-5 5 1 0,-2-2-3 0,-1 4-4 15,-1-1-22-15,0 0-24 0,1 1-28 0,-8-1-39 16,1 9-33-16,5-10-42 0,1-4-34 0,0 1-259 15,1-7-486-15,-2 1 215 0</inkml:trace>
  <inkml:trace contextRef="#ctx0" brushRef="#br0" timeOffset="28841.48">5061 10203 61 0,'3'-9'185'0,"-3"9"-1"0,3-11-4 16,-3 11-10-16,1-9-1 0,-1 9-10 0,2-12-13 15,-2 12-11-15,0 0-5 0,0 0-8 0,0 0-15 16,-6-15-9-16,6 15-14 0,0 0-8 0,0 0-4 16,0 0-5-16,0 0 2 0,0 0-3 0,0 0 5 15,-3 42-7-15,6-28 4 0,-3 4 0 0,0 0 3 16,3 2-1-16,-3 4-1 0,1 4-2 0,1-7-4 15,1 4-9-15,-2-1-2 0,4-3-4 0,-4 4-2 16,2-2-5-16,-3-5 0 0,3-1-7 0,-3 1 0 16,-3-1-5-16,3-2-3 0,0 1-2 0,0-1-1 15,0 1-5-15,-4-5 0 0,1 4-4 0,0-5-17 16,-2-1-23-16,5-9-18 0,-4 15-21 0,1-8-31 16,3-7-22-16,-2 11-21 0,2-11-24 0,0 0-34 15,0 0-227-15,0 0-459 0,0 0 203 0</inkml:trace>
  <inkml:trace contextRef="#ctx0" brushRef="#br0" timeOffset="29152.05">5411 10413 93 0,'0'0'193'0,"0"0"-12"16,0 0-3-16,0 0-9 0,-39 14-12 0,29-8-3 15,-1 4-12-15,5-3-6 0,-8 1-4 16,0 2-7-16,4 1-5 0,-4-1-8 0,2 0-5 0,-1 1-6 16,0-1-4-16,-2 0-5 0,0-2-5 0,3 5-6 15,-2-3-4-15,8-2-7 0,-6 1-2 0,5 0-10 16,1-3 1-16,0 4-6 0,6-10-4 0,-1 13-5 16,1-13-2-16,0 13 0 0,0-13-1 0,1 17-3 0,4-10-2 15,2-2 0-15,2 1-5 0,7 1-2 16,-2-5-2-16,-1 3-2 0,1-1-2 0,3 2-2 0,0-5-4 15,2 2-15-15,1 0-22 0,-2-2-29 0,-1-1-31 16,0 1-33-16,-1-1-39 0,4-2-40 0,-1-2-265 16,0-2-495-16,5 2 220 0</inkml:trace>
  <inkml:trace contextRef="#ctx0" brushRef="#br0" timeOffset="29580.14">5823 10746 177 0,'0'0'218'0,"28"7"-16"0,-15-7-16 0,7-2-20 16,-1 2-20-16,1-1-6 0,6 1-13 0,3 0-11 15,1 0-17-15,-2 0-10 0,-9 0-7 0,-2-2-20 16,2 2-26-16,-5-2-33 0,3 0-35 0,-2 1-47 16,-3-2-61-16,-12 3-127 0,17-2-289 0,-17 2 129 15</inkml:trace>
  <inkml:trace contextRef="#ctx0" brushRef="#br0" timeOffset="29405.11">5915 10552 42 0,'17'-1'268'0,"-7"-3"-15"16,-10 4-19-16,22-1-13 0,-8-2-19 0,5 1-12 0,-5 4-19 15,5-4-6-15,0 2-17 0,-4-3-10 0,5 3-7 16,1 0-9-16,-2 0-14 0,0 0-8 16,1 0-11-16,-1 0-6 0,-5 0-12 0,0 0-6 0,3 3-9 15,-1-3-2-15,-8 0-6 0,-8 0-8 0,18 5-7 16,-18-5 1-16,13 2-6 0,-7 1-5 0,-6-3-14 15,0 0-15-15,0 0-18 0,7 5-18 0,-7-5-25 16,0 0-22-16,0 0-30 0,-16 13-38 0,16-13-38 16,-16 8-210-16,4-7-438 0,1 3 193 0</inkml:trace>
  <inkml:trace contextRef="#ctx0" brushRef="#br0" timeOffset="29964.68">6652 10393 115 0,'6'-7'240'16,"-6"7"-14"-16,0 0-16 0,7-5-13 0,-7 5-30 15,0 0-9-15,0 0-19 0,0 0-9 0,0 0 3 16,0 0 4-16,0 0-6 0,0 0-1 0,0 0-3 16,0 30-1-16,0-30-6 0,-10 16-3 0,4 0-6 15,-2-4-5-15,3 1-10 0,2 4-8 0,-5-5-5 16,2 1 0-16,3 4-9 0,-4-3-7 0,4-3 0 15,3 3-5-15,0 0-3 0,0-2-8 0,1 0-5 16,1-4-7-16,2 7 8 0,2-7-17 0,-3 4 7 0,8-3-3 16,-5-1-5-16,4 1-1 0,2-1-3 0,1-1-1 15,1-3-15-15,-5 1-18 0,4 0-26 0,1-1-17 16,-3-2-28-16,3-2-23 0,-4 1-25 0,5-1-20 16,-1-3-23-16,-1-1-24 0,0-2-35 0,2-1-229 15,-4-1-495-15,5-2 219 0</inkml:trace>
  <inkml:trace contextRef="#ctx0" brushRef="#br0" timeOffset="136154.42">7873 10455 87 0,'0'0'213'0,"0"0"-9"0,0 0-13 0,6-7-12 15,-6 7-13-15,0 0-15 0,0 0-10 0,0 0-14 16,0 0-6-16,0 0-2 0,0 0-2 0,0 0 1 16,0 0-3-16,14 20-2 0,-14-20-7 0,3 17-5 15,-3-3-4-15,4-3-1 0,-4 3-6 0,6 0-8 16,-6 2-4-16,3-3-3 0,-3 3-12 0,6 1 3 16,-1-1-2-16,-5 2-6 0,3-2-11 0,-3-1 2 15,3 2-9-15,-3-4 0 0,0 1-4 0,0 0-4 16,0 1-2-16,0-5-1 0,0-10-6 0,0 16 1 15,0-16-2-15,0 16-4 0,0-16-1 0,0 12-3 16,0-12 1-16,0 0 0 0,-3 9-7 0,3-9 4 16,0 0 1-16,0 0 2 0,0 0 0 0,0 0-2 15,0 0 2-15,0 0-7 0,0 0 3 0,0 0 1 0,0 0-1 16,0 0-2-16,0 0-1 0,19-26-8 0,-13 10-1 16,1 5-7-16,-1-4 0 0,3-2-3 0,2 3-3 15,-5-4 1-15,4 1-3 0,-1 3 3 0,2-3-2 16,-3 4 3-16,3-2 0 0,-2 0 2 0,1 5-1 15,-1 0 6-15,2 0-6 0,-5 5 2 0,7-6 3 16,-7 5 3-16,2 3-3 0,0-1 1 0,-8 4-2 16,17-6 0-16,-11 1-4 0,-6 5 4 0,13 0 0 15,-13 0 3-15,0 0-1 0,17 7-1 0,-14-2 4 16,-3-5 1-16,10 12-5 0,-7-3 3 0,3-3 1 16,-3 2 3-16,1 4-1 0,-1-1 2 0,0 1 0 0,0-1 2 15,0 0-1-15,-3-2 0 0,3 2 2 0,-3 0 0 16,0-11-1-16,0 20 0 0,5-10 1 0,-5-1 0 15,0-9-3-15,0 16 3 0,0-16-1 0,0 10 4 16,0-10-3-16,0 0 5 0,0 14-5 0,0-14 2 16,0 0-2-16,0 0 6 0,0 0-5 0,0 0-1 15,0 0 1-15,0 0 1 0,0 0-3 0,0 0-3 16,0 0 1-16,15-24 3 0,-9 15-6 0,1-4 4 16,-1-1-5-16,2 2 5 0,5-4-3 0,-4 1 1 15,3 0-5-15,-2 1 3 0,1 1-3 0,-2-1 1 16,4 3 0-16,-4-2 3 0,-1 2 1 0,1 2-2 15,-2 2-1-15,2 0-1 0,-2 1 1 0,2 2-3 16,0-2 2-16,-1 1 3 0,-8 5-2 0,16-6 2 16,-7 5-1-16,-9 1 2 0,17-3-5 0,-17 3 3 0,16 4 1 15,-10 0 2-15,4 2 0 0,-4 1 5 16,0-1 4-16,-1 5-1 0,1 0-3 0,1 2 4 0,-4-1-2 16,3 2-3-16,0-1 5 0,-6 0 4 0,3 2-9 15,2-4 3-15,-5 3-3 0,5-3-3 0,-5 2 3 16,0-2 1-16,3 0 0 0,0-2-2 0,-3-9-13 15,0 21-20-15,0-13-27 0,0-8-23 0,3 13-31 16,-3-13-30-16,0 13-34 0,0-13-15 0,0 0-42 16,0 0-224-16,0 0-491 0,0 0 216 0</inkml:trace>
  <inkml:trace contextRef="#ctx0" brushRef="#br0" timeOffset="136450.87">9056 10201 39 0,'0'0'256'0,"0"-11"-25"0,0 11-19 16,0 0-16-16,0 0 1 0,0 0-6 0,0 0-7 16,-19 27-10-16,10-12-4 0,-5 5-10 0,4 1-8 15,1 0 0-15,-2 3-7 0,0 1-9 0,3 1-6 16,-1-2 1-16,2 2-6 0,1-1-15 0,0-1-7 15,0-3-9-15,3 0-8 0,3 0-5 0,-5 2-3 16,5-4-8-16,0-2-6 0,8 1-8 0,-5 1-8 16,3-3 1-16,1 1-9 0,-1 0 1 0,3-5-9 15,-3 1-26-15,2 0-31 0,0-2-20 0,0-4-30 16,1 3-38-16,-2-3-46 0,-1-2-47 0,5-2-64 16,-11-3-238-16,16 4-550 0,-7-2 244 0</inkml:trace>
  <inkml:trace contextRef="#ctx0" brushRef="#br0" timeOffset="137422.49">9302 10360 79 0,'5'-11'205'15,"-5"11"-14"-15,9-10-20 0,-2 3-9 0,2 2-18 16,-2-2-7-16,-7 7-14 0,15-9-9 16,-7 3-13-16,1 1-5 0,0-1-6 0,-2 1-5 0,5 3-1 15,-12 2-7-15,19-7-4 0,-11 3-5 0,2 1-4 16,-10 3-3-16,20-3-10 0,-11 2-1 0,-9 1-5 15,16-3-4-15,-16 3-4 0,19 3-5 0,-19-3 0 16,14 4-1-16,-4-1-9 0,-5 4 1 0,-5-7-3 16,10 13 5-16,-7-5-4 0,0 1 6 0,-3-9 5 15,2 18 3-15,-4-6 8 0,2-12 1 0,-6 26-1 0,6-13-1 16,-6 1 0-16,0 1 4 0,-1 0-3 16,1 1-2-16,-8-3 0 0,7 4 0 0,-5-4-5 15,-4 7-2-15,5-8-2 0,-4 2-5 0,2-2 1 0,-4 4 2 16,4-2-7-16,-2-4 0 0,2 1-4 0,4-1-1 15,-2 2-4-15,2-5-2 0,-1-1 0 16,4-1 3-16,6-5-6 0,-10 8 4 0,10-8-3 0,-5 7-2 16,5-7-3-16,0 0 9 0,0 0 4 0,0 11-1 15,0-11 2-15,0 0 0 0,18 6-3 0,-5-5-1 16,2 3-2-16,2-4 1 0,-1 0-3 0,4 2-2 16,-1-2 1-16,0 1-2 0,1 2-4 0,-1-3-1 15,-3 1-18-15,4 2-17 0,-1-2-24 0,-2 1-22 0,-1-1-29 16,0 2-45-16,-2-2-26 0,2 1-41 15,-7-2-247-15,-9 0-506 0,23-2 224 0</inkml:trace>
  <inkml:trace contextRef="#ctx0" brushRef="#br0" timeOffset="137641.25">9900 10598 59 0,'0'0'334'0,"9"-5"-21"0,-9 5-16 15,0 0-22-15,0 0-29 0,0 0-19 0,0 0-16 16,0 0-24-16,0 0 10 0,17 12-15 0,-15-5-7 16,1 0-21-16,-3-7-4 0,8 16-15 0,-7-5-12 15,2-3-15-15,-3 4-7 0,2-1-2 0,-2-11-18 16,0 25-5-16,0-12-12 0,0-1-4 0,0-1-3 16,0-1-5-16,0-10-1 0,0 21-10 0,-2-10 1 15,-1-1 2-15,3-10-35 0,0 16-26 0,0-16-20 16,-3 15-16-16,3-15-15 0,0 14-19 0,0-14-22 15,0 0-20-15,0 15-27 0,0-15-23 0,0 0-28 0,0 0-60 16,0 0-207-16,0 0-513 0,0 0 228 16</inkml:trace>
  <inkml:trace contextRef="#ctx0" brushRef="#br0" timeOffset="138003.59">10462 10304 120 0,'0'0'222'0,"0"0"-8"0,0 0-15 0,0 0-8 0,0 0-15 15,0 0-2-15,-22 28-3 0,13-16-10 16,5 3-2-16,-5-3-4 0,1 3-10 0,-1 0-11 15,-1 1-9-15,1-1-6 0,1 1-5 0,1 2-10 0,0-2-9 16,2-1 1-16,-1 0-8 0,2 1-7 0,-1-3-6 16,2 2-7-16,2-4-3 0,-4 4-3 0,5-5 0 15,0-10-2-15,5 19-4 0,-1-11-14 0,-1 2 9 16,2-3-9-16,2 3-3 0,0-3-4 0,-1 0 0 16,2 0-7-16,4-1-10 0,-2-1-21 15,7 2-26-15,-8-4-20 0,4 1-26 0,0 0-25 0,-1-3-27 16,-1 0-27-16,4-1-31 0,0-2-28 0,0-3-71 15,0-2-143-15,-1-3-464 0,1 2 206 0</inkml:trace>
  <inkml:trace contextRef="#ctx0" brushRef="#br0" timeOffset="138200.89">10686 10535 153 0,'0'0'263'0,"0"0"-13"16,0 0-7-16,0 0-21 0,8-8-21 0,-8 8-22 15,0 0-15-15,0 0-9 0,0 0-3 0,0 0-7 16,6 24-4-16,-6-24-10 0,1 22 0 0,-1-12-15 0,0 5-4 15,-1-1-15-15,1 3-10 0,-5 1 2 0,4 1-13 16,-4-1-11-16,-1 0-6 0,3 0-5 0,-4 2-7 16,1-1-1-16,0-3-3 0,0 1-7 0,-2-5-20 15,2 1-24-15,0-3-26 0,-1 2-22 0,-1-3-25 16,3 1-28-16,-3-3-25 0,2 2-31 0,6-9-30 16,-7 7-254-16,7-7-486 0,0 0 215 0</inkml:trace>
  <inkml:trace contextRef="#ctx0" brushRef="#br0" timeOffset="138516.69">10977 10199 139 0,'0'0'207'0,"0"0"-18"0,0 0-6 0,3 39-11 16,3-27-9-16,-2 3-10 0,4 7-1 0,-1 3-1 15,1-1-5-15,-1 2-10 0,-1 1-8 0,2 0-3 16,-1 0-4-16,-1-2-6 0,-1 4-8 0,-5-5-11 16,0 2-3-16,-2-3-9 0,-2 1-5 0,-1 1-6 15,-2-4-5-15,-2 3-8 0,-3-10-2 0,-2 4-8 16,1 2-1-16,-2 1-10 0,-4-5 1 0,-1-1-25 0,2-4-33 15,-1 3-37-15,4-4-42 0,-4-2-47 0,4 0-68 16,-3-6-233-16,1 5-480 0,4-3 212 0</inkml:trace>
  <inkml:trace contextRef="#ctx0" brushRef="#br0" timeOffset="138905.68">11390 10664 306 0,'0'0'305'0,"0"0"-21"0,21-4-14 0,-9 2-19 16,3 0-20-16,0-1-15 0,10 0-21 0,0 2-12 15,2-2-14-15,5 0-17 0,-3 3-11 0,4-1-19 16,7-1-10-16,-7 2-9 0,-1 0-12 0,-1-4-13 16,-3 3-6-16,-1 1-11 0,-2-1-8 0,-8 1-27 15,1 0-27-15,-5 0-24 0,-13 0-24 0,20 1-31 16,-13-1-38-16,-7 0-31 0,0 0-38 0,0 0-82 15,0 0-156-15,6-12-458 0,-6 12 203 0</inkml:trace>
  <inkml:trace contextRef="#ctx0" brushRef="#br0" timeOffset="139086.71">11721 10457 2 0,'-7'-7'287'15,"7"7"-18"-15,0 0-19 0,0 0-23 0,0 0-24 16,0 0-18-16,0 0-3 0,0 0-8 0,-18 18-7 15,16-7-12-15,-1-1-9 0,3 7-7 0,-1 0-8 16,-2-2-14-16,0 3-8 0,1-1-11 0,1 8-11 16,-2-4-10-16,0 2-4 0,-2 0-7 0,2 0-4 15,0-7-8-15,0 3-6 0,-1-4-20 0,-2 2-22 16,3 3-21-16,-3-9-31 0,2 3-28 0,1-6-38 16,-3 3-29-16,1-3-41 0,5-8-56 0,-1 11-185 15,1-11-458-15,0 0 204 0</inkml:trace>
  <inkml:trace contextRef="#ctx0" brushRef="#br0" timeOffset="139978.41">12288 10448 123 0,'0'0'317'0,"0"0"-30"0,0 0-26 0,0 0-27 0,0 0-26 15,0 0-14-15,0 0-13 0,6 17-12 0,-6-17-10 16,-2 14-6-16,2-4-10 0,0-10-11 15,2 21-11-15,-4-8-11 0,2 0-7 0,-1 2-5 0,1-3-8 16,-3 3-9-16,1-5-7 0,1 3-7 16,1-13-6-16,-3 18-6 0,1-8-6 15,2-10-4-15,-1 13-5 0,1-13-2 0,0 12-7 0,0-12 10 0,-2 11-15 16,2-11 0-16,0 0-1 0,0 0 3 0,0 0-5 16,0 0-4-16,0 0-3 0,0 0-13 0,0 0-6 15,0 0-13-15,0 0-5 0,27-23-12 0,-18 10-6 16,3 2-8-16,5-6-4 0,-1-1-3 0,-1 1 5 15,3-2-1-15,-2 0 5 0,4 1 3 16,-4 4 6-16,-1-1 2 0,-3 2 2 0,-2 6 6 0,7-4 8 16,-10 5 9-16,2-1 4 0,-1 2 5 0,2 3-1 15,-10 2 2-15,13-6-1 0,-13 6-4 0,12-1 5 16,-12 1 7-16,11 7 4 0,-11-7 1 0,6 13 4 0,-3-5 12 16,0 3-1-16,1 1 1 0,-2 0-2 15,-2 1-2-15,1-2 0 0,2 3 2 0,-1 3-2 16,-4-6 1-16,-1 0-6 0,3-11-1 0,0 22 0 0,-1-13 1 15,1-9-13-15,-5 18 5 0,2-7 2 0,3-11-5 16,-6 12 3-16,5-5 1 0,1-7-1 0,0 0-1 16,-5 16 0-16,5-16 5 0,0 0-4 0,0 0-3 15,0 0-4-15,0 0-10 0,0 0-9 0,0 0-3 16,0 0-9-16,0 0-10 0,0 0-7 0,21-24-10 16,-10 13 0-16,-4-1-1 0,2-1 1 0,3-2 0 15,1 1 8-15,-1-1-1 0,5-3 5 0,-5 6 7 16,0 0 2-16,2-1 5 0,-2 3 7 0,0 0 8 15,-1-1 9-15,-2 5 6 0,1-2 6 0,-1 2 5 0,0 2 3 16,-9 4-1-16,13-2 2 0,-13 2-3 16,14-2 1-16,-14 2-2 0,13 4 7 0,-13-4-1 15,11 11 1-15,-8-1 6 0,1-1 5 0,2 3 1 0,-3 1-8 16,2 4 2-16,-2-2-4 0,0 2-1 0,0 1 0 16,1-2-2-16,-2 2 1 0,-1-2-6 0,2 2 1 15,-1-3-1-15,-2 1-3 0,0 0-11 0,1-2-15 16,-4-5-25-16,3-9-26 0,0 19-38 0,-3-12-33 15,3-7-37-15,0 0-28 0,0 16-72 0,0-16-153 16,0 0-461-16,0 0 204 0</inkml:trace>
  <inkml:trace contextRef="#ctx0" brushRef="#br0" timeOffset="140138.98">13369 10311 219 0,'0'0'286'16,"3"-14"-21"-16,-3 14-19 0,0 0-18 0,0 0-14 16,0 0-20-16,-24 23-8 0,17-11-5 0,-1 0-12 0,1 3-6 15,-2 1-13-15,0 0-11 0,0 5-6 0,0-1-8 16,5 2-4-16,-1-1-10 0,-1 3-15 0,5-7-13 16,-1 1 5-16,-1-1-19 0,3-1-2 0,-1 2-2 15,2-2-11-15,-1 1-7 0,5-3 7 0,-4 1-16 16,1-4-20-16,1-2-26 0,0 1-25 0,-3-10-34 15,6 15-30-15,-2-9-45 0,2 2-33 0,-6-8-47 16,10 7-290-16,-10-7-552 0,14-4 244 0</inkml:trace>
  <inkml:trace contextRef="#ctx0" brushRef="#br0" timeOffset="140749.89">13937 10281 152 0,'-12'1'210'0,"12"-1"-10"15,-20 5-2-15,8-5-15 0,12 0-12 0,-15 3-15 0,7 1-10 16,8-4-10-16,-16 6-10 0,11-1-11 16,5-5-6-16,-10 7-10 0,10-7-8 0,-8 8-5 0,8-8-3 15,-1 9-10-15,1-9-4 0,0 0-5 0,0 15-11 16,0-15 2-16,0 0-7 0,7 16-2 0,-4-10-4 16,6-2-3-16,-1 3-5 0,-1-2-1 0,1 2-3 15,1-1-3-15,0 0-5 0,-2 4-1 0,6-4-5 16,-4 1 1-16,2 1-3 0,-2 0 1 0,1-1-4 15,1 3-3-15,-2-2 2 0,0 0-6 0,-3 0 0 16,0 0 1-16,1 2 1 0,-1-3-1 0,0 3-2 16,-3-3 3-16,1 1-1 0,-4-8 1 0,3 12 0 15,-3-12 5-15,0 16 3 0,0-16 2 0,-1 14-2 16,1-14 1-16,-8 14 0 0,2-9-1 0,-1 1 0 16,0 0 2-16,-4-1-5 0,-4 0 2 0,3-1 0 15,3 1-8-15,-4-1-23 0,-1 1-22 0,3-1-26 0,-3 0-27 16,1 2-30-16,13-6-32 0,-15 3-28 0,15-3-62 15,-11 1-140-15,11-1-416 0,0 0 185 16</inkml:trace>
  <inkml:trace contextRef="#ctx0" brushRef="#br0" timeOffset="140489.85">13857 10266 30 0,'13'-1'257'16,"2"-1"-12"-16,0 2-18 0,1-1-15 0,-1 1-15 16,0 0-18-16,3-3-14 0,2 3-16 0,-4 3-11 15,2-3-14-15,0 0-9 0,3 1-11 0,-5-1-12 16,3 0-9-16,-1 2-7 0,-3-2-11 0,3 0-1 15,0-2-9-15,-9 4-4 0,-9-2-7 0,19 1-12 16,-11 2-20-16,-8-3-20 0,13 0-23 0,-13 0-36 16,0 0-21-16,0 0-22 0,0 0-18 0,0 0-23 15,0 0-205-15,0 0-385 0,0 0 171 0</inkml:trace>
  <inkml:trace contextRef="#ctx0" brushRef="#br0" timeOffset="141011.02">14249 10521 207 0,'7'-4'271'0,"-7"4"-26"0,0 0-18 15,0 0-7-15,12 10-13 0,-12-10-8 0,0 11-8 16,2-1-5-16,-2-10-9 0,0 25-10 0,-2-13-6 16,-1 3-15-16,3-1-11 0,-3 1-11 0,3-1-10 15,-4 3-12-15,4 0-14 0,-2-2-6 0,-2 1-9 16,0-2-9-16,1-3 2 0,1 4-10 0,1-1-6 16,-4-4-4-16,5-10-4 0,-6 20-6 0,5-16-13 0,1-4-22 15,-5 12-16-15,5-12-18 0,-3 9-9 0,3-9-10 16,0 0-18-16,0 0-34 0,0 0-26 0,0 0-22 15,0 0-27-15,0 0-36 0,27-18-238 0,-18 5-490 16,13-1 217-16</inkml:trace>
  <inkml:trace contextRef="#ctx0" brushRef="#br0" timeOffset="141387.89">14946 10247 56 0,'0'0'240'0,"0"0"-13"16,0 0-10-16,0 0-12 0,-26 22-9 0,17-15-11 16,-3 6-8-16,-1-1-11 0,-7 5-5 0,1 4-10 0,0 2-4 15,-2-3-9-15,-3 10-9 0,3-10-14 16,0 2-7-16,5-2-11 0,-2 3-5 0,0-3-6 16,3-1-6-16,2 3-12 0,1-7 1 0,4 0-4 0,1 1-11 15,-1-1 0-15,4 0-4 0,1-2-7 16,3-4-4-16,0 6-2 0,0-15 2 0,4 18-7 0,2-10 1 15,5 3-2-15,-1-3-1 0,2 2-8 0,2-6-1 16,2 3-2-16,-1-1-1 0,0-3-2 0,4-3 1 16,-1-3-2-16,-2 0-3 0,2 1-2 15,-3-6-3-15,3 1 3 0,-4 0-3 0,-2-1 0 0,1-2-4 16,-6 4 3-16,-1-2 1 0,2-2-4 0,-8 10-5 16,3-14-5-16,-3 14 5 0,0 0 3 0,-14-17-7 15,7 14 3-15,-2-3-13 0,-4 1-16 0,1 5-12 16,12 0-16-16,-23-5-18 0,11 5-19 0,-1-1-17 15,13 1-23-15,-24 1-22 0,14-1-28 0,10 0-23 16,-18-1-234-16,18 1-481 0,-15-4 212 0</inkml:trace>
  <inkml:trace contextRef="#ctx0" brushRef="#br0" timeOffset="141694.59">15224 10280 159 0,'0'0'252'16,"2"-11"-24"-16,-2 11-26 0,0 0-17 0,0 0-16 16,0 0-2-16,0 0-6 0,0 0-10 0,7 36-8 15,-2-21-3-15,-1 3-5 0,-2 6-8 0,4 0-3 16,-3 2-4-16,1 2-12 0,-2-2-7 0,-1 0 1 15,2-2-14-15,-1 1-3 0,-4 0-10 0,2-1-6 16,-3 0-2-16,2-2-10 0,-1-2 0 0,-2-3-4 16,-2-1-7-16,1 1-6 0,-4-3-3 0,3 3-5 0,-3-4-11 15,-2-5-31-15,0 3-35 0,-5-1-42 0,2 1-41 16,-2-5-66-16,-1-1-80 0,3-5-187 16,5 0-499-16,9 0 221 0</inkml:trace>
  <inkml:trace contextRef="#ctx0" brushRef="#br0" timeOffset="141989.8">15584 10593 163 0,'0'0'268'0,"12"-3"-10"0,-12 3-24 0,13-2-17 15,-13 2-24-15,21 0-7 0,-6 2-10 0,3 1-5 16,-3-2-15-16,3 3-10 0,0-2-14 0,-2 2-11 16,3-3-11-16,1 5-11 0,1-3-7 0,4 1-9 0,-3 1-8 15,1-1-9-15,-4-2-5 0,5-2-3 0,-5 5-8 16,-1-4-5-16,-1 0 0 0,1 3-7 16,-4-2-4-16,3-1-3 0,-7-1-10 0,1 3-14 0,-11-3-24 15,21-4-28-15,-21 4-33 0,12-6-37 0,-6 2-43 16,1-1-51-16,-4-6-244 0,6 0-490 0,-8 0 217 15</inkml:trace>
  <inkml:trace contextRef="#ctx0" brushRef="#br0" timeOffset="142168.32">15960 10468 141 0,'-17'5'226'16,"17"-5"-6"-16,0 0-6 0,-7 8-4 0,7-8-11 15,-2 18-8-15,2-11-14 0,-1 7-10 0,1-14-12 16,1 28-11-16,4-13-14 0,-4 2-10 0,-1 3-15 15,3-4-7-15,0 8-11 0,-1 0-6 0,-2 0-8 16,1-3-5-16,-1 3-8 0,-1 2-23 0,-4-8-35 16,-2 6-44-16,-1 1-42 0,-1-3-63 0,0-5-89 0,5-2-164 15,-5-1-432-15,2-3 191 0</inkml:trace>
  <inkml:trace contextRef="#ctx0" brushRef="#br0" timeOffset="143470.32">16558 10474 267 0,'0'0'259'0,"0"0"-20"0,0 0-7 15,0 0-12-15,0 0-7 0,0 0-14 0,18 25 2 16,-14-10-7-16,2 1-9 0,4 5-2 0,1 4-1 16,2-3-9-16,-2 2-15 0,2 0 1 15,-1 1-9-15,-1-4-15 0,-1-5-10 0,2 4-15 16,-3 3-6-16,-2-5-14 0,-1 6-6 0,-1-9-15 0,-2 3 1 16,0-5 0-16,0 4-11 0,-3-4-10 0,-2-1-2 15,2 1-2-15,-4-3 5 0,1 0-32 0,-3 1-27 16,-2 0-19-16,2-4-17 0,-1-1-19 0,-2 1-14 15,2 1-24-15,-2-5-20 0,1 2-23 0,8-5-22 16,-13 8-20-16,13-8-37 0,0 0-65 0,0 0-192 16,0 0-519-16,-14-13 230 0</inkml:trace>
  <inkml:trace contextRef="#ctx0" brushRef="#br0" timeOffset="143854.74">16729 10468 256 0,'0'0'253'0,"-4"-18"-19"15,4 18-10-15,0-18-17 0,0 18-17 0,1-16-20 16,2 6-9-16,-3 10-18 0,3-13-5 0,-3 13-14 16,8-12-10-16,-5 5-11 0,-3 7-5 0,10-12-6 15,-4 7-1-15,-6 5-3 0,12-10-11 0,-5 6-6 16,-7 4-5-16,17-5-8 0,-8 2-3 0,-2-3-7 0,-7 6-1 15,18-4-6-15,-9 3-3 0,5-3-6 16,-14 4-5-16,26 2-2 0,-12 0-2 0,2-1-4 16,-2 3-3-16,-4-1 0 0,6 4-2 0,-4 1-1 0,-3 2-1 15,0 0-4-15,2 0 3 0,-4 2-7 16,2-1 4-16,-3 1-3 0,0 2-3 0,0 0 5 16,-4 0 0-16,2 0-3 0,-4 0 2 0,1 3-1 0,-2-2 0 15,1-1-4-15,-4-1 5 0,1 0-3 16,-2-1 3-16,-4-2-1 0,2-3 3 0,-4 3-2 15,-2 0-3-15,1-2-3 0,-3-1 3 0,2-1-1 0,-2-1 2 16,-3 2-1-16,3-3 0 0,-2 2-7 0,4-3-16 16,-2 1-22-16,2-1-22 0,1 1-32 0,-3-4-28 15,6 6-32-15,-2-1-29 0,11-5-61 0,-16 0-183 16,16 0-465-16,0 0 206 0</inkml:trace>
  <inkml:trace contextRef="#ctx0" brushRef="#br0" timeOffset="144137.28">16963 10922 98 0,'18'-4'304'0,"-18"4"-8"0,11-6-12 0,-1 5-17 0,-10 1-21 16,0 0-19-16,20-4-21 0,-20 4-33 0,0 0-9 16,13 0-17-16,-13 0-15 0,7 7-9 0,-7-7-8 15,6 11-12-15,-6-11-6 0,3 15-4 0,0-6-12 16,-3-9-5-16,0 18-3 0,0-9-11 0,-3 6-6 16,3-3-6-16,-1-2-4 0,1-10-4 0,-2 24-3 15,1-13-7-15,-2 2-1 0,1 1-8 0,1-3-22 16,1-11-17-16,-5 18-20 0,4-11-29 0,1-7-28 15,-6 17-29-15,4-10-31 0,2-7-32 0,-5 11-36 16,5-11-245-16,0 0-506 0,0 0 224 0</inkml:trace>
  <inkml:trace contextRef="#ctx0" brushRef="#br0" timeOffset="144483.83">17725 10499 206 0,'0'0'259'0,"0"0"-17"0,9 7-11 0,-9-7-18 16,9 17-8-16,-6-6-10 0,2 2-7 15,-2 2-12-15,1 3-9 0,2 0-8 0,-3 0-12 16,3 6-5-16,-1-4-3 0,1 4-18 0,-5 1-11 0,4-1-4 16,-4 1-18-16,2-8-6 0,-3 9-5 0,3-8-12 15,-3 6 1-15,0-2-8 0,2-4-5 0,-4 0-6 16,2 0-2-16,-3-6-13 0,3 3-23 0,-1-5-16 16,-1 3-18-16,2-13-17 0,-1 18-16 15,-4-12-21-15,5-6-27 0,-1 13-33 0,1-13-25 0,0 0-37 16,-8 7-268-16,8-7-506 0,0 0 224 0</inkml:trace>
  <inkml:trace contextRef="#ctx0" brushRef="#br0" timeOffset="144795.12">17779 10455 184 0,'2'-11'253'0,"2"-3"-14"15,1 3-13-15,-2-2-14 0,3 0-16 0,-1 1-14 0,1 1-13 16,3 1-18-16,-1-1-12 0,2 1-18 16,-2 3-11-16,1 2-10 0,1-2-9 0,-1 2-14 0,3 2-3 15,-3-2-9-15,1 3-5 0,-10 2-8 0,21-1-8 16,-10 1-3-16,-11 0-5 0,18 7-3 0,-9-5-5 16,-2 3-8-16,0 1 2 0,-7-6-5 15,12 11 1-15,-9-3-5 0,0 0 1 0,-3-8-2 0,0 19-1 16,-3-8 0-16,3-11-2 0,-7 20 1 0,-1-9 2 15,1-3-4-15,-3 3 3 0,-1-5-3 0,-1 5 0 16,0-2 0-16,0 2-5 0,-1-5-27 0,-2 2-25 16,2 3-31-16,-1-1-39 0,2-3-45 0,3-1-69 15,-1-2-173-15,4 0-438 0,6-4 194 0</inkml:trace>
  <inkml:trace contextRef="#ctx0" brushRef="#br0" timeOffset="145304.89">18055 10784 132 0,'3'-9'226'0,"-3"9"-15"0,0 0-11 15,7-6-11-15,-7 6-12 0,8-5-4 0,-8 5-9 16,0 0-4-16,0 0-11 0,0 0-7 0,9-10-10 15,-9 10-13-15,0 0-12 0,0 0-12 0,0 0-12 0,0 0-8 16,0 0-8-16,0 0-5 0,0 0-6 0,0 0 6 16,0 0-1-16,0 0-9 0,0 0 4 15,-19 30 1-15,14-21-4 0,-1-2 1 0,-1 1-4 0,7-8-3 16,-9 13-3-16,4-2-1 0,-1-4-2 0,3 4 0 16,3-11 6-16,-4 16-6 0,-1-6 6 0,5-10-7 15,-1 14 1-15,1-14-5 0,1 14 7 0,-1-14 6 16,6 14-4-16,0-10-5 0,0 5-2 0,5-4-5 15,-1 4-2-15,2-1-2 0,3-1-6 0,1-3-2 16,-1 4-2-16,0 1-6 0,-1-5-28 0,2 2-18 16,-1-2-24-16,-2-1-23 0,2 1-36 0,-3-4-40 15,-12 0-40-15,24-4-42 0,-15 1-284 0,3-5-564 16,-3 2 251-16</inkml:trace>
  <inkml:trace contextRef="#ctx0" brushRef="#br0" timeOffset="145524.3">18341 10808 34 0,'0'0'270'0,"0"0"-24"16,0 0-17-16,0 0-3 0,0 0-10 0,0 0-14 15,0 0-6-15,0 0-11 0,-16 31-11 0,16-18-9 16,-2 4-5-16,1-2-22 0,1 1-3 0,-1 2-13 16,-2-4-13-16,0 4-12 0,3-1-10 0,-5 7-8 15,2-7-4-15,0-1-13 0,0 2-6 0,-1 0-1 16,1-5-12-16,-2 0-26 0,1 0-18 0,1 2-23 15,-3-1-29-15,1-7-27 0,4 4-36 0,1-11-37 16,-2 15-39-16,2-15-76 0,-4 11-148 0,4-11-450 16,0 0 200-16</inkml:trace>
  <inkml:trace contextRef="#ctx0" brushRef="#br0" timeOffset="146185.86">18951 10444 56 0,'9'-12'261'0,"2"3"-16"16,-1-3-16-16,7 1-18 0,-4 2-11 0,2 3-14 16,3-2-11-16,-2 0-17 0,2 1-13 0,2 2-17 15,-1-1-11-15,0 2-15 0,8 3-9 0,-3 1-6 0,-5-2-8 16,1 1-8-16,-1 2-4 0,-1-1-11 0,-2 0-1 16,-4 2-6-16,2-2-4 0,-4 3-6 15,-1-1-3-15,-9-2-7 0,15 8-2 0,-9-3-3 0,-6-5 0 16,6 6-1-16,-6-6-2 0,2 12-1 0,-2-12 2 15,0 0 0-15,-9 19 0 0,1-12-4 0,-2 1-2 16,1 2-1-16,-5-3-1 0,1 3 1 0,-1 1-1 16,1 0-2-16,-3-2-11 0,-1-1-24 0,1 2-31 15,1 1-31-15,-1-2-38 0,-1-1-37 0,5 0-68 16,-1-1-198-16,4-1-462 0,0 4 204 0</inkml:trace>
  <inkml:trace contextRef="#ctx0" brushRef="#br0" timeOffset="145919.55">18968 10566 191 0,'0'0'231'0,"0"0"-10"16,0 0-11-16,0 0-10 0,0 0-5 0,0 0-5 15,-2 34-14-15,2-20-11 0,-1 4-2 0,1-3 2 0,0 12-12 16,0-3-6-16,1 4-6 0,1-1-6 16,1 0-6-16,-2 1-6 0,1-2-12 0,2-2-9 15,-4 2-4-15,3-3-11 0,0 0-10 0,-3-8-3 0,2 7-11 16,-4-5-15-16,2-5-2 0,-3-2 1 16,2 3-4-16,1-13-2 0,-2 21-15 0,-1-11-20 15,3-10-24-15,-3 16-17 0,3-16-18 0,-4 10-24 0,4-10-28 16,-3 10-29-16,3-10-31 0,0 0-40 0,-12 4-54 15,12-4-201-15,0 0-496 0,0 0 220 0</inkml:trace>
  <inkml:trace contextRef="#ctx0" brushRef="#br0" timeOffset="146626.5">19423 10843 288 0,'7'-8'297'16,"-7"8"-30"-16,0 0-28 0,0 0-21 0,0 0-23 16,0 0-18-16,0 0-11 0,0 0-12 0,-28 17-11 15,16-6-6-15,0 0-11 0,0 3-1 0,-1-1-14 16,-1 6 0-16,-1 1-10 0,3 0-1 0,3-8-12 15,2 9-6-15,-4-3-9 0,8-2-5 0,-3 2-4 16,2-1-7-16,3 0-6 0,-1-3-6 0,4 3 1 16,-1-4 0-16,5 1-9 0,1 1 0 0,4-4-4 0,-2-2-2 15,3-1-2-15,3 0-8 0,3 0 2 0,-4-3-1 16,1-3-4-16,3-2-1 0,-3-2 0 0,2-1-1 16,-4 0-7-16,2-7-4 0,-3 4-15 0,-2-3-10 15,-1 2-8-15,-3-2-20 0,-1 3-23 0,-5 6-24 16,3-14-18-16,-3 14-27 0,-12-11-24 0,12 11-25 15,-18-8-37-15,3 3-239 0,6 1-503 0,9 4 223 16</inkml:trace>
  <inkml:trace contextRef="#ctx0" brushRef="#br0" timeOffset="-211870.15">19952 10570 115 0,'0'0'215'0,"0"0"-16"0,0 0-3 0,5-9-15 16,-5 9-6-16,0 0-16 0,0 0-7 0,9-9-16 15,-9 9-6-15,0 0-9 0,8-6-6 0,-8 6-11 16,0 0-8-16,9-8-11 0,-9 8-6 0,0 0-3 16,17-2-9-16,-17 2-4 0,13-1-4 0,-13 1-9 15,17 0-5-15,-17 0-3 0,25 3-2 0,-9-3-7 0,1 3 1 16,1 2-6-16,-2-4-1 0,3 0-7 15,1 3 3-15,-1-2-7 0,-1 2 0 0,-1-1 1 0,2-2-2 16,-1 0-1-16,1 2-2 0,-2-2-5 0,1 2 6 16,-1 0-5-16,-2 0-2 0,0-2-2 0,-4 0-2 15,-2 1-7-15,-9-2-16 0,18 2-7 0,-18-2-20 16,10 1-14-16,-10-1-21 0,0 0-14 0,0 0-26 16,0 0-12-16,0 0-24 0,0 0-214 0,0 0-403 15,0 0 179-15</inkml:trace>
  <inkml:trace contextRef="#ctx0" brushRef="#br0" timeOffset="-211759.45">19963 10678 39 0,'0'0'199'0,"0"0"-15"16,25 7-15-16,-13-4-8 0,0-2-18 0,1-1-3 0,-13 0-13 15,27 0-11-15,-11 2-10 0,4-1-15 0,-1 3-9 16,1-3-2-16,5 0-11 0,-4 3-6 0,-2-4-8 16,1 4-4-16,-5 2-15 0,4-5-11 0,-4 2-38 15,-2 0-7-15,-1-3-28 0,-3 3-35 0,2 1-40 16,-11-4-153-16,13 2-297 0,-13-2 133 0</inkml:trace>
  <inkml:trace contextRef="#ctx0" brushRef="#br0" timeOffset="-190115.8">21062 10266 166 0,'0'0'273'0,"0"0"-14"0,0 0-10 15,0 0-25-15,0 0-20 0,0 0-22 0,0 0-19 0,-5-15-19 16,5 15-16-16,0 0-12 0,0 0-5 15,0 0-13-15,0 0-6 0,-10 31-1 0,5-23-4 16,-2 7-6-16,-1 0-7 0,2 3-4 0,-1-3-8 0,-2 2-6 16,2-1-2-16,4 0-8 0,-5 8 0 0,-1-7-6 15,6-2-3-15,-3 1 0 0,0-1-5 0,3 1-4 16,-1-1 0-16,-2 0-2 0,1-3-1 0,2 2-4 16,2-5-2-16,-4 1-1 0,1 0-1 0,4-10-13 15,-5 18-14-15,2-10-20 0,0 0-21 0,3-8-14 16,-5 16-22-16,3-9-16 0,2-7-23 0,-4 13-17 15,4-13-15-15,0 0-28 0,7 7-223 0,-7-7-441 16,0 0 195-16</inkml:trace>
  <inkml:trace contextRef="#ctx0" brushRef="#br0" timeOffset="-189364.75">21672 10351 54 0,'0'0'211'0,"1"-15"-18"0,-1 15-10 15,-9-14-7-15,9 14-8 0,-16-10-13 0,1 5-8 16,0-1-7-16,-3 1-10 0,-3 3-7 0,-6-2-4 16,2 1-9-16,-3 3-8 0,4 2-3 0,-2-1-12 15,9 2-9-15,-6 0-7 0,8 1-9 0,-3 3-4 16,3-1-8-16,2 1-3 0,4 2-4 0,-3 0-6 15,2 0-5-15,7 1 0 0,-2 0-3 0,2 4-3 16,3-14-6-16,2 25 2 0,5-12-4 0,-1 0 3 0,6 2-3 16,2-4 1-16,0 4-7 0,6 4-1 0,1-1 0 15,0-1 1-15,-2-3-3 0,3 3-2 0,-4-2 0 16,2-1-5-16,-4-3 7 0,-3-1-1 0,1-2 0 16,-1 3 2-16,-2-2 0 0,-1 2-4 0,-2-2 0 15,-1-5 1-15,-1 7 1 0,0-8 1 0,-1 7-1 16,-5-10 1-16,4 12 2 0,-4-12 6 0,-2 12 5 15,2-12 4-15,-7 12 2 0,7-12 1 0,-15 8-4 16,3-3 0-16,-3 0-2 0,-1-3-3 0,-1 1 2 16,0-3-6-16,-3 3-1 0,4-1-4 0,-2-2 1 15,3 0 4-15,-3-2-4 0,3 2 0 0,-1-3-1 16,7-1 2-16,9 4-2 0,-18-6 0 0,12-1 1 0,1 0-7 16,5 7 6-16,-6-17-4 0,6 17 1 15,3-24-5-15,3 11-3 0,0-3 1 0,9-4 0 16,-3 5 3-16,6-6-4 0,3 4-4 0,1-3 1 15,2 0-1-15,5-6-1 0,-6 12 3 0,0-7 2 0,1 4-3 16,-2 2 0-16,-1-1-3 0,0 2 3 0,-6 3 1 16,0 4 2-16,-2-3 0 0,0 0-6 0,-1 2-7 15,-3 1-15-15,-1 1-11 0,-8 6-24 0,13-5-25 16,-13 5-17-16,12-2-26 0,-12 2-23 0,0 0-32 16,15 6-77-16,-15-6-134 0,12 4-429 0,-12-4 190 15</inkml:trace>
  <inkml:trace contextRef="#ctx0" brushRef="#br0" timeOffset="-189238.09">22259 10305 126 0,'0'0'252'0,"0"0"-23"0,0 0-21 16,0 0-15-16,0 0-10 0,0 0-8 0,-21 24-10 15,9-10-5-15,4 2-11 0,-6 3-1 0,1 4-4 16,-4-1-13-16,2-2-12 0,0 2-10 0,-2-1-6 16,3-1-9-16,-1 4-12 0,2-6-5 0,-1 3-5 15,1-2-5-15,2-4-7 0,3-2-4 0,-1 5-7 16,-2-9 1-16,4 6-10 0,-4-2 0 0,2-2-9 16,2 2-2-16,1-6 2 0,1 3-22 0,-2 0-19 15,1-4-23-15,6-6-24 0,-7 16-24 0,5-10-19 16,2-6-19-16,0 0-27 0,0 0-38 0,0 0-259 0,19 3-477 15,-19-3 211-15</inkml:trace>
  <inkml:trace contextRef="#ctx0" brushRef="#br0" timeOffset="-188858.11">22540 10465 76 0,'0'0'260'15,"6"-14"-19"-15,-6 14-13 0,4-11-20 0,-4 11-16 16,12-10-21-16,-6 4-15 0,-6 6-18 0,12-7-10 16,-5 3-17-16,-7 4-7 0,26-2-14 0,-13-1-6 15,4 3-8-15,-1-2-4 0,-1 2-6 0,0 5 0 16,1-4-10-16,1 0 0 0,-4 5-8 0,-1-2-6 16,-3 0-6-16,1 1-2 0,-1 3-3 0,-3 0 6 15,2 5-1-15,-4-6 5 0,-2 7 0 0,-2 1 4 0,-2-2 2 16,-2 1 5-16,-2 0 4 0,-3 0 7 0,0 0-1 15,-5 0 3-15,-2 0 2 0,0 3-3 0,-1-4 1 16,2-1-8-16,-4 2 2 0,4-4-4 0,-1 1-4 16,1 0-6-16,-5 3-2 0,8-6-1 0,2 0-6 15,-1 0-4-15,1 0-2 0,1 1 2 0,2-3-8 16,-1 1-3-16,4-2 3 0,4-5-9 0,-8 14 4 16,8-14 0-16,0 11 2 0,0-11-7 0,12 12 0 15,0-4-1-15,3-4-1 0,3 3-5 0,3-2-19 16,4-2-27-16,5 2-24 0,0-3-27 0,10-4-32 15,2-1-35-15,1 1-27 0,0 0-34 0,1-5-60 16,-4-2-228-16,2 1-548 0,-1-1 243 0</inkml:trace>
  <inkml:trace contextRef="#ctx0" brushRef="#br0" timeOffset="-188530.85">23563 10567 42 0,'12'-1'254'0,"4"-3"-18"0,3 3-14 0,5 1-11 15,3-3-13-15,-1 1-7 0,2-2-11 16,2 4-16-16,1-1-6 0,2-2-13 0,-2 3-5 15,-1-1-10-15,3 1-11 0,-3 0-7 0,-1 0-13 0,3-1-8 16,-7 1-10-16,2-3-5 0,0 3-11 0,-8-2-3 16,-2 2-9-16,0 0 0 0,0 0-8 0,-7-3-7 15,-10 3-2-15,20 0-5 0,-20 0-7 0,15 0-22 16,-15 0-13-16,0 0-26 0,13 0-26 0,-13 0-24 16,0 0-25-16,0 0-26 0,0 0-34 0,0 0-36 15,0 0-197-15,-42-3-439 0,29 2 194 0</inkml:trace>
  <inkml:trace contextRef="#ctx0" brushRef="#br0" timeOffset="-187897.62">23827 10543 77 0,'-12'3'207'15,"12"-3"-7"-15,-21 1-11 0,4 3-8 0,4 1-11 16,0-2-15-16,-1-1-5 0,4 0-13 0,-2 1-7 16,-2 0-12-16,1 5 3 0,1-3-8 0,-1 0-5 15,-2 1-3-15,1 2-9 0,2 0-5 0,2-1-10 16,2 0-7-16,1-1-5 0,-2-1-11 0,9-5-4 15,-13 8-5-15,7-3-4 0,0 2-2 0,6-7-5 16,-8 12-3-16,8-12-3 0,-4 15-1 0,4-15-1 16,0 0-2-16,1 15-2 0,10-7-1 0,-5-3-2 0,3 1-1 15,4 2-2-15,0 2-1 0,4-4-2 16,-8-1 4-16,6 4-8 0,-2-3-1 0,1-1-1 16,1 3 0-16,-5-5-1 0,2 4 2 0,0-3 0 0,-2 2-1 15,2 1 1-15,-1-3-2 0,-2 1-2 0,1 3 4 16,-3-3-6-16,-1 1 2 0,-1 1-7 0,-5-7 10 15,12 12 0-15,-6-6 3 0,-6-6-1 0,1 13 2 16,2-5 3-16,-3-8 6 0,-3 15 4 0,3-15-6 16,-7 16 4-16,-1-13 2 0,2 4-2 0,-3-2-3 15,-4 1 2-15,-3 1-4 0,-1 3-3 0,-1-7-2 16,-3 1-18-16,-2 3-20 0,8-2-38 0,-5-2-38 16,1 2-44-16,4-2-51 0,0 1-65 0,-3-2-226 15,6 0-524-15,12-2 232 0</inkml:trace>
  <inkml:trace contextRef="#ctx0" brushRef="#br0" timeOffset="32267.9">6967 12203 157 0,'-8'3'217'0,"-4"1"-16"0,5 2-18 16,7-6-14-16,-20 11-11 0,17-9-11 0,-7 5-13 0,4-2-10 16,0 2-6-16,-1 0-6 0,7-7-6 0,-9 10-13 15,3-5-5-15,6-5-9 0,-11 8-9 0,11-8-5 16,-6 12-6-16,6-12-8 0,-3 8-3 0,3-8-3 16,0 0-6-16,6 18-3 0,-6-18 2 0,9 12-4 15,-4-7-8-15,4 0 2 0,-3-1-6 0,7 2-2 16,-3-1 0-16,5 1-2 0,-1-1-2 0,2 1-1 15,1-2 1-15,-4 1 5 0,6 0 4 0,-5 0 2 0,4 0 3 16,-5-2 6-16,4 1 0 0,-4 0-2 16,0 3 4-16,5-4-6 0,-10 2 0 0,4 1-4 15,-2-2 1-15,4 3-2 0,-9-1 1 0,4 2-5 0,-1-2 3 16,1 5-2-16,-5-1-1 0,-1-3 3 0,0 4-7 16,-3-1 5-16,0-10 2 0,-3 19-8 0,0-9 4 15,-4 3-3-15,-2-3-4 0,1-2-5 0,-3 6 6 16,-3-5-2-16,1-1-7 0,-2 0-22 0,1-1-19 15,-2-1-30-15,0 0-34 0,2-1-36 0,-1-2-45 16,5 0-70-16,-7 0-204 0,17-3-490 0,-16 0 217 16</inkml:trace>
  <inkml:trace contextRef="#ctx0" brushRef="#br0" timeOffset="31873.93">6956 12233 226 0,'20'-3'221'0,"-4"0"-7"0,3-1-17 0,1-1-7 16,-1 3-11-16,1-2-7 0,-1 1-13 0,-3 0-13 15,4 2-14-15,-4-2-12 0,1 0-8 0,-6 2-15 16,6 0-8-16,-7-4-12 0,-10 5-4 0,17 0-8 16,-17 0-7-16,19 0-6 15,-19 0-9-15,13 0-8 0,-13 0-22 0,12 0-20 0,-12 0-16 0,11 4-20 16,-11-4-20-16,0 0-29 0,0 0-20 0,0 0-36 15,0 0-216-15,0 0-394 0,0 0 175 0</inkml:trace>
  <inkml:trace contextRef="#ctx0" brushRef="#br0" timeOffset="148073.24">7462 12563 176 0,'0'0'272'15,"13"-5"-10"-15,-4 2-12 0,-9 3-9 0,17-7-15 16,-7 4-21-16,-10 3-10 0,15 0-16 0,-15 0-14 0,16 0-13 15,-16 0-12-15,14 5-15 0,-8 0-8 16,-6-5-10-16,7 11-16 0,-4-3-7 0,-3-8-4 16,0 16-10-16,-3-5 0 0,0 6-10 0,-7 1 0 0,-2 2-9 15,-2-1-11-15,1 4-23 0,-6-2-35 0,-4 7-48 16,4-7-54-16,-4 8-53 0,7-9-57 0,-6-2-242 16,2-1-510-16,4 3 225 0</inkml:trace>
  <inkml:trace contextRef="#ctx0" brushRef="#br0" timeOffset="149726.85">7970 12265 84 0,'0'0'178'0,"5"-11"-10"16,-5 11-4-16,0 0-15 0,6-10-6 0,-6 10-7 15,0 0-8-15,6-6-7 0,-6 6-4 0,0 0-4 0,7-5-9 16,-7 5-1-16,0 0-9 0,0 0-6 0,0 0-6 16,0 0-5-16,15-4-2 0,-15 4 1 15,0 0-1-15,11 12 9 0,-11-12-10 0,0 14-6 0,3-4-2 16,-1 0 0-16,-2 0-3 0,0 3 0 0,0 3-1 15,0-1-5-15,0 2-5 0,0-3-1 0,0 0-3 16,0 3-5-16,-2 0 0 0,2-3-5 0,0 3-4 16,-3-4 0-16,3 3-4 0,0-2-3 0,0-3-3 15,0-11 0-15,-3 17-5 0,3-17 1 0,0 17-4 16,0-17 2-16,-3 13-2 0,3-13-5 0,3 11 4 16,-3-11-3-16,0 0-2 0,3 11 3 0,-3-11-3 15,0 0 1-15,0 0 2 0,0 0-1 0,5 7-3 16,-5-7 0-16,0 0-2 0,0 0 1 0,20-14-2 0,-13 4 3 15,-1 4-2-15,3-5-9 0,-1-3-1 16,1 3-8-16,1-4-4 0,2 1 2 0,-2-8-7 16,1 9 1-16,-2-4 3 0,4-3 1 0,-4 7 3 15,-1-3-2-15,1 3 2 0,-2 1 5 0,2 0-4 0,-2 4 2 16,-1-2 1-16,0-1-1 0,2 4 2 16,-8 7 1-16,9-9-1 0,-9 9 0 0,12-6 2 0,-12 6-1 15,7-5-3-15,-7 5 1 0,14-2 2 0,-14 2 0 16,0 0 3-16,19 4-1 0,-19-4-2 0,13 8 2 15,-7-4 2-15,0 4-5 0,0 1 8 0,2 2-1 16,-2 2-1-16,3 0 2 0,-5-1 1 0,-1 2 9 16,8 0-5-16,-8-1 2 0,3 1-2 0,-3-3-1 15,1 0 0-15,-1 3-2 0,0-6 2 0,0 0 1 16,-3-8-2-16,3 16-1 0,-3-16 1 0,3 13-2 16,-3-13-1-16,4 7 7 0,-4-7-3 0,0 0 2 15,2 11 3-15,-2-11-2 0,0 0 1 0,0 0 1 0,0 0 2 16,0 0-6-16,0 0 0 0,0 0 0 0,0 0-2 15,0 0 3-15,7-29-1 0,-7 29-2 0,11-21-3 16,-8 8 1-16,3-3-8 0,0 2-7 0,1-3-4 16,2 2 2-16,-1-7-5 0,4 3 4 15,-5 3 4-15,8-5 4 0,-5 8-4 0,-1-2 1 0,-1 2 4 16,5 2-1-16,-1-3-2 0,-1 7 3 0,3-2-1 16,0 1 0-16,-4-1 2 0,7 3 7 0,-2 2 3 15,-2 0 5-15,0-2-2 0,4 6 1 0,-5 0-1 16,-12 0-1-16,22 5 2 0,-14-3 1 0,1 4-2 15,1 5 10-15,0-4-5 0,-1 4 4 0,2 0 0 16,-2 3-2-16,-2-1 1 0,-1 1 0 0,-3 0 0 16,0-3-4-16,2 6 2 0,-1-3-8 0,-2 0 4 0,-2 0 1 15,0-5-3-15,0 6 7 0,3-1-6 0,0-7 1 16,-3-7-7-16,-3 20-13 0,0-9-21 0,3-11-19 16,0 18-19-16,0-18-22 0,-2 14-27 0,2-14-23 15,0 14-33-15,0-14-25 0,0 0-246 16,2 7-481-16,-2-7 214 0</inkml:trace>
  <inkml:trace contextRef="#ctx0" brushRef="#br0" timeOffset="150068">9407 11948 24 0,'0'0'253'16,"0"0"-9"-16,0 0-10 0,0 0-9 0,-32 14-7 0,16 0-17 15,-2 4-1-15,-1 2-12 0,1 2-9 0,0 1-17 16,0-1-10-16,0 2-8 0,3 1-17 0,2 0-6 15,5 1-10-15,1-1-16 0,2 2-2 0,2-2-5 16,-1 0-9-16,4-1-12 0,4 2-2 0,-1 0-7 16,8-1-6-16,-5-1-1 0,6-4-9 0,-2 2-26 15,3-2-22-15,1-2-33 0,-2-3-35 0,-3 2-39 16,3-5-50-16,3 1-48 0,-5-2-270 0,9-1-521 16,-2 0 232-16</inkml:trace>
  <inkml:trace contextRef="#ctx0" brushRef="#br0" timeOffset="151942.68">9532 12106 152 0,'0'0'182'0,"0"0"-13"15,0 0-15-15,0 0-13 0,0 0-13 0,16-20-16 16,-11 15-13-16,4-1 0 0,1 1-20 0,2-2 6 16,-5 0-7-16,8 2-6 0,-3-4-4 0,0-2-7 15,3 4 4-15,-1-4-3 0,0 4-9 0,-2-2-2 16,2 1 2-16,-1 2-6 0,-1 3 0 15,-1-5-4-15,2 1-1 0,-4 6 2 0,-9 1-4 0,15-6-3 16,-11 3-4-16,-4 3-1 0,0 0-7 0,17-7 0 16,-17 7-6-16,0 0-2 0,0 0 2 0,0 0 0 15,15 8 2-15,-15-8 6 0,3 9 2 0,-3 2-5 16,0-11 6-16,-3 17 4 0,3-17-2 0,-3 20 3 16,-3-5 0-16,3-1-1 0,0 3-3 0,-3-5-1 15,-2 3 1-15,5-2-2 0,-3 3 0 0,-4-1 0 0,7-1-6 16,-6 3 2-16,2-3-3 0,-1 0 0 0,-1 2-5 15,-3-3 2-15,2 3-1 0,1-5-1 16,-2 6-4-16,1-3-2 0,0 0 0 0,-5-2 1 0,1 0-3 16,5-1 1-16,-4 0-1 0,-1 0-1 0,2-2-2 15,2-2 3-15,3 0-5 0,-2 0 3 0,3-4-4 16,6-3-1-16,-14 10 2 0,14-10 0 0,-6 5 2 16,6-5 3-16,0 0-2 0,-6 7 0 0,6-7 3 15,0 0-4-15,0 0 0 0,0 0 0 0,29 0 0 16,-13-1-1-16,3 1-2 0,1 0 2 0,8-3 1 15,-1 2-5-15,4-1 0 0,-1 1 6 0,0-2-4 16,-2 3 1-16,1 3-3 0,-5-3 2 0,-2-3-1 16,3 3-2-16,-10 3-11 0,2-2-15 0,-3 2-21 0,-2 0-23 15,-1-2-26-15,-11-1-21 0,16 6-26 16,-16-6-27-16,12 4-30 0,-12-4-208 0,5 3-440 16,-5-3 196-16</inkml:trace>
  <inkml:trace contextRef="#ctx0" brushRef="#br0" timeOffset="152200.36">10215 12311 260 0,'0'0'266'16,"0"0"-9"-16,0 0-7 0,9 11-11 0,-9-11-10 15,1 14-15-15,1-4-12 0,1-3 0 0,-3-7-18 16,-3 21-10-16,3-6-19 0,3-3-5 0,-3 2-9 15,0-3-18-15,0 3-11 0,0 0-18 0,-5-1-4 16,5-13-9-16,0 19-7 0,0-7-6 0,0-12-14 16,-3 18 7-16,2-9-17 0,-4-2-21 0,5-7-21 15,-6 18-18-15,6-18-23 0,-4 12-22 0,2-5-29 16,2-7-30-16,-3 11-24 0,3-11-27 0,0 0-43 16,0 0-269-16,0 0-523 0,0 0 233 0</inkml:trace>
  <inkml:trace contextRef="#ctx0" brushRef="#br0" timeOffset="30912.63">5252 11891 60 0,'5'-6'255'15,"-5"6"-16"-15,8-6-19 0,-8 6-17 0,0 0-23 16,0 0-3-16,0 0-16 0,0 0-4 0,19 13 0 16,-16-3-2-16,0-2-4 0,0 5-3 0,2 2-10 15,-4 3-5-15,1-2-7 0,-2 12-5 0,1-3 6 16,-1 1-22-16,-1-2-3 0,-1 2-10 0,2-8-5 16,-1 6-13-16,2 0-5 0,-2-2-3 0,-2-5-5 15,1 0-2-15,-1 1-14 0,3 0-7 0,0-2 0 0,-3-6-4 16,3 2 0-16,-6 2-2 0,5-3-10 0,1-11-20 15,-2 14-24-15,2-14-15 0,-3 17-18 0,3-17-14 16,3 10-19-16,-3-10-31 0,9 8-32 0,-9-8-29 16,12 3-31-16,-12-3-71 0,18-4-161 0,-4-3-479 15,0 2 212-15</inkml:trace>
  <inkml:trace contextRef="#ctx0" brushRef="#br0" timeOffset="31172.81">5556 12187 6 0,'0'0'191'0,"-17"0"-11"16,17 0-3-16,0 0 1 0,-22 9-12 0,10-6-10 0,2 4-3 15,-1 0-6-15,-5 1-4 0,4 0-2 0,-5 1-6 16,4-2-4-16,0 7-8 0,-2-4-4 16,1 3-10-16,4-4-12 0,-2 4-5 0,1-6-7 0,5 6-8 15,-4-2-9-15,4-4-3 0,3 4-6 0,-1-1-4 16,4-10-2-16,-2 15-3 0,2-15-1 0,6 17-3 15,-1-10-6-15,2 0-4 0,3-1-3 0,4 0-5 16,-1 1 1-16,7-3-4 0,-1 1-1 0,0 1-25 16,7-3-26-16,-4-2-39 0,2 3-38 0,4-4-50 15,-4-1-37-15,2-2-264 0,-8 2-490 0,1-5 216 0</inkml:trace>
  <inkml:trace contextRef="#ctx0" brushRef="#br0" timeOffset="31589.67">6052 12498 61 0,'0'0'217'16,"0"0"-12"-16,0 0-13 0,0 0-13 0,17 10-14 16,-17-10-14-16,25 0-15 0,-8 1-12 0,-1-2-9 15,3 1-11-15,7-5-17 0,-1 5 1 0,8 0-17 16,-6 0-1-16,-8-2-11 0,3 2-25 0,1-3-37 16,-7 1-33-16,4 0-41 0,-1-4-54 15,0 3-172-15,1 0-326 0,-4-2 144 0</inkml:trace>
  <inkml:trace contextRef="#ctx0" brushRef="#br0" timeOffset="31406.95">6078 12353 43 0,'16'-5'255'0,"1"4"-13"16,-4-4-14-16,6 3-17 0,-1 2-19 0,3-4-16 16,-6 3-20-16,4-1-12 0,-2-2-18 0,1 4-11 15,0 3-14-15,-2-3-7 0,-3 1-9 0,-2-1-7 16,4 0-10-16,1 2-7 0,-2-1-11 0,-14-1 1 15,22 0-15-15,-15 2-23 0,-7-2-26 0,15 4-20 16,-15-4-19-16,8 4-23 0,-8-4-25 0,0 0-35 16,0 0-65-16,0 0-120 0,0 0-346 0,0 0 153 0</inkml:trace>
  <inkml:trace contextRef="#ctx0" brushRef="#br0" timeOffset="155306.9">13927 11819 257 0,'0'0'250'0,"0"0"-7"15,0 0-5-15,0 0-17 0,-28 9-11 0,19 0-14 0,-2 4-9 16,-2-2-8-16,-2 7-15 0,-3 2 0 0,3 2-10 16,-3-2-7-16,3 3-7 0,-3 0-4 0,5 0-10 15,-2 2-13-15,2-1-11 0,4-1-12 0,-3 3-4 16,-5 9-7-16,4-11-5 0,5 1-10 0,-2 0-6 15,0-1-6-15,4 0-4 0,6-3-2 0,-2-1-9 16,4-4-2-16,-1 2-5 0,2-2-26 0,3 1-23 16,0-2-23-16,-2-2-25 0,5-1-27 0,0-3-34 15,-3 4-36-15,6-4-44 0,-3-6-39 0,2 2-247 16,-11-5-535-16,18 0 237 0</inkml:trace>
  <inkml:trace contextRef="#ctx0" brushRef="#br0" timeOffset="155712.89">14331 11791 165 0,'-16'11'245'0,"-4"6"-6"0,1 0-14 0,-2 1-13 15,-6 13-8-15,-3-3-12 0,2-1-8 0,4 4-12 16,0 0-11-16,0-2-10 0,8-4-12 0,-6 9-15 0,5-5-9 16,5-4-9-16,-1-1-7 0,5 4-9 15,-4-8-10-15,7 2-3 0,2-5-11 0,0 3-6 16,3-4-2-16,0-1-10 0,3 1 0 0,-2-5-6 16,6 2-5-16,-1-1-3 0,3-4-3 0,6 0-3 15,-1-2 3-15,-1 3-5 0,2-8 0 0,0 3-5 16,3-3-4-16,-3-1-3 0,0-4 3 0,-2 2 0 0,-2-3 0 15,-2-1-6-15,-1-1 0 0,0-1 1 0,-2-2-5 16,-6 10 0-16,7-17 1 0,-7 10-2 0,0 7-4 16,-4-18 2-16,4 18-6 0,-9-11 0 0,-2 5 5 15,4 2-8-15,-5 0-4 0,12 4-15 0,-24-3-15 16,12 3-22-16,12 0-24 0,-21 3-24 0,11 1-25 16,3 3-27-16,-1-2-26 0,8-5-40 0,-10 7-214 15,10-7-478-15,0 0 212 0</inkml:trace>
  <inkml:trace contextRef="#ctx0" brushRef="#br0" timeOffset="155946.26">14553 12236 215 0,'0'0'334'0,"9"-6"-33"0,-9 6-34 0,0 0-23 15,0 0-22-15,0 0-15 0,0 0-12 16,0 0-14-16,0 0-10 0,-15 39-14 0,9-25-18 0,-4 0-10 15,2 3-8-15,0-2-23 0,0 2-7 0,-5 1-4 16,-1 2-7-16,1 1-9 0,2-6-6 0,2 0-8 16,-3 0-16-16,6-4-21 0,1-2-16 0,-1-1-21 15,1-1-17-15,-1 2-25 0,6-9-30 0,-9 14-23 16,9-14-20-16,-3 6-26 0,3-6-53 0,0 0-237 16,0 0-485-16,0 0 215 0</inkml:trace>
  <inkml:trace contextRef="#ctx0" brushRef="#br0" timeOffset="156343.39">15133 11829 177 0,'0'0'262'0,"0"0"-13"0,0 0-11 16,0 0-16-16,-43 20-11 0,24-5-11 0,-2 2-10 15,-1 3-13-15,-5 6-8 0,0 5-3 0,0-3-4 16,2-1-14-16,-4 6-11 0,4-4-12 0,9-5-7 16,-7 7-11-16,8-7-7 0,2 0-14 0,-1-3-6 15,7 3-8-15,0-2-7 0,2 2-4 0,2-7-9 16,0 1-4-16,3 0-1 0,5-2-13 0,-4-1 3 16,5-2 0-16,1-1-2 0,1-1-4 0,4 1-5 15,-2-5-4-15,5 0 0 0,-3-3 0 0,3-1-5 16,3 1-1-16,-8-8 3 0,7 2-6 0,-4-3-1 15,-4 2 2-15,-9 3-6 0,14-14 5 0,-8 6 0 16,0 2-16-16,-6 6 9 0,2-14-2 0,-2 14 3 16,-2-21-4-16,2 21 2 0,-12-13 2 0,4 9-6 15,-4-3 0-15,-1 4 3 0,1-1-7 0,-2 3-9 0,0 1-19 16,0 1-26-16,-1 3-15 0,-1-2-19 0,1 2-29 16,1 0-23-16,2-1-31 0,4 2-37 0,-3-3-28 15,11-2-252-15,-16 5-531 0,8-4 235 0</inkml:trace>
  <inkml:trace contextRef="#ctx0" brushRef="#br0" timeOffset="156743.83">15390 11801 92 0,'-2'-13'305'0,"2"13"-19"15,0 0-17-15,0 0-20 0,0-15-20 0,0 15-23 0,0 0-24 16,0 0-19-16,0 0-18 0,0 0-15 0,0 0-10 15,0 0-13-15,17 28-7 0,-13-14-5 0,4 8 2 16,-1 2 1-16,-2 4-3 0,1 6 2 16,1 5-9-16,-4-4 2 0,2 4-3 0,-4-12-2 0,1 11-17 15,-4-2 3-15,1-6-7 0,-5-1-3 0,-3 4-8 16,-2-8-7-16,-1 1 2 0,-1-2-7 0,-4-3 0 16,1 1-6-16,-6-2-8 0,4 1-1 0,4-8-13 15,-5 5-41-15,0-4-14 0,4 0-31 0,1-2-34 16,1-1-43-16,-1 1-50 0,3-2-47 0,3-4-280 15,5-1-572-15,3-5 254 0</inkml:trace>
  <inkml:trace contextRef="#ctx0" brushRef="#br0" timeOffset="157098.88">15748 12297 337 0,'7'-7'346'0,"2"-1"-19"15,0 2-31-15,5-3-19 0,-1 7-33 0,2-1-21 16,0 0-18-16,4 3-22 0,2-1-23 0,5 3-12 16,-1-2-10-16,2 5-19 0,0-1-14 0,-1-1 4 15,1 1-29-15,-3 0-21 0,-3-1-17 0,4 4-31 16,-7-4-20-16,2 4-28 0,-2-1-25 0,-4-3-34 16,3-1-26-16,-7 1-19 0,-1-1-25 0,-9-2-48 15,17-5-213-15,-10 1-464 0,-7 4 206 0</inkml:trace>
  <inkml:trace contextRef="#ctx0" brushRef="#br0" timeOffset="157222.55">16209 12083 128 0,'0'0'274'0,"-8"-10"-28"0,8 10-24 0,0 0-22 0,0 0-10 16,0 0-7-16,-19 17-2 0,13-8-12 0,3 5-11 16,-5 3-9-16,1 0-9 0,-3 7-12 15,2 1-10-15,-1 0-8 0,-1 2-18 0,-4 7-6 0,7-7-5 16,-8 6-8-16,-3-1-7 0,0 2-6 0,-1-3-8 15,1 0-30-15,1-7-42 0,-5 9-46 0,-5-5-53 16,0 0-58-16,-2-4-281 0,8-3-496 0,-5-5 219 16</inkml:trace>
  <inkml:trace contextRef="#ctx0" brushRef="#br0" timeOffset="152753.22">10700 12130 157 0,'0'0'230'0,"-17"10"-9"15,10-7-8-15,7-3-11 0,-8 7-18 0,8-7-4 16,-6 13-13-16,6-13-6 0,3 12-15 0,-3-12-7 16,5 14-11-16,-1-6-9 0,-4-8-12 0,14 12-6 15,-2-4-11-15,1 2-4 0,0-3-10 0,2 2-9 16,-1 2-3-16,1 0-11 0,3-1-3 0,-5-2-5 15,0 3-5-15,1 1-6 0,-2-1-3 0,-6-4-3 16,6 5-2-16,-5 0-4 0,1 3 3 0,-2-5-5 16,-4 5-3-16,1-5-4 0,-3 1 0 0,-3 2 5 0,2-2-5 15,1-11-2-15,-9 18 0 0,3-10-3 16,-4 3 4-16,1-3-1 0,-3 0-2 0,3-1-2 16,0-1 0-16,-2-2-2 0,1 2 1 0,1-1-1 0,-1 0 3 15,10-5-13-15,-17 6-15 0,10-4-14 0,7-2-24 16,-12 3-24-16,12-3-31 0,0 0-32 0,-15-3-30 15,15 3-51-15,0 0-196 0,0 0-456 0,4-24 202 16</inkml:trace>
  <inkml:trace contextRef="#ctx0" brushRef="#br0" timeOffset="152568.4">10755 12042 113 0,'16'-5'271'0,"11"-4"-11"0,0 1-15 16,3 1-16-16,-1 4-16 0,0-5-17 0,-2 6-17 15,4-3-17-15,-4 5-14 0,-3-6-13 0,-6 6-16 16,-1 0-12-16,-3 0-9 0,1-2-12 0,-3 4-15 16,-3-2-19-16,-9 0-33 0,18 4-31 0,-12 0-33 15,-6-4-39-15,7 9-32 0,-7-9-38 0,0 0-228 16,0 0-415-16,0 0 184 0</inkml:trace>
  <inkml:trace contextRef="#ctx0" brushRef="#br0" timeOffset="153074.36">11490 11815 157 0,'9'14'251'0,"1"1"-12"0,2 2-16 16,-4 1-12-16,1 5-6 0,1 0-10 0,-4 0-12 15,-1 0-8-15,-1 0-10 0,1 1-8 0,-5 2-8 0,-3-2-10 16,1-2 2-16,-4 1-20 0,3-4-3 15,-1 5-6-15,-2-6-9 0,-2 4-3 0,2-6-15 16,-1 1-12-16,1-1-3 0,-8 4-2 0,5-5-9 0,-2 3-11 16,0-5-1-16,2 4-6 0,-1-3-21 0,-1 0-22 15,-1-3-30-15,3 1-21 0,-3 0-33 0,5-1-29 16,-3 2-40-16,2-2-39 0,-1-5-71 0,0-1-195 16,5 1-496-16,4-6 220 0</inkml:trace>
  <inkml:trace contextRef="#ctx0" brushRef="#br0" timeOffset="153317.89">11790 12333 247 0,'13'-5'312'0,"1"-1"-21"0,-1-5-16 0,0 7-18 15,7-1-23-15,-1-3-13 0,8 1-31 0,-2 5-11 16,4-1-15-16,-2-1-17 0,2 1-10 0,-5 0-16 15,6 1-13-15,-3 2-10 0,0 0-10 0,-2 0-9 16,-5 2-9-16,-1 1-5 0,-1-2-11 0,-2 1-18 16,-7 0-22-16,3 0-28 0,-3 1-23 0,-9-3-29 15,16 2-23-15,-16-2-21 0,11 7-26 0,-11-7-20 16,0 0-43-16,0 0-231 0,0 0-467 0,0 0 207 16</inkml:trace>
  <inkml:trace contextRef="#ctx0" brushRef="#br0" timeOffset="153518.36">12245 12041 290 0,'-18'11'278'0,"12"-3"-7"16,0 0-11-16,3 6-12 0,-3-1-14 0,1 4-16 16,-1 1-14-16,3 2-16 0,-1 1-19 0,1 0-13 15,-2 4-18-15,1-4-13 0,1 3-11 0,-3 0-9 16,-1-1-13-16,-1 0-7 0,-2 1-21 0,2-1-31 15,-5 0-34-15,-2 1-39 0,-3 1-55 0,-1-4-62 16,-1 0-69-16,-1-5-234 0,5 0-496 0,3-3 220 16</inkml:trace>
  <inkml:trace contextRef="#ctx0" brushRef="#br0" timeOffset="155103.34">12594 12044 132 0,'4'-8'260'0,"-4"8"-12"0,0 0-21 0,0 0-17 16,0 0-23-16,0 0-21 0,0 0-8 0,0 0-6 16,0 0-9-16,0 0-8 0,8 26-3 0,-7-13-6 15,-2 0-7-15,1 1-7 0,-6 3-5 0,4 0-6 0,-4-3 4 16,3 4-10-16,-3-1-5 0,0 0-13 15,2-1-3-15,-2 2-7 0,4-2-10 0,-5-3-4 16,1 2-5-16,1-4-2 0,4 0-4 0,-1-2-7 0,2-9 1 16,-4 17-11-16,1-10 2 0,3-7-1 0,0 0-3 15,-6 14 2-15,6-14 4 0,0 0-9 0,-6 10 1 16,6-10 2-16,0 0-2 0,0 0-3 0,0 0-7 16,0 0 3-16,0 0-5 0,0 0-5 0,36-24-10 15,-20 13-6-15,-1-2-11 0,3-4-5 0,1-1-5 16,1 1-2-16,1-2-4 0,0-3 1 0,-1 3 3 15,0-1 1-15,-1 2 6 0,1 0 2 0,-1 1-1 16,-3 3 7-16,1 3 4 0,-7 3 0 0,2-3 1 16,0 4 5-16,-4 2-3 0,-1 2 1 0,-7 3 0 0,12-4 1 15,-12 4-1-15,0 0 5 0,13-1-1 16,-13 1 5-16,0 0 0 0,9 8 6 0,-9-8 2 16,5 16 5-16,-7-3 0 0,2-3 4 0,0 5-3 0,-3-2 2 15,0 0 2-15,2 1 1 0,-4 3-6 0,4-2 4 16,-4-1-4-16,2-1 0 0,0-2-1 15,0 0 0-15,-1 4 0 0,4-15-2 0,-2 18-2 0,2-18 4 16,-3 12-4-16,3-12 2 0,-1 12-3 0,1-12 1 16,-1 9 1-16,1-9 4 0,0 0-5 0,0 0 1 15,0 0 0-15,0 0-2 0,8 6-10 0,-8-6-2 16,0 0-8-16,0 0-4 0,30-17-7 0,-19 10-6 16,1-1-14-16,0-2-5 0,1 0-6 0,8-7 4 0,-2 2-5 15,2-5-3-15,-3 5 10 0,3 2 3 16,-2-1 7-16,1-3 5 0,-5 6-4 0,5-2 12 15,-3 2 10-15,-2 0 13 0,0 4 9 0,-2 0 9 0,4-1 14 16,-4 4 8-16,-4 0 3 0,3 1 0 0,-12 3 1 16,16 0 2-16,-16 0 0 0,17 8 8 15,-10-1-1-15,1-2 5 0,-4 5-1 0,-1 0-5 0,2 5 0 16,-2-4-4-16,1 4-2 0,-4 1-6 0,0-1-1 16,0 10 0-16,-2-8-4 0,0 6-4 0,-1-6-3 15,-2-1 0-15,2 1 6 0,0-3-9 0,0-1-19 16,-1 0-17-16,-2 1-17 0,3-4-20 0,-2-2-30 15,5-8-22-15,-6 17-33 0,6-17-33 16,-1 11-31-16,1-11-80 0,0 0-157 0,0 0-475 0,12 6 210 16</inkml:trace>
  <inkml:trace contextRef="#ctx0" brushRef="#br0" timeOffset="159087.22">17969 12102 103 0,'0'0'302'16,"3"-9"-31"-16,-3 9-27 0,0 0-21 0,0 0-15 16,0 0-15-16,0 0-12 0,0 0-4 0,5 43-5 15,-5-29-14-15,2 10-13 0,1-1-8 0,-3 3-9 16,1-4-7-16,-1 5-13 0,0-1-9 0,0 0-12 15,-1-2-5-15,1 2-9 0,0 2-5 16,-5-4-9-16,4 2-3 0,-3-3-8 0,2-4-2 0,1-3-2 16,-2 4-11-16,1-5 2 0,-2-1-23 0,1-1-16 15,-2 1-21-15,2-6-17 0,3-8-23 0,-4 17-25 16,-2-10-28-16,6-7-32 0,-6 11-32 0,6-11-24 0,-3 7-250 16,3-7-493-16,0 0 219 0</inkml:trace>
  <inkml:trace contextRef="#ctx0" brushRef="#br0" timeOffset="159398.89">17997 12059 114 0,'-2'-15'246'0,"2"-1"-22"0,2 6-12 0,-1-1-15 16,7-1-15-16,-4 4-17 0,5-3-17 0,-1 4-13 15,4-4-16-15,-2 4-9 0,-1 1-12 0,6 1-10 16,1-1-9-16,1 4-6 0,2 1-8 0,-1 2-6 16,0 0-5-16,-2-1-7 0,2 5-3 0,-1-2-6 15,1 3-1-15,-5 3-6 0,0-1 1 0,-4 3 0 16,0-3-8-16,-1 4 7 0,-2 0 2 16,-5 2 2-16,1-4-3 0,-2 3 5 0,-2 3-1 0,-4-3-2 15,-1 0-2-15,-1-1-1 0,-4-2-2 0,0 1 1 16,-2 2-5-16,-1-4-1 0,1 4-2 0,-8-3 0 15,1 4-9-15,5-6-18 0,-2 3-33 0,3-5-33 0,-2 3-34 16,2 0-46-16,2-2-48 0,4-2-226 0,-3 2-461 16,6-3 203-16</inkml:trace>
  <inkml:trace contextRef="#ctx0" brushRef="#br0" timeOffset="159649.2">18394 12415 150 0,'10'-3'251'0,"2"-1"-17"16,3 1-15-16,4 2-18 0,-1-1-12 0,3 2-20 16,3 0-6-16,-3-4-11 0,7 4-11 0,-3 0-14 15,1 0-12-15,-2 3-16 0,-5-2-3 0,0 1-9 16,-2-1-10-16,-2 3-11 0,-3-1-12 0,-2 0-20 15,2-3-26-15,-12 0-30 0,14 7-26 0,-14-7-23 16,5 10-35-16,-5-10-24 0,0 0-77 0,0 0-135 16,0 0-370-16,0 0 164 0</inkml:trace>
  <inkml:trace contextRef="#ctx0" brushRef="#br0" timeOffset="159981.89">18477 12432 2 0,'0'0'246'0,"0"0"-18"16,-16 1-18-16,16-1-21 0,-11 2-17 0,11-2-15 16,-9 5-16-16,9-5-10 0,-10 6-11 0,10-6-10 15,-9 6-9-15,9-6-10 0,-9 10-6 0,5-2-12 16,4-8 3-16,-6 13-4 0,6-2-2 0,0-11-4 16,0 16-1-16,1-6-9 0,4 2-3 0,-1-3-7 15,0 5 1-15,7-3 1 0,-4 3 0 0,1-1-3 0,4 1 0 16,0-3-1-16,-2 2 2 0,1-1 6 15,0-1-9-15,-2 1-6 0,0-3-3 0,0 1-3 16,-4-2-6-16,1 0 3 0,0 0-6 0,0 0 0 0,-6-8-1 16,6 13 0-16,-6-13-6 0,-2 10 1 0,2-10 2 15,0 0-1-15,-4 15-2 0,4-15-1 16,-8 6 0-16,8-6-3 0,-13 5-3 0,13-5-8 16,-15 6-16-16,4-5-22 0,11-1-23 0,-16 2-23 0,4-2-29 15,12 0-38-15,-18-1-27 0,18 1-83 0,-13-6-147 16,13 6-441-16,-8-11 195 0</inkml:trace>
  <inkml:trace contextRef="#ctx0" brushRef="#br0" timeOffset="160345.89">19051 12059 199 0,'0'0'251'0,"0"0"-27"16,0 0-20-16,0 0-14 0,0 0-3 0,15 9-6 0,-15-9-4 15,6 22-6-15,-6-7-5 0,0-1-5 0,2 4-8 16,-2 6-2-16,3 1-1 0,-2 1-3 15,1 0-8-15,2 1-8 0,-2-1-5 0,4 0-2 0,-3-1-14 16,1-1-7-16,0 1-13 0,-1-1-9 0,0 0-9 16,0-6-4-16,-1 0-9 0,2 1-1 15,-2-3-9-15,2 1-4 0,-1 1 2 0,0-4-10 0,-1 1-25 16,-2-2-24-16,1-3-16 0,-1-10-25 0,0 21-21 16,-3-14-24-16,3-7-31 0,-3 17-29 0,0-10-38 15,3-7-36-15,-7 5-283 0,7-5-555 0,0 0 245 16</inkml:trace>
  <inkml:trace contextRef="#ctx0" brushRef="#br0" timeOffset="160676">19084 12011 22 0,'9'-11'256'15,"3"0"-18"-15,0 2-16 0,1-2-13 0,2-2-12 16,-1 4-21-16,-1 0-11 0,5 2-15 0,-3-1-12 0,0 1-16 16,3 1-10-16,-3 2-11 0,1 0-7 0,-3 1-10 15,2 3-8-15,0 0-12 0,-1 2-4 0,-14-2-8 16,19 1-3-16,-11 0-7 0,-8-1-4 0,16 6-5 16,-13 1-4-16,-3-7-2 0,6 11 1 0,-6-11-3 15,0 13-1-15,0-13 1 0,-3 18 0 0,-2-7-1 16,-2 0 0-16,0 2-1 0,-2-1-2 0,-5 0-2 15,4 0-1-15,-2-2 1 0,-3 2-6 0,-2 0-11 16,4 0-28-16,-2 1-32 0,-4-2-35 0,4 2-41 16,1-6-54-16,-2 4-237 0,9-8-460 0,-2 5 204 0</inkml:trace>
  <inkml:trace contextRef="#ctx0" brushRef="#br0" timeOffset="161192.29">19585 12401 5 0,'0'0'275'0,"9"-10"-11"0,-9 10-17 0,0 0-17 16,3-7-29-16,-3 7-20 0,0 0-20 0,0 0-16 0,0 0-8 15,0 0 1-15,0 0-3 0,0 0-8 16,-27 21-11-16,14-11-3 0,1 5-6 0,-1-1 0 16,-4 1-9-16,1 3-2 0,-1-1-3 0,1 3-4 0,2 0-9 15,4-2-2-15,-3 2-11 0,4-5-7 0,1 2-3 16,5-3-1-16,-1 0-11 0,2 3 2 16,1-4-6-16,1 0-6 0,1-2-2 0,5 3-4 0,2-3 7 15,1 0-1-15,3-1-7 0,1-2-2 0,2 0 2 16,-2-2-6-16,5-2 0 0,-3 2-4 0,5-4-9 15,-4 0 12-15,-1-2 3 0,-2-2-8 0,-1-2-7 16,-3-1-4-16,-9 5 4 0,18-9-9 0,-15 4-10 16,-3 5-11-16,4-13-18 0,-4 13-13 0,0 0-18 15,-11-18-18-15,2 14-25 0,-2-2-23 0,1 4-28 16,-7-2-29-16,7 3-38 0,-7 1-250 0,17 0-521 16,-20 0 231-16</inkml:trace>
  <inkml:trace contextRef="#ctx0" brushRef="#br0" timeOffset="158060.59">16989 12013 33 0,'0'0'302'0,"-11"-6"-23"0,11 6-23 0,0 0-20 15,-15 0-16-15,15 0-13 0,-13 11-14 0,7-4-16 16,-3 4-1-16,2 4 0 0,1 1-14 0,0 0-4 16,0 6-8-16,4 3 0 0,-2-7-12 0,5 6-6 15,-1 1-12-15,0 1-4 0,5-1-14 0,-1 2-9 16,-1-2-7-16,2 0-7 0,-4-1-11 0,1 1-3 0,1-8-17 15,-2 7 5-15,1-6-4 0,-1-4 7 16,2 1-38-16,-1 0-28 0,-2-7-20 0,0-8-13 16,-2 18-17-16,2-18-26 0,-3 17-22 0,2-9-21 0,1-8-26 15,-8 11-23-15,8-11-35 0,0 0-29 0,-18-1-232 16,18 1-514-16,-9-14 227 0</inkml:trace>
  <inkml:trace contextRef="#ctx0" brushRef="#br0" timeOffset="158583.88">16948 12037 19 0,'2'-12'222'0,"-4"-2"-6"16,2 14-9-16,2-18-12 0,2 7-17 0,-2 1-10 16,2 1-18-16,1-3-8 0,-1 2-10 0,4 2-10 15,-2 0-11-15,3 0-12 0,0 1-5 0,1-1-4 16,4 2-10-16,2 0-4 0,0 1-11 0,2-2 4 0,2 4-7 15,2-2 1-15,0 0 1 0,2 5-5 0,3-4 2 16,-8 3-2-16,1 1-5 0,-2-1 0 16,-2 2-8-16,-2 3-4 0,2-4-6 0,-6 3-2 0,1 0-3 15,1 1-5-15,-5-2-4 0,-7-2-1 0,12 10-2 16,-7-5 2-16,-5-5-6 0,6 10 4 16,-6-10-3-16,4 13 5 0,-4-13 3 0,-4 13-1 0,4-13 0 15,-6 13 0-15,1-6-2 0,5-7-2 0,-13 11 0 16,4 0-1-16,-2-5-5 0,-1 6 1 0,0-5-5 15,1 5-4-15,-3-5-16 0,1 1-25 0,-2 2-27 16,1-2-33-16,-1 2-36 0,-1 1-40 0,3-4-40 16,-1 3-250-16,5-4-500 0,2 2 222 0</inkml:trace>
  <inkml:trace contextRef="#ctx0" brushRef="#br0" timeOffset="158778.24">17335 12440 294 0,'13'-3'291'0,"-13"3"-13"16,0 0-19-16,11-4-24 0,-11 4-17 0,0 0-22 16,0 0-27-16,13 7-12 0,-13-7-9 0,3 12-2 15,-2-3-9-15,-1-9-10 0,0 17-3 0,-3-2-3 16,2 0-7-16,1 0-4 0,-4 0-7 0,2-1-6 16,-1 3-13-16,2-3-1 0,-2 0-13 0,-2 2-5 15,4-1-7-15,-4-1-8 0,2-1-6 0,0-1 1 16,0 1-8-16,-1-2-3 0,2-1-24 0,2-10-22 15,-4 16-26-15,1-9-14 0,3-7-28 0,-5 16-30 16,5-16-41-16,-4 10-22 0,4-10-38 0,0 0-67 16,0 0-189-16,0 0-505 0,0 0 224 0</inkml:trace>
  <inkml:trace contextRef="#ctx0" brushRef="#br0" timeOffset="-210748.26">20252 12391 149 0,'0'0'231'0,"43"3"-17"0,-25-3-16 0,7 0-17 16,4 1-12-16,-2 1-22 0,4-2-5 0,8 1-14 16,-7 3-12-16,-2-2-12 0,9 2-11 0,-11-3-7 15,2 5-12-15,-3-2-8 0,-8-3-14 0,2 1-26 16,-3 2-25-16,-3 0-41 0,-6 1-38 0,2-3-36 15,-11-2-211-15,13 6-350 0,-13-6 155 0</inkml:trace>
  <inkml:trace contextRef="#ctx0" brushRef="#br0" timeOffset="-210971.76">20374 12251 39 0,'0'0'205'0,"0"0"-3"16,-3-11-11-16,3 11-11 0,0 0-11 0,0 0-17 15,0 0-12-15,0 0-16 0,0 0-5 0,14-10-14 0,-14 10-8 16,13-1-6-16,-1 0 2 0,-12 1-11 0,22 0 1 16,-2-1-7-16,-2 1-3 0,2 0-7 15,3 1-1-15,-4-1-8 0,7 1-1 0,-1 0-5 0,-1 2-8 16,-5-3 2-16,4 0-3 0,-6 1-8 16,3 1-3-16,2-2-3 0,-5 4 0 0,2-4-7 0,-4 3 2 15,-2-2-6-15,-2 3-1 0,1-4-2 0,-12 0-2 16,15 4 1-16,-8-2-8 0,-7-2-16 0,11 4-14 15,-11-4-12-15,4 7-14 0,-4-7-20 0,0 0-19 16,0 0-27-16,-21 15-35 0,12-12-61 0,-3-1-141 16,0 0-383-16,-3 1 170 0</inkml:trace>
  <inkml:trace contextRef="#ctx0" brushRef="#br0" timeOffset="-182683.53">21427 12140 25 0,'2'-15'182'15,"-2"15"-7"-15,0 0-13 0,0 0-5 0,0 0-12 16,-3-13-3-16,3 13-7 0,0 0-8 0,0 0-8 16,0 0 1-16,0-14-8 0,0 14-8 0,0 0-7 15,0 0-5-15,-5-10-1 0,5 10-6 0,0 0-1 0,0 0-6 16,-6-10 1-16,6 10-3 0,0 0-5 15,-6-10-6-15,6 10-1 0,0 0-5 0,0 0-8 16,0-19-6-16,0 19-2 0,0-10-7 0,0 10-2 0,5-11-4 16,-5 11-4-16,6-11-3 0,-6 11-1 0,9-7-3 15,-3 2-1-15,1 0-2 0,-7 5-1 16,16-11 0-16,-7 11-6 0,3-3-2 0,2-3 0 0,-2 5-1 16,-12 1 6-16,22-3-7 0,-7 6-1 0,-3-2-2 15,1-2 3-15,-13 1-4 0,20 3 0 16,-8 1-1-16,-3-1 2 0,-2 1-3 0,2 0 1 0,-9-4 0 15,10 9-1-15,-4-2 1 0,-6-7 1 0,6 12-4 16,-6-1 6-16,0-11-1 0,-1 17-1 0,-4-3-1 16,2 0 2-16,-6-2-4 0,2 0 0 0,-2 2 4 15,-1-3-2-15,-4 6 0 0,4-3 4 0,-4 4-6 16,1-5 2-16,-1 1 1 0,-3 3 4 0,2-4-7 0,1 2 2 16,-2-4 3-16,1-1-4 0,3 3-1 0,-1-1 1 15,1-2 3-15,-2 0 3 0,4 1-5 16,-2-3 0-16,4-2 1 0,1 1-2 0,-2 0 2 0,4 0 1 15,5-7-5-15,-10 8 3 0,10-8 0 0,-7 8 0 16,7-8-1-16,-5 9 5 0,5-9 0 0,0 0 3 16,0 0-5-16,0 0-2 0,0 0 1 0,18 9 4 15,-18-9-8-15,25 0 6 0,-11 0 2 0,2 1-1 16,2-1-2-16,7-1 0 0,1 1-3 0,-5 0 3 16,1 0-1-16,5-2 0 0,-2 2-5 0,1-1 7 15,-1 2-5-15,-4-2 6 0,-2 2-7 0,2 1 7 16,-2-2 0-16,2 1-4 0,-3 3-2 0,-3-4 6 15,2 2-5-15,-1-1-2 0,0 2 2 0,-4-2-2 16,-1 2-7-16,-11-3-9 0,19 3-7 0,-10 1-12 16,0-2-14-16,-9-2-12 0,18 5-9 0,-11-3-14 15,-7-2-22-15,17 4-9 0,-8-3-14 0,-9-1-21 0,19-3-44 16,-19 3-149-16,20-8-374 0,-4 5 165 0</inkml:trace>
  <inkml:trace contextRef="#ctx0" brushRef="#br0" timeOffset="-182324.83">22376 12014 157 0,'-14'-1'194'0,"14"1"-10"15,-15-2-6-15,15 2-12 0,-25 9-9 0,11-3-5 16,-3 5-4-16,0-2-7 0,-2 8-5 0,-2-2-6 15,-3 1-2-15,2 2-10 0,-2 0-4 0,3 2-10 16,2-2-1-16,-1 1-10 0,2 0-3 0,0-2-8 16,2 3-9-16,3 2-8 0,1-2-8 0,3-3-3 15,1-2-2-15,1 1-10 0,2 0-2 0,-1-1-4 0,5-1-1 16,-1 2-1-16,4-2-5 0,2-2-3 0,-1 1-2 16,8 1 1-16,-2-4 1 0,3 0-5 15,1 0-3-15,2-2-4 0,4 3 4 0,1-4-7 0,-2-1 3 16,-2-1-3-16,3-3-1 0,-4 5-2 0,3-5 1 15,-4 0-1-15,-2-1 2 0,-2 1-10 0,5 0-14 16,-15-2-11-16,18 0-20 0,-18 0-21 0,13 0-32 16,-13 0-20-16,0 0-36 0,0 0-22 0,9-7-35 15,-9 7-196-15,0 0-440 0,0 0 195 0</inkml:trace>
  <inkml:trace contextRef="#ctx0" brushRef="#br0" timeOffset="-181031.17">22329 12342 165 0,'0'0'161'16,"0"0"-8"-16,8-7-1 0,-8 7 0 0,6-6-9 16,-6 6 0-16,0 0-2 0,7-7-8 0,-7 7-5 15,0 0-6-15,0 0-9 0,0 0-6 0,0-15-6 16,0 15-2-16,0 0-10 0,0 0-4 0,0 0-9 0,0 0-8 16,0 0-7-16,0 0-8 0,-12-9-4 15,12 9-7-15,0 0 1 0,0 0-1 0,-28 13-4 16,19-7-4-16,2 1-2 0,-5 1-4 0,0 2-3 0,0 7 1 15,1-3-3-15,-2 4-3 0,1-1 0 0,2-3 1 16,-1 8-6-16,1 1 1 0,2-2 0 0,1-3-2 16,1 4-4-16,-2 1 3 0,1 0-12 0,1-7-24 15,1 1-13-15,2 4-16 0,-3-6-24 0,2 2-15 16,-2-2-25-16,0 1-19 0,3-5-21 0,-1 3-39 16,1-3-155-16,-2-1-377 0,4 0 168 0</inkml:trace>
  <inkml:trace contextRef="#ctx0" brushRef="#br0" timeOffset="-179919.77">22912 12109 106 0,'0'0'198'0,"0"0"-4"15,0 0-20-15,8-4-10 0,-8 4-15 0,0 0-15 16,0 0-1-16,0 0-8 0,0 0-2 0,0 0-6 0,-31 19 0 16,20-13-10-16,-2 7-4 0,-1-6-4 0,-2 6-6 15,0 5-1-15,2-3-7 0,-4 2-2 16,3 3-10-16,2-1-4 0,1-4-10 0,-3 4 1 0,6-1-9 15,2 0 0-15,-1 2-6 0,1 1-4 0,-1 0-2 16,4-3-4-16,2 1-1 0,-2-1-1 0,2 0-7 16,1-1-1-16,1-3-2 0,1 1-1 0,1 1-2 15,1-5-1-15,0 0-3 0,3 4-2 0,1-5 2 16,-1 4 0-16,6-5 1 0,0-1-2 0,1 2-4 16,2-3 2-16,0 1-2 0,2-2-2 0,-1-3 0 15,2 2-1-15,-2-3 0 0,2 2 2 0,2-8-4 16,-2 8-1-16,-2-8 1 0,0 4 3 0,-1-3 0 15,-1-1-2-15,-1-3-4 0,1-3 0 0,-5 7 2 16,2-4-2-16,-3-3 0 0,-1-1 3 0,2 2-3 16,-4-3 2-16,1 1-2 0,-2-2 0 0,-2 0 2 15,1 2-4-15,-3 11-2 0,-3-21 4 0,3 21-3 0,-3-18 3 16,-2 10-3-16,5 8-1 0,-9-13-1 16,3 9-1-16,6 4 0 0,-12-11 0 0,12 11 1 15,-15-6-6-15,15 6-14 0,-16-1-9 0,16 1-13 0,-16 3-16 16,16-3-18-16,-20 5-23 0,10 1-20 0,1-1-20 15,-3 1-19-15,5-4-34 0,-2 3-208 0,0 1-435 16,9-6 192-16</inkml:trace>
  <inkml:trace contextRef="#ctx0" brushRef="#br0" timeOffset="-177282.41">23385 12148 19 0,'0'0'205'0,"0"0"-7"16,-7-8-11-16,7 8-11 0,-6-8-13 0,6 8-13 16,0 0-8-16,0 0-15 0,-6-13-10 0,6 13-11 15,0 0-10-15,0 0-7 0,0 0-12 0,9-17-6 16,-9 17-9-16,9-8-4 0,-2 5-9 0,-7 3-4 15,18-5-9-15,-10 1-6 0,1 0 3 0,1 1-6 16,2-2-1-16,1 2 2 0,-2 2-7 0,5-5-2 16,-1 5-2-16,0-5 0 0,-2 4-2 0,-1 2-4 15,3-2 0-15,-15 2 0 0,24 2 2 0,-16-1-3 16,-8-1-3-16,20-1 0 0,-6 3-1 0,-4 1-8 16,-10-3 2-16,17 4 1 0,-10-2-2 0,-7-2 4 15,14 5-2-15,-14-5-2 0,6 6 2 0,-6-6-2 0,6 10-1 16,-6-10 2-16,3 11-2 0,-3-11 4 15,-3 15-7-15,3-15 3 0,-8 15 5 0,2-7-1 16,0 3-2-16,3-4 2 0,-7 4-2 0,2 2 6 0,2-1-5 16,-3-1 2-16,-1-2-1 0,1 3 2 0,-1 0 2 15,2 2-1-15,1 0 0 0,-1-3-1 16,1 2-2-16,-4-2 0 0,2 2 3 0,-1-3 4 0,2-1-6 16,1 2 7-16,1 0-7 0,-1-5 3 0,-1 7-2 15,2-6 5-15,3 0-4 0,3-7 4 0,-10 14-3 16,4-10 11-16,6-4 0 0,-6 10 0 0,6-10 2 15,-9 7 4-15,9-7 0 0,0 0 5 0,-6 6-3 16,6-6 0-16,0 0-2 0,-12 5-1 0,12-5-3 16,0 0 2-16,0 0-3 0,0 0-3 0,-11 2-2 0,11-2 1 15,0 0-1-15,0 0 0 0,0 0-5 16,0 0 0-16,0 0 0 0,0 0-2 0,-10 4 2 16,10-4-2-16,0 0 2 0,0 0-3 0,0 0-1 0,0 0 1 15,0 0-1-15,0 0 0 0,0 0-7 16,0 0 8-16,0 0-4 0,0 0 4 0,0 0-1 15,0 0-2-15,0 0-2 0,0 0 3 0,42-2-4 16,-32 2 2-16,4 0-1 0,-14 0 0 0,21 0 0 0,-10 0 4 16,4 2 0-16,0 1-5 0,5-1 2 0,-4-2-2 15,3 2-1-15,-2 2 5 0,1 0-7 0,-3-4 4 16,4 4 0-16,-7-1 0 0,3 0-1 0,0-3 1 16,-2 4-1-16,-4-1 1 0,6 0 0 0,-3 0 1 15,-3 1-2-15,4-3 2 0,-5 2-5 0,4-2 4 16,-12-1 1-16,19 3 1 0,-10-2-3 0,2 1 5 15,-11-2-1-15,19 0-1 0,-10 1-3 0,-9-1 3 16,18 2-2-16,-18-2 5 0,15 0-4 0,-15 0 0 0,13 0-2 16,-13 0 2-16,0 0 1 0,14-2-2 0,-14 2 4 15,0 0-1-15,0 0-3 0,0 0-2 16,13 2-18-16,-13-2-14 0,0 0-27 0,0 0-25 0,0 0-36 16,12-3-20-16,-12 3-23 0,0 0-72 0,0 0-131 15,1-11-397-15,-1 11 175 0</inkml:trace>
  <inkml:trace contextRef="#ctx0" brushRef="#br0" timeOffset="-176476.79">24552 12056 101 0,'0'0'182'16,"-14"6"-15"-16,14-6-12 0,-13 5-6 0,13-5-11 0,-14 6-8 15,7-2-9-15,7-4-11 0,-11 9-8 0,11-9-7 16,-10 7-8-16,10-7-8 0,-12 8-6 0,12-8-8 15,-7 8-4-15,7-8-8 0,-8 8-4 0,8-8-2 16,-6 8-8-16,6-8 1 0,0 0-5 0,-3 12 0 16,3-12-3-16,0 0-2 0,3 17 0 0,-3-17-5 15,3 7-2-15,-3-7-1 0,8 11-3 0,-5-4-3 16,-3-7 0-16,7 10 0 0,2-7 1 0,-9-3-5 16,7 14-1-16,-2-8-1 0,2 0-1 0,-2-1 3 15,-5-5 0-15,12 13-3 0,-6-8-1 0,-2 2 0 0,2-1 1 16,2-1 1-16,-1 1 4 0,-7-6-2 15,12 11-4-15,-6-4 4 0,6-3-1 0,-9 2 1 16,-3-6-2-16,10 11 0 0,-10-11-3 0,6 10 4 0,0-6 1 16,-3 3-3-16,-3-7 1 0,8 13 1 0,-4-9 3 15,-4-4 0-15,3 16 3 0,0-8-1 16,-3-8 1-16,3 12 1 0,0-2 2 0,-3-10-6 0,3 14 9 16,-3-14-1-16,0 13 6 0,0-13-7 0,-3 17 5 15,3-17-2-15,-6 14 1 0,3-8-3 0,-4-1-2 16,7-5 0-16,-11 15-4 0,-1-9-1 0,-1 1 1 15,-1 1-7-15,-2-3-18 0,0 0-30 0,-2 1-37 16,-2 1-56-16,1-3-53 0,-8 1-248 0,5 0-468 16,-5-1 208-16</inkml:trace>
  <inkml:trace contextRef="#ctx0" brushRef="#br0" timeOffset="-176918.73">24560 12026 80 0,'11'-6'184'0,"-11"6"-6"16,0 0-12-16,12-2-9 0,-12 2-11 16,13-1-10-16,-13 1-11 0,20-3-3 0,-4 3-6 0,-3-1-11 15,7 1-3-15,-7 1-6 0,5 2-10 0,-1-6-10 16,2 3-1-16,2 3-9 0,-5-7-5 15,10 5-4-15,-7 2-6 0,0-3-12 0,-2-3 3 0,2 6 0 16,-2-2-9-16,0 1-2 0,-2-4-4 0,-3 4-3 16,-1-1-1-16,-11-1-7 0,16-1-7 0,-16 1-13 15,18-2-19-15,-18 2-20 0,11 6-24 0,-11-6-9 16,0 0-8-16,0 0-18 0,0 0-16 0,0 0-53 16,0 0-127-16,0 0-321 0,0 0 142 0</inkml:trace>
</inkml:ink>
</file>

<file path=ppt/ink/ink345.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in"/>
          <inkml:channel name="T" type="integer" max="2.14748E9" units="dev"/>
        </inkml:traceFormat>
        <inkml:channelProperties>
          <inkml:channelProperty channel="X" name="resolution" value="393.73947" units="1/cm"/>
          <inkml:channelProperty channel="Y" name="resolution" value="393.73947" units="1/cm"/>
          <inkml:channelProperty channel="F" name="resolution" value="249.9771" units="1/in"/>
          <inkml:channelProperty channel="T" name="resolution" value="1" units="1/dev"/>
        </inkml:channelProperties>
      </inkml:inkSource>
      <inkml:timestamp xml:id="ts0" timeString="2023-08-11T06:04:07.273"/>
    </inkml:context>
    <inkml:brush xml:id="br0">
      <inkml:brushProperty name="width" value="0.04667" units="cm"/>
      <inkml:brushProperty name="height" value="0.04667" units="cm"/>
      <inkml:brushProperty name="color" value="#3165BB"/>
      <inkml:brushProperty name="fitToCurve" value="1"/>
    </inkml:brush>
  </inkml:definitions>
  <inkml:trace contextRef="#ctx0" brushRef="#br0">0-1 133 0,'0'0'171'0,"0"0"-17"0,0 0-5 0,0 0-19 16,7-7-9-16,-7 7-30 0,0 0 7 0,0 0-10 15,0 0-6-15,0 0-13 0,0 0-2 0,0 0-13 16,0 0-7-16,0 0 2 0,15 0-7 0,-15 0-4 15,0 0-1-15,17 0-6 0,-17 0-4 0,10 0-6 16,-10 0 1-16,17 3-1 0,-17-3-2 0,14 0 0 16,-14 0-8-16,18 4 2 0,-9-2 0 0,3-1-1 15,-1 2-3-15,5-2-3 0,-1 0-1 0,0 1 2 0,1-1 1 16,-1 1 1-16,0-2-7 0,-1 4-2 16,3-2-1-16,1 3-1 0,-3-5-1 0,-3 0-4 15,2 0 8-15,1 2-2 0,-2-2 0 0,2-2 3 0,-2 2-1 16,-1 2-1-16,5-2-1 0,-17 0-4 0,18 0 3 15,-1 0 4-15,-5 0-7 0,-1 0 2 0,5-2 2 16,-16 2-4-16,27 0 7 0,-15-4 0 0,1 4 1 16,-13 0-3-16,29-1-4 0,-14 1-2 0,4 0 7 15,-1-2-2-15,-3 2 0 0,3-4 5 0,1 4-7 16,-2 0 7-16,0-2-1 0,0 2-3 0,2-1 1 16,-1 1-4-16,0 0 1 0,-2 0-4 0,4 0 9 15,-2 0-3-15,1 0 0 0,0 0-1 0,-2 0-1 16,1 0 4-16,3 1-4 0,-3-1-1 0,-1 0 4 15,6 0 0-15,-1 2 3 0,-2-2-4 0,-1 0-3 16,2-2 3-16,-2 2 2 0,7-1-1 0,-1 2 2 16,-7-1 2-16,10-3-2 0,0 5 5 0,-1-4-3 0,0 1-2 15,0 1 1-15,0 0 2 0,0 0 0 0,4 0-1 16,-4-1 0-16,1 1-5 0,2 0 5 16,-2-3-3-16,-1 2 0 0,2 1 6 0,2 0 1 0,0 0-1 15,-2 0-3-15,-1 1 2 0,3-2 1 0,2 2-3 16,-5-1 3-16,4 0-4 0,-4 0 0 0,3 0 3 15,2 0-4-15,6 4 0 0,1-1 5 0,-11-3-5 16,3 0 1-16,0 0 0 0,-3 0 0 0,12-2 0 16,-1 2 0-16,-9 2 3 0,-4 1-2 0,4-3 3 15,11 4-3-15,-10-3 0 0,9-1 2 0,-2 1-2 16,1 0-3-16,-8 3-2 0,8-4 2 0,-10 2-4 16,1 2 6-16,2-3-4 0,9-1 5 0,-4 2-8 15,-8 0 6-15,2 2 2 0,-4-1 2 0,2-1-6 16,10 2 5-16,-9-3-4 0,1 2 1 0,-4-2-1 0,12 3-1 15,1 1 1-15,-13-2 0 0,2 0 1 16,10 1-5-16,-12 0 2 0,2 0-4 0,3-3 4 0,-3 2 0 16,0 0 6-16,11-3-3 0,-12 4-3 0,9-4 0 15,-6 3 4-15,-4 0-9 0,3-1 9 0,-1 0-2 16,11-1 1-16,-12 1-3 0,1 1-2 0,9-2 4 16,-9-1 1-16,-2 4-2 0,3-4 3 0,-1 0-6 15,0 0 5-15,1 0-2 0,-5 2-1 0,4-2 2 0,-2 1-3 16,3-2 2-16,-7 1-1 0,1 0-3 15,4-2 0-15,-1 2 2 0,-4 0 3 0,1 0-6 16,2-4 5-16,-1 3-1 0,2 0-1 0,-3 1-1 0,2-2 1 16,-2 2 5-16,2-2-2 0,-1 1 1 15,0 1-3-15,1-4-2 0,0 4 0 0,0 0 4 16,1 0-1-16,-2-3 0 0,1 3-4 0,2-3 1 0,-2 3 1 16,3-1 2-16,-3 1 2 0,0 0-1 0,4-2 1 15,0 2-3-15,-2 0 0 0,2 0 0 0,9 0-9 16,-10 0 9-16,1 0 2 0,11 0 2 0,-9 0-1 15,-2 0-2-15,8 0-5 0,-2 2 4 0,-5-2 0 16,8 1 0-16,-9-1-1 0,2 0 2 0,6 0-2 16,-9 3 5-16,1-6-9 0,9 3 6 0,-1 0 3 15,0 3-2-15,-9 0-3 0,10-6 0 0,-10 3 2 16,12 0 1-16,-4 0-1 0,-8 3 0 0,1-3-4 16,2 0 2-16,6 0 0 0,1 2 0 0,-1 0 3 15,-8-1-3-15,8 1 3 0,0 0 0 0,1 0-7 16,-8-2 6-16,0 4-2 0,10-4-9 0,-3 3 9 15,-6 0 1-15,5-3-2 0,4 1-2 0,-12 1 5 0,1 0 0 16,2 0 3-16,-6-1-7 0,4-2 3 0,2 2 0 16,0 1 0-16,-5 0 0 0,5-2 1 0,-3 0-4 15,0 0 4-15,4 0 0 0,-4 0-3 0,0 3 5 16,14-3-2-16,-15 0-1 0,1-1-2 0,-1 1 4 16,3 0-2-16,-2 0 0 0,-5 0 2 0,0 0 1 15,8 0-4-15,-6 0 1 0,4 0-1 0,-1 0 2 16,-2-2-2-16,2 0 2 0,0 2-1 0,-2 0 0 15,2 0-2-15,-1 0 1 0,0 0 0 16,-3 2 0-16,7-2-2 0,-8-2 3 0,5 2-3 0,-2-2 1 16,2 4 3-16,-3-2-1 0,1 0 1 0,0-2-5 15,-1 2 5-15,2-1 0 0,-2 1-3 0,1 0 3 16,-1 0-3-16,1-2-1 0,-4 2 8 0,4 0-2 0,-2 0-6 16,0 2 7-16,0-2-5 0,-2 0 3 0,4 0-1 15,-15 0 4-15,7-2-8 0,-7 2 5 16,2 2 1-16,5-2 2 0,-4 0-5 0,-3-2 7 0,4 2-4 15,-17 0 8-15,19 0-11 0,-5 0 11 0,-14 0-5 16,19-2 6-16,-19 2-4 0,15-2 1 0,-15 2-1 16,10 0-3-16,-10 0 4 0,9-4 1 0,-9 4-3 15,0 0-9-15,0 0-19 0,14-1-14 0,-14 1-22 16,0 0-27-16,0 0-14 0,0 0-47 0,0 0-152 16,0 0-322-16,0 0 142 0</inkml:trace>
</inkml:ink>
</file>

<file path=ppt/ink/ink346.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in"/>
          <inkml:channel name="T" type="integer" max="2.14748E9" units="dev"/>
        </inkml:traceFormat>
        <inkml:channelProperties>
          <inkml:channelProperty channel="X" name="resolution" value="393.73947" units="1/cm"/>
          <inkml:channelProperty channel="Y" name="resolution" value="393.73947" units="1/cm"/>
          <inkml:channelProperty channel="F" name="resolution" value="249.9771" units="1/in"/>
          <inkml:channelProperty channel="T" name="resolution" value="1" units="1/dev"/>
        </inkml:channelProperties>
      </inkml:inkSource>
      <inkml:timestamp xml:id="ts0" timeString="2023-08-11T06:07:17.435"/>
    </inkml:context>
    <inkml:brush xml:id="br0">
      <inkml:brushProperty name="width" value="0.04667" units="cm"/>
      <inkml:brushProperty name="height" value="0.04667" units="cm"/>
      <inkml:brushProperty name="color" value="#ED1C24"/>
      <inkml:brushProperty name="fitToCurve" value="1"/>
    </inkml:brush>
  </inkml:definitions>
  <inkml:trace contextRef="#ctx0" brushRef="#br0">0 0 92 0,'0'0'180'0,"0"0"-10"0,0 0-10 0,0 0-15 15,0 0-3-15,0 0-12 0,0 0-5 0,0 0-5 16,0 0-5-16,0 0-7 0,0 0-6 0,0 0-8 16,0 0-3-16,0 0-10 0,0 0-4 0,0 0-8 15,0 0-3-15,0 0-2 0,0 0-7 0,0 0-4 16,0 0-8-16,0 0-3 0,0 0-6 0,0 0 3 0,0 0-7 15,0 0-6-15,0 0-4 0,0 0 0 16,0 0-5-16,0 0 1 0,0 0-1 0,45-2-2 0,-45 2-4 16,18-3 1-16,-8 8-2 0,2-5-1 0,2 1 0 15,2-1 0-15,-1 0 0 0,0 4-1 16,0-4-2-16,3 0 2 0,-3 3-2 0,1-2 2 0,1 2-2 16,-1-3-1-16,-1 0 1 0,3 1-3 0,-3 1-3 15,3 2 5-15,-2-3-1 0,-1 0-3 0,-3 1 0 16,4-1-1-16,-1 1 1 0,0-2 3 0,0 0-1 15,3 0 0-15,-5 0-2 0,2 0 1 0,2 4-2 16,-7-4 1-16,6 2-2 0,-4-1 4 0,2 3-4 16,-4-4 0-16,7 3-2 0,-7-3 5 0,6 2 0 15,-5-1-1-15,1 0-1 0,-12-1-2 0,21 0 2 16,-11 3 5-16,-10-3-6 0,20 0 4 0,-12 0-3 16,-8 0 3-16,20 3-2 0,-8-6 0 0,-12 3 0 0,19 3-4 15,-10-2 4-15,-9-1-4 0,21 1 3 0,-9-1 0 16,1 2 2-16,-1-1-2 0,0 1 0 15,3-4 1-15,-15 2-3 0,26 2 6 0,-12 2-4 0,0-4 3 16,1 1-3-16,1 0 2 0,-5 0-2 0,2-1-1 16,3 4 1-16,-2-4-1 0,-14 0 2 0,25 0-1 15,-16 0-1-15,3 0 3 0,-12 0-3 0,25 0 1 16,-14 4-1-16,-11-4 0 0,25 0 2 0,-13 1 2 16,0-1-5-16,-1 0 0 0,-11 0 0 0,20 2 3 0,-8-2-1 15,-12 0 1-15,21 3 0 0,-10-3 2 0,4 0-3 16,-5 1-2-16,-10-1 4 0,21 3-2 15,-9-3-2-15,-12 0 2 0,21 0 0 0,-12 0 3 0,1 1-1 16,1 2 1-16,2-3-3 0,-13 0 0 0,25 2 1 16,-13-2-1-16,0 0 1 0,-12 0-1 15,23 0-2-15,-12 0 4 0,4 1-2 0,2 2 3 0,-2-3-4 16,0 1 5-16,0 0-3 0,-15-1 1 0,25 0-2 16,-9 2 3-16,-2 1-2 0,1-3 1 0,3 0-2 15,-4 4 2-15,0-4-4 0,1 0 5 0,-3 0-2 16,6 0-2-16,-8 1 1 0,6-1 1 0,-5 0-1 15,2 0-2-15,4 1 3 0,-2-1 1 0,0 1-2 16,1-1 1-16,-1 0-2 0,0 0 1 0,3 3-2 16,-3-2 4-16,1 3-5 0,-1-4 4 0,0 0-2 15,-2 0 1-15,1 0 2 0,-1 2 2 0,3-2-4 16,-2 0 2-16,1 0-1 0,-2 0 0 0,5 0 2 0,-3 0 1 16,3 0-1-16,-2 1 0 0,-1-1-2 0,5 2 1 15,-4-1 3-15,-5-2-2 0,5 1 0 0,-1 1 3 16,3-1-1-16,-3-1 1 0,3 2-1 0,-2-1 0 15,-3-1-1-15,5 2-1 0,-4 0 1 0,1-2 2 16,2 1-3-16,-2 1 3 0,0-1-1 0,3 4 5 16,0-4-2-16,-1 3 1 0,0-3 2 0,-2 0 0 15,2 0-1-15,-7 0 2 0,2 0 0 0,3 0 1 16,-2 2-8-16,4-2 5 0,-7 0 2 0,2 1 1 16,3-1-2-16,0 3 6 0,0-2-2 0,-3 0 2 15,3-1 2-15,-2 0-1 0,-1 0 1 0,-12 0 3 16,23-2-1-16,-12 2 3 0,1 1 2 0,-12-1 1 15,20-1-4-15,-7 1 3 0,-2 1-4 0,-11-1 3 16,22 0 1-16,-22 0 1 0,16 0-4 0,-5 0-2 16,-11 0 4-16,16-1 3 0,-16 1 2 0,15 1-4 15,-15-1-3-15,12 0 5 0,-12 0-5 0,0 0 1 0,18-1-7 16,-18 1-2-16,0 0 1 0,0 0-3 16,0 0 0-16,13 0-12 0,-13 0-13 0,0 0-24 15,0 0-35-15,0 0-36 0,0 0-37 0,0 0-36 0,0 0-37 16,-56-7-274-16,38 0-531 0,-9 4 235 0</inkml:trace>
</inkml:ink>
</file>

<file path=ppt/ink/ink347.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in"/>
          <inkml:channel name="T" type="integer" max="2.14748E9" units="dev"/>
        </inkml:traceFormat>
        <inkml:channelProperties>
          <inkml:channelProperty channel="X" name="resolution" value="393.73947" units="1/cm"/>
          <inkml:channelProperty channel="Y" name="resolution" value="393.73947" units="1/cm"/>
          <inkml:channelProperty channel="F" name="resolution" value="249.9771" units="1/in"/>
          <inkml:channelProperty channel="T" name="resolution" value="1" units="1/dev"/>
        </inkml:channelProperties>
      </inkml:inkSource>
      <inkml:timestamp xml:id="ts0" timeString="2023-08-11T06:07:19.308"/>
    </inkml:context>
    <inkml:brush xml:id="br0">
      <inkml:brushProperty name="width" value="0.04667" units="cm"/>
      <inkml:brushProperty name="height" value="0.04667" units="cm"/>
      <inkml:brushProperty name="color" value="#ED1C24"/>
      <inkml:brushProperty name="fitToCurve" value="1"/>
    </inkml:brush>
  </inkml:definitions>
  <inkml:trace contextRef="#ctx0" brushRef="#br0">15 49 140 0,'0'0'157'0,"0"0"-5"0,0 0-15 0,0 0-8 16,0 0-11-16,-16-17-2 0,16 17-7 0,0 0-7 16,0 0-9-16,0 0-3 0,0 0-11 0,0 0-1 0,0 0-5 15,0 0-7-15,0 0-6 0,0 0-8 16,0 0-1-16,0 0-4 0,0 0-4 0,0 0-5 15,0 0-1-15,0 0 3 0,0 0 0 0,0 0-1 0,0 0-1 16,38-4 5-16,-29 4-3 0,9-3-4 16,-3 1-4-16,5-2-3 0,-4 4-3 0,3-5 0 0,-1 5-2 15,3 0 0-15,4-2-5 0,1 1-3 0,-7 1 5 16,5-3-7-16,-5 3-2 0,1-1-1 0,1 2-2 16,-3-2 2-16,0-1 0 0,-1 2-3 15,1-4 1-15,-3 4-3 0,3 0 2 0,-3 0-3 0,-3 0-2 16,0 3 2-16,-12-3-3 0,22-3 3 0,-10 6-2 15,-3-2-2-15,8-1-3 0,-6 0 6 0,-11 0-2 16,23 0 1-16,-5 2 2 0,-5-1-3 0,5-1-1 16,-2 0 4-16,1 0-1 0,2 0 2 0,1 3 4 15,-1-6-6-15,3 2 5 0,2 1 0 0,-4-2-1 16,-1 4-3-16,0-2 3 0,7-2-2 0,1 2 0 16,-11 0-2-16,-1-1-3 0,1 1 4 0,-2 1 3 15,4-2-5-15,-8 2-1 0,4 2 1 0,-3-4 0 16,-11 1-2-16,24 0 1 0,-15 1-3 0,5-1 6 15,-14 0-3-15,19 0 2 0,-5 0-2 0,-14 0-2 0,25 0 0 16,-9 0-2-16,-2 0 2 0,-4 3 2 0,5-3-2 16,1-3 3-16,-2 6-1 0,1-6-1 0,-2 2-1 15,4 2 3-15,-5-2-3 0,1 2-2 0,0-1 3 16,-13 0 2-16,23 3-2 0,-13-3 0 0,-1 1-2 16,2 1 1-16,-11-2-3 0,22 0 6 0,-22 0-3 15,16 4 2-15,-7-4-4 0,-9 0 4 0,18 3-4 16,-9-3 4-16,-9 0-2 0,20 4 3 0,-10-4-5 15,5 3 4-15,-15-3-2 0,19 0 2 0,-5 3 1 16,-14-3 5-16,19-3-3 0,-2 0 8 0,-7 9-3 16,5-9 2-16,1 3-2 0,-5 3 8 0,1-3-3 0,4-6-3 15,-3 6 4-15,-13 0-2 0,23 0-3 0,-14 0 0 16,4 0-2-16,-13 0 2 0,17 0-2 0,-17 0-2 16,19 0 6-16,-9 0-5 0,-10 0-1 0,14 0 6 15,-14 0-6-15,15-2 6 0,-15 2 2 0,10 2 2 16,-10-2-2-16,0 0 2 0,15 0-1 0,-15 0 0 15,0 0 0-15,11 0 1 0,-11 0-3 0,0 0 3 16,0 0-1-16,0 0 0 0,0 0-3 0,16 0 1 16,-16 0-3-16,0 0 3 0,0 0-3 0,0 0 5 15,0 0-5-15,0 0-1 0,0 0-2 0,0 0 0 16,0 0-2-16,0 0-2 0,0 0 1 0,0 0-6 16,0 0-16-16,0 0-19 0,0 0-28 0,0 0-29 15,0 0-29-15,0 0-28 0,0 0-27 0,0 0-72 0,-22 24-153 16,22-24-435-16,-14 7 192 0</inkml:trace>
</inkml:ink>
</file>

<file path=ppt/ink/ink348.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in"/>
          <inkml:channel name="T" type="integer" max="2.14748E9" units="dev"/>
        </inkml:traceFormat>
        <inkml:channelProperties>
          <inkml:channelProperty channel="X" name="resolution" value="393.73947" units="1/cm"/>
          <inkml:channelProperty channel="Y" name="resolution" value="393.73947" units="1/cm"/>
          <inkml:channelProperty channel="F" name="resolution" value="249.9771" units="1/in"/>
          <inkml:channelProperty channel="T" name="resolution" value="1" units="1/dev"/>
        </inkml:channelProperties>
      </inkml:inkSource>
      <inkml:timestamp xml:id="ts0" timeString="2023-08-11T06:08:11.391"/>
    </inkml:context>
    <inkml:brush xml:id="br0">
      <inkml:brushProperty name="width" value="0.04667" units="cm"/>
      <inkml:brushProperty name="height" value="0.04667" units="cm"/>
      <inkml:brushProperty name="color" value="#ED1C24"/>
      <inkml:brushProperty name="fitToCurve" value="1"/>
    </inkml:brush>
  </inkml:definitions>
  <inkml:trace contextRef="#ctx0" brushRef="#br0">12 15 30 0,'0'0'179'0,"0"0"-22"15,0 0-6-15,0 0-14 0,0 0-9 0,-9-8-5 16,9 8-2-16,0 0-13 0,0 0-14 0,0 0 4 16,0 0-8-16,0 0-9 0,0 0-2 0,0 0-9 15,-4-8-12-15,4 8 6 0,0 0-5 0,0 0-5 16,0 0-8-16,0 0-1 0,0 0-5 0,0 0-3 0,0 0-7 16,0 0-1-16,0 0-3 0,0 0-2 15,0 0-3-15,0 0-2 0,0 0-2 0,0 0-2 0,0 0 1 16,0 0-2-16,0 0-1 0,0 0-4 0,0 0 1 15,0 0-2-15,0 0-2 0,0 0 0 0,0 0 0 16,23-2-2-16,-23 2 2 0,0 0 0 0,24 3 2 16,-24-3-2-16,15 1 7 0,-4 2-5 0,-1-2-1 15,-10-1 1-15,19 3 0 0,-7 0-3 0,0-2-1 16,-1 1-1-16,-11-2 3 0,22 1-3 0,-13-1 5 16,3 3-1-16,0-2-3 0,-12-1-1 0,18 4-1 15,-6-2 2-15,0-1 0 0,0 1-4 0,1 1 4 16,-4 2-4-16,-9-5 3 0,21 0-1 0,-11 2-4 0,2-1 5 15,-1-1-1-15,1 4 1 0,1-4 2 16,2 4-4-16,-3-2 2 0,0-2 0 0,0 4 1 16,-12-4-3-16,16 0 7 0,-16 0-3 0,20 1 2 0,-10 1-7 15,-10-2 3-15,18 0 0 0,-9 1-1 0,-9-1-7 16,13 0 7-16,-13 0 0 0,20 0-1 16,-11 3 2-16,-9-3-5 0,15 1 4 0,-4-1 2 0,-11 0-4 15,15 1 4-15,-15-1-5 0,17 5 2 0,-10-5 1 16,-7 0 0-16,17 2-4 0,-8 1 4 0,-9-3-4 15,19 2 3-15,-12 2-4 0,-7-4 4 0,20 3 1 16,-20-3-1-16,15 3-1 0,-8-2 0 0,-7-1 2 16,18 3-3-16,-18-3 0 0,15 4 6 0,-8-2-7 0,-7-2 0 15,14 4 4-15,-4 0-4 0,-10-4-1 0,15 1 3 16,-15-1 2-16,15 2-2 0,-4 2 0 16,-11-4 0-16,14 0 2 0,-5 0-4 0,-9 0 1 0,17 2 2 15,-17-2-1-15,13-2-1 0,-13 2 0 0,15 0 5 16,-15 0-4-16,15 0 0 0,-15 0 2 0,16 0 0 15,-16 0-6-15,0 0 7 0,17 0-1 0,-17 0 2 16,12 0-8-16,-12 0 5 0,13 0 2 0,-13 0-5 16,12 0 1-16,-12 0 2 0,0 0 1 15,18 0 0-15,-18 0-1 0,14 0 0 0,-14 0-4 0,0 0 6 16,14 0-2-16,-14 0-3 0,12 0 2 0,-12 0 2 16,0 0-2-16,17 2 0 0,-17-2 2 0,16 1-1 15,-16-1-1-15,14 3 1 0,-14-3-1 0,16 1 0 16,-9 1 0-16,-7-2-1 0,20 4 1 0,-10-7 1 15,1 7-2-15,-11-4 4 0,22 3 0 0,-8-3-4 16,-14 0 2-16,19 0 5 0,-9 0-7 0,2 1 2 0,-12-1 0 16,21 2 0-16,-9-2-1 0,0 0 2 15,-12 0-1-15,21-2 5 0,-21 2-2 0,21 0 0 16,-11 0 1-16,-10 0-3 0,21 2 4 0,-10-2-4 0,-11 0-1 16,19 0 3-16,-7 0 0 0,-2 4-5 0,-10-4 0 15,18 0 3-15,-7 1 2 0,-11-1-4 0,15 0 3 16,-15 0 0-16,13 0-3 0,-13 0-3 0,13 1 4 15,-13-1 4-15,17 0-1 0,-17 0-2 0,13 1-2 16,-13-1 3-16,11 0-1 0,-11 0 1 0,12 4 1 16,-12-4-4-16,0 0 2 0,19 0 0 0,-19 0-2 15,9 0 6-15,-9 0-3 0,18 0-3 0,-18 0 3 16,15 2-3-16,-15-2 2 0,18 0-1 0,-18 0 1 0,15 4 2 16,-8-3-2-16,3 1 1 0,2-1-1 15,-12-1-3-15,20 3 3 0,-20-3-2 0,16 1 2 16,-5 2-2-16,-11-3 3 0,15 0-3 0,-15 0 1 0,14 1 1 15,-14-1 1-15,18 0 1 0,-9 2-4 0,-9-2 2 16,20 0 0-16,-8 1-1 0,-12-1-1 0,19 3 2 16,-12-2 1-16,-7-1-3 0,20 1-3 0,-8 1 6 15,-12-2-4-15,16 3 1 0,-5-3 2 0,-11 0 0 16,19 4-3-16,-10-4 2 0,-9 0 0 0,18 3 1 16,-11 0-2-16,-7-3 1 0,15 3-1 0,-15-3 1 15,17 2 1-15,-10 0-4 0,-7-2 2 0,15 0 0 16,-15 0 0-16,19 3 0 0,-11-3-2 0,-8 0 4 15,19 1-2-15,-11 0 3 0,-8-1-3 0,18 4 1 16,-18-4-1-16,14 2 1 0,-14-2-3 0,15 0 1 16,-15 0 3-16,17 0 0 0,-17 0-1 0,13 1 1 0,-13-1-1 15,14 0 1-15,-14 0 0 0,16 0-2 0,-6 0 3 16,-10 0 1-16,15 3-3 0,-3-3 2 0,-12 0-4 16,17 0 1-16,-17 0 5 0,16 0-2 0,-16 0-1 15,20 0 3-15,-10 1-2 0,-10-1-3 0,22 0 1 16,-13 3 1-16,3-3 0 0,-12 0 5 0,20 0-6 15,-11 3 1-15,-9-3-2 0,20 3 2 0,-8-1 1 16,-1 0 0-16,-1-2 1 0,2 3-3 0,0-3-2 16,-12 0 4-16,19 2 1 0,-8-2-1 0,2 1 0 15,-13-1 0-15,20 1-1 0,-8 3 3 0,0-4-6 0,0 2 4 16,-12-2-3-16,20 0 1 0,-11 1 3 16,-9-1-1-16,20 3-4 0,-10-2 1 0,-10-1 2 15,17 3 0-15,-7-2 0 0,-10-1-2 0,15 0-2 0,-15 0 4 16,18 2-1-16,-11-1 1 0,-7-1-1 15,20 2 1-15,-13 0 0 0,-7-2-2 0,21 3 1 16,-12 0-2-16,-9-3-1 0,19 1 1 0,-7 0 2 0,0-1 0 16,-12 0-1-16,21 0-1 0,-12 0 1 0,1 5 0 15,-10-5-2-15,23 0 4 0,-11 0-2 16,-12 0 0-16,18 0 0 0,-9 0 2 0,4 6-2 0,-13-6 1 16,21 1-1-16,-5 3 1 0,-5-4-1 0,5 2 0 15,-7-1-3-15,3 3 1 0,3-2 1 0,-5-1 4 16,1 2-4-16,5-2 5 0,-4 3-5 0,-1-4 1 15,-11 0 2-15,24 2-3 0,-10-2 2 0,-3 0-3 16,2 5 3-16,-2-5 1 0,-11 0-4 0,19 1 4 16,-7 0-3-16,-3 3 1 0,-9-4 1 0,21-4-2 0,-21 4 0 15,16 4 5-15,-16-4-3 0,12 2 5 0,-12-2 2 16,11 1 5-16,-11-1 2 0,0 0 5 16,9 4-1-16,-9-4 2 0,0 0 2 0,0 0 1 0,0 0-3 15,0 0-1-15,0 0-5 0,16-1 1 0,-16 1-2 16,0 0 1-16,0 0-4 0,0 0 1 15,0 0-1-15,0 0-2 0,0 0-5 0,0 0 4 0,0 0-5 16,0 0 0-16,0 0-1 0,0 0 0 0,0 0-13 16,0 0-13-16,0 0-12 0,0 0-14 0,0 0-18 15,0 0-23-15,0 0-19 0,0 0-28 0,-48 3-21 16,24 1-75-16,1-4-135 0,-7-4-398 0,3 1 177 16</inkml:trace>
</inkml:ink>
</file>

<file path=ppt/ink/ink349.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in"/>
          <inkml:channel name="T" type="integer" max="2.14748E9" units="dev"/>
        </inkml:traceFormat>
        <inkml:channelProperties>
          <inkml:channelProperty channel="X" name="resolution" value="393.73947" units="1/cm"/>
          <inkml:channelProperty channel="Y" name="resolution" value="393.73947" units="1/cm"/>
          <inkml:channelProperty channel="F" name="resolution" value="249.9771" units="1/in"/>
          <inkml:channelProperty channel="T" name="resolution" value="1" units="1/dev"/>
        </inkml:channelProperties>
      </inkml:inkSource>
      <inkml:timestamp xml:id="ts0" timeString="2023-08-11T06:08:14.621"/>
    </inkml:context>
    <inkml:brush xml:id="br0">
      <inkml:brushProperty name="width" value="0.04667" units="cm"/>
      <inkml:brushProperty name="height" value="0.04667" units="cm"/>
      <inkml:brushProperty name="color" value="#ED1C24"/>
      <inkml:brushProperty name="fitToCurve" value="1"/>
    </inkml:brush>
  </inkml:definitions>
  <inkml:trace contextRef="#ctx0" brushRef="#br0">19 59 38 0,'0'0'159'0,"0"0"-14"0,0 0-6 16,-12-3-14-16,12 3-9 0,0 0-6 0,0 0-13 16,0 0-4-16,0 0 0 0,0 0-13 0,0 0 1 15,0 0-5-15,0 0-5 0,0 0-1 0,0 0-11 16,0 0 0-16,0 0-4 0,-8-7-1 0,8 7 1 16,0 0-9-16,0 0 0 0,0 0-4 0,0 0 1 15,0 0-5-15,0 0-2 0,0 0 1 0,0 0-6 16,0 0-1-16,0 0 0 0,0 0-5 0,0 0-2 0,0 0-1 15,0 0-2-15,0 0-1 0,0 0-4 0,0 0 1 16,0 0-7-16,0 0 3 0,0 0-4 16,0 0-3-16,0 0 3 0,0 0-2 0,0 0 1 0,23-16-3 15,-23 16-6-15,10-4 7 0,-10 4 1 0,0 0-2 16,15-3-2-16,-15 3-1 0,12-1 1 0,-12 1-2 16,0 0 2-16,19-3 1 0,-8 2 2 0,-11 1-1 15,12-2-2-15,-12 2-1 0,13-4 3 0,-13 4-6 16,14-1 6-16,-14 1 0 0,13-3-3 0,-13 3-1 15,10-1 0-15,-10 1 3 0,0 0-1 0,12-2-2 16,-12 2 1-16,0 0 0 0,0 0 0 0,14 0 2 16,-14 0 0-16,0 0-3 0,0 0 0 0,10-5 1 15,-10 5-1-15,0 0 2 0,14 0-2 0,-14 0 1 16,0 0-3-16,0 0 2 0,0 0 4 0,19 0-8 0,-19 0 2 16,0 0-1-16,12 0 2 0,-12 0-1 0,0 0 4 15,13 0-1-15,-13 0 2 0,0 0-2 0,18 0 0 16,-18 0-3-16,14 0 1 0,-14 0 1 0,10-1 2 15,-10 1-6-15,0 0 5 0,23 1-2 0,-23-1-3 16,13-3 6-16,-13 3 0 0,13 2 0 0,-13-2 1 16,15-2-3-16,-15 2 2 0,14 0-1 0,-14 0 0 15,13 0 0-15,-13 0-3 0,0 0 4 0,18 0 1 16,-18 0-4-16,10 0 1 0,-10 0-3 0,0 0 2 0,17 0 0 16,-17 0 2-16,13 2-1 0,-13-2 0 15,9 1 0-15,-9-1 3 0,0 0 1 0,20-1-2 0,-20 1-2 16,13 0 0-16,-13 0 2 0,16 1-5 15,-16-1 1-15,15 0 2 0,-15 0 1 0,14 1 3 16,-14-1-5-16,19 0-1 0,-19 0 4 0,15 0-1 16,-4 4 2-16,-11-4-6 0,14 0 4 0,-14 0-2 0,20-4 2 15,-20 4-1-15,16 0-1 0,-4-1 1 16,-12 1 3-16,20 0-3 0,-7-1-1 0,-13 1 0 0,22 0 4 16,-13 0-6-16,-9 0 3 0,20-2 3 0,-20 2-2 15,21 0 0-15,-10 0-1 0,-11 0 3 0,24 0-1 0,-12 0-1 16,-12 0 2-16,20 0-4 0,-7 0 3 15,-13 0-1-15,19 0 1 0,-11-2 0 0,-8 2 0 16,19 0 2-16,-10 2 1 0,-9-2-2 0,17-2 2 16,-17 2-2-16,15 2-6 0,-15-2 3 0,13 3 2 15,-13-3-3-15,13 0 2 0,-13 0 3 0,14-1-3 0,-14 1 3 16,0 0-4-16,15 0 2 0,-15 0 0 0,16 0 0 16,-16 0 1-16,14 1 0 0,-14-1 2 0,16 1-5 15,-16-1 0-15,16 4 0 0,-16-4 3 0,17 0-3 16,-17 0 0-16,19 2 1 0,-8-2 3 0,-2 1-1 15,-9-1-5-15,22 0 4 0,-13 3 1 16,-9-3 0-16,21 0 1 0,-12 0 1 0,-9 0-1 0,19 1 0 16,-5-1 0-16,-4 0 7 0,5 0-4 0,-2-1-1 15,4 1 0-15,-5 0-1 0,4 0-2 0,-3 1 3 16,1-1-1-16,-14 0 1 0,22-1-2 0,-14 1 3 16,-8 0-2-16,22 0 1 0,-13 1 0 0,-9-1-1 15,19 0 1-15,-11 0 3 0,-8 0-2 0,19-1 0 0,-7 2-3 16,-12-1 7-16,17-1-6 0,-7 2 2 0,-10-1-1 15,22 0-2-15,-10 0 2 0,2 0 1 16,-14 0-4-16,19 3 3 0,-5-3 0 0,-14 0-2 0,19 0 1 16,-12 1 0-16,-7-1-4 0,20 0 3 0,-11 2-3 15,-9-2 1-15,19 0-2 0,-19 0 3 0,17 0 4 16,-17 0-7-16,19-2 3 0,-10 4 0 0,-9-2-2 16,19 0 5-16,-13 1-8 0,-6-1 5 0,15 0-1 15,-3 3 2-15,-12-3-1 0,17 1-1 0,-17-1 1 16,16 0 0-16,-16 0 1 0,15 0-2 0,-15 0-2 15,18 0 2-15,-18 0-1 0,15 0 0 0,-15 0-1 16,19-1 3-16,-19 1-3 0,13 3 3 0,-4-3-3 16,-9 0 2-16,18 0-1 0,-18 0 0 0,18-2 0 0,-18 2 2 15,21 2-3-15,-9-2 0 0,-12 0 1 0,19-2 2 16,-8 4-1-16,1-2 1 0,-12 0-5 0,16 0 6 16,-16 0 0-16,17 1 0 0,-7-1-1 0,-10 0-1 15,16-1 3-15,-16 1 2 0,14 0-4 0,-14 0 5 16,0 0-2-16,19 0 0 0,-19 0-2 0,12 0 6 15,-12 0-2-15,14-2 3 0,-14 2-2 0,0 0 2 16,19 0 1-16,-19 0-1 0,0 0-1 0,16 0 4 16,-16 0-4-16,9-1 6 0,-9 1-3 0,0 0 1 15,0 0-3-15,0 0 2 0,17 1-1 0,-17-1 2 16,0 0 0-16,0 0 3 0,9 0-2 0,-9 0 1 16,0 0 2-16,0 0 0 0,0 0-5 0,16 0 3 15,-16 0 1-15,0 0 1 0,0 0-6 0,16-1 3 0,-16 1-10 16,0 0 6-16,0 0-2 0,0 0-2 15,11-3 0-15,-11 3 4 0,0 0-8 0,0 0 3 16,0 0-12-16,0 0-18 0,0 0-17 0,0 0-27 0,0 0-21 16,0 0-42-16,0 0-33 0,0 0-40 0,-27 24-228 15,18-20-467-15,-7 3 208 0</inkml:trace>
</inkml:ink>
</file>

<file path=ppt/ink/ink35.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in"/>
          <inkml:channel name="T" type="integer" max="2.14748E9" units="dev"/>
        </inkml:traceFormat>
        <inkml:channelProperties>
          <inkml:channelProperty channel="X" name="resolution" value="393.73947" units="1/cm"/>
          <inkml:channelProperty channel="Y" name="resolution" value="393.73947" units="1/cm"/>
          <inkml:channelProperty channel="F" name="resolution" value="249.9771" units="1/in"/>
          <inkml:channelProperty channel="T" name="resolution" value="1" units="1/dev"/>
        </inkml:channelProperties>
      </inkml:inkSource>
      <inkml:timestamp xml:id="ts0" timeString="2023-08-11T05:35:30.268"/>
    </inkml:context>
    <inkml:brush xml:id="br0">
      <inkml:brushProperty name="width" value="0.04667" units="cm"/>
      <inkml:brushProperty name="height" value="0.04667" units="cm"/>
      <inkml:brushProperty name="color" value="#3165BB"/>
      <inkml:brushProperty name="fitToCurve" value="1"/>
    </inkml:brush>
  </inkml:definitions>
  <inkml:trace contextRef="#ctx0" brushRef="#br0">110 61 39 0,'-6'-10'117'0,"6"10"-17"0,0 0-16 16,0 0-1-16,0 0-8 0,0 0-5 0,-7-5 4 15,7 5-10-15,0 0 0 0,0 0-10 0,0 0-6 16,0 0-4-16,0 0-5 0,-6-15 3 0,6 15-6 16,0 0 0-16,-5-7 1 0,5 7 3 0,0 0-8 15,0 0 6-15,-3-14 4 0,3 14 6 0,0 0-10 0,0 0 3 16,0 0 1-16,0 0-1 0,0 0 4 0,-3-10 0 16,3 10-4-16,0 0 5 0,0 0-6 0,0 0-1 15,0 0-4-15,0 0-2 0,0 0-6 0,0 0-1 16,0 0-7-16,0 0-3 0,0 0 0 0,0 0-1 15,0 0 4-15,0 0-4 0,0 0-3 0,0 0 0 16,0 0 0-16,0 0 4 0,0 0-12 0,-6 31 8 16,6-31-1-16,-1 15 1 0,1-15 4 0,0 17 1 15,-3-8-6-15,3-9 3 0,3 18-3 0,-3-7-5 16,-3 1 3-16,3-12 2 0,0 20 0 0,0-10-2 0,-2 3 1 16,1-2-1-16,1-11-1 0,0 20 1 15,-3-11 1-15,1 5-1 0,2-1 4 0,-1 2-3 0,1-2-1 16,-2-1 2-16,-2 3 3 0,2 0-5 0,0 1 1 15,2-3-3-15,-2 4 1 0,-2-1-1 0,2 2 1 16,1-3-3-16,-1 2 2 0,2-5 0 0,-3 7-1 16,2-1-1-16,-4-4 1 0,5 0 0 0,-3 1 1 15,3-6-5-15,-1 6 0 0,-2-2 3 0,1 4-4 16,1-3 3-16,1 1-3 0,-3-1 2 0,1-1 0 16,2 2 2-16,-1 1-5 0,1 1 3 0,0-2 0 15,0 1-1-15,-5 0-1 0,5 1-1 0,-1-3 1 16,2 4-2-16,-2-5 5 0,1 5-3 0,-2-4 0 0,-1 4 0 15,2-4-3-15,1 3 4 0,-2 0-1 16,2-3 1-16,0 3-1 0,-1 1 0 0,1-5 4 0,1 2-3 16,-2-1-7-16,1 2 8 0,0-3 0 0,0 1-1 15,3 1-4-15,-2 1 4 0,2-3 0 16,-6 2 2-16,6-1-3 0,-1 1-3 0,-1 0 0 0,2-1-3 16,-1 1 10-16,-2-2-7 0,1-2 4 0,4 4-4 15,-4 1 7-15,-1-5-4 0,2 3 4 0,-2-2-7 16,0 3 5-16,3-1-6 0,-2-1 3 0,-1-2 1 15,2 4 3-15,-2-1 0 0,1-1 0 0,2 0 0 16,-3 3-3-16,2-5 4 0,-2 4 0 0,1-1-2 16,-1 3 1-16,0-3 0 0,3 3-7 0,-3 6 8 0,0-6 5 15,2-1-3-15,-1 1 2 0,1-1 1 16,2 1-2-16,-4-2-4 0,4 3 4 0,-4-2-3 16,3 0 1-16,-3 4-1 0,3-5 2 0,0 2-2 0,-3-3 1 15,2 3-3-15,1 3 2 0,-2-3-2 0,4-2 3 16,-4 6-7-16,1-4 6 0,-2-1-1 0,4 7 2 15,-4-6 0-15,2 0 0 0,-1 1-1 0,2-1-2 16,-1 1 0-16,1 0 4 0,0 6 0 0,-2-8-4 16,4 3-4-16,-4 1 1 0,1-4 3 0,2 3 0 15,-1-1 2-15,3 5-4 0,-3-7 0 0,0 1 2 16,2 1 1-16,-2-1-2 0,1 0-1 0,-1-1 0 16,0 0 0-16,0 2 2 0,1-2 0 0,-1 0-1 15,2 2 1-15,-4-3 0 0,-1 1-1 0,5-1 2 16,-5 3-2-16,1-4 0 0,1 1-3 0,2 2 5 15,-4-4-4-15,5 2-1 0,-8 1 2 0,6-1-1 0,-2 0 0 16,-1 1 2-16,2 2 0 0,1-4-2 16,-2 3-1-16,1 1 3 0,2-4-2 0,-2 4 0 15,-1-1 1-15,4-3-1 0,-4 3-1 0,5 0 4 0,-6-3-2 16,2 3 0-16,1 1-6 0,-2-7 7 0,2 6-2 16,0-4 3-16,-1 2-3 0,-2-4 0 0,4 4 0 15,-2-2 0-15,-2 1 0 0,3 0 2 0,-1 0-4 16,0-1 2-16,-2-2 0 0,1 2 0 0,2-2 3 15,0 0-6-15,-3 2 1 0,0-13 2 0,3 22 0 16,-3-10 0-16,0 0-3 0,2-2 4 0,-2-10-1 16,1 22 2-16,-1-9 0 0,0-2 0 0,0 0 0 15,2-2-2-15,-2-9 0 0,0 22 2 0,0-13-3 0,3 2-3 16,-2 0 6-16,-1-11-2 0,-1 21 0 16,1-11 2-16,0-10-1 0,3 21 2 0,0-9-3 0,-2-3 0 15,1 1-1-15,-1 1 2 0,-1-11-1 0,5 21-2 16,-4-10 4-16,2 0-1 0,-3-11 0 0,0 19 2 15,2-11-4-15,1 2-2 0,-3-10 2 0,3 18 2 16,-3-11 1-16,0-7-1 0,1 14 0 0,1-4 0 16,-2-10-1-16,3 17 0 0,-3-17-1 0,1 12 0 15,-1-12 1-15,0 15-2 0,0-15 1 0,0 13 1 16,0-13 0-16,0 13-1 0,0-13 2 0,2 12 0 16,-2-12 0-16,-2 12-1 0,2-12-2 0,-1 14 5 15,1-14-4-15,1 12 2 0,-1-12-3 0,-1 12 4 16,1-12-3-16,1 12 1 0,-1-12-3 0,0 17 3 15,2-11 0-15,-2-6 0 0,0 12-3 0,0-12 8 16,1 15-4-16,-1-15-1 0,3 16-1 0,-3-16 4 16,-3 17-5-16,3-17 2 0,3 12-1 0,-1-6 2 0,-2-6 1 15,1 14-2-15,-1-14 3 0,3 15-1 0,-3-15-4 16,0 16 2-16,0-16-1 0,0 14 2 16,0-14-1-16,-3 14 0 0,3-14 2 0,0 15-1 0,0-15-1 15,0 15 3-15,0-15-8 0,3 16 7 0,-3-16-2 16,0 13-1-16,0-13-1 0,0 14 5 0,0-14-1 15,3 14-1-15,-3-4-1 0,0-10-3 0,5 15 3 16,-5-15 0-16,1 14-1 0,-1-14 2 0,2 13 2 16,-2-13-2-16,3 17-5 0,-3-17 5 0,-3 12 0 15,3-12 2-15,3 15-4 0,-3-7 0 0,0-8 3 16,0 12 2-16,0-12-6 0,1 14 1 0,-1-14 1 16,2 15 1-16,-2-15-2 0,-2 13 1 0,2-13 2 15,2 13-1-15,-2-13-1 0,0 11 0 0,0-11 2 16,2 10 1-16,-2-10-3 0,0 0-2 0,0 16 3 15,0-16 0-15,0 11 0 0,0-11 3 0,0 0-3 16,0 14 2-16,0-14 1 0,0 9 3 0,0-9 0 0,0 0 1 16,0 0-1-16,-2 17-1 0,2-17 0 0,-3 7-4 15,3-7 2-15,0 0 2 0,0 0-3 0,0 14 2 16,0-14 5-16,0 0-2 0,0 0 3 0,0 0 4 16,0 0 4-16,0 0 4 0,0 0 4 0,0 0 3 15,0 0 0-15,1 13 8 0,-1-13-2 0,0 0 1 16,0 0 5-16,0 0-2 0,0 0-4 0,0 0-2 15,0 0-4-15,0 0-4 0,0 0 1 0,0 0-5 16,0 0-1-16,0 0-2 0,0 0-5 0,0 0 2 16,0 0-11-16,0 0-9 0,0 0-15 0,0 0-17 15,0 0-21-15,0 0-25 0,0 0-33 0,0 0-27 16,0 0-29-16,0 0-37 0,0 0-223 0,0 0-466 0,7-31 207 16</inkml:trace>
</inkml:ink>
</file>

<file path=ppt/ink/ink350.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in"/>
          <inkml:channel name="T" type="integer" max="2.14748E9" units="dev"/>
        </inkml:traceFormat>
        <inkml:channelProperties>
          <inkml:channelProperty channel="X" name="resolution" value="393.73947" units="1/cm"/>
          <inkml:channelProperty channel="Y" name="resolution" value="393.73947" units="1/cm"/>
          <inkml:channelProperty channel="F" name="resolution" value="249.9771" units="1/in"/>
          <inkml:channelProperty channel="T" name="resolution" value="1" units="1/dev"/>
        </inkml:channelProperties>
      </inkml:inkSource>
      <inkml:timestamp xml:id="ts0" timeString="2023-08-11T05:34:54.182"/>
    </inkml:context>
    <inkml:brush xml:id="br0">
      <inkml:brushProperty name="width" value="0.04667" units="cm"/>
      <inkml:brushProperty name="height" value="0.04667" units="cm"/>
      <inkml:brushProperty name="color" value="#3165BB"/>
      <inkml:brushProperty name="fitToCurve" value="1"/>
    </inkml:brush>
  </inkml:definitions>
  <inkml:trace contextRef="#ctx0" brushRef="#br0">0 337 78 0,'0'0'155'16,"0"0"-16"-16,0 0-6 0,0 0-12 0,0 0 0 0,0 0-7 15,0 0-4-15,0 0-8 0,0 0-8 0,0 0-6 16,0 0 0-16,23-20-10 0,-23 20-5 0,0 0-2 16,0 0-10-16,0 0-4 0,9-7-8 0,-9 7-2 15,0 0-2-15,0 0-11 0,0 0 2 0,0 0-7 16,0 0 1-16,0 0-15 0,7-4 8 0,-7 4-7 16,0 0 6-16,0 0-5 0,0 0-4 0,0 0 0 15,0 0-1-15,18-1-5 0,-18 1 2 0,0 0-1 16,14-2-4-16,-14 2 3 0,12 0-1 0,-12 0 2 15,0 0-2-15,20 0-3 0,-20 0 1 0,15-3 2 16,-15 3-2-16,18-4-2 0,-7 8 0 0,7-4 0 16,-10-4 1-16,-8 4-1 0,30 0-1 0,-16 0-2 15,-5 4 3-15,-9-4 2 0,24-4 1 0,-11 4-9 0,-1 0 7 16,-12 0 0-16,19 0-3 0,-8 0 0 0,-11 0 2 16,21 0-5-16,-11 0 3 0,-10 0-7 0,22 0 5 15,-8 0 3-15,-1 0 3 0,-13 0-3 0,20-1 2 16,-10 2-4-16,2-1 2 0,-12 0 2 0,22 0-6 15,-8 4 6-15,-7-3-5 0,-7-1 1 0,20 0 0 16,-8 2 4-16,-3 0-2 0,2-1 0 0,1 0 0 16,-1 2 0-16,-11-3-7 0,22 3 6 0,-8 0-1 15,1-2 2-15,1-1 0 0,-6 0 0 0,-10 0-3 16,26 3 3-16,-10-2-3 0,-7 2 8 0,2-2-5 0,0 1-4 16,4 2 3-16,0-3 1 0,-4 2-2 15,1-2 1-15,1 0-2 0,-1-1 1 0,-2 1 2 16,4 3-1-16,-2-4 1 0,3 0-2 0,-3 0-1 0,-12 0 3 15,22 0 3-15,-9 0-5 0,-4 0 1 0,5 0 1 16,-14 0-2-16,22 0 3 0,-11 0-1 16,1 0 0-16,2 0-1 0,-14 0 1 0,21 0 3 0,-7 0-7 15,-14 0 3-15,19 0 2 0,-5 0 1 0,-2 0-3 16,1 0 0-16,-13 0-2 0,21-4 1 0,-9 3 1 16,-12 1 1-16,25 0-3 0,-14-1-2 0,2 1 1 15,-13 0 4-15,22-1-2 0,-11-2 1 0,4 2 0 16,-5-3 0-16,5 4 0 0,1 0 3 0,-2-2-2 15,2 2-2-15,-16 0 2 0,26 0-2 0,-10 2 4 16,0-2-2-16,1-2-3 0,-1 2-2 0,4-1 3 16,-4 1 1-16,0 1 2 0,1-1-3 0,1 0-2 15,0 0 2-15,0 2-1 0,-2-2 3 0,0 0 0 16,4 0-1-16,-4 0-1 0,4 4-1 0,-4-8 1 16,3 4 4-16,-2 0-3 0,2 4 1 0,-2-3-3 15,2-1 4-15,-3 0-4 0,4 3 4 0,-1-2-4 0,3 0 1 16,4-1 4-16,-2 5-3 0,-2-5-1 0,3 0-1 15,-2 0 2-15,1 3 0 0,-5-1 4 0,6-1-12 16,-5 3 9-16,7-1 0 0,-5-2-2 0,3 2 2 16,-5 0-3-16,2-3 5 0,-3 1-2 0,5 2-1 15,2-2-3-15,-4 0 5 0,0 0-4 0,2-1 2 16,-4 0-4-16,-1 0 0 0,6 4 4 0,-5-4-6 16,-1 0 5-16,1 4 2 0,-4-2-4 0,12-2 3 15,-11 5 0-15,2-3 0 0,-2 1 0 0,2-2 1 16,0 0 1-16,-2 2 1 0,2 0-7 0,-2-2 3 15,-1 0 3-15,3 1-2 0,7 1-2 0,-7-3 4 16,-3 1-5-16,4 4 5 0,-1-5-3 0,5 0 0 16,-7 5 1-16,2-5 1 0,0 0-1 0,1 0 2 0,-1 5-2 15,0-5-1-15,-2 1 5 0,5 3-6 16,-2-4 1-16,-1 3 4 0,0-1-3 0,7-2 4 0,-7 0-6 16,1 0 2-16,2 0-1 0,2 0-2 0,1 0 6 15,2 0-3-15,-2-1 0 0,1 1-1 0,-4-1 2 16,2 1 1-16,-5 0-2 0,10-3-8 0,-6 3 10 15,3-3-1-15,-1 6-2 0,2-6-1 0,-8 6 4 16,7 0 0-16,-2-3-5 0,-2 1 7 0,0-2-7 16,4 1 4-16,-7 0 1 0,5-3-2 0,-5 3 3 15,4 0-4-15,-1-3-6 0,-3 3 10 0,1 0-3 16,-1 0 4-16,1 0-3 0,7 0-1 0,-11 0-1 16,5 0-2-16,-2 0 4 0,8 0-4 0,-8 0 5 15,7 0-3-15,-7-1 0 0,8 2 4 0,-8-1-1 16,7-1-1-16,-7 2 4 0,5-2-6 0,-5 1-1 15,1 1 1-15,-1-2 3 0,7 0-2 0,-1 0-3 16,-6-3 3-16,2 4 0 0,1 0 0 0,-2 0 1 0,-1 0 3 16,4 0-6-16,-4 0 4 0,3 0-3 0,-5 0-1 15,10 0 5-15,-8 0 0 0,0 0-6 16,2 0 6-16,0 0-3 0,-1 0-4 0,5 0 8 0,0-4-7 16,-2 4 4-16,-4 0-2 0,5 0 1 0,-5-1 1 15,4-1-2-15,1 2 1 0,-2-3-3 0,-3 3 5 16,1 0-6-16,-1 0 4 0,0-1-2 0,1-2 4 15,-4 6-3-15,7-6 3 0,-4 6-3 0,3-6-1 16,-2 3 2-16,-1-2 0 0,-2 4-1 0,2-4 0 16,2 2 3-16,0 0-4 0,-3 0 2 0,1 0 1 0,6 0 4 15,-5 2-4-15,-1-4 1 0,9 4 0 16,-8-2-5-16,7-2 2 0,-2 4-2 0,-1-2-3 16,0 0 6-16,-5 0 0 0,8 3 3 0,-8-6-5 15,8 3 5-15,-1 0-2 0,-3 0 0 0,4-2-3 16,-3 2 3-16,1 0-3 0,-1 0 0 0,-1 0 4 15,1-5 2-15,1 5-7 0,-6-3 3 0,7 2-2 16,-1 0 1-16,-1 1-8 0,-5-2 9 0,7 2 4 0,0-3-5 16,0 3 6-16,-1 0-4 0,-1 0-3 0,1-5 3 15,1 4-8-15,-4 0 10 0,1-3-4 0,0 4 3 16,-3 0 1-16,2-5 1 0,5 5-5 0,-9-2 1 16,1-1-4-16,7 2 5 0,-6-2 0 0,6 2 2 15,-1-1-2-15,-5 1 1 0,-1-2-4 0,0 0 1 16,-1 2-1-16,2 0 6 0,-1-1-5 0,0-1 3 15,8 3-1-15,-9 0-5 0,9-4 6 0,-11 2 1 16,4 1-6-16,-2-2 6 0,3 2-3 0,-4-3 3 16,3 4-5-16,-1 0 4 0,2-3-3 0,0 0 4 15,-2 2-6-15,1-2 2 0,1 0 1 0,-2 2 1 16,0-2 2-16,1 3-5 0,-1-3 3 0,2 3 0 16,-4-2-6-16,2 0 7 0,0 2-7 0,1-2 5 15,1-3 3-15,-2 4-11 0,-1 1 8 0,1-1 1 0,1 0 0 16,0-2-3-16,0 2 1 0,-1-3 2 0,-2 2-1 15,1 1 2-15,1 1 0 0,2-4-6 0,-5 4 1 16,4 0 5-16,-1-3-2 0,0-1 0 0,-1 2 3 16,2 2 0-16,1-4-1 0,-5 2 1 0,3 0-4 15,-1 0 0-15,3-3 1 0,-1 5 0 0,-1-3 2 16,0-1 1-16,-1 0-5 0,0 2 3 0,1 1 0 16,-1-3-3-16,3 2 1 0,-1 0 1 0,-1-1 0 15,-1-3 0-15,-2 6 3 0,10-2-3 0,-7 0 0 16,0-1 1-16,1-1-2 0,-4 1 0 0,5-1 1 15,-1 4-1-15,-1-4-2 0,5-2 3 0,-5 6-1 16,-1-3-1-16,1 1 3 0,7-3 1 0,1 5-1 16,-9-4 2-16,7 4 0 0,-9-2-2 0,4 2-2 15,-2 0 0-15,1-2 1 0,0 0 2 0,-1 1-1 16,2-1 0-16,-2 2 0 0,1 0-2 0,0-2-1 0,-2 0 0 16,2 2 2-16,-1-1 2 0,-2-3 0 0,4 4-1 15,-2 0-1-15,0-3 2 0,-1 0-7 16,3 3 4-16,-2-1 0 0,0-2 0 0,-2 3-2 0,3 0 2 15,-1 0-12-15,-1-3 18 0,2 3-7 0,-1 0 1 16,1 0 0-16,1-2 3 0,-4 2-3 0,4-2 3 16,-1 1 0-16,0-1-2 0,-1 2-2 0,-1 2 3 15,2-6 1-15,-1 4 0 0,1-4 1 0,-2 4-1 16,1 0-3-16,-2 0 1 0,3-2-9 0,1 0 11 16,-4 2-1-16,1 0-1 0,-2-1 3 0,4 1 0 15,0 0-3-15,-1 0 3 0,-1 0-3 0,1-2 1 16,1 2-1-16,-4-1 3 0,3 1-1 0,0-1-4 15,0 1 6-15,1 0-2 0,-3-2-2 0,1 4-1 0,-1-2 4 16,1 0-12-16,0 0 10 0,-2-2-2 0,0 2-1 16,3 0 2-16,-3 2 0 0,3-2 2 15,-3 0 1-15,1 0-2 0,-1 0-10 0,3 0 13 0,-3 1-5 16,0-1 2-16,1 0 0 0,-7 1 1 0,3 1 0 16,5-2-6-16,-4 0 5 0,3 1 1 0,-5 1-5 15,1 0 4-15,-12-2 2 0,24 0-4 16,-9 0 3-16,-3 0-2 0,1 0-1 0,2 3-1 0,-3-2 2 15,-12-1-3-15,16-4 4 0,-4 7-1 16,-12-3-2-16,24 0 4 0,-15 0-1 0,-9 0-3 0,24-3 1 16,-14 3 5-16,-10 0-5 0,24 0 1 0,-10 0 3 15,-1 0-4-15,-13 0 3 0,22 0-9 0,-8 0 9 16,2 0 1-16,-1 0-4 0,-3 0-2 0,3 0 5 16,0-2-4-16,3 2 2 0,-3 0 1 0,3 0 0 15,-4 0-2-15,4 0-1 0,-3 0 0 0,0-2 1 16,3 2 4-16,0-1-2 0,-2 2-10 0,1-1 10 15,-2 0 2-15,0 2-2 0,3-2 2 0,-2 0-2 16,0 0 1-16,-1 0-4 0,3 2 5 0,-3-4-3 16,0 4-2-16,3-4 5 0,0 2-5 0,-3 2 5 15,3-4-3-15,-4 0-1 0,0-1 4 0,4 5 0 0,-3-2-5 16,1 0 1-16,1-2 3 0,-3 1-8 0,1 0 5 16,-1 1 7-16,4-2-7 0,-3 4 2 15,1-2-5-15,0-2 2 0,2 1 3 0,-3 1-4 0,5 0 7 16,-3-3-3-16,0 3 0 0,1 0-2 0,1 0 0 15,1 0 1-15,5-1 3 0,-9 1-2 0,4-2-3 16,-2 2 5-16,1 0-1 0,-1 0-4 0,1 0 4 16,-1 0 0-16,2-2-4 0,-4 4 5 0,3-2-5 15,1 0 1-15,-1-2 3 0,1 2-4 0,-1-2 0 16,0 4 2-16,-2-2 0 0,2 0 0 0,-1-2-7 16,0 4 8-16,-2-2-3 0,5 0 3 0,-4 0-3 15,2 2 7-15,-3 0-6 0,4-1 2 0,-2-1 0 16,-2 0 1-16,0 0-5 0,4 0 3 0,-4 3 3 0,2-3-3 15,-1 1 0-15,0-1 0 0,3 0-4 16,-2 0 6-16,-3 2-4 0,1-1 1 0,2-1 3 16,0 1 0-16,-2-1-5 0,2 0 4 0,0 0 0 0,-3-1 1 15,1 2 0-15,4-2-4 0,-4 0 2 0,1 2 0 16,0-1-2-16,-3-1 2 0,4-1 2 0,-2 2-2 16,-1 0-3-16,3 0 4 0,-3 0-2 0,3-1 2 15,-6 1-4-15,3-3 3 0,-2 2 0 0,5-1 1 16,-3 2 2-16,-3-2-4 0,1 2 3 0,-1-2-1 15,-12 2-2-15,23 0 3 0,-9 0-3 0,4 0-2 16,-3 2-2-16,2-4 8 0,-2 2-5 0,-2 0 4 16,5-1-2-16,-8 1-5 0,7 3 5 0,-1-5-1 15,1 2 5-15,-3 2-4 0,1-2 3 0,0 0-1 16,3-2-3-16,0 2 3 0,-3 2 2 0,0-4-5 16,4 2-1-16,-2 0 2 0,-1 2-5 0,-1-4 8 0,3 2-3 15,0 0 1-15,-2-1 3 0,1 2-5 0,-1-2 2 16,0 1 1-16,1 0-3 0,-1 0 1 0,-1-3-2 15,2 1 2-15,-1 1 0 0,-1-1 3 16,3 0-4-16,-3 1 3 0,0 1 0 0,1-2-6 0,0 0 7 16,-2 2 0-16,-1-1-3 0,5 0-1 0,-4-1-1 15,1 2 0-15,1 0-1 0,-1-2 5 0,0 2-3 16,-15 0-2-16,25-2 2 0,-10 4 1 0,-2-4 1 16,4 1 3-16,-4 1-4 0,2 0 0 15,0-3 2-15,-1 3-6 0,-1-1 1 0,3 1 3 0,-16 0 1 16,23 1 1-16,-7-2-3 0,-16 1 3 0,24 0 1 0,-12-2-3 15,0 2 0-15,3-1 3 0,-2-2-8 16,2 3 5-16,-3-1 1 0,1-1 1 0,-13 2-2 16,24-2-3-16,-10 0 3 0,-1 2 1 0,-1-1-2 15,-12 1 1-15,24-3-1 0,-12 2 3 0,0 0-2 16,-12 1 0-16,25-3-2 0,-14 3 3 0,2-2-3 16,-13 2 0-16,24 0 6 0,-9 0-4 0,-5-3 1 15,7 0 1-15,-2 2 1 0,1 1-4 0,-3-2 2 0,1 2-1 16,-2-1-1-16,-12 1 4 0,24-3-7 0,-12 2 5 15,2-3 0-15,-2 4 1 0,-12 0 0 0,26 1-3 16,-14-2 1-16,3-1-3 0,-15 2 4 0,20 0 1 16,-8-1-5-16,-12 1 6 0,20-3 0 0,-20 3-3 15,16-1 1-15,-16 1 3 0,18-1-2 0,-18 1 5 16,12-3 3-16,-12 3 1 0,12 0 4 0,-12 0-1 16,0 0 2-16,13-6 1 0,-13 6-1 0,0 0-3 15,14-1 2-15,-14 1-3 0,0 0 1 0,10-4-5 16,-10 4 1-16,9-2-2 0,-9 2-2 0,11-3 3 0,-11 3-4 15,0 0 1-15,16-3 2 0,-16 3-5 16,10-1-1-16,-10 1 1 0,14-3 2 0,-14 3-3 16,16-3 0-16,-16 3-1 0,11 0 0 0,-11 0 2 0,0 0 1 15,13-5-3-15,-13 5-2 0,0 0 7 0,0 0-7 16,14-2 8-16,-14 2-1 0,0 0 1 0,0 0-3 16,0 0-9-16,0 0-12 0,0 0-20 0,0 0-27 15,0 0-18-15,0 0-30 0,0 0-26 0,0 0-194 16,0 0-359-16,0 0 159 0</inkml:trace>
</inkml:ink>
</file>

<file path=ppt/ink/ink351.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in"/>
          <inkml:channel name="T" type="integer" max="2.14748E9" units="dev"/>
        </inkml:traceFormat>
        <inkml:channelProperties>
          <inkml:channelProperty channel="X" name="resolution" value="393.73947" units="1/cm"/>
          <inkml:channelProperty channel="Y" name="resolution" value="393.73947" units="1/cm"/>
          <inkml:channelProperty channel="F" name="resolution" value="249.9771" units="1/in"/>
          <inkml:channelProperty channel="T" name="resolution" value="1" units="1/dev"/>
        </inkml:channelProperties>
      </inkml:inkSource>
      <inkml:timestamp xml:id="ts0" timeString="2023-08-11T05:34:57.200"/>
    </inkml:context>
    <inkml:brush xml:id="br0">
      <inkml:brushProperty name="width" value="0.04667" units="cm"/>
      <inkml:brushProperty name="height" value="0.04667" units="cm"/>
      <inkml:brushProperty name="color" value="#3165BB"/>
      <inkml:brushProperty name="fitToCurve" value="1"/>
    </inkml:brush>
  </inkml:definitions>
  <inkml:trace contextRef="#ctx0" brushRef="#br0">134 0 103 0,'0'0'155'0,"0"0"-14"0,0 0-23 16,0 0 4-16,0 0-10 0,0 0-4 0,0 0-10 0,0 0-11 15,0 0-8-15,0 0-7 0,0 0-6 0,0 0-12 16,0 0-3-16,0 0-8 0,0 0-4 0,0 0 3 16,0 0-10-16,0 0-5 0,3 9 6 0,-3-9-10 15,0 0-4-15,0 0 1 0,0 0-6 0,0 0 1 16,0 0-2-16,3 11 2 0,-3-11-1 15,0 0-3-15,0 0-2 0,1 9 1 0,-1-9 2 0,0 0-4 16,2 11-8-16,-2-11-3 0,0 0 11 0,0 12-5 16,0-12-4-16,0 0 5 0,3 12 1 0,-3-12-2 15,0 0 1-15,0 16 0 0,0-16 1 0,0 11 2 16,0-11-7-16,0 0 3 0,-3 13-1 0,3-13 0 0,0 14-1 16,0-14-1-16,-2 10 1 0,2-10 2 15,-4 12-3-15,4-12 0 0,-3 12-1 0,3-12 2 0,0 11 3 16,0-11-13-16,-1 12 8 0,1-12 3 0,-5 12-1 15,5-12-1-15,0 14 2 0,0-14-5 16,-1 11-5-16,1-11 10 0,0 0-1 0,-5 17-1 0,5-17 8 16,-1 14-10-16,1-14-4 0,0 12 7 0,0-12 1 15,0 13-4-15,0-13 6 0,-2 13-5 0,2-13 3 16,0 15 3-16,0-15-2 0,2 11-1 0,-2-11-1 16,-2 15 1-16,4-6-7 0,-2-9 5 0,0 13-3 15,1-4 5-15,-1-9 2 0,2 16-4 0,-2-16 1 16,0 16 1-16,0-16-2 0,0 15 5 0,0-7-4 0,0-8 3 15,0 18-5-15,0-9-1 0,0-9-5 16,0 18 7-16,0-7-2 0,0-11 3 0,-2 18 3 16,2-9-10-16,0-9 4 0,0 18 3 0,0-7 2 0,0-11 3 15,0 19-2-15,2-11-2 0,1 3 1 16,-3 3-7-16,1-3 7 0,1 0 0 0,1 4-2 0,-1-4-1 16,0 0-8-16,-2-1 12 0,3 0-6 0,0 5 4 15,0-6-3-15,-2 1 6 0,1 2-6 0,1-3-1 16,-3 2 5-16,3-3-2 0,-2 3-2 0,4 0 1 15,-5-11 1-15,1 20 1 0,2-9-3 0,-1-1 4 16,-1 1-3-16,-1-11 4 0,5 17-2 0,-4-3-1 16,1-7-1-16,-2 4 1 0,0-11-1 0,6 20 4 15,-6-9-4-15,1-2 3 0,-1 2-3 0,3 0 6 16,-3-11 4-16,3 20-8 0,0-10 2 0,-3 0-4 16,3 1 0-16,-3 1 3 0,5-2 4 0,-5 4 1 15,3-6-2-15,-3 7 4 0,3-6-7 0,-3-9 1 16,1 22-6-16,1-9 3 0,-2 0 8 0,3-2-10 0,-2-2 7 15,1 6-1-15,-1-4 0 0,2 1 1 16,-2 3 0-16,-1-3-3 0,2-1-1 0,1 4 1 16,-2 0-3-16,-1-3 2 0,2 1-1 0,-1-3-1 0,2 2 3 15,-3-12 2-15,2 22-6 0,-2-11 3 0,0 4 0 16,1-2 0-16,-1-2-1 0,0-11 6 16,0 21-2-16,-1-10-2 0,1 2-4 0,-2-2 4 0,2-11 0 15,2 24-6-15,-2-13 4 0,0 2 5 0,-2-2-1 16,2-11-3-16,0 21-1 0,2-9 7 0,-4-2-5 15,4 5-1-15,-1-3-2 0,-1-12 6 0,0 20 0 16,0-8-6-16,3 1 1 0,-6 0 1 0,6-1 1 16,-3-2-1-16,0-10 0 0,-3 25 4 0,3-12-5 15,-1 0-2-15,1 0 6 0,-2 3-6 0,4-7 3 16,-4 6-1-16,4 0-2 0,-2-5 0 0,0 1 1 16,1 2 1-16,-1-3-1 0,0-10 1 0,3 22 1 15,-3-12-5-15,-3 1 6 0,3 3-3 0,-1 1 0 16,1-15 3-16,0 17-1 0,0-4 4 0,0-2-1 0,-5 2-5 15,5-4 2-15,0-9-3 0,0 20 4 16,-1-13-1-16,1-7 4 0,-3 20 1 0,3-5-5 0,-3-4 0 16,1-2 4-16,2-9-3 0,-4 18-11 0,4-8 13 15,-1 1-1-15,1-11-1 0,-2 23-3 16,4-12 7-16,-2-11-5 0,-3 18 2 0,0-5 2 0,3-13-12 16,0 22 9-16,0-15 1 0,0-7-3 0,0 22 0 15,0-12 4-15,0-10-2 0,3 21 0 0,-3-11 0 16,0-10-1-16,-3 18-1 0,6-5-10 0,-3 0 15 15,0-13-1-15,0 19-5 0,-3-9 1 0,3-10 4 16,0 18-3-16,0-5-4 0,-2-6 6 0,2-7-2 16,-1 20 0-16,-2-9 3 0,3-11 1 0,0 16-2 15,-2-4-2-15,1-3 0 0,1-9 0 0,-3 20 4 16,0-9 1-16,1-2-2 0,-1 2-3 0,3-11 3 16,-1 22 0-16,-4-13-2 0,4 2 2 0,-1 0 1 0,1-1-1 15,1-10-1-15,-3 21 1 0,1-11 2 16,-4 4 2-16,5-5-13 0,1 6 9 0,-2-6 1 15,2-9 0-15,-4 25 0 0,-1-17-5 0,5 3 4 0,0-11 1 16,-1 18-5-16,1-18 6 0,-2 20-1 0,2-9 0 16,-1 0-4-16,1-11-1 0,-3 18 0 0,3-18 3 15,0 15 3-15,0-6-5 0,0-9-1 0,-2 20 1 16,2-11-1-16,0-9 2 0,0 19-3 0,0-19-1 16,0 18 1-16,0-7 2 0,0-11-1 0,-1 13 3 15,1-13-3-15,-3 18-1 0,6-7 3 0,-3-11-2 16,0 13-3-16,0-13 4 0,-3 18-4 0,1-11 1 15,2-7 1-15,0 19 2 0,0-19-4 0,0 18-6 16,0-10 10-16,0-8 1 0,-1 15-1 0,1-15 4 16,-3 16-9-16,6-8 3 0,-3-8-3 0,-3 18 6 15,3-18-3-15,0 19 1 0,3-12-3 0,-3-7 3 16,-3 15-1-16,3-4-2 0,0-11-2 0,0 16 9 0,3-6-6 16,-3-10 3-16,0 15 1 0,0-5-3 15,0-10 2-15,0 18-3 0,0-18-2 0,-3 18 4 16,6-12 3-16,-3-6-1 0,-3 17 0 0,3-17-3 0,-2 18 2 15,2-18-3-15,0 16 4 0,-1-5-4 0,1-11 3 16,-1 16-3-16,-2-6 4 0,3-10-5 0,-2 17 0 16,2-17 2-16,-1 19 2 0,1-11 1 0,0-8 0 15,-3 19-3-15,1-9 4 0,2-10-1 0,0 17 1 16,-1-8-2-16,-1 2 2 0,2-11-4 0,0 19 0 16,-3-7 0-16,2-1 3 0,1-11-3 0,-2 19 0 15,2-9 2-15,0-10-2 0,-3 18 3 0,3-7-5 16,0-11 2-16,3 24 1 0,-6-14-3 0,3 0 2 15,0-10 0-15,0 22 2 0,0-13-6 0,3 2 4 16,-3 0 0-16,0-11 1 0,0 21 5 0,0-11-4 0,0-10-3 16,2 20 4-16,-4-12-2 0,2-8 0 15,-3 20 0-15,6-11 1 0,-3-9-2 0,0 18 0 16,0-10 4-16,0-8-2 0,-3 19-2 0,3-19 3 0,0 20-2 16,0-20 2-16,0 15-2 0,-1-6 0 0,1-9 2 15,0 17-1-15,0-6-2 0,0-11 0 16,-3 18 0-16,3-7 4 0,-3-2-8 0,3-9 7 0,0 17 2 15,0-5-1-15,0-12 0 0,0 18 0 16,-2-10-2-16,2-8 1 0,0 19-2 0,0-5 1 0,-1-3 3 16,1-11-9-16,0 21 4 0,0-10 6 0,0-1-5 15,0-10 2-15,0 21-3 0,0-11 1 0,0-10 4 16,-3 18-2-16,1-5 1 0,1 0-5 0,1-13 4 16,1 24-1-16,-2-15 0 0,-1 1 2 0,2-10-2 15,-3 17 4-15,6-6-1 0,-3-11-4 0,-3 21-1 16,2-11 2-16,1-10 1 0,0 18-3 0,-2-8 0 15,2-10 2-15,-3 21 0 0,3-7 1 0,0-2-4 16,0-12 1-16,0 20 1 0,0-7-1 0,0-2 2 16,0 2 0-16,0-13-2 0,0 20 3 0,-1-11 0 0,2 2-2 15,-1 2 1-15,0-13 3 0,0 17-7 0,0-5 5 16,0-1-2-16,0-11 1 0,0 19 0 0,0-5-1 16,3-3 0-16,-3 0-5 0,2-2 4 15,-2-9-1-15,-2 22-3 0,4-11 6 0,-4 3-2 0,4-2 3 16,-2-1 0-16,0 3-3 0,0-1 0 0,1 0 0 15,-1 0 3-15,3-1-4 0,-3-1 2 0,0-11-2 16,2 20 2-16,-2-8-3 0,0 3 1 0,-2-1 1 16,2-1 2-16,-4-1-1 0,5 1 0 0,-1 0-2 15,0-13 3-15,0 26-2 0,3-16 4 0,-3 3-2 16,2 0 0-16,-2-2-3 0,0-11 3 0,1 24-2 16,-1-14-2-16,0 0 3 0,0 1-1 0,0-11 1 15,0 20-1-15,0-9 3 0,0-1-3 0,0 0 0 16,0 5 2-16,0-2-1 0,0-13 2 0,0 21-6 0,2-11 8 15,1 2-2-15,-3-12 2 0,0 20-3 16,0-10 1-16,0 4-1 0,1-5 0 0,-1-9-1 16,-1 19 1-16,1-19 0 0,1 18 0 0,1-7-1 0,-2-11 4 15,-2 18-1-15,4-10-1 0,-2-8-2 0,-2 18 6 16,2-5-3-16,0-13-1 0,0 18-1 0,0-10 0 16,-1 2 4-16,1-10-2 0,-3 18-3 0,1-5 1 15,2-13 2-15,-3 18 0 0,3-7-3 0,-3-1 2 16,3-10-3-16,-1 18 4 0,-1-7-3 0,2-11 3 15,0 18-2-15,-3-10 0 0,3-8 2 0,-1 18-1 16,1-18 2-16,0 18-8 0,-2-7 6 0,2-11 1 16,-3 15 2-16,3-4-5 0,0-11 1 0,-1 16 0 15,1-16 1-15,-2 17-1 0,2-17-1 0,0 18 4 16,0-11-3-16,0-7 0 0,-1 17 0 0,1-17 1 0,0 18-1 16,0-11-2-16,0-7 1 0,0 14 0 15,0-14 2-15,-3 17-1 0,3-17-2 0,0 17 5 0,3-10-1 16,-3-7-1-16,0 14-3 0,0-14 4 0,-5 15-4 15,5-15 2-15,0 15 1 0,0-15 1 16,0 15-3-16,0-15 1 0,-1 14-1 0,-2-4 3 16,3-10 1-16,0 16-10 0,0-16 5 0,0 18 0 0,-2-10 7 15,2-8-1-15,0 18-4 0,0-7 1 0,-1-1 0 16,1-10-1-16,0 17 0 0,0-6 2 0,0-11-1 16,0 20-1-16,0-9 2 0,0-11 0 0,0 21-2 15,0-11 1-15,-2 1-2 0,2 2 9 0,0-1-3 16,-3 0 4-16,6 2-4 0,-3-3 1 0,0-11 0 0,-4 21-2 15,2-10-2-15,2 3-2 0,-3-3 6 16,3-11-2-16,-1 25 0 0,1-14 2 0,-2 1 0 16,4 2-3-16,-2-3 0 0,0-11-2 0,-2 18 2 15,2-8 0-15,0-10-3 0,0 20 7 0,0-8-6 16,0-12 1-16,0 18-3 0,-1-8 4 0,1-10-1 16,1 18 1-16,-1-9-2 0,0-9 0 0,2 18-2 15,-2-7 3-15,0-11-1 0,1 17-2 0,-1-17 3 0,0 17 1 16,0-17-1-16,0 18-1 0,0-11-1 0,0-7 3 15,3 17-9-15,-3-17 7 0,-4 14 3 16,4-14-3-16,1 13 2 0,-1-13 2 0,0 8 0 0,0-8 4 16,0 0-3-16,-1 14 3 0,1-14 0 0,0 0 2 15,-2 11 0-15,2-11 0 0,0 0-1 0,0 0 3 16,0 0-3-16,0 0 3 0,0 0-2 0,0 13 1 16,0-13-2-16,0 0 3 0,0 0-3 0,0 0 2 15,0 0-6-15,0 0 1 0,0 0 0 0,0 0 3 16,0 0-6-16,0 0 4 0,0 0 0 0,0 0-2 15,0 0 1-15,-1 11 3 0,1-11 3 16,0 0 11-16,0 0-2 0,0 0 2 0,0 0 2 0,0 0 2 16,0 0 0-16,0 0-1 0,0 0-1 0,0 0 0 0,0 0 0 15,0 0-2-15,0 0-4 0,0 0 2 16,0 0-6-16,0 0 2 0,0 0-2 0,0 0 0 16,0 0-6-16,0 0-2 0,0 0 0 0,0 0 1 0,0 0-2 15,0 0-22-15,0 0-26 0,0 0-31 0,0 0-31 16,0 0-34-16,0 0-37 0,0 0-38 0,-22-26-69 15,14 18-188-15,-1-2-507 0,2 2 225 0</inkml:trace>
</inkml:ink>
</file>

<file path=ppt/ink/ink352.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in"/>
          <inkml:channel name="T" type="integer" max="2.14748E9" units="dev"/>
        </inkml:traceFormat>
        <inkml:channelProperties>
          <inkml:channelProperty channel="X" name="resolution" value="393.73947" units="1/cm"/>
          <inkml:channelProperty channel="Y" name="resolution" value="393.73947" units="1/cm"/>
          <inkml:channelProperty channel="F" name="resolution" value="249.9771" units="1/in"/>
          <inkml:channelProperty channel="T" name="resolution" value="1" units="1/dev"/>
        </inkml:channelProperties>
      </inkml:inkSource>
      <inkml:timestamp xml:id="ts0" timeString="2023-08-11T05:35:14.612"/>
    </inkml:context>
    <inkml:brush xml:id="br0">
      <inkml:brushProperty name="width" value="0.04667" units="cm"/>
      <inkml:brushProperty name="height" value="0.04667" units="cm"/>
      <inkml:brushProperty name="color" value="#3165BB"/>
      <inkml:brushProperty name="fitToCurve" value="1"/>
    </inkml:brush>
  </inkml:definitions>
  <inkml:trace contextRef="#ctx0" brushRef="#br0">9 269 118 0,'0'0'133'15,"0"0"-18"-15,0 0-4 0,0 0-9 0,0 0-13 0,0 0-6 16,0 0-4-16,0 0-11 0,0 0-4 15,-10-11-10-15,10 11 7 0,0 0-7 0,0 0-5 0,0 0-2 16,0 0-3-16,0 0-3 0,0 0 2 0,0 0-4 16,0 0-2-16,0 0-4 0,0 0-3 0,0 0-8 15,0 0 7-15,0 0-3 0,27-7-5 0,-27 7-6 16,0 0 8-16,12-4-3 0,-12 4-3 0,13 0-1 16,-13 0-2-16,13 0 0 0,-13 0 0 0,0 0-7 15,15 1 2-15,-15-1-3 0,12 0 1 0,-12 0 0 16,15 0 0-16,-15 0-1 0,14 3-1 0,-4-2-3 15,-10-1 4-15,15 1-4 0,-15-1 3 0,16 0-2 16,-16 0 2-16,17 0 0 0,-7 0-2 0,-10 0-5 16,17 0 4-16,-17 0 1 0,19-1 1 0,-10 0-1 15,-9 1-5-15,16-3 1 0,-4 2 4 0,-12 1 4 0,17-2 4 16,-7-2-3-16,-10 4 7 0,16-4-7 0,-16 4 3 16,20 0-2-16,-10-3-1 0,-10 3 1 0,18-2-1 15,-7 0-1-15,-11 2-3 0,13 0 0 0,-13 0 3 16,13-3-3-16,-13 3 1 0,12 0 3 0,-12 0-8 15,14 0 6-15,-14 0-4 0,0 0-2 0,15 0 0 16,-15 0 1-16,0 0-1 0,18 0 6 0,-18 0-6 16,15 0 2-16,-15 0 4 0,13 0-5 0,-13 0 1 15,19 0-1-15,-19 0 0 0,17 0-5 0,-7 0 6 16,-10 0-2-16,21 0 0 0,-10 0 2 0,5-4 1 0,-16 4-14 16,19 4 14-16,-2-4-4 0,-7 0 0 0,2 2 2 15,-12-2-3-15,22 1 3 0,-8-1 1 16,-2 4-9-16,-2-1 7 0,7-3-2 0,-5 4-1 0,3 0-5 15,-4-4 12-15,3 3 0 0,1 1 1 16,1-3-7-16,1 4 3 0,-1-1-4 0,0-2 7 16,4 3-7-16,-7-3-2 0,2 1 7 0,3 1-1 0,0-3 4 15,-3 3-3-15,4-1-6 0,-1 0 7 0,-1-2-4 16,2 3 0-16,0-2-11 0,1 2 15 0,-4-4-3 16,3 3-2-16,1 3 3 0,-1-2-1 0,1-1 6 15,-1-1-6-15,3 4 3 0,2-5-3 0,-4 5 4 16,5-6-5-16,-1 4 2 0,1 1-1 0,1-3-2 15,-1 3 5-15,-1 0-4 0,-5-1 1 0,7 0 1 16,-7 0-1-16,0-1 0 0,2 3-1 0,-1-6 3 16,5 6-3-16,0-1-2 0,-5-1 7 0,-1-1-5 15,0 1 0-15,1 0 1 0,-1-1 6 0,1 1-4 16,-1-1-3-16,-1 1-4 0,1-3 4 0,1 4 0 16,-2-5 0-16,1 5 2 0,0-4 0 0,-1-1-3 15,8 1 3-15,-7-1 1 0,-3 3 1 0,4-3-5 0,-1 1-10 16,1 1 11-16,-4-4 3 0,3 2-1 0,-2 0 0 15,-1 0-3-15,2 2 2 0,1-4 0 16,-2 2 1-16,-4-1 0 0,4-2 2 0,-1 2-1 0,-3 1-13 16,2 0 14-16,-4-1-6 0,2-2-3 0,4 3 8 15,-17 0 1-15,28-2-2 0,-18 2-4 0,-10 0 6 16,23 0-6-16,-14-4 6 0,7 4-3 0,-16 0 0 16,23-1 3-16,-13 1-2 0,-10 0-1 0,22 0 5 15,-11-1-5-15,-11 1-1 0,22-3-1 0,-22 3-1 16,20-1 2-16,-11 0 2 0,-9 1 0 0,22 0 4 0,-12 0-5 15,1-2 3-15,-11 2-2 0,22-2-2 16,-5 2-2-16,-1 0 9 0,-4-2-7 0,-12 2-2 0,22-1 3 16,-8 1-1-16,5 0 0 0,-9-2 5 15,7-2 2-15,1 3-5 0,-5 1-4 0,4-3 0 16,-1 2 1-16,0 1 4 0,1 0-2 0,-4 0 0 0,5-2 0 16,-1 2 0-16,2-1-2 0,-3 1 0 0,4 0-2 15,-7-3 5-15,7 3 3 0,-1-1-5 0,0 1 1 16,1 0 3-16,-1 0-2 0,0 0-1 0,4 0-4 15,-4-1 6-15,2 1 0 0,2-3-3 0,-4 2 0 16,3 1 3-16,-2-1-3 0,2-3 0 0,5 4-2 16,-8 0 2-16,1 0-1 0,5 0-1 0,-6 0 5 15,8-3 0-15,-7 0-9 0,-1 2 8 0,3 1-2 16,-2 0 1-16,-1-2-3 0,7-2 5 0,-10 3-3 16,3 1 5-16,1 0-1 0,-1 0-3 0,0 0 6 0,1-2-5 15,-1 2 2-15,-2 0-1 0,2-1-6 0,0 1-4 16,1 0 8-16,-1-1 1 0,1 2-3 15,-4-5 1-15,0 4 6 0,7 0-4 0,-4-1 0 0,4-1 1 16,-4 0 0-16,-1 0-5 0,1-1 0 0,-2 3 7 16,0 0-7-16,1-2 5 0,2-1-3 0,-5 2 0 15,4 0-4-15,0-3 4 0,-5 4 4 0,5 0-4 16,-5-3 1-16,5 3 1 0,-3-2-7 0,1 0 6 16,-1 2 2-16,-1 0 0 0,2-3-3 0,-1 3 1 15,0-1-6-15,-1-3 7 0,3 4 2 0,-1-2-7 16,-1 2 7-16,-1-1-2 0,1 1 1 0,4-3-1 15,-4 2 1-15,4 1-3 0,-4-2 2 0,0 0 0 16,2 2-1-16,0-2 0 0,0 2 2 0,-2-3-1 16,2 3-2-16,0 0-1 0,0 0 1 0,0 0 2 15,1 0-2-15,-1 0 0 0,-3-4 0 0,5 4 3 16,-1 4-1-16,-6-8-5 0,7 4 0 0,-4-1 2 0,2 1 5 16,2 0-3-16,-3 1-2 0,1-2 2 0,0 1 0 15,-1-1-3-15,1 1 4 0,1-1 0 0,-1 1 2 16,-2 0-5-16,4 0 4 0,-3-3-5 0,3 3 0 15,-2-1 5-15,0 1-1 0,0 0-3 0,2 0 4 16,-3 0 0-16,1 0 3 0,1 0-5 0,1 0 2 16,-1 0-2-16,-3-3 4 0,4 6 1 0,-1-3-1 15,-1-3-3-15,-2 3-3 0,10 0 1 0,-8-2-2 16,-2 2 1-16,2-1-2 0,0 0 9 0,-3 1-12 16,4-3 4-16,1 2 8 0,-1 1-7 0,0-2-4 0,-2 0 8 15,2 2-5-15,-2-2 1 0,0 2 2 16,1-1-1-16,2-1 5 0,-4 4-7 0,3-4 5 15,-1 2-5-15,2 0 3 0,-1 0 2 0,-2 0-2 0,0 0 2 16,3 0-2-16,-1 0-2 0,1 0 4 0,-1-4 2 16,-1 8-4-16,1-8 0 0,2 4 2 15,3-1-13-15,-3 0 9 0,-2 1 7 0,2 0-6 0,2 0 4 16,-6 0-3-16,10 0-1 0,-7-1-2 0,2 1 2 16,-4 0-1-16,4-3 3 0,-2 3-2 0,1 3 2 15,-2-6 2-15,0 2 0 0,2 1 1 0,-4-4-2 16,5 3-8-16,-4 1 3 0,1 0 3 0,1 0 2 15,-2-1 0-15,1 1 4 0,0 0-4 0,-2 0-1 16,1 0 3-16,-2 0-4 0,3 1 1 0,1 0-3 16,-1-1-5-16,-4 0 10 0,3 4-1 0,0-3-7 15,-2 2 5-15,4-2 3 0,-2 0-6 0,-2-1 3 16,0 1 6-16,1-1-5 0,-1 4 3 0,-1-4-3 16,3 0-3-16,-3 0 5 0,0 2-4 0,1 1-5 15,-2-1 9-15,2 0-2 0,2-4-7 0,-3 5 3 16,3-3-1-16,-3 0 8 0,3 0-2 0,-2-1-2 0,3 2-1 15,-2-1-2-15,1 0-2 0,1 0 2 0,1-1 2 16,5-1-1-16,-6 4 3 0,7-2 1 0,-6-2 0 16,0 0-5-16,7 2 1 0,-2 0 0 0,2-2 2 15,-3 1-1-15,3 1 5 0,1-2-4 0,-4 2 2 16,1 0 1-16,1 0-8 0,0 0 5 0,0-4 2 16,-2 4-5-16,1-1 1 0,2 2 2 0,-6-2 0 15,4 1 0-15,-6 1-2 0,1-2 4 0,5 1-2 16,1 0 0-16,-3 0 3 0,-3-1-3 0,5 0 0 15,2 1 2-15,-6 0-1 0,-2-3 1 0,2 3-1 16,3-1 0-16,1 1-6 0,-5 0 11 0,7 0-6 16,-10-4 2-16,3 3-4 0,5 1 1 0,-4-1 2 0,-2 1-1 15,1 0-8-15,-2 0 7 0,1-1 2 16,1 1-1-16,-3 0 0 0,6 0-1 0,-4-3-9 16,-1 3 12-16,1-1-5 0,1-1 3 0,1 2-2 0,4 2 3 15,-7-2 0-15,1-2 0 0,1 2 1 0,-1 0-3 16,-2-2 2-16,3 0 2 0,0 2 0 0,-1 0-3 15,-4 0-3-15,5 0 1 0,-1 0 5 0,2 0-4 16,-3-1 1-16,1-2 3 0,0 3 0 0,-2 0-4 16,1 0 1-16,1 0-4 0,-1 0 6 0,-2 0-2 15,4 0 1-15,-2 0 0 0,1-3 0 0,-2 6-2 16,0-3 4-16,0 0-3 0,2 0-1 0,-2 0 3 16,2-3-1-16,-1 1 0 0,0 2-2 0,0 0 1 15,-2 0-6-15,0 0 7 0,5 0-6 0,-1 0 8 0,7-2-3 16,-11 2 2-16,3-1-3 0,-2 2 2 15,1-1 1-15,10 0-1 0,-10 0 2 0,-2 2-2 16,5-2-5-16,-1 0 4 0,-1 2 2 0,0-2-1 0,-2 0 2 16,4 0 1-16,-3 3-2 0,1-3-3 0,-1 0 0 15,0 3 3-15,0-3-2 0,-3 1 1 16,4 1-1-16,0-2 0 0,1 0 1 0,-2 0 2 0,1 0-3 16,0 2 0-16,-4-2 0 0,5 0 0 0,-4 0-1 15,2 2 2-15,0-4-2 0,-3 2 2 0,3 0 1 16,-2 0-2-16,-1-2-1 0,4 2 2 0,-2 0-2 15,-1-2 5-15,1 1-3 0,1 1 0 0,-1-3-2 16,1 3-2-16,-1-3 6 0,1 1-11 0,0 0 7 16,-2 2 0-16,2-1 3 0,-3-1-3 0,3 2 0 15,-2-4 2-15,0 4-4 0,1-1 7 0,2 0-3 16,-1 0 3-16,-3-3-4 0,0 2-5 0,1 0 5 16,1 2 2-16,-1-2-4 0,-1 1 2 0,3-2 2 0,-8 3-4 15,7 0 0-15,-4-1 4 0,2 1-2 0,-1-2-3 16,0 2 5-16,3 0-3 0,-7-2 0 0,7 2 0 15,-17 0 3-15,22-3 2 0,-8 0-3 0,3 3 5 16,-8 0-4-16,-9 0 0 0,27-3-5 0,-10 2 2 16,-2 1-3-16,2-1 4 0,-8-1-2 0,9 0 4 15,-1 1-1-15,1-1 4 0,-2 0-5 0,2 0 1 16,0 2-7-16,-3-1 3 0,3-2 4 0,1 2 0 16,-3-3 1-16,2 4-2 0,-3-2-3 0,3-2 6 15,-3 4 0-15,4 0 1 0,-1-1-5 0,-3-2 1 16,5 2-2-16,-4-1 2 0,2 1 3 0,0-2-4 15,-3 6 4-15,0-6-8 0,1 0 4 0,-1 2-3 16,0 0 7-16,0-1-4 0,1 4 1 0,-1-4-1 16,0 2-1-16,-3 0-1 0,4-2 6 0,-1 1-3 15,0-1 2-15,0 2-1 0,1-2-3 0,-2 0-2 16,-2 1 2-16,3 1 3 0,0-3-3 0,3 3 3 0,-5 0-1 16,3-1 2-16,4-2-3 0,-4 3 2 15,1-1-2-15,0 1 1 0,-2-2 0 0,2 2 2 0,-4-4-6 16,2 4 7-16,0-1-3 0,1 1 2 0,1-3-1 15,-2 3 2-15,3 3-6 0,0-2 3 0,-4-1 3 16,1 0 1-16,2 0 0 0,-2 0-4 0,0 0-2 16,3 0 0-16,-5 0 4 0,5 0-2 0,-2-1-3 15,-2 1 3-15,4 0-1 0,-4 0-1 0,4 0 1 16,-3-3 2-16,3 3-2 0,-4-1 3 0,2 1 3 16,0-2-7-16,-1 1 2 0,0 1 2 0,3 0-3 15,-3-2 3-15,-3 0-6 0,6 2 3 0,-3-2 1 16,1-2-2-16,-2 2 5 0,2 1-2 0,-1 1-1 0,-2 0 1 15,2-3 0-15,2 0 1 0,-4 2 0 16,4-3-4-16,-4 1 2 0,3 2 6 0,-1-1-9 0,0 2 0 16,2-1 3-16,-3-2 0 0,0 0 1 0,1 1-1 15,-2 0 1-15,4 1 1 0,-5-1-4 0,3 0 3 16,-1-2-4-16,1 4 2 0,2-2 1 0,-2 0-2 16,0 1 1-16,-2-2-1 0,2 2-3 0,0-1 8 15,0 1-2-15,-3 1-1 0,1-4-3 0,2 4 2 16,-2 0 2-16,-1-2-2 0,-12 2 1 0,29-2-3 15,-13 0 2-15,-2 2-1 0,2-1 4 0,0-2-4 16,-16 3 2-16,27 0 1 0,-13 0-5 0,1-1 4 16,-2 1 2-16,5 0 4 0,-5 0-4 0,1 1-1 15,-1-1-2-15,2 0 0 0,-3 0-9 0,-12 0 12 16,25-3 2-16,-10 3 0 0,-15 0-6 0,21 0 4 16,-10 0 0-16,-11 0-1 0,22-2 2 0,-12 2 0 15,-10 0-3-15,21-2-2 0,-21 2 3 0,20 0-3 0,-11 0-2 16,-9 0 7-16,19 0-2 0,-10-1-1 0,-9 1-4 15,25 0 0-15,-13-2 6 0,-12 2-5 0,21 0 3 16,-9 2 0-16,-12-2 2 0,19 0-3 0,-8 0 3 16,7 0-2-16,-6 0 0 0,1-2 3 0,6 2-2 15,-8 0-1-15,-11 0 2 0,24-2-2 0,-9 2-6 16,-2 0 0-16,-13 0 5 0,24 2 3 0,-12-2-2 16,3-2 2-16,0 2 0 0,-3-1-1 0,3 1-4 15,-2-1 6-15,3-1-1 0,-16 2 0 0,23 0 2 16,-13-2-6-16,5 2-1 0,-15 0 5 0,21-2-20 15,-12 2 20-15,-9 0-3 0,22-4 2 0,-11 4-3 16,-11 0 5-16,24-1 2 0,-12 1-5 0,-12 0 0 16,20-2-3-16,-11 1 1 0,-9 1 8 0,24-3-5 0,-15 3 4 15,3-1-3-15,3 1-2 0,-15 0-3 16,25-2-4-16,-13 2 8 0,-3 0 0 0,-9 0-2 16,18 0 1-16,-18 0 1 0,20-4 2 0,-12 8-2 0,-8-4-5 15,20 0 5-15,-20 0 1 0,15 0-6 0,-5 0 3 16,-10 0 2-16,20 0-1 0,-20 0 5 0,16 0-3 15,-16 0 2-15,16 0-5 0,-16 0-2 0,14 0 2 16,-14 0 1-16,10 0-1 0,-10 0 1 0,0 0 1 16,17 0 1-16,-17 0 1 0,0 0-5 0,12 0 2 15,-12 0 6-15,0 0-6 0,0 0 1 0,0 0 9 16,0 0-6-16,15 0-5 0,-15 0-1 0,0 0-5 16,0 0 9-16,0 0 1 0,11-4-3 0,-11 4-3 0,0 0 5 15,0 0-2-15,15-1 1 0,-15 1 1 16,0 0-8-16,0 0 6 0,9-4 1 0,-9 4-4 15,0 0 5-15,0 0-2 0,0 0-12 0,0 0-8 16,0 0-9-16,0 0-7 0,0 0-20 0,0 0-26 0,0 0-22 16,0 0-57-16,0 0-88 0,-35 9-270 0,35-9 120 15</inkml:trace>
</inkml:ink>
</file>

<file path=ppt/ink/ink353.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in"/>
          <inkml:channel name="T" type="integer" max="2.14748E9" units="dev"/>
        </inkml:traceFormat>
        <inkml:channelProperties>
          <inkml:channelProperty channel="X" name="resolution" value="393.73947" units="1/cm"/>
          <inkml:channelProperty channel="Y" name="resolution" value="393.73947" units="1/cm"/>
          <inkml:channelProperty channel="F" name="resolution" value="249.9771" units="1/in"/>
          <inkml:channelProperty channel="T" name="resolution" value="1" units="1/dev"/>
        </inkml:channelProperties>
      </inkml:inkSource>
      <inkml:timestamp xml:id="ts0" timeString="2023-08-11T05:35:17.628"/>
    </inkml:context>
    <inkml:brush xml:id="br0">
      <inkml:brushProperty name="width" value="0.04667" units="cm"/>
      <inkml:brushProperty name="height" value="0.04667" units="cm"/>
      <inkml:brushProperty name="color" value="#3165BB"/>
      <inkml:brushProperty name="fitToCurve" value="1"/>
    </inkml:brush>
  </inkml:definitions>
  <inkml:trace contextRef="#ctx0" brushRef="#br0">47-1 65 0,'0'0'80'0,"0"0"-11"0,0 0-3 16,0 0-6-16,0 0-15 0,9 6 3 0,-9-6-11 0,0 0-6 15,0 0-9-15,0 0-2 0,0 0-4 0,0 0-10 16,0 0 7-16,0 0-1 0,0 0-1 0,0 0 4 15,0 0 4-15,0 0-10 0,0 0 14 16,0 0 5-16,0 0 2 0,0 0 5 0,0 0 1 0,0 0-2 16,0 0 8-16,0 0-5 0,0 0-1 0,0 0 1 15,0 0-4-15,0 0-5 0,0 0-3 0,0 0-1 0,0 0-1 16,0 0-1-16,0 0-7 0,0 0 1 0,0 0-7 16,0 0 5-16,0 0 0 0,0 0-4 15,0 0-5-15,0 0 8 0,0 0 0 0,0 0-8 0,0 0 6 16,0 0 5-16,0 0-4 0,0 0 4 0,0 0 0 15,0 0-6-15,0 0 8 0,0 0-2 0,0 0 3 16,0 0-2-16,0 0-1 0,0 0 0 0,0 0 0 16,0 0 0-16,0 0-6 0,0 0 6 0,0 0 2 15,0 0 0-15,0 0 1 0,0 0 2 0,0 0-2 16,0 0 4-16,0 0-1 0,0 0 2 0,0 0 1 16,0 0-4-16,0 0 5 0,0 0-3 0,0 0 1 15,0 0-6-15,0 0 3 0,0 0 0 0,0 0-9 16,0 0 1-16,0 0-2 0,0 0-2 0,0 0-3 0,0 0 2 15,0 0 3-15,0 0-1 0,0 0-4 16,0 0-4-16,0 0 0 0,0 0 2 0,0 0 2 16,0 0-5-16,-9 18 2 0,9-18 0 0,0 0 1 0,0 0-1 15,-4 14 2-15,4-14-10 0,0 0 6 0,0 14-2 16,0-14-6-16,-3 14 13 0,3-14-3 0,-3 7-3 16,3-7 0-16,-3 17 8 0,3-17-7 0,-3 12 1 15,3-12 1-15,-5 11 0 0,5-11-7 0,-3 15 8 16,3-15-7-16,-3 15 3 0,3-15-1 0,-3 13 3 15,3-13-6-15,0 18 3 0,0-18 2 0,0 14 2 16,0-14 2-16,-3 18-4 0,3-18 0 0,0 17 3 16,0-17-8-16,3 15 5 0,-3-4-1 0,0-11 6 15,0 18-1-15,0-9-6 0,0-9 3 0,0 17 0 16,0-10-5-16,0-7 5 0,0 18 1 0,0-8-4 16,0-10 0-16,0 20 0 0,0-9 1 0,0-11 3 15,0 18-2-15,0-8 1 0,0-10-11 0,0 17 7 0,-3-6-2 16,3-11 6-16,0 20-1 0,0-10 0 15,0 1-2-15,0-11 3 0,-3 18-1 0,0-11-2 16,3-7 6-16,-1 18-4 0,1-18-2 0,0 13 3 0,0-13 2 16,0 16-9-16,0-16 9 0,-3 15 0 0,3-15-1 15,3 18 4-15,-3-18-1 0,-3 11-2 0,3-11 1 16,0 17 2-16,0-17-2 0,-3 14 1 0,3-14-3 16,0 11 5-16,0-11-8 0,0 13 6 0,0-13 0 15,0 17-2-15,0-17 2 0,0 14-1 0,0-14 2 16,-3 15-3-16,3-15 2 0,3 11-2 0,-3-11 0 15,0 15 0-15,3-8-4 0,-3-7 0 0,0 15 2 16,0-15 0-16,0 12 0 0,0-12-2 0,4 15 2 0,-4-7 4 16,0-8-1-16,3 15-6 0,-3-15 0 15,3 14 7-15,-3-14-5 0,0 18 5 0,0-9-5 16,0-9 2-16,0 18-1 0,0-8 2 0,3-2-2 0,-3-8 2 16,0 17-14-16,0-8 10 0,0-9 3 15,3 19 3-15,-3-9-3 0,3 0-3 0,-3-10 2 16,0 18 0-16,3-7-3 0,-3-11 3 0,2 20 1 0,1-11-1 15,0 0-4-15,-3-9 5 0,0 22-2 0,3-15 1 16,-3 4-2-16,0-2 2 0,0-9-3 0,0 22 0 16,3-12 1-16,-3-1 5 0,0-9-4 0,0 19 1 15,0-9 1-15,0-10 0 0,3 16 1 0,-3-7-3 16,0-9-4-16,0 17 7 0,0-8 0 0,0-9-2 16,0 16 1-16,0-16 1 0,0 16 3 0,0-5-2 15,0-11-8-15,0 16 8 0,0-16-4 0,0 16 2 16,0-6 5-16,0-10-6 0,4 16 0 0,-1-7 2 15,-3-9 1-15,0 20-2 0,3-14-2 0,-3-6 0 16,0 18 3-16,0-10-1 0,0-8-3 0,3 17 0 16,-3-10 0-16,0-7 3 0,3 15-2 0,-3-15-2 15,3 15 0-15,-3-15 3 0,0 15 0 0,0-15 0 0,0 14 1 16,0-14-3-16,0 11 0 0,0-11 1 0,0 15 4 16,0-15-5-16,0 14 4 0,0-14 0 0,1 11 2 15,-1-11 5-15,3 12 0 0,-3-12-5 0,0 14 3 16,3-7-5-16,-3-7 1 0,0 18 3 0,0-18-2 15,-3 13-3-15,3-13 4 0,3 13-2 0,-3-13 2 16,0 12-7-16,0-12 4 0,6 15-2 0,-6-15 2 16,0 12-3-16,0-12 2 0,-3 14 0 0,3-14 1 15,3 9-2-15,-3-9-4 0,5 12 4 0,-5-12 4 16,0 11-7-16,0-11 5 0,1 10-2 0,-1-10-4 16,2 16 4-16,-2-16 2 0,6 10-3 0,-6-10-1 0,0 9 1 15,0-9 1-15,0 12 1 0,0-12 2 16,3 12-6-16,-3-12 3 0,3 14 2 0,-3-14-2 0,3 11 1 15,-3-11-2-15,-3 11 2 0,7-1 4 16,-4-10-2-16,0 14 6 0,0-14-3 0,2 13 0 0,-2-13 2 16,1 15-2-16,-1-15-2 0,3 14 1 0,-3-14 2 15,3 13-4-15,-3-13 0 0,0 15 3 0,0-15-6 16,0 14 4-16,0-14-3 0,3 11 2 0,-3-11 0 16,3 15-1-16,-3-15-3 0,0 13 4 0,0-13 0 15,3 10-2-15,-3-10-1 0,0 11 1 0,0-11 0 16,0 12-1-16,0-12 2 0,2 12 1 0,-2-12-2 15,0 0 0-15,0 17 1 0,0-17 2 0,0 11-2 16,0-11 0-16,0 13-4 0,0-13 5 0,0 12-3 16,0-12 4-16,0 10-3 0,0-10 2 0,0 0-2 15,0 16 3-15,0-16-4 0,0 11 1 0,0-11 0 16,0 0-2-16,0 15 1 0,0-15 4 0,3 12-5 16,-3-12 5-16,0 11-2 0,0-11 4 0,0 0 0 15,3 11 0-15,-3-11 2 0,0 0 2 0,3 11 1 0,-3-11-4 16,0 0 4-16,0 14-1 0,0-14-1 0,0 0 3 15,0 0-5-15,0 14 5 0,0-14-5 0,0 0 4 16,0 0-2-16,3 8-5 0,-3-8 3 0,0 0 1 16,0 0-5-16,0 0 5 0,0 0-2 0,3 10 6 15,-3-10-1-15,0 0 6 0,0 0 3 0,0 0 4 16,0 0 3-16,0 0 2 0,0 0 4 0,0 0 2 16,0 0-4-16,0 0 3 0,0 0-4 0,0 0-2 15,0 0-3-15,0 0 3 0,0 0-5 0,0 0-3 0,0 0-2 16,0 0-2-16,0 0-1 0,0 0-2 15,0 0-1-15,0 0-7 0,0 0 2 0,0 0-2 16,0 0-12-16,0 0-9 0,0 0-20 0,0 0-25 0,0 0-19 16,0 0-22-16,0 0-30 0,0 0-26 0,0 0-35 15,0 0-71-15,0 0-143 0,0 0-438 16,0 0 193-16</inkml:trace>
</inkml:ink>
</file>

<file path=ppt/ink/ink354.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in"/>
          <inkml:channel name="T" type="integer" max="2.14748E9" units="dev"/>
        </inkml:traceFormat>
        <inkml:channelProperties>
          <inkml:channelProperty channel="X" name="resolution" value="393.73947" units="1/cm"/>
          <inkml:channelProperty channel="Y" name="resolution" value="393.73947" units="1/cm"/>
          <inkml:channelProperty channel="F" name="resolution" value="249.9771" units="1/in"/>
          <inkml:channelProperty channel="T" name="resolution" value="1" units="1/dev"/>
        </inkml:channelProperties>
      </inkml:inkSource>
      <inkml:timestamp xml:id="ts0" timeString="2023-08-11T05:35:18.674"/>
    </inkml:context>
    <inkml:brush xml:id="br0">
      <inkml:brushProperty name="width" value="0.04667" units="cm"/>
      <inkml:brushProperty name="height" value="0.04667" units="cm"/>
      <inkml:brushProperty name="color" value="#3165BB"/>
      <inkml:brushProperty name="fitToCurve" value="1"/>
    </inkml:brush>
  </inkml:definitions>
  <inkml:trace contextRef="#ctx0" brushRef="#br0">42-1 83 0,'0'0'111'16,"0"0"-6"-16,0 0-6 0,0 0-8 0,0 0-7 15,0 0-8-15,0 0-5 0,0 0-4 0,0 0-3 16,-6-7-9-16,6 7-2 0,0 0 2 0,0 0 0 0,0 0-4 15,0 0-7-15,0 0-6 0,0 0 6 16,0 0-9-16,0 0-2 0,0 0 1 0,0 0-4 0,0 0-13 16,0 0 4-16,0 0 1 0,0 0-8 0,0 0 3 15,0 0-4-15,0 0 0 0,0 0-1 0,0 0-5 16,0 0-1-16,0 0 2 0,0 0 2 0,0 0-3 16,0 0-1-16,0 0-4 0,0 0 4 0,0 0 1 15,0 0-2-15,0 0-1 0,0 0 3 0,0 0-2 16,0 0 3-16,0 0-1 0,0 0 2 0,0 0-1 15,0 0-3-15,0 0-4 0,0 0 6 0,0 0-5 16,0 0-4-16,-14 18 3 0,14-18 0 0,0 0-9 16,0 0-5-16,0 0-9 0,0 0 2 0,0 0-5 15,0 0-1-15,0 0-6 0,0 0 1 0,0 0 5 16,0 0-6-16,0 0 6 0,0 0-3 0,0 0 9 16,0 0-4-16,0 0-7 0,0 0 1 0,-22-5-8 0,22 5-29 15,0 0-31-15,0 0-75 0,0 0-188 0,0 0 84 16</inkml:trace>
</inkml:ink>
</file>

<file path=ppt/ink/ink355.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in"/>
          <inkml:channel name="T" type="integer" max="2.14748E9" units="dev"/>
        </inkml:traceFormat>
        <inkml:channelProperties>
          <inkml:channelProperty channel="X" name="resolution" value="393.73947" units="1/cm"/>
          <inkml:channelProperty channel="Y" name="resolution" value="393.73947" units="1/cm"/>
          <inkml:channelProperty channel="F" name="resolution" value="249.9771" units="1/in"/>
          <inkml:channelProperty channel="T" name="resolution" value="1" units="1/dev"/>
        </inkml:channelProperties>
      </inkml:inkSource>
      <inkml:timestamp xml:id="ts0" timeString="2023-08-11T05:35:22.141"/>
    </inkml:context>
    <inkml:brush xml:id="br0">
      <inkml:brushProperty name="width" value="0.04667" units="cm"/>
      <inkml:brushProperty name="height" value="0.04667" units="cm"/>
      <inkml:brushProperty name="color" value="#3165BB"/>
      <inkml:brushProperty name="fitToCurve" value="1"/>
    </inkml:brush>
  </inkml:definitions>
  <inkml:trace contextRef="#ctx0" brushRef="#br0">11 149 94 0,'0'0'104'0,"0"0"-24"0,-3 11 10 0,3-11-7 15,0 0-3-15,0 0-7 0,0 0 0 0,-6 7-7 16,6-7 1-16,0 0-1 0,0 0-8 0,0 0-4 16,0 0-5-16,-3 11-2 0,3-11 0 0,0 0-3 0,0 0-3 15,0 0 5-15,0 0-2 0,0 0 0 16,0 0-2-16,0 0-4 0,0 0-1 0,0 0-1 0,0 0 1 15,0 0-6-15,0 0 1 0,2 17-2 16,-2-17-3-16,0 0-3 0,0 0 0 0,0 0-1 16,0 0 0-16,0 0-1 0,0 0-4 0,0 0 4 0,0 0 1 15,0 0-1-15,0 0 5 0,1 9 1 0,-1-9 3 16,0 0-1-16,0 0 2 0,0 0 2 0,0 0-5 16,0 0-3-16,0 0 4 0,0 0-4 0,0 0-3 15,0 0-1-15,0 0 1 0,0 0-5 0,0 0-3 16,20-2-1-16,-20 2 1 0,0 0 0 0,0 0-3 15,0 0-1-15,22-5-4 0,-22 5 1 0,12-2 0 16,-12 2-2-16,13-4 3 0,-13 4-4 0,17-2 4 16,-17 2-4-16,16-1 3 0,-7-2-2 0,-9 3-1 15,17-3 0-15,-17 3 2 0,16 0-4 0,-16 0-4 16,16 0 2-16,-16 0-1 0,17-4 5 0,-17 4-4 0,16 0-1 16,-7-1 1-16,-9 1 2 0,14 0-2 15,-4-6 5-15,-10 6-4 0,16 0 3 0,-4 0-3 0,-12 0 1 16,14-5-1-16,-2 4 0 0,-2 0-2 0,-10 1 1 15,22-4-4-15,-11 4 0 0,5-3-1 0,-1-1 3 16,-1 4 4-16,2-3-3 0,0 2 1 0,4 1 0 16,-7-2 0-16,2 1-3 0,2 1 2 0,-1-3 1 15,0 2 1-15,1 1-1 0,-1-2-1 0,1 4 2 16,-8-2 0-16,7-2-1 0,-3 2-2 0,-13 0 1 16,29 0-2-16,-19 0 2 0,7 0 0 0,-5 2-2 15,-12-2 1-15,26-2-1 0,-9 2 4 0,-8 0-1 16,10 0 1-16,-3 0-4 0,1 2 3 0,2-2-2 15,-5 0 2-15,2-2-2 0,4 4 1 0,-1-2 0 16,-1 0-1-16,-2 1 3 0,4-1-1 0,-4-1 2 16,3 1-2-16,2-2 0 0,-6 2-2 0,5 0 2 0,-1 0-3 15,3 0 5-15,-4 0-6 0,2 0 3 0,-1 0-1 16,6-4 3-16,-8 4-3 0,2 0 3 0,1-1-3 16,-1 1 0-16,0 0 4 0,-2 0-1 0,2-3-5 15,0 3 4-15,1-2-1 0,-4 2 0 0,1 0-2 16,-1-1 0-16,3 1 3 0,-2-2-1 0,-2 4 0 15,-2-4-1-15,4 4 0 0,-1-2-2 0,-1-2 5 16,-15 2-4-16,24-3 2 0,-9 3 2 0,-2-1-2 16,-2 2 1-16,-11-1-2 0,22-1 1 0,-13 0-1 15,-9 1 3-15,19 0 2 0,-8-3-3 0,-11 3-5 16,16 3 4-16,-16-3-1 0,17-3-4 0,-17 3 4 16,13 0 0-16,-13 0 2 0,15-1 2 0,-15 1-1 0,18 0-2 15,-18 0 1-15,12 4 1 0,-12-4-2 0,13 0-3 16,-13 0 1-16,17 0 0 0,-17 0 1 15,17 0 1-15,-17 0 1 0,17-3-3 0,-17 3 3 0,19 0 0 16,-8 0-1-16,-11 0 0 0,19-1 0 0,-9-1-5 16,-10 2 6-16,20-1-1 0,-8 2 2 0,-12-1 2 15,22 0-4-15,-11 0 1 0,2 0 0 0,-13 0-3 16,25 0 0-16,-8 0 4 0,-4 0-2 0,-1 0-1 16,-1 2-1-16,5-1 5 0,0-1-3 0,1 3-3 15,-2-3 3-15,1 0 0 0,-2 1 0 0,2 0 3 16,-3-1-3-16,5 0 0 0,-4-1-3 0,5 1 3 15,-3 1 0-15,1-1 2 0,-1 0 0 0,-2 0 0 16,4 0-1-16,-3 0 0 0,-1 3-3 0,3-6 3 0,-4 6 2 16,7-3-5-16,-7 0 3 0,5 0-2 15,-5 2 1-15,4-4 3 0,-1 2-3 0,-5-3-1 16,-11 3 0-16,25-1 0 0,-10 2-2 0,1 2 3 0,-2-3-2 16,-1 0 4-16,1 0 0 0,-1 0-4 15,2 0-1-15,-2 0 4 0,4 0 1 0,-5 2-1 16,-12-2-6-16,25 0 7 0,-9 0-2 0,-2 0 2 0,-1 0-3 15,-2 0 1-15,-11 0-1 0,22 0 1 16,-11 1-3-16,5 1 5 0,-7-2-2 0,9 0 3 0,-18 0-1 16,24 0-1-16,-8 0-1 0,-4 0 1 0,3 2 1 15,-15-2-2-15,22 0 0 0,-10-2 3 0,2 2-4 16,-14 0 2-16,26 0-1 0,-11 0-3 0,2 0-2 16,-4 2 7-16,2-2-7 0,-1 0 5 0,-1-2 2 15,3 0-2-15,-1 2 0 0,-15 0 4 0,27-1-6 16,-15-1 2-16,-1 2 0 0,-11 0 1 0,22 0-3 15,-9 0 1-15,1 0-1 0,1 0 2 0,-15 0 2 16,23 0-2-16,-11 0-1 0,-1 0 1 0,5-3 1 0,1 6-1 16,-2-3 1-16,-2 0 1 0,5 2 0 15,-3-2-1-15,1 0 1 0,1-2 0 0,-2 2-6 0,2 0 6 16,1 0-4-16,-3 2 2 0,5-1-3 0,-4-1 2 16,0 2 1-16,4-4-1 0,-5 2 0 0,4 0-2 15,-2 0 3-15,5-1 0 0,-6 1 3 0,4 0-6 16,-1 0 1-16,-2 0 0 0,2-2 2 0,0 2 2 15,1-3-3-15,-1 3-2 0,2-1 6 0,-3 1-7 16,7-1 8-16,-8 1-6 0,2-3 0 0,0 2 2 16,-1-1-1-16,-1 1-1 0,-1-2 2 0,3 3-2 15,1-1 3-15,-4-1 1 0,-1 2 0 0,2-1 1 0,-3-2-3 16,4 3 0-16,-3-1 3 0,5 1-2 16,-2-1 0-16,-3 1-3 0,2-2 3 0,0 1-3 15,1-1 2-15,-2 2-1 0,2-4 2 0,0 4-2 0,1-1-1 16,-2 0 4-16,-2 1-4 0,4 0 4 0,0 0-6 15,-1-1 3-15,-1 1 5 0,1-3-5 16,1 3 1-16,-4 0 0 0,4-1-3 0,1 1 6 0,-1-2-6 16,-1 4 6-16,-2-4-3 0,4 2-3 0,-2 0 3 15,-3 0-1-15,-1 2-1 0,4-2 4 0,2 0-1 16,-4-4-2-16,2 6 1 0,1 0-2 0,1-2-1 16,-7 0 6-16,7 0-4 0,-4 0 1 0,2 1 0 15,-3-1-4-15,3-1 2 0,-3 1 2 0,3-2 1 16,-1 4 1-16,0-2-4 0,1-2 2 0,-2 2 0 15,1-2-1-15,2 2 0 0,-3 0 1 0,2 0 0 16,2 0 2-16,-4-2-4 0,3 1 2 0,1 1 0 16,-1 0 0-16,1 0-2 0,-1 0 3 0,0-3 1 0,2 3-8 15,-1 0 5-15,5 0 4 0,-7 0 1 16,4-1-3-16,1 1 0 0,-2-3-1 0,2 6 0 16,-3-6 2-16,-1 2-3 0,1 1 3 0,-3 0-6 0,9-3 7 15,-7 3-3-15,1-3 0 0,-1 3 0 0,0-3 2 16,2 6-3-16,-1-6 1 0,0 2 2 0,0 1-2 15,-1 0 0-15,1-1 0 0,5 1 0 0,-4-2-1 16,6 1 0-16,-8-1 3 0,1-2 1 0,2 4 1 16,-3 0-2-16,7 0-4 0,-7 0-1 0,5-3 3 15,-2 0-1-15,-2 3 1 0,2 0 0 0,3 0-8 16,-4 0 8-16,-1 0 1 0,-1 3-3 0,2-3 2 16,-3 0-2-16,3 3 3 0,1-3 2 0,-4 0 0 15,-2 2-2-15,2 0-3 0,0 0 4 0,-1-2 0 16,2 1-1-16,-1 1-1 0,1-2-2 0,1 1 4 15,-4-1-4-15,2 1 1 0,1-1 0 0,-2 3 3 16,1-3-1-16,1 3 1 0,-3 0-5 0,4-3 5 0,2 1-2 16,-4-1 2-16,1 3-7 0,1-2 7 0,-1-1-2 15,7 0-3-15,-7 3 6 0,0-3-1 16,2-3-4-16,2 3 4 0,-1 0 1 0,-4 0-2 0,10 0 3 16,-10 0-3-16,4 0-3 0,-2 0 3 0,1 0-3 15,-2-1 2-15,0-2-1 0,2 3 3 0,-1 3-4 16,1-6 5-16,-2 2-4 0,5-2-1 0,-5 0 2 15,1 3 1-15,-1 0-3 0,-1-3 2 0,1 2-8 16,1 0 8-16,-5-1 4 0,1 1-4 0,0 1 0 16,4-2-1-16,-4 2 1 0,4-2 3 0,-1 0-2 0,-4 2-1 15,3-3 1-15,1 3 0 0,1-3-2 16,-4 3-1-16,3-3 0 0,-1 3 4 0,2-4-1 16,-4 4-2-16,2 0 2 0,-3 0 1 0,4 0-2 0,-1-1 2 15,-3 2-1-15,4-2-4 0,-4 1 4 16,3 0-6-16,-3 0 8 0,2-3-3 0,-1 3 0 15,2 0-2-15,0 3-1 0,-2-3 5 0,2 1-2 16,-1 1-5-16,0-4 6 0,1 4 1 0,-3-2-3 0,3 0-1 16,-1-2 2-16,-3 2 4 0,4 2-2 0,-3-2-2 15,5 0 0-15,-2 0-1 0,-4-2 5 0,4 2-1 16,-1-1-2-16,1 1-2 0,1 0-1 0,0-3 4 16,1 3-5-16,-4 0 0 0,2 0 3 0,0 0-3 15,-2 0 2-15,4 0 4 0,-2 0 1 0,1 0-4 16,0 0 1-16,-2 0-3 0,4 3 0 0,-2-6 2 15,2 3 0-15,-2 0 0 0,7 0 0 0,-7 0 3 16,7 0-3-16,-6 0 0 0,0 0 0 0,5 0 1 16,-1-1-1-16,-5-2 3 0,-1 3 0 0,3-1-2 0,5-1-1 15,-7 4-2-15,6-5 1 0,-7 0-1 0,8 3 5 16,-9-1-4-16,9-1 1 0,-8-2-1 0,1 4 3 16,0 0-3-16,1 0 1 0,-2 0-5 15,1-2 6-15,0 1 2 0,-2 1 0 0,1 0-4 0,1 0 0 16,-2 0 3-16,0 0-3 0,1 0 3 0,-3-2-3 15,0 2-3-15,2 0 6 0,-2 0-5 0,1 0 3 16,0 0-2-16,-1 2 2 0,-1-1-6 0,4-1 8 16,-4 0 3-16,1 0-6 0,2 0 4 0,-1 2-2 15,-2 2-2-15,2-4 0 0,-3-4-1 0,4 4 4 16,-1 4-4-16,-1-4-1 0,3 2 3 0,-2-2 1 16,-1 0-1-16,2 0-1 0,-2 1 0 0,-2-2 4 15,2 1-1-15,3 0 1 0,-3 0-6 0,3 0 5 16,-3 0 0-16,1-2-2 0,0 2-2 0,1 0 0 0,-1 0 4 15,-1 0-2-15,2 0 3 0,-2 0-1 0,-1 2-3 16,4-4 0-16,0 4-5 0,2-4 8 16,-4 2-1-16,-3 0 2 0,4 0-3 0,4 0-1 0,-6 0 1 15,3 0-1-15,1 0 2 0,-4-4 0 0,1 4 1 16,4-2-2-16,-2 4 2 0,-1 2-4 0,3-8 3 16,-4 2 2-16,2 2 2 0,-1 0-6 0,0-1-1 15,3 1 3-15,-5 1-2 0,3-2 4 0,-2 1-5 16,0 1 4-16,-1-1-3 0,0 2 2 0,2-4-3 15,-2 2 2-15,2 2-2 0,-3-2 2 0,1 0 2 16,0 0-3-16,3 0 1 0,-3 0-1 0,1 0 3 16,0 4-3-16,-1-8 2 0,3 4-3 0,-3 0 4 15,1 0-5-15,1 0 3 0,-4 0 3 0,-13 0-2 16,30 0 0-16,-15 0-3 0,-3 0-1 0,1 4 2 16,2-4 2-16,-1 0 1 0,4-4-5 0,-5 4 1 0,2 0 1 15,0-2 1-15,1 2 2 0,-1-3-1 0,0 3-2 16,2 2 1-16,-7-2 2 0,6-2-4 0,-1 2 6 15,0-2-2-15,-1 2-5 0,2 0 7 16,-3 0-11-16,2 0 8 0,3 0-1 0,-3 0 1 0,0 0-2 16,-3 0 1-16,1 0-1 0,1 2 2 0,1-2-1 15,1 0 0-15,-1 0 2 0,0 2-1 0,1-2-1 16,-1 1 0-16,-1-1-2 0,1 0 3 0,-3 2-2 16,3-4 2-16,1 4 0 0,-1-2-4 0,0 0 1 15,1 4-8-15,-1-4 11 0,0 0-2 0,3-4 5 16,-3 4-3-16,1 4 0 0,-1-4-2 0,0 0-2 15,3 0 4-15,-3 0 0 0,3 0 0 0,-2 0 0 16,1 2-1-16,-1-2 1 0,0-2 1 0,-1 2-1 16,0 0 1-16,2 2-2 0,-3-4-1 0,0 2-1 0,-14 0 3 15,25 0 1-15,-13 0-3 0,-1 0-2 0,1 0 1 16,-12 0 5-16,20 0 0 0,-9-4-5 0,-11 4 3 16,21 0-3-16,-21 0-1 0,16 0 6 0,-4-2-5 15,-12 2 4-15,18 0-4 0,-18 0 3 0,16 0 0 16,-16 0 0-16,18 0 0 0,-18 0-1 0,20 0-5 15,-11 0 5-15,-9 0-1 0,18 2 2 0,-18-2-3 16,14-2 3-16,-3 4-1 0,-11-2 0 0,15 0 1 16,-15 0 0-16,18 4-2 0,-18-4 1 0,16 0 0 15,-8 0 1-15,-8 0-1 0,13 0 2 0,-13 0-5 16,0 0 3-16,18 0 0 0,-18 0-5 0,15 0 8 16,-15 0-2-16,16 3 2 0,-16-3-5 0,17 0 4 0,-7 3-4 15,-10-3 3-15,19 0-2 0,-19 0 0 16,17 0 4-16,-17 0-2 0,21-3-1 0,-11 3 5 15,-10 0-7-15,18-1 4 0,-18 1-3 16,15-2 3-16,-15 2-5 0,12 0 8 0,-12 0 1 0,9-4-4 0,-9 4 2 16,0 0-6-16,0 0-2 0,0 0-5 0,6-7-14 15,-6 7-14-15,0 0-15 0,0 0-27 0,0 0-23 16,-33-6-30-16,33 6-207 0,-25-4-366 0,13 3 163 16</inkml:trace>
</inkml:ink>
</file>

<file path=ppt/ink/ink356.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in"/>
          <inkml:channel name="T" type="integer" max="2.14748E9" units="dev"/>
        </inkml:traceFormat>
        <inkml:channelProperties>
          <inkml:channelProperty channel="X" name="resolution" value="393.73947" units="1/cm"/>
          <inkml:channelProperty channel="Y" name="resolution" value="393.73947" units="1/cm"/>
          <inkml:channelProperty channel="F" name="resolution" value="249.9771" units="1/in"/>
          <inkml:channelProperty channel="T" name="resolution" value="1" units="1/dev"/>
        </inkml:channelProperties>
      </inkml:inkSource>
      <inkml:timestamp xml:id="ts0" timeString="2023-08-11T05:35:25.155"/>
    </inkml:context>
    <inkml:brush xml:id="br0">
      <inkml:brushProperty name="width" value="0.04667" units="cm"/>
      <inkml:brushProperty name="height" value="0.04667" units="cm"/>
      <inkml:brushProperty name="color" value="#3165BB"/>
      <inkml:brushProperty name="fitToCurve" value="1"/>
    </inkml:brush>
  </inkml:definitions>
  <inkml:trace contextRef="#ctx0" brushRef="#br0">0 69 2 0,'0'0'93'0,"0"0"-5"0,2-8-16 0,-2 8 1 16,0 0 0-16,0 0-5 0,0 0-11 0,3-13 0 15,-3 13-2-15,0 0-3 0,0 0-3 0,0 0 2 16,6-8-4-16,-6 8-3 0,0 0-9 0,0 0 5 16,3-10 0-16,-3 10-4 0,0 0 1 0,0 0 0 15,3-10 3-15,-3 10-3 0,0 0-1 0,0 0 3 16,4-14-1-16,-4 14 3 0,0 0-5 0,0 0 5 0,0 0 0 16,0 0-7-16,0 0 5 0,3-7-3 0,-3 7-1 15,0 0-3-15,0 0 6 0,0 0-9 16,0 0 2-16,0 0-1 0,0 0-2 0,0 0-1 0,0 0 0 15,0 0-7-15,0 0-3 0,0 0-3 0,0 0 0 16,0 0-1-16,0 0 1 0,0 0-3 0,0 0 4 16,0 0-1-16,0 0 2 0,0 0 0 0,0 0-4 15,0 0-5-15,0 0 10 0,6 26-3 0,-6-26 3 16,0 0-12-16,3 15 10 0,-3-15 0 0,0 11 0 16,0-11-3-16,2 14-3 0,-2-14 6 0,0 12 2 15,0-12-2-15,0 17-1 0,0-17-5 0,0 19 4 16,0-11 1-16,0 6-2 0,0-4-1 0,0-10 1 0,0 25-3 15,-2-14 0-15,-1-1-1 0,3-10 0 0,0 18-1 16,-3-5 1-16,3-2-3 0,0-11 0 16,6 18 1-16,-9-3-1 0,3-6 1 0,-3 4-4 0,3-1 3 15,0 0-1-15,0 3-2 0,-6-6-2 0,6 2 2 16,0-11 2-16,0 19 2 0,0-8-3 0,-1-2 0 16,-2 5 0-16,3-14-1 0,0 21-2 0,0-7 3 15,-2-4-1-15,4 1 2 0,-2 0-9 0,0 3 9 16,0-14 0-16,3 21-2 0,-2-10 4 0,-1-1-6 15,3 5 3-15,-3-3-2 0,3 3-2 0,-3-3 1 16,0-1 1-16,3 2 3 0,0-3-4 0,3 3 6 16,-4 2-5-16,1-2 2 0,0-3-5 0,0 4 7 15,0-5-3-15,-2 2 0 0,4 0 0 0,-5-2 0 0,4 6 1 16,-4-1-4-16,3-1 3 0,0 2-1 0,0-1-4 16,0-1 3-16,1 2 0 0,-4 0 0 0,3-3 3 15,0 4-2-15,0-3 1 0,-1 4-5 0,2-5 0 16,1 3 4-16,-5-3-4 0,3 5 3 0,3-2 4 15,-5-1-1-15,4-1-6 0,-1 2 1 16,-1 0 5-16,3 1-3 0,0 0 1 0,-4-1-4 0,4-1 7 16,0 1-3-16,-3 2 1 0,1-3-4 0,2 3-1 15,0-1 2-15,-2-4-1 0,-1 3 1 0,3 2 1 16,-3-3 4-16,3-1-1 0,-1 4-3 0,-2-4-5 16,0 3 9-16,3-3-3 0,-2 2 4 0,-1 2-9 15,3 0 4-15,-3-2-2 0,-1 3 3 0,2-3-1 16,-2 3 2-16,1-3 1 0,0 3-3 0,-3-1 2 15,7 3 2-15,-4-4-1 0,0 1-1 16,0 1-1-16,0 1 4 0,-3-4 0 0,6 9-1 0,-5-7-4 16,2 0 3-16,0 1 0 0,3-4 0 0,-4 4 2 0,2-1-3 15,1 0-2-15,-2 1 5 0,0-2-5 16,1-1 3-16,-2-1-2 0,2 5 2 0,-1-4 0 16,0 1-4-16,0-1 6 0,0 1-2 0,-1-3-2 0,4 5 2 15,-5-8 0-15,4 5 0 0,-3-2-1 0,-2 4 2 16,5-5 2-16,-5-2-4 0,1 0 0 0,2 1 1 15,-3 3-2-15,2-4 2 0,-2 5 0 0,3-4 0 16,0-2 4-16,0 2 2 0,-3-11-2 0,3 19 5 16,-2-7-6-16,-1-2 5 0,0-10-2 0,2 19-3 15,-2-13 3-15,1 7 1 0,-1-13-3 0,3 14-3 16,-3-3 1-16,6-3 0 0,-6-8-1 0,0 18 1 16,3-10-2-16,-3 3 3 0,0-11-3 0,5 15-2 15,-4-7 2-15,-1-8-1 0,0 16-2 0,0-16 5 16,0 18-2-16,0-8 1 0,0-10-2 0,2 17-1 15,-2-9 5-15,0-8-3 0,0 17-2 0,0-17 5 16,0 18-6-16,0-10 4 0,0-8 0 0,-2 16 2 0,4-6-3 16,-2-10-2-16,0 19 1 0,3-11 0 0,-3-8 0 15,-3 16 2-15,6-7-4 0,-3 1 2 16,0-10-1-16,0 18 2 0,0-10-2 0,0-8 3 16,0 21-4-16,0-12 3 0,0-9-3 0,0 17-2 0,0-6 2 15,0-11-1-15,3 19 1 0,-3-13 1 0,0-6 2 16,3 20 2-16,-3-12-3 0,0 2 1 0,0-10-3 15,0 19 5-15,0-9-7 0,0-10 5 0,3 17-3 16,-2-7 1-16,-1-10-1 0,0 18 3 0,3-11 0 16,-3-7-2-16,3 17 2 0,-3-17 0 0,3 15-3 15,-3-5 1-15,0-10 0 0,3 14 3 0,-3-14-2 16,0 12 1-16,3-5-2 0,-3-7 2 0,0 12-2 16,0-12 5-16,3 12-4 0,-3-12 1 0,2 16-3 15,-2-16 3-15,3 10-2 0,-3-10-1 0,0 10-1 16,0-10 5-16,1 11-4 0,-1-11 3 0,2 10-3 15,-2-10 2-15,1 11-2 0,-1-11 3 0,0 0 2 16,0 12-1-16,0-12-4 0,0 0 2 0,0 16-2 0,0-16 2 16,0 0-1-16,0 11 0 0,0-11 1 0,1 10 4 15,-1-10-5-15,0 0 2 0,0 0-2 0,-1 14 5 16,1-14-1-16,0 0-1 0,-1 14 0 0,1-14-2 16,0 0 3-16,0 0 0 0,0 14-3 0,0-14 4 15,0 0-3-15,-2 9 3 0,2-9-1 0,0 0-2 16,-1 12 1-16,1-12 2 0,0 0 0 0,0 14 0 15,0-14 1-15,0 0-2 0,-3 10-1 0,3-10 1 16,0 0 0-16,0 14-1 0,0-14 0 0,0 0-4 16,-2 14 1-16,2-14 2 0,0 0-1 0,-3 9 3 15,3-9-4-15,0 0 2 0,0 0-1 0,-3 12-2 16,3-12 1-16,0 0 3 0,0 0 0 0,0 0 2 16,0 0 0-16,0 0 1 0,0 0 1 0,3 15-1 0,-3-15 4 15,0 0 1-15,0 0 0 0,0 0 1 16,0 0-2-16,0 0 3 0,0 0 0 0,0 0-2 0,0 0-1 15,0 0-3-15,0 0 2 0,0 0-2 0,0 0-6 16,0 0 7-16,0 0-5 0,0 0 1 0,0 0 2 16,0 0 1-16,0 0-6 0,0 0 2 0,0 0 1 15,0 0 1-15,0 0-2 0,0 0 2 0,0 0-1 16,0 0 2-16,0 12 2 0,0-12 3 0,0 0-1 16,0 0 3-16,0 0 2 0,0 0-4 0,0 0-1 15,0 0 0-15,0 0-2 0,0 0-2 0,0 0 1 16,0 0-4-16,0 0 0 0,0 0 0 0,0 0 1 15,0 0-2-15,0 0-1 0,0 0 2 0,0 0-4 16,0 0 6-16,-6 10-5 0,6-10 1 0,0 0-1 0,0 0-1 16,0 0 3-16,0 0-2 0,0 0 1 0,0 0 2 15,0 0-4-15,0 0 4 0,0 0-4 16,0 0 3-16,6 12-3 0,-6-12 0 0,0 0-2 0,0 0 1 16,0 0-1-16,0 0 5 0,0 0-4 0,0 0 0 15,0 0 1-15,0 0 0 0,0 0-3 16,0 0 4-16,0 0 1 0,0 0-4 0,0 0 3 15,0 0 4-15,0 0-5 0,0 0 3 0,0 0-2 16,0 0-1-16,0 0 0 0,0 0 4 0,0 0-5 0,0 0 2 16,0 0 0-16,0 0 2 0,0 0-1 0,0 0 4 15,0 0-3-15,0 0-4 0,0 0-13 0,0 0-22 16,0 0-27-16,0 0-25 0,0 0-25 0,0 0-42 16,0 0-47-16,22-17-259 0,-16 7-500 0,2 2 221 0</inkml:trace>
</inkml:ink>
</file>

<file path=ppt/ink/ink357.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in"/>
          <inkml:channel name="T" type="integer" max="2.14748E9" units="dev"/>
        </inkml:traceFormat>
        <inkml:channelProperties>
          <inkml:channelProperty channel="X" name="resolution" value="393.73947" units="1/cm"/>
          <inkml:channelProperty channel="Y" name="resolution" value="393.73947" units="1/cm"/>
          <inkml:channelProperty channel="F" name="resolution" value="249.9771" units="1/in"/>
          <inkml:channelProperty channel="T" name="resolution" value="1" units="1/dev"/>
        </inkml:channelProperties>
      </inkml:inkSource>
      <inkml:timestamp xml:id="ts0" timeString="2023-08-11T05:35:27.567"/>
    </inkml:context>
    <inkml:brush xml:id="br0">
      <inkml:brushProperty name="width" value="0.04667" units="cm"/>
      <inkml:brushProperty name="height" value="0.04667" units="cm"/>
      <inkml:brushProperty name="color" value="#3165BB"/>
      <inkml:brushProperty name="fitToCurve" value="1"/>
    </inkml:brush>
  </inkml:definitions>
  <inkml:trace contextRef="#ctx0" brushRef="#br0">0 320 67 0,'0'0'102'0,"19"-3"-1"0,-19 3-11 16,14-1-8-16,-14 1-1 0,15 0 0 0,-15 0-4 16,17-2 0-16,-5 1-3 0,-12 1-8 15,21-3-5-15,-9 3-1 0,-1-3-7 0,-11 3-13 0,22-2 1 16,-12 0 5-16,-1 1-9 0,5-3-2 0,-1 4-4 16,-13 0 0-16,27-2-5 0,-12-2 0 15,0 2 4-15,-5 2-9 0,7 0 3 0,-4-1-3 0,5 1 0 16,-5-3-4-16,7 3-2 0,-1 0-4 0,-2-1-1 15,2 1-4-15,3 0 4 0,2 1-5 0,2-1 4 16,0 0-1-16,0-1 1 0,-1 1-21 0,4 1 24 16,-3 2-10-16,0-2 0 0,2 0 0 0,-1-1 4 15,-2 1-1-15,4-1-1 0,-3 4 3 0,1-4-6 16,3 0-1-16,-5 0 2 0,4 0-3 0,-2 0 5 16,-1 0-7-16,3 0 3 0,-4 0-3 0,2-4 3 0,-2 3 5 15,4 1-5-15,-4-1-2 0,2 0 4 16,-3-3-5-16,1 1 9 0,-5 0-6 0,5 2 0 0,-6-2-8 15,4-1 11-15,0 0-2 0,-3 2 0 16,-1-3-2-16,-1 4 12 0,-3 0-9 0,3-3-5 16,-2-1 3-16,2 3 2 0,-3-1 1 0,5 0-6 0,-6-1 4 15,4 1 2-15,-3 3-2 0,3-5-2 0,-3 4 3 16,-1-4-1-16,3 1-2 0,-2 2 1 0,2-2 1 16,-1 3 3-16,2-1-3 0,-3 1-3 0,3-3 5 15,-2 1-7-15,10 3 4 0,-13-3 0 0,2 2 1 16,3-3 1-16,0 2-2 0,-3 2-3 0,0 0 7 15,4-5 2-15,-3 5-10 0,2-1 6 0,2-3-2 16,-1 3 3-16,0 1-3 0,1-2-2 0,-1 0 3 16,-1-1 2-16,-1 1 5 0,2-2-5 0,-1 0 6 0,1 3-6 15,-1 1 5-15,7-3 5 0,-4 0-8 0,-3 1 1 16,3 0-1-16,-2 1-1 0,7-3 1 0,-1 1-5 16,-5-2 4-16,-3 5-3 0,6-3-1 0,-4 1 5 15,2 2-7-15,-2-3 5 0,5 0-3 0,-6 2 3 16,2 1-6-16,-1-3 7 0,-3 2-2 0,2-1 3 15,-3 1-5-15,3-5-1 0,-3 6 4 0,3-2 1 16,-3 2-4-16,-2-3 0 0,5 1-4 0,-6 2 4 16,-1-2 1-16,2 0 6 0,-1-2-5 0,-12 4-2 15,24-1 1-15,-11 0 2 0,1 0-1 0,1-2-2 16,-4 3 4-16,-11 0 0 0,21-1-6 0,-6-1 6 16,-3-1-1-16,3 3 3 0,-1-1-6 0,2 0 1 15,-1-2 1-15,0 3-2 0,1-1 1 0,-1 1 3 16,-2 0-4-16,2 0 6 0,2 0-15 0,-2-2 10 15,-15 2-1-15,28 0-2 0,-9 0 5 0,-1 0-1 16,-3 0 0-16,5 0-2 0,-2-4-3 0,-1 7 5 0,1-3 2 16,3-3 0-16,-4 3-3 0,2-1-1 15,-3 1-2-15,2 0-1 0,-1-2 2 0,2 2 3 16,-2 0-3-16,-1-4 4 0,3 3-6 0,-1 0 2 0,-1 0-4 16,2-3 8-16,-3 4-3 0,2-5-2 0,0 4 7 15,2-3-4-15,-1 1-1 0,0 2 2 0,-2-3 0 16,2 2-1-16,7-2 0 0,-7 3 0 0,0-3 0 15,1 2 3-15,-4-2-4 0,6 3 1 0,-4 1 2 16,8-1-2-16,-1-3 3 0,-7 3-1 0,3-1-3 16,-2 1 0-16,1-2 3 0,0 2 1 0,0-1-3 0,-1 2 0 15,5-1 4-15,-2-2-4 0,-4 2-2 16,2 1 4-16,1-3-6 0,-2 3 1 0,0-1 0 16,-1-1 1-16,2 2 5 0,-4 0 2 0,2 0-2 15,0 0-6-15,-2 0 4 0,2 0-2 0,-1 0 0 16,2 0 0-16,-1 0-3 0,0 0 8 0,-2 2 1 15,4-4 0-15,-5 2 0 0,4 0 4 0,-1 0-2 0,1 0 4 16,-2 0-3-16,0 0-2 0,1 0 0 0,2 0 2 16,-2 0-6-16,1 0 6 0,-1 0-6 0,1 0 3 15,1 2-3-15,-1-2 2 0,1 0 0 0,-3 1 0 16,1-1-11-16,2 0 14 0,-2 0-3 0,-1 4-5 16,6-1 6-16,-7-2-7 0,2-1-4 0,2 3 6 15,-4 0 2-15,3-2-1 0,1 1 1 0,-1-1 0 16,0 3 2-16,1-3-2 0,-2-1-1 0,0 1 1 15,1-1-2-15,0 4 0 0,-1-4 1 0,2 0 1 16,1 0 0-16,-3 0-2 0,2 2-3 0,0-1 3 16,-4-1-1-16,4 0 0 0,0 3-1 0,0-3 3 15,-1 0 0-15,2 0-1 0,-2 0-4 0,-1 0 2 16,2 1-2-16,1-1 9 0,1 0-4 0,-3 0-2 0,-1 4 3 16,0-4-8-16,0 0 10 0,1 2-6 0,1-2 0 15,5 1-4-15,-4 2 8 0,-3-3-5 0,3 0 3 16,-2 1-3-16,8 1 4 0,-2-2-2 0,-5 1 1 15,1-1-1-15,1 0 0 0,-2 3 1 0,5-3 0 16,-6 0-3-16,2 1 3 0,0-2-1 0,3 2-1 16,-5 0 3-16,5 1 0 0,-4-4-1 0,-3 2-2 15,3 0 0-15,-1 0-2 0,2 0 4 0,-2 0 0 16,1 0-3-16,-1 2 4 0,1-2-2 0,-2 0-1 16,1 0 2-16,2 0-1 0,-2 0-3 0,1-2 1 15,-1 4 6-15,6 1-3 0,-5-3-1 0,-1 0 2 16,6 0-4-16,-4 0 2 0,-1 4 1 0,1-8-1 0,-2 8 1 15,0-4 0-15,1 0-1 0,4-4-1 16,-5 4-1-16,6 0 2 0,-5 0-1 0,1 0-1 16,-2 0 9-16,0 0-9 0,7 0 3 0,-2 0-5 0,-5 0 5 15,0 0 3-15,8 0-2 0,-9 0-1 0,-1-5 0 16,2 5 0-16,3 0 2 0,-4-1-3 0,2 0 2 16,-1 1-3-16,0-3 5 0,2 2-7 0,2 1 2 15,0-2 4-15,3 1-2 0,-7 1-4 0,2 0-2 16,4 0 1-16,-5-3 3 0,-1 2-8 0,7 1 11 15,-9-2-3-15,0 4 3 0,2-4-11 16,2 2 11-16,-4 2-4 0,2-2 5 0,0 0 1 0,-1-2-6 16,3 2 3-16,-3 0 1 0,1 2-12 0,-2-2 15 15,1-2-3-15,-2 4 3 0,0-2-1 0,1 0-2 16,2 0-1-16,-1 0-4 0,-3 0 3 0,0 0 1 16,1 1-5-16,4-1 9 0,-4 3-4 0,1-6-1 15,-1 3-6-15,0-1 9 0,-1 1-6 0,0 0 3 0,3 0-2 16,-1 1 1-16,0-2-2 0,3 1 4 0,-1 0-3 15,-2 0 3-15,1 0 3 0,1-2-2 16,-1 2-5-16,-2 0 6 0,4 0 0 0,-1 0-5 0,-1 0-16 16,0 0 21-16,4 0-1 0,-5 0-11 0,3 0 8 15,-2-4 5-15,2 8-10 0,-1-4 8 0,0 0 0 16,7 0 4-16,-10 0-7 0,4-4 2 0,-7 3 2 16,2 1 1-16,1 0-1 0,1-3-8 0,1 6 6 15,-6-6 4-15,3 6-2 0,-1-3-2 0,3 0-2 16,-2-3 4-16,0 3-1 0,1 3-1 0,0-3 1 0,2-3-2 15,-3 6-1-15,3-3-1 0,3 1 2 16,-3-1 3-16,0 0 0 0,1 4-3 0,1-4-1 16,-1 0 2-16,0 2-1 0,-1-2-3 0,2 0 1 0,-5 1 4 15,3-1-3-15,-4 3-1 0,1-2 1 0,0-1-1 16,2 0 3-16,-5 0 0 0,-3 2 0 16,-9-2-1-16,20-2 0 0,-20 2 2 0,20 0 2 0,-10 0 2 15,-10 0-1-15,15 0 4 0,-15 0 3 0,14 0 2 16,-2 2 2-16,-12-2-5 0,16-2 6 0,-16 2-6 15,19 0 0-15,-19 0-1 0,18-1 0 0,-7 1 6 16,-11 0-5-16,22 0-1 0,-12 0 1 0,-10 0-2 16,23 1 2-16,-14-1-2 0,-9 0-5 0,21-1-2 15,-21 1 4-15,16 0 1 0,-16 0-3 0,13 1 0 16,-13-1 1-16,11 0-6 0,-11 0 3 0,0 0 4 16,12 2-4-16,-12-2 1 0,0 0-2 0,0 0-1 15,0 0-4-15,0 0-13 0,0 0-18 0,0 0-30 0,0 0-20 16,0 0-45-16,0 0-196 0,-39-9-354 15,30 5 157-15</inkml:trace>
</inkml:ink>
</file>

<file path=ppt/ink/ink358.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in"/>
          <inkml:channel name="T" type="integer" max="2.14748E9" units="dev"/>
        </inkml:traceFormat>
        <inkml:channelProperties>
          <inkml:channelProperty channel="X" name="resolution" value="393.73947" units="1/cm"/>
          <inkml:channelProperty channel="Y" name="resolution" value="393.73947" units="1/cm"/>
          <inkml:channelProperty channel="F" name="resolution" value="249.9771" units="1/in"/>
          <inkml:channelProperty channel="T" name="resolution" value="1" units="1/dev"/>
        </inkml:channelProperties>
      </inkml:inkSource>
      <inkml:timestamp xml:id="ts0" timeString="2023-08-11T05:35:30.268"/>
    </inkml:context>
    <inkml:brush xml:id="br0">
      <inkml:brushProperty name="width" value="0.04667" units="cm"/>
      <inkml:brushProperty name="height" value="0.04667" units="cm"/>
      <inkml:brushProperty name="color" value="#3165BB"/>
      <inkml:brushProperty name="fitToCurve" value="1"/>
    </inkml:brush>
  </inkml:definitions>
  <inkml:trace contextRef="#ctx0" brushRef="#br0">110 61 39 0,'-6'-10'117'0,"6"10"-17"0,0 0-16 16,0 0-1-16,0 0-8 0,0 0-5 0,-7-5 4 15,7 5-10-15,0 0 0 0,0 0-10 0,0 0-6 16,0 0-4-16,0 0-5 0,-6-15 3 0,6 15-6 16,0 0 0-16,-5-7 1 0,5 7 3 0,0 0-8 15,0 0 6-15,-3-14 4 0,3 14 6 0,0 0-10 0,0 0 3 16,0 0 1-16,0 0-1 0,0 0 4 0,-3-10 0 16,3 10-4-16,0 0 5 0,0 0-6 0,0 0-1 15,0 0-4-15,0 0-2 0,0 0-6 0,0 0-1 16,0 0-7-16,0 0-3 0,0 0 0 0,0 0-1 15,0 0 4-15,0 0-4 0,0 0-3 0,0 0 0 16,0 0 0-16,0 0 4 0,0 0-12 0,-6 31 8 16,6-31-1-16,-1 15 1 0,1-15 4 0,0 17 1 15,-3-8-6-15,3-9 3 0,3 18-3 0,-3-7-5 16,-3 1 3-16,3-12 2 0,0 20 0 0,0-10-2 0,-2 3 1 16,1-2-1-16,1-11-1 0,0 20 1 15,-3-11 1-15,1 5-1 0,2-1 4 0,-1 2-3 0,1-2-1 16,-2-1 2-16,-2 3 3 0,2 0-5 0,0 1 1 15,2-3-3-15,-2 4 1 0,-2-1-1 0,2 2 1 16,1-3-3-16,-1 2 2 0,2-5 0 0,-3 7-1 16,2-1-1-16,-4-4 1 0,5 0 0 0,-3 1 1 15,3-6-5-15,-1 6 0 0,-2-2 3 0,1 4-4 16,1-3 3-16,1 1-3 0,-3-1 2 0,1-1 0 16,2 2 2-16,-1 1-5 0,1 1 3 0,0-2 0 15,0 1-1-15,-5 0-1 0,5 1-1 0,-1-3 1 16,2 4-2-16,-2-5 5 0,1 5-3 0,-2-4 0 0,-1 4 0 15,2-4-3-15,1 3 4 0,-2 0-1 16,2-3 1-16,0 3-1 0,-1 1 0 0,1-5 4 0,1 2-3 16,-2-1-7-16,1 2 8 0,0-3 0 0,0 1-1 15,3 1-4-15,-2 1 4 0,2-3 0 16,-6 2 2-16,6-1-3 0,-1 1-3 0,-1 0 0 0,2-1-3 16,-1 1 10-16,-2-2-7 0,1-2 4 0,4 4-4 15,-4 1 7-15,-1-5-4 0,2 3 4 0,-2-2-7 16,0 3 5-16,3-1-6 0,-2-1 3 0,-1-2 1 15,2 4 3-15,-2-1 0 0,1-1 0 0,2 0 0 16,-3 3-3-16,2-5 4 0,-2 4 0 0,1-1-2 16,-1 3 1-16,0-3 0 0,3 3-7 0,-3 6 8 0,0-6 5 15,2-1-3-15,-1 1 2 0,1-1 1 16,2 1-2-16,-4-2-4 0,4 3 4 0,-4-2-3 16,3 0 1-16,-3 4-1 0,3-5 2 0,0 2-2 0,-3-3 1 15,2 3-3-15,1 3 2 0,-2-3-2 0,4-2 3 16,-4 6-7-16,1-4 6 0,-2-1-1 0,4 7 2 15,-4-6 0-15,2 0 0 0,-1 1-1 0,2-1-2 16,-1 1 0-16,1 0 4 0,0 6 0 0,-2-8-4 16,4 3-4-16,-4 1 1 0,1-4 3 0,2 3 0 15,-1-1 2-15,3 5-4 0,-3-7 0 0,0 1 2 16,2 1 1-16,-2-1-2 0,1 0-1 0,-1-1 0 16,0 0 0-16,0 2 2 0,1-2 0 0,-1 0-1 15,2 2 1-15,-4-3 0 0,-1 1-1 0,5-1 2 16,-5 3-2-16,1-4 0 0,1 1-3 0,2 2 5 15,-4-4-4-15,5 2-1 0,-8 1 2 0,6-1-1 0,-2 0 0 16,-1 1 2-16,2 2 0 0,1-4-2 16,-2 3-1-16,1 1 3 0,2-4-2 0,-2 4 0 15,-1-1 1-15,4-3-1 0,-4 3-1 0,5 0 4 0,-6-3-2 16,2 3 0-16,1 1-6 0,-2-7 7 0,2 6-2 16,0-4 3-16,-1 2-3 0,-2-4 0 0,4 4 0 15,-2-2 0-15,-2 1 0 0,3 0 2 0,-1 0-4 16,0-1 2-16,-2-2 0 0,1 2 0 0,2-2 3 15,0 0-6-15,-3 2 1 0,0-13 2 0,3 22 0 16,-3-10 0-16,0 0-3 0,2-2 4 0,-2-10-1 16,1 22 2-16,-1-9 0 0,0-2 0 0,0 0 0 15,2-2-2-15,-2-9 0 0,0 22 2 0,0-13-3 0,3 2-3 16,-2 0 6-16,-1-11-2 0,-1 21 0 16,1-11 2-16,0-10-1 0,3 21 2 0,0-9-3 0,-2-3 0 15,1 1-1-15,-1 1 2 0,-1-11-1 0,5 21-2 16,-4-10 4-16,2 0-1 0,-3-11 0 0,0 19 2 15,2-11-4-15,1 2-2 0,-3-10 2 0,3 18 2 16,-3-11 1-16,0-7-1 0,1 14 0 0,1-4 0 16,-2-10-1-16,3 17 0 0,-3-17-1 0,1 12 0 15,-1-12 1-15,0 15-2 0,0-15 1 0,0 13 1 16,0-13 0-16,0 13-1 0,0-13 2 0,2 12 0 16,-2-12 0-16,-2 12-1 0,2-12-2 0,-1 14 5 15,1-14-4-15,1 12 2 0,-1-12-3 0,-1 12 4 16,1-12-3-16,1 12 1 0,-1-12-3 0,0 17 3 15,2-11 0-15,-2-6 0 0,0 12-3 0,0-12 8 16,1 15-4-16,-1-15-1 0,3 16-1 0,-3-16 4 16,-3 17-5-16,3-17 2 0,3 12-1 0,-1-6 2 0,-2-6 1 15,1 14-2-15,-1-14 3 0,3 15-1 0,-3-15-4 16,0 16 2-16,0-16-1 0,0 14 2 16,0-14-1-16,-3 14 0 0,3-14 2 0,0 15-1 0,0-15-1 15,0 15 3-15,0-15-8 0,3 16 7 0,-3-16-2 16,0 13-1-16,0-13-1 0,0 14 5 0,0-14-1 15,3 14-1-15,-3-4-1 0,0-10-3 0,5 15 3 16,-5-15 0-16,1 14-1 0,-1-14 2 0,2 13 2 16,-2-13-2-16,3 17-5 0,-3-17 5 0,-3 12 0 15,3-12 2-15,3 15-4 0,-3-7 0 0,0-8 3 16,0 12 2-16,0-12-6 0,1 14 1 0,-1-14 1 16,2 15 1-16,-2-15-2 0,-2 13 1 0,2-13 2 15,2 13-1-15,-2-13-1 0,0 11 0 0,0-11 2 16,2 10 1-16,-2-10-3 0,0 0-2 0,0 16 3 15,0-16 0-15,0 11 0 0,0-11 3 0,0 0-3 16,0 14 2-16,0-14 1 0,0 9 3 0,0-9 0 0,0 0 1 16,0 0-1-16,-2 17-1 0,2-17 0 0,-3 7-4 15,3-7 2-15,0 0 2 0,0 0-3 0,0 14 2 16,0-14 5-16,0 0-2 0,0 0 3 0,0 0 4 16,0 0 4-16,0 0 4 0,0 0 4 0,0 0 3 15,0 0 0-15,1 13 8 0,-1-13-2 0,0 0 1 16,0 0 5-16,0 0-2 0,0 0-4 0,0 0-2 15,0 0-4-15,0 0-4 0,0 0 1 0,0 0-5 16,0 0-1-16,0 0-2 0,0 0-5 0,0 0 2 16,0 0-11-16,0 0-9 0,0 0-15 0,0 0-17 15,0 0-21-15,0 0-25 0,0 0-33 0,0 0-27 16,0 0-29-16,0 0-37 0,0 0-223 0,0 0-466 0,7-31 207 16</inkml:trace>
</inkml:ink>
</file>

<file path=ppt/ink/ink359.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in"/>
          <inkml:channel name="T" type="integer" max="2.14748E9" units="dev"/>
        </inkml:traceFormat>
        <inkml:channelProperties>
          <inkml:channelProperty channel="X" name="resolution" value="393.73947" units="1/cm"/>
          <inkml:channelProperty channel="Y" name="resolution" value="393.73947" units="1/cm"/>
          <inkml:channelProperty channel="F" name="resolution" value="249.9771" units="1/in"/>
          <inkml:channelProperty channel="T" name="resolution" value="1" units="1/dev"/>
        </inkml:channelProperties>
      </inkml:inkSource>
      <inkml:timestamp xml:id="ts0" timeString="2023-08-11T05:35:32.411"/>
    </inkml:context>
    <inkml:brush xml:id="br0">
      <inkml:brushProperty name="width" value="0.04667" units="cm"/>
      <inkml:brushProperty name="height" value="0.04667" units="cm"/>
      <inkml:brushProperty name="color" value="#3165BB"/>
      <inkml:brushProperty name="fitToCurve" value="1"/>
    </inkml:brush>
  </inkml:definitions>
  <inkml:trace contextRef="#ctx0" brushRef="#br0">0 233 137 0,'0'0'129'0,"0"0"-13"0,0 0-15 0,0 0-6 15,0 0-6-15,0 0-8 0,0 0-7 0,0 0-1 16,0 0-4-16,0 0-3 0,0 0-6 0,0 0-9 16,23 6-5-16,-23-6 0 0,0 0-1 0,14 0-3 15,-14 0-11-15,0 0-1 0,18 0 1 0,-18 0 1 16,13 0-27-16,-13 0 23 0,14-2-2 0,-14 2 2 16,15-4-3-16,-15 4-2 0,16 0 1 0,-4-3 0 15,-12 3-1-15,21-2-1 0,-8 2-3 0,-13 0-3 16,23-1-6-16,-7 0 2 0,-1-3 1 0,1 4-4 15,2-2-2-15,-3-2 0 0,4 4-4 0,-1-1 2 16,0 1 1-16,-1-2 2 0,2-2-3 0,0 4-1 0,1-1 0 16,-4 1 0-16,4-2 4 0,-1 2-6 0,0-4-3 15,-1 4 1-15,2 0 1 0,-1 0 1 0,-1 0 1 16,1-4 2-16,1 4-3 0,-1 0-1 0,1 0-1 16,-3 4 8-16,3-4-7 0,-4 0 4 0,2 2-2 15,-1-2 0-15,2 2 2 0,-1-2 0 0,0 2 2 16,6-1-4-16,-7 2-8 0,1-2 9 0,-1-1-2 15,1 0-3-15,-2 2 2 0,2-2 1 0,0 0-4 16,-2 0 3-16,4-2 3 0,-2 2-2 0,-2-1-1 16,3 1 1-16,-2-3-2 0,1 2 8 0,1-1-4 0,6 0-1 15,-5 0-2-15,-1 2 3 0,1-4-14 0,-1 4 10 16,-4-1 4-16,6 0-1 0,-2 0-1 16,1-2 1-16,-1 2-3 0,0-1 3 0,2 2-3 0,-1-4-2 15,-1 4 3-15,-3-1 1 0,4-1-1 16,-1 0 2-16,1 0-5 0,-3 1-2 0,-2 1 3 15,0-3 6-15,2 3-6 0,-4-1 1 0,2-1 2 0,-3 2 1 16,-12 0-8-16,22 0 3 0,-5 0 0 0,-7-4 7 16,2 3-3-16,-12 1-1 0,21 0 1 0,-21 0 4 15,19 0-5-15,-8 0-4 0,-11 0 5 0,22 1 0 16,-11-1 1-16,-1 0-5 0,2 4 1 0,-12-4 3 16,19 0-3-16,-4 0 6 0,-3 0-4 0,-12 0-1 15,21 0 2-15,-8 0 4 0,-1 0-6 0,-12 0 2 16,26-4-3-16,-16 4 3 0,7 0 4 0,-2-1-3 15,2 2-2-15,0-2 3 0,1 0-3 0,-5 1 0 16,2 0 0-16,4-1 3 0,-1-2-13 0,-1 2 14 16,-1 1-2-16,-1-2-2 0,0 2-3 0,3 0-4 15,-3-2 5-15,3 2 6 0,-3 0 0 0,1-2-7 16,0 1 6-16,-1 1 0 0,2-3 0 0,2 3-5 0,-2 0-9 16,0 0 10-16,-2-1 2 0,5 1-9 15,-2-3 8-15,-3 3 6 0,2-3-3 0,0 2-3 16,2 1-1-16,-1 0 0 0,-1 0 2 0,2-2-3 0,0 2 6 15,-1 0-1-15,2-4 7 0,-1 3-5 0,0 1 5 16,-1-3-1-16,0 3-2 0,3-3 0 0,-2 3-5 16,-1 0 8-16,3 0-3 0,-1 0 0 0,-1-4-6 15,5 3 5-15,-5 0 0 0,-1 0 3 0,3 1-5 16,-3-3 2-16,3 3-3 0,4 0 0 0,-5-1-1 16,-4-1-1-16,3 1 1 0,1-2-2 0,-2 3 1 15,1 0 4-15,-1-3-6 0,4 2 3 0,-2 1-2 16,-2-3 2-16,1 3 0 0,-1 0-4 0,1-1 2 0,-2 0-1 15,2-1 2-15,0 4-1 0,7-4 2 0,-7 2 0 16,1 0-2-16,-1-3 5 0,2 3-4 16,-2 0 0-16,-2 0 0 0,8 0-1 0,-6 0 3 0,7-4-5 15,-1 4 4-15,-4-1 3 0,4 1-4 0,-1-1-2 16,-4 1 3-16,-1 0 0 0,6 0-6 0,-4 1 5 16,3-2-4-16,3 1 1 0,0 0 5 0,-2 0-1 15,-7 0 0-15,7 0-6 0,-1 1 3 0,-3-1-3 16,4-1 4-16,-4 1-5 0,5-2 5 0,-3 2-1 15,3-2 3-15,-1 2-5 0,-4 0 3 0,-2 0-4 16,8 0 3-16,-1 0-3 0,-7 0 3 0,2 0 2 16,-2-1-3-16,2 1-1 0,5 0-2 0,0 0 6 15,0 0-1-15,-7-2 0 0,-1 2 0 0,1 2-3 0,4-2 7 16,-7 0-1-16,4-2-5 0,-1 2 1 16,0 0 3-16,1 0-3 0,1 0 0 0,-3 0 0 15,-2 0 1-15,3 0-1 0,1-2-3 0,5 2 4 0,-6 0 0 16,2 0-1-16,-1 2 0 0,-1-2 1 0,0-2 0 15,2 2 0-15,0 0-4 0,-1 2 4 16,0-2 0-16,6 0-2 0,-4 0 2 0,-1 0-2 0,-2-2 1 16,4 4 0-16,-7-4 3 0,11 0-4 0,-2 2 0 15,-5 0 1-15,1-1-2 0,4-2 2 0,-9 3-2 16,7 0 4-16,-4-1-2 0,-2 1 3 0,2-3-8 16,0 0 7-16,1 3-5 0,-4 0 2 0,7-3-1 15,-7 3 3-15,3-1-3 0,2-2 5 0,-3 1-1 16,2 0 0-16,-1 1-4 0,0 1 4 0,1 0-2 15,-4-2-1-15,4 0-1 0,-1 0 2 0,0 2-3 16,1 0 3-16,5 0 3 0,-7 0-4 0,1 0 3 16,1 0-4-16,-1-4 3 0,-1 3 0 0,1 1 3 0,1-2-4 15,4 0 2-15,-5 2-3 0,0 0 2 0,-1 0 0 16,3 0 0-16,5 0 1 0,-10-4-2 16,2 4-1-16,3-1-3 0,-2-1 4 0,2 2 1 0,4 0-2 15,-10-1 0-15,5 0 2 0,-5 1-3 0,2 0 1 16,4-4 2-16,-1 4-5 0,-2 0 6 0,-2 0 1 15,3-2-5-15,-1 1 2 0,2-2 2 0,-4 3-1 16,3-1-6-16,-1-2 3 0,2 4 4 0,-1-2 3 16,-2-2-5-16,2 2 0 0,-3-1 2 0,2 0-4 15,0 2 3-15,0 0 0 0,-2-2-5 0,1 2 9 16,-2-3-6-16,3 3 2 0,-2 0 1 0,2 0-1 16,-2-2 0-16,2 2 1 0,0 0-1 0,-1 0-2 15,-1 0 4-15,0 0-2 0,-1 0 0 0,3-1 4 0,-3 2-3 16,3-1-4-16,-3 0 1 0,-2 2 3 15,4-2-2-15,-2-2-2 0,-3 4 3 0,-2 1 3 16,-10-3-5-16,22-3 7 0,-11 1-8 0,-11 2 7 0,16-1-3 16,-16 1 3-16,15-1-3 0,-15 1 3 0,12 1-2 15,-12-1 5-15,0 0-2 0,0 0-2 0,14-4-4 16,-14 4-6-16,0 0-12 0,0 0-22 0,0 0-17 16,0 0-26-16,0 0-30 0,0 0-210 0,0 0-347 15,0 0 153-15</inkml:trace>
</inkml:ink>
</file>

<file path=ppt/ink/ink36.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in"/>
          <inkml:channel name="T" type="integer" max="2.14748E9" units="dev"/>
        </inkml:traceFormat>
        <inkml:channelProperties>
          <inkml:channelProperty channel="X" name="resolution" value="393.73947" units="1/cm"/>
          <inkml:channelProperty channel="Y" name="resolution" value="393.73947" units="1/cm"/>
          <inkml:channelProperty channel="F" name="resolution" value="249.9771" units="1/in"/>
          <inkml:channelProperty channel="T" name="resolution" value="1" units="1/dev"/>
        </inkml:channelProperties>
      </inkml:inkSource>
      <inkml:timestamp xml:id="ts0" timeString="2023-08-11T05:35:32.411"/>
    </inkml:context>
    <inkml:brush xml:id="br0">
      <inkml:brushProperty name="width" value="0.04667" units="cm"/>
      <inkml:brushProperty name="height" value="0.04667" units="cm"/>
      <inkml:brushProperty name="color" value="#3165BB"/>
      <inkml:brushProperty name="fitToCurve" value="1"/>
    </inkml:brush>
  </inkml:definitions>
  <inkml:trace contextRef="#ctx0" brushRef="#br0">0 233 137 0,'0'0'129'0,"0"0"-13"0,0 0-15 0,0 0-6 15,0 0-6-15,0 0-8 0,0 0-7 0,0 0-1 16,0 0-4-16,0 0-3 0,0 0-6 0,0 0-9 16,23 6-5-16,-23-6 0 0,0 0-1 0,14 0-3 15,-14 0-11-15,0 0-1 0,18 0 1 0,-18 0 1 16,13 0-27-16,-13 0 23 0,14-2-2 0,-14 2 2 16,15-4-3-16,-15 4-2 0,16 0 1 0,-4-3 0 15,-12 3-1-15,21-2-1 0,-8 2-3 0,-13 0-3 16,23-1-6-16,-7 0 2 0,-1-3 1 0,1 4-4 15,2-2-2-15,-3-2 0 0,4 4-4 0,-1-1 2 16,0 1 1-16,-1-2 2 0,2-2-3 0,0 4-1 0,1-1 0 16,-4 1 0-16,4-2 4 0,-1 2-6 0,0-4-3 15,-1 4 1-15,2 0 1 0,-1 0 1 0,-1 0 1 16,1-4 2-16,1 4-3 0,-1 0-1 0,1 0-1 16,-3 4 8-16,3-4-7 0,-4 0 4 0,2 2-2 15,-1-2 0-15,2 2 2 0,-1-2 0 0,0 2 2 16,6-1-4-16,-7 2-8 0,1-2 9 0,-1-1-2 15,1 0-3-15,-2 2 2 0,2-2 1 0,0 0-4 16,-2 0 3-16,4-2 3 0,-2 2-2 0,-2-1-1 16,3 1 1-16,-2-3-2 0,1 2 8 0,1-1-4 0,6 0-1 15,-5 0-2-15,-1 2 3 0,1-4-14 0,-1 4 10 16,-4-1 4-16,6 0-1 0,-2 0-1 16,1-2 1-16,-1 2-3 0,0-1 3 0,2 2-3 0,-1-4-2 15,-1 4 3-15,-3-1 1 0,4-1-1 16,-1 0 2-16,1 0-5 0,-3 1-2 0,-2 1 3 15,0-3 6-15,2 3-6 0,-4-1 1 0,2-1 2 0,-3 2 1 16,-12 0-8-16,22 0 3 0,-5 0 0 0,-7-4 7 16,2 3-3-16,-12 1-1 0,21 0 1 0,-21 0 4 15,19 0-5-15,-8 0-4 0,-11 0 5 0,22 1 0 16,-11-1 1-16,-1 0-5 0,2 4 1 0,-12-4 3 16,19 0-3-16,-4 0 6 0,-3 0-4 0,-12 0-1 15,21 0 2-15,-8 0 4 0,-1 0-6 0,-12 0 2 16,26-4-3-16,-16 4 3 0,7 0 4 0,-2-1-3 15,2 2-2-15,0-2 3 0,1 0-3 0,-5 1 0 16,2 0 0-16,4-1 3 0,-1-2-13 0,-1 2 14 16,-1 1-2-16,-1-2-2 0,0 2-3 0,3 0-4 15,-3-2 5-15,3 2 6 0,-3 0 0 0,1-2-7 16,0 1 6-16,-1 1 0 0,2-3 0 0,2 3-5 0,-2 0-9 16,0 0 10-16,-2-1 2 0,5 1-9 15,-2-3 8-15,-3 3 6 0,2-3-3 0,0 2-3 16,2 1-1-16,-1 0 0 0,-1 0 2 0,2-2-3 0,0 2 6 15,-1 0-1-15,2-4 7 0,-1 3-5 0,0 1 5 16,-1-3-1-16,0 3-2 0,3-3 0 0,-2 3-5 16,-1 0 8-16,3 0-3 0,-1 0 0 0,-1-4-6 15,5 3 5-15,-5 0 0 0,-1 0 3 0,3 1-5 16,-3-3 2-16,3 3-3 0,4 0 0 0,-5-1-1 16,-4-1-1-16,3 1 1 0,1-2-2 0,-2 3 1 15,1 0 4-15,-1-3-6 0,4 2 3 0,-2 1-2 16,-2-3 2-16,1 3 0 0,-1 0-4 0,1-1 2 0,-2 0-1 15,2-1 2-15,0 4-1 0,7-4 2 0,-7 2 0 16,1 0-2-16,-1-3 5 0,2 3-4 16,-2 0 0-16,-2 0 0 0,8 0-1 0,-6 0 3 0,7-4-5 15,-1 4 4-15,-4-1 3 0,4 1-4 0,-1-1-2 16,-4 1 3-16,-1 0 0 0,6 0-6 0,-4 1 5 16,3-2-4-16,3 1 1 0,0 0 5 0,-2 0-1 15,-7 0 0-15,7 0-6 0,-1 1 3 0,-3-1-3 16,4-1 4-16,-4 1-5 0,5-2 5 0,-3 2-1 15,3-2 3-15,-1 2-5 0,-4 0 3 0,-2 0-4 16,8 0 3-16,-1 0-3 0,-7 0 3 0,2 0 2 16,-2-1-3-16,2 1-1 0,5 0-2 0,0 0 6 15,0 0-1-15,-7-2 0 0,-1 2 0 0,1 2-3 0,4-2 7 16,-7 0-1-16,4-2-5 0,-1 2 1 16,0 0 3-16,1 0-3 0,1 0 0 0,-3 0 0 15,-2 0 1-15,3 0-1 0,1-2-3 0,5 2 4 0,-6 0 0 16,2 0-1-16,-1 2 0 0,-1-2 1 0,0-2 0 15,2 2 0-15,0 0-4 0,-1 2 4 16,0-2 0-16,6 0-2 0,-4 0 2 0,-1 0-2 0,-2-2 1 16,4 4 0-16,-7-4 3 0,11 0-4 0,-2 2 0 15,-5 0 1-15,1-1-2 0,4-2 2 0,-9 3-2 16,7 0 4-16,-4-1-2 0,-2 1 3 0,2-3-8 16,0 0 7-16,1 3-5 0,-4 0 2 0,7-3-1 15,-7 3 3-15,3-1-3 0,2-2 5 0,-3 1-1 16,2 0 0-16,-1 1-4 0,0 1 4 0,1 0-2 15,-4-2-1-15,4 0-1 0,-1 0 2 0,0 2-3 16,1 0 3-16,5 0 3 0,-7 0-4 0,1 0 3 16,1 0-4-16,-1-4 3 0,-1 3 0 0,1 1 3 0,1-2-4 15,4 0 2-15,-5 2-3 0,0 0 2 0,-1 0 0 16,3 0 0-16,5 0 1 0,-10-4-2 16,2 4-1-16,3-1-3 0,-2-1 4 0,2 2 1 0,4 0-2 15,-10-1 0-15,5 0 2 0,-5 1-3 0,2 0 1 16,4-4 2-16,-1 4-5 0,-2 0 6 0,-2 0 1 15,3-2-5-15,-1 1 2 0,2-2 2 0,-4 3-1 16,3-1-6-16,-1-2 3 0,2 4 4 0,-1-2 3 16,-2-2-5-16,2 2 0 0,-3-1 2 0,2 0-4 15,0 2 3-15,0 0 0 0,-2-2-5 0,1 2 9 16,-2-3-6-16,3 3 2 0,-2 0 1 0,2 0-1 16,-2-2 0-16,2 2 1 0,0 0-1 0,-1 0-2 15,-1 0 4-15,0 0-2 0,-1 0 0 0,3-1 4 0,-3 2-3 16,3-1-4-16,-3 0 1 0,-2 2 3 15,4-2-2-15,-2-2-2 0,-3 4 3 0,-2 1 3 16,-10-3-5-16,22-3 7 0,-11 1-8 0,-11 2 7 0,16-1-3 16,-16 1 3-16,15-1-3 0,-15 1 3 0,12 1-2 15,-12-1 5-15,0 0-2 0,0 0-2 0,14-4-4 16,-14 4-6-16,0 0-12 0,0 0-22 0,0 0-17 16,0 0-26-16,0 0-30 0,0 0-210 0,0 0-347 15,0 0 153-15</inkml:trace>
</inkml:ink>
</file>

<file path=ppt/ink/ink360.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in"/>
          <inkml:channel name="T" type="integer" max="2.14748E9" units="dev"/>
        </inkml:traceFormat>
        <inkml:channelProperties>
          <inkml:channelProperty channel="X" name="resolution" value="393.73947" units="1/cm"/>
          <inkml:channelProperty channel="Y" name="resolution" value="393.73947" units="1/cm"/>
          <inkml:channelProperty channel="F" name="resolution" value="249.9771" units="1/in"/>
          <inkml:channelProperty channel="T" name="resolution" value="1" units="1/dev"/>
        </inkml:channelProperties>
      </inkml:inkSource>
      <inkml:timestamp xml:id="ts0" timeString="2023-08-11T05:35:35.582"/>
    </inkml:context>
    <inkml:brush xml:id="br0">
      <inkml:brushProperty name="width" value="0.04667" units="cm"/>
      <inkml:brushProperty name="height" value="0.04667" units="cm"/>
      <inkml:brushProperty name="color" value="#3165BB"/>
      <inkml:brushProperty name="fitToCurve" value="1"/>
    </inkml:brush>
  </inkml:definitions>
  <inkml:trace contextRef="#ctx0" brushRef="#br0">29 56 67 0,'0'0'146'0,"0"0"-11"15,0 0-11-15,0 0-17 0,0 0 0 0,0 0-8 16,0 0-5-16,6-16-3 0,-6 16-7 0,0 0-6 0,0 0-3 15,0 0-7-15,5-11-6 0,-5 11 0 0,0 0-7 16,0 0-2-16,3-10-3 0,-3 10 0 0,0 0-4 16,0 0-2-16,3-11-2 0,-3 11 1 0,0 0-5 15,0 0-2-15,3-8-4 0,-3 8-1 0,0 0-1 16,0 0-2-16,0 0-6 0,0 0-3 0,0 0 0 16,0 0-7-16,0 0 3 0,0 0-7 0,0 0 3 15,0 0-3-15,0 0-1 0,0 0-2 0,0 0 0 16,0 0-3-16,0 0 3 0,0 0 0 0,0 0 0 15,7 27-1-15,-7-27 2 0,0 13-1 0,3-6 3 16,-3-7 1-16,0 18 0 0,0-18-2 0,-3 17 1 16,3-3 4-16,0-14-4 0,0 18 1 0,-1-6 0 15,-1-4-1-15,4 6-1 0,-2-2 3 0,0 3 1 16,-2-4-3-16,2 3 1 0,0-1-1 0,0-13-3 0,2 26 2 16,-1-13-2-16,-2 1 0 0,1 1-4 15,0 0 4-15,0 1 0 0,0-2-1 0,-2 3-1 0,4-3-3 16,-4 1 4-16,2-2-1 0,-3 5 0 0,0-5 4 15,2 4-2-15,1-1 0 0,-5 0-4 0,4-1 1 16,-2 3 1-16,3-2-2 0,-2 2 6 0,1 2-3 16,1-6-1-16,0 4-1 0,-3-4 1 0,3 1 2 15,0 1-3-15,-2-1-2 0,1 0 4 0,1-2 0 16,-2 0 0-16,2 4 1 0,-3-5-1 0,2 1 0 16,-4 4-2-16,8-5-2 0,-3 1-1 0,0-13 5 15,-3 25 1-15,2-12-1 0,1 1-1 0,0 0 1 16,0-2-1-16,-2 1-2 0,2 0 3 0,-1 2-3 15,2-1 3-15,-1-2-2 0,-1 4 1 0,2-5-1 16,-1 4-1-16,0-4 1 0,0 4 0 0,2-1 2 16,-2 0-7-16,0-14 4 0,0 24 3 0,0-9-3 15,-2-2-1-15,2 0-2 0,0-1 5 0,-1 2 0 0,-2-2-1 16,1-1 2-16,2 4-1 0,0-1 1 0,0 0-2 16,0-3 1-16,2 5-2 0,-4-1-1 0,1-1 4 15,1-1 0-15,-3-1-7 0,3 2 3 0,0-1 5 16,-2 0-2-16,2 3-3 0,0-3 0 0,-1-1 2 15,1 4-1-15,1-3 1 0,-2 0-1 0,1 1 3 16,0 1-8-16,-2-3 4 0,-1-1 3 0,6 2-2 16,-6 2-4-16,2-2 2 0,2 4 2 0,2-3-1 15,-1 0 1-15,-1 1-1 0,-1-2 2 0,2 5 0 16,-2-3-2-16,3 1 1 0,-2 1 0 0,1-1-1 16,-2-1 2-16,3 1-1 0,-2 7 0 0,1-6 1 15,-1 1-2-15,2-1 0 0,3 1-1 0,-6-1 4 0,3 3-2 16,2 2-1-16,-4-1 3 0,4-4-3 0,-2 5-2 15,0-4 3-15,-2-2-1 0,1 3 2 0,-1-2-1 16,4-2 2-16,-4 4 0 0,2 4-11 0,0-5 6 16,-3 0 5-16,4-1-2 0,-2-1 0 0,-2 0-1 15,4 3 2-15,-1 1-3 0,-1 0 1 0,2-3 1 16,-4 1-1-16,2 0 0 0,1 0 0 0,-3 6 3 16,3-10-2-16,1 5 1 0,-2-1 3 15,2 1 0-15,-4-5 2 0,3 5-2 0,2-3 4 0,-2 2-4 16,1-2-4-16,-2 1 3 0,4 1 1 0,0 0 0 0,0-1 1 15,-5-2-1-15,4-1 0 0,1 3 1 16,-3-3-1-16,1 3 0 0,-1-4 2 0,0 3-1 16,0-3-3-16,0 1-1 0,1-1 2 0,-1 4 0 0,3-4-1 15,-4 3 1-15,1-2-2 0,0 3-1 16,-6-4 2-16,6 3 2 0,-2-3-2 0,-1 2-1 16,2 1 3-16,-2-1-3 0,3 2 0 0,0 1-1 0,-3-2 1 15,4 1-3-15,-4-3 1 0,2 1 3 0,-2-3-1 16,1 7-1-16,-1-4 1 0,3-1 2 0,-3 1-3 15,2 0-2-15,1 0-2 0,0 0 4 0,-2 2 2 16,4-4-1-16,-5 0-2 0,0 3 2 0,1-2-2 16,-1-1-3-16,0 1 3 0,2 0 0 0,-2-1 3 15,0-1-3-15,1 1 3 0,-1 0-1 0,0 0 3 16,0-3-6-16,-1 5-1 0,-1-2 2 0,1 0 0 16,1 0 0-16,-3 2 4 0,3-15-1 0,3 19-2 15,-3-6-2-15,0 0 5 0,0 0-5 0,-3 2 4 16,1-3-3-16,1 3 1 0,1-3-2 0,-3 5 3 15,-2-7-5-15,7 5 8 0,-7-4-3 0,4-1-2 16,-1 4 0-16,2-2 2 0,-3 4-1 0,3-16 0 0,-3 24 2 16,3-15-2-16,-1 6 2 0,1-6-3 0,0 7-3 15,0-16 6-15,0 24-3 0,-3-15 2 16,1 4-4-16,2 0 6 0,0 0-2 0,0-13-5 0,0 19 4 16,2-8 0-16,1 0-2 0,-3 2 2 0,0-13-3 15,0 20 4-15,0-9 1 0,0 0-2 0,0-11-2 16,0 20 1-16,1-9 2 0,-1-11-1 0,-1 17 2 15,2-10-3-15,-1-7 1 0,0 20 4 0,2-14-7 16,-2-6 4-16,-3 20-3 0,3-20 6 16,0 14-4-16,0-3-1 0,0-11 0 0,1 19 2 0,-2-7 1 15,2-1-5-15,1-3 5 0,-2-8 3 0,0 18-1 16,1-10-1-16,2 2 1 0,-1 1 0 0,-2 2 1 16,0-2-1-16,4-2-3 0,-2 2 5 0,-1-2-1 0,4 6 1 15,-4-7-6-15,4 7 3 0,-8-1-4 16,6-4 6-16,-3-10-2 0,1 21 1 0,-1-11-5 0,0 1 1 15,3 4 1-15,0-6 3 0,-3-9-4 0,0 18 0 16,2-7 1-16,-2-1-1 0,1 0-1 16,-1-10 2-16,5 21 0 0,-4-10 0 0,-1-11-4 0,0 20 2 15,3-11 2-15,-3 4 2 0,1-3-2 0,1 0 1 16,-1 1-3-16,2 0 0 0,-1 2-1 0,-1-2 4 16,2-2-1-16,-3-9-4 0,0 23 2 0,2-11 2 15,-2-4 0-15,3 4 0 0,-3 0 0 0,0-12 0 16,0 25-5-16,3-13 6 0,-3 3-2 0,1-3 1 15,-1-1-1-15,0 0-2 0,2-2 1 0,-2-9 4 16,-2 28-3-16,1-14 0 0,1-1-1 0,1 2 4 16,-1-15-7-16,-1 20 4 0,4-7-1 0,-3 2-2 15,0-4 4-15,0-1-3 0,3 4 1 0,-2-2 1 0,1 2-1 16,-2-4 0-16,0 3 2 0,1 0 0 0,-1-2-1 16,0-11 1-16,0 20-3 0,3-9 1 0,-3 0 4 15,0-11-5-15,2 19 3 0,-1-9-1 0,2 3 0 16,-1 1-2-16,-1-1 2 0,-1-2-2 0,2 0 1 15,-2 3 0-15,3-6 1 0,-3 6 1 16,1-3 0-16,-1-11 1 0,2 20-3 0,-2-9-3 0,0 0 3 16,0-11 1-16,0 19 1 0,0-11-1 0,0-8 0 15,4 19 2-15,-4-10-5 0,2 1 5 0,-2-10-3 16,-2 23 3-16,4-15-4 0,2 2 1 0,-2 0 0 16,-1 1-2-16,-1 0 1 0,0-11-1 0,3 18 4 15,-1-11-2-15,-2-7-2 0,1 20 5 0,-1-10-3 16,0-10 0-16,3 18 0 0,-3-18 1 0,2 14-1 0,-2-4 2 15,0-10-6-15,3 18 5 0,-3-11-1 0,0-7 1 16,4 17-3-16,-4-8 2 0,0-9 2 0,0 16-1 16,0-16 0-16,2 18 0 0,-2-8 1 0,3-2 0 15,-3-8-2-15,1 17 3 0,-1-8 3 0,0-9-1 16,0 18-2-16,1-8 1 0,-1-10-2 0,0 16-1 16,0-16 0-16,5 15 1 0,-5-15-1 0,0 16 4 15,0-8-1-15,0-8-1 0,1 16-1 0,-1-16 0 16,0 14-2-16,0-14 4 0,2 13-4 0,-2-13 2 15,0 14-1-15,0-14 4 0,6 15-4 0,-5-9 0 16,-1-6-2-16,5 13 3 0,-5-13-2 0,0 13 2 16,0-13-4-16,4 11-3 0,-4-11 3 0,2 10 4 15,-2-10-2-15,1 10 0 0,-1-10-2 0,3 11 4 16,-3-11 0-16,0 13-4 0,0-13 5 0,2 10-1 16,-2-10-2-16,1 11 2 0,-1-11 0 0,0 0-1 15,0 15 1-15,0-15 1 0,0 0-1 0,0 13-3 0,0-13 2 16,0 0-1-16,-1 13-2 0,1-13 1 15,0 0-1-15,0 0 5 0,0 12-1 0,0-12-2 16,0 0-3-16,0 0 7 0,0 0-4 0,0 0 2 0,3 10 4 16,-3-10 4-16,0 0 2 0,0 0 3 0,0 0-1 15,0 0 4-15,0 0-3 0,0 0-2 0,0 0 0 16,0 0-1-16,0 0-3 0,0 0 2 0,0 0-2 16,0 0 0-16,0 0-5 0,0 0 2 0,0 0-3 15,0 0-3-15,0 0-2 0,0 0-17 0,0 0-18 0,0 0-15 16,0 0-23-16,0 0-16 0,0 0-24 15,0 0-29-15,0 0-30 0,0 0-237 0,-15 6-446 16,15-6 197-16</inkml:trace>
</inkml:ink>
</file>

<file path=ppt/ink/ink361.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in"/>
          <inkml:channel name="T" type="integer" max="2.14748E9" units="dev"/>
        </inkml:traceFormat>
        <inkml:channelProperties>
          <inkml:channelProperty channel="X" name="resolution" value="393.73947" units="1/cm"/>
          <inkml:channelProperty channel="Y" name="resolution" value="393.73947" units="1/cm"/>
          <inkml:channelProperty channel="F" name="resolution" value="249.9771" units="1/in"/>
          <inkml:channelProperty channel="T" name="resolution" value="1" units="1/dev"/>
        </inkml:channelProperties>
      </inkml:inkSource>
      <inkml:timestamp xml:id="ts0" timeString="2023-08-11T05:35:37.264"/>
    </inkml:context>
    <inkml:brush xml:id="br0">
      <inkml:brushProperty name="width" value="0.04667" units="cm"/>
      <inkml:brushProperty name="height" value="0.04667" units="cm"/>
      <inkml:brushProperty name="color" value="#3165BB"/>
      <inkml:brushProperty name="fitToCurve" value="1"/>
    </inkml:brush>
  </inkml:definitions>
  <inkml:trace contextRef="#ctx0" brushRef="#br0">0 251 47 0,'0'0'138'0,"12"-1"-14"0,-12 1-4 16,0 0-12-16,0 0-9 0,9-3-10 0,-9 3-7 15,0 0-6-15,0 0-10 0,16-1-7 16,-16 1-6-16,0 0-6 0,12-3-2 0,-12 3-11 0,0 0-3 15,0 0 1-15,15 0-2 0,-15 0-4 0,0 0-3 16,13-1 1-16,-13 1 2 0,0 0 1 16,14 0 0-16,-14 0 0 0,0 0 3 0,15-3-3 0,-15 3-9 15,10-3 8-15,-10 3-4 0,11-1-2 0,-11 1-2 16,13-3-1-16,-13 3-1 0,13-4-1 0,-13 4 2 16,15-2-1-16,-15 2-1 0,15-4-6 0,-6 4-1 15,-9 0 5-15,20-3-7 0,-8 1 3 0,-1 1-3 16,0 0 0-16,1-2-1 0,1 3-5 0,2-1 1 15,3-1 7-15,-3 2-3 0,3-1 0 0,-5-3-1 16,7 4 8-16,-2-3-7 0,-2 3 2 0,3 0-1 16,1-3 2-16,-2 0 1 0,-2 3-4 0,3 2 3 0,1-1 1 15,-1-2-6-15,2 2 1 0,3 2-4 16,0-3 5-16,1 1-5 0,-4-1 4 0,-2 2-2 16,1-1 2-16,7 3 0 0,-8-2-1 0,8-1 1 0,-2 2-6 15,-5-2 5-15,8 0 1 0,-3 4-4 0,4-5 1 16,-2 4-2-16,-1-2 3 0,1 2-2 0,2-7 3 15,-7 6 2-15,3-2-7 0,2 2 2 0,-2-3 5 16,-1 0-17-16,2 3 14 0,-5-3 2 0,-2 0-3 16,8 1-3-16,-9-2 4 0,3 1-5 0,4-3 5 15,-6 6-7-15,1-6 5 0,4 6 3 0,1-3 0 16,-4-3 0-16,-2 3 0 0,7-1-3 0,-7-1 3 16,6 1-2-16,-5 2-1 0,1-2-2 0,-5-2 2 15,3 3-2-15,1 0 4 0,-2-1-3 0,1-1 5 0,0 4-1 16,1-4-6-16,-4 2 3 0,2-2 0 15,-3 2 0-15,3 0 2 0,-3-2-5 0,0 2 5 16,1 0-3-16,-2 0 3 0,2 0-1 0,0 0 2 0,-2 0 0 16,2 0-3-16,1 0 3 0,-4 0-1 0,-3 0-5 15,7 0 4-15,-1 0-1 0,1 0 2 0,-2 0-3 16,-2 0 2-16,-13 0 1 0,22 0-1 0,-5-5-1 16,-4 5 0-16,-13 0 3 0,21 0-3 0,-6-1 0 15,1 1 1-15,-5 0 0 0,1-1 0 0,3-2-4 16,3 0 9-16,-3 2-3 0,2 1 2 0,3-4 2 15,-5 4-3-15,0 0 2 0,3 0 0 0,-4-3 0 16,4 0 2-16,0 2 0 0,-3-1 1 0,-1 2-8 16,3-2 3-16,-2 0-1 0,0 2 3 0,2-4-2 15,-2 3-3-15,-3 0 3 0,4 0 0 0,-3 1-8 16,4 0 6-16,-2-4-10 0,-2 4 11 0,-1-2-1 16,3 1 7-16,-3-2-15 0,-12 3 9 0,22 3 0 0,-10-6-2 15,-12 3 2-15,21-1-2 0,-9 1 7 0,-12 0-6 16,22-4 1-16,-8 2 2 0,2 1-3 15,-5 1-1-15,1-3 0 0,4 3 3 0,0-1 2 0,-1-1-3 16,2 2-5-16,-1-4-1 0,2 3 1 0,0 0 3 16,1 0 2-16,-2-3 1 0,2 2-3 0,-1-1 5 15,-2 1-1-15,4-1 2 0,-1 2-5 0,1-2 0 16,-1 0-4-16,0 2 6 0,1-1-7 0,-1 1 7 16,-1-2-1-16,1 2 4 0,-1 0-7 0,0-1 1 15,0-1 1-15,-2-1-2 0,4 2 2 0,-5 2 1 16,0-4-4-16,1 1 4 0,-1 3-1 0,0-2 3 15,1 2-1-15,-1-2-4 0,-3 1-5 0,-1-1 4 16,-11 2 5-16,25-2-1 0,-15 2-3 0,5-6 2 0,-6 5-1 16,-9 1 3-16,20-2-6 0,-8-2 2 0,5 3 0 15,-3 0-2-15,-4-1 2 0,4-1 4 16,-14 3-1-16,24-2-3 0,-11-1 1 0,-4 1-2 0,4-1 4 16,-13 3-5-16,26-5 5 0,-16 3-12 0,4 1 8 15,1-2 2-15,-4 2-3 0,0-2-4 0,5 3 8 16,-1-1 1-16,-1 1-3 0,-1-2 7 0,-13 2-9 15,21-3 3-15,-5 3 0 0,-2 0 1 16,-14 0-3-16,22 0 1 0,-11-2 2 0,2 2-4 0,-13 0 3 16,21 0-1-16,-12-2 2 0,3 1-2 0,-12 1-2 15,19-3 2-15,-4 3 2 0,-15 0-6 0,21 0 6 16,-9 0 1-16,-12 0-4 0,19 0 0 0,-8-2 3 0,-11 2-3 16,18-1 2-16,-18 1 1 0,19-2-2 15,-10 0-2-15,-9 2 2 0,15 0-4 0,-15 0 4 16,13-3 3-16,-13 3-3 0,0 0 0 0,15 0 0 0,-15 0-3 15,0 0 5-15,12-2 1 0,-12 2-2 0,0 0-2 16,0 0-1-16,12-2-3 0,-12 2-4 16,0 0-2-16,0 0-6 0,11-3-8 0,-11 3-9 0,0 0-8 15,0 0-22-15,8-7-13 0,-8 7-21 0,0 0-76 16,0 0-94-16,0-12-289 0,0 12 128 0</inkml:trace>
</inkml:ink>
</file>

<file path=ppt/ink/ink362.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in"/>
          <inkml:channel name="T" type="integer" max="2.14748E9" units="dev"/>
        </inkml:traceFormat>
        <inkml:channelProperties>
          <inkml:channelProperty channel="X" name="resolution" value="393.73947" units="1/cm"/>
          <inkml:channelProperty channel="Y" name="resolution" value="393.73947" units="1/cm"/>
          <inkml:channelProperty channel="F" name="resolution" value="249.9771" units="1/in"/>
          <inkml:channelProperty channel="T" name="resolution" value="1" units="1/dev"/>
        </inkml:channelProperties>
      </inkml:inkSource>
      <inkml:timestamp xml:id="ts0" timeString="2023-08-11T05:35:40.899"/>
    </inkml:context>
    <inkml:brush xml:id="br0">
      <inkml:brushProperty name="width" value="0.04667" units="cm"/>
      <inkml:brushProperty name="height" value="0.04667" units="cm"/>
      <inkml:brushProperty name="color" value="#3165BB"/>
      <inkml:brushProperty name="fitToCurve" value="1"/>
    </inkml:brush>
  </inkml:definitions>
  <inkml:trace contextRef="#ctx0" brushRef="#br0">84 22 2 0,'0'0'124'0,"7"-10"6"0,-7 10-29 16,0 0 6-16,0 0-3 0,8-7-8 0,-8 7-9 0,0 0-5 16,0 0 1-16,0 0-6 0,6-6-2 15,-6 6-8-15,0 0-6 0,0 0 9 0,0 0-3 16,0 0-8-16,0 0-7 0,0 0-4 0,0 0 3 0,0 0-6 15,0 0-2-15,0 0-9 0,0 0 0 0,0 0-9 16,0 0-2-16,0 0-3 0,0 0 0 16,0 0-8-16,0 0 5 0,0 0-1 0,0 0-12 0,0 0 12 15,6 23-2-15,-6-23-5 0,0 12 5 0,0-12-4 16,-3 17 2-16,3-17-3 0,-2 20 7 0,1-11-1 16,-2 2 4-16,3-11 3 0,-2 20 4 0,-1-9-6 15,0 4 0-15,-2-3 0 0,3-1-5 0,-1 1-2 16,3-12-3-16,-4 24-4 0,2-9 3 0,-2 1-1 15,-1 0 1-15,4-2 3 0,-2-1-8 0,-2 1 8 16,4 2-3-16,-2-1-2 0,3-1-1 0,-2-1 4 16,2 6-3-16,2-7 1 0,-4 8-1 0,1-6-2 15,1 3-2-15,0-3 1 0,0 3 3 0,-2-4 1 16,2 2-2-16,-3 3-2 0,2-1 4 0,-1-2-5 0,-2 2 3 16,1-3 0-16,0 2-3 0,0-1-2 15,-2 2 1-15,2 4-2 0,-3-6 5 0,2 1 2 0,2-1-4 16,-1-1 3-16,0 2-1 0,3-1 1 0,-4 1 0 15,3 0-3-15,-1-3 2 0,2 5 1 0,-3-4-3 16,2 4 0-16,1-7 1 0,1 5-3 0,-1 1 2 16,3 1-4-16,-3-4 5 0,2 3 0 0,2-2-2 15,-3 2-2-15,-1-2 2 0,0 2 1 0,2 3 0 16,-1-3-1-16,-1-1 2 0,3 3-2 0,0-1 1 16,-3-2 3-16,3-1-7 0,-1 3 2 0,-1-4 1 15,-1 3 0-15,3 1-3 0,-3-3 3 0,0 1 1 16,2 1-5-16,-1-1 3 0,1 3-1 0,1-5-3 15,-2 4 2-15,-1-1 3 0,2-3 1 0,-2 3-2 16,3-1-2-16,-2 0 4 0,2-1-1 0,-3 1-2 16,3-1 2-16,-1 1-2 0,-1-1-1 0,2 1 0 15,-1 0-1-15,-2 1 2 0,1-1 0 0,1-1-1 0,-2-1 5 16,3 3-4-16,-2-1 0 0,1 0 0 0,-2 3 2 16,0 3-4-16,0-4 5 0,3-1-3 0,-3 1 2 15,1-2-1-15,-1 3-1 0,2 2 2 0,-2-4 1 16,-2 5-1-16,2-6-2 0,0 5 2 0,0-3-1 15,0 0-1-15,0 4 1 0,0-6 2 0,-1 1 2 16,-2 1-5-16,6-1 0 0,-3 1-1 0,0 2-1 16,-3-2 5-16,3-1-4 0,-2 2-1 0,1-2 6 15,1 7-5-15,-3-2-1 0,0-2 1 0,3-2 1 16,1-1 3-16,-2 0 0 0,1 1-3 0,0 2-3 16,0 2 1-16,0 1 4 0,1-2 0 0,1 2-1 0,1-3 2 15,-3 4 0-15,1-6-2 0,4 0-7 16,-5-1 5-16,1 7 3 0,1-8 1 0,-1 3-2 0,-1-1-1 15,0-1 2-15,3 8-2 0,-3-4 3 16,0-4 0-16,0 1 0 0,0 1-1 0,3 5 0 16,0-2 0-16,-3-1-1 0,2-3-1 0,-1-1 0 0,-1-2-3 15,3 5 6-15,-1-2-3 0,-2 0 1 0,1-1 1 16,-1 0-1-16,2-3-2 0,-2 4 0 0,0-5-1 16,2 4 4-16,-2-3-2 0,0 1 4 0,0 1-4 15,0-3-2-15,2 3 2 0,-2 1 1 0,1-1 1 16,-2-3-2-16,5 4 3 0,-4-3 0 0,2 0-1 15,-2 3 1-15,0 1-2 0,0-1 3 0,0 0 0 16,3-1 1-16,-3 0-4 0,3 1-1 0,0-1 2 16,0 0-1-16,-2 0 1 0,2 3-2 0,0-2 3 15,-1 1 1-15,-2 0-1 0,0-3-6 0,4 1 2 0,-1 1-2 16,-3 0 5-16,2 1-2 0,-2-4 2 16,3 3-6-16,-2-1 5 0,-1-1-1 0,0 1 4 15,2-1-5-15,-2 1 3 0,-2-3 1 0,2 4-2 16,2-4-3-16,1 3 2 0,-6 1 3 0,6-4-2 0,-3 2-2 15,0 1 2-15,1 2-3 0,-1-2-4 16,0 0 7-16,2 2 1 0,-2-2 2 0,-2-1-1 0,4 0-1 16,-2 0 0-16,1 1-2 0,2-3 4 0,-3 4-4 15,0-1-1-15,2-3 2 0,-1 4 0 0,2-4 0 16,-3 3 1-16,0-2 0 0,0-1-3 0,2 4 5 16,-1-3 1-16,-2 4-5 0,1-1-1 0,0 0 2 15,1 2-6-15,-1-2 3 0,0 1 4 0,0-1 0 16,0 0-7-16,0 0 6 0,0-2 1 0,-1 3-8 15,-1-2 8-15,2 0 0 0,0 2 0 0,2-2-1 16,-2 3 1-16,1-1 0 0,-1-4-1 0,3 8 1 16,-1-5 1-16,-1 1-1 0,-1 0-4 0,2-1 6 15,1 3-4-15,-3-6 1 0,0 3 0 0,3-2-2 16,0 2 1-16,-3-2 2 0,1 2-2 0,-1 1 2 16,2-1-1-16,-1 1-1 0,2-3-2 0,-3 3 5 15,0-2-3-15,3-1-1 0,-3 1 1 0,3-3 1 0,0 0-5 16,-2 3 7-16,4 0 2 0,-4-2-3 0,-1 0-3 15,0-4 2-15,5 2-2 0,-5 0 2 16,1 0-3-16,-1-1 4 0,2 2-2 0,-2 0-1 0,0-2 2 16,0-11 2-16,0 20-1 0,0-5-4 0,3-6 0 15,-3-9 3-15,0 23 1 0,0-10 1 0,-3-3-2 16,6 1 2-16,-6 3-2 0,6-3 1 0,-3 0-2 16,1 2-2-16,-1-2 3 0,5 2-1 0,-4 1 0 15,-1-5 6-15,5 4-3 0,-4 1-2 0,1-2-2 16,-1 3 5-16,2-7 1 0,-1 3-2 0,-2 2-1 0,1-2 1 15,2 4 0-15,-1-1-1 0,-2-1-1 16,0 1 7-16,0 2-2 0,0-16 2 0,-2 19-2 16,2-7 0-16,0 0 2 0,0 2-2 0,0-14-3 0,0 21 5 15,0-12-5-15,0-9 5 0,2 18-4 0,-2-8 2 16,1 1 1-16,-1-11 2 0,2 18-1 16,1-9-2-16,-3-9-1 0,1 20 1 0,1-11 1 0,1 1 2 15,-3-10-3-15,1 18 3 0,1-7-3 0,-2-11 1 16,1 14-2-16,2-3-1 0,-3-11 1 0,2 18-1 15,-2-10 4-15,0-8-4 0,1 18 1 0,2-7-5 16,-3-11 4-16,0 20 3 0,0-12-2 0,0-8 0 16,-3 18-1-16,3-8-1 0,0-10 3 0,-1 22 1 15,1-12-3-15,-2 1-1 0,2-11 1 0,-4 20-2 16,4-9 3-16,0-1-3 0,0-10 0 0,-2 21 2 16,2-12-1-16,0-9 2 0,2 24-3 0,-2-13 2 15,0-3 1-15,1 2-3 0,-1-10 3 0,0 21-3 16,3-7 1-16,-3-5 2 0,0 0-1 0,2 6-3 15,-2-5 1-15,0-10-2 0,-2 20 2 0,4-10 3 16,-2 1-2-16,0-11-1 0,-2 18-3 0,4-8 5 0,-2 0-6 16,0-10 4-16,1 18 0 0,2-8 2 0,-3-10-3 15,2 17 3-15,-1-10 0 0,-1-7-1 0,4 14-1 16,-4-6 2-16,0-8 2 0,3 14-2 0,0-5-1 16,-3-9 3-16,2 13-2 0,-2-13 1 0,4 16 0 15,-2-9-1-15,-2-7-1 0,1 11 1 0,-1-11 0 16,2 13-1-16,-2-13 1 0,0 11-1 0,0-11 0 15,4 11-1-15,-4-11 1 0,2 13 1 0,-2-13-4 16,4 11 3-16,-4-11-2 0,0 11-1 0,0-11 5 16,2 9-4-16,-2-9 1 0,0 15 3 0,0-15-3 0,1 10 1 15,-1-10 0-15,3 10 1 0,-3-10-1 16,2 11 1-16,-2-11-3 0,1 13 0 0,-1-13 1 16,3 12 4-16,-3-12-3 0,2 11-1 0,-2-11 1 0,0 16-1 15,0-16 2-15,6 12-2 0,-6-12 0 0,1 13 4 16,-1-13-5-16,0 11 4 0,2-1-3 15,-2-10 1-15,3 16 0 0,-3-16 1 0,0 12-2 16,0-12 3-16,1 14-2 0,-1-14 1 0,3 17-2 0,0-7-1 16,-3-10 2-16,0 11 0 0,0-11-3 0,2 10 2 15,-2-10-2-15,0 15 4 0,0-15 0 0,4 14-3 16,-4-14 0-16,2 13 0 0,-1-5-1 0,-1-8 3 16,2 14 0-16,-2-14-3 0,3 13 2 0,-3-13-1 15,1 11 3-15,-1-11 2 0,2 15-2 0,-2-15 3 16,6 10-3-16,-6-10 0 0,3 15-2 0,-3-15 4 15,0 12-2-15,0-12 3 0,1 10-2 0,-1-10 0 16,1 15-4-16,-1-15 5 0,0 9-2 0,0-9 0 16,0 12-1-16,0-12 0 0,-1 14 0 0,1-14-1 15,0 13 2-15,0-13-2 0,-1 11 0 0,1-11 4 16,0 14-4-16,0-14 5 0,0 13-4 0,0-13 3 16,1 13-4-16,-1-13 3 0,1 12-2 0,-1-12 2 0,2 11-2 15,-2-11 3-15,0 0-4 0,3 11 3 16,-3-11-1-16,0 0 0 0,1 11 1 0,-1-11-1 15,0 0 6-15,0 0 2 0,0 0 0 0,0 0 2 0,0 0-2 16,0 12 2-16,0-12-1 0,0 0 0 0,0 0-1 16,0 0-1-16,0 0-4 0,0 0 5 0,0 0-5 15,0 0 0-15,-4 12 0 0,4-12 0 0,0 0-2 16,0 0 1-16,-3 11 1 0,3-11 0 0,-4 8-4 16,4-8-1-16,0 0 1 0,-8 15 0 0,8-15-2 15,-4 8 3-15,4-8-2 0,-3 8-2 0,3-8 4 16,0 0 1-16,-6 12-3 0,6-12-1 0,0 0-6 15,-5 10 7-15,5-10-2 0,-3 9 0 0,3-9 2 16,0 0 1-16,-1 11 2 0,1-11-3 0,-6 8-4 16,6-8 4-16,0 0-3 0,-5 11 4 0,5-11-4 15,0 0 2-15,-6 6-1 0,6-6 3 0,0 0-2 16,0 0-1-16,0 0 5 0,0 0 2 0,0 0-3 16,0 0 5-16,0 0 4 0,0 0 2 0,0 0 4 0,0 0-9 15,0 0 5-15,0 0-4 0,0 0 4 0,0 0 2 16,0 0-6-16,0 0 0 0,0 0 4 15,0 0-11-15,0 0 8 0,0 0-7 0,0 0 1 0,0 0-4 16,0 0-1-16,0 0 2 0,0 0-2 0,0 0-5 16,0 0-10-16,0 0-11 0,0 0-13 0,0 0-13 15,0 0-24-15,0 0-23 0,0 0-26 0,0 0-31 16,0 0-28-16,0 0-19 0,0 0-61 0,0 0-161 16,0 0-459-16,0 0 203 0</inkml:trace>
</inkml:ink>
</file>

<file path=ppt/ink/ink363.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in"/>
          <inkml:channel name="T" type="integer" max="2.14748E9" units="dev"/>
        </inkml:traceFormat>
        <inkml:channelProperties>
          <inkml:channelProperty channel="X" name="resolution" value="393.73947" units="1/cm"/>
          <inkml:channelProperty channel="Y" name="resolution" value="393.73947" units="1/cm"/>
          <inkml:channelProperty channel="F" name="resolution" value="249.9771" units="1/in"/>
          <inkml:channelProperty channel="T" name="resolution" value="1" units="1/dev"/>
        </inkml:channelProperties>
      </inkml:inkSource>
      <inkml:timestamp xml:id="ts0" timeString="2023-08-11T05:35:42.260"/>
    </inkml:context>
    <inkml:brush xml:id="br0">
      <inkml:brushProperty name="width" value="0.04667" units="cm"/>
      <inkml:brushProperty name="height" value="0.04667" units="cm"/>
      <inkml:brushProperty name="color" value="#3165BB"/>
      <inkml:brushProperty name="fitToCurve" value="1"/>
    </inkml:brush>
  </inkml:definitions>
  <inkml:trace contextRef="#ctx0" brushRef="#br0">0 112 24 0,'13'-2'116'16,"-13"2"-6"-16,0 0-10 0,0 0-12 0,0 0-8 15,0 0-4-15,14 0-6 0,-14 0-8 0,0 0 0 16,13-4-9-16,-13 4 1 0,0 0-4 0,14-1 5 16,-14 1-5-16,10-1 3 0,-10 1-5 0,18 0-5 15,-18 0-4-15,25-1 1 0,-10 1-7 0,-1 0 6 16,1 1 1-16,-4-1-6 0,3 0 1 0,2-1 0 16,-2-2 0-16,1 3-2 0,-15 0 2 0,21 0-3 15,-10 3-6-15,4-6 1 0,-15 3 4 0,24 3-2 16,-9-6 2-16,0 6-4 0,-3-3 2 0,3-3-4 15,1 3-4-15,-2 0 2 0,1 0-3 0,0 0 0 16,-15 0-2-16,23 0 2 0,-14 3 0 0,-9-3 2 0,27-3-3 16,-15 6 1-16,-1-3-3 0,-11 0 0 15,17-3-2-15,-6 6 2 0,-11-3-5 0,21 0 4 0,-21 0-5 16,19 0-1-16,-19 0-1 0,21 0 3 0,-10 0-7 16,-11 0-1-16,19 0 4 0,-19 0-2 0,18 0-1 15,-8 0-3-15,-10 0 2 0,20 0 2 0,-13 1-5 16,-7-1 4-16,14 1 2 0,-14-1-4 0,14 1 0 15,-14-1 4-15,12 0-2 0,-12 0 1 0,14 4 1 16,-14-4 1-16,12 0 1 0,-12 0 1 0,0 0 2 16,16 0-6-16,-16 0 1 0,14 2 3 0,-14-2 0 15,13 4-3-15,-13-4 4 0,16 1-5 0,-7 2 5 16,-9-3 2-16,21 1-4 0,-9-1 9 0,-12 0 1 16,20-1-4-16,-6 2 5 0,0 1 1 0,2-2 3 0,-5 0-3 15,5-2-1-15,-16 2-1 0,21 0-1 16,-9-1 1-16,-12 1-3 0,21-3-1 0,-9 3-2 15,-12 0-3-15,15 3 0 0,-15-3 0 0,15 0-5 0,-15 0 6 16,13 0-3-16,-13 0-1 0,13 0 0 0,-13 0-5 16,12 0 1-16,-12 0 2 0,12 1 0 0,-12-1-2 15,14 2 1-15,-14-2-2 0,13 0 0 0,-13 0 3 16,17 4-4-16,-7-4 0 0,-10 0 4 0,15 1-4 16,-5 1 3-16,-10-2-6 0,17 1 3 0,-17-1 0 15,22 0-4-15,-13-1 3 0,-9 1 0 0,18 0 0 16,-9-2 6-16,-9 2-3 0,15 0 0 0,-15 0-2 15,16 0 0-15,-16 0-1 0,11-4 3 0,-11 4 0 16,13-1 0-16,-13 1-1 0,13-6 2 0,-13 6-3 0,11-1 0 16,-11 1 0-16,0 0 2 0,15-6-2 0,-15 6-1 15,0 0 1-15,12-5 0 0,-12 5 1 16,9-1-2-16,-9 1 0 0,12-4 5 0,-12 4-6 0,13-3 0 16,-13 3-1-16,12-4 0 0,-12 4 4 15,9-3 2-15,-9 3-5 0,13-4 5 0,-13 4-5 0,17-4 2 16,-8 3-4-16,-9 1 3 0,18-2 1 0,-18 2-7 15,19-4 6-15,-12 2 2 0,-7 2-4 0,15-5 4 16,-15 5-2-16,17-2 1 0,-17 2-1 0,13-2 5 16,-13 2 2-16,11-3 2 0,-11 3 2 0,13-4 4 15,-13 4 2-15,10-6-3 0,-10 6 2 0,11-1 1 16,-11 1-2-16,0 0 3 0,15-6-5 0,-15 6 3 16,0 0-4-16,9-2 3 0,-9 2-2 0,0 0-2 0,0 0 0 15,13-3-1-15,-13 3 0 0,8-4-2 16,-8 4 0-16,12-4-1 0,-12 4 1 0,13-4-2 15,-13 4-1-15,12-3 5 0,-3 1-5 0,-9 2-1 0,13-2-1 16,-13 2 1-16,14-3-1 0,-14 3 4 0,12-2-5 16,-12 2 3-16,13-3-2 0,-13 3 1 15,12-1-1-15,-12 1 1 0,0 0-1 0,10-3-3 16,-10 3 6-16,0 0 1 0,12-3-3 0,-12 3 3 0,0 0-2 16,0 0-3-16,12-4 2 0,-12 4 4 0,0 0-5 15,9-3 4-15,-9 3-6 0,0 0 5 0,0 0-3 16,0 0-3-16,0 0 5 0,18 2-4 0,-18-2 1 15,0 0 0-15,0 0-2 0,0 0 2 16,18 1-2-16,-18-1 1 0,9 0 2 0,-9 0-3 0,0 0 1 16,0 0-1-16,0 0-2 0,15 4 4 0,-15-4-2 15,0 0 2-15,0 0-2 0,9 3-2 0,-9-3 1 16,0 0 6-16,0 0-2 0,0 0 1 0,9 3 1 16,-9-3 1-16,0 0-1 0,0 0 6 0,0 0-4 15,0 0 3-15,0 0-3 0,0 0 3 0,15 0 2 16,-15 0 2-16,0 0-3 0,0 0 5 0,0 0-2 15,0 0 4-15,0 0-4 0,0 0 0 0,13 0 0 16,-13 0-5-16,0 0-2 0,0 0 7 0,0 0-5 0,0 0-1 16,0 0-13-16,0 0-18 0,0 0-23 15,0 0-31-15,0 0-43 0,0 0-48 0,0 0-84 0,0 0-215 16,-37-6-507-16,37 6 225 0</inkml:trace>
</inkml:ink>
</file>

<file path=ppt/ink/ink364.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in"/>
          <inkml:channel name="T" type="integer" max="2.14748E9" units="dev"/>
        </inkml:traceFormat>
        <inkml:channelProperties>
          <inkml:channelProperty channel="X" name="resolution" value="393.73947" units="1/cm"/>
          <inkml:channelProperty channel="Y" name="resolution" value="393.73947" units="1/cm"/>
          <inkml:channelProperty channel="F" name="resolution" value="249.9771" units="1/in"/>
          <inkml:channelProperty channel="T" name="resolution" value="1" units="1/dev"/>
        </inkml:channelProperties>
      </inkml:inkSource>
      <inkml:timestamp xml:id="ts0" timeString="2023-08-11T05:35:48.219"/>
    </inkml:context>
    <inkml:brush xml:id="br0">
      <inkml:brushProperty name="width" value="0.04667" units="cm"/>
      <inkml:brushProperty name="height" value="0.04667" units="cm"/>
      <inkml:brushProperty name="color" value="#3165BB"/>
      <inkml:brushProperty name="fitToCurve" value="1"/>
    </inkml:brush>
  </inkml:definitions>
  <inkml:trace contextRef="#ctx0" brushRef="#br0">473 36 123 0,'0'0'123'15,"3"-8"-1"-15,-3 8-8 0,0 0-5 0,0 0-12 0,0 0-3 16,6-7-2-16,-6 7-4 0,0 0 1 0,0 0-7 16,0 0 1-16,0 0-6 0,0 0-7 15,0 0 1-15,0 0-3 0,0 0-2 0,0 0-4 0,1-11-7 16,-1 11 3-16,0 0-3 0,0 0-1 0,0 0-5 15,0 0-3-15,0 0-3 0,0 0-3 16,0 0-7-16,0 0-3 0,0 0-3 0,-15-10-4 0,15 10-4 16,0 0-2-16,-19 3 0 0,19-3-4 0,-15 3-4 15,15-3 4-15,-21 8-2 0,8-6 2 0,-1-1-8 16,-2 3 3-16,5-1 0 0,11-3-4 0,-19 7 2 16,9-4-2-16,-1 2-2 0,-4-3 0 0,2 3 5 15,4 0-3-15,0 0-4 0,-3-2 4 0,2 1-2 16,1 2 1-16,-2-3-2 0,11-3-1 0,-15 6 2 15,9-1-2-15,6-5-2 0,-9 7 3 0,9-7 1 16,-7 8-2-16,7-8 3 0,-6 6-4 0,6-6 0 16,-6 10 2-16,6-10 1 0,-5 11-2 0,5-11 0 15,-3 10 0-15,3-10 0 0,-3 11 1 0,3-11-2 16,0 0-1-16,5 15-1 0,-5-15 5 0,0 0-1 16,1 15 1-16,-1-15 1 0,5 8-2 0,-5-8-2 0,6 8-2 15,-6-8 4-15,9 6 0 0,-3 2 4 16,-6-8-4-16,12 3 1 0,-5 1-10 0,-7-4 10 0,14 3 1 15,-4 1-3-15,-10-4 2 0,16 3-2 0,-8 0 1 16,2 1 1-16,1-1-2 0,-11-3 0 0,18 4 1 16,-8-3-7-16,1 0 7 0,-11-1 3 0,17 5-1 15,-9-5-3-15,-8 0 4 0,18 2-6 0,-9 0 3 16,-9-2 2-16,15 2-4 0,-6-1 4 0,-9-1-4 16,13 0 0-16,-13 0 1 0,0 0-4 0,16 2 4 15,-16-2 3-15,0 0-1 0,12 0-3 0,-12 0 3 16,0 0-2-16,12 4-3 0,-12-4 2 0,0 0 4 15,9 4-5-15,-9-4 4 0,0 0-1 0,11 3 2 16,-11-3-6-16,0 0 0 0,9 6 0 0,-9-6 3 0,7 5-3 16,-7-5 4-16,6 7-6 0,-6-7 6 0,0 0-4 15,6 8 2-15,-6-8 3 0,6 6-3 16,-6-6 0-16,0 0 0 0,3 10 3 0,-3-10-1 0,0 0-3 16,0 0 2-16,4 11 2 0,-4-11-2 0,0 0-3 15,0 0 6-15,-6 15-3 0,6-15 0 0,0 0 2 16,-5 13-1-16,5-13-1 0,-3 11 2 0,3-11-1 15,-9 10 0-15,9-10 3 0,-5 8-5 0,5-8 3 16,-9 10-1-16,9-10-2 0,-7 10 3 0,7-10-2 16,-9 11 0-16,4-8 3 0,-1 4-6 0,6-7 5 0,-9 10-2 15,3-4 3-15,6-6-1 0,-12 15 0 16,7-11-1-16,5-4-3 0,-11 14 2 0,5-9 0 16,-4-1 0-16,2 3 0 0,1-2-1 0,-2 1 4 15,0-2-2-15,-5 3-2 0,5-3 1 0,2-1 4 16,7-3-1-16,-19 7-2 0,8-3 0 0,2-1 1 15,9-3-3-15,-19 4 6 0,10-4 3 0,9 0-4 16,-21-4 8-16,21 4 1 0,-22-4 4 0,13 1 8 0,-2 0-5 16,2-2 1-16,-3-1 0 0,-1-4 8 0,1 3-2 15,-1-1-5-15,4-2-1 0,1 3 1 0,-2-4 2 16,1-2 1-16,-2 7-3 0,4-1 0 0,1-1-3 16,1 0-7-16,-5 0 2 0,1 3-1 0,0-2-5 15,9 7 4-15,-16-10-4 0,10 7-1 0,6 3-13 16,-9-5-15-16,9 5-14 0,0 0-1 0,0 0-18 15,0 0-16-15,0 0-16 0,-20 11-28 0,20-11-13 16,-3 12-31-16,3-12-195 0,0 0-380 0,11 16 169 16</inkml:trace>
</inkml:ink>
</file>

<file path=ppt/ink/ink365.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in"/>
          <inkml:channel name="T" type="integer" max="2.14748E9" units="dev"/>
        </inkml:traceFormat>
        <inkml:channelProperties>
          <inkml:channelProperty channel="X" name="resolution" value="393.73947" units="1/cm"/>
          <inkml:channelProperty channel="Y" name="resolution" value="393.73947" units="1/cm"/>
          <inkml:channelProperty channel="F" name="resolution" value="249.9771" units="1/in"/>
          <inkml:channelProperty channel="T" name="resolution" value="1" units="1/dev"/>
        </inkml:channelProperties>
      </inkml:inkSource>
      <inkml:timestamp xml:id="ts0" timeString="2023-08-11T05:36:02.626"/>
    </inkml:context>
    <inkml:brush xml:id="br0">
      <inkml:brushProperty name="width" value="0.04667" units="cm"/>
      <inkml:brushProperty name="height" value="0.04667" units="cm"/>
      <inkml:brushProperty name="color" value="#3165BB"/>
      <inkml:brushProperty name="fitToCurve" value="1"/>
    </inkml:brush>
  </inkml:definitions>
  <inkml:trace contextRef="#ctx0" brushRef="#br0">-4 47 116 0,'-11'-7'134'15,"11"7"-14"-15,0 0-13 0,0 0-6 0,0 0-16 16,0 0 0-16,0 0-7 0,0 0-8 0,0 0-4 15,0 0-1-15,23-13-1 0,-23 13-9 0,0 0-2 16,0 0-4-16,7-5-5 0,-7 5-8 0,0 0 6 16,0 0-14-16,8-7 3 0,-8 7-3 0,0 0-4 15,0 0-2-15,11-1 3 0,-11 1-10 0,0 0 4 16,15 0-3-16,-15 0 2 0,0 0-4 0,20 1 2 0,-20-1-4 16,15 0-1-16,-15 0-5 0,19 0 4 0,-10 3 0 15,-9-3-2-15,19 0 1 0,-7 0 7 0,-12 0-10 16,24 0 7-16,-13 0-1 0,5-3-9 0,0 3 8 15,-2 0-1-15,4 0-14 0,-3 0 15 0,3 0-8 16,-5 3 5-16,3-6-3 0,1 3 0 0,-2 3 1 16,0-6-4-16,1 6-4 0,0-3 5 0,1-3-4 15,-2 3 5-15,0 0-4 0,1 0 4 0,-1 3-1 16,3-3 1-16,-2-3-3 0,2 3 0 0,-1 0 1 16,1 0-2-16,1 0 3 0,-3 0 0 0,1-1-11 15,-1 1 8-15,4 0 0 0,-1-3-8 0,0 6 11 16,1-3-5-16,-1 0 3 0,6 0-1 0,-5 0-1 15,-1 0 5-15,-4 1-2 0,6-1 3 0,-3 0-8 0,1 0 5 16,-1 3 3-16,8-2-5 0,0 0 0 16,-6-1 3-16,5 0-7 0,-5 2 3 0,0-2 3 15,0 1 2-15,-1 1-3 0,1-2 1 0,2 0-3 0,-6 2 2 16,7-2 3-16,-4 0-6 0,-3 2 2 0,1-2 1 16,-1 0 0-16,4 0-1 0,-2 1 0 0,-3-1 0 15,1 3-2-15,-1-3 2 0,1 0 4 0,1 1 0 16,-2-1-3-16,1 0-5 0,-3 1 4 0,4-1 5 15,-4 0-10-15,1 1 3 0,-14-1 4 16,25 0-7-16,-18 0 6 0,5 4 2 0,-12-4-4 0,23 0 0 16,-13 0 1-16,-10 0-2 0,20 0 3 0,-11 0 0 15,-9 0-6-15,23 0 7 0,-14 3-4 0,-9-3 2 0,20 0 0 16,-13 3 4-16,-7-3-10 0,20 1 6 0,-11 2-1 16,1-3 1-16,-10 0 1 0,21 0-3 15,-8 1 4-15,-13-1-1 0,20 0 0 0,-7 2-2 0,0-1 1 16,1-2 2-16,-14 1-6 0,28-2 2 0,-16 2 4 15,5-1-1-15,-3 1-2 0,4 0 1 0,-1-4 0 16,-1 4-4-16,1-1 5 0,-4-1 3 0,2-1-2 16,3 3-5-16,0-4 1 0,1 3 1 0,-2-1 0 15,2-1 2-15,0 2-5 0,1-1 8 0,-1 0-3 16,-3 0-5-16,4 2 5 0,-1-1-2 0,1-1 2 16,-4 2-2-16,3-1 3 0,-2 1-4 0,-1-1-3 15,4 1 3-15,3 0 1 0,-2 1 1 0,-3-1 3 16,0 0-3-16,-1 1 0 0,2 1 0 0,-3-1-1 15,1-1 1-15,-1 0 1 0,4 0-1 0,-4 2 0 16,0-2 2-16,4 0 1 0,-5 2-2 0,3-4 2 16,-1 4 1-16,0-2-13 0,2 0 10 0,1 2-19 0,-1-2 24 15,-3 0-10-15,4 0 3 0,-1-2 1 0,1 2 0 16,-1 0-1-16,0-2 1 0,2 2-4 0,-1-2-3 16,5 2 0-16,-6 0 8 0,1-1-12 0,-1-1 9 15,1 1 0-15,2 0 2 0,-3-2-3 0,1 2-4 16,-1 1 5-16,2-5 2 0,-5 5 7 0,7-4-4 15,-4 4-4-15,1-1 4 0,-1 0 1 0,0 1-3 16,-2-2-1-16,2 2 2 0,-4 0-4 0,6 0 7 16,-2 0-6-16,1 0 0 0,-1 2 1 0,-3-2 3 15,-1 0 2-15,5 0-4 0,-4 1-5 0,4 0 5 16,-1 3-1-16,0-4-2 0,-5 2-2 0,5 1 8 16,4-2-2-16,-7-1-6 0,0 4 0 0,4-3 4 0,7 1 3 15,-2-1-3-15,0 1 2 0,-2 0 0 16,-4 0-2-16,8-2-3 0,-2 1-2 0,-1 2-12 0,-2-1 20 15,-5-1-2-15,5 3-2 0,-2-4-7 0,8 3 8 16,-4-1 3-16,1-2-3 0,1 0 0 0,-3 1 2 16,3-1-6-16,-1 1 0 0,2 2 4 0,-8-3-3 15,7 1-4-15,1 1 10 0,-8-2-5 0,6 0 3 16,4 1-2-16,-3-1 1 0,-3 3-1 0,2-6 2 16,2 3-1-16,-2 0-2 0,1 0-1 0,1-1 3 15,-11 1 0-15,6 0 2 0,-2-2-2 0,7 4 3 16,-2-2-2-16,3-2 2 0,-8 1-4 0,6-2-4 15,-6 3 3-15,7 0 0 0,-6 0 0 0,5-1 1 16,0 2 4-16,-7-3-4 0,1 2-6 0,-1 0 11 16,8-2-1-16,-8 2 2 0,7 2-4 0,-3-4-5 15,3 2 9-15,-7 0-4 0,1-3-2 0,2 3-2 16,-3 0 4-16,1 0-4 0,1 0 2 0,-2 0 2 0,2 0 1 16,-2 0-2-16,1 0-1 0,0 0 2 15,0 0 0-15,-1 0-5 0,1 3 3 0,-1-3 0 0,0 2 4 16,-2-2-3-16,2 0 1 0,1 1-2 0,5-1 4 15,-9 0 0-15,7 1-3 0,1 2-2 0,-5-3 3 16,3 1 2-16,-4-1-4 0,3 0 1 0,4 2-4 16,1-1 9-16,-2-1-5 0,1 0 2 0,0 4-4 15,-1-4 3-15,-4 0-2 0,2 0-3 0,-3 2 3 16,1-2 1-16,-1 0 2 0,7 0-4 0,-3 4 0 16,-3-4 2-16,-1 0-1 0,1 0 0 0,5 1 1 15,-6 1-5-15,1-2 8 0,2-2-3 0,-3 4 3 16,2-2 0-16,-1 4-3 0,-1-4 0 0,1 0 2 15,-1 0-6-15,0 5 3 0,-1-4-5 0,0-1 10 16,0 4-7-16,0-3 4 0,1 1-4 0,7-2 1 0,-7 1 4 16,0 2-4-16,1-2-6 0,-1 1 8 15,1-1 4-15,-3 2-4 0,3-2 3 0,-1-1-2 0,-4 3-1 16,6-3-1-16,-2 1-2 0,-1 1 3 0,-1-2 0 16,2 0 4-16,0 0-8 0,1 0 4 0,-4 4 1 15,1-4 0-15,2 0-7 0,3 1 6 0,-2-1-2 16,-1 2 4-16,-1-2-2 0,2 0-2 0,-3 0 2 15,3 4 8-15,-1-4-8 0,7 0 4 0,-7 0-7 16,0 2 4-16,2 2 2 0,-3-4-6 0,0-2 3 16,0 2-1-16,1-2 0 0,1 4 1 0,-1 0-3 15,0-2 3-15,-4 1 3 0,3-1-1 0,-3 0-11 16,3 0 9-16,-2 0 1 0,-1 0 2 0,3 0-3 16,0 3 3-16,-3-3-6 0,3 0 0 0,-3 0 0 0,3 1 8 15,-3 1-2-15,0-2 3 0,3 0-6 16,-4 0 0-16,1 1 0 0,2-1 0 0,-2 0-17 0,0 0 21 15,-2 0-5-15,0 3 1 0,5-3-3 0,-3 1-4 16,2-2 7-16,2 2 2 0,-3-2 1 16,2 2-6-16,8-1 3 0,-5 2 2 0,-2-2 0 0,5 0 0 15,-5 0-4-15,1 0 0 0,-1 0 3 0,0 0 0 16,2 0-10-16,-1 0 14 0,-1 0-8 0,0 0 5 16,8 0-4-16,-7 0 2 0,5 0 5 0,-1 0-2 15,-5 0-3-15,1 0 0 0,1 0 0 0,1 0 2 16,-3-2-4-16,5 2 2 0,-4-1 0 0,-1 2-2 15,6-2 6-15,-5 1-5 0,-1 0 1 0,0-3-2 16,5 3 2-16,-1 3-1 0,-5-3-3 0,1 1 3 16,6-1 0-16,-5 2 7 0,-1-2-7 0,0 0-1 0,1 4-1 15,-1-3 4-15,-2-1-1 0,2 1-3 0,0 1-12 16,1 1 17-16,-2-3-4 0,-2 0 6 0,3 0-1 16,1 0-3-16,-2 2-1 0,0 1-1 0,0-2 4 15,-1 0-5-15,3 2 2 0,-1-6 9 0,-1 6-14 16,2-2 6-16,-1 1 4 0,-1 0-1 0,3 0-3 15,1-1 0-15,-3 1-2 0,1-2 7 0,7 1-4 16,-8 2-8-16,8-2 10 0,-8-1-5 0,1 0-1 16,1 0 5-16,-4 0-1 0,4 1 0 0,-1 1 3 15,-1-2-6-15,2 3 1 0,-2-3 1 0,-1 0 4 16,-1 0-1-16,4 0-3 0,-2 4 2 0,2-3-2 16,-3-1-1-16,1 1 2 0,2-1 0 0,-2 2-5 15,2 0 4-15,-1-1-2 0,-1 1 4 0,2-2 1 16,6 2-6-16,-2-2-10 0,-5 1 12 0,5-1 4 15,2 2 0-15,0 1-6 0,-2-3 5 0,-1 1-4 16,1-1 2-16,-1 3 2 0,-3 0-4 0,4-6-1 0,-1 7 6 16,-5-2-1-16,4-1-2 0,-7-1 2 0,5 3-1 15,1-1-4-15,-4 0 9 0,8-1-3 0,-7-1-2 16,1 2-3-16,0 0 2 0,0 1 1 0,-2-3-1 16,1 3-1-16,-1-2 5 0,10 0-6 0,-11 2 2 15,1-1 2-15,1-2-4 0,-3 0 2 0,2 3-1 16,3-3-1-16,-1 2 4 0,-1-2-8 0,-3 1 5 15,2-1 2-15,2 1 1 0,1 2-1 0,-2-3 2 16,6 1-1-16,1 1-1 0,-7-1-2 0,5-1 3 16,-3 3-6-16,-3-2-1 0,3 1 8 0,2-2-6 0,-2 4 9 15,2-4-2-15,3 0-4 0,-3 0-1 16,1 0-3-16,1 1 4 0,2 1-3 0,-2 0 4 16,1 0 1-16,-1-2 1 0,-1 4-2 0,3-4-2 15,0 1 3-15,-2 0 0 0,-6 0-4 0,8-1 0 16,-2 0 7-16,2 4-5 0,-1-4-2 0,-1 2 1 15,3-1-7-15,-5-2 9 0,-1 2-4 0,5-1 1 16,-8 0 0-16,5 3 0 0,-4-2 2 0,6-1 6 0,-6 0-7 16,1 3 1-16,-2-3 3 0,0 0-10 0,1 3 10 15,-1-3 3-15,2 0-7 0,-1 0 1 0,-1 0-13 16,0 0 19-16,1 0-7 0,-1 1 8 0,0-1-4 16,-1 0 0-16,8 0-1 0,-8 0-3 0,-2 3 0 15,2-3 3-15,1 0 0 0,-1 0 0 0,-1-3-6 16,2 3 7-16,-1 3 0 0,3-3-4 0,-2 0 2 15,2-3 2-15,-2 3-3 0,4 3 3 0,-4-6-8 16,8 2 4-16,-8 1-9 0,1 0 10 0,1 1-1 16,4-1 2-16,-6 0-5 0,2 0 8 0,-1 0-2 15,7 0-3-15,-4-3 1 0,-3 3 0 0,4 2 2 16,-2-2-3-16,-4-2 1 0,7 2 4 0,-4 0-2 16,1-1-2-16,-4-2-3 0,5 3 4 0,1 0 1 0,1 0-2 15,-6 0 2-15,2 0-2 0,3 0-4 16,1 0 9-16,-4-1-8 0,3 1 5 0,-6 0-5 0,3 0 3 15,-2-3 4-15,1 3 1 0,5 0-6 16,-4 3-2-16,-2-3-10 0,2 0 16 0,0 0-6 0,3 0 5 16,-3 0 0-16,-2 0-3 0,4 0 1 0,3-3 0 15,-6 6-2-15,7-3 1 0,-8 0-2 0,3 0 6 16,-1 0-3-16,-1 0-3 0,-2 0 6 0,1 0 0 16,6-3 2-16,-5 3-8 0,-1-1 1 0,7 1 5 15,-7 0-2-15,5 0 3 0,-5 0-2 0,1-2-1 16,0 2-5-16,6 0 2 0,-1 0 2 0,-7 0-2 15,9 0 2-15,-8 0-6 0,-1 0 7 0,2-4-1 16,5 3 2-16,-6 1-1 0,1-1-1 0,5 0 1 0,-6 1-1 16,-1 0 3-16,5-4-5 0,-7 4 1 15,2-2 3-15,-2 0-2 0,4 0 1 0,-1 2 2 16,1-1-4-16,-1 1 6 0,0-3-5 0,-1 3-4 16,0-1 4-16,2-1-3 0,-3 2-5 0,4-1 11 15,-3 1 2-15,-1 0-6 0,2-3-1 0,-1 2 4 0,1 2 2 16,-2-2 1-16,2 1-7 0,-1 0 2 0,0 0-3 15,-2 0 6-15,4 0 2 0,-2 0-4 0,1 0-11 16,-1 0 16-16,0 0-3 0,3 1-5 0,-4 2 3 16,4-6-11-16,6 6 15 0,-6-3 2 0,3-3-5 15,-5 6 2-15,1-3-2 0,1 0 3 0,1-3-3 16,3 6-3-16,-4-3 4 0,0 0-2 0,3 1 1 16,-3-1-1-16,-2 2-4 0,7-2 4 0,-7 0-2 15,5 1 1-15,-6-1-2 0,3-1 3 0,-2 1-2 16,2 1 2-16,-2-1-1 0,1 0 1 0,-1 0-6 15,0-1 6-15,1-1-2 0,1 2 4 0,-3 0-5 16,1 0 2-16,-1 0-4 0,0 0 5 0,-3 0-2 16,3 0 1-16,-1-1-1 0,1 1 4 0,0 1-4 15,0-2 2-15,-4-2-4 0,2 3 7 0,2 3-6 16,-3-6 5-16,-2 6-3 0,4-3 3 0,-4 0-12 0,2 0 15 16,-3 0-5-16,-2 1 3 0,-10-1 1 15,24-1 2-15,-9 1-3 0,-3 0 3 0,-12 0-1 16,19 0-1-16,-19 0 3 0,18 0 1 0,-7 0-2 0,-11 0 1 15,16 0-1-15,-16 0-1 0,14 0-2 0,-14 0 1 16,10-3-3-16,-10 3 1 0,0 0 2 0,0 0-11 16,0 0-20-16,16 3-12 0,-16-3-12 0,0 0-35 15,0 0-56-15,0 0-109 0,0 0-271 0,0 0 121 16</inkml:trace>
</inkml:ink>
</file>

<file path=ppt/ink/ink366.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in"/>
          <inkml:channel name="T" type="integer" max="2.14748E9" units="dev"/>
        </inkml:traceFormat>
        <inkml:channelProperties>
          <inkml:channelProperty channel="X" name="resolution" value="393.73947" units="1/cm"/>
          <inkml:channelProperty channel="Y" name="resolution" value="393.73947" units="1/cm"/>
          <inkml:channelProperty channel="F" name="resolution" value="249.9771" units="1/in"/>
          <inkml:channelProperty channel="T" name="resolution" value="1" units="1/dev"/>
        </inkml:channelProperties>
      </inkml:inkSource>
      <inkml:timestamp xml:id="ts0" timeString="2023-08-11T05:36:05.140"/>
    </inkml:context>
    <inkml:brush xml:id="br0">
      <inkml:brushProperty name="width" value="0.04667" units="cm"/>
      <inkml:brushProperty name="height" value="0.04667" units="cm"/>
      <inkml:brushProperty name="color" value="#3165BB"/>
      <inkml:brushProperty name="fitToCurve" value="1"/>
    </inkml:brush>
  </inkml:definitions>
  <inkml:trace contextRef="#ctx0" brushRef="#br0">0 0 88 0,'0'0'174'0,"0"0"-9"0,0 0-14 16,0 0-6-16,0 0-14 0,0 0-9 0,0 0-12 16,0 0-11-16,0 0-11 0,0 0-4 0,0 0-6 15,0 0-12-15,0 0-8 0,0 0-5 0,0 0-7 16,0 0-4-16,0 0-7 0,0 0-1 0,0 0-1 16,0 0-7-16,0 0 0 0,0 0-2 0,0 0-2 15,0 0 1-15,4 16-5 0,-4-16 0 0,0 0-7 16,0 12 4-16,0-12-2 0,0 0-4 0,2 14 0 15,-2-14-1-15,1 10 0 0,-1-10 0 0,0 0-5 16,6 15 3-16,-6-15-2 0,5 13 3 0,-5-13 0 0,3 9-1 16,1-2-15-16,-4-7 16 0,4 11-3 0,-4-11-3 15,0 0 6-15,3 13-11 0,-3-13 6 0,2 11 3 16,-2-11-2-16,3 12-3 0,-3-12 4 0,1 11-1 16,-1-11 0-16,0 17 4 0,0-17-8 0,2 14-1 15,-2-14 5-15,0 14-1 0,0-14-2 0,0 14-1 16,0-14 4-16,-2 13-5 0,2-13 1 0,0 18 1 15,0-18 1-15,2 17 0 0,-2-10-2 0,0-7 1 16,0 18 3-16,3-8-8 0,-3-10 10 0,0 18-10 16,0-7 4-16,1-1 5 0,-1 3-3 0,2-4-2 15,-1 4-2-15,4 1 5 0,-1-4-10 0,-1 5 9 16,2-5-3-16,-2 1 3 0,1 1-1 0,2-3-2 16,-4 1 1-16,2 0 0 0,2 1 1 0,-3-4 4 15,-1 3-4-15,-2-10 3 0,6 18-3 0,-3-11 3 16,0 0-3-16,-3-7 5 0,6 18-7 0,-5-6 12 15,-1-12-2-15,6 16 9 0,-5-7 0 0,2 2 1 16,-1 0-4-16,-2-11-3 0,0 18 4 0,4-5-4 0,-1-2-1 16,2-2-2-16,-2 7 2 0,1-4 2 0,2 2-4 15,-4 1 1-15,2 1-4 0,-1-3 2 0,3 0 2 16,-4 3-3-16,4-3 5 0,-2 3-2 0,2-2-2 16,2 0 5-16,-4-1 0 0,3 0-4 0,-4 2 1 15,2-4-4-15,-2 4 4 0,1-4-11 0,1 2 9 16,-2 0 0-16,-2 2-2 0,4-5-1 0,-4 4-1 15,2-2 1-15,-7 0 3 0,5 2-5 0,-1 0 2 16,0 0-3-16,-3 0 1 0,3-3 2 0,0 3-10 16,-3-2 5-16,3 3 4 0,-1-1-2 0,1 0-1 0,0 0 0 15,0 1-5-15,1-5 8 0,-1 7 1 16,0-9-3-16,3 7 3 0,-1-4-6 0,-2 1 5 16,1 2-3-16,2 2 3 0,-3-5-5 0,2 2 4 0,-1 3 0 15,1 1-2-15,-2-4-5 0,3-2 9 0,-3 2-2 16,1 5-1-16,-2-5-2 0,2 3 0 0,1 0 2 15,-2-1 2-15,3 1-3 0,0-1-2 16,-3 2 1-16,0-2 1 0,4 0 3 0,-1 1-1 0,0-1-2 16,-1-2 0-16,-1 4 1 0,-1-2-3 0,3-1-1 15,0 3 2-15,-1-3 4 0,1 3-3 0,-2-3 2 16,1 1-2-16,-2 3-2 0,3-3 2 0,-2 1 1 16,2-3-1-16,0 4 4 0,-2 1-4 0,-1-4-5 15,2 4 6-15,1-3-4 0,-2 1 5 0,1-1-5 16,-1 4 2-16,4-4-1 0,-4 2-2 0,2-3 0 15,-1 0 0-15,-1 3 3 0,1-3-1 0,-2 1-2 16,0-1 5-16,3-1-3 0,-2 2 2 0,-1 0 3 16,0 1 2-16,0-5 0 0,0 6-1 0,2-3 0 15,2 3 1-15,-2-3-2 0,1-1 0 0,0 5-1 16,-2-3 4-16,2 2-4 0,-1-5-1 0,2 7 1 16,-2-7 0-16,-1 4 1 0,1-5-1 0,1 4-2 15,0 0 4-15,1-3-1 0,-2 3-2 0,-1-2 4 0,-1 1 1 16,0 1 2-16,0-15-2 0,0 22 5 0,0-7 1 15,3-4 3-15,-1 3-2 0,-4-1 0 16,2 4-1-16,2-5 0 0,-1-2 1 0,2 3-4 0,-1-2 0 16,-2 3 4-16,0-14-3 0,1 18 1 0,0-5 7 15,-1-3-5-15,0-10-2 0,3 25 2 0,-3-18 1 16,-3 8 0-16,3-15 3 0,0 20-4 0,0-9-4 16,0-11-2-16,0 20 4 0,3-9-4 0,-3-11 3 15,-4 18-5-15,3-8 3 0,1-10-2 0,0 20 0 16,0-20 4-16,0 19-6 0,-2-8 0 0,-2 1-2 15,-1-4 3-15,4 6-2 0,-1-2 0 0,-5 3 8 16,2 0-10-16,-2-2 2 0,1 2 3 0,0 0-2 16,0-3-4-16,3 0 4 0,-5 1-3 0,-2 5 0 15,4-5 2-15,-1 1-1 0,-1-2 3 0,1 0-1 0,1 2 2 16,0-3-1-16,1-1-1 0,1 5-3 16,-2-4 1-16,-2 2 2 0,-1-1-4 0,6-1 5 15,-3 1-4-15,-1 2 2 0,2-3-3 0,2-1 0 16,-2 2 3-16,-1-1 0 0,0 2-1 0,0-4 0 15,3 2-1-15,-3 0 2 0,1 0 0 0,2 0-1 16,-1 1 1-16,-1-2 1 0,2 4-2 0,2-3-2 16,-5 2 4-16,-2 2-3 0,4-1 2 0,-1 0-1 15,-1-2 2-15,5 3 0 0,-5-1-3 0,0-3 0 0,2 3-6 16,1-4 8-16,-3-1-4 0,4 4 3 0,-1-3-1 16,3-10 2-16,-4 17-1 0,2-6 2 15,-2 0 1-15,4-11 0 0,-3 20 1 0,0-10 1 16,0 4-1-16,0-3 0 0,3-11 1 0,-6 17 0 0,4-8-1 15,-1 3 0-15,0-2 2 0,2 4-2 16,-1-3 0-16,2-11 2 0,-3 18-2 0,2-11 1 16,1-7-3-16,-2 21-1 0,2-11 3 0,2 1-1 0,-2-11 1 15,0 26-3-15,1-17 1 0,-1 2-4 0,5 2 1 16,-7 1 5-16,4-4-3 0,2 3-3 0,-4-2 0 16,0-11 3-16,5 18 2 0,-1-11-4 15,-2 4 0-15,1-3 3 0,-3-8-4 0,6 20 1 0,-5-13 1 16,1 3 0-16,-1 0-3 0,-1-10 1 0,5 16-1 15,-5-7 2-15,4-1-2 0,-4-8 1 0,2 14 2 16,-2-14-5-16,3 13-2 0,-3-13 10 0,3 14-7 16,-2-6 4-16,-1-8-4 0,0 13 5 0,0-13-2 15,2 14-2-15,-2-14-1 0,3 14 1 0,-3-14-1 16,3 14 5-16,-2-7-3 0,-1-7-2 0,0 17-1 16,0-17 3-16,0 14-2 0,3-4 2 0,-3-10 3 15,0 12-1-15,0-12-3 0,0 16 0 0,2-8 1 16,-2-8-2-16,0 18 3 0,1-12 0 0,-1-6-3 15,0 18 4-15,3-11 1 0,-3-7 0 0,-3 21-8 16,3-21 7-16,3 15 0 0,-6-5-1 0,2-1-1 16,1-9 5-16,-5 17-5 0,5-17 3 0,3 18-3 15,-3-8 0-15,2-1 17 0,-2-9-2 0,-2 18 1 16,2-7-1-16,0-11-1 0,-4 18-2 0,4-9-1 16,-2 0 1-16,2-9-5 0,0 21 0 0,-1-12 3 15,1-9-1-15,0 16-2 0,0-16-2 0,0 14 3 0,-3-4-4 16,3-10 0-16,3 14 4 0,-2-4-3 15,-1-10 1-15,-1 14 2 0,1-14 0 0,-3 14 1 16,3-14-3-16,0 12 1 0,0-12-1 0,3 13-3 16,-3-13 2-16,-3 11 2 0,3-11-2 0,-2 11-2 15,2-11 4-15,0 0-2 0,-4 12 1 0,4-12 0 0,0 0 4 16,-2 11-8-16,2-11 3 0,0 0-1 0,0 0 2 16,-1 13-3-16,1-13 6 0,0 0-5 15,-2 10 0-15,2-10 2 0,0 0-1 0,0 0-2 16,-3 12 4-16,3-12 0 0,0 0-3 0,-1 11-1 0,1-11 3 15,0 0-3-15,-2 11 3 0,2-11-5 0,0 0 5 16,-6 8 1-16,6-8 2 0,0 0-6 16,-1 11-1-16,1-11 4 0,0 0 4 0,-5 12-6 15,5-12-1-15,-6 8 3 0,6-8-2 0,0 0 0 0,0 16 0 16,0-16 2-16,0 0 1 0,2 17 5 0,-2-17-7 16,3 14 0-16,-3-14-5 0,-3 10 5 0,3-10 2 15,0 15-2-15,0-15 2 0,-2 13-2 0,2-13 3 16,2 14-4-16,-2-14 1 0,3 14-1 0,-3-14 0 15,-3 13-1-15,3-13 2 0,3 12-1 0,-3-12-2 16,1 11 1-16,-1-11 3 0,-1 13 1 0,1-13 0 16,1 15-1-16,-1-15 4 0,5 9-5 0,-5-9 4 15,1 14 0-15,-1-14-1 0,0 14 0 0,0-14 3 16,0 18-3-16,0-18-2 0,-1 14 4 0,1-14-8 16,-3 14 3-16,3-14-1 0,-2 14 1 0,2-14 1 15,-1 13-4-15,1-13 9 0,-3 11-4 0,3-11 1 16,-2 14-5-16,2-14 6 0,-4 11-1 0,4-11 0 15,-2 10-3-15,2-10 2 0,0 0-2 0,2 15-1 16,-2-15 1-16,0 12 3 0,0-12 1 0,0 0-4 16,4 11 1-16,-4-11 0 0,0 0-1 0,0 0 6 15,2 12 1-15,-2-12-7 0,0 0 0 0,0 0 4 16,3 11-3-16,-3-11 0 0,0 0 0 0,0 0 3 16,0 0-4-16,0 0-1 0,0 0-2 0,6 6-1 15,-6-6 3-15,0 0-1 0,0 0-2 0,0 0 0 16,0 0 3-16,0 0-4 0,0 0 5 0,0 0-6 15,4 9 7-15,-4-9-3 0,0 0 0 0,0 0 0 16,0 0-3-16,0 0-3 0,9 4 7 0,-9-4 8 0,0 0-11 16,0 0-14-16,0 0-12 0,0 0-26 0,0 0-22 15,0 0-27-15,0 0-31 0,0 0-59 0,0 0-55 16,0 0-304-16,0 0-594 0,0 0 262 16</inkml:trace>
</inkml:ink>
</file>

<file path=ppt/ink/ink367.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in"/>
          <inkml:channel name="T" type="integer" max="2.14748E9" units="dev"/>
        </inkml:traceFormat>
        <inkml:channelProperties>
          <inkml:channelProperty channel="X" name="resolution" value="393.73947" units="1/cm"/>
          <inkml:channelProperty channel="Y" name="resolution" value="393.73947" units="1/cm"/>
          <inkml:channelProperty channel="F" name="resolution" value="249.9771" units="1/in"/>
          <inkml:channelProperty channel="T" name="resolution" value="1" units="1/dev"/>
        </inkml:channelProperties>
      </inkml:inkSource>
      <inkml:timestamp xml:id="ts0" timeString="2023-08-11T05:36:13.025"/>
    </inkml:context>
    <inkml:brush xml:id="br0">
      <inkml:brushProperty name="width" value="0.04667" units="cm"/>
      <inkml:brushProperty name="height" value="0.04667" units="cm"/>
      <inkml:brushProperty name="color" value="#3165BB"/>
      <inkml:brushProperty name="fitToCurve" value="1"/>
    </inkml:brush>
  </inkml:definitions>
  <inkml:trace contextRef="#ctx0" brushRef="#br0">10 17 67 0,'0'0'118'15,"9"-4"-14"-15,-9 4-18 0,0 0-6 16,0 0-2-16,0 0-11 0,11-2-2 0,-11 2-13 0,0 0 2 16,0 0-12-16,0 0 9 0,0 0 2 0,0 0 0 15,11-4-5-15,-11 4 12 0,0 0-2 0,0 0 1 16,0 0 6-16,0 0-1 0,0 0 3 0,0 0 0 15,0 0-5-15,0 0 3 0,0 0-5 0,0 0 2 16,0 0-1-16,0 0-5 0,0 0 0 0,0 0-4 16,0 0-2-16,0 0-2 0,0 0-3 0,0 0-3 15,0 0-3-15,0 0-7 0,0 0 1 0,0 0-7 16,0 0 1-16,4-7-2 0,-4 7 0 0,0 0-9 16,0 0 0-16,0 0-2 0,0 0 0 0,0 0-4 15,0 0-3-15,0 0-4 0,0 0 3 0,0 0 0 0,0 0 0 16,11 14 1-16,-11-14-3 0,0 0 1 15,4 14-2-15,-4-14 0 0,2 10-6 0,-2-10 11 16,1 17-2-16,-1-17 0 0,-3 14 3 0,3-14-2 0,0 13 4 16,0-13-3-16,-4 16-1 0,2-9-2 0,2-7 6 15,0 16-8-15,0-16 3 0,-4 15 2 0,4-5 0 16,0-10-2-16,-5 15-1 0,4-8-1 0,1-7 0 16,1 17-1-16,-1-17-1 0,-3 14 1 0,3-3-3 15,0-11 2-15,0 17 3 0,0-17-1 0,0 14 1 16,0-14-2-16,-1 14 0 0,1-14-1 0,1 17-3 15,-1-10 2-15,0-7 0 0,2 17 1 0,-2-17-2 16,0 17 3-16,0-17-3 0,-2 15 0 0,2-15 0 16,-4 14-1-16,4-14 2 0,-2 13-1 0,2-13 0 0,-1 15 3 15,-4-8-3-15,5-7 1 0,-3 14-1 16,1-3 0-16,2-11 2 0,-2 17 4 0,-2-9-2 16,4-8-1-16,-3 13 1 0,-2-6 0 0,5-7 0 0,-6 17-3 15,5-7 2-15,1-10-1 0,0 19 1 16,-3-11-2-16,3-8-2 0,0 18 2 0,0-7 0 15,0-11-1-15,1 17 2 0,-1-9-1 0,0-8 1 0,2 21-3 16,-2-11 2-16,1 1 0 0,-1-11 4 0,0 21-5 16,3-14 1-16,-1 4-1 0,-2-11 3 0,-2 20-1 15,4-13 1-15,-1 4-1 0,-1 2 3 0,0-2-3 16,0 2-1-16,5-2-2 0,-5-11 3 0,-5 18-1 16,10-8 2-16,-5-10-1 0,0 18 1 0,0-11-6 15,0-7 3-15,0 18 2 0,0-9 5 0,0-9-7 16,1 15 5-16,-1-15-3 0,2 17 0 0,1-9 1 15,-3-8 2-15,1 17 0 0,-1-7 1 0,0-10-3 16,2 15 2-16,0-7 1 0,-2-8-4 0,0 16 1 16,2-6 1-16,-2-10 0 0,1 14 0 0,-1-14-1 15,-1 17 2-15,1-17-3 0,3 14 1 0,-3-14 0 0,3 15-2 16,-2-6-4-16,-1-9 6 0,5 12 0 16,-5-12-1-16,3 15 3 0,-3-15-1 0,1 12-4 0,2-4 2 15,-3-8 0-15,2 11 1 0,2-3-2 16,-4-8 5-16,3 13-3 0,-3-13 1 0,3 10-1 15,-3-10 0-15,2 12 1 0,-2-12 0 0,3 14 0 0,3-8-3 16,-6-6 3-16,0 11 0 0,0-11 1 0,4 12 1 16,-4-12 0-16,0 13 1 0,0-13 2 15,0 0-1-15,3 11-2 0,-3-11 3 0,0 0 0 0,3 14 2 16,-3-14 0-16,0 0 0 0,0 0-1 0,2 7 3 16,-2-7 1-16,0 0 2 0,1 10-1 0,-1-10-1 15,0 0 0-15,0 0-2 0,0 0-1 0,6 15 2 16,-6-15-3-16,0 0 2 0,0 0-4 0,2 6-1 15,-2-6 2-15,0 0 1 0,0 0-1 0,0 0 0 16,4 8-1-16,-4-8-1 0,0 0 1 0,0 0-1 16,0 0-1-16,8 7-1 0,-8-7 4 0,0 0 0 0,0 0-5 15,0 0 2-15,0 0-10 0,0 0-23 16,0 0-34-16,17-4-37 0,-17 4-45 0,0 0-66 16,0 0-234-16,14-10-481 0,-14 10 213 0</inkml:trace>
</inkml:ink>
</file>

<file path=ppt/ink/ink368.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in"/>
          <inkml:channel name="T" type="integer" max="2.14748E9" units="dev"/>
        </inkml:traceFormat>
        <inkml:channelProperties>
          <inkml:channelProperty channel="X" name="resolution" value="393.73947" units="1/cm"/>
          <inkml:channelProperty channel="Y" name="resolution" value="393.73947" units="1/cm"/>
          <inkml:channelProperty channel="F" name="resolution" value="249.9771" units="1/in"/>
          <inkml:channelProperty channel="T" name="resolution" value="1" units="1/dev"/>
        </inkml:channelProperties>
      </inkml:inkSource>
      <inkml:timestamp xml:id="ts0" timeString="2023-08-11T05:36:17.179"/>
    </inkml:context>
    <inkml:brush xml:id="br0">
      <inkml:brushProperty name="width" value="0.04667" units="cm"/>
      <inkml:brushProperty name="height" value="0.04667" units="cm"/>
      <inkml:brushProperty name="color" value="#3165BB"/>
      <inkml:brushProperty name="fitToCurve" value="1"/>
    </inkml:brush>
  </inkml:definitions>
  <inkml:trace contextRef="#ctx0" brushRef="#br0">14-10 8 0,'0'0'130'0,"-9"3"-19"0,9-3-6 15,0 0-8-15,0 0-8 0,0 0-14 0,0 0 1 16,0 0-12-16,0 0-5 0,0 0-3 0,0 0 2 16,0 0-13-16,-6 7 7 0,6-7-1 0,0 0 3 15,0 0 1-15,0 0-4 0,0 0 8 0,0 0 2 16,0 0-1-16,0 0-1 0,0 0 1 0,0 0 1 15,0 0-5-15,0 0 2 0,0 0-4 0,0 0-3 16,29 3-4-16,-29-3 3 0,0 0-5 0,0 0-1 0,0 0-2 16,22-7-3-16,-22 7-3 0,0 0-4 15,9-3 1-15,-9 3-6 0,0 0-1 0,12-3-3 16,-12 3-4-16,0 0-2 0,0 0-1 0,15 2 1 0,-15-2-3 16,0 0-4-16,13 0 3 0,-13 0-2 0,12 3-4 15,-12-3 2-15,13 2-3 0,-13-2-2 0,15 3 1 16,-4-2-1-16,-11-1 2 0,13 3-2 15,-13-3-2-15,17 6 0 0,-10-5 2 0,-7-1 0 0,19 1 1 16,-7-1-1-16,-1 2-3 0,-11-2 0 0,18 3-2 16,-6 1 4-16,-2-4-3 0,-10 0-2 0,20 0 0 15,-10 2-4-15,3 0 0 0,-13-2-3 0,20 1 0 16,-13 0-1-16,-7-1-1 0,20 5 0 0,-8-5-2 16,-5 3 1-16,5 0 0 0,-12-3 1 0,16 1-1 15,-7 2 0-15,-9-3-2 0,17 1 5 0,-7 5-4 16,-2-3 3-16,-8-3-3 0,14 2 5 0,-3 0-6 15,-11-2 6-15,13 2 0 0,-4-1-2 0,-9-1 2 16,17 4 2-16,-17-4-4 0,15 2 1 0,-5-2 2 16,-10 0 4-16,16 0-3 0,-4 0 5 0,-12 0-5 15,17 1 3-15,-17-1 2 0,19-1-4 0,-19 1 3 16,21 0-1-16,-10-2 4 0,3 4 1 0,-14-2-5 0,23 0 1 16,-13 0 1-16,-10 0 1 0,23-2 0 0,-7 2-2 15,-4 2 0-15,-12-2 3 0,21-2-1 0,-12 2 0 16,-9 0 0-16,21 0-2 0,-9 0 0 0,-2 3-2 15,-10-3 4-15,18-1 0 0,-8 2 0 0,-10-1-2 16,20 0 3-16,-11 2 0 0,-9-2 1 0,21 1-1 16,-9 0-2-16,-2 2 2 0,-10-3-3 0,19 0 1 15,-10 0-1-15,-9 0 1 0,24 0 1 0,-9 1 4 16,-2-2-3-16,-13 1-2 0,23-3 3 0,-10 2-1 16,7-2-1-16,-4 2 1 0,-1-1-3 0,3-2 2 15,-2 3 0-15,-1 0 0 0,2-2 0 0,2 3-2 16,-3-2 4-16,4-1-5 0,-4 0 1 0,4 2 3 15,-1 1 1-15,0-2-2 0,-2 1 0 0,5-2-1 16,-5 3-1-16,6-2 1 0,-5 0 0 0,2 2 1 0,-1-3-2 16,0 3 4-16,1 0-4 0,-2 0 6 15,1 0-3-15,3-4 0 0,-5 4-2 0,8-1 0 16,-5 1 2-16,5-2 0 0,-6 2 0 0,5-2 0 0,-6 2 0 16,2 0-3-16,-1-2 4 0,-3 2-1 0,4-4 1 15,-2 8-2-15,1-4-1 0,0 0 1 0,-2 0 0 16,2 0 2-16,-1 0-5 0,1-4 5 0,-2 8 0 15,2-4-3-15,-2 0 0 0,-4 0 1 0,3 0 0 16,-1 0 0-16,2 2 0 0,2-2-1 0,-2 0 1 16,-4 0-2-16,3 0 1 0,1 0 2 0,2 0 0 15,-2 0-1-15,-1 2-2 0,2-2 3 0,-2 0-1 16,4-2 2-16,-1 2-2 0,-1 0-2 0,1-2 1 16,1 2 4-16,-4 0-4 0,4-4 1 0,-3 2 3 15,3 4-5-15,-4-2 0 0,4 0 3 0,-1-2-2 16,-3 1 1-16,4-1-2 0,-1 4 3 0,1-2-3 15,-1 0 1-15,0 0 0 0,1 0 2 0,1 0-4 16,-2 1 7-16,0-2-4 0,1 2 3 0,-1-1-1 0,4 6-3 16,-1-6 0-16,-3 0 1 0,5 0-3 15,2 2 0-15,-7 0 4 0,0-2-3 0,7-2 3 0,1 4-1 16,-2-1 0-16,0 0 0 0,-1-1 0 0,1 1 2 16,-5 3-4-16,5-4 2 0,-1 0 0 15,-5 3-3-15,4-1 2 0,2-2 2 0,-8 0 2 16,8 1-6-16,-4-1 6 0,4 1-3 0,1 3 3 0,-7-4-3 15,0 2-1-15,1-2 2 0,1 0-3 0,4 1 4 16,-6 2-4-16,4-3 4 0,-4 3-5 0,3-3 3 16,2 0 1-16,2 0-3 0,-7 0 3 0,6 2 0 15,-1 0 1-15,2-2 2 0,-1 0-4 0,-3 1-1 16,-4-1 1-16,11 1 0 0,-4-1 0 0,-3 0-3 16,5 1 3-16,0-1 0 0,-2 4 0 0,1-2-2 15,1-1 2-15,-2-1-1 0,0 2 2 0,2 0 1 16,-5 1-6-16,7-2 6 0,-2 1-4 0,2-1 2 15,-3 2-2-15,-4 1 4 0,8-3 0 0,-2 2-6 16,-1-3 5-16,-1 6-2 0,-1-6-2 0,2 4 5 0,1-2-1 16,-3 2-1-16,2-1-3 0,0-2 6 15,-2 3-2-15,4-1 1 0,-2 0-2 0,1 1-1 0,-1-1 0 16,1-1 0-16,2-2 1 0,3 3 2 0,-5 0-5 16,11 0 2-16,-9-1 3 0,1-2 1 15,-1 2-3-15,3-2 2 0,-3 2-3 0,1 2 3 0,8-4-2 16,-7 1 0-16,-3 1-1 0,11-2-1 0,-12 0 2 15,4 0 2-15,-1 1-7 0,0-1 5 0,1 0 0 16,-1 0 3-16,8-1-3 0,1 2 0 0,-13-1-1 16,6-1 2-16,5-1-1 0,-5 1-2 0,-4-2 2 15,3 2 1-15,7-3 0 0,-9 4-1 0,-2-2-2 16,4 2 3-16,-1 0 0 0,0-3 0 0,-2 1-2 16,11 4 1-16,-12-4 0 0,2 1 3 0,-2 0-1 15,-1-1 3-15,6 2-3 0,-2-2 0 0,-1 2 1 16,-3-2-2-16,4-2-2 0,-4 3 4 0,5-1-4 15,-4 1-1-15,3-2 2 0,-1 2-3 0,1 1 3 16,-2-4 3-16,-2 1-3 0,5 3-3 0,0-3 4 16,0 2-2-16,7-3-1 0,-10 4 1 0,-1 0 1 15,3-2 5-15,9 2-7 0,-13 0-1 0,3 0 2 0,0-3 2 16,0 0 0-16,0 3 0 0,-1-1-5 0,-2 1 4 16,2 0 0-16,-2 0 2 0,1-2 0 0,-3 4 1 15,2-4-2-15,0 2-3 0,3 2 1 0,-3-2 1 16,-1-3-2-16,4 3 4 0,-3-3 1 0,3 6-5 15,-3-6 2-15,0 3-1 0,-2 0-1 0,2 0 4 16,1-1-1-16,0 2-2 0,1-1 1 0,-1-1 0 16,-3 1 3-16,4 0-5 0,-2 0 3 0,0-3-3 15,-1 3 2-15,4 0 2 0,-3 0-4 0,0 0-1 16,-6 3 3-16,7-3-2 0,2 1 1 0,-3 2 0 16,1-3 0-16,-1 0 4 0,4 0-4 0,-4 1 4 0,0 1-3 15,1-1-1-15,1-1 3 0,0 0 3 16,0 0-2-16,-2 0-3 0,-1 3-1 0,4-3 5 0,-1 3 0 15,-1-3-3-15,2 0 3 0,0 0 1 0,1 0-2 16,-4 2-1-16,6-2 1 0,-5 0-1 0,2 2 5 16,3-1-6-16,-5-1-1 0,12 2 3 15,-11 1 0-15,2-2-2 0,0 1 5 0,-1-2-5 0,10 1 0 16,-8-1 2-16,-6 0-5 0,6 3 2 0,-4-2 0 16,3 2 0-16,-4-3 2 0,2 0-3 0,0 1 0 15,1 1 1-15,2-1 1 0,-4-1 1 0,3 0-3 16,-2 3-1-16,-1-3 3 0,2 1-2 0,-2 1 0 15,2 0 2-15,0 1 1 0,0-4-2 16,-4 2-2-16,1 0 5 0,2-1-2 0,-3 0-1 0,1 0 2 16,0 2-3-16,-8 1 4 0,8-3-6 0,0 2 1 15,-1 0 1-15,-1-2 2 0,0 3-1 0,-7 0-1 16,4-2 3-16,2 2-2 0,-4 0-2 0,-1 1 2 0,2-1 4 16,-2-1-5-16,1 0 0 0,4 1 2 15,-5 1-2-15,-1-3 2 0,10 1 1 0,-10 4-1 16,2-2-1-16,-1 0-3 0,0-3 4 0,8 1 1 0,-7-1-2 15,0 0 0-15,0 5 0 0,7-5 1 16,-8 1 0-16,2-1-3 0,3 4 5 0,4-5-5 0,-8 3 4 16,-1-1-3-16,8-2 0 0,-2 5 2 0,2-3 0 15,0 0 0-15,-5 0-1 0,5 1 3 0,-2 0-2 16,2 0-4-16,-1-2 2 0,0 0 0 0,0 2 1 16,1-3-1-16,1 3-1 0,-1-2 2 0,0 1-2 15,-1-2 2-15,3 1 1 0,1 2-2 0,-4-2 1 16,1-1 2-16,3 2-3 0,-7-2-1 0,3 0 4 15,1 0-4-15,0 0 4 0,0 2-4 0,3-4 3 0,-6 4 1 16,1-2-1-16,0-2-3 0,1 4 3 16,-5-2-3-16,4-2 2 0,0 2-1 0,-2 0 4 15,-2 0-1-15,-1 2-1 0,0-4 0 0,-1 2-2 16,2 0 2-16,1 0-2 0,2 0 2 0,-4-2-2 0,1 4 1 16,-2 0 2-16,8 0-5 0,-9-2 7 0,1 0-4 15,3-2 0-15,4 0 0 0,-8 2 2 16,1-2-5-16,2 1 0 0,-6 1 4 0,6 0-2 0,-2 0-1 15,6 0 0-15,-5-3 1 0,7 2 1 0,-9 1 1 16,2-2 1-16,6 2-1 0,-8 0-1 0,1-1 2 16,8-2-4-16,-8 2 1 0,7-1 14 0,-1 1-14 15,0 1 4-15,-5-1-4 0,4-2-1 0,-5 0 0 16,2 2 3-16,4-3-1 0,-5 4-3 0,-2-2 4 16,5-2-2-16,-3 1 2 0,2 1 0 0,-1 0 0 15,6 1-1-15,-2-1 0 0,-7-1 3 0,11 0-3 16,-12 2 0-16,6-3 1 0,-4 2-1 0,5 1 2 15,1 0 2-15,-7-1-2 0,2 1-1 0,2-3 0 16,-3 2 2-16,2 0 0 0,-1-1 3 0,-1 0-4 16,0 2-2-16,7-1 1 0,-10-2 1 0,4 2 0 15,-1-1 1-15,0 2-2 0,1 0 2 0,-1-1-4 0,-2 1 3 16,2-2 0-16,2 3-2 0,-3-1-1 0,1 1 3 16,-1-3-4-16,0 3 4 0,1-1-1 15,-1 1-1-15,2-2 2 0,-5 2 2 0,4-1-3 0,-1-2 0 16,3 3-1-16,-5 0 1 0,3-1 0 0,4 1 1 15,-5 0-5-15,1-2 3 0,6 0 3 0,-5 0-2 16,-1 2-3-16,8-5 3 0,-8 5-3 0,1-2 2 16,2 2-2-16,-2-2 2 0,5 0-3 0,-4-1 4 15,-3 0 0-15,3 3 1 0,4-3-1 0,0 2 5 16,-7-3-6-16,6 0-2 0,-5 4 2 0,1-3 0 16,-1-1-2-16,2 3 3 0,4 0 0 0,-7-1 1 15,8 0-2-15,-7-1 3 0,1-1-8 0,-1 4 5 16,8-3 0-16,-5 0-2 0,-2 3 2 0,-1-4-1 15,2 3 2-15,4-2 0 0,-5 0-1 0,-1 2-2 16,0 0 3-16,1-1 0 0,-1 1 2 0,8-1-5 16,-11-2 0-16,4 4 2 0,-1-1 1 0,0 2-1 15,1-2-4-15,-1 1 6 0,1-1-3 0,-1 2 0 0,0-2 1 16,-1 1 1-16,0 1-2 0,3-1 4 0,-2 0-6 16,1 0 3-16,-1 0 0 0,-1 0-2 0,2 0 0 15,-3-1 4-15,3 1-4 0,-1 0 3 0,7 0 0 16,-7-1-3-16,-3-1 3 0,2 2 2 0,2 0 0 15,-2-2-1-15,1 2-1 0,-4-3-4 0,1 0 7 16,1 3-4-16,-1 0 1 0,0-3 1 0,-2 3-5 16,1-1 1-16,-2 1 2 0,-1-3 3 0,-12 3-4 15,27-1 1-15,-15 1-2 0,3 0 2 0,-3-1-2 16,1 1 1-16,2 1-1 0,3-2 3 0,-18 1 1 16,19 0-5-16,-10-2 3 0,-9 2 1 0,20 0-2 15,-11 2 4-15,-9-2-5 0,19-2 3 0,-8 4-4 16,-11-2 4-16,14 2-1 0,-14-2-1 0,15 0-1 15,-15 0 2-15,17 3-1 0,-10 0-1 0,-7-3 2 16,17 4 0-16,-7-1 1 0,3-3 1 0,-4 2-2 16,9-2-1-16,-6 2 3 0,2 0 0 0,1-2-2 15,-3 5 1-15,-12-5-3 0,16 2 1 0,-16-2 3 0,19 1-1 16,-8-1-2-16,-11 0-8 0,15 3-13 16,-15-3-8-16,12 0-19 0,-12 0-18 0,9 4-11 15,-9-4-22-15,0 0-15 0,0 0-42 0,0 0-116 16,0 0-294-16,0 0 131 0</inkml:trace>
</inkml:ink>
</file>

<file path=ppt/ink/ink369.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in"/>
          <inkml:channel name="T" type="integer" max="2.14748E9" units="dev"/>
        </inkml:traceFormat>
        <inkml:channelProperties>
          <inkml:channelProperty channel="X" name="resolution" value="393.73947" units="1/cm"/>
          <inkml:channelProperty channel="Y" name="resolution" value="393.73947" units="1/cm"/>
          <inkml:channelProperty channel="F" name="resolution" value="249.9771" units="1/in"/>
          <inkml:channelProperty channel="T" name="resolution" value="1" units="1/dev"/>
        </inkml:channelProperties>
      </inkml:inkSource>
      <inkml:timestamp xml:id="ts0" timeString="2023-08-11T05:36:20.264"/>
    </inkml:context>
    <inkml:brush xml:id="br0">
      <inkml:brushProperty name="width" value="0.04667" units="cm"/>
      <inkml:brushProperty name="height" value="0.04667" units="cm"/>
      <inkml:brushProperty name="color" value="#3165BB"/>
      <inkml:brushProperty name="fitToCurve" value="1"/>
    </inkml:brush>
  </inkml:definitions>
  <inkml:trace contextRef="#ctx0" brushRef="#br0">0 23 59 0,'0'0'129'0,"0"0"-18"15,0 0 4-15,0 0-13 0,0 0-5 0,0 0-9 16,0 0-2-16,0 0-11 0,0 0-5 0,4-9 5 16,-4 9-4-16,0 0-6 0,0 0 5 0,0 0-2 15,0 0-3-15,0 0-2 0,0 0-3 0,0 0-6 16,0 0-2-16,0 0-3 0,0 0-4 0,0 0 3 15,0 0-6-15,0 0 1 0,9-4-3 0,-9 4-4 16,0 0 2-16,0 0-3 0,0 0 2 0,9-6-3 16,-9 6-3-16,0 0 1 0,0 0-3 0,0 0-4 15,0 0-2-15,11-5 0 0,-11 5-4 0,0 0 1 16,0 0-4-16,0 0 1 0,0 0-1 0,12 0-3 16,-12 0-1-16,0 0-3 0,0 0 0 0,0 0-1 15,13 7 1-15,-13-7-3 0,1 10 3 0,-1-10-1 16,6 11-3-16,-6-11 2 0,6 9-3 0,-6-9 0 15,0 12-1-15,0-12 2 0,3 13 0 0,-3-13 6 0,5 15-3 16,-5-15-3-16,1 12 0 0,4-3-1 0,-5-9 1 16,0 15-7-16,0-15 10 0,0 15 0 0,0-15-3 15,0 16-2-15,-5-6 0 0,5-10 2 0,5 18 0 16,-5-8 2-16,0-10-3 0,0 16 0 0,0-6 1 16,0-10-1-16,-5 19-1 0,4-12-1 0,1-7-3 15,0 17 5-15,1-8-1 0,-1-9 3 0,-1 18-6 16,1-18 5-16,-2 16-5 0,2-3 4 0,0-2-4 15,0-11 2-15,-3 21 1 0,3-9 0 0,0-3-1 16,-3 5 1-16,3-14-3 0,0 21 3 0,3-11-3 0,-3-10 1 16,-3 19 0-16,3-10 1 0,0-9-1 15,3 24 3-15,-3-11-5 0,0 2 2 0,0-3 0 16,0 0 0-16,0-2-1 0,3-1-1 0,-3-9 2 0,2 23 1 16,-2-12-1-16,1-3 2 0,-1-8-5 0,5 17 3 15,-5-3-5-15,0-3 5 0,0 0-2 16,3-2 2-16,-3 2 0 0,0-11 2 0,3 21-6 0,-6-8 3 15,3-4 2-15,0-9-3 0,3 26 2 0,-3-11-1 16,3-5 1-16,-6 3 1 0,6-1-1 0,-6 1-1 16,6 1-3-16,-3-3 1 0,0-1 1 0,0 4 4 15,0 0-6-15,0-4 7 0,3 4-2 0,-3 0 1 16,0 0-2-16,0-1 3 0,1 3-4 0,-1-1 3 0,0 4-6 16,0-6 6-16,2 2 1 0,-1 0-2 0,-1 2 0 15,0-2 1-15,3 1-3 0,0-1 1 16,-6 1 2-16,3 0 2 0,3-1-6 0,-3 1 2 0,3-1-2 15,-3 1 4-15,0-1 0 0,-3 1-3 16,3-2 2-16,3 0 1 0,-3 1-2 0,0-1 1 16,3-1-1-16,-3 0-1 0,0-13 2 0,0 21 1 0,3-11 1 15,-3 1 8-15,2-1-5 0,1 1-2 0,0-3 4 16,-3-8 3-16,0 20-7 0,3-13 1 0,-3 4-1 16,0-11 3-16,3 15-5 0,0-6 0 0,0-1 3 15,-3-8-1-15,0 16-1 0,0-16 4 0,1 17-3 16,-1-9-5-16,3 2 3 0,-3-10 1 0,3 17 2 15,-3-6 1-15,0-11 0 0,3 19-1 0,0-6 2 16,-3-2-2-16,0 0 4 0,3 0 4 0,-3-11-6 16,1 26 4-16,2-15-7 0,0 4 5 0,0-4-3 15,0 0-1-15,-3 4 1 0,0-1 3 0,6-2-8 0,-1 3 6 16,1-4-2-16,-3 3 0 0,3-2-1 0,-5-1 0 16,5 4-1-16,0-1 2 0,-3-1-3 15,0-1-1-15,5 1 1 0,-5-2 0 0,2 0 0 16,-2 2 0-16,2-6-2 0,-2 4 2 0,0-1 2 0,3-2-3 15,-6 3 0-15,0-11 0 0,7 19 1 0,-7-10-2 16,6 0 1-16,-6-9-2 0,0 13 4 0,3-4 5 16,-3-9 5-16,3 14-2 0,-3-14 0 0,0 15 4 15,0-15-1-15,2 11 4 0,-2-11-3 0,0 15 3 16,0-15 0-16,-2 13-1 0,2-13-3 0,0 16 4 16,-3-7-3-16,3-9-4 0,3 17 1 0,-3-17 4 15,0 16-9-15,-3-7 1 0,3-9 3 0,0 24-1 16,-3-9-4-16,3 1 0 0,-6-5-1 0,6 0 3 15,-3-1 1-15,2 0-1 0,-2 5-1 16,3-4-1-16,0-11 1 0,-6 16 0 0,6-7-5 0,0-9 3 16,0 17-2-16,0-17 3 0,0 15-1 0,-3-5-1 15,3-10 5-15,-3 13-4 0,3-13-2 0,0 15-3 16,0-15 1-16,-8 14 3 0,8-14 1 0,-2 11 0 16,2-11-3-16,-3 12 0 0,3-12 2 0,-3 9-2 15,3-9 0-15,0 0 2 0,-5 12-3 0,5-12 2 16,0 0-1-16,0 0-1 0,-3 11 4 0,3-11-3 0,0 0 0 15,0 0-1-15,0 0 3 0,0 0-3 16,0 0 4-16,0 0-3 0,-3 10 1 0,3-10-1 16,0 0 2-16,0 0-8 0,0 0-16 0,0 0-21 15,0 0-32-15,0 0-38 0,0 0-45 0,0 0-42 0,0 0-62 16,0 0-174-16,0 0-469 0,0 0 208 0</inkml:trace>
</inkml:ink>
</file>

<file path=ppt/ink/ink37.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in"/>
          <inkml:channel name="T" type="integer" max="2.14748E9" units="dev"/>
        </inkml:traceFormat>
        <inkml:channelProperties>
          <inkml:channelProperty channel="X" name="resolution" value="393.73947" units="1/cm"/>
          <inkml:channelProperty channel="Y" name="resolution" value="393.73947" units="1/cm"/>
          <inkml:channelProperty channel="F" name="resolution" value="249.9771" units="1/in"/>
          <inkml:channelProperty channel="T" name="resolution" value="1" units="1/dev"/>
        </inkml:channelProperties>
      </inkml:inkSource>
      <inkml:timestamp xml:id="ts0" timeString="2023-08-11T05:35:35.582"/>
    </inkml:context>
    <inkml:brush xml:id="br0">
      <inkml:brushProperty name="width" value="0.04667" units="cm"/>
      <inkml:brushProperty name="height" value="0.04667" units="cm"/>
      <inkml:brushProperty name="color" value="#3165BB"/>
      <inkml:brushProperty name="fitToCurve" value="1"/>
    </inkml:brush>
  </inkml:definitions>
  <inkml:trace contextRef="#ctx0" brushRef="#br0">29 56 67 0,'0'0'146'0,"0"0"-11"15,0 0-11-15,0 0-17 0,0 0 0 0,0 0-8 16,0 0-5-16,6-16-3 0,-6 16-7 0,0 0-6 0,0 0-3 15,0 0-7-15,5-11-6 0,-5 11 0 0,0 0-7 16,0 0-2-16,3-10-3 0,-3 10 0 0,0 0-4 16,0 0-2-16,3-11-2 0,-3 11 1 0,0 0-5 15,0 0-2-15,3-8-4 0,-3 8-1 0,0 0-1 16,0 0-2-16,0 0-6 0,0 0-3 0,0 0 0 16,0 0-7-16,0 0 3 0,0 0-7 0,0 0 3 15,0 0-3-15,0 0-1 0,0 0-2 0,0 0 0 16,0 0-3-16,0 0 3 0,0 0 0 0,0 0 0 15,7 27-1-15,-7-27 2 0,0 13-1 0,3-6 3 16,-3-7 1-16,0 18 0 0,0-18-2 0,-3 17 1 16,3-3 4-16,0-14-4 0,0 18 1 0,-1-6 0 15,-1-4-1-15,4 6-1 0,-2-2 3 0,0 3 1 16,-2-4-3-16,2 3 1 0,0-1-1 0,0-13-3 0,2 26 2 16,-1-13-2-16,-2 1 0 0,1 1-4 15,0 0 4-15,0 1 0 0,0-2-1 0,-2 3-1 0,4-3-3 16,-4 1 4-16,2-2-1 0,-3 5 0 0,0-5 4 15,2 4-2-15,1-1 0 0,-5 0-4 0,4-1 1 16,-2 3 1-16,3-2-2 0,-2 2 6 0,1 2-3 16,1-6-1-16,0 4-1 0,-3-4 1 0,3 1 2 15,0 1-3-15,-2-1-2 0,1 0 4 0,1-2 0 16,-2 0 0-16,2 4 1 0,-3-5-1 0,2 1 0 16,-4 4-2-16,8-5-2 0,-3 1-1 0,0-13 5 15,-3 25 1-15,2-12-1 0,1 1-1 0,0 0 1 16,0-2-1-16,-2 1-2 0,2 0 3 0,-1 2-3 15,2-1 3-15,-1-2-2 0,-1 4 1 0,2-5-1 16,-1 4-1-16,0-4 1 0,0 4 0 0,2-1 2 16,-2 0-7-16,0-14 4 0,0 24 3 0,0-9-3 15,-2-2-1-15,2 0-2 0,0-1 5 0,-1 2 0 0,-2-2-1 16,1-1 2-16,2 4-1 0,0-1 1 0,0 0-2 16,0-3 1-16,2 5-2 0,-4-1-1 0,1-1 4 15,1-1 0-15,-3-1-7 0,3 2 3 0,0-1 5 16,-2 0-2-16,2 3-3 0,0-3 0 0,-1-1 2 15,1 4-1-15,1-3 1 0,-2 0-1 0,1 1 3 16,0 1-8-16,-2-3 4 0,-1-1 3 0,6 2-2 16,-6 2-4-16,2-2 2 0,2 4 2 0,2-3-1 15,-1 0 1-15,-1 1-1 0,-1-2 2 0,2 5 0 16,-2-3-2-16,3 1 1 0,-2 1 0 0,1-1-1 16,-2-1 2-16,3 1-1 0,-2 7 0 0,1-6 1 15,-1 1-2-15,2-1 0 0,3 1-1 0,-6-1 4 0,3 3-2 16,2 2-1-16,-4-1 3 0,4-4-3 0,-2 5-2 15,0-4 3-15,-2-2-1 0,1 3 2 0,-1-2-1 16,4-2 2-16,-4 4 0 0,2 4-11 0,0-5 6 16,-3 0 5-16,4-1-2 0,-2-1 0 0,-2 0-1 15,4 3 2-15,-1 1-3 0,-1 0 1 0,2-3 1 16,-4 1-1-16,2 0 0 0,1 0 0 0,-3 6 3 16,3-10-2-16,1 5 1 0,-2-1 3 15,2 1 0-15,-4-5 2 0,3 5-2 0,2-3 4 0,-2 2-4 16,1-2-4-16,-2 1 3 0,4 1 1 0,0 0 0 0,0-1 1 15,-5-2-1-15,4-1 0 0,1 3 1 16,-3-3-1-16,1 3 0 0,-1-4 2 0,0 3-1 16,0-3-3-16,0 1-1 0,1-1 2 0,-1 4 0 0,3-4-1 15,-4 3 1-15,1-2-2 0,0 3-1 16,-6-4 2-16,6 3 2 0,-2-3-2 0,-1 2-1 16,2 1 3-16,-2-1-3 0,3 2 0 0,0 1-1 0,-3-2 1 15,4 1-3-15,-4-3 1 0,2 1 3 0,-2-3-1 16,1 7-1-16,-1-4 1 0,3-1 2 0,-3 1-3 15,2 0-2-15,1 0-2 0,0 0 4 0,-2 2 2 16,4-4-1-16,-5 0-2 0,0 3 2 0,1-2-2 16,-1-1-3-16,0 1 3 0,2 0 0 0,-2-1 3 15,0-1-3-15,1 1 3 0,-1 0-1 0,0 0 3 16,0-3-6-16,-1 5-1 0,-1-2 2 0,1 0 0 16,1 0 0-16,-3 2 4 0,3-15-1 0,3 19-2 15,-3-6-2-15,0 0 5 0,0 0-5 0,-3 2 4 16,1-3-3-16,1 3 1 0,1-3-2 0,-3 5 3 15,-2-7-5-15,7 5 8 0,-7-4-3 0,4-1-2 16,-1 4 0-16,2-2 2 0,-3 4-1 0,3-16 0 0,-3 24 2 16,3-15-2-16,-1 6 2 0,1-6-3 0,0 7-3 15,0-16 6-15,0 24-3 0,-3-15 2 16,1 4-4-16,2 0 6 0,0 0-2 0,0-13-5 0,0 19 4 16,2-8 0-16,1 0-2 0,-3 2 2 0,0-13-3 15,0 20 4-15,0-9 1 0,0 0-2 0,0-11-2 16,0 20 1-16,1-9 2 0,-1-11-1 0,-1 17 2 15,2-10-3-15,-1-7 1 0,0 20 4 0,2-14-7 16,-2-6 4-16,-3 20-3 0,3-20 6 16,0 14-4-16,0-3-1 0,0-11 0 0,1 19 2 0,-2-7 1 15,2-1-5-15,1-3 5 0,-2-8 3 0,0 18-1 16,1-10-1-16,2 2 1 0,-1 1 0 0,-2 2 1 16,0-2-1-16,4-2-3 0,-2 2 5 0,-1-2-1 0,4 6 1 15,-4-7-6-15,4 7 3 0,-8-1-4 16,6-4 6-16,-3-10-2 0,1 21 1 0,-1-11-5 0,0 1 1 15,3 4 1-15,0-6 3 0,-3-9-4 0,0 18 0 16,2-7 1-16,-2-1-1 0,1 0-1 16,-1-10 2-16,5 21 0 0,-4-10 0 0,-1-11-4 0,0 20 2 15,3-11 2-15,-3 4 2 0,1-3-2 0,1 0 1 16,-1 1-3-16,2 0 0 0,-1 2-1 0,-1-2 4 16,2-2-1-16,-3-9-4 0,0 23 2 0,2-11 2 15,-2-4 0-15,3 4 0 0,-3 0 0 0,0-12 0 16,0 25-5-16,3-13 6 0,-3 3-2 0,1-3 1 15,-1-1-1-15,0 0-2 0,2-2 1 0,-2-9 4 16,-2 28-3-16,1-14 0 0,1-1-1 0,1 2 4 16,-1-15-7-16,-1 20 4 0,4-7-1 0,-3 2-2 15,0-4 4-15,0-1-3 0,3 4 1 0,-2-2 1 0,1 2-1 16,-2-4 0-16,0 3 2 0,1 0 0 0,-1-2-1 16,0-11 1-16,0 20-3 0,3-9 1 0,-3 0 4 15,0-11-5-15,2 19 3 0,-1-9-1 0,2 3 0 16,-1 1-2-16,-1-1 2 0,-1-2-2 0,2 0 1 15,-2 3 0-15,3-6 1 0,-3 6 1 16,1-3 0-16,-1-11 1 0,2 20-3 0,-2-9-3 0,0 0 3 16,0-11 1-16,0 19 1 0,0-11-1 0,0-8 0 15,4 19 2-15,-4-10-5 0,2 1 5 0,-2-10-3 16,-2 23 3-16,4-15-4 0,2 2 1 0,-2 0 0 16,-1 1-2-16,-1 0 1 0,0-11-1 0,3 18 4 15,-1-11-2-15,-2-7-2 0,1 20 5 0,-1-10-3 16,0-10 0-16,3 18 0 0,-3-18 1 0,2 14-1 0,-2-4 2 15,0-10-6-15,3 18 5 0,-3-11-1 0,0-7 1 16,4 17-3-16,-4-8 2 0,0-9 2 0,0 16-1 16,0-16 0-16,2 18 0 0,-2-8 1 0,3-2 0 15,-3-8-2-15,1 17 3 0,-1-8 3 0,0-9-1 16,0 18-2-16,1-8 1 0,-1-10-2 0,0 16-1 16,0-16 0-16,5 15 1 0,-5-15-1 0,0 16 4 15,0-8-1-15,0-8-1 0,1 16-1 0,-1-16 0 16,0 14-2-16,0-14 4 0,2 13-4 0,-2-13 2 15,0 14-1-15,0-14 4 0,6 15-4 0,-5-9 0 16,-1-6-2-16,5 13 3 0,-5-13-2 0,0 13 2 16,0-13-4-16,4 11-3 0,-4-11 3 0,2 10 4 15,-2-10-2-15,1 10 0 0,-1-10-2 0,3 11 4 16,-3-11 0-16,0 13-4 0,0-13 5 0,2 10-1 16,-2-10-2-16,1 11 2 0,-1-11 0 0,0 0-1 15,0 15 1-15,0-15 1 0,0 0-1 0,0 13-3 0,0-13 2 16,0 0-1-16,-1 13-2 0,1-13 1 15,0 0-1-15,0 0 5 0,0 12-1 0,0-12-2 16,0 0-3-16,0 0 7 0,0 0-4 0,0 0 2 0,3 10 4 16,-3-10 4-16,0 0 2 0,0 0 3 0,0 0-1 15,0 0 4-15,0 0-3 0,0 0-2 0,0 0 0 16,0 0-1-16,0 0-3 0,0 0 2 0,0 0-2 16,0 0 0-16,0 0-5 0,0 0 2 0,0 0-3 15,0 0-3-15,0 0-2 0,0 0-17 0,0 0-18 0,0 0-15 16,0 0-23-16,0 0-16 0,0 0-24 15,0 0-29-15,0 0-30 0,0 0-237 0,-15 6-446 16,15-6 197-16</inkml:trace>
</inkml:ink>
</file>

<file path=ppt/ink/ink370.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in"/>
          <inkml:channel name="T" type="integer" max="2.14748E9" units="dev"/>
        </inkml:traceFormat>
        <inkml:channelProperties>
          <inkml:channelProperty channel="X" name="resolution" value="393.73947" units="1/cm"/>
          <inkml:channelProperty channel="Y" name="resolution" value="393.73947" units="1/cm"/>
          <inkml:channelProperty channel="F" name="resolution" value="249.9771" units="1/in"/>
          <inkml:channelProperty channel="T" name="resolution" value="1" units="1/dev"/>
        </inkml:channelProperties>
      </inkml:inkSource>
      <inkml:timestamp xml:id="ts0" timeString="2023-08-11T05:36:22.974"/>
    </inkml:context>
    <inkml:brush xml:id="br0">
      <inkml:brushProperty name="width" value="0.04667" units="cm"/>
      <inkml:brushProperty name="height" value="0.04667" units="cm"/>
      <inkml:brushProperty name="color" value="#3165BB"/>
      <inkml:brushProperty name="fitToCurve" value="1"/>
    </inkml:brush>
  </inkml:definitions>
  <inkml:trace contextRef="#ctx0" brushRef="#br0">0 208 83 0,'17'-6'136'0,"-11"3"-6"0,-6 3-21 16,19-4 3-16,-6 3-24 0,-13 1-3 0,20-6-10 15,-8 5-11-15,-2-2-3 0,4 2-4 0,-2-1-10 0,1 0-3 16,3 0-6-16,-5-2-3 0,7 3 0 0,-5 0-7 16,1 0-2-16,2-1-5 0,-3 2 3 15,5-2-9-15,-4 0-2 0,2 2 2 0,1-1-5 0,-1 1 4 16,0-2-2-16,-1 0-7 0,2 2 3 0,-1-2 1 15,0 1-3-15,1-2 0 0,2 2-3 0,-5 0 5 16,5-4-3-16,0 1 0 0,-2 3 1 16,-1-1 4-16,2-2 9 0,-1 4-1 0,-1-5 2 0,0 1-3 15,1-1 8-15,-1 4-8 0,-2-2 6 0,1 1-6 16,-2 1 3-16,0-3-6 0,4 3 0 0,-1-2-5 16,2 1 3-16,-5 2-5 0,4 0 2 0,-4-4 0 15,-1 2 0-15,-1-1-2 0,-11 3 0 0,19-1 0 16,-8 0-3-16,-11 1 0 0,22 0-1 0,-13 0-1 15,-9 0-1-15,19 0 3 0,-5 0-2 0,-14 0 1 16,16 1-3-16,-4-2 6 0,-2 2-4 0,-10-1 3 16,23 1-4-16,-13 2 2 0,7-6 0 0,-17 3-4 15,25 4 4-15,-15-4-1 0,7 1-1 0,-5-2 0 16,1 2 1-16,4-1-3 0,-1 4 1 0,0-4-1 0,2 0 2 16,-1 0-6-16,-1 0 9 0,3 0-5 0,-2 0 1 15,-1 0-6-15,1 0 10 0,2 0-5 16,-2 0 3-16,2 0-1 0,-3 0-3 0,4 2 1 15,-1-4 3-15,-3 2 2 0,4 0-4 0,-1 0 1 0,1 0-3 16,-1-4 0-16,0 4 2 0,7-1 0 0,-2 0 0 16,-6 1 0-16,2-3 2 0,0 3-2 15,-1 0-2-15,-1-2-1 0,0 2 7 0,1-3 3 0,7 3-3 16,-7 0 1-16,0 3 1 0,1-2 4 0,-4-1 3 16,1 0-8-16,-1 0 1 0,3 0 2 0,-1 0 0 15,2 1-2-15,-4-1 2 0,1 3-5 16,2-2 5-16,2 0-2 0,-5 3-1 0,2-4-1 0,3 0 3 15,-2 3 0-15,1-3-6 0,-1 2 1 16,7-2 2-16,-13 1-4 0,9 0 3 0,-5-1-4 0,1 0 5 16,0 3-3-16,1-3 2 0,-1 1-4 0,0 1 2 15,7-4-2-15,-6 2 2 0,1 0 2 0,-4 2-1 16,4-2 2-16,-4 0-2 0,3 0-4 0,-2 0 4 16,2 3-4-16,-1-3 2 0,0 0 0 0,1 1 5 15,-1-1-2-15,2 0-1 0,-1 0 1 0,-1 0-3 16,1-1 0-16,4 2 2 0,-4-1-1 0,6 1 0 15,-1-1 1-15,-1 3 2 0,-4-3-6 0,0 1 0 16,1-2-1-16,5 2 1 0,-5 1 3 0,5 0-3 16,-6-2 2-16,5 0 0 0,-4 0 2 0,-1 0 0 15,-3 0-2-15,4 0 2 0,-1 0 1 0,1 0-6 16,-4 0 0-16,3 0 3 0,-2 0 2 0,2 0 1 0,-1 2-2 16,-2-2 6-16,2-4-3 0,0 4 2 15,2 2 0-15,-2-4 6 0,-2 2-2 0,2 2-1 0,-2 0-3 16,4-2 4-16,-4 0-4 0,8 0-3 0,-5 0 3 15,7 3-2-15,-7-3-1 0,0 0 3 0,4 0 0 16,-7 0-6-16,4 0 4 0,-4 0-2 0,14 2 2 16,-12-2-1-16,1 0-3 0,0 2 4 0,8-1-2 15,-7-1 1-15,5 0-2 0,-3 0 2 0,-2-1-2 16,2 2-1-16,-4-1-1 0,7 0 3 0,-5 0-1 16,1-1 1-16,0 1-2 0,2-2-1 0,-2 2 1 15,-1-2-1-15,-1 2 3 0,0-3-2 0,1 3 3 16,5-2-3-16,-7 0 3 0,5 0-2 0,-1 1 0 15,2-3-3-15,-2 4 2 0,-2-1 0 0,0 1 2 16,6-3-1-16,-1 6-4 0,-6-6 4 0,8 1 1 16,-7 2-2-16,1-1-3 0,-2 1 2 0,5-3 2 0,3 3 0 15,-2-1-1-15,0 1-2 0,1 0 0 16,-1 0 2-16,-7 0 0 0,7 0-1 0,2-1-3 16,-1 1 4-16,-1 0-1 0,2-2 4 0,-8 4-1 0,6-2-1 15,2 0 0-15,-7-2 1 0,1 4-5 0,2-2 5 16,-3 0-2-16,4 0-4 0,-5 0 6 15,6 0-5-15,-4 0 0 0,-1 0 5 0,1 0-1 16,-2 0-4-16,2 0 1 0,-2 0 7 0,7-2-5 0,-3 2 0 16,0 0-2-16,-5 0 3 0,7-1 1 0,0-1-5 15,2 2 6-15,-7 0-4 0,7-4 5 16,-2 4-5-16,0 0 1 0,-1-1 0 0,1 1-2 0,1 1 4 16,-1-2 0-16,2-3-4 0,-3 4 6 0,4-1-4 15,-4 1-2-15,-5-1 3 0,7 2-4 0,1 0 3 16,-8-1-2-16,8-1 1 0,-2 1 1 0,-4 0 2 15,4-4-4-15,-1 4 3 0,5 0 3 0,-5-4-1 16,-4 4 3-16,6-2-5 0,-1 1 1 0,0 1 5 16,2-3 0-16,2 3 0 0,0 3 0 15,-2-3-2-15,-7 0 2 0,7-3-2 0,-1 3 0 0,-2 3 1 16,2-3 1-16,-1 0-2 0,2 1-1 0,0-1 0 16,-2 0 0-16,0-1-1 0,-1 2-1 0,2-2 1 15,-1 1-3-15,2 1 2 0,0-2 1 0,-1 1 0 16,0 0 0-16,1 1-1 0,0 1 0 0,-1-2 0 0,3 0 0 15,-2 0 2-15,1 0-7 0,-1-2 0 16,1 1 2-16,-1 1 2 0,-2 3 1 0,4-3-2 16,-4-2 1-16,0 1 1 0,2 1 4 0,0 1 3 15,-2-1-2-15,-1 0-4 0,3 0 3 0,-2 0 2 16,1 2-5-16,1-4-1 0,-2 4 2 0,0 2-1 0,-1-1 2 16,7-3-2-16,1 0 4 0,-4 1-2 15,-1 0-3-15,1 2 1 0,-1-3 1 0,4 0 0 0,1 1-1 16,-5-1-2-16,-1 1 4 0,1-1 0 0,2 4-7 15,-2-4 6-15,2 0-4 0,-2 0 4 16,-3 0-4-16,4 0 3 0,-1 2-1 0,-3-1 1 0,3 1 0 16,-2-1-2-16,2 0 3 0,0-1 1 0,0 3-2 15,3-3 1-15,-6-3 0 0,1 6 2 0,0-2-2 16,2-1 2-16,0 0-3 0,-2-1 0 0,-2 1 1 16,3 0 0-16,0 0 1 0,4 1-2 0,-6 1 0 15,2-2 0-15,-6 0-1 0,2-2 11 0,5 2-12 16,-9 0 0-16,10 0 0 0,-4 0 1 0,1 0 2 15,1 0-3-15,-10 2-1 0,4 1-1 0,6-6 0 16,-6 1 1-16,5 1 3 0,-5 1-4 0,5-3 1 16,-6 2 0-16,1 1 2 0,1 0-4 0,-2-1 2 15,0 2 3-15,-1-2-1 0,0-1 1 0,2 2-5 0,0 2 1 16,-2-2-1-16,8-2 3 0,-8 2 0 16,1 2-3-16,-1-2 2 0,1 0 2 0,-2-2-2 15,2 2 1-15,6 0-3 0,-7 0 2 0,2-1-1 16,-4 1 3-16,5-2-1 0,-2 4-1 0,1-2 2 0,-1-2-2 15,0 2-1-15,1 0 3 0,-2 0-2 0,3-4 0 16,-2 4 0-16,2 0 8 0,-2 0-10 16,1-1 1-16,-4 0 2 0,3 1-2 0,2-3 0 0,-1 3-2 15,-1-1 3-15,1 1-1 0,-1-1 3 0,0-2 0 16,2 1-5-16,-1 0 1 0,-1 0 1 0,0 2 2 16,1-1-3-16,4-2 5 0,-5 3-3 0,0-1 0 15,-1 2-1-15,2-2 0 0,-1-2 2 0,0 3 0 16,2 0-4-16,3 0 6 0,-4 0-3 0,2-1 0 15,-4 2 0-15,4-2-2 0,-5-1 0 0,8 4 4 16,2-4-3-16,-6 4-2 0,4-4 2 0,-6 2 2 16,8 0-2-16,0 2 0 0,-8-2 4 0,8-2-5 15,-7 2 3-15,1 0 0 0,2 0 0 0,1 0 1 16,-1 0-3-16,1-4 2 0,-7 4-1 0,10 0-2 16,-7 4 2-16,-1-4 0 0,6 0 3 0,-7 0-1 15,8 0-2-15,-1 2 0 0,-4-2-2 0,-2 0 4 16,8 1-3-16,-1-2 0 0,-1 1 0 0,-1 0 0 15,1-2 3-15,-1 2-4 0,3 0 3 0,-2 0-2 16,2 0 4-16,-3 0-4 0,1 0 2 0,-4 0 0 16,-2 0-2-16,8 0 1 0,0-4 2 0,-3 2-4 0,-3 2 4 15,4-2 0-15,-5 1-3 0,4 1 1 0,4 0-3 16,-4-2 6-16,0-2-1 0,2 2-2 0,-6 2 2 16,5 0-1-16,2-3 5 0,-3 2-2 0,6-3-2 15,-6 4 3-15,1-1-1 0,0 1-1 0,4 0-1 16,-3 1 2-16,0-2 0 0,1 1 0 15,-2 0 0-15,2 0-3 0,0 1 1 0,0-2 1 0,-1-1-3 16,-2 2 4-16,3 0-2 0,-2-1 0 16,-7 1-1-16,5 0 3 0,1 0-5 0,1 0 1 0,-4 0-1 15,1-3 1-15,2 6 3 0,1-2-1 0,-7-1-1 16,3 0 0-16,-1 0 1 0,-1 0-2 16,-3 0 1-16,4-1-1 0,-2 1 2 0,-2 1-2 0,2-2-2 15,0 2 4-15,-3-1-3 0,3 0 2 0,-3 0-1 16,2 0 0-16,-3 0 0 0,1 0 2 0,-3 0 0 15,-12 0-2-15,22 0 1 0,-7-1 0 0,1 1 0 16,-2-3 0-16,-2 0 2 0,-12 3-3 0,27 0 0 0,-17 0-1 16,6 0 1-16,-2-1-2 0,-4 0 5 0,-10 1-1 15,24 0-1-15,-10-2-2 0,-2 4-1 16,-12-2 3-16,20-3 1 0,-8 3-5 0,-1-2 4 16,-11 2 1-16,22 0-2 0,-13-5-3 0,3 4 3 15,-12 1 1-15,22 0-2 0,-11 0 1 0,-11 0-2 16,21-3 4-16,-12 2-5 0,-9 1 3 0,25-1-1 0,-13-3 1 15,3 4 0-15,3-2 1 0,-8 2-1 0,5 0 0 16,0-3 0-16,-15 3 0 0,22-1 0 16,-11 0 2-16,-11 1-3 0,19-3-1 0,-19 3 3 0,17 0 2 15,-17 0-3-15,13-1 2 0,-13 1-4 0,0 0-1 16,19-2 0-16,-19 2 1 0,14 0-1 0,-14 0 1 16,13-3-4-16,-13 3-2 0,14 2 1 0,-14-2 1 15,13-3 0-15,-13 3-3 0,14 1 4 0,-14-1-2 16,11-1-5-16,-11 1-4 0,0 0-7 0,14 1-8 15,-14-1-14-15,0 0-17 0,0 0-17 0,0 0-28 16,0 0-21-16,0 0-40 0,0 0-129 0,0 0-321 16,0 0 142-16</inkml:trace>
</inkml:ink>
</file>

<file path=ppt/ink/ink371.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in"/>
          <inkml:channel name="T" type="integer" max="2.14748E9" units="dev"/>
        </inkml:traceFormat>
        <inkml:channelProperties>
          <inkml:channelProperty channel="X" name="resolution" value="393.73947" units="1/cm"/>
          <inkml:channelProperty channel="Y" name="resolution" value="393.73947" units="1/cm"/>
          <inkml:channelProperty channel="F" name="resolution" value="249.9771" units="1/in"/>
          <inkml:channelProperty channel="T" name="resolution" value="1" units="1/dev"/>
        </inkml:channelProperties>
      </inkml:inkSource>
      <inkml:timestamp xml:id="ts0" timeString="2023-08-11T05:36:25.880"/>
    </inkml:context>
    <inkml:brush xml:id="br0">
      <inkml:brushProperty name="width" value="0.04667" units="cm"/>
      <inkml:brushProperty name="height" value="0.04667" units="cm"/>
      <inkml:brushProperty name="color" value="#3165BB"/>
      <inkml:brushProperty name="fitToCurve" value="1"/>
    </inkml:brush>
  </inkml:definitions>
  <inkml:trace contextRef="#ctx0" brushRef="#br0">85 0 70 0,'0'0'107'0,"0"0"-3"0,0 0-22 0,0 0-4 16,-6 10-12-16,6-10-4 0,0 0-2 15,0 0-11-15,0 0-4 0,0 0 3 0,0 0-13 16,0 0 3-16,0 0-2 0,0 0 0 0,0 0 5 0,0 0-1 16,0 0 6-16,0 0-3 0,0 0 2 0,0 0-6 15,0 0 4-15,0 0 1 0,0 0-6 0,0 0 5 16,0 0-6-16,0 0-2 0,0 0 5 0,0 0-3 16,0 0-5-16,0 0-3 0,0 0 2 0,0 0 3 15,0 0-6-15,0 0 2 0,0 0-4 0,0 0-4 16,0 0-2-16,0 0-4 0,0 0 1 0,0 0-2 15,0 0 0-15,0 0-8 0,0 0 9 0,0 0-3 16,0 0 0-16,0 0 2 0,0 0 3 0,0 0-2 16,0 0 1-16,0 0 1 0,12 14 3 0,-12-14-4 0,0 0 8 15,0 17-2-15,0-17-2 0,0 12-2 16,0-12 3-16,0 17-1 0,3-10 0 0,-3-7-1 16,0 18-2-16,0-8-5 0,3-1 2 0,-1 2-4 0,-2-11 5 15,1 19-8-15,2-6 5 0,-1-3 3 0,-2-10-2 16,0 23-1-16,0-12 1 0,0-2-2 0,0 4 2 15,0 2-1-15,0-4 2 0,0-11 1 0,0 22 2 16,0-11-4-16,-2 2 3 0,-1 2 0 0,3-4 1 16,-3 5 1-16,3-2-5 0,-6-2-7 0,6-2 6 15,0 5-3-15,-3-5 2 0,0 4 3 0,3-2-4 16,0 4-3-16,0-2 1 0,-4-4 1 0,2 4-3 16,2 0 3-16,-1-1-2 0,-5 3 0 0,6 1-1 15,0 0 2-15,0-1-6 0,0 0 2 0,0 3-3 16,0-3 3-16,-3 1-3 0,0 0 0 0,3 0 1 15,3 0 0-15,-6 8 0 0,3-4-5 16,-2-5 7-16,2 4-3 0,0-4-1 0,-1 5 1 0,-2-5 1 0,1 2-5 16,-1-2 7-16,0 1 0 0,3-3-2 15,0 3-2-15,-6 1 7 0,5 3-5 0,2-7-1 16,-3 4 4-16,2-1-1 0,-3 3 1 0,1-3 1 0,-4 6-3 16,6 1-1-16,-3-4 4 0,3 5-5 0,-4-3 3 15,2 1-4-15,-2 2 4 0,1-1-5 0,3-3 1 16,-3 2 3-16,3-1-2 0,-3 2 0 0,3 1 3 15,-3-3-6-15,1 0 0 0,1 1 0 0,1 4 7 16,-2-4-3-16,-1 0 0 0,0 1-1 0,6 2 1 16,-3 1-4-16,0 0-1 0,0-6 1 0,3-3 4 15,-3 6-4-15,2 1 3 0,1-1-2 0,-3-1 1 16,3-4 0-16,-3 4 1 0,3-3-1 0,0-4 2 16,-3 2-2-16,4 5-3 0,-1-4 4 0,3 2-4 15,-6-3-1-15,0-2 3 0,3 5-1 0,-3-5 3 16,6 0-1-16,-4 2-4 0,-2 1 2 0,3-1 2 15,-2 2-1-15,0-5 1 0,-1 2-3 0,6-2 4 0,-3 1-2 16,-3 2 2-16,3-3 1 0,-1 4-1 16,1-4-2-16,0 2 3 0,-3 2 3 0,3-7-1 15,0 7-3-15,0-4 3 0,0-2 2 0,-2 1-1 0,4 2-2 16,-4 0 4-16,-1-3-1 0,3 1 5 0,0 1-4 16,-3 0 2-16,3 1 0 0,2-1-3 0,-4 1 0 15,4-1-1-15,-5 1-1 0,3-1-1 16,0 2 1-16,-3-3 0 0,3 3-2 0,1-5-1 0,1 4 2 15,-5 2-1-15,1-2 2 0,-1-1-1 16,6-1-1-16,-6 2 1 0,3-1-2 0,1 1 2 0,-2 0-3 16,-1-1 1-16,2-2 1 0,0 1-4 0,0 1 2 15,0-6-1-15,3 4 0 0,-4-2 3 0,1-1-3 16,-3 1 0-16,3 0 0 0,-3 3 4 0,4-7-3 16,-2 4-3-16,-1-1 5 0,-1-10-2 0,5 18-2 15,-4-8 1-15,-1-10-2 0,3 12 4 0,0-2-1 16,2-4 2-16,-5-6-3 0,1 14 2 0,-1-14 0 15,2 12-2-15,-2-12 4 0,4 9 0 0,-4-9-1 16,0 13 2-16,0-13-1 0,0 0-1 0,2 13-1 16,-2-13 10-16,0 11-9 0,0-11 2 0,0 0 1 15,0 0 2-15,0 12-5 0,0-12 2 0,0 0 1 16,0 0 3-16,0 10-3 0,0-10 1 0,0 0 1 16,0 0 2-16,0 0-4 0,0 0 16 0,0 0-7 0,0 0 4 15,6 9 3-15,-6-9 2 0,0 0 3 0,0 0-3 16,0 0 1-16,0 0-1 0,0 0-4 15,0 0-2-15,0 0-5 0,0 0 0 0,0 0-3 0,0 0-2 16,0 0-9-16,0 0-10 0,0 0-20 0,0 0-23 16,0 0-22-16,0 0-27 0,0 0-22 15,0 0-29-15,0 0-28 0,0 0-28 0,0 0-195 0,-12-35-438 16,12 35 194-16</inkml:trace>
</inkml:ink>
</file>

<file path=ppt/ink/ink372.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in"/>
          <inkml:channel name="T" type="integer" max="2.14748E9" units="dev"/>
        </inkml:traceFormat>
        <inkml:channelProperties>
          <inkml:channelProperty channel="X" name="resolution" value="393.73947" units="1/cm"/>
          <inkml:channelProperty channel="Y" name="resolution" value="393.73947" units="1/cm"/>
          <inkml:channelProperty channel="F" name="resolution" value="249.9771" units="1/in"/>
          <inkml:channelProperty channel="T" name="resolution" value="1" units="1/dev"/>
        </inkml:channelProperties>
      </inkml:inkSource>
      <inkml:timestamp xml:id="ts0" timeString="2023-08-11T05:36:28.575"/>
    </inkml:context>
    <inkml:brush xml:id="br0">
      <inkml:brushProperty name="width" value="0.04667" units="cm"/>
      <inkml:brushProperty name="height" value="0.04667" units="cm"/>
      <inkml:brushProperty name="color" value="#3165BB"/>
      <inkml:brushProperty name="fitToCurve" value="1"/>
    </inkml:brush>
  </inkml:definitions>
  <inkml:trace contextRef="#ctx0" brushRef="#br0">0 124 128 0,'0'0'164'0,"0"0"-10"0,0 0-18 0,0 0-9 0,0 0-8 16,0 0-15-16,0 0-10 0,0 0-11 0,0 0-7 15,0 0-4-15,0 0-9 0,0 0-7 0,0 0-4 16,0 0-5-16,0 0-4 0,0 0 2 0,0 0-6 16,0 0-3-16,0 0-2 0,23 2-5 0,-23-2 1 15,17-2-7-15,-17 2 1 0,15-1-2 0,-3-2-3 16,4 0-4-16,-1 2-1 0,-3-2-1 15,4 2 1-15,1-2-1 0,2 2-7 0,-4 1 3 0,0-2 2 16,3 2-5-16,1 0 0 0,1-4-1 0,-1 4 2 16,-1-1 0-16,1 1-5 0,4-2 0 0,-2-2 4 15,-4 3-5-15,9 0 3 0,-10-3-1 0,7 3 1 16,-4 1 2-16,0 0-1 0,2-2-3 0,3 2 2 16,-3 0-5-16,-2-2 3 0,1 1-4 0,-4 0 5 15,2 1-2-15,1-1-1 0,1 2 0 0,-5-1 8 16,4-1-8-16,0 1-1 0,-4-3-1 0,0 6-1 15,5-6-8-15,-1 3 14 0,-1 0-5 0,-2 0 2 16,4 0 2-16,-7-1 0 0,4 1-4 0,-2-2 0 16,-4 2 1-16,4 0 3 0,0 0-2 0,2 0-1 15,-17 0 1-15,22-1 2 0,-6 1-1 0,-1-4 0 0,0 1 0 16,-4 2 4-16,2 1-6 0,2 0-2 0,-2-2 2 16,2 2 3-16,2-1-11 0,-2 1 14 15,0-3-5-15,-2 3 7 0,3-1-9 0,1 2 8 0,-5-2-3 16,1-3 5-16,1 4-2 0,5 0 0 0,-6 0 0 15,2 0 4-15,3 0-1 0,-3 2-1 16,3-2 4-16,-3 0-3 0,3-2-1 0,0 2 3 16,0 0-5-16,1 0 2 0,0 2-3 0,1 0 4 0,-2-4-1 15,4 4-6-15,-2-1 2 0,-1 2 2 0,2-2-5 16,4-1 0-16,-5 2 6 0,3-1-3 16,3 2-4-16,-7-6 1 0,1 10 5 0,-1-6-5 0,6 1 3 15,-4-1-5-15,0 2 3 0,-2-2 1 0,7-1 2 16,-1 0-2-16,-7 2-5 0,7-3 3 0,-5 2 3 15,5-1-2-15,-4 0-8 0,6 0 5 0,-2 0 0 16,2 2 3-16,-8 0-2 0,-2-2 4 0,5 0-3 16,-2-2-1-16,-3 2 0 0,3-2 1 0,-1 2-3 15,1 0 1-15,-1 0-1 0,-1-1-2 0,1 0 10 16,5 1-3-16,-4-1 0 0,-1-2-3 0,0 2 3 16,-1-1-1-16,3 1-2 0,1 1-2 0,1-3 4 0,-5 3 1 15,1-1 0-15,1 1 3 0,5-4-4 16,-4 4 1-16,-2 1 0 0,1-1 1 0,0 0 3 15,-2-1-1-15,3 2-3 0,-1-1-3 0,-1 0 5 0,2 0-1 16,-2 0 1-16,1 3 0 0,-1-3-9 0,2 0 12 16,-5 0-3-16,13 0-2 0,-11 1 0 0,1 2-1 15,0-2 1-15,1 1 2 0,-1 2-6 16,-4-3 4-16,3 0 1 0,1 0 0 0,-2 3-4 0,2-3 3 16,-1 3-1-16,3-2 0 0,-3 0-1 15,-2 0 2-15,4 1 1 0,-1-3-3 0,0 3-1 0,2-2-2 16,-1 2 7-16,-3 1-4 0,0-2-1 0,10 0-4 15,-3 4 9-15,1-5-4 0,-1 0 2 0,1 2-2 16,-4-1 1-16,-2 1-1 0,4-3-2 0,1 4 1 16,-5-2 1-16,6-1-1 0,1 3-1 0,-5-1 1 15,1-2 2-15,3 1-5 0,-4-2 2 0,5 1 1 16,-6 2 3-16,7-3-2 0,-3 1 2 0,3 2-4 16,0-3-4-16,-2 3 3 0,2-3 2 0,0 4 3 15,0-1-5-15,0-4 4 0,-1 1 3 0,1 3-5 16,0-1 0-16,3-2-2 0,-6 0 4 0,3 6-2 15,0-6-1-15,-8 0 2 0,8 0-1 0,-2 3 1 16,0-5 2-16,-2 4-4 0,2-1 1 0,-4-1-2 16,4-1 1-16,-5 1 2 0,-2 0 1 0,-2 0-3 0,3 0-1 15,1 0 2-15,-2 0-1 0,-2 0 1 16,2-2 4-16,0 1-6 0,-2 2 1 0,-2-1 5 16,1-1-5-16,1-2 3 0,1 0-1 0,-4 6-1 15,-13-3 0-15,28-3-1 0,-14 1 1 0,1 0-1 0,-3 2 3 16,-2-1 1-16,-10 1-3 0,25-2 6 0,-10-2-4 15,-4 4 4-15,-11 0 0 0,25-2-1 16,-15 2 1-16,4-1-2 0,2 1 0 0,-2-2-1 16,-14 2 2-16,25-1-2 0,-14 1-3 0,0-1 0 0,-11 1 2 15,26-3 5-15,-11 3-6 0,-2-1 2 16,2 1 0-16,-2 0-5 0,2-3 1 0,2 0 3 16,-2 3-1-16,1-1 2 0,-1 2-8 0,-2-2 5 15,2 1 3-15,3-3-1 0,-3 3 1 0,3-1-4 0,-3-1 4 16,3 2-1-16,-3-1-4 0,3-2 3 0,-2 0 0 15,1 3-1-15,-3-4-3 0,4 4 3 0,-1-2 3 16,1 1-5-16,0-2 3 0,-2 0 2 16,2 1-5-16,-3 0 3 0,3 1-1 0,-2-2 1 0,2 3 5 15,1 0-2-15,-4-3 0 0,3 3 4 0,-3 0-6 16,3 0 3-16,1 0 0 0,-2 0 3 0,1-1-3 16,-2 1-1-16,2 0 1 0,-3 1-4 0,1-1 2 15,1 2-1-15,1-2 0 0,-4 1 0 0,3-2 3 16,-2 2-2-16,0 2 0 0,0-2-3 0,0-1 3 15,1 2-2-15,-1-2 2 0,1 0 0 0,-2 0-1 16,1 1-4-16,-1 0 4 0,3-2-4 0,-2 1-3 16,-2 1 5-16,2-1 1 0,-1-1 1 0,-14 1 1 15,23 1-3-15,-8-2 6 0,-1 1 6 0,-1 0-1 16,1-1-1-16,-1 1 1 0,-1 1 1 0,-12-1-4 16,28-3 3-16,-13 2 1 0,2 1-2 0,1 0 2 15,-5 0-1-15,2 0 0 0,-15 0-2 0,24 1-2 16,-8-5-1-16,2 4 3 0,-3-1-6 0,0 1 5 15,3-2 0-15,1 2-4 0,-1 0 5 0,-2 0-5 16,2 2-1-16,2-4-2 0,-1 2 1 0,-1 0 1 16,1 0 0-16,7 0 2 0,-7-1-3 0,2 1-3 0,-2-3 4 15,1 3-2-15,5 0-2 0,-5 0 1 16,0 0 1-16,3-1 2 0,-1 2-4 0,-5-2 3 16,8 1-1-16,-6 0-1 0,7 0-3 0,-7 1 4 0,-1-1 1 15,1 3-2-15,2-6 2 0,-1 3-2 16,-3-1 5-16,4 1-6 0,-3 0-4 0,-1-2 7 0,5 2-1 15,-3 2-2-15,-4-4 2 0,12-2 2 16,-12 6-3-16,2 0 1 0,-7-4-4 0,8 0 6 0,-2 2 0 16,2 0-5-16,-3-1 2 0,4 0 1 15,-1 1 3-15,0 0-4 0,-1 0-3 0,2-4 6 16,-4 4-4-16,4-1-1 0,1 1 4 0,-1 0 0 0,-1 0-2 16,1-2 1-16,-2 0-2 0,2 2 1 0,-1 0-3 15,1-1 4-15,1 1 0 0,-4 0 2 0,2-1 1 16,-1 0-9-16,2 1-1 0,-1 0 7 0,1-3-1 15,1 2 1-15,2-1 1 0,-3 1-3 0,1 1 2 16,-1 0 1-16,1-4-2 0,-1 1-2 0,0 3 2 16,4-1 4-16,-2-1-5 0,-4 1 2 0,3-2-1 15,4 2 2-15,-5 1 0 0,6-2-2 0,-7 2-3 16,2-2 6-16,-1 2-5 0,-1 0 2 0,1-3-1 16,4 3 5-16,-7 0-3 0,4-1-1 0,-3 1-2 15,3 0 3-15,1 1-2 0,-5-1 1 0,4 0 0 16,-1 0-2-16,0 1 0 0,-4-1-2 0,3 0 6 0,0 0-1 15,1 0-1-15,2 0 1 0,-4 2 0 16,2 0-1-16,0-2 2 0,-1 0-1 16,-1-2-4-16,1 2 3 0,1 2-2 0,-3-4 3 0,2 4-3 15,2-2 2-15,-5-2-2 0,6 2 4 0,-2 2-2 16,0-4-1-16,1 4 0 0,-2-2-1 0,1 2 1 0,0-1 0 16,-4-2 1-16,3 1 1 0,0 0-2 15,0 0 2-15,-3-2 0 0,1 2 1 0,1 0-2 16,-4-2 1-16,4 2 1 0,-3-2-3 0,1 6-1 0,3-6 2 15,-3 2 4-15,2-2-3 0,-3 2-3 0,0-2 1 16,2 3 2-16,-1-2 0 0,0 0-1 16,0 1-2-16,3-3 2 0,-3 3 0 0,0-3-1 15,-3 3 3-15,3 0-3 0,1 2 0 0,-1-2 0 0,0-2 3 16,-2 4-4-16,4-2 3 0,-5 0 0 0,3 0-1 16,1 0 0-16,0 1-3 0,-4-1 2 15,5 3 3-15,-2-3-2 0,1-4-2 0,-3 4 3 0,1-2 2 16,1 4-3-16,-3-2 0 0,3 1 3 0,1-1-3 15,0 0-2-15,-2-1 1 0,1 1-1 0,0 0 1 16,0 0 0-16,-2-2 3 0,2 4-2 0,-3-2 1 16,3 0-2-16,1-2 3 0,-16 2-3 0,24-2 5 15,-8 2-7-15,-5-2 6 0,-11 2-3 0,27-1 0 16,-11-2 2-16,-4 3 0 0,-12 0-4 0,21-1 3 16,-12-1-2-16,-9 2 1 0,24-1-3 0,-15 1 7 15,4 0-6-15,-1-3 4 0,1 2-2 0,-13 1 0 16,21 0-6-16,-10-3 7 0,-11 3-2 0,24-1 1 15,-14-1 0-15,2 1-2 0,-12 1 2 0,21 0-2 16,-11-1 2-16,4 1 0 0,2-2 3 0,-4 1-4 16,-12 1 1-16,21-2 2 0,-21 2-2 0,21 0-1 15,-9-2-3-15,-12 2 8 0,16-4-3 0,-5 4 0 16,-11 0-1-16,16-1 3 0,-16 1-2 0,16-3-2 16,-16 3-1-16,0 0 2 0,14-1-4 0,-14 1-10 15,0 0-10-15,0 0-19 0,9-4-17 0,-9 4-22 16,0 0-21-16,0 0-21 0,0 0-21 0,0 0-44 15,0 0-136-15,0 0-353 0,0 0 156 0</inkml:trace>
</inkml:ink>
</file>

<file path=ppt/ink/ink373.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in"/>
          <inkml:channel name="T" type="integer" max="2.14748E9" units="dev"/>
        </inkml:traceFormat>
        <inkml:channelProperties>
          <inkml:channelProperty channel="X" name="resolution" value="393.73947" units="1/cm"/>
          <inkml:channelProperty channel="Y" name="resolution" value="393.73947" units="1/cm"/>
          <inkml:channelProperty channel="F" name="resolution" value="249.9771" units="1/in"/>
          <inkml:channelProperty channel="T" name="resolution" value="1" units="1/dev"/>
        </inkml:channelProperties>
      </inkml:inkSource>
      <inkml:timestamp xml:id="ts0" timeString="2023-08-11T05:36:31.221"/>
    </inkml:context>
    <inkml:brush xml:id="br0">
      <inkml:brushProperty name="width" value="0.04667" units="cm"/>
      <inkml:brushProperty name="height" value="0.04667" units="cm"/>
      <inkml:brushProperty name="color" value="#3165BB"/>
      <inkml:brushProperty name="fitToCurve" value="1"/>
    </inkml:brush>
  </inkml:definitions>
  <inkml:trace contextRef="#ctx0" brushRef="#br0">66 42 81 0,'0'0'110'16,"6"-10"-9"-16,-6 10-12 0,0 0 1 0,5-8-2 0,-5 8-5 16,0 0-8-16,6-6-1 0,-6 6-4 0,0 0 3 0,0 0-6 15,0 0-4-15,6-13-1 0,-6 13 1 0,0 0-4 16,0 0 1-16,0 0-7 0,0 0 2 0,0 0-5 16,0 0-2-16,0 0-5 0,7-5 0 0,-7 5 1 15,0 0-6-15,0 0-4 0,0 0-1 0,0 0-1 16,0 0-3-16,0 0-5 0,0 0-4 0,0 0 4 15,0 0-9-15,0 0 0 0,0 0 0 0,0 0-4 16,0 0 5-16,0 0-1 0,0 0 2 0,0 0-3 16,6 25-4-16,-3-18 2 0,-3-7-1 0,-3 17-2 15,3-17 3-15,0 18-5 0,0-8 2 0,0 3 1 16,-1-1-3-16,1 5 5 0,-2-4-3 0,-1 3 1 16,0-2-1-16,3 3 0 0,0 0 0 0,-4 2 1 15,2-4 0-15,-2 1 2 0,2-1 1 0,-2 2-5 16,2 2 2-16,-1-2 1 0,0 4 1 0,-3 4 0 0,5-8 0 15,-1 2-3-15,-2 4 0 0,1-5 1 16,0 2 3-16,0 4 0 0,1-2 2 0,2-2-4 16,-3 4-1-16,2-1 1 0,-1 1 3 0,2-3-3 0,2 6 5 15,-2-2-4-15,1 1-2 0,-1 0-1 0,0 2-1 16,3-2 2-16,-1 1 0 0,-2 1-3 0,1-1 0 16,-1-3-3-16,2 5 2 0,-2-3 1 0,0 0-2 15,0-3-1-15,-3 1 1 0,4 2 1 0,-2-4-1 16,1 0-1-16,-2 3 1 0,-1-3-1 0,0 2 2 15,-1-2 1-15,-2 2-4 0,4-6 2 0,1 6 3 16,-2 0-4-16,1-3 0 0,-2 5 1 0,1-4-1 16,-1 3 0-16,1 1-2 0,0-4 5 0,6 1-3 15,-6 1 0-15,0 4 0 0,3-1-3 0,0-5 1 16,-2 2-1-16,4 4 1 0,-2-3 1 0,1-1 0 16,-1 3 1-16,5-5 1 0,-4 6-3 0,4-6-3 15,-4 1 2-15,2 0 0 0,1 0 4 0,1 1-2 16,-2-3-1-16,-2 0-4 0,8 3 6 0,-7 0-6 15,-1-6 4-15,4-1 1 0,-4 4-2 0,1 3-2 16,1-6 0-16,-2 2 2 0,1 1-1 0,-2 2 2 16,4 3-3-16,-4-10 0 0,0 2-1 0,0 3 1 0,2-1 1 15,-4-4 1-15,1 1-2 0,-2 1 6 0,3-2-6 16,-2 3 4-16,1-1 4 0,2-5 1 16,-2 7 0-16,2-5-4 0,-1 3 3 0,2-1 0 0,-2-2 0 15,0 2-2-15,0 1 2 0,3-1-2 0,-6 1 3 16,0 2-1-16,3 4-2 0,-3-7 0 0,1 1 1 15,2 0-1-15,0 2 0 0,-1 0-3 0,1-4 2 16,0 1-4-16,1 3 4 0,-4 2 0 0,3-5 0 16,-3 5 4-16,3-6-5 0,-1 1-2 0,1 1 2 15,-2 0-3-15,-1 0 4 0,3 0-2 0,0-5-1 16,0 2-1-16,-1 0 0 0,1 1 2 0,0-2-1 16,0 0 0-16,-2 0 1 0,2-1-4 0,0 0 4 15,-3-2 0-15,2 0 0 0,1-11 5 0,0 25-6 16,0-12 4-16,-2 0-2 0,2 2-7 0,0-3 3 15,-1 3 0-15,-2 1 0 0,3 1 0 0,-6 1 1 16,5 0 1-16,-1 1 3 0,-2-4-1 0,1-1 2 16,0 3 0-16,3-3 1 0,0 3 0 0,-2 1 0 15,2-4 4-15,0 0 1 0,0 3-1 0,0-4 2 16,2-1-2-16,-2 2-1 0,0 0-1 0,3-1 3 0,-3 2 0 16,1-2 1-16,4 0 2 0,-4-2 0 15,2 4-2-15,1-1 1 0,1-2-3 0,-2 0 3 16,-2-3 1-16,4 3 0 0,-1-1-3 0,-1 4 5 0,2-7-6 15,-2 0 5-15,0 3 2 0,3-1 2 0,-3 1-5 16,1-2 3-16,-2-1-1 0,4 3 7 0,0-1-9 16,-3-3 3-16,3 0-3 0,0 3 0 0,-6-10-3 15,6 18 1-15,-2-11-4 0,-1 3 0 0,3-3 1 16,-6-7 0-16,4 16-2 0,1-10 1 0,-5-6 1 16,4 14-2-16,-4-14-1 0,6 12-1 0,-4-4-3 15,-2-8 4-15,6 15-2 0,-6-15-1 0,4 8-1 16,-4-8 4-16,5 16 0 0,-5-16-3 0,3 9 4 15,-2-1-4-15,-1-8 1 0,2 10 2 16,-2-10-2-16,6 13-4 0,-6-13 5 0,4 11-1 0,-4-11 0 16,3 11 0-16,-3-11 1 0,0 11-1 0,0-11 2 15,3 9-3-15,-3-9 1 0,3 8 7 0,-3-8-3 16,0 0 2-16,0 0 4 0,3 11 8 0,-3-11 10 16,0 0 7-16,0 0 0 0,0 0 6 0,0 0-4 15,0 0-5-15,0 0-3 0,0 0-2 0,0 0-13 16,0 0 9-16,0 0-16 0,0 0-22 0,0 0-34 15,0 0-29-15,0 0-47 0,-4-39-42 0,4 39-45 16,6-13-51-16,-6 13-240 0,0-18-540 0,0 7 240 16</inkml:trace>
</inkml:ink>
</file>

<file path=ppt/ink/ink374.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in"/>
          <inkml:channel name="T" type="integer" max="2.14748E9" units="dev"/>
        </inkml:traceFormat>
        <inkml:channelProperties>
          <inkml:channelProperty channel="X" name="resolution" value="393.73947" units="1/cm"/>
          <inkml:channelProperty channel="Y" name="resolution" value="393.73947" units="1/cm"/>
          <inkml:channelProperty channel="F" name="resolution" value="249.9771" units="1/in"/>
          <inkml:channelProperty channel="T" name="resolution" value="1" units="1/dev"/>
        </inkml:channelProperties>
      </inkml:inkSource>
      <inkml:timestamp xml:id="ts0" timeString="2023-08-11T05:36:33.590"/>
    </inkml:context>
    <inkml:brush xml:id="br0">
      <inkml:brushProperty name="width" value="0.04667" units="cm"/>
      <inkml:brushProperty name="height" value="0.04667" units="cm"/>
      <inkml:brushProperty name="color" value="#3165BB"/>
      <inkml:brushProperty name="fitToCurve" value="1"/>
    </inkml:brush>
  </inkml:definitions>
  <inkml:trace contextRef="#ctx0" brushRef="#br0">-5 256 78 0,'0'0'78'0,"-5"11"2"0,5-11-12 0,0 0-4 16,0 0-5-16,0 0-5 0,0 0 0 0,0 0 4 16,0 0-2-16,0 0 1 0,0 0 5 0,0 0-6 0,0 0 12 15,0 0-6-15,0 0 0 0,0 0-6 16,0 0 0-16,0 0 1 0,23-4-1 0,-23 4 1 16,0 0-11-16,23-3 6 0,-23 3-8 0,14-5 2 15,-5 2-1-15,1 0-1 0,-1-2-6 0,-9 5-2 16,21-3-7-16,-9 3 2 0,1-5-4 0,1 3-10 15,-2-4 6-15,0 3-2 0,3-1-5 0,-3 3 3 16,-12 1-5-16,25-3-1 0,-12 2-1 0,-2 1-5 0,2-3 4 16,-13 3-3-16,26-1 1 0,-14 1 1 0,2 1-3 15,-2-1-5-15,-12 0 4 0,26-1 0 0,-16 1 0 16,4 0-1-16,3 1 2 0,-3-2 0 16,1 5 4-16,1-3 0 0,-1 0-5 0,3-1 0 0,1 0 0 15,1 2 2-15,7-2 0 0,-5 0-1 0,5 1-5 16,0-2 8-16,0 1-3 0,2-2 2 0,-2 2 1 15,0-1-1-15,1 1 0 0,1 0-3 0,1 3 3 16,-2-3-2-16,0-2 10 0,-2 5-3 0,0-4-5 16,0-1 2-16,-1 4 4 0,-5-1-3 0,6 1-6 15,1-2 10-15,-7 2-8 0,9 1-3 0,-5-4 6 16,2-1-3-16,-2 5-2 0,-2-3-1 0,-6 6 0 16,4-6 2-16,-1-6-4 0,0 9 2 0,1 0 0 15,7-6-4-15,-8 6 7 0,2-3-5 0,-2 0-9 16,1 0 10-16,-1-3 7 0,1 3-3 0,-3 0-2 15,3 0 3-15,-1 0-4 0,1 3 4 0,0-3 1 16,0 0-4-16,4 0 2 0,-5 0 1 0,-3 0-3 16,5 2 2-16,-1-4 0 0,-1 2-2 0,7 0 0 15,-7 0 0-15,0 2-1 0,2-2 1 0,-1 2-1 0,5-1-5 16,-6 1 2-16,-1 0-1 0,5-2-1 16,-4 0 1-16,2 1 3 0,-2-2 0 0,1 1-5 15,0 1 4-15,0-1 1 0,4-1-3 0,-2 1-3 16,-3 0 1-16,2 1 2 0,-1-1 0 0,4-1 1 0,-2 1-5 15,-4 0 6-15,10-2 0 0,-7 2-2 16,-4-3 0-16,8 1-1 0,0 0 1 0,-5 2 1 16,5-3-4-16,-1 0 2 0,-5 2 6 0,7-3-5 0,0 4 2 15,-5-2 0-15,0 1 1 0,3-1-3 0,-3 2 9 16,6 0-5-16,-2 0 3 0,-6-1-2 0,7 2 1 16,1 1 1-16,-6-4-3 0,-2 2 0 0,0 2 4 15,8-1-6-15,-7-1 3 0,6 0-1 0,-3 0 0 16,4-1 0-16,-2 1-3 0,-3 0 2 0,1 0-4 15,-1 1 4-15,5-1-4 0,-8 0-3 0,8 0 9 16,-7 0-1-16,0 2-2 0,6-2 0 0,1-2-4 16,-8 2 1-16,6 0 3 0,1 6-1 0,-5-8-1 15,-2 2 3-15,-1 2 0 0,1 2-3 0,1-4-1 16,5 0 0-16,0-3 2 0,-8 6-4 0,2-3 4 16,1 0-4-16,-3-3 5 0,0 0 0 0,2 1-3 15,-1 0 0-15,2 1 2 0,-4-1-4 0,0 1 1 16,4 0-2-16,-1-3 4 0,1 2 1 0,-3 1-3 15,1-2 3-15,-3 0 1 0,3 1-4 0,0 0 3 16,0-1 1-16,-2-1-5 0,1 4 5 0,2-5 0 16,-2 4 2-16,-3-3 0 0,4 1 0 0,-3 2 0 15,2-3 0-15,1 1 4 0,1 3-4 0,-1-1 1 16,-2-1 0-16,4-1-1 0,-2-1-2 0,1 0-3 0,-3 4 8 16,4-1-4-16,-1 0 4 0,-1 1-5 0,1-4 1 15,-1 4 0-15,2 0-1 0,5-4-2 16,-6 2 1-16,1 1 1 0,-1 2-2 0,-2-1 0 0,5-1-3 15,-6 1 4-15,4-1-2 0,-1 1 2 0,-4 0-1 16,4 0 0-16,1-3 2 0,-5 3-2 0,3 0-2 16,0 0 3-16,-4 3-1 0,4-7 1 0,-1 2-1 15,-1 2 2-15,-1 2-2 0,0-2-1 16,3 0 0-16,-3 0 1 0,0 0-1 0,3-2-6 0,-1 1 6 16,-2 1 5-16,3-3-2 0,-4 0-1 0,1 3-2 15,0-4 4-15,1 4-3 0,0 0 3 0,1-1-3 16,-2 1 3-16,1 0 1 0,2-5-3 0,0 5 1 15,-3-6 1-15,0 6-1 0,1-1 1 0,-1-3 2 16,0 4-4-16,3-3 4 0,-3 3-3 0,1-1-2 16,-1-2 1-16,-2 2-3 0,2-2 6 0,2 3-1 15,-2 0-2-15,-3-3-2 0,4 2 5 0,0 1 0 16,-2 1-3-16,1-2-2 0,0-2 4 0,-2 0-2 16,4 3-6-16,-3-4 4 0,1 3 3 0,-1 1-2 15,4 0-1-15,-5-2 2 0,2 2-2 0,-2-3-1 16,4 2 2-16,-2-1-2 0,0 0 2 0,0 2-1 0,1-2 2 15,-3 1-1-15,4-3 3 0,-4 4-3 16,5-3-1-16,-6 3 4 0,3-3-1 0,0 0-5 16,-2 3 4-16,4-4 1 0,-2 3-2 0,-3 0 0 15,1-1 0-15,-1 0 1 0,4 2-1 0,-2-3 0 16,2 1 3-16,1 0-1 0,-4-2-2 0,3 1 3 0,-2 3-1 16,1-4-2-16,-3 4 1 0,-2-4-2 15,8 4 3-15,-18 0-4 0,21 0 5 0,-3 3 1 16,-9-3-4-16,-9 0 2 0,21-3-5 0,-9 3 0 0,-1 0 2 15,-11 0-3-15,21 3 5 0,-9-3-2 0,-3 1 0 16,-9-1-3-16,20 2 4 0,-10-2 1 16,-10 0-2-16,19 2 1 0,-19-2 0 0,17 2 1 0,-10-1 1 15,-7-1-3-15,18 3-1 0,-18-3 2 0,18 1 0 16,-10 1-4-16,-8-2 6 0,14 4 0 0,-14-4-2 16,14 0-1-16,-14 0 0 0,15 0 0 0,-15 0 1 15,16-2 0-15,-16 2 0 0,20 2-2 0,-20-2-5 16,16 0 10-16,-6 0-2 0,-10 0-4 0,21 1 3 15,-9-1-1-15,-12 0-1 0,21-3 1 0,-12 5 4 16,3-2-2-16,-12 0-3 0,27 0 0 0,-15 0 3 16,3 0-2-16,0 0 0 0,3 1-2 0,-7 1 2 15,3 0-2-15,2-2 3 0,2 0-2 0,2-2 5 16,-6 2-6-16,3 0 2 0,-1 0-1 0,2 2 4 16,-1-2-2-16,-1 1-2 0,-1-1 2 0,3 1 1 15,-2 3 0-15,2-4-3 0,1-4 5 0,-2 4-1 16,1 0-8-16,1-1 12 0,-2 1-8 0,0 0 2 15,1-1 0-15,-3-1 1 0,5 2-4 0,-2-3 4 16,-2 1-3-16,2 2 8 0,-2-2-7 0,2 0-1 0,0-2 2 16,-2 4 2-16,2-1-2 0,-3-1 1 15,-1 2-1-15,-1-2 0 0,1-1 0 0,2 3 0 16,-3-3 0-16,-2 3-1 0,1-4 0 0,-12 4 1 16,21-1-1-16,-11 1 0 0,-10 0-1 0,21 0 3 0,-9-2-1 15,-12 2-1-15,21-1 0 0,-12 1 2 16,-9 0-4-16,19-2 2 0,-19 2 0 0,19-4-2 15,-11 8 2-15,-8-4-2 0,18 0 1 0,-18 0 4 16,15 0-2-16,-15 0-3 0,15-5 4 0,-15 5-1 0,15 0-1 16,-15 0-1-16,10-1 2 0,-10 1 4 0,0 0-4 15,21 0-2-15,-21 0-1 0,12 1 2 16,-12-1 1-16,13 0-2 0,-13 0 0 0,14 0 2 16,-14 0 0-16,16-1-2 0,-16 1 1 0,15 1 2 0,-15-1-3 15,21-1 1-15,-21 1 3 0,15 0-1 0,-5-2-4 16,-10 2 4-16,20 0 1 0,-10 0 1 0,-10 0 3 15,22-2 0-15,-13 2-2 0,-9 0 2 0,18-1 1 16,-18 1-1-16,15 1-1 0,-15-1 1 0,18-3-1 16,-18 3-2-16,16 0-1 0,-16 0 5 0,26 0-6 15,-19-2 2-15,-7 2-1 0,20 0 2 0,-20 0-5 16,18 2 3-16,-18-2-1 0,13 2 2 0,-13-2-4 16,13 0 2-16,-13 0 1 0,0 0-3 0,14-2-1 15,-14 2 0-15,0 0 0 0,0 0-3 0,0 0-7 16,13-2-7-16,-13 2-28 0,0 0-16 0,0 0-17 15,0 0-16-15,0 0-31 0,0 0-32 0,-38 5-48 16,38-5-166-16,-26-5-403 0,16 5 178 0</inkml:trace>
</inkml:ink>
</file>

<file path=ppt/ink/ink375.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in"/>
          <inkml:channel name="T" type="integer" max="2.14748E9" units="dev"/>
        </inkml:traceFormat>
        <inkml:channelProperties>
          <inkml:channelProperty channel="X" name="resolution" value="393.73947" units="1/cm"/>
          <inkml:channelProperty channel="Y" name="resolution" value="393.73947" units="1/cm"/>
          <inkml:channelProperty channel="F" name="resolution" value="249.9771" units="1/in"/>
          <inkml:channelProperty channel="T" name="resolution" value="1" units="1/dev"/>
        </inkml:channelProperties>
      </inkml:inkSource>
      <inkml:timestamp xml:id="ts0" timeString="2023-08-11T05:36:36.497"/>
    </inkml:context>
    <inkml:brush xml:id="br0">
      <inkml:brushProperty name="width" value="0.04667" units="cm"/>
      <inkml:brushProperty name="height" value="0.04667" units="cm"/>
      <inkml:brushProperty name="color" value="#3165BB"/>
      <inkml:brushProperty name="fitToCurve" value="1"/>
    </inkml:brush>
  </inkml:definitions>
  <inkml:trace contextRef="#ctx0" brushRef="#br0">173 30 121 0,'0'0'128'0,"-5"-17"-7"16,5 17-13-16,0 0 2 0,0 0-7 0,0 0-3 15,0 0-7-15,0 0-6 0,0 0-8 16,0 0 6-16,0 0-8 0,0 0-2 0,0 0-1 0,0 0-3 16,0 0-4-16,-1-13-7 0,1 13 2 0,0 0-7 15,0 0-8-15,0 0-4 0,0 0-7 0,0 0-3 16,0 0-2-16,0 0-3 0,0 0-8 0,0 0-3 16,0 0 3-16,0 0 0 0,0 0-12 0,0 0 10 15,0 0-2-15,-3 43 0 0,3-43-3 0,-2 19 1 16,1-8-4-16,1 2 3 0,-5 0-6 0,2 0 1 15,0 0-2-15,0 3-5 0,2 1 8 0,-4-5 1 0,4 5-3 16,-4-3 0-16,1 3-1 0,1-3 5 16,-1 3 0-16,1-1-3 0,-2 0 4 0,2 1-2 15,-3 7 2-15,0-7 5 0,0-2-1 0,0 8 0 0,3 0-6 16,-1-7 3-16,-1 3-1 0,2-2 0 0,0 3-3 16,3-3 3-16,0 1-2 0,-1 0 1 15,1 3-2-15,-2 2 0 0,2 0-4 0,0-7 0 0,0 2 3 16,0 0-3-16,0 6 1 0,2-6-2 0,-4 2-5 15,2-2 7-15,0 0-4 0,0 1 0 0,-1-1 0 16,-2 0 1-16,3 4 3 0,-3-5-4 0,0 4-1 16,1-5 4-16,-1 7-6 0,-1-5 2 0,-1-2-2 15,1 1 4-15,0 2 1 0,-2 3-2 0,3-7 1 16,-3 3 3-16,1-4 0 0,1 4 1 0,-1-1-3 16,1 0 1-16,2 0 2 0,-2-2-2 0,4 3 5 15,-3-1-2-15,4 0 1 0,-2-1 0 0,2-3-3 16,1 5 2-16,-2-3-2 0,1 1 2 0,5 0-1 15,-1-1-2-15,-4 1 2 0,5 6-3 0,-1-5-1 0,2 1 2 16,1 4-1-16,-3-6-2 0,4 7 2 16,-3-5 1-16,5 4 0 0,-4-1-2 0,1 0 1 15,-2-1 0-15,0-2 1 0,0 2-1 0,-3 1 2 16,1-3-4-16,-1 4 4 0,0-4 0 0,0 4 5 0,-1-5 0 16,2-1 0-16,-2 2 1 0,0 1-3 0,0-7 1 15,1 7-1-15,-3-8-1 0,0 7 4 16,3-5-4-16,-3 6-2 0,0-2 1 0,0 0-1 0,1-1 0 15,1 0 3-15,1-1-4 0,0 3 1 0,0-3-2 16,-2 5 3-16,2-3-3 0,0 2 1 0,3 2 0 16,-3-3 0-16,2 0-1 0,-2 1-1 0,3-1-1 15,-2 0-1-15,2 6 2 0,-1-3-2 0,1-3 1 16,0-2 1-16,0 7-1 0,1-2-1 0,-3-3 1 16,2 1-1-16,-3-4 0 0,3 2-3 0,0 0 4 15,0 1 1-15,0 6-1 0,0 0 2 0,-3-8-1 16,3 7 5-16,0-4 1 0,2 4 5 0,2-2-3 15,-5-1 0-15,3 5 4 0,1-2 1 0,-1 2 1 16,2-3 0-16,1 3 2 0,2-4-1 0,-1 3-4 16,0 0 2-16,3 1 5 0,1-4-2 0,-2 6-1 15,1-6-1-15,-2 4 1 0,2-2-6 0,1 3-2 16,1-5-1-16,-2 2 0 0,1 0 4 0,1 1-6 16,-4 0 5-16,0-3-2 0,5 2 1 0,-4-1-2 0,1-1 1 15,1 1-1-15,-3 1 2 0,1-2-1 0,-1 0 0 16,2 0-4-16,0 0 0 0,-3-1-5 15,1 2 6-15,-2-6-1 0,2 3-1 0,-2 1-5 16,-1-4 7-16,-2 0-7 0,2 1 2 0,-2-1 0 0,-1 0 0 16,0 1-2-16,1 0 2 0,-4-2 0 0,2 0 0 15,2 1-2-15,-2-2 2 0,-3 2-1 0,1 0 0 16,-2-1-2-16,2-2 5 0,-1 4-2 0,-4-5-1 16,2 4-1-16,2-2-3 0,-3 0 3 0,-3-3 0 15,3-11 1-15,0 24-1 0,0-7 0 0,-3-3-1 16,3 0 0-16,-3 0 8 0,2 0-8 0,1 0 1 15,0 0 0-15,-2-3-5 0,4 1 5 0,-2-12 3 16,-2 21-6-16,1-11 8 0,1-10-5 0,-3 22 1 16,1-13-2-16,2-9 0 0,-4 19 0 0,4-11 2 15,0-8-3-15,-3 17 0 0,1-7 5 0,-1-1-6 16,3-9 4-16,-3 18 0 0,3-10 0 0,0-8-1 16,-4 19 2-16,4-19-4 0,-2 13 4 0,-1-3-2 15,3-10-1-15,-3 14 0 0,3-14-2 0,-4 14 6 16,4-14-3-16,-2 11 0 0,2-11 2 0,-5 14-3 15,5-14 0-15,-2 9-2 0,2-9 3 16,-4 16 18-16,4-16 0 0,-3 9-1 0,3-9-3 0,-5 15 1 16,5-15-7-16,-1 13 6 0,-4-6-6 0,5-7 4 15,-1 12-4-15,1-12-2 0,-2 13 0 0,-1-5-1 16,3-8-2-16,-1 16 3 0,1-16-2 0,-2 17-2 16,1-12 1-16,1-5-1 0,-3 17 4 0,3-17-2 15,-2 18-5-15,2-11 4 0,0-7 1 0,0 17 0 16,2-8-4-16,-2-9 2 0,0 19-1 0,0-9 1 15,3 1 1-15,-3-11-2 0,0 15 1 0,0-4 2 16,1 0 0-16,-1-11-1 0,-1 19 1 0,2-11-2 16,-1-8 2-16,-1 16 0 0,1-16 0 0,3 13 0 15,-3-13 3-15,0 15-2 0,0-15 3 0,1 11 1 16,-1-11-1-16,0 11 6 0,0-11-5 0,0 0 1 16,0 0 2-16,3 13-2 0,-3-13 0 0,3 7 2 15,-3-7-5-15,0 0 5 0,0 0-6 0,-1 17 0 0,1-17 0 16,0 0-1-16,0 10 4 0,0-10-1 15,0 0 0-15,0 0-6 0,1 15 5 0,-1-15 1 16,0 0 0-16,0 0-4 0,-3 13-1 0,3-13 2 16,0 0 0-16,0 0-2 0,0 0-1 0,-3 11 1 15,3-11-1-15,0 0-2 0,0 0 3 0,0 0 3 0,0 0-3 16,0 13-2-16,0-13 1 0,0 0 6 0,0 0-5 16,-3 11 0-16,3-11 2 0,0 0-3 15,0 0 3-15,0 0-1 0,-1 9-3 0,1-9 2 16,0 0 5-16,0 0-4 0,0 0-2 0,0 0 5 0,0 0-3 15,0 0-1-15,0 0 3 0,0 0-4 0,0 0-7 16,0 0-18-16,0 0-24 0,0 0-28 16,0 0-38-16,-5 9-47 0,5-9-53 0,0 0-71 15,0 0-210-15,0 0-534 0,0 0 237 0</inkml:trace>
</inkml:ink>
</file>

<file path=ppt/ink/ink376.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in"/>
          <inkml:channel name="T" type="integer" max="2.14748E9" units="dev"/>
        </inkml:traceFormat>
        <inkml:channelProperties>
          <inkml:channelProperty channel="X" name="resolution" value="393.73947" units="1/cm"/>
          <inkml:channelProperty channel="Y" name="resolution" value="393.73947" units="1/cm"/>
          <inkml:channelProperty channel="F" name="resolution" value="249.9771" units="1/in"/>
          <inkml:channelProperty channel="T" name="resolution" value="1" units="1/dev"/>
        </inkml:channelProperties>
      </inkml:inkSource>
      <inkml:timestamp xml:id="ts0" timeString="2023-08-11T05:36:38.526"/>
    </inkml:context>
    <inkml:brush xml:id="br0">
      <inkml:brushProperty name="width" value="0.04667" units="cm"/>
      <inkml:brushProperty name="height" value="0.04667" units="cm"/>
      <inkml:brushProperty name="color" value="#3165BB"/>
      <inkml:brushProperty name="fitToCurve" value="1"/>
    </inkml:brush>
  </inkml:definitions>
  <inkml:trace contextRef="#ctx0" brushRef="#br0">12 133 2 0,'-14'4'140'0,"14"-4"-3"16,0 0-2-16,0 0-6 0,0 0 0 0,0 0-5 15,0 0-11-15,0 0-4 0,0 0-10 0,0 0-6 16,0 0-8-16,0 0-6 0,0 0-10 0,0 0-5 16,0 0-7-16,0 0-7 0,0 0-2 0,0 0-4 15,0 0-8-15,0 0 1 0,0 0-7 0,0 0-3 16,0 0 0-16,0 0-2 0,0 0-4 0,0 0-5 16,0 0 2-16,39 0-2 0,-39 0-2 0,16 0 0 15,-16 0-2-15,18 0-2 0,-6 0-3 0,0 0 2 16,3-4-1-16,0 8 3 0,0-4-7 0,3-4 3 15,0 3-3-15,-2 1 3 0,3-1-3 0,1 0 1 16,-1-2 0-16,-1 3-3 0,1-1 1 0,-1-1-2 16,0 1 2-16,2 1 3 0,-5-3-4 0,2 3 1 15,0-1 0-15,-1 1-3 0,-16 0 4 0,26-3-1 16,-11 6-2-16,-4-6 2 0,-11 3 0 0,27 0 0 0,-16 0-2 16,1 0 3-16,3 0-6 0,0 0 2 0,-15 0 2 15,23-1-2-15,-11 1 1 0,0 0 2 16,3 0-4-16,0-2 6 0,-2 4-1 0,-13-2 1 15,26-2-2-15,-10 2 0 0,-2 0-2 0,-4 0 1 16,4 0-1-16,-14 0 1 0,22 0-2 0,-7-1 3 16,0 2-3-16,-5 1 2 0,5-2 1 0,-3 0-6 15,3 0 3-15,0 0 0 0,-2 1 0 0,4-2 3 16,-2 2-2-16,0-1 6 0,-2-1-3 0,3 1 1 16,-1 1-3-16,-1-1 1 0,1 0 0 0,1 0 1 0,-1 3 1 15,3-3-3-15,-3 0 0 0,0 0 2 0,1 0 0 16,-1 1 6-16,-2-2-7 0,4 1 3 15,-2 0-1-15,1 1 5 0,3-1 3 0,-4 0-1 16,2 0 1-16,-1-1 3 0,2 1 0 0,0-3 3 0,0 2 5 16,4-1-3-16,-2 1 7 0,1 1 2 0,-2-4-1 15,-1 2 0-15,7 2-1 0,1-5-1 0,-6 4-1 16,7 1-3-16,0-4-4 0,0-1 3 0,0 9-3 16,-2-8-2-16,2 3 4 0,-2 0-4 15,-5 1-2-15,1 0-1 0,-4-1-1 0,3 1-1 0,-1-3-3 16,-2 2 0-16,4 1 0 0,-4-2 2 0,6 1-4 15,-5 1 0-15,-3-3 0 0,1 3-2 0,-6-1 1 16,2-1 2-16,5 1-3 0,-2-2-2 16,-3 2 3-16,3 0-3 0,-15 1 7 0,20-5-6 0,-5 5-1 15,-4 0 0-15,4-4 1 0,-2 4-1 0,-13 0-1 16,24-1 2-16,-9 0-4 0,0 0 1 0,1 1 2 16,-2-3-1-16,1 3 2 0,2-1-2 0,-2 1-2 15,0-2 3-15,3 0 3 0,2 2-3 0,-4-3-3 16,3 1 0-16,-1 0-3 0,2-1 3 0,-1-1 0 15,0 2 2-15,-4 2-2 0,0-4 0 0,3 2 0 16,-1 0 3-16,-1 0 3 0,0 1-3 0,1-3-4 16,-2 1 2-16,-6 0-3 0,7 3 2 0,-16 0-1 15,21-1-1-15,-9-3 2 0,-2 4-1 0,-10 0-1 16,23-2 1-16,-13 1 1 0,-10 1-1 0,24 0 2 16,-9-2-3-16,-3 2 1 0,-12 0 0 0,28-1 3 15,-11 1-2-15,-3 0 0 0,1 0 0 0,3 0-1 16,-1 0 1-16,2 1 2 0,-1-2-3 0,1 2 1 15,4 1-3-15,2-4 4 0,-6 2 1 0,7 2-2 16,-1-2 0-16,-7 1 1 0,1 1-1 0,-1-2 0 16,8 0-1-16,-7 0 0 0,-2 0 1 0,2 2-1 15,-1 0-1-15,-2-1 4 0,2-1-2 0,-3 3 0 16,1-6 0-16,-1 6-1 0,0 0-2 0,3-3 6 16,-3 0-3-16,1 0 0 0,-2 0 0 0,-14 0-1 15,22 0 0-15,-10 0 1 0,-12 0 2 0,21 0-3 16,-12 0 3-16,4 0-3 0,-13 0 3 0,24 0-1 15,-10 0-1-15,-2 0 2 0,1-3 0 16,2 3-1-16,-2 0-1 0,-13 0 0 0,24-3 0 0,-9 6 1 16,-6-3-2-16,-9 0 0 0,27-3 2 0,-17 3 0 15,4 0 1-15,-1 0 0 0,1 0-3 0,-1-1 0 16,-13 1 1-16,19 1-1 0,-7-2 0 0,-1 2 1 0,-11-1 0 16,22-1 0-16,-22 1-1 0,18 0 1 0,-6 0 0 15,-12 0-3-15,18 0 3 0,-18 0 0 16,19 1-2-16,-10-1-1 0,3 0 5 0,-12 0-1 15,21 3-1-15,-10-3 0 0,-1 3 2 0,3-3-4 16,-1 2 1-16,-12-2 3 0,21 0-2 0,-10 0-1 16,-11 0 3-16,24 2-2 0,-13-1 0 0,1 1-1 15,-12-2 0-15,21 2 1 0,-9-2-2 0,-12 0 3 16,20 1 0-16,-10-1-2 0,2 0 1 0,-12 0-1 16,19 0 2-16,-7 1 2 0,0-1-4 0,-12 0 2 0,23 4-2 15,-9-8 1-15,-2 8-1 0,0-4 2 16,-12 0-2-16,17 0 1 0,-5 0 0 0,0 0 1 15,1 0-3-15,-13 0 0 0,21 2 3 0,-9-1-2 16,0-1 0-16,-12 0-1 0,21 0 0 0,-12 0 2 0,-9 0 2 16,22 3-4-16,-13-3 1 0,-9 0 1 0,21 4 0 15,-11-4 0-15,5 3 2 0,-3-3-1 0,-12 0 2 16,19 1 5-16,-10-1 4 0,-9 0 2 0,21 2-2 16,-10 0 3-16,-11-2 1 0,15-2-1 15,-15 2-5-15,13-2 3 0,-13 2-2 0,12 2-3 0,-12-2 0 16,13 0-1-16,-13 0-1 0,0 0 0 0,17-2-3 15,-17 2 4-15,0 0-4 0,0 0 2 16,13 0-2-16,-13 0 1 0,14 0-3 0,-14 0 0 0,0 0-1 16,16 0-2-16,-16 0-11 0,0 0-5 0,0 0-10 15,0 0-11-15,0 0-15 0,14-1-22 0,-14 1-31 16,0 0-37-16,0 0-33 0,0 0-63 0,0 0-128 16,-30-17-397-16,16 13 175 0</inkml:trace>
</inkml:ink>
</file>

<file path=ppt/ink/ink377.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in"/>
          <inkml:channel name="T" type="integer" max="2.14748E9" units="dev"/>
        </inkml:traceFormat>
        <inkml:channelProperties>
          <inkml:channelProperty channel="X" name="resolution" value="393.73947" units="1/cm"/>
          <inkml:channelProperty channel="Y" name="resolution" value="393.73947" units="1/cm"/>
          <inkml:channelProperty channel="F" name="resolution" value="249.9771" units="1/in"/>
          <inkml:channelProperty channel="T" name="resolution" value="1" units="1/dev"/>
        </inkml:channelProperties>
      </inkml:inkSource>
      <inkml:timestamp xml:id="ts0" timeString="2023-08-11T05:36:43.015"/>
    </inkml:context>
    <inkml:brush xml:id="br0">
      <inkml:brushProperty name="width" value="0.04667" units="cm"/>
      <inkml:brushProperty name="height" value="0.04667" units="cm"/>
      <inkml:brushProperty name="color" value="#3165BB"/>
      <inkml:brushProperty name="fitToCurve" value="1"/>
    </inkml:brush>
  </inkml:definitions>
  <inkml:trace contextRef="#ctx0" brushRef="#br0">355 39 59 0,'0'0'135'0,"0"0"-6"0,0 0-8 16,0 0-13-16,0 0-5 0,0 0-3 0,0 0-8 0,0 0-10 16,0 0-9-16,0 0-1 0,0 0-1 0,0 0-6 15,0 0 2-15,16-29-12 0,-16 29 1 0,0 0-4 16,0 0-6-16,0 0 1 0,2-11-1 0,-2 11-11 15,0 0 3-15,0 0-5 0,0 0-3 0,0 0-5 16,0 0-5-16,0 0 3 0,0 0-13 0,0 0 4 16,0 0-2-16,0 0 1 0,0 0-1 0,0 0-3 15,0 0 2-15,0 0-5 0,13 24-1 0,-13-24 3 16,1 13 0-16,-1-13-4 0,0 15 5 0,0-1-8 16,2-6 0-16,-2 4 1 0,0 1 7 0,0-2-4 15,3 0-1-15,-3 3 0 0,1-2-6 0,1 2 7 0,-2 2 2 16,3-3-5-16,-6 4 1 0,3-3 1 15,-2 3-1-15,2-4 4 0,-1 1-1 0,-2 1 5 16,1 1 0-16,-4 0-2 0,5 0-4 0,-4 2 4 0,1 0-2 16,0-4 3-16,-1 3-3 0,1-3-2 0,-2 3-6 15,0 1 7-15,0 0 2 0,0-1 3 0,1-2-7 16,1 5 4-16,-1-2-1 0,-1 1 0 0,3-3 0 16,0-2-4-16,2 3 0 0,-4 0 2 0,4-1-3 15,-1 2 5-15,1-2-3 0,-2 0 1 0,1 4 0 16,2-2-7-16,0-2 5 0,-1 3 0 0,1 0 0 15,0-6-3-15,0 8 4 0,0-3-1 0,0-1 1 16,0 0-3-16,-3 0 2 0,2 1-1 0,-4 2 0 16,4 1 0-16,-2-5 1 0,-3 4 1 0,1-3-1 15,-1 1-1-15,3-4-2 0,-1 4 1 0,1 1 2 16,-2-1 3-16,-2-1-4 0,2-1-2 0,2 0 3 16,0 1-1-16,2 0 0 0,-1 2 0 0,-4 2 2 15,2 3-3-15,-2-3 0 0,3-4-3 0,-2 1 1 0,4-1 3 16,-3 2 0-16,1-4-4 0,-2 4 3 15,4-1 1-15,-4-3 0 0,1 6-2 0,-2 5-1 16,1-10 4-16,2-1-2 0,-1 1 2 0,-1 0 0 16,2 1-1-16,-1 7 0 0,2-7 0 0,1 1 2 0,-5-1 0 15,6-1-1-15,0 0 0 0,-3-1 1 0,1 5 0 16,2-2-4-16,-1 4 6 0,-1-7-3 0,2 3 1 16,0 4-1-16,0-4 1 0,0 4-2 0,0-3 1 15,0 1 1-15,-3-2 0 0,2-1 0 0,-1 1-4 16,2-2 4-16,0 0-1 0,-3 1 1 0,6-2 0 15,-3 1-5-15,0 1 5 0,0 1 3 0,-3-2-6 16,2 3 3-16,2-1 2 0,-1-5-2 0,0 5-5 16,3-2 4-16,-1-3 0 0,-1 4 2 0,-1-3 1 15,0 1-2-15,0 1-2 0,3 1 3 0,-3-3-4 16,0 0 3-16,2-2 2 0,-2 4 0 0,1-1 0 16,1-2 1-16,-2 0-1 0,3 2 1 0,-2-1-3 15,-1 3 0-15,5-1-1 0,-5-1 3 0,0-1 2 16,0 4 0-16,0-4-3 0,0 0-1 0,0-3 0 15,0 6 0-15,1-3 1 0,-1 0-1 0,-1 4-2 16,2-3 3-16,-2-2-1 0,1 5 1 0,0 1-4 16,0-7 2-16,-3 4 3 0,3-2-1 0,0-1-1 15,-2 3 0-15,2-1-1 0,-4 1 0 0,4-1 0 0,-2 5 4 16,1-7-6-16,-4 5 3 0,4-7 0 16,-4 7 1-16,4 1-4 0,-1-1 2 0,1 2 1 15,-5 7-2-15,0-4-3 0,5 0-2 0,-5 0 0 0,1 1 4 16,4-7 0-16,1 5 1 0,-3-2 1 0,1-2 2 15,2 0-4-15,-1 5-5 0,2 0 6 16,-1-4 2-16,2-1 4 0,1-4-4 0,-3 3 1 0,1-4 0 16,1 2 1-16,-2 1 0 0,3-1-1 0,-2-1-3 15,1 1 4-15,2-2-2 0,-2 1-1 0,-1-4 2 16,3 4 0-16,-4 1-2 0,2-2 3 0,1 1-3 16,-3 1 2-16,-3-2-2 0,3 1 2 0,-2-1-2 15,2 2-1-15,-4-7 2 0,3 9-1 0,1-2 0 16,-2-1 0-16,-2-1-1 0,4 1 0 0,-3 2 1 15,4 0 0-15,-2-3 4 0,1 0 3 16,-3 1-3-16,3 1 7 0,0-8-7 0,3 10 3 0,-3-5-2 16,1 1 0-16,-1-2 0 0,0-11 0 0,2 20 1 15,-2-10 0-15,0-10-4 0,0 25 3 0,-2-14-2 16,1 2 0-16,1-1 0 0,-3 1-2 0,0 4 1 16,-3-2-1-16,4 2 0 0,-1-6 1 0,-3 3-4 15,5 0 2-15,-1 1 2 0,1-1-2 0,-4-1 0 16,4 1 0-16,-2 1-3 0,1-2 4 0,2 0-3 15,2 0 5-15,-4-1-3 0,2 5-1 0,0-4 1 16,0 0-3-16,0 3 1 0,-1 0-1 0,1-3 1 0,0 0 0 16,0 4 0-16,-5-1 2 0,4-3-3 0,-4 1 4 15,2 3-2-15,2-3 0 0,-2-1-3 16,1 2-2-16,1 2 4 0,-2 1 1 0,0-2 1 16,-2-1-1-16,4 2 15 0,0-2-2 0,-4 1 2 15,4 2-6-15,-4-5 1 0,4-1 1 0,-1 5-6 0,-2-5 3 16,2 1-1-16,-2-2-2 0,4-11 0 15,0 22-4-15,-2-13 1 0,2-9 2 0,0 18-3 16,0-8-1-16,0-10 2 0,0 16-1 0,0-16-2 16,0 16 2-16,2-6-3 0,-2-10 2 0,1 18 5 0,-1-9-6 15,3 1 3-15,-3-10-2 0,-3 18 1 0,3-18 1 16,0 13-2-16,0-13-2 0,-1 18 1 0,2-10-1 16,-1-8 2-16,5 16-1 0,-5-8-2 15,0-8 0-15,1 14 3 0,-1-14-2 0,3 14 1 0,-3-14 2 16,0 14 4-16,0-14-7 0,2 14 0 0,-2-14 0 15,3 13 1-15,-3-13-1 0,0 16-2 0,3-7 5 16,-3-9-4-16,0 16 1 0,0-16 2 0,6 12-1 16,-6-12-1-16,1 14-3 0,-1-14 7 0,0 11-7 15,1-2 4-15,-1-9-2 0,0 0 0 0,0 18 3 16,0-18 3-16,5 15-3 0,-4-9-1 0,-1-6 1 16,2 9-2-16,-2-9 0 0,3 16 2 0,-3-16-5 15,0 0 1-15,0 10 1 0,0-10 2 0,0 0-1 16,0 15-1-16,0-15 3 0,0 0-3 0,0 10 0 15,0-10 1-15,0 0-1 0,0 13 0 0,0-13 1 16,0 0 1-16,0 0-1 0,0 16-4 0,0-16 7 16,-3 11-3-16,3-11 0 0,0 0-1 0,0 0 4 15,-2 13-3-15,2-13 1 0,0 0 2 0,0 0 0 16,5 13-2-16,-5-13 6 0,0 0-7 0,0 0 1 16,0 0 1-16,1 8 0 0,-1-8-1 0,0 0 0 15,0 0-1-15,0 0-1 0,0 0 1 0,0 0 0 16,0 0-2-16,6 10 2 0,-6-10-1 0,0 0-1 15,0 0 1-15,2 13 2 0,-2-13-1 0,0 0 1 16,-8 13 0-16,8-13 1 0,-4 10-4 0,4-10 2 16,0 0 0-16,-5 12-1 0,5-12-1 0,0 0 5 15,0 10-3-15,0-10-2 0,0 0 3 0,0 0-2 16,-3 11 2-16,3-11-3 0,0 0 7 0,-5 7-4 16,5-7-4-16,0 0 4 0,0 0-1 0,0 0 2 0,0 17-5 15,0-17 1-15,0 0 4 0,-2 11-2 0,2-11-3 16,-1 9 6-16,1-9-3 0,-5 11 0 15,5-11 0-15,-6 11 3 0,6-11-1 0,-7 15-4 16,7-15 2-16,-2 10 0 0,2-10 0 0,0 0 1 0,-1 11 0 16,1-11 0-16,0 0-19 0,0 0 5 0,0 11 3 15,0-11 0-15,0 0 0 0,0 0 6 16,0 0-3-16,0 0 5 0,0 0-3 0,7 6 0 16,-7-6 0-16,0 0 3 0,0 0 1 0,14 0-3 0,-14 0-1 15,0 0 6-15,20-2-3 0,-20 2 3 0,14-5-2 16,-14 5 4-16,13 0-6 0,-13 0 1 0,20-4 2 15,-11 4 3-15,-9 0-6 0,22-5 0 16,-13 4 2-16,3-2-1 0,-12 3-1 0,21-2 3 0,-8 0 0 16,-4 1-2-16,-9 1 1 0,19-2 1 0,-8 1-6 15,-11 1 6-15,21-3-2 0,-9 3 1 0,-12 0 2 16,22-1-3-16,-7 2 0 0,-3-2 3 0,0 0 1 16,-12 1-2-16,25 0 7 0,-14 0-7 0,5-2-1 15,-1 1-1-15,-15 1 4 0,27 0-2 0,-14-2-2 16,4 4 4-16,-1-2-2 0,-3-2 0 0,4 2-2 15,-4 2 1-15,4-2-2 0,-4 0 5 16,2 0-2-16,1 0-2 0,-1 0 0 0,-1 1 2 0,1-1 0 16,0 0 1-16,0 2-3 0,-4-2 1 0,-11 0-2 15,23-2 5-15,-8 2-3 0,-3 2 7 0,0-2-8 16,3 0 3-16,-5 1-2 0,-10-1 0 0,24 0 0 16,-12 0 0-16,-2 4 0 0,1-3 3 0,-1 1 0 15,-10-2 0-15,25 1-2 0,-16 3-3 0,0-1 1 16,3-2 3-16,0 1-3 0,0 1 2 0,2-1-1 15,-4-2 3-15,6 3-3 0,-1-1 2 0,-1 0-4 16,-2-1 3-16,3 0-2 0,0-1 4 0,2 4-2 16,-3-4 1-16,-14 0-2 0,25 0 5 0,-10 2-5 15,1-2 4-15,-1 3 2 0,-1-2 1 0,-2-1 0 16,-2 3 5-16,-10-3-5 0,23 0 2 0,-14 1 0 16,-9-1 0-16,19 1-3 0,-12 1 0 0,-7-2-2 15,20 1 2-15,-20-1-1 0,18 2-1 0,-18-2-2 16,15 2 2-16,-15-2 0 0,17 2-3 0,-8-1 7 15,3 2-6-15,-12-3 0 0,17 2 3 0,-17-2-6 16,18 5 5-16,-11-5-5 0,-7 0 3 0,21 3 3 16,-11-3-4-16,1 2 0 0,-11-2 5 0,18 2-5 15,-18-2 3-15,18 4-3 0,-11-2 3 0,-7-2-7 16,17 1 4-16,-7 2 1 0,-10-3-4 0,18 1 3 0,-9 1 0 16,-9-2 3-16,13 1-4 0,-1 2 1 0,-12-3 2 15,17 1-3-15,-7 0-1 0,-10-1 4 16,16 3-2-16,-4-3-1 0,-12 0 4 0,15 3-6 0,-4-3 2 15,-11 0-2-15,18 3 0 0,-18-3 5 16,17 0 1-16,-17 0-5 0,18 0 4 0,-18 0-2 16,20 1 2-16,-13-1 4 0,5 1-10 0,-12-1 5 0,21 1 0 15,-12-1-4-15,-9 0 3 0,22 4 3 16,-13-4-2-16,3 2-2 0,-12-2 11 0,21 1-9 0,-13 2-1 16,3-2 0-16,-11-1-1 0,21 2-1 0,-9-1 0 15,0 2 2-15,-12-3-3 0,21 0 1 16,-12 1 3-16,-9-1 1 0,21 3 0 0,-11-3 0 0,-10 0-1 15,20 0-2-15,-20 0 3 0,16-4-1 16,-16 4 0-16,23 0-1 0,-15-3-1 0,-8 3 1 0,18-3 0 16,-18 3 7-16,17 0-11 0,-7-4 5 15,-10 4 9-15,17-3-14 0,-7 3 6 0,-1-5-5 0,-9 5 5 16,18-2-1-16,-9-1-3 0,1-3 0 16,-10 6 3-16,17-1-4 0,-8-3 3 0,-9 4 0 0,15-4-2 15,-6 1 1-15,-9 3 2 0,16-7-2 0,-7 6 1 16,-9 1 0-16,15-3 3 0,-15 3-4 0,13-7 2 15,-13 7-2-15,12-2 0 0,-12 2-3 0,12-7 8 16,-12 7-3-16,14-4-3 0,-14 4 2 0,8-3 0 16,-8 3 6-16,12-2-7 0,-12 2 0 0,11-4 1 15,-11 4-1-15,9-5 1 0,-9 5 0 0,7-5 1 16,-7 5 0-16,0 0 1 0,14-6-6 0,-14 6 5 16,10-4-3-16,-10 4 3 0,15-5-1 15,-15 5-2-15,12-1 0 0,-12 1 3 0,10-5-5 0,-10 5 6 16,14-5-1-16,-14 5-1 0,16-5-1 0,-16 5 1 15,14-3-1-15,-14 3 1 0,12-5 1 0,-5 3 3 16,-7 2-6-16,10-6 2 0,-10 6 1 0,0 0 0 16,15-5-1-16,-15 5 6 0,0 0 0 15,15-7 6-15,-15 7 4 0,12-6-2 0,-12 6 3 0,0 0 3 16,0 0-1-16,11-11-1 0,-11 11-2 0,0 0-1 16,0 0 1-16,7-7-2 0,-7 7-1 0,0 0 1 15,0 0-1-15,0 0 1 0,0 0-4 0,5-17 0 16,-5 17 7-16,0 0-5 0,0 0-2 0,0 0-1 15,0 0-2-15,0 0-1 0,0 0-1 0,0 0 2 16,0 0-2-16,0 0-2 0,0 0-2 0,0 0 0 16,0 0 0-16,0 0-1 0,0 0 0 0,0 0-9 15,0 0-15-15,0 0-25 0,0 0-35 0,0 0-48 16,0 0-72-16,0 0-287 0,0 0-531 0,0 0 236 16</inkml:trace>
</inkml:ink>
</file>

<file path=ppt/ink/ink378.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in"/>
          <inkml:channel name="T" type="integer" max="2.14748E9" units="dev"/>
        </inkml:traceFormat>
        <inkml:channelProperties>
          <inkml:channelProperty channel="X" name="resolution" value="393.73947" units="1/cm"/>
          <inkml:channelProperty channel="Y" name="resolution" value="393.73947" units="1/cm"/>
          <inkml:channelProperty channel="F" name="resolution" value="249.9771" units="1/in"/>
          <inkml:channelProperty channel="T" name="resolution" value="1" units="1/dev"/>
        </inkml:channelProperties>
      </inkml:inkSource>
      <inkml:timestamp xml:id="ts0" timeString="2023-08-11T05:35:10.077"/>
    </inkml:context>
    <inkml:brush xml:id="br0">
      <inkml:brushProperty name="width" value="0.04667" units="cm"/>
      <inkml:brushProperty name="height" value="0.04667" units="cm"/>
      <inkml:brushProperty name="color" value="#3165BB"/>
      <inkml:brushProperty name="fitToCurve" value="1"/>
    </inkml:brush>
  </inkml:definitions>
  <inkml:trace contextRef="#ctx0" brushRef="#br0">4626 4259 15 0,'0'0'106'0,"0"0"1"0,0 0-12 16,0 0 1-16,0 0-10 0,0 0-10 0,0 0 4 16,0 0-9-16,0 0 7 0,0 0-16 0,0 0-2 0,0 0 5 15,0 0-4-15,0 0-7 0,-8-7 1 0,8 7-3 16,0 0-1-16,0 0 1 0,0 0-3 15,0 0 0-15,0 0 8 0,0 0-7 0,0 0-2 16,11-15-2-16,-11 15-3 0,0 0 2 0,0 0-5 16,1-12 1-16,-1 12-1 0,5-8 3 0,-5 8 0 0,0 0 0 15,6-10-6-15,-6 10 2 0,0 0 1 0,0 0-7 16,0 0-2-16,4-11 1 0,-4 11-3 0,0 0 1 16,0 0-1-16,0 0 4 0,0-11-5 0,0 11 0 15,0 0-3-15,0 0-1 0,0 0 0 0,0 0 1 16,0 0-5-16,0 0-3 0,0 0 0 0,0 0-2 15,0 0-4-15,0 0 1 0,0 0 0 0,0 0-7 16,0 0-1-16,0 0 2 0,0 0-1 0,0 0 1 16,0 0-4-16,0 0 2 0,0 0-2 0,0 0 3 15,0 0-1-15,0 0 0 0,12 25 0 0,-12-25-1 16,1 11 1-16,-1-11 3 0,6 11-1 0,-6-11 1 16,5 10-3-16,-5-10 0 0,3 10 1 0,-3-10 5 0,3 14 2 15,-3-14-3-15,0 7 1 0,0-7 1 0,1 16-1 16,-1-16-4-16,0 15 5 0,0-15-1 0,0 11 0 15,0-11 2-15,2 14-2 0,-2-14-4 0,0 17 2 16,0-11 2-16,0-6-5 0,-2 15 2 0,2-15-3 16,2 14-2-16,-2-3 5 0,0-11 1 0,3 13-3 15,-3-13 3-15,-3 14-4 0,3-14 2 0,-2 11-2 16,2-11 2-16,0 15-4 0,0-15 2 0,-1 11-3 0,1-11 4 16,0 15 3-16,0-15-3 0,-5 12 2 15,5-12 0-15,-1 13-3 0,1-13 1 0,0 13 1 16,0-13 2-16,-5 12-2 0,5-12-3 0,0 17 5 0,0-17-3 15,-3 11 3-15,3-11-4 0,0 0 0 16,0 20 6-16,0-11-4 0,0-9-1 0,-3 15-2 0,3-15 0 16,-1 15 0-16,1-15-1 0,-3 13 3 0,3-13 1 15,0 14-2-15,0-14-1 0,0 17 2 0,0-17-2 16,-3 11 0-16,3-11 1 0,0 14-3 0,0-14 4 16,-2 15-2-16,2-15 0 0,-4 10-1 0,4-10 1 15,0 14 1-15,0-14-1 0,-3 8-1 0,3-8 6 16,0 0-5-16,3 15-2 0,-3-15 3 0,-3 11 3 0,3-11-4 15,3 11 4-15,-3-11 0 0,0 0 1 16,-4 16 0-16,4-16-1 0,0 12-1 0,0-12 1 16,0 0-1-16,-3 14 0 0,3-14-1 0,-2 15 2 0,2-15-2 15,0 11 3-15,0-11-4 0,0 0 3 0,-1 15-1 16,1-15 0-16,-3 12 1 0,3-12-3 0,3 10-2 16,-3-10-1-16,0 0 1 0,-3 19 1 0,3-19-6 15,0 9 5-15,0-9 1 0,0 13-1 0,0-13 0 16,0 0 1-16,0 15-1 0,0-15-2 0,3 11 1 15,-3-11 4-15,0 0-2 0,-5 17-2 0,5-17-1 16,0 10 1-16,0-10 0 0,-1 11-1 0,1-11 0 16,0 0 0-16,0 19 0 0,0-19 3 0,0 0-4 15,0 12 4-15,0-12-3 0,-3 14 1 0,3-14 0 16,-3 10 0-16,3-10-1 0,0 0 3 0,3 15-3 16,-3-15 2-16,3 11-3 0,-3-11 4 0,0 13-4 15,0-13 3-15,0 11-4 0,0-11 3 0,1 13-2 0,-1-13-2 16,0 11 3-16,0-11 4 0,2 8-1 15,-2-8-1-15,0 0 0 0,4 13-2 0,-4-13 0 16,0 0-3-16,0 13 2 0,0-13 3 0,5 8-2 0,-5-8 3 16,0 0-1-16,1 10 1 0,-1-10-5 0,0 0 2 15,0 0 2-15,3 14 1 0,-3-14-4 0,0 0 1 16,0 0-3-16,0 14 3 0,0-14 1 0,0 0 3 16,0 11-3-16,0-11-1 0,4 7-1 0,-4-7 1 15,0 0-2-15,2 13 6 0,-2-13 0 0,0 0-3 16,0 0 2-16,0 12 5 0,0-12 3 0,0 0 1 15,3 15 0-15,-3-15 1 0,0 0-2 0,1 9 0 16,-1-9-3-16,0 0 8 0,0 0-3 0,0 0-1 0,-1 15-3 16,1-15 1-16,0 0 2 0,0 0 0 15,0 0-6-15,0 0 7 0,0 0-4 0,4 7-5 16,-4-7 8-16,0 0-4 0,0 0-2 0,0 0 2 0,0 0-4 16,0 0 4-16,0 0-3 0,0 0 1 0,0 0-3 15,0 0-9-15,0 0-24 0,0 0-25 16,0 0-30-16,0 0-25 0,0 0-41 0,0 0-35 0,0 0-34 15,0 0-227-15,0 0-485 0,6-30 214 16</inkml:trace>
</inkml:ink>
</file>

<file path=ppt/ink/ink379.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in"/>
          <inkml:channel name="T" type="integer" max="2.14748E9" units="dev"/>
        </inkml:traceFormat>
        <inkml:channelProperties>
          <inkml:channelProperty channel="X" name="resolution" value="393.73947" units="1/cm"/>
          <inkml:channelProperty channel="Y" name="resolution" value="393.73947" units="1/cm"/>
          <inkml:channelProperty channel="F" name="resolution" value="249.9771" units="1/in"/>
          <inkml:channelProperty channel="T" name="resolution" value="1" units="1/dev"/>
        </inkml:channelProperties>
      </inkml:inkSource>
      <inkml:timestamp xml:id="ts0" timeString="2023-08-11T05:36:59.124"/>
    </inkml:context>
    <inkml:brush xml:id="br0">
      <inkml:brushProperty name="width" value="0.04667" units="cm"/>
      <inkml:brushProperty name="height" value="0.04667" units="cm"/>
      <inkml:brushProperty name="color" value="#3165BB"/>
      <inkml:brushProperty name="fitToCurve" value="1"/>
    </inkml:brush>
  </inkml:definitions>
  <inkml:trace contextRef="#ctx0" brushRef="#br0">31 21 112 0,'0'0'112'0,"0"0"-1"16,0 0-22-16,0 0 2 0,0 0-9 0,0 0-2 15,0 0-8-15,0 0-2 0,0 0-13 0,0 0 4 16,0 0-10-16,0 0 1 0,-11-4 0 0,11 4 0 16,0 0-4-16,0 0 0 0,0 0-7 0,0 0 5 15,-8-6 3-15,8 6-11 0,0 0 15 0,0 0-6 16,0 0 5-16,0 0 2 0,0 0-1 0,0 0 1 15,-13-4 1-15,13 4 1 0,0 0 0 0,0 0 1 16,0 0-4-16,0 0-3 0,0 0-3 0,0 0-3 0,0 0 0 16,0 0-3-16,0 0-5 0,0 0 0 15,0 0-2-15,0 0-7 0,0 0 0 0,0 0-4 0,0 0 2 16,0 0-5-16,0 0-3 0,0 0 0 0,0 0-3 16,0 0-1-16,0 0 1 0,0 0-3 0,0 0 2 15,0 0-2-15,0 0 0 0,35-2-3 0,-35 2 1 16,12 1-4-16,-12-1 2 0,17 4 4 0,-17-4 0 15,16 1-3-15,-16-1 3 0,15 2-2 0,-3-1 3 16,-12-1-5-16,16 6 4 0,-8-6-3 0,-8 0 3 16,19 1-2-16,-7-1 1 0,-12 0-4 0,17 0 3 15,-2 0 1-15,-4 3 5 0,4-3 0 0,5-3 0 16,-7 6-1-16,1-2 0 0,-2 0-3 0,4-2 3 16,-16 1-4-16,16 1 1 0,-7-1-4 0,-9 0 4 0,20-1-5 15,-20 1 1-15,13 1 0 0,-13-1 2 16,14 0-4-16,-14 0 3 0,0 0 1 0,13 1 4 0,-13-1-3 15,0 0-2-15,0 0 1 0,16 4 3 16,-16-4-1-16,0 0-1 0,15 0 0 0,-15 0 1 0,0 0 2 16,9 0-2-16,-9 0-2 0,0 0 3 0,15 0-3 15,-15 0 0-15,14 0 3 0,-14 0-1 0,0 0 0 16,22-4-7-16,-22 4 4 0,15 0 3 0,-5-1-7 16,-10 1 1-16,20-2 3 0,-11-1-4 0,1 2 3 15,-10 1-1-15,16-7 1 0,-5 5-6 0,-11 2 6 16,15-1 0-16,-15 1-5 0,9-5 0 0,-9 5-1 15,13 0 1-15,-13 0-3 0,6-5 4 0,-6 5-5 16,0 0-11-16,0 0-13 0,12-5-16 0,-12 5-27 16,0 0-12-16,0 0-14 0,0 0-22 0,12 15-33 0,-12-15-55 15,3 7-198-15,-3-7-438 0,9 7 194 16</inkml:trace>
</inkml:ink>
</file>

<file path=ppt/ink/ink38.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in"/>
          <inkml:channel name="T" type="integer" max="2.14748E9" units="dev"/>
        </inkml:traceFormat>
        <inkml:channelProperties>
          <inkml:channelProperty channel="X" name="resolution" value="393.73947" units="1/cm"/>
          <inkml:channelProperty channel="Y" name="resolution" value="393.73947" units="1/cm"/>
          <inkml:channelProperty channel="F" name="resolution" value="249.9771" units="1/in"/>
          <inkml:channelProperty channel="T" name="resolution" value="1" units="1/dev"/>
        </inkml:channelProperties>
      </inkml:inkSource>
      <inkml:timestamp xml:id="ts0" timeString="2023-08-11T05:35:37.264"/>
    </inkml:context>
    <inkml:brush xml:id="br0">
      <inkml:brushProperty name="width" value="0.04667" units="cm"/>
      <inkml:brushProperty name="height" value="0.04667" units="cm"/>
      <inkml:brushProperty name="color" value="#3165BB"/>
      <inkml:brushProperty name="fitToCurve" value="1"/>
    </inkml:brush>
  </inkml:definitions>
  <inkml:trace contextRef="#ctx0" brushRef="#br0">0 251 47 0,'0'0'138'0,"12"-1"-14"0,-12 1-4 16,0 0-12-16,0 0-9 0,9-3-10 0,-9 3-7 15,0 0-6-15,0 0-10 0,16-1-7 16,-16 1-6-16,0 0-6 0,12-3-2 0,-12 3-11 0,0 0-3 15,0 0 1-15,15 0-2 0,-15 0-4 0,0 0-3 16,13-1 1-16,-13 1 2 0,0 0 1 16,14 0 0-16,-14 0 0 0,0 0 3 0,15-3-3 0,-15 3-9 15,10-3 8-15,-10 3-4 0,11-1-2 0,-11 1-2 16,13-3-1-16,-13 3-1 0,13-4-1 0,-13 4 2 16,15-2-1-16,-15 2-1 0,15-4-6 0,-6 4-1 15,-9 0 5-15,20-3-7 0,-8 1 3 0,-1 1-3 16,0 0 0-16,1-2-1 0,1 3-5 0,2-1 1 15,3-1 7-15,-3 2-3 0,3-1 0 0,-5-3-1 16,7 4 8-16,-2-3-7 0,-2 3 2 0,3 0-1 16,1-3 2-16,-2 0 1 0,-2 3-4 0,3 2 3 0,1-1 1 15,-1-2-6-15,2 2 1 0,3 2-4 16,0-3 5-16,1 1-5 0,-4-1 4 0,-2 2-2 16,1-1 2-16,7 3 0 0,-8-2-1 0,8-1 1 0,-2 2-6 15,-5-2 5-15,8 0 1 0,-3 4-4 0,4-5 1 16,-2 4-2-16,-1-2 3 0,1 2-2 0,2-7 3 15,-7 6 2-15,3-2-7 0,2 2 2 0,-2-3 5 16,-1 0-17-16,2 3 14 0,-5-3 2 0,-2 0-3 16,8 1-3-16,-9-2 4 0,3 1-5 0,4-3 5 15,-6 6-7-15,1-6 5 0,4 6 3 0,1-3 0 16,-4-3 0-16,-2 3 0 0,7-1-3 0,-7-1 3 16,6 1-2-16,-5 2-1 0,1-2-2 0,-5-2 2 15,3 3-2-15,1 0 4 0,-2-1-3 0,1-1 5 0,0 4-1 16,1-4-6-16,-4 2 3 0,2-2 0 15,-3 2 0-15,3 0 2 0,-3-2-5 0,0 2 5 16,1 0-3-16,-2 0 3 0,2 0-1 0,0 0 2 0,-2 0 0 16,2 0-3-16,1 0 3 0,-4 0-1 0,-3 0-5 15,7 0 4-15,-1 0-1 0,1 0 2 0,-2 0-3 16,-2 0 2-16,-13 0 1 0,22 0-1 0,-5-5-1 16,-4 5 0-16,-13 0 3 0,21 0-3 0,-6-1 0 15,1 1 1-15,-5 0 0 0,1-1 0 0,3-2-4 16,3 0 9-16,-3 2-3 0,2 1 2 0,3-4 2 15,-5 4-3-15,0 0 2 0,3 0 0 0,-4-3 0 16,4 0 2-16,0 2 0 0,-3-1 1 0,-1 2-8 16,3-2 3-16,-2 0-1 0,0 2 3 0,2-4-2 15,-2 3-3-15,-3 0 3 0,4 0 0 0,-3 1-8 16,4 0 6-16,-2-4-10 0,-2 4 11 0,-1-2-1 16,3 1 7-16,-3-2-15 0,-12 3 9 0,22 3 0 0,-10-6-2 15,-12 3 2-15,21-1-2 0,-9 1 7 0,-12 0-6 16,22-4 1-16,-8 2 2 0,2 1-3 15,-5 1-1-15,1-3 0 0,4 3 3 0,0-1 2 0,-1-1-3 16,2 2-5-16,-1-4-1 0,2 3 1 0,0 0 3 16,1 0 2-16,-2-3 1 0,2 2-3 0,-1-1 5 15,-2 1-1-15,4-1 2 0,-1 2-5 0,1-2 0 16,-1 0-4-16,0 2 6 0,1-1-7 0,-1 1 7 16,-1-2-1-16,1 2 4 0,-1 0-7 0,0-1 1 15,0-1 1-15,-2-1-2 0,4 2 2 0,-5 2 1 16,0-4-4-16,1 1 4 0,-1 3-1 0,0-2 3 15,1 2-1-15,-1-2-4 0,-3 1-5 0,-1-1 4 16,-11 2 5-16,25-2-1 0,-15 2-3 0,5-6 2 0,-6 5-1 16,-9 1 3-16,20-2-6 0,-8-2 2 0,5 3 0 15,-3 0-2-15,-4-1 2 0,4-1 4 16,-14 3-1-16,24-2-3 0,-11-1 1 0,-4 1-2 0,4-1 4 16,-13 3-5-16,26-5 5 0,-16 3-12 0,4 1 8 15,1-2 2-15,-4 2-3 0,0-2-4 0,5 3 8 16,-1-1 1-16,-1 1-3 0,-1-2 7 0,-13 2-9 15,21-3 3-15,-5 3 0 0,-2 0 1 16,-14 0-3-16,22 0 1 0,-11-2 2 0,2 2-4 0,-13 0 3 16,21 0-1-16,-12-2 2 0,3 1-2 0,-12 1-2 15,19-3 2-15,-4 3 2 0,-15 0-6 0,21 0 6 16,-9 0 1-16,-12 0-4 0,19 0 0 0,-8-2 3 0,-11 2-3 16,18-1 2-16,-18 1 1 0,19-2-2 15,-10 0-2-15,-9 2 2 0,15 0-4 0,-15 0 4 16,13-3 3-16,-13 3-3 0,0 0 0 0,15 0 0 0,-15 0-3 15,0 0 5-15,12-2 1 0,-12 2-2 0,0 0-2 16,0 0-1-16,12-2-3 0,-12 2-4 16,0 0-2-16,0 0-6 0,11-3-8 0,-11 3-9 0,0 0-8 15,0 0-22-15,8-7-13 0,-8 7-21 0,0 0-76 16,0 0-94-16,0-12-289 0,0 12 128 0</inkml:trace>
</inkml:ink>
</file>

<file path=ppt/ink/ink380.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in"/>
          <inkml:channel name="T" type="integer" max="2.14748E9" units="dev"/>
        </inkml:traceFormat>
        <inkml:channelProperties>
          <inkml:channelProperty channel="X" name="resolution" value="393.73947" units="1/cm"/>
          <inkml:channelProperty channel="Y" name="resolution" value="393.73947" units="1/cm"/>
          <inkml:channelProperty channel="F" name="resolution" value="249.9771" units="1/in"/>
          <inkml:channelProperty channel="T" name="resolution" value="1" units="1/dev"/>
        </inkml:channelProperties>
      </inkml:inkSource>
      <inkml:timestamp xml:id="ts0" timeString="2023-08-11T05:37:00.203"/>
    </inkml:context>
    <inkml:brush xml:id="br0">
      <inkml:brushProperty name="width" value="0.04667" units="cm"/>
      <inkml:brushProperty name="height" value="0.04667" units="cm"/>
      <inkml:brushProperty name="color" value="#3165BB"/>
      <inkml:brushProperty name="fitToCurve" value="1"/>
    </inkml:brush>
  </inkml:definitions>
  <inkml:trace contextRef="#ctx0" brushRef="#br0">24 2 40 0,'-16'3'160'0,"16"-3"-13"0,0 0-20 0,0 0-5 16,0 0-1-16,0 0-18 0,-9 3-8 0,9-3 1 16,0 0 2-16,0 0-2 0,0 0-6 0,0 0-3 0,0 0-4 15,0 0-1-15,0 0-8 0,0 0 1 16,32 5 0-16,-32-5-5 0,12-1-2 0,-12 1 1 0,20 0-6 16,-13 1-1-16,-7-1-8 0,17 0 2 0,-17 0-8 15,16 0 5-15,-16 0-5 0,18-3-1 0,-18 3-4 16,13 0-1-16,-13 0-6 0,0 0 1 0,17 0-5 15,-17 0-1-15,10-2-4 0,-10 2-2 0,0 0-2 16,17 2-4-16,-17-2-3 0,19-2 0 0,-19 2-1 16,15 0 1-16,-5 2-5 0,-10-2-1 0,23 2 2 15,-16-2-5-15,-7 0-2 0,28 0 4 0,-14 0-1 16,2 1-3-16,1-1 0 0,1 0 2 0,-2-1-4 16,0 1 2-16,1 1-2 0,-1-2 0 0,4 1 0 15,-4-2 2-15,3 2-2 0,-2-2-2 0,-4 2 2 16,2-2-2-16,2 2 0 0,-17 0 1 0,19 0-1 15,-9 0-4-15,-10 0 4 0,20-1 2 16,-20 1-1-16,16-3 0 0,-16 3 0 0,17 0-1 0,-17 0-1 0,14-1 3 16,-14 1-3-16,11 0 0 0,-11 0 0 0,13-1 1 15,-13 1 0-15,0 0 0 0,15 0-1 0,-15 0 3 16,0 0-5-16,0 0 4 0,14-1-3 0,-14 1 1 16,0 0-2-16,0 0 2 0,0 0 0 0,13 2 1 15,-13-2-14-15,0 0-12 0,0 0-14 0,3 7-15 16,-3-7-13-16,0 0-29 0,0 0-22 0,0 0-27 15,-3 16-62-15,3-16-152 0,0 0-388 0,0 0 172 16</inkml:trace>
</inkml:ink>
</file>

<file path=ppt/ink/ink381.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in"/>
          <inkml:channel name="T" type="integer" max="2.14748E9" units="dev"/>
        </inkml:traceFormat>
        <inkml:channelProperties>
          <inkml:channelProperty channel="X" name="resolution" value="393.73947" units="1/cm"/>
          <inkml:channelProperty channel="Y" name="resolution" value="393.73947" units="1/cm"/>
          <inkml:channelProperty channel="F" name="resolution" value="249.9771" units="1/in"/>
          <inkml:channelProperty channel="T" name="resolution" value="1" units="1/dev"/>
        </inkml:channelProperties>
      </inkml:inkSource>
      <inkml:timestamp xml:id="ts0" timeString="2023-08-11T05:37:01.340"/>
    </inkml:context>
    <inkml:brush xml:id="br0">
      <inkml:brushProperty name="width" value="0.04667" units="cm"/>
      <inkml:brushProperty name="height" value="0.04667" units="cm"/>
      <inkml:brushProperty name="color" value="#3165BB"/>
      <inkml:brushProperty name="fitToCurve" value="1"/>
    </inkml:brush>
  </inkml:definitions>
  <inkml:trace contextRef="#ctx0" brushRef="#br0">46 46 142 0,'0'0'134'0,"0"0"-8"0,0 0 5 0,0-11-12 0,0 11-11 16,0 0-7-16,-6-10 3 0,6 10-6 0,0 0-2 15,0 0-10-15,-9-8-5 0,9 8-2 16,0 0-2-16,-10-7-4 0,10 7-3 0,0 0 2 0,0 0-6 16,-11-6-5-16,11 6-1 0,0 0-5 0,0 0-1 15,0 0-7-15,-10-4-4 0,10 4-6 0,0 0-1 16,0 0-4-16,0 0-3 0,0 0-5 0,0 0-2 16,0 0 0-16,0 0 1 0,0 0 3 0,0 0 4 15,0 0 3-15,0 0 3 0,0 0-2 0,34 0 0 16,-34 0 1-16,18 4-1 0,-18-4-2 0,19-4-2 15,-11 8-2-15,7-4-4 0,-15 0 3 0,30 0-7 16,-20-4 1-16,4 8-2 0,3-4 0 0,-2 0-5 16,-15 0 1-16,27 0-1 0,-10 0-1 0,-3-4 0 15,-2 8-4-15,5-8 1 0,-1 2-2 0,-2 3 0 0,1-1 0 16,-15 0-3-16,23-1 1 0,-8 1 2 16,-1 1-4-16,1-1 0 0,-15 0-2 0,24 0 3 15,-13 1-1-15,4-1 1 0,-3 4-2 0,-12-4-1 0,17 2 1 16,-4-1-1-16,-5 2-1 0,4-2 0 0,-12-1 1 15,22 3 1-15,-12-3 0 0,-1 3 1 0,8-3 1 16,-17 0-2-16,16 1 1 0,-5 1 1 0,-3 2 1 16,-8-4-3-16,20 0 2 0,-8 1 0 0,-12-1 2 15,19 0 4-15,-19 0-6 0,15-1 0 0,-15 1 1 16,17-4 0-16,-17 4 0 0,13 0-1 0,-13 0 2 16,10-2 0-16,-10 2-3 0,0 0 0 0,17-1 1 15,-17 1-2-15,0 0 2 0,0 0-4 0,9-3-12 16,-9 3-18-16,0 0-22 0,0 0-25 0,0 0-19 15,0 0-9-15,0 0-29 0,0 0-20 0,0 0-35 0,0 0-188 16,0 0-406-16,0 0 179 0</inkml:trace>
</inkml:ink>
</file>

<file path=ppt/ink/ink382.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in"/>
          <inkml:channel name="T" type="integer" max="2.14748E9" units="dev"/>
        </inkml:traceFormat>
        <inkml:channelProperties>
          <inkml:channelProperty channel="X" name="resolution" value="393.73947" units="1/cm"/>
          <inkml:channelProperty channel="Y" name="resolution" value="393.73947" units="1/cm"/>
          <inkml:channelProperty channel="F" name="resolution" value="249.9771" units="1/in"/>
          <inkml:channelProperty channel="T" name="resolution" value="1" units="1/dev"/>
        </inkml:channelProperties>
      </inkml:inkSource>
      <inkml:timestamp xml:id="ts0" timeString="2023-08-11T05:37:02.430"/>
    </inkml:context>
    <inkml:brush xml:id="br0">
      <inkml:brushProperty name="width" value="0.04667" units="cm"/>
      <inkml:brushProperty name="height" value="0.04667" units="cm"/>
      <inkml:brushProperty name="color" value="#3165BB"/>
      <inkml:brushProperty name="fitToCurve" value="1"/>
    </inkml:brush>
  </inkml:definitions>
  <inkml:trace contextRef="#ctx0" brushRef="#br0">0 0 32 0,'0'0'140'0,"0"0"-6"16,0 0-1-16,0 0-9 0,0 0-8 0,0 0-4 16,5 18-11-16,-5-18-8 0,0 0-4 0,0 0-9 15,0 0-2-15,0 0-2 0,0 0-2 0,0 0-8 16,0 0-1-16,0 0-2 0,0 0-3 0,0 0-5 16,0 0-6-16,0 0-1 0,0 0-7 0,0 0-3 15,0 0-1-15,0 0-6 0,0 0 3 0,0 0 3 16,11 7-2-16,-11-7-1 0,0 0-1 0,14 6 3 15,-14-6-6-15,13 4 0 0,-7-2-3 0,-6-2 3 0,20 5-6 16,-8-1 0-16,0-3 0 0,4 0-1 0,-3 3-1 16,5 0-1-16,2-3-5 0,-1 2 4 0,-1-1-4 15,7 0-2-15,1 1-1 0,-1 0 3 16,0 0-2-16,2-3-2 0,0 0-2 0,0 4 6 0,0-4-6 16,0 1 4-16,-1-1-2 0,0-1-1 0,-2-3-6 15,4 8 5-15,-4-8-3 0,-6 4-1 16,0 0 2-16,-3 0-1 0,1-3-2 0,0 1 1 0,-5 1-1 15,-11 1 2-15,19-3-1 0,-8 1 3 0,-11 2 11 16,13-5-4-16,-13 5 3 0,12-4-2 0,-12 4-3 16,7-4 2-16,-7 4-4 0,0 0-1 0,9-2-3 15,-9 2 5-15,0 0-9 0,0 0-1 0,0 0-11 16,0 0 0-16,0 0-11 0,0 0-13 0,0 0-14 16,0 0-11-16,0 0-10 0,0 0-28 0,0 0-12 15,0 0-20-15,0 0-23 0,0 0-40 0,-13 26-131 16,13-26-346-16,0 0 153 0</inkml:trace>
</inkml:ink>
</file>

<file path=ppt/ink/ink383.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in"/>
          <inkml:channel name="T" type="integer" max="2.14748E9" units="dev"/>
        </inkml:traceFormat>
        <inkml:channelProperties>
          <inkml:channelProperty channel="X" name="resolution" value="393.73947" units="1/cm"/>
          <inkml:channelProperty channel="Y" name="resolution" value="393.73947" units="1/cm"/>
          <inkml:channelProperty channel="F" name="resolution" value="249.9771" units="1/in"/>
          <inkml:channelProperty channel="T" name="resolution" value="1" units="1/dev"/>
        </inkml:channelProperties>
      </inkml:inkSource>
      <inkml:timestamp xml:id="ts0" timeString="2023-08-11T05:34:43.809"/>
    </inkml:context>
    <inkml:brush xml:id="br0">
      <inkml:brushProperty name="width" value="0.04667" units="cm"/>
      <inkml:brushProperty name="height" value="0.04667" units="cm"/>
      <inkml:brushProperty name="color" value="#3165BB"/>
      <inkml:brushProperty name="fitToCurve" value="1"/>
    </inkml:brush>
  </inkml:definitions>
  <inkml:trace contextRef="#ctx0" brushRef="#br0">4837 3540 115 0,'0'0'140'0,"0"0"-6"0,0 0-14 0,0 0-12 0,0 0-5 16,0 0-15-16,0 0-7 0,0 0-3 0,0 0-11 15,0 0-2-15,0 0 0 0,0 0-7 0,0 0-2 16,0 0-5-16,0 0 2 0,0 0-7 0,0 0-7 16,0 0-6-16,0 0-2 0,0 0-1 0,0 0-4 15,0 0-2-15,0 0-2 0,0 0 3 0,0 0-7 16,0 0 0-16,0 0-2 0,0 0-1 0,0 0 6 16,0 0-8-16,0 0-2 0,0 0 3 0,0 0 6 15,0 0-3-15,20-25 6 0,-20 25-4 0,7-10 2 0,-7 10-4 16,5-10 0-16,-5 10 0 0,10-7 0 0,-10 7-1 15,9-14-5-15,-4 7 9 0,-1 0-1 0,3-3-1 16,-7 10 1-16,11-12-8 0,-5 6 8 0,3-1 2 16,-5-3-7-16,2 3 1 0,3 0-2 0,-3-2 2 15,-6 9-4-15,8-16-3 0,-2 9 2 0,-2-1 0 16,2 1 2-16,-6 7-4 0,9-12 4 0,-3 7 6 16,-6 5-4-16,7-13 2 0,-7 13-1 0,8-11-2 15,-8 11-2-15,4-7 7 0,-4 7-7 0,0 0 2 0,8-11 4 16,-8 11 4-16,0 0 4 0,3-9-1 0,-3 9-2 15,0 0 1-15,0 0 1 0,0 0-2 16,0 0-1-16,3-10-1 0,-3 10-5 0,0 0-6 0,0 0-7 16,0 0 9-16,0 0-5 0,0 0 1 0,0 0-3 15,0 0 1-15,0 0-5 0,0 0 14 16,0 37 5-16,-2-30 2 0,2-7 9 0,-4 28-2 0,-2-15 3 16,3 5-3-16,-2-3 5 0,-1-1-1 0,0 8-2 15,1-3-1-15,2-7-3 0,-2 7 2 0,5-5-9 16,-3 4 4-16,-3-1-4 0,6-1 0 0,-4 0-3 15,4-2-1-15,-3 0-3 0,0 0 3 0,3 1-1 16,0-3 0-16,-3-1-6 0,0 1 4 0,3-12 0 16,-3 19-4-16,3-8 0 0,0-11 1 0,-2 18-3 0,-1-11 1 15,3-7-2-15,0 17 2 0,0-17-2 16,0 14 3-16,0-14-3 0,0 14 2 0,0-14-15 16,0 11-18-16,0-11-22 0,0 12-17 0,0-12-17 0,3 12-22 15,-3-12-24-15,5 11-28 0,-5-11-35 16,6 8-219-16,-6-8-443 0,0 0 197 0</inkml:trace>
</inkml:ink>
</file>

<file path=ppt/ink/ink384.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in"/>
          <inkml:channel name="T" type="integer" max="2.14748E9" units="dev"/>
        </inkml:traceFormat>
        <inkml:channelProperties>
          <inkml:channelProperty channel="X" name="resolution" value="393.73947" units="1/cm"/>
          <inkml:channelProperty channel="Y" name="resolution" value="393.73947" units="1/cm"/>
          <inkml:channelProperty channel="F" name="resolution" value="249.9771" units="1/in"/>
          <inkml:channelProperty channel="T" name="resolution" value="1" units="1/dev"/>
        </inkml:channelProperties>
      </inkml:inkSource>
      <inkml:timestamp xml:id="ts0" timeString="2023-08-11T05:36:50.116"/>
    </inkml:context>
    <inkml:brush xml:id="br0">
      <inkml:brushProperty name="width" value="0.04667" units="cm"/>
      <inkml:brushProperty name="height" value="0.04667" units="cm"/>
      <inkml:brushProperty name="color" value="#3165BB"/>
      <inkml:brushProperty name="fitToCurve" value="1"/>
    </inkml:brush>
  </inkml:definitions>
  <inkml:trace contextRef="#ctx0" brushRef="#br0">-1185 67 12 0,'0'0'102'0,"0"0"0"16,0 0-11-16,0 0-16 0,0 0 11 16,0 0-11-16,0 0-1 0,0 0-1 0,0 0-7 0,0 0-6 15,0 0-3-15,0 0-2 0,0 0-6 0,0 0 1 16,0 0 0-16,0 0-9 0,0 0 1 0,0 0-3 15,1-14 2-15,-1 14-5 0,0 0 2 0,0 0-6 16,0 0 0-16,0 0 0 0,0 0-6 0,0 0 2 16,0 0-2-16,0 0 3 0,0 0-3 0,3-11 0 15,-3 11 5-15,0 0-3 0,0 0 0 0,0 0 1 16,0 0-4-16,0 0 3 0,0 0 2 0,7-7-1 16,-7 7-1-16,0 0 1 0,0 0-1 0,0 0 2 0,0 0-8 15,0 0 5-15,0 0 5 0,0 0-9 0,0 0 5 16,0 0-3-16,0 0 0 0,0 0-1 15,0 0-1-15,0 0 1 0,0 0-2 0,0 0 2 0,0 0-3 16,-7-16-1-16,7 16-2 0,0 0 1 0,0 0-4 16,0 0-1-16,0 0-1 0,0 0-1 0,0 0-11 15,0 0 4-15,0 0 2 0,0 0 0 0,0 0-7 16,0 0 5-16,0 0 0 0,0 0 0 0,0 0-1 16,-25 22 0-16,25-22 2 0,-6 7-1 0,6-7-5 15,-6 5 5-15,6-5-2 0,0 0-6 0,-8 10 6 16,8-10 0-16,-6 9 0 0,6-9-1 0,-6 9 2 15,6-9-3-15,-3 9 0 0,3-9 3 0,-4 11 4 0,4-11 0 16,0 0 1-16,-6 15 1 0,3-9-7 16,3-6 4-16,-5 14 3 0,5-14 0 0,-4 14 9 15,3-8-1-15,1-6-1 0,-3 12-1 0,3-12 0 0,-6 17-2 16,3-7-3-16,3-10 3 0,-5 18-5 0,2-11-1 16,3-7 3-16,-6 14-2 0,6-4-1 0,0-10 1 15,-3 16-4-15,2-7 1 0,1-9-2 0,0 18 1 16,0-18 0-16,0 15-2 0,0-15 0 0,0 17 3 15,0-17 0-15,0 16 4 0,0-16-7 0,0 15 8 16,1-8 2-16,-1-7-7 0,0 17 6 0,0-17-3 16,3 12 2-16,-3-12-3 0,0 12 4 0,0-12 0 15,6 14-4-15,-6-14 1 0,3 7 0 0,-3-7 3 16,2 9-4-16,-2-9 4 0,6 11-1 0,-6-11 5 0,3 9 2 16,-3-9-2-16,7 6 4 0,-7-6-4 15,12 6 3-15,-6-1 0 0,-6-5-5 0,13 3-2 16,-13-3 0-16,14 4 1 0,-14-4-1 0,12 7-4 0,-12-7 3 15,13 1-3-15,-13-1 0 0,12 5-4 16,-12-5 6-16,13 0-6 0,-13 0 4 0,14 2-1 0,-14-2 2 16,9 2-4-16,-9-2-2 0,0 0 4 0,13 0-3 15,-13 0 1-15,0 0 0 0,17-4 1 0,-17 4-2 16,0 0-2-16,16-3 2 0,-8 1 0 0,-8 2-1 16,14-8 0-16,-8 4-2 0,-6 4 0 0,15-10 1 15,-6 1 0-15,-3 4 1 0,3-2-3 0,5-2 2 16,-7-1 0-16,5 0 1 0,1 0-5 0,-5 0 4 15,4-1 2-15,-6 5 0 0,7-2-3 0,-5-3 2 16,-2 4-1-16,1-3 0 0,2 0-4 0,-3 3 2 16,-2-2 1-16,2 0 0 0,-6 9 3 0,6-13-2 15,-3 6 0-15,0-2 2 0,-3 9-3 0,2-15 1 16,-2 15-1-16,1-12 1 0,-1 12-2 0,3-15 4 0,-3 15-4 16,0-13 0-16,0 13 2 0,0-14-1 0,0 14-2 15,-4-15 2-15,4 15-2 0,-5-9 2 0,5 9-2 16,-3-17 3-16,3 17-1 0,-3-14-2 0,0 4-3 15,3 10 7-15,-6-12-4 0,6 12 0 0,-1-13 4 16,1 13 1-16,-6-14-10 0,6 14 11 0,-7-11-2 16,7 11-2-16,-6-15-1 0,0 10 2 0,6 5-3 15,-9-11 2-15,9 11-3 0,-11-10 4 0,11 10-3 16,-13-7 0-16,7 1-3 0,6 6 3 0,-9-11 1 16,9 11 0-16,-14-4 0 0,14 4 2 0,-7-4-3 15,7 4-1-15,0 0 1 0,-13-6 2 0,13 6-6 16,-9-5 4-16,9 5 0 0,0 0 0 0,-23 0 0 15,23 0-1-15,-19 5-11 0,8-3-8 16,1 2-13-16,-5 1-11 0,2-2-12 0,-4 7-21 0,1-1-19 16,4-1-25-16,-4 0-20 0,-1 5-29 0,-2-2-242 0,5 0-447 15,2-2 198-15</inkml:trace>
</inkml:ink>
</file>

<file path=ppt/ink/ink385.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in"/>
          <inkml:channel name="T" type="integer" max="2.14748E9" units="dev"/>
        </inkml:traceFormat>
        <inkml:channelProperties>
          <inkml:channelProperty channel="X" name="resolution" value="393.73947" units="1/cm"/>
          <inkml:channelProperty channel="Y" name="resolution" value="393.73947" units="1/cm"/>
          <inkml:channelProperty channel="F" name="resolution" value="249.9771" units="1/in"/>
          <inkml:channelProperty channel="T" name="resolution" value="1" units="1/dev"/>
        </inkml:channelProperties>
      </inkml:inkSource>
      <inkml:timestamp xml:id="ts0" timeString="2023-08-11T05:40:49.627"/>
    </inkml:context>
    <inkml:brush xml:id="br0">
      <inkml:brushProperty name="width" value="0.04667" units="cm"/>
      <inkml:brushProperty name="height" value="0.04667" units="cm"/>
      <inkml:brushProperty name="color" value="#ED1C24"/>
      <inkml:brushProperty name="fitToCurve" value="1"/>
    </inkml:brush>
  </inkml:definitions>
  <inkml:trace contextRef="#ctx0" brushRef="#br0">311 43 104 0,'0'0'122'0,"0"0"-2"0,0 0-8 0,3-8-2 16,-3 8-8-16,0 0-12 0,0 0 0 0,0 0-2 15,10-7-4-15,-10 7-8 0,0 0-6 0,0 0 0 16,3-8-7-16,-3 8 2 0,0 0-7 0,0 0 4 0,3-13-8 16,-3 13 2-16,0 0-4 0,0 0-3 15,9-7-3-15,-9 7-8 0,0 0-12 0,0 0 14 16,0 0-10-16,0 0-5 0,0 0 3 0,0 0-7 0,0 0 4 16,0 0-4-16,0 0-1 0,0 0 1 0,-6 32 2 15,3-20-1-15,-3 0 5 0,-1 6-3 0,-1-4-3 16,-2 2 10-16,1-1-2 0,-3 8 2 0,-2-1-1 15,1 3-3-15,-2-4-2 0,-1-1 0 16,-1 2 0-16,-1 2-4 0,1-2 2 0,8-8-3 0,-6 8-2 16,1-7-1-16,1 2 0 0,-2 1 0 0,4-4 0 15,4 1 1-15,-5-2 0 0,2-1-1 0,1 0-2 16,-2 0-1-16,7-5-2 0,-2-1 2 0,0-1-1 16,6-5-2-16,-11 13 3 0,11-13-5 0,-4 8 2 15,4-8-1-15,-5 9-1 0,5-9 2 0,0 0-1 16,0 0 4-16,-6 7-1 0,6-7 5 0,0 0 3 15,0 0 3-15,0 0 0 0,0 0 0 0,0 0-4 0,0 0-4 16,0 0 0-16,0 0-4 0,0 0 0 16,0 0 0-16,18-31-3 0,-10 22 1 0,-2-4-5 0,1 2 2 15,2-4-11-15,5-7-4 0,-5 8-4 16,-2-3 1-16,3-3 0 0,-1 5-2 0,0-8 0 0,2 0 1 16,-7 7-1-16,7-6 3 0,-5 7-2 0,0-1 0 15,1 1 4-15,1-2 0 0,-2 3-2 16,0-2 0-16,-2 1 4 0,0 1-2 0,2 0 2 0,0 0 0 15,0 2 1-15,2-1-3 0,-5 6 4 0,-3 7 0 16,9-18 0-16,-6 11 0 0,1 1 5 0,-1-4-2 16,-3 10-1-16,9-12 2 0,-6 5 0 0,-3 7-2 15,11-10 2-15,-11 10 0 0,3-7 2 0,-3 7-2 16,7-6-2-16,-7 6 0 0,0 0 1 0,0 0 0 16,0 0-1-16,0 0 1 0,0 0-4 0,18 11 2 15,-18-11-2-15,6 12 4 0,-6-1 0 0,1-2 4 16,2 3 4-16,-1 3-1 0,-2 5 0 0,0-5 5 15,0 1-6-15,1 4 6 0,2-3-5 0,3 5 1 16,0 2 0-16,-3-6 1 0,2 5-1 0,-1 0 2 16,2-7 0-16,3 6 1 0,2-2-1 0,-9-4 5 15,9 1-3-15,1-3 0 0,-2 1-1 0,-2-2 3 16,1 0-2-16,-2-2 3 0,1 0-2 0,-1-4-1 0,-2 2-1 16,-2-1-2-16,2-1 2 0,-5-7 1 0,6 11 0 15,-6-11-3-15,6 10-2 0,-6-10 0 0,6 6 2 16,-6-6-2-16,0 0 2 0,8 6-4 0,-8-6-1 15,0 0-1-15,0 0 0 0,0 0 2 0,0 0-1 16,0 0-6-16,0 0-14 0,0 0-12 0,0 0-17 16,0 0-23-16,0 0-25 0,0 0-36 15,0 0-27-15,0 0-40 0,0 0-194 0,0 0-421 0,0 0 187 16</inkml:trace>
  <inkml:trace contextRef="#ctx0" brushRef="#br0" timeOffset="350.3">139 335 30 0,'23'15'165'0,"-23"-15"0"0,19 3-7 16,-6 0-2-16,7-3-10 0,-2 2-7 16,7 0-3-16,2-2-7 0,1 0-10 0,-2 4-12 0,0-3-9 15,-5-1-9-15,-3 1-9 0,-1-1-10 0,0 0-2 16,-5 1-11-16,-1-1-4 0,2 4-7 0,-13-4-10 15,14 0-21-15,-14 0-30 0,12 0-25 0,-12 0-24 16,0 0-26-16,10 6-23 0,-10-6-48 0,0 0-103 16,0 0-285-16,0 0 127 0</inkml:trace>
  <inkml:trace contextRef="#ctx0" brushRef="#br0" timeOffset="701.48">724 438 133 0,'0'0'226'0,"12"1"-16"0,-12-1-11 16,0 0-12-16,0 0-11 0,0 0-12 0,0 0-13 0,12 5-12 15,-12-5-8-15,7 6-9 0,-7-6-9 0,6 8-8 16,0-2-6-16,-6-6-8 0,5 13-7 0,-1-5-7 16,-3 2-5-16,-1-10-9 0,5 16-6 0,-4-8-7 15,1 1-1-15,-2 4-3 0,3-2-6 0,-3 3-4 16,0 0-2-16,0-4-3 0,0-10 1 16,-3 22-6-16,1-11-1 0,-1-3-4 0,3-8 1 0,-4 18-3 15,3-11-15-15,-2 4-20 0,3-11-19 0,-8 13-21 16,5-5-21-16,3-8-23 0,-4 14-28 0,4-14-28 15,-2 9-33-15,2-9-191 0,0 0-411 0,0 0 182 16</inkml:trace>
  <inkml:trace contextRef="#ctx0" brushRef="#br0" timeOffset="1461.81">1349 206 11 0,'10'-2'261'0,"-10"2"-24"0,0 0-26 16,0 0-25-16,0 0-20 0,0 0-14 0,0 0-11 15,0 0-3-15,0 0-8 0,2 23-12 16,-2-23-5-16,-2 21-1 0,-2-7-2 0,4 1-7 0,-3 1-8 16,0 2-3-16,1 0-5 0,-1 3 0 15,-1-4-9-15,-1 0-6 0,2 1-5 0,-1-4-5 0,-2 3-5 16,3-3 0-16,-3 1-7 0,0-2-5 0,0 0-2 16,4-1-9-16,-3 0 1 0,-1-1-4 0,3-6-3 15,3-5 0-15,-8 17-2 0,4-12-4 0,4-5 7 16,-5 13-9-16,5-13-1 0,-7 6-2 0,7-6 2 15,0 0 1-15,-6 5 6 0,6-5 4 0,0 0-2 16,0 0-2-16,0 0-3 0,0 0-4 0,0 0 2 16,-9-21 1-16,9 21-5 0,0-19-8 0,1 8-4 15,1-2-15-15,10-11-7 0,-6 2-10 0,1 2-2 16,4-5-6-16,0 2-4 0,1-2 0 0,2 5-2 16,2-2 4-16,-2 1 1 0,-4 0 5 0,4 0 2 15,0 2 5-15,-5 6 1 0,5-4 0 0,-1-1 7 16,-7 5-2-16,8 1 2 0,-8 0 4 0,4 0 1 0,-4 5 1 15,0-1 3-15,1 0-1 0,-1 1-1 16,-6 7 3-16,8-11-1 0,-2 6 3 0,-6 5-1 0,9-11-1 16,-5 6 4-16,-4 5 0 0,9-8 0 0,-9 8 0 15,0 0 0-15,0 0-2 0,8-9 1 0,-8 9-1 16,0 0 0-16,0 0-2 0,0 0 1 0,16 4 0 16,-16-4 0-16,9 11 3 0,-6-4 0 0,1 4-1 15,4-3 3-15,-4 6 5 0,4 0 4 0,-4 4-1 16,7-2 5-16,-4 3 7 0,2-2-3 0,2 3 0 15,-2 2 1-15,-1-2 4 0,-3-2 1 0,1-1 2 16,4 3 0-16,-1-4-1 0,-4 1 2 0,4-1 0 16,-3-1-4-16,0 1-2 0,1-3-2 0,-1 0 0 15,-1 1-1-15,-1-4-5 0,1 3 1 0,-2-6-2 16,-3-7 0-16,4 15 2 0,-4-15-2 0,1 9-3 16,-1-9 2-16,5 10-1 0,-5-10-2 0,0 0-1 15,6 8-6-15,-6-8-14 0,0 0-6 0,0 0-5 16,0 0-15-16,0 0-15 0,0 0-32 0,0 0-36 15,0 0-25-15,0 0-19 0,0 0-30 0,0 0-50 16,0 0-148-16,-27-19-428 0,27 19 190 0</inkml:trace>
  <inkml:trace contextRef="#ctx0" brushRef="#br0" timeOffset="1698.27">1426 364 139 0,'0'0'204'0,"0"0"-13"0,0 0-14 0,0 0-15 16,36-6-9-16,-36 6-11 0,28 2-15 0,-11-2-9 16,2 0-12-16,-2 5-8 0,6-4-10 0,-5 4-11 15,-1-2-9-15,-1-1-9 0,1 0-26 0,-1 2-26 16,-1-2-28-16,-2 3-41 0,-2-3-30 0,-1-2-32 15,2 4-151-15,-12-4-299 0,17 0 133 0</inkml:trace>
  <inkml:trace contextRef="#ctx0" brushRef="#br0" timeOffset="2340.21">1977 444 129 0,'0'0'158'0,"7"-35"-15"0,-7 35-12 16,6-7-12-16,-6 7-8 0,9-7-4 0,-9 7-17 0,10-10-10 16,-4 6-6-16,-6 4-5 0,14-10-7 0,-7 5-8 15,-7 5-2-15,15-6-4 0,-7 2 0 0,-8 4 7 16,19-3-1-16,-13 0-2 0,-6 3 1 0,19-4-1 16,-8 4 0-16,-11 0-4 0,16 0-3 0,-16 0 2 15,17 3-7-15,-8-1 1 0,-1 1-6 16,-8-3 1-16,14 10 2 0,-8-7-1 0,1 6-3 0,-1-1-2 15,-1 0 0-15,-1 2-2 0,1-3 0 0,1 3-3 16,-3 4-1-16,-3-3-4 0,1 0 3 0,1 3-2 16,-4-3-5-16,-2 2 4 0,4 4-2 0,-3-6-3 15,-3 2 2-15,0 1-1 0,1-3 0 0,-1-1 4 16,-3 1-3-16,2 1 1 0,-1-4 0 0,3 3-4 16,-9-3 0-16,8 2 1 0,-6-3 3 0,5-4 2 15,-2 4-1-15,-2-3 2 0,2 2 0 0,-1-1-1 16,10-5-2-16,-19 6-2 0,10-4 0 0,9-2-2 15,-18 4 0-15,12 0 1 0,6-4-3 0,-15 0-1 16,15 0 2-16,-11 1 0 0,11-1 13 0,0 0-3 0,-13 0-1 16,13 0-1-16,0 0-3 0,0 0-5 0,0 0 0 15,0 0-4-15,0 0 2 0,0 0-3 0,0 0-3 16,0 0-1-16,39-11-1 0,-23 11-2 16,1-3 2-16,-1 1-2 0,0 4-3 0,1-2 3 0,-1 0-3 15,2 0-3-15,-2 3-6 0,1-3-11 0,-1 0-14 16,-5 2-11-16,-11-2-8 0,22 0-16 0,-13 4-15 15,-9-4-19-15,13 4-21 0,-13-4-33 0,14 1-32 16,-14-1-198-16,0 0-420 0,9 6 186 0</inkml:trace>
  <inkml:trace contextRef="#ctx0" brushRef="#br0" timeOffset="5850.94">1053 846 103 0,'0'0'161'0,"0"0"-10"16,0 0 0-16,0 0-13 0,0 0-4 0,0 0-6 15,0 0-3-15,9-4-11 0,-9 4-2 0,0 0-5 16,0 0-5-16,0 0-6 0,0 0-4 0,0 0-6 15,0 0-5-15,0 0-1 0,0 0-8 0,0 0-4 16,0 0-5-16,0 0-3 0,0 0-12 0,0 0-3 16,0 0-5-16,0 0-4 0,0 0-4 0,0 0-11 15,0 0 5-15,0 0-4 0,0 0-9 0,0 0 1 0,0 0 0 16,0 0-1-16,0 0 0 0,0 0-2 16,0 0-2-16,0 0 2 0,0 0-6 0,-15 24 2 15,15-24-1-15,0 0-3 0,6 18 0 0,-6-18 2 0,3 11 1 16,-3-11-2-16,5 13 0 0,-4-6 1 0,-1-7 1 15,3 19-3-15,-3-19-2 0,0 15 2 16,0-6-1-16,0 2 3 0,0-11 0 0,0 15 3 0,0-15 2 16,-3 19-2-16,2-9 5 0,1-10 3 0,-2 14-3 15,-1-7 2-15,3-7-2 0,-3 15-1 0,0-7 1 16,3-8-1-16,-3 14-1 0,-1-5 0 0,4-9-4 16,-2 15 3-16,2-15-4 0,0 16 3 0,0-16-1 15,-1 13 1-15,1-13-4 0,0 15 1 0,0-15-2 16,-3 11 3-16,3-11-1 0,0 16-2 0,0-16 0 15,0 11 3-15,0-11-4 0,-3 15 3 0,3-15-3 16,0 13 1-16,0-13 1 0,0 0 0 0,-4 14-2 16,4-14 1-16,-2 10-1 0,2-10 1 0,0 0 0 15,-1 12 2-15,1-12 0 0,0 0 2 0,0 0-2 16,-3 12-1-16,3-12-1 0,0 0 1 0,0 0 0 16,0 0-2-16,0 0 3 0,0 0 0 0,0 0-2 15,-2 12 2-15,2-12-2 0,0 0-1 0,0 0 3 0,0 0-2 16,0 0 1-16,0 0 2 0,0 0-5 0,0 0 0 15,0 0-5-15,0 0-17 0,0 0-30 16,0 0-36-16,0 0-47 0,0 0-13 0,0 0-43 0,0 0-217 16,0 0-439-16,-7-32 195 0</inkml:trace>
  <inkml:trace contextRef="#ctx0" brushRef="#br0" timeOffset="6692.49">1053 849 112 0,'0'0'154'15,"0"0"-1"-15,0 0-9 0,0 0-10 0,0 0-5 16,0 0-14-16,0 0-1 0,0 0-12 0,0 0-6 16,0 0-8-16,0 0-12 0,0 0-10 0,0 0 3 15,0 0-5-15,0 0-1 0,0 0-2 0,0 0-2 16,0 0 3-16,0 0-3 0,-16 30 1 0,16-30-5 0,-7 11-4 16,5-4 0-16,-4 1-1 0,6-8 3 15,-7 14-1-15,-1-7-5 0,4 1 1 0,4-8-6 16,-8 15-4-16,1-10-4 0,1 4-1 0,-2-1 3 0,1-1-5 15,2 4-3-15,-1-4-2 0,6-7-3 16,-10 13 1-16,4-9-5 0,6-4 2 0,-12 12-5 0,8-7 0 16,4-5-3-16,-9 8 2 0,9-8-5 0,-8 6 1 15,8-6-1-15,0 0-2 0,-7 7 1 0,7-7-3 16,0 0-5-16,0 0 9 0,0 0-4 0,-11 6 1 16,11-6-1-16,0 0 2 0,0 0-1 15,0 0 1-15,0 0 2 0,0 0-1 0,0 0 0 0,0 0 7 16,0 0 3-16,0 0 7 0,-1 8 0 0,1-8-1 15,0 0-3-15,0 0-5 0,0 0 0 0,0 0 0 16,0 0-5-16,0 0 4 0,16-21-6 0,-16 21 0 16,12-7-2-16,-4 0-2 0,-2 0 1 0,1 0-1 15,4 0 1-15,-4 0 2 0,0 0-8 0,1 1 3 16,-2-2-5-16,4 1 6 0,-1 0-6 0,-3-2 6 0,0 4-5 16,2-1 4-16,-8 6-5 0,12-13 6 0,-5 6-4 15,-4 1 0-15,6 0 1 0,-9 6-4 16,10-10 1-16,-10 10 0 0,6-9 0 0,-6 9 1 0,0 0 2 15,8-6-4-15,-8 6 1 0,0 0-2 0,6-6-1 16,-6 6 3-16,0 0-4 0,0 0 0 16,0 0-2-16,0 0 5 0,0 0-4 0,0 0 1 0,0 0-3 15,0 0 3-15,10 16 1 0,-10-16 4 0,3 11-4 16,-3-11 3-16,6 14-2 0,-6-14 6 0,5 11-3 16,-2-2-1-16,-3-9 2 0,6 13 0 0,-3-4-15 15,-2 2-21-15,-1-11-20 0,6 13-24 0,-6-2-25 16,0-11-36-16,4 13-33 0,-4-13-55 0,0 12-164 15,0-12-422-15,0 11 186 0</inkml:trace>
  <inkml:trace contextRef="#ctx0" brushRef="#br0" timeOffset="12308.27">199 2140 58 0,'27'14'179'0,"-27"-14"-3"0,24 8-9 0,-10-6-15 16,3 2-8-16,2-2-12 0,7 3-14 0,-1-2-13 16,-4 1-13-16,-2 2-5 0,-1-1-14 0,-4-4-22 0,2 6-28 15,2-4-26-15,-2 1-24 0,-5-4-28 0,2 1-53 16,-1 2-120-16,-12-3-246 0,19 0 109 0</inkml:trace>
  <inkml:trace contextRef="#ctx0" brushRef="#br0" timeOffset="12055.19">264 1886 76 0,'0'0'161'0,"0"0"-6"16,0 0-13-16,0 0-13 0,8-14-4 0,-8 14-7 0,0 0-2 15,0 0-3-15,0 0-9 0,0 0-4 16,0 0-5-16,0 0-12 0,0 0-4 0,0 0-12 0,0 0-6 16,0 0-5-16,0 0-1 0,0 0 0 0,0 0-1 15,0 0 1-15,0 0 2 0,-14 37 0 0,7-29 0 16,-3 5-2-16,2 2-3 0,-1 0-6 0,-1 1-1 16,-5 8-3-16,1 0-4 0,1-2-6 0,3-2 2 0,-1 2-4 15,1-1 0-15,1 3-1 0,-2-7-3 16,4 3 0-16,1-2-3 0,-2-2-4 0,2-1 3 15,0 0-3-15,2 1-1 0,-5-3-1 0,5 0-1 0,-1 3-4 16,1-4 5-16,1-4-3 0,-3 3-4 16,4-3 2-16,-4 0 0 0,6-8-4 0,-6 15 4 15,5-7-6-15,1-8 6 0,-9 11-5 0,9-11-1 0,-3 7 2 16,3-7 4-16,0 0-1 0,0 0 7 0,-6 10 14 16,6-10 5-16,0 0-6 0,0 0-2 0,0 0-1 15,0 0-1-15,0 0-7 0,0 0-2 0,0 0 0 16,6-35-3-16,1 22-1 0,-1-1-6 0,3-2 1 15,5-4-1-15,-2 0-8 0,1-1-1 0,5-2-3 16,-3-2-7-16,6-7-2 0,-5 11 1 0,3-14-1 16,-1 15 6-16,-4-4-5 0,2 4 2 0,1-3 3 15,-4 1 4-15,-1 6-2 0,-2 1 3 0,2 0-3 16,-6 0 3-16,5 0-3 0,-7 5 5 0,1-4 2 0,1 4 1 16,-2 0 0-16,-1 2 3 0,-3 8-1 0,9-12 8 15,-9 12-6-15,5-10 4 0,-5 10-2 16,0 0-1-16,4-10 1 0,-4 10-1 0,0 0-2 0,0 0-2 15,6-9-1-15,-6 9-1 0,0 0-2 0,0 0-2 16,0 0-3-16,0 0 5 0,0 0-1 0,0 0 1 16,0 0-5-16,0 0 3 0,19 19-3 0,-17-11 4 15,-2-8-3-15,1 18 3 0,2-3 1 0,0 0 0 16,3 1 0-16,-1 1 2 0,-5 3-1 0,3-3 1 16,0 2-1-16,0-4 2 0,-2 2 2 0,5 1-2 15,-3-2 2-15,2 1-1 0,4 4-2 0,-6-11 1 16,2 8-3-16,1-5 3 0,0 2-1 0,5-2 1 15,-7-1 0-15,4 1 3 0,-1 0-6 0,-2-5 6 16,-1 0-2-16,4 4-1 0,-2-4-1 0,-3-1 2 16,4 0-1-16,-1 1-3 0,-6-8 3 0,10 10 2 15,-7-7-1-15,3 3 1 0,-6-6-4 0,8 8 1 16,-8-8-1-16,6 8 0 0,-6-8-11 0,6 6-11 16,-6-6-17-16,7 3-13 0,-7-3-17 0,0 0-16 15,9 10-17-15,-9-10-24 0,0 0-24 0,0 0-52 0,0 0-211 16,0 0-444-16,0 0 197 0</inkml:trace>
  <inkml:trace contextRef="#ctx0" brushRef="#br0" timeOffset="12926.85">876 2247 19 0,'0'0'218'0,"0"0"-18"0,0 0-18 16,6-15-16-16,-6 15-11 0,7-7-17 0,-7 7-14 15,12-5-15-15,-12 5-12 0,9-4-6 0,-1-3-9 0,-8 7-9 16,19-5-1-16,-10 2-13 0,0-1-6 0,0 0 0 15,1-1-4-15,-10 5 0 0,21-3 0 0,-9 0 0 16,0 2-3-16,-1-2 0 0,2 0-7 0,-13 3-6 16,24 2 2-16,-15-1-4 0,-9-1-3 0,19 7-7 15,-13-6 0-15,-6-1-7 0,14 6 2 0,-10 0-1 16,-4-6-1-16,4 14 1 0,1-7 1 0,-5-7-8 16,0 22 5-16,-5-12 0 0,3 1 1 0,-4 1 1 15,0-4-1-15,-2 7-2 0,2-1-2 0,-6-1 1 16,5 1 4-16,-7-3-4 0,5 4 4 0,-4-1-4 0,1-4 2 15,2 4-2-15,-5-1 0 0,1-2-1 16,1 2 3-16,-1-4-5 0,-2 2 4 0,0 1-3 16,1 1 1-16,0-5-2 0,3 3-2 0,-3-2 2 0,3-1-1 15,0-1-3-15,-3 0 6 0,5-2-5 0,2-1 2 16,8-4 1-16,-15 8 2 0,15-8 0 0,-7 4 6 16,7-4-2-16,-11 3 1 0,11-3 0 0,0 0 0 15,0 0-4-15,0 0 1 0,0 0-4 0,0 0 0 16,0 0-1-16,0 0 0 0,41-10-1 15,-31 8 0-15,7-1-3 0,0 1 3 0,4-1-4 0,-3-1-1 16,9 0 1-16,1 1 1 0,-1 0-2 0,3 3 0 16,-2-1 0-16,-2-1-1 0,2 2 0 0,-1-1 2 15,-8-2 0-15,1 3-4 0,-4 3 1 0,1-3 2 16,-3 1-3-16,-2-1-13 0,-3 2-8 0,-9-2-11 16,18 1-14-16,-18-1-14 0,14 3-21 0,-14-3-24 15,10 3-21-15,-10-3-30 0,0 0-46 0,11 4-150 16,-11-4-382-16,0 0 170 0</inkml:trace>
  <inkml:trace contextRef="#ctx0" brushRef="#br0" timeOffset="13496.24">1725 2404 216 0,'0'0'227'0,"0"0"-17"0,0 0-14 15,0 0-14-15,0 0-11 0,0 0-8 0,0 0-13 16,0 0-7-16,13 2-11 0,-13-2-7 0,13-15-5 0,-4 9-11 15,-3-2-7-15,3-3-6 0,2-1-6 16,-7 0-4-16,8-2-7 0,-4-1-7 0,0 0-7 16,6-3-4-16,-2-4-9 0,1 4-2 0,-4-2-5 15,5-1-7-15,2-1-2 0,-4 2-4 0,-2-4-5 0,4 4 0 16,-7 4-7-16,2 1 3 0,0-1-6 16,-1 3-3-16,1 0-1 0,-5-2 2 0,2 6-3 15,0 2 0-15,-2-1-3 0,1-2-3 0,-5 10 2 0,7-9 0 16,-7 9-6-16,0 0 4 0,6-10-6 0,-6 10 0 15,0 0-3-15,5-7 2 0,-5 7-5 16,0 0 4-16,0 0-2 0,0 0 2 0,9 24 0 0,-6-13-1 16,0 0-1-16,1 9-1 0,2-5 4 0,3 9 0 15,-4 1-3-15,4-1 4 0,-2 3-2 0,5-6 2 16,-2 4 2-16,2-1 3 0,2 0-6 0,-5-2 4 16,1-2-2-16,-1 2 1 0,-1-8 2 0,-2 3-2 15,1-3 0-15,2 1 3 0,-5-1-6 0,5-2 2 16,-3-4 0-16,-1 3 1 0,1 0-4 0,0-2 6 0,-3-1-2 15,-3-8-7-15,7 14-9 0,-1-7-14 16,0-1-9-16,-6-6-10 0,11 9-24 0,-11-9-8 16,8 6-13-16,-8-6-21 0,6 6-16 0,-6-6-24 0,0 0-55 15,0 0-173-15,0 0-412 0,0 0 182 0</inkml:trace>
  <inkml:trace contextRef="#ctx0" brushRef="#br0" timeOffset="13734.42">1908 2276 119 0,'0'0'198'15,"0"0"-12"-15,36-2-14 0,-36 2-13 0,24 2-14 16,-11 2-14-16,0-2-12 0,-1-1-14 0,5 3-10 15,-4 1-8-15,2-4-8 0,-7 3-13 0,4-3-16 16,1 5-22-16,-6-5-22 0,5 1-20 0,-12-2-19 16,14 5-25-16,-4-4-41 0,-10-1-159 0,18 0-278 15,-18 0 124-15</inkml:trace>
  <inkml:trace contextRef="#ctx0" brushRef="#br0" timeOffset="14357.73">2476 2294 162 0,'0'0'209'15,"11"-5"-18"-15,-11 5-13 0,12-2-16 0,-12 2-15 16,10-4-8-16,-10 4-8 0,16-3-7 0,-16 3-3 16,20-4-12-16,-8 4-1 0,-12 0-9 0,24 0-1 15,-10 0-9-15,6 0-3 0,-7 4-2 0,-2-3-4 16,4 0-10-16,-5 0-5 0,1 3-9 0,3 1-3 16,-3-3-7-16,-4 2-4 0,5 3-8 0,-12-7 0 15,14 8-6-15,-11 0-2 0,3-1-3 0,-6-7-3 16,6 10-3-16,-6-10-4 0,4 15 3 0,-4-9-4 0,0-6-4 15,0 14 4-15,0-14-2 0,-4 12 2 0,4-12-3 16,-6 12 1-16,6-12-1 0,-9 11-3 16,3-7-1-16,6-4 3 0,-8 12-4 0,2-7-2 0,6-5 1 15,-7 10 0-15,7-10 0 0,-9 4 2 0,9-4-2 16,-8 8-1-16,8-8-1 0,-8 7 1 0,8-7-2 16,0 0 2-16,-8 8-3 0,8-8-2 0,0 0-1 15,-6 5 2-15,6-5-1 0,0 0 2 0,0 0-4 16,0 0 0-16,0 0 2 0,0 0 4 0,-3 11-3 15,3-11-2-15,0 0 4 0,0 0-2 0,0 0 1 16,9 11-1-16,-9-11 1 0,8 6 4 0,-8-6-4 16,10 9-2-16,-10-9-1 0,12 8 4 0,-9-3-2 15,-3-5 3-15,13 11-3 0,-7-8 2 0,-6-3 0 16,8 12 1-16,-5-7-2 0,-3-5-2 0,6 13 1 16,-2-6-1-16,2 0 1 0,-6-7 2 0,3 17-1 0,-3-10-1 15,0-7 1-15,3 11 0 0,-3-11 0 16,3 13 3-16,-3-13 0 0,0 0-4 0,-6 19 1 15,6-19 2-15,-9 10-1 0,2-6 4 0,1 2-14 0,-5 1-21 16,-2-3-22-16,1 0-21 0,-4-1-26 0,-1-2-30 16,4 1-31-16,-5 0-235 0,0-2-429 0,-2 0 189 15</inkml:trace>
  <inkml:trace contextRef="#ctx0" brushRef="#br0" timeOffset="15581.32">1501 2800 115 0,'10'-5'169'0,"-10"5"-2"16,0 0-16-16,0 0 4 0,0 0-11 0,9-3-4 16,-9 3-4-16,0 0-7 0,0 0-5 0,0 0-9 0,0 0-3 15,8-6-11-15,-8 6-4 0,0 0-8 0,0 0-6 16,0 0-10-16,0 0-5 0,0 0-8 0,0 0-5 16,0 0-7-16,0 0-6 0,0 0-9 0,0 0-3 15,0 0-8-15,0 0 1 0,0 0-1 0,0 0-8 16,0 0 3-16,4 24-2 0,-4-24 1 0,0 16 1 15,2-5-3-15,-4 0-4 0,2 2 3 0,0-13-3 16,-1 23-1-16,1-10 3 0,0-2-2 0,-5 6 0 16,5-6-1-16,0 2 1 0,0 0-3 0,-3-1 1 15,6 2 0-15,-6 1 0 0,3-2-2 0,-3-2 2 16,6 2 0-16,-3 0 0 0,3-1-4 0,-3 0 4 16,0 0-4-16,-3 3 1 0,3-2-2 0,0-13 2 15,0 21 0-15,-3-13-5 0,3-8 5 0,0 20-3 16,0-10-1-16,3 1 3 0,-3 2-1 0,0-13 2 0,-3 18-2 15,6-7 0-15,-3-11-5 16,-3 20 5-16,3-20-1 0,-6 12 3 0,5-1-3 0,1-11-3 0,-2 13 3 16,1-3-2-16,1-10 0 0,-3 12 2 0,3-12 1 15,0 13-2-15,0-13 1 0,0 0 3 16,0 14-5-16,0-14 3 0,0 0 1 0,0 12-2 0,0-12-2 16,0 0 6-16,0 0-2 0,0 0-2 0,0 10-2 15,0-10 4-15,0 0-11 0,0 0-7 0,0 0-14 16,0 0-8-16,0 0-13 0,0 0-20 0,0 0-31 15,0 0-30-15,0 0-28 0,0 0-220 0,0 0-410 16,0 0 181-16</inkml:trace>
  <inkml:trace contextRef="#ctx0" brushRef="#br0" timeOffset="16432.75">1543 2899 122 0,'0'0'141'15,"0"0"-11"-15,0 0-8 0,0 0-7 0,0 0-10 0,0 0-2 16,3-10-5-16,-3 10-7 0,0 0-3 15,0 0-3-15,0 0-10 0,0 0-2 0,0 0-1 0,0 0 8 16,0 0-6-16,0 0-2 0,0 0-3 16,0 0-5-16,-29 16-5 0,29-16-2 0,-10 13-7 0,4-6 6 15,6-7 1-15,-14 11 0 0,11-5-4 16,3-6-3-16,-12 14-5 0,5-8-3 0,1 4-4 16,-1-4-2-16,7-6-3 0,-11 13 0 0,8-6-3 0,-3-1-4 15,6-6 0-15,-10 11-3 0,5-7-4 0,5-4-1 16,-7 10-3-16,7-10 1 0,-6 10-2 0,6-10-1 15,-9 5 2-15,9-5-2 16,-8 7 1-16,8-7-5 0,0 0 0 0,-7 10-2 0,7-10 1 16,0 0-2-16,-6 5 2 0,6-5-1 0,0 0-4 0,0 0 1 0,-6 7 1 15,6-7 1-15,0 0 2 0,0 0-1 16,0 0-1-16,0 0 1 0,0 0-1 0,0 0 0 16,0 0 2-16,0 0-5 0,0 0 2 0,0 0-1 0,0 0-1 15,0 0 4-15,0 0-3 0,0 0 1 0,0 0 0 16,0 0-5-16,0 0 4 0,22-22-3 0,-22 22 0 15,8-11-1-15,-8 11 0 0,9-6 0 0,-9 6-1 16,7-8-3-16,-1 1 1 0,-6 7-4 0,12-11 1 16,-10 5 2-16,-2 6 1 0,7-11-3 0,1 5 5 15,-8 6-3-15,4-8 0 0,-4 8-1 0,9-10 4 16,-9 10-1-16,6-6 1 0,-6 6-2 0,0 0 3 16,4-5-1-16,-4 5 3 0,6-9-4 0,-6 9-1 15,0 0 4-15,6-9-2 0,-6 9 0 0,0 0 1 16,8-7-2-16,-8 7 2 0,0 0 2 0,0 0-1 15,9-6-4-15,-9 6 2 0,0 0 3 0,9-5 0 16,-9 5 1-16,0 0 3 0,10-4 0 0,-10 4-3 0,0 0 0 16,0 0-2-16,11-2 1 0,-11 2 0 0,0 0-3 15,0 0 2-15,15 4 0 0,-15-4 0 16,10 7-1-16,-3-2 3 0,-7-5-3 0,15 11-3 0,-9-5 5 16,0 3 1-16,-6-9-6 0,8 15-13 0,-5-9-23 15,1 2-25-15,2-1-27 0,-3 3-41 0,-3-10-29 16,12 13-226-16,-4-9-418 0,-8-4 186 0</inkml:trace>
</inkml:ink>
</file>

<file path=ppt/ink/ink386.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in"/>
          <inkml:channel name="T" type="integer" max="2.14748E9" units="dev"/>
        </inkml:traceFormat>
        <inkml:channelProperties>
          <inkml:channelProperty channel="X" name="resolution" value="393.73947" units="1/cm"/>
          <inkml:channelProperty channel="Y" name="resolution" value="393.73947" units="1/cm"/>
          <inkml:channelProperty channel="F" name="resolution" value="249.9771" units="1/in"/>
          <inkml:channelProperty channel="T" name="resolution" value="1" units="1/dev"/>
        </inkml:channelProperties>
      </inkml:inkSource>
      <inkml:timestamp xml:id="ts0" timeString="2023-08-11T05:36:06.662"/>
    </inkml:context>
    <inkml:brush xml:id="br0">
      <inkml:brushProperty name="width" value="0.04667" units="cm"/>
      <inkml:brushProperty name="height" value="0.04667" units="cm"/>
      <inkml:brushProperty name="color" value="#3165BB"/>
      <inkml:brushProperty name="fitToCurve" value="1"/>
    </inkml:brush>
  </inkml:definitions>
  <inkml:trace contextRef="#ctx0" brushRef="#br0">634 9311 95 0,'0'0'133'0,"0"0"-12"0,0 0-5 0,0 0-16 16,11-21 3-16,-11 21 2 0,0 0-10 0,0 0 2 15,6-12-7-15,-6 12 1 0,0 0-10 0,1-10-10 0,-1 10 14 16,0 0-6-16,5-8-4 0,-5 8-2 0,0 0 0 16,0 0-3-16,0 0-1 0,-3-18-2 15,3 18 0-15,0 0-4 0,3-11-2 0,-3 11-3 0,0 0-5 16,0 0 0-16,0 0-6 0,0 0-1 0,0-14-6 15,0 14-4-15,0 0-3 0,0 0-7 16,0 0-3-16,0 0-1 0,0 0-3 0,0 0 0 0,0 0-1 16,0 0-4-16,0 0 2 0,4 35 2 0,-1-25 0 15,-3 1-2-15,2 0 4 0,-2 3 2 0,0-1 7 16,0 1-3-16,0 2-1 0,0-2 2 0,0 2 2 16,-5 0-1-16,4-4-2 0,-1 5-1 0,1-4-1 15,-2 2 1-15,0-5-3 0,-2 1-1 0,2-1 3 16,3-10-3-16,-9 19 1 0,6-10-2 0,0-2 3 0,3-7-1 15,-4 21-6-15,-1-18-2 0,-1 7 4 16,6-10-5-16,-3 11 1 0,3-11-4 0,-3 9 0 16,3-9 0-16,0 0-2 0,-6 9 1 0,6-9-1 0,-3 9 0 15,3-9 3-15,0 0-5 0,0 0-13 0,-1 12-22 16,1-12-18-16,-5 11-27 0,5-11-16 0,-1 10-29 16,1-10-33-16,0 14-42 0,0-14-237 0,0 14-464 15,0-14 205-15</inkml:trace>
</inkml:ink>
</file>

<file path=ppt/ink/ink387.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in"/>
          <inkml:channel name="T" type="integer" max="2.14748E9" units="dev"/>
        </inkml:traceFormat>
        <inkml:channelProperties>
          <inkml:channelProperty channel="X" name="resolution" value="393.73947" units="1/cm"/>
          <inkml:channelProperty channel="Y" name="resolution" value="393.73947" units="1/cm"/>
          <inkml:channelProperty channel="F" name="resolution" value="249.9771" units="1/in"/>
          <inkml:channelProperty channel="T" name="resolution" value="1" units="1/dev"/>
        </inkml:channelProperties>
      </inkml:inkSource>
      <inkml:timestamp xml:id="ts0" timeString="2023-08-11T05:34:38.903"/>
    </inkml:context>
    <inkml:brush xml:id="br0">
      <inkml:brushProperty name="width" value="0.04667" units="cm"/>
      <inkml:brushProperty name="height" value="0.04667" units="cm"/>
      <inkml:brushProperty name="color" value="#3165BB"/>
      <inkml:brushProperty name="fitToCurve" value="1"/>
    </inkml:brush>
  </inkml:definitions>
  <inkml:trace contextRef="#ctx0" brushRef="#br0">429 4310 69 0,'0'0'111'0,"0"0"-7"0,0 0 0 15,0 0-9-15,0 0-7 0,0 0-8 16,6-9-2-16,-6 9-7 0,0 0-7 0,0 0-2 16,0 0 0-16,0 0-6 0,0 0-1 0,0 0 1 0,0 0-5 15,0 0 4-15,0 0-7 0,0 0-2 16,0 0 0-16,0 0 0 0,0 0-1 0,3-10-3 0,-3 10 2 16,0 0-3-16,0 0-1 0,0 0 5 0,0 0-4 15,0 0-5-15,0 0 6 0,0 0-4 0,0 0 0 16,0 0-3-16,0 0 1 0,0 0-5 0,0 0 1 15,0 0-4-15,0 0-4 0,0 0 2 0,0 0 0 16,0 0-2-16,0 0 2 0,0 0-1 0,0 0-2 16,0 0 2-16,0 0-1 0,0 0-3 0,0 0-2 15,0 0 3-15,0 0-4 0,0 0 0 0,0 0-4 16,0 0 0-16,0 0-1 0,0 0-3 0,0 0 3 16,0 0-4-16,0 0 2 0,0 0-6 0,0 0 4 15,0 0-6-15,0 0 3 0,0 0-1 0,0 0-2 0,0 0 0 16,0 0 3-16,0 0-2 0,0 0 1 15,0 0 5-15,0 0 5 0,0 0 1 0,0 0-2 16,0 0 3-16,-2 31-2 0,2-31-1 0,0 0 3 0,2 11 1 16,-2-11-3-16,0 0 0 0,4 13 1 0,-4-13 1 15,2 10-2-15,-2-10-1 0,0 11 0 0,0-11-6 16,4 10 4-16,-4-10-2 0,2 15-1 0,-2-15 2 16,1 11 2-16,-1-11-1 0,2 16-1 0,1-8 0 15,-3-8 4-15,3 13-3 0,0-2 0 0,-3-11 0 16,0 14-4-16,1-3 1 0,-1-11 1 0,0 17-2 15,0-7 5-15,0-10 5 0,-1 17-1 0,-2-6-1 16,3-11-1-16,-2 18 0 0,-2-8 0 0,4 0-6 16,0-10 6-16,-2 22-4 0,2-12-1 0,-1 0-2 15,1-10-2-15,-5 13 0 0,5-2-1 0,0-11 2 16,-3 18-3-16,0-9 3 0,3-9-3 0,-1 19 1 16,1-11 1-16,0-8-2 0,-2 13 3 0,2-13 0 15,-1 18-2-15,1-18-2 0,0 10 3 0,0-10 0 0,1 17-1 16,-1-17 1-16,-1 11-3 0,1-11-1 0,0 0 4 15,0 14-4-15,0-14 2 0,0 0-2 0,0 0 0 16,-3 10 0-16,3-10 0 0,0 0-2 0,0 0 3 16,0 0-5-16,3 11 7 0,-3-11-3 0,0 0 0 15,0 0 2-15,0 0 0 0,0 0 1 0,0 0 3 16,0 0-2-16,0 0 8 0,0 0 4 0,0 0 3 16,0 0-4-16,0 0-4 0,0 0 4 0,0 0-6 15,0 0-1-15,0 0 1 0,0 0-4 0,0 0 0 16,3-34-4-16,-2 25 6 0,2-4-4 0,-1 2-2 15,-1 1-3-15,4-4 9 0,-2 5-6 0,1-3-1 16,1-3 1-16,-1 2-2 0,1 6 4 0,1-6-2 0,1 0-6 16,-1 1 5-16,1-2-1 0,-1 4 4 15,2-5-5-15,-2 4 2 0,0 2-4 0,1-2-1 16,-2-2 3-16,2 2 3 0,-1 4-3 0,2-7 0 0,-1 4-3 16,-1 3 3-16,0-2-2 0,1 0-1 0,-1 2 3 15,2 1 0-15,-2-3 0 0,1 0 2 16,-1 1 0-16,0 1-1 0,-6 7-1 0,11-10 0 0,-5 3 0 15,1 0 3-15,-1 1-3 0,-6 6-4 0,12-10 1 16,-8 5 4-16,-4 5-3 0,8-14 1 0,-8 14 1 16,7-7 1-16,-7 7-4 0,9-6 6 0,-9 6-4 15,6-8-1-15,-6 8 0 0,6-7 3 0,-6 7 0 16,0 0 0-16,8-6-4 0,-8 6 0 0,0 0 1 16,7-8 2-16,-7 8-4 0,0 0 2 0,0 0-2 15,0 0 1-15,0 0 2 0,17 0-1 0,-17 0 1 16,0 0-1-16,0 0-3 0,0 0-4 0,10 9 6 15,-10-9-1-15,9 5 0 0,-9-5-1 0,6 8 0 0,-6-8 3 16,4 8 1-16,-4-8 0 0,6 5 0 0,-6-5 2 16,6 10-1-16,-6-10 2 0,6 14-4 15,-1-10 2-15,-5-4 0 0,3 11-3 0,1-3 3 0,-4-8-1 16,6 12-1-16,-6-12 2 0,2 14-1 0,-2-4-2 16,0-10 2-16,1 18 4 0,1-10-2 0,-2-8-2 15,0 17 1-15,0-6 3 0,0-11-1 0,0 18-1 16,-2-9-2-16,2-9 1 0,2 19 0 0,-4-4 0 15,2-15 0-15,0 19-2 0,-1-9 1 0,1-10 1 16,0 18-4-16,1-7 6 0,-1 0-3 0,0-11 2 16,0 16 1-16,2-6-2 0,-2-10-2 0,0 16 4 15,0-16-2-15,3 15 0 0,-3-15 0 0,-3 15 3 16,3-15-3-16,0 14 0 0,0-14 2 0,0 13 1 16,0-13-2-16,-2 11 3 0,2-11-5 0,0 0 3 15,0 0 0-15,-3 11-1 0,3-11 0 0,0 0 3 16,0 0-5-16,0 0 4 0,0 0-1 0,2 14 0 0,-2-14-1 15,0 0 2-15,0 0 0 0,0 0-1 0,0 0 2 16,0 0 1-16,0 0 3 0,0 0 6 16,0 0 3-16,0 0 0 0,0 0 0 0,0 0-6 0,0 0 3 15,0 0-3-15,0 0-2 0,0 0 2 0,0 0-6 16,0 0 0-16,0-42-1 0,0 42 2 0,3-18-11 16,1 7 10-16,1-2 0 0,1 0-1 0,-3 1-3 15,3-1 1-15,0 2 1 0,-4 0-5 0,4-3 0 16,5 4 3-16,-2-3-3 0,-3 4 0 0,4-2 1 15,-5 2 3-15,1-4-5 0,1 2-3 0,4 0 1 16,-5-2 1-16,1 5-1 0,2-6 5 0,-3 7-4 16,-2 0 1-16,4-2 1 0,-1 1 0 0,-1 0-1 15,0 2 0-15,0-4 0 0,0 2-1 0,-1-2-1 16,-5 10 5-16,10-13-1 0,-4 6 0 0,-6 7 1 16,8-12-3-16,-1 6 3 0,-7 6 1 0,10-11-2 15,-10 11-3-15,5-6 2 0,1-1 4 0,-6 7-7 0,10-8 6 16,-10 8-3-16,6-6-1 0,-6 6 2 0,8-9-2 15,-8 9 1-15,6-6 1 0,-6 6-3 16,9-7 4-16,-9 7 0 0,6-7 1 0,-6 7-2 0,7-6-1 16,-7 6 0-16,12-6 2 0,-12 6 1 0,0 0-1 15,9-5-1-15,-9 5 2 0,0 0-4 0,10-5 2 16,-10 5-2-16,9-2 0 0,-9 2 0 0,0 0 2 16,0 0-1-16,14-7 1 0,-14 7-1 0,0 0 1 15,0 0 0-15,0 0 3 0,0 0-7 0,10-3 2 16,-10 3-5-16,0 0 2 0,0 0 5 0,0 0-4 0,0 0 2 15,0 0-1-15,0 0 0 0,9 12 2 16,-9-12-1-16,0 0-1 0,2 11 2 0,-2-11-2 16,3 11 5-16,-3-11-2 0,1 14 0 0,-1-14 0 0,2 15 0 15,-2-15 0-15,0 14 1 0,0-4 0 16,0-10-3-16,0 14 0 0,-2 1 2 0,2-15 3 16,-6 16-4-16,6-9 4 0,-3 4 1 0,3-11-3 0,-3 19 1 15,0-10-2-15,0 2 3 0,0 3-1 0,-1-2 3 16,-2-1-5-16,4-4 2 0,-4 7-4 0,5-3 6 15,-1 3 0-15,-2-2 2 0,2 3-2 0,-2-7-1 16,1 6-1-16,-2-1 4 0,5 2-2 0,-1-2 1 16,-2 1 4-16,1-3-5 0,2-11-2 0,-1 21 3 15,1-11 3-15,0-10-2 0,-2 18-2 0,2-18 1 16,2 14 3-16,-2-14 1 0,1 11-5 0,-1-11 0 16,0 9 3-16,0-9-4 0,5 11 10 0,-5-11-4 15,6 10 11-15,-6-10-1 0,9 4 7 0,-9-4 3 16,10 5-13-16,-10-5 5 0,14-1 3 0,-14 1-2 0,0 0-2 15,22 0 0-15,-22 0-2 0,9-4-3 16,-9 4-1-16,0 0 1 0,18-1 0 0,-18 1-1 0,0 0-8 16,13-2 0-16,-13 2-12 0,0 0-13 0,0 0-15 15,12-4-17-15,-12 4-16 0,0 0-29 16,0 0-26-16,0 0-26 0,0 0-31 0,0 0-30 0,0 0-53 16,0 0-176-16,0 0-477 0,0 0 211 0</inkml:trace>
  <inkml:trace contextRef="#ctx0" brushRef="#br0" timeOffset="1635.76">2047 4419 53 0,'0'0'149'0,"0"0"-5"16,0 0-3-16,0 0-6 0,0 0-14 0,0 0-8 16,0 0-9-16,0 0 3 0,0 0-4 0,0 0-11 15,0 0-6-15,0 0-5 0,0 0-8 0,0 0-7 16,0 0-4-16,0 0-5 0,0 0-4 0,0 0-6 15,0 0-4-15,0 0 2 0,0 0 3 0,0 0-2 16,0 0 0-16,0 0 1 0,37 5-3 0,-37-5-2 16,27-5 0-16,-13 5-2 0,-1-2-4 0,5-1 1 15,0 2-6-15,-3 0-3 0,0-2 0 0,11 3-3 0,-6-4-2 16,-2 2-3-16,0 1-1 0,0-2-5 0,-2 2 3 16,-1 1-1-16,3-4 0 0,-8 4-3 15,2-1-3-15,-12 1-3 0,25-1-1 0,-13 1 2 0,-12 0-1 16,15-4 0-16,-15 4-1 0,14 0-1 0,-14 0-1 15,0 0-1-15,13 0-4 0,-13 0 6 16,0 0-5-16,0 0 3 0,12-3-3 0,-12 3 3 0,0 0-5 16,0 0 1-16,0 0 2 0,0 0-1 0,0 0 2 15,0 0-1-15,0 0 2 0,0 0-3 0,0 0-17 16,0 0-16-16,0 0-14 0,0 0-20 0,0 0-14 16,0 0-16-16,0 0-32 0,-16 25-26 0,16-25-179 15,-14 7-363-15,14-7 161 0</inkml:trace>
  <inkml:trace contextRef="#ctx0" brushRef="#br0" timeOffset="2050.94">2175 4602 21 0,'0'0'187'15,"0"0"-11"-15,0 0-9 0,0 0-11 0,18-4-7 16,-18 4-9-16,0 0-7 0,0 0-9 0,0 0-10 16,17-4-3-16,-17 4-4 0,13 0-7 0,-13 0-2 15,16-1 2-15,-16 1-1 0,17-2-3 0,-5 1-4 16,0 0-4-16,-12 1 0 0,24-2-3 0,-8 1-6 0,0-3 1 15,-2-1-9-15,2 2-7 0,-1 2-6 16,3-1-3-16,-2 2-4 0,-2-2-8 0,-14 2-3 16,24-2 0-16,-9 2-9 0,-3-1-2 0,-12 1-1 0,25-3-5 15,-15 6 0-15,2-3-4 0,-12 0-3 0,20 1-1 16,-13 1-3-16,-7-2 1 0,18 4-4 16,-11-3 1-16,-7-1-7 0,14 4-8 0,-14-4-8 0,12 6-13 15,-12-6-12-15,7 5-8 0,-7-5-11 0,6 8-18 16,-6-8-17-16,6 7-18 0,-6-7-20 0,5 9-19 15,-5-9-28-15,4 9-211 0,-4-9-420 0,5 10 186 16</inkml:trace>
</inkml:ink>
</file>

<file path=ppt/ink/ink388.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in"/>
          <inkml:channel name="T" type="integer" max="2.14748E9" units="dev"/>
        </inkml:traceFormat>
        <inkml:channelProperties>
          <inkml:channelProperty channel="X" name="resolution" value="393.73947" units="1/cm"/>
          <inkml:channelProperty channel="Y" name="resolution" value="393.73947" units="1/cm"/>
          <inkml:channelProperty channel="F" name="resolution" value="249.9771" units="1/in"/>
          <inkml:channelProperty channel="T" name="resolution" value="1" units="1/dev"/>
        </inkml:channelProperties>
      </inkml:inkSource>
      <inkml:timestamp xml:id="ts0" timeString="2023-08-11T05:37:04.677"/>
    </inkml:context>
    <inkml:brush xml:id="br0">
      <inkml:brushProperty name="width" value="0.04667" units="cm"/>
      <inkml:brushProperty name="height" value="0.04667" units="cm"/>
      <inkml:brushProperty name="color" value="#3165BB"/>
      <inkml:brushProperty name="fitToCurve" value="1"/>
    </inkml:brush>
  </inkml:definitions>
  <inkml:trace contextRef="#ctx0" brushRef="#br0">2601 2375 113 0,'0'0'130'0,"0"0"-5"0,0 0 1 16,0 0-8-16,-6-8-9 0,6 8 3 0,0 0-6 15,0 0-7-15,0 0-6 0,0 0-1 0,0 0-6 16,0 0-5-16,0 0-5 0,0 0-8 0,0 0-1 16,0 0-2-16,0 0-12 0,0 0 0 15,0 0-7-15,0 0-7 0,0 0-2 0,0 0-4 0,0 0-4 16,0 0-1-16,0 0-6 0,0 0-1 15,0 0-1-15,0 0-4 0,0 0 0 0,0 0 11 0,0 0 2 16,0 0 3-16,0 0-1 0,0 0 2 0,0 0-3 16,0 0 2-16,0 0 1 0,33 12 0 0,-33-12-2 15,19 3-5-15,-10 1 0 0,3-3-5 0,0 4-1 16,3-5 0-16,3 2-5 0,-2 2 0 0,2-3-2 16,0 3-1-16,-1-2 1 0,2-1-2 0,0 3-3 15,1-2-1-15,-1-2 3 0,1 0-3 0,-1 0-2 16,-6 0 4-16,4 0-4 0,4-2 0 0,-3 1 7 15,-3 1 0-15,1-4 7 0,-6 2 7 0,-10 2 1 16,20 0 1-16,-20 0 4 0,13-4-5 0,-2 1-2 16,-11 3 1-16,15-2-4 0,-15 2-2 0,11-2 0 15,-11 2-1-15,0 0-2 0,15-3 0 0,-15 3-4 16,12 0 0-16,-12 0-2 0,0 0-3 0,21-2 3 16,-21 2-4-16,12 2 0 0,-12-2-1 0,17 0 2 15,-17 0-3-15,16 3 1 0,-9-3-2 0,-7 0 0 0,12 2 0 16,-12-2-1-16,11 2 0 0,-11-2 2 0,0 0-3 15,13 0 1-15,-13 0 1 0,0 0 0 16,0 0 4-16,0 0-4 0,0 0-7 0,0 0-23 16,0 0-28-16,0 0-31 0,0 0-30 0,0 0-42 0,0 0-30 15,0 0-231-15,-49 0-451 0,34 0 200 0</inkml:trace>
</inkml:ink>
</file>

<file path=ppt/ink/ink389.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in"/>
          <inkml:channel name="T" type="integer" max="2.14748E9" units="dev"/>
        </inkml:traceFormat>
        <inkml:channelProperties>
          <inkml:channelProperty channel="X" name="resolution" value="393.73947" units="1/cm"/>
          <inkml:channelProperty channel="Y" name="resolution" value="393.73947" units="1/cm"/>
          <inkml:channelProperty channel="F" name="resolution" value="249.9771" units="1/in"/>
          <inkml:channelProperty channel="T" name="resolution" value="1" units="1/dev"/>
        </inkml:channelProperties>
      </inkml:inkSource>
      <inkml:timestamp xml:id="ts0" timeString="2023-08-11T05:36:51.420"/>
    </inkml:context>
    <inkml:brush xml:id="br0">
      <inkml:brushProperty name="width" value="0.04667" units="cm"/>
      <inkml:brushProperty name="height" value="0.04667" units="cm"/>
      <inkml:brushProperty name="color" value="#3165BB"/>
      <inkml:brushProperty name="fitToCurve" value="1"/>
    </inkml:brush>
  </inkml:definitions>
  <inkml:trace contextRef="#ctx0" brushRef="#br0">1125 1320 78 0,'0'0'194'0,"-17"-12"-10"0,17 12-12 0,0 0-9 0,0 0-10 15,-6-7-11-15,6 7-10 0,0 0-8 0,0 0-11 16,0 0-2-16,0 0-13 0,-4-10-5 16,4 10-13-16,0 0-8 0,0 0-5 0,0 0-7 0,0 0-9 15,0 0-10-15,0 0-4 0,0 0-3 0,0 0-3 16,0 0-3-16,0 0-3 0,0 0 0 15,0 0-5-15,0 0-6 0,13 32 6 0,-13-32 0 16,11 14 0-16,-8-7-1 0,3 0-1 0,1 3 1 0,-1-5 0 16,3 4-2-16,-4 1 6 0,0-6-1 0,4 4-2 15,2 2 6-15,-2-5-1 0,1 2 6 0,-1-6-2 16,2 4 3-16,-2 0-2 0,1 1 4 0,3-1-4 16,-4-1 0-16,-1-3-7 0,4 3 2 0,1-3 0 15,1 4 1-15,1-5-5 0,1 0 0 0,-3 0-4 16,4 0 3-16,-1 0-6 0,1-4 2 0,-1 4-1 15,-1-2-4-15,-2-2 0 0,7-1 0 0,-4 2-5 0,-2-4 4 16,2 1-4-16,-4 1 2 0,4-1-1 0,-5-1 0 16,-2-1 1-16,4-2 1 0,-1-1-6 0,-5 3 6 15,2-5-3-15,-1 4 0 0,2-4-1 0,-4 2-2 16,0 0 0-16,0 2 3 0,-1 0-3 0,-2-1 2 16,3 2-2-16,-6 8-1 0,3-19 2 0,-3 10-2 15,0-1 0-15,0 10-2 0,-3-16-1 0,3 16 2 16,-6-18-2-16,1 11 2 0,-4 2-2 0,3-3-2 15,-7 3 3-15,2-2-3 0,-3 1-1 0,-3 1 3 16,1 1 1-16,2 1 0 0,-5 2 1 0,3-1-2 16,-4 2-1-16,-5-1 3 0,1 1-3 0,-1 1 1 15,2-1 0-15,1 3 0 0,-5-2-13 0,8 3-14 0,-7 3-8 16,7-1-17-16,-1 1-13 0,1-1-16 0,-3 5-18 16,1 0-19-16,3-3-13 0,-1 5-38 0,5 1-24 15,-5 3-172-15,8-2-396 0,-1-2 176 0</inkml:trace>
</inkml:ink>
</file>

<file path=ppt/ink/ink39.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in"/>
          <inkml:channel name="T" type="integer" max="2.14748E9" units="dev"/>
        </inkml:traceFormat>
        <inkml:channelProperties>
          <inkml:channelProperty channel="X" name="resolution" value="393.73947" units="1/cm"/>
          <inkml:channelProperty channel="Y" name="resolution" value="393.73947" units="1/cm"/>
          <inkml:channelProperty channel="F" name="resolution" value="249.9771" units="1/in"/>
          <inkml:channelProperty channel="T" name="resolution" value="1" units="1/dev"/>
        </inkml:channelProperties>
      </inkml:inkSource>
      <inkml:timestamp xml:id="ts0" timeString="2023-08-11T05:35:40.899"/>
    </inkml:context>
    <inkml:brush xml:id="br0">
      <inkml:brushProperty name="width" value="0.04667" units="cm"/>
      <inkml:brushProperty name="height" value="0.04667" units="cm"/>
      <inkml:brushProperty name="color" value="#3165BB"/>
      <inkml:brushProperty name="fitToCurve" value="1"/>
    </inkml:brush>
  </inkml:definitions>
  <inkml:trace contextRef="#ctx0" brushRef="#br0">84 22 2 0,'0'0'124'0,"7"-10"6"0,-7 10-29 16,0 0 6-16,0 0-3 0,8-7-8 0,-8 7-9 0,0 0-5 16,0 0 1-16,0 0-6 0,6-6-2 15,-6 6-8-15,0 0-6 0,0 0 9 0,0 0-3 16,0 0-8-16,0 0-7 0,0 0-4 0,0 0 3 0,0 0-6 15,0 0-2-15,0 0-9 0,0 0 0 0,0 0-9 16,0 0-2-16,0 0-3 0,0 0 0 16,0 0-8-16,0 0 5 0,0 0-1 0,0 0-12 0,0 0 12 15,6 23-2-15,-6-23-5 0,0 12 5 0,0-12-4 16,-3 17 2-16,3-17-3 0,-2 20 7 0,1-11-1 16,-2 2 4-16,3-11 3 0,-2 20 4 0,-1-9-6 15,0 4 0-15,-2-3 0 0,3-1-5 0,-1 1-2 16,3-12-3-16,-4 24-4 0,2-9 3 0,-2 1-1 15,-1 0 1-15,4-2 3 0,-2-1-8 0,-2 1 8 16,4 2-3-16,-2-1-2 0,3-1-1 0,-2-1 4 16,2 6-3-16,2-7 1 0,-4 8-1 0,1-6-2 15,1 3-2-15,0-3 1 0,0 3 3 0,-2-4 1 16,2 2-2-16,-3 3-2 0,2-1 4 0,-1-2-5 0,-2 2 3 16,1-3 0-16,0 2-3 0,0-1-2 15,-2 2 1-15,2 4-2 0,-3-6 5 0,2 1 2 0,2-1-4 16,-1-1 3-16,0 2-1 0,3-1 1 0,-4 1 0 15,3 0-3-15,-1-3 2 0,2 5 1 0,-3-4-3 16,2 4 0-16,1-7 1 0,1 5-3 0,-1 1 2 16,3 1-4-16,-3-4 5 0,2 3 0 0,2-2-2 15,-3 2-2-15,-1-2 2 0,0 2 1 0,2 3 0 16,-1-3-1-16,-1-1 2 0,3 3-2 0,0-1 1 16,-3-2 3-16,3-1-7 0,-1 3 2 0,-1-4 1 15,-1 3 0-15,3 1-3 0,-3-3 3 0,0 1 1 16,2 1-5-16,-1-1 3 0,1 3-1 0,1-5-3 15,-2 4 2-15,-1-1 3 0,2-3 1 0,-2 3-2 16,3-1-2-16,-2 0 4 0,2-1-1 0,-3 1-2 16,3-1 2-16,-1 1-2 0,-1-1-1 0,2 1 0 15,-1 0-1-15,-2 1 2 0,1-1 0 0,1-1-1 0,-2-1 5 16,3 3-4-16,-2-1 0 0,1 0 0 0,-2 3 2 16,0 3-4-16,0-4 5 0,3-1-3 0,-3 1 2 15,1-2-1-15,-1 3-1 0,2 2 2 0,-2-4 1 16,-2 5-1-16,2-6-2 0,0 5 2 0,0-3-1 15,0 0-1-15,0 4 1 0,0-6 2 0,-1 1 2 16,-2 1-5-16,6-1 0 0,-3 1-1 0,0 2-1 16,-3-2 5-16,3-1-4 0,-2 2-1 0,1-2 6 15,1 7-5-15,-3-2-1 0,0-2 1 0,3-2 1 16,1-1 3-16,-2 0 0 0,1 1-3 0,0 2-3 16,0 2 1-16,0 1 4 0,1-2 0 0,1 2-1 0,1-3 2 15,-3 4 0-15,1-6-2 0,4 0-7 16,-5-1 5-16,1 7 3 0,1-8 1 0,-1 3-2 0,-1-1-1 15,0-1 2-15,3 8-2 0,-3-4 3 16,0-4 0-16,0 1 0 0,0 1-1 0,3 5 0 16,0-2 0-16,-3-1-1 0,2-3-1 0,-1-1 0 0,-1-2-3 15,3 5 6-15,-1-2-3 0,-2 0 1 0,1-1 1 16,-1 0-1-16,2-3-2 0,-2 4 0 0,0-5-1 16,2 4 4-16,-2-3-2 0,0 1 4 0,0 1-4 15,0-3-2-15,2 3 2 0,-2 1 1 0,1-1 1 16,-2-3-2-16,5 4 3 0,-4-3 0 0,2 0-1 15,-2 3 1-15,0 1-2 0,0-1 3 0,0 0 0 16,3-1 1-16,-3 0-4 0,3 1-1 0,0-1 2 16,0 0-1-16,-2 0 1 0,2 3-2 0,0-2 3 15,-1 1 1-15,-2 0-1 0,0-3-6 0,4 1 2 0,-1 1-2 16,-3 0 5-16,2 1-2 0,-2-4 2 16,3 3-6-16,-2-1 5 0,-1-1-1 0,0 1 4 15,2-1-5-15,-2 1 3 0,-2-3 1 0,2 4-2 16,2-4-3-16,1 3 2 0,-6 1 3 0,6-4-2 0,-3 2-2 15,0 1 2-15,1 2-3 0,-1-2-4 16,0 0 7-16,2 2 1 0,-2-2 2 0,-2-1-1 0,4 0-1 16,-2 0 0-16,1 1-2 0,2-3 4 0,-3 4-4 15,0-1-1-15,2-3 2 0,-1 4 0 0,2-4 0 16,-3 3 1-16,0-2 0 0,0-1-3 0,2 4 5 16,-1-3 1-16,-2 4-5 0,1-1-1 0,0 0 2 15,1 2-6-15,-1-2 3 0,0 1 4 0,0-1 0 16,0 0-7-16,0 0 6 0,0-2 1 0,-1 3-8 15,-1-2 8-15,2 0 0 0,0 2 0 0,2-2-1 16,-2 3 1-16,1-1 0 0,-1-4-1 0,3 8 1 16,-1-5 1-16,-1 1-1 0,-1 0-4 0,2-1 6 15,1 3-4-15,-3-6 1 0,0 3 0 0,3-2-2 16,0 2 1-16,-3-2 2 0,1 2-2 0,-1 1 2 16,2-1-1-16,-1 1-1 0,2-3-2 0,-3 3 5 15,0-2-3-15,3-1-1 0,-3 1 1 0,3-3 1 0,0 0-5 16,-2 3 7-16,4 0 2 0,-4-2-3 0,-1 0-3 15,0-4 2-15,5 2-2 0,-5 0 2 16,1 0-3-16,-1-1 4 0,2 2-2 0,-2 0-1 0,0-2 2 16,0-11 2-16,0 20-1 0,0-5-4 0,3-6 0 15,-3-9 3-15,0 23 1 0,0-10 1 0,-3-3-2 16,6 1 2-16,-6 3-2 0,6-3 1 0,-3 0-2 16,1 2-2-16,-1-2 3 0,5 2-1 0,-4 1 0 15,-1-5 6-15,5 4-3 0,-4 1-2 0,1-2-2 16,-1 3 5-16,2-7 1 0,-1 3-2 0,-2 2-1 0,1-2 1 15,2 4 0-15,-1-1-1 0,-2-1-1 16,0 1 7-16,0 2-2 0,0-16 2 0,-2 19-2 16,2-7 0-16,0 0 2 0,0 2-2 0,0-14-3 0,0 21 5 15,0-12-5-15,0-9 5 0,2 18-4 0,-2-8 2 16,1 1 1-16,-1-11 2 0,2 18-1 16,1-9-2-16,-3-9-1 0,1 20 1 0,1-11 1 0,1 1 2 15,-3-10-3-15,1 18 3 0,1-7-3 0,-2-11 1 16,1 14-2-16,2-3-1 0,-3-11 1 0,2 18-1 15,-2-10 4-15,0-8-4 0,1 18 1 0,2-7-5 16,-3-11 4-16,0 20 3 0,0-12-2 0,0-8 0 16,-3 18-1-16,3-8-1 0,0-10 3 0,-1 22 1 15,1-12-3-15,-2 1-1 0,2-11 1 0,-4 20-2 16,4-9 3-16,0-1-3 0,0-10 0 0,-2 21 2 16,2-12-1-16,0-9 2 0,2 24-3 0,-2-13 2 15,0-3 1-15,1 2-3 0,-1-10 3 0,0 21-3 16,3-7 1-16,-3-5 2 0,0 0-1 0,2 6-3 15,-2-5 1-15,0-10-2 0,-2 20 2 0,4-10 3 16,-2 1-2-16,0-11-1 0,-2 18-3 0,4-8 5 0,-2 0-6 16,0-10 4-16,1 18 0 0,2-8 2 0,-3-10-3 15,2 17 3-15,-1-10 0 0,-1-7-1 0,4 14-1 16,-4-6 2-16,0-8 2 0,3 14-2 0,0-5-1 16,-3-9 3-16,2 13-2 0,-2-13 1 0,4 16 0 15,-2-9-1-15,-2-7-1 0,1 11 1 0,-1-11 0 16,2 13-1-16,-2-13 1 0,0 11-1 0,0-11 0 15,4 11-1-15,-4-11 1 0,2 13 1 0,-2-13-4 16,4 11 3-16,-4-11-2 0,0 11-1 0,0-11 5 16,2 9-4-16,-2-9 1 0,0 15 3 0,0-15-3 0,1 10 1 15,-1-10 0-15,3 10 1 0,-3-10-1 16,2 11 1-16,-2-11-3 0,1 13 0 0,-1-13 1 16,3 12 4-16,-3-12-3 0,2 11-1 0,-2-11 1 0,0 16-1 15,0-16 2-15,6 12-2 0,-6-12 0 0,1 13 4 16,-1-13-5-16,0 11 4 0,2-1-3 15,-2-10 1-15,3 16 0 0,-3-16 1 0,0 12-2 16,0-12 3-16,1 14-2 0,-1-14 1 0,3 17-2 0,0-7-1 16,-3-10 2-16,0 11 0 0,0-11-3 0,2 10 2 15,-2-10-2-15,0 15 4 0,0-15 0 0,4 14-3 16,-4-14 0-16,2 13 0 0,-1-5-1 0,-1-8 3 16,2 14 0-16,-2-14-3 0,3 13 2 0,-3-13-1 15,1 11 3-15,-1-11 2 0,2 15-2 0,-2-15 3 16,6 10-3-16,-6-10 0 0,3 15-2 0,-3-15 4 15,0 12-2-15,0-12 3 0,1 10-2 0,-1-10 0 16,1 15-4-16,-1-15 5 0,0 9-2 0,0-9 0 16,0 12-1-16,0-12 0 0,-1 14 0 0,1-14-1 15,0 13 2-15,0-13-2 0,-1 11 0 0,1-11 4 16,0 14-4-16,0-14 5 0,0 13-4 0,0-13 3 16,1 13-4-16,-1-13 3 0,1 12-2 0,-1-12 2 0,2 11-2 15,-2-11 3-15,0 0-4 0,3 11 3 16,-3-11-1-16,0 0 0 0,1 11 1 0,-1-11-1 15,0 0 6-15,0 0 2 0,0 0 0 0,0 0 2 0,0 0-2 16,0 12 2-16,0-12-1 0,0 0 0 0,0 0-1 16,0 0-1-16,0 0-4 0,0 0 5 0,0 0-5 15,0 0 0-15,-4 12 0 0,4-12 0 0,0 0-2 16,0 0 1-16,-3 11 1 0,3-11 0 0,-4 8-4 16,4-8-1-16,0 0 1 0,-8 15 0 0,8-15-2 15,-4 8 3-15,4-8-2 0,-3 8-2 0,3-8 4 16,0 0 1-16,-6 12-3 0,6-12-1 0,0 0-6 15,-5 10 7-15,5-10-2 0,-3 9 0 0,3-9 2 16,0 0 1-16,-1 11 2 0,1-11-3 0,-6 8-4 16,6-8 4-16,0 0-3 0,-5 11 4 0,5-11-4 15,0 0 2-15,-6 6-1 0,6-6 3 0,0 0-2 16,0 0-1-16,0 0 5 0,0 0 2 0,0 0-3 16,0 0 5-16,0 0 4 0,0 0 2 0,0 0 4 0,0 0-9 15,0 0 5-15,0 0-4 0,0 0 4 0,0 0 2 16,0 0-6-16,0 0 0 0,0 0 4 15,0 0-11-15,0 0 8 0,0 0-7 0,0 0 1 0,0 0-4 16,0 0-1-16,0 0 2 0,0 0-2 0,0 0-5 16,0 0-10-16,0 0-11 0,0 0-13 0,0 0-13 15,0 0-24-15,0 0-23 0,0 0-26 0,0 0-31 16,0 0-28-16,0 0-19 0,0 0-61 0,0 0-161 16,0 0-459-16,0 0 203 0</inkml:trace>
</inkml:ink>
</file>

<file path=ppt/ink/ink390.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in"/>
          <inkml:channel name="T" type="integer" max="2.14748E9" units="dev"/>
        </inkml:traceFormat>
        <inkml:channelProperties>
          <inkml:channelProperty channel="X" name="resolution" value="393.73947" units="1/cm"/>
          <inkml:channelProperty channel="Y" name="resolution" value="393.73947" units="1/cm"/>
          <inkml:channelProperty channel="F" name="resolution" value="249.9771" units="1/in"/>
          <inkml:channelProperty channel="T" name="resolution" value="1" units="1/dev"/>
        </inkml:channelProperties>
      </inkml:inkSource>
      <inkml:timestamp xml:id="ts0" timeString="2023-08-11T05:35:06.423"/>
    </inkml:context>
    <inkml:brush xml:id="br0">
      <inkml:brushProperty name="width" value="0.04667" units="cm"/>
      <inkml:brushProperty name="height" value="0.04667" units="cm"/>
      <inkml:brushProperty name="color" value="#3165BB"/>
      <inkml:brushProperty name="fitToCurve" value="1"/>
    </inkml:brush>
  </inkml:definitions>
  <inkml:trace contextRef="#ctx0" brushRef="#br0">3625 2518 47 0,'0'0'83'0,"-10"-4"-7"0,10 4-1 0,0 0-16 16,0 0 3-16,-14-2-9 0,14 2-11 0,0 0 3 0,0 0-6 15,0 0 2-15,0 0-8 0,0 0-4 0,0 0 7 16,0 0 9-16,0 0-1 0,0 0-6 0,0 0 4 16,0 0-4-16,0 0-2 0,0 0 3 0,0 0 9 15,0 0-4-15,0 0 0 0,-6-7 6 0,6 7 3 16,0 0 0-16,0 0-4 0,0 0 7 0,0 0 2 15,0 0-1-15,0 0 0 0,11-21 0 0,-11 21 3 16,0 0-3-16,6-8-3 0,-6 8-3 0,0 0 3 16,0 0-4-16,3-9-8 0,-3 9 3 0,0 0 4 15,0 0 3-15,0-14-3 0,0 14-2 0,0 0-2 16,0 0-3-16,0 0 1 0,6-8 0 0,-6 8-3 16,0 0 1-16,0 0-5 0,0 0 4 0,0 0-9 0,0 0 5 15,0 0-6-15,0 0 3 0,0 0-1 0,0 0-2 16,0 0-3-16,0 0 0 0,0 0-3 0,0-13 2 15,0 13-2-15,0 0 2 0,0 0 0 0,0 0 6 16,0 0-3-16,0 0 1 0,0 0-2 0,0 0-1 16,0 0-1-16,0 0 1 0,0 0-2 0,0 0-2 15,0 0-2-15,0 0 1 0,0 0-3 0,0 0-2 16,3-13-2-16,-3 13 1 0,0 0-4 0,0 0-2 16,0 0-3-16,0 0 1 0,0 0-5 0,0 0 2 15,0 0 0-15,0 0-5 0,0 0 3 0,0 0 1 0,0 0-1 16,0 0 0-16,0 0-2 0,4 31 0 15,-4-31 1-15,3 13-2 0,-3-13-1 0,0 13 5 16,0-13-4-16,0 15 0 0,0-15-1 0,0 10 2 0,0-10 0 16,2 17-2-16,-2-17 1 0,0 15 3 0,0-7-2 15,0-8 1-15,-2 16-2 0,2-16 3 0,0 12-1 16,0-12-1-16,0 14 4 0,0-14-2 0,0 16-1 16,0-16 0-16,2 12 1 0,-2-12-2 0,0 13 2 15,0-13 2-15,0 17-4 0,0-17 2 0,-2 18 0 16,2-18 1-16,0 10-2 0,0-10-2 0,0 11 2 15,0-11 2-15,0 12 2 0,0-12-2 0,2 12-4 16,-2-12 6-16,1 13-7 0,-1-13 2 0,0 0 0 0,3 11 0 16,-3-11 0-16,3 11 2 0,-3-11 0 15,0 11-1-15,0-11-2 0,5 9 3 0,-5-9 1 16,3 11-3-16,-3-11 0 0,0 0 3 0,4 15-2 0,-4-15 5 16,3 6 0-16,-3-6-2 0,0 0 0 0,4 14 6 15,-4-14-4-15,0 0-5 0,5 9 8 0,-5-9-3 16,0 0-7-16,6 8 6 0,-6-8-1 0,0 0 1 15,3 8-1-15,-3-8 5 0,0 0-2 16,0 0-4-16,1 11 2 0,-1-11-1 0,0 0-5 0,0 0 4 16,5 11 2-16,-5-11 3 0,0 0-5 0,0 0 5 15,1 9-3-15,-1-9 5 0,0 0-5 0,0 0-1 16,0 0 3-16,0 14-4 0,0-14 3 0,0 0-2 16,0 0 3-16,0 0 1 0,0 0-2 0,0 14 0 0,0-14 0 15,0 0-3-15,0 0 2 0,0 0-2 16,0 0 2-16,0 10-3 0,0-10 0 0,0 0 3 15,0 0-2-15,0 0 1 0,0 0-1 0,0 0-8 16,0 0 8-16,0 11 5 0,0-11-6 0,0 0 5 16,0 0 3-16,0 0-8 0,0 0 10 0,0 0-6 0,0 0 0 15,-1 15 0-15,1-15-4 0,0 0-1 0,0 0 7 16,0 0 1-16,0 0-3 0,0 0 3 0,0 0 2 16,0 0 10-16,0 0-8 0,0 0 1 0,0 0 4 15,0 0 3-15,0 0 0 0,0 0 0 0,0 0 4 16,1 10 1-16,-1-10-5 0,0 0 1 0,0 0-2 15,0 0 9-15,0 0-16 0,0 0 4 0,0 0-2 16,0 0-10-16,0 0 6 0,0 0-3 0,0 0 1 16,0 0-4-16,0 0 1 0,0 0 2 0,0 0-14 15,0 0 21-15,0 0-16 0,0 0 8 0,0 0-5 0,0 0 2 16,0 0-7-16,0 0-12 0,0 0-27 16,0 0-17-16,0 0-29 0,0 0-23 0,0 0-35 15,0 0-50-15,0 0-67 0,0 0-301 0,0 0-609 0,0 0 270 16</inkml:trace>
</inkml:ink>
</file>

<file path=ppt/ink/ink391.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in"/>
          <inkml:channel name="T" type="integer" max="2.14748E9" units="dev"/>
        </inkml:traceFormat>
        <inkml:channelProperties>
          <inkml:channelProperty channel="X" name="resolution" value="393.73947" units="1/cm"/>
          <inkml:channelProperty channel="Y" name="resolution" value="393.73947" units="1/cm"/>
          <inkml:channelProperty channel="F" name="resolution" value="249.9771" units="1/in"/>
          <inkml:channelProperty channel="T" name="resolution" value="1" units="1/dev"/>
        </inkml:channelProperties>
      </inkml:inkSource>
      <inkml:timestamp xml:id="ts0" timeString="2023-08-11T05:36:53.714"/>
    </inkml:context>
    <inkml:brush xml:id="br0">
      <inkml:brushProperty name="width" value="0.04667" units="cm"/>
      <inkml:brushProperty name="height" value="0.04667" units="cm"/>
      <inkml:brushProperty name="color" value="#3165BB"/>
      <inkml:brushProperty name="fitToCurve" value="1"/>
    </inkml:brush>
  </inkml:definitions>
  <inkml:trace contextRef="#ctx0" brushRef="#br0">5506 3165 129 0,'0'0'183'16,"0"0"-20"-16,0 0-8 0,0 0-17 0,0 0-14 0,0 0-11 15,-12 2-18-15,12-2-7 0,0 0-3 0,0 0-10 16,-6 7 3-16,6-7-4 0,0 0-7 0,-4 12 1 16,4-12-10-16,0 0-3 0,-1 15 0 0,1-15-7 15,1 14 0-15,-1-14-6 0,4 14-2 0,-4-14 2 16,2 18-3-16,1-8 1 0,0-1-3 0,4 3 0 15,-1-2-2-15,2 3 3 0,2-4 2 0,-1 1-4 16,2 1-5-16,2-1-3 0,3-3 1 0,2 2-2 16,-1 0 0-16,1-3-2 0,0 0 2 0,5 1-7 15,1 0-2-15,-4-2 1 0,-1-3-4 0,6 2 2 16,-1-4-5-16,-4 0 0 0,-2 0-1 0,-4 0 4 16,6-4-2-16,-2 3-1 0,-5-4 5 0,2 1 3 0,0-2 2 15,-5 1-4-15,-1-1 3 0,5-1-4 16,-1-3-3-16,-1-1 1 0,-3 0-1 0,0 3-5 15,0-4 3-15,-2 1-1 0,1-2-1 0,-2 3 0 0,0-1 0 16,-5 0-2-16,4 1-1 0,-4-1 3 0,2 0-4 16,-3 11 0-16,-3-19-3 0,3 19 1 0,-7-19-3 15,1 8 1-15,0 4-3 0,-2-3 2 0,1 3 0 16,-6 0-1-16,-2 0 1 0,-3 2 0 0,-2 0-1 16,1 0 0-16,0 2 0 0,1 0 0 0,-5 0-8 15,4 2-9-15,1 1-3 0,-4 1-6 0,-1 2-12 16,-3-2-8-16,5 2-8 0,1 1-16 0,1-1-18 15,-1 3-10-15,-5 3-16 0,6-3-23 0,2 1-17 16,-2 0-194-16,1 0-376 0,5 3 167 0</inkml:trace>
</inkml:ink>
</file>

<file path=ppt/ink/ink392.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in"/>
          <inkml:channel name="T" type="integer" max="2.14748E9" units="dev"/>
        </inkml:traceFormat>
        <inkml:channelProperties>
          <inkml:channelProperty channel="X" name="resolution" value="393.73947" units="1/cm"/>
          <inkml:channelProperty channel="Y" name="resolution" value="393.73947" units="1/cm"/>
          <inkml:channelProperty channel="F" name="resolution" value="249.9771" units="1/in"/>
          <inkml:channelProperty channel="T" name="resolution" value="1" units="1/dev"/>
        </inkml:channelProperties>
      </inkml:inkSource>
      <inkml:timestamp xml:id="ts0" timeString="2023-08-11T05:36:54.731"/>
    </inkml:context>
    <inkml:brush xml:id="br0">
      <inkml:brushProperty name="width" value="0.04667" units="cm"/>
      <inkml:brushProperty name="height" value="0.04667" units="cm"/>
      <inkml:brushProperty name="color" value="#3165BB"/>
      <inkml:brushProperty name="fitToCurve" value="1"/>
    </inkml:brush>
  </inkml:definitions>
  <inkml:trace contextRef="#ctx0" brushRef="#br0">136 43 74 0,'0'0'205'0,"-12"-4"-16"0,12 4-15 0,-12-5-11 16,12 5-20-16,-11-1-13 0,11 1-15 0,0 0-6 16,-18 1-12-16,18-1-10 0,-13 5-8 0,4-3-4 15,9-2-11-15,-12 11-3 0,5-6-7 0,1 2-1 16,0-1-11-16,6-6-2 0,-12 17-1 0,10-9-8 15,-2 3 0-15,1-3-4 0,0 1-7 0,3-9 4 16,-5 24-1-16,2-13-2 0,3 0-1 0,3 3-1 0,-1-2-1 16,-1 0-5-16,4 2 3 0,-2-4 0 15,3 1-5-15,-2-4 3 0,2 1 0 0,0 4-3 16,2-4 1-16,-2-1-2 0,3 3 2 0,-1-3-3 0,4-2 0 16,5 2 1-16,-4-5-2 0,2 5-1 0,0-4 1 15,4-2 0-15,-4 2-3 0,5-3-2 0,-1 0 2 16,-1-4 1-16,3 3-1 0,-2-4 0 0,1-3-2 15,-4 1 0-15,2 1 2 0,4-5-4 0,-4 4 3 16,2-4 0-16,-5 1-2 0,1-1 3 0,0-6-1 16,-4 4-2-16,-3 1 0 0,3-1-1 0,-6-2 0 15,2 1 1-15,-2 2 2 0,0 0-2 0,-5 2 2 16,3-3 0-16,-5 1-1 0,1 12-1 0,-6-22 0 16,2 11 0-16,1-1-3 0,-8 2-1 0,7 1-1 15,-4 2 6-15,-1 1-6 0,-6-1 3 0,-1 1-3 16,0 1 4-16,-1-1-4 0,2 5-7 0,-4 0-8 15,-1 0-8-15,4 1-15 0,-3 1-11 0,1 0-12 16,-2 0-12-16,4 5-1 0,-3-1-34 0,-1-2-1 16,4 4-29-16,-1 0-154 0,-1-3-319 0,2 3 141 0</inkml:trace>
</inkml:ink>
</file>

<file path=ppt/ink/ink393.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in"/>
          <inkml:channel name="T" type="integer" max="2.14748E9" units="dev"/>
        </inkml:traceFormat>
        <inkml:channelProperties>
          <inkml:channelProperty channel="X" name="resolution" value="393.73947" units="1/cm"/>
          <inkml:channelProperty channel="Y" name="resolution" value="393.73947" units="1/cm"/>
          <inkml:channelProperty channel="F" name="resolution" value="249.9771" units="1/in"/>
          <inkml:channelProperty channel="T" name="resolution" value="1" units="1/dev"/>
        </inkml:channelProperties>
      </inkml:inkSource>
      <inkml:timestamp xml:id="ts0" timeString="2023-08-11T05:36:52.537"/>
    </inkml:context>
    <inkml:brush xml:id="br0">
      <inkml:brushProperty name="width" value="0.04667" units="cm"/>
      <inkml:brushProperty name="height" value="0.04667" units="cm"/>
      <inkml:brushProperty name="color" value="#3165BB"/>
      <inkml:brushProperty name="fitToCurve" value="1"/>
    </inkml:brush>
  </inkml:definitions>
  <inkml:trace contextRef="#ctx0" brushRef="#br0">822 1161 140 0,'-15'-2'171'0,"15"2"-18"0,0 0-12 0,-12 4-14 16,12-4-8-16,-9 7-7 0,9-7-6 0,-12 7 0 0,8-1-5 16,4-6-11-16,-6 12-9 0,3-5-8 0,-3 3 0 15,6-10-8-15,-6 18-6 0,3-11-6 16,3-7-2-16,-6 19 0 0,6-11-14 0,0-8 9 0,0 17-6 16,0-6 3-16,3-1 2 0,-3-10 1 15,4 18-2-15,-1-9 5 0,2-2 1 0,2-1 1 16,1-1-8-16,2 1 1 0,4 1-4 0,-1 0 1 0,2-6-7 15,3 4-3-15,1 0-5 0,1-1 1 0,-3-3-3 16,3-1 0-16,4 0-4 0,3 0-1 16,-7-1-3-16,6-3-3 0,-7 1 3 0,1-3-1 0,-1 2-3 15,-1 1 1-15,0-4 2 0,-3-1-2 0,3 2-1 16,-4 1 6-16,-2-4 5 0,0 0-1 0,-3 2-1 0,2-1-2 16,-4 1-3-16,1-4 3 0,-2 1-4 15,0-1-2-15,-3 3-2 0,0-1 1 0,-3 9-3 16,1-21 1-16,-1 21-5 0,-4-18-1 0,1 11-1 0,3 7 3 15,-11-17-1-15,5 10-1 0,0 0-1 0,-3 3 0 16,-1-5-2-16,1 4 1 0,0-2-3 0,-5 1-6 16,1 0-7-16,-3 4-5 0,1-1-15 0,0-1-4 15,-2 4-10-15,1 0-10 0,-2 0-7 0,2 2-11 16,-4 1-11-16,2 1-14 0,1 2-6 0,-1-3-18 16,0 1-9-16,-2 3-13 0,1-1-187 0,0 1-363 15,2-2 161-15</inkml:trace>
</inkml:ink>
</file>

<file path=ppt/ink/ink394.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in"/>
          <inkml:channel name="T" type="integer" max="2.14748E9" units="dev"/>
        </inkml:traceFormat>
        <inkml:channelProperties>
          <inkml:channelProperty channel="X" name="resolution" value="393.73947" units="1/cm"/>
          <inkml:channelProperty channel="Y" name="resolution" value="393.73947" units="1/cm"/>
          <inkml:channelProperty channel="F" name="resolution" value="249.9771" units="1/in"/>
          <inkml:channelProperty channel="T" name="resolution" value="1" units="1/dev"/>
        </inkml:channelProperties>
      </inkml:inkSource>
      <inkml:timestamp xml:id="ts0" timeString="2023-08-11T05:35:48.947"/>
    </inkml:context>
    <inkml:brush xml:id="br0">
      <inkml:brushProperty name="width" value="0.04667" units="cm"/>
      <inkml:brushProperty name="height" value="0.04667" units="cm"/>
      <inkml:brushProperty name="color" value="#3165BB"/>
      <inkml:brushProperty name="fitToCurve" value="1"/>
    </inkml:brush>
    <inkml:brush xml:id="br1">
      <inkml:brushProperty name="width" value="0.04667" units="cm"/>
      <inkml:brushProperty name="height" value="0.04667" units="cm"/>
      <inkml:brushProperty name="color" value="#ED1C24"/>
      <inkml:brushProperty name="fitToCurve" value="1"/>
    </inkml:brush>
  </inkml:definitions>
  <inkml:trace contextRef="#ctx0" brushRef="#br0">686 350 30 0,'0'0'206'0,"0"0"-12"0,0 0-15 16,0 0-13-16,0 0-18 0,0 0-11 0,0 0-13 15,0 0-16-15,0 0-4 0,0 0-9 0,0 0-8 16,0 0-4-16,0 0-5 0,0 0-7 0,36-7-5 15,-36 7-7-15,0 0-4 0,19-2-7 0,-19 2-5 16,12-3-3-16,-12 3-5 0,15-1-4 0,-15 1-3 16,16 0-1-16,-16 0 0 0,14 1-1 0,-14-1-3 15,13 3-2-15,-13-3 0 0,15 0 4 0,-15 0 0 16,18 1 0-16,-18-1 0 0,14 1 1 0,-14-1-6 16,14 0 5-16,-14 0 1 0,15 2 0 0,-15-2-4 0,14 0 5 15,-14 0 1-15,13-2-1 0,-13 2 0 16,0 0-3-16,14 3-6 0,-14-3 0 0,0 0 1 15,12 0 0-15,-12 0-5 0,0 0 1 0,0 0-4 0,0 0 0 16,13 2-1-16,-13-2-3 0,0 0 0 0,0 0 1 16,0 0-3-16,0 0 3 0,0 0-2 0,0 0-1 15,0 0 1-15,0 0-4 0,0 0 0 0,0 0 3 16,13 0-2-16,-13 0 2 0,0 0-5 0,0 0 4 16,0 0-8-16,0 0-10 0,0 0-16 0,0 0-4 15,0 0-18-15,0 0-22 0,0 0-12 0,0 0-19 16,0 0-15-16,0 0-21 0,0 0-36 0,0 0-175 15,0 0-381-15,0 0 169 0</inkml:trace>
  <inkml:trace contextRef="#ctx0" brushRef="#br0" timeOffset="413.2">740 553 109 0,'6'7'185'15,"-6"-7"-17"-15,0 0-8 0,7 5-5 0,-7-5-9 16,0 0-14-16,0 0 1 0,12 3-7 0,-12-3-7 15,0 0 2-15,13-2-8 0,-13 2-3 0,0 0-8 16,17-4-2-16,-17 4-4 0,19-1-9 0,-8 0-5 16,-11 1-3-16,21-2-6 0,-21 2-4 0,20 0-10 15,-8 0-3-15,-12 0-6 0,23 0-5 0,-11 2-3 16,-12-2-3-16,21-2-8 0,-11 2 0 0,-1 3-5 16,-9-3-4-16,19 1-1 0,-8 2-1 0,-11-3-4 0,13 1 1 15,-13-1-7-15,11 3 4 0,-11-3-2 16,10 4-4-16,-10-4-9 0,0 0-8 0,12 3-3 15,-12-3-7-15,0 0-10 0,4 10-15 0,-4-10-12 0,0 0-22 16,0 0-21-16,0 11-23 0,0-11-15 0,0 0-28 16,0 0-205-16,0 0-399 0,0 0 177 15</inkml:trace>
  <inkml:trace contextRef="#ctx0" brushRef="#br0" timeOffset="2340.92">4052-56 22 0,'0'0'151'15,"0"0"-6"-15,0 0-7 0,0 0-6 0,0 0-7 16,0 0-11-16,0 0-18 0,0 0 10 0,0 0-14 15,0 0-2-15,0 0-4 0,0 0-7 0,0 0-1 16,0 0-5-16,0 0-5 0,0 0-1 0,0 0 0 16,0 0 1-16,0 0-3 0,0 0 4 0,0 0 7 15,0 0 3-15,0 0-3 0,0 0-8 0,0 0-5 0,0 0-7 16,0 0-2-16,0 0-11 0,0 0-2 16,0 0-3-16,0 0-3 0,19-24-5 0,-19 24-2 15,11-12-3-15,-5 4-2 0,0 1-2 0,1-1 1 0,1-3-4 16,1 1-1-16,1 0-1 0,-2-1-3 0,1-1 1 15,2 3-3-15,0-1 1 0,-4 2-3 16,1-2 0-16,1-1 4 0,0 2-4 0,-2 0 1 0,-1 2 1 16,-6 7-1-16,9-10 1 0,-3 7 5 0,-6 3-6 15,6-10 2-15,-6 10-5 0,0 0-3 0,7-8 0 16,-7 8 1-16,0 0-8 0,0 0 5 0,0 0 1 16,0 0-2-16,0 0-1 0,0 0 3 0,0 0-4 15,0 0-1-15,0 0 5 0,0 0 0 0,0 0-3 16,-10 35 2-16,7-21-4 0,0-3 0 0,0 2 0 15,2 0 5-15,-4 2-2 0,2 0 2 16,-1 2-1-16,1 1 1 0,-2-1 0 0,1 1 4 0,2 1 1 16,-5 3 5-16,2-4 0 0,2-1 3 0,-1 4 1 0,-1-4 6 15,4 1 1-15,-2-2-1 0,-2 1 1 0,4-1 0 16,-4-1-1-16,4 1 3 0,-1-1-5 0,-1 1 3 16,0-1 0-16,3-2-5 0,-2-2-2 0,2 1 4 15,0 1-5-15,0-13 4 0,2 18-4 0,1-10 1 16,-3-8-3-16,0 15 4 0,0-15-10 0,3 14 6 15,-3-14-6-15,2 5 3 0,-2-5-2 0,3 12-2 16,-3-12 0-16,0 0-1 0,4 8 0 0,-4-8 0 16,0 0-3-16,2 11 2 0,-2-11-2 0,0 0-1 15,6 8 4-15,-6-8-15 0,0 0-18 0,0 0-10 16,0 13-14-16,0-13-15 0,0 0-24 0,0 0-22 16,-6 16-26-16,6-16-40 0,0 0-29 0,-3 15-231 15,3-15-474-15,0 0 210 0</inkml:trace>
  <inkml:trace contextRef="#ctx0" brushRef="#br0" timeOffset="4090.84">6769 314 180 0,'-19'-6'169'15,"19"6"-19"-15,0 0-11 0,0 0-18 0,0 0-1 16,0 0-8-16,0 0-7 0,6-18-5 0,-6 18-4 16,0 0-9-16,0 0-8 0,7-15-6 0,-7 15-3 15,6-11-4-15,-6 11-9 0,6-6-11 0,-6 6 5 16,8-8-8-16,-8 8-4 0,12-10-5 0,-12 10-2 15,10-7-2-15,-4 5-5 0,-6 2-6 0,19-9 1 0,-11 7-3 16,4-2 2-16,1 1-3 0,-5 2 0 16,7-2-5-16,-2 2-1 0,4 1-3 0,-17 0 5 0,25-1-5 15,-12 1-1-15,-4 0-2 0,-9 0 1 0,24 1 0 16,-15 0-2-16,-9-1-1 0,19 3-6 0,-11-2 8 16,-8-1-2-16,12 6 3 0,-12-6-2 0,7 8-5 15,-1-2 3-15,-6-6 2 0,6 15-3 0,-6-8 3 16,0-7 3-16,-6 20 2 0,6-9 5 0,-6 2-2 15,-1 0 2-15,-2 3-5 0,1 1 7 0,-1-3-1 16,-1 3-2-16,-2-3 1 0,-4 7 1 0,2-1 2 16,-2-1 0-16,-1 0-1 0,-2-1-6 0,0-1 5 15,-1-1-3-15,-2 4-2 0,3-3 2 0,-1-5-1 16,-2 3-1-16,2 0 3 0,-2 1-7 0,6-7-1 16,-4 8-10-16,4-5 12 0,2-1-1 0,-2-2-2 15,3 1 0-15,-2-3 3 0,4-2 1 0,2 0-2 0,2 0-4 16,7-5 4-16,-12 6-1 0,12-6 5 15,-8 8-1-15,8-8 6 0,-9 3-2 0,9-3 4 16,0 0-2-16,0 0-3 0,0 0 1 0,0 0-1 16,0 0-2-16,0 0-1 0,0 0-2 0,0 0 1 0,32-12-3 15,-22 10 0-15,7-3 1 0,-5 2-5 16,7-1 4-16,-1 3-1 0,0 1-2 0,9-5 1 0,-5 5-1 16,5-2-1-16,-2-2 2 0,3 4-1 0,-1-1-1 15,2-2 2-15,-2 3 1 0,-2 0-1 0,0 0-5 16,2 0 4-16,-8 3-3 0,1-2 4 0,-1-1-2 15,1 0-3-15,-4 0 4 0,-4 1 4 0,1-1-6 16,1 0-1-16,-14 0 4 0,16 3-4 0,-16-3 3 16,14 0-1-16,-14 0-2 0,12 2 0 0,-12-2 2 15,0 0-4-15,10 5-8 0,-10-5-8 0,9 2-10 16,-9-2-12-16,0 0-11 0,10 10-15 0,-10-10-17 16,0 8-20-16,0-8-19 0,0 0-25 0,6 11-185 0,-6-11-360 15,6 6 159-15</inkml:trace>
  <inkml:trace contextRef="#ctx0" brushRef="#br0" timeOffset="5674.65">9476 275 11 0,'0'0'173'0,"0"0"-2"16,0 0-6-16,0-14-14 0,0 14-12 0,0 0-13 15,0 0-7-15,2-17-15 0,-2 17-6 0,0 0-5 16,4-11-7-16,-4 11-9 0,0 0-11 0,8-11-7 16,-8 11-2-16,7-7-7 0,-7 7-1 0,9-7-8 0,0 5-4 15,-9 2-2-15,16-8-3 0,-4 7-5 0,-3-1-2 16,3-1-3-16,3 2-4 0,-1-2 1 16,2 0-3-16,-1 2 1 0,-2-1-5 0,5 2-2 0,-3-1 2 15,1-2-2-15,1 2-3 0,-17 1-5 0,19 0 3 16,-7 0-1-16,-12 0-1 0,20-1 3 0,-20 1-4 15,13 1 2-15,-13-1 3 0,10 5-7 0,-10-5-1 16,11 6 5-16,-11-6-2 0,3 8-1 0,-3-8 1 16,0 12 2-16,0-12 5 0,-5 15-4 0,-1-5 0 15,2-3 0-15,-3 1 1 0,-1 5 0 0,1-6-4 16,-5 2 2-16,1 2 3 0,1 0-4 0,-2-2 3 16,1 2-4-16,2-4 4 0,2 4-6 0,0-5 3 15,-1-1 1-15,-1 4-3 0,5-3 2 0,4-6 2 0,-11 7 0 16,11-7-1-16,-9 7 1 0,9-7-13 15,-6 6 10-15,6-6 2 0,0 0 0 0,-6 7 3 16,6-7-2-16,0 0-2 0,0 0 3 0,0 0-2 0,0 0 1 16,0 0-6-16,0 0 2 0,0 0 0 0,33-3 2 15,-33 3 0-15,20-3-1 0,-10 3-1 0,6-3-1 16,-2-1-2-16,-4 4 1 0,-10 0 1 0,24-1-2 16,-9-1-1-16,-3 1 4 0,3 1-1 0,1 0 1 15,-7 1-1-15,-9-1-3 0,23 2 3 0,-11 2-3 16,-2-3 6-16,-1 1-6 0,-9-2-10 0,18 5 15 15,-12 1 1-15,1-1-1 0,-7-5-1 0,9 13-3 16,-3 0 3-16,-1-6 0 0,-4 3 3 0,-1-10-2 16,5 22 2-16,1-8 1 0,-6-1 3 0,0 0 0 15,0 1 6-15,-5 1-2 0,4-4 2 0,-2 2 3 16,-5 2 2-16,-1-1-3 0,-1-3 2 0,-1 0-5 16,-5 2 2-16,1-4-3 0,-1 3 1 0,1-1-1 0,-5-5-3 15,-1 5 1-15,2-5 0 0,3 1-1 16,-2 0-3-16,-3-2 3 0,6 0 1 0,-1-2-3 15,1-1-4-15,0 3 3 0,4-3-1 0,-2 1-10 0,1 1-7 16,12-4-12-16,-21 2-13 0,12-1-15 0,9-1-14 16,-16 3-24-16,16-3-15 0,-14 1-22 0,14-1-34 15,0 0-158-15,-18-5-345 0,18 5 153 0</inkml:trace>
  <inkml:trace contextRef="#ctx0" brushRef="#br0" timeOffset="6609.04">11991 346 60 0,'6'-4'186'0,"-6"4"-8"16,0 0-15-16,9-10-5 0,-9 10-7 0,0 0-7 16,7-6-14-16,-7 6 0 0,0 0-11 0,0 0-14 15,0 0-14-15,6-7-11 0,-6 7-2 0,0 0-11 16,0 0-4-16,0 0 0 0,0 0 3 0,0 0 4 16,0 0-4-16,-15 27-6 0,15-27-5 0,-12 17-5 15,6-10-1-15,-1 3-7 0,1-3-1 0,-2 0-7 16,2 4 0-16,0-4-6 0,2 6-4 0,-1-7 0 15,-1 2-3-15,6-8 1 0,-4 15-2 0,4-15-6 16,-3 13 5-16,3-13-3 0,0 10-3 0,0-10 1 16,3 11 0-16,-3-11-1 0,10 5 2 0,-2 0-2 0,-8-5-1 15,15 8-3-15,-6-3 0 0,0-1-3 0,0-1-9 16,1-1-16-16,-10-2-18 0,25 7-12 0,-14-4-14 16,-1 0-15-16,-10-3-13 0,21 1-11 0,-10-2-15 15,-11 1-15-15,22-6-9 0,-13 2-21 0,3-1-146 16,0 2-333-16,-5-3 148 0</inkml:trace>
  <inkml:trace contextRef="#ctx0" brushRef="#br0" timeOffset="6808.81">12290 392 160 0,'0'0'186'0,"0"0"-17"0,12-4-18 0,-12 4-5 16,0 0-6-16,0 0 9 0,0 0-2 15,0 0-5-15,-13 37-8 0,3-23-5 0,-1 8-4 0,1-2-6 16,-4 5-9-16,-1-2-10 0,-4 8-11 0,4-5-11 15,-1-2-4-15,-1 11-8 0,-4-4-7 0,9-6-4 16,-7 6-4-16,7-5-7 0,-1 7-4 0,5-8-12 16,-1 0-28-16,3-1-25 0,2 0-28 0,2-2-38 15,2-4-45-15,2-3-63 0,-2-6-166 0,7 4-395 16,-2-3 175-16</inkml:trace>
  <inkml:trace contextRef="#ctx0" brushRef="#br0" timeOffset="8901.77">17415 460 175 0,'0'0'198'0,"-17"-4"-7"16,6 4-12-16,11 0-16 0,-23 4-6 0,8-2-12 0,-1 3-10 16,-4 2-12-16,6-1-7 0,-3 2-5 0,-1-1-12 15,0 2-9-15,3 2-7 0,3 0-4 0,-1 0-8 16,1 2-4-16,2-1-8 0,-1 2-3 0,2-1-5 16,2 2-4-16,1-2-5 0,0 1-4 0,0 1-5 15,0-2 4-15,4 1-7 0,1 3-1 0,2-4-3 16,-1-4-2-16,3 5-4 0,0-4 2 0,0 1-8 0,3-4 0 15,6 4 3-15,-4-3-1 0,5-3 0 16,-1 2-3-16,3-1 1 0,12 2-2 0,-8-5-3 16,8-3-1-16,-7 1-1 0,5-1 1 0,2-1 0 0,-8-1-1 15,-2-3 0-15,2-1-1 0,-3-2-1 0,-2 1-3 16,-1-2 1-16,-2 1 1 0,1 0-3 0,-5-4 1 16,-1 4 0-16,-6 0 0 0,0 8-1 0,0-16-2 15,0 16 4-15,-8-17-3 0,3 9-1 0,-4 4 1 16,-3 0-7-16,0 1-8 0,-3-2-17 0,1 4-13 15,-1 1-12-15,-2 1-15 0,-1 4-30 0,-3-1-17 16,6 2-30-16,-5 3-76 0,3-2-121 0,-3-1-374 16,5 1 166-16</inkml:trace>
  <inkml:trace contextRef="#ctx0" brushRef="#br1" timeOffset="107630.08">9548 1830 213 0,'0'0'219'0,"0"0"-18"0,0 0-21 0,0 0-11 0,0 0-17 15,0 0-13-15,0 0-10 0,0 0-5 16,25-25-12-16,-25 25-8 0,9-2-5 0,-9 2-10 0,9-10 2 16,-9 10-7-16,12-7-4 0,-6 2-6 0,-6 5-2 15,13-8-5-15,-7-1-2 0,0 7-3 0,3-3-3 16,-4-2-7-16,4 0 1 0,1 1-6 0,-2 0-4 15,-2-1 2-15,-1 0-12 0,4-2-2 0,-1 2-2 16,1-1-6-16,1-3 0 0,4 3 1 0,-5-3-3 16,3 3-5-16,0-3-1 0,-4-2 1 0,3 2-3 15,1 3-1-15,-2-4-1 0,2 2-3 0,0 1 2 16,-4-2 0-16,1 6 2 0,-2-4-1 0,3-2 3 16,-4 5 3-16,2-1 1 0,-8 7 2 0,12-11-2 15,-5 4 2-15,1 2 0 0,-8 5 2 0,10-8 2 16,-10 8 1-16,5-8 5 0,-5 8-4 0,9-5 1 15,-9 5 1-15,0 0-1 0,0 0-3 0,0 0-4 0,7-7-3 16,-7 7 5-16,0 0-9 0,0 0 2 16,0 0 1-16,0 0-5 0,0 0-4 0,0 0 2 0,0 0-3 15,0 0 0-15,0 0 4 0,0 0-1 0,0 0 2 16,0 0 3-16,0 0 6 0,0 0 1 0,-10 36 11 16,8-25 2-16,1 2 3 0,-5 4-3 0,-2-5 3 15,4 1 4-15,-4 4-1 0,1-3 0 0,1 3 8 16,0-3-5-16,-2 4 2 0,4-3 12 0,-2 4-4 15,-3-1 4-15,5-4 2 0,-1 4 1 0,1-4-5 16,-7 3-4-16,10-2-2 0,-5 1-1 0,1-4 1 16,2 3 1-16,3-3 2 0,-1 2-3 0,-4-4-3 15,4 1-3-15,-1-1-3 0,-1 0-2 0,3-10 3 0,-4 21 1 16,4-13-4-16,-5 0 0 0,5-8 3 0,0 16-4 16,0-16 0-16,0 15 0 0,-1-6-5 0,1-9 3 15,-3 17 1-15,3-17-4 0,0 12 7 0,-3-2 3 16,3-10 2-16,-5 14 2 0,2-4-6 0,3-10-3 15,0 14-1-15,0-14-5 0,-3 14-1 0,3-14-6 16,3 13 0-16,-3-13-2 0,0 0-3 0,0 15-1 16,0-15-1-16,0 0-2 0,0 11 2 0,0-11-2 15,0 0 1-15,0 0-5 0,0 0 3 0,3 11-2 16,-3-11 1-16,0 0-1 0,0 0-1 0,0 0 0 16,12 3-3-16,-12-3-4 0,0 0-24 0,15-1-35 15,-15 1-38-15,0 0-69 0,20-12-46 0,-11 9-48 0,0 0-51 16,-9 3-56-16,13-10-91 0,-10 7-242 0,-3 3-753 15,9-10 333-15</inkml:trace>
  <inkml:trace contextRef="#ctx0" brushRef="#br1" timeOffset="-140065.75">9358 2815 89 0,'0'0'218'0,"0"0"-11"15,0 0-15-15,0 0-13 0,0 0-14 0,0 0-8 16,0 0-7-16,0 0-10 0,0 0-2 0,0 0-4 16,0 0-8-16,0 0-5 0,0 0-5 0,0 0-1 15,0 0-5-15,0 0-6 0,0 0-7 0,0 0-10 16,0 0-7-16,0 0-7 0,0 0-11 0,0 0-3 15,0 0-7-15,0 0-3 0,0 0-6 0,0 0-6 16,14-30-1-16,-14 30-2 0,7-8-10 0,-7 8 1 16,12-5-1-16,-12 5-3 0,14-2-4 0,-2-3 3 15,-2 2-8-15,2 0 3 0,0 3-4 0,3-4-1 16,1 3-1-16,-2 0-2 0,1-3-1 0,-5 3-1 16,6-2 3-16,-1 0-6 0,2-1 4 0,-7 1-2 15,2 2-5-15,-12 1 3 0,19 0 2 0,-8-1-4 0,-11 1 0 16,16 2 1-16,-16-2-1 0,17 0 1 0,-17 0-3 15,13 3 1-15,-13-3 0 0,9 4 0 0,-9-4-5 16,0 0 8-16,9 6-1 0,-9-6-1 0,4 7-2 16,-4-7 2-16,6 10 0 0,-6-10 2 0,0 11-4 15,0-11 5-15,0 0-4 0,2 15 4 0,-2-15-2 16,0 0 4-16,-3 17-2 0,-2-7 2 0,5-10-3 16,-7 14 2-16,3-8-1 0,-4 2 4 0,2 3-2 15,-1-5 0-15,-2 0 0 0,3 3 3 0,-2-2-3 16,-4 3 2-16,0 0 0 0,1-3 4 0,0 3-4 15,-1 1 2-15,-1-3 0 0,2-3 2 16,-4 2-4-16,9 0 2 0,-4-2-7 0,5 1 8 0,-5-4-3 16,10-2-3-16,-10 7 0 0,10-7 4 0,-8 8-3 0,8-8 0 15,0 0-1-15,-10 3-2 0,10-3 0 0,0 0 2 16,0 0-2-16,0 0 4 0,-9 5-2 0,9-5 0 16,0 0 2-16,0 0 0 0,0 0-2 0,0 0 0 15,0 0-1-15,0 0-5 0,0 0 4 0,0 0 2 16,0 0-2-16,0 0-1 0,40-5-1 0,-40 5 2 15,16-2 0-15,-4 1 3 0,-12 1-3 0,20-2 5 16,-11 0-1-16,1-2 2 0,-10 4-8 0,23 0 8 16,-7-2-4-16,-6 7 1 0,2-4 7 0,-12-1-8 15,21 0 0-15,-9 4 0 0,-1 1-4 0,-3-2 2 16,4 1-7-16,3 0 8 0,-1 3 0 0,-2-4-4 16,1 1 5-16,2 2-2 0,1 0 2 0,-2-1-4 15,1 1 2-15,1-5 1 0,4 2 0 0,-3 0 1 0,-2-3 2 16,5 0-5-16,-1 1 6 0,1 2-2 15,-3-6-4-15,0 6 1 0,1-3 1 0,-5 3-2 16,2-3 2-16,-3 0-1 0,-12 0-8 0,21 0-13 16,-21 0-25-16,18 0-22 0,-18 0-29 0,9 2-37 0,-9-2-49 15,0 0-64-15,0 0-251 0,13-4-538 0,-13 4 238 16</inkml:trace>
  <inkml:trace contextRef="#ctx0" brushRef="#br1" timeOffset="-138654.66">11931 3680 70 0,'0'0'232'0,"-6"-9"-10"0,6 9-8 0,0 0-15 16,-4-9-13-16,4 9-10 0,0 0-14 0,0 0-8 0,0 0-10 15,0 0-5-15,0-14-9 0,0 14-10 0,0 0-7 16,0 0-9-16,0 0-6 0,0 0-8 16,0 0-5-16,-3-13-6 0,3 13-9 0,0 0-8 0,0 0-6 15,0 0-6-15,0 0-7 0,0 0-5 0,0 0 0 16,0 0-2-16,0 0-6 0,0 0-5 0,0 0-3 16,0 0-2-16,31 10 1 0,-31-10-4 0,16 8-2 15,-8-6-1-15,8 5-2 0,-2-3 7 0,-1-4-10 16,2 3 0-16,-3 1-1 0,3-2-1 0,-2 2 1 15,2-1-2-15,-1 1-3 0,-3-3 1 0,0 3 0 16,-1-2-1-16,-10-2-2 0,17 4 2 0,-17-4 2 16,13 1-4-16,-13-1-1 0,11 6 0 0,-11-6 0 15,10 5 1-15,-10-5-4 0,0 0 3 0,3 8-1 16,-3-8 1-16,0 0 3 0,0 0-3 0,-13 18 0 16,13-18 1-16,-9 9 2 0,1-2-1 0,-2-3 8 15,10-4-7-15,-17 8 4 0,7-4-2 0,2 3-1 16,8-7 2-16,-14 8-5 0,6-5 3 0,1 0 0 0,7-3 0 15,-12 9 1-15,12-9-4 0,-11 6 1 0,11-6 1 16,-9 3 0-16,9-3 2 0,0 0-5 0,0 0 1 16,-6 6 5-16,6-6-5 0,0 0-1 0,0 0 4 15,0 0 0-15,0 0-3 0,0 0 4 0,0 0-2 16,0 0 4-16,0 0-3 0,0 0-4 0,15 12 1 16,-15-12 1-16,12 3-2 0,-12-3 1 15,0 0 3-15,18 1-4 0,-18-1 5 0,11 1-4 0,-11-1-1 16,0 0-1-16,13 1 5 0,-13-1-7 0,0 0 1 15,12 4 0-15,-12-4 4 0,0 0-2 0,10 0 0 16,-10 0-2-16,0 0-4 0,9 5 5 0,-9-5-3 16,0 0 8-16,8 4-4 0,-8-4-5 0,0 0 4 15,0 0-1-15,7 8-1 0,-7-8 1 0,0 0 2 16,5 10-4-16,-5-10 2 0,4 9 1 0,-4-9 1 16,0 0 1-16,2 16 4 0,-2-16 9 0,0 0 11 15,-6 21-1-15,6-21 6 0,-5 13 9 0,4-8 1 16,-5 3-4-16,0-3 7 0,1 5 3 0,-4-3 0 15,2 0 1-15,-7-3-6 0,1 3 0 0,0 0 0 0,1 0-11 16,-2 0 3-16,1-3-5 0,2 0-3 0,-2-1-3 16,-3 0-4-16,4 2 1 0,1-3 0 0,-1-1-3 15,12-1-1-15,-18 1-18 0,9 1-19 0,9-2-13 16,-19 0-28-16,19 0-24 0,-15-3-24 0,15 3-28 16,-16-3-32-16,16 3-37 0,-14-7-54 0,7 5-257 15,7 2-561-15,-9-10 248 0</inkml:trace>
</inkml:ink>
</file>

<file path=ppt/ink/ink395.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in"/>
          <inkml:channel name="T" type="integer" max="2.14748E9" units="dev"/>
        </inkml:traceFormat>
        <inkml:channelProperties>
          <inkml:channelProperty channel="X" name="resolution" value="393.73947" units="1/cm"/>
          <inkml:channelProperty channel="Y" name="resolution" value="393.73947" units="1/cm"/>
          <inkml:channelProperty channel="F" name="resolution" value="249.9771" units="1/in"/>
          <inkml:channelProperty channel="T" name="resolution" value="1" units="1/dev"/>
        </inkml:channelProperties>
      </inkml:inkSource>
      <inkml:timestamp xml:id="ts0" timeString="2023-08-11T06:03:15.118"/>
    </inkml:context>
    <inkml:brush xml:id="br0">
      <inkml:brushProperty name="width" value="0.04667" units="cm"/>
      <inkml:brushProperty name="height" value="0.04667" units="cm"/>
      <inkml:brushProperty name="color" value="#ED1C24"/>
      <inkml:brushProperty name="fitToCurve" value="1"/>
    </inkml:brush>
  </inkml:definitions>
  <inkml:trace contextRef="#ctx0" brushRef="#br0">0 51 90 0,'0'0'146'0,"6"-13"-16"0,-6 13 2 0,0 0-11 16,0 0-3-16,0 0-11 0,0 0-2 0,6-7-10 15,-6 7-2-15,0 0-4 0,0 0-3 0,0 0-6 16,0 0-6-16,0 0-7 0,0 0-5 0,0 0 1 16,0 0-3-16,0 0-2 0,0 0-1 0,0 0-4 15,0 0 1-15,0 0-5 0,0 0-3 0,0 0-1 16,0 0 1-16,0 0-4 0,0 0-5 0,0 0 0 0,0 0-7 15,0 0-2-15,0 0 0 0,14-6-4 16,-7 3-2-16,-7 3-4 0,21-2-3 0,-3-1 2 16,-2 1-3-16,2-1-2 0,2 2 0 0,4-3-1 0,1 2 0 15,0-1-3-15,2 2 3 0,-7 0 3 0,-1 1-8 16,-3 0 5-16,4 1 0 0,-4-1-3 0,-5 0-2 16,-11 0 0-16,22 0-1 0,-15 1 0 0,-7-1-3 15,14 5 4-15,-14-5-2 0,9 5-4 0,-9-5 4 16,4 6 1-16,-4-6-3 0,3 10 6 0,-3-10-1 15,0 0 3-15,-4 18-2 0,4-18 0 0,-6 13-1 16,0-6 5-16,6-7 1 0,-8 11 2 0,4-4-8 16,-1 2 8-16,5-9-3 0,-9 13 4 0,5-6-2 15,4-7 5-15,-9 13-3 0,3-7 0 0,6-6 1 16,-9 11 1-16,3-4-5 0,6-7-2 0,-13 8-2 16,7-3 7-16,-2 0-7 0,8-5 3 0,-10 6-2 15,10-6 1-15,-11 5-7 0,11-5-1 0,-10 6-3 0,10-6 8 16,-6 4 0-16,6-4 1 0,0 0-4 0,0 0-1 15,0 0-1-15,-9 4-4 0,9-4 2 16,0 0 2-16,0 0 1 0,0 0-1 0,0 0 0 0,0 0-2 16,0 0 1-16,0 0-1 0,0 0 2 0,25 11-1 15,-25-11 0-15,15 0 1 0,-6 0-1 0,3 2-1 16,-12-2-1-16,26 4 2 0,-14-2-6 0,2 0 6 16,0 0-1-16,-2-2-1 0,1 1-2 0,-13-1 4 15,17 6-3-15,-7-2 1 0,-1-1 0 0,3-2 0 16,-12-1-2-16,12 7 1 0,-6-2-2 0,-6-5 4 15,7 5-2-15,-7-5-1 0,8 11-1 0,-5-7 3 16,-3-4-6-16,4 15 6 0,-4-15-1 0,5 12 1 16,-5-12 0-16,0 14 1 0,0-14-4 0,0 14 7 15,0-14-2-15,1 14-3 0,-1-14 6 0,-4 14 3 0,4-14-3 16,-2 14 6-16,2-14 1 0,-6 11 9 16,6-11 2-16,-9 13-1 0,5-6 1 0,4-7-3 0,-8 11 4 15,1-4-1-15,1-1 3 0,6-6-2 0,-18 11 1 16,5-7 2-16,4 3 1 0,-3-5 0 15,-2 3-4-15,1-5 1 0,-1 4-3 0,1-2 1 0,0 2 1 16,1-4-6-16,12 0 4 0,-21 1-5 0,21-1-1 16,-21-1 0-16,21 1-1 0,-19 0-3 0,19 0 3 15,-20 0-1-15,20 0 1 0,-15 0-1 0,15 0 0 16,-13-3-1-16,13 3 1 0,0 0 1 0,-17-1-2 16,17 1-4-16,0 0 2 0,0 0-2 0,0 0 4 15,-13 1-3-15,13-1-2 0,0 0 6 0,0 0-6 16,0 0-5-16,0 0 4 0,0 0 0 0,0 0-2 15,0 0-1-15,0 0 2 0,0 0 0 0,0 0 0 16,0 0 2-16,0 0-1 0,0 0-3 0,0 0 0 0,0 0-4 16,0 0 3-16,0 0 0 0,0 0 0 15,0 0 1-15,0 0-3 0,-13-3 0 0,13 3 1 16,0 0 3-16,0 0-1 0,0 0 1 0,0 0-5 0,0 0-2 16,0 0 7-16,0 0-5 0,0 0 0 0,0 0 3 15,0 0 3-15,0 0-6 0,0 0 4 0,0 0-4 16,0 0 4-16,0 0-1 0,0 0 5 0,0 0-5 15,0 0 9-15,0 0 3 0,0 0 12 0,0 0-15 16,0 0 1-16,0 0 1 0,0 0 3 0,0 0-2 16,0 0 7-16,0 0 2 0,0 0-3 0,0 0-3 15,0 0 0-15,0 0-5 0,0 0 2 0,0 0-5 16,0 0 3-16,0 0 1 0,0 0-6 0,0 0-2 0,0 0 0 16,0 0 0-16,0 0 2 0,0 0-5 15,0 0-3-15,0 0 2 0,0 0 6 0,0 0-6 16,0 0 3-16,0 0-5 0,0 0 3 0,0 0 1 15,0 0-3-15,0 0 2 0,0 0 0 0,0 0-12 0,0 0 6 16,0 0 6-16,0 0-3 0,0 0 3 0,0 0 1 16,0 0 0-16,0 0-2 0,0 0 0 0,0 0 11 15,0 0-14-15,0 0 1 0,0 0-1 0,0 0 1 16,0 0-10-16,0 0 12 0,0 0 0 0,0 0-8 16,0 0 6-16,0 0 1 0,0 0-4 0,0 0 2 15,0 0 6-15,0 0-4 0,0 0-1 0,0 0-2 16,0 0-2-16,0 0 5 0,0 0 0 0,0 0 0 15,0 0-1-15,0 0 2 0,0 0 0 0,0 0 0 16,0 0-2-16,0 0 10 0,0 0-16 0,0 0 10 16,0 0-5-16,0 0 5 0,0 0 2 0,0 0-3 15,0 0 3-15,0 0-4 0,0 0 1 0,0 0 1 16,0 0 0-16,0 0-2 0,0 0 4 0,0 0 0 0,0 0-5 16,0 0 5-16,0 0-3 0,0 0 0 15,0 0-4-15,0 0-4 0,0 0 6 0,0 0 2 0,0 0 6 16,0 0-10-16,0 0 8 0,0 0-10 0,35-8 0 15,-35 8 6-15,0 0 5 0,0 0-8 0,0 0 1 16,0 0 3-16,0 0-4 0,0 0-1 0,0 0 0 16,0 0-4-16,0 0 13 0,0 0-7 0,0 0-1 15,0 0 3-15,0 0 0 0,0 0 2 0,0 0-3 16,0 0 1-16,0 0-6 0,0 0 6 0,0 0 1 16,0 0 0-16,0 0 6 0,0 0-6 0,0 0-3 15,0 0 3-15,0 0 0 0,0 0 4 0,0 0-5 16,0 0 3-16,0 0-1 0,0 0-1 0,0 0-4 15,0 0 5-15,0 0 1 0,0 0-1 0,0 0-6 16,0 0 4-16,0 0-4 0,14 0 3 0,-14 0 2 16,0 0-5-16,0 0 5 0,0 0 0 0,0 0-1 0,0 0 3 15,0 0 3-15,0 0-2 0,0 0-6 16,0 0-1-16,0 0 1 0,0 0-1 0,0 0 2 16,0 0 1-16,0 0-3 0,0 0 2 0,0 0 0 0,7-3 0 15,-7 3-3-15,0 0 7 0,0 0-9 0,0 0 5 16,0 0-10-16,0 0 8 0,0 0-2 0,0 0 6 15,0 0-9-15,0 0 7 0,0 0-4 0,0 0 5 16,0 0-1-16,0 0 13 0,0 0-19 0,0 0 1 16,0 0 0-16,0 0 5 0,11-4-6 0,-11 4 10 15,0 0-6-15,0 0-5 0,0 0 7 0,0 0 0 16,0 0-3-16,0 0-2 0,0 0-4 0,0 0 10 16,0 0-2-16,0 0 0 0,0 0-5 0,0 0 7 15,0 0-8-15,0 0 4 0,0 0 5 0,0 0-9 0,0 0 11 16,0 0-8-16,0 0-6 0,0 0 9 15,0 0-3-15,0 0-5 0,0 0 3 0,0 0 10 16,0 0-15-16,0 0 15 0,0 0-9 0,0 0 4 0,0 0 2 16,0 0-3-16,0 0 3 0,0 0-4 0,15 0 9 15,-15 0-16-15,0 0 10 0,0 0 1 0,0 0 0 16,0 0-3-16,0 0 3 0,0 0-4 0,0 0 5 16,0 0-2-16,0 0-4 0,0 0 6 0,0 0 0 15,0 0 10-15,0 0-20 0,0 0 13 0,0 0-13 16,0 0 4-16,0 0 4 0,0 0-3 0,0 0 5 15,0 0-2-15,0 0 13 0,0 0-17 0,0 0 1 16,0 0 0-16,0 0 1 0,0 0-2 0,0 0-2 16,0 0-1-16,0 0-2 0,0 0 7 0,0 0-1 0,0 0-2 15,0 0-5-15,0 0 4 0,0 0 2 0,0 0 5 16,0 0-8-16,0 0 5 0,0 0 9 16,0 0-13-16,0 0 5 0,0 0-1 0,0 0-10 0,0 0 11 15,0 0 0-15,0 0 2 0,0 0-2 0,0 0 8 16,0 0-15-16,0 0 8 0,0 0-5 0,0 0-1 15,0 0 1-15,0 0 6 0,0 0-2 16,0 0-5-16,0 0 1 0,0 0 0 0,0 0 3 0,0 0-5 16,0 0 9-16,0 0-5 0,0 0 0 0,0 0 1 15,0 0-2-15,0 0 1 0,0 0 2 0,0 0-2 16,0 0 3-16,0 0-1 0,0 0-4 0,0 0 6 16,0 0 3-16,0 0-6 0,0 0 1 0,0 0 10 15,13 4-13-15,-13-4 3 0,0 0 4 0,0 0 3 16,0 0-4-16,0 0 7 0,0 0 2 0,0 0 2 15,0 0 3-15,0 0-2 0,0 0 3 0,0 0 1 16,0 0-3-16,0 0 5 0,0 0-15 0,0 0 14 0,0 0-2 16,0 0-3-16,0 0-6 0,0 0 5 0,0 0 1 15,0 0-3-15,0 0 2 0,0 0-2 0,0 0-2 16,0 0 3-16,0 0-10 0,0 0 3 0,0 0-2 16,0 0 4-16,10 1-3 0,-10-1 0 0,0 0-9 15,0 0 5-15,0 0 6 0,0 0-2 0,0 0-5 16,0 0 6-16,0 0-2 0,0 0 3 0,0 0-12 15,0 0 9-15,0 0-4 0,0 0 4 0,0 0-2 16,0 0-2-16,0 0 0 0,0 0 4 0,0 0-3 16,0 0 0-16,0 0 1 0,0 0-12 0,0 0 10 15,0 0-1-15,0 0 14 0,0 0-20 0,0 0 1 16,0 0 6-16,0 0 1 0,0 0 3 0,0 0-1 16,0 0 4-16,0 0-12 0,0 0 5 0,0 0-2 15,0 0 1-15,0 0-1 0,0 0 9 0,0 0-10 16,0 0 1-16,0 0-2 0,0 0 3 0,0 0 1 0,0 0-1 15,12-5-1-15,-12 5 4 0,0 0-8 0,0 0 6 16,0 0-1-16,0 0 3 0,0 0-7 16,0 0 4-16,0 0 2 0,0 0 1 0,0 0-1 0,0 0-4 15,0 0-7-15,0 0 10 0,0 0 1 0,0 0-3 16,0 0-4-16,0 0 6 0,0 0 1 0,0 0-1 16,0 0 4-16,0 0-6 0,0 0-3 0,0 0 6 15,0 0-2-15,0 0-1 0,0 0-2 0,0 0 6 16,0 0-6-16,0 0 1 0,0 0 5 0,0 0 2 15,0 0-5-15,0 0-1 0,0 0-1 0,0 0 0 16,0 0 7-16,0 0-3 0,0 0 0 0,0 0-2 16,0 0 0-16,14 0 1 0,-14 0 0 0,0 0 0 0,0 0-5 15,0 0 4-15,0 0 3 0,0 0 10 16,0 0-14-16,0 0 0 0,0 0-4 0,0 0 12 16,0 0-8-16,0 0-3 0,0 0 3 0,0 0 1 0,0 0-7 15,0 0 2-15,0 0 5 0,0 0-3 0,0 0 0 16,0 0 4-16,0 0-1 0,0 0-3 0,0 0 1 15,0 0 0-15,0 0 3 0,0 0 11 0,0 0-16 16,0 0 6-16,0 0-7 0,0 0 3 0,0 0 0 16,0 0 2-16,0 0-1 0,0 0 11 0,0 0-12 15,0 0 5-15,0 0-13 0,0 0 27 0,0 0-16 16,0 0-1-16,0 0 0 0,0 0 3 0,0 0 2 16,0 0 4-16,0 0-1 0,0 0 3 0,0 0 1 0,0 0-2 15,0 0 3-15,0 0-2 0,0 0-5 0,0 0 5 16,0 0 1-16,0 0-1 0,0 0-3 15,0 0 0-15,0 0-1 0,0 0 5 0,0 0-7 0,0 0-2 16,0 0 1-16,0 0-6 0,0 0 1 0,0 0 4 16,0 0 6-16,0 0-11 0,0 0 9 0,0 0-5 15,0 0 2-15,0 0-1 0,0 0 7 0,0 0-9 16,0 0-2-16,0 0 5 0,0 0-9 0,0 0 6 16,0 0-5-16,0 0 3 0,0 0 1 0,0 0 1 15,0 0 0-15,0 0 0 0,0 0-2 0,0 0 3 16,0 0 1-16,12 4-3 0,-12-4-1 0,0 0 3 15,0 0-4-15,0 0 4 0,0 0 1 0,0 0-4 0,0 0 1 16,0 0 0-16,0 0-1 0,0 0 1 0,0 0 1 16,0 0 5-16,0 0-8 0,0 0 2 0,0 0 0 15,0 0-13-15,0 0 15 0,0 0-1 0,0 0 1 16,0 0 0-16,0 0-2 0,0 0 5 0,0 0-4 16,0 0-2-16,0 0 2 0,0 0 2 0,0 0-1 15,0 0-2-15,0 0-2 0,12-9 6 0,-12 9-1 16,0 0 0-16,0 0 0 0,0 0 0 0,0 0-6 15,0 0 1-15,7-5-17 0,-7 5-29 16,0 0-26-16,0 0-27 0,0 0-29 0,8-8-27 0,-8 8-37 16,0 0-40-16,7-9-48 0,-7 9-76 0,5-9-242 15,-5 9-649-15,2-12 287 0</inkml:trace>
</inkml:ink>
</file>

<file path=ppt/ink/ink396.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in"/>
          <inkml:channel name="T" type="integer" max="2.14748E9" units="dev"/>
        </inkml:traceFormat>
        <inkml:channelProperties>
          <inkml:channelProperty channel="X" name="resolution" value="393.73947" units="1/cm"/>
          <inkml:channelProperty channel="Y" name="resolution" value="393.73947" units="1/cm"/>
          <inkml:channelProperty channel="F" name="resolution" value="249.9771" units="1/in"/>
          <inkml:channelProperty channel="T" name="resolution" value="1" units="1/dev"/>
        </inkml:channelProperties>
      </inkml:inkSource>
      <inkml:timestamp xml:id="ts0" timeString="2023-08-11T05:52:13.746"/>
    </inkml:context>
    <inkml:brush xml:id="br0">
      <inkml:brushProperty name="width" value="0.04667" units="cm"/>
      <inkml:brushProperty name="height" value="0.04667" units="cm"/>
      <inkml:brushProperty name="color" value="#ED1C24"/>
      <inkml:brushProperty name="fitToCurve" value="1"/>
    </inkml:brush>
  </inkml:definitions>
  <inkml:trace contextRef="#ctx0" brushRef="#br0">-461-989 24 0,'0'0'265'0,"0"0"-13"0,0 0-19 0,0 0-17 16,0 0-15-16,0 0-16 0,0 0-16 0,0 0-17 16,5-18-11-16,-5 18-11 0,0 0-16 0,0 0-3 15,9-9-10-15,-9 9-11 0,0 0-10 0,11-2-2 16,-11 2-9-16,12-6-6 0,-12 6-7 0,0 0-7 16,15-3-7-16,-15 3 2 0,18 0-10 0,-18 0 2 15,20 0-7-15,-7 0-5 0,0 3-1 0,4-1-1 0,-1 3-3 16,1-5-3-16,1 3-1 0,-1-3-2 0,3 1 2 15,-2 3-4-15,1-2-2 0,-3 2-1 16,4-3 0-16,-4 3 1 0,-1-2-3 0,2 2 1 0,-8-3-3 16,-9-1 1-16,19 2-1 0,-12 2-2 0,1-2-2 15,-8-2 0-15,9 7 0 0,-9-7 0 0,0 0 2 16,-3 11 0-16,3-11 0 0,-9 16 1 0,1-11-4 16,-4 3 2-16,4-5 1 0,-3 5 0 0,-2-1 1 15,-1 1-1-15,1-1-3 0,-1 4 1 0,1-3 0 16,0-5 2-16,-1 2-5 0,4 0 5 0,1 0-2 15,0-2 0-15,0 1-1 0,1 4 1 0,1-3-1 16,7-5 2-16,-12 11 0 0,12-11-1 0,-7 3-1 16,7-3 3-16,0 0-2 0,-8 4 3 0,8-4-2 15,0 0 1-15,0 0-3 0,0 0-1 0,0 0 3 16,0 0 0-16,0 0 0 0,25 4-1 0,-25-4 0 16,20 0 1-16,-10 0 2 0,7 0-4 0,-17 0 5 15,24-4-1-15,-8 4 1 0,-1-1-3 0,-3 1 2 0,-12 0 7 16,22 1 1-16,-11 2 7 0,1-2-9 0,-12-1 7 15,16 3 4-15,-6-1 0 0,-10-2-6 16,15 0 2-16,-15 0-3 0,15 4 0 0,-15-4 1 0,14 5 0 16,-8-4-5-16,-6-1 3 0,7 9-2 0,-7-9 5 15,6 10 1-15,-6-10 8 0,2 12 5 16,-2-12 1-16,4 11 3 0,-4-1 6 0,0-10 3 0,-4 16 3 16,2-6-3-16,-4 0-5 0,6-10 4 0,-10 19 7 15,-1-11-8-15,2 3 0 0,-4-2 2 0,1-2-4 16,-2-1 0-16,-3 2-1 0,2-2-6 0,0 4-5 15,1-6 6-15,-4 0-5 0,3 2-8 0,-1-4-5 16,0 1-28-16,2-3-23 0,-2 4-36 0,1 0-32 16,0 0-46-16,-1-3-44 0,5 3-45 0,11-4-82 15,-24-4-201-15,24 4-566 0,-15-3 251 0</inkml:trace>
</inkml:ink>
</file>

<file path=ppt/ink/ink397.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in"/>
          <inkml:channel name="T" type="integer" max="2.14748E9" units="dev"/>
        </inkml:traceFormat>
        <inkml:channelProperties>
          <inkml:channelProperty channel="X" name="resolution" value="393.73947" units="1/cm"/>
          <inkml:channelProperty channel="Y" name="resolution" value="393.73947" units="1/cm"/>
          <inkml:channelProperty channel="F" name="resolution" value="249.9771" units="1/in"/>
          <inkml:channelProperty channel="T" name="resolution" value="1" units="1/dev"/>
        </inkml:channelProperties>
      </inkml:inkSource>
      <inkml:timestamp xml:id="ts0" timeString="2023-08-11T05:52:29.956"/>
    </inkml:context>
    <inkml:brush xml:id="br0">
      <inkml:brushProperty name="width" value="0.04667" units="cm"/>
      <inkml:brushProperty name="height" value="0.04667" units="cm"/>
      <inkml:brushProperty name="color" value="#ED1C24"/>
      <inkml:brushProperty name="fitToCurve" value="1"/>
    </inkml:brush>
    <inkml:context xml:id="ctx1">
      <inkml:inkSource xml:id="inkSrc1">
        <inkml:traceFormat>
          <inkml:channel name="X" type="integer" max="1366" units="cm"/>
          <inkml:channel name="Y" type="integer" max="768" units="cm"/>
          <inkml:channel name="T" type="integer" max="2.14748E9" units="dev"/>
        </inkml:traceFormat>
        <inkml:channelProperties>
          <inkml:channelProperty channel="X" name="resolution" value="39.7093" units="1/cm"/>
          <inkml:channelProperty channel="Y" name="resolution" value="39.79275" units="1/cm"/>
          <inkml:channelProperty channel="T" name="resolution" value="1" units="1/dev"/>
        </inkml:channelProperties>
      </inkml:inkSource>
      <inkml:timestamp xml:id="ts1" timeString="2023-08-11T05:52:31.680"/>
    </inkml:context>
  </inkml:definitions>
  <inkml:trace contextRef="#ctx0" brushRef="#br0">121 26 112 0,'0'0'192'0,"0"0"-10"15,-12-3-17-15,12 3-17 0,0 0-9 0,0 0-15 16,0 0-8-16,0 0-13 0,0 0-3 0,0 0-10 16,0 0-7-16,0 0-5 0,0 0-3 0,0 0-3 15,0 0-1-15,0 0-2 0,0 0-4 0,0 0-1 16,0 0-1-16,0 0-4 0,0 0-2 0,0 0-3 16,0 0-5-16,0 0-1 0,0 0-2 0,0 0-4 15,0 0-2-15,0 0-1 0,0 0 0 0,0 0-4 16,0 0 0-16,0 0 0 0,0 0-5 0,0 0-1 15,0 0-4-15,0 0-3 0,0 0 1 0,0 0 0 0,0 0-8 16,0 0 1-16,0 0-5 0,0 0 0 16,24-15-2-16,-24 15-3 0,9-3 2 0,-9 3-2 15,18-3-1-15,-18 3 2 0,19-1-3 0,-10-1 6 0,-9 2-9 16,21 2 4-16,-9-2-3 0,0 1 2 16,3-1-3-16,-5 3 0 0,4-3 2 0,-14 0-3 15,21 1-1-15,-10-1 0 0,-2 2 3 0,-9-2-1 16,15 4-2-16,-6-3 2 0,-9-1-1 0,15 4 3 0,-6-1-3 15,-9-3 3-15,14 5 0 0,-5-2 2 16,-9-3-2-16,10 4 0 0,-10-4 0 0,12 7 0 0,-12-7-3 16,9 4 0-16,-5 3-4 0,-4-7 2 0,0 0 2 15,5 11 0-15,-5-11 1 0,4 9-2 0,-4-9 1 16,0 0 1-16,-3 15 1 0,3-15-1 0,0 0 1 16,-12 14 4-16,6-10-1 0,6-4 0 0,-10 11 4 15,1-8 5-15,2 3-3 0,7-6 1 0,-17 8 0 16,11-3 2-16,6-5 2 0,-16 3-1 0,7 2 1 15,9-5-5-15,-12 5 4 0,12-5-3 0,-14 2-2 16,14-2 2-16,-8 5 0 0,8-5-5 0,0 0 0 16,0 0 0-16,-11 6-1 0,11-6 0 0,0 0-1 15,0 0 2-15,0 0-3 0,0 0 2 0,-7 3-1 0,7-3 0 16,0 0-1-16,0 0-1 0,0 0 0 16,0 0 0-16,0 0-1 0,0 0 1 0,32 8-3 0,-32-8 2 15,14 0-2-15,-4 1 0 0,-10-1 0 16,21-1-2-16,-12 1 4 0,-9 0 2 0,21 0-2 0,-11 1-2 15,-10-1 0-15,20-1-1 0,-20 1 2 0,16 1-1 16,-16-1 1-16,14 2-2 0,-5 2 4 16,-9-4-5-16,13 0 2 0,-13 0-1 0,10 3-1 0,-10-3 0 15,11 3 0-15,-11-3 0 0,0 0 2 0,13 7-1 16,-13-7-2-16,6 7 4 0,-6-7-2 0,0 0-1 16,6 7 3-16,-6-7-1 0,3 9-1 0,-3-9 4 15,0 0-5-15,5 6 2 0,-5-6 2 0,0 14-1 16,0-14 2-16,0 0-2 0,0 0 3 0,0 17 4 15,0-17 2-15,-6 14 4 0,4-7 1 0,-2 3 4 16,4-10 2-16,-12 11 7 0,6-4 3 0,-3 1 2 16,3 1 5-16,-3-2 3 0,-1-7 10 0,-2 7-5 15,-3 1 7-15,0-5-3 0,-3 0 1 0,5 1-6 16,-5-1 0-16,1-2 2 0,-2 1-7 0,-2 2-6 16,2-3 2-16,1-1 0 0,-3 1-3 0,0-1-3 15,2 0-4-15,-1 0-7 0,-5-1-10 0,8 0-23 16,-2-1-31-16,0 0-32 0,-1 0-39 0,2 1-40 0,-1-1-42 15,4-6-62-15,2 1-296 0,-2 2-601 0,1 3 265 16</inkml:trace>
  <inkml:trace contextRef="#ctx1" brushRef="#br0">-136 119 0</inkml:trace>
</inkml:ink>
</file>

<file path=ppt/ink/ink398.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in"/>
          <inkml:channel name="T" type="integer" max="2.14748E9" units="dev"/>
        </inkml:traceFormat>
        <inkml:channelProperties>
          <inkml:channelProperty channel="X" name="resolution" value="393.73947" units="1/cm"/>
          <inkml:channelProperty channel="Y" name="resolution" value="393.73947" units="1/cm"/>
          <inkml:channelProperty channel="F" name="resolution" value="249.9771" units="1/in"/>
          <inkml:channelProperty channel="T" name="resolution" value="1" units="1/dev"/>
        </inkml:channelProperties>
      </inkml:inkSource>
      <inkml:timestamp xml:id="ts0" timeString="2023-08-11T05:36:56.020"/>
    </inkml:context>
    <inkml:brush xml:id="br0">
      <inkml:brushProperty name="width" value="0.04667" units="cm"/>
      <inkml:brushProperty name="height" value="0.04667" units="cm"/>
      <inkml:brushProperty name="color" value="#3165BB"/>
      <inkml:brushProperty name="fitToCurve" value="1"/>
    </inkml:brush>
  </inkml:definitions>
  <inkml:trace contextRef="#ctx0" brushRef="#br0">-1384 6168 113 0,'0'0'199'15,"-3"-15"-14"-15,3 15-10 0,-4-7-9 0,4 7-11 16,0 0-13-16,-5-11-8 0,5 11-4 0,0 0-10 0,-6-11-4 16,6 11-12-16,0 0-5 0,-3-11-11 15,3 11-7-15,0 0-11 0,-5-7-3 0,5 7-11 16,0 0-11-16,0 0-1 0,0 0-5 0,-20 1-6 15,20-1-1-15,0 0-3 0,-19 11-2 0,11-5-2 0,1 0-4 16,1 1-2-16,-3 2-2 0,0 1-3 0,4 0-2 16,-3 1-1-16,0 3 0 0,2-1 0 0,3 1 2 15,-3 0-5-15,2 0 2 0,2 0-4 0,-2-2 3 16,2 3-4-16,1 0-1 0,2 0 0 0,-1-2 4 16,2 2-4-16,1-6 1 0,0 1 0 15,0 1 2-15,4 1-1 0,-1-4-1 0,0 0 0 0,2-2 0 16,2 3-1-16,3-2 1 0,2 1-1 0,0-3 1 15,0 1 2-15,0-1-2 0,3-3-3 0,-3-2 3 16,4 1-10-16,-1-1 6 0,0-3 3 0,-2-2 1 16,2-1-3-16,-3 1 2 0,3-2-3 0,-3-2 4 15,3-2-4-15,-3-1-1 0,0 2 4 0,1-3 2 16,-2 3-4-16,-4-4 2 0,2 1-3 0,0 0-5 16,-3-2 6-16,1 0 1 0,-2 1-2 0,-2 2 3 15,0-4-1-15,-5 8-2 0,2-5-1 0,-3-1 3 16,0 14-6-16,0-17 4 0,-3 6-2 0,-1 1 1 0,-2 0-2 15,-5 3 1-15,-2-3 0 0,-4 3 1 16,1 0 1-16,-2 1-4 0,-7 2 0 0,1-1-8 16,-1 2-10-16,-2 0-12 0,0 2-12 0,0 1-13 0,0-2-17 15,-3 5-9-15,4 0-20 0,-1 0-13 0,1-1-19 16,5 0-55-16,2 1-126 0,0-3-342 0,4 2 152 16</inkml:trace>
</inkml:ink>
</file>

<file path=ppt/ink/ink399.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in"/>
          <inkml:channel name="T" type="integer" max="2.14748E9" units="dev"/>
        </inkml:traceFormat>
        <inkml:channelProperties>
          <inkml:channelProperty channel="X" name="resolution" value="393.73947" units="1/cm"/>
          <inkml:channelProperty channel="Y" name="resolution" value="393.73947" units="1/cm"/>
          <inkml:channelProperty channel="F" name="resolution" value="249.9771" units="1/in"/>
          <inkml:channelProperty channel="T" name="resolution" value="1" units="1/dev"/>
        </inkml:channelProperties>
      </inkml:inkSource>
      <inkml:timestamp xml:id="ts0" timeString="2023-08-11T05:41:21.124"/>
    </inkml:context>
    <inkml:brush xml:id="br0">
      <inkml:brushProperty name="width" value="0.04667" units="cm"/>
      <inkml:brushProperty name="height" value="0.04667" units="cm"/>
      <inkml:brushProperty name="color" value="#ED1C24"/>
      <inkml:brushProperty name="fitToCurve" value="1"/>
    </inkml:brush>
  </inkml:definitions>
  <inkml:trace contextRef="#ctx0" brushRef="#br0">673 10615 1 0,'0'0'142'16,"0"0"-5"-16,0 0-6 0,0 0-8 0,0 0-9 16,0 0-5-16,0 0-7 0,0 0 0 0,0 0-3 15,0 0 2-15,0 0-2 0,0 0-3 0,0 0-3 16,0 0 3-16,0 0-9 0,0 0-3 0,0 0-1 15,0 0-7-15,0 0 0 0,19-10-6 0,-19 10-5 16,0 0-9-16,0 0 0 0,0 0-5 0,0 0-3 16,0 0-2-16,11-6-5 0,-11 6-4 0,0 0-1 0,9-5-2 15,-9 5-4-15,0 0-3 0,13-6 0 16,-13 6-3-16,7-4-4 0,-7 4-5 0,12-7 5 16,-12 7 0-16,12-7-3 0,-12 7-4 0,13-7 3 0,-5 5-2 15,-8 2 3-15,16-3-6 0,-6-1 4 0,-2 2-1 16,-8 2 1-16,18-2-2 0,-8-3 5 15,-10 5-6-15,18-3 2 0,-9 2 2 0,-9 1-1 0,16-3-5 16,-16 3 5-16,13 0-4 0,-13 0 0 0,14 0-3 16,-14 0 0-16,0 0-2 0,14 0 0 0,-14 0 0 15,12 1-3-15,-12-1 1 0,9 3 1 0,-9-3-2 16,9 7-3-16,-9-7 0 0,7 4 1 0,-7-4 0 16,0 0 2-16,6 10-4 0,-6-10 2 0,3 13 0 15,-3-13 2-15,0 12-4 0,0-12 2 0,0 15-1 16,0-15 0-16,-3 13 0 0,3-13 5 0,-3 16-7 15,-3-7 3-15,6-9 0 0,-4 16 1 0,-2-9 0 16,6-7 1-16,-9 12-4 0,6-5 3 0,-3-1-2 16,6-6 3-16,-12 14 0 0,7-8-4 0,-3 1 1 0,1-1 4 15,-1 2-4-15,1 0 3 0,0-2-2 16,7-6 2-16,-17 11 0 0,10-6 4 0,-1 1-6 16,8-6 1-16,-14 6-2 0,3-5 2 0,11-1-1 0,-15 8-2 15,9-3 2-15,6-5 4 0,-8 6-6 0,8-6 2 16,0 0-1-16,-14 5 0 0,14-5 0 0,0 0 2 15,-10 5-1-15,10-5-3 0,-8 2 3 16,8-2-3-16,0 0 1 0,0 0 2 0,0 0-4 0,0 0 5 16,0 0 0-16,0 0 3 0,0 0-2 0,0 0 0 15,0 0 2-15,0 0 0 0,0 0-1 0,0 0-1 16,27 15 5-16,-18-12-5 0,3-2 1 0,3 4 3 16,2-5 1-16,3 0 3 0,5 5-3 0,-6-4-1 15,2 0 0-15,-5 3 1 0,3-1-6 0,-2-1 5 16,2 0-2-16,-4 1 0 0,0 1-1 0,1-1-3 15,-3 0 3-15,2 1-3 0,-3-3-1 0,-3 1-1 16,-9-2-8-16,15 8-14 0,-6-7-11 0,-9-1-18 16,10 5-18-16,-10-5-18 0,10 4-25 0,-10-4-31 0,6 7-40 15,-6-7-226-15,0 0-445 0,3 10 197 16</inkml:trace>
  <inkml:trace contextRef="#ctx0" brushRef="#br0" timeOffset="1523.02">834 11501 146 0,'0'0'138'0,"0"0"-7"15,0 0 0-15,0-13-10 0,0 13 0 0,0 0 2 16,0 0-10-16,0 0-3 0,0 0-4 0,0 0-3 16,0 0-8-16,0 0-6 0,0 0-9 0,3-14-3 15,-3 14-7-15,0 0-5 0,6-7-5 0,-6 7-8 16,0 0-5-16,8-8-7 0,-8 8 0 0,0 0-7 15,18-7-2-15,-18 7-3 0,14-3-1 0,-3 2-5 16,-11 1-3-16,21-2 0 0,-11 2-4 16,3-4-2-16,-13 4 1 0,22-1 1 0,-13 1-5 0,-9 0 0 15,21 0-2-15,-21 0-2 0,16 1 0 0,-8 3-2 0,-8-4 2 16,15 0-3-16,-15 0-1 0,0 0 0 0,13 0 0 16,-13 0-1-16,0 0 1 0,12 3-2 15,-12-3 5-15,0 0-5 0,3 8 4 0,-3-8 1 0,0 0-3 16,0 0 2-16,-5 17-1 0,5-17 5 0,0 0-5 15,-6 9 2-15,6-9 1 0,0 0-1 0,-7 11 3 16,7-11-3-16,-6 9 2 0,6-9-4 16,-6 10-2-16,6-10 8 0,-7 11-4 0,7-11-1 0,-6 12 1 15,0-7 1-15,6-5-3 0,-10 11 1 0,7-7 1 16,3-4-2-16,-11 9 0 0,11-9 0 0,-7 9 0 16,1-4 0-16,6-5 2 0,0 0-2 0,-9 10 1 15,9-10 0-15,0 0-1 0,0 0 0 0,-6 7 2 16,6-7 2-16,0 0-2 0,0 0 1 0,0 0-3 15,0 0 2-15,0 0-2 0,0 0 3 0,0 0-2 16,0 0-3-16,0 0 4 0,0 0-1 0,0 0 1 16,24 3-4-16,-24-3 1 0,13 3 2 0,-13-3-1 15,15 0-3-15,-15 0-1 0,13 1 4 0,-13-1-3 16,15 0 0-16,-5 2 0 0,-10-2-2 0,14 0 1 16,-14 0 4-16,13 4-1 0,-13-4-2 0,12 0-1 0,-12 0 3 15,9 4-3-15,-9-4-1 0,12 1 0 16,-12-1 4-16,0 0-2 0,10 4 0 0,-10-4 0 0,0 0-3 15,9 5-1-15,-9-5 0 0,0 0 3 0,4 10-2 16,-4-10 4-16,5 8-1 0,-5-8 0 16,1 10 0-16,-1-10 1 0,3 12-2 0,-3-12 3 15,0 0-2-15,-4 19 0 0,4-19 3 0,-5 12 0 16,4-4 1-16,1-8 3 0,-7 13 2 0,7-13-2 0,-6 13 3 16,0-9 1-16,6-4 5 0,-11 15 2 0,5-9-2 15,-1-2 4-15,7-4-4 0,-19 7 0 0,8-1 0 16,-2-3-5-16,0 2 5 0,1-2-3 0,-2-2-1 15,4 1 2-15,10-2-5 0,-24 0 0 0,15 0 0 16,9 0-2-16,-19 0 0 0,19 0-1 0,-19 0-1 16,19 0 1-16,-15 0-1 0,15 0-7 0,-13 0-18 15,13 0-19-15,0 0-23 0,-19 0-29 0,19 0-30 16,-14 4-33-16,14-4-52 0,-13 0-157 0,13 0-392 16,-11 6 174-16</inkml:trace>
  <inkml:trace contextRef="#ctx0" brushRef="#br0" timeOffset="2235.97">837 12296 115 0,'0'0'191'0,"0"0"-19"15,0 0-17-15,0 0-11 0,0 0-12 0,0 0-5 16,0 0 0-16,0 0-7 0,0 0-9 0,0 0-8 15,0 0-2-15,-16 26-3 0,16-26-4 0,-5 10-15 16,5-10 1-16,-9 10-2 0,9-10-3 0,-7 11-7 16,4-6 0-16,3-5-10 0,-8 12-5 0,8-12-3 15,-4 15-7-15,4-15-2 0,-6 10-2 0,6-10-1 16,0 14-2-16,0-14-6 0,4 14 4 0,-4-14-4 16,8 14 1-16,-2-8-1 0,0-1-5 0,-2 2-3 15,7 0 1-15,-11-7-4 0,25 10-2 0,-15-7 0 16,7 3-3-16,-4-1 2 0,1-5-6 0,1 7 1 15,-2-5-17-15,2 0-16 0,1-2-17 0,-4 3-18 16,-12-3-22-16,18 3-24 0,-18-3-27 0,18-3-20 16,-6 0-57-16,-12 3-149 0,16-5-384 0,-11-2 170 15</inkml:trace>
  <inkml:trace contextRef="#ctx0" brushRef="#br0" timeOffset="2478.65">1168 12349 145 0,'0'0'233'0,"0"0"-19"0,0 0-21 0,0 0-16 15,0 0-4-15,0 0-5 0,0 0-9 0,0 0-6 16,0 0-9-16,-16 36-6 0,11-25-13 0,-4 1-11 16,6-1-6-16,-4 0-7 0,-2 2-9 0,1-1-7 15,-1 5-12-15,-1-3-5 0,3 4-10 0,-5 2-2 16,1-6-6-16,1 4-3 0,1 3-4 0,-3-4-26 15,0 0-21-15,2-3-35 0,-1 1-31 16,-1 1-42-16,2-1-38 0,-2-1-56 0,0-3-187 0,3 6-424 16,-2-7 187-16</inkml:trace>
  <inkml:trace contextRef="#ctx0" brushRef="#br0" timeOffset="3268.63">839 12956 181 0,'0'0'205'0,"0"0"-14"16,-3-11-16-16,3 11-16 0,0 0-9 0,0 0-6 16,0 0-9-16,0 0-4 0,0 0-7 0,0 0-5 15,35 12-1-15,-23-9-8 0,3 1-5 0,0-1-5 16,1 1-8-16,4-1-6 0,-5 1-11 0,0-1-6 15,-3 0-10-15,3-2-5 0,-5-1-6 0,2 6 2 16,-2-5-12-16,1 2 0 0,-11-3-14 0,19 3-15 16,-19-3-17-16,14 2-14 0,-8 1-17 0,-6-3-19 15,9 6-17-15,-9-6-15 0,0 0-21 0,0 0-31 16,0 0-27-16,0 0-178 0,0 0-373 0,0 0 165 16</inkml:trace>
  <inkml:trace contextRef="#ctx0" brushRef="#br0" timeOffset="3712.93">862 12991 160 0,'-12'1'183'0,"12"-1"-12"0,0 0-15 0,0 0-11 16,-14 1-9-16,14-1-11 0,0 0-8 0,-15 5-7 15,15-5-14-15,-14 5-2 0,7 1-9 0,7-6-2 0,-14 2-10 16,14-2-14-16,-13 8 3 0,13-8-8 15,-9 8-6-15,3-4-3 0,-1 2-1 0,7-6-9 16,-11 8-5-16,11-8 1 0,-6 10-4 0,6-10 0 16,-4 10-2-16,4-10-3 0,-3 8 3 0,3-8-7 0,0 0 2 15,7 16-9-15,-7-16 9 0,12 8-3 0,-4-2-6 16,2-3 0-16,2 1-1 0,-2 3-1 16,7-3 3-16,-2 3-6 0,-2-5 2 0,5-1 2 15,-2 5-4-15,-2-2 2 0,2 1 1 0,-1 1 0 0,-1-4 0 16,-3 3-6-16,-2-3 2 0,-1 2-2 0,2 1 1 15,-10-5-2-15,14 9 1 0,-8-3 2 0,-3 1-5 16,-3-7 3-16,4 13 2 0,-2-6 0 16,-2-7-4-16,-2 15-1 0,2-15 6 0,-6 15 4 0,0-7 2 15,0-1 4-15,6-7 1 0,-13 11 4 0,5-5-1 16,1 1-2-16,-5-4 2 0,3 2-1 0,-1 1-2 16,1-3 1-16,-3-2-6 0,12-1-1 0,-21 4 2 15,13 0-1-15,-2-1-3 0,10-3-2 0,-19 5-11 16,10 0-14-16,-2-5-27 0,11 0-16 0,-15 7-26 15,8-3-28-15,7-4-25 0,-14 3-35 0,14-3-179 16,-10 6-384-16,10-6 170 0</inkml:trace>
  <inkml:trace contextRef="#ctx0" brushRef="#br0" timeOffset="4615.59">956 13704 51 0,'0'0'224'16,"6"-6"-10"-16,-6 6-14 0,0 0-12 0,0 0-18 0,0 0-14 16,0 0-11-16,0 0-7 0,0 0-4 0,0 0-5 15,0 0 0-15,0 0-6 0,0 0-5 16,0 0-10-16,-25 20-10 0,25-20-5 0,-12 11-7 16,0-1-3-16,3-3-4 0,2-1 0 0,-5 2-8 0,0 4-1 15,1-3-3-15,-1 4-8 0,2-2-3 0,0 3-7 16,-2 3-1-16,1-6-3 0,4 2-8 0,1 2-6 15,-2-4 0-15,1 4-2 0,1-2-1 16,3 0-6-16,-3 0 0 0,1 3 3 0,5 0-7 0,-1-5-2 16,1 3 0-16,1 0 1 0,-1-14-3 0,3 17 3 15,2-8-3-15,-5-9-2 0,9 14-1 0,-2-8 6 16,1 3-6-16,-1-5 0 0,7 1-1 0,-5 2-2 16,6-1-4-16,-1-3 0 0,3-3-1 0,-1-1-3 15,-2-1-2-15,1-2-5 0,0 3-2 0,1-2-3 16,-3-2 1-16,2 0-6 0,-1-2 1 0,-1 0 3 15,1-1 0-15,-7 2 2 0,2 0 2 0,-5-2-1 16,1-2 4-16,-5 10-1 0,7-14-3 0,-7 5 5 16,0 9-1-16,0-15 0 0,0 15-2 0,-3-16 2 15,-1 8 0-15,4 8 1 0,-14-11-1 0,7 7 3 16,-3 1-3-16,10 3 4 0,-17 0-4 0,17 0 2 16,-19-5-15-16,7 5-20 0,0 5-33 0,-2-3-37 0,6 3-39 15,-4 1-45-15,3 1-63 0,-3-6-174 16,4 5-467-16,-2 1 207 0</inkml:trace>
</inkml:ink>
</file>

<file path=ppt/ink/ink4.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in"/>
          <inkml:channel name="T" type="integer" max="2.14748E9" units="dev"/>
        </inkml:traceFormat>
        <inkml:channelProperties>
          <inkml:channelProperty channel="X" name="resolution" value="393.73947" units="1/cm"/>
          <inkml:channelProperty channel="Y" name="resolution" value="393.73947" units="1/cm"/>
          <inkml:channelProperty channel="F" name="resolution" value="249.9771" units="1/in"/>
          <inkml:channelProperty channel="T" name="resolution" value="1" units="1/dev"/>
        </inkml:channelProperties>
      </inkml:inkSource>
      <inkml:timestamp xml:id="ts0" timeString="2023-08-14T06:33:06.671"/>
    </inkml:context>
    <inkml:brush xml:id="br0">
      <inkml:brushProperty name="width" value="0.04667" units="cm"/>
      <inkml:brushProperty name="height" value="0.04667" units="cm"/>
      <inkml:brushProperty name="color" value="#177D36"/>
      <inkml:brushProperty name="fitToCurve" value="1"/>
    </inkml:brush>
  </inkml:definitions>
  <inkml:trace contextRef="#ctx0" brushRef="#br0">-131 1241 95 0,'0'0'143'0,"0"0"-15"0,18-3-6 0,-18 3-14 15,0 0-3-15,18-2-7 0,-18 2-3 0,15-2-7 0,-3-2 3 16,-3 3-7-16,-9 1-6 0,25-2-7 0,-13-2-3 15,-3 4-8-15,6-3-8 0,1 0-2 0,-7 2-6 16,8-2-2-16,-2 2-6 0,1-5-2 0,0 5-6 16,-1-1-3-16,0 2 0 0,5-4-6 0,-4 3 0 15,-1 1-2-15,3-6-3 0,-2 4 2 0,2-2-4 16,-1 3 0-16,1-5 1 0,-1 2 2 16,0 1 4-16,-1-1-1 0,2 0 4 0,2 1-6 0,-1 3 1 15,-1-4-5-15,1 2 4 0,-2 2-5 0,-1-5 0 16,0 5-3-16,1 0 2 0,-2 0-2 0,0-4 1 15,1 6-4-15,-16-2 3 0,22-2-6 0,-11 0 3 0,4 2 0 16,-3-1 0-16,3-1-4 0,-15 2 4 0,20-1-2 16,-5 2 2-16,2 1-5 0,-17-2 3 0,21-3-2 15,-6 0-1-15,-3 2 2 0,-1-2 2 16,-11 3-3-16,23-1-1 0,-10-1 1 0,-1 2 0 0,3 0 0 16,2 0 0-16,-7-5-2 0,6 5 4 0,-1 0-6 15,0-3 3-15,-3 0 0 0,-12 3 3 0,25 0-6 16,-13-2 6-16,3 2-4 0,-15 0-1 0,23-3 4 15,-11 3 0-15,-12 0 0 0,23-4 1 0,-12 4-5 16,-1-4 2-16,4 2-1 0,-1 2 1 0,-13 0 2 16,26-2-1-16,-16 1-3 0,-10 1 1 0,27-2 1 15,-15 1 4-15,1 1-3 0,-1-3 1 0,3 2-1 16,-5-2-1-16,-10 3-1 0,23-3 6 0,-11 1 2 16,0 0 1-16,1 1 2 0,-2-2 6 0,2 1 1 15,-13 2 0-15,22-1-3 0,-8-6 5 0,1 5 0 16,0 0-1-16,3 2-3 0,-5-6 1 0,2 2-4 15,-2 4 1-15,-1-1 3 0,-12 1-6 0,24-3 1 16,-9 0-2-16,-2 3-1 0,-1-1-2 0,-1-3 6 16,-11 4-5-16,25-2 2 0,-10 2-4 0,-5-1 1 15,8-2 0-15,-4 3 0 0,-14 0-4 0,22-1-1 16,-10 0 4-16,0 0-2 0,-12 1-2 0,27-4 0 0,-18 4-2 16,-9 0 4-16,19 0 1 0,-19 0-4 15,18-2 3-15,-18 2-3 0,14 0-1 0,-14 0 5 16,13-3-2-16,-13 3-1 0,0 0 7 0,13-1 1 0,-13 1 0 15,0 0 6-15,0 0 3 0,11-1 1 0,-11 1-4 16,0 0 5-16,0 0 1 0,0 0-3 0,0 0 2 16,0 0-5-16,0 0-2 0,0 0-2 15,0 0-1-15,0 0 2 0,13 1-7 0,-13-1 3 0,0 0-3 16,0 0 0-16,0 0-13 0,0 0-16 16,0 0-21-16,0 0-18 0,0 0-28 0,0 0-29 0,0 0-27 15,0 0-31-15,0 0-169 0,0 0-376 0,0 0 167 16</inkml:trace>
</inkml:ink>
</file>

<file path=ppt/ink/ink40.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in"/>
          <inkml:channel name="T" type="integer" max="2.14748E9" units="dev"/>
        </inkml:traceFormat>
        <inkml:channelProperties>
          <inkml:channelProperty channel="X" name="resolution" value="393.73947" units="1/cm"/>
          <inkml:channelProperty channel="Y" name="resolution" value="393.73947" units="1/cm"/>
          <inkml:channelProperty channel="F" name="resolution" value="249.9771" units="1/in"/>
          <inkml:channelProperty channel="T" name="resolution" value="1" units="1/dev"/>
        </inkml:channelProperties>
      </inkml:inkSource>
      <inkml:timestamp xml:id="ts0" timeString="2023-08-11T05:35:42.260"/>
    </inkml:context>
    <inkml:brush xml:id="br0">
      <inkml:brushProperty name="width" value="0.04667" units="cm"/>
      <inkml:brushProperty name="height" value="0.04667" units="cm"/>
      <inkml:brushProperty name="color" value="#3165BB"/>
      <inkml:brushProperty name="fitToCurve" value="1"/>
    </inkml:brush>
  </inkml:definitions>
  <inkml:trace contextRef="#ctx0" brushRef="#br0">0 112 24 0,'13'-2'116'16,"-13"2"-6"-16,0 0-10 0,0 0-12 0,0 0-8 15,0 0-4-15,14 0-6 0,-14 0-8 0,0 0 0 16,13-4-9-16,-13 4 1 0,0 0-4 0,14-1 5 16,-14 1-5-16,10-1 3 0,-10 1-5 0,18 0-5 15,-18 0-4-15,25-1 1 0,-10 1-7 0,-1 0 6 16,1 1 1-16,-4-1-6 0,3 0 1 0,2-1 0 16,-2-2 0-16,1 3-2 0,-15 0 2 0,21 0-3 15,-10 3-6-15,4-6 1 0,-15 3 4 0,24 3-2 16,-9-6 2-16,0 6-4 0,-3-3 2 0,3-3-4 15,1 3-4-15,-2 0 2 0,1 0-3 0,0 0 0 16,-15 0-2-16,23 0 2 0,-14 3 0 0,-9-3 2 0,27-3-3 16,-15 6 1-16,-1-3-3 0,-11 0 0 15,17-3-2-15,-6 6 2 0,-11-3-5 0,21 0 4 0,-21 0-5 16,19 0-1-16,-19 0-1 0,21 0 3 0,-10 0-7 16,-11 0-1-16,19 0 4 0,-19 0-2 0,18 0-1 15,-8 0-3-15,-10 0 2 0,20 0 2 0,-13 1-5 16,-7-1 4-16,14 1 2 0,-14-1-4 0,14 1 0 15,-14-1 4-15,12 0-2 0,-12 0 1 0,14 4 1 16,-14-4 1-16,12 0 1 0,-12 0 1 0,0 0 2 16,16 0-6-16,-16 0 1 0,14 2 3 0,-14-2 0 15,13 4-3-15,-13-4 4 0,16 1-5 0,-7 2 5 16,-9-3 2-16,21 1-4 0,-9-1 9 0,-12 0 1 16,20-1-4-16,-6 2 5 0,0 1 1 0,2-2 3 0,-5 0-3 15,5-2-1-15,-16 2-1 0,21 0-1 16,-9-1 1-16,-12 1-3 0,21-3-1 0,-9 3-2 15,-12 0-3-15,15 3 0 0,-15-3 0 0,15 0-5 0,-15 0 6 16,13 0-3-16,-13 0-1 0,13 0 0 0,-13 0-5 16,12 0 1-16,-12 0 2 0,12 1 0 0,-12-1-2 15,14 2 1-15,-14-2-2 0,13 0 0 0,-13 0 3 16,17 4-4-16,-7-4 0 0,-10 0 4 0,15 1-4 16,-5 1 3-16,-10-2-6 0,17 1 3 0,-17-1 0 15,22 0-4-15,-13-1 3 0,-9 1 0 0,18 0 0 16,-9-2 6-16,-9 2-3 0,15 0 0 0,-15 0-2 15,16 0 0-15,-16 0-1 0,11-4 3 0,-11 4 0 16,13-1 0-16,-13 1-1 0,13-6 2 0,-13 6-3 0,11-1 0 16,-11 1 0-16,0 0 2 0,15-6-2 0,-15 6-1 15,0 0 1-15,12-5 0 0,-12 5 1 16,9-1-2-16,-9 1 0 0,12-4 5 0,-12 4-6 0,13-3 0 16,-13 3-1-16,12-4 0 0,-12 4 4 15,9-3 2-15,-9 3-5 0,13-4 5 0,-13 4-5 0,17-4 2 16,-8 3-4-16,-9 1 3 0,18-2 1 0,-18 2-7 15,19-4 6-15,-12 2 2 0,-7 2-4 0,15-5 4 16,-15 5-2-16,17-2 1 0,-17 2-1 0,13-2 5 16,-13 2 2-16,11-3 2 0,-11 3 2 0,13-4 4 15,-13 4 2-15,10-6-3 0,-10 6 2 0,11-1 1 16,-11 1-2-16,0 0 3 0,15-6-5 0,-15 6 3 16,0 0-4-16,9-2 3 0,-9 2-2 0,0 0-2 0,0 0 0 15,13-3-1-15,-13 3 0 0,8-4-2 16,-8 4 0-16,12-4-1 0,-12 4 1 0,13-4-2 15,-13 4-1-15,12-3 5 0,-3 1-5 0,-9 2-1 0,13-2-1 16,-13 2 1-16,14-3-1 0,-14 3 4 0,12-2-5 16,-12 2 3-16,13-3-2 0,-13 3 1 15,12-1-1-15,-12 1 1 0,0 0-1 0,10-3-3 16,-10 3 6-16,0 0 1 0,12-3-3 0,-12 3 3 0,0 0-2 16,0 0-3-16,12-4 2 0,-12 4 4 0,0 0-5 15,9-3 4-15,-9 3-6 0,0 0 5 0,0 0-3 16,0 0-3-16,0 0 5 0,18 2-4 0,-18-2 1 15,0 0 0-15,0 0-2 0,0 0 2 16,18 1-2-16,-18-1 1 0,9 0 2 0,-9 0-3 0,0 0 1 16,0 0-1-16,0 0-2 0,15 4 4 0,-15-4-2 15,0 0 2-15,0 0-2 0,9 3-2 0,-9-3 1 16,0 0 6-16,0 0-2 0,0 0 1 0,9 3 1 16,-9-3 1-16,0 0-1 0,0 0 6 0,0 0-4 15,0 0 3-15,0 0-3 0,0 0 3 0,15 0 2 16,-15 0 2-16,0 0-3 0,0 0 5 0,0 0-2 15,0 0 4-15,0 0-4 0,0 0 0 0,13 0 0 16,-13 0-5-16,0 0-2 0,0 0 7 0,0 0-5 0,0 0-1 16,0 0-13-16,0 0-18 0,0 0-23 15,0 0-31-15,0 0-43 0,0 0-48 0,0 0-84 0,0 0-215 16,-37-6-507-16,37 6 225 0</inkml:trace>
</inkml:ink>
</file>

<file path=ppt/ink/ink400.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in"/>
          <inkml:channel name="T" type="integer" max="2.14748E9" units="dev"/>
        </inkml:traceFormat>
        <inkml:channelProperties>
          <inkml:channelProperty channel="X" name="resolution" value="393.73947" units="1/cm"/>
          <inkml:channelProperty channel="Y" name="resolution" value="393.73947" units="1/cm"/>
          <inkml:channelProperty channel="F" name="resolution" value="249.9771" units="1/in"/>
          <inkml:channelProperty channel="T" name="resolution" value="1" units="1/dev"/>
        </inkml:channelProperties>
      </inkml:inkSource>
      <inkml:timestamp xml:id="ts0" timeString="2023-08-11T05:40:36.910"/>
    </inkml:context>
    <inkml:brush xml:id="br0">
      <inkml:brushProperty name="width" value="0.04667" units="cm"/>
      <inkml:brushProperty name="height" value="0.04667" units="cm"/>
      <inkml:brushProperty name="color" value="#ED1C24"/>
      <inkml:brushProperty name="fitToCurve" value="1"/>
    </inkml:brush>
  </inkml:definitions>
  <inkml:trace contextRef="#ctx0" brushRef="#br0">0 37 98 0,'0'0'149'0,"0"0"-3"0,0 0-8 0,6-6-6 0,-6 6-2 16,0 0-8-16,0 0-2 0,0 0-9 0,0 0-1 15,0 0-2-15,0 0-7 0,0 0-5 0,0 0 0 16,0 0-5-16,0 0-4 0,6-8-4 0,-6 8-4 15,0 0-1-15,0 0-5 0,0 0-2 0,0 0-7 16,0 0-1-16,0 0-2 0,0 0 1 0,0 0-3 0,0 0 0 16,0 0-1-16,7-7-1 0,-7 7-5 15,0 0-2-15,0 0-8 0,0 0-1 0,0 0 1 16,0 0-4-16,6-10-1 0,-6 10 4 0,0 0-6 0,0 0 0 16,0 0-1-16,8-6-7 0,-8 6-1 0,0 0-3 15,0 0-2-15,0 0-4 0,0 0 3 16,0 0-4-16,0 0-4 0,0 0-1 0,0 0 2 0,12 19-4 15,-12-19 0-15,0 11 2 0,0-11 2 0,3 13-3 16,0-4 5-16,-3-9 3 0,1 16-7 0,2-8 10 16,-3-8-5-16,3 20 1 0,-3-12 4 0,0-8-4 15,3 19 0-15,-3-10 7 0,0 2-1 0,0-11-5 16,0 20 13-16,-3-6-3 0,3-14-7 0,0 19 3 16,-3-10 0-16,3-9 6 0,-3 21-4 0,2-13 2 0,1 5-2 15,0-13 2-15,-3 18-3 0,0-10 0 16,3-8-1-16,0 20-1 0,-3-7 0 0,3-13-2 15,-3 16-5-15,3-7 7 0,-3 1 8 0,3-10-15 0,-3 21 4 16,1-10 1-16,2-1-3 0,0-10 0 0,-6 20 0 16,6-11 0-16,0-9-6 0,-3 14 7 15,3-14 11-15,3 16-13 0,-3-16 1 0,-3 15 2 0,3-15 0 16,0 13 3-16,0-13-7 0,3 14 2 0,-3-14-1 16,3 14 21-16,-3-14-21 0,3 11 6 0,-3-11 0 15,2 6 2-15,-2-6-11 0,6 11 9 0,-6-11-10 16,0 0 5-16,3 14-5 0,-3-14-1 0,3 9-7 15,-3-9 16-15,0 0-8 0,3 9-7 0,-3-9 1 16,0 0 4-16,0 0-4 0,3 10 4 0,-3-10-10 16,0 0 18-16,0 0-11 0,0 0 1 0,0 0-9 15,0 0-5-15,0 0-11 0,0 0-25 0,0 0-22 16,0 0-17-16,0 0-33 0,0 0-58 0,0 0-47 0,0 0-37 16,0 0-63-16,0 0-262 0,21-17-628 15,-21 17 278-15</inkml:trace>
</inkml:ink>
</file>

<file path=ppt/ink/ink401.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in"/>
          <inkml:channel name="T" type="integer" max="2.14748E9" units="dev"/>
        </inkml:traceFormat>
        <inkml:channelProperties>
          <inkml:channelProperty channel="X" name="resolution" value="393.73947" units="1/cm"/>
          <inkml:channelProperty channel="Y" name="resolution" value="393.73947" units="1/cm"/>
          <inkml:channelProperty channel="F" name="resolution" value="249.9771" units="1/in"/>
          <inkml:channelProperty channel="T" name="resolution" value="1" units="1/dev"/>
        </inkml:channelProperties>
      </inkml:inkSource>
      <inkml:timestamp xml:id="ts0" timeString="2023-08-11T05:40:43.032"/>
    </inkml:context>
    <inkml:brush xml:id="br0">
      <inkml:brushProperty name="width" value="0.04667" units="cm"/>
      <inkml:brushProperty name="height" value="0.04667" units="cm"/>
      <inkml:brushProperty name="color" value="#ED1C24"/>
      <inkml:brushProperty name="fitToCurve" value="1"/>
    </inkml:brush>
    <inkml:brush xml:id="br1">
      <inkml:brushProperty name="width" value="0.04667" units="cm"/>
      <inkml:brushProperty name="height" value="0.04667" units="cm"/>
      <inkml:brushProperty name="color" value="#3165BB"/>
      <inkml:brushProperty name="fitToCurve" value="1"/>
    </inkml:brush>
  </inkml:definitions>
  <inkml:trace contextRef="#ctx0" brushRef="#br0">2746 1401 194 0,'0'0'203'0,"15"-7"-13"0,-8 5-9 0,7 0-15 15,-14 2-11-15,24-2-14 0,-10-2-6 0,0 4-5 16,-1-4-12-16,2 4-1 0,2-1-12 0,-2-2-6 16,-1-3-6-16,3 6-7 0,-2-2-7 0,-2 0-6 15,-13 2-4-15,26-2-8 0,-18 1-5 0,4-3 0 16,-12 4-10-16,18-3-2 0,-18 3-5 0,11-2-4 15,-11 2-6-15,12-1 0 0,-12 1-3 0,12-4-5 16,-12 4-1-16,0 0-1 0,0 0-1 0,15 0-5 16,-15 0 2-16,0 0-4 0,0 0-2 0,0 0-8 15,10 4-16-15,-10-4-16 0,0 0-13 0,0 0-16 16,0 0-19-16,0 0-23 0,0 0-24 0,0 0-28 16,0 0-26-16,0 0-169 0,0 0-378 0,0 0 168 15</inkml:trace>
  <inkml:trace contextRef="#ctx0" brushRef="#br0" timeOffset="584.52">2741 1364 163 0,'-15'6'200'0,"5"0"-17"0,10-6-11 0,-13 7-18 16,5-6-7-16,-1 2-6 0,2 2-13 0,7-5-6 15,-17 9-14-15,10-7-5 0,-1 3-9 0,8-5-8 16,-13 8-9-16,6-5-5 0,7-3-8 0,-12 8-7 16,12-8-3-16,-8 7-7 0,8-7-4 0,-6 8-2 15,6-8-9-15,0 0 1 0,-10 10-5 0,10-10-9 16,0 0 7-16,-5 8-4 0,5-8-3 0,0 0-2 16,2 14 3-16,-2-14-1 0,0 0 1 0,0 0 2 15,12 15-1-15,-12-15-2 0,15 2 2 0,-8 3 0 16,4-3-6-16,2 2 4 0,-4-1-2 0,4 2-4 15,-1-1 0-15,-3-2-1 0,8 2 1 0,-4-2-2 16,-3 2-1-16,7-1-3 0,-7 2 1 0,2-1-3 16,0-2-1-16,3 3 4 0,-3-2-4 0,0 0-2 15,-5 1 3-15,2-1-4 0,-9-3 4 0,17 7-4 16,-10-3 1-16,1 2-1 0,-8-6 1 0,9 2-4 16,-9-2 3-16,9 7-2 0,-9-7 3 0,7 6-4 15,-7-6-1-15,6 9 2 0,-6-9 1 0,4 4 0 16,-4-4-2-16,0 0 2 0,12 11 1 0,-12-11 2 15,5 10-1-15,-5-10-2 0,6 10 2 0,-6-10-3 16,3 11 2-16,-3-11 1 0,3 12 1 0,-3-12-3 16,1 13 7-16,-1-13 2 0,2 13-1 0,-2-13 4 0,-3 12-4 15,3-12 1-15,1 13 4 0,-1-13-3 16,-1 15 6-16,1-15 2 0,-5 7 5 0,5-7 3 16,-6 9 5-16,0-3 3 0,6-6-1 0,-9 9-2 15,9-9 0-15,-17 3-1 0,8 0-2 0,-8-2-3 0,2 1-1 16,2-2-3-16,-2-2-2 0,-1 1-1 0,-1-2-6 15,-1 0 2-15,-1-1 0 0,-1-1-8 16,1-1-15-16,3 3-23 0,-2-3-23 0,3 2-31 0,-3 1-29 16,-1-5-44-16,8 1-40 0,-2 4-247 0,-1-1-483 15,2 1 214-15</inkml:trace>
  <inkml:trace contextRef="#ctx0" brushRef="#br0" timeOffset="-1320.79">483 766 156 0,'0'0'189'0,"0"0"-16"16,0 0-12-16,8-7-12 0,-8 7-4 0,0 0-9 0,6-9-8 15,-6 9-8-15,0 0-5 0,0 0-8 0,7-5-8 16,-7 5-4-16,0 0 1 0,0 0-9 0,0 0-7 16,3-10-3-16,-3 10-4 0,0 0-1 0,0 0-3 15,0 0-3-15,9-8-4 0,-9 8-1 0,0 0-5 16,0 0-4-16,0 0-1 0,0 0-4 0,0 0-4 16,5-8-5-16,-5 8 0 0,0 0-10 0,0 0-3 0,0 0-5 15,0 0-2-15,0 0-2 0,0 0-4 16,0 0-1-16,0 0-3 0,0 0 3 0,0 0-2 15,0 0-7-15,-11 39-2 0,7-35 4 0,-1 6 3 0,5-10 0 16,-7 21 7-16,4-9-3 0,-2-2 0 16,2 0 3-16,-1 0-6 0,-1-2 6 0,5-8-6 15,-2 17-2-15,0-11 3 0,2-6 1 0,-6 12 1 16,6-12-2-16,-3 17-3 0,3-17 3 0,0 0-4 0,-1 11 3 16,1-11 1-16,0 0-5 0,1 12 5 0,-1-12 1 15,0 0-4-15,9 8 5 0,-9-8-6 16,9 2 5-16,-9-2-1 0,12 5-4 0,-12-5 0 0,15 0 1 15,-5 2-3-15,-10-2 1 0,23 0-2 0,-11 0 2 16,-3 2-1-16,7-2 0 0,-7 2 0 0,6-4-1 16,1 5 1-16,-1-4-3 0,-15 1 3 0,22 1-1 15,-8-2-1-15,-2 2-3 0,-2 3-2 0,1-4-5 16,1 2-4-16,-12-2-3 0,19 4-8 0,-12-4 0 16,-7 0-8-16,15 0-4 0,-15 0-5 0,12 0-1 15,-12 0-5-15,0 0-5 0,12 4-1 0,-12-4-8 16,0 0-17-16,0 0-14 0,0 0-25 0,14-4-13 15,-14 4-15-15,0 0-13 0,4-11-22 0,-4 11-143 16,0 0-351-16,-6-19 156 0</inkml:trace>
  <inkml:trace contextRef="#ctx0" brushRef="#br0" timeOffset="-1084.81">812 738 173 0,'0'0'186'0,"0"0"-14"0,0 0-5 16,0 0-7-16,0 0 1 0,0 0-3 0,-17 35-4 0,7-21-12 15,4 0-5-15,-3 3-13 0,-2 5-10 0,4-6-6 16,-2 1-14-16,1 5-6 0,0-9-6 16,-1 12-9-16,1-8-6 0,1 3-3 0,-5 2-9 15,1-3-6-15,7-2-1 0,-5 0-10 0,0 1-33 0,0-4-30 16,0-1-31-16,0 4-43 0,-3-6-53 0,5 3-230 15,1-4-412-15,-6 1 182 0</inkml:trace>
  <inkml:trace contextRef="#ctx0" brushRef="#br1" timeOffset="209960.15">576 1633 108 0,'0'0'129'0,"0"0"-9"16,0 0 6-16,0 0-12 0,0 0-13 0,0 0-1 0,0 0-3 15,-6-14-6-15,6 14-3 0,0 0 5 0,0 0-6 16,0 0 1-16,-5-11-2 0,5 11-3 0,0 0-4 15,0 0 0-15,0 0-10 0,0 0-2 0,0 0-6 16,0 0-2-16,0 0-8 0,0 0-3 0,0 0-9 16,0 0 1-16,0 0-6 0,0 0-1 0,0 0-1 15,0 0 2-15,0 0-4 0,0 0 0 0,18-5-5 16,-18 5 3-16,0 0-2 0,20 4-4 0,-20-4-1 16,0 0 2-16,24 3-1 0,-14-2-1 0,-1 5 0 15,7-6 0-15,-1 1-2 0,0 0-3 0,3 1 0 16,-1-1-3-16,2 3-1 0,0-4 1 0,1 2-4 15,1-1 6-15,4 1-7 0,0 1 0 0,-5-2-2 16,1-1 1-16,-1 0-2 0,6 5 5 0,-7-5-3 16,1 0-3-16,-4 0 4 0,3 0-1 0,-2 0-2 15,-2 2 3-15,-6 0-5 0,-9-2 4 0,22 0-3 16,-22 0 2-16,15 0-2 0,-15 0-1 0,12 0 2 16,-12 0 0-16,9 1-1 0,-9-1 0 0,0 0-2 0,0 0 2 15,15 0-1-15,-15 0 1 0,0 0-2 16,0 0-1-16,0 0-2 0,10 1 5 0,-10-1-3 15,0 0-2-15,0 0-4 0,0 0-11 0,0 0-19 0,0 0-18 16,12 4-11-16,-12-4-18 0,0 0-18 16,3 7-25-16,-3-7-35 0,6 7-47 0,-6-7-117 15,0 0-350-15,0 0 156 0</inkml:trace>
</inkml:ink>
</file>

<file path=ppt/ink/ink402.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in"/>
          <inkml:channel name="T" type="integer" max="2.14748E9" units="dev"/>
        </inkml:traceFormat>
        <inkml:channelProperties>
          <inkml:channelProperty channel="X" name="resolution" value="393.73947" units="1/cm"/>
          <inkml:channelProperty channel="Y" name="resolution" value="393.73947" units="1/cm"/>
          <inkml:channelProperty channel="F" name="resolution" value="249.9771" units="1/in"/>
          <inkml:channelProperty channel="T" name="resolution" value="1" units="1/dev"/>
        </inkml:channelProperties>
      </inkml:inkSource>
      <inkml:timestamp xml:id="ts0" timeString="2023-08-11T05:35:56.953"/>
    </inkml:context>
    <inkml:brush xml:id="br0">
      <inkml:brushProperty name="width" value="0.04667" units="cm"/>
      <inkml:brushProperty name="height" value="0.04667" units="cm"/>
      <inkml:brushProperty name="color" value="#3165BB"/>
      <inkml:brushProperty name="fitToCurve" value="1"/>
    </inkml:brush>
  </inkml:definitions>
  <inkml:trace contextRef="#ctx0" brushRef="#br0">14425 449 47 0,'-20'1'193'0,"20"-1"-11"0,-24 0-16 0,15 3-14 16,9-3-9-16,-20 3-16 0,8 1-12 0,3-3-12 15,-2 5-17-15,11-6 0 0,-15 10-11 0,8-7-4 16,1 4-4-16,6-7-5 0,-8 11-9 0,5-3 1 16,3-8-4-16,-1 13-3 0,1-13-6 0,1 15-1 15,-1-15-6-15,8 11-3 0,-2-3 0 0,0-1-4 16,1-1-5-16,2 1 1 0,2 0-3 0,2-1 3 16,1 5-6-16,-3-4-8 0,4 4 7 0,2-2-2 15,-1 1 0-15,1-2-6 0,-2 4 2 0,-2-1-2 0,2 0 2 16,-2-3-1-16,1 3 2 0,-1-1-5 15,1 0 2-15,-4 1-1 0,3 0 3 0,-1 2 1 16,-1-3-3-16,-2 3 1 0,0-2-2 0,-3 4 5 0,0-5 3 16,-3 1-4-16,0 3 3 0,-2-1-5 15,-1 1 4-15,-1 0 5 0,-4-1 5 0,-1-1-2 16,0-2 0-16,-1 1-3 0,-2-1-1 0,-5 3-2 0,4-5 1 16,-4 1 1-16,3 0-2 0,-4-2-4 0,0 2-7 15,0-3-2-15,-2 1-16 0,1-1-17 0,0 1-21 16,-1-1-17-16,1-1-30 0,2-2-10 0,1 3-24 15,2-2-33-15,-3-3-161 0,14-1-355 0,-15 4 157 16</inkml:trace>
  <inkml:trace contextRef="#ctx0" brushRef="#br0" timeOffset="-397.94">14372 442 152 0,'0'0'201'0,"0"0"-18"0,0 0-13 16,29-10-18-16,-29 10-10 0,0 0-16 0,25 4-11 16,-25-4-13-16,21 0-7 0,-9 0-12 0,0 2-7 15,-12-2-8-15,22 1-4 0,-11-2-9 0,-11 1-6 16,22 1-5-16,-12-1-4 0,-10 0-6 0,15 0-12 16,-15 0-19-16,14 3-13 0,-14-3-22 0,12 1-22 15,-12-1-19-15,0 0-20 0,15-1-50 0,-15 1-120 16,0 0-282-16,9-6 124 0</inkml:trace>
</inkml:ink>
</file>

<file path=ppt/ink/ink403.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in"/>
          <inkml:channel name="T" type="integer" max="2.14748E9" units="dev"/>
        </inkml:traceFormat>
        <inkml:channelProperties>
          <inkml:channelProperty channel="X" name="resolution" value="393.73947" units="1/cm"/>
          <inkml:channelProperty channel="Y" name="resolution" value="393.73947" units="1/cm"/>
          <inkml:channelProperty channel="F" name="resolution" value="249.9771" units="1/in"/>
          <inkml:channelProperty channel="T" name="resolution" value="1" units="1/dev"/>
        </inkml:channelProperties>
      </inkml:inkSource>
      <inkml:timestamp xml:id="ts0" timeString="2023-08-11T06:08:46.413"/>
    </inkml:context>
    <inkml:brush xml:id="br0">
      <inkml:brushProperty name="width" value="0.04667" units="cm"/>
      <inkml:brushProperty name="height" value="0.04667" units="cm"/>
      <inkml:brushProperty name="color" value="#ED1C24"/>
      <inkml:brushProperty name="fitToCurve" value="1"/>
    </inkml:brush>
  </inkml:definitions>
  <inkml:trace contextRef="#ctx0" brushRef="#br0">14487 1552 178 0,'0'0'219'0,"0"0"-15"16,0 0-11-16,-16 0-17 0,16 0-11 0,0 0-19 15,0 0-4-15,0 0-12 0,0 0-5 0,-8-5-6 16,8 5-4-16,0 0-6 0,0 0-2 0,0 0-4 15,0 0-7-15,0 0-4 0,0 0-4 0,0 0-12 16,0 0-4-16,0 0-10 0,0 0-6 0,0 0-5 16,0 0-9-16,0 0 2 0,41-7-5 0,-26 6-4 0,10-1-4 15,-6 4-3-15,8-4 1 0,3-1-7 0,0 3 1 16,-2 0-3-16,3 0 1 0,-2 0 1 0,-1 3-7 16,-2-3 3-16,-6 2-1 0,0 0-1 0,-1 2 0 15,-2-4-2-15,-7 2-3 0,0 2-8 0,-10-4 4 16,15 4-3-16,-9-1 3 0,-6-3 2 0,9 7-3 15,-9-7 4-15,3 11 1 0,-3-11 2 0,0 0 0 16,-12 24 0-16,5-17 1 0,-4-1-4 16,2 1-2-16,2 0 1 0,-6 2 5 0,-1-1-6 0,1 1 3 15,2 0-3-15,-1-2-1 0,2 1-1 0,0-3 0 16,1 0 1-16,1 3-1 0,-1-3-1 0,9-5 0 16,-9 9-3-16,9-9 0 0,-9 10 0 0,9-10-1 0,-9 7 3 15,9-7 0-15,0 0-1 0,0 0 5 16,0 0-5-16,0 0 3 0,0 0-3 0,17 11 1 15,-17-11 0-15,21 5 2 0,-9-5-8 0,2 1 7 0,4-1-3 16,-3 1-2-16,0-1 0 0,2 3 0 0,-3-2 2 16,3-1-2-16,-1 0 0 0,-4 2-1 0,2 2 0 15,-5-1 4-15,0-2-2 0,-9-1 2 0,19 4-4 16,-12-2-2-16,4 2 3 0,-5 3 3 0,1 0-3 16,-2 3 1-16,2-3 1 0,-5 3 3 0,2-2 1 15,-1 5 2-15,-3-6 0 0,0-7 5 0,-1 25-2 16,1-15 1-16,-5 1 1 0,2-1 6 0,-4 4-2 15,-4-5 8-15,2 0 2 0,-3 1-5 0,-3-3 5 0,-2 0-1 16,2 0-5-16,-3-3-1 0,0 2-11 16,-6-5 6-16,2 2 0 0,5 0-3 0,-2-2-1 15,1 2 2-15,5-2 6 0,-2-1-9 0,3 0-3 16,12 0-16-16,-21 0-19 0,12 0-23 0,9 0-36 16,0 0-48-16,-18 0-51 0,18 0-59 0,0 0-293 15,0 0-581-15,0 0 257 0</inkml:trace>
  <inkml:trace contextRef="#ctx0" brushRef="#br0" timeOffset="1113.84">16733 2665 155 0,'-1'-8'226'0,"1"8"-11"15,0 0-15-15,0 0-12 0,0 0-17 0,1-19-12 16,-1 19-17-16,0 0-10 0,0-12-11 0,0 12-14 15,0 0-11-15,6-10-7 0,-6 10-7 16,11-7-6-16,-11 7-11 0,16-2 0 0,-4 0-3 0,1 2 1 16,2-2-5-16,0 2-1 0,2 0-2 0,-2 0 1 15,4 0-1-15,-3 2 1 0,2 2-4 0,2-4 0 16,-4 5-2-16,0-1-4 0,1-2-3 0,1 1 4 16,-5 3-8-16,-1-2 1 0,3-1-5 0,-3 6-4 15,-5-5 0-15,-7-4-4 0,14 8-2 0,-10-4-3 0,-4-4 2 16,3 10 3-16,-3-10-1 0,-3 18 0 15,3-18-2-15,-12 14 4 0,5-4-3 0,-1-5-3 0,-3 3-1 16,-1 0 1-16,0 3-7 0,-2-1-2 16,1-5 1-16,-1 5 2 0,5-8-4 0,-1 2-1 0,0 5 0 15,-1-4-2-15,11-5-4 0,-13 6 2 0,7-1 0 16,6-5 0-16,-9 5-4 0,9-5 2 0,0 0 0 16,-11 2-1-16,11-2-2 0,0 0 4 0,0 0 0 15,0 0-1-15,0 0 1 0,17 18-8 0,-17-18 3 16,15 0 3-16,-3 1 0 0,3 0-3 0,-4 3 2 15,3-4-1-15,1 0 0 0,-2 0 0 0,5 0 0 16,-3 0 0-16,0 0 0 0,-2 0-1 0,1 0 3 16,-14 0-6-16,22 0 1 0,-13 0-1 0,2 4 0 15,-2-2 0-15,-9-2 1 0,19 1-1 0,-13 3 5 16,-6-4-5-16,13 7 2 0,-7-3-1 0,0 5 11 0,-6-9 3 16,5 7 10-16,-1 2-6 0,-4-9 3 0,2 13 0 15,-2-13 0-15,-2 18 2 0,-4-6 6 16,0-1 3-16,-3 0 1 0,-1-2 4 0,-1 3 10 0,-2-4-12 15,-3 2-5-15,1 2-2 0,0-3-1 0,-3 1-4 16,0-4 3-16,0 0-7 0,-7 3 7 0,5-3-7 16,-1-2-2-16,2 0-1 0,1 2-12 0,2-2-17 15,-1-3-26-15,2 3-24 0,1-2-19 0,-3 0-27 16,7 0-38-16,10-2-29 0,-20 2-38 0,20-2-41 16,-12-6-276-16,12 6-576 0,-7-13 255 0</inkml:trace>
  <inkml:trace contextRef="#ctx0" brushRef="#br0" timeOffset="104915.31">14241 2759 45 0,'0'0'180'0,"0"0"-6"0,0 0-10 0,0 0-8 16,0 0-9-16,0 0-9 0,6-21-8 0,-6 21-9 15,0 0-8-15,0 0-6 0,0 0-11 0,0 0-4 16,0 0-7-16,0 0-6 0,0 0-7 0,2-12-12 15,-2 12-8-15,0 0-3 0,10-4-7 0,-10 4-2 16,12-5-3-16,-12 5-3 0,15-4-3 0,-6 4-4 16,7 0-3-16,-1-3 1 0,3 3 0 0,-3 0-2 15,3-3-1-15,0 3 0 0,1 0 3 0,1-1 1 16,0 1 2-16,0 4-3 0,-1-3-3 0,-1-1 0 16,-1 2-3-16,-1-2-6 0,-7 0 2 0,4 4-3 0,-13-4-1 15,20 3-1-15,-10-1-1 0,-5 2-1 0,-5-4-4 16,12 7 1-16,-6-2 0 0,-6-5 1 15,7 11 0-15,-7-11 0 0,4 11-4 0,-5 1 2 0,1-12 0 16,0 14 1-16,0-14-1 0,-3 18-1 0,3-18 6 16,-6 18-6-16,3-12 6 0,3-6-2 0,-6 15 1 15,2-8-4-15,4-7 0 0,-9 13 2 0,3-7 2 16,0-1-1-16,6-5 2 0,-14 11 1 0,7-5-4 16,1 1 1-16,6-7-2 0,-15 7 2 0,7-2 0 15,8-5-4-15,-11 2 1 0,11-2 1 0,-12 6-6 16,12-6 5-16,0 0 2 0,-14 5-3 0,14-5 5 15,0 0-4-15,-6 7 0 0,6-7-2 0,0 0 2 16,0 0-3-16,0 0 7 0,0 0-4 0,0 0 0 0,0 0-1 16,0 0-2-16,0 0-1 0,0 0 3 15,0 0-4-15,0 0 2 0,0 0 1 0,0 0 1 16,27 3-2-16,-27-3 2 0,21 1 2 0,-5 1 3 0,-1-2 0 16,-1 0 0-16,4 0 0 0,-5 0 2 0,-13 0-3 15,21 4 0-15,-9-4-4 0,-3 1 3 16,-9-1-3-16,16 3 3 0,-8-1-3 0,-8-2 2 0,9 6-5 15,-9-6 1-15,13 5 0 0,-13-5-1 0,7 7 0 16,-7-7 2-16,0 0-2 0,6 8 1 0,-6-8-1 16,2 8 3-16,-2-8-4 0,0 0 1 0,4 13-1 15,-4-13 2-15,2 7 0 0,-2-7 0 0,0 0-1 16,-2 17 2-16,2-17-3 0,0 0 6 0,-6 13 2 16,6-13 0-16,-6 8 1 0,3-1 6 0,3-7 5 0,-7 8 3 15,7-8 1-15,-13 9 5 0,2-7-2 16,2 2-3-16,-4 0 0 0,-4 0-1 0,2-4 2 15,-2 1 0-15,3 1 1 0,-2-2 1 0,-2 0-2 16,0 1 4-16,3-1-2 0,0 0 1 0,0-1 1 0,-1 1-4 16,16 0 1-16,-21 0 2 0,8-2-4 0,13 2-3 15,-21 0-1-15,21 0-4 0,-14-1 2 0,14 1-4 16,-13 0 2-16,13 0 0 0,0 0-2 0,-14-3 1 16,14 3-3-16,0 0 4 0,0 0-7 0,0 0 3 15,0 0 3-15,0 0-5 0,0 0 4 0,-13 0-1 16,13 0-6-16,0 0 2 0,0 0 3 0,0 0-6 15,0 0 5-15,0 0-1 0,0 0-6 0,0 0 1 16,0 0 1-16,0 0 1 0,0 0-2 0,0 0-4 16,0 0-3-16,0 0 5 0,0 0 3 0,0 0-7 15,0 0 2-15,0 0 5 0,0 0 0 0,0 0 0 16,0 0-3-16,0 0-4 0,0 0 1 0,0 0 2 16,0 0-2-16,0 0 2 0,0 0-2 0,0 0 3 15,0 0-3-15,0 0 0 0,0 0 1 0,0 0-4 16,0 0 3-16,-8-7-2 0,8 7 9 0,0 0-5 0,0 0 1 15,0 0-3-15,0 0 8 0,0 0-2 0,0 0-4 16,0 0 4-16,0 0-5 0,0 0 4 0,0 0 5 16,0 0 0-16,0 0 4 0,0 0-1 0,0 0 4 15,0 0-3-15,0 0-2 0,0 0 1 0,0 0 0 16,0 0 1-16,0 0-11 0,0 0 5 0,0 0-2 16,0 0 3-16,0 0 0 0,0 0 1 0,0 0-5 15,0 0-4-15,0 0 4 0,0 0-11 0,0 0 11 16,0 0-4-16,0 0 2 0,0 0-4 0,0 0 5 15,0 0-6-15,0 0 6 0,0 0 4 0,0 0-1 16,0 0-5-16,0 0 0 0,0 0 8 0,0 0-10 16,0 0 1-16,0 0 0 0,0 0 1 0,0 0 0 15,0 0 0-15,0 0 3 0,0 0-6 0,0 0 0 0,0 0 0 16,0 0 4-16,0 0-1 0,0 0 2 16,0 0-3-16,0 0-5 0,0 0 8 0,0 0 1 15,0 0-7-15,0 0 4 0,0 0 5 0,0 0-7 0,0 0 4 16,0 0-2-16,0 0 2 0,0 0-3 0,0 0-3 15,0 0 2-15,0 0 0 0,0 0 3 0,0 0-2 16,0 0 0-16,0 0 1 0,0 0 0 0,0 0-2 16,0 0 4-16,0 0-4 0,0 0 0 0,0 0 4 15,0 0-2-15,0 0-1 0,0 0 1 0,0 0-2 16,0 0-3-16,0 0 6 0,0 0-6 0,0 0 14 16,0 0-8-16,0 0-7 0,0 0 2 0,0 0 8 15,0 0-3-15,0 0-3 0,0 0 0 0,0 0-2 0,0 0 0 16,0 0 3-16,0 0 0 0,0 0 0 0,0 0-3 15,0 0 6-15,0 0-5 0,0 0 1 16,0 0-1-16,0 0 3 0,0 0-4 0,0 0-1 0,0 0 4 16,0 0 5-16,0 0-4 0,0 0-4 0,0 0 2 15,0 0 2-15,0 0 0 0,0 0 1 0,0 0-1 16,0 0-1-16,0 0 1 0,0 0-4 0,0 0 5 16,0 0 0-16,0 0 3 0,0 0-9 0,0 0 3 15,0 0 1-15,0 0 0 0,0 0 2 0,0 0 1 16,0 0-3-16,0 0 0 0,0 0-6 0,0 0 9 15,0 0-3-15,0 0 1 0,0 0-5 0,0 0 10 16,0 0-12-16,0 0 2 0,0 0-1 0,0 0 6 16,0 0-4-16,0 0 6 0,0 0-7 0,0 0 5 15,0 0 0-15,0 0-1 0,0 0-4 0,0 0 1 16,0 0 4-16,0 0 4 0,0 0-6 0,0 0 2 16,0 0-1-16,0 0 13 0,0 0-16 0,0 0 2 0,0 0 3 15,0 0 2-15,0 0-5 0,0 0-8 16,0 0 9-16,0 0-1 0,0 0-2 0,0 0 3 0,0 0-2 15,0 0 2-15,0 0-3 0,0 0 2 0,0 0 2 16,0 0 3-16,0 0 3 0,0 0-4 0,0 0 1 16,0 0-7-16,0 0 1 0,0 0 4 0,0 0-10 15,0 0 5-15,0 0 0 0,0 0 5 0,0 0-2 16,0 0 8-16,0 0-12 0,0 0 15 0,0 0-12 16,0 0 2-16,0 0-1 0,0 0-1 0,0 0 1 15,0 0 1-15,0 0 2 0,0 0 0 0,0 0-5 16,0 0 0-16,0 0 3 0,0 0-1 0,0 0 0 15,0 0 1-15,0 0 4 0,0 0-8 0,0 0 1 16,35 7 7-16,-35-7-3 0,0 0-3 0,0 0 4 0,0 0-1 16,0 0-2-16,0 0 2 0,0 0-1 0,0 0-2 15,0 0 5-15,0 0-4 0,0 0 0 16,0 0 5-16,0 0-7 0,0 0 11 0,0 0-7 0,0 0 2 16,0 0 1-16,0 0 0 0,0 0-6 0,0 0 7 15,0 0 1-15,0 0 1 0,0 0-1 0,0 0-1 16,0 0 0-16,0 0 1 0,0 0 5 0,0 0 0 15,0 0-2-15,0 0-8 0,0 0 8 0,0 0 4 16,0 0-6-16,0 0-2 0,0 0 0 0,0 0-4 16,0 0 2-16,0 0 5 0,0 0-1 0,0 0 2 15,0 0-2-15,0 0 10 0,0 0-7 0,0 0-2 16,0 0-7-16,0 0 8 0,0 0 5 0,0 0-1 16,0 0-3-16,0 0 1 0,0 0-4 0,0 0 3 15,0 0-1-15,0 0-1 0,0 0-2 0,0 0 2 16,0 0-3-16,0 0 5 0,0 0-5 0,0 0 2 15,0 0-1-15,0 0 3 0,0 0-1 0,0 0 0 0,0 0-2 16,0 0 2-16,0 0-4 0,0 0 2 0,0 0 0 16,0 0-6-16,0 0-1 0,0 0 8 15,0 0-11-15,0 0 9 0,0 0-1 0,0 0-4 0,0 0 2 16,0 0 4-16,0 0-11 0,0 0 3 0,0 0-1 16,0 0 4-16,0 0 3 0,0 0-2 0,0 0-3 15,0 0 1-15,0 0 0 0,13 0 1 0,-13 0 5 16,0 0-7-16,0 0 1 0,0 0-12 0,0 0 13 15,0 0 3-15,0 0 13 0,0 0-5 16,9 3-16-16,-9-3 2 0,0 0-1 0,0 0 3 0,0 0-5 16,0 0 1-16,0 0-1 0,0 0 1 0,0 0 0 15,0 0 8-15,0 0-2 0,0 0-3 0,0 0 3 16,0 0 1-16,0 0 2 0,0 0 7 0,0 0-6 16,12 3 2-16,-12-3 5 0,0 0 1 0,0 0 2 0,0 0 0 15,0 0 13-15,0 0-17 0,0 0 3 16,0 0-1-16,15-2-2 0,-15 2 4 0,0 0-4 0,0 0-5 15,0 0-6-15,0 0 11 0,0 0-7 0,0 0 3 16,0 0 0-16,13 0-1 0,-13 0-6 0,0 0 7 16,0 0-1-16,0 0-2 0,0 0-9 0,0 0 14 15,0 0-11-15,0 0 0 0,0 0 6 0,0 0-8 16,0 0 5-16,0 0-2 0,12 2 0 0,-12-2 2 16,0 0-15-16,0 0 14 0,0 0-4 0,0 0 14 15,0 0-14-15,0 0-3 0,0 0 5 0,0 0 4 16,0 0-11-16,0 0 5 0,0 0 5 0,0 0-1 0,0 0-4 15,0 0 2-15,0 0-2 0,0 0 3 16,0 0-1-16,0 0 1 0,0 0-2 0,0 0-3 16,0 0 1-16,0 0 6 0,12 1 0 0,-12-1-5 0,0 0 3 15,0 0-3-15,0 0 6 0,0 0-4 0,0 0 1 16,0 0-1-16,0 0-6 0,0 0 4 0,0 0 1 16,0 0-3-16,0 0 2 0,0 0 2 0,0 0 1 15,0 0 0-15,0 0-1 0,0 0 2 0,0 0-6 16,0 0 7-16,0 0-8 0,0 0 5 0,0 0 1 15,0 0 1-15,0 0-8 0,0 0 3 0,0 0 3 16,0 0-2-16,0 0 5 0,0 0 3 0,0 0-6 16,0 0 2-16,0 0 1 0,0 0 3 0,0 0 0 0,0 0-3 15,0 0-3-15,0 0 2 0,0 0-2 0,0 0 4 16,0 0 0-16,0 0-4 0,0 0 3 16,0 0 2-16,0 0 4 0,0 0-7 0,0 0-3 0,0 0 2 15,0 0-2-15,0 0 0 0,0 0-3 0,0 0-3 16,0 0 7-16,0 0 4 0,0 0-11 0,0 0 8 15,0 0-7-15,0 0 6 0,0 0-5 0,0 0 4 16,0 0 1-16,0 0-7 0,0 0 3 0,0 0 4 16,0 0 0-16,0 0 5 0,0 0-5 0,0 0-3 15,0 0 1-15,0 0 4 0,0 0-3 0,0 0 5 16,0 0-6-16,0 0 3 0,0 0-14 0,0 0 15 16,0 0 2-16,0 0-1 0,0 0-8 0,0 0 5 0,0 0 2 15,0 0 3-15,14 3-7 0,-14-3 5 16,0 0 2-16,0 0 3 0,0 0-6 0,0 0-4 15,0 0 5-15,0 0-1 0,7 5-9 0,-7-5 9 0,0 0-2 16,0 0 1-16,0 0 0 0,0 0-3 0,0 0 12 16,0 0-8-16,0 0-6 0,0 0-1 15,0 0 5-15,0 0 3 0,0 0-7 0,0 0 2 0,0 0 5 16,0 0-8-16,0 0 4 0,0 0 0 0,0 0 0 16,0 0 1-16,0 0-6 0,0 0-9 0,0 0-16 15,0 0-18-15,0 0-22 0,0 0-22 0,0 0-19 16,0 0-26-16,0 0-27 0,0 0-34 0,0 0-34 15,0 0-34-15,0 0-81 0,0 0-191 0,0 0-585 16,0 0 259-16</inkml:trace>
  <inkml:trace contextRef="#ctx0" brushRef="#br0" timeOffset="106913.14">16947 3607 55 0,'0'0'177'0,"0"0"-9"0,0 0-6 15,0 0-15-15,7-20-8 0,-7 20-5 0,0 0-12 16,0 0-7-16,0 0-5 0,0 0 2 0,2-12-11 16,-2 12-6-16,0 0-5 0,0 0-4 0,0 0-5 15,-3-14 0-15,3 14 0 0,0 0 0 0,0 0-6 16,0 0-4-16,0 0-3 0,0 0-5 0,0 0-4 0,-5-7-8 15,5 7-6-15,0 0-4 0,0 0-5 16,0 0-2-16,10-10-4 0,-10 10-4 0,0 0-1 16,9-10-2-16,-9 10-2 0,14-1 0 0,-14 1-6 15,13-5-2-15,-13 5 0 0,18-1-2 0,-18 1-1 0,18 0-1 16,-18 0-1-16,18 0-2 0,-18 0-2 16,18 0 2-16,-9 2-1 0,-9-2-2 0,18 1 1 15,-6 2-1-15,-12-3 0 0,16 3 0 0,-6-1 2 0,-10-2-4 16,15 6 1-16,-4-5 3 0,-4 2-2 0,-7-3 0 15,14 6 0-15,-7-2 3 0,-7-4-5 0,14 6 2 16,-14-6 0-16,9 3 1 0,-9-3 1 0,10 5-4 16,-10-5 1-16,9 10 1 0,-9-10-1 0,9 5 0 15,-5-1 1-15,-4-4-1 0,11 9-1 0,-5-6 1 16,-6-3 1-16,7 10 1 0,-7-10-1 0,6 8-2 16,-6-8 1-16,2 12 2 0,-2-12-1 0,4 9 0 15,-4-9 0-15,0 0 1 0,-10 13-2 0,10-13 4 16,-8 11-1-16,8-11 2 0,-12 7-1 0,5-1 0 15,-2-3 1-15,1 2 1 0,-3-1 3 0,11-4-6 0,-21 6 0 16,9-5 1-16,4 2-1 0,-4 0 0 16,12-3-1-16,-19 5-1 0,7-3 0 0,12-2 3 15,-15 2-3-15,15-2 0 0,-13 4 0 0,13-4-1 0,-14 4 2 16,14-4-1-16,0 0-3 0,-10 3 0 16,10-3 1-16,0 0-1 0,0 0 0 0,-9 2-3 15,9-2 3-15,0 0 1 0,0 0 1 0,0 0-4 16,0 0 2-16,0 0 0 0,0 0 1 0,0 0 2 0,0 0-3 15,0 0 3-15,21 13 4 0,-21-13-8 0,12 1 7 16,-12-1-8-16,15 4 2 0,-5-2 3 16,-10-2-4-16,15 4 1 0,-8-1-1 0,4 0-2 0,-11-3 0 15,15 5 5-15,-15-5-2 0,18 0 0 0,-18 0 5 16,15 3-5-16,-9 1-1 0,-6-4 1 0,14 3-1 16,-14-3-3-16,14 3 2 0,-14-3-1 0,12 3 3 15,-6 2-3-15,-6-5 2 0,9 4-1 0,-9-4 2 16,0 0 0-16,10 6 1 0,-10-6-2 0,0 0-2 15,11 6 4-15,-11-6-3 0,0 0 1 0,6 10-1 16,-6-10 2-16,6 4-1 0,-6-4 0 0,5 7 2 16,-5-7-3-16,0 0 3 0,0 0-1 0,5 11 1 15,-5-11 0-15,1 9 2 0,-1-9-2 0,0 0-1 16,2 12 3-16,-2-12 0 0,0 0-3 0,0 14 6 16,0-14-1-16,0 0 1 0,0 0 2 0,-3 11-3 15,3-11 4-15,-5 10 0 0,5-10 1 0,0 0 3 16,-5 10 0-16,5-10 3 0,-6 6 1 0,6-6 1 0,-11 5 2 15,11-5 5-15,-16 5-4 0,7-3-2 0,9-2 1 16,-21 0-1-16,9 3 4 0,0-3-2 0,12 0-1 16,-25 0 3-16,10 3-1 0,0-6 2 0,-2 0-5 15,4 3 1-15,-2-2-2 0,0-3-1 0,2 5-2 16,1-4 4-16,0 1-1 0,12 3-3 0,-21-3-5 16,12 2 3-16,9 1-3 0,-18-7-2 0,8 4-2 15,10 3 3-15,-18-5-3 0,9 0-7 0,0 1-25 16,9 4-27-16,-18-1-42 0,5 0-49 0,2-4-60 15,11 5-98-15,-27-4-186 0,9 1-529 0,-1-4 235 16</inkml:trace>
</inkml:ink>
</file>

<file path=ppt/ink/ink404.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in"/>
          <inkml:channel name="T" type="integer" max="2.14748E9" units="dev"/>
        </inkml:traceFormat>
        <inkml:channelProperties>
          <inkml:channelProperty channel="X" name="resolution" value="393.73947" units="1/cm"/>
          <inkml:channelProperty channel="Y" name="resolution" value="393.73947" units="1/cm"/>
          <inkml:channelProperty channel="F" name="resolution" value="249.9771" units="1/in"/>
          <inkml:channelProperty channel="T" name="resolution" value="1" units="1/dev"/>
        </inkml:channelProperties>
      </inkml:inkSource>
      <inkml:timestamp xml:id="ts0" timeString="2023-08-11T05:52:45.770"/>
    </inkml:context>
    <inkml:brush xml:id="br0">
      <inkml:brushProperty name="width" value="0.04667" units="cm"/>
      <inkml:brushProperty name="height" value="0.04667" units="cm"/>
      <inkml:brushProperty name="color" value="#ED1C24"/>
      <inkml:brushProperty name="fitToCurve" value="1"/>
    </inkml:brush>
  </inkml:definitions>
  <inkml:trace contextRef="#ctx0" brushRef="#br0">2537 682 17 0,'0'0'131'0,"0"0"-5"15,0 0-5-15,0 0-1 0,-15-3 2 0,15 3-6 16,0 0-3-16,0 0 3 0,0 0-7 0,0 0-1 16,0 0 5-16,0 0-6 0,0 0-6 0,0 0 1 15,0 0-4-15,0 0-2 0,0 0-4 0,0 0-6 16,0 0-3-16,0 0-4 0,0 0-8 0,0 0-4 16,0 0-3-16,0 0 2 0,0 0-3 0,0 0-2 0,0 0-5 15,42 6-1-15,-42-6 0 0,18 0-2 0,-9 0-3 16,-9 0-7-16,19 1 1 0,-8 1-3 0,-11-2-5 15,26 1 1-15,-17-1-6 0,2 3 2 16,-11-3-7-16,19 1-1 0,-11 2-5 0,-8-3 0 16,16 1-2-16,-5 2-3 0,-11-3-1 0,14 4-2 0,-14-4-1 15,12 3-3-15,-12-3 0 0,12 3 1 16,-12-3-3-16,0 0 3 0,14 4-4 0,-14-4 3 0,9 3-2 16,-9-3 0-16,12 2-1 0,-12-2 1 0,0 0-4 15,15 2 3-15,-15-2 0 0,10 3-2 0,-10-3 2 16,0 0-1-16,16-3 0 0,-16 3-2 0,0 0 0 15,20-2-4-15,-20 2-8 0,16-5-8 0,-8 1-12 16,-8 4-11-16,15-3-7 0,-10 0-6 0,-5 3-8 16,0 0-11-16,12-5-12 0,-12 5-9 0,5-7-9 15,-5 7-13-15,0 0-13 0,0 0-6 0,0 0-8 16,0 0 0-16,0 0-25 0,-18-13-149 0,18 13-342 16,-18-2 152-16</inkml:trace>
  <inkml:trace contextRef="#ctx0" brushRef="#br0" timeOffset="747.29">2600 657 64 0,'0'0'216'0,"0"0"-4"0,-18 0-11 16,18 0-14-16,0 0-12 0,-14-3-9 0,14 3-16 16,0 0-9-16,-15 3-9 0,15-3-12 0,-10 4-6 15,10-4-14-15,0 0-3 0,-13 3-13 0,13-3-10 16,-8 8-3-16,8-8-5 0,-9 7-5 0,9-7-6 16,-9 7-5-16,9-7-2 0,-7 11-2 0,7-11-4 15,-8 7-7-15,8-7-1 0,-1 12-5 0,1-12-1 16,-5 8-2-16,5-8-4 0,0 0-2 0,-3 11 0 15,3-11-3-15,0 0-1 0,-3 13-7 16,3-13 5-16,0 0-1 0,0 13 2 0,0-13-4 0,0 0 1 16,0 0-4-16,3 11 1 0,-3-11-2 0,6 8 2 15,-6-8-1-15,0 0 1 0,8 8-5 0,-8-8 2 16,7 5 3-16,-7-5-5 0,9 5 1 0,-9-5-1 16,12 2-2-16,-12-2 4 0,12 4-3 0,-12-4-1 15,14 1 1-15,-14-1 0 0,13 3-2 0,-13-3 2 16,13 0-1-16,-13 0 0 0,14 1-1 0,-14-1 1 15,15 0-1-15,-15 0 3 0,16 0-2 0,-16 0-3 16,11 0 0-16,-11 0 2 0,11 2-1 0,-11-2 0 16,9 3-1-16,-9-3 0 0,11 4 2 0,-11-4 0 15,0 0-3-15,15 5 1 0,-15-5-2 0,7 6 1 0,-7-6 0 16,6 5 0-16,-6-5 0 0,6 6-1 0,-6-6 3 16,5 7-2-16,-5-7 1 0,0 0 1 0,9 10-3 15,-9-10 3-15,1 9-2 0,-1-9 2 0,5 10-4 16,-5-10 3-16,4 8 0 0,-4-8 7 0,0 0-9 15,2 12 4-15,-2-12-1 0,0 0-4 0,0 0 6 16,1 12-2-16,-1-12 7 0,0 0-7 0,0 12-1 16,0-12 7-16,0 0-6 0,0 0 3 0,-3 19-2 15,3-19 1-15,-4 7-1 0,4-7 3 0,-2 9 8 16,2-9-1-16,-7 10 6 0,7-10 3 0,-6 10 2 16,6-10-2-16,-11 5 7 0,11-5 5 0,-10 11-5 15,1-10 11-15,9-1 1 0,-15 5 2 0,3-2-3 16,3-2 4-16,9-1 0 0,-25 2 0 0,10-2-4 15,-2-2 0-15,1 2-4 0,-2-1 0 0,-1-2-11 16,-1-1-1-16,4 2 3 0,-2-3-9 0,2 4-1 16,-2-4 0-16,3 2-1 0,-2 1-5 0,2-3-35 15,1 3-23-15,2-4-34 0,0 2-44 0,0 0-57 0,4 0-64 16,-7-2-276-16,8 1-567 0,7 5 251 16</inkml:trace>
</inkml:ink>
</file>

<file path=ppt/ink/ink405.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in"/>
          <inkml:channel name="T" type="integer" max="2.14748E9" units="dev"/>
        </inkml:traceFormat>
        <inkml:channelProperties>
          <inkml:channelProperty channel="X" name="resolution" value="393.73947" units="1/cm"/>
          <inkml:channelProperty channel="Y" name="resolution" value="393.73947" units="1/cm"/>
          <inkml:channelProperty channel="F" name="resolution" value="249.9771" units="1/in"/>
          <inkml:channelProperty channel="T" name="resolution" value="1" units="1/dev"/>
        </inkml:channelProperties>
      </inkml:inkSource>
      <inkml:timestamp xml:id="ts0" timeString="2023-08-11T05:34:07.175"/>
    </inkml:context>
    <inkml:brush xml:id="br0">
      <inkml:brushProperty name="width" value="0.04667" units="cm"/>
      <inkml:brushProperty name="height" value="0.04667" units="cm"/>
      <inkml:brushProperty name="color" value="#ED1C24"/>
      <inkml:brushProperty name="fitToCurve" value="1"/>
    </inkml:brush>
    <inkml:brush xml:id="br1">
      <inkml:brushProperty name="width" value="0.04667" units="cm"/>
      <inkml:brushProperty name="height" value="0.04667" units="cm"/>
      <inkml:brushProperty name="color" value="#3165BB"/>
      <inkml:brushProperty name="fitToCurve" value="1"/>
    </inkml:brush>
  </inkml:definitions>
  <inkml:trace contextRef="#ctx0" brushRef="#br0">3170-659 61 0,'0'0'145'15,"0"0"-8"-15,0 0-6 0,0 0-8 0,2-13-6 16,-2 13-6-16,0 0-5 0,0 0-1 0,0 0-5 15,0 0-4-15,2-10-2 0,-2 10-2 0,0 0-3 0,0 0-2 16,0 0-2-16,0 0 1 0,0 0-10 0,0 0-4 16,0 0-12-16,0 0-6 0,0 0-4 15,0 0-10-15,0 0-4 0,0 0-6 0,0 0-3 16,0 0-3-16,0 0-3 0,0 0 4 0,0 0-3 0,0 0 0 16,-4 34-7-16,6-23 3 0,-2-11 5 0,4 19 2 15,-1-7-3-15,0 3 2 0,-2-2-1 0,4 1 1 16,-4 0-2-16,1 0 2 0,-1-3-4 0,2 2-2 15,-1 2-4-15,-1 0 5 0,2 0-2 16,-1-3-2-16,-1 1-1 0,1-2 2 0,-4 3-3 0,2-1-2 16,2 0-1-16,-4 0 1 0,1-4-3 0,1-9 5 15,0 18-5-15,0-18 0 0,1 21 3 0,-2-13-4 16,1-8-19-16,-2 13-10 0,2-13-16 0,-4 17-19 16,2-10-12-16,2-7-16 0,-3 13-19 0,3-13-27 15,0 0-18-15,5 13-21 0,-5-13-154 0,0 0-350 16,0 0 155-16</inkml:trace>
  <inkml:trace contextRef="#ctx0" brushRef="#br0" timeOffset="623.74">2958-643 171 0,'0'0'172'0,"0"0"-14"0,0 0-3 0,0 0-24 15,0 0-3-15,-6-6-10 0,6 6-9 0,0 0-11 0,0 0-11 16,0 0-6-16,0 0-10 0,0 0-9 0,0 0-7 16,0 0-1-16,0 0-7 0,27-10-3 15,-16 7-4-15,-11 3-5 0,22-3-3 0,-4 3 8 0,-3 0-9 16,4 0 6-16,6-2-6 0,-5 5-8 0,-1-3 2 16,2 2-3-16,-1-2 1 0,0 4-3 0,-3-5-2 15,2 2-1-15,1 3-3 0,-3 1-2 0,0-3-3 16,-1 2 0-16,-1-1-5 0,-1 4 6 0,1-4-2 15,-5 0-5-15,3 1 3 0,-4-1 1 0,0 0 2 16,-9-3-6-16,15 10-1 0,-7-9 1 0,-8-1 1 16,13 5-1-16,-7-2 0 0,-6-3 0 0,13 6-2 15,-13-6 1-15,9 6-3 0,-9-6 4 0,11 8-4 16,-11-8 3-16,9 7 0 0,-9-7 1 0,7 7-3 16,-7-7-2-16,9 8 3 0,-9-8-4 0,8 6-1 15,-8-6 4-15,0 0-4 0,6 11 4 0,-6-11 0 16,0 0-1-16,1 7 2 0,-1-7-2 0,0 0 7 15,0 0-2-15,0 0 2 0,-9 18 1 0,9-18-2 16,-10 8 3-16,2-4 2 0,8-4-1 0,-15 5-8 16,5-2 7-16,10-3-3 0,-16 7 0 0,4-3 1 15,0-1 0-15,3 0-6 0,-3-1 1 0,12-2-9 16,-24 5-11-16,11 1-9 0,2-2-14 0,-1-1-1 16,12-3-18-16,-18 5-23 0,9-4-1 0,9-1-9 15,-10 5-28-15,10-5-13 0,-14 5-134 0,14-5-291 0,-7 5 129 16</inkml:trace>
  <inkml:trace contextRef="#ctx0" brushRef="#br0" timeOffset="1175.33">3547-238 22 0,'0'0'186'0,"0"0"-12"15,0 0-18-15,0 0-14 0,0 0-16 16,0 0-9-16,0 0-3 0,3 12-16 0,-3-12-8 0,0 0-1 16,5 8-12-16,-5-8-1 0,0 0-8 0,7 8-5 15,-7-8-3-15,11 3 1 0,-11-3-7 0,9 5-2 16,-9-5-4-16,12 1 1 0,-12-1-6 0,20 4-3 16,-8-4-3-16,-12 0-4 0,17-2-3 0,-5 0 0 15,0 1-4-15,-12 1-3 0,21-6-3 0,-8-1 1 16,-3 4-5-16,-2-2-2 0,-1 0-2 0,-7 5 2 15,14-11-1-15,-7 7 2 0,-2-3-10 0,-1-3 6 16,-4 10 1-16,6-15-1 0,-1 5 0 0,-5 10-2 0,0-14-1 16,0 3 3-16,0 11-5 0,-5-17 1 15,5 17-5-15,-7-13 4 0,1 8-5 0,6 5-1 16,-15-13 2-16,4 11-4 0,2-2 4 0,0-1 0 16,-4-1-3-16,-3 3-1 0,1 3 2 0,0 0-3 15,1 0 3-15,-1 0 0 0,-1 3-1 0,1 3 2 16,3-2-8-16,-3-3-11 0,2 9-16 0,4-7-3 0,-5 4-11 15,0 0-6-15,5 0-21 0,0-4-10 16,1 3-24-16,8-6-21 0,-9 12-49 0,3-8-94 0,6-4-294 16,0 0 131-16</inkml:trace>
  <inkml:trace contextRef="#ctx0" brushRef="#br0" timeOffset="1844.36">4570-598 126 0,'0'0'232'0,"0"0"-19"0,0 0-15 16,0 0-16-16,0 0-16 0,0 0-14 0,0 0-16 16,0 0-18-16,0 0-10 0,0 0-14 0,0 0-9 15,0 0-3-15,0 0-1 0,0 0 7 0,0 0 6 16,12 35-3-16,-7-26-2 0,-2 1-7 0,0 2-5 16,1 5-3-16,1-4-4 0,-1 2-8 15,-1 1-5-15,-3-1-3 0,3 3-2 0,2 0-10 0,-4-2-2 16,-1-6-2-16,5 6-4 0,-2 0-2 0,0-1-3 15,-3-4-1-15,0 4-3 0,0-4-2 0,1-3-3 16,-1-8 1-16,0 21-1 0,0-12-3 0,0-9-2 16,0 18-1-16,0-10-18 0,0-8-17 0,-1 18-23 15,1-18-25-15,-3 10-20 0,3-10-26 0,-11 10-21 16,11-10-27-16,-4 7-19 0,4-7-225 0,-14 4-440 16,14-4 195-16</inkml:trace>
  <inkml:trace contextRef="#ctx0" brushRef="#br0" timeOffset="2322.37">4502-586 168 0,'0'0'183'0,"0"0"-18"0,1-15-15 0,-1 15-14 16,0 0-15-16,5-15-8 0,-1 11-12 0,-4 4-9 16,0 0-9-16,9-12-4 0,-6 4-11 0,-3 8-7 15,12-8-5-15,-4 5-2 0,-1-2-6 0,-7 5-1 16,16-3 0-16,-8-3 2 0,1 2-6 0,6 2 2 16,-3 1 1-16,0-1-5 0,0 1 3 0,-2 0-4 15,6-2 0-15,-1 0-2 0,0 2-3 0,-1 1-1 16,4 0-4-16,-2 0-1 0,-6 1-3 0,2-1-1 15,-12 0-1-15,21 3-5 0,-9 0 0 0,-1-6-5 16,-11 3-2-16,16 4 1 0,-7-1-1 0,-9-3-4 16,12 5-1-16,-12-5 1 0,13 5-3 0,-8-1 3 15,-5-4-2-15,4 7 0 0,-4-7-2 0,8 7 0 0,-8-7-2 16,3 10 4-16,-3-10 1 0,0 0 0 0,0 14 6 16,0-14 2-16,0 0-1 0,-6 15-1 15,6-15-1-15,-8 11 2 0,2-5-2 0,-3-3 3 16,9-3-3-16,-16 14-2 0,5-7-2 0,-3 0 2 0,-1 0-1 15,3-1-2-15,-3-1-1 0,0 2 0 16,3-1-6-16,-4 1-19 0,1-2-16 0,1 1-16 16,7-2-25-16,-5 2-23 0,4-2-28 0,8-4-28 0,-13 11-43 15,4-5-126-15,9-6-351 0,-6 10 155 0</inkml:trace>
  <inkml:trace contextRef="#ctx0" brushRef="#br0" timeOffset="2892.51">5012-309 132 0,'6'-7'158'16,"-6"7"-10"-16,6-11-11 0,-6 11-10 0,4-7-8 0,-4 7-8 15,9-13-4-15,-9 13-8 0,6-7-7 16,-6 7-6-16,11-14-3 0,-11 14-2 0,6-10-2 16,-6 10-3-16,6-11-7 0,-6 11 2 0,7-7 1 0,-7 7-12 15,0 0 4-15,0-11-5 0,0 11-2 0,0 0-1 16,6-10-1-16,-6 10-6 0,0 0-1 16,0 0-3-16,6-8-1 0,-6 8-4 0,0 0 2 15,0 0-8-15,0 0 0 0,0 0-4 0,0 0-6 0,0 0-2 16,0 0-1-16,0 0-5 0,0 0-3 0,0 0 0 15,0 0 0-15,0 0-6 0,0 0 3 0,0 0-1 16,0 0 0-16,7 25 1 0,-7-25-3 0,0 16 4 16,3-8-1-16,-3 3 1 0,0-11 0 0,3 20-3 15,-1-5 4-15,-2-6-4 0,0 3 2 0,0 1 2 16,0 2 0-16,-2-4-1 0,2 3-5 0,-3-1 0 16,3-13 3-16,0 24-1 0,0-15-1 0,-3 2-15 15,3-11-18-15,-4 16-29 0,2-5-29 0,-2-1-29 16,4-10-45-16,0 13-32 0,0-13-186 0,0 12-408 15,0-12 181-15</inkml:trace>
  <inkml:trace contextRef="#ctx0" brushRef="#br0" timeOffset="4750.13">7010-601 31 0,'0'0'178'0,"2"-15"-5"0,-2 15-10 16,0-11-16-16,0 11-12 0,3-10-8 0,-3 10-11 0,9-12-9 15,-9 12-10-15,3-10-7 0,-3 10 1 0,4-15-6 16,2 10-7-16,-6 5-3 0,6-8-5 0,-6 8-10 15,8-6-5-15,-8 6-5 0,9-7-3 0,-9 7-4 16,10-6-3-16,-10 6-4 0,12-5 2 0,-12 5-3 16,16-2-4-16,-10-2 4 0,-6 4-7 0,20-1 5 15,-7-2-2-15,-13 3 0 0,19-1-3 0,-5 1-2 16,-1 1-4-16,-4 2 1 0,-9-3-4 0,20 4-4 16,-13-3-2-16,5 1-1 0,-12-2-1 0,16 11-2 15,-7-7 2-15,-4 3-5 0,4-1 2 0,-6 1 0 16,4-3-2-16,-7-4-3 0,6 14 3 0,-3-5-3 15,-3-9-4-15,5 15 6 0,-2-9-1 0,-3-6 5 16,0 12-6-16,0-12 1 0,-8 15 2 0,2-8-1 16,6-7 1-16,-13 13-3 0,1-6 4 0,-2-1 6 15,4-5-8-15,-5 6 2 0,2 3-2 0,2-6 0 0,-1-1-8 16,-1 3-10-16,-1-1-18 0,3 1-16 16,-3-5-16-16,7 3-21 0,-5 2-23 0,12-6-25 15,-20 3-20-15,13 1-42 0,7-4-114 0,-12 4-333 16,12-4 148-16</inkml:trace>
  <inkml:trace contextRef="#ctx0" brushRef="#br0" timeOffset="4297.98">7021-544 125 0,'0'0'202'0,"6"-10"-14"0,-6 10-15 16,3-9-5-16,-3 9-5 0,4-8-7 0,-4 8-4 16,0 0-10-16,6-10-5 0,-6 10-5 0,0 0-6 15,3-10-6-15,-3 10-10 0,0 0-4 0,0 0-7 16,0 0-8-16,0 0-9 0,0 0-7 0,0 0-9 15,3-10-10-15,-3 10-2 0,0 0-11 0,0 0-5 16,0 0-2-16,0 0-5 0,0 0-5 0,0 0 0 16,0 0-4-16,0 31-2 0,0-31-15 0,0 20 4 15,5-9 0-15,-5-2-2 0,0 6 2 0,3-6-1 16,0 6-2-16,3-4-3 0,1 5 2 0,-7-4 3 16,3 2-2-16,-3-4-1 0,6 1-1 0,-3-1 3 15,0-2-1-15,0 2-1 0,-3-10-1 0,4 18 2 16,-1-9 0-16,0 0-15 0,-3-9-17 0,0 13-21 15,0-13-15-15,0 17-20 0,0-17-37 0,-3 13-23 16,3-13-5-16,-7 8-36 0,7-8-195 0,-15 6-409 16,15-6 181-16</inkml:trace>
  <inkml:trace contextRef="#ctx0" brushRef="#br0" timeOffset="5434.55">7297-362 73 0,'0'0'194'16,"0"0"-14"-16,0 0-17 0,0 0-10 0,0 0-10 15,0 0-3-15,16-27-12 0,-16 27-13 0,9-5-9 16,-9 5-7-16,6-8-8 0,-6 8-9 0,10-8-6 16,-10 8-6-16,14-5-5 0,-14 5-6 0,12-5-6 15,-12 5-3-15,7-8-7 0,-7 8-5 0,12-3-1 16,-12 3-8-16,0 0 0 0,20-4-4 0,-20 4-1 16,10 2-3-16,-10-2-2 0,13-3-3 0,-13 3-2 15,0 0-1-15,17 1-2 0,-17-1-2 0,12 5-2 16,-12-5 0-16,7 6-2 0,-1 1-3 0,-6-7-2 15,6 10 3-15,-3-3 2 0,2 2-3 0,-5-9 4 16,0 15 0-16,0-15-2 0,0 18 0 0,0-7-2 16,0-11 4-16,0 18-5 0,-5-9 6 0,2 2-3 15,0 2 3-15,-3-5 1 0,-1 6-1 0,4-5-3 0,-6 2 3 16,1 0 1-16,-1-4 0 0,2 1-2 16,1-2-3-16,-4 1 4 0,-2 1 4 0,4 0-1 15,-1-6 0-15,-4 4 0 0,4-1-2 0,9-5 1 0,-17 6 1 16,7-3-1-16,10-3 3 0,-12 4-4 0,12-4 2 15,-13 3-3-15,13-3 6 0,-14 2-2 16,14-2 4-16,0 0 4 0,0 0 0 0,-13 2 0 16,13-2-1-16,0 0-3 0,0 0 1 0,0 0-3 0,0 0 1 15,0 0-3-15,0 0-2 0,0 0-4 0,0 0 1 16,0 0 0-16,0 0-1 0,0 0-2 0,0 0 2 16,0 0-5-16,0 0 1 0,37-11-1 0,-25 11 0 15,1 0 0-15,7 2 0 0,-4 0 0 0,1-1 0 16,2 3-3-16,-4-2-9 0,3 2-10 0,-3-3-2 15,4 1-17-15,-5 2-7 0,-1-2-16 0,2 6-10 16,-8-7-14-16,-7-1-21 0,20 6-13 0,-11-6-20 16,1 1-39-16,-10-1-138 0,20 2-345 0,-10-2 153 15</inkml:trace>
  <inkml:trace contextRef="#ctx0" brushRef="#br0" timeOffset="7483.21">8569-601 60 0,'0'0'191'0,"-6"-11"-9"0,6 11-13 0,0 0-17 16,-3-15-8-16,3 15-15 0,0 0-11 0,-3-10-8 15,3 10-11-15,0 0-4 0,0 0-13 0,-3-12-3 16,3 12-9-16,0 0-4 0,0 0-7 0,0 0-11 15,0 0 2-15,0 0-9 0,6-13-3 0,-6 13-6 16,0 0-3-16,19-2-7 0,-19 2 1 0,17 0-4 16,-17 0 0-16,22 5-3 0,-15-4 0 0,13 1-2 15,-5 2-1-15,1 0-5 0,1 0 1 0,-1 0 2 16,0 3-9-16,-2-2 3 0,2 0 2 0,-7-2-2 16,5 5 1-16,-2-3-1 0,-5-3-2 0,5 5 3 15,-5 0 0-15,-1-2-6 0,3 3 1 0,-9-8 6 0,12 8-5 16,-7-1 0-16,-5-7-2 0,7 9 1 15,-7-9 0-15,3 9-3 0,-3-9 2 0,5 9 2 16,-5-9 0-16,0 0-1 0,-2 15-2 0,2-15 5 16,0 0-1-16,-13 13 0 0,7-9 1 0,6-4 0 0,-20 9-2 15,11-5-4-15,-1-1-15 0,1 1-17 16,-1-2-11-16,-2 3-21 0,1-3-5 0,-1 1-34 16,12-3-24-16,-21 5-43 0,5-4-104 0,7 1-298 0,9-2 131 15</inkml:trace>
  <inkml:trace contextRef="#ctx0" brushRef="#br0" timeOffset="6996.15">8749-581 77 0,'0'0'141'15,"0"0"-33"-15,0 0-8 0,0 0-1 0,0 0-13 16,0 0-18-16,0 0 2 0,0 0-7 0,0 0-3 15,0 0-3-15,0 0-9 0,0 0-15 0,0 0 7 16,0 0-4-16,0 0-13 0,0 0 7 0,0 0 5 16,0 0-2-16,0 0 2 0,0 0-3 0,0 0 6 15,0 0-9-15,0 0-3 0,0 0 0 0,0 0 14 16,0 0 6-16,0 0-1 0,0 0 2 0,0 0 1 16,-16 31-4-16,16-24-2 0,0-7 4 0,-2 21 6 15,-1-12 6-15,3 7-1 0,-3-2-5 0,3 2-1 16,-3-4-2-16,3 3-2 0,-3-1-2 0,3-1-3 15,0 1 2-15,0-1-1 0,0-13-3 0,0 24-3 16,0-14-1-16,0-10-8 0,3 18 1 0,-3-11-1 16,0-7-4-16,0 17-5 0,3-10 2 0,-3-7-4 15,0 12 0-15,0-12 1 0,-3 13-8 0,3-13-2 16,-3 11-13-16,3-11-9 0,-3 13-20 0,3-13-21 16,-7 11-26-16,7-11-18 0,-10 9-19 0,10-9-31 15,-9 8-36-15,9-8-130 0,0 0-339 0,0 0 150 16</inkml:trace>
  <inkml:trace contextRef="#ctx0" brushRef="#br0" timeOffset="8246.48">8939-309 39 0,'0'0'231'0,"0"0"-18"0,0 0-16 16,0 0-13-16,0 0-17 0,0 0-8 0,0 0-13 16,0 0-12-16,6-38-8 0,-6 38-13 0,0 0-14 15,4-10-10-15,-4 10-7 0,8-7-8 0,-8 7-13 16,0 0-4-16,12-5-1 0,-12 5-10 0,13-2-6 16,-13 2 0-16,15-1-7 0,-15 1-1 0,18 0-5 15,-18 0-5-15,15 3-3 0,-15-3-2 0,13 4 0 0,-13-4-3 16,14 3-1-16,-14-3-5 0,10 9 1 0,-10-9-1 15,9 2-4-15,-9-2 3 16,6 10-3-16,-6-10 1 0,0 12 1 0,0-12-1 0,0 13-2 0,0-13 1 16,-6 13 0-16,6-13 2 0,-6 8-1 0,-2 0 2 15,3-2-4-15,-1 1 1 0,-5-3 0 16,5 1 5-16,-4 1-3 0,10-6 0 0,-17 6-2 16,8-2 0-16,-1 0 0 0,10-4-4 0,-12 7-3 0,12-7 8 15,-10 3-1-15,10-3-1 0,0 0-2 0,-9 6 6 16,9-6-6-16,0 0 2 0,0 0 0 0,0 0 4 15,0 0-3-15,0 0 2 0,0 0-4 16,0 0 0-16,0 0-1 0,0 0-1 0,0 0 1 0,0 0 0 16,0 0 1-16,0 0-6 0,0 0 5 0,34-3 1 15,-34 3-3-15,0 0 2 0,19-1 0 0,-19 1-1 16,11 4 0-16,-11-4 2 0,13 2-5 0,-13-2 0 16,0 0 3-16,15 2-1 0,-15-2-4 0,8 3 2 15,-8-3-2-15,0 0 3 0,11 5-2 0,-11-5 0 16,6 6 3-16,-6-6 0 0,5 11 0 0,-5-11 3 15,-3 11-5-15,3-11 3 0,0 0 0 0,-5 18-5 16,5-18 10-16,-9 11-1 0,5-4 4 0,-5 0 3 16,0-1-4-16,-1 1 3 0,-4-1-3 0,-1-1 1 15,2-1-6-15,-4 2 6 0,1-2-3 0,0 0 4 16,-1-2-6-16,-1 4-12 0,2-1-11 0,3-1-28 16,-1-2-26-16,1-1-29 0,1 3-14 0,12-4-30 15,-20 0-55-15,7 0-141 0,13 0-371 0,-12-5 163 16</inkml:trace>
  <inkml:trace contextRef="#ctx0" brushRef="#br0" timeOffset="9506.25">10321-567 20 0,'0'-9'166'0,"0"9"0"16,0 0-9-16,2-12-12 0,-2 12 2 0,0 0-14 15,4-11 0-15,-4 11-6 0,0 0-7 16,0 0-1-16,2-13-9 0,-2 13-3 0,0 0-8 0,0 0-5 16,0 0-2-16,0 0-9 0,0 0-4 0,0 0-4 15,1-10-13-15,-1 10-4 0,0 0-7 0,0 0-8 16,0 0-2-16,0 0-3 0,0 0-5 0,0 0 4 16,0 0-1-16,0 0 2 0,12 31 0 0,-10-25 2 15,2 4 0-15,1 2 2 0,-1 5-4 0,-1-8 1 16,1 7-2-16,2-3 4 0,-1 0-12 0,1 2 2 15,-3-2-4-15,0 2-3 0,0-1-2 0,1 0-2 0,-2 1-2 16,2-2-1-16,-4 0 0 0,2-2-6 16,-2-11 3-16,0 20-2 0,1-12 0 0,-1-8-2 15,0 17-2-15,0-10 3 0,0-7-3 0,0 17 3 16,0-17-6-16,0 13-12 0,0-13-16 0,0 11-11 16,0-11-17-16,0 0-10 0,2 12-15 0,-2-12-17 0,3 11-11 15,-3-11-20-15,0 0-28 0,0 0-28 16,7 6-208-16,-7-6-420 0,0 0 186 0</inkml:trace>
  <inkml:trace contextRef="#ctx0" brushRef="#br0" timeOffset="9945.09">10378-625 73 0,'0'0'160'15,"3"-18"-5"-15,-3 18-4 0,3-9-2 0,-3 9-3 16,0-13-9-16,0 13-6 0,0 0-3 0,4-11-9 16,-4 11-10-16,0 0-8 0,2-15-9 0,-2 15-9 15,0 0-5-15,0 0-12 0,4-7-4 0,-4 7-5 16,0 0-7-16,0 0-6 0,8-7-4 0,-8 7-4 15,0 0-2-15,15 0-1 0,-15 0-6 0,16 7-2 16,-7-3-1-16,0-1 0 0,1 2 0 0,-1 2 2 16,2-2 2-16,1 4-2 0,1-2 2 0,-5 0-3 15,-1 0-1-15,1 3-4 0,2-4 1 0,-1 4-5 16,-3-2 1-16,-3 1-4 0,-3-9-1 0,6 15-1 16,-3-5 0-16,-3-10-1 0,1 15 4 0,-1-15-1 15,-6 15 1-15,6-15 4 0,-12 10-3 0,3-4-3 16,-7 2-2-16,1-5 2 0,-1 3 1 0,-2-5 1 0,0 5-4 15,2-2-3-15,-2-3 1 16,0 3-10-16,4-1-12 0,1 0-21 0,4 0-19 0,9-3-18 16,-16 4-32-16,16-4-24 0,-11 2-17 0,11-2-15 0,0 0-189 15,0 0-378-15,0 0 168 0</inkml:trace>
  <inkml:trace contextRef="#ctx0" brushRef="#br0" timeOffset="10387.22">10619-254 74 0,'0'0'236'0,"0"0"-11"0,0 0-15 16,0 0-9-16,0 0-17 0,0 0-16 0,0 0-16 16,0 0-12-16,0 0-16 0,0 0-16 0,0 0-10 15,0 0-12-15,0 0-8 0,0 0-6 0,0 0-10 16,0 0 0-16,0 0-2 0,-5 20-2 0,6-11-1 15,-1-9-4-15,-1 13-2 0,1-13-5 0,1 15-1 16,0-5-4-16,-1-10-1 0,5 14 6 0,-1-9-7 16,-4-5 0-16,5 13-1 0,-1-7-3 0,4 1 4 15,-8-7-11-15,12 8-2 0,-6-3-3 0,1 0 0 16,-7-5-1-16,15 6-3 0,-7-2-1 0,4-1-9 16,-2-2-17-16,-10-1-17 0,19 6-22 0,-11-6-19 15,-8 0-25-15,16 4-18 0,-16-4-33 0,14-3-26 0,-14 3-25 16,16-8-188-16,-10 5-413 0,-2-3 182 0</inkml:trace>
  <inkml:trace contextRef="#ctx0" brushRef="#br0" timeOffset="10580.39">10861-215 133 0,'0'0'224'0,"0"0"-17"0,0 0-17 15,0 0-19-15,0 0-20 0,0 0-15 0,0 0 1 0,0 0-2 16,0 0-3-16,0 0-8 0,0 0-12 0,-13 28-10 15,10-16-8-15,-6 1-11 0,4-3-4 0,-4 5-9 16,2-2-8-16,-8 7-3 0,7-4-5 0,-8 3-18 16,3 1-26-16,-2 2-24 0,1-2-38 0,-4 2-38 15,5-5-42-15,3-1-51 0,-7-2-156 0,8-1-367 16,2 1 164-16</inkml:trace>
  <inkml:trace contextRef="#ctx0" brushRef="#br0" timeOffset="11750.38">12300-564 25 0,'0'0'231'0,"0"0"-17"0,0 0-17 0,0 0-21 0,0 0-16 16,0 0-20-16,0 0-15 0,0 0-8 0,0 0-3 15,0 0-7-15,0 0 4 0,0 0-6 16,-13 27-8-16,13-27-3 0,-8 18-4 0,7-7-8 15,-5 2-8-15,4-1-5 0,-1 5-9 0,2-2 1 0,-1 3-3 16,-2-2-8-16,1 1-11 0,0-3-6 0,2 1 0 16,-5 2-4-16,0-7-1 0,4 5-3 0,1 0-2 15,-4-4-3-15,4-3 5 0,-4 2-8 0,2 0 1 16,3-10-7-16,-9 19-13 0,5-11-22 0,-5-1-22 16,6 0-21-16,3-7-21 0,-14 12-20 0,4-7-31 15,3 0-18-15,7-5-30 0,-14 5-153 0,14-5-369 16,0 0 163-16</inkml:trace>
  <inkml:trace contextRef="#ctx0" brushRef="#br0" timeOffset="12150.24">12232-586 55 0,'9'-10'179'0,"-5"5"-19"0,-4 5-9 0,14-11-9 15,-12 6-11-15,-2 5-6 0,12-11-5 0,-6 6-12 0,-6 5-4 16,15-8-2-16,-9 2-8 0,-6 6-8 16,17-4-2-16,-10 3-5 0,-7 1 0 0,20-4-3 15,-12 4-8-15,4-2-5 0,-12 2-2 0,20 2-6 16,-11 0-6-16,1 1-6 0,-1 1-2 0,0 2-4 0,0 2-4 15,-2-2-2-15,2 1-4 0,-3 1-3 16,-1 2-4-16,1 0 1 0,-2 1-3 0,2 0 5 16,-1-1-7-16,-2 0 1 0,0 1-4 0,-2-2 5 15,-1-9-6-15,0 22 2 0,0-15 0 0,0-7 3 0,-6 17-3 16,3-10-2-16,-7 0 0 0,2 1 2 0,-4-3-2 16,0 3-2-16,-2-1-5 0,-1-3 3 0,1 1-16 15,-4 0-20-15,2-1-16 0,3 3-28 0,-4-3-17 16,1 0-39-16,-1-2 1 0,10-1-35 0,-2 3-39 15,9-4-106-15,-18 2-332 0,18-2 148 0</inkml:trace>
  <inkml:trace contextRef="#ctx0" brushRef="#br0" timeOffset="12890.15">12684-243 130 0,'0'0'180'0,"0"0"-13"15,-8 4-15-15,8-4-16 0,0 0-3 0,-7 5-12 16,7-5-16-16,0 0-5 0,0 0-8 0,-9 11-3 15,9-11-18-15,-5 6-4 0,5-6-4 0,0 0-7 16,-4 10-12-16,4-10-2 0,-5 10-1 0,5-10-2 16,0 0-5-16,-1 13-2 0,1-13-1 0,0 0-5 15,0 0 1-15,4 18-4 0,-4-18-6 0,6 7 3 16,-3 0-3-16,-3-7 2 0,12 10-2 0,-6-6 3 16,-6-4-3-16,16 8-2 0,-5-6 0 0,-2 6-1 15,7-5 1-15,-7 1-1 0,3-1 3 0,0 1-2 16,-4 2-2-16,1-4 0 0,-9-2 3 0,17 9-8 15,-9-8 1-15,-1 1 1 0,-7-2-3 0,14 10 4 16,-14-10-6-16,7 4 4 0,-1 3-5 0,-6-7 3 0,11 8 0 16,-11-8 0-16,1 6 0 0,-1-6 2 15,2 11 3-15,-2-11 9 0,0 0 0 0,0 0 2 16,-9 18-3-16,1-12 0 0,8-6 2 0,-22 11-3 16,7-8-4-16,0 1-3 0,-3 3-8 0,3 1-18 0,-3-3-19 15,3-1-29-15,0-1-25 0,-1-1-27 16,1 4-17-16,2-6-37 0,-1 2-159 0,4 1-352 0,10-3 156 15</inkml:trace>
  <inkml:trace contextRef="#ctx0" brushRef="#br0" timeOffset="12485.38">12670-275 162 0,'0'0'182'0,"14"-3"-11"0,-14 3-8 0,13 0-11 15,-13 0-11-15,15 3-9 0,-15-3-11 16,19 0-10-16,-7 0-14 0,-12 0-3 0,18 1-13 16,-9-1-12-16,-9 0-3 0,18 4-6 0,-18-4-6 0,16 2-7 15,-10-1-5-15,-6-1-8 0,15 2-12 16,-15-2-22-16,12 4-23 0,-12-4-33 0,11 2-22 0,-11-2-26 16,13 0-41-16,-13 0-122 0,0 0-287 15,0 0 127-15</inkml:trace>
  <inkml:trace contextRef="#ctx0" brushRef="#br0" timeOffset="14784.16">14414-575 137 0,'-5'-10'178'0,"5"10"-8"0,0 0-14 16,-4-13-8-16,4 13-7 0,0 0-7 0,-2-14-13 15,2 14-10-15,0 0-5 0,2-16-11 0,-2 16-5 16,0 0-8-16,3-19-6 0,-2 14-8 0,-1 5-7 15,6-12-6-15,-6 12-8 0,8-11 0 0,-8 11-9 16,11-5-3-16,-3 2 0 0,-8 3-7 0,19-4-2 16,-4 2-2-16,2 0-2 0,-1 0-4 0,5 1-1 15,-3 1-3-15,7 0 1 0,2 0-3 0,-2 0-1 16,2 3 2-16,-3-3-5 0,1 2 4 0,-5-2-5 16,-2 2 0-16,-2-1-1 0,2-1-1 0,-3 3 3 15,1-3-1-15,-5 3-2 0,-1-2 0 0,-1 2-5 16,-9-3 0-16,20 2 3 0,-10 0-3 0,-10-2 1 0,10 5-2 15,-10-5 0-15,12 3-4 0,-12-3-4 16,8 6 4-16,-8-6 1 0,4 7 0 0,-4-7 0 16,0 0 0-16,6 10 0 0,-6-10 4 0,0 0-2 15,-4 14 2-15,4-14 4 0,0 0 3 0,-8 15 9 16,8-15-1-16,-7 11 2 0,7-11-5 0,-11 13 3 16,4-10-3-16,-2 4-3 0,0-3 3 0,-1 3 0 15,-4 0-3-15,2 1 0 0,0-1-2 0,-3-1-8 0,3 0-17 16,1 1-23-16,0-3-24 0,-2 3-25 0,1-4-20 15,1 3-22-15,1-2-35 0,-2 0-149 16,12-4-342-16,-19 1 152 0</inkml:trace>
  <inkml:trace contextRef="#ctx0" brushRef="#br0" timeOffset="14237.94">14496-494 94 0,'0'0'203'0,"0"0"-11"0,7-14-14 16,-7 14-12-16,0 0-3 0,6-11-8 15,-6 11-4-15,0 0-9 0,7-10-9 0,-1 6-4 16,-6 4-2-16,8-11-3 0,-2 5-8 0,-6 6-4 0,12-6-6 15,-12 6-1-15,6-8-7 0,-6 8-2 0,0 0-12 16,7-10-8-16,-7 10-6 0,0 0-5 0,0 0-12 16,0 0-7-16,0 0-5 0,0 0-3 0,0 0-7 15,0 0-4-15,0 0-2 0,14 17-4 0,-14-17-1 16,1 18-2-16,-1-11-2 0,3 4 1 0,-3-11-3 16,2 24 1-16,-2-10-2 0,0-2-2 0,0 2-2 15,1 1 4-15,-1-6-3 0,5 6 0 0,-8-4-3 16,1 2 6-16,1-2-8 0,1-11-1 0,-2 21 3 15,2-12-1-15,0-9-2 0,-3 17 0 0,3-17 2 16,0 16 0-16,3-8-1 0,-3-8-1 0,-3 16-3 16,3-16-10-16,-1 11-9 0,1-11-10 0,-6 11-8 15,6-11-9-15,-9 14-15 0,4-8-10 0,5-6-17 16,-9 11-15-16,0-7-16 0,9-4-19 0,-10 11-12 16,10-11-18-16,-11 5-12 0,11-5-14 0,-7 4-142 15,7-4-362-15,0 0 160 0</inkml:trace>
  <inkml:trace contextRef="#ctx0" brushRef="#br0" timeOffset="15463.29">14958-309 85 0,'0'0'205'15,"1"-11"-11"-15,-1 11-14 0,0 0-10 0,0 0-8 16,0 0-7-16,0 0-12 0,0 0-7 0,0 0-7 16,0 0-11-16,0 0-12 0,0 0-9 0,0 0-13 15,-12-14-4-15,12 14-7 0,0 0-10 0,0 0-8 16,0 0-2-16,0 0-1 0,-32 18-2 0,23-14-2 16,-3 3-1-16,0 3 0 0,3 0-6 0,-3-3-4 15,0 4-3-15,2 0-3 0,2 2-1 0,-2-3-6 16,2 4 2-16,-1-3-2 0,3-2-5 0,3 0-5 0,-3 4 3 15,3-2-3-15,-1 0 3 0,2-1-5 16,2-10 1-16,-1 17-3 0,2-6 5 0,-1-11-8 16,6 19 8-16,0-10-1 0,0-2-1 0,2-1-5 0,1-2 1 15,-2 4 0-15,10-1 1 0,-4-1-4 0,2-4 0 16,-3 0-2-16,3-1 0 0,-3 1-7 0,3 0 3 16,-2-4-1-16,-13 2 0 0,21-3-2 0,-12 4 2 15,-9-1 3-15,15-8-5 0,-8 0 2 0,-1 5-3 16,-6 3 0-16,9-15 3 0,-6 8-1 0,-3 7-1 15,2-16-3-15,-2 16 1 0,-2-15-7 0,2 15-5 16,-6-12-2-16,6 12-8 0,-10-11-8 0,2 7-10 16,8 4-15-16,-13-4-1 0,13 4-9 0,-17-3-12 15,17 3-19-15,-22 7-14 0,13-6-30 0,-3 1-20 16,12-2-173-16,-16 7-366 0,7-3 162 0</inkml:trace>
  <inkml:trace contextRef="#ctx0" brushRef="#br1" timeOffset="-29518.31">7 79 41 0,'0'0'152'0,"-12"2"-11"16,12-2-5-16,0 0-10 0,0 0 1 0,0 0-8 16,0 0 1-16,0 0-5 0,0 0 0 0,-11 4-7 15,11-4-1-15,0 0-5 0,0 0-7 0,0 0-8 16,0 0-4-16,0 0-8 0,0 0-7 0,0 0-5 16,0 0-8-16,0 0-4 0,0 0-4 0,0 0-6 15,0 0-5-15,0 0-5 0,0 0-1 0,0 0-6 16,0 0 0-16,0 0-1 0,50-10 0 0,-32 8-2 15,1 0 2-15,5-1-4 0,4-4-1 0,-1 3 5 16,6-2 1-16,7 2 8 0,0-1-2 0,2 0 0 16,-3-3 0-16,0 3-3 0,-10 3-3 0,1-1 1 15,-3 1-5-15,0 0-3 0,-8-1 0 0,8-1-3 0,-1 2-3 16,-10 1 0-16,2-2 1 0,-3 2-1 16,3 1-3-16,-3 0 0 0,-1-1-1 0,0 1-3 15,-14 0 3-15,22 1-4 0,-11 0-1 0,-1 3-1 0,-1-1-2 16,-9-3 1-16,18 6 2 0,-11-5 1 0,-7-1-2 15,12 4-1-15,-12-4 8 0,14 7-9 16,-8-2 0-16,1 0 1 0,-7-5 0 0,9 10 0 0,-1-3 0 16,-8-7 0-16,10 9-2 0,-4-1 1 0,-6-8 4 15,6 10-4-15,-3-3-2 0,-3-7 2 0,4 11 0 16,-4-11 4-16,3 11-4 0,-3-11 5 0,0 11-2 16,0-11 1-16,0 0-2 0,-6 15 7 0,6-15 3 15,-10 11 3-15,0-7 4 0,1 0 1 0,-5 2 1 16,-2-1 0-16,-1-4-1 0,0 4-2 0,-4 0-5 15,-2 3-1-15,-5-6 2 0,4 3-3 0,-1 0-1 16,-1-2-2-16,4 4 0 0,0-6-1 0,4 2-1 16,-6 4 2-16,4-2-1 0,1-3-4 0,4 4 0 15,0-3-12-15,-1-1-15 0,7 4-19 0,-2-5-18 0,11-1-18 16,-16 7-23-16,10-1-23 0,6-6-38 16,-9 10-46-16,5-5-170 0,4-5-412 0,-6 9 182 15</inkml:trace>
  <inkml:trace contextRef="#ctx0" brushRef="#br1" timeOffset="-30442.98">311 78 132 0,'39'-10'152'0,"-39"10"-9"0,0 0-5 0,0 0-6 15,0 0-10-15,6-10-12 0,-6 10-7 0,0 0-5 16,4-7-4-16,-4 7-2 0,0 0-9 0,0 0-4 15,0 0-4-15,9-7-4 0,-9 7-3 0,0 0 2 16,0 0-6-16,0 0 0 0,0 0-6 0,8-7 0 16,-8 7-1-16,0 0-3 0,0 0 1 0,0 0 2 15,0 0 0-15,0 0-2 0,0 0-1 0,0 0-3 0,0 0-2 16,0 0-5-16,0 0 1 0,0 0-4 16,0 0-4-16,0 0 0 0,0 0 3 0,0 0-6 15,0 0 2-15,0 0-3 0,0 0 2 0,0 0-5 0,0 0-1 16,0 0 2-16,0 0-5 0,0 0-5 0,0 0 0 15,0 0-4-15,0 0-3 0,0 0-3 0,0 0 2 16,0 0-3-16,0 0 1 0,0 0-1 0,0 0 0 16,0 0 4-16,1 27 1 0,-1-27 0 0,0 17 0 15,2-9 0-15,-2-8 1 0,4 21 1 0,-4-8 0 16,2 2 8-16,1 1 0 0,-3-1 2 0,1-1-3 16,-1 1 2-16,2 1 1 0,-2 2-1 0,4 3 5 15,-4-3-7-15,-3 2 2 0,3 1-1 0,-3 0-2 16,2 0 3-16,-2-1-4 0,1-1 1 0,-2 1-6 15,2-2 2-15,1 1-5 0,-4-3 0 0,4 5 5 16,-1-7-7-16,-1 4-1 0,2-1-2 0,-1 1 5 16,-1-1-5-16,3-1 0 0,-1-1 1 0,-1-1-4 15,2 1-3-15,0-4 5 0,0 2 0 0,-1 1-3 0,2-2 0 16,-1-1 5-16,0 1-6 0,0-12 1 16,0 20 2-16,0-9-3 0,0-11 0 0,-1 18 1 0,1-18 0 15,0 17-5-15,-3-8-7 0,3-9-11 16,-2 15-3-16,2-15-10 0,-1 14-14 0,-2-6-12 0,3-8-19 15,-5 13-10-15,5-13-19 0,-9 12-16 16,9-12-19-16,-3 8-23 0,3-8-20 0,-4 9-20 16,4-9-38-16,0 0-155 0,0 0-429 0,0 0 190 0</inkml:trace>
  <inkml:trace contextRef="#ctx0" brushRef="#br1" timeOffset="-28779.54">1082 442 76 0,'0'0'186'16,"0"0"-14"-16,0 0-13 0,0 0-18 0,0 0-5 15,0 0-15-15,0 0-8 0,0 0-12 0,0 0 0 16,0 0 3-16,0 0 1 0,0 0 2 0,0 0 0 15,0 0 1-15,0 0-1 0,40 6-4 0,-40-6-5 16,24 0-2-16,-9-3-6 0,5 3-3 0,-1-3-8 16,6 3 4-16,4-3-7 0,-4-1-5 0,2 1-4 15,1-1 1-15,-1 3-10 0,4-2 4 0,1-2-4 16,-4 2-5-16,3-2-6 0,-1 4-3 0,0-6-4 0,-3 3-7 16,-5 0-2-16,3-1-2 0,-5 4-4 0,-5-3 0 15,-2 3-2-15,2-1-4 0,-4-1-1 0,-11 3-2 16,17-2-2-16,-17 2 3 0,11-2-6 0,-11 2-2 15,0 0-3-15,13-5-1 0,-13 5 0 0,0 0 0 16,0 0-3-16,12 0-3 0,-12 0-10 0,0 0-6 16,0 0-13-16,0 0-13 0,0 0-16 0,0 0-17 15,0 0-15-15,0 0-24 0,0 0-20 0,-22 20-32 16,22-20-24-16,-14 5-48 0,3-1-152 0,11-4-423 16,-20 2 188-16</inkml:trace>
  <inkml:trace contextRef="#ctx0" brushRef="#br1" timeOffset="-28454.95">1188 619 233 0,'13'3'217'16,"-13"-3"-5"-16,21-3-15 0,-4 2-11 0,-2 1-11 0,2-2-10 16,3 1-8-16,1-1-9 0,-2-2-7 0,8 4-7 15,-3-1-11-15,4-2-10 0,-4 1-9 16,-2 2-10-16,2-3-12 0,-6 3-5 0,0-2-8 0,-2 2-10 16,2 2-3-16,-3-4-5 0,0 2-7 0,2 0-5 15,-17 0 0-15,19 0-6 0,-9 2-5 0,-10-2-14 16,18 2-19-16,-18-2-15 0,14 0-20 0,-14 0-22 15,13 1-20-15,-13-1-25 0,12 2-36 0,-12-2-27 16,11 3-52-16,-11-3-135 0,0 0-386 0,16-3 170 16</inkml:trace>
  <inkml:trace contextRef="#ctx0" brushRef="#br1" timeOffset="-27357.41">2547-217 118 0,'0'0'127'0,"0"0"-2"16,0 0-6-16,0 0 0 0,0 0-6 0,0 0-6 16,0 0-6-16,4-9-2 0,-4 9-1 0,0 0-5 15,0 0-3-15,0 0 0 0,0 0-8 0,0 0-5 0,0 0-9 16,0 0-9-16,0 0-5 0,0 0-2 16,0 0-5-16,0 0-4 0,0 0 1 0,0 0-2 0,0 0 2 15,-33 18 0-15,21-9 1 0,2-1-3 16,1 8 3-16,-6-3 4 0,-1 5-5 0,1 2 3 0,0 1-3 15,-2 6-2-15,1 5-6 0,-3 3-2 16,1 1-1-16,1 5-5 0,5 1-2 0,2-1 0 16,0 0-4-16,-1 2 3 0,4 3-5 0,4 1-2 0,3 0-2 15,0-1 1-15,-3-2-3 0,1-1 0 0,2 0 1 16,-1-2-3-16,4-2-4 0,0-4-3 0,0 2-3 16,-2-10-6-16,2 2-10 0,-3-4-3 0,0 1-14 15,2 0-13-15,-4-4-15 0,-2-2-25 0,4-3-26 16,0-3-38-16,0 3-57 0,-2-3-140 0,4-3-374 15,2-1 166-15</inkml:trace>
  <inkml:trace contextRef="#ctx0" brushRef="#br1" timeOffset="-20655.07">2735 143 143 0,'0'0'171'0,"0"0"-5"0,0 0-10 15,0 0-14-15,0 0-10 0,0-15-3 0,0 15-10 16,0 0-1-16,0 0-2 0,-3-11-9 0,3 11 5 16,0 0 1-16,0 0-4 0,0 0-3 0,0 0 0 15,0-13-3-15,0 13-7 0,0 0-4 0,0 0-8 16,1-12-1-16,-1 12-10 0,0 0-5 0,0 0-9 15,2-13-3-15,-2 13-5 0,0 0-7 0,0 0-6 16,4-11 0-16,-4 11-6 0,0 0-4 0,9-7-4 16,-9 7-1-16,12-3-5 0,-12 3-4 0,18-4 3 0,-5 0-2 15,4 2-4-15,-1-2 2 0,0 2-2 16,2-1-2-16,0 1 0 0,3 2-1 0,-5-4-5 16,2 4 2-16,0-1 0 0,-3 1-2 0,0 1-2 0,-4-1-3 15,-11 0-2-15,19 0 2 0,-12 4 0 0,-7-4 4 16,14 7-4-16,-14-7 0 0,9 6 0 15,-5 1-1-15,-4-7 3 0,2 14 0 0,-2-14 1 16,-2 18 1-16,2-18 0 0,-6 23 1 0,-1-12-6 0,-1 1 4 16,-2 0 0-16,-2 0-2 0,5-1 3 0,-2 1-2 15,-2-1 2-15,2-1 1 0,-1 1-5 16,1-4 5-16,1 3-1 0,2-2-3 0,-1-1 8 0,-1-3-6 16,8-4-2-16,-10 13-2 0,4-10 3 0,6-3 0 15,-9 11-3-15,9-11 4 0,-6 4-2 0,6-4-1 16,0 0 1-16,0 0 7 0,-6 10-6 0,6-10 0 15,0 0-2-15,0 0 1 0,0 0 1 0,0 0 2 16,0 0-3-16,0 0 3 0,18 11-3 0,-18-11 1 16,14 2-2-16,-14-2 4 0,13-2 2 0,-13 2-1 15,16 2-1-15,-5-2-3 0,-11 0 1 0,19-2-1 16,-19 2 2-16,20 2-2 0,-11-2 3 0,-9 0-4 16,17-2 2-16,-8 4-3 0,-9-2 1 0,17 0 1 15,-17 0-3-15,13 4-1 0,-13-4 4 0,11 5-3 16,-5-2 1-16,-6-3-1 0,7 11 3 0,-1-9-2 15,-6-2 0-15,4 15 2 0,-2-6-1 0,-2-9 0 16,0 18 0-16,0-18 1 0,-6 24 1 0,3-13 0 0,-3 2-3 16,-1-1 3-16,1 2 4 0,-2-2-4 0,-2 0 2 15,1 0 1-15,-3 1-3 0,0 0 5 0,0-2 2 16,-1 0-2-16,-4-2 0 0,1-1 2 16,1 2 0-16,-2-4 3 0,1 1-3 0,0-2 3 0,2 1 0 15,-4-1 2-15,5-3 4 0,-2 2-6 0,-3-3 1 16,3-6 1-16,15 5 1 0,-25 0-3 0,11 0-2 15,-1 0 1-15,4-2-2 0,11 2 0 0,-20-8-1 16,10 5 3-16,2-2-5 0,8 5 2 0,-16-6-9 16,10 3-15-16,6 3-7 0,-15-10-14 0,15 10-14 15,-10-7-13-15,10 7-16 0,0 0-25 0,-8-7-30 16,8 7-22-16,0 0-39 0,0 0-216 0,0 0-447 16,0 0 199-16</inkml:trace>
  <inkml:trace contextRef="#ctx0" brushRef="#br1" timeOffset="-20186.75">3289 408 91 0,'0'0'162'16,"0"0"-9"-16,0 0-10 0,0 0-13 0,-1 26-10 16,1-26-7-16,-3 16-7 0,6-8-14 0,-3-8-5 0,0 16-6 15,0-16-10-15,0 16-4 0,1-6-3 0,-1-10-7 16,6 14-1-16,-3-7-4 0,2 3 0 0,1-3-6 16,-6-7 3-16,9 11 0 0,1-6 2 15,1-3-6-15,5 3 1 0,-1-5-4 0,0 0-3 0,3-1-6 16,6-3-5-16,2-2-1 0,3-2-1 0,-4 1-5 15,-1-3-3-15,1 3 0 0,-1-6-2 0,0 2 0 16,-8 0 0-16,4-2-2 0,-7 2-3 0,2-6-1 16,-3 3 0-16,1-4-1 0,-5 3-2 0,-4 1 4 15,-1-3 2-15,-3 3 10 0,0-3 0 0,-1 4 4 16,-4-5-3-16,-2 3 4 0,0-1-3 0,-5 5 1 16,-8-3-1-16,1-1 0 0,2 0-1 0,-5 3 1 15,-3 2-7-15,1 6 0 0,-2-1-1 0,0 3-5 16,5 1 0-16,-5 4-4 0,7-1 2 0,0 0-1 15,1 2-9-15,-6 6-12 0,6-4-19 0,3 3-17 16,0-2-15-16,2 4-19 0,-2 0-18 0,3 2-19 0,1-2-31 16,2-1-39-16,4 5-137 0,3-6-353 0,2-9 157 15</inkml:trace>
  <inkml:trace contextRef="#ctx0" brushRef="#br1" timeOffset="-19917.68">3978 439 49 0,'0'16'195'0,"0"-6"-7"15,0 2-9-15,-4 1-14 0,-2 2-4 0,3-2-8 16,-2 4-13-16,-1-1-8 0,1 0-11 0,-4 8-8 15,0-4-14-15,0-4-9 0,0 1-9 0,1 3-4 16,1-5-9-16,-2 2-4 0,0-2-8 0,0 1-5 16,-1-1-26-16,-2 2-22 0,4-6-31 0,-5 3-24 15,1-3-44-15,4-5-21 0,1 3-50 0,-1-4-125 16,8-5-316-16,-12 6 140 0</inkml:trace>
  <inkml:trace contextRef="#ctx0" brushRef="#br1" timeOffset="-19161.08">4378 221 4 0,'7'-10'203'15,"-1"6"-12"-15,0-5-16 0,-6 9-18 16,21-11-16-16,-7 3-8 0,2 3-10 0,1 0-6 0,2-2-7 16,2 6-4-16,6-6-7 0,-8 4-2 0,5-1-4 15,0 2-1-15,-6 0-5 0,1 0-10 16,-1 2-5-16,-5 0-8 0,4 0-10 0,-5 2-5 0,-5 3-6 16,-7-5-2-16,17 7-1 0,-14 0 4 0,-3-7 2 15,0 17 1-15,-3-4 4 0,3-13-3 0,-11 22 3 16,5-12-7-16,-7 5 2 0,4-4 2 0,-3 2-11 15,1-3 0-15,1 2-5 0,0-1-2 16,1-2-3-16,-3 1-2 0,1-5-1 0,2 2-4 0,2-1-2 16,-1 4 1-16,1-6-3 0,7-4-3 0,-11 11-3 15,11-11-3-15,-8 11 1 0,8-11-8 0,-5 8-2 16,5-8-1-16,0 8 0 0,0-8 0 0,0 0 2 16,0 0-3-16,10 14 1 0,-10-14 1 0,14 1-4 15,-14-1 4-15,19 1-3 0,-7-2 0 0,-12 1 0 16,20 1 2-16,-5-1-1 0,-7 0-2 0,-8 0 0 15,21-1 2-15,-21 1 1 0,21 1 0 0,-9-1-4 16,-1 0 1-16,-11 0 1 0,16 5 0 0,-10-3 0 16,-6-2-1-16,13 8 1 0,-4-1 1 0,-6-3 0 0,3 3-3 15,-6-7 2-15,11 18 7 0,-11-7-4 0,3-1 1 16,-3-10 4-16,0 17 0 0,0-2 1 16,0-1 4-16,-6-3 0 0,-2 1 4 0,2 2-1 15,-4-1 0-15,4-1 0 0,-3 2 1 0,-3-1-3 0,-1-3 2 16,-1 1-3-16,1 0 3 0,-4-2 0 0,-5 3-5 15,6-4 3-15,-1 2-1 0,1-3-2 0,1-1-3 16,-2 1 4-16,9-2-9 0,-4-2-7 0,0 2-13 16,3 0-7-16,9-5-10 0,-20 4-13 0,13-3-17 15,7-1-20-15,0 0-24 0,0 0-36 0,-20-9-37 16,20 9-214-16,0-10-432 0,0 10 191 0</inkml:trace>
  <inkml:trace contextRef="#ctx0" brushRef="#br1" timeOffset="-18821.59">5365 89 220 0,'9'-4'247'0,"3"-3"-13"0,2 2-11 0,2 0-20 15,0 0-13-15,4-1-12 0,-1 4-14 0,4-3-7 16,3-2-10-16,0 1-11 0,-1 1-8 0,2 2-12 0,-5-2-13 16,2-2-10-16,-1 2-8 0,5 1-3 0,-4 2-13 15,1-2-8-15,-10 2-7 0,9-1-1 16,-12 3-3-16,4-4-10 0,-8 4-13 0,-8 0-18 15,19-2-22-15,-19 2-22 0,12-1-27 0,-12 1-24 0,0 0-33 16,0 0-26-16,0 0-33 0,0 0-55 0,0 0-134 16,0 0-397-16,-45 10 176 0</inkml:trace>
  <inkml:trace contextRef="#ctx0" brushRef="#br1" timeOffset="-18357.33">5371 141 193 0,'-10'2'212'15,"1"3"-13"-15,-2-1-16 0,3 2-13 0,-3-2-12 16,11-4-11-16,-15 10-14 0,8-4-11 0,-2 1-12 16,1 0-9-16,2-1-11 0,6-6-11 0,-10 13-3 15,7-5-9-15,3-8-7 0,-3 13-6 0,3-13-4 16,-3 11-4-16,3-11-7 0,3 13 1 0,3-6-6 0,0 1-4 15,1-5-2-15,4 4-1 0,1-1-3 16,-2-2-3-16,8 2 0 0,-2-1-2 0,2-2-6 16,2 1 2-16,-4 2-3 0,6-2-1 0,-5-3 0 15,2 1-3-15,1-2-2 0,-2 0 2 0,-2 0 3 16,0 5-7-16,-5-4 1 0,1-1 3 0,-12 0-3 16,21 0 2-16,-9 0-4 0,-5 5-2 0,-7-5 1 15,18 2 1-15,-11 2 0 0,-7-4-2 0,14 5 0 0,-8-2-4 16,-6-3 6-16,0 0-2 0,12 11-1 0,-8-5 0 15,-4-6 10-15,0 11 5 0,0-11 7 16,3 11 4-16,-3-11 4 0,-6 14 4 0,0-6 3 0,6-8-3 16,-13 13-3-16,5-6 4 0,-4 2-4 0,-1 1-1 15,0-2-1-15,-4-4-2 0,1 3-4 0,1 1-1 16,-2 1-3-16,-2-3-4 0,6 2 1 0,-4 0-3 16,4-1-3-16,-4 0-20 0,8-5-20 0,-4 7-24 15,4-4-26-15,-1-1-23 0,4 2-31 0,6-6-23 16,-12 11-26-16,12-11-48 0,0 0-136 0,0 0-397 15,0 0 176-15</inkml:trace>
  <inkml:trace contextRef="#ctx0" brushRef="#br1" timeOffset="-18149.73">6084 470 268 0,'14'3'261'15,"-5"0"-18"-15,-2 2-25 0,-7-5-19 0,9 8-12 16,-9-8-15-16,6 15-16 0,-6-8-10 0,0-7-19 0,1 19-10 16,-5-7-10-16,1 6-9 0,-6-4-9 0,-1 7-11 15,-4-1-20-15,-1-2-32 0,2 0-39 16,-11 0-40-16,5 2-38 0,2-3-43 0,-2-1-54 0,-2-3-158 16,4-2-373-16,4-2 165 0</inkml:trace>
  <inkml:trace contextRef="#ctx0" brushRef="#br1" timeOffset="-15113.66">6700 177 19 0,'0'0'121'15,"3"-19"11"-15,-3 19-13 0,0 0-4 0,0 0-12 0,0 0-3 16,6-13-7-16,-6 13-11 0,0 0-5 0,0 0 3 15,5-9-3-15,-5 9-3 0,0 0-6 16,6-6 1-16,-6 6-3 0,0 0 5 0,0 0-4 0,5-11-7 16,-5 11 3-16,0 0 3 0,8-7-7 0,-8 7 0 15,0 0-2-15,0 0-5 0,6-7-7 0,-6 7-2 16,0 0-5-16,0 0-4 0,0 0 7 0,0 0 2 16,0 0 2-16,0 0 0 0,6 29 1 0,-6-29 0 15,0 20 3-15,0-7 1 0,-3 5 0 0,0 6 2 16,0-1 1-16,-2-1-2 0,2 1-6 0,-3 2-3 15,1-8-2-15,0 7-1 0,-1-3-2 0,0-3-5 16,0 6 2-16,5-7-3 0,-5-3 0 0,0 1-3 16,3-2-1-16,-2 3-5 0,-1-3 2 0,0 1-3 15,3-3 0-15,-1 0-5 0,-2-2 3 0,3 1-2 16,3-10-3-16,-8 14-2 0,5-6 1 0,3-8-18 16,-5 16-14-16,5-10-21 0,0-6-18 0,-6 10-22 15,6-10-24-15,-5 13-20 0,5-13-24 0,0 0-21 16,0 0-33-16,-6 6-181 0,6-6-415 0,0 0 184 0</inkml:trace>
  <inkml:trace contextRef="#ctx0" brushRef="#br1" timeOffset="-14745.16">7192 178 109 0,'11'0'228'0,"-11"0"-15"15,22-4-10-15,-10 2-8 0,-2-1-11 0,7 1-7 16,-4 1-11-16,4 0-11 0,1-3-12 0,-2 4-6 15,0-3-12-15,4-1-9 0,-4 1-12 0,1-1-8 16,2 0-10-16,-6 2-7 0,2-1-11 16,3 1-3-16,-3 0-9 0,-1-2-4 0,2 4-7 0,0-2-4 15,-1-2-3-15,2 3-5 0,-1-1-12 0,0 0-12 16,-5 2-17-16,5-3-13 0,-1 3-17 0,-4-3-14 16,-11 3-12-16,22-1-10 0,-14-1-23 0,-8 2-20 15,0 0-22-15,19 0-15 0,-19 0-14 0,0 0-168 16,0 0-363-16,0 0 161 0</inkml:trace>
  <inkml:trace contextRef="#ctx0" brushRef="#br1" timeOffset="-14260.67">7280 221 54 0,'-16'4'197'0,"10"3"-14"0,6-7-15 16,-14 7-12-16,9-3-10 0,-3 2-9 0,-1-1-10 0,5 4-12 16,-5-5-14-16,9-4-2 0,-11 17-12 0,5-10 1 15,3-1-15-15,3-6-4 0,-10 18-6 0,7-11-12 16,0 0 0-16,3-7-4 0,-3 17-4 0,3-17-5 16,-6 12-4-16,6-12-2 0,3 12-3 0,-3-12-4 15,6 9 4-15,0-4-5 0,-2 1-4 0,5-1 1 16,5 1 0-16,-1-1-4 0,5-1 5 0,-5-1-7 15,4 0 0-15,-1 2-2 0,4-5-5 0,-1 0 3 16,-3 2-5-16,4-1 2 0,-1-1-2 0,-2 2-1 16,-1-4-2-16,-1 4 0 0,-5-2 0 0,4 2 2 15,-5 1-5-15,-9-3 4 0,16 3-1 0,-8-2-1 16,-8-1 1-16,15 6-5 0,-8-2 1 0,-7-4 0 16,12 7 3-16,-8-4 0 0,-4-3-4 0,9 8 5 15,-3-2-2-15,-6-6 3 0,5 12 7 0,-5-12 1 16,3 9 8-16,-3-9-1 0,0 15 0 0,0-15 6 15,0 0-1-15,-8 20 6 0,2-13 1 0,0-1 3 16,-7 2-4-16,0 2-4 0,-2 0-2 0,-2-2-2 16,-2-2-1-16,2 5-3 0,-6-4-1 0,0 3-2 15,-2-2-5-15,11-1-10 0,-5-3-19 0,0 4-15 16,2-1-17-16,-2-5-21 0,2 4-21 0,3-1-19 0,-3 1-21 16,7-2-26-16,1-1-29 0,9-3-152 15,-14 5-366-15,14-5 162 0</inkml:trace>
  <inkml:trace contextRef="#ctx0" brushRef="#br1" timeOffset="-13920.5">7895 500 129 0,'0'0'211'16,"0"0"-2"-16,0 0-10 0,4 19-8 0,-4-19-14 16,-6 19-10-16,-1-6-7 0,1 2-11 0,0-1-4 15,-8 1-10-15,8 1-11 0,-1-1-14 0,-3 1-12 16,1-1-10-16,0 1-7 0,-2-3-8 0,5 5-7 15,-4-1-4-15,1-4-5 0,1 1-5 0,-1-3-7 16,3 3-14-16,-4-2-22 0,4-2-21 0,-1 2-21 16,-2-1-21-16,4 0-31 0,-1-4-24 0,6-7-29 15,-6 10-30-15,6-10-41 0,-3 10-118 0,3-10-354 16,0 0 157-16</inkml:trace>
  <inkml:trace contextRef="#ctx0" brushRef="#br1" timeOffset="-13558.16">8761 162 42 0,'15'-1'270'0,"-15"1"-18"15,17-9-14-15,-7 5-18 0,0 1-18 0,2 1-16 16,2 0-6-16,2-3-18 0,-2 4-15 0,-5 0-11 16,10-3-7-16,-6 4-10 0,4 0-12 0,1-2-4 15,-5-3-12-15,3 3-12 0,1-2-4 0,-4 3-11 16,-1-2-6-16,3 2-7 0,-6-1-3 0,-9 2-6 15,19 0-8-15,-19 0-22 0,17 0-21 0,-17 0-22 16,12 0-27-16,-12 0-19 0,7 2-29 0,-7-2-17 16,0 0-29-16,0 0-24 0,15 1-46 0,-15-1-128 15,0 0-377-15,0 0 168 0</inkml:trace>
  <inkml:trace contextRef="#ctx0" brushRef="#br1" timeOffset="-13079.54">8687 234 25 0,'0'0'214'0,"-8"6"-18"0,8-6-11 16,-9 6-16-16,9-6-12 0,-6 7-11 0,6-7-12 0,-6 10-6 16,6-10-10-16,-10 8-7 0,10-8-8 0,-6 10-11 15,1-2-6-15,5-8-5 0,-6 9-11 16,6-9-10-16,-6 17-4 0,5-10-2 0,1-7-9 15,-1 11-4-15,1-11-4 0,0 0-2 0,0 18-3 0,0-18-2 16,2 13 0-16,-2-13-5 0,6 10 0 16,2-5-5-16,1 1-2 0,1-2 1 0,2 0-5 0,2 2 0 15,-1-2-1-15,-1-1-3 0,7 1-1 0,-5-4-2 16,2 1 3-16,1 1-2 0,-2-2 0 0,-2 2-2 16,0 2-1-16,2 0 1 0,-1-3-4 0,-4 1 0 15,1-1 1-15,-2 3-2 0,-9-4-1 0,19 3 0 16,-19-3 0-16,16 3 0 0,-16-3 4 0,14 5-4 15,-11 0-1-15,-3-5 0 0,12 8 2 0,-9 0-1 16,-3-8 5-16,7 10-1 0,-7-10 2 0,3 15 8 16,0-7 4-16,-3-8 8 0,-3 18 0 0,3-18 3 0,-6 18 2 15,3-8-1-15,-3-1 0 0,-1 1-1 16,2-2 0-16,-2 3-2 0,-4 0-4 0,-2-4 1 16,-3 0-3-16,4 1-1 0,-3-2-1 0,-3 1-2 15,1 2 0-15,4-2-5 0,-2-2 4 0,-1 2-14 0,-1-4-17 16,1 4-14-16,-1-5-20 0,7 1-15 0,1 1-22 15,-4-2-23-15,5 2-22 0,8-4-24 16,0 0-21-16,-18 0-55 0,18 0-119 0,0 0-377 0,0 0 168 16</inkml:trace>
  <inkml:trace contextRef="#ctx0" brushRef="#br1" timeOffset="-12839.23">9429 626 225 0,'9'7'249'16,"-9"-7"-20"-16,8 11-14 0,-7-5-11 0,-1-6-13 16,5 11-13-16,-5-11-9 0,0 19-21 0,0-19-10 15,-6 20-6-15,1-9-22 0,-1 2-5 0,-3 1-11 16,-3 2-8-16,-2 3-17 0,-9-2-34 0,2 4-43 15,-3-1-55-15,-7 2-53 0,9-4-59 0,-4-1-195 16,0-3-399-16,-1-4 177 0</inkml:trace>
  <inkml:trace contextRef="#ctx0" brushRef="#br1" timeOffset="-9769.57">10123 235 15 0,'6'-6'165'0,"-6"6"-9"0,9-6-9 0,-9 6-12 15,6-9-10-15,-6 9-10 0,4-10-7 0,-4 10-8 0,3-10-6 16,-3 10-5-16,6-5-3 0,-6 5-8 0,0 0 0 15,8-12-7-15,-8 12-5 0,4-10-6 0,-4 10 0 16,0 0-4-16,0 0 4 0,6-12-2 0,-6 12-1 16,0 0-3-16,0 0-2 0,6-4-3 0,-6 4-4 15,0 0-4-15,0 0-10 0,0 0-5 0,0 0-3 16,0 0-3-16,0 0-3 0,0 0-1 0,0 0 4 16,0 0 13-16,0 0 2 0,-4 43 4 0,2-30-3 15,-1 1 0-15,3 4 2 0,-1-3-2 0,-1 2 2 16,2 1-1-16,0-2-5 0,0 7-3 0,-1-5 1 0,1 0-7 15,1-1-3-15,-1-3 3 0,0 1-3 16,0-1 7-16,2 1-12 0,-1-2 2 0,-1 4-3 16,0-3-1-16,0-1 2 0,3-1-5 0,-3-1-13 15,2 0-20-15,2-2-18 0,-4 3-18 0,0-12-21 16,3 18-16-16,-3-7-20 0,4-4-25 0,-1 4-16 0,-3-11-22 16,11 10-170-16,-11-10-379 0,10 5 168 15</inkml:trace>
  <inkml:trace contextRef="#ctx0" brushRef="#br1" timeOffset="-9352.65">10493 401 61 0,'7'-6'192'15,"-7"6"-17"-15,0 0-8 0,0 0-14 0,0 0-6 0,20 8-14 16,-16-1-4-16,5-1-5 0,-3 4-9 0,1-2-11 15,4 3-4-15,1 1-8 0,0-3-5 0,1 4-8 16,2-3-6-16,1 1-4 0,-1 0-5 0,-1-3-8 16,1 2-5-16,1-3-2 0,1 0-6 0,-3-1-1 15,3-4-9-15,-2 3-1 0,3-1-2 0,-5-2-5 16,2-3-4-16,0 1 2 0,3-1-2 0,1-3-3 16,-4-1-2-16,1 0-1 0,-1-3-1 0,2 0-2 15,-1-1-3-15,-2 0 0 0,-2-2-2 0,1-1 4 16,-3-1-3-16,2 0-4 0,-4-3-2 0,-1-3-3 15,-1 2 0-15,0 1 0 0,-6 0-2 0,2-6 1 16,-4 5 0-16,1-1-3 0,-5 0 2 0,-2 3-4 0,-5-3 5 16,-1 5 0-16,-5-3 0 0,-2 5-3 15,3-2 3-15,-4 4-2 0,4 4-2 0,-1 1 5 16,-2 1-3-16,-5-1 1 0,4 3 0 0,0 1 1 0,4-2-2 16,0 5-1-16,0 2-4 0,2 4-12 0,-2-5-14 15,0 6-11-15,3 0-14 0,0 1-11 0,3 0-17 16,0 1-13-16,5 1-27 0,1-2-27 0,-2 2-151 15,5-2-330-15,0 3 146 0</inkml:trace>
  <inkml:trace contextRef="#ctx0" brushRef="#br1" timeOffset="-9066.25">11428 501 140 0,'0'0'199'0,"7"7"-4"16,-7-7-17-16,0 0-5 0,-4 17-1 0,-4-6-6 16,1 2-9-16,-5-1-7 0,-1 4-9 0,-2 2-13 15,-3 0-13-15,0 0-11 0,0 1-8 0,-4 2-9 16,5-3-9-16,-4 3-9 0,3-7-7 0,-3 4-4 0,2-1-9 15,6-4-18-15,-1 0-21 16,2-1-22-16,-3-1-23 0,2-3-30 0,3 3-30 0,4-6-32 16,-2 1-31-16,8-6-187 0,-7 5-373 0,7-5 165 15</inkml:trace>
  <inkml:trace contextRef="#ctx0" brushRef="#br1" timeOffset="-8311.8">11981 229 195 0,'6'-6'197'0,"-6"6"-18"15,8-12-10-15,-1 5-12 0,0 0-7 0,5-3-14 16,2 2-11-16,-1-1-12 0,-1 5-11 0,3-3-6 16,1 0-2-16,-1-2-5 0,2 4-9 0,1-3-1 15,0 2-11-15,-5 3 0 0,2-2-9 0,-5 2-6 16,-10 3-8-16,23 0-3 0,-11 0-7 0,-12 0-3 16,16 3-2-16,-7-2-3 0,-2 5-6 0,1-1-3 15,-2 2-2-15,-3 1 0 0,-3-8 0 0,4 22-1 16,-4-9 3-16,0 1 5 0,-4 2-1 0,1-1 3 0,-2 2-5 15,-4 3 6-15,-1 0-6 0,1-4-1 16,-4 4-2-16,-4-1 1 0,-1 0 0 0,0-2-2 16,-1 1-2-16,4-1-3 0,-4 1 4 0,2-7-1 0,-1 6-5 15,-1-3 2-15,0 3-4 0,-2-4 3 16,4-2 1-16,-3 1-2 0,5-2-1 0,-2-3-1 16,1 3-3-16,2 0 1 0,1-5-1 0,-3 1 5 15,2 0-2-15,5-2-1 0,0 3-4 0,0-4 4 0,9-3-3 16,-15 6 2-16,15-6 0 0,-7 5-1 0,7-5 2 15,0 0-2-15,-11 4 3 0,11-4-1 16,0 0-3-16,0 0 0 0,0 0-2 0,0 0 0 0,0 0-1 16,0 0-1-16,0 0 1 0,0 0 0 0,0 0 0 15,42 0-2-15,-27 0 2 0,5 0 3 16,-1 0-2-16,8-2 0 0,1 0-3 0,-3 2 1 0,5 0 2 16,12 0-1-16,-11-3-2 0,-2 3 2 0,1-2 1 15,-1 2 0-15,-2 0-3 0,-3-1 4 0,1 2-2 16,-5-1-2-16,-2 0 4 0,-2 0-3 0,1 2 0 15,-17-2-14-15,20 0-13 0,-9 0-17 0,-11 0-14 16,18 3-15-16,-12-1-14 0,-6-2-25 0,12 3-23 16,-12-3-24-16,13 5-22 0,-13-5-165 0,0 0-375 15,16-5 166-15</inkml:trace>
  <inkml:trace contextRef="#ctx0" brushRef="#br1" timeOffset="-7886.64">12736 353 30 0,'0'0'248'0,"0"0"-24"0,3-9-23 0,-3 9-25 16,0 0-19-16,0 0-17 0,0 0-13 0,0 0-14 0,0 0-8 16,0 0-11-16,0 0-8 0,4 30-11 15,-4-30-3-15,2 16-9 0,2-7-4 0,-1 0-5 16,6 2-3-16,-4-2-6 0,1-2 0 0,4 5-3 0,3-4-4 15,-2 0-3-15,2-1-4 0,2 0-1 16,-1-1-3-16,2-2-5 0,2-2 1 0,-3 3-4 0,3-3 1 16,-2-1-2-16,4 2-3 0,-3-6 0 0,0 3-2 15,-1-1-1-15,-2-1 3 0,1-2 7 0,-1 2-17 16,0-3 0-16,-2-5 4 0,-2 3-2 0,-1 0-2 16,-3-4 0-16,0 2-2 0,-3 1 0 0,-3 8 0 15,5-23 0-15,-5 10-4 0,0 0-1 0,-6 0 2 16,0 1 1-16,-2-2-2 0,-1-1 0 0,-4 3 2 15,-4 1-4-15,1-3 0 0,-2 4 4 0,0 2 1 16,0 2 2-16,-6-3-2 0,2 4 1 0,3 1 0 16,-1 2-2-16,2 4-2 0,2-4 2 0,-3 4 0 0,1-5 0 15,3 6 3-15,1-2-8 0,-2 5-11 16,7-2-17-16,0 1-16 0,0 1-10 0,3 1-28 16,-1 0-23-16,7-7-39 0,-6 17-55 0,4-11-117 0,2-6-347 15,11 14 153-15</inkml:trace>
  <inkml:trace contextRef="#ctx0" brushRef="#br1" timeOffset="-7613.87">13541 448 3 0,'0'0'259'0,"0"0"-27"0,11 2-23 16,-11-2-19-16,0 0-19 0,3 13-5 0,-3-13-7 16,0 14-11-16,0-14-16 0,-3 23-4 0,-2-9-3 15,-4 2-18-15,2-1-6 0,-4 3-12 16,-1 6-8-16,-1-2-8 0,-4-4-5 0,0 4-3 0,-4-2-8 16,1 3-21-16,1-4-23 0,-3 0-27 0,-2-3-29 15,3 0-35-15,1 1-35 0,7-4-37 0,-2-2-46 16,-1-3-141-16,2-3-364 0,5 0 162 0</inkml:trace>
  <inkml:trace contextRef="#ctx0" brushRef="#br1" timeOffset="-6626.65">14202 302 8 0,'0'0'222'0,"-14"-6"-15"0,14 6-19 16,0 0-11-16,0 0-17 0,0 0-11 0,0 0-13 0,0 0-9 16,9-25-12-16,-9 25-6 0,12-11-8 0,-6 5-7 0,-6 6-8 15,15-12-8-15,-4 4-1 0,-1-3-8 16,3 4-8-16,1-2-1 0,2-4-9 0,-1 6 0 16,3-3-7-16,-2 0-1 0,1 2-7 0,-1 1-1 15,2-2-4-15,-1 2-1 0,0 1-2 0,1-1-3 0,-1 0 6 16,-4 1-5-16,1 2-1 0,2 2-5 0,-7-3-1 15,3 3-2-15,-2 1-2 0,2-2-1 16,-12 3-3-16,20-1-3 0,-20 1-2 0,13 1 0 0,-2 3-1 16,-11-4 4-16,8 9-8 0,-2-2 3 0,-4 3-1 15,2 1 0-15,-4 0 2 0,0 6-2 0,-4 0 6 16,1 1-2-16,-6 4-2 0,2 2 1 0,-2-1 5 16,-5 0-4-16,1-3 0 0,-1 4 0 0,-2-4 1 15,0 1-2-15,-2 0 0 0,-2-3 1 0,4 3 0 16,-4 0 0-16,0-3-1 0,2-3 0 0,-2 2-2 0,4-8 1 15,-4 7 3-15,1-3-3 0,3-2-2 16,2-2 0-16,1-1 1 0,-1-3-1 16,5 0 3-16,-2 1-1 0,2-2-2 0,1 0 0 0,8-4-1 15,-15 7 4-15,15-7-5 0,-10 3 2 0,10-3 2 16,-11 4 0-16,11-4-1 0,0 0 2 0,-9 4-1 0,9-4 6 16,0 0-9-16,0 0 2 0,0 0-3 0,0 0 0 15,0 0-2-15,0 0 2 0,0 0-1 0,0 0-1 16,0 0-1-16,39-10 2 0,-24 9-1 0,-1 1 1 15,0 0 9-15,6 0-11 0,-1 0-1 16,1 0 4-16,0-2-5 0,6 2 4 0,-1 0-2 0,2 2 1 16,-2-4 0-16,-8 4 0 0,4-4 0 0,1 4-1 15,-6-2 2-15,2 0 1 0,-1 1 0 0,-7 1-14 16,2 1-13-16,-12-3-13 0,21 1-18 0,-14 1-16 16,-7-2-18-16,12 4-19 0,-12-4-24 0,0 0-29 15,14 3-36-15,-14-3-158 0,0 0-385 0,0 0 172 16</inkml:trace>
  <inkml:trace contextRef="#ctx0" brushRef="#br1" timeOffset="-6254.72">15243 96 87 0,'0'0'233'16,"15"-4"-12"-16,-15 4-14 0,15-6-9 0,-8 5-11 0,-7 1-14 15,18-4-7-15,-6 4-11 0,-12 0-10 0,27-2-10 16,-12 1-10-16,-3 2-4 0,5-2-9 15,0 1-10-15,2-4-9 0,1 3-10 0,-2 2-4 16,-1-1-10-16,0-1-9 0,2 2-4 0,1-1-8 0,-2 0-3 16,4 0-3-16,-6 0-5 0,2 0-4 0,-1 0-4 15,-1 1-7-15,-4 2-16 0,-3-2-12 0,-9-1-20 16,18-5-16-16,-18 5-15 0,13 0-14 0,-13 0-22 16,0 0-14-16,0 0-40 0,0 0-26 0,0 0-43 15,0 0-140-15,0 0-385 0,0 0 171 0</inkml:trace>
  <inkml:trace contextRef="#ctx0" brushRef="#br1" timeOffset="-5791.75">15298 151 85 0,'-13'7'182'0,"7"-3"-7"0,6-4-15 0,-12 7-8 0,9 1-18 15,3-8-9-15,-8 6-11 16,8-6-8-16,-10 10-12 0,7 0-8 0,3-10-7 0,-5 10-3 16,5-10-9-16,-4 10-5 0,4-10-6 0,0 0-6 15,0 17-6-15,0-17 1 0,6 10-6 0,0-2-5 16,1-3 1-16,2-1-8 0,-1 2 1 16,5-1-4-16,-3 2-4 0,5-1-1 0,0 0-3 0,0 1 0 15,3-2-1-15,-1-1-3 0,-1 2 0 0,-1-3-1 16,3 1-1-16,-2-1-2 0,-2 1 1 0,2 1 1 0,-1-4-5 15,0 3-1-15,-2-1 1 0,5-2 2 0,-9 3-4 16,7-4 5-16,-7 2 0 0,3 2 0 16,0-2 1-16,-3 3 0 0,0 0 0 0,0 1 2 0,-1 0-1 15,-1-3 0-15,0 2-3 0,1 1-1 0,-2 2 0 16,-2 0 4-16,2 0 2 0,-6-8-1 0,5 13 8 16,-1-6-8-16,-2 2 5 0,-2-9 3 0,3 15 6 15,-3-15 5-15,-11 13 4 0,5-6-1 0,6-7 2 16,-15 11-1-16,2-5-4 0,1-2-2 0,-4-1-4 15,-1 1 2-15,2 0-1 0,0 0-4 0,-2-3-5 16,-1 0-5-16,3-1-11 0,0 4-17 0,1 0-22 16,2-3-17-16,12-1-17 0,-20 0-18 0,9 1-23 15,11-1-19-15,0 0-22 0,-16-1-48 0,16 1-123 16,0 0-352-16,0 0 156 0</inkml:trace>
  <inkml:trace contextRef="#ctx0" brushRef="#br1" timeOffset="-5377.56">16175-138 119 0,'0'0'159'16,"0"0"-11"-16,0 0-14 0,0 0-3 0,0 0 0 15,-15 9 2-15,15-9 4 0,0 0-4 0,12 26 4 16,-5-11 7-16,2 0-10 0,9 4-1 0,3 4-6 15,6 3-3-15,0 6-14 0,4-1-6 0,0 0-6 16,-2 4-10-16,2 2-6 0,-1-4-4 0,-3 4-13 16,0-1-3-16,-7-1-8 0,3 3 2 0,-4 1-12 15,-5-7-6-15,-7-2-2 0,-4-2-1 0,0-1-5 16,-7 2 1-16,-4-3 0 0,-10 7-17 0,-4-1-24 16,-11-4-30-16,-6 7-31 0,-7-8-39 0,-3 1-39 15,-3-3-40-15,-18 6-230 0,17-14-453 0,0 1 201 16</inkml:trace>
</inkml:ink>
</file>

<file path=ppt/ink/ink406.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in"/>
          <inkml:channel name="T" type="integer" max="2.14748E9" units="dev"/>
        </inkml:traceFormat>
        <inkml:channelProperties>
          <inkml:channelProperty channel="X" name="resolution" value="393.73947" units="1/cm"/>
          <inkml:channelProperty channel="Y" name="resolution" value="393.73947" units="1/cm"/>
          <inkml:channelProperty channel="F" name="resolution" value="249.9771" units="1/in"/>
          <inkml:channelProperty channel="T" name="resolution" value="1" units="1/dev"/>
        </inkml:channelProperties>
      </inkml:inkSource>
      <inkml:timestamp xml:id="ts0" timeString="2023-08-11T05:34:45.298"/>
    </inkml:context>
    <inkml:brush xml:id="br0">
      <inkml:brushProperty name="width" value="0.04667" units="cm"/>
      <inkml:brushProperty name="height" value="0.04667" units="cm"/>
      <inkml:brushProperty name="color" value="#3165BB"/>
      <inkml:brushProperty name="fitToCurve" value="1"/>
    </inkml:brush>
  </inkml:definitions>
  <inkml:trace contextRef="#ctx0" brushRef="#br0">-2033-2256 25 0,'0'0'162'0,"0"0"-8"0,0 0-8 0,0 0-4 0,0 0-10 16,0 0-7-16,0 0-4 0,0 0-7 0,0 0-9 15,0 0 0-15,0 0-9 0,-9-5-4 0,9 5-4 16,0 0-7-16,0 0-5 0,0 0-7 0,0 0-10 16,0 0 0-16,0 0-6 0,0 0 0 0,9-20-5 15,-9 20-6-15,0 0-10 0,8-11 2 0,-8 11 0 16,6-7-7-16,-6 7 0 0,9-9-6 0,-9 9-2 15,10-8-5-15,-4 1 6 0,2 1-7 0,4 3 2 16,-2-2-7-16,-1-1 5 0,-2 2-2 0,2-3-2 16,2 1-8-16,1 2 9 0,-2 0-6 0,-10 4 2 15,14-10-1-15,-3 10 1 0,-11 0-5 0,14-6 2 16,-14 6 2-16,13-5-1 0,-13 5-4 0,15-3 0 0,-15 3-2 16,11 0 7-16,-11 0-5 0,0 0-1 0,0 0 1 15,16 3 0-15,-16-3-4 0,0 0 1 16,14 5 4-16,-14-5-3 0,0 6 1 0,0-6 0 0,2 14-8 15,-2-14 12-15,0 14-4 0,0-14-3 0,-4 16 4 16,1-8 2-16,3-8-2 0,-6 21 3 0,3-11 4 16,-3 1-5-16,-1 4 5 0,-2-2-1 0,-2-2-5 15,2 6-5-15,-1-4 10 0,-4 2-1 0,6-3 1 16,0 3-2-16,-4 0 1 0,-1-3-1 0,4 3 3 16,-2 0-6-16,-2-3 2 0,4-1 0 0,-1 0 1 15,-2 2-2-15,-2-4 1 0,1 8-2 0,4-10 2 16,-2 4 3-16,-1-1-6 0,5-2 4 0,1-2-1 15,-1 1 2-15,7-7-2 0,-15 6 1 0,10-2-3 16,5-4 1-16,-9 4 1 0,9-4 1 0,0 0 2 16,0 0-5-16,-9 10 6 0,9-10 4 0,0 0 2 15,0 0 1-15,0 0 2 0,-7 4 3 0,7-4-6 0,0 0-1 16,0 0-2-16,0 0 0 0,0 0-2 0,0 0-3 16,0 0 3-16,22-25-2 0,-14 18-1 15,-8 7-2-15,16-12 4 0,-7 4-5 0,-3 6 1 0,1-3 0 16,2-1 1-16,2 1-2 0,-11 5 0 0,13-4 1 15,-1 2-3-15,-12 2 0 0,14-5 1 16,-14 5-2-16,9-3 2 0,-9 3-3 0,0 0 0 0,19 3 2 16,-12 2-2-16,-7-5 2 0,12 4-1 0,-4-2 1 15,1 3 0-15,-9-5-2 0,16 8-2 0,-2-4 4 16,-1 4-1-16,-1-4 1 0,1 2 1 0,1-4-1 16,-2-1 0-16,1 3 3 0,3-1 0 0,1-1-1 15,-1 0 1-15,1-2-1 0,-2 0-2 0,1 0-1 16,0-1 3-16,1-2 3 0,-4 0-4 0,2-2 0 0,-4 0 2 15,2 2 0-15,-13 3 7 0,16-8 6 16,-7 3-4-16,-1 0 3 0,-8 5-3 0,12-6 0 16,-12 6 1-16,7-7 3 0,-7 7-4 0,9-4 0 0,-9 4-5 15,0 0-1-15,11-8-1 0,-11 8-12 0,0 0-14 16,0 0-17-16,0 0-9 0,0 0-12 0,0 0-11 16,0 0-15-16,0 0-15 0,0 0-22 15,-14 31-18-15,14-31-47 0,-6 12-158 0,6-12-373 0,0 13 165 16</inkml:trace>
  <inkml:trace contextRef="#ctx0" brushRef="#br0" timeOffset="1261.47">283-2430 47 0,'0'0'184'0,"0"0"-13"0,0 0-14 0,-5-10-7 16,5 10-19-16,0 0-9 0,0 0-5 0,0 0-7 15,4-16-12-15,-4 16-11 0,0 0-4 0,6-11-9 16,-6 11-7-16,13-9-4 0,-7 5-6 0,3-2 0 15,-1 0-7-15,7 1-2 0,3-1-5 16,-1 1 2-16,0-4-2 0,1 7-5 0,1-5 1 0,-2 1-3 16,2 4-1-16,0-3-2 0,1 2-3 0,5-1 2 15,-9 0-3-15,1 4-4 0,-1-2-5 0,-7 1 1 16,-9 1-4-16,20 0-4 0,-20 0-3 0,16 1 1 16,-16-1-5-16,9 2 0 0,-9-2 2 0,9 6-2 15,-9-6 0-15,1 10 0 0,-1-10 1 0,0 0 1 16,-13 17-5-16,6-8 8 0,-4 1 2 0,-1 0 0 15,3-1-4-15,0 1-2 0,-4 1 4 0,4-4-1 16,1-1-1-16,1 1 0 0,0 1-2 0,-1-2-2 16,-2-2 2-16,4 3 0 0,6-7-1 0,-8 10 0 0,8-10 0 15,-9 11-3-15,9-11-1 0,-7 7 1 0,7-7 2 16,0 0-1-16,-3 7-2 0,3-7-1 0,0 0 2 16,0 0 2-16,0 0-3 0,0 0 3 0,-6 10-4 15,6-10-1-15,0 0 0 0,0 0 1 0,0 0 0 16,0 0 2-16,0 0 0 0,24 4-1 0,-24-4-1 15,18 0-1-15,-18 0 1 0,16 4-2 0,-16-4 1 16,21 3 0-16,-12-3 1 0,-9 0-1 0,13 7-1 16,-7-4 1-16,-6-3 0 0,15 6-1 0,-10-2-1 15,-5-4 0-15,15 8-1 0,-11-1-1 0,2-1-1 16,-6-6 5-16,9 13 0 0,-8-4-1 0,-1-9 0 0,3 13 2 16,0-6 0-16,-3-7-7 0,2 18 7 15,-2-10-3-15,0-8 1 0,-2 16 1 0,2-16 0 16,-6 18 0-16,0-11 2 0,2 1 2 0,-5 1 1 0,2-2 4 15,-5 3-1-15,4-5 1 0,-4 5 5 0,0-7-3 16,3 2 1-16,-6 0 2 0,-1-1-2 16,0 3-6-16,-1-6 5 0,4 6-3 0,-2-5-1 0,6 3 1 15,-3-1-4-15,0-2 4 0,5 2-4 0,-2 1 1 16,9-5-11-16,-20 2-10 0,11 0-10 0,9-2-14 16,-15 4-15-16,15-4-16 0,-14 1-8 0,14-1-17 15,-11 3-17-15,11-3-10 0,-9 7-13 0,9-7-47 16,0 0-121-16,0 0-330 0,0 0 146 0</inkml:trace>
  <inkml:trace contextRef="#ctx0" brushRef="#br0" timeOffset="2235.95">2750-2429 102 0,'8'-9'185'0,"-8"9"-6"0,3-7-14 16,-3 7-1-16,0 0-8 0,4-11-1 0,-4 11-9 15,0 0-2-15,6-11-5 0,-6 11-9 0,0 0-7 16,0 0-15-16,5-9-15 0,-5 9-13 0,0 0-7 16,0 0-8-16,0 0-6 0,0 0-8 0,0 0 0 15,0 0-6-15,0 0-3 0,-12 31-6 0,12-31-4 16,-8 16-2-16,2-7-1 0,2 2-4 0,-2-4-3 16,4 6-5-16,-4-6 0 0,3 8 1 0,-1-5-1 0,2 0-1 15,2-10 0-15,-3 21-4 0,2-13-1 0,1-8-2 16,-2 17 2-16,2-17-2 0,3 17-1 0,0-12 0 15,3 2 3-15,-6-7 0 0,8 13-2 0,-1-10 0 16,1 1 0-16,1 2-2 0,-9-6 2 0,19 5-3 16,-7-3 0-16,0-1-4 0,1 2-4 0,-1-2-13 15,-1 1-17-15,-11-2-9 0,22 2-24 0,-7 0-13 16,-6-4-17-16,-9 2-19 0,22-5-18 0,-13 1-17 16,3-3-42-16,-4 1-137 0,-1 1-354 0,2-2 157 15</inkml:trace>
  <inkml:trace contextRef="#ctx0" brushRef="#br0" timeOffset="2469.59">3104-2392 165 0,'0'0'217'0,"0"0"-13"0,0 0-23 0,0 0-24 0,0 0-11 16,0 0-13-16,0 0-2 0,0 0 6 0,0 0-2 15,-14 32-10-15,7-19-12 0,-4 0-9 0,-2 9-12 16,0-4-6-16,2 2-8 0,-1 6-10 15,0-2 0-15,0 3-10 0,-3 8-2 0,6-7-8 0,-1 7-5 16,7-7-6-16,-6 7 1 0,6 0-19 0,-1-10-19 16,4 4-26-16,0-3-24 0,-2-1-21 0,4-1-35 15,2-1-34-15,-4-5-74 0,0-6-125 0,3 1-367 16,3-2 162-16</inkml:trace>
  <inkml:trace contextRef="#ctx0" brushRef="#br0" timeOffset="3209.15">4781-2347 160 0,'9'0'174'0,"8"-3"-10"0,-5 0-4 16,1 2-9-16,4 1-8 0,3-3-10 0,0-4-6 15,-1 6-8-15,8-2-6 0,-2-1-8 0,2 3-13 16,-1-4-2-16,-10 5-9 0,2-4-8 0,0 3-8 15,-8-1-9-15,-10 2-5 0,23-4-1 0,-16 4-9 16,-7 0-2-16,15 0-3 0,-15 0-23 0,12 0-2 0,-12 0-25 16,0 0-19-16,13-3-28 0,-13 3-14 15,0 0-20-15,0 0-25 0,0 0-37 0,0 0-125 16,0 0-306-16,0 0 135 0</inkml:trace>
  <inkml:trace contextRef="#ctx0" brushRef="#br0" timeOffset="3665.96">4823-2357 10 0,'0'0'168'16,"-18"7"-14"-16,8-4-16 0,10-3-10 0,-15 6-11 15,9-1-10-15,-1-1-13 0,7-4-4 0,-12 10-4 16,12-10-9-16,-9 10-10 0,4-6-1 0,5-4-5 15,-4 10-8-15,4-10-2 0,0 0-6 0,0 17-6 16,0-17 2-16,6 9-7 0,-6-9 0 0,12 11-2 16,-3-7-6-16,0 1-1 0,5-1 2 0,1 3-1 15,2-1-4-15,-1-3-7 0,5 1 2 0,3 3-3 16,1-1-2-16,-7-1 1 0,2 1 1 0,2-2-1 0,-4-1-2 16,1 1 0-16,-1 1-1 0,0 0-3 0,-3-1-1 15,-2 3 1-15,-4-3-1 0,5 3 1 16,-4-3-1-16,-2 2 0 0,-8-6-3 0,15 7 4 0,-7 0 1 15,0 4-3-15,-5-1 6 0,1-5 2 0,-1 4-3 16,0 1 8-16,-3-10 1 0,2 21-1 0,-2-12 2 16,0-9 1-16,-2 20 2 0,-2-11 5 15,2 1 0-15,-4-2 4 0,2 0 3 0,-4 1 1 0,1 0-5 16,-2 1-4-16,-1-1 3 0,-2-4-2 0,-2 1-6 16,-1 0 0-16,0 0-2 0,-4-1-3 0,1-1 2 15,2 0-5-15,-1 2-6 0,-2-4-10 0,4 3-17 16,2 0-15-16,-2-3-11 0,4 1-11 0,-2-3-19 15,13 0-18-15,-17 4-15 0,17-4-15 0,-11 0-41 16,11 0-145-16,0 0-333 0,-12-8 149 0</inkml:trace>
  <inkml:trace contextRef="#ctx0" brushRef="#br0" timeOffset="4520.19">7554-2413 118 0,'0'0'172'0,"0"0"-12"0,0 0-10 16,-18-7-11-16,18 7-10 0,0 0-10 0,-19 4-3 0,19-4-4 15,-15 3-7-15,3 3-4 0,1-2-8 0,-1 4-4 16,-1-2-9-16,3 5-7 0,-1-4-4 0,1 4-8 15,-1 2 1-15,1-2-7 0,2-1-6 0,1 6-3 16,-1-1-7-16,3 0 0 0,-3-1-3 0,5 0 0 16,-3 3-4-16,5 1 1 0,-2-1-9 0,3-3 4 15,1 4-3-15,1-1-2 0,4-3 2 0,0-1 1 16,0 5-1-16,2-7 2 0,4 2-2 0,2-2 0 16,-1 0-1-16,2 2 4 0,5-6-6 0,0 3 0 15,6-2-2-15,-2-4-2 0,-5 3 2 0,8-4-4 0,-5-2 1 16,-2 1-5-16,-2-1 2 0,-2 2 3 0,2-7-7 15,-3-1 2-15,3 3-2 0,-8-4 0 0,1 2-1 16,0-5 0-16,-2 0 1 0,-3 2 1 16,-1-6 2-16,-2 6 0 0,1-8-1 0,-2 5-3 0,-4-2 0 15,2 0-2-15,-4-3-2 0,4 15-2 0,-9-17-1 16,-3 4 0-16,4 6 0 0,-8 0-3 0,9 2-11 16,-8-1-11-16,0 2-12 0,-2 2-13 0,1 2-12 15,-2-1-10-15,-1 4-24 0,-1 1-18 0,1 2-19 16,3-2-22-16,-8 3-55 0,0 1-127 0,6-4-362 15,-1 3 160-15</inkml:trace>
</inkml:ink>
</file>

<file path=ppt/ink/ink407.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in"/>
          <inkml:channel name="T" type="integer" max="2.14748E9" units="dev"/>
        </inkml:traceFormat>
        <inkml:channelProperties>
          <inkml:channelProperty channel="X" name="resolution" value="393.73947" units="1/cm"/>
          <inkml:channelProperty channel="Y" name="resolution" value="393.73947" units="1/cm"/>
          <inkml:channelProperty channel="F" name="resolution" value="249.9771" units="1/in"/>
          <inkml:channelProperty channel="T" name="resolution" value="1" units="1/dev"/>
        </inkml:channelProperties>
      </inkml:inkSource>
      <inkml:timestamp xml:id="ts0" timeString="2023-08-11T05:34:59.126"/>
    </inkml:context>
    <inkml:brush xml:id="br0">
      <inkml:brushProperty name="width" value="0.04667" units="cm"/>
      <inkml:brushProperty name="height" value="0.04667" units="cm"/>
      <inkml:brushProperty name="color" value="#3165BB"/>
      <inkml:brushProperty name="fitToCurve" value="1"/>
    </inkml:brush>
  </inkml:definitions>
  <inkml:trace contextRef="#ctx0" brushRef="#br0">4108-3484 120 0,'0'0'131'0,"2"-13"-7"0,-2 13-8 16,6-7-8-16,-6 7-4 0,6-11-5 15,-6 11-2-15,7-10-3 0,-7 10 2 0,6-11-6 16,-6 11-2-16,3-8-4 0,-3 8-4 0,8-10-7 0,-8 10-3 16,6-9-1-16,-6 9 0 0,0 0-2 0,4-11-3 15,-4 11-1-15,6-9-2 0,-6 9-3 0,0 0-1 16,0 0-6-16,2-12 1 0,-2 12-2 0,0 0-2 15,0 0-5-15,4-14 0 0,-4 14-1 0,0 0-2 16,0 0-1-16,0 0-1 0,3-11-1 0,-3 11-1 16,0 0 0-16,0 0-5 0,0 0 1 0,0 0 0 15,0 0 0-15,0 0-3 0,0 0-3 0,0 0-1 16,3-7-8-16,-3 7 0 0,0 0 0 0,0 0-5 16,0 0-5-16,0 0 2 0,0 0-6 0,0 0 0 15,0 0 3-15,0 0-1 0,0 0-3 0,0 0 1 16,3 32-1-16,-3-32-2 0,1 15 2 0,-1-7-1 15,3 3-3-15,-1 2 10 0,-1 2-2 0,2-3-1 0,-3 2 1 16,2-1-2-16,-2-3 4 0,0 4 3 0,0-1-2 16,1 2-1-16,1-8-2 0,-2 10 3 15,0-9 3-15,0 7 2 0,0-4 0 0,0-11 2 0,-2 22 2 16,2-12-3-16,0-10 1 0,-1 22 0 0,-1-8 0 16,-1-3 2-16,3 2-4 0,0-13 4 0,-3 18-5 15,0-7 0-15,2-4 1 0,-1 6-6 0,2-13 3 16,-1 16-1-16,1-7 0 0,0-9-2 0,-4 14 1 15,4-14 0-15,-2 17-1 0,2-17 0 0,0 14-3 16,0-14 1-16,2 14-11 0,-2-14-21 0,1 11-26 16,-1-11-27-16,4 14-27 0,-4-14-34 0,0 14-36 15,0-14-46-15,0 0-202 0,0 0-459 0,-5 13 203 16</inkml:trace>
  <inkml:trace contextRef="#ctx0" brushRef="#br0" timeOffset="1257.42">4255-2424 137 0,'0'0'190'0,"0"0"-8"16,-11-13-13-16,11 13-9 0,0 0-16 0,0 0-9 15,0 0-3-15,0 0-10 0,5-16-12 0,-5 16-7 16,0 0-10-16,0 0-9 0,6-16-5 0,-6 16-8 16,5-6-10-16,-5 6-5 0,5-10-5 0,-5 10-7 15,10-7-1-15,-10 7-5 0,9-7-5 0,-9 7-5 0,14-6-1 16,-5 5 0-16,-9 1-2 0,13-7-7 16,-13 7-1-16,15-4-3 0,-15 4-4 0,16-2 4 15,-16 2-4-15,17-2 3 0,-17 2-6 0,15 0-1 0,-15 0 0 16,18 0 1-16,-18 0-2 0,15 4 0 0,-15-4-5 15,10 4 1-15,-10-4 2 0,9 7-6 16,-9-7 3-16,6 11-3 0,-3-8 1 0,-3-3 1 0,3 13 1 16,-3-13-1-16,0 13 3 0,1-4-5 0,-1-9 5 15,-6 17-7-15,3-6 6 0,-1-2 1 0,4-9-3 16,-9 22 3-16,0-11-2 0,6-1 0 0,-3 0 0 16,-4 1 1-16,2 2 2 0,2-5-2 0,3 2 0 15,-3-1-2-15,-1-2 5 0,1 1-2 0,0-1 2 16,-2 2 2-16,3-2-2 0,5-7 0 0,-9 9 2 15,3-2 3-15,6-7-1 0,-11 11-3 0,5-7 5 16,6-4-3-16,-7 7 1 0,7-7 0 0,0 0 0 16,-9 10 0-16,9-10-3 0,0 0 3 0,-6 3-4 0,6-3 3 15,0 0-2-15,0 0-1 0,0 0 0 0,0 0 4 16,0 0-4-16,0 0 1 0,-11 6 1 0,11-6-1 16,0 0-2-16,0 0 0 0,0 0 1 0,0 0-3 15,0 0 2-15,0 0-6 0,0 0 4 0,0 0 1 16,0 0-4-16,0 0 7 0,0 0-3 0,0 0-2 15,30 1 1-15,-18-1-2 0,-12 0 2 0,18 3 1 16,-6-2-2-16,-2 0 1 0,-10-1-1 16,20 5 0-16,-11-4 0 0,0 2 0 0,1-1-1 0,-10-2 4 0,18 5-2 15,-8-5-8-15,2 5 7 0,0-3 4 16,-1 0-2-16,-11-2 1 0,19 1 0 0,-8-1 9 16,-11 0 4-16,19-1 8 0,-19 1 4 0,15 0 4 15,-15 0 5-15,12-4 0 0,-12 4-1 0,15-5-2 16,-15 5-5-16,10-4-1 0,-10 4-4 0,9-3 2 15,-9 3-6-15,0 0-4 0,9-7 1 0,-9 7-4 0,0 0-6 16,9-4-15-16,-9 4-16 0,0 0-15 0,0 0-24 16,0 0-19-16,0 0-9 0,0 0-18 15,0 0-10-15,0 0-6 0,0 0-26 0,0 0-57 0,0 0-141 16,0 0-376-16,-16 31 166 0</inkml:trace>
  <inkml:trace contextRef="#ctx0" brushRef="#br0" timeOffset="2419.81">4219-1309 201 0,'0'0'204'0,"0"0"-13"0,0 0-8 0,0 0-10 15,-14 0-15-15,14 0-10 0,0 0-12 16,0 0-14-16,0 0-12 0,0 0-10 0,0 0-13 16,0 0-3-16,0 0-13 0,0 0-8 0,0 0-6 0,0 0-3 15,36-7-8-15,-36 7-4 0,22 0-6 16,-10-4-4-16,3 8 0 0,2-4-1 0,-2 0-8 0,-2 2 0 15,-1-1-6-15,-2 2 1 0,7-2 0 16,-8 1-3-16,-9-2-2 0,18 4-2 0,-9-3-2 0,-9-1-3 16,13 4-1-16,-13-4 1 0,7 7-3 0,-2-1 2 15,-5-6-2-15,0 0 4 0,4 11-2 0,-4-11 0 16,-3 14-1-16,3-14 1 0,-3 15-2 0,3-15 2 16,-4 13-2-16,-2-3 0 0,3-3 1 0,-3 1-2 15,6-8 6-15,-12 12-5 0,5-5-3 0,2-2 3 16,5-5-4-16,-9 12 4 0,5-7 1 0,4-5-1 15,-11 11 0-15,11-11 1 0,-6 9-1 0,6-9 0 16,-9 4-2-16,9-4 0 0,0 0 1 0,0 0 5 0,0 0-1 16,-8 4 0-16,8-4-5 0,0 0 1 15,0 0 1-15,0 0 0 0,0 0 2 0,0 0-5 0,0 0 5 16,0 0-1-16,0 0-4 0,0 0 2 0,0 0-1 16,26 3 3-16,-26-3-3 0,20 0-2 0,-11 0-2 15,-9 0 5-15,19 0 1 0,-8 0-1 0,-11 0 0 16,20 2 0-16,-5-4-1 0,-3 4-5 0,-12-2 0 15,20 3 4-15,-11-3-3 0,-9 0 4 0,16 6-5 16,-9-6 3-16,-7 0-4 0,14 3 5 0,-14-3-1 16,7 6-1-16,-7-6 2 0,6 8-2 0,0-1-1 15,-6-7 2-15,6 7-1 0,-6-7-1 0,8 11 1 16,-8-11 3-16,3 14-3 0,-3-14 2 0,0 13 0 0,0-3 1 16,4-2-3-16,-4-8-1 0,-4 17 6 15,4-17 0-15,-3 15 1 0,1-4 5 0,-1-1 1 0,0 0 6 16,3-10 2-16,-12 14 3 0,8-4 6 0,-4-3 6 15,1-1-1-15,-2-1 6 0,-1 1 1 16,1-3-4-16,9-3 0 0,-26 6-7 0,13-1 2 0,1-1-4 16,-3-4-4-16,3 1-3 0,-3 1 1 0,3 2-3 15,0-4-7-15,12 0-6 0,-22 2-11 0,5 2-13 16,7-4-18-16,-3 0-15 0,-4 0-11 0,7 1-19 16,10-1-19-16,-20 4-18 0,8-1-23 0,12-3-12 15,-14 0-44-15,14 0-160 0,-18 3-390 0,18-3 173 0</inkml:trace>
  <inkml:trace contextRef="#ctx0" brushRef="#br0" timeOffset="3352.23">4225-188 83 0,'0'0'205'0,"0"0"-10"0,0 0-14 0,6-8-6 16,-6 8-16-16,0 0-11 0,0 0-12 0,0 0-15 15,0 0-10-15,0 0-15 0,0 0-11 0,0 0-5 16,0 0-6-16,0 0-6 0,0 0 0 0,0 0-1 0,7 22-5 15,-7-22 0-15,-3 16-6 0,3-16 5 16,-4 19-2-16,1-8-7 0,0-2-2 0,0 1-4 16,3-10-3-16,-5 18-5 0,5-9-1 0,0-9-5 15,-3 16 1-15,3-16-2 0,0 17-3 0,0-17 0 0,2 14-2 16,-2-14-7-16,3 12 3 0,1-7-2 0,-4-5 3 16,8 10-5-16,-2-5-1 0,-6-5 1 0,13 10-2 15,-3-4-2-15,-2-4-1 0,5 1-2 0,-2 1 0 16,-1-2 0-16,2 2 0 0,2-4-13 0,-5 5-12 15,2-4-17-15,1 0-15 0,-12-1-20 0,21 3-26 16,-12-2-23-16,-9-1-27 0,20-1-29 0,-20 1-220 16,13-5-422-16,-13 5 187 0</inkml:trace>
  <inkml:trace contextRef="#ctx0" brushRef="#br0" timeOffset="3619.97">4572-127 45 0,'0'0'233'16,"0"0"-14"-16,5-6-15 0,-5 6-15 0,0 0-17 15,0 0-15-15,0 0-17 0,0 0-14 0,0 0-15 16,0 0-9-16,0 0-9 0,0 0-4 0,0 0-1 16,0 0-6-16,-17 27-8 0,7-12-3 0,2-2-9 15,-4 1-5-15,3 3-4 0,1-2-7 0,-6 5-6 16,2 0-1-16,0 0-6 0,0 0-2 0,2-2-2 15,-1 4-1-15,-2-2-4 0,4-1-9 0,-1-1-16 16,1 2-15-16,-2 3-15 0,2-6-14 0,-3 1-19 16,3-1-22-16,-1 4-23 0,1-4-21 0,2-2-39 15,-5-1-165-15,1 8-362 0,2-7 161 0</inkml:trace>
  <inkml:trace contextRef="#ctx0" brushRef="#br0" timeOffset="4833.72">4417 843 112 0,'0'0'195'16,"-13"5"-4"-16,5-2-7 0,8-3-14 0,-16 7-12 0,7-2-13 16,1 1-17-16,-1-1-11 0,2 1-11 0,-2-1-10 15,5 3-6-15,-5-1-11 0,9-7-6 0,-11 13-6 16,5-8-5-16,6-5-5 0,-7 13-4 0,7-13-8 15,-6 11-2-15,6-11-1 0,-3 11-8 0,3-11-6 16,0 10 3-16,0-10-6 0,0 0-2 0,6 10 2 16,3-4-5-16,-9-6 1 0,15 11-3 0,-6-10-4 15,1 5-1-15,0-4-1 0,7 3-2 0,-5-1 0 16,3-1 3-16,-2 1-3 0,1-2-2 0,3 2-1 0,-2-1 2 16,0-2-5-16,-1 0 1 0,-4 5-5 0,-1-3 6 15,-9-3-6-15,18 6 4 0,-9-4-2 0,-2 1-2 16,-7-3 1-16,17 9 0 0,-11-5 2 0,-6-4-3 15,9 11 0-15,-5-6 0 0,-1 2 0 0,2 3 1 16,-5-10 1-16,6 14 1 0,-6-4 9 0,0-10 5 16,-3 14 7-16,3-14 7 0,-6 18 3 0,3-11 4 15,-2 3-1-15,-2-4-3 0,-1 2 2 0,-2 3-3 16,-5-5-7-16,0 1 3 0,0 1-6 0,-3-3 0 16,-1 3-3-16,-4-1-1 0,6 0-1 0,2-3-4 15,-5-1-9-15,2 4-18 0,3 0-16 0,-2 0-21 16,0-2-16-16,1 1-15 0,1-1-21 0,1 0-18 0,2-1-26 15,1 2-21-15,3-2-55 0,8-4-121 0,-15 10-370 16,8-5 164-16</inkml:trace>
  <inkml:trace contextRef="#ctx0" brushRef="#br0" timeOffset="4386.24">4314 856 38 0,'0'0'220'0,"17"-2"-11"0,-4 2-22 15,3 2-12-15,-1 0-14 0,-15-2-11 0,27 0-12 16,-9-2-12-16,-2 2-8 0,2 0-16 0,-4 0-6 15,1 0-12-15,-2 0-11 0,-13 0-5 0,25 0-8 16,-16 0-4-16,-9 0-6 0,23 2-6 0,-13-1-5 16,-10-1-16-16,18 0-19 0,-9 0-20 0,-9 0-19 15,13 0-21-15,-13 0-26 0,0 0-22 0,17-1-63 16,-17 1-127-16,0 0-318 0,0 0 141 0</inkml:trace>
  <inkml:trace contextRef="#ctx0" brushRef="#br0" timeOffset="5648.89">4527 2089 208 0,'6'-8'215'0,"-6"8"-13"16,0 0-20-16,0 0-20 0,0 0-14 0,0 0-17 16,0 0-8-16,0 0-7 0,0 0-7 0,0 0-2 15,-34 15-5-15,18-6 4 0,-4 7-1 0,4-2-9 0,-2 1-9 16,0 4-5-16,2-3-8 0,2 2-5 0,-1-1-3 15,-3 3-5-15,8-2-6 0,-3 1-4 0,4-4-4 16,0 3-6-16,0 3-2 0,1 1 1 0,5-6-6 16,0 1 0-16,2 0-5 0,-1 1-2 0,2-2-2 15,2-3-3-15,2 4 0 0,-1-4 0 0,2-1-3 16,-2-3 0-16,3 1 0 0,1-3-3 0,2 1 3 16,0-3-2-16,6 4 1 0,-2-3-2 0,7-1-2 15,-7-2 2-15,5 0-3 0,2-3-1 0,-1-1-3 16,0-2 1-16,-1-1 0 0,0-2 0 0,0 1 1 0,-3 0-4 15,-2-3-3-15,1-2 4 0,-2 0-3 0,-5-1 0 16,2 1-1-16,-4 2 1 0,-4-1-5 0,2-6 2 16,-3 15-2-16,-4-20-12 0,2 10-15 0,-4 0-15 15,0 1-12-15,-3 2-18 0,-4-1-17 0,-4 3-18 16,1-1-16-16,-2 5-30 0,0-2-23 0,2 2-236 16,-2 1-447-16,3 0 198 0</inkml:trace>
</inkml:ink>
</file>

<file path=ppt/ink/ink408.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in"/>
          <inkml:channel name="T" type="integer" max="2.14748E9" units="dev"/>
        </inkml:traceFormat>
        <inkml:channelProperties>
          <inkml:channelProperty channel="X" name="resolution" value="393.73947" units="1/cm"/>
          <inkml:channelProperty channel="Y" name="resolution" value="393.73947" units="1/cm"/>
          <inkml:channelProperty channel="F" name="resolution" value="249.9771" units="1/in"/>
          <inkml:channelProperty channel="T" name="resolution" value="1" units="1/dev"/>
        </inkml:channelProperties>
      </inkml:inkSource>
      <inkml:timestamp xml:id="ts0" timeString="2023-08-11T06:08:51.811"/>
    </inkml:context>
    <inkml:brush xml:id="br0">
      <inkml:brushProperty name="width" value="0.04667" units="cm"/>
      <inkml:brushProperty name="height" value="0.04667" units="cm"/>
      <inkml:brushProperty name="color" value="#ED1C24"/>
      <inkml:brushProperty name="fitToCurve" value="1"/>
    </inkml:brush>
  </inkml:definitions>
  <inkml:trace contextRef="#ctx0" brushRef="#br0">6-4 183 0,'0'0'175'0,"0"0"-10"0,0 0-6 0,0 0-10 0,0 0-11 15,0 0-9-15,0 0-8 0,0 0-7 0,0 0-8 16,0 0-3-16,0 0-12 0,0 0-1 0,-6-6-6 16,6 6 1-16,0 0-2 0,0 0-2 0,0 0-3 15,0 0-2-15,0 0 0 0,0 0 1 0,0 0-6 16,0 0-2-16,0 0-4 0,0 0-2 0,0 0-4 15,0 0-5-15,0 0-4 0,0 0-5 0,0 0-7 16,0 0-1-16,0 0-6 0,0 0-7 0,0 0-2 16,0 0-3-16,0 0-4 0,0 0 5 0,0 0-2 15,0 0 0-15,0 0 0 0,3 29 1 0,-3-29 3 0,4 19-1 16,-2-10-1-16,-2-9 1 0,0 22 1 16,3-7 0-16,-3-3 1 0,0 3 4 0,-3 0-2 15,3-3-1-15,0 1-1 0,3-2-1 0,-6 3 1 0,3 1 2 16,0 0-1-16,0 0-3 0,-2-2-2 0,1 1 6 15,1-3-5-15,0 1-2 0,-3 5-2 0,1-4 2 16,2-2-4-16,-1-1-9 0,1-10 7 0,1 19-5 16,-1-19 5-16,-1 16-7 0,1-16 2 0,0 15 3 15,0-15-4-15,0 13 2 0,0-13 5 0,1 14-7 16,-1-14 1-16,0 0-2 0,-1 15-3 0,1-15-15 16,-2 9-18-16,2-9-12 0,0 0-22 0,0 0-17 15,0 14-24-15,0-14-27 0,0 0-30 0,0 0-28 0,2 10-34 16,-2-10-220-16,0 0-481 0,0 0 213 0</inkml:trace>
  <inkml:trace contextRef="#ctx0" brushRef="#br0" timeOffset="418.64">264 42 4 0,'9'-12'161'0,"-5"7"-10"0,-4 5-6 16,9-14-10-16,-4 4-7 0,-5 10-3 0,9-11-2 15,-9 11-5-15,5-7 0 0,-5 7-5 0,8-10-7 0,-8 10-2 16,6-7-5-16,-6 7-1 0,0 0-8 16,10-3-1-16,-10 3-9 0,0 0-1 0,0 0-9 15,0 0-1-15,0 0-12 0,0 0-4 0,0 0-4 0,0 0-3 16,0 0 11-16,0 0 3 0,0 0-1 0,0 0 4 15,-3 27-1-15,2-12 4 16,-1-1-5-16,-2 3 0 0,-1 0-4 0,4-2 5 0,-2 6-2 0,-2-7-5 16,0 9-1-16,2-1-3 0,0 1-1 0,0-7-3 15,0 8-1-15,1-2-5 0,-1 1 3 0,0-4 1 16,0-4-6-16,0 2 0 0,2-2-3 0,-1 1-6 16,1 0 8-16,-2-1-12 0,1-1 5 0,1-2-14 15,-2 3 3-15,1-4 0 0,2-1-7 0,0-10 2 0,-1 21-2 16,1-21-4-16,-3 16-12 0,1-8-16 15,2-8-21-15,-1 17-21 0,1-17-27 0,0 11-29 16,0-11-28-16,0 0-33 0,0 0-33 0,-2 13-83 16,2-13-157-16,0 0-487 0,0 0 216 0</inkml:trace>
  <inkml:trace contextRef="#ctx0" brushRef="#br0" timeOffset="1234.56">784 32 102 0,'0'0'202'0,"-13"-5"-8"0,13 5-11 0,-14-4-9 16,14 4-10-16,-16-4-9 0,4 4-8 0,12 0-5 15,-21-1-10-15,21 1-8 0,-22 1-10 0,11 2-9 0,11-3-8 16,-19 4-11-16,9 2-6 0,1 2-6 16,-2-1-4-16,2-1-9 0,-3 5-5 0,5-4-2 0,1 7-6 15,0-4-5-15,4-2-5 0,1 3-3 0,-2 4-2 16,3-15 0-16,0 24-1 0,3-9 0 15,0-4-4-15,3 5 3 0,1-1 3 0,4-3 0 0,-2 1-4 16,3 0 5-16,0 2-1 0,-1-2-7 0,3-1-3 16,-4-2 0-16,2 2-2 0,0-1-5 0,0 1 1 15,-1-2 1-15,-4 1-2 0,2 2-4 0,-2-2 1 16,1 0-4-16,-2-4-2 0,-3 2-2 0,1 0 3 16,-4-9 1-16,6 17 0 0,-4-10 1 0,-2-7 2 15,1 18 4-15,-2-9-3 0,1-9-1 0,-3 14-5 16,3-14 7-16,-6 18-4 0,1-11-1 0,-1-2 3 15,0 3-2-15,6-8-2 0,-13 12 0 0,4-6-1 16,-1-2 1-16,1 3-3 0,-3-5 2 0,-2 2-1 0,-1-3-1 16,3 2-3-16,-1-2 0 0,13-1 3 0,-22-1-3 15,10 1 2-15,12 0 1 0,-24-5-3 16,15 0-9-16,1-2 1 0,-2-1-5 0,3 2-6 0,4-4 0 16,0-5-2-16,3 4-1 0,3-5-6 0,-2-1 4 15,7-6 3-15,0 1-3 0,6 0 5 0,4 0-1 16,-5-4 7-16,5 7-3 0,-3-2 5 0,3-1-2 15,-3 3 6-15,0-2-5 0,-3 8 3 0,6-9 1 16,-9 11 3-16,2-6-5 0,1 3 4 0,-1 3 1 16,1-3 0-16,-2-1 0 0,-1 3 0 0,0-2-1 15,2-1 1-15,-5 3 1 0,1 3-2 0,-1-1 4 16,-3 2 2-16,-3 8-3 0,6-16 2 0,-2 9 1 16,-4 7-2-16,8-11-3 0,-8 11 0 0,4-7-2 0,-4 7-9 15,0 0-18-15,0 0-9 0,0 0-19 0,0 0-16 16,0 0-25-16,0 0-26 0,0 0-17 15,0 0-26-15,0 0-241 0,0 0-443 0,0 0 197 0</inkml:trace>
  <inkml:trace contextRef="#ctx0" brushRef="#br0" timeOffset="1537.6">1053 27 60 0,'4'-11'204'0,"-4"11"-15"0,11-5-12 0,-11 5-6 16,16-6-10-16,-7 2-6 0,1 1-5 0,-10 3-3 16,26-4-9-16,-11 0 2 0,-3 4-5 0,0 0-7 15,-12 0-10-15,22 0-5 0,-12 0-16 0,-10 0-5 16,18 5-9-16,-13 1-1 0,5-1-6 0,-4 1 4 0,-3 1-2 15,2 1 3-15,-4 8-6 0,-1-5 2 0,-1 7-5 16,-4-1-4-16,2-6 0 0,-3 9 11 0,0-7-6 16,-1 11 1-16,-1-8-3 0,-1 2-7 0,0 5-7 15,2-6-6-15,-1-2-2 0,2 2-4 16,-1-3 0-16,1 0-17 0,-1 2 3 0,-2-4 0 0,6 2-5 16,-2 1-4-16,-1-3 4 0,3 0-12 0,2-1 8 15,-4 1-5-15,5-12-2 0,-1 19 0 0,-2-10 6 16,3-9-28-16,0 18-9 0,0-18-18 0,-3 15-14 15,1-8-25-15,2-7-27 0,-4 16-33 0,-1-6-40 16,5-10-33-16,-7 10-46 0,1-5-257 0,6-5-550 16,-13 6 244-16</inkml:trace>
  <inkml:trace contextRef="#ctx0" brushRef="#br0" timeOffset="1793.91">1114 294 254 0,'13'-6'259'0,"2"5"-20"0,2-3-17 0,-4 2-21 16,3 2-16-16,-4-2-18 0,2 2-12 0,1 0-19 16,-2 0-11-16,3 0-13 0,-2-2-15 0,1 2-4 15,-15 0-10-15,21 2-8 0,-8 0-9 0,2-2-6 16,0 3-7-16,-5-4-2 0,-10 1-7 0,26 1-3 15,-11 2-16-15,-2-6-18 0,-13 3-23 0,25 0-26 16,-10-1-26-16,2-1-36 0,-1 0-29 0,1-2-42 16,-3-3-194-16,4-1-400 0,-3 0 177 0</inkml:trace>
  <inkml:trace contextRef="#ctx0" brushRef="#br0" timeOffset="2610.83">1703 22 19 0,'0'0'192'15,"-11"3"-6"-15,11-3-6 0,0 0-6 0,0 0-10 16,-11 2-12-16,11-2-13 0,0 0-8 0,-11 5-6 16,11-5-8-16,-13 8-1 0,7-5-4 0,6-3-4 15,-14 7-9-15,4-3-5 0,2 3-6 0,1 0-1 16,-2-4-10-16,0 4-1 0,2-1-5 0,-2 1-6 15,-2-2-8-15,4-1-5 0,-1 5-6 0,1-4-3 16,1 3-12-16,6-8 6 0,-12 9-7 0,12-9 1 16,-8 11-11-16,7-2 1 0,1-9 0 0,-6 9 1 15,6-9-4-15,-4 12-1 0,4-12 0 0,0 10-3 0,0-10 2 16,0 0 2-16,10 17-1 0,-10-17 3 0,9 7-3 16,-3-2 2-16,0 5-6 0,-6-10 2 0,13 7-3 15,-5-4-1-15,-2 1-1 0,3 0-2 0,-9-4 3 16,16 7-3-16,-8-5-2 0,-1 2-1 0,-7-4 3 15,18 4 1-15,-9 0-3 0,-2 0-2 0,1 0 1 16,2 3-1-16,-2-3 2 0,-1 1-3 0,4 2-1 16,-3-2 4-16,3 0-3 0,-1 1 2 0,-2-3-3 15,1 5 7-15,-2-4-8 0,1 3 7 0,-1 0-1 0,1-4-3 16,-1 1 3-16,-1 3-2 0,1 0-1 16,-1 0 3-16,-6-7-4 0,12 10 2 0,-7 1 0 15,1-4 1-15,-6-7 0 0,4 13 8 0,-4-5 2 0,0-8-3 16,3 13 6-16,-3-13 4 0,-4 16 0 0,-2-7-1 15,6-9-4-15,-11 16-1 0,1-8 1 16,1 0 1-16,-3 2-1 0,-3-3-10 0,3 2-14 0,0-1-24 16,0-1-30-16,-1 0-32 0,4-1-38 0,-4 3-42 15,7-7-46-15,-3 2-269 0,9-4-525 0,-12 5 233 16</inkml:trace>
  <inkml:trace contextRef="#ctx0" brushRef="#br0" timeOffset="2115.97">1703 12 87 0,'0'0'264'15,"0"0"-21"-15,0 0-20 0,4-5-19 0,-4 5-19 16,0 0-14-16,0 0-14 0,12-6-10 0,-12 6-10 15,12 0-7-15,-12 0-10 0,9-5-9 0,-9 5-13 0,14 0-10 16,-14 0-9-16,12-1-6 0,-12 1-7 0,13 0-4 16,-13 0-9-16,13-1-3 0,-13 1-7 15,17 0-4-15,-17 0-3 0,13 0-2 0,-13 0-10 0,11 1-11 16,-11-1-20-16,16-1-12 0,-16 1-20 16,0 0-24-16,11-4-15 0,-11 4-23 0,0 0-18 15,0 0-11-15,0 0-14 0,0 0-24 0,0 0-178 16,0 0-373-16,0 0 166 0</inkml:trace>
  <inkml:trace contextRef="#ctx0" brushRef="#br0" timeOffset="73812.93">112 1034 81 0,'0'0'122'0,"0"0"-3"16,-14 0-2-16,14 0-5 0,0 0-3 0,0 0 2 0,-13-6-16 15,13 6 3-15,0 0-8 0,0 0 2 0,-12-3-4 16,12 3 1-16,0 0-10 0,0 0 4 0,-11-5-3 15,11 5 2-15,0 0-10 0,0 0-1 0,0 0-6 16,0 0-6-16,0 0 0 0,0 0-5 0,-4-8 3 16,4 8-2-16,0 0-5 0,0 0-5 0,0 0-7 0,0 0 3 15,0 0-4-15,0 0-6 0,0 0 1 16,0 0-7-16,0 0 0 0,0 0-4 0,0 0 0 16,16-15-3-16,-16 15-1 0,12-1-6 0,-12 1 3 0,20 0-1 15,-20 0 1-15,21 0-8 0,-8 0 7 0,2 0-3 16,1 0-2-16,-1 1 1 0,0 0-3 15,-1 2 0-15,2-1 3 0,-6 1-2 0,2-3-3 0,-1 4 2 16,-11-4-2-16,21 6 1 0,-14-4-4 0,-7-2 2 16,13 5-3-16,-13-5 2 0,9 4-1 0,-9-4 0 15,9 7 0-15,-9-7-3 0,9 4 2 0,-9-4 3 16,0 0 0-16,8 6 4 0,-8-6-1 0,4 7 1 16,-4-7 7-16,0 0 0 0,3 11 3 0,-3-11 0 15,0 0 0-15,0 13 2 0,0-13 6 0,3 11 0 16,-3-11 9-16,0 12-3 0,0-12 2 0,-3 15-5 15,3-15 4-15,-3 16 4 0,2-6 0 0,-2-1-1 0,0 3-2 16,-2-1-2-16,-1 2 6 0,0 0 5 0,3-5-10 16,-4 8-3-16,1-4 0 0,0-1-3 0,2 2 1 15,-2-6-3-15,1 3 0 0,1 5-4 0,-1 0 0 16,2-3 0-16,-1 2-4 0,2-3 1 0,1 0-2 16,-4-1 2-16,1-1-4 0,4-9-1 0,-3 18 2 15,3-7-8-15,0-11-1 0,-5 18 2 0,4-11-2 16,1-7 0-16,-2 14 3 0,2-14 3 0,-4 12-8 15,4-12 3-15,-3 13 0 0,3-13-9 16,-3 10-17-16,3-10-17 0,-3 11-6 0,3-11-19 0,-5 13-10 16,5-13-18-16,-6 10-14 0,6-10-20 0,-2 9-25 15,2-9-22-15,0 0-30 0,-8 5-236 0,8-5-471 16,0 0 209-16</inkml:trace>
  <inkml:trace contextRef="#ctx0" brushRef="#br0" timeOffset="74159.35">167 1278 28 0,'15'-3'225'0,"-15"3"-11"16,13-8-7-16,-4 5-14 0,-9 3-7 0,16-5-12 15,-4 3-2-15,-3-1-12 0,-9 3-10 0,18-6-12 0,-7 6-9 16,-2-4-11-16,-9 4-8 0,19-3-10 0,-12-3-8 16,-7 6-10-16,18-3-7 0,-7 1-7 0,-11 2-11 15,18-4-4-15,-9 4 0 0,-9 0-11 0,19-5-7 16,-8 3-8-16,-11 2-17 0,20 0-22 15,-20 0-24-15,18 0-30 0,-18 0-17 0,17 2-20 0,-7-2-23 16,-10 0-30-16,17 0-42 0,-17 0-155 0,16-8-383 16,-7 7 169-16</inkml:trace>
  <inkml:trace contextRef="#ctx0" brushRef="#br0" timeOffset="74468.9">637 1118 123 0,'0'0'155'0,"0"0"2"0,0 0 3 0,0 0-7 0,0 0 3 16,6 17-4-16,-6-17-6 0,-5 18-8 0,5-18 7 16,-1 21 0-16,-4-7-3 0,2 0-8 0,0 1-2 15,-1 0 0-15,1-6-6 0,0 9-13 0,-3-2-8 16,1 5-8-16,2-8-4 0,-1 6-7 0,2-6-7 15,-4 4-8-15,2-3-6 0,2-1-7 0,-2 3-7 16,1-3-7-16,1-2-3 0,-1 0-5 0,2-1 0 16,1-10-6-16,-2 18-2 0,-1-11-1 0,2 2-12 15,1-9-18-15,-7 15-16 0,7-15-22 0,-2 14-18 16,2-14-19-16,-4 17-27 0,2-11-36 0,2-6-33 16,0 0-46-16,-6 12-203 0,6-12-456 0,0 0 202 15</inkml:trace>
  <inkml:trace contextRef="#ctx0" brushRef="#br0" timeOffset="75139.18">860 1221 183 0,'8'-9'197'16,"-8"9"-12"-16,6-8-14 0,-6 8-9 0,9-9-11 16,-3 4-12-16,-6 5-9 0,12-11-7 0,-12 11-11 15,9-8-7-15,-2 4-1 0,-7 4-12 0,16-8-7 0,-11 2-3 16,5 2-6-16,-10 4-8 0,15-6-4 0,-4 5-6 15,-11 1-1-15,16-7-6 0,-9 5-5 16,-7 2-3-16,17-1-3 0,-17 1-2 0,13 0-2 0,-13 0-9 16,0 0-1-16,17 1-2 0,-17-1-3 15,18 7-1-15,-18-7-2 0,9 4-3 0,-3 1 1 0,-6-5-3 16,7 10-4-16,-1-3 2 0,-6-7 3 0,3 11 2 16,-2-2 2-16,-1-9 1 0,5 16-5 0,-5-5 2 15,0-11 0-15,-3 20-3 0,0-10-3 0,-6 4 0 16,6-3 1-16,-3 4-2 0,2-5 1 0,-4 3 0 15,2 1-2-15,2-4-2 0,-7 1 6 0,2 4-7 16,0-5 1-16,0 2-2 0,0-1 3 0,-2 1-2 0,-1-2 1 16,3-5-1-16,-2 6-1 0,2-2 1 0,2-3-1 15,-4-1-1-15,4 2 4 0,-1-2-4 16,8-5-2-16,-11 11 1 0,3-7 1 0,8-4 1 0,-7 6 2 16,7-6-2-16,0 0-1 0,-11 5-3 0,11-5 3 15,0 0-3-15,0 0 1 0,0 0-2 0,0 0 3 16,0 0 0-16,0 0-5 0,0 0 4 0,0 0 0 15,36 0 1-15,-36 0 1 0,21-1-5 0,-11-3 3 16,5 4 1-16,0-2-2 0,4 2-2 0,1-4 3 16,-1 1-3-16,5 3 4 0,-6-1-3 0,-3 0 1 15,1 1 1-15,-1-2-1 0,-15 2 0 0,21 0 1 16,-9-1-4-16,-12 1 2 0,16 0 2 0,-16 0-4 0,12 1-1 16,-12-1 1-16,12 0 1 0,-12 0-10 15,0 0-12-15,12 2-16 0,-12-2-14 0,0 0-19 16,0 0-22-16,0 0-21 0,0 0-16 0,0 0-32 0,0 0-55 15,0 0-143-15,0 0-390 0,0 0 173 0</inkml:trace>
  <inkml:trace contextRef="#ctx0" brushRef="#br0" timeOffset="75438.38">1354 1171 115 0,'-3'-9'196'0,"3"9"-19"0,0 0-6 16,0 0-11-16,0 0-8 0,21-6-4 0,-21 6-8 0,19-1-9 16,-10-1-8-16,-9 2-6 0,21-4-2 0,-5 3 0 15,1 1-11-15,-4-1-5 0,4 1-9 16,-7 1-9-16,7-1-8 0,-17 0-7 0,20-1-6 0,-11 1-7 15,-9 0-6-15,18 0-5 0,-18 0-5 0,14 1-5 16,-14-1-18-16,12 1-16 0,-12-1-24 0,0 0-22 16,0 0-18-16,9 4-21 0,-9-4-20 0,0 0-31 15,0 0-67-15,0 0-126 0,0 0-356 0,0 0 158 16</inkml:trace>
  <inkml:trace contextRef="#ctx0" brushRef="#br0" timeOffset="75836.31">1367 1184 151 0,'0'0'192'0,"-9"6"-9"0,9-6-20 16,-12 7-3-16,12-7-13 0,-11 7-14 0,11-7-11 0,-8 6-13 16,8-6-11-16,-7 9-6 0,7-9-8 15,-6 11-1-15,1-5-3 0,5-6-6 0,0 0-5 0,-1 14 0 16,1-14-5-16,0 0 0 0,4 14-4 0,-4-14 0 15,8 10 0-15,-5-6-3 0,-3-4 2 0,16 8-3 16,-9-4-5-16,2-1-3 0,3 2-2 0,-1 0-5 16,-2 0-1-16,3-3-4 0,0 0-3 0,-3 2-7 15,0 0 1-15,-9-4-4 0,17 7-3 0,-9-2-3 16,2 1 0-16,-2-4-4 0,-8-2 2 0,12 7-4 16,-5-2-2-16,-1 1-1 0,-6-6 1 0,8 11-3 15,-8-11-1-15,7 7 0 0,-7-7 0 0,2 13 1 0,-2-13-2 16,1 12 2-16,-1-12-4 0,3 13 5 0,-3-3 2 15,0-10 1-15,0 14-3 0,0-14 3 16,-3 11 0-16,3-11-1 0,-3 15-2 0,-1-9 1 0,4-6 3 16,-3 14-8-16,3-14 4 0,-8 11-1 0,8-11-12 15,-6 11-36-15,0-2-32 0,6-9-47 0,-7 15-41 16,1-8-83-16,6-7-167 0,-8 6-447 0,8-6 198 16</inkml:trace>
  <inkml:trace contextRef="#ctx0" brushRef="#br0" timeOffset="-130107.9">58 2150 40 0,'0'0'188'0,"0"0"-13"0,0 0-7 0,0 0-13 15,0 0-1-15,0 0-17 0,16-20-8 0,-16 20-7 16,8-7-7-16,-8 7-6 0,10-5-8 0,-10 5-2 16,9-5-9-16,-9 5-3 0,11-8-3 0,-11 8-2 0,10-7-6 15,-1 4-5-15,-9 3-2 0,13-8-7 0,-13 8-2 16,11-6-6-16,-11 6 0 0,16-5-9 0,-16 5 2 15,14-3-5-15,-14 3 1 0,10-6-7 0,-1 2-2 16,-9 4-1-16,16-2-2 0,-8-3-5 0,-8 5 3 16,16-2-4-16,-16 2 1 0,20-1-7 0,-20 1 6 15,16 0-3-15,-16 0-3 0,20 0-1 0,-13 1-2 16,-7-1-6-16,16 6 3 0,-8-5-2 0,-8-1 0 16,12 2-4-16,-12-2-2 0,4 8-2 0,-4-8 3 15,6 14-3-15,-6-6 0 0,0-8-1 0,-3 18 4 16,0-9-6-16,0 4 3 0,-4 1 0 0,-4 0 4 15,2 1-5-15,-4 6 4 0,1-8 1 0,0 0-3 16,-4 6 0-16,-1-7 8 0,7 2-6 0,-8-2 0 0,3 0-4 16,-3 4 9-16,-1-3-5 0,4 0 5 15,-3-4-5-15,5 4 4 0,-2-4-1 0,1-1-3 16,1 2 2-16,-1-4-2 0,1 3-3 0,1 2 1 0,3-6-3 16,0 1 2-16,9-6-1 0,-13 10 4 0,5-3-2 15,8-7-3-15,-6 9 2 0,6-9-1 0,-6 7 2 16,6-7 0-16,0 0-1 0,0 0 1 0,0 0 0 15,14 15 0-15,-14-15 0 0,15 7-1 0,-15-7 0 16,16-4 0-16,-3 4-2 0,5 1-2 0,-3-4 1 16,0-1 6-16,3 4-4 0,1-1-2 0,2-3-5 15,5 2 7-15,-5 1-3 0,4 1 4 0,-4 3 0 16,-2-3 1-16,1 2 1 0,-1-2-7 0,-3 0 2 16,1-2 5-16,-2 6-5 0,-3-3 3 0,-12-1 0 0,21 0-8 15,-14 0-7-15,3 4-13 0,-10-4-19 16,14 2-14-16,-14-2-15 0,10 1-20 0,-10-1-21 15,0 0-20-15,11 4-12 0,-11-4-29 0,0 0-233 0,0 0-442 16,0 0 196-16</inkml:trace>
  <inkml:trace contextRef="#ctx0" brushRef="#br0" timeOffset="-129819.73">646 2137 151 0,'0'0'254'15,"0"0"-15"-15,10-13-13 0,-10 13-15 0,12-4-11 16,-12 4-17-16,16-1-9 0,-2 1-14 0,-14 0-9 16,27 0-6-16,-10 1-9 0,0-1-4 0,2-1-14 15,1 1-11-15,-1 1-9 0,6-1-6 0,1 0-9 16,-10 3-9-16,7-3-5 0,-9 1-9 0,3-1-5 15,1 2-9-15,0-2-4 0,-8 1-15 0,1 2-15 0,-11-3-29 16,14 1-29-16,-14-1-21 0,14 3-14 0,-14-3-18 16,0 0-19-16,0 0-22 0,0 0-27 0,0 0-50 15,0 0-166-15,0 0-414 0,0 0 184 0</inkml:trace>
  <inkml:trace contextRef="#ctx0" brushRef="#br0" timeOffset="-129440.06">750 2169 32 0,'0'0'194'0,"-8"4"-6"0,8-4-8 0,-10 6-14 16,10-6-6-16,-7 3-11 0,7-3-8 0,0 0-10 15,-8 15-10-15,8-15-7 0,-3 6-6 0,3-6-5 16,-3 9-4-16,3-9-11 0,0 0-4 0,0 16-6 0,0-16-2 16,-1 10-6-16,1-10-4 0,4 15-3 15,-1-9-3-15,-3-6-9 0,6 11-3 0,-4-2-3 16,-2-9 0-16,7 15-7 0,-2-8-2 0,0 2-5 0,1-1 3 15,0-1-5-15,-3 2-1 0,3-2-6 0,2 5 2 16,-1-2-7-16,2 1 4 0,-4-2-4 0,1 0-1 16,0 1-2-16,0-2 0 0,-2-2-5 0,1 4 1 15,-5-10-5-15,8 14 1 0,-5-7-3 0,-3-7 8 16,8 15-4-16,-8-8 4 0,0-7 1 0,0 13 2 16,0-13 3-16,-3 15 3 0,3-15-1 0,-11 10 1 15,11-10 0-15,-13 6-2 0,6 0-1 0,-2-1 0 16,-8-3-2-16,4 0-1 0,-2 1 0 0,0-3-1 15,-1 4-4-15,5-1 3 0,-2-2-6 0,1 1-1 16,12-2-8-16,-21 0-11 0,21 0-18 0,-13 4-15 16,13-4-15-16,-12 5-20 0,12-5-17 0,0 0-24 15,0 0-31-15,0 0-38 0,0 0-228 0,0 0-454 0,0 0 200 16</inkml:trace>
  <inkml:trace contextRef="#ctx0" brushRef="#br0" timeOffset="-129000.63">1029 2371 82 0,'-6'2'238'0,"6"-2"-18"0,-12 5-21 16,4 0-15-16,8-5-18 0,-10 9-16 0,6 1-10 15,-2-3-13-15,6-7-8 0,-3 14-9 0,-2-4-10 16,5-10-5-16,2 14-1 0,-2-14 0 0,4 17-7 15,-1-10 0-15,3-2-3 0,0 1-5 0,1-1-4 0,7 5-3 16,2-5-8-16,-1-1-3 0,0-2-7 0,3 1-4 16,0-1-5-16,0 2-10 0,4-8 3 15,-5 4-4-15,0-3-5 0,3 0 0 0,-5-2-5 0,0 0-1 16,1-3 0-16,-2-2-3 0,-1 0-3 0,-4 1 1 16,-2 0-7-16,2-2 5 0,-6-2-5 15,-1 2 3-15,2-2-2 0,-5-1-6 0,1 14 1 0,-8-26 5 16,2 13-5-16,-4 2 6 0,2 1-2 0,-5 2 0 15,0-1-1-15,-2 2 2 0,1-1-3 0,1 3-1 16,-5 0 0-16,0 2-2 0,5 3 1 0,-1-4-5 16,14 4 4-16,-21 3-3 0,6-3-1 0,15 0 2 15,-19 2-9-15,12 3-17 0,7-5-18 0,-14 5-21 16,8 1-32-16,6-6-30 0,0 0-29 0,-6 11-48 16,6-11-247-16,0 0-484 0,0 0 216 0</inkml:trace>
  <inkml:trace contextRef="#ctx0" brushRef="#br0" timeOffset="-128705.75">1406 2361 38 0,'0'0'319'0,"0"0"-19"0,0 0-25 0,0 0-24 0,0 0-31 15,0 0-21-15,0 0-19 0,0 0-19 0,0 0-17 16,0 0-12-16,0 0-16 0,0 0-7 0,-10 28-12 15,13-22-6-15,-3-6-4 0,3 14-13 0,1-7-4 16,1 4-6-16,4-1-7 0,0-2-6 0,-1-2-4 16,1 1-4-16,5 4-3 0,1-4-2 0,3-1-6 15,0-1-4-15,-1 1 0 0,3-4-1 0,-1 0-6 16,-1-4-1-16,0 2 0 0,-2-2 0 0,2-5-1 16,-4 0-4-16,-1 0-2 0,-1-3-4 0,-3-5 2 15,0 2 2-15,-3-1-3 0,-3-2-2 0,-2 1-4 16,-2-1 1-16,-2 3-3 0,0 0 1 0,-3-2 0 15,-1 2 1-15,-1 4-13 0,-2 4-13 0,1-1-19 16,-3 2-22-16,-3 3-20 0,15 1-26 0,-27 0-22 16,9 3-38-16,3 1-21 0,-3 0-261 0,3 2-487 0,-1 1 216 15</inkml:trace>
</inkml:ink>
</file>

<file path=ppt/ink/ink409.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in"/>
          <inkml:channel name="T" type="integer" max="2.14748E9" units="dev"/>
        </inkml:traceFormat>
        <inkml:channelProperties>
          <inkml:channelProperty channel="X" name="resolution" value="393.73947" units="1/cm"/>
          <inkml:channelProperty channel="Y" name="resolution" value="393.73947" units="1/cm"/>
          <inkml:channelProperty channel="F" name="resolution" value="249.9771" units="1/in"/>
          <inkml:channelProperty channel="T" name="resolution" value="1" units="1/dev"/>
        </inkml:channelProperties>
      </inkml:inkSource>
      <inkml:timestamp xml:id="ts0" timeString="2023-08-11T06:02:47.244"/>
    </inkml:context>
    <inkml:brush xml:id="br0">
      <inkml:brushProperty name="width" value="0.04667" units="cm"/>
      <inkml:brushProperty name="height" value="0.04667" units="cm"/>
      <inkml:brushProperty name="color" value="#ED1C24"/>
      <inkml:brushProperty name="fitToCurve" value="1"/>
    </inkml:brush>
  </inkml:definitions>
  <inkml:trace contextRef="#ctx0" brushRef="#br0">90 182 19 0,'0'0'172'0,"0"0"-8"0,0 0 2 16,0-12-7-16,0 12-5 0,0 0-4 15,0 0-8-15,0 0-7 0,0 0-8 0,-4-16-1 16,4 16-5-16,0 0-9 0,0 0 1 0,-6-10-8 0,6 10-7 16,0 0-5-16,-8-8-7 0,8 8-4 0,0 0-9 15,0 0-6-15,0 0-4 0,-9-3-9 16,9 3-6-16,0 0-8 0,0 0 2 0,0 0-4 0,0 0-6 16,0 0-1-16,0 0-1 0,0 0-2 0,0 0 3 15,-10 20-2-15,10-20 2 0,0 0-2 0,0 0-1 16,0 0 5-16,19 17-10 0,-11-12-1 0,-8-5 4 15,23 3-9-15,-8 1 6 0,2-4-2 0,-1 0-6 16,2 0 4-16,-1 0-6 0,2 0-1 0,0-1 3 16,1-2-6-16,-2 0 2 0,1-1 0 0,-1 4-6 0,0-7 4 15,0 3 0-15,-3-2-2 0,-1 2-1 16,3-2-2-16,-7-3-1 0,1 3 5 0,-2 0-6 0,-2-1 0 16,2 2-1-16,-4-2 0 0,-5 7-1 0,6-17 2 15,-3 10-5-15,-3 7 0 0,-5-19 1 16,5 19-2-16,-7-16-2 0,1 11 4 0,-6-3-3 15,-2 3-2-15,-1-2 2 0,-3 1 1 0,2 1-2 0,-3 0 1 16,-1 4 2-16,1-2 2 0,-6 6-2 0,-2-6-1 16,7 6 3-16,-7-2 0 0,2 2-3 0,4 4 1 15,5-3 3-15,-2-1 2 0,0 4-3 0,2-3-1 16,2 4 4-16,2-3-4 0,0 5 3 0,3-2-2 16,2 2 3-16,-1 1-4 0,3-1 5 0,0 1-5 0,4 2 1 15,-2 2 1-15,1-4 0 0,2 2 0 16,0 1 6-16,5 0-7 0,-4-3 1 0,4 1 3 15,2-4 0-15,0-1-3 0,2 1 2 0,2 0-3 16,2-3 1-16,1-1 2 0,-2-1 0 0,3 3-1 16,-1-8 2-16,4 4-3 0,-3-2 3 0,3 0-3 15,-3-3 2-15,-2-3-3 0,4 4 0 0,-7-3 4 0,2 1-3 16,0-5-3-16,-3 4 2 0,3-3 2 0,-3 2-4 16,0 3 1-16,-2-7 1 0,-1 3 1 0,-6 7 0 15,8-8 1-15,-8 8-2 0,7-10 2 0,-7 10-2 16,6-7 0-16,-6 7-2 0,0 0 4 0,0 0 0 15,6-7 0-15,-6 7-3 0,0 0 1 0,0 0 1 16,0 0-2-16,0 0 11 0,-4 31 13 0,4-31 8 16,-6 28 4-16,3-10 7 0,-3 5 6 0,0 3 4 15,0-2-5-15,-2 0-1 0,1-1 10 0,1 5-12 16,-1 1 3-16,-2-2-5 0,1-5-4 0,1 6 4 16,-1-5-11-16,1-1 0 0,1 4-2 0,-2-6-2 0,1-6-1 15,-2 3 0-15,2-4-4 0,4 1-3 16,-5-2-3-16,2-3-3 0,2 2 12 0,1-3-12 0,-3 0 2 15,6-8 2-15,-8 13-12 0,4-7-19 0,4-6-15 16,-8 8-24-16,8-8-28 0,-6 10-25 16,6-10-34-16,0 0-47 0,-7 3-53 0,7-3-84 0,0 0-174 15,0 0-540-15,0 0 240 0</inkml:trace>
  <inkml:trace contextRef="#ctx0" brushRef="#br0" timeOffset="836.87">536 164 27 0,'0'0'204'0,"0"0"-12"16,12-24-4-16,-12 24-8 0,9-7-14 0,-2 3-8 16,-7 4-9-16,17-7-10 0,-5 1-9 0,-3 1-8 15,4-2-3-15,0 4-4 0,1-4-13 0,1 5-3 0,-2-3-8 16,5-1-6-16,-6 5-3 0,1-3 0 16,2 1-7-16,3 1-4 0,-3 2-8 0,0-2-2 15,2 2-11-15,-3 0-5 0,-5 1-2 0,-9-1-7 16,20 3 1-16,-14-2-4 0,-6-1-7 0,16 7-4 0,-13-1 4 15,-3-6 0-15,5 11 4 0,-4-1-2 0,-1-10 1 16,-4 18-2-16,-4-5 3 0,1-2 0 0,-1-1-1 16,-4 1-5-16,0 0 1 0,3 2 0 0,2-6 0 15,-6 3-3-15,1-2-4 0,4 0 3 0,1 3-2 16,-1-2-3-16,2-6-4 0,6-3-2 0,-16 10 0 16,13-5 4-16,3-5-5 0,-8 15 0 0,8-15-1 15,-6 7 0-15,6-7-2 0,0 0-1 0,-4 9-2 0,4-9 3 16,0 0-4-16,0 0 3 0,0 0 1 0,13 10-2 15,-13-10 1-15,12 1 3 0,-12-1-2 16,20-1-3-16,-11 1-5 0,1 3 7 0,4-3-4 0,-14 0 3 16,22 0 0-16,-12 2-4 0,5-4 2 0,-15 2-1 15,18 0 2-15,-9 2-1 0,-9-2-2 0,0 0 0 16,19 0-1-16,-11 2-1 0,-8-2 0 0,13 1 1 16,-13-1-3-16,8 5 0 0,-8-5 4 0,9 5 0 15,-9-5-3-15,4 13 3 0,-4-13-6 0,5 13 9 16,-5-13-1-16,1 12-5 0,2-2 4 0,-3-10-2 15,2 9-2-15,-2-9 1 0,-2 16 2 0,2-3 0 16,0-13 0-16,-6 14 0 0,3-5 2 0,3-9-3 16,-4 20 2-16,-2-14 2 0,-2 5-2 0,-2-1-2 15,1 0 2-15,-4-1 2 0,1 0-1 0,1-1-1 16,-2-1 1-16,2 2 1 0,-5-1-2 0,2-1 1 0,1-1-7 16,-2-1 0-16,0-2-16 0,2 1-14 0,-1 3-15 15,1-1-10-15,1-2-12 0,0-1-17 16,0 1-16-16,2-4-17 0,-2 2-27 0,12-2-8 15,-18 0-28-15,18 0-65 0,0 0-132 0,-15-8-413 16,15 8 182-16</inkml:trace>
  <inkml:trace contextRef="#ctx0" brushRef="#br0" timeOffset="1298.64">1000 87 6 0,'15'-7'173'16,"-5"3"-4"-16,-10 4-10 0,15-6-12 0,-3 2-5 15,0 0-4-15,-3 3-8 0,3-4-3 0,-3 0-6 16,3 4-3-16,-12 1-2 0,21-5-3 0,-9 0-1 15,-1 4-8-15,-11 1-1 0,21 0-6 0,-21 0-9 16,17 0-9-16,-17 0-4 0,13 6-5 0,-13-6 0 16,11 4-5-16,-11-4 2 0,6 10-1 0,-3-6 1 15,-3-4-5-15,0 18 3 0,0-18-1 0,-3 17 5 16,1-4-7-16,-1 0 1 0,0 3-6 0,-3 1-3 0,2-3-7 16,-2 0 8-16,3 3-1 0,-5-3-9 0,-1 1 2 15,2-2-3-15,-1 2-8 0,1 2 5 16,-1-4-4-16,1 2-1 0,-2 1-9 0,0-1 1 0,2 1-2 15,-1 2-6-15,4-3 5 0,-4-1-4 0,4 0-3 16,1-1 0-16,-2 2-8 0,2-5 6 16,0 0-4-16,2 5-5 0,-1-8 13 0,-1 3-10 0,2 0-2 15,1-10-1-15,0 18-12 0,0-18-15 0,1 18-17 16,-1-8-19-16,0-10-23 0,5 13-21 0,-4-5-23 16,-1-8-18-16,5 11-22 0,-5-11-19 0,3 6-27 15,-3-6-261-15,0 0-509 0,0 0 225 0</inkml:trace>
  <inkml:trace contextRef="#ctx0" brushRef="#br0" timeOffset="1570.97">1048 327 174 0,'5'-6'210'16,"-5"6"-11"-16,18-6-11 0,-7 6-5 0,4-1-3 0,1-3-5 16,4 1-6-16,-1-3 0 0,6 1-14 0,2 2-9 15,-7 2-14-15,0 1-13 0,0-3-10 0,-1 3-10 16,-2-1-12-16,-1 1-6 0,-6 0-13 0,2-2-6 16,-12 2-8-16,21-1-11 0,-21 1-22 0,12 3-29 15,-12-3-27-15,14 1-26 0,-14-1-27 0,0 0-29 16,7 3-32-16,-7-3-60 0,0 0-151 0,0 0-389 0,0 0 172 15</inkml:trace>
  <inkml:trace contextRef="#ctx0" brushRef="#br0" timeOffset="1829.48">1629 146 167 0,'8'-2'220'0,"-8"2"-13"16,15-5-14-16,-15 5-20 0,22-4-10 0,-13 2-21 16,6 2-10-16,-3-4-3 0,1 1-14 0,-13 3-12 15,24 0-6-15,-14 0-8 0,-10 0-11 0,20-2-8 16,-20 2-8-16,18 0-4 0,-9 2-9 0,-9-2-3 16,0 0-2-16,18 0-9 0,-18 0-8 0,11 2-16 15,-11-2-18-15,0 0-21 0,14 0-16 0,-14 0-26 0,0 0-11 16,0 0-30-16,9 5-30 0,-9-5-51 0,0 0-98 15,0 0-313-15,0 0 138 0</inkml:trace>
  <inkml:trace contextRef="#ctx0" brushRef="#br0" timeOffset="2181.2">1605 178 76 0,'0'0'214'0,"-9"4"-17"15,9-4-15-15,-7 7-20 0,7-7-7 0,0 0-12 0,-6 10-13 16,6-10-4-16,-4 9-4 0,4-9-7 0,0 0-10 16,0 0-8-16,5 15-1 0,-5-15-10 0,5 14-4 15,-5-14-8-15,3 11-6 0,-3-11-1 0,9 11-4 16,-6-5-6-16,-3-6-5 0,7 11-4 0,-3-4-3 16,-4-7-3-16,9 7-1 0,-3 0-5 0,0-1-3 0,-6-6-2 15,13 9-3-15,-5-2-3 0,-1-3-3 0,-1 1-4 16,0 2-1-16,4 1 0 0,-2 0-4 15,-1-2 2-15,2 6 1 0,-3-5-8 0,1-1 5 0,2 3 3 16,-2-2 2-16,1 6-3 0,-2-5 0 0,0-3-4 16,-3 0 0-16,1 6 0 0,-4-11-1 0,3 14-1 15,1-10 0-15,-4-4 0 0,2 13-5 0,-2-13 1 16,0 0 3-16,-8 18-2 0,3-15-4 0,-3 4-15 16,1-4-19-16,-5 4-26 0,3-4-24 0,-4 2-26 15,-3-3-34-15,2 2-36 0,1 1-237 0,-2-2-447 16,3-1 198-16</inkml:trace>
</inkml:ink>
</file>

<file path=ppt/ink/ink41.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in"/>
          <inkml:channel name="T" type="integer" max="2.14748E9" units="dev"/>
        </inkml:traceFormat>
        <inkml:channelProperties>
          <inkml:channelProperty channel="X" name="resolution" value="393.73947" units="1/cm"/>
          <inkml:channelProperty channel="Y" name="resolution" value="393.73947" units="1/cm"/>
          <inkml:channelProperty channel="F" name="resolution" value="249.9771" units="1/in"/>
          <inkml:channelProperty channel="T" name="resolution" value="1" units="1/dev"/>
        </inkml:channelProperties>
      </inkml:inkSource>
      <inkml:timestamp xml:id="ts0" timeString="2023-08-11T05:35:48.219"/>
    </inkml:context>
    <inkml:brush xml:id="br0">
      <inkml:brushProperty name="width" value="0.04667" units="cm"/>
      <inkml:brushProperty name="height" value="0.04667" units="cm"/>
      <inkml:brushProperty name="color" value="#3165BB"/>
      <inkml:brushProperty name="fitToCurve" value="1"/>
    </inkml:brush>
  </inkml:definitions>
  <inkml:trace contextRef="#ctx0" brushRef="#br0">473 36 123 0,'0'0'123'15,"3"-8"-1"-15,-3 8-8 0,0 0-5 0,0 0-12 0,0 0-3 16,6-7-2-16,-6 7-4 0,0 0 1 0,0 0-7 16,0 0 1-16,0 0-6 0,0 0-7 15,0 0 1-15,0 0-3 0,0 0-2 0,0 0-4 0,1-11-7 16,-1 11 3-16,0 0-3 0,0 0-1 0,0 0-5 15,0 0-3-15,0 0-3 0,0 0-3 16,0 0-7-16,0 0-3 0,0 0-3 0,-15-10-4 0,15 10-4 16,0 0-2-16,-19 3 0 0,19-3-4 0,-15 3-4 15,15-3 4-15,-21 8-2 0,8-6 2 0,-1-1-8 16,-2 3 3-16,5-1 0 0,11-3-4 0,-19 7 2 16,9-4-2-16,-1 2-2 0,-4-3 0 0,2 3 5 15,4 0-3-15,0 0-4 0,-3-2 4 0,2 1-2 16,1 2 1-16,-2-3-2 0,11-3-1 0,-15 6 2 15,9-1-2-15,6-5-2 0,-9 7 3 0,9-7 1 16,-7 8-2-16,7-8 3 0,-6 6-4 0,6-6 0 16,-6 10 2-16,6-10 1 0,-5 11-2 0,5-11 0 15,-3 10 0-15,3-10 0 0,-3 11 1 0,3-11-2 16,0 0-1-16,5 15-1 0,-5-15 5 0,0 0-1 16,1 15 1-16,-1-15 1 0,5 8-2 0,-5-8-2 0,6 8-2 15,-6-8 4-15,9 6 0 0,-3 2 4 16,-6-8-4-16,12 3 1 0,-5 1-10 0,-7-4 10 0,14 3 1 15,-4 1-3-15,-10-4 2 0,16 3-2 0,-8 0 1 16,2 1 1-16,1-1-2 0,-11-3 0 0,18 4 1 16,-8-3-7-16,1 0 7 0,-11-1 3 0,17 5-1 15,-9-5-3-15,-8 0 4 0,18 2-6 0,-9 0 3 16,-9-2 2-16,15 2-4 0,-6-1 4 0,-9-1-4 16,13 0 0-16,-13 0 1 0,0 0-4 0,16 2 4 15,-16-2 3-15,0 0-1 0,12 0-3 0,-12 0 3 16,0 0-2-16,12 4-3 0,-12-4 2 0,0 0 4 15,9 4-5-15,-9-4 4 0,0 0-1 0,11 3 2 16,-11-3-6-16,0 0 0 0,9 6 0 0,-9-6 3 0,7 5-3 16,-7-5 4-16,6 7-6 0,-6-7 6 0,0 0-4 15,6 8 2-15,-6-8 3 0,6 6-3 16,-6-6 0-16,0 0 0 0,3 10 3 0,-3-10-1 0,0 0-3 16,0 0 2-16,4 11 2 0,-4-11-2 0,0 0-3 15,0 0 6-15,-6 15-3 0,6-15 0 0,0 0 2 16,-5 13-1-16,5-13-1 0,-3 11 2 0,3-11-1 15,-9 10 0-15,9-10 3 0,-5 8-5 0,5-8 3 16,-9 10-1-16,9-10-2 0,-7 10 3 0,7-10-2 16,-9 11 0-16,4-8 3 0,-1 4-6 0,6-7 5 0,-9 10-2 15,3-4 3-15,6-6-1 0,-12 15 0 16,7-11-1-16,5-4-3 0,-11 14 2 0,5-9 0 16,-4-1 0-16,2 3 0 0,1-2-1 0,-2 1 4 15,0-2-2-15,-5 3-2 0,5-3 1 0,2-1 4 16,7-3-1-16,-19 7-2 0,8-3 0 0,2-1 1 15,9-3-3-15,-19 4 6 0,10-4 3 0,9 0-4 16,-21-4 8-16,21 4 1 0,-22-4 4 0,13 1 8 0,-2 0-5 16,2-2 1-16,-3-1 0 0,-1-4 8 0,1 3-2 15,-1-1-5-15,4-2-1 0,1 3 1 0,-2-4 2 16,1-2 1-16,-2 7-3 0,4-1 0 0,1-1-3 16,1 0-7-16,-5 0 2 0,1 3-1 0,0-2-5 15,9 7 4-15,-16-10-4 0,10 7-1 0,6 3-13 16,-9-5-15-16,9 5-14 0,0 0-1 0,0 0-18 15,0 0-16-15,0 0-16 0,-20 11-28 0,20-11-13 16,-3 12-31-16,3-12-195 0,0 0-380 0,11 16 169 16</inkml:trace>
  <inkml:trace contextRef="#ctx0" brushRef="#br0" timeOffset="728.06">686 350 30 0,'0'0'206'0,"0"0"-12"0,0 0-15 16,0 0-13-16,0 0-18 0,0 0-11 0,0 0-13 15,0 0-16-15,0 0-4 0,0 0-9 0,0 0-8 16,0 0-4-16,0 0-5 0,0 0-7 0,36-7-5 15,-36 7-7-15,0 0-4 0,19-2-7 0,-19 2-5 16,12-3-3-16,-12 3-5 0,15-1-4 0,-15 1-3 16,16 0-1-16,-16 0 0 0,14 1-1 0,-14-1-3 15,13 3-2-15,-13-3 0 0,15 0 4 0,-15 0 0 16,18 1 0-16,-18-1 0 0,14 1 1 0,-14-1-6 16,14 0 5-16,-14 0 1 0,15 2 0 0,-15-2-4 0,14 0 5 15,-14 0 1-15,13-2-1 0,-13 2 0 16,0 0-3-16,14 3-6 0,-14-3 0 0,0 0 1 15,12 0 0-15,-12 0-5 0,0 0 1 0,0 0-4 0,0 0 0 16,13 2-1-16,-13-2-3 0,0 0 0 0,0 0 1 16,0 0-3-16,0 0 3 0,0 0-2 0,0 0-1 15,0 0 1-15,0 0-4 0,0 0 0 0,0 0 3 16,13 0-2-16,-13 0 2 0,0 0-5 0,0 0 4 16,0 0-8-16,0 0-10 0,0 0-16 0,0 0-4 15,0 0-18-15,0 0-22 0,0 0-12 0,0 0-19 16,0 0-15-16,0 0-21 0,0 0-36 0,0 0-175 15,0 0-381-15,0 0 169 0</inkml:trace>
  <inkml:trace contextRef="#ctx0" brushRef="#br0" timeOffset="1141.27">740 553 109 0,'6'7'185'15,"-6"-7"-17"-15,0 0-8 0,7 5-5 0,-7-5-9 16,0 0-14-16,0 0 1 0,12 3-7 0,-12-3-7 15,0 0 2-15,13-2-8 0,-13 2-3 0,0 0-8 16,17-4-2-16,-17 4-4 0,19-1-9 0,-8 0-5 16,-11 1-3-16,21-2-6 0,-21 2-4 0,20 0-10 15,-8 0-3-15,-12 0-6 0,23 0-5 0,-11 2-3 16,-12-2-3-16,21-2-8 0,-11 2 0 0,-1 3-5 16,-9-3-4-16,19 1-1 0,-8 2-1 0,-11-3-4 0,13 1 1 15,-13-1-7-15,11 3 4 0,-11-3-2 16,10 4-4-16,-10-4-9 0,0 0-8 0,12 3-3 15,-12-3-7-15,0 0-10 0,4 10-15 0,-4-10-12 0,0 0-22 16,0 0-21-16,0 11-23 0,0-11-15 0,0 0-28 16,0 0-205-16,0 0-399 0,0 0 177 15</inkml:trace>
  <inkml:trace contextRef="#ctx0" brushRef="#br0" timeOffset="3068.99">4052-56 22 0,'0'0'151'15,"0"0"-6"-15,0 0-7 0,0 0-6 0,0 0-7 16,0 0-11-16,0 0-18 0,0 0 10 0,0 0-14 15,0 0-2-15,0 0-4 0,0 0-7 0,0 0-1 16,0 0-5-16,0 0-5 0,0 0-1 0,0 0 0 16,0 0 1-16,0 0-3 0,0 0 4 0,0 0 7 15,0 0 3-15,0 0-3 0,0 0-8 0,0 0-5 0,0 0-7 16,0 0-2-16,0 0-11 0,0 0-2 16,0 0-3-16,0 0-3 0,19-24-5 0,-19 24-2 15,11-12-3-15,-5 4-2 0,0 1-2 0,1-1 1 0,1-3-4 16,1 1-1-16,1 0-1 0,-2-1-3 0,1-1 1 15,2 3-3-15,0-1 1 0,-4 2-3 16,1-2 0-16,1-1 4 0,0 2-4 0,-2 0 1 0,-1 2 1 16,-6 7-1-16,9-10 1 0,-3 7 5 0,-6 3-6 15,6-10 2-15,-6 10-5 0,0 0-3 0,7-8 0 16,-7 8 1-16,0 0-8 0,0 0 5 0,0 0 1 16,0 0-2-16,0 0-1 0,0 0 3 0,0 0-4 15,0 0-1-15,0 0 5 0,0 0 0 0,0 0-3 16,-10 35 2-16,7-21-4 0,0-3 0 0,0 2 0 15,2 0 5-15,-4 2-2 0,2 0 2 16,-1 2-1-16,1 1 1 0,-2-1 0 0,1 1 4 0,2 1 1 16,-5 3 5-16,2-4 0 0,2-1 3 0,-1 4 1 0,-1-4 6 15,4 1 1-15,-2-2-1 0,-2 1 1 0,4-1 0 16,-4-1-1-16,4 1 3 0,-1-1-5 0,-1 1 3 16,0-1 0-16,3-2-5 0,-2-2-2 0,2 1 4 15,0 1-5-15,0-13 4 0,2 18-4 0,1-10 1 16,-3-8-3-16,0 15 4 0,0-15-10 0,3 14 6 15,-3-14-6-15,2 5 3 0,-2-5-2 0,3 12-2 16,-3-12 0-16,0 0-1 0,4 8 0 0,-4-8 0 16,0 0-3-16,2 11 2 0,-2-11-2 0,0 0-1 15,6 8 4-15,-6-8-15 0,0 0-18 0,0 0-10 16,0 13-14-16,0-13-15 0,0 0-24 0,0 0-22 16,-6 16-26-16,6-16-40 0,0 0-29 0,-3 15-231 15,3-15-474-15,0 0 210 0</inkml:trace>
  <inkml:trace contextRef="#ctx0" brushRef="#br0" timeOffset="4818.91">6769 314 180 0,'-19'-6'169'15,"19"6"-19"-15,0 0-11 0,0 0-18 0,0 0-1 16,0 0-8-16,0 0-7 0,6-18-5 0,-6 18-4 16,0 0-9-16,0 0-8 0,7-15-6 0,-7 15-3 15,6-11-4-15,-6 11-9 0,6-6-11 0,-6 6 5 16,8-8-8-16,-8 8-4 0,12-10-5 0,-12 10-2 15,10-7-2-15,-4 5-5 0,-6 2-6 0,19-9 1 0,-11 7-3 16,4-2 2-16,1 1-3 0,-5 2 0 16,7-2-5-16,-2 2-1 0,4 1-3 0,-17 0 5 0,25-1-5 15,-12 1-1-15,-4 0-2 0,-9 0 1 0,24 1 0 16,-15 0-2-16,-9-1-1 0,19 3-6 0,-11-2 8 16,-8-1-2-16,12 6 3 0,-12-6-2 0,7 8-5 15,-1-2 3-15,-6-6 2 0,6 15-3 0,-6-8 3 16,0-7 3-16,-6 20 2 0,6-9 5 0,-6 2-2 15,-1 0 2-15,-2 3-5 0,1 1 7 0,-1-3-1 16,-1 3-2-16,-2-3 1 0,-4 7 1 0,2-1 2 16,-2-1 0-16,-1 0-1 0,-2-1-6 0,0-1 5 15,-1-1-3-15,-2 4-2 0,3-3 2 0,-1-5-1 16,-2 3-1-16,2 0 3 0,-2 1-7 0,6-7-1 16,-4 8-10-16,4-5 12 0,2-1-1 0,-2-2-2 15,3 1 0-15,-2-3 3 0,4-2 1 0,2 0-2 0,2 0-4 16,7-5 4-16,-12 6-1 0,12-6 5 15,-8 8-1-15,8-8 6 0,-9 3-2 0,9-3 4 16,0 0-2-16,0 0-3 0,0 0 1 0,0 0-1 16,0 0-2-16,0 0-1 0,0 0-2 0,0 0 1 0,32-12-3 15,-22 10 0-15,7-3 1 0,-5 2-5 16,7-1 4-16,-1 3-1 0,0 1-2 0,9-5 1 0,-5 5-1 16,5-2-1-16,-2-2 2 0,3 4-1 0,-1-1-1 15,2-2 2-15,-2 3 1 0,-2 0-1 0,0 0-5 16,2 0 4-16,-8 3-3 0,1-2 4 0,-1-1-2 15,1 0-3-15,-4 0 4 0,-4 1 4 0,1-1-6 16,1 0-1-16,-14 0 4 0,16 3-4 0,-16-3 3 16,14 0-1-16,-14 0-2 0,12 2 0 0,-12-2 2 15,0 0-4-15,10 5-8 0,-10-5-8 0,9 2-10 16,-9-2-12-16,0 0-11 0,10 10-15 0,-10-10-17 16,0 8-20-16,0-8-19 0,0 0-25 0,6 11-185 0,-6-11-360 15,6 6 159-15</inkml:trace>
  <inkml:trace contextRef="#ctx0" brushRef="#br0" timeOffset="6402.72">9476 275 11 0,'0'0'173'0,"0"0"-2"16,0 0-6-16,0-14-14 0,0 14-12 0,0 0-13 15,0 0-7-15,2-17-15 0,-2 17-6 0,0 0-5 16,4-11-7-16,-4 11-9 0,0 0-11 0,8-11-7 16,-8 11-2-16,7-7-7 0,-7 7-1 0,9-7-8 0,0 5-4 15,-9 2-2-15,16-8-3 0,-4 7-5 0,-3-1-2 16,3-1-3-16,3 2-4 0,-1-2 1 16,2 0-3-16,-1 2 1 0,-2-1-5 0,5 2-2 0,-3-1 2 15,1-2-2-15,1 2-3 0,-17 1-5 0,19 0 3 16,-7 0-1-16,-12 0-1 0,20-1 3 0,-20 1-4 15,13 1 2-15,-13-1 3 0,10 5-7 0,-10-5-1 16,11 6 5-16,-11-6-2 0,3 8-1 0,-3-8 1 16,0 12 2-16,0-12 5 0,-5 15-4 0,-1-5 0 15,2-3 0-15,-3 1 1 0,-1 5 0 0,1-6-4 16,-5 2 2-16,1 2 3 0,1 0-4 0,-2-2 3 16,1 2-4-16,2-4 4 0,2 4-6 0,0-5 3 15,-1-1 1-15,-1 4-3 0,5-3 2 0,4-6 2 0,-11 7 0 16,11-7-1-16,-9 7 1 0,9-7-13 15,-6 6 10-15,6-6 2 0,0 0 0 0,-6 7 3 16,6-7-2-16,0 0-2 0,0 0 3 0,0 0-2 0,0 0 1 16,0 0-6-16,0 0 2 0,0 0 0 0,33-3 2 15,-33 3 0-15,20-3-1 0,-10 3-1 0,6-3-1 16,-2-1-2-16,-4 4 1 0,-10 0 1 0,24-1-2 16,-9-1-1-16,-3 1 4 0,3 1-1 0,1 0 1 15,-7 1-1-15,-9-1-3 0,23 2 3 0,-11 2-3 16,-2-3 6-16,-1 1-6 0,-9-2-10 0,18 5 15 15,-12 1 1-15,1-1-1 0,-7-5-1 0,9 13-3 16,-3 0 3-16,-1-6 0 0,-4 3 3 0,-1-10-2 16,5 22 2-16,1-8 1 0,-6-1 3 0,0 0 0 15,0 1 6-15,-5 1-2 0,4-4 2 0,-2 2 3 16,-5 2 2-16,-1-1-3 0,-1-3 2 0,-1 0-5 16,-5 2 2-16,1-4-3 0,-1 3 1 0,1-1-1 0,-5-5-3 15,-1 5 1-15,2-5 0 0,3 1-1 16,-2 0-3-16,-3-2 3 0,6 0 1 0,-1-2-3 15,1-1-4-15,0 3 3 0,4-3-1 0,-2 1-10 0,1 1-7 16,12-4-12-16,-21 2-13 0,12-1-15 0,9-1-14 16,-16 3-24-16,16-3-15 0,-14 1-22 0,14-1-34 15,0 0-158-15,-18-5-345 0,18 5 153 0</inkml:trace>
  <inkml:trace contextRef="#ctx0" brushRef="#br0" timeOffset="7337.11">11991 346 60 0,'6'-4'186'0,"-6"4"-8"16,0 0-15-16,9-10-5 0,-9 10-7 0,0 0-7 16,7-6-14-16,-7 6 0 0,0 0-11 0,0 0-14 15,0 0-14-15,6-7-11 0,-6 7-2 0,0 0-11 16,0 0-4-16,0 0 0 0,0 0 3 0,0 0 4 16,0 0-4-16,-15 27-6 0,15-27-5 0,-12 17-5 15,6-10-1-15,-1 3-7 0,1-3-1 0,-2 0-7 16,2 4 0-16,0-4-6 0,2 6-4 0,-1-7 0 15,-1 2-3-15,6-8 1 0,-4 15-2 0,4-15-6 16,-3 13 5-16,3-13-3 0,0 10-3 0,0-10 1 16,3 11 0-16,-3-11-1 0,10 5 2 0,-2 0-2 0,-8-5-1 15,15 8-3-15,-6-3 0 0,0-1-3 0,0-1-9 16,1-1-16-16,-10-2-18 0,25 7-12 0,-14-4-14 16,-1 0-15-16,-10-3-13 0,21 1-11 0,-10-2-15 15,-11 1-15-15,22-6-9 0,-13 2-21 0,3-1-146 16,0 2-333-16,-5-3 148 0</inkml:trace>
  <inkml:trace contextRef="#ctx0" brushRef="#br0" timeOffset="7536.88">12290 392 160 0,'0'0'186'0,"0"0"-17"0,12-4-18 0,-12 4-5 16,0 0-6-16,0 0 9 0,0 0-2 15,0 0-5-15,-13 37-8 0,3-23-5 0,-1 8-4 0,1-2-6 16,-4 5-9-16,-1-2-10 0,-4 8-11 0,4-5-11 15,-1-2-4-15,-1 11-8 0,-4-4-7 0,9-6-4 16,-7 6-4-16,7-5-7 0,-1 7-4 0,5-8-12 16,-1 0-28-16,3-1-25 0,2 0-28 0,2-2-38 15,2-4-45-15,2-3-63 0,-2-6-166 0,7 4-395 16,-2-3 175-16</inkml:trace>
  <inkml:trace contextRef="#ctx0" brushRef="#br0" timeOffset="8734.54">14425 449 47 0,'-20'1'193'0,"20"-1"-11"0,-24 0-16 0,15 3-14 16,9-3-9-16,-20 3-16 0,8 1-12 0,3-3-12 15,-2 5-17-15,11-6 0 0,-15 10-11 0,8-7-4 16,1 4-4-16,6-7-5 0,-8 11-9 0,5-3 1 16,3-8-4-16,-1 13-3 0,1-13-6 0,1 15-1 15,-1-15-6-15,8 11-3 0,-2-3 0 0,0-1-4 16,1-1-5-16,2 1 1 0,2 0-3 0,2-1 3 16,1 5-6-16,-3-4-8 0,4 4 7 0,2-2-2 15,-1 1 0-15,1-2-6 0,-2 4 2 0,-2-1-2 0,2 0 2 16,-2-3-1-16,1 3 2 0,-1-1-5 15,1 0 2-15,-4 1-1 0,3 0 3 0,-1 2 1 16,-1-3-3-16,-2 3 1 0,0-2-2 0,-3 4 5 0,0-5 3 16,-3 1-4-16,0 3 3 0,-2-1-5 15,-1 1 4-15,-1 0 5 0,-4-1 5 0,-1-1-2 16,0-2 0-16,-1 1-3 0,-2-1-1 0,-5 3-2 0,4-5 1 16,-4 1 1-16,3 0-2 0,-4-2-4 0,0 2-7 15,0-3-2-15,-2 1-16 0,1-1-17 0,0 1-21 16,-1-1-17-16,1-1-30 0,2-2-10 0,1 3-24 15,2-2-33-15,-3-3-161 0,14-1-355 0,-15 4 157 16</inkml:trace>
  <inkml:trace contextRef="#ctx0" brushRef="#br0" timeOffset="8336.6">14372 442 152 0,'0'0'201'0,"0"0"-18"0,0 0-13 16,29-10-18-16,-29 10-10 0,0 0-16 0,25 4-11 16,-25-4-13-16,21 0-7 0,-9 0-12 0,0 2-7 15,-12-2-8-15,22 1-4 0,-11-2-9 0,-11 1-6 16,22 1-5-16,-12-1-4 0,-10 0-6 0,15 0-12 16,-15 0-19-16,14 3-13 0,-14-3-22 0,12 1-22 15,-12-1-19-15,0 0-20 0,15-1-50 0,-15 1-120 16,0 0-282-16,9-6 124 0</inkml:trace>
  <inkml:trace contextRef="#ctx0" brushRef="#br0" timeOffset="9629.84">17415 460 175 0,'0'0'198'0,"-17"-4"-7"16,6 4-12-16,11 0-16 0,-23 4-6 0,8-2-12 0,-1 3-10 16,-4 2-12-16,6-1-7 0,-3 2-5 0,-1-1-12 15,0 2-9-15,3 2-7 0,3 0-4 0,-1 0-8 16,1 2-4-16,2-1-8 0,-1 2-3 0,2-1-5 16,2 2-4-16,1-2-5 0,0 1-4 0,0 1-5 15,0-2 4-15,4 1-7 0,1 3-1 0,2-4-3 16,-1-4-2-16,3 5-4 0,0-4 2 0,0 1-8 0,3-4 0 15,6 4 3-15,-4-3-1 0,5-3 0 16,-1 2-3-16,3-1 1 0,12 2-2 0,-8-5-3 16,8-3-1-16,-7 1-1 0,5-1 1 0,2-1 0 0,-8-1-1 15,-2-3 0-15,2-1-1 0,-3-2-1 0,-2 1-3 16,-1-2 1-16,-2 1 1 0,1 0-3 0,-5-4 1 16,-1 4 0-16,-6 0 0 0,0 8-1 0,0-16-2 15,0 16 4-15,-8-17-3 0,3 9-1 0,-4 4 1 16,-3 0-7-16,0 1-8 0,-3-2-17 0,1 4-13 15,-1 1-12-15,-2 1-15 0,-1 4-30 0,-3-1-17 16,6 2-30-16,-5 3-76 0,3-2-121 0,-3-1-374 16,5 1 166-16</inkml:trace>
</inkml:ink>
</file>

<file path=ppt/ink/ink410.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in"/>
          <inkml:channel name="T" type="integer" max="2.14748E9" units="dev"/>
        </inkml:traceFormat>
        <inkml:channelProperties>
          <inkml:channelProperty channel="X" name="resolution" value="393.73947" units="1/cm"/>
          <inkml:channelProperty channel="Y" name="resolution" value="393.73947" units="1/cm"/>
          <inkml:channelProperty channel="F" name="resolution" value="249.9771" units="1/in"/>
          <inkml:channelProperty channel="T" name="resolution" value="1" units="1/dev"/>
        </inkml:channelProperties>
      </inkml:inkSource>
      <inkml:timestamp xml:id="ts0" timeString="2023-08-11T05:51:47.043"/>
    </inkml:context>
    <inkml:brush xml:id="br0">
      <inkml:brushProperty name="width" value="0.04667" units="cm"/>
      <inkml:brushProperty name="height" value="0.04667" units="cm"/>
      <inkml:brushProperty name="color" value="#ED1C24"/>
      <inkml:brushProperty name="fitToCurve" value="1"/>
    </inkml:brush>
  </inkml:definitions>
  <inkml:trace contextRef="#ctx0" brushRef="#br0">-134-1075 141 0,'0'0'157'0,"0"0"-9"0,0 0-16 0,7-6-9 15,-7 6-11-15,0 0-8 0,0 0-8 0,0 0-3 16,6-7-4-16,-6 7-13 0,0 0 1 0,0 0-3 16,0 0-3-16,0 0 0 0,0 0-5 0,0 0 0 15,8-7-3-15,-8 7-4 0,0 0 3 0,0 0-4 0,0 0 0 16,0 0-1-16,0 0-4 0,0 0 1 0,0 0-1 15,0 0-3-15,0 0 1 0,0 0-5 16,0 0-5-16,0 0-10 0,0 0 3 0,0 0-6 0,0 0 3 16,12-4-9-16,-12 4 0 0,0 0-2 0,13-2 0 15,-13 2-7-15,12-1 3 0,-12 1-3 16,16-3-2-16,-16 3-2 0,20 0 2 0,-20 0-3 0,21 0 2 16,-12 0-5-16,-9 0 2 0,22 0-5 0,-12 3 0 15,2-3 3-15,-12 0-3 0,20 1 2 0,-10 1 0 16,-10-2-2-16,17 1-1 0,-17-1 0 0,16 3 0 15,-4 0 1-15,-5 1-2 0,-7-4 0 0,15 2 1 16,-15-2-1-16,15 4 4 0,-15-4-3 16,12 5 2-16,-4-3-3 0,-8-2 0 0,12 4 1 0,-12-4 0 0,9 4 0 15,-9-4 2-15,10 3 1 0,-10-3-4 16,0 0 8-16,9 7-1 0,-9-7-2 0,10 5 2 16,-10-5-1-16,3 6 2 0,-3-6 0 0,0 0 1 0,8 10-2 15,-8-10 1-15,3 8 2 0,-3-8-1 0,3 13 3 16,-3-13 1-16,0 11-1 0,0-11 0 15,0 11 5-15,0-11-2 0,0 14-1 0,0-14 10 0,3 16-1 16,-3-16 0-16,-6 15-3 0,6-4 5 0,0-11-2 16,-5 13 0-16,4-3 1 0,-1 2 4 0,-4 1 0 15,0-3 5-15,6 4 1 0,-4-5 3 0,2 6-4 16,-2-3-6-16,-2 3 0 0,3-6 5 0,-1 4-5 16,-1-2 0-16,2 3-1 0,-1 0 2 0,1-4-5 15,1 0 2-15,-2 2-8 0,4-12 8 0,-3 22-4 16,3-13-3-16,0-9-2 0,-5 21 5 0,2-14-8 15,3-7-1-15,-3 16 8 0,3-7-8 0,0-9-5 16,0 12 2-16,0-12-6 0,0 15 5 0,0-15-1 0,0 10-1 16,0-10-1-16,0 13 0 0,0-13-2 0,0 0-6 15,3 13-18-15,-3-13-9 0,0 0-16 0,0 16-14 16,0-16-16-16,3 6-15 0,-3-6-19 0,0 0-19 16,-7 15-26-16,7-15-27 0,-6 5-19 0,6-5-48 15,-9 3-158-15,9-3-440 0,0 0 195 0</inkml:trace>
  <inkml:trace contextRef="#ctx0" brushRef="#br0" timeOffset="325.87">31-772 46 0,'0'0'224'0,"11"-4"-8"0,1 3-10 0,-12 1-12 0,27-4-7 16,-11 4-7-16,3-2-8 0,-2 0-5 0,2 2-12 15,1 0-5-15,5-2-12 0,0 1-8 0,-5 1-15 16,-4 1-11-16,-1-1-8 0,0 0-11 15,-2 0-10-15,-2 2-9 0,1 0-9 0,-12-2-9 0,19 2-18 16,-11-2-18-16,-8 0-31 0,12 5-31 0,-12-5-31 16,13 4-36-16,-13-4-31 0,12 1-63 0,-12-1-161 15,0 0-402-15,13-1 179 0</inkml:trace>
  <inkml:trace contextRef="#ctx0" brushRef="#br0" timeOffset="1101.44">752-1006 81 0,'-17'-3'222'0,"17"3"-13"0,-19-4-11 15,3 4-10-15,5-2-13 0,11 2-12 0,-28 0-13 16,14 0-12-16,2 0-16 0,12 0-10 0,-20 2-12 16,11 0-10-16,9-2-11 0,-12 5-6 0,12-5-5 15,-12 9-9-15,6-5-5 0,6-4-4 0,-9 9-4 0,9-9-7 16,0 11 3-16,0-11-7 0,0 17-5 15,0-17 2-15,4 19-2 0,1-11-2 0,1 1-2 16,-2 2 1-16,4-2-4 0,1 4-1 0,-2 2 3 16,1-4-2-16,-1-1 2 0,5 1-1 0,-5 0 2 15,4 0-4-15,-2-2-2 0,-3 2-2 0,0-5 2 16,1 5-6-16,-1-1 1 0,0-3-5 0,2 2 5 16,-4 0-2-16,2-2 0 0,-3 3-2 0,3-2 0 0,0-1-5 15,0 3 4-15,0-4-4 0,0 2 2 0,-3 0-1 16,3 1 1-16,-2-2-2 0,1 0 1 0,-1 3-1 15,-4-10-3-15,6 13 0 0,-3-4 3 0,-3-9 0 16,6 13 0-16,-6-13-3 0,3 8 0 0,-3-8-2 16,0 12 2-16,0-12-5 0,3 11 8 0,-3-11-4 15,0 0 2-15,0 0-3 0,-6 12 4 0,6-12 1 16,0 0-1-16,-9 13 2 0,9-13-2 0,-6 4 0 16,6-4-1-16,0 0-1 0,-16 2 1 0,16-2-3 0,-17 1 2 15,17-1-3-15,-15-1 8 0,15 1-3 16,-13-2 0-16,13 2-3 0,-16-7 6 0,16 7-5 0,-11-10 2 15,8 3-2-15,3 7 3 0,-1-11-3 0,1 11 0 16,0-21 1-16,1 6-3 0,8 4-1 0,-1-2-2 16,2-6 4-16,0 1-7 0,4 1-6 0,4-2-2 15,-2 0-6-15,4-3 4 0,-3 4-1 0,-3 5-1 16,-1 1 3-16,2-5 0 0,-1 7 0 0,1-8-3 16,-2 8 6-16,-4-4 5 0,3 4-3 0,-2-1 2 15,-4 4-2-15,3-4 1 0,-3 1 0 0,-1 2 3 16,-5 8 1-16,7-13 2 0,-2 7-2 0,-5 6-1 15,3-13-1-15,-3 13 5 0,4-11-5 16,-4 11 5-16,0-9-5 0,0 9 1 0,0 0-6 0,0 0-4 16,0-17-9-16,0 17-11 0,0 0-10 0,0 0-17 15,0 0-12-15,0 0-19 0,-7-8-19 0,7 8-4 0,0 0-24 16,0 0-32-16,0 0-174 0,0 0-374 0,-9-6 166 16</inkml:trace>
  <inkml:trace contextRef="#ctx0" brushRef="#br0" timeOffset="1660.9">1135-1033 100 0,'0'0'226'0,"0"0"-22"0,0 0-16 16,0 0-14-16,0 0-22 0,24-11-1 0,-24 11-10 15,16-2-18-15,-5 2 0 0,-11 0-13 0,19 0-5 16,-4-4-2-16,-15 4-2 0,27 4-8 0,-15-2-2 16,0-1-10-16,3 2 0 0,-5 0-9 0,5-1-1 15,-3 1-10-15,-2 1-5 0,1 6-2 0,-1-1-7 16,2-1-4-16,-7-1-3 0,2 1-4 0,-1 2 0 16,0 0 1-16,-6 1 3 0,3 0-2 0,-3 0-1 15,0-11-6-15,-3 24 6 0,3-15-3 0,-4 6 6 16,2-1 1-16,-4-1-1 0,2 1 2 0,-4 2-1 0,2-2 4 15,3-3-7-15,-3 0-2 0,-1 5 2 16,-1-3-5-16,2 0-2 0,0 2-6 0,2-2 2 16,-2-1-2-16,-1 0 6 0,4-2-11 0,-5 1-1 0,5 4-1 15,0-4-2-15,-3 3-3 0,2-4 1 16,1 0-4-16,-2-2 0 0,1 3 2 0,1 0-2 16,3-11-1-16,-6 16-4 0,0-3-10 0,3-3-22 0,-2-2-18 15,-1 2-15-15,0-2-14 0,-1 0-16 0,7-8-23 16,-7 13-21-16,1-7-16 0,6-6-16 0,-12 4-20 15,12-4-41-15,0 0-195 0,-15-1-457 0,15 1 203 16</inkml:trace>
  <inkml:trace contextRef="#ctx0" brushRef="#br0" timeOffset="1868.33">1195-701 254 0,'0'0'245'0,"10"-10"-7"0,-2 6-14 0,-8 4-7 15,18-9-16-15,-10 5-7 0,4 0-15 16,2 1-6-16,2-1-13 0,-1 2-15 0,3-2-9 16,0 3-11-16,1-3-12 0,1 4-12 0,-1 0-8 0,0 0-10 15,-4-3-11-15,3 3-8 0,0 0-14 0,-1-2-26 16,-7 4-31-16,0-1-34 0,-10-1-45 0,20 2-30 16,-13 2-45-16,-7-4-67 0,14 0-181 0,-14 0-443 15,0 0 196-15</inkml:trace>
  <inkml:trace contextRef="#ctx0" brushRef="#br0" timeOffset="2129.81">1736-932 175 0,'0'0'245'0,"14"-8"-24"0,-6 0-16 0,3 5-15 15,-2-1-8-15,1-1-16 0,-1 2-11 16,2 0-12-16,-2 0-10 0,-9 3-14 0,15-6-8 16,-7 2-14-16,-8 4-8 0,14-5-11 0,-14 5-5 0,15-3-10 15,-15 3-5-15,9-3-9 0,-9 3-5 0,0 0-13 16,13 0-22-16,-13 0-13 0,0 0-18 0,0 0-23 16,0 0-17-16,0 0-28 0,0 0-34 0,0 0-16 15,0 0-68-15,0 0-116 0,0 0-350 0,0 0 154 16</inkml:trace>
  <inkml:trace contextRef="#ctx0" brushRef="#br0" timeOffset="2568.26">1730-929 159 0,'-7'4'221'0,"7"-4"-17"0,0 0-15 16,0 0-9-16,0 0-16 0,-2 11-14 0,2-11-8 15,0 0-8-15,0 0-11 0,-3 13-13 0,3-13-9 16,0 0-11-16,0 12-4 0,0-12-2 0,0 0-8 0,0 14 0 16,0-14-5-16,-3 10-7 0,3-10-5 0,-3 11-5 15,3-11-4-15,0 0-1 0,-1 14-7 0,1-14 0 16,0 12-8-16,0-12-1 0,1 12-4 0,-1-12 3 16,5 7-6-16,-5-7 0 0,4 12-2 0,-4-12 0 15,5 10-2-15,-2-4 2 0,-3-6-1 0,7 11 0 16,-7-11-6-16,9 9 3 0,-3-1 2 0,0-5-4 15,1 4-1-15,-1 1-1 0,2-5 0 0,-1 4 2 16,-1-1-11-16,2-1 5 0,1 0-3 0,-9-5 0 16,13 12-4-16,-5-8 3 0,-5 2-2 0,-3-6-4 0,10 14 5 15,-7-8-3-15,-3-6-3 0,4 10 4 16,2-4-5-16,-6-6 3 0,6 10-1 0,-6-10 0 16,2 12 1-16,-2-12 8 0,0 0 0 0,0 15 3 0,0-15 7 15,0 0 2-15,-5 16 2 0,5-16 0 0,-1 9-2 16,1-9-2-16,-6 7-1 0,6-7 2 15,-9 10-5-15,2-5-3 0,-4 1 0 0,2-3-5 0,-1 2-20 16,10-5-26-16,-24 10-36 0,13-8-44 0,-2 6-51 16,6-4-56-16,-4 0-262 0,11-4-525 0,-15 4 234 15</inkml:trace>
  <inkml:trace contextRef="#ctx0" brushRef="#br0" timeOffset="173309.92">0 91 45 0,'0'0'120'0,"0"0"-13"0,0 0 1 0,0 0-3 15,0 0-4-15,0 0 0 0,0 0-4 0,0 0-2 16,0 0 4-16,0 0-5 0,0 0-5 0,0 0 1 16,0 0-4-16,0 0 1 0,0 0-2 0,0 0 0 15,0 0 0-15,0 0-2 0,0 0-4 0,0 0-6 16,0 0-2-16,0 0-7 0,31-9-2 0,-31 9-8 15,0 0-5-15,0 0-1 0,0 0 1 0,0 0-3 16,8-7-5-16,-8 7-1 0,0 0-2 0,3-8-5 16,-3 8-3-16,0 0-3 0,12-7-3 0,-12 7-4 15,4-9-3-15,-4 9 0 0,9-5-3 0,-9 5 1 0,0 0 1 16,14-7-5-16,-14 7-1 0,12-7 0 0,-12 7-2 16,13-3-3-16,-13 3 0 0,16-4 0 15,-16 4 2-15,14-3-4 0,-5 1 1 0,-9 2-4 0,21-2 5 16,-15-2 1-16,-6 4 2 0,19-3-2 0,-10 1 1 15,-9 2 2-15,18-1 4 0,-18 1 0 0,12-3 0 16,-12 3 0-16,0 0 3 0,15-1-3 0,-15 1 2 16,0 0-1-16,12-4 0 0,-12 4-7 0,0 0 1 15,0 0 0-15,0 0 3 0,0 0-6 0,16 4-1 16,-16-4-2-16,0 0 3 0,0 0-4 0,0 0 1 16,9 4 0-16,-9-4 1 0,0 0 0 0,0 0-1 15,1 14 0-15,-1-14 1 0,0 10-1 0,0-10-1 0,0 0 1 16,-4 19 0-16,4-19 0 0,-3 15 2 15,-1-10 0-15,4-5-4 0,-6 17 4 0,3-10 4 16,-2 0-3-16,-1 3 3 0,0 2 0 0,2-4-2 0,-2 0-3 16,0 6 3-16,-2-4-3 0,-1 1 4 0,3 2-3 15,-1-1 2-15,-2-2-3 0,5 3-1 0,-1-2 4 16,1-3 0-16,-4 4 0 0,1-3-2 0,-1 5-1 16,5-4-1-16,-4 1-1 0,1-4 2 0,0 2 0 15,0 0 5-15,-2 3-6 0,2-4 2 0,2 2 0 16,-2 1 0-16,0-4 1 0,-1 4-2 0,1-6-3 15,-2 4 4-15,8-9-3 0,-12 12 0 0,5-7 2 16,7-5 2-16,-12 13-4 0,6-11 1 0,6-2 4 16,-8 10-5-16,8-10 1 0,-9 6 1 0,9-6 0 0,0 0 0 15,-5 6-1-15,5-6 2 0,0 0 0 16,-11 4 1-16,11-4 2 0,0 0 7 16,0 0-3-16,0 0 4 0,0 0-4 0,0 0 0 0,0 0-3 0,0 0 2 15,0 0-3-15,0 0 2 0,0 0-2 0,0 0-5 16,0 0-1-16,0 0 1 0,19-27-2 15,-11 22 1-15,-8 5 3 0,12-6-4 0,-12 6 1 0,16-3 0 16,-7-1-5-16,-9 4 6 0,14-7 0 0,-14 7-2 16,13-4 1-16,-13 4-2 0,13-2 1 0,-13 2-2 15,12-4 1-15,-12 4 0 0,0 0-3 0,14 0 1 16,-14 0 1-16,0 0 1 0,15 3 1 0,-15-3-2 16,0 0 1-16,13 2-1 0,-13-2 2 0,8 5-2 15,-8-5-2-15,12 5 1 0,-12-5 3 0,7 8-3 16,-1-4 3-16,-6-4 3 0,10 8-9 0,-7-1 4 15,6-2 3-15,-9-5 1 0,11 11 0 0,-5-7 2 0,0 6 0 16,-6-10 1-16,10 8 0 0,-4-3-3 0,-6-5 0 16,11 9 7-16,-4-3 2 0,-7-6 3 0,9 7-2 15,-9-7 1-15,16 2 4 0,-16-2 1 0,15 3 4 16,-15-3-2-16,14 0 3 0,-14 0-6 0,10 0 3 16,-10 0-1-16,12-4-4 0,-12 4 3 0,11-8 0 15,-4 4-6-15,-7 4 0 0,9-8 3 0,-9 8-6 16,10-5 5-16,-10 5-5 0,0 0-7 0,9-6-4 15,-9 6-12-15,0 0-19 0,11-8-17 0,-11 8-26 16,0 0-24-16,6-7-29 0,-6 7-44 0,10-4-35 16,-10 4-77-16,9-6-145 0,-9 6-465 0,14-7 206 15</inkml:trace>
  <inkml:trace contextRef="#ctx0" brushRef="#br0" timeOffset="173843.98">709 78 90 0,'-21'4'188'16,"21"-4"-5"-16,0 0-11 0,-12 11-8 0,12-11-8 15,-15 7-9-15,9-3-8 0,-5 4-7 0,4-1-6 16,-2 0-6-16,-1 5-5 0,-2 1-9 0,3 2-3 16,1-2-9-16,-1 4-8 0,-1-5-4 0,2 3-2 15,2 1-4-15,0-7-3 0,3 9-8 0,-3-1-5 16,2 1-3-16,-2-1-1 0,3 0-7 0,0-1-1 0,2-1-8 16,2 1-4-16,-2-2 3 0,1-2-3 0,1-1-5 15,2 3-1-15,-3-3-8 0,6-5 3 16,-6-6-6-16,5 19-1 0,-3-11 1 0,1-3-2 0,-3-5 1 15,6 13-3-15,0-8-1 0,-6-5-1 0,11 10-2 16,-4-6 2-16,-7-4-1 0,12 3 1 16,-12-3-2-16,17 0-2 0,-5 0-1 0,-12 0 2 0,16-7-2 15,-6 3-2-15,-1-1 0 0,2 0 0 0,-4-1-1 16,-1-3 1-16,-6 9-5 0,14-13 3 0,-7-1-1 16,-2 6-2-16,-1 0 1 0,-1-2-1 0,-3 10-1 15,2-15 2-15,-2 15 1 0,0-17 1 0,0 17-6 16,-5-14 3-16,5 14-4 0,-4-15 3 0,4 15-1 0,-9-7 0 15,9 7 0-15,-14-4-1 0,14 4-2 16,-21-3 3-16,12 3-2 0,9 0-4 0,-18 3-7 16,18-3-11-16,-19 4-7 0,4 0-17 0,3-1-13 0,0 4-14 15,3-3-21-15,2 3-24 0,-1-1-27 0,8-6-21 16,-13 7-48-16,7 1-162 0,6-8-410 16,0 0 182-16</inkml:trace>
  <inkml:trace contextRef="#ctx0" brushRef="#br0" timeOffset="174535.41">856 280 143 0,'0'0'234'0,"0"0"-16"15,0 0-14-15,-3-14-13 0,3 14-20 0,-4-8-8 0,4 8-15 16,0 0-10-16,6-13-16 0,-2 3-10 0,-4 10-14 15,9-14-6-15,-4 9-11 0,-5 5-4 16,9-12-11-16,-4 5-7 0,1 2-5 0,3-1-4 0,-1-1-1 16,1 2-5-16,-2 0-13 0,-7 5 8 0,17-8-11 15,-7 4 4-15,-4 1-2 0,-6 3 1 0,19-10-2 16,-10 10 2-16,-9 0-3 0,15-2 0 0,-15 2-5 16,12-2 2-16,-12 2-3 0,15 0-2 0,-15 0-6 15,0 0 1-15,17 3-2 0,-17-3-2 0,7 7-3 16,-7-7 2-16,6 7-4 0,-6-7 4 0,6 11 0 15,-6-11 9-15,1 14 0 0,1-4-2 0,-2-10 0 16,0 20 0-16,0-9-3 0,-3 0 5 0,-2 0-3 0,3 3 0 16,-3-1 3-16,-1 0-2 0,0 0 0 0,-1 0 2 15,1-1-3-15,-5 5 3 0,2-6-5 0,-1 3 0 16,1-2 0-16,-2-1 2 0,3 3-4 0,0-3 1 16,2-5-3-16,-1 3 0 0,-2 1-2 0,1-2 0 15,4-1-2-15,-4 1 0 0,8-8 0 0,-10 11 0 16,7-6-3-16,3-5 0 0,-8 9-1 0,8-9 4 15,0 0 0-15,-3 10-1 0,3-10-1 0,0 0 1 16,0 0-2-16,12 12 0 0,-1-10 2 0,-11-2 1 16,16 0-4-16,-4 1 5 0,-12-1-3 0,25-3-2 15,-10 3 0-15,0 0 0 0,-3 0-1 0,8 0 5 16,-8-2-3-16,-12 2-2 0,25-2 2 0,-15 1-1 16,1-1-4-16,-11 2 3 0,21 0-5 0,-12-1-6 0,-9 1-9 15,19 1-12-15,-19-1-15 0,16 0-13 0,-16 0-14 16,9 0-16-16,-9 0-12 0,0 0-24 0,14 2-16 15,-14-2-24-15,0 0-34 0,0 0-208 0,0 0-438 16,15-4 193-16</inkml:trace>
  <inkml:trace contextRef="#ctx0" brushRef="#br0" timeOffset="174857">1551 113 168 0,'8'-2'243'0,"8"0"-13"15,-6-3-12-15,7 3-11 0,-2 1-12 16,1-2-4-16,4 0-10 0,-3 1-10 0,3 0-4 0,-1 2-11 15,-4-5-15-15,3 0-12 0,-3 1-11 0,3 4-10 16,-3-2-12-16,0 0-11 0,-5 2-11 0,-10 0-4 16,17-2-8-16,-17 2-10 0,11-1-9 0,-11 1-16 15,0 0-21-15,15-1-20 0,-15 1-22 0,0 0-20 16,0 0-23-16,0 0-25 0,0 0-29 0,0 0-27 16,0 0-31-16,0 0-204 0,-35 12-427 0,35-12 190 15</inkml:trace>
  <inkml:trace contextRef="#ctx0" brushRef="#br0" timeOffset="175289.28">1557 138 100 0,'-13'0'201'0,"13"0"-4"0,-12 4-13 16,12-4-10-16,-12 2-14 0,4 4-14 0,8-6-6 15,-13 4-12-15,6-1-12 0,7-3-4 0,-12 9-18 16,12-9 0-16,-11 8-12 0,11-8-9 0,-9 11-4 15,5-6-7-15,4-5-6 0,-6 13-12 0,6-13 2 16,-5 7 0-16,5-7-8 0,0 14-2 0,0-14 0 16,8 12-1-16,-8-12 5 0,10 12 0 0,-4-6-5 15,2-1 10-15,-1 2-5 0,-7-7 3 0,15 10-3 16,-5-8-2-16,-1 0 1 0,2 3-2 0,-2-3-5 0,-9-2 1 16,21 5-6-16,-11-3 1 0,-1 4-7 15,-2-3-1-15,-7-3-3 0,14 5-1 0,-7-2 1 16,-7-3-3-16,12 3 0 0,-12-3-3 0,8 8-5 0,-8-8-1 15,10 7 1-15,-10-7 3 0,6 7-3 16,-3 0 3-16,-3-7-4 0,6 10 1 0,-6-10-1 16,2 12 5-16,-2-12-2 0,0 0 1 0,-2 17 3 0,2-17 7 15,-1 15 1-15,-4-5 2 0,5-10-1 0,-6 12-1 16,0-4-2-16,2-1 2 0,4-7-1 0,-17 10-3 16,10-4-5-16,-2 1 6 0,-3-3-3 0,-1 3-5 15,1 0-22-15,-2-3-18 0,1-1-26 0,-1 7-28 16,1-3-34-16,-2-3-30 0,2-1-36 0,7 1-57 15,6-4-185-15,-18 1-461 0,18-1 204 0</inkml:trace>
</inkml:ink>
</file>

<file path=ppt/ink/ink411.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in"/>
          <inkml:channel name="T" type="integer" max="2.14748E9" units="dev"/>
        </inkml:traceFormat>
        <inkml:channelProperties>
          <inkml:channelProperty channel="X" name="resolution" value="393.73947" units="1/cm"/>
          <inkml:channelProperty channel="Y" name="resolution" value="393.73947" units="1/cm"/>
          <inkml:channelProperty channel="F" name="resolution" value="249.9771" units="1/in"/>
          <inkml:channelProperty channel="T" name="resolution" value="1" units="1/dev"/>
        </inkml:channelProperties>
      </inkml:inkSource>
      <inkml:timestamp xml:id="ts0" timeString="2023-08-11T05:40:16.294"/>
    </inkml:context>
    <inkml:brush xml:id="br0">
      <inkml:brushProperty name="width" value="0.04667" units="cm"/>
      <inkml:brushProperty name="height" value="0.04667" units="cm"/>
      <inkml:brushProperty name="color" value="#ED1C24"/>
      <inkml:brushProperty name="fitToCurve" value="1"/>
    </inkml:brush>
  </inkml:definitions>
  <inkml:trace contextRef="#ctx0" brushRef="#br0">879 87 190 0,'0'0'252'0,"0"-17"-10"16,0 17-20-16,0 0-18 0,0 0-14 0,3-14-18 15,-3 14-10-15,0 0-17 0,0 0-14 16,9-10-8-16,-9 10-8 0,13-7-6 0,-7 3-8 0,4 1-7 16,-10 3-3-16,20-3-1 0,-10 3-6 0,10-4 0 15,-5 7-5-15,5-6-5 0,0 3-3 0,-2 0-6 16,-2 4-8-16,0-4-6 0,1 4-3 0,-1 2-10 15,-5-4 0-15,1 2-4 0,-5 0-5 16,2 0-2-16,-3 4-4 0,2 1-1 0,-3-5-5 0,-5-4 4 16,9 14-6-16,-7-4 8 0,-2-2 7 0,0 7 2 15,0-15 1-15,0 24 0 0,0-16 5 0,-2 4-3 16,-4 2 4-16,0 2 4 0,1-2 6 0,-3 2-9 16,5-1-1-16,-6 0-16 0,2 1 6 0,-2 0-2 15,-2 1 2-15,5-3-7 0,0 1 3 0,-1-2-8 16,-2 2 6-16,-1 1-12 0,1 1 5 0,1-3 7 0,-4 1-11 15,5 1-5-15,-2-5 19 0,1 4-19 0,-1-4-2 16,3 2 4-16,-1 0-8 0,1-4 8 16,3 4 2-16,-4-5-3 0,1 2-6 0,3-4-2 0,3-6-9 15,-8 15-20-15,5-7-16 0,3-8-13 0,-6 9-17 16,6-9-16-16,-6 11-19 0,6-11-17 0,-4 9-23 16,4-9-23-16,0 0-17 0,-9 5-39 0,9-5-65 15,0 0-157-15,0 0-490 0,0 0 217 0</inkml:trace>
  <inkml:trace contextRef="#ctx0" brushRef="#br0" timeOffset="253.44">923 394 79 0,'0'0'246'0,"0"0"-16"0,0 0-10 0,14-10-10 16,-14 10-4-16,16-7-6 0,1 5-6 0,-2 1-6 15,4-2-3-15,0-2-11 0,5 5 0 0,4-3-6 16,2 0-9-16,2-1-8 0,6-2-11 0,-11 2-15 16,2 4-10-16,-3-2-19 0,0 0-3 0,-7 0-7 15,1 1-10-15,-4 2-5 0,0-1-25 0,-2 0-24 16,-14 0-26-16,19-1-28 0,-19 1-27 0,14 0-30 16,-14 0-20-16,0 0-21 0,9 3-30 0,-9-3-28 15,0 0-18-15,0 0-241 0,0 0-483 0,0 0 215 16</inkml:trace>
  <inkml:trace contextRef="#ctx0" brushRef="#br0" timeOffset="915.24">1495 252 202 0,'-11'5'188'0,"11"-5"-17"0,0 0-16 16,0 0-9-16,-7 5-11 0,7-5-12 0,0 0-10 15,0 0-11-15,-2 11-3 0,2-11-7 0,0 0-10 16,0 0-9-16,0 0 0 0,0 0-3 0,0 0-3 16,6 18-3-16,-6-18 2 0,6 9-4 0,-6-9-3 15,8 8-5-15,-8-8 3 0,12 6-5 0,-8-1-1 16,-4-5 0-16,15 6 0 0,-8-1-1 0,2-2-3 16,-1 3-5-16,1-3-1 0,0 1-7 0,-2 0-1 15,2 2-4-15,1-1-3 0,-10-5-2 0,14 9-2 16,-2-4-4-16,-12-5 2 0,13 7-4 0,-5-3 0 0,-8-4-6 15,12 6 9-15,-5-1-5 16,-1 0-1-16,-6-5 0 0,9 6 0 0,-4 3-4 0,-5-9 7 0,5 9-4 16,-5-9 3-16,3 10-1 0,-3-10 1 0,0 12 0 15,0-12 4-15,0 0 2 0,0 0 0 0,-3 19-1 16,-1-14-2-16,4-5-1 0,-12 13-3 0,9-9 0 16,3-4 0-16,-13 13-2 0,4-9-4 0,1 0-3 15,-1 0-15-15,2 0-17 0,7-4-15 0,-17 11-22 16,8-8-15-16,2 2-26 0,-2 0-22 0,9-5-25 15,-10 2-19-15,10-2-57 0,-12 4-144 0,12-4-403 16,0 0 178-16</inkml:trace>
  <inkml:trace contextRef="#ctx0" brushRef="#br0" timeOffset="560.74">1536 217 16 0,'14'-4'241'0,"-14"4"-12"15,6-6-6-15,4 1-17 0,-1 1-6 0,-9 4-6 16,14-8-9-16,-3 7-7 0,-11 1-6 0,21-4-6 16,-12 3-5-16,8-1-17 0,-8-1-10 0,4 2-12 15,-1-2-11-15,-12 3-9 0,18-4-13 0,-18 4-8 16,16-3-6-16,-10 2-7 0,-6 1-9 0,15 0-12 16,-15 0-18-16,0 0-29 0,18-2-25 0,-18 2-23 15,0 0-14-15,6 7-18 0,-6-7-28 0,0 0-21 0,0 0-29 16,0 0-19-16,0 0-61 0,0 0-131 15,-27 15-398-15,27-15 177 0</inkml:trace>
  <inkml:trace contextRef="#ctx0" brushRef="#br0" timeOffset="1265.08">1760 430 153 0,'0'0'197'0,"0"0"-10"0,0 0-15 0,0 0-12 16,15 14-9-16,-15-14-10 0,0 0-14 0,1 12-8 16,-1-12-8-16,3 14-1 0,-3-14-3 0,0 12-5 15,0-12-11-15,6 18 2 0,-6-12-6 0,5 1-5 16,-1 2 0-16,1 0-8 0,1-3 3 0,4 0-2 16,-4 0-4-16,8 1-7 0,-2-1-4 0,1-2-3 0,3 3-7 15,1-5-1-15,2-1-9 0,1 2-2 16,-1-6-4-16,-3 2-1 0,-1 0-6 0,3-2 1 15,-3-4-3-15,1 1-3 0,-2 1-1 0,-1-4 2 0,2-1 2 16,-4 3 4-16,-1-9-8 0,-4 1 2 0,5 1 2 16,-9-1-3-16,1-2-4 0,0 4 0 0,-3-1-3 15,-3-1 0-15,0 2-4 0,-4 2 0 0,-2 2-3 16,3 0 3-16,-1 3-6 0,-5 2 1 0,1-2-2 16,1 2-4-16,10 4-17 0,-25-1-17 0,11 2-29 15,-1 5-23-15,0-1-31 0,0 2-31 0,8 0-44 16,-8 3-267-16,2-3-497 0,4 0 221 0</inkml:trace>
  <inkml:trace contextRef="#ctx0" brushRef="#br0" timeOffset="-1432.49">67 154 1 0,'0'0'100'16,"0"0"14"-16,0 0-6 0,0 0-15 0,0 0-5 16,0 0 3-16,0 0-3 0,0 0-14 0,0 0 2 0,3-9-3 15,-3 9-2-15,0 0-9 0,8-9-2 16,-8 9 2-16,0 0 3 0,9-10-4 0,-9 10 3 0,4-5 1 15,-4 5 0-15,0 0 0 0,9-7-1 0,-9 7-2 16,0 0 0-16,3-8-7 0,-3 8-5 0,0 0-2 16,8-7-1-16,-8 7 1 0,0 0-2 0,0 0-8 15,0 0 2-15,3-8 1 0,-3 8-1 0,0 0-11 16,0 0 3-16,0 0 2 0,0 0-5 0,0 0 5 16,0 0 0-16,0 0-6 0,0-15 2 0,0 15 2 15,0 0-4-15,0 0 3 0,0 0 3 0,0-15 0 16,0 15 2-16,0 0 0 0,0 0-9 0,0 0 0 15,3-12-1-15,-3 12-4 0,0 0-5 0,0-8 3 0,0 8 0 16,0 0-6-16,3-11 1 0,-3 11 1 16,0 0 0-16,2-11 1 0,-2 11 2 0,0 0 1 15,0 0-3-15,5-8 0 0,-5 8 3 0,0 0 3 0,0 0-5 16,0 0 7-16,3-11-3 0,-3 11-1 0,0 0 1 16,0 0-3-16,0 0 1 0,0 0-4 0,0 0-3 15,0 0-2-15,0 0 2 0,0 0-4 0,0 0-5 16,0 0 1-16,0 0-1 0,0 0 2 0,0 0-7 15,0 0 4-15,0 0-1 0,0 0-3 0,0 0-2 16,0 0 6-16,0 0-3 0,0 0 2 0,0 0-2 16,0 0 1-16,0 0-2 0,-8 39 4 0,8-39 3 15,-2 11 1-15,2-11-3 0,-3 14 6 0,0-4-3 16,3-10 3-16,0 18 3 0,-6-7 1 0,4-2-1 16,-1 4 4-16,0-1 2 0,0 1-1 0,0-3-1 15,3 1-2-15,-6 2 1 0,5-1-4 0,-5 2 2 16,6-3 3-16,-3-1-1 0,3-10 1 0,-3 24 1 15,-2-12-4-15,2 1 1 0,3-3 3 0,-3 0-1 16,0 1 3-16,3-11-2 0,-6 18-3 0,3-12 3 16,3-6-1-16,-1 21-1 0,-2-13-2 0,3-8 3 0,0 18-6 15,0-18 2-15,-3 15-3 0,3-6 4 0,0-9-1 16,-3 13-1-16,3-13-3 0,0 11 4 0,0-11-4 16,0 14-2-16,0-14 0 0,0 12-3 0,0-12 6 15,0 0-2-15,0 12 0 0,0-12-4 0,0 0 4 16,0 0-3-16,0 12 2 0,0-12-3 0,0 0 0 15,0 0-1-15,0 0-10 0,-6 11-17 0,6-11-13 16,0 0-24-16,0 0-24 0,-7 7-32 0,7-7-33 16,0 0-39-16,-15-2-39 0,15 2-276 0,0 0-545 0,-14-11 241 15</inkml:trace>
  <inkml:trace contextRef="#ctx0" brushRef="#br0" timeOffset="-1024.41">340 110 15 0,'6'-5'198'0,"-6"5"-12"0,0 0-3 0,0 0-13 16,0 0-2-16,14-6-13 0,-14 6-2 0,0 0-6 0,16-1-8 15,-16 1-4-15,12-4-7 0,-5 2 1 0,-7 2-9 16,20-4-2-16,-10 3-7 0,2-2-7 16,2 0-5-16,2 1-8 0,-1-1-5 0,-2-3-9 0,4 3-5 15,-10 0-9-15,5 0-5 0,-12 3-4 0,23-4-3 16,-16 3-10-16,-7 1-3 0,25-3-2 0,-19 0-5 15,-6 3-6-15,20-2 2 0,-20 2-7 0,13-2 1 16,-13 2-2-16,8-4-5 0,-8 4-13 0,0 0-13 16,14-1-10-16,-14 1-12 0,0 0-12 0,0 0-16 15,0 0-24-15,0 0-19 0,0 0-24 0,0 0-24 16,0 0-7-16,0 0-51 0,0 0-167 0,0 0-408 16,0 0 180-16</inkml:trace>
  <inkml:trace contextRef="#ctx0" brushRef="#br0" timeOffset="-550.15">369 109 8 0,'-9'5'202'0,"9"-5"-6"0,-6 7-11 16,6-7-12-16,-8 8-13 0,8-8-10 0,-6 7-16 15,6-7-8-15,-6 11-19 0,6-11-5 0,-3 9-6 16,3-9-10-16,0 0-3 0,-1 16-5 0,1-16 0 15,4 11-5-15,-4-11 4 0,0 0-3 0,6 12-5 16,-6-12 1-16,6 12-2 0,2-6-5 0,1-3 1 16,-9-3-7-16,16 5-4 0,-7-1-2 0,-2 0-3 15,5-2-6-15,-1 1-5 0,-1 0-1 0,-10-3-3 16,20 4-7-16,-8-4-3 0,-5 4 0 0,5 0-5 16,-12-4-3-16,19 6-1 0,-11-6 1 0,-8 0-2 0,13 5 0 15,-1-3-3-15,-12-2 1 0,14 5-2 0,-5-3-4 16,-9-2 4-16,10 7-2 0,-1-3 0 15,-2 2-2-15,-7-6 1 0,6 5-3 0,0 1 1 0,-6-6 0 16,8 11 1-16,-2-5-1 0,-6-6 1 0,6 15 5 16,-6-9-5-16,0-6 5 0,4 17 6 0,-1-8 5 15,-3-9-3-15,-3 14 1 0,6-3-4 0,-3-11 2 16,0 13 2-16,0-13 2 0,-6 18 3 0,5-9-6 16,-5-1-3-16,0 1 2 0,-2-3 2 0,2 3-5 15,-7-2-2-15,1-2 1 0,-1 1 1 0,-1 0-4 16,2 1 3-16,-1 0-3 0,-1-5-3 0,1 3 1 15,-2-1-4-15,5 0-7 0,-2-2-13 0,1 2-13 0,11-4-19 16,-22 1-12-16,11 2-19 0,11-3-21 0,-13 1-16 16,13-1-32-16,-12 2-27 0,12-2-30 15,0 0-216-15,-10-11-456 0,10 11 203 0</inkml:trace>
</inkml:ink>
</file>

<file path=ppt/ink/ink412.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in"/>
          <inkml:channel name="T" type="integer" max="2.14748E9" units="dev"/>
        </inkml:traceFormat>
        <inkml:channelProperties>
          <inkml:channelProperty channel="X" name="resolution" value="393.73947" units="1/cm"/>
          <inkml:channelProperty channel="Y" name="resolution" value="393.73947" units="1/cm"/>
          <inkml:channelProperty channel="F" name="resolution" value="249.9771" units="1/in"/>
          <inkml:channelProperty channel="T" name="resolution" value="1" units="1/dev"/>
        </inkml:channelProperties>
      </inkml:inkSource>
      <inkml:timestamp xml:id="ts0" timeString="2023-08-11T05:52:05.062"/>
    </inkml:context>
    <inkml:brush xml:id="br0">
      <inkml:brushProperty name="width" value="0.04667" units="cm"/>
      <inkml:brushProperty name="height" value="0.04667" units="cm"/>
      <inkml:brushProperty name="color" value="#ED1C24"/>
      <inkml:brushProperty name="fitToCurve" value="1"/>
    </inkml:brush>
  </inkml:definitions>
  <inkml:trace contextRef="#ctx0" brushRef="#br0">10-903 119 0,'0'0'192'0,"0"0"-12"16,0 0-7-16,10-7-10 0,-10 7-7 15,0 0-7-15,11-5-6 0,-11 5-10 0,0 0-10 16,9-2-7-16,-9 2-8 0,0 0-5 0,0 0-9 0,0 0-6 16,0 0-11-16,0 0-2 0,10-6-5 0,-10 6-13 15,0 0-2-15,0 0-8 0,0 0-5 0,0 0-4 16,0 0 0-16,0 0-4 0,0 0 1 0,0 0 0 16,0 0-1-16,0 0 0 0,-6 26 0 0,6-26-6 15,0 0-3-15,-4 13 4 0,4-13-4 0,-6 11-4 16,6-11 3-16,-6 11-1 0,6-11 0 0,-3 14-1 0,-2-4-1 15,5-10-6-15,-3 11 3 0,0-4-1 16,3-7-4-16,-3 18-2 0,-1-11 5 0,4-7-6 16,-3 15-1-16,3-4-1 0,0-11 1 0,-3 19-4 0,2-9 5 15,1-10-1-15,-3 20-3 0,3-11 0 16,0-9-1-16,0 15 1 0,0-15-2 0,-5 15 0 16,5-7 5-16,0-8-5 0,-1 15 2 0,1-15-2 15,-5 12 1-15,5-12-2 0,0 0 2 0,2 14-1 0,-2-14-1 16,4 9 2-16,-4-9-1 0,5 9 0 15,-5-9 3-15,4 7-2 0,-4-7 3 0,10 6-1 0,-10-6 3 16,12 6-3-16,-12-6 2 0,14 3-2 0,-4 0 1 16,7 0-2-16,-4-2 1 0,-2 0-3 0,5-1-2 0,-3 0 2 15,4 1 0-15,-4-2-1 0,4 2 2 16,-2-1-2-16,-15 0-4 0,26-2-11 0,-11 4-10 16,-4-2-10-16,2 0-11 0,-1 0-17 0,-12 0-16 15,15 0-13-15,-6 4-17 0,-9-4-22 0,13 2-25 0,-13-2-44 16,11 4-205-16,-11-4-435 0,0 0 192 0</inkml:trace>
  <inkml:trace contextRef="#ctx0" brushRef="#br0" timeOffset="334.18">271-822 64 0,'0'0'196'15,"0"0"-13"-15,0 0-10 0,0 0-13 0,0 0-19 16,0 0-3-16,0 0 2 0,0 0 2 0,0 0 3 16,-19 22-6-16,13-15-8 0,-3 4 1 0,-2 4-3 0,2-4 0 15,-3 5-10-15,0 2 0 0,2 3 1 0,-6-1-5 16,5 2-15-16,-1-2-6 0,-3 2-1 15,5 0-11-15,-2 0-3 0,3-2-3 0,-3 2-14 0,5-8-3 16,-2 8-2-16,3-5-10 0,-5-4-3 0,5 3-2 16,-1-3-7-16,1 1-7 0,0-4-19 0,1 4-21 15,-5-3-29-15,4-2-27 0,-3-1-34 0,3 1-33 16,0-2-31-16,6-7-51 0,-7 13-247 0,7-13-502 16,0 0 222-16</inkml:trace>
  <inkml:trace contextRef="#ctx0" brushRef="#br0" timeOffset="3227.88">492-792 57 0,'0'0'137'0,"0"0"-2"0,0 0-11 0,0 0-11 0,0 0-4 16,0 0-3-16,0 0-6 0,0 0-2 0,0 0-2 15,0 0 4-15,0 0-7 0,0 0 1 0,0 0-6 16,4-17-4-16,-4 17 0 0,0 0-5 0,0 0-3 16,0 0-5-16,0 0-8 0,0 0-3 0,12-15-5 15,-12 15-3-15,8-3-4 0,-8 3-3 0,9-8-7 16,-9 8 0-16,13-7-3 0,-6 5-4 0,-7 2-3 0,18-4-2 15,-10 2-1-15,-8 2-1 0,19-4-2 16,-7 3-1-16,-12 1-1 0,19-3 0 0,-2 3 7 0,-4-4-2 16,1 2 1-16,-14 2 2 0,22 2-8 0,-11-4 0 15,-11 2 2-15,19 0-5 0,-19 0-3 0,13 6-3 16,-13-6 0-16,12 4-2 0,-12-4-2 0,11 10 0 16,-8-7 1-16,-3-3-2 0,4 11 1 0,-4-11 1 15,0 0 0-15,-10 19 3 0,10-19-3 0,-8 15-1 16,2-10 1-16,-1 2 0 0,1 2 1 0,0-1 0 15,6-8 0-15,-11 11 1 0,7-5-3 0,-3-1 0 16,7-5 4-16,-12 10-4 0,12-10-3 0,-9 8 4 0,9-8-2 16,-11 8-1-16,11-8-1 0,-6 7-1 0,6-7 0 15,0 0-1-15,-7 7 1 0,7-7 0 16,0 0-3-16,-3 9 1 0,3-9-2 0,0 0 3 0,0 0 3 16,0 0-3-16,0 0 0 0,0 0-2 0,-6 8 0 15,6-8 0-15,0 0 5 0,0 0-4 0,0 0-2 16,0 0 3-16,0 0 0 0,10 15-1 0,-10-15 3 15,0 0-2-15,12 10-2 0,-6-6 3 0,0 1-2 16,-6-5-2-16,12 9 4 0,-9-2-3 0,3-1 0 16,1 0 1-16,-7-6-3 0,12 12 1 0,-6-8 1 15,0 3 0-15,3 0-1 0,2-3-1 0,-5 4 5 16,-6-8-3-16,10 12-1 0,-5-5 1 0,1 3-2 16,-6-10-1-16,3 12 5 0,1-6 0 0,-4-6-3 15,2 15 3-15,-2-15 6 0,-3 14-4 0,-2-5 7 0,5-9 2 16,-12 11 7-16,5-3 1 0,-1-3 4 0,1 0 0 15,7-5 1-15,-18 10-2 0,10-7 0 0,-1 1-5 16,-1 2 1-16,-2-3-4 0,2-2 4 0,10-1-7 16,-23 8-3-16,13-7-1 0,-2 0-1 0,12-1 2 15,-21 4-4-15,11-4-3 0,10 0-20 0,-23 4-16 16,13-4-18-16,10 0-17 0,-20-4-23 0,20 4-22 16,-17 0-29-16,17 0-23 0,-14 0-30 0,14 0-208 15,-13-5-438-15,13 5 194 0</inkml:trace>
  <inkml:trace contextRef="#ctx0" brushRef="#br0" timeOffset="3759.46">941-838 112 0,'0'0'187'0,"9"-4"-14"0,-9 4-8 0,0 0-13 15,11-7-12-15,-11 7-8 0,14-1-10 0,-14 1-7 0,15-4-5 16,-5 4-2-16,-10 0-5 0,26-3-5 15,-17 3-4-15,3-1-5 0,2-3-1 0,4 4-4 16,-1 4 0-16,-1-4-6 0,-1 0-3 0,0 1-3 0,-3-1-7 16,-5 3-8-16,-7-3-7 0,18 5-5 0,-10 0-6 15,-1-2 1-15,-7-3-6 0,11 11-3 16,-8-5-2-16,-3-6 1 0,6 13 1 0,-2-4 0 0,-4-9 2 16,2 13 0-16,-2-13 0 0,0 18 2 0,0-18 2 15,-6 21 0-15,3-9 2 0,0-1 3 0,0 4 2 16,-3-8 1-16,1 7 0 0,-1 0-6 0,0-2 0 15,2 1 5-15,-5 0-4 0,1-2-5 0,1 2-1 16,-1 1-6-16,1-2 11 0,0 4-11 0,-4-2-2 0,4-1-1 16,1 2-8-16,-2-4 2 0,2 1-2 0,0-3 0 15,3-1-4-15,-4 5-1 0,1-2 3 0,1-4-2 16,5-7-1-16,-12 20-5 0,9-14-1 0,-1 3-2 16,1-2-13-16,3-7-19 0,-6 14-14 0,0-4-12 15,6-10-20-15,-6 11-23 0,2-5-25 0,4-6-27 16,-3 11-22-16,3-11-13 0,0 0-32 0,-6 7-230 15,6-7-481-15,0 0 214 0</inkml:trace>
  <inkml:trace contextRef="#ctx0" brushRef="#br0" timeOffset="4027.67">1109-603 181 0,'0'0'231'0,"12"-5"-10"16,-4 1-13-16,-8 4-14 0,17-5-9 0,-8 1-12 15,3 0-10-15,-12 4-8 0,26-1-6 16,-13 2-16-16,2-2-4 0,1 0-10 0,-1 0-16 0,-1 2-10 16,-1-2-8-16,-1-2-14 0,-12 3 1 0,19 0-16 15,-10 3-2-15,-9-3-10 0,15 1-14 0,-15-1-22 16,14 1-19-16,-14-1-18 0,12 3-29 0,-12-3-22 15,0 0-32-15,13 0-42 0,-13 0-70 0,0 0-142 16,0 0-395-16,14-4 176 0</inkml:trace>
  <inkml:trace contextRef="#ctx0" brushRef="#br0" timeOffset="4734.57">1631-780 93 0,'0'0'234'0,"-12"2"-13"15,12-2-21-15,0 0-15 0,0 0-20 0,-7 7-21 16,7-7-8-16,0 0-14 0,0 0-3 0,-8 6-4 0,8-6-11 16,0 0-14-16,-7 7-4 0,7-7-8 0,0 0-7 15,-6 8-4-15,6-8-5 0,-8 7 0 0,8-7-6 16,0 0-3-16,-1 12-7 0,1-12-3 0,0 0-4 15,-5 12-4-15,5-12-8 0,0 11 6 0,0-11-4 16,0 0 0-16,0 0-3 0,5 19 2 0,-1-17-3 16,-4-2-2-16,6 11-2 0,0-5 0 0,2 1 0 15,-2-1 4-15,0-1-5 0,1 4-1 0,1-4-2 16,1 1 1-16,-9-6 0 0,13 7-3 0,-6-1-4 16,1 1 2-16,-8-7-4 0,9 11 0 0,-3-5-2 15,0 0 0-15,-6-6 0 0,10 14 0 0,-5-9-1 16,-1 1-2-16,-4-6 0 0,8 13 3 0,-8-13-2 0,6 12-3 15,-2-4 6-15,-2 0-2 0,-2-8-2 0,1 11 5 16,-1-11-3-16,0 11 3 0,0-11 3 16,-3 12-1-16,3-12-2 0,0 0 2 0,-6 14-3 0,6-14 2 15,-6 10 0-15,6-10-3 0,-7 5 0 0,7-5 2 16,-11 11-10-16,4-9-17 0,7-2-34 0,-12 11-27 16,12-11-29-16,-14 7-39 0,8-3-36 15,6-4-63-15,-14 2-162 0,14-2-440 0,0 0 196 0</inkml:trace>
  <inkml:trace contextRef="#ctx0" brushRef="#br0" timeOffset="4323.88">1624-771 115 0,'0'0'274'16,"0"0"-16"-16,3-14-19 0,-3 14-20 15,0 0-18-15,12-4-18 0,-12 4-17 0,13-4-14 16,-13 4-6-16,13-2-17 0,-13 2-7 0,18-1-13 0,-18 1-9 16,20 0-7-16,-20 0-9 0,16 0-9 0,-16 0-5 15,18 0-7-15,-6 1-6 0,-12-1-9 16,15 0-3-16,-5 2-5 0,-10-2-7 0,15 1-7 0,-15-1-9 15,14 1-17-15,-14-1-17 0,12 2-20 0,-12-2-17 16,0 0-21-16,13 2-19 0,-13-2-20 0,0 0-26 16,0 0-17-16,0 0-43 0,0 0-163 0,0 0-393 15,0 0 174-15</inkml:trace>
</inkml:ink>
</file>

<file path=ppt/ink/ink413.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in"/>
          <inkml:channel name="T" type="integer" max="2.14748E9" units="dev"/>
        </inkml:traceFormat>
        <inkml:channelProperties>
          <inkml:channelProperty channel="X" name="resolution" value="393.73947" units="1/cm"/>
          <inkml:channelProperty channel="Y" name="resolution" value="393.73947" units="1/cm"/>
          <inkml:channelProperty channel="F" name="resolution" value="249.9771" units="1/in"/>
          <inkml:channelProperty channel="T" name="resolution" value="1" units="1/dev"/>
        </inkml:channelProperties>
      </inkml:inkSource>
      <inkml:timestamp xml:id="ts0" timeString="2023-08-11T06:03:02.405"/>
    </inkml:context>
    <inkml:brush xml:id="br0">
      <inkml:brushProperty name="width" value="0.04667" units="cm"/>
      <inkml:brushProperty name="height" value="0.04667" units="cm"/>
      <inkml:brushProperty name="color" value="#ED1C24"/>
      <inkml:brushProperty name="fitToCurve" value="1"/>
    </inkml:brush>
  </inkml:definitions>
  <inkml:trace contextRef="#ctx0" brushRef="#br0">1761-997 56 0,'0'0'177'15,"0"0"-8"-15,0 0-13 0,0 0-11 0,0 0 2 16,0 0-15-16,0 0-6 0,0 0-10 0,25-17-3 0,-25 17 0 16,0 0-9-16,9-7-6 0,-9 7-8 0,0 0-8 15,12-5-6-15,-12 5-7 0,0 0-6 0,14-2-5 16,-14 2-11-16,0 0-2 0,13 0-3 0,-13 0-4 16,12-5-3-16,-12 5-3 0,0 0-5 0,18-1-2 15,-18 1-2-15,18-1-1 0,-18 1-5 0,19 0 1 16,-7 0-6-16,-2-3 6 0,-10 3-3 0,30 3-4 15,-10-6-4-15,-1 3 3 0,-3 0-2 0,2 0 1 0,2 0-1 16,-5-1-2-16,0 2-1 0,-2-4 1 16,-1 5 0-16,-12-2-6 0,15 0-1 0,-15 0-10 15,13 0-12-15,-13 0-18 0,0 0-19 0,17 0-3 0,-17 0-12 16,0 0-12-16,0 0-13 0,0 0-17 16,0 0-40-16,0 0-152 0,0 0-333 0,0 0 149 0</inkml:trace>
  <inkml:trace contextRef="#ctx0" brushRef="#br0" timeOffset="528.14">1770-1007 152 0,'0'0'180'16,"0"0"-12"-16,0 0-17 0,-14 0-18 0,14 0-10 16,0 0-13-16,0 0-7 0,0 0-4 0,0 0-9 15,-7 5-6-15,7-5-5 0,0 0-7 0,0 0 0 0,0 0-4 16,0 0-4-16,0 0-2 0,12 23-4 0,-12-23-3 16,7 11 3-16,-1-5-7 0,-6-6-5 15,12 7-1-15,-4-3-3 0,-2 1 0 0,3 1-3 0,-2-1-5 16,1 0-3-16,1-1-1 0,1 0-7 0,-10-4 1 15,16 11-3-15,-8-8-2 0,-1 1-6 0,1 2-1 16,-1-3 1-16,-7-3 0 0,14 10-2 0,-8-5 1 16,0 1-4-16,-6-6-4 0,11 9-1 0,-8-4 6 15,-3-5-4-15,11 11-5 0,-8-4 3 0,-3-7 0 0,9 12 1 16,-8-5 1-16,-1-7-2 0,6 13 1 16,-3-4-4-16,-3-9 3 0,5 13-1 0,-4-8 0 15,-1-5-3-15,2 20 0 0,-2-20 4 0,3 15 0 0,-3-9-8 16,0-6 9-16,0 14 0 0,0-14 2 15,-3 14 0-15,3-14-1 0,-8 10 5 0,5-1 2 16,3-9-1-16,-13 10 2 0,7-5-2 0,6-5 3 0,-17 11-5 16,9-10 2-16,-4-1-2 0,12 0-1 0,-20 4 1 15,10-2 0-15,10-2-3 0,-23 0-3 0,13 0 0 16,-2 1 6-16,12-1-4 0,-19-1 1 0,10-1-12 16,9 2-11-16,-18-4-13 0,18 4-21 0,-14-7-24 15,14 7-23-15,-9-10-18 0,9 10-16 0,-4-10-59 16,4 10-147-16,0-17-366 0,0 17 162 0</inkml:trace>
  <inkml:trace contextRef="#ctx0" brushRef="#br0" timeOffset="1330.79">2241-884 25 0,'0'0'204'0,"0"0"-20"0,6-8-17 0,-6 8-12 16,11-10-15-16,-11 10-14 0,10-7-7 0,-4 3-12 0,-6 4 1 16,16-6-7-16,-8 3-11 0,-8 3-5 15,16-5-4-15,-5 3-4 0,1-2-2 0,-2 3-4 16,2 0-4-16,-3-2 1 0,-9 3-7 0,19-2 1 0,-5 0-4 16,-14 2-8-16,18 0-6 0,-18 0-4 0,15 4-8 15,-15-4 2-15,16 1-5 0,-10 2-6 16,-6-3-1-16,7 7-2 0,-7-7-1 0,3 8-1 0,-3-8-5 15,0 13 7-15,0-13-1 0,-6 14 0 0,6-14 0 16,-9 15 0-16,5-5-4 0,-3-3 5 0,-1 0-4 16,1 0 0-16,-5 3-5 0,4-4 0 15,-1 1 0-15,0 1-1 0,2-3-1 0,-1 4-2 0,1-6-1 16,-1 3-1-16,3 1 4 0,5-7-5 0,-14 9 2 16,8-3 1-16,6-6-1 0,-7 9-7 0,7-9 5 0,-6 5 2 15,6-5-1-15,0 0-4 0,0 0 1 0,-5 11-2 16,5-11 1-16,0 0 4 0,0 0-1 15,0 0 0-15,14 10-1 0,-14-10 0 0,12 1-1 0,-12-1 2 16,17 2-3-16,-17-2-2 0,17 2-1 0,-7-2 3 16,-10 0-3-16,17 0 2 0,-17 0-2 0,16-2 4 15,-16 2-4-15,15 2 2 0,-15-2 1 0,13 4-2 16,-13-4-3-16,8 5 2 0,-8-5-2 0,0 0 3 16,13 2-3-16,-13-2 4 0,8 5-1 0,-8-5-1 15,6 4 1-15,-6-4 2 0,6 7-4 0,-6-7 4 16,6 11-8-16,-2-4 10 0,-4-7-3 0,5 10 0 15,-5-10 1-15,6 11-1 0,-6-11 5 0,4 13-2 16,-2-6 1-16,-2-7-2 0,1 11-1 0,-1-11 6 16,5 13-3-16,-4-5-1 0,-1-8 1 0,0 12 3 15,0-12-3-15,-6 15 6 0,6-15-3 0,-4 11 4 0,-1-6-1 16,5-5 2-16,-12 11 3 0,5-7-2 0,-2-1 0 16,-2 2 1-16,11-5-3 0,-25 3 3 0,9-2-5 15,1 1 0-15,-2-2-1 0,2 0-6 16,0 4 6-16,2-4 1 0,0 1 1 0,-2-6-2 0,15 5-9 15,-18 4-9-15,18-4-14 0,-18-4-18 0,18 4-20 16,-15 0-15-16,15 0-16 0,-13 0-36 0,13 0-18 16,0 0-41-16,-12-7-199 0,12 7-418 0,0-13 184 15</inkml:trace>
  <inkml:trace contextRef="#ctx0" brushRef="#br0" timeOffset="1808.6">2642-929 70 0,'0'0'180'0,"9"-4"-8"0,-9 4-12 0,15-1-15 15,-15 1-8-15,17-3-7 0,-17 3-4 0,19 0-5 16,-4 0-9-16,-6 2-7 0,9 0-2 0,-6 1-6 16,-2-2-7-16,8 2-1 0,-5 1-9 0,-1-1-9 15,0 3-7-15,-3-1-5 0,2 0-6 0,-4 0-4 16,2 4-1-16,-1-4 3 0,-2 2-7 0,-6-7 1 16,7 13-2-16,-3-5-6 0,-4-8 0 0,6 13 1 15,-6-6 1-15,0-7 3 0,0 17-2 0,0-17 5 0,-6 18-2 16,2-11-4-16,-2 4 3 0,2 3 3 0,-7-3-5 15,5-1 5-15,-3 0-6 0,-1 0-2 16,-1 2-1-16,1 0 0 0,2 0-1 0,-4 0 0 0,4-1-11 16,-3 1 4-16,2 2-5 0,-1-2 5 0,1 0-9 15,3-1-2-15,-2-1 0 0,2 0 3 16,-1 0-5-16,2-1-2 0,-2 0 1 0,4 0-2 0,-1 0-4 16,-1 1 2-16,1-3 0 0,4-7-1 0,-9 16-4 15,6-8-14-15,3-8-15 0,-6 13-10 0,1-5-17 16,5-8-17-16,-3 11-18 0,-1-4-21 0,4-7-18 15,-2 11-17-15,2-11-12 0,0 0-24 0,0 0-67 16,0 0-130-16,0 0-404 0,0 0 179 0</inkml:trace>
  <inkml:trace contextRef="#ctx0" brushRef="#br0" timeOffset="2082.33">2659-681 14 0,'13'-4'224'0,"-13"4"-12"0,18-3-6 16,-9-1-12-16,7 3-11 0,-5 1-11 0,7-2-6 16,-5 1-11-16,5 0-10 0,-3 1-13 0,0-3-9 15,3 3-11-15,-3-3-9 0,1 3-13 0,-2 0-9 0,-14 0-9 16,20-1-5-16,-11 1-7 0,-9 0-4 15,18 4-7-15,-18-4-13 0,14 3-20 0,-14-3-24 16,13 1-27-16,-13-1-28 0,12 3-33 0,-12-3-22 0,0 0-30 16,13 0-219-16,-13 0-397 0,0 0 175 15</inkml:trace>
  <inkml:trace contextRef="#ctx0" brushRef="#br0" timeOffset="2712.79">3148-783 125 0,'-8'3'200'0,"8"-3"-13"0,-11 4-12 16,11-4-16-16,-12 7-12 0,12-7-13 0,-8 6-13 0,8-6-6 16,0 0-5-16,-6 11-12 0,6-11-9 0,-1 10-4 15,1-10-8-15,0 0-2 0,7 16-1 16,1-11-7-16,-8-5 0 0,12 9-3 0,-7-3-7 0,3-3 3 15,7 7-6-15,-2-5-5 0,-1 3 2 0,3 0-4 16,3-5-4-16,-3 2-6 0,-5 1 0 0,4-2-6 16,-2 1-2-16,-3 0-3 0,1 0-7 0,-2-3 1 15,-8-2-1-15,13 10-7 0,-7-3 4 0,-6-7-5 16,7 12 1-16,-4-6-1 0,2 0 0 0,-5-6 0 16,3 14 1-16,-3-14 0 0,-2 11 4 0,2-11 2 15,0 18 3-15,0-18 1 0,-9 17 0 0,5-10-1 16,1-2 1-16,-6 4-2 0,0 1-2 0,2-5-2 15,1 5 1-15,-2-3-4 0,2-1 2 0,-6 5-3 16,6-4 3-16,-1 0-18 0,-1-1-21 0,1 2-35 16,1-1-40-16,0 1-36 0,6-8-58 0,-12 8-243 0,6-3-471 15,6-5 209-15</inkml:trace>
  <inkml:trace contextRef="#ctx0" brushRef="#br0" timeOffset="2330.68">3242-788 185 0,'0'0'216'16,"24"-2"-15"-16,-14 2-19 0,2-2-5 0,-12 2-18 16,24-2-16-16,-9-2-11 0,-2 3-11 0,-13 1-16 0,20-1-6 15,-8 1-12-15,-12 0-9 0,16-1-8 16,-16 1-6-16,13 0-4 0,-13 0-9 0,14 1-4 15,-14-1-6-15,0 0-10 0,12 0-18 0,-12 0-20 0,0 0-18 16,0 0-17-16,0 0-18 0,12 1-26 16,-12-1-20-16,0 0-69 0,0 0-119 0,0 0-318 15,0 0 141-15</inkml:trace>
</inkml:ink>
</file>

<file path=ppt/ink/ink414.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in"/>
          <inkml:channel name="T" type="integer" max="2.14748E9" units="dev"/>
        </inkml:traceFormat>
        <inkml:channelProperties>
          <inkml:channelProperty channel="X" name="resolution" value="393.73947" units="1/cm"/>
          <inkml:channelProperty channel="Y" name="resolution" value="393.73947" units="1/cm"/>
          <inkml:channelProperty channel="F" name="resolution" value="249.9771" units="1/in"/>
          <inkml:channelProperty channel="T" name="resolution" value="1" units="1/dev"/>
        </inkml:channelProperties>
      </inkml:inkSource>
      <inkml:timestamp xml:id="ts0" timeString="2023-08-11T05:40:26.604"/>
    </inkml:context>
    <inkml:brush xml:id="br0">
      <inkml:brushProperty name="width" value="0.04667" units="cm"/>
      <inkml:brushProperty name="height" value="0.04667" units="cm"/>
      <inkml:brushProperty name="color" value="#ED1C24"/>
      <inkml:brushProperty name="fitToCurve" value="1"/>
    </inkml:brush>
  </inkml:definitions>
  <inkml:trace contextRef="#ctx0" brushRef="#br0">6 70 81 0,'0'-16'117'0,"0"16"-14"0,0 0 14 16,0 0-5-16,0 0-5 0,0 0 0 0,0 0-1 0,0 0-9 16,0 0 5-16,-5-9-5 0,5 9 2 15,0 0-5-15,0 0 0 0,0 0 0 0,0 0-5 0,0 0-5 16,-1-12-4-16,1 12-4 0,0 0-1 0,0 0-8 15,0 0-4-15,0 0-9 0,0 0-1 16,0 0-8-16,7-15 0 0,-7 15-8 0,6-4-1 0,-6 4-6 16,12-3-5-16,-12 3-1 0,18-1 0 0,-8-1 0 15,2-2-2-15,-12 4-2 0,27-1 1 0,-14 1 1 16,-1 0 4-16,2-3-2 0,1 3 1 0,-15 0 0 16,21 3-2-16,-11-3-6 0,-10 0 2 0,19 0-1 15,-19 0-3-15,14 1-2 0,-14-1 2 0,13 4-5 16,-13-4 1-16,12 3-4 0,-12-3-2 0,9 7 5 0,-9-7 0 15,9 7-1-15,-3-4 3 0,-6-3-3 16,10 11 1-16,-10-11 2 0,11 6-3 0,-11-6 0 16,9 8 0-16,-6-4-2 0,-3-4-3 0,7 8 3 0,-7-8-1 15,6 7-4-15,-6-7 7 0,0 0 0 16,6 12 3-16,-6-12 4 0,2 11 0 0,-2-11-2 16,3 11 6-16,-3-11 1 0,-3 15 3 0,3-15-2 0,-2 16 2 15,-1-6 9-15,3-10-6 0,-4 18-1 0,-1-9 1 16,2 0 2-16,-3 0-1 0,2 5 2 0,1-4-2 15,-2 0-4-15,2-2 2 0,-1 2-3 0,2 1-1 16,-3-4-1-16,0 7 1 0,-1-4 3 0,2-3 4 16,-2 10-7-16,0-9-2 0,0 4-2 0,0 2-2 15,-2 1 1-15,4-4 3 0,-4 0-7 0,2 2 1 16,0-2-4-16,3-3-2 0,-1 2 2 0,1-3-1 16,0 4-3-16,3-11-1 0,-7 17 3 0,5-10 1 0,2-7-1 15,-4 15-7-15,2-6 10 0,2-9-7 0,-4 13-2 16,4-13-8-16,-2 12-16 0,2-12-13 0,-1 13-19 15,1-13-16-15,0 11-21 0,0-11-22 0,-2 13-18 16,2-13-29-16,0 0-25 0,-3 11-23 0,3-11-240 16,0 0-484-16,0 0 214 0</inkml:trace>
  <inkml:trace contextRef="#ctx0" brushRef="#br0" timeOffset="282.88">37 344 159 0,'0'0'231'0,"1"-14"-20"16,-1 14-17-16,0 0-18 0,15-8-7 0,-15 8-13 0,18-3-5 15,-6 3-8-15,3-4-5 0,3 2-6 16,-2 0-5-16,2 2-8 0,2-1-4 0,3-1-12 0,4 2-4 15,-1-4-11-15,0 2-10 0,-6 2-7 0,-2-2-6 16,-2 6-9-16,4-2-4 0,-4-2-6 0,-1 4-8 16,-3-4-26-16,-2 3-26 0,-10-3-20 0,23 0-26 15,-14 2-32-15,1 1-31 0,-10-3-32 0,15 1-55 16,-15-1-164-16,13-1-405 0,-13 1 180 0</inkml:trace>
  <inkml:trace contextRef="#ctx0" brushRef="#br0" timeOffset="1053.43">741 210 39 0,'0'0'228'0,"-12"3"-15"0,12-3-16 16,0 0-14-16,-14 3-26 0,14-3-6 0,-9 4-10 16,9-4-14-16,0 0-9 0,-10 6-7 0,10-6-8 15,-9 5-12-15,9-5-12 0,0 0-1 0,-6 9-10 16,6-9-5-16,-4 9-5 0,4-9-6 0,0 0-6 15,-2 9-6-15,2-9 2 0,0 0-6 0,8 13-8 16,-8-13 4-16,6 9-2 0,-6-9-1 0,7 8 3 16,-1-3-1-16,-6-5 1 0,13 13-1 0,-7-8 0 15,2-1 2-15,1 2 2 0,1-1 1 0,-1 1 1 16,0-1-7-16,0 0-1 0,0-2-3 0,0 2 1 16,-9-5-8-16,13 9 1 0,-5-4-1 0,-1-1-4 15,-7-4-1-15,9 7-2 0,-3-1-1 0,-6-6 3 0,8 7-2 16,-8-7-4-16,10 11 2 0,-8-5 0 0,-2-6-5 15,6 14 6-15,-6-14-4 0,1 14 1 0,-1-4-3 16,0-10 5-16,0 0 3 0,-1 17-2 0,1-17 2 16,-6 14 1-16,4-8 2 0,2-6 2 0,-12 12 0 15,9-6-4-15,3-6 0 0,-16 12 2 0,7-9-7 16,-2 5 4-16,2-2 0 0,-1-4-2 0,1 1-4 16,0 1 0-16,0 1-1 0,9-5-1 0,-19 6-3 15,11-2-12-15,8-4-10 0,-13 4-11 0,13-4-13 16,-8 3-8-16,8-3-15 0,0 0-12 0,0 0-20 15,0 0-23-15,0 0-21 0,0 0-22 0,0 0-41 16,0 0-185-16,0 0-423 0,32-20 188 0</inkml:trace>
  <inkml:trace contextRef="#ctx0" brushRef="#br0" timeOffset="550.83">753 172 80 0,'9'-7'286'16,"-9"7"-8"-16,13-5-15 0,-5 3-17 0,-8 2-19 15,17-6-14-15,-5 4-11 0,-1-1-15 0,-1-1-10 16,-10 4-11-16,24-3-13 0,-7 0-9 0,-3 0-17 15,0 2-12-15,1-2-8 0,-3 2-8 0,1-2-10 16,-1 0-11-16,-12 3-7 0,18-1-9 0,-18 1-6 16,16 0-8-16,-16 0-7 0,17 0-20 0,-17 0-27 15,10 1-23-15,-10-1-23 0,11 3-18 0,-11-3-21 16,0 0-24-16,0 0-27 0,0 0-29 0,0 0-28 16,0 0-50-16,0 0-153 0,0 0-436 0,0 0 193 15</inkml:trace>
  <inkml:trace contextRef="#ctx0" brushRef="#br0" timeOffset="1357.9">1140 332 45 0,'0'0'242'0,"0"0"-23"0,0 0-22 0,0 0-19 16,0 0-20-16,0 0-12 0,0 0-5 0,0 0-5 16,0 0-10-16,0 0-7 0,5 18-6 0,-5-18 0 15,0 0-3-15,-3 18-5 0,6-10-8 0,-3-8-3 16,1 16-8-16,4-9-4 0,-5-7-2 0,4 14-3 16,1-4-2-16,1-4 1 0,1 1-5 0,1 0-8 15,2 0 0-15,-1-3-6 0,3 2-6 0,1 1-4 16,2-3-5-16,2-1-5 0,-1-2-1 0,-1-1-4 15,2-1-4-15,-1-1 3 0,2-2-7 0,0 1-1 16,-3-4 0-16,3-2-3 0,-5 3-3 0,2-5-2 0,0-2 0 16,-2 0 2-16,-1 1-5 0,-3-5 2 0,0 3-3 15,-5-3-1-15,2 1-6 0,0 1 3 0,-4 2 0 16,-2-2-7-16,-2 4 3 0,2 11-2 0,-3-20 0 16,-1 10-2-16,-3 2-3 0,-4 1-4 0,-2 0-9 15,-2 3-12-15,0-1-15 0,-5 5-4 0,1 0-14 16,0 0-9-16,1 1-18 0,-6 3-18 0,-1 2-19 15,7-1-20-15,-3-2-19 0,3 3-35 0,3-1-214 16,-1 1-448-16,2-1 199 0</inkml:trace>
</inkml:ink>
</file>

<file path=ppt/ink/ink415.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in"/>
          <inkml:channel name="T" type="integer" max="2.14748E9" units="dev"/>
        </inkml:traceFormat>
        <inkml:channelProperties>
          <inkml:channelProperty channel="X" name="resolution" value="393.73947" units="1/cm"/>
          <inkml:channelProperty channel="Y" name="resolution" value="393.73947" units="1/cm"/>
          <inkml:channelProperty channel="F" name="resolution" value="249.9771" units="1/in"/>
          <inkml:channelProperty channel="T" name="resolution" value="1" units="1/dev"/>
        </inkml:channelProperties>
      </inkml:inkSource>
      <inkml:timestamp xml:id="ts0" timeString="2023-08-11T05:52:39.918"/>
    </inkml:context>
    <inkml:brush xml:id="br0">
      <inkml:brushProperty name="width" value="0.04667" units="cm"/>
      <inkml:brushProperty name="height" value="0.04667" units="cm"/>
      <inkml:brushProperty name="color" value="#ED1C24"/>
      <inkml:brushProperty name="fitToCurve" value="1"/>
    </inkml:brush>
  </inkml:definitions>
  <inkml:trace contextRef="#ctx0" brushRef="#br0">1835 16 110 0,'0'0'139'0,"0"0"-17"0,0 0-10 0,0 0-5 16,0 0-7-16,0 0-2 0,0 0-9 0,0 0 0 15,0 0-16-15,0 0 8 0,0 0-2 0,0 0-7 16,0 0 0-16,0 0 1 0,0 0-2 0,0 0-2 16,0 0-3-16,0 0-2 0,0 0-1 0,-14-11-4 15,14 11-8-15,0 0 10 0,0 0-8 0,0 0-8 16,0 0 7-16,0 0-5 0,-3-13 1 0,3 13 2 16,0 0-5-16,0 0-4 0,0 0-1 0,0 0-5 15,0 0-1-15,0 0-3 0,0 0-2 0,10-15-6 0,-10 15 1 16,0 0-7-16,12-7 5 0,-12 7-4 15,10-2 3-15,-10 2-9 0,17-4-1 0,-17 4 3 0,15-1-2 16,-15 1 0-16,15-3 0 0,-15 3-3 0,18-3 1 16,-10 3 1-16,-8 0-1 0,14-1 0 0,-14 1-4 15,0 0 0-15,22 0 3 0,-22 0-5 0,9 1 3 16,-9-1-1-16,14 3 0 0,-14-3-3 0,15 3 2 16,-15-3-1-16,14 1 1 0,-14-1-5 0,9 5 2 15,-9-5 0-15,8 5-1 0,-8-5-1 0,10 6 1 16,-10-6 1-16,5 8-2 0,-5-8 0 0,3 10 2 15,-3-10-2-15,1 12 2 0,-1-12-3 0,0 0 1 16,-12 16 0-16,11-8 0 0,1-8 3 0,-14 13-2 16,7-7 2-16,1 1 0 0,0 1-2 0,0-1-4 0,-3 2 8 15,3-2-1-15,-1 0-4 0,1-1 2 16,6-6 1-16,-11 13-1 0,7-8 1 0,-2 2 0 16,6-7 0-16,-11 8-2 0,5-3 2 0,6-5-3 0,-7 9 2 15,7-9 2-15,-7 9-1 0,7-9 0 0,0 0-1 16,-5 9 1-16,5-9-3 0,0 0 2 15,0 0 2-15,0 0 1 0,-7 8-2 0,7-8 2 0,0 0-1 16,0 0 3-16,0 0 0 0,0 0-2 0,0 0 0 16,0 0-2-16,0 0 3 0,0 0-1 0,0 0 1 15,20 3 1-15,-20-3-4 0,14 3-1 0,-14-3 0 16,16-3-1-16,-16 3 2 0,0 0 0 0,21 3-2 16,-21-3 2-16,18-3-1 0,-18 3 2 0,14 3-6 0,-14-3 4 15,13 1-5-15,-13-1 3 0,9 2-3 16,-9-2 4-16,0 0-3 0,0 0 3 0,13 4-5 15,-13-4 2-15,0 0 2 0,8 5-2 0,-8-5 1 0,4 7 0 16,-4-7-3-16,0 0 4 0,0 0-3 0,3 12 5 16,-3-12-3-16,5 8 0 0,-5-8 1 15,0 12 0-15,0-12 0 0,-2 12-1 0,2-12 1 0,0 0 0 16,-6 17 1-16,0-10-1 0,0-1 0 0,6-6 0 16,-9 14 1-16,5-9 2 0,4-5 5 0,-12 14 3 15,9-9 0-15,-4 0 1 0,7-5 3 0,-12 13-1 16,4-8 0-16,-2-1 0 0,10-4-1 0,-14 10 4 15,5-5-8-15,9-5 6 0,-18 7-3 0,11-6-2 16,7-1-5-16,-18 5 6 0,9-2-2 0,9-3-1 16,-15 3-2-16,15-3 3 0,-12 3 0 0,12-3-5 15,-13 0 3-15,13 0-1 0,0 0-4 0,-18-2 4 16,18 2-8-16,0 0-12 0,-10-4-25 0,10 4-29 0,0 0-13 16,-6-9-30-16,6 9-33 0,0 0-41 15,0 0-238-15,8-22-458 0,0 17 203 0</inkml:trace>
  <inkml:trace contextRef="#ctx0" brushRef="#br0" timeOffset="375.04">2390 67 43 0,'8'-3'230'0,"-8"3"-16"0,15-3-11 0,-15 3-12 0,18-3-11 16,-18 3-8-16,16-4-7 0,-6 3-14 15,-10 1-7-15,21-2-15 0,-9 2-10 0,-12 0-6 16,21-4-8-16,-7 4-9 0,-6 0-10 0,-8 0-3 0,23-5-9 15,-23 5-5-15,15-2-9 0,-6 2-7 0,-9 0-5 16,0 0-3-16,19-3-4 0,-19 3-6 16,11-1-1-16,-11 1-7 0,0 0 0 0,13-2-2 0,-13 2-6 15,0 0-13-15,0 0-11 0,0 0-21 0,13-1-21 16,-13 1-21-16,0 0-27 0,0 0-7 16,0 0-12-16,0 0-14 0,0 0-7 0,0 0-16 0,0 0-18 15,0 0-156-15,0 0-352 0,0 0 157 0</inkml:trace>
  <inkml:trace contextRef="#ctx0" brushRef="#br0" timeOffset="836.35">2510 49 140 0,'-12'2'179'0,"12"-2"-11"0,0 0 0 0,-14 0-12 0,14 0-7 16,0 0-17-16,0 0-6 0,-18 0-7 0,18 0-12 16,0 0-3-16,-10 2-12 0,10-2-8 15,0 0-5-15,-12 5-10 0,12-5-5 0,-6 9-1 0,6-9-4 16,-7 6 0-16,7-6-7 0,-8 7-1 0,8-7-7 15,-6 9 0-15,6-9-7 0,-4 10-2 0,4-10-5 16,-2 14 2-16,2-14-6 0,0 0 1 0,0 14-3 16,0-14-1-16,3 10-2 0,-3-10 0 0,6 9-2 15,-6-9-1-15,6 10-2 0,-6-10 2 0,8 10-3 16,-4-4-2-16,-4-6-1 0,7 7 0 0,-7-7-1 16,8 8 1-16,-2-2-4 0,-6-6-1 0,7 9 1 15,-7-9 0-15,8 6-4 0,-8-6 2 0,10 9 0 16,-10-9-7-16,6 9 6 0,-6-9 0 0,6 8-4 0,-6-8-4 15,5 11 7-15,-5-11 2 0,4 8-1 16,-4-8-3-16,5 11 1 0,-5-11 0 0,0 12 0 16,0-12 2-16,1 12 0 0,-1-12-2 0,2 10 3 0,-2-10 1 15,0 11 0-15,0-11 5 0,0 0 5 0,-6 13 1 16,6-13 6-16,-6 10-2 0,6-10 4 16,-8 8 2-16,8-8-5 0,-9 7 5 0,9-7-2 0,-10 5 0 15,10-5-5-15,-9 6 1 0,9-6-2 0,0 0 0 16,-15 3-2-16,15-3-3 0,0 0 0 0,-12 2-3 15,12-2-1-15,0 0 2 0,0 0 0 0,0 0-1 16,0 0-13-16,-18-4-16 0,18 4-18 0,0 0-21 16,0 0-20-16,-1-14-29 0,1 14-24 0,0 0-23 15,0 0-24-15,15-23-32 0,-9 18-181 0,1 0-420 16,3-2 186-16</inkml:trace>
  <inkml:trace contextRef="#ctx0" brushRef="#br0" timeOffset="1289.74">2650 235 149 0,'0'0'171'0,"15"4"-18"15,-15-4-19-15,0 0-6 0,0 0-16 0,0 0-5 16,0 13-6-16,0-13-2 0,0 0-7 0,-2 13-1 16,2-13-2-16,0 16-6 0,0-16-8 0,-1 13 1 15,1-13-8-15,0 13-3 0,0-13-3 0,0 15-4 16,0-15 0-16,3 15 0 0,1-9-4 0,-2 3-2 15,-2-9-2-15,6 9 0 0,-6-9-1 0,7 10 0 16,-7-10-3-16,8 5-9 0,-8-5 2 0,11 6-3 16,-11-6-1-16,20 0-6 0,-20 0-2 0,16-3-2 15,-16 3 0-15,23-4-7 0,-13 0 1 0,2 1-5 16,1-2 3-16,-2 0-3 0,-1-2 0 0,1-1-1 16,1 2-9-16,-3 1 5 0,-2-4 1 0,1 2-9 15,-4 0 8-15,2-1-4 0,1-2 3 0,-7 10 2 0,8-15 0 16,-4 9 1-16,-4 6 8 0,0-14-1 15,0 14-2-15,0-13-3 0,0 13 3 0,0 0-5 16,-9-17-3-16,5 12 0 0,4 5-1 0,-13-13 0 0,7 9-1 16,6 4 0-16,-18-7-3 0,9 5 1 0,9 2 0 15,-20-4-1-15,20 4-1 0,-18-5 2 16,7 3 2-16,11 2-4 0,-15-1-2 0,15 1-2 0,-15 0 4 16,15 0-2-16,-14-3-1 0,14 3 3 0,0 0 1 15,-19 4-7-15,19-4-12 0,-14 3-17 0,14-3-16 16,-10 6-17-16,10-6-14 0,-7 8-21 0,7-8-19 15,0 0-37-15,-2 9-71 0,2-9-128 0,0 0-385 16,0 0 171-16</inkml:trace>
  <inkml:trace contextRef="#ctx0" brushRef="#br0" timeOffset="1690.11">3064 239 71 0,'0'0'230'0,"0"0"-17"16,0 0-24-16,0 0-19 0,0 0-14 0,0 0-25 15,0 0-10-15,0 0-9 0,6 6-18 0,-6-6-7 16,5 8-5-16,-5-8-9 0,3 11-10 0,-3-11-4 16,3 12-7-16,0-3-1 0,-3-9-6 0,4 11 1 15,2-6 1-15,-6-5-2 0,8 11 0 0,-4-4 3 16,-4-7 3-16,9 10-4 0,-1-6 4 0,-8-4-2 15,17 7-3-15,-9-6-3 0,-8-1-6 0,19 2-1 16,-10-2 1-16,-9 0-11 0,21-2 11 0,-10-1-2 16,3 1 7-16,-2-2-5 0,2 1 5 0,-5-4-4 15,3-1 1-15,0 0-3 0,-3-3-1 0,0 1-5 0,-2 0 2 16,0 0-8-16,-1-2 2 0,2 2 0 16,-5-4-7-16,0 3 2 0,-2 1-5 0,-1 10 0 0,0-18-3 15,0 18-4-15,-1-18 2 0,-4 12-4 0,5 6 0 16,-9-17-3-16,5 13 1 0,4 4-6 15,-15-8-14-15,5 6-11 0,10 2-14 0,-17 0-16 0,17 0-16 16,-18 2-24-16,6 2-28 0,3 0-26 0,0 0-33 16,-1 2-234-16,3-1-450 0,7-5 199 0</inkml:trace>
</inkml:ink>
</file>

<file path=ppt/ink/ink416.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in"/>
          <inkml:channel name="T" type="integer" max="2.14748E9" units="dev"/>
        </inkml:traceFormat>
        <inkml:channelProperties>
          <inkml:channelProperty channel="X" name="resolution" value="393.73947" units="1/cm"/>
          <inkml:channelProperty channel="Y" name="resolution" value="393.73947" units="1/cm"/>
          <inkml:channelProperty channel="F" name="resolution" value="249.9771" units="1/in"/>
          <inkml:channelProperty channel="T" name="resolution" value="1" units="1/dev"/>
        </inkml:channelProperties>
      </inkml:inkSource>
      <inkml:timestamp xml:id="ts0" timeString="2023-08-11T05:40:33.030"/>
    </inkml:context>
    <inkml:brush xml:id="br0">
      <inkml:brushProperty name="width" value="0.04667" units="cm"/>
      <inkml:brushProperty name="height" value="0.04667" units="cm"/>
      <inkml:brushProperty name="color" value="#ED1C24"/>
      <inkml:brushProperty name="fitToCurve" value="1"/>
    </inkml:brush>
  </inkml:definitions>
  <inkml:trace contextRef="#ctx0" brushRef="#br0">-2223 4870 236 0,'0'0'252'0,"0"0"-24"0,0 0-12 0,0 0-22 15,0 0-13-15,0 0-11 0,0 0-4 0,0 0-5 16,0 0-3-16,0 0-11 0,0 0-1 0,37-2-9 16,-37 2-4-16,29 0-9 0,-16 0-6 0,2 0-8 15,-3 0-7-15,-12 0-9 0,24-4-9 0,-12 3-6 16,0 1-6-16,-12 0-10 0,19-1-8 0,-19 1-2 15,15-1-5-15,-15 1-8 0,14 0-4 0,-14 0 1 0,13-3-8 16,-13 3-6-16,0 0-2 0,15 0-9 0,-15 0-14 16,0 0-9-16,13 3-19 0,-13-3-13 15,0 0-12-15,0 0-16 0,11 1-16 0,-11-1-17 0,0 0-25 16,0 0-36-16,0 0-9 0,0 0-26 0,0 0-50 16,0 0-152-16,0 0-434 0,0 0 192 0</inkml:trace>
  <inkml:trace contextRef="#ctx0" brushRef="#br0" timeOffset="490.51">-2162 4868 71 0,'0'0'241'0,"-13"2"-12"0,13-2-15 16,0 0-11-16,0 0-16 0,0 0-21 0,0 0-13 15,0 0-15-15,-15 0-9 0,15 0-10 0,0 0-6 16,-10 4-10-16,10-4-4 0,0 0-15 0,0 0-3 0,-6 8-7 15,6-8-3-15,-8 6-9 0,8-6-3 0,0 0-7 16,0 0-1-16,-3 11-8 0,3-11-1 0,0 0-5 16,-4 13-3-16,4-13-5 0,0 0 3 0,0 0-3 15,6 18-7-15,0-14 3 0,-6-4-5 0,7 9 2 16,1-5 0-16,-1 0-4 0,0 3-1 0,-7-7-3 16,17 7 3-16,-8-3-6 0,1 1 1 0,4-3 0 15,-5 1-5-15,3 0 1 0,-4 0 0 0,3 1-3 16,-1-3 2-16,-10-1-5 0,14 6 5 0,-5-4-2 0,0 0-5 15,-9-2 2-15,12 7 1 0,-5-3-2 16,-7-4-3-16,9 9 4 0,-9-9 2 0,9 8-4 16,-6-4 2-16,-3-4-1 0,4 15 1 0,-4-15-2 0,2 9 4 15,-2-9-2-15,4 15 5 0,-4-15-3 16,0 10 6-16,0-10 1 0,-6 15 4 0,2-9 11 16,4-6 1-16,-9 10-3 0,2-3 3 0,1 0-1 0,-3-4 2 15,9-3-3-15,-17 10-5 0,5-7 2 0,3 5-5 16,-1-4 0-16,1-1 0 0,-1 1-6 0,1-1 0 15,-2 1 2-15,11-4 0 0,-13 6-5 0,13-6-1 16,-11 4-5-16,11-4-2 0,-12 4-8 0,12-4-11 16,0 0-16-16,-10 3-9 0,10-3-13 0,0 0-17 15,0 0-19-15,0 0-19 0,0 0-21 0,0 0-16 16,0 0-25-16,45-8-29 0,-30 1-216 0,2 1-455 16,1-4 202-16</inkml:trace>
  <inkml:trace contextRef="#ctx0" brushRef="#br0" timeOffset="911.54">-1827 5035 41 0,'0'0'226'0,"0"0"-21"0,0 0-14 0,14-3-23 15,-14 3-18-15,0 0-9 0,0 0-10 0,0 0-3 16,0 0-3-16,0 0-7 0,3 18-11 0,-3-18-3 16,-3 13-4-16,3-13-5 0,3 11-2 0,-3-11-8 15,1 22 0-15,1-14-7 0,-2-8-5 0,4 18-2 16,-2-11-4-16,2 0-5 0,-1 3-4 0,3-2-1 15,-1-1-4-15,1 0-5 0,-6-7 0 0,13 13-6 16,-7-10-2-16,3 2-5 0,-9-5-1 0,18 4-2 16,-11-4-5-16,5 2-1 0,-12-2-5 0,21-2-2 0,-10-2 1 15,1 3-3-15,1-5 0 0,-1 1-3 16,0-2-4-16,1-2 2 0,-2 1-1 0,-1-3-1 16,2 2 0-16,-5-2-1 0,-1 1 1 0,2 2-6 0,-5-5 2 15,3 2 1-15,-3 1-3 0,-2 0-1 16,-1 10 1-16,0-18-2 0,0 18 4 0,-4-17-2 15,1 10-1-15,-3-2-2 0,6 9 4 0,-15-12-2 0,5 8 1 16,1 1 0-16,-3-2-3 0,0 2 1 0,-2 0 3 16,1 0-5-16,13 3 5 0,-27-2-2 0,18 2-1 15,-4 2-2-15,13-2 3 0,-23 6-1 0,13-5-1 16,-1 2-2-16,-1 3 0 0,4-1 2 0,0-1-1 16,-2 4-14-16,4-1-12 0,-2 1-16 0,5 0-16 15,-3 3-28-15,6-11-9 0,-4 17-29 0,4-17-30 16,3 17-20-16,0-10-67 0,1 0-159 0,5 4-431 15,-1-4 191-15</inkml:trace>
  <inkml:trace contextRef="#ctx0" brushRef="#br0" timeOffset="1381.16">-1430 5150 21 0,'6'-10'242'0,"-6"10"-13"0,0 0-16 16,0 0-16-16,0 0-14 0,0 0-18 0,0 0-11 0,0 0-18 16,0 0-13-16,0 0-12 0,0 0-10 0,0 0-2 15,0 0-4-15,0 0-9 0,0 0-6 0,0 0-6 16,0 0-5-16,0 0-7 0,-12 35-2 0,12-35-2 16,3 15-6-16,-3-15-2 0,0 16-2 0,3-9-5 15,2 1-2-15,-5-8-3 0,7 16-5 0,-1-9-1 16,0-3 1-16,-2 5-2 0,5-4-3 0,-1-1-4 15,1 0 3-15,-9-4-8 0,19 3 1 0,-8-3-1 0,-11 0-1 16,19-1-4-16,-10 1 2 0,-9 0-3 0,19-7-1 16,-11 1-2-16,-1 1 3 0,1-3-2 15,2 1 0-15,-4-1-3 0,2-3 2 0,-1 3-3 0,-2-4 0 16,-1 1-5-16,0-1-1 0,1-1 4 0,-5 2-2 16,1 0 0-16,-1 11-2 0,0-22 5 0,-1 11-3 15,1 11 3-15,-5-18 1 0,1 8 0 0,1 0 2 16,-3 2 0-16,6 8-1 0,-13-14 1 0,7 8-1 15,6 6-2-15,-18-12 1 0,10 9-3 0,-1-1 1 16,9 4 0-16,-21-4-2 0,11 0 1 0,10 4-4 16,-19 0 3-16,8 0 3 0,11 0-3 0,-19 2-1 15,8 1-8-15,11-3-16 0,-15 2-17 0,15-2-17 16,-13 8-18-16,9-4-20 0,4-4-14 0,-8 10-32 16,8-10-25-16,0 0-46 0,2 15-200 0,-2-15-446 15,12 10 197-15</inkml:trace>
  <inkml:trace contextRef="#ctx0" brushRef="#br0" timeOffset="1749.5">-1139 5128 218 0,'0'0'222'15,"0"0"-23"-15,0 0-26 0,0 0-11 0,0 0-13 16,0 0-10-16,12 14-14 0,-12-14-12 0,6 9-6 15,-6-9-8-15,4 13-6 0,-1-7-3 0,-3-6-11 16,8 14 2-16,-5-5-6 0,0-1-6 0,3-1-4 16,-3 1-5-16,4 2 0 0,2-4 0 0,-1-3-2 15,-8-3-1-15,14 11-4 0,-2-9-3 0,-3 4-3 16,2-5 0-16,2-1-3 0,-2 2-5 0,5-4-3 0,-3-1-2 16,1-3 0-16,-1 2 0 0,4-3 0 0,1 2-5 15,-3-5 0-15,1 0-4 0,-6-1-1 0,2-3-2 16,-1 0-4-16,-1 1-3 0,1-3 1 0,-8 2-2 15,6-2-2-15,-8 2-3 0,-1 1 2 0,0 1-2 16,0 12-4-16,-4-18 0 0,-2 10-1 0,-2 1 0 16,-1-1 0-16,-7 4-4 0,1 0-12 0,0 1-11 15,-3 3-17-15,3 0-11 0,-4 2-16 0,1 0-21 16,3 4-19-16,-3 1-21 0,2 0-32 0,2-2-41 16,-2 5-197-16,2-4-430 0,4 5 191 0</inkml:trace>
</inkml:ink>
</file>

<file path=ppt/ink/ink417.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in"/>
          <inkml:channel name="T" type="integer" max="2.14748E9" units="dev"/>
        </inkml:traceFormat>
        <inkml:channelProperties>
          <inkml:channelProperty channel="X" name="resolution" value="393.73947" units="1/cm"/>
          <inkml:channelProperty channel="Y" name="resolution" value="393.73947" units="1/cm"/>
          <inkml:channelProperty channel="F" name="resolution" value="249.9771" units="1/in"/>
          <inkml:channelProperty channel="T" name="resolution" value="1" units="1/dev"/>
        </inkml:channelProperties>
      </inkml:inkSource>
      <inkml:timestamp xml:id="ts0" timeString="2023-08-11T05:40:30.596"/>
    </inkml:context>
    <inkml:brush xml:id="br0">
      <inkml:brushProperty name="width" value="0.04667" units="cm"/>
      <inkml:brushProperty name="height" value="0.04667" units="cm"/>
      <inkml:brushProperty name="color" value="#ED1C24"/>
      <inkml:brushProperty name="fitToCurve" value="1"/>
    </inkml:brush>
  </inkml:definitions>
  <inkml:trace contextRef="#ctx0" brushRef="#br0">286 3117 67 0,'0'-13'165'15,"0"13"-6"-15,0 0-9 0,0 0-9 0,0 0-10 0,0 0-7 16,2-15-11-16,-2 15-2 0,0 0-11 0,0 0-4 15,4-14-6-15,-4 14-1 0,0 0-7 0,6-6-6 16,-6 6-2-16,0 0 0 0,6-11-5 16,-6 11-1-16,0 0-6 0,0 0-6 0,7-6 1 0,-7 6 0 15,0 0-2-15,0 0 1 0,0 0 1 16,0 0-5-16,0 0-6 0,0 0-5 0,0 0-5 0,0 0-4 16,0 0-3-16,0 0-4 0,0 0-3 0,0 0 5 15,0 0-2-15,0 0-1 0,0 0 3 0,0 0 8 16,6 24 8-16,-6-24 5 0,0 19 0 0,0-10 0 15,0-9-7-15,0 21 1 0,-3-11 4 0,6 1 2 16,-1 3 0-16,-1-1 0 0,2 2-4 0,-1-2 1 16,-2 0-2-16,0-2-11 0,4 3 1 0,-4-3-1 15,2 0-6-15,1-1-3 0,-3-10 0 0,3 21 3 16,-2-14-7-16,1 4 0 0,-2-1-4 0,0-10-3 16,3 18 1-16,-2-12 1 0,-1-6 1 0,0 15 0 0,0-15-3 15,2 11-3-15,-2-11-2 0,1 12-11 0,-1-12-21 16,5 8-14-16,-5-8-20 0,0 0-18 0,0 0-18 15,0 14-24-15,0-14-19 0,0 0-22 0,0 0-20 16,0 0-46-16,0 0-211 0,0 0-471 0,0 0 209 16</inkml:trace>
  <inkml:trace contextRef="#ctx0" brushRef="#br0" timeOffset="510.55">513 3225 195 0,'0'0'259'16,"0"0"-20"-16,0 0-29 0,0 0-19 0,0 0-19 15,0 0-17-15,0 0-10 0,0 0-11 0,0 0-8 16,0 0-5-16,6 19-10 0,-6-19-4 0,4 17-4 0,-4-10-3 16,0-7-3-16,6 17-6 0,-3-8-8 0,2 0-2 15,-2-2-5-15,3 3-1 0,0-2-7 16,0-2-3-16,0 1-8 0,-6-7 3 0,11 8-2 0,-6-3-2 15,-5-5-5-15,15 8 2 0,-8-3-2 0,-7-5-7 16,14 3-4-16,-5-1-4 0,-9-2-1 0,0 0-2 16,24-5-5-16,-24 5 3 0,16-2-6 0,-9-1-3 15,2-1-3-15,-1-5-2 0,1 4 2 0,-2-1-5 16,2-2 1-16,-4 1-5 0,4 1 4 0,-5-5-7 16,2 3 6-16,-2-2-3 0,-4 10 0 0,9-17-3 15,-4 9-4-15,-5 8 1 0,1-15-1 0,-1 15 4 16,5-16-9-16,-5 16 5 0,-3-13 0 0,3 13-1 0,-3-11-8 15,3 11 4-15,-11-13 1 0,7 8 3 0,4 5-3 16,-13-8 4-16,13 8-7 0,-12-7 3 0,12 7 0 16,-17-2-4-16,8-1 0 0,9 3 5 0,-21-2-2 15,21 2 0-15,-20 2 7 0,8-2-12 0,12 0 4 16,-26 3 3-16,14-1-4 0,3 1 2 0,-1 1-1 16,-1-2-5-16,1 4 3 0,0-1 4 0,10-5-2 15,-18 9 2-15,12-4 2 0,0 0-1 0,-2 0-5 16,8-5-15-16,-9 13-3 0,5-8-10 0,4-5-13 15,-6 11-15-15,6-11-15 0,-6 13-20 16,6-13-19-16,-2 9-19 0,2-9-29 0,0 0-33 0,8 15-51 16,-8-15-186-16,10 7-467 0,-10-7 207 0</inkml:trace>
  <inkml:trace contextRef="#ctx0" brushRef="#br0" timeOffset="1045.91">883 3279 144 0,'0'0'228'0,"0"0"-12"0,0 0-14 16,0 0-10-16,0 0-8 0,0 0-13 0,0 0-16 16,0 0-14-16,0 0-15 0,0 0-15 0,0 0-11 15,0 0-13-15,0 0-5 0,0 0-8 0,0 0-4 16,0 0-3-16,0 0-5 0,-2 20-5 0,2-20 3 15,0 0-6-15,0 18-5 0,0-18-1 0,2 13 1 16,-2-13-5-16,1 14 1 0,2-7-4 0,-3-7 2 16,8 16-3-16,-2-9 2 0,-3 2-6 0,3-2 1 0,1-3-4 15,0 2 2-15,4-1-4 0,2 1-6 16,-5-5-1-16,7 3 3 0,-2-2-7 0,-2-2 2 16,0 3-6-16,0-2-1 0,-11-1 2 0,19-4-1 0,-19 4-8 15,21-2 6-15,-10 0-5 0,-2-1-3 0,1-3 3 16,-4-1-1-16,-6 7 1 0,15-12 2 15,-11 2-5-15,-1 4-1 0,2-2-2 0,-2-3 0 0,1 3 0 16,-2-1-1-16,-2 9 2 0,0-18-3 0,0 18 2 16,-3-22-3-16,0 14 0 0,3 8 1 0,-8-19 0 15,2 9-2-15,3 4 1 0,-3-2 3 0,0-2-6 16,6 10 3-16,-11-11 4 0,8 3-3 0,-6 3 0 16,9 5 2-16,-11-8-8 0,11 8 5 0,-13-7-2 15,5 3 6-15,8 4-7 0,-18-2 2 0,18 2-1 0,-18 2-1 16,18-2 1-16,-19 0 1 0,19 0-13 0,-16 5-8 15,5-2-15-15,11-3-11 0,-13 6-14 16,5-1-11-16,1 0-11 0,7-5-13 0,-12 16-17 0,9-10-24 16,3-6-20-16,-4 15-33 0,-2-9-210 0,6-6-432 15,0 13 192-15</inkml:trace>
  <inkml:trace contextRef="#ctx0" brushRef="#br0" timeOffset="1426.32">1229 3318 227 0,'0'0'248'0,"0"0"-22"0,0 0-23 16,0 0-23-16,0 0-15 0,0 0-21 0,0 0-11 15,0 0-14-15,0 0-10 0,0 0-8 0,0 0-5 0,0 0-10 16,0 0-4-16,0 0-4 0,0 0-1 0,0 23-5 15,0-23-1-15,7 8-2 0,-7-8-1 16,12 10-2-16,-6-4 0 0,3-4-4 0,1 1 0 0,4 1-6 16,1-2-5-16,1 4-4 0,1-6-7 15,0 1-1-15,0-2-4 0,1-1-10 0,-3-4 8 0,1 4-7 16,-1 0-1-16,0-3-1 0,1-2-2 0,-2-3 2 16,-1 3 1-16,-2 0-1 0,-1-4 1 0,-1 0 3 15,-2 4-3-15,-2-6-3 0,-1 3-3 16,-2-2-1-16,-2 12-1 0,4-22-3 0,-7 10-2 0,3 12-4 15,-12-21 0-15,5 12 1 0,-2-2-4 0,-1 6 1 16,-4-2 0-16,4 2-4 0,-4 2 2 0,-2 1-8 0,16 2-10 16,-27 0-14-16,12 0-8 0,0 4-12 15,-3-3-15-15,0 4-21 0,4 0-16 0,-1 1-19 16,-2 1-24-16,1 1-26 0,2-3-33 0,1 3-219 0,0-4-456 16,-1 6 202-16</inkml:trace>
</inkml:ink>
</file>

<file path=ppt/ink/ink418.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in"/>
          <inkml:channel name="T" type="integer" max="2.14748E9" units="dev"/>
        </inkml:traceFormat>
        <inkml:channelProperties>
          <inkml:channelProperty channel="X" name="resolution" value="393.73947" units="1/cm"/>
          <inkml:channelProperty channel="Y" name="resolution" value="393.73947" units="1/cm"/>
          <inkml:channelProperty channel="F" name="resolution" value="249.9771" units="1/in"/>
          <inkml:channelProperty channel="T" name="resolution" value="1" units="1/dev"/>
        </inkml:channelProperties>
      </inkml:inkSource>
      <inkml:timestamp xml:id="ts0" timeString="2023-08-11T06:08:58.331"/>
    </inkml:context>
    <inkml:brush xml:id="br0">
      <inkml:brushProperty name="width" value="0.04667" units="cm"/>
      <inkml:brushProperty name="height" value="0.04667" units="cm"/>
      <inkml:brushProperty name="color" value="#ED1C24"/>
      <inkml:brushProperty name="fitToCurve" value="1"/>
    </inkml:brush>
  </inkml:definitions>
  <inkml:trace contextRef="#ctx0" brushRef="#br0">72 24 166 0,'0'0'205'0,"0"0"-11"0,0 0-14 0,0 0-16 0,-8-7-9 16,8 7-14-16,0 0-11 0,0 0-8 0,0 0-14 15,0 0-4-15,0 0-1 0,0 0-6 0,0 0 2 16,0 0-9-16,0 0-3 0,0 0-6 0,0 0-4 16,20-17-6-16,-20 17-7 0,0 0-5 0,0 0-9 15,0 0-8-15,0 0 1 0,0 0-7 0,0 0-4 16,0 0-4-16,0 0-1 0,0 0-3 0,0 0 6 0,0 0-4 15,0 0 5-15,0 0-3 0,-17 33 3 0,11-25 0 16,0 1 2-16,1 1-6 0,-4 2 3 0,5 0-2 16,-2-1-2-16,-2-3-1 0,4 7-1 0,-2-3-1 15,3 1-1-15,0-2-4 0,0 2-2 0,0 1 2 16,3 0-2-16,-2-4-1 0,2-10-2 0,2 26-4 16,-2-15 6-16,3 4-4 0,0-1 1 0,0 1 1 15,0-5-4-15,1 0-4 0,-1 4-14 0,3-5-25 16,-4 0-24-16,2 1-29 0,1 1-25 0,-5-11-28 15,7 13-44-15,-7-13-33 0,0 14-204 0,0-14-456 0,2 8 203 16</inkml:trace>
  <inkml:trace contextRef="#ctx0" brushRef="#br0" timeOffset="433.16">283 198 188 0,'0'0'200'0,"0"0"-13"0,0 0-13 0,0 0-13 15,0 0-8-15,-18 28-5 0,12-16-12 0,-2 1-11 16,7-4-8-16,-5 4-10 0,0 0-9 0,2 0-5 16,1 1-5-16,1-3-4 0,2 0-1 0,-4 0-8 15,4-11-9-15,0 22-4 0,1-7-4 0,-1-6-1 16,5 1-9-16,-5-10 5 0,6 12-1 0,0-9 1 0,2 2-6 15,3-1 1-15,-2-1-8 0,3 0-1 0,1-3-6 16,2 0 0-16,3-3-7 0,-3 0 1 16,-2-5 0-16,2 2-6 0,-1-2-2 0,-1-2-2 0,4 0 0 15,-7-4-1-15,2 3-3 0,0-4 2 0,-3 2-5 16,-3 0-1-16,0 1-4 0,1-1 7 0,-7-1-3 16,5 0-1-16,-5 1 1 0,0 13-1 0,-6-21-3 15,-3 10 3-15,3 3-3 0,-5-4 3 0,-2 3 0 16,4 3-4-16,-2 1 0 0,-3-1 1 0,-1-1 0 15,1 4-1-15,-2 2-2 0,-1-1-1 0,5 2-2 16,12 0 1-16,-20 0-2 0,9 2 1 0,11-2-13 16,-16 2-7-16,16-2-17 0,-12 5-18 0,6 1-18 15,6-6-20-15,-12 11-28 0,9-6-22 0,3-5-23 0,0 0-63 16,0 0-149-16,6 19-409 0,-6-19 181 16</inkml:trace>
  <inkml:trace contextRef="#ctx0" brushRef="#br0" timeOffset="1117.33">899 65 149 0,'-14'5'214'0,"14"-5"-12"0,-10 2-18 16,10-2-12-16,0 0-12 0,-8 8-14 0,8-8-16 15,0 0-5-15,-7 8-11 0,7-8-10 0,0 0-8 0,-6 8-6 16,6-8-6-16,-2 11-5 0,2-11-8 15,-4 8-3-15,4-8-7 0,0 0-4 0,0 18-7 16,0-18 4-16,2 12-6 0,-2-12 2 0,2 16-10 0,-2-16-1 16,3 15-4-16,-3-6-3 0,0-9-3 0,8 11-4 15,-4 0 0-15,-1-2 1 0,3-2-7 0,0 1 3 16,2 1-2-16,2 0-3 0,-2 0 0 0,-1 1-2 16,-1-3 1-16,2-2-1 0,-2 3-4 0,1 2 5 15,-1-4-3-15,-2 3 0 0,2-2-3 0,-1 1 1 16,-1-1-3-16,2 2 4 0,-6-9 2 0,2 17 2 15,-1-10-4-15,-1-7 7 0,0 0 0 0,-3 19 2 16,-1-12 3-16,-4 1 5 0,2 0-3 0,-3 0-1 16,-1 0-3-16,1-2-1 0,-3-1-4 0,-1 2 1 15,4-2-2-15,-2 2 0 0,-1-4-3 0,2 3 1 16,-2-4-3-16,12-2-5 0,-15 7-17 0,8-3-13 0,7-4-17 16,-12 8-12-16,12-8-18 0,-8 4-19 0,8-4-24 15,0 0-27-15,0 0-40 0,0 0-51 16,0 0-168-16,0 0-432 0,27-20 191 0</inkml:trace>
  <inkml:trace contextRef="#ctx0" brushRef="#br0" timeOffset="709.42">844 64 178 0,'0'0'272'0,"11"-11"-21"16,-3 8-20-16,-1-2-22 0,-7 5-16 0,18-7-18 0,-6 4-11 15,2-2-16-15,-2 3-10 0,-3-2-11 0,4 4-11 16,-1-3-12-16,1 0-6 0,1 2-14 0,-14 1-7 16,25-2-8-16,-12 0-8 0,2 0-5 0,0 4-9 0,-3-2-4 15,-12 0-1-15,18 2-12 0,-7-2-16 16,-11 0-23-16,16 3-21 0,-9 0-30 0,-7-3-24 16,12 3-30-16,-12-3-29 0,0 0-24 0,14 0-59 0,-14 0-123 15,0 0-379-15,0 0 168 0</inkml:trace>
  <inkml:trace contextRef="#ctx0" brushRef="#br0" timeOffset="1510.8">1155 240 26 0,'0'0'227'15,"0"0"-18"-15,0 0-17 0,0 0-16 0,0 0-13 16,0 0-10-16,0 0-12 0,0 0-12 0,0 0-7 15,-22 17-10-15,22-17-8 0,-5 14-5 0,5-14-7 0,0 17-2 16,0-17-8-16,3 16-9 0,0-6-1 0,0 1-2 16,0-1-3-16,2-1-3 0,-5-9-2 15,7 16 0-15,-1-10-5 0,-6-6 1 0,9 14-2 0,-3-8 0 16,0 0-4-16,2-3-3 0,-8-3-3 0,19 7-2 16,-10-8-4-16,-9 1-2 0,22-3-8 15,-8-1 1-15,-1-3-6 0,-2 4-4 0,0-6 1 0,4 2-4 16,-1-2 1-16,-4-1-2 0,-1-2-3 0,2 0-1 15,-2-2-5-15,-3 1 1 0,0-2-3 0,-5 5 3 16,3-5-3-16,-4 4-4 0,0-2-1 0,0 13 5 16,-5-23-3-16,0 14 3 0,-2-2 0 0,-1 1-6 15,-4 3 2-15,2-3-3 0,-2 3-2 0,-2 0 1 0,1 2 3 16,1 3 1-16,-1-3-5 0,1 4 5 16,12 1-2-16,-23-3 0 0,11 6-6 0,12-3 9 15,-19 1-3-15,19-1-2 0,-16 5 0 0,7-2-2 0,1 3-7 16,8-6-18-16,-13 11-16 0,7-5-16 0,1 1-18 15,-1 2-25-15,6-9-21 0,-4 15-24 16,4-15-38-16,1 12-239 0,-1-12-461 0,9 14 204 0</inkml:trace>
  <inkml:trace contextRef="#ctx0" brushRef="#br0" timeOffset="1851.43">1439 242 26 0,'0'0'288'0,"0"0"-24"16,0 0-24-16,0 0-28 0,0 0-20 0,0 0-26 16,0 0-14-16,0 0-14 0,0 0-15 0,0 0-10 15,4 15-14-15,-4-15 1 0,3 16-7 0,-1-6-13 16,1 0-1-16,0-3 2 0,1 4-5 0,0 0-4 16,-1 0 0-16,5 2-7 0,-2-4 2 0,0-2-4 0,3 4-1 15,-3-4 2-15,6 4-4 0,-5-4-3 0,4-3 0 16,-1-2-2-16,0 0-1 0,5 2-4 15,-3-4-12-15,2 0 3 0,-14 0-1 0,25-8-3 0,-14 4-4 16,0-7 1-16,1 3-7 0,0-3 3 0,-3-2-6 16,-1-4-1-16,-2 4 0 0,1-5-5 0,1-3-1 15,-4 4-3-15,-2 2-1 0,1 1-1 0,-2-1-5 16,-2 1 3-16,-4 1-8 0,-1 6 0 0,6 7-9 16,-9-17-17-16,2 12-14 0,-2 0-18 0,9 5-19 15,-21-1-25-15,6 2-37 0,0 2-30 0,-4 4-47 16,-5 0-278-16,1 3-532 0,6-1 236 0</inkml:trace>
</inkml:ink>
</file>

<file path=ppt/ink/ink419.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in"/>
          <inkml:channel name="T" type="integer" max="2.14748E9" units="dev"/>
        </inkml:traceFormat>
        <inkml:channelProperties>
          <inkml:channelProperty channel="X" name="resolution" value="393.73947" units="1/cm"/>
          <inkml:channelProperty channel="Y" name="resolution" value="393.73947" units="1/cm"/>
          <inkml:channelProperty channel="F" name="resolution" value="249.9771" units="1/in"/>
          <inkml:channelProperty channel="T" name="resolution" value="1" units="1/dev"/>
        </inkml:channelProperties>
      </inkml:inkSource>
      <inkml:timestamp xml:id="ts0" timeString="2023-08-11T06:09:23.241"/>
    </inkml:context>
    <inkml:brush xml:id="br0">
      <inkml:brushProperty name="width" value="0.04667" units="cm"/>
      <inkml:brushProperty name="height" value="0.04667" units="cm"/>
      <inkml:brushProperty name="color" value="#3165BB"/>
      <inkml:brushProperty name="fitToCurve" value="1"/>
    </inkml:brush>
  </inkml:definitions>
  <inkml:trace contextRef="#ctx0" brushRef="#br0">26 61 120 0,'0'0'186'0,"-6"-10"-4"0,6 10-9 0,0 0-9 15,-3-7-7-15,3 7-10 0,0 0-11 0,0 0-4 0,-6-13-12 16,6 13 0-16,-5-8-8 0,5 8-3 15,0 0-2-15,0 0-4 0,-3-14-1 0,3 14-7 16,0 0-5-16,0 0-7 0,0 0-9 0,-4-10-4 0,4 10-9 16,0 0-6-16,0 0-3 0,0 0-9 0,0 0-3 15,0 0-7-15,0 0-1 0,0 0 0 16,0 0 2-16,0 0 0 0,21 21 3 0,-17-11-2 0,4-4 1 16,-1 9 4-16,1-1-2 0,-1 1-2 0,2 1-3 15,-1-1-1-15,0 2-2 0,0-3-3 0,-2 3-2 16,1-3-2-16,-1 3 2 0,0-3-6 0,0-1-3 15,-1 2 1-15,-2-4-4 0,-2-4 2 0,2 6 0 16,0-6-4-16,-3-7 1 0,5 17-2 16,-4-12 0-16,-1-5-2 0,6 14-3 0,-6-14 1 0,2 10 2 0,-2-10 0 15,0 0-7-15,4 11 6 0,-4-11 3 0,0 0-2 16,0 0 2-16,0 0 1 0,0 0-8 0,0 0 1 16,0 0-7-16,0 0-9 0,13-24-10 0,-7 11-2 15,3-9-2-15,-1 4-7 0,2-4-3 0,2 1 1 16,-3-2 5-16,3 1 3 0,0 2 2 15,-5 2 1-15,-1 1 5 0,3 3 1 0,-3-1 1 0,2 1 1 16,-1 4 1-16,4-2 1 0,-7 4 5 0,2 3 1 16,-1-4-2-16,-5 9 2 0,7-10 1 0,-7 10-2 15,6-5-1-15,-6 5 4 0,0 0-2 0,0 0-1 16,18 2 5-16,-18-2 7 0,9 16-4 0,-5-8 6 16,-1 7 0-16,3 0 0 0,-1-1 3 0,-2 4 7 15,3-1 2-15,-5 1-3 0,5-2 0 0,-1 8 0 16,-2-8 0-16,1-1-3 0,1 0-1 0,-4-3 3 15,2 5 2-15,0-10-5 0,-1 6 1 0,-2-13-2 16,1 16 1-16,2-8 0 0,0-3-2 0,-3-5-2 0,2 11-1 16,-2-11 3-16,0 0 0 0,4 13 0 0,-4-13-1 15,0 0-1-15,0 0 3 0,6 5 0 16,-6-5-1-16,0 0-5 0,0 0-1 0,0 0-2 0,15-29-10 16,-8 22-6-16,2-8-3 0,0 1-1 0,-1 1 2 15,4-2 0-15,0 1 7 0,-4 1-1 16,3 2-3-16,-2-6 4 0,0 4-2 0,-3 2 6 0,1 3-6 15,-1-2 2-15,0 3 5 0,0 1-4 16,2-1 4-16,-8 7 0 0,10-8-3 0,-10 8 4 0,9-7 0 16,-9 7 1-16,10-8 1 0,-10 8 1 0,9-2 4 15,-9 2 4-15,0 0 11 0,18 7-2 0,-18-7 12 16,11 13 6-16,-2-6 2 0,-2 4 3 0,1 2 10 16,1-2 0-16,-4 3-10 0,1-1-2 0,5 3-1 0,-7-3-5 15,2 1-2-15,0 2-3 0,-1-2 4 16,-2 2-9-16,0-2 4 0,0 0-6 0,-2-1 1 15,-1-2-1-15,3 0-5 0,0 2-23 0,-3-13-18 16,0 18-24-16,0-11-26 0,0-7-29 0,0 13-27 0,0-13-34 16,0 0-29-16,0 11-45 0,0-11-224 15,0 0-505-15,0 0 225 0</inkml:trace>
  <inkml:trace contextRef="#ctx0" brushRef="#br0" timeOffset="293.33">1174-271 8 0,'-7'-13'266'0,"7"13"-20"16,0 0-18-16,-9-4-19 0,9 4-17 0,0 0-10 16,0 0-10-16,-23 22-10 0,14-9-11 0,2 4-2 15,-5 3-3-15,0 3-8 0,3 3 3 0,-1-2-8 16,1-1-5-16,-2 4-10 0,4 2-1 0,-1-4-4 15,2 2 1-15,3 0-6 0,-2-2-13 0,5 0-6 16,-2-2-4-16,-2 2-14 0,2-8-2 0,2 6-8 16,2-7-4-16,-2 1-7 0,1-2-5 0,2-1-6 15,0 4-2-15,3-5 0 0,0 1-12 0,0-6-28 16,0 2-27-16,-3-3-36 0,3-1-35 0,0 1-41 16,-6-7-53-16,18 5-51 0,-18-5-287 0,16-5-578 0,-3-3 255 15</inkml:trace>
  <inkml:trace contextRef="#ctx0" brushRef="#br0" timeOffset="670.28">1411 128 277 0,'9'-11'274'0,"-9"11"-21"0,0 0-25 0,8-13-20 15,-4 7-22-15,2-3-16 0,2 2-20 0,-1 3-14 16,3-6-12-16,1-1-16 0,-2 1-11 0,1-4-6 15,1 1-12-15,-2-2-8 0,3 1-5 0,-3-3-5 16,0 1-8-16,-2 0-5 0,0-1-5 0,-1-1-4 16,0 1-6-16,-3 3-2 0,2 2-5 0,-4 2 0 15,4 0-4-15,-5 10-1 0,1-14 3 0,-1 14-3 0,0-15 0 16,0 15-2-16,0 0-4 0,2-9-1 16,-2 9-4-16,0 0 2 0,0 0-2 0,0 0 8 15,0 0 2-15,0 0 12 0,-20 27 4 0,13-16 4 0,-1 7 3 16,3 4-2-16,-1 1 4 0,-2-2 12 15,2 3-2-15,3 2-4 0,-1-2-1 0,1 0-1 16,0-1-10-16,0 1-3 0,3 1 0 0,-5-4-1 0,4-5-5 16,1 2 2-16,1-3-2 0,1 3-9 0,-2 0 1 15,4-4-3-15,1 1-36 0,-4-5-24 0,-1-3-19 16,3 6-30-16,-3-13-31 0,6 15-31 0,-3-6-27 16,-3-9-26-16,9 4-32 0,-9-4-230 0,13 1-507 15,-13-1 225-15</inkml:trace>
  <inkml:trace contextRef="#ctx0" brushRef="#br0" timeOffset="898.47">1802 184 103 0,'10'0'297'0,"-10"0"-27"0,0 0-23 16,0 0-11-16,0 0-10 0,9 13-9 0,-7-8-7 16,-2-5-9-16,1 19-14 0,1-7-9 0,1 1-9 15,-6 5-13-15,3-3-7 0,-2 2-19 0,2 6-10 16,-1-5-9-16,1-1-13 0,-5 4-12 0,4-5-1 15,-1 7-12-15,-2-6-7 0,2-3-5 0,1 1-9 16,-3 0 0-16,2-3-11 0,-1-4-16 0,3-8-20 16,-3 16-19-16,3-16-17 0,-4 10-19 0,4-10-20 0,0 0-22 15,0 0-38-15,0 0-48 0,0 0-37 0,0 0-52 16,0 0-201-16,23-24-506 0,-14 9 224 0</inkml:trace>
  <inkml:trace contextRef="#ctx0" brushRef="#br0" timeOffset="1275.12">2235-119 233 0,'1'-11'304'0,"-1"11"-19"0,0 0-27 0,0 0-26 16,3-11-21-16,-3 11-25 0,0 0-15 0,0 0-16 16,0 0-9-16,-22 36-7 0,11-17-10 0,-1 4-10 15,0 1 1-15,0-1-1 0,-4 13-6 0,3-10-3 16,-1 8-15-16,1 0-7 0,1-7-1 0,4-2-11 15,-2 0-6-15,2 1-11 0,2-2 3 0,3-2-12 0,1-5 1 16,2-2-6-16,-2 0-6 0,6 2 0 16,-2-7-4-16,4 4 4 0,3-5-11 0,-3 0 1 15,6-2-4-15,1-1 5 0,2-4-6 0,2-2-2 0,2 0-1 16,-1-2-5-16,0-4 6 0,0 1-8 0,-2-2-2 16,0-3-2-16,1 3-11 0,-5-6-6 15,-3 6 2-15,0-4-3 0,-2 1 0 0,-1 2-4 0,-4 0 3 16,-2 8-2-16,0 0 5 0,-12-20-4 0,6 15 1 15,-3 0-2-15,9 5 4 0,-26-6 1 16,8 5-1-16,4 4 2 0,0 0-2 0,1-3-16 0,1 1-12 16,-2 3-19-16,5-1-23 0,9-3-14 0,-20 5-23 15,14-2-27-15,6-3-22 0,-14 6-21 0,14-6-25 16,-6 6-26-16,6-6-210 0,0 0-480 0,0 0 213 16</inkml:trace>
  <inkml:trace contextRef="#ctx0" brushRef="#br0" timeOffset="1606.79">2573-281 163 0,'8'-8'187'0,"-8"8"-11"15,13-6-13-15,-13 6-15 0,13-2-6 0,-13 2-10 16,17 0-5-16,-17 0-8 0,10 6-6 0,-5 1-4 16,4 6 9-16,0-2 9 0,-5 6 2 0,7 4-8 15,-6 3 9-15,1 2-2 0,-3 1-5 0,2 1 4 16,-4 8-2-16,-2 2-6 0,1-1-3 0,0-1-12 16,-5-10-2-16,-1 0-16 0,-2 2-4 0,2-1-11 15,-3-2-5-15,-2-1 0 0,-1 0-7 0,3-1-8 16,-3-2-6-16,-1-1-14 0,1-4-26 0,3-3-24 15,-1 0-29-15,-4 0-36 0,1-2-39 0,-1 0-50 16,7-4-47-16,-5-5-78 0,3 2-160 0,9-4-496 16,0 0 220-16</inkml:trace>
  <inkml:trace contextRef="#ctx0" brushRef="#br0" timeOffset="2084.89">3012 256 5 0,'0'0'411'0,"0"0"-12"0,0 0-18 0,0 0-8 15,0 0-23-15,0 0-25 0,0 0-31 0,1 11-25 16,-1-11-13-16,0 0-5 0,0 0-5 0,5 11-14 16,-5-11-16-16,5 10-18 0,-5-10-18 0,3 8-19 15,-3-8-13-15,5 10-15 0,-5-10-14 0,7 10-10 16,-2-5-13-16,-5-5-6 0,3 13-10 0,-3-13-5 0,4 6-10 16,-4-6-9-16,6 7-17 0,-6-7-25 0,0 0-35 15,0 0-25-15,0 0-35 0,0 0-24 0,6 6-46 16,-6-6-41-16,0 0-58 0,0 0-55 0,0 0-67 15,3-30-303-15,2 17-731 0,-2-6 323 0</inkml:trace>
  <inkml:trace contextRef="#ctx0" brushRef="#br0" timeOffset="2251.56">3146-212 337 0,'0'0'351'0,"0"-22"-17"16,-2 14-18-16,2 8-22 0,5-22-34 0,-4 15-36 15,-1 7-21-15,8-14-27 0,-2 2-36 0,4 7-33 16,-1 1-53-16,4-3-49 0,1 5-56 0,-1 1-63 16,5 1-73-16,-7-3-222 0,-11 3-441 0,24-1 195 15</inkml:trace>
  <inkml:trace contextRef="#ctx0" brushRef="#br0" timeOffset="2995.03">4024-302 176 0,'3'6'229'0,"3"1"-7"16,-4 2-16-16,1 6-2 0,-3 1-5 0,1 1-10 15,1 6-11-15,1 1-10 0,-3 2-5 0,-3-2-17 16,3 1-4-16,-3 4-13 0,0-3-4 0,1-2-6 16,-4 1-9-16,5 3-5 0,-4-1-14 0,4-4-8 15,-2-2-3-15,0 3-5 0,3-3-14 0,0-4-6 16,-8 3-5-16,8-5-4 0,-1-1-1 0,1 0-8 15,-2 2-13-15,2-16-26 0,0 19-23 0,0-19-27 16,-3 15-28-16,3-5-28 0,0-10-25 0,3 12-33 16,-3-12-33-16,0 0-250 0,0 0-487 0,0 0 216 15</inkml:trace>
  <inkml:trace contextRef="#ctx0" brushRef="#br0" timeOffset="3279.35">4315-2 118 0,'0'0'217'0,"0"0"-12"0,-19-10 5 0,19 10-25 15,0 0-13-15,-23 10-7 0,13-3-7 0,-4 0-1 16,-2 3-14-16,4-2-7 0,-6 2-11 0,2 1-5 16,-1-1-7-16,-4 4-6 0,2 0-9 0,6 0-3 15,-4-3-10-15,5 3-7 0,-3-1-9 16,5 1-4-16,0-3-4 0,2 0-8 0,1 2-7 0,2-6-2 15,-1 3-5-15,3 0-4 0,3-10-3 0,-3 17-1 16,3-17 3-16,6 15-8 0,0-8-2 0,2 1 0 16,4-4-3-16,-1 3-1 0,6-3 0 0,2-2-7 15,8 5-26-15,-2-7-27 0,2 0-33 0,0 0-42 16,0-1-46-16,4-5-60 0,-5 3-233 0,0-5-492 16,3 2 219-16</inkml:trace>
  <inkml:trace contextRef="#ctx0" brushRef="#br0" timeOffset="3515.69">4668 197 269 0,'14'-5'272'0,"-14"5"-13"0,22-2-13 0,-11-2-14 16,4 2-17-16,4 1-13 0,0-3-15 15,4 0-11-15,4 1-16 0,-2-1-11 0,0 2-18 0,2-2-7 16,-10 3-15-16,11-5-11 0,-9 6-8 15,5-3-12-15,-4 0-7 0,-1 2-6 0,-6 1-3 16,4-3-10-16,-2 0-5 0,-2 2-16 0,-13 1-25 0,16 0-25 16,-16 0-28-16,12 0-27 0,-12 0-27 0,0 0-28 15,0 0-40-15,0 0-32 0,0 0-232 0,0 0-467 16,-22 19 207-16</inkml:trace>
  <inkml:trace contextRef="#ctx0" brushRef="#br0" timeOffset="3711.31">4697 360 108 0,'0'0'267'15,"0"0"-6"-15,16 11-13 0,-16-11-9 0,15 1-17 0,0-1-16 16,-2-1-15-16,5-1-11 0,-1 2-18 0,2 0-19 16,1-1-11-16,-3-2-17 0,9 3-10 0,-4-1-12 15,-2-2-23-15,-1 3-29 0,-3-3-40 16,-5 3-36-16,2-5-44 0,-4 4-39 0,8 0-40 15,-6-3-71-15,0-2-133 0,1 1-390 0,1-4 173 0</inkml:trace>
  <inkml:trace contextRef="#ctx0" brushRef="#br0" timeOffset="4049.35">5411 111 54 0,'6'-8'342'0,"-6"8"-20"15,9-10-20-15,-4 3-24 0,-5 7-27 16,9-14-22-16,-2 4-25 0,2 4-21 0,1-4-17 0,2-2-18 16,-1 1-16-16,-1-2-9 0,2 2-14 0,-3-1-11 15,4-2-10-15,1-6-8 0,-2 6-11 16,-2 0-7-16,-2-3-5 0,1 4-9 0,-2-5-1 0,2 5-6 16,-6-5-6-16,3 5-4 0,-2 3 0 0,-1 2-4 15,-3 8-6-15,6-13-2 0,-1 7-1 0,-5 6-9 16,0 0 1-16,3-12-1 0,-3 12-6 0,0 0 3 0,0 0-2 15,0 0 0-15,0 0-3 0,-15 29-2 16,9-14 9-16,0-2-5 0,0 5-3 0,3 6-2 0,-1 0 6 16,-2 1 0-16,0 1-1 0,3 3-2 0,3-6 0 15,-3 3 1-15,6 2 2 0,-2-3-2 0,1-1 1 16,-2 0-16-16,0 0-30 0,0 1-27 0,0-3-27 16,-2-5-44-16,-2 1-54 0,4-5-59 0,-2-1-226 15,-1-1-520-15,-3 0 230 0</inkml:trace>
  <inkml:trace contextRef="#ctx0" brushRef="#br0" timeOffset="16821.07">5872 111 102 0,'0'0'264'0,"12"-1"-3"0,-12 1-10 15,0 0-13-15,19 0-12 0,-19 0-17 0,14 3-12 16,-14-3-18-16,12 5-9 0,-5-3-11 0,-7-2-5 16,9 10-8-16,-6-3-2 0,-3-7 5 0,0 18 3 15,0-5-22-15,-6 5-7 0,0-3-10 0,-1 1-10 16,-5 5-13-16,-2 0-7 0,1-2-16 0,-6-1 1 16,-1 2-9-16,1 4-30 0,2-4-18 0,-2-2-35 0,-6 11-28 15,2-11-39-15,1 2-43 0,-2-3-51 0,2 1-58 16,-1 0-282-16,4-2-569 0,2 0 252 15</inkml:trace>
  <inkml:trace contextRef="#ctx0" brushRef="#br0" timeOffset="18146.54">6500-110 132 0,'6'-13'269'15,"-6"13"-9"-15,3-7-14 0,-3 7-11 0,7-11-16 0,-7 11-17 16,0 0-20-16,0 0-13 0,9-5-15 0,-9 5-12 15,0 0-7-15,0 0-12 0,0 0-7 0,17 12-9 16,-11-5 3-16,-2 4-10 0,-1 1-3 0,3 3 0 16,-3 0-9-16,1 2-3 0,-1 1-3 0,0 5-6 15,-3 0-5-15,6-5 0 0,-6-1-2 0,5 2-4 16,-4-4-5-16,4 2-10 0,-5 1 0 0,3-5 4 16,0 4-18-16,0-3-1 0,-3-3-1 0,0-2-5 15,0-9-4-15,3 17-2 0,-3-17-2 0,1 10-1 16,-1-10-3-16,0 0 2 0,0 15-1 0,0-15 5 15,0 0-10-15,0 0 1 0,0 0-1 0,0 0-3 16,0 0-13-16,0 0-12 0,0 0-8 0,18-34-10 16,-10 17 2-16,1 3-9 0,-2-4-2 0,-1 1 6 0,3-4-1 15,1 3 6-15,-2-4 2 0,1 6 1 0,0 1 4 16,1 0 3-16,-4 4 4 0,2-4-6 16,-2 5 6-16,3 4 3 0,-5-1 1 0,5-1 6 0,-9 8-1 15,13-10-2-15,-4 5 2 0,-9 5 2 16,8-6 5-16,-8 6-6 0,16 4 6 0,-16-4-1 15,12 3-2-15,-12-3 1 0,14 13 7 0,-9-4-6 16,-2-1 5-16,2 4-1 0,4 1-2 0,-5 0 0 0,2 0 3 16,-6-2-1-16,6 4-1 0,-6-4-2 0,3 4-1 15,0-7 4-15,-3 0-2 0,0-8 5 0,2 16-5 16,-2-7 4-16,0-9-4 0,3 11 0 0,-3-11 2 16,3 11 2-16,-3-11-2 0,0 0 1 0,3 10 3 15,-3-10-2-15,0 0 2 0,0 0-2 0,0 0-11 16,0 0-7-16,0 0-3 0,16-17-5 0,-7 7-8 15,-4 2-3-15,3-6 1 0,1 0 1 0,5-3 2 16,-7 3 1-16,2 1 3 0,2 0 0 0,-2 0 4 0,1 0 1 16,2 1 3-16,-2-1 3 0,-1 6 4 0,-1-2 6 15,1 3 8-15,-2-1 5 0,2 1 9 16,2-1 4-16,-2 2 6 0,1 3 5 0,-10 2-2 0,16-6-10 16,-7 5 5-16,-9 1 2 0,17 1 7 0,-17-1 1 15,16 8 2-15,-7-3-2 0,-4 1 0 0,1 2-3 16,0 2-4-16,1-3-2 0,2 4-5 0,-3 3 0 15,1-2-1-15,-1 0-3 0,-3-1-1 0,2 0-1 16,1 4 1-16,0-3-7 0,-3-2-14 0,1-3-23 16,-1 3-19-16,-3-10-22 0,3 18-29 0,0-11-31 15,-3-7-28-15,3 15-33 0,-3-15-24 0,3 3-56 16,-3-3-205-16,0 0-513 0,0 0 228 0</inkml:trace>
  <inkml:trace contextRef="#ctx0" brushRef="#br0" timeOffset="18644.67">7669-229 132 0,'0'-7'317'16,"0"7"-14"-16,0 0-14 0,5-11-12 0,-5 11-16 0,0 0-24 16,0 0-20-16,0 0-18 0,0-13-11 0,0 13-16 15,0 0-15-15,0 0-18 0,0 0-11 0,0 0-7 16,-8-13-16-16,8 13-8 0,0 0 11 0,0 0-27 15,-6-8-7-15,6 8-10 0,0 0 3 0,0 0-18 16,0 0-10-16,-10-8 6 0,10 8-1 0,0 0-5 16,0 0-4-16,0 0-3 0,0 0 9 0,0 0-13 15,0 0-5-15,-9-7-1 0,9 7-3 0,0 0-7 16,0 0 2-16,0 0-8 0,0 0 1 0,0 0 8 16,0 0-5-16,0 0-2 0,0 0 3 0,0 0 0 0,0 0 1 15,0 0 5-15,0 0-11 0,0 0 7 16,0 0-2-16,0 0 6 0,0 0-9 0,0 0 1 15,0 0 3-15,0 0-6 0,0 0-7 0,0 0 4 0,0 0-1 16,0 0-1-16,0 0 0 0,0 0 2 0,0 0-8 16,0 0-2-16,0 0 3 0,0 0-4 15,0 0 8-15,0 0-9 0,0 0 6 0,0 0-5 0,-8 29-1 16,5-22 5-16,0 4 2 0,-3 2 1 0,-1 0 4 16,1 1-4-16,0 3 4 0,-1-2 1 0,1 3 3 15,0 0-3-15,-2 3 2 0,-1-5-2 0,3 2 6 16,6 0-5-16,-4-1 1 0,4 1 0 0,-3-4 13 15,0 3-16-15,0-5 3 0,6 3-2 0,0-2 5 16,0 3-4-16,1-5-4 0,-1 4-17 0,3-2-22 16,0-6-19-16,2 3-25 0,1-1-26 0,-3 1-31 15,1-2-29-15,2-1-33 0,-2 1-37 0,2-5-67 16,-9-3-205-16,17 0-551 0,-4 0 244 0</inkml:trace>
  <inkml:trace contextRef="#ctx0" brushRef="#br0" timeOffset="19023.06">7929-17 6 0,'10'-10'314'16,"-4"5"-16"-16,-6 5-18 0,10-12-18 0,-4 6-9 15,0-2-17-15,5-2-18 0,-5 3-20 0,0-3-5 16,1-2-15-16,2-1-16 0,-1 3-18 0,1-5-20 15,-2 2-4-15,-1-1-10 0,3-1-13 0,-5 2-4 16,2-4-12-16,0 5-4 0,0-3-9 0,-1 2-17 16,-2 5 8-16,0-3-13 0,0 3-1 0,-3 8-4 15,4-11 2-15,-4 11-7 0,3-11-8 0,-3 11-10 16,0 0 3-16,3-10-6 0,-3 10-10 0,0 0 7 16,0 0-3-16,0 0 1 0,0 0-5 0,0 0-3 0,0 0 7 15,-4 35-3-15,2-22 12 0,-2 3-5 16,1 2 9-16,-3-2-7 0,3 2 6 0,0 0 0 15,-2 0 2-15,5 0-5 0,-3 2-1 0,0-3-2 0,3 3 4 16,-3-3-6-16,3 1-3 0,0-4-21 0,0 3-29 16,0-4-25-16,0 2-28 0,-4-1-34 15,2-1-28-15,2-4-26 0,0-9-26 0,2 17-14 0,-1-10-34 16,-1-7-220-16,9 5-512 0,-9-5 227 0</inkml:trace>
  <inkml:trace contextRef="#ctx0" brushRef="#br0" timeOffset="19222.75">8257 34 39 0,'0'0'291'0,"13"2"-18"0,-13-2-15 0,0 0-26 16,9 4-13-16,-9-4-7 0,0 0-9 0,6 9-10 15,-6-9-5-15,3 13-10 0,2-3-11 0,-5-10-8 16,0 17-19-16,0-6-11 0,0 3-12 0,0 2-5 16,-5-1-13-16,2 0-11 0,0 0-8 0,0 1-13 0,0 0-4 15,-1-2-4-15,-2-1-20 0,0 1-18 16,3-6-24-16,-3 1-34 0,-2 0-27 0,2-2-32 0,2 3-38 15,-2-3-34-15,6-7-33 0,-6 8-50 16,6-8-195-16,0 0-482 0,0 0 213 0</inkml:trace>
  <inkml:trace contextRef="#ctx0" brushRef="#br0" timeOffset="19576.79">8570 44 94 0,'0'0'333'0,"1"-15"-13"0,1 8-13 16,2-3-28-16,-1 0-20 0,-3 10-24 0,6-22-20 16,-3 10-10-16,2-3-23 0,4 0-8 0,-2-1-29 15,-1-2-12-15,3 4-16 0,2-3-13 0,-4 1-9 16,5-6-7-16,-3 0-6 0,-2 6-20 0,-1 1 0 16,3 1-7-16,2 0-2 0,-7 6-9 0,1-3-2 15,-1 5-8-15,2-1-7 0,-6 7-7 0,6-11 3 16,-6 11-15-16,0 0 13 0,0 0-9 0,0 0 1 0,0 0-4 15,0 0-1-15,0 0-2 0,0 0-4 0,0 0 4 16,-12 46-4-16,8-32 5 0,1 1-3 0,1 1 4 16,-5-1-3-16,4 2 6 0,-2 1-6 0,5 3 4 15,-3 0 1-15,2 0-1 0,1-4-6 0,-5 1 11 16,10-1-5-16,-4 0-4 0,-1 1 4 0,0-2-5 16,0-1 0-16,2-2-7 0,-2-1-25 0,0 1-24 15,0-13-29-15,1 17-31 0,-1-7-31 0,0-10-35 16,2 13-27-16,-2-13-33 0,0 0-254 0,0 0-533 15,0 0 235-15</inkml:trace>
  <inkml:trace contextRef="#ctx0" brushRef="#br0" timeOffset="19852.22">9023-393 215 0,'0'0'217'0,"0"0"-8"16,14 0-15-16,-14 0-16 0,13 9-14 0,-7 0-7 16,2-2-12-16,2 7-5 0,2-3-8 0,-3 5 1 15,-2 3-4-15,5 1-5 0,-4 4-4 0,1 1-4 16,-5-2-9-16,2 3 0 0,-3-2-10 0,-3 4-5 16,0-4 3-16,-3 2-7 0,0-1-9 0,-1-4-6 15,-5 2-6-15,-2 1-7 0,-1 0-8 0,-1-4-2 16,0 2-5-16,-2-6-12 0,1 0-36 0,1-2-29 15,-1-1-36-15,-2-1-40 0,1 1-37 16,2-2-54-16,7-5-59 0,-3-1-177 0,1-2-470 0,8-3 209 16</inkml:trace>
  <inkml:trace contextRef="#ctx0" brushRef="#br0" timeOffset="20106.32">9342 26 205 0,'0'0'335'0,"12"-6"-28"0,-12 6-28 15,14-10-24-15,-4 7-24 0,-1 1-22 0,8-3-14 0,-1 3-12 16,3-2-20-16,8-2-12 0,-1 2-12 0,2 3-11 16,5-1-13-16,-5-1-9 0,2 1-9 0,-2-1-17 15,4-1-4-15,-6 2-5 0,3-2-7 0,-1 4-9 16,-3 0-6-16,-4 0-10 0,-3-2-24 0,-1-2-21 15,-1 4-22-15,-4 0-27 0,-12 0-27 0,16-1-47 16,-16 1-52-16,11-7-47 0,-11 7-245 0,0-11-513 16,0 11 226-16</inkml:trace>
  <inkml:trace contextRef="#ctx0" brushRef="#br0" timeOffset="20295.21">9611-187 118 0,'-6'13'244'0,"4"-5"-4"0,-1 4-12 0,3 1-10 16,0 1-8-16,0 3-7 0,5-3-10 0,-4 3-19 16,1 0-15-16,1 2-14 0,3-2-14 0,-2 3-12 15,-1 1-12-15,-3-5-10 0,3 4-9 0,0-3-25 16,-6 4-41-16,0-3-38 0,0-1-50 0,-1-3-58 16,-2 1-69-16,-5-6-201 0,3 2-426 0,-4-1 189 15</inkml:trace>
  <inkml:trace contextRef="#ctx0" brushRef="#br0" timeOffset="21232.16">10178-167 104 0,'0'0'252'0,"0"0"-26"16,0 0-18-16,0 0-8 0,0 0-7 0,0 0-11 15,0 0-7-15,0 0-4 0,0 47-11 0,3-37-11 16,-2 4-11-16,2 1-17 0,0 2 2 0,-3-4-8 16,6 1-8-16,-4 3-14 0,1-3-3 0,1 1-12 15,-3-1-10-15,-1-6-3 0,3 3-7 0,-3-2-7 16,0-9-7-16,3 17-1 0,-1-9 1 0,-2-8-6 16,0 0-4-16,0 13 0 0,0-13-6 0,0 0-2 15,0 0 3-15,0 0 4 0,0 0-11 0,0 0-5 0,0 0-12 16,0 0-7-16,0 0-9 0,0 0-14 0,0 0-10 15,6-42 1-15,-2 26-5 0,1 1 1 0,2-2-5 16,2-4 3-16,3 6 4 0,-4-5 1 16,4 4 5-16,-5 3 2 0,2 0 2 0,1 2 7 0,2-2 2 15,-4 6 12-15,-1-4 4 0,2 1 4 0,-1 5 5 16,-2 0 3-16,-6 5 5 0,19-6-5 0,-9 4-2 16,-10 2 1-16,15 0 1 0,-15 0-2 0,15 7 2 15,-6-3 3-15,-1 3 1 0,-1 1-1 0,-1 1 5 16,2 5 1-16,-2-4-6 0,0 4 2 0,-2 1-4 15,0-2 3-15,-2 1-2 0,2 1 1 0,-2-2-5 16,1 1 4-16,-2-2-5 0,-1 3 1 0,0-15-1 16,0 18 0-16,0-11-1 0,0-7-1 0,-1 14 2 15,1-14-2-15,-3 10-4 0,3-10 1 0,0 0-3 0,0 0-6 16,0 14-12-16,0-14-4 0,0 0-8 16,0 0-8-16,0 0-12 0,0 0-10 0,0 0-5 15,16-34-12-15,-13 23 1 0,5-2-6 0,2-2 3 0,-1-2 3 16,3 2 9-16,-1-1 4 0,3-2 11 0,-3 6 8 15,1-1 17-15,0 0 10 0,-3 2 14 0,3 1 6 16,-2 0 9-16,-2 4 4 0,0-1 8 16,-2 2 4-16,-6 5 6 0,18-6 14 0,-10 4-8 0,-8 2 7 15,16-2 4-15,-16 2-2 0,18 6-1 0,-12-2 5 16,6 1-2-16,-3 2 4 0,1 2 1 0,-1 2 2 16,0 1-7-16,2 0-5 0,-5 2-1 0,1 0-1 15,-1-1-10-15,3-1 4 0,-4 3-7 0,0 0-2 16,-2-1-4-16,2-3-2 0,-2 3-8 0,-3-4-21 15,3-1-23-15,-3-9-28 0,0 16-33 0,0-16-38 16,-5 15-33-16,5-15-52 0,0 0-259 0,-6 7-511 16,6-7 226-16</inkml:trace>
  <inkml:trace contextRef="#ctx0" brushRef="#br0" timeOffset="21519.79">11296-543 87 0,'0'0'255'0,"0"0"-11"16,0 0-7-16,0 0-13 0,0 0-8 0,0 0-11 16,-21 32-5-16,9-10-14 0,2-2-8 0,2 3-7 15,-3 2-5-15,0-3-2 0,1 5-11 0,1 1-7 16,-2-3-11-16,1 9-8 0,4-9-9 0,-2 1-6 15,4-1-15-15,-1 1-3 0,4-1-11 16,1 3-8-16,0-4-13 0,1 0 0 0,4 0-7 16,1 1-7-16,0-4-35 0,1-4-29 0,2 4-33 0,2-5-33 15,-2 0-42-15,-2-1-42 0,4-2-58 0,0-3-74 16,-3-3-195-16,4-4-533 0,-3 1 236 0</inkml:trace>
  <inkml:trace contextRef="#ctx0" brushRef="#br0" timeOffset="22632.35">11577-313 230 0,'-8'-20'262'0,"8"20"-13"0,0 0-15 0,-4-18-22 15,4 18-18-15,0-10-16 0,0 10-15 0,4-13-18 16,-4 13-13-16,6-8-13 0,2 0-13 0,-3-1-12 15,4 5-8-15,3-3-10 0,2-2-5 0,1 1-10 16,1 1-2-16,-2 0-7 0,2 2-5 0,2-1-4 16,0 1-2-16,-2 3-6 0,-2-2 0 0,2 2-2 15,0 2-4-15,-4 2 0 0,-12-2-4 0,20-2-5 0,-13 4-2 16,-7-2-1-16,15 8-3 0,-10-3 2 0,-2 4-4 16,-3-9 1-16,4 25-1 0,-6-9 2 15,0-2-3-15,-6 8 3 0,-1-2 3 0,-4 4-3 0,1-2-3 16,-3-1 4-16,-5 3-2 0,6 0-1 0,-9-4-1 15,4 2 6-15,1-1-5 0,-4 0-1 0,5-3 1 16,-4-1-1-16,3 1-4 0,0-1 6 0,-1-3-3 16,4-3-5-16,2 2 4 0,-1-3-3 0,2 0 0 15,3-2 0-15,3-5 1 0,-1 5-4 0,1-1-2 16,6-7-2-16,-7 11 1 0,7-11 5 0,-8 5-5 16,8-5 4-16,0 0 1 0,0 0-1 0,0 0 4 15,0 0-5-15,21 6-1 0,-21-6 1 0,25 0 0 16,-11-1-1-16,5 1 2 0,5-1 1 0,-5-2 0 0,7 3-4 15,1-3 4-15,-2 2 0 0,-6 1-2 16,2 0-2-16,-1 1-4 0,-1-2-12 0,0 1-31 16,-2 0-34-16,1 0-38 0,-9 1-41 0,7-2-41 0,-16 1-70 15,18-2-165-15,-8 0-471 0,-10 2 210 0</inkml:trace>
  <inkml:trace contextRef="#ctx0" brushRef="#br0" timeOffset="22874.35">12079-141 58 0,'0'0'285'0,"0"0"-7"15,17 7-7-15,-17-7-15 0,9 11-10 0,-7-4-14 16,3 3-7-16,-4 3-7 0,1 1-10 0,-4 1-16 16,2-1-17-16,-1-1-12 0,-2 7-22 0,1-4-9 15,-3 1-14-15,-1-2-10 0,1 3-13 0,-1-2-5 16,-1 1-6-16,-2 0-9 0,1-3-9 0,1 1-14 15,-1-5-25-15,2 1-19 0,-1 0-25 0,1-5-22 16,1 3-25-16,1-1-25 0,4-8-27 0,-10 11-26 16,10-11-25-16,-9 3-37 0,9-3-32 0,0 0-220 0,0 0-492 15,0 0 219-15</inkml:trace>
  <inkml:trace contextRef="#ctx0" brushRef="#br0" timeOffset="23266.34">12768-574 226 0,'0'0'263'16,"0"0"-27"-16,0 0-21 0,0 0-10 0,0 0-7 16,0 0-12-16,0 0-9 0,-25 29-7 0,13-14-8 15,-5 7-12-15,0-2-4 0,-7 9-8 0,7-8-6 16,-4 11 0-16,-2-1-9 0,2-2-12 0,0 2-3 15,7-5-5-15,1-2-5 0,1 1-10 0,-1 1-4 16,5-2-6-16,-2-1-10 0,4-1-8 0,1-5-6 16,2-1 0-16,3-1-7 0,0-3 5 0,3 1-14 15,2 1 0-15,4-3 0 0,0-1-9 0,3-3 1 0,-5-1-1 16,6-1-5-16,2-2 2 0,3 0-6 0,-3-6-3 16,2 2-10-16,-2-2-9 0,-1-4 0 15,0-3-2-15,-2 3 1 0,0-4-12 0,-5 2 4 0,-1-5-5 16,-3 6 1-16,0-3 2 0,-3 11-3 0,0-19 2 15,0 19-5-15,-13-14 2 0,1 3-7 0,0 7-6 16,0 1-10-16,-2-3-11 0,1 2-15 0,-2 4-11 16,0 0-18-16,-1 2-21 0,2 2-25 0,5 0-20 15,-1-1-22-15,10-3-25 0,-16 7-51 0,10-3-168 16,6-4-464-16,0 0 206 0</inkml:trace>
  <inkml:trace contextRef="#ctx0" brushRef="#br0" timeOffset="23582.36">13135-551 103 0,'6'5'198'0,"-2"3"-4"0,-1 5-2 16,-1 5-3-16,-2 0-3 0,3 8-4 0,-6 3 2 16,0-3 0-16,-1 3-11 0,-2 6-10 0,-2-7-8 15,1-3-17-15,-2 8-11 0,-2-4-4 0,5-4-10 16,-9 9-10-16,2-9-9 0,1-3-5 0,-1-2-8 16,4 4-14-16,-5-3-3 0,-2-2-7 0,5-4-9 15,1 0-24-15,1-1-31 0,-3-1-38 0,0-1-39 16,5-2-51-16,-1-3-56 0,4-3-65 0,4-4-164 15,-6 11-453-15,6-11 202 0</inkml:trace>
  <inkml:trace contextRef="#ctx0" brushRef="#br0" timeOffset="23792.34">13411-146 62 0,'0'0'304'0,"28"-2"-21"0,-13 2-21 0,3-3-22 16,7 0-21-16,-1-1-22 0,6 4-18 0,-2 0-16 16,-2-1-17-16,-1 1-15 0,2 1-14 0,-3-1-10 15,3 2-12-15,-2-4-16 0,-6 2-24 0,1 0-31 16,-1 0-32-16,-4 2-38 0,-1-2-43 0,-2 0-39 16,-12 0-57-16,14-3-184 0,-14 3-398 0,11-8 177 15</inkml:trace>
  <inkml:trace contextRef="#ctx0" brushRef="#br0" timeOffset="23977.83">13600-308 180 0,'-6'19'222'16,"3"-4"-10"-16,3-1-7 0,0 4-13 0,0-1-12 0,0 4-15 15,0 3-15-15,0 0-18 0,-1-2-11 0,1 2-11 16,-3 0-8-16,0-6-10 0,-6 3-8 15,0 4-18-15,-3-4-38 0,-1 2-46 0,-1-3-60 0,5-6-64 16,-9 3-193-16,5-8-360 0,-2 5 159 0</inkml:trace>
  <inkml:trace contextRef="#ctx0" brushRef="#br0" timeOffset="24886.1">14576-545 269 0,'4'-9'274'0,"-2"-1"-4"0,2-2-17 0,2 1-19 15,-3 0-16-15,2 2-11 0,-2-2-18 0,6 5-18 16,-5-1-15-16,5-1-13 0,0-2-17 16,0 4-16-16,3-1-8 0,4 3-12 0,-1-2-4 0,1 3-11 15,4-1-7-15,-1 3-7 0,5 1-8 0,-3 1-2 16,1 3-6-16,-4 2-12 0,2-2 2 0,-2 4-7 16,-4 0-2-16,1 2 2 0,-1 2-4 0,-2-1-6 15,-6 3 4-15,1 1-2 0,-2 1 4 0,-4-1-4 16,-5 3 7-16,-2 0-4 0,-2-3-1 0,-4 1-1 15,-4 4-4-15,-5-3 0 0,-1-3-1 0,-5 3-1 16,0-6-1-16,-6 9-15 0,6-7-22 0,3 0-19 16,-2-3-30-16,0 5-29 0,2-4-36 0,2 1-30 15,-2-4-31-15,11-2-50 0,-4 1-204 0,10-3-490 0,-2 2 216 16</inkml:trace>
  <inkml:trace contextRef="#ctx0" brushRef="#br0" timeOffset="24572.43">14649-566 143 0,'0'0'284'0,"0"0"-8"0,0 0-18 15,0 0-14-15,0 0-22 0,0 0-21 16,0 0-23-16,0 0-15 0,0 0-18 0,0 0 1 0,0 0-1 15,0 0 3-15,0 0 0 0,-9 34-3 0,9-17-4 16,1 4-4-16,1 3-4 0,-2-6-11 0,0 8-3 16,3-1-19-16,-2 1 0 0,-1-2-12 0,2-1-8 15,-5 3 0-15,4-2-17 0,-1-1-1 0,-1-4-9 16,-2 3-1-16,0-6 1 0,-2-1-11 0,2 1-24 16,0-1-32-16,-1-1-26 0,-2 0-23 0,2-4-23 15,-4 1-33-15,-4 0-34 0,0 0-33 0,3-3-38 16,0-3-52-16,-1-1-246 0,10-4-565 0,0 0 250 15</inkml:trace>
  <inkml:trace contextRef="#ctx0" brushRef="#br0" timeOffset="25211.06">14864-116 17 0,'0'0'236'0,"0"0"-20"16,0 0-18-16,4 12-12 0,-4-12-10 0,6 8-10 16,-6-8-9-16,4 10-9 0,-4-10-10 0,6 12-11 15,-3-6-6-15,3 0-6 0,-6-6-10 0,12 8-11 16,-4-2 2-16,2-1-9 0,-1-4-1 0,-1 4-11 15,4-1-6-15,-12-4-5 0,25 1-4 0,-12 0-3 16,2-2-4-16,-1 1-3 0,-1-5-3 0,-1 5-7 16,-3-6 2-16,1 1-6 0,-1-1-5 0,-1-1-5 15,-1 0-1-15,2 0-2 0,-4-3-1 0,-1-4-6 0,-2 3 0 16,-2-2-13-16,-2-2-8 0,-4-1-5 0,0 4-9 16,-3-2-3-16,-1 1-7 0,-1-1-5 15,-5 7-7-15,6-3-12 0,-4 0-12 0,1 5-14 0,2 2-12 16,-1-1-20-16,12 4-18 0,-19-3-23 0,19 3-42 15,-15 2-171-15,15-2-396 0,0 0 175 0</inkml:trace>
  <inkml:trace contextRef="#ctx0" brushRef="#br0" timeOffset="25524.06">15655-569 207 0,'0'0'252'0,"0"0"-3"0,0 0-11 16,6 18-2-16,-6-18-16 0,-1 21-9 0,1-6-11 15,-3-1-9-15,3 4-3 0,0 2-15 0,-2 5-10 16,1-2-18-16,-2-7-6 0,3 9-19 0,-1 2-9 15,-1-2-12-15,2-1-8 0,-1 0-5 0,1-3-8 16,-5 3-9-16,4-7-4 0,-2 2-3 16,1-3-25-16,1 0-27 0,-4 2-24 0,5-5-27 0,-3 0-28 15,-3-1-34-15,0-3-41 0,0-1-37 0,6-8-36 16,-12 9-262-16,12-9-518 0,-10 0 229 0</inkml:trace>
  <inkml:trace contextRef="#ctx0" brushRef="#br0" timeOffset="25840.33">15657-620 47 0,'4'-10'267'0,"2"0"-17"16,2 1-13-16,4 1-18 0,-2-3-14 0,2 3-14 15,-1 3-19-15,-1-5-13 0,3 5-14 0,-2-2-13 16,1 4-10-16,-2-1-15 0,4 2-7 0,2-3-9 15,-1 5-13-15,3-4-2 0,-8 8-5 0,4 0-4 16,-1-2-9-16,4 3-1 0,-4 2-9 0,0 1-3 16,-2 1-6-16,-2-2-6 0,-2 3 2 15,-1 4-3-15,2-2-3 0,-2 0-1 0,-3 2-1 0,1 1 0 16,-4-1-3-16,0 1 2 0,-4-2-1 0,1 1-2 16,-8-1-2-16,1-2-1 0,-5 2-1 0,1-2 5 15,0 0-10-15,-7 2 2 0,1-6-9 0,-1 4-22 16,-2-1-30-16,0 0-32 0,-1-4-34 0,6-1-36 15,-1 5-37-15,1-5-44 0,0-3-207 16,5-1-471-16,2 2 210 0</inkml:trace>
  <inkml:trace contextRef="#ctx0" brushRef="#br0" timeOffset="26094.89">15863-187 151 0,'0'0'275'0,"6"7"-16"0,-6-7-19 15,6 8-24-15,-6-8-13 0,4 10-16 0,-4-10-10 16,2 16-13-16,4-8-15 0,-5 2-12 0,-1-10-15 16,0 18-9-16,0-4-10 0,0 0-11 0,-1 0-6 15,-4-1-10-15,4 0-8 0,-1-2-7 0,-2 0-23 16,-2 1-27-16,0 1-38 0,0-2-40 0,1-1-40 15,-4-3-36-15,5-2-37 0,4-5-221 0,-12 6-435 16,12-6 193-16</inkml:trace>
  <inkml:trace contextRef="#ctx0" brushRef="#br0" timeOffset="26707.39">16437-644 199 0,'6'-7'251'0,"1"-7"-26"0,5 4-16 15,-1-1-18-15,5 4-15 0,-2 0-12 0,2 1-13 16,3 0-12-16,1 1-10 0,7-1-7 0,-4 2-10 0,4 1-1 15,-3-1-4-15,-4 1-3 0,-1 3-7 16,-1 0-9-16,-2 0-6 0,2 2-11 0,-6-1-9 16,-3 3-5-16,1-2-4 0,-1 4-5 0,-3-1-9 0,0 2 0 15,-6-7-2-15,6 18-6 0,-6-8 0 0,0-10 0 16,-10 25-1-16,2-12-6 0,-1 0-2 0,-2-1 1 16,-9 4-1-16,2-1-2 0,-3-1-4 15,1-1-13-15,-1-1-17 0,0-1-33 0,-3 2-32 0,7-7-31 16,-5 5-37-16,7 0-32 0,3-2-49 0,-1-2-191 15,2-3-454-15,2-1 202 0</inkml:trace>
  <inkml:trace contextRef="#ctx0" brushRef="#br0" timeOffset="26412.46">16525-619 102 0,'12'8'266'16,"-12"-8"-12"-16,0 16-10 0,-2-5-13 0,2 6-9 0,-3-4-11 15,3 11-15-15,0-1-10 0,0 1-12 0,0 1-9 16,-1-1-12-16,-1 2-6 0,-1 0-14 0,2 2-16 15,-1-2-5-15,1 0-13 0,-2-1-8 0,0-1-9 16,3 0-5-16,-3-3-11 0,2 2-5 0,-1-5-7 16,2-3-3-16,-4 1-3 0,2 0-20 0,2-2-19 15,-1-7-24-15,1-7-28 0,-3 18-31 0,3-18-26 16,-6 13-28-16,6-13-26 0,-3 7-23 0,3-7-37 16,0 0-232-16,0 0-483 0,0 0 213 0</inkml:trace>
  <inkml:trace contextRef="#ctx0" brushRef="#br0" timeOffset="27114.53">17007-339 280 0,'0'0'277'0,"-23"17"-16"15,14-11-21-15,0-2-12 0,0 10-17 16,-4-1-10-16,-2 5-16 0,-4-4-14 0,-1 4-15 15,4 1-11-15,0-1-12 0,1 3-12 0,1 0-11 0,4-6-7 16,1 2-10-16,0-3-11 0,-2 0-7 0,4 3-5 16,1-2-5-16,5-6-7 0,-4 3-4 15,4-1-9-15,1-11 0 0,1 20-3 0,4-10-4 0,2-3-3 16,2 3-3-16,3-2 0 0,1-1-11 0,5-3 0 16,-1 0-19-16,0 0-5 0,1-6-7 0,-1-2-3 15,1-1-2-15,-3 0-3 0,-3-3 1 0,-1 0 0 16,-5 3-2-16,-1-6 1 0,-5 11-4 0,4-16-8 15,-4 16-11-15,-12-15-11 0,5 8-17 0,-8 3-28 16,-3-3-23-16,2 4-25 0,-4 3-21 0,2-3-31 16,-1 6-231-16,-2-2-463 0,2 2 206 0</inkml:trace>
  <inkml:trace contextRef="#ctx0" brushRef="#br0" timeOffset="84682">17890-431 171 0,'0'0'214'0,"0"0"-14"0,0 0-15 0,0 0-12 16,0 0-16-16,0 0-5 0,0 0-14 15,0 0-10-15,0 0-6 0,0 0-10 0,0 0-6 0,0 0-5 16,0 0-5-16,0 0-7 0,0 0-3 0,0 0-3 16,0 0-9-16,41-3 1 0,-41 3-3 0,14-1-10 15,-14 1 0-15,18 1 0 0,-18-1-12 0,21-1-2 16,-10 2-6-16,3-1-4 0,-4-4-3 0,4 7-1 15,2-2-7-15,-1 2 1 0,4 0-8 0,1-2 1 16,-5-1-1-16,4 1-3 0,1 1 0 0,-6-2-3 16,4 1-4-16,3 3 0 0,-6-1-1 0,2-3 0 15,-3 1-2-15,0 0 4 0,1-1-6 0,-15 0-3 16,19 3-12-16,-19-3-15 0,18 3-20 0,-12-1-17 16,-6-2-25-16,9 5-9 0,-9-5-17 0,6 5-22 15,-6-5-23-15,0 0-46 0,0 0-173 0,0 0-408 16,0 0 181-16</inkml:trace>
  <inkml:trace contextRef="#ctx0" brushRef="#br0" timeOffset="84956.67">17984-190 10 0,'11'3'246'15,"4"-6"-15"-15,5 1-14 0,-2 4-11 0,0 1-17 16,7-6-14-16,-4 3-16 0,-2 3-16 0,8-8-14 0,-2 5-11 16,1 2-14-16,-10 1-12 0,2-3-8 15,1 0-14-15,-1 2-23 0,-3-2-27 0,0 2-23 16,-1-1-30-16,-2 1-29 0,-1 0-41 0,1-1-46 15,-12-1-166-15,15 7-342 0,-15-7 151 0</inkml:trace>
  <inkml:trace contextRef="#ctx0" brushRef="#br0" timeOffset="95276.82">19166-644 21 0,'0'0'209'0,"0"0"-14"0,-3-11-12 16,3 11-9-16,0 0-16 0,0 0-9 0,0 0-5 15,2-17-6-15,-2 17-6 0,0 0-2 0,0 0-7 16,0 0-5-16,1-14-7 0,-1 14-7 0,0 0-10 15,0 0-8-15,0 0-8 0,3-17-9 0,-3 17-5 16,0 0-9-16,3-7-6 0,-3 7-5 0,0 0-7 16,11-3-5-16,-11 3-1 0,10-4-3 0,-10 4-5 15,19 0-1-15,-7 0-2 0,3 5-3 0,-1-4-2 16,2 3-3-16,1 0-3 0,-1 0 2 0,-1 2-2 16,0 1-4-16,1-2 1 0,-2 3 1 0,-4-1 0 0,0 1-3 15,-2-1-2-15,-2 0-2 0,0 0 1 16,-3 3 1-16,-3-10-1 0,4 12 1 0,-2-2 2 0,-2-10-3 15,-2 17 2-15,2-17 1 0,-12 17-2 0,5-8 4 16,-5 2 0-16,0-5 1 0,2 3-1 0,-4-2 2 16,-2 2 3-16,5 0-2 0,-2-2 2 0,1 0 0 15,0-4-5-15,3 2 1 0,-1 1 1 0,4 0-2 16,6-6 2-16,-11 5-3 0,11-5-2 0,-9 9 4 16,9-9-6-16,-7 6 2 0,7-6-2 0,-6 5-3 15,6-5 2-15,0 0 2 0,-2 13 0 0,2-13 1 16,0 0-1-16,8 13 1 0,-8-13 0 0,12 7-3 15,-6-3 3-15,-6-4 0 0,12 14-2 0,-9-9 1 0,3 1-3 16,-6-6 2-16,13 6 0 0,-8 1-2 0,-5-7 1 16,8 9-1-16,-2-2 2 0,-6-7-3 15,11 14-1-15,-10-6 2 0,-1-8-2 0,6 12 4 16,-4-5-2-16,-2-7-1 0,4 16 2 0,-4-8-2 0,0-8 2 16,0 19-1-16,0-8 2 0,0-11 1 0,-9 19-2 15,6-8 2-15,-3 0-2 0,0 0 3 16,0-4 3-16,1 2-1 0,-1 2 1 0,-2-6 0 0,1 5-1 15,-1-4 3-15,-1 1-2 0,0 0 3 0,0-1-4 16,-1-1 3-16,-1 1-4 0,-2 1 3 0,3-2-4 16,-5 2-14-16,1-3-17 0,2 2-17 0,0-4-25 15,3-1-17-15,-2 3-29 0,11-4-15 0,-20 2-22 16,20-2-27-16,-13 0-212 0,13 0-423 0,-14-8 187 16</inkml:trace>
  <inkml:trace contextRef="#ctx0" brushRef="#br0" timeOffset="95721.85">19876-723 59 0,'-22'27'231'0,"10"-17"-12"0,3 4-8 16,-8 7-6-16,3-7-10 0,-7 7-9 0,6 2-9 0,-5-1-8 16,2-1-11-16,5 0-12 0,-2 4-10 15,-4 7-9-15,2-12-9 0,7 5-15 0,-2-4-7 0,5 1-10 16,1 0-7-16,0-7-8 0,6-1-5 0,-5 3-9 16,4-3-2-16,1 3-4 0,0-6-5 0,4-2-5 15,-1 3 2-15,10 1-4 0,-7-5-3 0,6 0-2 16,2 0 1-16,4-3-6 0,1-1-1 0,5 3-4 15,0-5 3-15,-3 3-3 0,-2-5-5 0,-3 0-2 16,4-1-2-16,-2-3 4 0,-3 2-2 0,-2-5-2 16,-2 5 1-16,-3-3-2 0,0 0-2 0,1-1 10 15,-9 6-6-15,7-15-1 0,-7 6-4 0,0 9-4 16,0 0 6-16,-12-22-9 0,3 15 4 0,-2 1-1 16,-6-1-7-16,1 3 0 0,-4 3 1 0,-1 0 4 15,2 0-2-15,-6 2-7 0,-1 0-15 0,7 0-16 16,1 3-17-16,-1-1-20 0,2 4-21 0,1-4-26 15,2 2-26-15,1 2-24 0,4-5-23 0,9-2-37 16,-13 10-194-16,13-10-458 0,0 0 204 0</inkml:trace>
  <inkml:trace contextRef="#ctx0" brushRef="#br0" timeOffset="96204.13">20283-609 28 0,'5'-4'294'0,"-5"4"-17"0,18-10-17 0,-5 6-17 16,0-2-19-16,2 0-10 0,3 3-12 0,0 1-9 15,-1-1-10-15,2 0-15 0,-1 2-8 0,1-3-13 16,1 4-11-16,-4 0-12 0,2 0-7 0,-3 0-15 15,-3 0 1-15,-12 0-19 0,21 0-9 0,-12 4-6 16,1-3-7-16,-10-1-8 0,13 3-6 0,-13-3-6 16,14 5-2-16,-14-5-4 0,12 7-3 0,-9-3-4 15,-3-4-4-15,6 8-1 0,-6-8-4 0,7 12 0 16,-2-6 1-16,-5-6-9 0,6 12 4 0,-6-12-7 16,3 17 5-16,0-8-4 0,-2-2 4 0,1 4-10 15,1 2 6-15,-2 1-3 0,1-4-1 0,-2 1 1 16,0-11-3-16,-3 27-1 0,0-11 5 0,0 1-3 0,-3 0 2 15,0 1-2-15,0-2 6 0,-2 0-1 0,2 0-3 16,-1-2 2-16,-4 2 6 0,2-1-8 16,2 1 3-16,-3 0-1 0,2-1 3 0,1-2 0 0,-2 1-3 15,0 1-4-15,0-2 1 0,1 0 1 0,1 0 1 16,-4-2 0-16,4 1-1 0,0-1 2 0,-1 2-6 16,1-2-18-16,1 0-21 0,0 0-24 0,0-3-19 15,-2 3-24-15,2-3-27 0,-4 6-38 0,2-5-34 16,1-1-35-16,0 0-61 0,-5-1-175 0,3-2-511 15,1-2 226-15</inkml:trace>
  <inkml:trace contextRef="#ctx0" brushRef="#br0" timeOffset="96433.51">20304-229 56 0,'0'0'293'0,"0"0"-23"0,3-10-21 0,-3 10-23 16,8-4-18-16,-8 4-15 0,14-4-15 0,0 2-10 16,-1-2-13-16,4 3-11 0,2 0-11 0,6 1-9 15,1-3-15-15,1 1-10 0,1 2-10 0,0 0-9 0,-1 0-5 16,3-4-10-16,-5 4-9 0,-1 0-23 0,-1 4-29 16,-5-8-38-16,-1 8-45 0,3-4-42 0,-1 0-48 15,-2 0-65-15,-5 0-161 0,4-5-429 0,0 3 190 16</inkml:trace>
  <inkml:trace contextRef="#ctx0" brushRef="#br0" timeOffset="96680.91">21139-507 100 0,'14'-5'263'0,"-4"2"-15"15,2-1-15-15,2-2-8 0,-1 1-22 0,6 3-6 16,-1-4-14-16,-1 2-12 0,2 0-17 0,2-1-11 16,-2 0-14-16,5 5-15 0,-3-4-5 0,-2 4-19 15,-2-2-4-15,1 2-13 0,-3-2-6 0,1 0-9 16,-6 1-16-16,-10 1-28 0,23 0-32 0,-13-2-26 16,-10 2-27-16,14 2-32 0,-14-2-27 0,10 3-30 15,-10-3-46-15,0 0-156 0,0 0-392 0,0 0 173 0</inkml:trace>
  <inkml:trace contextRef="#ctx0" brushRef="#br0" timeOffset="97081.32">21136-465 72 0,'-15'6'248'0,"15"-6"-18"0,-7 7-18 16,7-7-20-16,0 0-17 0,-12 6-12 0,12-6-13 15,-7 5-13-15,7-5-16 0,-6 10-7 0,6-10-12 16,-9 10-10-16,9-10-5 0,-5 10-8 0,5-10-9 0,-1 11-7 16,1-11-6-16,-3 14-3 0,3-14-4 0,3 12-5 15,-3-12-4-15,7 15-1 0,-1-7-6 0,3-1-2 16,1 2-1-16,4-1-3 0,1 3-2 0,-2-4-3 16,2 4 0-16,3-4 4 0,0 3 4 0,-2-2-1 15,2-1-1-15,-1 4-3 0,1-5-1 0,-4 3-2 0,0-3-2 16,-1 4-3-16,1-2-3 0,-2-1 1 15,-5-1-1-15,-1 3-5 0,2-5 0 0,-2 3-2 16,-6-7-1-16,7 11 1 0,-3-5-1 0,-4-6 1 16,2 14 4-16,-2-14 9 0,-2 14 0 0,2-14 4 0,-6 11 0 15,1-4-2-15,5-7 0 0,-11 10-3 16,2-5 1-16,0 1-2 0,-4-4-3 0,1 3 2 0,-2 1-5 16,5-1-4-16,-2-2-10 0,-7 2-19 0,7 0-16 15,-2-1-25-15,1-2-26 0,1 2-23 0,1-3-26 16,10-1-20-16,-18 3-19 0,18-3-42 15,0 0-182-15,-18-3-432 0,18 3 191 0</inkml:trace>
  <inkml:trace contextRef="#ctx0" brushRef="#br0" timeOffset="97433">21816-284 251 0,'8'4'233'0,"-8"-4"-21"0,0 0-16 0,0 0-10 16,1 15-11-16,-1-15-8 0,5 15-6 0,-5-7-3 15,0-8-6-15,6 17-7 0,-5-10-6 0,5 2-10 0,-3 2 2 16,2-5 1-16,2 3 0 0,4 2-1 0,-2-5 3 16,4 1-4-16,6-2-5 0,-4 1-8 15,11 1-2-15,-4-2-10 0,0-5-1 0,2 2-8 0,2-2 2 16,-7-1 1-16,5-2-12 0,4-2-6 0,-1-3-6 15,-8 1 3-15,4-1-13 0,-4-6-6 16,-2 2 2-16,-3-5 0 0,0 2-13 0,-2-1-2 0,-5 1-10 16,1-3-8-16,-7 2 1 0,2 1-8 0,-7-1-3 15,-2 1-8-15,-2 0-7 0,-14 1-18 0,0 1-18 16,-2 4-18-16,-6-1-14 0,0 6-22 0,-3 3-18 16,-6-2-33-16,-4 6-31 0,1 3-36 0,1 5-29 15,0-4-45-15,4 6-284 0,-2-3-611 0,1 0 271 16</inkml:trace>
  <inkml:trace contextRef="#ctx0" brushRef="#br0" timeOffset="5043.89">4030 1178 263 0,'0'0'280'0,"3"-10"-16"15,-3 10-21-15,0 0-22 0,0 0-24 0,0 0-21 16,0 0-16-16,0 0 0 0,0 0 3 0,0 0-4 0,2 36-4 16,1-17-3-16,-3-2 3 0,1 8-8 0,1 0 4 15,-4 1 3-15,4 2-9 0,-2-2-18 16,3 0 2-16,-3 0-11 0,0 5 0 0,0-6-11 0,-3 2-9 15,3-1-10-15,0 1-6 0,0-2-12 16,0-4 1-16,0-4-18 0,3 4 5 0,-3-5-9 0,0 2-4 16,0-1-2-16,-3-2-2 0,3 1-7 0,0 0-30 15,0-2-27-15,3 0-28 0,-3-7-17 0,0-7-22 16,0 0-23-16,-3 20-21 0,3-20-23 0,3 11-24 16,-3-11-36-16,0 0-41 0,0 0-307 0,0 0-612 15,28-24 271-15</inkml:trace>
  <inkml:trace contextRef="#ctx0" brushRef="#br0" timeOffset="5348.07">4363 1512 225 0,'0'0'230'0,"0"0"-13"0,0 0-14 0,0 0-12 15,0 0-20-15,0 0-9 0,0 0-9 0,0 0-5 0,0 0-4 16,-41 20-8-16,31-11-5 0,-5 5-4 0,0-3-1 15,-3 6-5-15,-3-3 0 0,2 3-5 0,0 1-7 16,-1 1-6-16,1-4-2 0,4-5-9 0,2 6-5 16,-2-4-9-16,0 2-8 0,4 4 0 0,2-4-5 15,-1-2-6-15,4 1-3 0,0-6-10 0,3 3 1 16,-2-2-5-16,5-8 0 0,-1 17-2 0,1-17-7 16,3 10 1-16,3-3-5 0,4 0 4 0,4-5-7 15,1-1 1-15,4 3-4 0,6-8-1 0,4 3-17 16,-1 1-21-16,-1-6-29 0,3 3-39 0,-3-3-37 0,-1 1-37 15,0-1-35-15,-2-5-29 0,-6 4-59 16,0 0-210-16,-2 0-531 0,2 0 236 0</inkml:trace>
  <inkml:trace contextRef="#ctx0" brushRef="#br0" timeOffset="5744.33">4664 1920 99 0,'0'0'255'0,"-3"8"-4"0,3-8-6 15,0 0-9-15,0 0-13 0,30 2-21 0,-17-4-18 16,4 2-13-16,-1-3-23 0,9 1-8 0,-1-2-14 15,3 1-15-15,-10 2-16 0,2-4-28 0,0 3-33 16,-5 1-36-16,-1-2-34 0,1-1-39 0,-4 3-35 16,2-1-44-16,-3-2-215 0,-9 4-399 0,15-8 177 15</inkml:trace>
  <inkml:trace contextRef="#ctx0" brushRef="#br0" timeOffset="5573.87">4683 1728 27 0,'14'-2'279'0,"-14"2"-3"15,18-2-8-15,-6 2-13 0,1-2-17 0,3-2-13 16,4 1-15-16,-1 1-12 0,7-3-9 0,-1 4-14 16,-9-2-17-16,10-1-7 0,-7 2-16 0,2 2-14 15,-2-1-13-15,4-2-6 0,-7 3-11 0,4-1-5 16,-4-1-11-16,3 2-7 0,-8-4-12 0,1 4-5 16,-12 0-31-16,19 0-20 0,-10 0-23 0,-9 0-23 15,0 0-20-15,10 6-24 0,-10-6-34 0,0 0-41 16,0 0-36-16,0 0-70 0,-29 20-159 0,12-11-465 15,2-3 206-15</inkml:trace>
  <inkml:trace contextRef="#ctx0" brushRef="#br0" timeOffset="6238.48">5326 1652 168 0,'3'-10'223'0,"-3"10"-16"16,3-14-11-16,2 7-19 0,-5 7-19 0,9-14-18 15,-2 4-13-15,2 1-9 0,0-2-7 0,-2 4-9 16,1 0-12-16,4-1-10 0,0 1-2 0,-2 5-5 15,1-3-4-15,-1 1-2 0,5-1-4 0,-6 4-2 16,4-4-5-16,-13 5-2 0,23-2 0 0,-10 2-2 16,-13 0 0-16,22 6 2 0,-11-5-2 0,-1 2-8 15,2 0 3-15,-3 4-8 0,2-4-9 0,-4 5 3 16,5 2-3-16,-7-2 1 0,-1 2 6 0,-3 3 1 0,2-1 1 16,-3 5-3-16,-3-3 3 0,2 5-6 15,-6-3 4-15,-1 8-4 0,-5 1-3 0,-4-4 5 0,5 0-6 16,-4 2-3-16,-3 0-1 0,-1-4-2 0,1 1-3 15,2-2-2-15,1 3 4 0,-3-3-5 0,2-6 1 16,5-3-10-16,-1 2 7 0,-1-3-4 0,4 1-2 16,1-2-1-16,2-3 6 0,7-4-6 0,-12 7 5 15,12-7-5-15,-8 6 2 0,8-6-6 0,0 0 8 16,0 0-9-16,0 0-2 0,0 0 2 0,0 0 2 16,27-17-3-16,-20 11-1 0,8 1-2 0,2 0 1 15,-1 0-5-15,4 1 6 0,-4-3-4 0,9 1 1 16,-1 1-2-16,2 0-3 0,-1 0-20 0,-1 5-8 15,-5-3-22-15,3 0-17 0,-5 2-21 0,-1 2-16 16,2-1-24-16,-1 3-26 0,-1 0-10 0,-3 2-36 16,1 0-215-16,-2-2-458 0,1 4 203 0</inkml:trace>
  <inkml:trace contextRef="#ctx0" brushRef="#br0" timeOffset="41764.02">5978 1890 262 0,'0'0'257'0,"6"-1"-16"0,-6 1-18 0,0 0-21 16,13-4-21-16,-13 4-14 0,0 0-15 0,0 0-10 0,0 0-10 15,0 0-3-15,0 0-9 0,0 0-1 0,6 12-2 16,-6-12-5-16,0 0-7 0,-3 17-11 0,3-17-7 15,-6 12-7-15,6-12-7 0,-10 19-8 0,4-8-8 16,-2 3-4-16,2 1-7 0,1-2-10 0,-4 3-13 16,1-1-29-16,2 2-32 0,-1 3-43 0,-7 2-37 15,2-3-45-15,5-2-67 0,-5-3-211 0,0 2-476 16,2-1 212-16</inkml:trace>
  <inkml:trace contextRef="#ctx0" brushRef="#br0" timeOffset="28977.06">6630 1475 164 0,'0'0'263'16,"0"0"-19"-16,12-5-15 0,-12 5-14 0,10-4-16 15,-10 4-13-15,0 0-13 0,0 0-12 0,16 0-6 0,-16 0-16 16,0 0 0-16,6 12-7 0,-6-12-10 16,11 11-8-16,-11-5-5 0,3 5-10 0,-3-11 5 0,3 20-7 15,-3-7-7-15,3 0-12 0,-3-2-2 0,0 3-11 16,0 3-4-16,0-3-4 0,0-1-4 0,0 0-9 15,0 3-2-15,3 0-2 0,-3-2-7 0,1-2-2 16,-2 3-1-16,1-4-4 0,0-11-1 0,1 15-4 16,-1-4-3-16,0-11 0 0,0 11 8 0,0-11-9 15,0 0-4-15,3 14 1 0,-3-14 2 0,0 0-4 0,0 9 5 16,0-9-3-16,0 0-3 0,0 0-4 16,0 0 10-16,0 0-10 0,20-20-5 0,-8 11 1 15,-5-2-7-15,2-3-8 0,1 1 0 0,2-1-2 0,2-7-3 16,2 3 4-16,-2-1-4 0,0 0 4 0,-3 6 0 15,-4-4-1-15,5 4 9 0,2 1-7 0,-2-1 4 16,-5 2 1-16,-1 4 0 0,0-1 2 0,2-1-1 16,-8 9 0-16,11-9 0 0,-9 3-2 0,-2 6-2 15,9-5 5-15,-9 5 2 0,0 0-3 0,0 0-1 16,0 0 12-16,16 9-10 0,-16-9-1 0,3 15 3 16,-3-4 5-16,0-11-1 0,0 23 0 0,0-10 3 15,0-3-2-15,0 5 1 0,0-4 0 0,-3 4-1 16,0-3-2-16,3-12 1 0,0 25 5 0,-3-15-8 15,3-10 8-15,-4 15-10 0,4-9 2 0,0-6 6 16,0 13 0-16,0-13-2 0,0 0 4 0,-3 12-4 16,3-12 0-16,0 0 5 0,0 0-3 0,0 0-4 0,0 0-9 15,0 0-7-15,0 0 2 0,0 0-6 16,0 0-9-16,19-28-3 0,-11 14-4 0,1 0-4 16,1 3-4-16,-1-3 0 0,-2 1 0 0,8-8 5 0,-4 7 1 15,2-1 2-15,-1-1 7 0,-4 3 1 0,4 0 3 16,1 2 2-16,-3 1 6 0,-1 0 5 0,-3 3 7 15,2 1 2-15,-8 6 9 0,12-8-1 0,-12 8 4 16,13-4 6-16,-13 4 4 0,11 1 10 0,-11-1 1 16,16 6 6-16,-7-1 4 0,-3 2-7 0,-2-1 6 15,2 5 2-15,0 0 2 0,2 3-2 0,-2-4-4 16,0 6-1-16,-2-1-4 0,2 2-3 0,-3-3-6 16,3 2-3-16,-1-1 1 0,-2 1 2 0,0-3-2 0,-3 0-7 15,3-2-7-15,0-1-23 0,0-2-18 16,-3-8-27-16,4 13-27 0,-4-13-35 0,0 11-24 15,0-11-30-15,0 0-27 0,0 0-65 0,0 0-196 0,0 0-504 16,0 0 223-16</inkml:trace>
  <inkml:trace contextRef="#ctx0" brushRef="#br0" timeOffset="29227.42">7760 1265 160 0,'0'0'292'16,"0"-11"-29"-16,0 11-24 0,0 0-15 0,0 0-11 16,0 0-13-16,-16 25-1 0,10-12-10 0,-2 2-6 15,-1 2-12-15,3 1-14 0,-1 3-4 0,-5 2-6 16,9 0-10-16,-7 0-6 0,4-2-16 0,-2 3-4 16,5-2-7-16,0-6-12 0,3 1-5 0,-3-1-17 15,3 8-3-15,0-7-5 0,-3-2-10 0,6 2 4 16,-3 0-26-16,0-4-30 0,0-4-24 0,3 4-32 15,-3 1-35-15,0-14-36 0,3 17-39 0,0-9-48 0,-3-8-78 16,5 11-197-16,-5-11-530 0,9 1 234 16</inkml:trace>
  <inkml:trace contextRef="#ctx0" brushRef="#br0" timeOffset="30092.34">8072 1328 107 0,'0'0'311'15,"9"-7"-10"-15,-9 7-18 0,0 0-19 0,6-5-21 16,-6 5-25-16,0 0-21 0,0 0-22 0,0 0-20 15,0 0-15-15,0 0 0 0,0 0-3 0,0 0-4 16,-6 29 7-16,6-14-7 0,-3-1 5 0,0 3 0 0,0 1-7 16,-2 0-12-16,2-2-3 0,-3 9-6 15,6-8-3-15,-3 4-6 0,3-3-8 0,-3-1-12 16,3 1-10-16,-3 0-12 0,3-2 7 0,-1-1-11 0,1-2-1 16,0 0-7-16,0-13-5 0,0 26-4 0,-2-13-17 15,4 1-34-15,-2-7-36 0,4 4-29 0,-4-11-28 16,0 13-29-16,0-13-31 0,3 11-32 0,-3-11-25 15,0 0-35-15,9 4-66 0,-9-4-195 0,0 0-563 16,0 0 249-16</inkml:trace>
  <inkml:trace contextRef="#ctx0" brushRef="#br0" timeOffset="30322.52">8321 1572 143 0,'0'0'260'16,"0"0"-11"-16,16-2-15 0,-16 2-11 0,0 0-18 15,14 6-10-15,-14-6-12 0,9 7-5 0,-3 0-6 0,-2 0-5 16,-1 4-7-16,0-1-8 0,0 0-9 0,-3 4-8 16,0 0-6-16,0-1-8 0,-3 0-8 15,0-1-1-15,3 2-12 0,-6 0-7 0,-1 0-13 0,4-1-12 16,-6 0-2-16,1 0-11 0,2-2-1 0,-1 2-10 16,-2-6-22-16,1 0-26 0,2 3-21 15,-2 1-24-15,-3-4-35 0,5-4-35 0,6-3-41 0,-16 11-36 16,13-8-35-16,3-3-267 0,0 0-540 0,0 0 239 15</inkml:trace>
  <inkml:trace contextRef="#ctx0" brushRef="#br0" timeOffset="30805.09">8691 1411 248 0,'6'-7'236'16,"-6"7"-15"-16,13-10-15 0,-5 2-11 0,-2 6-10 0,-6 2-7 16,13-10-8-16,-7 7-14 0,-6 3-14 0,12-9-14 15,-12 9-13-15,13-2-11 0,-13 2-6 0,0 0-12 16,17 2-6-16,-17-2-6 0,16 5-4 0,-13 1-8 15,-3-6-2-15,12 13-7 0,-11-5 2 0,2 2-9 0,0 3 0 16,0 2 2-16,0-1-1 0,-3-1-4 16,-3 5-2-16,3 0-3 0,0-1-1 0,-3 1 4 15,-4-2-8-15,1 1 5 0,-3-2-3 0,-4 7-5 0,1-8 2 16,1 0 0-16,-5 0 0 0,8-4-9 16,-3 5 0-16,-3-2-4 0,1 0 2 0,1-2-4 0,-2-3-2 15,5-2 4-15,-1 2-5 0,7-3-2 0,3-5-3 16,-12 9 2-16,12-9-4 0,-7 9 4 0,7-9 2 15,0 0-6-15,-6 6 4 0,6-6-3 0,0 0-4 16,0 0 2-16,22 3 1 0,-22-3-2 0,19 0-1 16,-2 0-3-16,-1-1 1 0,-1 1 3 0,3-2-4 15,0 4-1-15,1-4 4 0,-2 1-8 0,-1 0-6 16,0-2-15-16,4 6-11 0,-7-6-21 0,5 2-14 16,-18 1-28-16,21-2-24 0,-12-1-37 0,-2-2-36 15,-7 5-57-15,14-8-212 0,-8 1-503 0,-6 7 223 16</inkml:trace>
  <inkml:trace contextRef="#ctx0" brushRef="#br0" timeOffset="31071.24">9168 1162 11 0,'0'0'263'0,"0"0"-30"0,0 0-20 0,12-2-10 15,-12 2-8-15,0 0-15 0,13 28-5 0,-7-15-8 16,3 3-6-16,2 7-3 0,-4-2-15 0,2 7-3 16,-1 4-5-16,-1-4-7 0,2 8-7 0,-5-9-11 15,1 1-5-15,-2 0-10 0,-3 10-5 0,-3-13-6 0,1 1-16 16,-4-4 2-16,0 6-13 0,-2-4-6 16,-3 1-6-16,4-11-10 0,-2 8-22 0,-2-7-30 15,-4 0-35-15,5-4-41 0,-4 2-46 0,1-4-52 16,1-2-79-16,2-1-179 0,1-3-484 0,1 1 215 15</inkml:trace>
  <inkml:trace contextRef="#ctx0" brushRef="#br0" timeOffset="31317.29">9641 1570 55 0,'13'-4'272'0,"-13"4"-14"16,23-3-14-16,-9 2-12 0,0-3-16 0,8 5-16 16,-2-1-18-16,-1 0-12 0,11 0-9 0,-3 3-14 15,-3-2-17-15,5-1-4 0,-2 0-14 0,-1 2-13 16,0 1-9-16,0-5-10 0,-7 2-7 0,-1 0-11 16,0 0-23-16,-5 0-28 0,-1 0-29 0,-12 0-27 15,17 0-33-15,-17 0-32 0,13-3-51 0,-13 3-69 0,0 0-157 16,3-15-418-16,-3 15 186 0</inkml:trace>
  <inkml:trace contextRef="#ctx0" brushRef="#br0" timeOffset="31516.21">9942 1335 213 0,'-18'9'223'0,"18"-9"-7"15,-9 12-13-15,6-1-3 0,-3 2-5 0,0 3-7 16,2-1-12-16,-2 2-17 0,0 6-11 0,0-6-17 15,-2 5-10-15,4 1-14 0,-2-4-8 0,0-3-11 16,-1 6-7-16,-2-2-6 0,1-3-9 0,1-3-5 16,-1 3-10-16,-1-4-20 0,6 2-35 0,-4-5-38 0,2 1-42 15,1-4-50-15,4-7-49 0,-8 13-215 0,8-13-431 16,-3 5 191-16</inkml:trace>
  <inkml:trace contextRef="#ctx0" brushRef="#br0" timeOffset="32199.37">10473 1401 140 0,'9'-4'298'0,"-9"4"-23"0,0 0-29 0,0 0-27 16,0 0-21-16,0 0-21 0,0 0-13 0,13 15-8 15,-11-5-8-15,1 0-9 0,-2 1-11 0,1 4-6 16,-2 1-7-16,3-1-2 0,-6 2-8 0,6 0-2 0,-3-1-7 16,0 2-9-16,0-3-5 0,-3 1-6 15,6-1-13-15,-3 0-3 0,0-2-6 0,-3-2-6 0,3-11-4 16,-2 14-2-16,2-14-3 0,-1 14-3 0,1-14-3 16,-3 11-2-16,3-11-1 0,0 0-3 0,0 0-4 15,0 0-18-15,0 0-8 0,0 0-8 16,0 0-10-16,0 0-4 0,0 0-8 0,25-23-7 0,-13 14-2 15,-1-6-5-15,0 0 5 0,6-3 3 16,-1-4-5-16,1 5 2 0,-4-4 6 0,6 3 6 0,-8 3 3 16,1 2 3-16,0 2 5 0,0-2 8 0,-3 5 8 15,-3-2 6-15,1 7 4 0,-1-5-2 0,-6 8 0 16,8-7-4-16,-8 7 1 0,0 0 3 0,0 0-7 16,0 0 9-16,0 0 7 0,14 16 7 0,-14-16 3 15,0 19-3-15,0-8 4 0,-4 3 0 0,-1 1 3 16,0-2-2-16,0 3 2 0,1 2-1 0,-1-5-5 15,1 0 0-15,1 1-2 0,-3 1 0 0,4-7 2 16,-1 3-8-16,0 0 1 0,3-11-1 0,-1 14 0 0,1-14-5 16,-3 10 4-16,3-10-1 0,0 0-1 0,0 0 5 15,3 14-5-15,-3-14 1 0,0 0-3 0,15-4 0 16,-15 4-2-16,13-10-10 0,0 4 0 0,1-4-8 16,1-1-4-16,3 0 0 0,3 1-5 0,4-8 3 15,0 1-3-15,5-8 6 0,-6 6 0 0,1 3 2 16,-2 1-1-16,-1-1 2 0,-3 5-1 0,-1 1 7 15,-3 2 2-15,-1 2 11 0,-1-1 9 0,-2 3-8 16,-4 0-1-16,-7 4-1 0,18-2 0 0,-18 2 2 16,13 6 0-16,-10 1-2 0,5 0-4 0,-5 4 6 15,-3 2-1-15,1 0-2 0,4 0 1 0,-4 1 1 0,1 3 1 16,-2-1 1-16,1 0-4 0,-1 1 2 16,3-3 0-16,-3 2-8 0,0-2-16 0,0 1-24 0,0-6-28 15,2 2-29-15,-2-11-28 0,0 15-31 0,0-15-30 16,4 14-44-16,-4-14-234 0,8 6-503 15,-8-6 222-15</inkml:trace>
  <inkml:trace contextRef="#ctx0" brushRef="#br0" timeOffset="32470.09">11597 1230 287 0,'0'0'275'0,"0"0"-15"16,0 0-11-16,0 0-16 0,0 0-10 16,-37 20-8-16,25-4-9 0,-1 3-11 0,-1 1-13 15,2 0-10-15,-1 2-9 0,1 4-10 0,0-2-18 16,2 5-9-16,-2-5-10 0,3 3-16 16,-2 1-7-16,4-3-9 0,1 2-6 0,-1-1-11 15,1-5 1-15,4 2-5 0,-1 1-11 0,6-6-7 0,-1 0-22 0,-2-1-21 16,6 1-15-16,1-2-27 0,8 3-30 15,-2-1-40-15,1-4-51 0,4-3-54 0,3 2-100 0,2-2-176 16,4-1-531-16,0-7 236 0</inkml:trace>
  <inkml:trace contextRef="#ctx0" brushRef="#br0" timeOffset="35614.03">14798 1075 87 0,'0'0'281'0,"0"0"-26"0,0 0-23 0,-16 5-12 16,16-5-4-16,-6 9-10 0,3 2-11 0,-2 2-3 15,2 3-10-15,0 1-13 0,0 5-5 0,-1 2-4 16,1 1-7-16,3-1-8 0,-3 2-7 0,3-1-11 16,0-1-19-16,4 2 0 0,-2-2-13 0,1 1-5 15,-2-1 0-15,1-3-20 0,-2 2-5 0,0-5-4 16,1-3-10-16,-1 1-12 0,0-1-22 0,-1-1-20 15,1-4-24-15,0-10-23 0,-6 19-25 0,4-12-31 16,2-7-33-16,-6 13-29 0,6-13-30 0,0 0-53 16,-7 3-233-16,7-3-523 0,0 0 232 0</inkml:trace>
  <inkml:trace contextRef="#ctx0" brushRef="#br0" timeOffset="35929.38">14844 1094 196 0,'0'0'316'16,"-4"-19"-13"-16,2 13-19 0,2 6-23 0,0-17-21 15,0 17-23-15,3-14-19 0,2 7-21 0,1-3-11 16,3 0-17-16,-2 1-15 0,6 3-11 0,1-3-12 16,4 1-10-16,0 4-10 0,1-1-10 0,-1 0-9 15,7-2 2-15,-5 3-9 0,-1 2-10 0,2 2 2 16,-2 0-11-16,1 0 1 0,-1 3-7 0,-1 1-4 0,-5 2-5 15,2 0-1-15,-1 1-7 0,-7-2-1 16,5 6-1-16,-4-2-7 0,-1 6-2 0,-2-1 6 16,-5 2-5-16,0-2-2 0,-3-1-1 0,0 2 3 0,-3 0-3 15,-3 0 6-15,-2 1-10 0,-1-5 1 0,-3 6-5 16,-4 1-18-16,0-1-20 0,5-7-27 16,-2 0-22-16,-1 5-30 0,4-6-40 0,-2 2-41 0,2-4-40 15,-1 4-264-15,7-5-541 0,-1 1 240 0</inkml:trace>
  <inkml:trace contextRef="#ctx0" brushRef="#br0" timeOffset="36286.33">15138 1520 74 0,'-4'11'238'0,"4"-11"-12"0,-2 10-18 0,2-10-8 16,0 16-11-16,0-16-7 0,4 13-14 0,-1-6-6 16,-3-7-9-16,11 13-10 0,-8-7-9 0,4-1-10 0,-1 2-2 15,8-1-6-15,-4-1-12 0,2-3-4 0,3 4-10 16,1-2-5-16,2-3-9 0,0 3-8 0,-1-2-6 16,5-2-3-16,-6 0-8 0,2-6 1 0,-1 2-9 15,1-3-1-15,-3 0-4 0,-2 0-4 16,0 0-5-16,-1-3-2 0,0-1-4 0,-4 0-3 0,-4 0-3 15,-1-5-3-15,-1 1 2 0,-2 1 0 0,-3 1-3 16,-3-1-6-16,-2 0-1 0,-2 1 0 0,1 2-7 16,-6 3-8-16,1-3-12 0,-5 5-8 0,1-1-13 15,3 1-20-15,-3 5-14 0,5 1-16 0,-2 0-15 16,15 0-14-16,-24 1-21 0,15 1-14 0,9-2-37 16,-13 4-222-16,13-4-449 0,0 0 199 0</inkml:trace>
  <inkml:trace contextRef="#ctx0" brushRef="#br0" timeOffset="33662.68">11960 1354 234 0,'0'0'261'15,"-2"-12"-12"-15,2 12-12 0,0 0-15 0,0 0-12 0,0 0-8 16,2-17-10-16,-2 17-18 0,0 0-11 16,3-9-18-16,-3 9-7 0,9-11-17 0,-9 11-9 15,9-9-9-15,-3 5-10 0,-6 4-7 0,13-11-8 0,-5 8-7 16,2-1-9-16,-10 4 0 0,16-8-7 0,-5 3-6 16,-1 3-4-16,2 1-8 0,-12 1 0 0,24-3-5 15,-9 2-3-15,0-2 0 0,-3 3-10 0,3 0 1 16,-15 0 0-16,21 3-2 0,-9 1-3 0,-2-1-3 15,-4 2-1-15,1 0-3 0,1 2 3 0,-5 1 1 16,1 2 0-16,-4-10-2 0,-4 22 1 0,2-12 1 16,-5 6 2-16,-2-5-1 0,-3 1 1 0,0 1 1 15,-1 1-1-15,-1 0-5 0,-1-2 1 0,2 0 0 0,0-1 1 16,-4-1-4-16,8-3-4 0,-1 1 5 0,5-2-3 16,-4-2 0-16,9-4-2 0,-10 10 3 0,10-10 5 15,-11 7-12-15,11-7 5 0,-6 2 4 0,6-2-3 16,0 0-2-16,0 0-1 0,0 0 2 0,0 0-1 15,0 0-3-15,0 0 3 0,26 5-6 0,-26-5-3 16,21-1 3-16,-9 1 1 0,-12 0-4 0,28 0 7 16,-18-2-2-16,7-2 1 0,-1 4-1 0,1 0 1 15,0-3-6-15,-2 3 6 0,2 0-2 0,-4 0 5 16,2 0-8-16,-15 0 2 0,21 3 2 0,-14-3 1 16,-7 0-7-16,17 0 7 0,-17 0-2 0,4 7 3 15,-4-7 3-15,9 11-2 0,-7-4 9 0,-2-7 3 16,-2 16 11-16,2-16 2 0,-4 16-2 0,-2-9 1 15,0 4-4-15,-2 2-9 0,2-6 9 0,-1 3-2 0,1-2 10 16,-1-2-18-16,-2 5 5 0,-2-4-6 0,4-1 0 16,-2-1 3-16,0 2-15 0,9-7-21 0,-14 12-17 15,7-8-23-15,-2 0-28 0,9-4-25 0,-13 10-33 16,13-10-30-16,-14 7-29 0,14-7-28 0,-7 0-58 16,7 0-171-16,0 0-502 0,0 0 222 0</inkml:trace>
  <inkml:trace contextRef="#ctx0" brushRef="#br0" timeOffset="33912.03">12600 1532 70 0,'9'-2'304'0,"-9"2"-14"0,13-7-8 0,-13 7-19 16,9-6-25-16,-9 6-26 0,0 0-19 0,0 0-21 15,0 0-13-15,0 0-7 0,10 13-7 0,-10-13-6 0,-4 17-8 16,4-17 3-16,-12 26-7 0,5-11-12 0,1-2-10 15,-3 5-6-15,1-3-19 0,-4 1-4 16,2 3-8-16,-1-4-1 0,-1 5-8 0,2-6-7 0,0 1-3 16,-1-1-9-16,-2-3-18 0,5 4-20 0,1-6-19 15,1-2-16-15,1 3-22 0,1-3-23 0,4-7-20 16,-9 11-23-16,9-11-29 0,0 0-34 0,0 0-30 16,0 0-269-16,0 0-522 0,0 0 230 0</inkml:trace>
  <inkml:trace contextRef="#ctx0" brushRef="#br0" timeOffset="34310.49">13199 1027 17 0,'0'0'262'0,"0"0"-16"16,0 0-17-16,0 0-9 0,0 0-4 0,0 0-13 0,-25 25-14 15,11-11-6-15,1 4-16 0,-3 2-2 0,-1 4-7 16,2-1-12-16,-4 7-9 0,-5 2-6 0,3-1-10 16,3 1-10-16,5-7-4 0,-2 2-12 0,6-1-5 15,-4-2-7-15,2 0-8 0,4 0-3 0,1-3-10 16,4-2-5-16,-1-1-6 0,2-1-1 0,1-2-6 16,1 1-3-16,2-2-3 0,3-1 12 0,0-4-20 15,2 1-2-15,2 0-1 0,2-2-2 0,1-3-16 16,1 1 9-16,-2-5 1 0,1 1 3 0,-1-2-4 15,-12 0-1-15,22-3-6 0,-11-3 1 0,-2 1-5 16,-2-2 0-16,-1 1-1 0,-1-4 4 0,-2 2-18 0,-3 8 15 16,4-13-3-16,-4 13-9 0,-4-16 8 15,4 16 1-15,-15-13-3 0,6 10-5 0,-3-2-3 0,0 2-9 16,-1-1-13-16,-2 4-12 0,-2-2-20 0,2 2-18 16,-3 0-19-16,5 4-21 0,3-1-22 0,-2 0-27 15,0-2-32-15,12-1-24 0,-17 4-260 0,17-4-524 16,-10 3 232-16</inkml:trace>
  <inkml:trace contextRef="#ctx0" brushRef="#br0" timeOffset="34626">13471 1129 33 0,'0'0'228'0,"0"0"-10"0,0 0-8 15,3 31-6-15,-2-17-5 0,2 0-5 0,0 11-4 16,0 2-4-16,2-1-7 0,0 0-2 0,1 10-5 16,-1-9-13-16,-2 2-11 0,7 4 2 0,-7-4-12 15,2-1-12-15,-4-3-2 0,2-1-14 0,-1 0 2 16,-4-1-20-16,-1-5-9 0,2-2-14 0,-1 1 0 15,-2 0-8-15,-4-4-7 0,2 3-6 0,0-2-11 16,-1-3-26-16,-5 1-29 0,3-1-36 0,-3-2-49 16,0 0-46-16,-1-3-44 0,4-1-42 0,-3-3-271 15,12-2-546-15,0 0 242 0</inkml:trace>
  <inkml:trace contextRef="#ctx0" brushRef="#br0" timeOffset="34841.03">13863 1539 221 0,'16'-2'301'15,"4"-1"-15"-15,-1 0-13 0,6 2-23 0,2-3-21 16,0 2-29-16,1 1-15 0,4 1-16 0,-1-2-21 16,-1 1-11-16,0 1-14 0,0 0-11 0,-5 0-10 15,2 0-17-15,-8 0-23 0,1 1-31 0,-6-1-23 16,3 0-33-16,-8 0-40 0,-9 0-43 0,18-5-55 15,-18 5-72-15,7-11-153 0,-4 3-420 0,-3 8 186 16</inkml:trace>
  <inkml:trace contextRef="#ctx0" brushRef="#br0" timeOffset="35022.63">14118 1292 70 0,'-9'8'254'0,"3"-1"-4"16,-1 6-11-16,1-4-8 0,0 7-11 0,1 1-21 0,5 5-13 15,-1-4-7-15,1 6-17 0,1-3-12 0,2 2-18 16,-3 2-6-16,2-3-15 0,2 2-13 0,-2 1-8 16,-2-2-5-16,1 0-10 0,-1 1-21 0,-1-2-34 15,-4-4-48-15,-1-1-51 0,-3 3-59 0,2-5-82 16,-4-3-191-16,2 2-446 0,-3 0 197 0</inkml:trace>
  <inkml:trace contextRef="#ctx0" brushRef="#br0" timeOffset="36880.19">15930 1027 285 0,'0'0'278'0,"9"-18"-21"0,-3 10-19 0,1 1-21 16,2 0-20-16,3-2-20 0,8 6-8 0,-4-3-16 15,3 2-18-15,1 0-6 0,-1 1-10 0,2-1-13 16,4 4-5-16,1 1-8 0,-7-2-5 0,0 2-12 0,-2 2-7 16,-1-2-11-16,-2 5 0 0,-4-2-8 0,1-1-5 15,-1 4-8-15,-1 1 0 0,-3 1-4 0,-2-2-1 16,-1 4-3-16,-3-11-6 0,-4 24 2 0,-4-7-3 15,1-3-4-15,-5-3 4 16,0 0-3-16,-4 7-1 0,-1-5-4 0,-4 2-17 0,2-2-21 0,-5 1-27 16,2 0-40-16,1 0-31 0,6-7-48 0,2 3-33 15,-1-2-258-15,4-6-499 0,1 4 221 0</inkml:trace>
  <inkml:trace contextRef="#ctx0" brushRef="#br0" timeOffset="36612.98">15942 1058 175 0,'0'0'321'0,"4"-9"-20"0,-4 9-26 16,0 0-31-16,9-5-24 0,-9 5-23 0,0 0-16 16,0 0-15-16,0 0-9 0,17 25-12 0,-14-10 1 15,1 1-2-15,2 4-6 0,-4 4-7 0,4 3-1 0,-6 1-11 16,6-3-12-16,-5-2-5 0,5 4-16 16,-3-1 1-16,1-1-14 0,1 2-4 0,-2-2-11 15,-3-4-3-15,1 7 1 0,2-12-12 0,-3 0-1 0,0 0-24 16,2-2-24-16,-7-3-12 0,4 0-18 0,1-11-22 15,-6 20-17-15,4-14-31 0,2-6-27 16,-7 11-25-16,7-11-25 0,-10 5-37 0,10-5-45 0,0 0-193 16,0 0-496-16,-17-16 220 0</inkml:trace>
  <inkml:trace contextRef="#ctx0" brushRef="#br0" timeOffset="37388.67">16313 1409 146 0,'0'0'288'0,"0"0"-22"16,0 0-20-16,0 0-24 0,0 0-21 0,0 0-12 0,0 0-21 15,0 0-17-15,20-29-15 0,-10 26-11 0,-3-3-12 16,2 1-11-16,2 1-15 0,-1 2-4 0,4-6-10 16,-2 5-4-16,1-1-9 0,-2 1-5 0,3 0-10 15,-14 3-4-15,21 0-4 0,-10-3-2 0,-11 3-4 16,22 0-2-16,-14 3-4 0,2 0-5 0,-10-3-3 16,16 3 1-16,-16-3-4 0,12 7-1 0,-7-3-1 15,-2 6-3-15,-3-10-2 0,1 14 3 0,-1-14-3 0,-3 18 1 16,-1-5 1-16,-2-2-3 0,-2 3 1 15,-1 1 6-15,-2-3-4 0,-1 0 1 0,1 1 0 16,-5 0-3-16,2-2-1 0,-2 0 5 0,4 0-5 0,-1-1 2 16,1-2-5-16,0-1 3 0,3-1-2 0,-2 1 3 15,4-3-1-15,7-4 1 0,-9 7-3 16,9-7 3-16,-8 5 0 0,8-5-2 0,0 0 2 0,0 0-3 16,0 0 4-16,0 0-3 0,0 0-2 0,0 0 1 15,0 0-2-15,29 2 3 0,-17-2-2 0,4-1 0 16,2 1-5-16,0 0 5 0,3 1 0 0,-2-1-5 15,5 3 2-15,-2-3 0 0,-2 0 1 0,1-3-2 16,4 6 0-16,-7-2 0 0,-2-1-14 0,1 2-14 16,-1-1-22-16,-5-1-24 0,-11 0-21 0,18-1-28 15,-18 1-27-15,14-2-43 0,-14 2-244 0,11-8-474 16,-5 1 210-16</inkml:trace>
  <inkml:trace contextRef="#ctx0" brushRef="#br0" timeOffset="37766.27">17153 976 47 0,'0'0'239'0,"0"0"-19"0,0 0-25 0,0 0-15 16,0 0-12-16,0 0-4 0,0 0-4 0,0 0 0 15,0 0-5-15,6 27-5 0,-6-12 2 0,3 2-11 16,-3-1-1-16,1 10-9 0,2-2-9 0,-3 4-6 16,2 0-1-16,-2 1-7 0,0-3-11 0,-2 10 0 15,5-10-15-15,0 1-5 0,-3-3-4 0,2 0-6 16,-2 1-9-16,0-2-4 0,0-5-10 0,0-4 0 15,-2 3-2-15,-1-3-6 0,0 0-9 0,0-4-3 16,2 1-15-16,1-11-18 0,-2 15-19 0,2-15-20 16,-1 13-17-16,1-13-24 0,-6 9-25 0,6-9-28 0,0 0-33 15,0 0-25-15,0 0-61 0,0 0-167 0,0 0-463 16,-20-33 206-16</inkml:trace>
  <inkml:trace contextRef="#ctx0" brushRef="#br0" timeOffset="38043.36">17127 916 49 0,'8'-11'266'0,"4"1"-17"0,0 0-13 0,3 2-14 16,1-2-19-16,1 2-12 0,-1-1-14 0,3 2-14 16,1 3-14-16,1 0-10 0,4-2-6 0,-7 3-2 15,1 1-13-15,1 2-10 0,-5 0-9 0,-1 0-6 16,0 0-15-16,-14 0-5 0,21 2-11 0,-12 1-6 15,0 1-6-15,-9-4-2 0,12 8-5 0,-11-1-3 16,-1-7-1-16,-1 15-5 0,1-15-6 0,-11 14 2 16,4-1-6-16,-2-8 1 0,-2 8-1 0,-2-5-6 15,-1 4-1-15,0 1-8 0,-1-2-20 0,-9 6-31 16,3-7-29-16,1 5-34 0,1 0-38 0,1-4-43 16,8 0-64-16,-7-4-186 0,7 3-473 0,2-2 209 15</inkml:trace>
  <inkml:trace contextRef="#ctx0" brushRef="#br0" timeOffset="38502.48">17466 1415 51 0,'0'0'340'0,"0"0"-25"16,0 0-27-16,0 0-30 0,0 0-20 0,0 0-19 16,-27 13-15-16,15-6-10 0,5 0-8 0,-5 4-15 15,0 0-10-15,1 0-17 0,0 3-9 0,3-1-10 16,1 1-12-16,-4 1-12 0,5-5-9 0,2 4 1 0,-1-1-17 15,4-2-5-15,1 0-6 0,-3 3 0 16,7 0-9-16,1-4-5 0,2 4 1 0,2-4-4 16,3 1-12-16,0-1-2 0,1-3 2 0,2-3-3 0,3 4-3 15,-1-3-6-15,-2-2 1 0,2-1-9 0,-2-2-4 16,2-2-8-16,-4-5-10 0,-4 1-14 16,2 0 0-16,-5-1-15 0,-3-1-5 0,-3 8-13 0,4-17-17 15,-4 17-22-15,-12-22-21 0,5 15-16 0,-7-3-27 16,-2 1-26-16,1 2-31 0,-1 1-40 0,-8-3-211 15,4 6-501-15,4 0 221 0</inkml:trace>
  <inkml:trace contextRef="#ctx0" brushRef="#br0" timeOffset="85871.22">18277 1360 102 0,'0'0'266'0,"14"6"-15"0,-4-2-14 16,-1-3-24-16,9-1-13 0,3 3-25 0,4-3-15 0,1 4-17 15,0-2-11-15,1-2-14 0,0 4-20 16,0-3-34-16,-8 1-38 0,-4 2-41 0,5-4-44 0,-1 0-54 16,-3 3-75-16,-4-3-114 0,2 0-327 0,-1-3 144 15</inkml:trace>
  <inkml:trace contextRef="#ctx0" brushRef="#br0" timeOffset="85669.7">18294 1124 168 0,'13'2'246'0,"-13"-2"-15"0,17 2-14 0,-17-2-14 16,26-2-15-16,-6 2-13 0,1 0-13 0,9 0-9 0,-4 3-12 15,3 0-12-15,-2-3-8 0,4 4-16 0,-3-4-7 16,2-3-14-16,-3 7-2 0,0-4-12 16,-8 2-12-16,2-4-3 0,-5 2-7 15,1 0-3-15,-2 2-11 0,-3-2-18 0,-12 0-19 0,19 0-25 0,-19 0-22 16,13 1-30-16,-13-1-24 0,9 3-31 0,-9-3-28 16,0 0-62-16,0 0-116 0,0 0-368 0,0 0 163 15</inkml:trace>
  <inkml:trace contextRef="#ctx0" brushRef="#br0" timeOffset="101280.36">19396 985 284 0,'-5'-9'281'15,"5"9"-14"-15,0 0-21 0,-6-13-19 0,6 13-18 16,-4-9-13-16,4 9-10 0,0 0-11 0,-5-10-17 15,5 10-11-15,0 0-11 0,-1-14-13 0,1 14-10 16,0 0-12-16,0 0-14 0,0-13-5 0,0 13-11 16,0 0-4-16,10-9-11 0,-10 9-9 0,18-5-2 15,-6 5-2-15,2-4-8 0,1 4-4 0,0 0-3 16,-4 4-4-16,-11-4-6 0,21 2 4 0,-9 1-8 16,0 1 0-16,0-2-2 0,-3 3 0 0,0 0-6 15,1-1 4-15,-2 2-4 0,-8-6 2 0,13 7-3 0,-7 0-2 16,-1 0 0-16,-5-7 0 0,7 14 0 0,-7-14 3 15,2 9-4-15,-2-9 0 0,-2 12-2 0,2-12 4 16,-4 17-2-16,4-17 1 0,-9 11 0 0,3-2 0 16,1-3-2-16,-2 4 3 0,1-4-1 0,-2 0 1 15,1 2-2-15,0-2-1 0,-1 2-2 0,2-1 1 16,-1-2 6-16,7-5-4 0,-14 12 0 0,14-12-2 16,-9 7-4-16,9-7 7 0,-7 11-3 0,4-6 1 15,3-5-5-15,-6 8 3 0,6-8 1 0,-6 11 0 0,6-11-2 16,-2 8 0-16,2-8 4 0,0 0-2 0,0 13-1 15,0-13-1-15,0 0 1 0,3 14-1 0,-3-14 3 16,6 8 1-16,-6-8-2 0,12 8-2 0,-6-3 2 16,0 1 0-16,2-1 1 0,-8-5-2 15,13 9-1-15,-5-3-3 0,-5 3 2 0,3-6 2 0,-6-3 1 16,7 11-3-16,-1-4 2 0,0 3 1 0,-2-3-3 16,2 2 1-16,-6-9 2 0,6 16 2 0,-4-8-2 15,-2-8 0-15,0 18-2 0,0-18 4 0,1 16 1 16,-1-16 0-16,-3 15 0 0,-3-9 2 0,6-6-1 15,-10 14 5-15,2-8-5 0,0 1 5 0,-3 0-3 16,-1 0-4-16,-3-3 2 0,2 2 4 0,-1-2-3 16,1 1 0-16,-2-3-4 0,3 2-15 0,0-3-18 15,0 0-25-15,12-1-26 0,-21 4-26 0,12-3-33 16,9-1-29-16,-16 0-33 0,16 0-80 0,0 0-149 16,-13-6-470-16,13 6 208 0</inkml:trace>
  <inkml:trace contextRef="#ctx0" brushRef="#br0" timeOffset="101947.89">19819 1151 37 0,'0'0'294'0,"0"0"-17"0,2-11-16 16,-2 11-16-16,1-9-15 0,-1 9-24 0,6-15-19 15,-1 10-10-15,-5 5-5 0,9-13-15 0,-3 4-11 16,0 2-14-16,0-1-10 0,0 0-15 0,1 0-5 0,1 1-8 16,-1 0-8-16,3-4-10 0,4 3-13 0,-4 1-2 15,1 0-7-15,1 5-1 0,-3-4-11 0,3 4-2 16,-3-3-7-16,-9 5-6 0,19-3-2 15,-10 3-2-15,-9 0-2 0,18 0-3 0,-18 0-8 16,15 3 3-16,-15-3-2 0,13 4-7 0,-7-1 1 0,2 3 3 16,-8-6-1-16,10 12-4 0,-9-1-1 0,4-3-1 15,-5 4 4-15,1-1 4 0,-1 1-6 0,-1 2 2 16,1 1 1-16,-5-3-1 0,2 4-2 0,-1-2-1 16,-3 2 1-16,-4 0 3 0,4-1-5 0,-4 1 4 15,-1-1-2-15,0 4-3 0,-3-1 6 0,2-3-3 16,0-1-3-16,-1 3 2 0,1-6 1 0,1 0-2 15,0 2 4-15,0 0-1 0,2-2 0 0,-1-3-1 0,4-2 0 16,-1 1-3-16,2 2 5 0,6-9-4 0,-9 9 0 16,9-9 0-16,-10 6 3 0,10-6 0 0,-8 6 5 15,8-6-6-15,0 0-1 0,-4 9 1 0,4-9 2 16,0 0 1-16,0 0 3 0,0 0-2 0,0 0-8 16,0 0 3-16,0 0 2 0,0 0-2 0,33 1-4 15,-21-1 2-15,1 0 2 0,2 0-4 0,4-1 2 16,1 1 0-16,5 1 6 0,-6 0-6 0,7 0 2 15,-7 2-1-15,-1-2 0 0,4 2 4 16,-2 0-4-16,-4-2 2 0,2 2 3 0,2 0 1 0,-7 1 5 16,3-4 3-16,-4 1 5 0,-12-1-4 0,21 2 4 15,-10-2 2-15,-11 0-7 0,15 4 2 0,-15-4-5 0,11 1 4 16,-11-1 9-16,0 0-14 0,14 1-4 16,-14-1 0-16,0 0-22 0,0 0-23 0,0 0-22 0,0 0-28 15,0 0-22-15,9 4-32 0,-9-4-35 0,0 0-41 16,0 0-60-16,0 0-207 0,0 0-526 0,0 0 234 15</inkml:trace>
  <inkml:trace contextRef="#ctx0" brushRef="#br0" timeOffset="105856.44">20604 905 45 0,'-8'-7'280'15,"8"7"-5"-15,-7-8-22 0,7 8-20 0,0 0-20 16,-6-9-17-16,6 9-18 0,0 0-18 0,0-14-13 15,0 14-14-15,0 0-14 0,0 0-12 0,6-15-15 16,-6 15-7-16,10-6-9 0,-4 1-10 0,-6 5-5 16,14-1-5-16,-4-4-7 0,-10 5-9 0,20-2-4 15,-11 2-2-15,-9 0-3 0,20 2-5 0,-20-2-2 0,20 0 2 16,-8 5-10-16,3-2-4 0,-5 0 2 16,-1 3 0-16,-3-1-3 0,0 2 0 0,1 0-6 0,-1-1 2 15,-6-6 0-15,8 18 3 0,-7-8-5 0,2 1 1 16,-3-11-5-16,-3 18 6 0,3-7-4 15,0-11 0-15,-4 20-2 0,-1-10 3 0,1-2-4 0,-2 5 3 16,2-6 0-16,-1 4 1 0,-1-1-2 0,3-2 1 16,-3-2 0-16,6-6 2 0,-7 14-7 0,1-8 6 15,6-6-2-15,-6 15-2 0,1-11 2 0,5-4-2 16,0 0 2-16,-3 13 2 0,3-13-1 0,0 0-4 16,0 15 4-16,0-15-3 0,3 11 0 0,-3-11 2 15,8 13 1-15,-2-6-6 0,-2 0 2 0,2 0 1 16,0 0 0-16,-1-1 2 0,1 5-2 0,0-4 1 15,-1 0-4-15,1 4 5 0,0-4-2 0,2 4-1 0,-2-1-1 16,0-1 5-16,1-1-3 0,-1 2 1 0,-3-3-1 16,2 3 1-16,-2-2 2 0,1 2 3 0,1-2-1 15,-5-8 0-15,6 16 1 0,-5-8 4 0,1 0 1 16,-2-8 0-16,4 15 5 0,-4-15 4 0,-3 12 3 16,3-12-1-16,-4 15 7 0,-1-6-1 0,5-9-3 15,-12 11-2-15,3-8-3 0,2 4-1 0,-4-3-2 16,2 2-5-16,-4-1 0 0,0-1-17 0,-1 2-28 15,2-5-21-15,0 0-29 0,0 0-25 0,2 3-24 16,10-4-36-16,-20-4-37 0,20 4-255 0,-16-7-498 16,13 2 221-16</inkml:trace>
  <inkml:trace contextRef="#ctx0" brushRef="#br0" timeOffset="106252.46">21141 885 62 0,'0'0'236'0,"13"-8"-19"0,-4 6-14 0,-9 2-12 16,23-4-16-16,-9 3-8 0,1-2-9 0,-1 2-4 15,5-1-11-15,-4 2-6 0,1 0-9 0,4 2-5 16,-5 2-12-16,0-3-8 0,1 0-7 0,-1 2-3 15,-6 3-12-15,1-4-6 0,-1 3-3 0,-1-1-6 16,1 1 0-16,-9-5-1 0,13 15-6 0,-10-8 11 16,3 2-5-16,-4 0 9 0,2 1-4 0,-4 4 1 15,0-3-2-15,2 6-12 0,-2-4 16 0,-2 3-5 0,2-2 6 16,-1 2-2-16,-4 0-4 0,4 0-11 16,-1 1-4-16,-2-3 0 0,4 4-7 0,-5-3 1 15,2 1-10-15,2-1-2 0,-2 2-8 0,1 0 3 0,-2-1-4 16,2 0-1-16,-4 1 1 0,5-3-1 0,-5 4-2 15,1-1-9-15,1-1-19 0,-5 1-21 0,2-2-31 16,-8 3-25-16,4-4-27 0,-2 0-36 0,2 0-35 16,-8-1-34-16,4-5-34 0,0 2-73 0,5-5-171 15,-1-3-532-15,1 2 235 0</inkml:trace>
  <inkml:trace contextRef="#ctx0" brushRef="#br0" timeOffset="106473.3">21200 1271 235 0,'0'0'293'0,"8"-10"-22"0,2 7-16 0,-10 3-20 0,18-8-14 16,-6 6-17-16,3-5-8 0,1 3-20 0,-1 2-13 16,3-3-14-16,2 2-16 0,-1 1-15 0,8 2-9 15,-3-2-9-15,1 3-18 0,2-1-2 0,-2 0-19 16,4 0-30-16,-4 1-29 0,-6-1-47 15,2 5-37-15,-1-5-45 0,-1 0-45 0,2 0-89 0,3 0-144 16,-3-5-438-16,-2 3 193 0</inkml:trace>
  <inkml:trace contextRef="#ctx0" brushRef="#br0" timeOffset="106732.26">22104 1027 11 0,'12'-3'286'0,"-3"-1"-18"0,8 1-14 0,-1-1-17 0,2 0-10 15,3 2-5-15,4-3-18 0,-6-1-7 0,7 3-14 16,2-1-17-16,-1-2-11 0,-2 5-12 0,2 1-24 16,-1-3-6-16,-6 3-10 0,0-1-9 0,7 1-7 15,-11 0-11-15,2-6-8 0,0 6-6 0,-5 3-11 16,-2-3-13-16,1 0-22 0,-12 0-27 0,18 1-28 15,-18-1-25-15,10 3-15 0,-10-3-15 0,0 0-28 16,0 0-37-16,0 0-32 0,0 0-247 0,-22 15-473 16,22-15 211-16</inkml:trace>
  <inkml:trace contextRef="#ctx0" brushRef="#br0" timeOffset="107050.74">22134 1087 225 0,'0'0'230'0,"-13"3"-14"0,13-3-15 16,-11 7-15-16,11-7-18 0,0 0-12 0,-12 4-13 0,12-4-10 16,0 0-4-16,0 0-3 0,-6 8-6 0,6-8-5 15,0 0-4-15,0 0-7 0,0 0 1 0,3 15-3 16,-3-15-9-16,8 9 0 0,-8-9-11 0,12 13-4 16,-5-6 1-16,2 0-8 0,-1 1-8 0,3 2-6 15,1 0-8-15,-3 1 6 0,5 2-9 0,-1-2-4 16,1 1-5-16,-2 0-5 0,1 2-3 0,-1-3 1 15,0-1-6-15,-3 5-2 0,3-2-1 0,-5 0-2 16,-1-5-2-16,0 1 0 0,3 0-3 0,-4 2-2 16,2-1 2-16,-6 0-3 0,4-3 0 0,-4 3 1 0,-1-10 1 15,-3 18-2-15,3-18 2 0,-6 17-3 16,-1-7-1-16,-6-1 8 0,-2-1-24 0,1 1-32 16,1 0-42-16,-11-2-36 0,-3 1-53 0,8-5-62 15,-7 4-290-15,1-3-564 0,-2 0 249 0</inkml:trace>
  <inkml:trace contextRef="#ctx0" brushRef="#br0" timeOffset="6893.94">3921 2870 39 0,'5'-6'255'16,"-5"6"-15"-16,0 0-14 0,0 0-19 0,0 0-20 15,0 0-17-15,0 0-2 0,0 0-2 0,0 0 6 16,6 27-7-16,-5-13 0 0,5 2-9 0,-4 6-2 16,-2 3-4-16,0 3-5 0,4 1-7 0,-2 5-4 15,-1-7-12-15,2-2-9 0,-3 4-7 0,0-3-9 16,2 2-10-16,-1-3 5 0,-2 0-17 0,2 1-6 15,-2 0-13-15,-1-5-4 0,2 2 0 0,-3-4-8 16,2-3 2-16,-1 0-4 0,2-1-22 0,-1 0-28 0,-2-4-25 16,3-11-20-16,0 16-27 0,0-16-26 0,0 15-23 15,0-15-34-15,0 0-42 0,0 0-42 0,0 0-268 16,0 0-557-16,29-23 246 0</inkml:trace>
  <inkml:trace contextRef="#ctx0" brushRef="#br0" timeOffset="7172.93">4285 3167 6 0,'0'0'254'0,"0"0"-6"0,0 0-8 0,-36-3-9 15,20 9-18-15,1-2-13 0,0 4-19 0,-3 2-5 16,0-4-14-16,-3 8-6 0,5-3-14 0,-6 0-7 16,4 2-6-16,1 0-3 0,2-2-12 0,2 1-9 15,1 1-4-15,-3 0-13 0,3 2-4 16,5-1-8-16,-1-1 0 0,-2 2-8 0,4-5-9 0,1 4 3 15,3-4-2-15,0 0 1 0,-2 2-8 0,4-12 4 16,3 20 3-16,0-10 2 0,2 2-1 0,1-1-2 16,6-4 1-16,0 3-15 0,3-3-2 0,5-1 2 15,2 1-4-15,-3-3-10 0,7-1-5 0,-1-3-24 16,-1 0-25-16,4 0-36 0,-4-2-40 0,1 1-45 16,-5-2-47-16,5-1-60 0,-2-3-84 0,2-3-181 0,-4-1-559 15,0 0 247-15</inkml:trace>
  <inkml:trace contextRef="#ctx0" brushRef="#br0" timeOffset="7576.96">4609 3570 138 0,'0'0'264'0,"0"0"-13"0,0 0-9 15,25 6-16-15,-7-10-19 0,6 3-18 0,1-2-11 16,4-4-13-16,0 1-12 0,0 1-19 0,1-1-11 16,-1 5-14-16,-3-2-13 0,-2-1-27 0,-2-2-29 15,-7 6-31-15,-2-4-38 0,-4 2-31 0,5 1-31 16,-5-5-42-16,-9 6-76 0,13-5-137 0,-13 5-373 15,8-4 165-15</inkml:trace>
  <inkml:trace contextRef="#ctx0" brushRef="#br0" timeOffset="7402.33">4668 3348 227 0,'15'-3'296'0,"-3"2"-8"0,-12 1-9 15,29-4-9-15,-10-3-22 0,5 5-23 0,0-2-9 16,6 4-18-16,-4-6-18 0,3 3-17 0,-2 2-14 15,4-2-16-15,-6 2-12 0,-4 0-12 0,-1-2-13 16,2 1-7-16,-6-2-12 0,-1 3-15 0,0 0-17 16,-3 1-21-16,-12 0-30 0,19 1-22 0,-19-1-18 15,9 0-16-15,-9 0-25 0,0 0-28 0,0 0-25 16,0 0-39-16,-16 22-46 0,0-15-210 0,1-4-470 16,-12 8 207-16</inkml:trace>
  <inkml:trace contextRef="#ctx0" brushRef="#br0" timeOffset="8240.86">5423 3120 55 0,'0'0'282'0,"-9"-10"-8"16,9 10-17-16,0 0-16 0,0-11-15 0,0 11-18 16,0 0-23-16,0 0-13 0,3-16-13 0,-3 16-14 15,8-10-10-15,-8 10-11 0,12-7-13 0,-5 1-11 16,2 2-9-16,-2 0-7 0,-7 4-11 0,20-3-4 16,-8 1-4-16,-12 2-6 0,22 1-4 0,-8 6-7 0,-3-5-1 15,3 1-6-15,-7 3-5 0,7-1 0 16,-2 2-5-16,-5-2-5 0,-1 2-2 0,3 0 0 15,-4 0-4-15,-1 0-3 0,0 10 2 0,-4-17-4 0,3 12 1 16,-3-1-6-16,-6 1 1 0,3-3-1 0,-1 1 1 16,-2 2 2-16,-3 0-3 0,5-4-3 15,-10 1 5-15,8 2-3 0,-3-5-4 0,3 2-1 0,-1 0 1 16,1 1 0-16,6-9 4 0,-8 6-9 0,8-6 6 16,-6 8-4-16,6-8 1 0,0 0-3 0,-5 11 5 15,5-11-3-15,0 0-1 0,0 0-4 0,14 6 5 16,-14-6-4-16,0 0 0 0,24 0 2 0,-15 2 1 15,5-2-3-15,-14 0 3 0,25 0-1 0,-12 0 5 16,1 0-7-16,1 3 2 0,1-2 0 0,1 0 1 16,-7 3 0-16,2-2 5 0,-2 1-8 0,-2-1 4 15,4 2-2-15,-6 2-1 0,-6-6 4 0,13 10 0 16,-8-2 4-16,-2-2 9 0,-3-6 1 0,1 15 6 16,-1-4-6-16,0-11 12 0,-9 19 3 0,3-6-9 15,-7-3 2-15,-1 2-1 0,-1-1-10 0,-1 2 8 16,0 1-5-16,-8-3 0 0,1 0-6 0,6-2-12 0,0 0-18 15,-1-3-17-15,0 1-23 0,2 0-24 0,0-3-32 16,-1 3-26-16,1-1-32 0,1-2-35 16,0-3-49-16,3 2-231 0,12-3-528 0,-19-1 234 0</inkml:trace>
  <inkml:trace contextRef="#ctx0" brushRef="#br0" timeOffset="13488.45">5961 3133 84 0,'0'0'239'16,"-2"9"-11"-16,2-9-10 0,0 0-10 0,0 0-6 16,0 18-10-16,0-18-9 0,5 12-12 0,-5-12-17 15,0 12-15-15,0-12-11 0,3 14-14 0,-3-14-10 16,2 15-11-16,-1-5-7 0,-1-10-10 0,-1 14-9 15,-1-4-6-15,2-10-9 0,-3 23-24 0,-5-11-34 16,0 2-44-16,-1-1-38 0,-4 2-33 0,1 1-42 0,-5-1-238 16,1 4-432-16,-3 0 192 0</inkml:trace>
  <inkml:trace contextRef="#ctx0" brushRef="#br0" timeOffset="43505.2">7638 2888 100 0,'3'-7'300'16,"-3"7"-6"-16,0 0-11 0,0 0-21 0,0 0-23 0,0 0-25 16,6-11-19-16,-6 11-20 0,0 0-9 0,0 0 0 15,0 0 5-15,-12 28 0 0,4-16 1 0,5 1 2 16,-4 4 1-16,-2 4 0 0,-1 1-9 0,1-2-10 16,3 2-7-16,-2 1-7 0,2-5-10 0,0 4-13 15,3 0 0-15,-4 1-22 0,7 0-9 0,-3-2-6 16,3-3-9-16,0 0-8 0,0-1-7 0,0-2-4 15,6 5 0-15,-6-6-23 0,4 3-18 0,-4-4-47 16,6 2-35-16,-3-7-30 0,6 4-28 0,-4-5-28 16,1 2-35-16,0-3-35 0,1-1-37 0,2-2-53 15,-9-3-278-15,16-1-641 0,-16 1 283 0</inkml:trace>
  <inkml:trace contextRef="#ctx0" brushRef="#br0" timeOffset="43838.51">7945 3090 147 0,'10'-11'223'0,"-4"-2"-21"16,6-1-14-16,-4-1-16 0,1 3-19 0,1-3-13 16,4-2-13-16,-1-1-15 0,-7 4-10 0,6-4-6 15,-5 4 1-15,2 1-4 0,-3-2-3 0,2 2-4 0,-5 2 4 16,0 2 0-16,3-2 4 0,-2 6-9 15,-4 5-6-15,3-9-11 0,-3 9-8 0,6-8-7 0,-6 8-6 16,0 0-6-16,0 0 3 0,0 0-2 0,0 0 3 16,0 0 4-16,-15 26-2 0,8-13 0 15,1 1 2-15,1 0 0 0,-4 9 11 0,3 0 8 0,3 3 2 16,-1-2 3-16,-2-1-16 0,6 1 5 0,-3-1-4 16,0 0 7-16,3 0-15 0,0-5-9 0,0 3-3 15,0-3-14-15,0-2-28 0,3 2-27 0,-3-4-33 16,0 1-37-16,-3-4-39 0,3-1-35 0,0-10-35 15,3 15-69-15,-3-15-183 0,3 8-500 0,-3-8 222 16</inkml:trace>
  <inkml:trace contextRef="#ctx0" brushRef="#br0" timeOffset="44048.5">8370 3125 219 0,'0'0'287'0,"14"8"-6"0,-14-8-8 15,1 13-16-15,-1-3-12 0,0-10-20 0,-6 21-5 0,6-4-12 16,-3-3-14-16,0 1-22 0,0 2-10 0,0 1-20 16,3-4-4-16,-3 4-22 0,-1 1-15 15,1-1-8-15,-3-2-5 0,3 0-9 0,0-2-14 0,-2-5-28 16,-1 2-27-16,-1 1-27 0,1-2-33 0,3-1-40 16,-3-1-37-16,6-8-45 0,-8 8-53 0,8-8-264 15,0 0-529-15,0 0 234 0</inkml:trace>
  <inkml:trace contextRef="#ctx0" brushRef="#br0" timeOffset="44687.74">8782 2888 178 0,'0'0'262'15,"6"-11"-18"-15,-6 11-10 0,7-10-13 0,-1 4-16 16,3 1-10-16,-9 5-14 0,16-10-16 0,-7 3-5 15,2 1-16-15,-1 3-9 0,2 2-7 0,2 1-13 0,2-1-2 16,-4-1-15-16,-12 2-12 0,24-4-2 16,-14 4-14-16,2 6-3 0,0-5-10 0,-12-1-6 15,17 8-4-15,-13 0-6 0,5 0 1 0,-3 0-5 16,-2-1-4-16,-4-7-2 0,0 26 2 16,-3-11-2-16,-1-1 2 0,-2-1-4 0,-3 3 2 0,-1-4-1 15,-4 7-5-15,-1-8-1 0,2 0-8 0,-7 4 2 0,1 1-3 16,6-5 6-16,-10 1-5 0,7-2-4 0,4-1 2 15,-2 1-1-15,1 0-5 0,6-6-3 0,-2-2 4 16,0 4-5-16,9-6-10 0,-11 10-7 0,11-10 0 16,-6 5-1-16,6-5-2 0,0 0-5 0,0 0-1 15,0 0 3-15,0 0-6 0,20 8-1 0,-20-8 0 0,19 2-5 16,-8-4 11-16,3 2-1 0,0 0 5 16,2 0-1-16,-1 0 1 0,3 2 4 0,-3-2-4 15,1 4 4-15,-2-4 2 0,-1 1 5 0,-4 0 3 0,3 4 4 16,0-1 2-16,-12-4 4 0,15 7 3 0,-8 0 6 15,-1 0 4-15,0 3 9 0,2-4-3 16,-8-6 2-16,3 16-2 0,0-6 7 0,-3-10-2 0,-5 17 6 16,2-7 2-16,-3-2-8 0,-3 4-2 0,2-4-3 15,-2 6 0-15,0-7-3 0,-3 4 1 0,0-4-2 16,-3 0-7-16,2 3-14 0,-1-3-13 0,1-4-23 16,0 5-25-16,1-6-30 0,1 2-31 0,1-3-33 15,10-1-28-15,-20 0-36 0,20 0-59 0,-19-6-194 16,13-3-509-16,6 9 225 0</inkml:trace>
  <inkml:trace contextRef="#ctx0" brushRef="#br0" timeOffset="44972.29">9387 2735 33 0,'8'6'255'0,"-2"2"-9"0,6 0-3 0,-5 7-10 0,2 0-9 16,1 1-7-16,2 9-14 0,-4-1-7 0,1-1-6 15,1 1-2-15,-1 3-7 0,-1 1-11 0,-5 0-10 16,4-5-13-16,-4 3 7 0,1 2-14 0,-2-7-13 16,-2 3-19-16,0 1-1 0,-3-3-7 0,0-6-12 15,0 1-13-15,-4 4-4 0,-2-7-9 0,1 3-8 16,-1-3-28-16,-4 3-30 0,2-5-37 0,-4 5-32 15,-5-6-44-15,-6 3-59 0,11-3-54 0,-1-5-65 16,1-1-216-16,0-4-553 0,5-1 245 0</inkml:trace>
  <inkml:trace contextRef="#ctx0" brushRef="#br0" timeOffset="45183.38">9757 3133 222 0,'16'-5'320'0,"10"-1"-24"0,-1 2-18 16,2-4-20-16,-8 6-23 0,8-2-30 0,0 2-15 15,1 1-21-15,-2-1-14 0,2 1-17 0,0 0-15 16,-1 1-13-16,-6-4-21 0,2 4-23 0,-4-2-32 16,-1-1-28-16,-8 3-32 0,2 2-30 0,-12-2-42 0,17-2-45 15,-17 2-75-15,7-5-175 0,-7 5-424 16,6-12 187-16</inkml:trace>
  <inkml:trace contextRef="#ctx0" brushRef="#br0" timeOffset="45373.16">10078 2870 98 0,'0'0'293'0,"-12"21"-8"0,9-10-16 0,3-11-14 15,-2 19-19-15,-1-4-16 0,0 3-13 0,3-1-15 16,-4 7-20-16,2 1-16 0,-2-3-15 0,2 4-11 15,-2 3-15-15,1-1-12 0,-2-3-4 0,-2-1-19 16,-5 1-33-16,3 2-34 0,-1 1-44 0,-8 1-55 16,-2 5-65-16,3-11-71 0,3-4-216 0,-5-3-473 15,-1-1 211-15</inkml:trace>
  <inkml:trace contextRef="#ctx0" brushRef="#br0" timeOffset="43196.29">6428 3052 37 0,'6'-8'241'0,"-6"8"-13"16,0 0-18-16,5-13-9 0,-5 13-15 0,3-6-6 0,-3 6-9 15,0 0-7-15,6-9-9 0,-6 9-6 0,0 0-9 16,0 0-20-16,6-9-11 0,-6 9-10 0,0 0-9 16,0 0-2-16,0 0 1 0,0 0-4 0,16 22 1 15,-13-15-3-15,-3-7-4 0,7 20 2 0,-4-7-3 16,0 1-6-16,0 1-1 0,-1-2-6 0,-1 5-2 16,4-6-3-16,-2 7-7 0,3-7 7 0,-3 3-16 0,-3-3-1 15,0 3-6-15,0-3-1 0,0-1 0 16,0 0-10-16,0-11 4 0,4 19-5 0,-4-14 2 15,0-5-8-15,6 17-7 0,-6-17 4 0,0 0-2 0,-3 12 3 16,3-12-3-16,0 0-3 0,0 12-2 16,0-12 14-16,0 0-16 0,0 0 3 0,0 0 5 15,0 0-5-15,0 0 2 0,0 0-7 0,0 0-2 0,0 0-6 16,0 0-6-16,23-34-5 0,-17 23-4 0,4-2-5 16,-1-3-1-16,7-4 3 0,-5 6-4 0,4-7 5 15,1 4-4-15,-5 6 7 0,2-5-2 0,-1 6 3 16,4-10-2-16,-2 11 7 0,-5-4 1 0,1 4-3 15,4 1 5-15,-8 0 1 0,-6 8-3 0,16-4-2 16,-7 2 2-16,-9 2 1 0,10-5-1 0,-10 5 2 16,0 0 1-16,0 0 1 0,20 5-3 0,-20-5 2 15,9 11 1-15,-9-11 0 0,0 15 5 0,1-8-3 0,2 2 6 16,0 1-1-16,-3-10 1 0,0 20-1 0,0-10 1 16,0-10 1-16,0 17 3 0,3-10-4 0,-3-7-1 15,-3 18-1-15,3-18 5 0,0 13-2 0,0-13 0 16,0 12-4-16,0-12 7 0,0 0-3 0,-3 13 7 15,3-13-4-15,0 0 1 0,0 15 0 0,0-15 1 16,0 0-1-16,0 0 1 0,0 0-4 0,0 0 11 16,0 0-12-16,0 0 3 0,0 0-1 0,0 0-2 15,20-35-3-15,-14 28 1 0,2-4-5 0,0 0-1 16,2 1 4-16,2-4-1 0,-1 3 0 0,1-3-4 16,-2 3 6-16,2 2-2 0,-2-2-2 0,4 1 1 15,-2 3 2-15,-5 2 1 0,2-1-1 0,5 0 1 16,-5-1 0-16,4 2-6 0,-3 3 3 0,-10 2-1 15,23 0 3-15,-14-4 8 0,-9 4-6 0,19 9 2 16,-8-7 0-16,-2 5-3 0,-2-1 3 0,-1 1 4 0,4 3-3 16,-4 2-1-16,3 1 7 0,-4 1 2 15,-2 1-5-15,0 2 5 0,0-4-2 0,-3 5-6 16,0-5 5-16,0 2 2 0,0 1-1 0,-3-1-1 0,0 1-6 16,0-7-16-16,0 5-24 0,-2-1-26 0,2-3-26 15,0 1-33-15,0 0-35 0,3-11-31 0,-3 10-19 16,3-10-65-16,0 0-188 0,0 0-496 0,0 0 220 15</inkml:trace>
  <inkml:trace contextRef="#ctx0" brushRef="#br0" timeOffset="46634.05">10746 2967 87 0,'13'-15'226'0,"-13"15"-5"16,8-5-9-16,-8 5-8 0,12-6-4 0,-12 6-3 15,9-4-10-15,-9 4-3 0,13-7-4 0,-13 7 1 16,10-4-19-16,-10 4-16 0,0 0-15 0,0 0-15 15,15 3-8-15,-15-3-7 0,0 0-6 0,8 11-4 16,-8-11-2-16,1 14-3 0,-2-4-6 0,1-10 3 16,-2 25-4-16,-2-11-1 0,1 3-10 0,0-6-8 15,-2 6-14-15,-1 1-7 0,2-4-1 0,-2 4-6 16,3-6 1-16,-1 3-2 0,-2-1-7 0,0-2-4 0,3-2 1 16,-2-1 1-16,5-9-4 0,-3 14-9 0,-1-6 5 15,4-8 2-15,-5 7 0 0,5-7-8 0,0 0-4 16,0 14 3-16,0-14-13 0,0 0-16 0,0 0-12 15,0 0-2-15,0 0-10 0,0 0-1 0,30-31-14 16,-18 19-8-16,3-2-9 0,0-2-1 0,4-4-3 16,-4 2 0-16,8-1 5 0,-6-1 7 0,3 2 7 15,-1-2 7-15,-2 5 4 0,-4 3 8 0,0 4 13 16,-4-3 13-16,6 3 12 0,-3 1 14 0,-4-1 4 16,-1 4 9-16,2-1-2 0,0 1-4 0,-9 4-3 15,10-6-1-15,-10 6 2 0,0 0 6 0,0 0-2 16,17 14 3-16,-13-11 0 0,-4-3 6 0,3 17 8 0,-3-9 1 15,0-8-4-15,-3 21 4 0,0-8-4 0,3 1-4 16,-1 1 1-16,-1 0-4 0,1-1-8 16,1-2 2-16,-5 3-2 0,1-4-1 0,1 1 2 0,-1-1-3 15,4-11-7-15,-3 14 2 0,-2-4 3 0,5-10 1 16,-3 11-3-16,3-11-1 0,-3 10-6 16,3-10 2-16,0 0 2 0,0 0-6 0,0 0-14 0,0 0-5 15,0 0-3-15,0 0 2 0,0 0 1 0,0 0-9 16,24-25 2-16,-17 14-5 0,5-1 1 0,-1-3 2 15,1 0 2-15,6-1 5 0,-2-4-2 0,0 2 5 16,4 2 1-16,-4 0 4 0,2-1-1 0,1 3 4 16,-5-1 6-16,-1 2 8 0,2 2 9 0,-1 4 7 15,-1 0 4-15,2 0 7 0,1 2 6 0,-2 0 5 16,-5 2 2-16,3 3-7 0,-12 0 0 0,19 0 4 16,-4 3 1-16,-5 1-2 0,4 2 7 0,-5 5 6 0,-2-1-9 15,4 1 3-15,-4 6 0 0,1-5-5 0,-4 7-5 16,1 4 2-16,-2-6-6 0,-2 0-2 0,4 0-4 15,-5 4-1-15,0-7-3 0,0 5-16 0,-3-3-18 16,1-2-25-16,1 0-14 0,-4-5-13 0,2 0-32 16,-1 2-27-16,-2-2-36 0,0-3-32 0,6-6-44 15,-8 8-59-15,8-8-202 0,0 0-533 0,0 0 237 16</inkml:trace>
  <inkml:trace contextRef="#ctx0" brushRef="#br0" timeOffset="46942.55">11972 2689 63 0,'0'0'262'15,"0"0"-8"-15,0 0-8 0,0 0-8 0,-27 28-15 16,16-18-5-16,3 4-8 0,-9 4-12 0,7 3-8 15,-2-2-11-15,-2 1-2 0,1 6-22 16,1-3 5-16,3 3-10 0,0 1-1 0,5-5-13 0,-2 3-11 16,1 2-20-16,2 2 14 0,3-8-25 0,0 3-5 15,5-2-9-15,-1 1-2 0,1-5-25 0,4 2 24 16,0-5-22-16,-4 1-9 0,6-2-8 0,-1-3-19 16,1-1-35-16,2-2-27 0,-1 0-27 0,-1-2-31 0,2-1-38 15,-3-2-41-15,2-1-45 0,-12-2-66 16,21-9-230-16,-12 5-563 0,5-3 250 0</inkml:trace>
  <inkml:trace contextRef="#ctx0" brushRef="#br0" timeOffset="47314.27">12286 2710 212 0,'0'0'249'0,"0"0"-7"0,0 0-15 0,0 0-17 15,0 0-17-15,0 0-20 0,0 0-12 0,0 0-20 16,0 0-4-16,0 0 7 0,0 0-2 0,0 0-13 16,0 0-4-16,-14 27-5 0,8-13-3 0,-6-4-4 15,3 2-2-15,-2 3-2 0,4 7-3 0,-2-11-10 16,-3 5 5-16,3 7-5 0,0-8-5 0,2 1-2 15,1-1-7-15,3 2 3 0,-2 3-9 0,-1-7 0 0,3 3-3 16,0-3-5-16,2 2-11 0,-1-2-2 16,2-1-2-16,2 0-4 0,4 0-10 0,1 1 6 15,1-4 1-15,5-1-9 0,0 1 2 0,4 1-9 0,-2-4-4 16,-2 0 20-16,5-1-37 0,-2 0-28 0,4-4-30 16,-1 6-28-16,-1-6-29 0,-1-2-35 0,-1-2-35 15,-1 0-38-15,0 1-49 0,1-7-87 0,-2 0-189 16,-1-2-583-16,-3-1 258 0</inkml:trace>
  <inkml:trace contextRef="#ctx0" brushRef="#br0" timeOffset="47556.31">12480 2892 96 0,'0'0'252'0,"0"0"-22"15,0 0-14-15,0 0 0 0,0 0 1 0,-7 24-6 16,7-24-3-16,3 18-13 0,-3-18-12 0,0 22 2 15,-3-7-11-15,3 4-1 0,0-4-6 0,-2 4-13 0,2 2-9 16,-1 2-17-16,1-5-7 0,-5 4-11 0,4-5-10 16,-5 4-9-16,1-3-11 0,3 5-4 15,-3-7-12-15,4 0-6 0,-4-1-3 0,4-1-13 0,-4 3-25 16,4-10-23-16,-2 4-27 0,3-11-21 0,-5 17-33 16,5-17-31-16,-4 13-29 0,4-13-33 0,-3 11-33 15,3-11-64-15,0 0-199 0,0 0-513 0,0 0 227 16</inkml:trace>
  <inkml:trace contextRef="#ctx0" brushRef="#br0" timeOffset="47783.06">12797 3069 232 0,'0'0'280'15,"0"0"-10"-15,0 0-13 0,-8 28-13 0,8-28-20 16,-7 18-7-16,2-1-16 0,2-3-15 0,-3 3-13 0,2 1-16 15,-4 0-22-15,2 1-3 0,-1-1-16 0,2 0-7 16,-2-2-13-16,1 1-9 0,-5 3-9 0,6-7-7 16,-1 1-8-16,1 1-12 0,2-5-18 0,-1 0-22 15,-1-3-21-15,5-7-24 0,-4 14-28 0,4-14-21 16,-6 12-29-16,6-12-40 0,0 0-42 0,0 0-269 16,0 0-501-16,0 0 221 0</inkml:trace>
  <inkml:trace contextRef="#ctx0" brushRef="#br0" timeOffset="48175.26">13278 2764 180 0,'0'0'268'0,"0"0"1"0,0 0-18 0,0 0-11 0,-18 39-8 16,11-28-13-16,-4 4-6 0,1 8-11 0,0-1-9 15,-2 2-2-15,-2 1-11 0,-1 0-15 0,2 1-10 16,-2 6-11-16,2-7-20 0,2 3-8 16,-1-7 11-16,3 3-34 0,3 0-3 0,0-10-9 0,0 10-3 15,3-8-14-15,-1-3-6 0,4 1 2 0,0 0-6 16,3 0-7-16,0-4-1 0,4-1-5 0,4 0 3 16,2-3-12-16,1 1 2 0,0-2-3 0,4 1-1 15,-1-6-12-15,4 1 1 0,-3-2-5 0,2-1 3 16,0-3-8-16,1-1 0 0,-2-5 2 0,-1 2-2 15,-6-3-10-15,1 4 4 0,-4-5-4 0,-3 3 1 16,0 2-8-16,-4-2 8 0,-2 10-20 0,-3-21-8 16,-6 11-11-16,-2 2-3 0,-1-2-9 0,-1 3-8 15,-5 3-11-15,3 1-18 0,-3 0-13 0,2 2-17 0,-2 1-23 16,2 0-18-16,-2 0-24 0,0 2-19 0,3-2-27 16,0 2-259-16,3-2-526 0,12 0 232 15</inkml:trace>
  <inkml:trace contextRef="#ctx0" brushRef="#br0" timeOffset="48444">13720 2744 135 0,'10'17'230'0,"-10"-17"-1"0,3 19-5 0,2-6-6 16,-4 5-9-16,4 8-10 0,-4-2-10 16,1 3-9-16,2 8-13 0,-4-4-12 0,1 4-12 15,-1-8-14-15,-1 9-9 0,1-9-11 0,-4 9-10 16,1-10-11-16,-3-1-8 0,-2 1-7 0,1-4-6 0,-5 1-6 16,1 1-14-16,1-6-22 0,-7 3-31 0,8-8-38 15,-1 1-39-15,-3-1-46 0,-2-4-37 0,7-2-79 16,-4-3-173-16,3-1-451 0,9-3 200 0</inkml:trace>
  <inkml:trace contextRef="#ctx0" brushRef="#br0" timeOffset="48712.24">14091 3091 20 0,'24'0'312'0,"-9"0"-13"0,4-4-18 16,2 5-17-16,6 1-22 0,-2-4-16 0,8 2-23 16,-5 0-12-16,4 2-18 0,-2-1-12 0,-1 1-18 15,0-4-16-15,2 4-13 0,-4 2-10 0,0-3-10 0,-8 0-13 16,1 1-21-16,-1-2-27 0,-4-2-27 16,0 2-25-16,-5 3-36 0,-10-3-36 0,15-1-44 15,-7-3-48-15,-8 4-260 0,6-10-477 0,-6 10 211 0</inkml:trace>
  <inkml:trace contextRef="#ctx0" brushRef="#br0" timeOffset="48868.99">14415 2905 36 0,'-8'12'269'0,"1"5"-6"0,1 1-12 0,3 4-17 15,-2 2-22-15,1 2-11 0,4-2-23 0,0 1-14 16,0 3-16-16,0 0-11 0,0-1-13 0,0 0-13 15,4-1-13-15,-4 1-10 0,-3-3-9 16,2 2-20-16,-5-3-30 0,-2 0-44 0,1 0-43 0,-5-2-59 16,5-4-74-16,-7-2-193 0,4-2-415 0,-1-2 184 15</inkml:trace>
  <inkml:trace contextRef="#ctx0" brushRef="#br0" timeOffset="49581.85">15119 2696 115 0,'0'0'315'0,"0"0"-9"15,0 0-8-15,0 0-19 0,0 0-29 0,0 0-23 16,-3-11-24-16,3 11-20 0,0 0-2 0,0 0 8 15,0 0 4-15,0 0 3 0,4 50 1 0,-1-36 2 16,3 6-3-16,-1 4-12 0,0 4-14 0,1-3-10 16,0 3-9-16,0-3-14 0,0 10-6 0,-3-5-20 0,3-1-8 15,0-5-13-15,-4 3-2 0,1 0-13 0,-3 1-9 16,0-6-7-16,0-3-2 0,0-2-9 16,-3 0-14-16,3 1-25 0,-2-5-35 0,1-4-32 0,-2 2-27 15,3-11-25-15,-5 19-23 0,1-13-22 16,-2 2-32-16,6-8-34 0,-8 10-31 0,8-10-47 15,0 0-314-15,0 0-663 0,0 0 294 0</inkml:trace>
  <inkml:trace contextRef="#ctx0" brushRef="#br0" timeOffset="49921.93">15224 2720 19 0,'0'0'330'15,"-4"-21"-15"-15,3 6-14 0,-1 9-18 0,2 6-17 16,-1-24-15-16,1 24-15 0,1-14-19 0,-1 3-17 16,0 11-18-16,7-13-14 0,-2 2-15 0,-2 2-22 0,-3 9-12 15,12-13-7-15,-5 5-12 0,4 2-12 0,-1 2-9 16,4 2-8-16,2-4-11 0,-1 2-1 16,0 1-15-16,1 2 7 0,-1 0-5 0,0 1 1 0,1 1-5 15,1 0-5-15,-2 5 2 0,0-3 4 0,0 2-19 16,0 1 4-16,-4 1 3 0,-2 1-9 15,0-2-3-15,-1 1-7 0,-2 0 7 0,-2 4-1 16,1-4-6-16,-1 6 0 0,-4-2 1 0,0 0-5 0,0-11-2 16,-6 20 2-16,0-4-1 0,0-4 1 0,-3 2 0 15,-3-4-5-15,1 1 4 0,-4-1-30 0,1 3-12 16,-2-2-22-16,-7 1-26 0,3 0-30 0,3 0-34 16,-4-1-36-16,6 2-39 0,2-5-35 0,1 1-282 0,3-4-585 15,-1 5 259-15</inkml:trace>
  <inkml:trace contextRef="#ctx0" brushRef="#br0" timeOffset="50276.75">15478 3160 109 0,'0'0'251'0,"0"0"-26"0,0 0-19 15,3 11-18-15,-3-11-9 0,1 11-10 0,-1-11-10 16,3 10-12-16,-3-10-7 0,6 14-6 0,-1-7-13 15,1-2-7-15,-6-5-9 0,9 10-4 0,-3-2-5 16,0-3-2-16,0 1-5 0,1 1-3 0,2-5-11 16,0 7-2-16,2-7-8 0,-1-1-3 0,5 2-9 15,-2 1-2-15,2-4-10 0,2 1 2 0,-4-1-7 16,2 0-1-16,-15 0-6 0,21-5 2 0,-5 1-5 16,-8-3-2-16,4 2-5 0,-3-3 1 0,-3 0-5 15,1-1 1-15,-1-3-7 0,1 0 6 0,-1-2-3 0,-4-1 2 16,1 2-6-16,-6-1 2 0,0-1-4 15,-3 1 0-15,-2 2 0 0,2 5-2 0,-4-4-2 0,1 0 3 16,-3 4-2-16,0 2-1 0,-1 0-7 0,-1 4-13 16,1-2-20-16,-2 1-16 0,15 2-19 0,-21 0-19 15,9 2-16-15,12-2-15 0,-15 3-17 0,15-3-27 16,-7 7-24-16,7-7-229 0,0 0-455 0,0 0 201 16</inkml:trace>
  <inkml:trace contextRef="#ctx0" brushRef="#br0" timeOffset="50881.86">16327 2733 276 0,'-2'-13'280'0,"2"0"-20"15,0 13-13-15,6-25-19 0,-3 15-19 0,3-4-23 0,4 3-13 16,-2 1-22-16,1-1-16 0,4 1-14 0,-1 3-14 16,2-1-6-16,-1 1-11 0,0 1-16 15,5 1-2-15,-3 1-9 0,3 0-4 0,-1 4-7 0,-1-1-5 16,-1 1-5-16,0 0-3 0,1 0-5 0,-2 1-2 16,-4 3-4-16,2 2-5 0,-2-1-4 15,-1 3-3-15,3 0-2 0,-3 2 1 0,-4 3 0 0,-2-2 0 16,0 2-3-16,-2-1 3 0,-2 1-2 0,-4 2-2 15,-1-1 3-15,-3-1 0 0,2 0-5 16,-5 2 4-16,-1-4-5 0,-7 6 2 0,2-2-8 0,-3 2-24 0,2-3-37 16,0 3-40-16,-4-4-36 0,8-4-42 15,-1-2-77-15,2 0-179 0,6-1-470 0,-3 1 208 0</inkml:trace>
  <inkml:trace contextRef="#ctx0" brushRef="#br0" timeOffset="50572.32">16438 2780 194 0,'0'0'309'0,"0"0"-30"0,0 0-28 0,0 0-20 15,0 0 0-15,0 0-12 0,0 0-16 0,0 0-8 0,-11 35-10 16,9-21-13-16,-2 0 5 0,1 0-14 0,-2 4-10 16,5-1-16-16,-1 3 8 0,-1 2-33 0,-1 2-6 15,2 0-12-15,1-1 3 0,0-1-16 0,-2-4-7 16,2-3-17-16,-1 4 0 0,-2-1-2 0,1-4-11 16,2 5-25-16,0-7-24 0,-1-1-32 15,-2 0-19-15,3-11-26 0,-3 19-36 0,-2-10-37 0,5-9-45 16,-6 13-57-16,6-13-265 0,-9 3-565 0,9-3 250 15</inkml:trace>
  <inkml:trace contextRef="#ctx0" brushRef="#br0" timeOffset="51464.31">16662 3087 1 0,'0'0'300'0,"0"0"-22"15,0 0-22-15,2-27-21 0,-2 27-19 0,0 0-22 16,12-8-21-16,-12 8-13 0,9-7-13 0,-9 7-10 0,13-7-8 16,-13 7-12-16,16-2-10 0,-16 2-6 15,15-5-6-15,-15 5-2 0,15 0 0 0,-15 0-11 16,15 0-1-16,-15 0-6 0,17 5-9 0,-17-5-6 0,14 2-3 16,-6 2-13-16,-8-4 5 0,10 5-10 15,-10-5-5-15,8 5-3 0,-8-5-1 0,6 10-5 0,-6-10-5 16,1 11 0-16,1-4 0 0,-2-7-4 0,0 0 0 15,-9 21-3-15,3-13 4 0,0-2-4 0,0 4 3 16,-2-2-9-16,1-1 4 0,1-1-2 0,-1 1-1 16,-1 1-2-16,8-8 2 0,-12 10 0 0,6-4-2 15,6-6 0-15,-9 7-3 0,9-7 2 0,-7 10-3 16,7-10 0-16,-6 4 5 0,6-4-1 0,0 0-2 16,0 0-1-16,0 0 2 0,7 18-1 0,-7-18-1 15,12 7-7-15,-3-2 6 0,-1 1-1 0,2-4-2 16,1 1 0-16,5 2-3 0,-3 1 6 0,4 0 1 15,-4-2-7-15,-1 1 8 0,-1-2-7 0,2 4 4 0,0-3 1 16,-2 4 5-16,-1 1 5 0,-1-7-1 16,-1 2 1-16,-8-4-3 0,12 10-1 0,-6-5 3 15,0-1 6-15,-6-4-8 0,5 11-3 0,-5-11 4 0,2 12-8 16,-2-12 9-16,0 0 1 0,-6 18 0 0,6-18-1 16,-12 9 0-16,5-6-3 0,-2-1-2 15,9-2-28-15,-20 6-11 0,7-6-26 0,-2 4-22 16,3-3-27-16,0 2-23 0,12-3-20 0,-19-3-31 0,19 3-23 15,-17-3-51-15,17 3-198 0,-9-9-493 0,9 9 218 16</inkml:trace>
  <inkml:trace contextRef="#ctx0" brushRef="#br0" timeOffset="51781.38">17475 2799 202 0,'0'0'310'16,"0"0"-20"-16,0 0-34 0,0 0-19 0,6-8-32 15,-6 8-19-15,0 0-9 0,0 0-10 0,4 24-13 16,-2-13 1-16,-2-11 0 0,0 24 0 0,0-10-11 0,1 6-4 16,2 1-10-16,-6 3-8 0,3-1-5 0,3 0-1 15,-1 4-4-15,-2-2-12 0,-2 0-5 16,2-4-16-16,-3-1-3 0,6 2-3 0,-6 2-11 0,6-6 11 15,-3-3-20-15,-4 5-12 0,5-6 3 0,-2-1-7 16,1-2-3-16,0 0-23 0,0-11-23 0,0 19-22 16,0-19-19-16,0 16-12 0,0-16-15 0,0 13-14 15,0-13-11-15,0 0-21 0,-2 9-25 0,2-9-26 16,0 0-25-16,0 0-11 0,0 0-38 0,0 0-207 16,-17-28-496-16,17 14 220 0</inkml:trace>
  <inkml:trace contextRef="#ctx0" brushRef="#br0" timeOffset="52069.3">17499 2769 110 0,'0'-14'300'15,"1"-3"-6"-15,-2 4-15 0,4-2-12 0,1 1-22 0,1 1-15 16,-4 2-16-16,5-1-28 0,0 3-12 0,3-2-19 16,-1 0-19-16,-1 4-12 0,3-4-12 0,2 5-9 15,2-3-12-15,-1 1-9 0,2 3-18 0,3-1 2 16,-2 4-3-16,2 1-8 0,2 1-13 0,-5 0 0 15,3 0-8-15,-2 0-5 0,2 3-2 16,-9-1 0-16,7 4-5 0,-5-3-5 0,-1 3-2 16,-1 0-5-16,-1 0 0 0,0 4 2 0,0-3-6 0,-7 6 0 15,1-2 3-15,-2-11-3 0,-3 21 0 0,-3-7 0 16,-1-2-2-16,-4 0 7 0,1 2-3 0,-7-3-2 16,-2 2-8-16,-2 0-15 0,0 2-20 0,-4-4-22 15,-1 1-27-15,4-1-41 0,-2 1-24 0,6-2-42 16,2-5-38-16,-4 1-236 0,10 1-507 0,-3 4 225 0</inkml:trace>
  <inkml:trace contextRef="#ctx0" brushRef="#br0" timeOffset="52473.86">17860 3164 92 0,'0'0'279'0,"-14"7"-16"0,5-1-18 16,-1-1-18-16,-5 0-10 0,2 5-17 0,-1 2-14 15,-1-3-6-15,-3 7-17 0,2-2-16 0,3-1-7 16,-2 1-9-16,4 1-15 0,1-2-10 0,1 4-7 15,-2-4-9-15,4 2-5 0,1-3-13 0,0 1-5 0,3-4 1 16,2 2-9-16,1-11-5 0,0 18-4 16,2-5-4-16,4-4 2 0,0-3-6 0,2 3-4 15,2-4-3-15,-1 2-7 0,3-3 2 0,3-2-4 0,-1-1 1 16,3-1-7-16,-3-1-1 0,-14 1-1 16,27-6 0-16,-14 1-4 0,1-3-20 0,-6-3-16 15,3 1-4-15,-8-1-13 0,0 0-20 0,-3 0-12 0,0 11-12 16,-9-18-11-16,1 12-13 0,1-7-17 0,-6 6-14 15,-1 2-20-15,2 3-14 0,-1-2-30 0,2 0-206 16,-5 2-441-16,3 2 195 0</inkml:trace>
  <inkml:trace contextRef="#ctx0" brushRef="#br0" timeOffset="86744.99">18549 2839 66 0,'-6'11'210'16,"6"-11"-12"-16,0 0-6 0,0 0-20 0,18 11-17 15,-6-8-12-15,3 3-18 0,2-6-11 0,0 5-10 16,8-3-12-16,-2 2-31 0,5-1-37 0,-4 1-39 16,1-4-61-16,-5 3-186 0,0-6-282 0,6 2 125 15</inkml:trace>
  <inkml:trace contextRef="#ctx0" brushRef="#br0" timeOffset="86581.93">18561 2720 146 0,'0'0'321'16,"7"5"-6"-16,-7-5-17 0,14 1-16 0,-14-1-15 16,17 0-21-16,-3 0-12 0,1-1-19 15,4 1-12-15,-1 0-14 0,6 0-16 0,-2 1-20 0,2-2-15 16,2 2-14-16,0-1-7 0,0 0-12 0,-1 0-14 16,-6 0-10-16,1 1-12 0,-4 2-26 0,-1-3-28 15,2 1-29-15,-5 1-30 0,-2 0-38 0,-10-2-38 16,16 2-29-16,-16-2-29 0,8 4-28 0,-8-4-69 15,0 0-185-15,0 0-498 0,0 0 220 0</inkml:trace>
  <inkml:trace contextRef="#ctx0" brushRef="#br0" timeOffset="109525.98">19702 2533 95 0,'0'0'249'0,"0"0"-16"0,0 0-11 16,0 0-8-16,0 0-7 0,0 0-11 0,0 26-15 16,0-26-6-16,1 16-10 0,2-1 0 0,-6 0-6 0,3-1-21 15,0 3-3-15,-1-2-11 0,-1 2-9 16,2-1-4-16,0 0-10 0,-3 4 3 0,2-5-20 0,-1 1-6 15,2-1-10-15,2 2-3 0,-2-2-4 0,-3 2-13 16,3-3 1-16,0-4-7 0,-3 4-2 0,1 0-5 16,2-2-12-16,0-12-27 0,0 16-23 0,-1-5-19 15,-2 0-29-15,1 1-32 0,2-12-32 0,-4 14-36 16,4-14-37-16,0 11-272 0,0-11-522 0,0 0 231 16</inkml:trace>
  <inkml:trace contextRef="#ctx0" brushRef="#br0" timeOffset="109838.57">20267 2511 244 0,'21'-3'273'0,"-8"2"-10"0,4 0-16 16,-1-2-13-16,3 3-16 0,-1 0-11 0,0 0-11 16,-1 0-10-16,2 3-17 0,0-3-10 0,1 1-16 15,1-2-10-15,-2 2-15 0,2-1-13 0,0 1-10 16,-3-1-10-16,3 0-9 0,-4 2-4 16,0-2-10-16,1 1-5 0,0 2-3 0,-2-2-7 0,-1 1-18 15,-2-2-16-15,-13 0-27 0,23 0-26 0,-14 4-27 16,-9-4-34-16,13 1-26 0,-13-1-36 0,0 0-24 15,0 0-56-15,0 0-182 0,0 0-458 0,0 0 203 16</inkml:trace>
  <inkml:trace contextRef="#ctx0" brushRef="#br0" timeOffset="110259.53">20318 2574 160 0,'-12'3'253'0,"12"-3"-18"16,-12 4-20-16,12-4-17 0,0 0-16 0,-17 6-6 16,17-6-12-16,-12 4-8 0,12-4-10 0,-10 7-9 15,10-7-16-15,-9 7-6 0,9-7-11 0,-7 11-10 16,7-11-8-16,-6 6-6 0,6-6-8 0,0 0-6 16,-5 11-7-16,5-11-9 0,0 0-2 0,0 0-3 15,6 19-4-15,-1-13-3 0,-5-6-4 0,8 10 1 0,-2-6-8 16,2 2 0-16,1 0-4 0,-2 3-2 0,7-3 0 15,-1 1-1-15,-2 1-4 0,3 2 3 0,0-3-6 16,-4-1-2-16,4 2-2 0,-4 2 2 0,-1-6-1 16,2 3-1-16,-2 2-2 0,1-1-1 0,-1-4 2 15,-2 4 0-15,1-2-4 0,-1 4 3 0,2-3-4 16,-7 4 3-16,5-5-4 0,-1 4 0 0,-1-3 2 16,-5-7 0-16,7 12-2 0,-4-6 3 0,-3-6-2 15,3 14 4-15,-3-14 4 0,0 0 3 16,-4 18 2-16,4-18 0 0,-9 10 1 0,-2-6-2 0,2 1-1 15,-1-1 0-15,-2 0 0 0,-2 1-6 0,1 1 3 16,3-6-14-16,-4 3-20 0,2 1-18 0,0 1-19 16,0-5-22-16,12 0-29 0,-15 4-28 0,15-4-34 15,-8 2-45-15,8-2-237 0,0 0-492 0,0 0 218 16</inkml:trace>
  <inkml:trace contextRef="#ctx0" brushRef="#br0" timeOffset="110592.7">21027 2569 269 0,'0'0'318'16,"0"0"-35"-16,0 0-31 0,0 0-26 0,0 0-23 15,0 0-20-15,0 0-8 0,0 0-12 0,0 0-3 16,0 0-4-16,-6 37-10 0,5-22 0 0,-3-3-14 15,2 7-4-15,-1-6-2 0,2 5-11 0,-2-1-8 16,-2 0-3-16,4-1 4 0,-2 2-21 16,0-1-8-16,-5 5-3 0,4-4-4 0,-2 0-5 0,3 1-12 0,0-4-6 15,-2 0-4-15,-4 2-4 0,2-4-25 16,1 3-24-16,0-4-22 0,1 3-23 0,0-2-31 0,-1-3-33 16,-5 2-36-16,7-2-40 0,-2-5-38 0,6-5-79 15,-11 7-175-15,11-7-526 0,0 0 234 0</inkml:trace>
  <inkml:trace contextRef="#ctx0" brushRef="#br0" timeOffset="110986.33">21214 2658 97 0,'7'-5'240'15,"4"-1"-10"-15,-2 1-26 0,3-4-14 0,1 2-19 16,0 0-13-16,4 0-12 0,-4 1-7 0,5 1-8 0,0 0-10 16,-3 0-8-16,3 4-1 0,-2-2-13 0,1 1-1 15,-1-2-5-15,-1 0-2 0,3 4-5 16,-5-2-5-16,-13 2-7 0,21-1-8 0,-10 1-2 16,-11 0-8-16,15 1-5 0,-8 3-6 0,-7-4-4 15,13 6-3-15,-7-1-6 0,-6-5-2 0,8 8 1 0,-4-1 8 16,-4-7-5-16,2 16 2 0,-2-7-1 0,0 3 4 15,0-12 0-15,-9 22 6 0,3-4 1 0,-4-6-2 16,2 1 3-16,-4 4-9 0,3-3 3 0,-9 4-8 16,8-5-3-16,-2 1 1 0,-3 1-2 0,3-3-10 15,2 4 4-15,-1-5-1 0,-1 4-4 0,2-3 0 16,2-1-3-16,-1 2 5 0,3-6-8 0,0 3 1 16,4-3 1-16,2-7-1 0,-5 17-3 0,5-17 7 15,0 12-6-15,6-2-1 0,-6-10 2 0,15 12-1 0,0-8-1 16,4 1-3-16,1 1 4 0,3-2-9 15,6-3 2-15,2-1-17 0,8 0-26 0,-9 0-22 0,0 0-34 16,-1-4-45-16,12 0-41 0,-10-4-64 0,3-5-297 16,-2 2-588-16,-7 1 261 0</inkml:trace>
  <inkml:trace contextRef="#ctx0" brushRef="#br0" timeOffset="111322.12">22289 2636 236 0,'15'-7'276'0,"-3"5"-15"0,3-3-16 16,1 2-11-16,-1 0-17 0,0-1-8 0,3 1-4 0,0-1-13 15,-2 4-16-15,4-5-9 0,-2 3-7 0,1-1-2 16,3-1-11-16,-1 1-9 0,-3 0-15 16,2-1-11-16,0 2-7 0,-2 0-4 0,2-1-17 0,-5 3-10 15,0-4-6-15,-1 3-7 0,-3 1-4 0,-11 0-15 16,22-2 3-16,-11 2-5 0,-11 0-8 0,16-2-23 16,-16 2-24-16,12 0-34 0,-12 0-28 0,0 0-33 15,12 4-26-15,-12-4-19 0,0 0-34 0,0 0-36 16,0 0-68-16,0 0-162 0,0 0-492 0,-39 1 218 15</inkml:trace>
  <inkml:trace contextRef="#ctx0" brushRef="#br0" timeOffset="111724.3">22347 2626 14 0,'0'0'239'0,"-13"3"-14"0,13-3-15 15,-12 4-9-15,12-4-12 0,-9 5-12 0,9-5-8 16,0 0-17-16,-12 5-7 0,12-5-10 0,-6 8-1 0,6-8-7 15,0 0-8-15,-6 7-5 0,6-7-6 0,0 0-10 16,-6 10-10-16,6-10-1 0,0 0-6 0,-1 10-7 16,1-10-6-16,0 0-5 0,1 16-2 0,-1-16-6 15,0 0-3-15,6 12-3 0,-6-12-3 0,6 11-2 16,-1-8-1-16,-1 4 4 0,-4-7-7 0,14 14 0 16,-9-10-6-16,3 2-2 0,1 2-4 0,-5 1-4 15,2-2-2-15,5 1-3 0,-4-3 2 0,-1 0-4 16,2 3 0-16,1-3 0 0,1 3-3 0,-3-3 0 0,1 2 7 15,-2-1-6-15,1 1 5 0,-7-7 6 0,14 11-6 16,-7-4-6-16,-1-1-1 0,0-1 1 16,0 2 3-16,0-1-4 0,-3 4-3 0,3-3-1 0,-6-7 2 15,9 14 0-15,-6-7-4 0,-3-7 3 0,6 15-4 16,-6-15 5-16,0 13-3 0,0-13 1 16,-5 14 0-16,5-14-2 0,-8 11 10 0,0-5-5 0,-5-1-2 15,1 2 5-15,-2-1-8 0,-4 0 4 0,2-1-2 16,-2 4-26-16,-1-5-23 0,2 1-27 0,-8-1-31 15,-2-2-43-15,2 4-46 0,-1 1-42 0,6-4-76 16,0-2-201-16,4-2-547 0,-2 2 243 0</inkml:trace>
  <inkml:trace contextRef="#ctx0" brushRef="#br0" timeOffset="8934.52">4245 4561 85 0,'0'-12'266'0,"0"12"-10"0,0 0-19 16,0 0-7-16,0 0-21 0,1-15-16 0,-1 15-17 0,0 0-15 16,0 0-15-16,0 0-10 0,0 0-9 0,0 0-3 15,0 0 2-15,0 0 1 0,23 23-7 0,-20-7-4 16,-2-1 2-16,2 1-3 0,-1 9-10 0,-2 0-1 15,0-1 1-15,-5 4-4 0,2-3 2 16,-3-1-9-16,5 2-11 0,-5-1-6 0,6-3-6 0,-6 3-9 16,1-8-5-16,-1 7-1 0,3-2-15 0,-1-4 0 15,2-3 5-15,-3 0-12 0,3-6 5 0,-1 2-24 16,0 0-1-16,2-2-26 0,1-9-26 0,-3 18-28 0,3-18-23 16,0 15-29-16,0-15-29 0,-2 14-33 0,2-14-32 15,0 0-39-15,0 0-284 0,12 0-577 0,-12 0 256 16</inkml:trace>
  <inkml:trace contextRef="#ctx0" brushRef="#br0" timeOffset="9210.14">4509 4874 73 0,'0'0'261'16,"0"0"-14"-16,0 0-12 0,-18-11-13 0,18 11-16 15,0 0-17-15,0 0-18 0,-22 1-13 0,22-1-9 16,-18 10-7-16,12-5-2 0,-3 0-7 0,1-1-7 15,-4 4-4-15,2 2-4 0,-3 0-6 0,4 3-1 16,-3 0 3-16,3 1-13 0,-3-3-5 0,0 2-8 16,4 2-3-16,-4-3 1 0,5 1 1 0,0-2-4 15,1 4-9-15,0-1-1 0,3-1-9 0,0 0 6 16,1-2-11-16,2-11 0 0,0 18-8 0,0-18-6 0,5 17-3 16,-2-14-2-16,-3-3-5 0,12 13-2 15,-5-5 0-15,3-7-11 0,2 2-37 0,0 0-34 16,0-2-36-16,5 0-39 0,1-1-45 0,-1-1-52 0,9-6-50 15,-4-2-300-15,4-4-617 0,-1 0 273 0</inkml:trace>
  <inkml:trace contextRef="#ctx0" brushRef="#br0" timeOffset="9577.53">4907 5145 2 0,'-6'5'246'15,"6"-5"-5"-15,0 0-9 0,0 0-10 0,0 0-19 16,0 0-12-16,27 7-16 0,-12-7-15 0,9-4-15 16,-8 1-14-16,15 1-16 0,2-4-10 0,-6 3-14 15,1-3-11-15,-1 2-25 0,2-1-34 0,-7-2-35 16,-3 1-39-16,-1 1-43 0,0 1-58 0,-7-3-196 15,4-1-379-15,-2 0 167 0</inkml:trace>
  <inkml:trace contextRef="#ctx0" brushRef="#br0" timeOffset="9426.52">4943 4969 109 0,'0'0'332'0,"18"-4"-16"16,-9 0-13-16,3 3-16 0,1-5-15 0,3 2-20 15,2 3-25-15,0-1-20 0,2-3-19 0,-1 4-23 16,8-3-15-16,-8 3-15 0,1-1-7 0,-1 1-22 16,3 1-8-16,-2 0-12 0,-4 0-7 0,1 0-11 15,-2 3-7-15,-4-3-24 0,1 0-26 0,-12 0-21 16,17 0-22-16,-17 0-23 0,12 1-19 0,-12-1-26 16,0 0-27-16,0 0-40 0,0 0-36 0,0 0-69 0,-21 23-158 15,6-19-466-15,-1 3 207 0</inkml:trace>
  <inkml:trace contextRef="#ctx0" brushRef="#br0" timeOffset="10013.04">5683 4776 190 0,'0'0'298'0,"-32"-1"-15"0,32 1-15 15,-13 8-13-15,5-1-10 0,-1 0-4 0,1 7-17 16,0-3-17-16,1 4-9 0,1-2-12 0,0 0-18 16,-2 3-10-16,4-3-9 0,2 1-16 0,-1 2-16 15,0 0-2-15,3-1-22 0,3-1 2 0,-3-3-14 16,5 2-1-16,4-2-10 0,0 2-7 0,1-1-11 15,5-4 7-15,0-2-13 0,1 1-14 0,2-4-19 16,2 1-12-16,-1-3-13 0,2-2-24 0,-2 1-7 16,7-4-12-16,-1-1-3 0,-6 1-8 0,7-3 3 15,-10 1 0-15,2-3 4 0,-3-2 7 0,-2 2 8 0,1 4-2 16,-2-1 19-16,-9-1 19 0,7-1 22 16,-10 8 17-16,9-7 0 0,-9 7 3 0,10-3-3 0,-10 3-1 15,0 0-4-15,0 0 2 0,0 0 6 0,0 0-6 16,0 0-9-16,0 0 2 0,-13 32-1 0,10-22-1 15,0 6-3-15,-3-3 3 0,2 5-6 0,1 6-7 16,3-1 9-16,-6 1-5 0,3 4-7 0,0-1-31 16,1 2-30-16,-4 6-34 0,3 4-33 0,0 0-32 15,-4-4-45-15,1-9-38 0,0 10-266 0,-2-8-548 16,3 0 242-16</inkml:trace>
  <inkml:trace contextRef="#ctx0" brushRef="#br0" timeOffset="12852.12">6315 5061 176 0,'0'0'311'0,"0"0"-11"15,7-5-15-15,-7 5-19 0,0 0-25 0,0 0-20 16,0 0-20-16,0 0-23 0,0 0-20 0,0 0-15 0,0 0-10 16,0 0-15-16,0 0-9 0,-7 25-10 0,-1-12-11 15,-3 0-9-15,-3 7-4 0,-2-4-3 0,-1 5-6 16,-2-5-14-16,0 3-22 0,2 2-22 0,2-3-31 15,-4-1-31-15,-4 3-36 0,3-2-38 16,5-1-58-16,1-5-68 0,-2-2-192 0,2 1-483 0,3-5 213 16</inkml:trace>
  <inkml:trace contextRef="#ctx0" brushRef="#br0" timeOffset="55294.21">8243 4577 222 0,'0'0'270'0,"0"0"-24"0,0 0-17 0,0 0-8 16,0 0-8-16,0 0-12 0,0 0-7 0,0 0-7 15,-19 42-3-15,13-28-3 0,-1 0-4 0,4 3-9 16,-3 1-4-16,-2 2-4 0,2-2-13 0,3 0 2 15,0 4 1-15,0-2-10 0,2-5-9 0,2 2-11 16,-1-1-7-16,2 2-16 0,2-1-8 0,-4 0-5 16,3-2 6-16,3 2-27 0,-1-3-2 0,4 2-5 15,-4-4-15-15,3 1-33 0,1-2-33 0,-2-4-35 16,2 4-24-16,-1-5-38 0,1 1-32 0,1-1-40 0,-1-1-35 16,2-1-50-16,0-1-290 0,6-4-615 15,-17 1 273-15</inkml:trace>
  <inkml:trace contextRef="#ctx0" brushRef="#br0" timeOffset="55596.42">8533 4811 217 0,'9'-14'255'16,"0"3"-19"-16,-2 0-15 0,-1-6-24 0,13 0-16 0,-5 3-18 15,2-4-11-15,1 1-7 0,-8 2-16 0,1-1-11 16,3 2-5-16,-4 3-6 0,2-3-2 0,-7 6-3 15,1 2 2-15,-5 6-8 0,10-14-3 0,-7 8-12 16,-3 6-8-16,3-11-10 0,-3 11-7 0,0 0-7 16,0 0-5-16,0 0 1 0,0 0 1 0,-19 34 6 15,13-22 10-15,-5 5 6 0,2 3-4 0,2 2-7 16,-5-1 4-16,2 0-5 0,-1 3-2 0,2-3-3 16,5 1-10-16,-5 2-9 0,1-2 2 0,8-5 2 15,-3 3-6-15,0-2-2 0,0-3-12 0,0 3-14 0,0-2-32 16,3 1-29-16,-3-2-27 0,2 1-35 0,2-5-32 15,-1 2-31-15,3-4-35 0,-3-9-60 0,6 11-189 16,0-6-506-16,2-1 224 0</inkml:trace>
  <inkml:trace contextRef="#ctx0" brushRef="#br0" timeOffset="55820.98">8871 4960 309 0,'11'-4'285'0,"-11"4"-17"0,0 0-10 0,0 0-13 15,0 0-10-15,0 0-15 0,-11 28-13 0,11-28-13 16,-6 18-9-16,3-5-16 0,-3-1-13 0,2 2-15 16,1 1-13-16,-3-2-14 0,0 2-11 0,3 1-6 15,-5-5-10-15,2 4-8 0,3-2-7 0,1-4-15 16,-1 2 0-16,-5-2-7 0,8 0-19 0,0-9-14 16,-3 17-25-16,3-17-22 0,-4 12-23 0,-1-6-22 15,5-6-20-15,0 0-24 0,-4 11-44 0,4-11-50 0,0 0-65 16,0 0-177-16,0 0-494 0,0 0 219 0</inkml:trace>
  <inkml:trace contextRef="#ctx0" brushRef="#br0" timeOffset="56111.33">9199 4727 105 0,'0'0'275'0,"6"-8"-26"0,-6 8-24 0,0 0-20 16,0 0-14-16,0 0-6 0,0 0-7 0,0 0-6 16,0 0-7-16,-15 26-4 0,15-26-16 0,-7 19-5 15,4-8-5-15,0-3-8 0,0 6-4 0,-2 0-2 16,2 0-12-16,0-1-2 0,1 2-6 0,2-5-9 16,0-10-11-16,0 22-4 0,5-13-11 0,-3 2 5 15,4-4-13-15,-6-7 0 0,9 14-5 0,-2-4-5 0,5-3-7 16,-1 3-2-16,5-5-5 0,-4 1-16 0,1-1-23 15,4 0-30-15,-2-1-23 0,0-4-29 0,0 2-40 16,1-2-28-16,-3 0-42 0,4-6-40 0,-4 1-272 16,-1-4-552-16,5-1 244 0</inkml:trace>
  <inkml:trace contextRef="#ctx0" brushRef="#br0" timeOffset="56313.02">9466 4842 219 0,'0'0'220'16,"0"0"-13"-16,0 0-1 0,0 0-8 0,0 0-10 15,0 0-4-15,0 0-7 0,-13 32-11 0,11-21-9 16,-1 0-11-16,0 3-7 0,0 2-16 0,0 0-8 16,-1 6-13-16,-2-1-8 0,-3 0-9 0,3-3-5 0,0-1-9 15,-1-2-4-15,4 2-17 0,-8 5 7 16,5-7-11-16,0 3-1 0,-1-4-6 0,-1 3-19 16,1-6-20-16,-1-2-24 0,2 3-27 0,1-4-30 15,-3 1-33-15,4 1-41 0,4-10-34 0,-6 5-243 0,6-5-467 16,0 0 208-16</inkml:trace>
  <inkml:trace contextRef="#ctx0" brushRef="#br0" timeOffset="56608.97">9909 4615 161 0,'0'0'223'0,"0"0"-16"0,0 0-10 15,17 23-14-15,-14-11-6 0,4 5 0 0,-4-2-10 16,0 9-9-16,4-1-1 0,1 3-10 0,-7 2-12 16,4 0-9-16,-4-1-8 0,-2-1-5 0,1-2-10 15,-3 4-8-15,1-2-6 0,1-1-13 0,-5-1-7 0,0 0-5 16,3-8-7-16,-3 8-2 0,-4-8-4 0,-4 4-8 15,5-5-25-15,-4 0-31 0,5-2-38 0,-5 1-56 16,4-3-34-16,0-4-64 0,0 3-237 0,2-7-479 16,7-3 213-16</inkml:trace>
  <inkml:trace contextRef="#ctx0" brushRef="#br0" timeOffset="56812.97">10334 4912 167 0,'20'-5'266'15,"-1"3"-24"-15,3-3-28 0,4 1-19 0,-1 0-18 0,2 0-19 16,-3 0-12-16,3 4-21 0,-8-3-13 0,0 2-27 16,-1 1-32-16,-3 0-45 0,3 0-28 15,-9-1-28-15,3-4-35 0,-12 5-80 0,18-4-110 0,-9-1-295 16,-9 5 131-16</inkml:trace>
  <inkml:trace contextRef="#ctx0" brushRef="#br0" timeOffset="57005.18">10494 4758 262 0,'-6'10'261'0,"0"-2"-11"0,0 7-15 0,0 1-22 16,-2-1-18-16,7 2-21 0,-5 5-15 0,2 4-17 15,1-2-15-15,-2 1-11 0,2-3-9 0,-3 4-15 16,0-3-8-16,-3 3-29 0,2 2-35 0,-2 1-45 16,-3-5-56-16,1-3-66 0,-5 3-227 0,7-2-404 15,2-7 179-15</inkml:trace>
  <inkml:trace contextRef="#ctx0" brushRef="#br0" timeOffset="54990.95">6973 4739 180 0,'0'0'278'0,"6"-10"-16"0,-6 10-13 0,0 0-13 16,4-9-20-16,-4 9-13 0,0 0-18 0,6-11-12 15,-6 11-20-15,0 0-13 0,6-3-15 0,-6 3-16 16,0 0-11-16,0 0-13 0,0 0-7 0,0 0-7 16,10 14-4-16,-4-5-10 0,-3 1 2 0,2 2-6 15,-2 2 1-15,3 1 0 0,-3-3-1 0,0 7-8 16,-2-2 3-16,2-3-4 0,-3 1-3 0,6 2-1 15,-6-3-3-15,6 4-2 0,-6-5-6 0,0-3 3 16,3 8-6-16,-1-5-6 0,-2-4 2 0,3 2-7 16,-3-11 3-16,0 18-2 0,0-10-3 0,0-8 3 15,3 10-1-15,-3-10-3 0,0 13-2 0,0-13 5 16,0 0-9-16,0 0 8 0,3 9 2 0,-3-9-1 0,0 0-2 16,0 0-6-16,0 0-2 0,0 0 3 0,0 0 1 15,0 0-7-15,0 0 5 0,6-39-3 16,1 29-9-16,-1-6-3 0,3 3 0 0,-2-4-7 0,7-3-5 15,-2 2-2-15,1-2-1 0,4 3 0 0,-4-1 2 16,-4 2 4-16,4 4 0 0,-1 1 3 0,-1-3 2 16,-2 7 4-16,1-4-6 0,-4 3 2 0,2 1 2 15,-2 1 0-15,-6 6 1 0,10-9-1 0,-10 9 1 16,9-5-3-16,-9 5 0 0,0 0 4 0,13 0 4 16,-13 0-1-16,0 0-1 0,12 11 0 0,-7-6 0 15,-5-5 5-15,6 16 2 0,-6-6 2 0,6 4-3 16,-3 0-1-16,-6 0 1 0,6 0 3 0,-3 0-2 15,1-1 3-15,-1 2-6 0,3-3 7 0,-3 3 2 0,0-4-7 16,0-11 4-16,-4 20 2 0,5-12-5 0,-1-8 2 16,3 15 4-16,-3-15-1 0,-3 13-2 0,3-13 4 15,0 0-2-15,6 11 3 0,-6-11-1 0,0 0-1 16,0 0 0-16,0 0-2 0,0 0-3 0,0 0-2 16,0 0-6-16,0 0-12 0,33-28-6 15,-21 17 3-15,-5-1-6 0,8-1-2 0,-1-1 1 0,-1-2 4 16,1 1-3-16,5-2 5 0,0-3 2 0,-4 5 1 15,-1-1-1-15,-1 4 5 0,-1-2 0 16,1 4 6-16,-2 2-3 0,2-2 3 0,-7 3 2 0,3 1 6 16,-1 0-2-16,-8 6 0 0,15-6 3 0,-8 2 1 15,-7 4 2-15,0 0 0 0,0 0 7 0,22 8 8 0,-16-4 1 16,2 4 4-16,-2-2 1 0,-3 4 10 0,1 4-11 16,2-2-1-16,-3 3 2 0,3-2 0 0,-1 1-6 15,1-1 1-15,-3 4-1 0,0-1 0 0,4-1-4 16,-7 1 6-16,6-3-7 0,-6 2 0 0,3 0-2 15,0-4-9-15,0-2-23 0,-2 2-24 0,-1 0-27 16,0-11-37-16,2 14-32 0,-2-14-28 0,1 15-43 16,-1-15-271-16,3 7-523 0,-3-7 231 0</inkml:trace>
  <inkml:trace contextRef="#ctx0" brushRef="#br0" timeOffset="58310.12">11144 4678 126 0,'0'0'276'16,"0"0"-13"-16,0 0-15 0,0 0-21 0,0 0-13 16,0 0-14-16,0 0-8 0,0 0-7 0,0 0-10 15,0 0-4-15,0 0-7 0,0 0-7 0,27 29-2 0,-18-18-14 16,-5-2-6-16,1 1-11 0,-1 3-10 16,1 1-9-16,-1-2-8 0,-1 3-2 0,3 0-12 15,-1 0-7-15,-4-4-11 0,2 0-9 0,0 0-4 0,-3-1-1 16,0-10-6-16,3 20-3 0,0-13-4 0,-1 1-5 15,-2-8-7-15,1 11 3 0,-1-11-1 16,2 9-4-16,-2-9 2 0,0 0-2 0,3 10-1 0,-3-10 6 16,0 0-8-16,0 0-6 0,0 0-7 0,0 0-16 15,16-18-7-15,-16 18-4 0,13-19-8 0,-1 6-7 16,6-5 7-16,-6 2-10 0,3-1-1 0,4-1-2 16,-4-6 3-16,6 7 7 0,-3-1 0 0,1 1 2 15,1 3 7-15,-5 3-2 0,0 0 6 0,1 0-2 0,-2 2 6 16,-1 3 3-16,-4 1 8 0,1-1 2 15,1 3 7-15,-11 3-2 0,18-8-3 0,-11 8 6 16,-7 0-2-16,0 0-4 0,20 3 2 0,-20-3 4 0,8 11 2 16,-3-6 7-16,-1 3 6 0,-1 0 5 15,2 7-2-15,-4-2 2 0,-1 0-3 0,2 2 6 16,-4-1 0-16,2 0-10 0,-1 3 0 0,-4-3 2 0,4 0-14 16,-1 0 6-16,-1-3 3 0,0 4-3 0,0-6-2 15,3-9-1-15,-1 18 1 0,1-18 2 0,-2 11-12 16,2-11 24-16,-1 9-13 0,1-9-2 0,0 0-5 15,0 0 9-15,-3 11-5 0,3-11 9 0,0 0-29 16,0 0-5-16,0 0-4 0,0 0-12 0,27-25-6 16,-15 14-11-16,0-1-2 0,1 1-8 0,4-8 3 15,2 4 1-15,-1-2 6 0,1-2-1 0,1-2 3 16,-1 4 5-16,-3-1 3 0,2 4 7 0,-4-1 2 16,-2 2 3-16,-2 3 12 0,1 2 8 0,-3-1 5 15,3 1 12-15,-2 5 1 0,-5-3 1 0,-4 6-5 16,14-7 3-16,-14 7-2 0,12-1-5 0,-12 1 5 15,10 8 3-15,-10-8 13 0,11 12 9 0,-5-1 7 0,-3 0-2 16,1 3-3-16,-3 0 6 0,4 1-3 0,-4-2-3 16,4 4-7-16,-2-5-5 0,-2 7 1 15,-1-3 2-15,3 0-10 0,-1-2-2 0,-2 0 7 0,0 1-2 16,0-5-10-16,0 0-5 0,0-10-31 0,0 17-25 16,1-9-26-16,-1-8-30 0,0 0-33 0,-3 17-38 15,3-17-37-15,0 0-48 0,0 0-288 0,0 0-596 16,0 0 265-16</inkml:trace>
  <inkml:trace contextRef="#ctx0" brushRef="#br0" timeOffset="58572.31">12452 4454 29 0,'0'0'298'0,"0"0"-28"0,0 0-8 0,0 0-17 15,0 0-15-15,-19 23-13 0,11-10-11 0,-4 4-12 0,5 3-9 16,-1 2-13-16,-4 1-8 0,0 1-10 16,2-1-9-16,3 3-6 0,-2 0-16 0,1-1-5 0,5 3-14 15,-3-2-7-15,2-1-9 0,1 0-8 0,-2-3-2 16,4 5-9-16,-2-6-12 0,1 4-2 0,7-8-7 16,-4 4-21-16,4-5-24 0,1 4-28 0,1-4-34 15,4-1-34-15,6 5-34 0,1-2-42 0,3-1-44 16,2-4-61-16,-7-6-210 0,11 5-522 0,-3-1 231 15</inkml:trace>
  <inkml:trace contextRef="#ctx0" brushRef="#br0" timeOffset="61209.95">12893 4596 47 0,'0'0'250'0,"0"0"-16"0,-3 12-19 0,3-12-7 16,-7 6-12-16,7-6-18 0,-12 5-6 0,12-5-12 15,-13 10-10-15,7-3-8 0,-3-2-7 0,3 1-9 16,0 3-12-16,-2-1-10 0,1 0-7 0,1 2-6 15,0-3-10-15,0 0-10 0,0 0-6 0,6-7-8 16,-7 17-2-16,4-11-8 0,3-6 1 0,-5 12-7 16,5-12-2-16,-1 13-7 0,1-13 2 0,1 13-5 0,-1-13-4 15,8 11-2-15,-8-11 2 0,7 11-2 16,3-11-7-16,-2 6-1 0,-8-6 1 0,18 8-3 16,-5-2 0-16,2-2-1 0,0-2-2 0,-2 1-3 0,4 1 0 15,-7-2 2-15,2-1-2 0,0 5 2 0,-3-6-6 16,3 0 0-16,-1 5 3 0,-11-5-4 0,14 5 3 15,-14-5 0-15,9 5-3 0,-9-5 0 0,12 10 7 16,-6-6 9-16,-6-4 1 0,6 12 3 0,-3-7 7 16,-3-5-3-16,3 14 6 0,-3-14 8 0,-3 17 5 15,3-17 0-15,-3 18-2 0,-1-8-4 0,1-2-7 16,-3-2 1-16,0 3 0 0,-2 3-7 0,1-2-1 16,-2 1 9-16,2-4-16 0,1 4-1 0,-3-5-7 0,-2 5-14 15,2-6-21-15,2 3-21 0,-4-4-25 16,4 3-35-16,1 0-35 0,6-7-36 0,-11 7-43 15,11-7-54-15,-8 7-228 0,8-7-542 0,0 0 240 0</inkml:trace>
  <inkml:trace contextRef="#ctx0" brushRef="#br0" timeOffset="60738.72">12823 4549 238 0,'0'0'254'16,"0"0"-9"-16,0 0-8 0,0 0-14 0,0 0-10 0,0 0-11 15,0 0-16-15,0 0-15 0,0 0-10 0,0 0-14 16,0 0-18-16,20 4-8 0,-20-4-12 0,0 0-3 16,19 0-12-16,-19 0-11 0,20-3-7 0,-12 3-4 15,9 0-7-15,-7 3-8 0,4-3-11 0,-2 3 0 16,6-6-5-16,-4 6 2 0,4-3-8 0,-1 0-3 16,2 0-8-16,1 0 5 0,-1 0-12 0,8 0-6 15,-2 0-15-15,2 3-14 0,0-5-5 0,-2 4-8 16,2-4-11-16,-11 2-6 0,4 2-11 0,-1-2-9 15,-5 2-9-15,-14-2-7 0,19-2-9 0,-12 0-22 16,-7 2-19-16,0 0-24 0,8-7-17 0,-8 7-58 16,0 0-126-16,0 0-388 0,-30-8 172 0</inkml:trace>
  <inkml:trace contextRef="#ctx0" brushRef="#br0" timeOffset="61499.94">13366 4863 146 0,'0'0'273'16,"0"0"-7"-16,0 0-17 0,0 0-12 0,0 0-16 16,0 0-9-16,0 0-10 0,-19 28-7 0,11-18-2 15,-2 1-9-15,1 2-9 0,-1-1-7 0,1 4-1 16,-3-2-28-16,-2-1-13 0,1 2-2 0,1-1-17 16,-2 1-7-16,4-2-11 0,-2 1-12 0,2-3-3 0,-1 4-9 15,4-1-4-15,1-2-6 0,-5-1-2 16,8-3-13-16,-3 2-4 0,6-10-15 0,-6 10-33 15,2-2-22-15,4-8-28 0,-3 15-26 0,3-15-24 0,-4 9-31 16,4-9-21-16,2 14-42 0,-2-14-49 16,0 0-242-16,11 6-538 0,-11-6 238 0</inkml:trace>
  <inkml:trace contextRef="#ctx0" brushRef="#br0" timeOffset="61918.35">13855 4570 247 0,'0'0'250'0,"0"0"-10"0,0 0-3 0,0 0-12 0,-32 13-14 16,15-2-13-16,4 3-10 0,-4 5-6 15,-5 1-8-15,4 4-8 0,-1-3-12 0,-5 11-9 0,4-8-7 16,1-3-7-16,-2 10-8 0,6-9-10 0,0 2-4 16,-1 4-12-16,3-6-13 0,-1 4-4 15,8-5-8-15,-3 1-4 0,3-7-14 0,2 1 0 0,4 1-4 16,-2-3-3-16,4 1-6 0,2-4-8 0,-2 0-4 16,8 0 1-16,-1 0-2 0,6 0-12 0,-3-5-15 15,4-3-12-15,1 1-1 0,2 0-13 0,-1-4-6 16,1-3-8-16,-2-4-9 0,1 5 1 0,-2-5-5 15,-2-1 7-15,-1 0 2 0,-1 1 5 16,-5-3 3-16,-1 3 2 0,-1 0-2 0,-2-4 5 0,-3 11 5 16,0 0 2-16,-9-21 0 0,3 14 2 0,-2 0 3 15,-2 4 4-15,-3-1-8 0,2-2-11 0,-5 6-22 16,1-7-27-16,0 5-23 0,-2 2-28 0,3-2-18 16,14 2-33-16,-20 0-59 0,20 0-151 0,-12-5-425 15,12 5 188-15</inkml:trace>
  <inkml:trace contextRef="#ctx0" brushRef="#br0" timeOffset="62214.32">14125 4508 202 0,'0'0'223'0,"5"17"-8"0,-4-1-8 0,-1-1-4 16,5 5-5-16,-4 5-16 0,1 1-10 0,1-3 0 15,-2 5-8-15,1 1-12 0,-2 1-8 0,0 4-10 16,-2-8-5-16,-2 5-11 0,1-6-11 0,-2 1-8 0,-2 0-12 16,-2-2-9-16,1 1-7 0,-3 1-1 0,-1-6-12 15,-2 2 1-15,1-3-13 0,-2 0-22 16,3-6-28-16,-2 0-35 0,1 1-39 0,0-3-48 15,-1-1-54-15,2-2-72 0,0-2-188 0,5-2-476 0,7-4 211 16</inkml:trace>
  <inkml:trace contextRef="#ctx0" brushRef="#br0" timeOffset="62459.81">14506 4891 228 0,'16'-4'298'16,"5"1"-16"-16,3-5-20 0,3 6-18 0,4 2-24 15,-1-4-20-15,1 3-18 0,9 0-18 0,-11-3-14 16,4 4-18-16,-7 0-13 0,4 1-11 0,-6-2-8 0,-2 2-15 16,-4-1-21-16,-1 0-28 0,-1 3-32 15,-4-2-36-15,-12-1-38 0,19 1-37 0,-19-1-37 16,12-2-73-16,-12 2-168 0,6-7-417 0,-6 7 185 0</inkml:trace>
  <inkml:trace contextRef="#ctx0" brushRef="#br0" timeOffset="62642.29">14811 4720 222 0,'-3'17'269'0,"0"-3"-19"0,2 4-17 0,1 4-16 15,1 2-20-15,-1 0-17 0,2 2-17 0,-1 0-14 16,4-1-14-16,-1-3-15 0,-2 4-13 0,-1-1-6 16,-1-3-17-16,-1 4-27 0,-1-1-38 0,-1-1-41 15,-3 1-54-15,-1-7-41 0,4 5-102 0,0-7-127 16,0-1-373-16,-1 0 166 0</inkml:trace>
  <inkml:trace contextRef="#ctx0" brushRef="#br0" timeOffset="63287.38">15761 4581 130 0,'0'0'305'15,"0"0"-18"-15,-4-9-15 0,4 9-23 0,0 0-29 0,0 0-24 16,0 0-22-16,0 0-3 0,0 0-5 0,0 0-6 16,-8 33-5-16,7-16 4 0,1-1-5 0,-2 0 1 15,-1 2-5-15,2 6-2 0,-1 4-2 16,0-7-14-16,0 3-9 0,1-1-9 0,-1 2-8 0,2 0-8 15,-3-3-14-15,3 2-9 0,-1-7-1 0,1 0-7 16,-2 4-8-16,2-4-2 0,-3-3-6 0,3 4-14 16,0-4-20-16,0 0-23 0,0-14-28 0,-1 17-23 15,1-8-24-15,0-9-21 0,-2 15-27 0,1-5-24 16,1-10-24-16,0 0-25 0,0 13-35 0,0-13-58 16,0 0-208-16,0 0-546 0,0 0 242 0</inkml:trace>
  <inkml:trace contextRef="#ctx0" brushRef="#br0" timeOffset="63588.59">15715 4584 154 0,'-1'-14'303'0,"1"0"-15"0,1-1-20 16,1 4-24-16,4-2-19 0,0 3-19 0,1-4-16 15,5 2-13-15,1 4-11 0,1-3-11 0,1 0-17 16,6-1-9-16,-2 8-13 0,5-7-6 0,1 6-11 15,-1 3-7-15,3-6-7 0,3 7-6 0,-2 0-9 16,-3 2-2-16,1 0-5 0,-10 2-8 0,2 2-11 16,-5-2-5-16,1 4-2 0,-1-1-1 0,-4 2-7 0,0 5 0 15,-3-5-4-15,-4 3-4 0,-1 2 2 16,1 2-5-16,-4-2-2 0,-1 3 2 0,-3-1-4 16,-4-1 0-16,-4 4-2 0,-2-1 1 0,-3 1-2 0,-1-5 2 15,-1 2-2-15,-1-5-12 0,0 5-25 0,1-2-18 16,3-2-33-16,-3 3-29 0,6-3-39 15,-1-1-45-15,2-3-34 0,2 3-291 0,2-2-559 0,-1 1 248 16</inkml:trace>
  <inkml:trace contextRef="#ctx0" brushRef="#br0" timeOffset="63922.29">16055 5072 140 0,'0'0'239'0,"0"0"-16"0,-1 14-20 16,1-14-14-16,0 0-7 0,-2 16-18 0,2-16-9 0,8 13-15 16,-5-4-5-16,-3-9-9 0,10 9-9 0,-4-3-9 15,-6-6-6-15,12 9-5 0,-5-4-5 16,7 1-8-16,-1-1-7 0,2-3-12 0,0 2-2 0,2-2-7 16,-1-4-6-16,0 0-3 0,1 0-7 0,-4 1 1 15,4-1-6-15,-3-2-3 0,1 1 1 16,-4-1-4-16,-1-7 0 0,2 2-5 0,-6-1 2 0,2-2-4 15,-2-1 2-15,-2 0-3 0,-2-2-5 16,-4 1 1-16,2 14 2 0,-6-25-11 0,0 15 2 0,0-1-2 16,-6-2 1-16,-1 2-2 0,2 0 5 0,-2 4-6 15,-5 0 0-15,5 3-1 0,1 1-13 0,-3-1-24 16,3 4-15-16,12 0-25 0,-26 0-21 0,16 1-23 16,10-1-25-16,-16 6-21 0,16-6-37 0,-9 5-212 0,9-5-444 15,0 0 196-15</inkml:trace>
  <inkml:trace contextRef="#ctx0" brushRef="#br0" timeOffset="64558.77">16837 4577 93 0,'6'-14'278'15,"1"4"-23"-15,4-2-17 0,2-1-18 0,0 2-21 16,2 4-9-16,0-4-17 0,11 2-15 0,-1 4-9 0,2 0-8 16,-2 0-6-16,2-1-6 0,-3 5-8 15,4-2 4-15,2 3-17 0,-11-3-2 0,7 3-6 16,-11 3-12-16,-5-2-11 0,-10-1-6 0,15 2-10 0,-6-1-6 15,-9-1-5-15,10 8-9 0,-10-8-3 0,2 13-4 16,-2-13 1-16,-6 17-4 0,-3-9 0 0,-1 4-4 16,-1 2-6-16,-5-2 2 0,2 0-5 0,-1-1-1 15,-4 1-6-15,0 3-19 0,4-3-27 0,3 0-22 16,-8 4-30-16,7-6-35 0,-1 2-39 0,6-1-49 16,-4-2-285-16,6-2-535 0,0 1 236 0</inkml:trace>
  <inkml:trace contextRef="#ctx0" brushRef="#br0" timeOffset="64262.36">16922 4677 53 0,'0'0'348'0,"0"0"-27"0,12-2-25 0,-12 2-31 15,0 0-25-15,0 0-21 0,9 9-10 0,-9-9-1 16,4 18-5-16,-4-6-12 0,2 3-2 0,-7 4-9 16,5-5-13-16,-3 4-13 0,-1 4-9 0,-2 4-15 15,4-4-9-15,-4 2-12 0,0-2-6 0,3 0-17 16,-1 2-6-16,1-5-8 0,0 4-9 0,0-1 0 15,0-4-7-15,0 4-6 0,1-10-23 0,-1-1-29 0,2 3-21 16,-1-5-29-16,2-9-19 0,-3 18-25 16,3-10-24-16,0-8-29 0,-1 15-18 0,1-15-18 15,-2 9-35-15,2-9-59 0,0 0-219 0,0 0-539 0,0 0 239 16</inkml:trace>
  <inkml:trace contextRef="#ctx0" brushRef="#br0" timeOffset="65036.31">17153 5004 145 0,'0'0'331'0,"0"0"-16"0,0 0-13 15,0 0-8-15,0 0-14 0,0 0-11 0,0 0-11 0,0 0-9 16,0 0-18-16,0 0-12 0,0 0-26 0,0 0-22 16,0 0-20-16,0 0-16 0,0 0-12 0,0 0-15 15,0 0-5-15,0 0-15 0,0 0-8 0,0 0-6 16,0 0-12-16,0 0-3 0,-11 16-5 0,11-16 0 16,2 15-13-16,2-6-1 0,-4-9-3 15,6 14-4-15,-1-4 1 0,-5-10-3 0,4 12-13 0,-1-6-18 16,-3-6-24-16,8 11-21 0,-2-6-20 0,-6-5-13 15,15 8-19-15,-6-3-18 0,-9-5-14 16,11 2-26-16,0-1-11 0,-11-1-12 0,21 0-13 0,-8-3 0 16,-4-1-12-16,5-3 2 0,-2 1-18 0,-1-2 4 15,3-2 6-15,-2 2 30 0,-3 0 55 0,3 0 69 16,-6 3 41-16,1-2 41 0,1 1 38 0,-8 6 19 0,11-9 22 16,-11 9 14-16,6-7 12 0,-6 7 2 15,8-6-4-15,-8 6-12 0,0 0-16 0,0 0-14 16,0 0-5-16,0 0-5 0,0 0 1 0,0 0 0 0,0 0-2 15,0 0 5-15,-16 35 3 0,14-24-17 0,-5 6-7 16,1-4-3-16,-2 5-6 0,-1-2-1 0,3-1-9 16,0 8 1-16,-1-6-7 0,1 0-8 0,0-3-20 15,0 1-18-15,0 1-19 0,0-1-29 0,3-2-28 16,0-2-34-16,-4 2-38 0,5-5-35 0,2-8-48 16,-1 13-251-16,1-13-533 0,0 0 236 0</inkml:trace>
  <inkml:trace contextRef="#ctx0" brushRef="#br0" timeOffset="65402.49">18077 4696 158 0,'0'0'303'0,"0"0"-24"0,0 0-11 16,0 0-9-16,0 17-6 0,0-17-12 0,-2 24-9 16,-1-6-3-16,0-2-1 0,-3 4-12 0,-2 4-8 15,4 3-27-15,-4 0-3 0,7-2-10 0,-8-3-15 16,1 4-13-16,2-4-15 0,-3 3 3 0,3-3-26 15,0 0-9-15,-1 3-10 0,1-3-6 0,-1-2 5 16,1-5-24-16,0 3-5 0,0-3-24 0,3-4-33 16,-2-2-29-16,2 0-24 0,-1 1-23 0,4-10-21 15,-3 15-19-15,3-15-23 0,-3 12-13 0,3-12-33 0,0 0-37 16,0 0-43-16,0 0-256 0,0 0-568 0,0 0 252 16</inkml:trace>
  <inkml:trace contextRef="#ctx0" brushRef="#br0" timeOffset="65678.37">18003 4619 4 0,'6'-14'285'0,"1"3"-19"16,2 1-16-16,5-1-15 0,2 1-22 0,-1 3-14 16,4-3-15-16,7 5-14 0,-4-2-12 0,4 1-13 15,-1 1-5-15,-6 5-14 0,2-2-7 0,0 0-4 16,-2 4-9-16,1 0-13 0,-5-2-5 0,-3 2-8 0,0 1-13 15,-3-1-7-15,-2 3-4 0,0 1-10 16,2-2-5-16,-9-4 2 0,3 11-3 0,-3-11 0 16,-1 16-4-16,1-16-2 0,-12 15 2 0,0-3-5 0,3-6-4 15,-3 4-1-15,-1 0-1 0,-1-1-4 0,-4 0-3 16,3 1-15-16,1-2-17 0,-3 0-23 16,2 1-31-16,0 0-37 0,2 0-37 0,-1 2-41 15,4-9-59-15,1 7-231 0,3-3-512 0,6-6 227 0</inkml:trace>
  <inkml:trace contextRef="#ctx0" brushRef="#br0" timeOffset="66096.82">18437 5068 163 0,'0'0'324'0,"-28"9"-26"0,20-2-21 16,-2-1-16-16,-4 2-22 0,-1 4-17 0,0 4-16 15,2-5-10-15,0 4-12 0,1-2-12 0,0 3-13 16,3-2-14-16,-2-2-13 0,4 3-16 0,1 1-12 15,-2-4-17-15,5 3 4 0,0-6-10 0,2 2-5 16,1-11-6-16,0 17-7 0,4-10-5 0,-1 0-4 16,5 2-6-16,-1-3-5 0,7 5 10 0,1-9-17 15,1 2-6-15,-1-1-5 0,3-2-3 0,0-1-5 0,-2-1-1 16,2-3-10-16,-3-1-5 0,1 0-11 16,-5-5-4-16,-4 4 0 0,5-2-2 0,-7-2-10 15,-2 2-7-15,-3 8-11 0,-3-21-1 0,3 21-10 0,-12-14-17 16,0 6-20-16,-3 1-22 0,2 3-19 0,-5 1-24 15,1 2-19-15,-1 1-29 0,3-1-70 16,-4 2-158-16,4-1-468 0,-1 3 208 0</inkml:trace>
  <inkml:trace contextRef="#ctx0" brushRef="#br0" timeOffset="87949.28">19084 4943 78 0,'0'0'285'0,"0"0"-12"15,0 0-12-15,0 0-24 0,23 10-15 0,-7-9-20 0,0 1-18 16,4-2-15-16,7 0-17 0,-2 2-16 0,0 0-16 16,1-4-17-16,-8 4-17 0,4-2-32 15,-3 0-29-15,-2 0-40 0,4 0-34 0,-2 0-37 0,-1 0-51 16,1-2-81-16,-2 0-129 0,1 0-377 0,-4 2 167 15</inkml:trace>
  <inkml:trace contextRef="#ctx0" brushRef="#br0" timeOffset="87764.22">19084 4760 22 0,'0'0'355'0,"0"0"-15"0,0 0-22 16,0 0-24-16,0 0-26 0,0 0-16 0,26-5-12 0,-26 5-20 16,26 0-9-16,-11-4-10 0,5 4-18 0,1 0-11 15,5-1-22-15,0 1 1 0,2 0-38 16,-1 5 2-16,0-5-17 0,-5 0-11 0,6 3-11 0,-1-1-2 15,-1 0-8-15,-7 0-4 0,-3-1-24 0,2 2-17 16,0-2-27-16,-4 3-21 0,-5-2-27 0,0-1-27 16,-9-1-29-16,16 5-28 0,-16-5-28 0,0 0-33 15,3 5-49-15,-3-5-269 0,0 0-559 0,0 0 248 16</inkml:trace>
  <inkml:trace contextRef="#ctx0" brushRef="#br0" timeOffset="114129.34">20231 4439 261 0,'0'0'265'0,"0"0"-9"16,0 0-8-16,0 0-11 0,0 0-12 0,0 0-17 16,0 0-14-16,0 0-9 0,0 0-14 0,0 0-8 15,0 0-10-15,0 0-14 0,0 0-10 0,13-32-13 16,-13 32 0-16,6-10-17 0,-6 10-14 16,9-11-7-16,-3 3-8 0,0 5-5 0,2-1-10 15,-8 4-4-15,18-11-7 0,-9 8 0 0,3-3-10 0,1 5-2 16,2-2-4-16,0 1-4 0,3 2-4 0,-3 1 5 15,1-1-8-15,-1 1 3 0,-2 3-6 16,-1-1-3-16,2 0-2 0,-2 2-3 0,-3-1-2 0,3 3-1 16,-5-2 6-16,-1 5-7 0,0 4 1 0,-5-8 1 15,1 10-4-15,-2-1 1 0,-2 1 3 0,-5 2-3 16,-1 2 4-16,-5 2-5 0,-5 1 6 0,-1-2-6 0,-4-3 3 16,1 4-9-16,-2-3 7 0,-1-3 2 0,-1 0-3 15,4 1 2-15,-5-2 2 0,-1-2-3 16,6-1-1-16,4-1 2 0,1-2-1 0,4 1-6 0,-4-3 10 15,8-1-2-15,2-1-7 0,-3 0 3 0,10-5-2 16,-14 8 5-16,8-5-4 0,6-3 6 16,-9 5-4-16,9-5 1 0,0 0-5 0,0 0 6 0,0 0 3 15,0 0-3-15,0 0 9 0,15 14-10 0,-3-13-3 16,2 3 3-16,5-2-2 0,0 1 1 0,7-1-6 16,0 0 3-16,3 0 5 0,-1-1 0 15,3 3-5-15,-2-3 1 0,1 1 1 0,-5-2 3 0,-1 1 0 16,1 1-3-16,-5-2 11 0,-3 2-13 0,0-2 2 15,-1 2-3-15,-5-1-10 0,-11-1-11 0,19-1-21 16,-19 1-14-16,17 1-15 0,-17-1-18 0,10-1-33 16,-10 1-32-16,0 0-28 0,13-6-34 0,-13 6-65 15,8-8-161-15,-4 1-482 0,-4 7 214 0</inkml:trace>
  <inkml:trace contextRef="#ctx0" brushRef="#br0" timeOffset="114403.85">20875 4407 104 0,'0'0'289'15,"2"-18"-11"-15,-2 18-21 0,0 0-23 0,0 0-26 16,6-7-22-16,-6 7-15 0,0 0-10 0,0 0-8 16,0 0-6-16,0 0-7 0,-2 41-3 0,2-27-12 15,0 0 3-15,-6 12-3 0,5-10-5 0,-2 8-1 16,1 0-13-16,2-2-9 0,-4 2-6 0,4-8-6 0,3 6-4 15,-3 3-14-15,-5-6-2 0,4 4-9 16,-1-7 1-16,-1 9-11 0,0-9-4 0,0-1-3 16,2 0-21-16,1-3-27 0,-2 3-23 0,-2-4-30 0,3 0-26 15,1-11-33-15,-6 18-31 0,4-8-34 0,-2-2-27 16,4-8-59-16,0 0-195 0,-3 10-505 0,3-10 224 16</inkml:trace>
  <inkml:trace contextRef="#ctx0" brushRef="#br0" timeOffset="117235.16">21491 4385 101 0,'-10'-7'250'0,"-1"6"-16"0,-1-3-17 0,2-2-14 15,-3 5-14-15,13 1-13 0,-23-4-18 16,13 2-16-16,1-1-9 0,9 3-13 0,-18-2-11 0,18 2-12 15,-15 0-11-15,15 0-13 0,-12 5-2 16,5 1-10-16,7-6-5 0,-9 7-8 0,9-7-2 0,-9 12-3 16,7-5-6-16,2-7 0 0,-3 15-4 0,3-15-3 15,3 23 4-15,2-14-3 0,1 3 0 0,-2 2 1 16,5 0 1-16,-3-3 3 0,3 2 2 0,0 1-1 16,1-1-3-16,-1-1 1 0,3 2-1 0,-1-3-3 15,-2-1 0-15,3 5 0 0,-3-4 2 0,2 1-3 16,3-2-2-16,-5 3 7 0,1-5-3 0,2 4 3 15,-3-1 0-15,-1-3-1 0,2 0-2 0,-2 3-5 16,-1-1-2-16,-1-2-2 0,1 2-2 0,-2-7 0 0,2 7-4 16,-7-10 0-16,6 12 0 0,-3-6-5 15,-3-6 1-15,8 9 0 0,-8-9-1 0,4 7 0 16,-4-7-4-16,0 0 3 0,0 0 1 0,0 0 1 0,0 0-6 16,-18 9 1-16,18-9-1 0,-16 1 2 0,16-1 0 15,-24-2-4-15,9-1 2 0,0 0 4 0,-3-2-6 16,0-1 3-16,4-1-4 0,0 3 3 0,-1-3-1 15,2 0 0-15,4 3-5 0,1-3 6 0,8 7-6 16,-13-12 4-16,10 4 3 0,3 8-6 0,-3-21 1 16,3 21-2-16,10-16-1 0,-2 3 0 0,1 3 3 15,3 0-3-15,4-3-3 0,5 2 1 0,1-3 0 16,2 3-2-16,3 0 3 0,-2 0-1 0,-1 2 2 16,2-5-2-16,-1 6 4 0,2-1-2 0,-2-2 2 0,-2 4-6 15,-5-1 6-15,-4 1 1 0,1 0-8 16,-1-1-1-16,-2-1-14 0,-2 3-12 0,-2-1-8 15,-1 2-20-15,-1-1-22 0,-6 6-28 0,6-9-20 0,-6 9-25 16,0 0-31-16,0-15-35 0,0 15-256 0,0 0-516 16,-6-16 229-16</inkml:trace>
  <inkml:trace contextRef="#ctx0" brushRef="#br0" timeOffset="117595.76">22052 4303 205 0,'12'-9'246'0,"-12"9"-13"16,12-2-14-16,-5-2-17 0,-7 4-11 0,18 3-18 16,-18-3-9-16,17 0-12 0,-7 2-11 0,-10-2-15 15,15 5-12-15,-6-2-8 0,0 0-10 0,0 5-11 16,-3-1-4-16,6 3 3 0,-9 1 3 0,1-4 4 15,-1 8-6-15,2 0-4 0,-1-4-8 0,-4 5-3 0,0-2-3 16,0 3 3-16,-4-2-1 0,-2 3 7 0,4-3-6 16,1 1-6-16,-4 0-3 0,-2 1 6 15,-1-3-17-15,2 3 9 0,2-3-10 0,-4 1-5 0,2 1-3 16,3-2-3-16,-2-2-8 0,2 1 3 0,0 1-8 16,-2 0 3-16,4-5-10 0,1-9 7 0,-5 19-4 15,4-13-12-15,-2 4-10 0,3-10-17 0,-5 18-23 16,5-18-21-16,0 13-31 0,0-13-33 0,-6 15-37 15,5-5-26-15,1-10-40 0,-8 8-61 0,8-8-195 16,0 0-525-16,-13 3 233 0</inkml:trace>
  <inkml:trace contextRef="#ctx0" brushRef="#br0" timeOffset="117862.82">22076 4577 295 0,'15'-1'282'16,"6"-3"-12"-16,-2 2-22 0,8-3-12 16,0 1-16-16,0 0-17 0,-2 4-23 0,0-1-15 0,1 1-17 15,-1-3-13-15,-7 3-10 0,4 0-16 0,-2 0-9 16,-4 0-11-16,3 3-24 0,1-3-26 16,-5 0-30-16,-3 0-35 0,3 1-35 0,-5-1-35 0,-10 0-37 15,15 0-62-15,-15 0-207 0,13-1-434 0,-13 1 192 16</inkml:trace>
  <inkml:trace contextRef="#ctx0" brushRef="#br0" timeOffset="118410.41">22996 4283 175 0,'-15'5'181'0,"2"-1"-7"16,2-2-9-16,1 4-7 0,1-3-9 0,9-3-14 0,-18 6-3 15,12-3-5-15,6-3-9 0,-9 7 0 0,9-7-3 16,-10 5-4-16,10-5-4 0,-2 9-5 15,2-9-4-15,0 0 0 0,0 0-10 0,0 14-5 0,0-14-1 16,0 0-2-16,8 15-4 0,-8-15-9 0,10 11-2 16,-7-7-9-16,-3-4-6 0,12 11 0 15,-8-6-8-15,2 1 1 0,-6-6-8 0,11 10-2 0,-5-2-2 16,-2-2-1-16,4 1-7 0,-1 1 3 0,-1 0-3 16,-3 1 2-16,3 1 1 0,3-2-4 0,-6 2-4 15,2-1 1-15,1 6-2 0,2-7 5 0,-8 4 0 16,8 0 4-16,-2 2-3 0,0-2-2 0,-6-1 2 15,1 0 0-15,1 0-1 0,-2-11 1 0,0 17-5 16,0-7 3-16,0-10-5 0,-3 20-1 0,3-12 4 16,-8-1 2-16,-2 4-7 0,1 0 2 0,2-6 2 15,-10 4-17-15,2-2-24 0,0-2-25 0,-3 4-34 16,-2-6-41-16,2 4-44 0,-2-3-44 0,1-1-77 0,-2-3-179 16,5 3-503-16,-4-2 222 0</inkml:trace>
  <inkml:trace contextRef="#ctx0" brushRef="#br0" timeOffset="118088.33">22877 4294 175 0,'15'0'275'0,"-3"-1"-12"0,3 0-21 16,2 0-15-16,1-2-18 0,5 2-12 0,-4-3-14 0,8 4-10 16,0-2-9-16,-3-1-15 0,2 3-13 0,3 0-12 15,-2 0-12-15,-3 0-10 0,5 0-10 0,-9-1-10 16,-4 2-11-16,2-2-4 0,0 1-5 0,-3-3-12 16,-5 3-5-16,-10 0-10 0,18 0-15 0,-18 0-11 15,12 0-21-15,-12 0-19 0,0 0-26 0,12-1-27 16,-12 1-31-16,0 0-18 0,0 0-27 0,0 0-13 15,0 0-46-15,0 0-161 0,-45-6-412 0,33 6 182 16</inkml:trace>
  <inkml:trace contextRef="#ctx0" brushRef="#br0" timeOffset="10641.79">4260 6177 236 0,'0'0'253'0,"0"0"-22"0,0 0-16 15,0 0 1-15,0 0 7 0,0 0-6 0,0 0-5 0,-3 43-9 16,3-22-2-16,-5 4-6 0,4-2 0 0,-1 1-13 16,2 1-7-16,-4 1-9 0,-1-2-9 0,5 0-16 15,-3 1-7-15,3 1-17 0,0-3-8 0,-4 1-9 16,4 0-8-16,0-2-8 0,-2-5-13 0,2 0-6 15,0-2 2-15,2 3-15 0,-2-1-3 0,-2-4-19 16,2-1-24-16,2-3-29 0,2 2-24 0,-4-11-22 16,0 13-17-16,0-13-19 0,8 11-26 0,-8-11-28 15,12 3-32-15,-12-3-35 0,21-6-40 0,-8-3-250 16,1 1-558-16,6-8 248 0</inkml:trace>
  <inkml:trace contextRef="#ctx0" brushRef="#br0" timeOffset="10881.34">4543 6503 143 0,'0'0'239'0,"-15"-10"-11"0,15 10-5 0,-16-1-13 16,16 1-9-16,-21 1-5 0,6 3-13 0,0 2-10 15,-1 1-7-15,1 0-7 0,1 3-9 0,-3-2-10 16,-4 3-6-16,6 1-10 0,-2-1-10 0,7 1-6 16,-4-1-5-16,4 1-14 0,1-1-8 0,2-2-5 15,-2 2-11-15,6-3-5 0,1 2-6 0,-1 1 1 16,3-11-4-16,5 16-9 0,-2-7-1 0,6-3 0 0,0 1-5 15,5-1-3-15,1-1 0 0,5 1-9 16,-2-2-9-16,1-1-18 0,2-1-25 0,4 0-33 16,2-1-36-16,-3-1-33 0,-5-1-34 0,-1-1-33 0,12-3-61 15,-13 1-218-15,8-4-514 0,-6 3 227 0</inkml:trace>
  <inkml:trace contextRef="#ctx0" brushRef="#br0" timeOffset="11282.94">4937 6817 63 0,'0'0'271'0,"0"0"-14"0,0 0-15 0,0 0-17 16,33 4-20-16,-20-4-16 0,7-5-22 0,5 3-17 16,2-2-13-16,1 1-12 0,-3 0-14 0,2-1-15 15,-7 0-26-15,-4-2-33 0,0 1-35 0,4 2-35 16,-5-2-33-16,3 0-59 0,0-1-42 0,-8 1-159 16,6-3-354-16,-7-1 157 0</inkml:trace>
  <inkml:trace contextRef="#ctx0" brushRef="#br0" timeOffset="11103.09">4959 6598 11 0,'11'-5'312'0,"1"4"-5"15,6-1-17-15,-2-1-11 0,2 1-18 0,1-2-15 16,-1 3-25-16,0-3-21 0,4 2-25 0,-4 2-7 16,5-1-17-16,-4 1-19 0,0-3-11 0,1 3-11 15,-5-1-12-15,0 1-8 0,-2 0-7 0,-13 0-18 16,24 0-24-16,-14 1-24 0,-10-1-28 0,14 3-28 15,-14-3-29-15,10 1-22 0,-10-1-25 0,0 0-37 16,6 9-46-16,-6-9-254 0,0 0-487 0,0 0 215 16</inkml:trace>
  <inkml:trace contextRef="#ctx0" brushRef="#br0" timeOffset="11827.16">5803 6492 95 0,'-7'1'256'16,"7"-1"-18"-16,-19 6-11 0,13-1-17 0,6-5-20 16,-14 8-13-16,14-8-13 0,-6 12-16 0,0-6-15 15,6-6-4-15,-3 13-18 0,3-13-2 0,0 16-8 16,0-16-7-16,3 17-9 0,3-12-4 0,-3 4-12 15,3-1-4-15,0 2-2 0,5 1-1 0,-4-1-8 16,5 3 2-16,-2-2-6 0,1 2 4 0,4 6 3 16,-5-7 4-16,2 2-8 0,2 1-2 0,-6-4-9 15,6 3-2-15,-7 1-4 0,2-4-2 0,-1 2-6 16,-5 0 0-16,3-2-3 0,-6-4-2 0,0-7-2 16,-8 18 4-16,2-10-9 0,0 2-2 0,-3-4-9 15,-1 1-26-15,-3 0-24 0,-2 0-29 0,-3-3-28 0,3-2-41 16,1 2-32-16,1-4-47 0,0 0-245 0,13 0-505 15,-20-6 223-15</inkml:trace>
  <inkml:trace contextRef="#ctx0" brushRef="#br0" timeOffset="11536.24">5802 6510 157 0,'10'-3'287'0,"4"0"-11"0,2 2-19 0,-1-5-12 15,-1 3-16-15,5 1-16 0,-6-1-18 0,7-1-16 16,-7 1-21-16,2 2-12 0,4-1-13 0,-5 2-15 16,5-5-13-16,-11 5-7 0,-8 0-17 0,25-1-15 15,-17 2-23-15,-8-1-29 0,19-1-34 0,-19 1-35 0,15 0-32 16,-15 0-44-16,10 1-31 0,-10-1-64 16,0 0-161-16,0 0-418 0,0 0 184 0</inkml:trace>
  <inkml:trace contextRef="#ctx0" brushRef="#br0" timeOffset="12038.6">6246 6740 104 0,'0'0'307'0,"0"13"-17"0,0-13-22 16,0 17-21-16,0-17-18 0,-3 22-22 0,0-7-20 16,3-1-20-16,-7 0-14 0,-2-1-18 0,3 4-10 15,-4-2-11-15,1-1-24 0,-2 0-21 0,-1-2-27 16,2 4-40-16,-7-6-37 0,4 4-42 0,1-5-53 16,-1-2-55-16,-1-1-201 0,5-1-416 0,-4-3 185 15</inkml:trace>
  <inkml:trace contextRef="#ctx0" brushRef="#br0" timeOffset="68623.73">6959 6489 121 0,'0'0'227'0,"0"0"-12"0,0-10-13 0,0 10-7 15,0 0-9-15,0-14-12 0,0 14-10 0,0 0-14 16,0 0-8-16,0 0-10 0,0-15-10 0,0 15-11 16,0 0-11-16,0 0-13 0,0 0-5 0,0 0-13 15,0 0-9-15,0 0-5 0,0 0-6 0,0 0-3 16,0 0 1-16,0 0 1 0,0 0 2 0,-9 42 2 0,9-24 4 15,-6-1-7-15,2 5 7 0,4 2-5 16,-3 1-1-16,3-7-3 0,-3 8-3 0,0-3-6 0,3 3 1 16,-3-8-8-16,6 0 0 0,-3 1-1 0,0 1-10 15,3-2 3-15,0-5-3 0,0 1 0 0,-3-4 0 16,4 1-2-16,-4-11-3 0,3 13 2 16,-3-13-5-16,3 11 0 0,-3-11 5 0,3 7 0 0,-3-7-1 15,0 0 2-15,0 0-1 0,0 0-4 0,0 0-3 16,0 0 1-16,0 0-2 0,23-18 0 0,-16 5-4 15,2-4-1-15,4-2-2 0,1-2-7 0,1-3-8 16,-2-1-2-16,7-6 1 0,-4 7-6 0,0-12 0 16,1 16-3-16,-4-1 6 0,-4 7-1 0,8-5 8 15,-5 3-4-15,-2 2 5 0,0 2-2 0,2 0 2 0,-4 1 4 16,1 7-3-16,-3-2 0 0,-6 6 0 16,7-11-1-16,-7 11 2 0,9-5-3 0,-9 5 1 0,0 0 4 15,0 0 2-15,14 15-1 0,-11-7 1 0,0 3 7 16,-3 1 3-16,0 2 3 0,0 1 0 15,0 1 3-15,0-1 2 0,0 3-1 0,0-1 2 0,0 1-5 16,0-4 1-16,0 3 0 0,0-3-1 0,0 1-1 16,0-7-2-16,0 4 1 0,0-12 1 0,0 18 0 15,4-12-3-15,-4-6 2 0,3 13 3 0,-3-13-4 16,3 7 1-16,-3-7-3 0,6 6 2 0,-6-6-1 16,0 0 1-16,0 0-1 0,22-9 2 0,-11 2-7 15,-2-5 1-15,4 3-2 0,1-4-7 0,-1 0-1 16,-1-2-6-16,1-1-4 0,1-3-4 0,-5 2-2 15,7-3 7-15,-5 4 0 0,0 3 2 0,0-4 4 16,-2 8 0-16,1-4-4 0,-1 3 8 0,-4 3 0 16,4 0 0-16,-9 7-2 0,9-12 3 0,-9 12-2 0,4-6-1 15,-4 6-3-15,0 0 6 0,0 0-1 16,0 0 6-16,0 0 4 0,0 0 6 0,15 28 4 0,-15-16 1 16,0 7 2-16,0-3-6 0,1 3 6 0,2-1 2 15,-3 6-2-15,3 1 0 0,0-1-2 0,-6 0-2 16,9-2-1-16,-3 2-1 0,2-6-4 0,1 0 3 15,0-1-1-15,1-3-10 0,-1-1-21 0,0-1-20 16,-1 0-27-16,4-1-34 0,-3-4-30 0,1 0-46 16,2-3-27-16,1-3-76 0,-10-1-165 0,17-1-484 15,-5-5 214-15</inkml:trace>
  <inkml:trace contextRef="#ctx0" brushRef="#br0" timeOffset="68924.14">8240 6251 81 0,'-29'20'265'15,"20"-4"-9"-15,-2-2-8 0,-1 5-1 0,-4 3-20 16,-4 7-11-16,4-4-5 0,3 9-12 0,1-10-12 15,-3 10-7-15,3-8-11 0,3 1-14 16,-2 1-6-16,5-3-7 0,2 4-17 0,-2-3-9 0,0-2-9 16,3 0-17-16,3-5-3 0,-1-2-12 0,1 3-2 15,0-3 3-15,1-1-17 0,2 1-8 0,3-5-21 16,-3 1-25-16,3 0-31 0,-2-6-27 0,8 2-34 16,-4-3-47-16,1-3-39 0,1-3-52 0,-10 0-297 15,23-1-565-15,-7-1 250 0</inkml:trace>
  <inkml:trace contextRef="#ctx0" brushRef="#br0" timeOffset="69485.48">8506 6378 66 0,'0'0'304'0,"0"0"-16"0,0 0-12 16,0 0-14-16,0 0-20 0,0 0-14 0,0 0-18 0,25-25-14 16,-17 18-14-16,5-1-14 0,-1-2-14 0,1 0-14 15,1-3-14-15,1 2-6 0,-5-2-13 0,4 2-13 16,0-1-5-16,-3 1-12 0,2 2-8 0,-4-1-2 15,0 2-12-15,-4 2-6 0,1 0-5 16,-6 6-8-16,10-11-6 0,-10 11-3 0,0 0-7 0,0 0 1 16,0 0 2-16,0 0-6 0,0 0 1 0,0 0-6 15,-19 48-7-15,2-24 3 0,1 8 1 0,0-1 2 16,-4 4 0-16,4-2-2 0,-1 0 2 0,4 2-1 16,4 1 3-16,-1-10-1 0,4 3 3 0,3-3-2 0,-3 1-3 15,3 1 3-15,-2-3-5 0,2-1 1 16,3-7 9-16,0 5-8 0,0-4-19 0,0-2-21 0,3-3-27 15,-3-2-24-15,2 3-32 0,1-6-31 0,-3-8-37 16,6 13-32-16,0-7-63 0,-6-6-209 0,13 0-526 16,-13 0 234-16</inkml:trace>
  <inkml:trace contextRef="#ctx0" brushRef="#br0" timeOffset="69705.88">8874 6631 211 0,'0'0'304'0,"0"0"-11"0,0 0-17 0,14 12-3 16,-14-12-9-16,-3 12-15 0,3-12-19 0,-3 22-5 16,3-7-14-16,0 1-14 0,-6-1-19 0,4-1-19 15,-1 0-11-15,0 1-17 0,-3 3-12 0,3-5-13 16,0 4-12-16,-1-4-3 0,-2-1-11 0,3 1-11 0,3-2-23 16,0-11-22-16,-6 17-21 0,4-10-24 15,2-7-20-15,-1 11-19 0,1-11-20 0,-3 10-22 0,3-10-27 16,0 0-38-16,0 0-38 0,0 0-50 0,0 0-233 15,0 0-526-15,0 0 232 0</inkml:trace>
  <inkml:trace contextRef="#ctx0" brushRef="#br0" timeOffset="69921">9293 6430 102 0,'17'-4'310'15,"-1"-2"-15"-15,11-1-14 0,1 3-19 0,11 1-16 16,0-2-20-16,0 0-16 0,-7 4-20 0,-2-5-18 16,2 2-15-16,-4 3-21 0,-1-1-11 0,3 2-12 15,-13 2-5-15,3-4-15 0,-2 1-21 0,-5 1-25 0,-1 0-30 16,-12 0-37-16,15 1-30 0,-15-1-42 16,12 2-36-16,-12-2-32 0,0 0-34 0,0 0-226 15,0 0-455-15,0 0 201 0</inkml:trace>
  <inkml:trace contextRef="#ctx0" brushRef="#br0" timeOffset="70239.32">9462 6455 276 0,'-14'6'273'0,"2"-2"-14"0,5-1-21 0,-3 3-17 16,2 1-21-16,-2 1-15 0,1 0-15 0,-2 5-13 15,5-7-13-15,-1 2-10 0,-1 4-14 0,2-3-3 16,0 4-12-16,0-2-12 0,3 0-8 0,-1 1-7 15,3-4-11-15,-1 7-5 0,2-15-3 0,0 16-8 16,3-5 0-16,0-3-6 0,1 2-6 0,2 1 0 16,5-1-5-16,-2 4-3 0,3-5-4 0,1 0-2 0,1 5-3 15,-1-4-1-15,3 3-6 0,1-2-2 0,-4 3-1 16,-1-4 3-16,2 2-7 0,-5 1 1 16,-2-2 4-16,-1 0-8 0,0-4 2 0,-2 2-4 0,-4-9 3 15,2 15 3-15,-2-15-4 0,-5 14 2 0,5-14-1 16,-9 11-3-16,2-9 1 0,7-2 1 0,-18 10-7 15,6-7-16-15,5 1-16 0,7-4-20 0,-20 4-28 16,11-3-30-16,9-1-30 0,-13 2-35 0,13-2-38 16,0 0-242-16,-15-9-493 0,15 9 218 0</inkml:trace>
  <inkml:trace contextRef="#ctx0" brushRef="#br0" timeOffset="70559.32">10128 6177 134 0,'8'6'254'15,"4"0"-8"-15,-2 2-13 0,4 3-12 0,2 9-18 0,3-3-9 16,-2 8-4-16,1-2-10 0,-3 2-5 15,0-1-11-15,-5-2-8 0,3 7-14 0,-4-2-7 16,0 1 3-16,-6-3-4 0,-1-1-12 0,1 3-10 16,-8-1-1-16,-1 0-10 0,0-2 0 0,-4 1-15 15,-3 0-8-15,-5-4-5 0,4 3-10 0,-4-3-2 0,2 0 6 16,0-4-24-16,-2 4-25 0,4-11-21 0,-4 5-30 16,6-1-21-16,0-2-30 0,-1-3-34 0,3 3-37 15,2-3-36-15,2-7-37 0,-4 3-284 0,10-5-554 16,-6 6 245-16</inkml:trace>
  <inkml:trace contextRef="#ctx0" brushRef="#br0" timeOffset="70768.31">10628 6722 109 0,'10'-6'361'0,"-1"2"-29"16,6-2-25-16,2 2-23 0,-2 0-27 0,12 1-26 15,-1 0-11-15,3 2-38 0,3-1-13 0,0-1-15 0,1 1-18 16,-2 2-19-16,-1 1-7 0,10 3-6 0,-1-7-22 16,-11 6-36-16,0-1-32 0,-4 2-34 0,-1-2-37 15,-7 3-39-15,2-5-34 0,-2 2-58 16,-4-2-266-16,-12 0-493 0,14-2 218 0</inkml:trace>
  <inkml:trace contextRef="#ctx0" brushRef="#br0" timeOffset="71003.99">10899 6455 265 0,'-8'7'304'16,"8"-7"-16"-16,-11 11-9 0,5-3-17 0,3 3-17 0,-3 2-11 16,2 2-11-16,2 1-8 0,1-3-18 0,-2 8-10 15,1-3-17-15,2-1-14 0,0 7-15 16,0-3-18-16,0-4-14 0,0 0-8 0,0 1-4 0,-1 0-24 15,1-3-2-15,0 1-2 0,1-2-21 0,-1-4-34 16,0 0-32-16,0-10-24 0,-4 22-33 16,4-14-38-16,0-8-38 0,-2 17-38 0,2-17-41 0,5 7-280 15,-5-7-551-15,10 2 245 0</inkml:trace>
  <inkml:trace contextRef="#ctx0" brushRef="#br0" timeOffset="71660.06">11396 6496 171 0,'0'0'304'0,"0"0"-31"15,9-2-17-15,-9 2-10 0,0 0-13 0,5 16-15 0,-5-16-15 16,0 18-11-16,1-8-5 0,-1 8-10 0,0-4-16 16,-3 4-13-16,3-2-8 0,-3-1-14 15,3 2-14-15,-3 1-9 0,-1-1-6 0,1-3-10 0,3 3-15 16,-5-3-3-16,1-2-7 0,1-2-1 0,1 2-12 15,2-12-3-15,-3 16-3 0,2-7-11 0,1-9 3 16,-2 10 1-16,2-10-13 0,0 0 4 0,0 12-7 16,0-12-12-16,0 0-14 0,0 0-13 0,0 0-4 15,0 0-12-15,27-17-10 0,-14 9-4 0,1-5-3 0,1 4-4 16,4-11-4-16,-1 2 5 0,3 1 2 16,-2-4 5-16,4 2 9 0,-4 4 2 0,2-1 4 15,-3 1 4-15,-3 4 12 0,1 0 14 0,-2 0 15 16,-5 4 8-16,-2-1 8 0,3 3 8 0,-5-1-2 0,-5 6-6 15,12-5 4-15,-12 5-7 0,10-2 6 0,-10 2-5 16,0 0-2-16,9 13 6 0,-9-13 0 0,0 17 7 16,0-3 4-16,0-3 1 0,-1 3-2 0,-4 3 2 15,5-4-5-15,-1 2-1 0,-1-1-5 0,-2 0 0 16,4-2-8-16,-2 0 6 0,1 2-10 0,1-14 4 16,-3 17-7-16,3-17 4 0,-2 15 5 0,2-15-8 15,0 11-6-15,0-11-5 0,0 0 1 0,2 13-3 16,-2-13-8-16,0 0-11 0,10 5-11 0,-10-5-8 15,0 0-4-15,21-9-1 0,-7 2-4 16,-1-2-9-16,0 1 2 0,2-3 0 0,6-2 4 0,2-3 4 16,-7 2 3-16,3-2 2 0,2 2 6 0,-3 0 1 0,2-3 8 15,-7 6 12-15,2 2 16 0,-3 2 11 16,0-4 16-16,-5 6 10 0,2 2 2 0,-3-2-3 16,-6 5-5-16,11-9-6 0,-11 9-3 0,7-3-4 15,-7 3-1-15,0 0-3 0,0 0 5 0,9 15-4 0,-9-15 18 16,4 17-14-16,-2-3 4 0,-1-1-8 15,4 5 3-15,-4-3 3 0,4 1-6 0,1 1-2 0,-5-2-4 16,4 2 9-16,-1-1-8 0,1-1 4 0,1-1-4 16,0 1-37-16,0-4-24 0,-3-1-28 0,3 0-29 15,-2-3-35-15,2 0-42 0,-6-7-47 0,11 11-44 16,-6-10-278-16,-5-1-591 0,20 0 261 0</inkml:trace>
  <inkml:trace contextRef="#ctx0" brushRef="#br0" timeOffset="71962.23">12884 6104 197 0,'0'0'252'0,"0"0"-5"0,0 0-6 0,0 0-5 0,0 0-15 15,-16 26-7-15,6-12-8 0,-1 7-6 16,-1 3-7-16,0 1-4 0,-3 6 4 0,2 2-12 0,-3 4-11 16,1-1-12-16,0-2-2 0,1 4-20 0,1-4-7 15,-3 1-14-15,2 1-13 0,7-10-11 0,-5 8-3 16,3-6-17-16,-3 5 5 0,4-8-14 0,-1 3-2 16,-1-3-15-16,4-4-28 0,3-4-20 0,0 0-23 15,2-2-25-15,1-1-13 0,1-4-17 0,2 1-18 16,0-1-22-16,3 0-28 0,1-4-23 0,5-1-28 15,2-3-38-15,1-1-269 0,1-2-550 0,1-1 243 16</inkml:trace>
  <inkml:trace contextRef="#ctx0" brushRef="#br0" timeOffset="72388.49">13396 6119 208 0,'0'0'298'0,"0"0"-18"0,-22 9-11 16,10-1-15-16,-2 3-10 0,-5 4-21 0,0 6-6 16,1 0-4-16,-6 9-4 0,3 1-9 0,-3 0-4 15,3 0-13-15,0 0-6 0,2 2-15 0,4-9-24 0,-3 9-3 16,6-8-13-16,2-2-1 0,-1 2-12 15,5 0-7-15,2-1-20 0,-1-1 1 0,4-4-11 16,1 4-3-16,0-4-5 0,1-2-2 0,4-3-8 16,-2 3-12-16,3-6 4 0,3 3-5 0,0-4 0 15,1 1 0-15,2-4-4 0,3 0-4 0,-2-1-5 16,4-2-1-16,-1-1-3 0,2-3 0 0,-4-3-9 0,0-1 7 16,0-2-5-16,-1 2-3 0,1-4 0 0,-2-4 1 15,-2 2-2-15,-1 1 1 0,-3-1-9 0,0 3-1 16,-5-3-3-16,-1 10 4 0,2-18-6 0,-2 18-1 15,-8-14-8-15,1 7-15 0,-2 1-17 0,-3 2-22 16,12 4-13-16,-21-3-21 0,5 3-10 0,2-4-21 16,14 4-14-16,-23 4-28 0,12-1-27 0,4 1-24 15,-1 3-21-15,8-7-42 0,0 0-258 0,-4 11-586 16,4-11 259-16</inkml:trace>
  <inkml:trace contextRef="#ctx0" brushRef="#br0" timeOffset="72633.13">13508 6640 75 0,'0'0'330'0,"0"0"-17"0,0 0-24 15,0 0-17-15,-8 20-19 0,8-20-15 0,-13 20-21 16,10-11-16-16,-3 4-17 0,-4 1-9 0,4 0-20 16,0 0-9-16,-2 0-19 0,2 0-10 0,-3 0-22 15,2 3 1-15,1-3-11 0,0 1-7 0,3-6-10 16,-2 2-23-16,4 0-20 0,1-11-19 0,-4 17-18 15,4-17-14-15,0 0-15 0,4 10-23 0,-4-10-23 16,0 0-31-16,13 6-42 0,-13-6-15 0,0 0-46 16,27-12-227-16,-19 4-485 0,7-2 215 0</inkml:trace>
  <inkml:trace contextRef="#ctx0" brushRef="#br0" timeOffset="73032.9">14254 6141 242 0,'0'0'282'0,"0"0"-10"0,0 0-21 0,0 0-6 16,-39 21-13-16,22-4-5 0,0 3-13 0,-3 2-6 15,-5 6-19-15,-1 3-7 0,1 1-6 0,4-1-8 16,-4 0-10-16,2 1 0 0,0-1-29 0,5 0-9 15,1-6-5-15,-2 6-15 0,8-6-3 16,-2-1-4-16,4-4-13 0,0 5-7 0,3-11-10 0,2 4 1 0,1-1 0 16,-2 0-12-16,5-3-1 0,0 0-4 15,5 1-7-15,-2-5 16 0,1 1-22 0,4-5 1 16,-1 2-2-16,7 0-8 0,-4-3 0 0,5-3 1 0,0 0-11 16,1-2-5-16,1-4-8 0,0-1-4 15,1 0-2-15,-3-2 1 0,0 0 21 0,-1-4-26 16,-2 2 5-16,-5 4 12 0,0-5-12 0,-1 2-3 0,-6 8 0 15,6-13-10-15,-6 13 8 0,0 0-6 0,0 0 10 16,-17-17-6-16,17 17-19 0,-15-4-9 16,15 4-14-16,-20-3-15 0,10 5-7 0,10-2-16 0,-26 4-19 15,14-7-22-15,-1 6-14 0,0 0-20 0,-1 1-14 16,14-4-14-16,-18 5-9 0,12-3-31 0,6-2-248 16,0 0-522-16,0 0 231 0</inkml:trace>
  <inkml:trace contextRef="#ctx0" brushRef="#br0" timeOffset="73326.79">14586 6112 278 0,'-4'-8'292'16,"4"8"-24"-16,0 0-28 0,-3-9-29 0,3 9-21 0,0 0-17 15,0 0-17-15,0 0-19 0,0 0-7 0,0 0-14 16,0 46-1-16,0-21 1 0,0 1-5 0,1 2-3 16,-1 10 4-16,-1 0-12 0,-2-1-3 0,0 0-2 15,-3 2-8-15,-5 0-5 0,4-1-16 0,-2 0 0 16,-2-3-5-16,1-1-3 0,-3 2-8 0,1-11-9 16,-2-1 2-16,2 0-2 0,-1 0-10 0,1-4-18 15,-1-1-26-15,2-5-28 0,-4-1-36 0,5 2-46 16,-2-5-52-16,3-3-57 0,0 1-273 0,9-8-545 15,-10 6 242-15</inkml:trace>
  <inkml:trace contextRef="#ctx0" brushRef="#br0" timeOffset="73621.87">14972 6558 186 0,'9'3'295'0,"3"-2"-11"0,2 3-19 0,4-1-16 16,-2 2-25-16,8 1-18 0,1 1-11 0,1-1-14 15,0 1-26-15,-2-3-10 0,2 3-14 0,-1-2-10 16,-3 1-7-16,-2-4-19 0,5 3-8 16,-7-2-11-16,-2 1-26 0,4 0-23 0,-5-4-25 0,0 0-35 15,-5 0-41-15,-10 0-46 0,19-4-51 0,-13-1-77 16,-6 5-159-16,8-13-442 0,-7 4 196 0</inkml:trace>
  <inkml:trace contextRef="#ctx0" brushRef="#br0" timeOffset="73755.51">15253 6413 218 0,'-8'13'270'0,"1"-2"-3"0,1 7-12 0,-6 2-13 16,3 4-19-16,2-2-16 0,-1 2-20 0,1 0-18 0,-2 1-21 15,3 3-8-15,1-7-14 0,-4 7-11 0,0-2-11 16,2 0-8-16,1 1-12 0,-3-2-24 0,0 0-34 16,2-4-37-16,-2 5-58 0,-2-4-71 0,8-4-111 15,-3-2-160-15,2 0-446 0,-2 1 197 0</inkml:trace>
  <inkml:trace contextRef="#ctx0" brushRef="#br0" timeOffset="75920.33">17360 6315 149 0,'0'0'278'0,"0"0"-26"0,0 0-14 0,0 0-9 16,0 0-2-16,0 0-11 0,5 31-6 0,-4-18-9 15,-1 2-4-15,2 0-6 0,-4 2-11 0,2 8-9 0,0-2-6 16,0 2-7-16,-1-1-15 0,1-3-10 0,-3 5-13 15,3-2-17-15,-3 0-2 0,0 0-5 16,1 0-15-16,1-3-10 0,-4 3-5 0,4-9-5 16,-1 5-4-16,-2-3-11 0,4-2 2 0,-6 2-11 0,4-6-29 15,1 0-21-15,-2-1-24 0,3-10-21 0,-3 17-24 16,3-17-25-16,-3 11-27 0,3-11-22 0,-2 11-33 16,2-11-36-16,0 0-94 0,0 0-167 0,0 0-526 15,0 0 233-15</inkml:trace>
  <inkml:trace contextRef="#ctx0" brushRef="#br0" timeOffset="76206.33">17342 6172 203 0,'9'-18'247'0,"-4"8"-16"16,5 3-21-16,2 0-12 0,1 0-20 0,2 1-12 15,0-2-17-15,3 4-9 0,3 0-11 0,-2 2-9 0,1-2-11 16,-1 4-4-16,7-2-7 0,-10 2-10 0,2 2-11 16,-2 0-4-16,-5 2-12 0,-2 0-2 0,-2 0-9 15,-1 2-2-15,0 0-5 0,-1 3 2 0,-5-9-2 16,-5 21 6-16,2-11-3 0,-3 4-7 0,-1 1-4 16,-4-1 3-16,-1 2-7 0,-1 2 0 0,-4 0-6 0,-3 2 0 15,3-3-20-15,-4 1-27 0,3-2-37 16,3-1-36-16,-2 0-37 0,-1-1-40 0,6-1-87 15,4-4-151-15,2-2-443 0,0 2 197 0</inkml:trace>
  <inkml:trace contextRef="#ctx0" brushRef="#br0" timeOffset="81888.67">17693 6706 166 0,'7'-2'264'0,"-7"2"-10"16,23-2-17-16,-13 2-13 0,3 0-17 0,5-4-11 16,-3 3-17-16,5 1-9 0,-1-1-11 0,-1 1-8 15,-2 1-14-15,2-1-12 0,-3 1-10 0,0-2-10 0,-3 0-13 16,-12 1-2-16,27 1-12 0,-17-1-9 0,-10 0-7 15,21 0-3-15,-13 0-12 0,-8 0 3 0,17 0-14 16,-17 0-11-16,14 1-13 0,-14-1-17 0,15 4-19 16,-15-4-19-16,12 2-28 0,-12-2-26 0,0 0-27 15,13 0-34-15,-13 0-29 0,12-6-247 0,-12 6-469 16,8-6 207-16</inkml:trace>
  <inkml:trace contextRef="#ctx0" brushRef="#br0" timeOffset="82293.18">17773 6696 179 0,'0'0'220'0,"-13"6"-18"16,13-6-7-16,-14 6-19 0,14-6-4 0,-9 5-14 0,9-5-10 16,-7 13-10-16,7-13-4 0,-6 7-9 0,6-7-9 15,-7 11-10-15,7-11-2 0,-6 9-16 0,6-9-8 16,-5 8-3-16,5-8-8 0,-6 11-8 0,6-11-4 15,-1 10-7-15,1-10 0 0,0 0-7 0,0 14-4 16,0-14-7-16,0 0 6 0,4 15-9 0,-4-15-2 16,3 10-3-16,-3-10-1 0,5 13-3 0,-2-6-1 15,-3-7-4-15,13 11-1 0,-7-4 0 0,0-1-1 16,4-1-1-16,-1 6 1 0,0-3-5 0,3 1-1 16,-1 0-1-16,-1 2 4 0,2-4-4 0,0 4-2 15,1-2 6-15,-1-1 4 0,-3 6 1 0,2-4-1 16,-4 0-4-16,-1-4 6 0,-3 3-6 0,5 2 5 15,-2-4-3-15,-5 3 6 0,5 0-6 0,-6-10 2 0,0 17 1 16,0-17 0-16,-6 18-1 0,6-18 0 0,-10 13-1 16,2-4-1-16,-1-3-2 0,2-2 3 0,-2 1-4 15,-2 0-1-15,11-5-17 0,-19 6-20 0,9-5-29 16,10-1-26-16,-18 4-29 0,10-2-34 0,8-2-30 16,0 0-64-16,0 0-184 0,-18-6-459 0,18 6 203 15</inkml:trace>
  <inkml:trace contextRef="#ctx0" brushRef="#br0" timeOffset="77079.8">18543 6323 133 0,'0'0'264'0,"0"0"-20"0,0 0-6 16,0 0-5-16,0 0-16 0,0 0-12 0,-20 26-13 15,17-11 1-15,-3 2 1 0,-1-2-4 0,-3 9-3 16,2-3-17-16,1 1-6 0,2 1-15 0,1 3-9 16,-1-3-4-16,-1 1-9 0,5 0-9 0,1 2-14 15,-2-3-8-15,2 0-7 0,0 0-9 0,2-5-10 16,1-2-5-16,3 7-2 0,-2-5-9 0,4-5-1 16,-4 3-8-16,2-5-24 0,-3 3-38 0,3 0-30 15,0-7-24-15,-3 3-30 0,1-3-30 0,-4-7-34 16,2 12-29-16,-2-12-29 0,7 6-54 0,-7-6-225 15,0 0-543-15,0 0 241 0</inkml:trace>
  <inkml:trace contextRef="#ctx0" brushRef="#br0" timeOffset="77370.7">18574 6258 62 0,'12'-13'290'0,"-4"0"-12"0,3-2-13 16,-2 6-29-16,2-2-19 0,-2 0-13 0,3 3-9 16,-3-3-11-16,3 3-11 0,-5 3-11 0,3-2-10 15,-2 1-8-15,1 1-14 0,-9 5-12 0,13-6-18 16,-13 6-9-16,12-4-10 0,-12 4-3 0,0 0-16 16,0 0-8-16,18 5-2 0,-18-5-5 0,8 10-1 15,-7 0-10-15,4-2-4 0,-5 5 1 0,3-2-5 16,-2-2-4-16,2 6-5 0,-3-2 3 0,0 2 0 15,-3-1-3-15,3 2-1 0,-1-1-4 0,1-2-18 16,-2-2-23-16,1 0-21 0,-4-1-36 0,4 0-37 0,-4 2-40 16,-1 1-50-16,5-3-295 0,1-10-547 0,-8 8 242 15</inkml:trace>
  <inkml:trace contextRef="#ctx0" brushRef="#br0" timeOffset="83011.79">19023 6775 123 0,'0'0'286'15,"0"0"-12"-15,0 0-7 0,0 0-17 16,3-10-17-16,-3 10-24 0,0 0-22 0,0 0-17 16,0 0-15-16,0 0-14 0,0 0-7 0,0 0-7 0,-39 17-8 15,26-7-8-15,-2 1 8 0,0 1-6 0,-4 5-4 16,-2-1-4-16,1 2-10 0,2 3-7 0,-1-3-1 15,4 2-11-15,-3 0 3 0,3 4-7 16,0-5-4-16,2 1-8 0,1 2 1 0,0-2-15 0,5-2 8 16,2-4-13-16,-1 3-4 0,5 1 5 0,-2-3-7 15,3 1 3-15,0-5-12 0,3 4 0 0,1-4-1 16,2-1-2-16,3 3-1 0,3-3-5 0,0-2 2 16,9 7 1-16,-6-9-4 0,4-6-1 0,-1 6-3 15,-2-5-2-15,1 2 1 0,-7-3-2 0,7-3-11 16,-4-1 8-16,-4 1-1 0,-9 3-5 0,15-10-9 15,-6 5 3-15,-6-2-2 0,-3 7-11 0,4-13-8 16,-4 13-8-16,0 0-10 0,-13-17-17 0,1 12-19 16,-1 2-16-16,-1 0-21 0,-4 3-29 0,-3 0-31 0,-4 0-38 15,9 1-49-15,-5 2-262 0,3 1-570 16,3 2 252-16</inkml:trace>
  <inkml:trace contextRef="#ctx0" brushRef="#br0" timeOffset="89263.06">19350 6609 252 0,'0'0'246'0,"0"0"-12"0,21 10-11 0,-11-10-13 0,5 0-14 15,1 3-14-15,13-2-19 0,-3-2-15 16,7 2-15-16,-3 0-13 0,3 0-12 0,6 3-11 0,-6-4-4 15,-4 0-20-15,3-4-24 0,-6 3-31 0,0 2-37 16,-7-2-38-16,1 1-49 0,-4 0-47 0,0-1-216 16,1 0-399-16,-4-3 177 0</inkml:trace>
  <inkml:trace contextRef="#ctx0" brushRef="#br0" timeOffset="89014.3">19441 6296 194 0,'0'0'253'0,"0"0"-15"0,0 0-17 16,0 0-14-16,0 0-15 0,0 0-6 0,0 0-11 15,0 0-8-15,0 0 1 0,15 16-8 0,-15-16 0 16,19 0-8-16,-6 3-12 0,2 0 1 0,3-3-8 16,-4 2-4-16,5 0-12 0,0-2-6 0,-1 1-8 15,6 4-5-15,3-5-16 0,-2 0-8 0,-2 4-6 16,-4-3-4-16,2 1-8 0,-2 1-5 0,1-6-4 15,-2 3-4-15,-3 0-5 0,-1 0-8 0,3 3-10 16,-7-3-19-16,-10 0-15 0,20 1-13 0,-20-1-30 16,18-1-23-16,-18 1-24 0,9 1-30 0,-9-1-29 15,0 0-25-15,0 0-30 0,8 5-49 0,-8-5-195 16,0 0-499-16,0 0 221 0</inkml:trace>
  <inkml:trace contextRef="#ctx0" brushRef="#br0" timeOffset="74711.9">16134 6193 153 0,'5'-8'311'16,"-5"8"-12"-16,0 0-19 0,0 0-21 0,0 0-25 15,0 0-22-15,0 0-19 0,0 0-5 0,0 0-8 16,0 0 1-16,7 25 3 0,-7-11-9 0,0 3-9 15,-1 0 6-15,4 5-2 0,-3 0-2 0,-2 1-15 0,2 1-8 16,0 2-10-16,-1 0-13 0,1 0-7 16,0 1-9-16,-3-2-11 0,3 0-12 0,-2 1-5 15,1 0-11-15,-1-2-3 0,-1 0-6 0,2-3-4 0,1 3-8 16,0-7-2-16,0 1-4 0,1-4-3 0,-1 1-5 16,0 0-19-16,0-5-30 0,0 2-26 0,0-12-20 15,0 16-25-15,0-16-24 0,-1 11-16 0,1-11-13 16,0 0-14-16,1 13-33 0,-1-13-43 0,0 0-41 15,0 0-71-15,0 0-196 0,18-31-583 0,-12 20 258 16</inkml:trace>
  <inkml:trace contextRef="#ctx0" brushRef="#br0" timeOffset="75126.16">16155 6235 140 0,'-4'-8'264'16,"4"8"-7"-16,-9-18-10 0,6 8-17 0,-2 3-9 0,5 7-12 16,-3-14-12-16,3 14-14 0,-3-12-18 0,3 12-12 15,0 0-17-15,5-19-10 0,-5 19-15 0,6-12-8 16,-3 5-13-16,-3 7-6 0,10-13-9 0,-2 10-9 16,1-3-4-16,-9 6-5 0,17-7-4 0,-9 3-3 15,8-2-4-15,-2 5-2 0,-4 1 5 0,8 1 0 16,0-2 0-16,-2 2-7 0,2 1-3 0,-3 0-1 15,0 4-7-15,1-1 0 0,-2 0-4 0,-1 3-1 16,1 1-7-16,-5-5 1 0,1 2-3 0,-4 1-2 16,2 1 0-16,-2 0-2 0,-2 1 1 0,0 1-3 15,-2-2 1-15,-2-8-2 0,4 21-1 0,-5-14 5 0,1-7-3 16,-11 18-2-16,6-5 0 0,-4 0 3 0,-2-1-6 16,1-2 3-16,-2-1 0 0,-2 2-3 0,2-6-1 15,0 8-18-15,2-4-18 0,-3-1-25 0,-1 0-27 16,2-2-33-16,2 2-38 0,1-5-41 0,3 4-40 15,0 0-74-15,-3-3-159 0,2 2-506 0,7-6 225 16</inkml:trace>
  <inkml:trace contextRef="#ctx0" brushRef="#br0" timeOffset="75577.99">16480 6730 58 0,'0'0'288'0,"0"0"-15"16,0 0-15-16,11 3-22 0,-11-3-18 0,0 0-18 15,0 0-15-15,6 7-20 0,-6-7-7 0,0 0-5 16,3 11-10-16,-3-11-9 0,3 11-6 0,-3-11-8 15,1 13-12-15,-1-13-8 0,0 15-5 0,0-15-10 16,0 13-12-16,0-13-2 0,2 13-6 0,-2-13-7 16,1 12-2-16,-1-12-4 0,6 13-4 0,-1-8-7 15,-5-5 5-15,11 10-9 0,-3-7-6 16,1 3 5-16,3-5-6 0,6 3-11 0,-2-2 2 0,2-2-2 16,-2 0 0-16,7-2-8 0,-4 1 5 0,2-3 8 0,-2-2-5 15,4-1-5-15,-4 1-9 0,-1-2 4 16,3-6 2-16,-6 1-7 0,-2-1 0 0,1 1 3 0,-1-5-4 15,-2 5 1-15,-5-3-6 0,-2-1 9 0,-1 1-6 16,-2 4-1-16,-2-3 0 0,-2 2-2 16,-4-1 3-16,-1 4-1 0,-4-1-5 0,-3 0 4 0,-3 2 2 15,-4-2-6-15,-3 5 7 0,5 1-1 0,1 1-1 16,-1 1-1-16,3 3 6 0,0 0-4 0,1-3-5 16,2 3 0-16,1 3-1 0,13-3-21 0,-19 3-19 15,8 2-20-15,4-1-22 0,7-4-22 0,-12 8-24 16,12-8-24-16,-6 11-25 0,6-11-28 0,0 0-279 15,0 0-530-15,0 0 234 0</inkml:trace>
  <inkml:trace contextRef="#ctx0" brushRef="#br0" timeOffset="121712.03">20347 6208 185 0,'-28'-16'305'0,"28"16"-10"16,0 0-13-16,-4-9-12 0,4 9-19 15,0 0-22-15,0 0-7 0,3-21-11 0,-3 21-17 16,0 0-21-16,6-15-12 0,-3 9-16 0,-3 6-10 0,10-11-15 16,-4 4-2-16,1 1-22 0,-1-1-3 0,3 3-13 15,-1 0-8-15,2 1-11 0,-10 3-10 0,21-6-3 16,-12 2 0-16,3 1-5 0,3 1-9 0,-2-3 4 16,-2 5-8-16,-11 0-5 0,25-1 0 0,-14 1-5 15,-11 0 2-15,19 1-12 0,-7 4 2 0,-3-5-3 16,0 4 0-16,1 1-2 0,-10-5-3 0,17 8 3 15,-11-4-5-15,-2 1 0 0,-4-5 1 0,9 16 0 16,-8-11-1-16,-1-5 0 0,-1 19 4 0,-2-8-5 16,0 0 1-16,-3 0-5 0,0 4 6 0,-1 1 0 15,-4-2-3-15,1-2-2 0,-2 2 5 0,0 1-7 0,-2-3 8 16,3 1-1-16,-4-2-1 0,1 2 1 0,1-3 0 16,-1 1-6-16,1-1 2 0,1 0 2 0,3 1 1 15,-3-4 0-15,5 0 3 0,1-2-8 0,6-5 7 16,-14 11-3-16,14-11 3 0,-7 6-4 0,7-6-4 15,-8 6 4-15,8-6 5 0,0 0-7 0,0 0 4 0,0 0-4 16,-9 8 2-16,9-8 0 0,0 0 2 0,0 0 2 16,0 0 0-16,20 11-2 0,-10-9 3 15,-10-2-4-15,21 6 1 0,-6-4-2 0,3 1 0 0,-2 1-3 16,4-2 3-16,-2 2 0 0,1-1-1 0,0-2-6 16,-2 2-14-16,1-2-12 0,0 2-12 0,-4 0-16 15,1-3-16-15,2 6-12 0,-2-1-22 0,0-3-15 16,-3-1-16-16,-3-1-18 0,1 4-19 0,-10-4-22 15,21-5-25-15,-11 3-229 0,-10 2-492 0,21-11 218 16</inkml:trace>
  <inkml:trace contextRef="#ctx0" brushRef="#br0" timeOffset="122106.4">21253 6018 25 0,'3'-7'286'0,"-3"7"-10"16,4-10-13-16,-4 10-15 0,0 0-20 0,6-10-20 16,-6 10-25-16,0 0-15 0,0 0-21 0,0 0-9 0,0 0-12 15,0 0-7-15,-31 13-3 0,17-1-8 0,-5 3-7 16,-3 2-3-16,1-2-7 0,1 6-4 0,-2-4-6 16,0 3-5-16,2 2-8 0,2 0-2 0,0-2-8 15,2 4-5-15,0-2 0 0,2-1-4 0,4-4-8 16,-2 3-2-16,4-5-3 0,2 1-1 0,3-3-6 15,0 1-2-15,6-1-5 0,0 2 4 0,6-1 3 16,-6-3-4-16,8-2-8 0,4 5 0 0,0-6-2 16,1-2 3-16,2 1-1 0,1-1-5 0,5-1-2 0,-3-3 2 15,0-1-3-15,-2-1 4 0,2 3-5 0,-3-6-1 16,-2 0 0-16,1-1 0 0,-4 1 0 16,-4-2-3-16,2-5-3 0,-4 4 1 0,-1-2-3 0,-6 8 2 15,3-18-4-15,-3 18 4 0,-7-17-2 0,1 8-8 16,-2 3-14-16,-4-4-13 0,-3-2-17 0,2 4-23 15,-2 1-21-15,-3 2-23 0,3 0-29 0,-4-2-31 16,1 5-32-16,3-4-32 0,0 1-225 0,-1-1-507 16,7 1 225-16</inkml:trace>
  <inkml:trace contextRef="#ctx0" brushRef="#br0" timeOffset="122794.96">22015 6102 90 0,'-11'-14'304'0,"8"7"-19"0,3 7-16 16,-10-17-18-16,4 13-18 0,0-3-19 0,-3 1-20 15,9 6-20-15,-18-10-17 0,9 8-15 0,-1-2-14 16,10 4-15-16,-18-6-8 0,7 5-9 0,11 1-17 16,-20 4-2-16,20-4-12 0,-18 1-6 0,10 5-4 15,-1-1-6-15,0 2-6 0,2-1-3 0,-2 3-3 0,3-1-7 16,0 0 0-16,0 0-4 0,3 5-2 16,-3 0-1-16,5-2 6 0,-2 3-9 0,1 1-3 15,4-1-1-15,-2 3-2 0,4-2-3 0,-3 3 2 0,4 5-3 16,-4-6-4-16,5 5 6 0,-3-4-3 0,2-1-4 15,-1 2 2-15,1-2-1 0,-1-2 0 0,-2 2-1 16,1-2-2-16,0 2 4 0,-2 0-1 0,2-4-2 16,-3 1 1-16,0-3-1 0,2 3-1 0,-1-3 3 15,-1-11-5-15,-1 17 4 0,1-17-1 0,-2 17-1 16,-2-10 0-16,4-7 2 0,-6 12 1 0,6-12 2 16,-9 10-1-16,1-7 1 0,8-3-3 0,-16 3 1 15,6-3-3-15,10 0 4 0,-20-1 1 0,20 1-3 0,-19-7 0 16,7 2 3-16,3-1 0 0,-2-1 7 15,3-1-2-15,0-3 6 0,2 4-5 0,2-7 1 16,2 0 3-16,2 14-4 0,-1-24 6 0,4 9-2 0,1-2 4 16,4-1-7-16,3-2-11 0,4 2 7 0,0-1 2 15,5 1-2-15,-1 3-4 0,0-3-5 0,4 5 5 16,-1-4 1-16,1 5 2 0,0-1-12 0,0 6 6 16,2-4-10-16,2 1-17 0,-2 3-25 0,-4 4-24 15,5-5-31-15,-7 7-44 0,-1-1-42 0,12-2-43 0,-11 1-295 16,5 0-570-16,-6 3 252 0</inkml:trace>
  <inkml:trace contextRef="#ctx0" brushRef="#br0" timeOffset="123083.33">22510 6011 88 0,'0'0'283'0,"10"-7"-27"0,-10 7-14 0,12-13-19 0,-4 9-18 16,-1-1-16-16,2 3-9 0,-9 2-14 0,20-6-10 15,-9 5-13-15,1-2-8 0,-1 2-11 0,-11 1-17 16,22 1-3-16,-11-1-10 0,-11 0-8 0,19 5-9 16,-9-4-8-16,-1 5-3 0,2 3-6 0,-5-6 1 0,1 7-5 15,-1-3-1-15,-1 7 0 0,1 1 2 16,-3-2 12-16,-2 4-1 0,-1-3-9 0,0 4 6 0,-4 1 2 15,2-4 1-15,-4 8 10 0,0 1-15 0,-3-3 5 16,3 3-7-16,-3-5-1 0,0-1-2 0,0 4 7 16,2-7-22-16,0 3 10 0,-2 0-11 0,1-3 8 15,-1 3-1-15,2 0-22 0,-4-1 2 0,5-3 1 16,-1-1 2-16,-1 2-6 0,1 0-2 0,1-3-20 16,0 2-21-16,-1 0-28 0,-1-7-14 0,4 2-17 15,1 2-17-15,-6-6-22 0,4 1-19 0,5-6-26 16,-10 13-20-16,10-13-23 0,-8 7-29 0,8-7-46 0,0 0-223 15,0 0-542-15,0 0 239 0</inkml:trace>
  <inkml:trace contextRef="#ctx0" brushRef="#br0" timeOffset="123278.33">22514 6327 175 0,'0'0'294'0,"8"-9"-15"0,-8 9-14 16,13-7-14-16,-2 0-11 0,4 3-21 0,0 1-17 15,2 0-16-15,9-2-25 0,-2 3-13 0,2 2-9 16,0-4-14-16,4 2-12 0,-2 1-11 0,0 1-10 16,2 1-12-16,0 1-10 0,0 2-21 0,-3-4-24 15,-3 0-32-15,1 4-37 0,-7-2-35 0,1-1-34 16,-2 2-39-16,0-6-50 0,-2 3-235 0,3-1-472 16,0-1 209-16</inkml:trace>
  <inkml:trace contextRef="#ctx0" brushRef="#br0" timeOffset="123846.39">23502 6088 4 0,'0'0'274'0,"0"0"-20"16,-20 3-20-16,20-3-23 0,-10 4-22 0,10-4-19 15,0 0-14-15,0 0-4 0,-9 6-12 0,9-6-6 16,0 0-6-16,0 11-10 0,0-11-7 0,0 0-5 15,0 0-7-15,3 19-6 0,-3-19-6 0,3 19-9 16,0-12-1-16,1 4-2 0,-2 0-12 0,2 0-3 0,4 3-4 16,-4 2-3-16,-2-1-3 0,1 2-4 0,3 0-5 15,-6 5-3-15,3-8-4 0,-3 4 1 16,-3 1-3-16,3-4-6 0,0 2 2 0,-3-2 0 0,-2-3-3 16,2 2-6-16,-1 1-2 0,-4-8 3 0,1 6-7 15,-2-2 3-15,-2-2-1 0,-2 2-4 0,1-4-4 16,-1-1-17-16,-2-1-26 0,-2 1-33 0,2-1-40 15,-2-3-44-15,2 0-47 0,0-2-70 0,1-4-193 16,-2-1-501-16,5-3 221 0</inkml:trace>
  <inkml:trace contextRef="#ctx0" brushRef="#br0" timeOffset="123547.87">23449 6059 141 0,'0'0'287'15,"9"-4"-15"-15,-9 4-15 0,20-2-20 0,-10-2-15 16,-10 4-19-16,30-1-9 0,-12 0-11 0,1 1-13 0,1 0-12 15,-1 0-19-15,5 0-12 0,4 0-12 16,-4 1-9-16,2 0-12 0,-1 3-8 0,-4-4-7 16,-2 0-13-16,4 2-2 0,-4 0-7 0,-3 1-12 0,1-3-2 15,-1 2-14-15,-5-1-22 0,1 0-26 16,-1 2-27-16,-11-3-27 0,17 4-27 0,-17-4-24 16,10 3-33-16,-10-3-26 0,0 0-82 0,0 0-138 0,0 0-436 15,0 0 194-15</inkml:trace>
</inkml:ink>
</file>

<file path=ppt/ink/ink42.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in"/>
          <inkml:channel name="T" type="integer" max="2.14748E9" units="dev"/>
        </inkml:traceFormat>
        <inkml:channelProperties>
          <inkml:channelProperty channel="X" name="resolution" value="393.73947" units="1/cm"/>
          <inkml:channelProperty channel="Y" name="resolution" value="393.73947" units="1/cm"/>
          <inkml:channelProperty channel="F" name="resolution" value="249.9771" units="1/in"/>
          <inkml:channelProperty channel="T" name="resolution" value="1" units="1/dev"/>
        </inkml:channelProperties>
      </inkml:inkSource>
      <inkml:timestamp xml:id="ts0" timeString="2023-08-11T05:36:02.626"/>
    </inkml:context>
    <inkml:brush xml:id="br0">
      <inkml:brushProperty name="width" value="0.04667" units="cm"/>
      <inkml:brushProperty name="height" value="0.04667" units="cm"/>
      <inkml:brushProperty name="color" value="#3165BB"/>
      <inkml:brushProperty name="fitToCurve" value="1"/>
    </inkml:brush>
  </inkml:definitions>
  <inkml:trace contextRef="#ctx0" brushRef="#br0">-4 47 116 0,'-11'-7'134'15,"11"7"-14"-15,0 0-13 0,0 0-6 0,0 0-16 16,0 0 0-16,0 0-7 0,0 0-8 0,0 0-4 15,0 0-1-15,23-13-1 0,-23 13-9 0,0 0-2 16,0 0-4-16,7-5-5 0,-7 5-8 0,0 0 6 16,0 0-14-16,8-7 3 0,-8 7-3 0,0 0-4 15,0 0-2-15,11-1 3 0,-11 1-10 0,0 0 4 16,15 0-3-16,-15 0 2 0,0 0-4 0,20 1 2 0,-20-1-4 16,15 0-1-16,-15 0-5 0,19 0 4 0,-10 3 0 15,-9-3-2-15,19 0 1 0,-7 0 7 0,-12 0-10 16,24 0 7-16,-13 0-1 0,5-3-9 0,0 3 8 15,-2 0-1-15,4 0-14 0,-3 0 15 0,3 0-8 16,-5 3 5-16,3-6-3 0,1 3 0 0,-2 3 1 16,0-6-4-16,1 6-4 0,0-3 5 0,1-3-4 15,-2 3 5-15,0 0-4 0,1 0 4 0,-1 3-1 16,3-3 1-16,-2-3-3 0,2 3 0 0,-1 0 1 16,1 0-2-16,1 0 3 0,-3 0 0 0,1-1-11 15,-1 1 8-15,4 0 0 0,-1-3-8 0,0 6 11 16,1-3-5-16,-1 0 3 0,6 0-1 0,-5 0-1 15,-1 0 5-15,-4 1-2 0,6-1 3 0,-3 0-8 0,1 0 5 16,-1 3 3-16,8-2-5 0,0 0 0 16,-6-1 3-16,5 0-7 0,-5 2 3 0,0-2 3 15,0 1 2-15,-1 1-3 0,1-2 1 0,2 0-3 0,-6 2 2 16,7-2 3-16,-4 0-6 0,-3 2 2 0,1-2 1 16,-1 0 0-16,4 0-1 0,-2 1 0 0,-3-1 0 15,1 3-2-15,-1-3 2 0,1 0 4 0,1 1 0 16,-2-1-3-16,1 0-5 0,-3 1 4 0,4-1 5 15,-4 0-10-15,1 1 3 0,-14-1 4 16,25 0-7-16,-18 0 6 0,5 4 2 0,-12-4-4 0,23 0 0 16,-13 0 1-16,-10 0-2 0,20 0 3 0,-11 0 0 15,-9 0-6-15,23 0 7 0,-14 3-4 0,-9-3 2 0,20 0 0 16,-13 3 4-16,-7-3-10 0,20 1 6 0,-11 2-1 16,1-3 1-16,-10 0 1 0,21 0-3 15,-8 1 4-15,-13-1-1 0,20 0 0 0,-7 2-2 0,0-1 1 16,1-2 2-16,-14 1-6 0,28-2 2 0,-16 2 4 15,5-1-1-15,-3 1-2 0,4 0 1 0,-1-4 0 16,-1 4-4-16,1-1 5 0,-4-1 3 0,2-1-2 16,3 3-5-16,0-4 1 0,1 3 1 0,-2-1 0 15,2-1 2-15,0 2-5 0,1-1 8 0,-1 0-3 16,-3 0-5-16,4 2 5 0,-1-1-2 0,1-1 2 16,-4 2-2-16,3-1 3 0,-2 1-4 0,-1-1-3 15,4 1 3-15,3 0 1 0,-2 1 1 0,-3-1 3 16,0 0-3-16,-1 1 0 0,2 1 0 0,-3-1-1 15,1-1 1-15,-1 0 1 0,4 0-1 0,-4 2 0 16,0-2 2-16,4 0 1 0,-5 2-2 0,3-4 2 16,-1 4 1-16,0-2-13 0,2 0 10 0,1 2-19 0,-1-2 24 15,-3 0-10-15,4 0 3 0,-1-2 1 0,1 2 0 16,-1 0-1-16,0-2 1 0,2 2-4 0,-1-2-3 16,5 2 0-16,-6 0 8 0,1-1-12 0,-1-1 9 15,1 1 0-15,2 0 2 0,-3-2-3 0,1 2-4 16,-1 1 5-16,2-5 2 0,-5 5 7 0,7-4-4 15,-4 4-4-15,1-1 4 0,-1 0 1 0,0 1-3 16,-2-2-1-16,2 2 2 0,-4 0-4 0,6 0 7 16,-2 0-6-16,1 0 0 0,-1 2 1 0,-3-2 3 15,-1 0 2-15,5 0-4 0,-4 1-5 0,4 0 5 16,-1 3-1-16,0-4-2 0,-5 2-2 0,5 1 8 16,4-2-2-16,-7-1-6 0,0 4 0 0,4-3 4 0,7 1 3 15,-2-1-3-15,0 1 2 0,-2 0 0 16,-4 0-2-16,8-2-3 0,-2 1-2 0,-1 2-12 0,-2-1 20 15,-5-1-2-15,5 3-2 0,-2-4-7 0,8 3 8 16,-4-1 3-16,1-2-3 0,1 0 0 0,-3 1 2 16,3-1-6-16,-1 1 0 0,2 2 4 0,-8-3-3 15,7 1-4-15,1 1 10 0,-8-2-5 0,6 0 3 16,4 1-2-16,-3-1 1 0,-3 3-1 0,2-6 2 16,2 3-1-16,-2 0-2 0,1 0-1 0,1-1 3 15,-11 1 0-15,6 0 2 0,-2-2-2 0,7 4 3 16,-2-2-2-16,3-2 2 0,-8 1-4 0,6-2-4 15,-6 3 3-15,7 0 0 0,-6 0 0 0,5-1 1 16,0 2 4-16,-7-3-4 0,1 2-6 0,-1 0 11 16,8-2-1-16,-8 2 2 0,7 2-4 0,-3-4-5 15,3 2 9-15,-7 0-4 0,1-3-2 0,2 3-2 16,-3 0 4-16,1 0-4 0,1 0 2 0,-2 0 2 0,2 0 1 16,-2 0-2-16,1 0-1 0,0 0 2 15,0 0 0-15,-1 0-5 0,1 3 3 0,-1-3 0 0,0 2 4 16,-2-2-3-16,2 0 1 0,1 1-2 0,5-1 4 15,-9 0 0-15,7 1-3 0,1 2-2 0,-5-3 3 16,3 1 2-16,-4-1-4 0,3 0 1 0,4 2-4 16,1-1 9-16,-2-1-5 0,1 0 2 0,0 4-4 15,-1-4 3-15,-4 0-2 0,2 0-3 0,-3 2 3 16,1-2 1-16,-1 0 2 0,7 0-4 0,-3 4 0 16,-3-4 2-16,-1 0-1 0,1 0 0 0,5 1 1 15,-6 1-5-15,1-2 8 0,2-2-3 0,-3 4 3 16,2-2 0-16,-1 4-3 0,-1-4 0 0,1 0 2 15,-1 0-6-15,0 5 3 0,-1-4-5 0,0-1 10 16,0 4-7-16,0-3 4 0,1 1-4 0,7-2 1 0,-7 1 4 16,0 2-4-16,1-2-6 0,-1 1 8 15,1-1 4-15,-3 2-4 0,3-2 3 0,-1-1-2 0,-4 3-1 16,6-3-1-16,-2 1-2 0,-1 1 3 0,-1-2 0 16,2 0 4-16,0 0-8 0,1 0 4 0,-4 4 1 15,1-4 0-15,2 0-7 0,3 1 6 0,-2-1-2 16,-1 2 4-16,-1-2-2 0,2 0-2 0,-3 0 2 15,3 4 8-15,-1-4-8 0,7 0 4 0,-7 0-7 16,0 2 4-16,2 2 2 0,-3-4-6 0,0-2 3 16,0 2-1-16,1-2 0 0,1 4 1 0,-1 0-3 15,0-2 3-15,-4 1 3 0,3-1-1 0,-3 0-11 16,3 0 9-16,-2 0 1 0,-1 0 2 0,3 0-3 16,0 3 3-16,-3-3-6 0,3 0 0 0,-3 0 0 0,3 1 8 15,-3 1-2-15,0-2 3 0,3 0-6 16,-4 0 0-16,1 1 0 0,2-1 0 0,-2 0-17 0,0 0 21 15,-2 0-5-15,0 3 1 0,5-3-3 0,-3 1-4 16,2-2 7-16,2 2 2 0,-3-2 1 16,2 2-6-16,8-1 3 0,-5 2 2 0,-2-2 0 0,5 0 0 15,-5 0-4-15,1 0 0 0,-1 0 3 0,0 0 0 16,2 0-10-16,-1 0 14 0,-1 0-8 0,0 0 5 16,8 0-4-16,-7 0 2 0,5 0 5 0,-1 0-2 15,-5 0-3-15,1 0 0 0,1 0 0 0,1 0 2 16,-3-2-4-16,5 2 2 0,-4-1 0 0,-1 2-2 15,6-2 6-15,-5 1-5 0,-1 0 1 0,0-3-2 16,5 3 2-16,-1 3-1 0,-5-3-3 0,1 1 3 16,6-1 0-16,-5 2 7 0,-1-2-7 0,0 0-1 0,1 4-1 15,-1-3 4-15,-2-1-1 0,2 1-3 0,0 1-12 16,1 1 17-16,-2-3-4 0,-2 0 6 0,3 0-1 16,1 0-3-16,-2 2-1 0,0 1-1 0,0-2 4 15,-1 0-5-15,3 2 2 0,-1-6 9 0,-1 6-14 16,2-2 6-16,-1 1 4 0,-1 0-1 0,3 0-3 15,1-1 0-15,-3 1-2 0,1-2 7 0,7 1-4 16,-8 2-8-16,8-2 10 0,-8-1-5 0,1 0-1 16,1 0 5-16,-4 0-1 0,4 1 0 0,-1 1 3 15,-1-2-6-15,2 3 1 0,-2-3 1 0,-1 0 4 16,-1 0-1-16,4 0-3 0,-2 4 2 0,2-3-2 16,-3-1-1-16,1 1 2 0,2-1 0 0,-2 2-5 15,2 0 4-15,-1-1-2 0,-1 1 4 0,2-2 1 16,6 2-6-16,-2-2-10 0,-5 1 12 0,5-1 4 15,2 2 0-15,0 1-6 0,-2-3 5 0,-1 1-4 16,1-1 2-16,-1 3 2 0,-3 0-4 0,4-6-1 0,-1 7 6 16,-5-2-1-16,4-1-2 0,-7-1 2 0,5 3-1 15,1-1-4-15,-4 0 9 0,8-1-3 0,-7-1-2 16,1 2-3-16,0 0 2 0,0 1 1 0,-2-3-1 16,1 3-1-16,-1-2 5 0,10 0-6 0,-11 2 2 15,1-1 2-15,1-2-4 0,-3 0 2 0,2 3-1 16,3-3-1-16,-1 2 4 0,-1-2-8 0,-3 1 5 15,2-1 2-15,2 1 1 0,1 2-1 0,-2-3 2 16,6 1-1-16,1 1-1 0,-7-1-2 0,5-1 3 16,-3 3-6-16,-3-2-1 0,3 1 8 0,2-2-6 0,-2 4 9 15,2-4-2-15,3 0-4 0,-3 0-1 16,1 0-3-16,1 1 4 0,2 1-3 0,-2 0 4 16,1 0 1-16,-1-2 1 0,-1 4-2 0,3-4-2 15,0 1 3-15,-2 0 0 0,-6 0-4 0,8-1 0 16,-2 0 7-16,2 4-5 0,-1-4-2 0,-1 2 1 15,3-1-7-15,-5-2 9 0,-1 2-4 0,5-1 1 16,-8 0 0-16,5 3 0 0,-4-2 2 0,6-1 6 0,-6 0-7 16,1 3 1-16,-2-3 3 0,0 0-10 0,1 3 10 15,-1-3 3-15,2 0-7 0,-1 0 1 0,-1 0-13 16,0 0 19-16,1 0-7 0,-1 1 8 0,0-1-4 16,-1 0 0-16,8 0-1 0,-8 0-3 0,-2 3 0 15,2-3 3-15,1 0 0 0,-1 0 0 0,-1-3-6 16,2 3 7-16,-1 3 0 0,3-3-4 0,-2 0 2 15,2-3 2-15,-2 3-3 0,4 3 3 0,-4-6-8 16,8 2 4-16,-8 1-9 0,1 0 10 0,1 1-1 16,4-1 2-16,-6 0-5 0,2 0 8 0,-1 0-2 15,7 0-3-15,-4-3 1 0,-3 3 0 0,4 2 2 16,-2-2-3-16,-4-2 1 0,7 2 4 0,-4 0-2 16,1-1-2-16,-4-2-3 0,5 3 4 0,1 0 1 0,1 0-2 15,-6 0 2-15,2 0-2 0,3 0-4 16,1 0 9-16,-4-1-8 0,3 1 5 0,-6 0-5 0,3 0 3 15,-2-3 4-15,1 3 1 0,5 0-6 16,-4 3-2-16,-2-3-10 0,2 0 16 0,0 0-6 0,3 0 5 16,-3 0 0-16,-2 0-3 0,4 0 1 0,3-3 0 15,-6 6-2-15,7-3 1 0,-8 0-2 0,3 0 6 16,-1 0-3-16,-1 0-3 0,-2 0 6 0,1 0 0 16,6-3 2-16,-5 3-8 0,-1-1 1 0,7 1 5 15,-7 0-2-15,5 0 3 0,-5 0-2 0,1-2-1 16,0 2-5-16,6 0 2 0,-1 0 2 0,-7 0-2 15,9 0 2-15,-8 0-6 0,-1 0 7 0,2-4-1 16,5 3 2-16,-6 1-1 0,1-1-1 0,5 0 1 0,-6 1-1 16,-1 0 3-16,5-4-5 0,-7 4 1 15,2-2 3-15,-2 0-2 0,4 0 1 0,-1 2 2 16,1-1-4-16,-1 1 6 0,0-3-5 0,-1 3-4 16,0-1 4-16,2-1-3 0,-3 2-5 0,4-1 11 15,-3 1 2-15,-1 0-6 0,2-3-1 0,-1 2 4 0,1 2 2 16,-2-2 1-16,2 1-7 0,-1 0 2 0,0 0-3 15,-2 0 6-15,4 0 2 0,-2 0-4 0,1 0-11 16,-1 0 16-16,0 0-3 0,3 1-5 0,-4 2 3 16,4-6-11-16,6 6 15 0,-6-3 2 0,3-3-5 15,-5 6 2-15,1-3-2 0,1 0 3 0,1-3-3 16,3 6-3-16,-4-3 4 0,0 0-2 0,3 1 1 16,-3-1-1-16,-2 2-4 0,7-2 4 0,-7 0-2 15,5 1 1-15,-6-1-2 0,3-1 3 0,-2 1-2 16,2 1 2-16,-2-1-1 0,1 0 1 0,-1 0-6 15,0-1 6-15,1-1-2 0,1 2 4 0,-3 0-5 16,1 0 2-16,-1 0-4 0,0 0 5 0,-3 0-2 16,3 0 1-16,-1-1-1 0,1 1 4 0,0 1-4 15,0-2 2-15,-4-2-4 0,2 3 7 0,2 3-6 16,-3-6 5-16,-2 6-3 0,4-3 3 0,-4 0-12 0,2 0 15 16,-3 0-5-16,-2 1 3 0,-10-1 1 15,24-1 2-15,-9 1-3 0,-3 0 3 0,-12 0-1 16,19 0-1-16,-19 0 3 0,18 0 1 0,-7 0-2 0,-11 0 1 15,16 0-1-15,-16 0-1 0,14 0-2 0,-14 0 1 16,10-3-3-16,-10 3 1 0,0 0 2 0,0 0-11 16,0 0-20-16,16 3-12 0,-16-3-12 0,0 0-35 15,0 0-56-15,0 0-109 0,0 0-271 0,0 0 121 16</inkml:trace>
</inkml:ink>
</file>

<file path=ppt/ink/ink420.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in"/>
          <inkml:channel name="T" type="integer" max="2.14748E9" units="dev"/>
        </inkml:traceFormat>
        <inkml:channelProperties>
          <inkml:channelProperty channel="X" name="resolution" value="393.73947" units="1/cm"/>
          <inkml:channelProperty channel="Y" name="resolution" value="393.73947" units="1/cm"/>
          <inkml:channelProperty channel="F" name="resolution" value="249.9771" units="1/in"/>
          <inkml:channelProperty channel="T" name="resolution" value="1" units="1/dev"/>
        </inkml:channelProperties>
      </inkml:inkSource>
      <inkml:timestamp xml:id="ts0" timeString="2023-08-11T06:11:32.760"/>
    </inkml:context>
    <inkml:brush xml:id="br0">
      <inkml:brushProperty name="width" value="0.04667" units="cm"/>
      <inkml:brushProperty name="height" value="0.04667" units="cm"/>
      <inkml:brushProperty name="color" value="#ED1C24"/>
      <inkml:brushProperty name="fitToCurve" value="1"/>
    </inkml:brush>
  </inkml:definitions>
  <inkml:trace contextRef="#ctx0" brushRef="#br0">10 4 2 0,'0'0'163'0,"0"0"-9"16,-13-2-3-16,13 2-18 0,0 0-4 0,0 0-2 0,0 0-7 15,0 0-4-15,0 0-5 0,0 0-5 0,0 0-4 16,0 0-6-16,0 0-2 0,0 0-1 0,0 0-3 15,0 0 1-15,0 0-2 0,0 0-5 0,0 0-3 16,0 0-5-16,0 0-7 0,0 0-6 0,0 0 0 16,0 0-5-16,0 0-3 0,0 0-7 0,0 0-5 15,0 0-3-15,0 0-3 0,0 0-6 0,0 0 3 0,0 0-8 16,0 0 2-16,0 0-4 0,0 0-2 16,0 0-3-16,0 0-1 0,0 0 1 0,0 0-4 15,0 0-1-15,0 0-1 0,0 0-3 0,0 0 5 0,0 0-8 16,0 0 4-16,0 0-3 0,0 0 2 0,0 0-3 15,0 0 1-15,0 0-4 0,0 0 1 16,0 0 1-16,0 0-1 0,0 0 0 0,39-5 1 0,-39 5-3 16,0 0 3-16,0 0-1 0,19 3-2 0,-19-3 0 15,0 0 3-15,14 0-7 0,-14 0 5 0,0 0-1 16,14 0 1-16,-14 0-5 0,8 4 4 0,-8-4 2 16,0 0 0-16,16 1-4 0,-16-1 4 0,14 1-2 15,-14-1 3-15,13 1-1 0,-5 3 2 0,-8-4 0 16,13 0 2-16,-13 0-4 0,16 2 1 0,-16-2 3 15,18 2-1-15,-6-2 0 0,-12 0 3 0,20 2-2 16,-10-2 3-16,-10 0-1 0,18 0-1 0,-8 1-1 16,-10-1 0-16,15 4-4 0,-15-4 1 0,12 3 0 15,-12-3-1-15,15 3-3 0,-3-3 5 0,-12 0-1 0,15 1-5 16,-15-1 4-16,15 2-2 0,-15-2-2 0,18 2 2 16,-18-2 1-16,13 3 0 0,-13-3-3 0,15 0 5 15,-15 0-4-15,14 1 4 0,-14-1-1 0,13 2-2 16,-13-2 4-16,13 2 0 0,-13-2 4 0,14 1-2 15,-14-1 0-15,13 2 4 0,-13-2 0 0,14 2 0 16,-14-2-2-16,13 0 2 0,-13 0 3 0,15 1-5 16,-15-1 2-16,13 0-4 0,-13 0 0 0,14 2-4 15,-14-2 4-15,10 0-3 0,-10 0-4 0,0 0 8 16,18 0-3-16,-18 0-1 0,0 0 1 0,14 3-1 0,-14-3 2 16,12 0-1-16,-12 0 1 0,13 1-5 15,-13-1 3-15,13 0-1 0,-13 0 0 0,0 0-1 16,17-1 0-16,-17 1 1 0,12-3 0 0,-12 3-2 0,0 0 0 15,19 3-1-15,-19-3 1 0,12 1-3 0,-12-1 1 16,15-4 0-16,-15 4 0 0,0 0 0 16,18 0 3-16,-18 0-2 0,13 0-1 0,-13 0 1 0,11 4-1 15,-11-4 2-15,0 0-3 0,18 0-3 0,-18 0 5 16,13 2-2-16,-13-2 3 0,15 2-5 0,-15-2 7 16,13 2 1-16,-13-2-4 0,18 0-6 0,-9 0 9 15,-9 0-5-15,18 0-1 0,-7 1 6 0,-11-1-1 16,20-1 0-16,-11 2-6 0,-9-1 6 0,21 0-4 15,-21 0 4-15,23-1 0 0,-14 1-1 0,3 1 2 16,-12-1 0-16,16-3-3 0,-16 3 2 0,16 2 2 16,-16-2 5-16,14 0 0 0,-14 0 1 0,10 0 0 15,-10 0 0-15,0 0-2 0,18-4-1 0,-18 4 5 0,0 0-6 16,14-2 1-16,-14 2 3 0,0 0-1 0,13-1 6 16,-13 1-7-16,0 0 2 0,13-3-2 0,-13 3-3 15,12-2 2-15,-12 2-1 0,0 0-2 0,21-1-5 16,-21 1 3-16,15 1-3 0,-15-1 1 0,18-1-2 15,-9 2 1-15,-9-1 3 0,18 2-3 0,-18-2 1 16,19 0-2-16,-19 0 11 0,18-2-8 0,-18 2 0 16,17 2 0-16,-17-2 3 0,13 0-6 0,-13 0-1 15,16 0-1-15,-16 0 5 0,11 0-1 0,-11 0 1 16,0 0 0-16,19-2 3 0,-19 2-3 0,14-3-1 16,-4 1 5-16,-10 2-7 0,13 0 3 0,-13 0 2 15,15 0 0-15,-15 0-3 0,18-1 5 0,-18 1-5 0,15 0-1 16,-6-2-2-16,-9 2 3 0,18 0 2 15,-18 0-7-15,19 0 4 0,-10-2-2 0,-9 2 4 16,18 0 0-16,-18 0-4 0,15 0 1 0,-15 0 0 0,14 2 11 16,-14-2-22-16,13 0 15 0,-13 0-2 0,0 0-1 15,16-3 1-15,-16 3 1 0,0 0-6 0,17 0-2 16,-17 0 9-16,13 0-2 0,-13 0-3 0,12-1 1 16,-12 1-4-16,15 0 8 0,-15 0-1 0,22 1-6 15,-14-1 5-15,-8 0-3 0,21 0 0 0,-12 0 1 16,-9 0 3-16,18 1-2 0,-18-1 3 0,18 0 1 15,-18 0-9-15,14 2 1 0,-14-2 5 0,18 0-4 16,-18 0 4-16,15 0-7 0,-7 2 15 0,-8-2-14 0,13 0 1 16,-13 0 3-16,14 1 1 0,-14-1-1 0,13 2 1 15,-13-2-3-15,18 2 2 0,-18-2-3 0,19 0 6 16,-19 0-3-16,17 1-1 0,-5 1-6 0,-12-2 8 16,19 0-2-16,-7 3 11 0,-2-2-10 0,2 1-1 15,-12-2 2-15,21 0-4 0,-10 0 4 16,-1 2 5-16,-10-2-3 0,22 2 3 0,-11-1-5 0,-11-1 6 15,22 3-2-15,-13-6-5 0,-9 3 0 16,20 4 5-16,-11-4-2 0,-9 0 2 0,17 0 4 0,-17 0-4 16,15 0 3-16,-15 0-1 0,18 2-1 0,-9-2 9 15,-9 0-3-15,17 1-8 0,-17-1 5 0,19-3 2 16,-19 3-8-16,16 0 8 0,-4 0-9 0,-12 0 3 16,21-1 2-16,-9 1-2 0,-12 0-3 0,21 0 10 0,-11 0-10 15,-10 0 2-15,23 0 1 0,-14 0 2 16,7 1-9-16,-2 1 2 0,-2-2 2 0,-12 0-3 15,22 0 3-15,-10 1 2 0,0-1-10 0,-12 0 12 0,18 1-3 16,-6-2 8-16,-12 1-11 0,19 0 1 0,-19 0 3 16,19 0-3-16,-10 0 3 0,-9 0-1 0,20 0 1 15,-20 0 9-15,18-1-1 0,-18 1-5 0,15-2 3 16,-5 4 3-16,-10-2 3 0,19-2 0 0,-10 1-5 16,-9 1 10-16,18-3-2 0,-18 3-2 0,21 0 1 15,-13-1-2-15,-8 1 6 0,17-2-11 0,-17 2 2 16,17 0-3-16,-7 2 1 0,-10-2 9 0,20-2-15 15,-10 4 6-15,-10-2-7 0,21 0-1 0,-9 1 4 16,-12-1 1-16,21 0 7 0,-21 0-4 0,18-1-5 16,-9 2-10-16,-9-1 10 0,19 0 4 0,-7 3 13 15,0-3-12-15,-12 0 4 0,19 3-7 0,-10-3 9 0,-9 0 3 16,18 0-4-16,-6 1 4 0,1 0 9 0,-13-1-5 16,27 0 4-16,-18 0 0 0,-9 0-3 0,20 0-2 15,-8-1 2-15,-12 1-1 0,16-1-5 0,-16 1 7 16,19 0 4-16,-19 0-2 0,20 0-6 0,-8 0 2 15,-12 0-2-15,19 0 2 0,-7 0-1 0,-12 0-3 16,18-3 0-16,-8 3-2 0,-10 0 2 0,21 1-8 16,-9-1 3-16,-12 0 1 0,20 0 0 0,-11 0 0 15,-9 0-2-15,19 2-1 0,-9-2-1 0,-10 0-1 16,18-2 5-16,-18 2-4 0,18 0 0 0,-9 2 2 16,-9-2 2-16,18 0-2 0,-18 0 3 0,13 0 4 15,-13 0 0-15,14 2 2 0,-14-2 0 0,12 0 0 0,-12 0 4 16,0 0 1-16,15-1 5 0,-15 1-3 15,0 0-3-15,0 0 2 0,16 0 1 0,-16 0-2 0,0 0 1 16,0 0-1-16,0 0-3 0,0 0 0 0,0 0-3 16,0 0 0-16,11 1 0 0,-11-1-3 0,0 0-2 15,0 0-2-15,0 0-1 0,0 0-1 0,0 0 1 16,0 0-4-16,0 0 1 0,0 0-1 0,0 0 0 16,0 0-3-16,0 0-1 0,0 0 0 0,13-2-1 15,-13 2 2-15,0 0-1 0,0 0-1 0,0 0 2 16,0 0-4-16,0 0 0 0,0 0 3 0,0 0-2 15,0 0-2-15,0 0 0 0,0 0-1 0,0 0 2 16,0 0-1-16,0 0 0 0,0 0-4 0,0 0-20 0,0 0-35 16,0 0-35-16,0 0-80 0,0 0-30 15,0 0-23-15,0 0-42 0,0 0-55 0,0 0-66 16,-52 4-354-16,34-6-803 0,-9 1 354 0</inkml:trace>
</inkml:ink>
</file>

<file path=ppt/ink/ink421.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in"/>
          <inkml:channel name="T" type="integer" max="2.14748E9" units="dev"/>
        </inkml:traceFormat>
        <inkml:channelProperties>
          <inkml:channelProperty channel="X" name="resolution" value="393.73947" units="1/cm"/>
          <inkml:channelProperty channel="Y" name="resolution" value="393.73947" units="1/cm"/>
          <inkml:channelProperty channel="F" name="resolution" value="249.9771" units="1/in"/>
          <inkml:channelProperty channel="T" name="resolution" value="1" units="1/dev"/>
        </inkml:channelProperties>
      </inkml:inkSource>
      <inkml:timestamp xml:id="ts0" timeString="2023-08-11T06:11:45.243"/>
    </inkml:context>
    <inkml:brush xml:id="br0">
      <inkml:brushProperty name="width" value="0.04667" units="cm"/>
      <inkml:brushProperty name="height" value="0.04667" units="cm"/>
      <inkml:brushProperty name="color" value="#ED1C24"/>
      <inkml:brushProperty name="fitToCurve" value="1"/>
    </inkml:brush>
  </inkml:definitions>
  <inkml:trace contextRef="#ctx0" brushRef="#br0">0 138 182 0,'0'0'175'0,"0"0"-10"0,0 0-8 0,0 0-8 15,0 0-7-15,0 0-9 0,0 0-9 0,0 0-5 16,0 0-4-16,0 0-12 0,0 0-3 0,0 0-7 15,0 0-2-15,0 0-5 0,0 0-3 0,0 0-23 16,0 0-2-16,0 0-3 0,0 0-5 0,0 0-1 16,0 0-4-16,0 0-1 0,0 0-4 0,0 0-6 15,0 0-2-15,0 0-1 0,0 0-2 0,0 0-3 16,0 0 0-16,0 0-3 0,0 0-3 0,0 0-1 16,0 0-2-16,0 0-1 0,0 0-1 0,0 0 1 0,0 0 0 15,0 0 0-15,0 0 6 0,0 0 0 16,0 0-1-16,0 0 5 0,0 0 0 0,0 0-2 15,0 0 0-15,0 0-3 0,0 0-1 0,0 0-4 0,0 0 1 16,0 0-3-16,0 0-3 0,25-15 0 0,-25 15 0 16,0 0-2-16,11-1-1 0,-11 1 0 0,0 0-3 15,15 0 1-15,-15 0 0 0,0 0-1 0,0 0 0 16,13-2 3-16,-13 2-1 0,0 0-1 0,15-4 5 16,-15 4-5-16,14-3-2 0,-14 3-2 0,15 0 4 0,-15 0-3 15,16-6 1-15,-16 6 2 0,15-3-1 16,-15 3-1-16,15-1-2 0,-8-3 1 0,-7 4 4 15,0 0-6-15,20-3-2 0,-20 3 3 0,13 0 0 0,-13 0-1 16,13 0 2-16,-13 0-2 0,12 3 0 0,-12-3-1 16,0 0 0-16,0 0 1 0,18 0 5 0,-18 0-6 15,0 0 1-15,15 0-2 0,-15 0 1 0,8 3 2 16,-8-3 1-16,0 0-6 0,15 1 3 0,-15-1 2 16,0 0-3-16,17 0 4 0,-17 0-1 0,14 1 0 15,-14-1-1-15,13 0-3 0,-13 0 5 0,15 0-2 16,-15 0 2-16,17-1-3 0,-17 1 2 0,15 0-1 15,-15 0 2-15,14 0-1 0,-14 0-5 0,17-1 4 16,-17 1-1-16,0 0-4 0,16 0 5 0,-16 0 0 16,14-3-2-16,-14 3 4 0,16 3-3 0,-16-3 0 15,13-3 4-15,-13 3-5 0,14-4 4 0,-14 4-5 0,15 0 4 16,-15 0-4-16,0 0 6 0,18 0-4 16,-18 0 3-16,12-2-5 0,-12 2 4 0,0 0 1 15,19-1-5-15,-19 1 1 0,9-3 2 0,-9 3 1 0,0 0-2 16,0 0-3-16,16 0 7 0,-16 0-5 0,0 0 2 15,17 0-2-15,-17 0 1 0,0 0-1 0,0 0 4 16,13 0-5-16,-13 0 5 0,0 0-2 0,14 0-1 16,-14 0-2-16,9 3 4 0,-9-3-3 0,0 0 4 15,16 0-5-15,-16 0 4 0,0 0 0 0,13-3-1 16,-13 3 0-16,0 0-2 0,17 0-7 0,-17 0 7 16,10 3 2-16,-10-3 3 0,0 0-4 0,15 0-2 15,-15 0-1-15,0 0 3 0,0 0 0 0,14-3 0 16,-14 3 0-16,0 0 0 0,13 0 0 0,-13 0 3 0,0 0-2 15,0 0 4-15,15 0-5 0,-15 0 0 16,0 0 0-16,16 3 2 0,-16-3-5 0,14 0 4 0,-14 0 1 16,13-3 1-16,-13 3-1 0,15-1 1 0,-15 1-2 15,14-3 2-15,-14 3 1 0,13 0-2 0,-13 0-1 16,15-1 2-16,-15 1 1 0,0 0 0 0,19-2-5 16,-19 2 5-16,12 0 0 0,-12 0-1 0,12-4-1 15,-12 4 2-15,0 0-3 0,15-1 3 0,-15 1-5 16,0 0 6-16,18 0 0 0,-18 0-6 0,0 0-1 15,10 0 4-15,-10 0-2 0,0 0-2 0,12-4 3 16,-12 4 2-16,0 0-3 0,0 0 1 0,12-2 1 16,-12 2 0-16,0 0 1 0,0 0-4 0,15 2 1 15,-15-2 0-15,0 0 3 0,0 0 2 0,17 0-6 0,-17 0 0 16,0 0 1-16,10-2 1 0,-10 2 0 16,0 0 2-16,0 0-3 0,19 2 3 0,-19-2 3 0,11 1-4 15,-11-1-2-15,0 0 3 0,13 0-3 0,-13 0 1 16,0 0 2-16,17-1 3 0,-17 1-2 0,0 0 0 15,13 0-2-15,-13 0-2 0,13 0 6 0,-13 0 0 16,0 0-4-16,18-2 0 0,-18 2 2 0,17 0 0 16,-17 0 2-16,16 0 1 0,-16 0-2 0,14-6 5 15,-7 5 0-15,-7 1-2 0,18-3 0 0,-18 3-3 16,19-3 2-16,-11 2 1 0,1-3 1 0,-9 4-1 16,21-6-2-16,-11 2 2 0,-1 3-1 0,-9 1-2 15,19-2-1-15,-7-3-1 0,-12 5 4 0,14-4-3 16,-5 3-2-16,-9 1 5 0,13-1-3 0,-13 1 1 15,17-4-5-15,-17 4 4 0,11-2-3 0,-11 2 0 0,14 0 2 16,-14 0-3-16,0 0 3 0,16-7 0 0,-16 7-6 16,0 0 0-16,11 0 3 0,-11 0-1 0,0 0 0 15,15 2 0-15,-15-2 4 0,13-2-5 0,-13 2 5 16,0 0-1-16,12 2 2 0,-12-2-3 0,10 1 2 16,-10-1-3-16,0 0 0 0,20-1 2 0,-20 1-1 15,13 1-4-15,-13-1 4 0,12 0-1 0,-12 0 2 16,0 0 1-16,15 0-5 0,-15 0 4 0,12 0-2 15,-12 0 1-15,0 0 2 0,19 1-4 0,-19-1-1 16,0 0 4-16,14 0-3 0,-14 0 2 0,0 0-1 16,13-1-1-16,-13 1 0 0,0 0 0 0,15 0 1 15,-15 0-3-15,0 0 1 0,14 1 4 0,-14-1-5 0,0 0 3 16,16 3 3-16,-16-3-3 0,0 0-3 16,15-3 8-16,-15 3-5 0,13 0-5 0,-13 0 2 15,18 0 5-15,-9-1-2 0,-9 1 1 0,17 0-1 0,-17 0 0 16,15 0 0-16,-15 0 3 0,14 0-4 0,-14 0 10 15,15-1-6-15,-15 1-1 0,17-2-4 0,-17 2-1 16,16-1 2-16,-16 1 5 0,17 0-7 0,-17 0 3 16,13 0 1-16,-13 0-4 0,15-3 0 0,-15 3 0 15,13 3 2-15,-13-3 0 0,20 1 5 0,-20-1-1 16,13 0-2-16,-4 0 0 0,-9 0-1 0,19-1 2 16,-19 1-3-16,20-3 1 0,-20 3-2 0,16 3 6 15,-16-3-3-15,20-3-1 0,-20 3 0 0,16-1 3 16,-16 1 3-16,13-2-2 0,-13 2-1 0,20-1 4 0,-20 1-5 15,15-3 5-15,-15 3 1 0,18-1-2 16,-18 1 2-16,15-3 0 0,-15 3-1 0,0 0 3 0,16-1-4 16,-16 1 1-16,0 0 3 0,10 0-4 0,-10 0-1 15,0 0 1-15,12-2 3 0,-12 2 4 0,0 0-5 16,0 0-2-16,0 0 0 0,0 0 2 0,14 2 11 16,-14-2-7-16,0 0-3 0,0 0-2 0,0 0 4 15,0 0-6-15,13 1 4 0,-13-1-2 0,0 0 1 16,0 0 3-16,0 0-5 0,0 0 5 0,0 0-6 15,0 0 1-15,0 0-4 0,0 0 0 0,0 0-2 16,0 0-13-16,0 0-25 0,0 0-27 0,0 0-41 16,0 0-42-16,0 0-49 0,0 0-50 0,0 0-262 15,0 0-550-15,0 0 244 0</inkml:trace>
</inkml:ink>
</file>

<file path=ppt/ink/ink422.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in"/>
          <inkml:channel name="T" type="integer" max="2.14748E9" units="dev"/>
        </inkml:traceFormat>
        <inkml:channelProperties>
          <inkml:channelProperty channel="X" name="resolution" value="393.73947" units="1/cm"/>
          <inkml:channelProperty channel="Y" name="resolution" value="393.73947" units="1/cm"/>
          <inkml:channelProperty channel="F" name="resolution" value="249.9771" units="1/in"/>
          <inkml:channelProperty channel="T" name="resolution" value="1" units="1/dev"/>
        </inkml:channelProperties>
      </inkml:inkSource>
      <inkml:timestamp xml:id="ts0" timeString="2023-08-11T05:34:54.182"/>
    </inkml:context>
    <inkml:brush xml:id="br0">
      <inkml:brushProperty name="width" value="0.04667" units="cm"/>
      <inkml:brushProperty name="height" value="0.04667" units="cm"/>
      <inkml:brushProperty name="color" value="#3165BB"/>
      <inkml:brushProperty name="fitToCurve" value="1"/>
    </inkml:brush>
  </inkml:definitions>
  <inkml:trace contextRef="#ctx0" brushRef="#br0">0 337 78 0,'0'0'155'16,"0"0"-16"-16,0 0-6 0,0 0-12 0,0 0 0 0,0 0-7 15,0 0-4-15,0 0-8 0,0 0-8 0,0 0-6 16,0 0 0-16,23-20-10 0,-23 20-5 0,0 0-2 16,0 0-10-16,0 0-4 0,9-7-8 0,-9 7-2 15,0 0-2-15,0 0-11 0,0 0 2 0,0 0-7 16,0 0 1-16,0 0-15 0,7-4 8 0,-7 4-7 16,0 0 6-16,0 0-5 0,0 0-4 0,0 0 0 15,0 0-1-15,18-1-5 0,-18 1 2 0,0 0-1 16,14-2-4-16,-14 2 3 0,12 0-1 0,-12 0 2 15,0 0-2-15,20 0-3 0,-20 0 1 0,15-3 2 16,-15 3-2-16,18-4-2 0,-7 8 0 0,7-4 0 16,-10-4 1-16,-8 4-1 0,30 0-1 0,-16 0-2 15,-5 4 3-15,-9-4 2 0,24-4 1 0,-11 4-9 0,-1 0 7 16,-12 0 0-16,19 0-3 0,-8 0 0 0,-11 0 2 16,21 0-5-16,-11 0 3 0,-10 0-7 0,22 0 5 15,-8 0 3-15,-1 0 3 0,-13 0-3 0,20-1 2 16,-10 2-4-16,2-1 2 0,-12 0 2 0,22 0-6 15,-8 4 6-15,-7-3-5 0,-7-1 1 0,20 0 0 16,-8 2 4-16,-3 0-2 0,2-1 0 0,1 0 0 16,-1 2 0-16,-11-3-7 0,22 3 6 0,-8 0-1 15,1-2 2-15,1-1 0 0,-6 0 0 0,-10 0-3 16,26 3 3-16,-10-2-3 0,-7 2 8 0,2-2-5 0,0 1-4 16,4 2 3-16,0-3 1 0,-4 2-2 15,1-2 1-15,1 0-2 0,-1-1 1 0,-2 1 2 16,4 3-1-16,-2-4 1 0,3 0-2 0,-3 0-1 0,-12 0 3 15,22 0 3-15,-9 0-5 0,-4 0 1 0,5 0 1 16,-14 0-2-16,22 0 3 0,-11 0-1 16,1 0 0-16,2 0-1 0,-14 0 1 0,21 0 3 0,-7 0-7 15,-14 0 3-15,19 0 2 0,-5 0 1 0,-2 0-3 16,1 0 0-16,-13 0-2 0,21-4 1 0,-9 3 1 16,-12 1 1-16,25 0-3 0,-14-1-2 0,2 1 1 15,-13 0 4-15,22-1-2 0,-11-2 1 0,4 2 0 16,-5-3 0-16,5 4 0 0,1 0 3 0,-2-2-2 15,2 2-2-15,-16 0 2 0,26 0-2 0,-10 2 4 16,0-2-2-16,1-2-3 0,-1 2-2 0,4-1 3 16,-4 1 1-16,0 1 2 0,1-1-3 0,1 0-2 15,0 0 2-15,0 2-1 0,-2-2 3 0,0 0 0 16,4 0-1-16,-4 0-1 0,4 4-1 0,-4-8 1 16,3 4 4-16,-2 0-3 0,2 4 1 0,-2-3-3 15,2-1 4-15,-3 0-4 0,4 3 4 0,-1-2-4 0,3 0 1 16,4-1 4-16,-2 5-3 0,-2-5-1 0,3 0-1 15,-2 0 2-15,1 3 0 0,-5-1 4 0,6-1-12 16,-5 3 9-16,7-1 0 0,-5-2-2 0,3 2 2 16,-5 0-3-16,2-3 5 0,-3 1-2 0,5 2-1 15,2-2-3-15,-4 0 5 0,0 0-4 0,2-1 2 16,-4 0-4-16,-1 0 0 0,6 4 4 0,-5-4-6 16,-1 0 5-16,1 4 2 0,-4-2-4 0,12-2 3 15,-11 5 0-15,2-3 0 0,-2 1 0 0,2-2 1 16,0 0 1-16,-2 2 1 0,2 0-7 0,-2-2 3 15,-1 0 3-15,3 1-2 0,7 1-2 0,-7-3 4 16,-3 1-5-16,4 4 5 0,-1-5-3 0,5 0 0 16,-7 5 1-16,2-5 1 0,0 0-1 0,1 0 2 0,-1 5-2 15,0-5-1-15,-2 1 5 0,5 3-6 16,-2-4 1-16,-1 3 4 0,0-1-3 0,7-2 4 0,-7 0-6 16,1 0 2-16,2 0-1 0,2 0-2 0,1 0 6 15,2 0-3-15,-2-1 0 0,1 1-1 0,-4-1 2 16,2 1 1-16,-5 0-2 0,10-3-8 0,-6 3 10 15,3-3-1-15,-1 6-2 0,2-6-1 0,-8 6 4 16,7 0 0-16,-2-3-5 0,-2 1 7 0,0-2-7 16,4 1 4-16,-7 0 1 0,5-3-2 0,-5 3 3 15,4 0-4-15,-1-3-6 0,-3 3 10 0,1 0-3 16,-1 0 4-16,1 0-3 0,7 0-1 0,-11 0-1 16,5 0-2-16,-2 0 4 0,8 0-4 0,-8 0 5 15,7 0-3-15,-7-1 0 0,8 2 4 0,-8-1-1 16,7-1-1-16,-7 2 4 0,5-2-6 0,-5 1-1 15,1 1 1-15,-1-2 3 0,7 0-2 0,-1 0-3 16,-6-3 3-16,2 4 0 0,1 0 0 0,-2 0 1 0,-1 0 3 16,4 0-6-16,-4 0 4 0,3 0-3 0,-5 0-1 15,10 0 5-15,-8 0 0 0,0 0-6 16,2 0 6-16,0 0-3 0,-1 0-4 0,5 0 8 0,0-4-7 16,-2 4 4-16,-4 0-2 0,5 0 1 0,-5-1 1 15,4-1-2-15,1 2 1 0,-2-3-3 0,-3 3 5 16,1 0-6-16,-1 0 4 0,0-1-2 0,1-2 4 15,-4 6-3-15,7-6 3 0,-4 6-3 0,3-6-1 16,-2 3 2-16,-1-2 0 0,-2 4-1 0,2-4 0 16,2 2 3-16,0 0-4 0,-3 0 2 0,1 0 1 0,6 0 4 15,-5 2-4-15,-1-4 1 0,9 4 0 16,-8-2-5-16,7-2 2 0,-2 4-2 0,-1-2-3 16,0 0 6-16,-5 0 0 0,8 3 3 0,-8-6-5 15,8 3 5-15,-1 0-2 0,-3 0 0 0,4-2-3 16,-3 2 3-16,1 0-3 0,-1 0 0 0,-1 0 4 15,1-5 2-15,1 5-7 0,-6-3 3 0,7 2-2 16,-1 0 1-16,-1 1-8 0,-5-2 9 0,7 2 4 0,0-3-5 16,0 3 6-16,-1 0-4 0,-1 0-3 0,1-5 3 15,1 4-8-15,-4 0 10 0,1-3-4 0,0 4 3 16,-3 0 1-16,2-5 1 0,5 5-5 0,-9-2 1 16,1-1-4-16,7 2 5 0,-6-2 0 0,6 2 2 15,-1-1-2-15,-5 1 1 0,-1-2-4 0,0 0 1 16,-1 2-1-16,2 0 6 0,-1-1-5 0,0-1 3 15,8 3-1-15,-9 0-5 0,9-4 6 0,-11 2 1 16,4 1-6-16,-2-2 6 0,3 2-3 0,-4-3 3 16,3 4-5-16,-1 0 4 0,2-3-3 0,0 0 4 15,-2 2-6-15,1-2 2 0,1 0 1 0,-2 2 1 16,0-2 2-16,1 3-5 0,-1-3 3 0,2 3 0 16,-4-2-6-16,2 0 7 0,0 2-7 0,1-2 5 15,1-3 3-15,-2 4-11 0,-1 1 8 0,1-1 1 0,1 0 0 16,0-2-3-16,0 2 1 0,-1-3 2 0,-2 2-1 15,1 1 2-15,1 1 0 0,2-4-6 0,-5 4 1 16,4 0 5-16,-1-3-2 0,0-1 0 0,-1 2 3 16,2 2 0-16,1-4-1 0,-5 2 1 0,3 0-4 15,-1 0 0-15,3-3 1 0,-1 5 0 0,-1-3 2 16,0-1 1-16,-1 0-5 0,0 2 3 0,1 1 0 16,-1-3-3-16,3 2 1 0,-1 0 1 0,-1-1 0 15,-1-3 0-15,-2 6 3 0,10-2-3 0,-7 0 0 16,0-1 1-16,1-1-2 0,-4 1 0 0,5-1 1 15,-1 4-1-15,-1-4-2 0,5-2 3 0,-5 6-1 16,-1-3-1-16,1 1 3 0,7-3 1 0,1 5-1 16,-9-4 2-16,7 4 0 0,-9-2-2 0,4 2-2 15,-2 0 0-15,1-2 1 0,0 0 2 0,-1 1-1 16,2-1 0-16,-2 2 0 0,1 0-2 0,0-2-1 0,-2 0 0 16,2 2 2-16,-1-1 2 0,-2-3 0 0,4 4-1 15,-2 0-1-15,0-3 2 0,-1 0-7 16,3 3 4-16,-2-1 0 0,0-2 0 0,-2 3-2 0,3 0 2 15,-1 0-12-15,-1-3 18 0,2 3-7 0,-1 0 1 16,1 0 0-16,1-2 3 0,-4 2-3 0,4-2 3 16,-1 1 0-16,0-1-2 0,-1 2-2 0,-1 2 3 15,2-6 1-15,-1 4 0 0,1-4 1 0,-2 4-1 16,1 0-3-16,-2 0 1 0,3-2-9 0,1 0 11 16,-4 2-1-16,1 0-1 0,-2-1 3 0,4 1 0 15,0 0-3-15,-1 0 3 0,-1 0-3 0,1-2 1 16,1 2-1-16,-4-1 3 0,3 1-1 0,0-1-4 15,0 1 6-15,1 0-2 0,-3-2-2 0,1 4-1 0,-1-2 4 16,1 0-12-16,0 0 10 0,-2-2-2 0,0 2-1 16,3 0 2-16,-3 2 0 0,3-2 2 15,-3 0 1-15,1 0-2 0,-1 0-10 0,3 0 13 0,-3 1-5 16,0-1 2-16,1 0 0 0,-7 1 1 0,3 1 0 16,5-2-6-16,-4 0 5 0,3 1 1 0,-5 1-5 15,1 0 4-15,-12-2 2 0,24 0-4 16,-9 0 3-16,-3 0-2 0,1 0-1 0,2 3-1 0,-3-2 2 15,-12-1-3-15,16-4 4 0,-4 7-1 16,-12-3-2-16,24 0 4 0,-15 0-1 0,-9 0-3 0,24-3 1 16,-14 3 5-16,-10 0-5 0,24 0 1 0,-10 0 3 15,-1 0-4-15,-13 0 3 0,22 0-9 0,-8 0 9 16,2 0 1-16,-1 0-4 0,-3 0-2 0,3 0 5 16,0-2-4-16,3 2 2 0,-3 0 1 0,3 0 0 15,-4 0-2-15,4 0-1 0,-3 0 0 0,0-2 1 16,3 2 4-16,0-1-2 0,-2 2-10 0,1-1 10 15,-2 0 2-15,0 2-2 0,3-2 2 0,-2 0-2 16,0 0 1-16,-1 0-4 0,3 2 5 0,-3-4-3 16,0 4-2-16,3-4 5 0,0 2-5 0,-3 2 5 15,3-4-3-15,-4 0-1 0,0-1 4 0,4 5 0 0,-3-2-5 16,1 0 1-16,1-2 3 0,-3 1-8 0,1 0 5 16,-1 1 7-16,4-2-7 0,-3 4 2 15,1-2-5-15,0-2 2 0,2 1 3 0,-3 1-4 0,5 0 7 16,-3-3-3-16,0 3 0 0,1 0-2 0,1 0 0 15,1 0 1-15,5-1 3 0,-9 1-2 0,4-2-3 16,-2 2 5-16,1 0-1 0,-1 0-4 0,1 0 4 16,-1 0 0-16,2-2-4 0,-4 4 5 0,3-2-5 15,1 0 1-15,-1-2 3 0,1 2-4 0,-1-2 0 16,0 4 2-16,-2-2 0 0,2 0 0 0,-1-2-7 16,0 4 8-16,-2-2-3 0,5 0 3 0,-4 0-3 15,2 2 7-15,-3 0-6 0,4-1 2 0,-2-1 0 16,-2 0 1-16,0 0-5 0,4 0 3 0,-4 3 3 0,2-3-3 15,-1 1 0-15,0-1 0 0,3 0-4 16,-2 0 6-16,-3 2-4 0,1-1 1 0,2-1 3 16,0 1 0-16,-2-1-5 0,2 0 4 0,0 0 0 0,-3-1 1 15,1 2 0-15,4-2-4 0,-4 0 2 0,1 2 0 16,0-1-2-16,-3-1 2 0,4-1 2 0,-2 2-2 16,-1 0-3-16,3 0 4 0,-3 0-2 0,3-1 2 15,-6 1-4-15,3-3 3 0,-2 2 0 0,5-1 1 16,-3 2 2-16,-3-2-4 0,1 2 3 0,-1-2-1 15,-12 2-2-15,23 0 3 0,-9 0-3 0,4 0-2 16,-3 2-2-16,2-4 8 0,-2 2-5 0,-2 0 4 16,5-1-2-16,-8 1-5 0,7 3 5 0,-1-5-1 15,1 2 5-15,-3 2-4 0,1-2 3 0,0 0-1 16,3-2-3-16,0 2 3 0,-3 2 2 0,0-4-5 16,4 2-1-16,-2 0 2 0,-1 2-5 0,-1-4 8 0,3 2-3 15,0 0 1-15,-2-1 3 0,1 2-5 0,-1-2 2 16,0 1 1-16,1 0-3 0,-1 0 1 0,-1-3-2 15,2 1 2-15,-1 1 0 0,-1-1 3 16,3 0-4-16,-3 1 3 0,0 1 0 0,1-2-6 0,0 0 7 16,-2 2 0-16,-1-1-3 0,5 0-1 0,-4-1-1 15,1 2 0-15,1 0-1 0,-1-2 5 0,0 2-3 16,-15 0-2-16,25-2 2 0,-10 4 1 0,-2-4 1 16,4 1 3-16,-4 1-4 0,2 0 0 15,0-3 2-15,-1 3-6 0,-1-1 1 0,3 1 3 0,-16 0 1 16,23 1 1-16,-7-2-3 0,-16 1 3 0,24 0 1 0,-12-2-3 15,0 2 0-15,3-1 3 0,-2-2-8 16,2 3 5-16,-3-1 1 0,1-1 1 0,-13 2-2 16,24-2-3-16,-10 0 3 0,-1 2 1 0,-1-1-2 15,-12 1 1-15,24-3-1 0,-12 2 3 0,0 0-2 16,-12 1 0-16,25-3-2 0,-14 3 3 0,2-2-3 16,-13 2 0-16,24 0 6 0,-9 0-4 0,-5-3 1 15,7 0 1-15,-2 2 1 0,1 1-4 0,-3-2 2 0,1 2-1 16,-2-1-1-16,-12 1 4 0,24-3-7 0,-12 2 5 15,2-3 0-15,-2 4 1 0,-12 0 0 0,26 1-3 16,-14-2 1-16,3-1-3 0,-15 2 4 0,20 0 1 16,-8-1-5-16,-12 1 6 0,20-3 0 0,-20 3-3 15,16-1 1-15,-16 1 3 0,18-1-2 0,-18 1 5 16,12-3 3-16,-12 3 1 0,12 0 4 0,-12 0-1 16,0 0 2-16,13-6 1 0,-13 6-1 0,0 0-3 15,14-1 2-15,-14 1-3 0,0 0 1 0,10-4-5 16,-10 4 1-16,9-2-2 0,-9 2-2 0,11-3 3 0,-11 3-4 15,0 0 1-15,16-3 2 0,-16 3-5 16,10-1-1-16,-10 1 1 0,14-3 2 0,-14 3-3 16,16-3 0-16,-16 3-1 0,11 0 0 0,-11 0 2 0,0 0 1 15,13-5-3-15,-13 5-2 0,0 0 7 0,0 0-7 16,14-2 8-16,-14 2-1 0,0 0 1 0,0 0-3 16,0 0-9-16,0 0-12 0,0 0-20 0,0 0-27 15,0 0-18-15,0 0-30 0,0 0-26 0,0 0-194 16,0 0-359-16,0 0 159 0</inkml:trace>
</inkml:ink>
</file>

<file path=ppt/ink/ink423.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in"/>
          <inkml:channel name="T" type="integer" max="2.14748E9" units="dev"/>
        </inkml:traceFormat>
        <inkml:channelProperties>
          <inkml:channelProperty channel="X" name="resolution" value="393.73947" units="1/cm"/>
          <inkml:channelProperty channel="Y" name="resolution" value="393.73947" units="1/cm"/>
          <inkml:channelProperty channel="F" name="resolution" value="249.9771" units="1/in"/>
          <inkml:channelProperty channel="T" name="resolution" value="1" units="1/dev"/>
        </inkml:channelProperties>
      </inkml:inkSource>
      <inkml:timestamp xml:id="ts0" timeString="2023-08-11T05:34:57.200"/>
    </inkml:context>
    <inkml:brush xml:id="br0">
      <inkml:brushProperty name="width" value="0.04667" units="cm"/>
      <inkml:brushProperty name="height" value="0.04667" units="cm"/>
      <inkml:brushProperty name="color" value="#3165BB"/>
      <inkml:brushProperty name="fitToCurve" value="1"/>
    </inkml:brush>
  </inkml:definitions>
  <inkml:trace contextRef="#ctx0" brushRef="#br0">134 0 103 0,'0'0'155'0,"0"0"-14"0,0 0-23 16,0 0 4-16,0 0-10 0,0 0-4 0,0 0-10 0,0 0-11 15,0 0-8-15,0 0-7 0,0 0-6 0,0 0-12 16,0 0-3-16,0 0-8 0,0 0-4 0,0 0 3 16,0 0-10-16,0 0-5 0,3 9 6 0,-3-9-10 15,0 0-4-15,0 0 1 0,0 0-6 0,0 0 1 16,0 0-2-16,3 11 2 0,-3-11-1 15,0 0-3-15,0 0-2 0,1 9 1 0,-1-9 2 0,0 0-4 16,2 11-8-16,-2-11-3 0,0 0 11 0,0 12-5 16,0-12-4-16,0 0 5 0,3 12 1 0,-3-12-2 15,0 0 1-15,0 16 0 0,0-16 1 0,0 11 2 16,0-11-7-16,0 0 3 0,-3 13-1 0,3-13 0 0,0 14-1 16,0-14-1-16,-2 10 1 0,2-10 2 15,-4 12-3-15,4-12 0 0,-3 12-1 0,3-12 2 0,0 11 3 16,0-11-13-16,-1 12 8 0,1-12 3 0,-5 12-1 15,5-12-1-15,0 14 2 0,0-14-5 16,-1 11-5-16,1-11 10 0,0 0-1 0,-5 17-1 0,5-17 8 16,-1 14-10-16,1-14-4 0,0 12 7 0,0-12 1 15,0 13-4-15,0-13 6 0,-2 13-5 0,2-13 3 16,0 15 3-16,0-15-2 0,2 11-1 0,-2-11-1 16,-2 15 1-16,4-6-7 0,-2-9 5 0,0 13-3 15,1-4 5-15,-1-9 2 0,2 16-4 0,-2-16 1 16,0 16 1-16,0-16-2 0,0 15 5 0,0-7-4 0,0-8 3 15,0 18-5-15,0-9-1 0,0-9-5 16,0 18 7-16,0-7-2 0,0-11 3 0,-2 18 3 16,2-9-10-16,0-9 4 0,0 18 3 0,0-7 2 0,0-11 3 15,0 19-2-15,2-11-2 0,1 3 1 16,-3 3-7-16,1-3 7 0,1 0 0 0,1 4-2 0,-1-4-1 16,0 0-8-16,-2-1 12 0,3 0-6 0,0 5 4 15,0-6-3-15,-2 1 6 0,1 2-6 0,1-3-1 16,-3 2 5-16,3-3-2 0,-2 3-2 0,4 0 1 15,-5-11 1-15,1 20 1 0,2-9-3 0,-1-1 4 16,-1 1-3-16,-1-11 4 0,5 17-2 0,-4-3-1 16,1-7-1-16,-2 4 1 0,0-11-1 0,6 20 4 15,-6-9-4-15,1-2 3 0,-1 2-3 0,3 0 6 16,-3-11 4-16,3 20-8 0,0-10 2 0,-3 0-4 16,3 1 0-16,-3 1 3 0,5-2 4 0,-5 4 1 15,3-6-2-15,-3 7 4 0,3-6-7 0,-3-9 1 16,1 22-6-16,1-9 3 0,-2 0 8 0,3-2-10 0,-2-2 7 15,1 6-1-15,-1-4 0 0,2 1 1 16,-2 3 0-16,-1-3-3 0,2-1-1 0,1 4 1 16,-2 0-3-16,-1-3 2 0,2 1-1 0,-1-3-1 0,2 2 3 15,-3-12 2-15,2 22-6 0,-2-11 3 0,0 4 0 16,1-2 0-16,-1-2-1 0,0-11 6 16,0 21-2-16,-1-10-2 0,1 2-4 0,-2-2 4 0,2-11 0 15,2 24-6-15,-2-13 4 0,0 2 5 0,-2-2-1 16,2-11-3-16,0 21-1 0,2-9 7 0,-4-2-5 15,4 5-1-15,-1-3-2 0,-1-12 6 0,0 20 0 16,0-8-6-16,3 1 1 0,-6 0 1 0,6-1 1 16,-3-2-1-16,0-10 0 0,-3 25 4 0,3-12-5 15,-1 0-2-15,1 0 6 0,-2 3-6 0,4-7 3 16,-4 6-1-16,4 0-2 0,-2-5 0 0,0 1 1 16,1 2 1-16,-1-3-1 0,0-10 1 0,3 22 1 15,-3-12-5-15,-3 1 6 0,3 3-3 0,-1 1 0 16,1-15 3-16,0 17-1 0,0-4 4 0,0-2-1 0,-5 2-5 15,5-4 2-15,0-9-3 0,0 20 4 16,-1-13-1-16,1-7 4 0,-3 20 1 0,3-5-5 0,-3-4 0 16,1-2 4-16,2-9-3 0,-4 18-11 0,4-8 13 15,-1 1-1-15,1-11-1 0,-2 23-3 16,4-12 7-16,-2-11-5 0,-3 18 2 0,0-5 2 0,3-13-12 16,0 22 9-16,0-15 1 0,0-7-3 0,0 22 0 15,0-12 4-15,0-10-2 0,3 21 0 0,-3-11 0 16,0-10-1-16,-3 18-1 0,6-5-10 0,-3 0 15 15,0-13-1-15,0 19-5 0,-3-9 1 0,3-10 4 16,0 18-3-16,0-5-4 0,-2-6 6 0,2-7-2 16,-1 20 0-16,-2-9 3 0,3-11 1 0,0 16-2 15,-2-4-2-15,1-3 0 0,1-9 0 0,-3 20 4 16,0-9 1-16,1-2-2 0,-1 2-3 0,3-11 3 16,-1 22 0-16,-4-13-2 0,4 2 2 0,-1 0 1 0,1-1-1 15,1-10-1-15,-3 21 1 0,1-11 2 16,-4 4 2-16,5-5-13 0,1 6 9 0,-2-6 1 15,2-9 0-15,-4 25 0 0,-1-17-5 0,5 3 4 0,0-11 1 16,-1 18-5-16,1-18 6 0,-2 20-1 0,2-9 0 16,-1 0-4-16,1-11-1 0,-3 18 0 0,3-18 3 15,0 15 3-15,0-6-5 0,0-9-1 0,-2 20 1 16,2-11-1-16,0-9 2 0,0 19-3 0,0-19-1 16,0 18 1-16,0-7 2 0,0-11-1 0,-1 13 3 15,1-13-3-15,-3 18-1 0,6-7 3 0,-3-11-2 16,0 13-3-16,0-13 4 0,-3 18-4 0,1-11 1 15,2-7 1-15,0 19 2 0,0-19-4 0,0 18-6 16,0-10 10-16,0-8 1 0,-1 15-1 0,1-15 4 16,-3 16-9-16,6-8 3 0,-3-8-3 0,-3 18 6 15,3-18-3-15,0 19 1 0,3-12-3 0,-3-7 3 16,-3 15-1-16,3-4-2 0,0-11-2 0,0 16 9 0,3-6-6 16,-3-10 3-16,0 15 1 0,0-5-3 15,0-10 2-15,0 18-3 0,0-18-2 0,-3 18 4 16,6-12 3-16,-3-6-1 0,-3 17 0 0,3-17-3 0,-2 18 2 15,2-18-3-15,0 16 4 0,-1-5-4 0,1-11 3 16,-1 16-3-16,-2-6 4 0,3-10-5 0,-2 17 0 16,2-17 2-16,-1 19 2 0,1-11 1 0,0-8 0 15,-3 19-3-15,1-9 4 0,2-10-1 0,0 17 1 16,-1-8-2-16,-1 2 2 0,2-11-4 0,0 19 0 16,-3-7 0-16,2-1 3 0,1-11-3 0,-2 19 0 15,2-9 2-15,0-10-2 0,-3 18 3 0,3-7-5 16,0-11 2-16,3 24 1 0,-6-14-3 0,3 0 2 15,0-10 0-15,0 22 2 0,0-13-6 0,3 2 4 16,-3 0 0-16,0-11 1 0,0 21 5 0,0-11-4 0,0-10-3 16,2 20 4-16,-4-12-2 0,2-8 0 15,-3 20 0-15,6-11 1 0,-3-9-2 0,0 18 0 16,0-10 4-16,0-8-2 0,-3 19-2 0,3-19 3 0,0 20-2 16,0-20 2-16,0 15-2 0,-1-6 0 0,1-9 2 15,0 17-1-15,0-6-2 0,0-11 0 16,-3 18 0-16,3-7 4 0,-3-2-8 0,3-9 7 0,0 17 2 15,0-5-1-15,0-12 0 0,0 18 0 16,-2-10-2-16,2-8 1 0,0 19-2 0,0-5 1 0,-1-3 3 16,1-11-9-16,0 21 4 0,0-10 6 0,0-1-5 15,0-10 2-15,0 21-3 0,0-11 1 0,0-10 4 16,-3 18-2-16,1-5 1 0,1 0-5 0,1-13 4 16,1 24-1-16,-2-15 0 0,-1 1 2 0,2-10-2 15,-3 17 4-15,6-6-1 0,-3-11-4 0,-3 21-1 16,2-11 2-16,1-10 1 0,0 18-3 0,-2-8 0 15,2-10 2-15,-3 21 0 0,3-7 1 0,0-2-4 16,0-12 1-16,0 20 1 0,0-7-1 0,0-2 2 16,0 2 0-16,0-13-2 0,0 20 3 0,-1-11 0 0,2 2-2 15,-1 2 1-15,0-13 3 0,0 17-7 0,0-5 5 16,0-1-2-16,0-11 1 0,0 19 0 0,0-5-1 16,3-3 0-16,-3 0-5 0,2-2 4 15,-2-9-1-15,-2 22-3 0,4-11 6 0,-4 3-2 0,4-2 3 16,-2-1 0-16,0 3-3 0,0-1 0 0,1 0 0 15,-1 0 3-15,3-1-4 0,-3-1 2 0,0-11-2 16,2 20 2-16,-2-8-3 0,0 3 1 0,-2-1 1 16,2-1 2-16,-4-1-1 0,5 1 0 0,-1 0-2 15,0-13 3-15,0 26-2 0,3-16 4 0,-3 3-2 16,2 0 0-16,-2-2-3 0,0-11 3 0,1 24-2 16,-1-14-2-16,0 0 3 0,0 1-1 0,0-11 1 15,0 20-1-15,0-9 3 0,0-1-3 0,0 0 0 16,0 5 2-16,0-2-1 0,0-13 2 0,0 21-6 0,2-11 8 15,1 2-2-15,-3-12 2 0,0 20-3 16,0-10 1-16,0 4-1 0,1-5 0 0,-1-9-1 16,-1 19 1-16,1-19 0 0,1 18 0 0,1-7-1 0,-2-11 4 15,-2 18-1-15,4-10-1 0,-2-8-2 0,-2 18 6 16,2-5-3-16,0-13-1 0,0 18-1 0,0-10 0 16,-1 2 4-16,1-10-2 0,-3 18-3 0,1-5 1 15,2-13 2-15,-3 18 0 0,3-7-3 0,-3-1 2 16,3-10-3-16,-1 18 4 0,-1-7-3 0,2-11 3 15,0 18-2-15,-3-10 0 0,3-8 2 0,-1 18-1 16,1-18 2-16,0 18-8 0,-2-7 6 0,2-11 1 16,-3 15 2-16,3-4-5 0,0-11 1 0,-1 16 0 15,1-16 1-15,-2 17-1 0,2-17-1 0,0 18 4 16,0-11-3-16,0-7 0 0,-1 17 0 0,1-17 1 0,0 18-1 16,0-11-2-16,0-7 1 0,0 14 0 15,0-14 2-15,-3 17-1 0,3-17-2 0,0 17 5 0,3-10-1 16,-3-7-1-16,0 14-3 0,0-14 4 0,-5 15-4 15,5-15 2-15,0 15 1 0,0-15 1 16,0 15-3-16,0-15 1 0,-1 14-1 0,-2-4 3 16,3-10 1-16,0 16-10 0,0-16 5 0,0 18 0 0,-2-10 7 15,2-8-1-15,0 18-4 0,0-7 1 0,-1-1 0 16,1-10-1-16,0 17 0 0,0-6 2 0,0-11-1 16,0 20-1-16,0-9 2 0,0-11 0 0,0 21-2 15,0-11 1-15,-2 1-2 0,2 2 9 0,0-1-3 16,-3 0 4-16,6 2-4 0,-3-3 1 0,0-11 0 0,-4 21-2 15,2-10-2-15,2 3-2 0,-3-3 6 16,3-11-2-16,-1 25 0 0,1-14 2 0,-2 1 0 16,4 2-3-16,-2-3 0 0,0-11-2 0,-2 18 2 15,2-8 0-15,0-10-3 0,0 20 7 0,0-8-6 16,0-12 1-16,0 18-3 0,-1-8 4 0,1-10-1 16,1 18 1-16,-1-9-2 0,0-9 0 0,2 18-2 15,-2-7 3-15,0-11-1 0,1 17-2 0,-1-17 3 0,0 17 1 16,0-17-1-16,0 18-1 0,0-11-1 0,0-7 3 15,3 17-9-15,-3-17 7 0,-4 14 3 16,4-14-3-16,1 13 2 0,-1-13 2 0,0 8 0 0,0-8 4 16,0 0-3-16,-1 14 3 0,1-14 0 0,0 0 2 15,-2 11 0-15,2-11 0 0,0 0-1 0,0 0 3 16,0 0-3-16,0 0 3 0,0 0-2 0,0 13 1 16,0-13-2-16,0 0 3 0,0 0-3 0,0 0 2 15,0 0-6-15,0 0 1 0,0 0 0 0,0 0 3 16,0 0-6-16,0 0 4 0,0 0 0 0,0 0-2 15,0 0 1-15,-1 11 3 0,1-11 3 16,0 0 11-16,0 0-2 0,0 0 2 0,0 0 2 0,0 0 2 16,0 0 0-16,0 0-1 0,0 0-1 0,0 0 0 0,0 0 0 15,0 0-2-15,0 0-4 0,0 0 2 16,0 0-6-16,0 0 2 0,0 0-2 0,0 0 0 16,0 0-6-16,0 0-2 0,0 0 0 0,0 0 1 0,0 0-2 15,0 0-22-15,0 0-26 0,0 0-31 0,0 0-31 16,0 0-34-16,0 0-37 0,0 0-38 0,-22-26-69 15,14 18-188-15,-1-2-507 0,2 2 225 0</inkml:trace>
</inkml:ink>
</file>

<file path=ppt/ink/ink424.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in"/>
          <inkml:channel name="T" type="integer" max="2.14748E9" units="dev"/>
        </inkml:traceFormat>
        <inkml:channelProperties>
          <inkml:channelProperty channel="X" name="resolution" value="393.73947" units="1/cm"/>
          <inkml:channelProperty channel="Y" name="resolution" value="393.73947" units="1/cm"/>
          <inkml:channelProperty channel="F" name="resolution" value="249.9771" units="1/in"/>
          <inkml:channelProperty channel="T" name="resolution" value="1" units="1/dev"/>
        </inkml:channelProperties>
      </inkml:inkSource>
      <inkml:timestamp xml:id="ts0" timeString="2023-08-11T05:35:14.612"/>
    </inkml:context>
    <inkml:brush xml:id="br0">
      <inkml:brushProperty name="width" value="0.04667" units="cm"/>
      <inkml:brushProperty name="height" value="0.04667" units="cm"/>
      <inkml:brushProperty name="color" value="#3165BB"/>
      <inkml:brushProperty name="fitToCurve" value="1"/>
    </inkml:brush>
  </inkml:definitions>
  <inkml:trace contextRef="#ctx0" brushRef="#br0">9 269 118 0,'0'0'133'15,"0"0"-18"-15,0 0-4 0,0 0-9 0,0 0-13 0,0 0-6 16,0 0-4-16,0 0-11 0,0 0-4 15,-10-11-10-15,10 11 7 0,0 0-7 0,0 0-5 0,0 0-2 16,0 0-3-16,0 0-3 0,0 0 2 0,0 0-4 16,0 0-2-16,0 0-4 0,0 0-3 0,0 0-8 15,0 0 7-15,0 0-3 0,27-7-5 0,-27 7-6 16,0 0 8-16,12-4-3 0,-12 4-3 0,13 0-1 16,-13 0-2-16,13 0 0 0,-13 0 0 0,0 0-7 15,15 1 2-15,-15-1-3 0,12 0 1 0,-12 0 0 16,15 0 0-16,-15 0-1 0,14 3-1 0,-4-2-3 15,-10-1 4-15,15 1-4 0,-15-1 3 0,16 0-2 16,-16 0 2-16,17 0 0 0,-7 0-2 0,-10 0-5 16,17 0 4-16,-17 0 1 0,19-1 1 0,-10 0-1 15,-9 1-5-15,16-3 1 0,-4 2 4 0,-12 1 4 0,17-2 4 16,-7-2-3-16,-10 4 7 0,16-4-7 0,-16 4 3 16,20 0-2-16,-10-3-1 0,-10 3 1 0,18-2-1 15,-7 0-1-15,-11 2-3 0,13 0 0 0,-13 0 3 16,13-3-3-16,-13 3 1 0,12 0 3 0,-12 0-8 15,14 0 6-15,-14 0-4 0,0 0-2 0,15 0 0 16,-15 0 1-16,0 0-1 0,18 0 6 0,-18 0-6 16,15 0 2-16,-15 0 4 0,13 0-5 0,-13 0 1 15,19 0-1-15,-19 0 0 0,17 0-5 0,-7 0 6 16,-10 0-2-16,21 0 0 0,-10 0 2 0,5-4 1 0,-16 4-14 16,19 4 14-16,-2-4-4 0,-7 0 0 0,2 2 2 15,-12-2-3-15,22 1 3 0,-8-1 1 16,-2 4-9-16,-2-1 7 0,7-3-2 0,-5 4-1 0,3 0-5 15,-4-4 12-15,3 3 0 0,1 1 1 16,1-3-7-16,1 4 3 0,-1-1-4 0,0-2 7 16,4 3-7-16,-7-3-2 0,2 1 7 0,3 1-1 0,0-3 4 15,-3 3-3-15,4-1-6 0,-1 0 7 0,-1-2-4 16,2 3 0-16,0-2-11 0,1 2 15 0,-4-4-3 16,3 3-2-16,1 3 3 0,-1-2-1 0,1-1 6 15,-1-1-6-15,3 4 3 0,2-5-3 0,-4 5 4 16,5-6-5-16,-1 4 2 0,1 1-1 0,1-3-2 15,-1 3 5-15,-1 0-4 0,-5-1 1 0,7 0 1 16,-7 0-1-16,0-1 0 0,2 3-1 0,-1-6 3 16,5 6-3-16,0-1-2 0,-5-1 7 0,-1-1-5 15,0 1 0-15,1 0 1 0,-1-1 6 0,1 1-4 16,-1-1-3-16,-1 1-4 0,1-3 4 0,1 4 0 16,-2-5 0-16,1 5 2 0,0-4 0 0,-1-1-3 15,8 1 3-15,-7-1 1 0,-3 3 1 0,4-3-5 0,-1 1-10 16,1 1 11-16,-4-4 3 0,3 2-1 0,-2 0 0 15,-1 0-3-15,2 2 2 0,1-4 0 16,-2 2 1-16,-4-1 0 0,4-2 2 0,-1 2-1 0,-3 1-13 16,2 0 14-16,-4-1-6 0,2-2-3 0,4 3 8 15,-17 0 1-15,28-2-2 0,-18 2-4 0,-10 0 6 16,23 0-6-16,-14-4 6 0,7 4-3 0,-16 0 0 16,23-1 3-16,-13 1-2 0,-10 0-1 0,22 0 5 15,-11-1-5-15,-11 1-1 0,22-3-1 0,-22 3-1 16,20-1 2-16,-11 0 2 0,-9 1 0 0,22 0 4 0,-12 0-5 15,1-2 3-15,-11 2-2 0,22-2-2 16,-5 2-2-16,-1 0 9 0,-4-2-7 0,-12 2-2 0,22-1 3 16,-8 1-1-16,5 0 0 0,-9-2 5 15,7-2 2-15,1 3-5 0,-5 1-4 0,4-3 0 16,-1 2 1-16,0 1 4 0,1 0-2 0,-4 0 0 0,5-2 0 16,-1 2 0-16,2-1-2 0,-3 1 0 0,4 0-2 15,-7-3 5-15,7 3 3 0,-1-1-5 0,0 1 1 16,1 0 3-16,-1 0-2 0,0 0-1 0,4 0-4 15,-4-1 6-15,2 1 0 0,2-3-3 0,-4 2 0 16,3 1 3-16,-2-1-3 0,2-3 0 0,5 4-2 16,-8 0 2-16,1 0-1 0,5 0-1 0,-6 0 5 15,8-3 0-15,-7 0-9 0,-1 2 8 0,3 1-2 16,-2 0 1-16,-1-2-3 0,7-2 5 0,-10 3-3 16,3 1 5-16,1 0-1 0,-1 0-3 0,0 0 6 0,1-2-5 15,-1 2 2-15,-2 0-1 0,2-1-6 0,0 1-4 16,1 0 8-16,-1-1 1 0,1 2-3 15,-4-5 1-15,0 4 6 0,7 0-4 0,-4-1 0 0,4-1 1 16,-4 0 0-16,-1 0-5 0,1-1 0 0,-2 3 7 16,0 0-7-16,1-2 5 0,2-1-3 0,-5 2 0 15,4 0-4-15,0-3 4 0,-5 4 4 0,5 0-4 16,-5-3 1-16,5 3 1 0,-3-2-7 0,1 0 6 16,-1 2 2-16,-1 0 0 0,2-3-3 0,-1 3 1 15,0-1-6-15,-1-3 7 0,3 4 2 0,-1-2-7 16,-1 2 7-16,-1-1-2 0,1 1 1 0,4-3-1 15,-4 2 1-15,4 1-3 0,-4-2 2 0,0 0 0 16,2 2-1-16,0-2 0 0,0 2 2 0,-2-3-1 16,2 3-2-16,0 0-1 0,0 0 1 0,0 0 2 15,1 0-2-15,-1 0 0 0,-3-4 0 0,5 4 3 16,-1 4-1-16,-6-8-5 0,7 4 0 0,-4-1 2 0,2 1 5 16,2 0-3-16,-3 1-2 0,1-2 2 0,0 1 0 15,-1-1-3-15,1 1 4 0,1-1 0 0,-1 1 2 16,-2 0-5-16,4 0 4 0,-3-3-5 0,3 3 0 15,-2-1 5-15,0 1-1 0,0 0-3 0,2 0 4 16,-3 0 0-16,1 0 3 0,1 0-5 0,1 0 2 16,-1 0-2-16,-3-3 4 0,4 6 1 0,-1-3-1 15,-1-3-3-15,-2 3-3 0,10 0 1 0,-8-2-2 16,-2 2 1-16,2-1-2 0,0 0 9 0,-3 1-12 16,4-3 4-16,1 2 8 0,-1 1-7 0,0-2-4 0,-2 0 8 15,2 2-5-15,-2-2 1 0,0 2 2 16,1-1-1-16,2-1 5 0,-4 4-7 0,3-4 5 15,-1 2-5-15,2 0 3 0,-1 0 2 0,-2 0-2 0,0 0 2 16,3 0-2-16,-1 0-2 0,1 0 4 0,-1-4 2 16,-1 8-4-16,1-8 0 0,2 4 2 15,3-1-13-15,-3 0 9 0,-2 1 7 0,2 0-6 0,2 0 4 16,-6 0-3-16,10 0-1 0,-7-1-2 0,2 1 2 16,-4 0-1-16,4-3 3 0,-2 3-2 0,1 3 2 15,-2-6 2-15,0 2 0 0,2 1 1 0,-4-4-2 16,5 3-8-16,-4 1 3 0,1 0 3 0,1 0 2 15,-2-1 0-15,1 1 4 0,0 0-4 0,-2 0-1 16,1 0 3-16,-2 0-4 0,3 1 1 0,1 0-3 16,-1-1-5-16,-4 0 10 0,3 4-1 0,0-3-7 15,-2 2 5-15,4-2 3 0,-2 0-6 0,-2-1 3 16,0 1 6-16,1-1-5 0,-1 4 3 0,-1-4-3 16,3 0-3-16,-3 0 5 0,0 2-4 0,1 1-5 15,-2-1 9-15,2 0-2 0,2-4-7 0,-3 5 3 16,3-3-1-16,-3 0 8 0,3 0-2 0,-2-1-2 0,3 2-1 15,-2-1-2-15,1 0-2 0,1 0 2 0,1-1 2 16,5-1-1-16,-6 4 3 0,7-2 1 0,-6-2 0 16,0 0-5-16,7 2 1 0,-2 0 0 0,2-2 2 15,-3 1-1-15,3 1 5 0,1-2-4 0,-4 2 2 16,1 0 1-16,1 0-8 0,0 0 5 0,0-4 2 16,-2 4-5-16,1-1 1 0,2 2 2 0,-6-2 0 15,4 1 0-15,-6 1-2 0,1-2 4 0,5 1-2 16,1 0 0-16,-3 0 3 0,-3-1-3 0,5 0 0 15,2 1 2-15,-6 0-1 0,-2-3 1 0,2 3-1 16,3-1 0-16,1 1-6 0,-5 0 11 0,7 0-6 16,-10-4 2-16,3 3-4 0,5 1 1 0,-4-1 2 0,-2 1-1 15,1 0-8-15,-2 0 7 0,1-1 2 16,1 1-1-16,-3 0 0 0,6 0-1 0,-4-3-9 16,-1 3 12-16,1-1-5 0,1-1 3 0,1 2-2 0,4 2 3 15,-7-2 0-15,1-2 0 0,1 2 1 0,-1 0-3 16,-2-2 2-16,3 0 2 0,0 2 0 0,-1 0-3 15,-4 0-3-15,5 0 1 0,-1 0 5 0,2 0-4 16,-3-1 1-16,1-2 3 0,0 3 0 0,-2 0-4 16,1 0 1-16,1 0-4 0,-1 0 6 0,-2 0-2 15,4 0 1-15,-2 0 0 0,1-3 0 0,-2 6-2 16,0-3 4-16,0 0-3 0,2 0-1 0,-2 0 3 16,2-3-1-16,-1 1 0 0,0 2-2 0,0 0 1 15,-2 0-6-15,0 0 7 0,5 0-6 0,-1 0 8 0,7-2-3 16,-11 2 2-16,3-1-3 0,-2 2 2 15,1-1 1-15,10 0-1 0,-10 0 2 0,-2 2-2 16,5-2-5-16,-1 0 4 0,-1 2 2 0,0-2-1 0,-2 0 2 16,4 0 1-16,-3 3-2 0,1-3-3 0,-1 0 0 15,0 3 3-15,0-3-2 0,-3 1 1 16,4 1-1-16,0-2 0 0,1 0 1 0,-2 0 2 0,1 0-3 16,0 2 0-16,-4-2 0 0,5 0 0 0,-4 0-1 15,2 2 2-15,0-4-2 0,-3 2 2 0,3 0 1 16,-2 0-2-16,-1-2-1 0,4 2 2 0,-2 0-2 15,-1-2 5-15,1 1-3 0,1 1 0 0,-1-3-2 16,1 3-2-16,-1-3 6 0,1 1-11 0,0 0 7 16,-2 2 0-16,2-1 3 0,-3-1-3 0,3 2 0 15,-2-4 2-15,0 4-4 0,1-1 7 0,2 0-3 16,-1 0 3-16,-3-3-4 0,0 2-5 0,1 0 5 16,1 2 2-16,-1-2-4 0,-1 1 2 0,3-2 2 0,-8 3-4 15,7 0 0-15,-4-1 4 0,2 1-2 0,-1-2-3 16,0 2 5-16,3 0-3 0,-7-2 0 0,7 2 0 15,-17 0 3-15,22-3 2 0,-8 0-3 0,3 3 5 16,-8 0-4-16,-9 0 0 0,27-3-5 0,-10 2 2 16,-2 1-3-16,2-1 4 0,-8-1-2 0,9 0 4 15,-1 1-1-15,1-1 4 0,-2 0-5 0,2 0 1 16,0 2-7-16,-3-1 3 0,3-2 4 0,1 2 0 16,-3-3 1-16,2 4-2 0,-3-2-3 0,3-2 6 15,-3 4 0-15,4 0 1 0,-1-1-5 0,-3-2 1 16,5 2-2-16,-4-1 2 0,2 1 3 0,0-2-4 15,-3 6 4-15,0-6-8 0,1 0 4 0,-1 2-3 16,0 0 7-16,0-1-4 0,1 4 1 0,-1-4-1 16,0 2-1-16,-3 0-1 0,4-2 6 0,-1 1-3 15,0-1 2-15,0 2-1 0,1-2-3 0,-2 0-2 16,-2 1 2-16,3 1 3 0,0-3-3 0,3 3 3 0,-5 0-1 16,3-1 2-16,4-2-3 0,-4 3 2 15,1-1-2-15,0 1 1 0,-2-2 0 0,2 2 2 0,-4-4-6 16,2 4 7-16,0-1-3 0,1 1 2 0,1-3-1 15,-2 3 2-15,3 3-6 0,0-2 3 0,-4-1 3 16,1 0 1-16,2 0 0 0,-2 0-4 0,0 0-2 16,3 0 0-16,-5 0 4 0,5 0-2 0,-2-1-3 15,-2 1 3-15,4 0-1 0,-4 0-1 0,4 0 1 16,-3-3 2-16,3 3-2 0,-4-1 3 0,2 1 3 16,0-2-7-16,-1 1 2 0,0 1 2 0,3 0-3 15,-3-2 3-15,-3 0-6 0,6 2 3 0,-3-2 1 16,1-2-2-16,-2 2 5 0,2 1-2 0,-1 1-1 0,-2 0 1 15,2-3 0-15,2 0 1 0,-4 2 0 16,4-3-4-16,-4 1 2 0,3 2 6 0,-1-1-9 0,0 2 0 16,2-1 3-16,-3-2 0 0,0 0 1 0,1 1-1 15,-2 0 1-15,4 1 1 0,-5-1-4 0,3 0 3 16,-1-2-4-16,1 4 2 0,2-2 1 0,-2 0-2 16,0 1 1-16,-2-2-1 0,2 2-3 0,0-1 8 15,0 1-2-15,-3 1-1 0,1-4-3 0,2 4 2 16,-2 0 2-16,-1-2-2 0,-12 2 1 0,29-2-3 15,-13 0 2-15,-2 2-1 0,2-1 4 0,0-2-4 16,-16 3 2-16,27 0 1 0,-13 0-5 0,1-1 4 16,-2 1 2-16,5 0 4 0,-5 0-4 0,1 1-1 15,-1-1-2-15,2 0 0 0,-3 0-9 0,-12 0 12 16,25-3 2-16,-10 3 0 0,-15 0-6 0,21 0 4 16,-10 0 0-16,-11 0-1 0,22-2 2 0,-12 2 0 15,-10 0-3-15,21-2-2 0,-21 2 3 0,20 0-3 0,-11 0-2 16,-9 0 7-16,19 0-2 0,-10-1-1 0,-9 1-4 15,25 0 0-15,-13-2 6 0,-12 2-5 0,21 0 3 16,-9 2 0-16,-12-2 2 0,19 0-3 0,-8 0 3 16,7 0-2-16,-6 0 0 0,1-2 3 0,6 2-2 15,-8 0-1-15,-11 0 2 0,24-2-2 0,-9 2-6 16,-2 0 0-16,-13 0 5 0,24 2 3 0,-12-2-2 16,3-2 2-16,0 2 0 0,-3-1-1 0,3 1-4 15,-2-1 6-15,3-1-1 0,-16 2 0 0,23 0 2 16,-13-2-6-16,5 2-1 0,-15 0 5 0,21-2-20 15,-12 2 20-15,-9 0-3 0,22-4 2 0,-11 4-3 16,-11 0 5-16,24-1 2 0,-12 1-5 0,-12 0 0 16,20-2-3-16,-11 1 1 0,-9 1 8 0,24-3-5 0,-15 3 4 15,3-1-3-15,3 1-2 0,-15 0-3 16,25-2-4-16,-13 2 8 0,-3 0 0 0,-9 0-2 16,18 0 1-16,-18 0 1 0,20-4 2 0,-12 8-2 0,-8-4-5 15,20 0 5-15,-20 0 1 0,15 0-6 0,-5 0 3 16,-10 0 2-16,20 0-1 0,-20 0 5 0,16 0-3 15,-16 0 2-15,16 0-5 0,-16 0-2 0,14 0 2 16,-14 0 1-16,10 0-1 0,-10 0 1 0,0 0 1 16,17 0 1-16,-17 0 1 0,0 0-5 0,12 0 2 15,-12 0 6-15,0 0-6 0,0 0 1 0,0 0 9 16,0 0-6-16,15 0-5 0,-15 0-1 0,0 0-5 16,0 0 9-16,0 0 1 0,11-4-3 0,-11 4-3 0,0 0 5 15,0 0-2-15,15-1 1 0,-15 1 1 16,0 0-8-16,0 0 6 0,9-4 1 0,-9 4-4 15,0 0 5-15,0 0-2 0,0 0-12 0,0 0-8 16,0 0-9-16,0 0-7 0,0 0-20 0,0 0-26 0,0 0-22 16,0 0-57-16,0 0-88 0,-35 9-270 0,35-9 120 15</inkml:trace>
</inkml:ink>
</file>

<file path=ppt/ink/ink425.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in"/>
          <inkml:channel name="T" type="integer" max="2.14748E9" units="dev"/>
        </inkml:traceFormat>
        <inkml:channelProperties>
          <inkml:channelProperty channel="X" name="resolution" value="393.73947" units="1/cm"/>
          <inkml:channelProperty channel="Y" name="resolution" value="393.73947" units="1/cm"/>
          <inkml:channelProperty channel="F" name="resolution" value="249.9771" units="1/in"/>
          <inkml:channelProperty channel="T" name="resolution" value="1" units="1/dev"/>
        </inkml:channelProperties>
      </inkml:inkSource>
      <inkml:timestamp xml:id="ts0" timeString="2023-08-11T05:35:17.628"/>
    </inkml:context>
    <inkml:brush xml:id="br0">
      <inkml:brushProperty name="width" value="0.04667" units="cm"/>
      <inkml:brushProperty name="height" value="0.04667" units="cm"/>
      <inkml:brushProperty name="color" value="#3165BB"/>
      <inkml:brushProperty name="fitToCurve" value="1"/>
    </inkml:brush>
  </inkml:definitions>
  <inkml:trace contextRef="#ctx0" brushRef="#br0">47-1 65 0,'0'0'80'0,"0"0"-11"0,0 0-3 16,0 0-6-16,0 0-15 0,9 6 3 0,-9-6-11 0,0 0-6 15,0 0-9-15,0 0-2 0,0 0-4 0,0 0-10 16,0 0 7-16,0 0-1 0,0 0-1 0,0 0 4 15,0 0 4-15,0 0-10 0,0 0 14 16,0 0 5-16,0 0 2 0,0 0 5 0,0 0 1 0,0 0-2 16,0 0 8-16,0 0-5 0,0 0-1 0,0 0 1 15,0 0-4-15,0 0-5 0,0 0-3 0,0 0-1 0,0 0-1 16,0 0-1-16,0 0-7 0,0 0 1 0,0 0-7 16,0 0 5-16,0 0 0 0,0 0-4 15,0 0-5-15,0 0 8 0,0 0 0 0,0 0-8 0,0 0 6 16,0 0 5-16,0 0-4 0,0 0 4 0,0 0 0 15,0 0-6-15,0 0 8 0,0 0-2 0,0 0 3 16,0 0-2-16,0 0-1 0,0 0 0 0,0 0 0 16,0 0 0-16,0 0-6 0,0 0 6 0,0 0 2 15,0 0 0-15,0 0 1 0,0 0 2 0,0 0-2 16,0 0 4-16,0 0-1 0,0 0 2 0,0 0 1 16,0 0-4-16,0 0 5 0,0 0-3 0,0 0 1 15,0 0-6-15,0 0 3 0,0 0 0 0,0 0-9 16,0 0 1-16,0 0-2 0,0 0-2 0,0 0-3 0,0 0 2 15,0 0 3-15,0 0-1 0,0 0-4 16,0 0-4-16,0 0 0 0,0 0 2 0,0 0 2 16,0 0-5-16,-9 18 2 0,9-18 0 0,0 0 1 0,0 0-1 15,-4 14 2-15,4-14-10 0,0 0 6 0,0 14-2 16,0-14-6-16,-3 14 13 0,3-14-3 0,-3 7-3 16,3-7 0-16,-3 17 8 0,3-17-7 0,-3 12 1 15,3-12 1-15,-5 11 0 0,5-11-7 0,-3 15 8 16,3-15-7-16,-3 15 3 0,3-15-1 0,-3 13 3 15,3-13-6-15,0 18 3 0,0-18 2 0,0 14 2 16,0-14 2-16,-3 18-4 0,3-18 0 0,0 17 3 16,0-17-8-16,3 15 5 0,-3-4-1 0,0-11 6 15,0 18-1-15,0-9-6 0,0-9 3 0,0 17 0 16,0-10-5-16,0-7 5 0,0 18 1 0,0-8-4 16,0-10 0-16,0 20 0 0,0-9 1 0,0-11 3 15,0 18-2-15,0-8 1 0,0-10-11 0,0 17 7 0,-3-6-2 16,3-11 6-16,0 20-1 0,0-10 0 15,0 1-2-15,0-11 3 0,-3 18-1 0,0-11-2 16,3-7 6-16,-1 18-4 0,1-18-2 0,0 13 3 0,0-13 2 16,0 16-9-16,0-16 9 0,-3 15 0 0,3-15-1 15,3 18 4-15,-3-18-1 0,-3 11-2 0,3-11 1 16,0 17 2-16,0-17-2 0,-3 14 1 0,3-14-3 16,0 11 5-16,0-11-8 0,0 13 6 0,0-13 0 15,0 17-2-15,0-17 2 0,0 14-1 0,0-14 2 16,-3 15-3-16,3-15 2 0,3 11-2 0,-3-11 0 15,0 15 0-15,3-8-4 0,-3-7 0 0,0 15 2 16,0-15 0-16,0 12 0 0,0-12-2 0,4 15 2 0,-4-7 4 16,0-8-1-16,3 15-6 0,-3-15 0 15,3 14 7-15,-3-14-5 0,0 18 5 0,0-9-5 16,0-9 2-16,0 18-1 0,0-8 2 0,3-2-2 0,-3-8 2 16,0 17-14-16,0-8 10 0,0-9 3 15,3 19 3-15,-3-9-3 0,3 0-3 0,-3-10 2 16,0 18 0-16,3-7-3 0,-3-11 3 0,2 20 1 0,1-11-1 15,0 0-4-15,-3-9 5 0,0 22-2 0,3-15 1 16,-3 4-2-16,0-2 2 0,0-9-3 0,0 22 0 16,3-12 1-16,-3-1 5 0,0-9-4 0,0 19 1 15,0-9 1-15,0-10 0 0,3 16 1 0,-3-7-3 16,0-9-4-16,0 17 7 0,0-8 0 0,0-9-2 16,0 16 1-16,0-16 1 0,0 16 3 0,0-5-2 15,0-11-8-15,0 16 8 0,0-16-4 0,0 16 2 16,0-6 5-16,0-10-6 0,4 16 0 0,-1-7 2 15,-3-9 1-15,0 20-2 0,3-14-2 0,-3-6 0 16,0 18 3-16,0-10-1 0,0-8-3 0,3 17 0 16,-3-10 0-16,0-7 3 0,3 15-2 0,-3-15-2 15,3 15 0-15,-3-15 3 0,0 15 0 0,0-15 0 0,0 14 1 16,0-14-3-16,0 11 0 0,0-11 1 0,0 15 4 16,0-15-5-16,0 14 4 0,0-14 0 0,1 11 2 15,-1-11 5-15,3 12 0 0,-3-12-5 0,0 14 3 16,3-7-5-16,-3-7 1 0,0 18 3 0,0-18-2 15,-3 13-3-15,3-13 4 0,3 13-2 0,-3-13 2 16,0 12-7-16,0-12 4 0,6 15-2 0,-6-15 2 16,0 12-3-16,0-12 2 0,-3 14 0 0,3-14 1 15,3 9-2-15,-3-9-4 0,5 12 4 0,-5-12 4 16,0 11-7-16,0-11 5 0,1 10-2 0,-1-10-4 16,2 16 4-16,-2-16 2 0,6 10-3 0,-6-10-1 0,0 9 1 15,0-9 1-15,0 12 1 0,0-12 2 16,3 12-6-16,-3-12 3 0,3 14 2 0,-3-14-2 0,3 11 1 15,-3-11-2-15,-3 11 2 0,7-1 4 16,-4-10-2-16,0 14 6 0,0-14-3 0,2 13 0 0,-2-13 2 16,1 15-2-16,-1-15-2 0,3 14 1 0,-3-14 2 15,3 13-4-15,-3-13 0 0,0 15 3 0,0-15-6 16,0 14 4-16,0-14-3 0,3 11 2 0,-3-11 0 16,3 15-1-16,-3-15-3 0,0 13 4 0,0-13 0 15,3 10-2-15,-3-10-1 0,0 11 1 0,0-11 0 16,0 12-1-16,0-12 2 0,2 12 1 0,-2-12-2 15,0 0 0-15,0 17 1 0,0-17 2 0,0 11-2 16,0-11 0-16,0 13-4 0,0-13 5 0,0 12-3 16,0-12 4-16,0 10-3 0,0-10 2 0,0 0-2 15,0 16 3-15,0-16-4 0,0 11 1 0,0-11 0 16,0 0-2-16,0 15 1 0,0-15 4 0,3 12-5 16,-3-12 5-16,0 11-2 0,0-11 4 0,0 0 0 15,3 11 0-15,-3-11 2 0,0 0 2 0,3 11 1 0,-3-11-4 16,0 0 4-16,0 14-1 0,0-14-1 0,0 0 3 15,0 0-5-15,0 14 5 0,0-14-5 0,0 0 4 16,0 0-2-16,3 8-5 0,-3-8 3 0,0 0 1 16,0 0-5-16,0 0 5 0,0 0-2 0,3 10 6 15,-3-10-1-15,0 0 6 0,0 0 3 0,0 0 4 16,0 0 3-16,0 0 2 0,0 0 4 0,0 0 2 16,0 0-4-16,0 0 3 0,0 0-4 0,0 0-2 15,0 0-3-15,0 0 3 0,0 0-5 0,0 0-3 0,0 0-2 16,0 0-2-16,0 0-1 0,0 0-2 15,0 0-1-15,0 0-7 0,0 0 2 0,0 0-2 16,0 0-12-16,0 0-9 0,0 0-20 0,0 0-25 0,0 0-19 16,0 0-22-16,0 0-30 0,0 0-26 0,0 0-35 15,0 0-71-15,0 0-143 0,0 0-438 16,0 0 193-16</inkml:trace>
</inkml:ink>
</file>

<file path=ppt/ink/ink426.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in"/>
          <inkml:channel name="T" type="integer" max="2.14748E9" units="dev"/>
        </inkml:traceFormat>
        <inkml:channelProperties>
          <inkml:channelProperty channel="X" name="resolution" value="393.73947" units="1/cm"/>
          <inkml:channelProperty channel="Y" name="resolution" value="393.73947" units="1/cm"/>
          <inkml:channelProperty channel="F" name="resolution" value="249.9771" units="1/in"/>
          <inkml:channelProperty channel="T" name="resolution" value="1" units="1/dev"/>
        </inkml:channelProperties>
      </inkml:inkSource>
      <inkml:timestamp xml:id="ts0" timeString="2023-08-11T05:35:18.674"/>
    </inkml:context>
    <inkml:brush xml:id="br0">
      <inkml:brushProperty name="width" value="0.04667" units="cm"/>
      <inkml:brushProperty name="height" value="0.04667" units="cm"/>
      <inkml:brushProperty name="color" value="#3165BB"/>
      <inkml:brushProperty name="fitToCurve" value="1"/>
    </inkml:brush>
  </inkml:definitions>
  <inkml:trace contextRef="#ctx0" brushRef="#br0">42-1 83 0,'0'0'111'16,"0"0"-6"-16,0 0-6 0,0 0-8 0,0 0-7 15,0 0-8-15,0 0-5 0,0 0-4 0,0 0-3 16,-6-7-9-16,6 7-2 0,0 0 2 0,0 0 0 0,0 0-4 15,0 0-7-15,0 0-6 0,0 0 6 16,0 0-9-16,0 0-2 0,0 0 1 0,0 0-4 0,0 0-13 16,0 0 4-16,0 0 1 0,0 0-8 0,0 0 3 15,0 0-4-15,0 0 0 0,0 0-1 0,0 0-5 16,0 0-1-16,0 0 2 0,0 0 2 0,0 0-3 16,0 0-1-16,0 0-4 0,0 0 4 0,0 0 1 15,0 0-2-15,0 0-1 0,0 0 3 0,0 0-2 16,0 0 3-16,0 0-1 0,0 0 2 0,0 0-1 15,0 0-3-15,0 0-4 0,0 0 6 0,0 0-5 16,0 0-4-16,-14 18 3 0,14-18 0 0,0 0-9 16,0 0-5-16,0 0-9 0,0 0 2 0,0 0-5 15,0 0-1-15,0 0-6 0,0 0 1 0,0 0 5 16,0 0-6-16,0 0 6 0,0 0-3 0,0 0 9 16,0 0-4-16,0 0-7 0,0 0 1 0,-22-5-8 0,22 5-29 15,0 0-31-15,0 0-75 0,0 0-188 0,0 0 84 16</inkml:trace>
</inkml:ink>
</file>

<file path=ppt/ink/ink427.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in"/>
          <inkml:channel name="T" type="integer" max="2.14748E9" units="dev"/>
        </inkml:traceFormat>
        <inkml:channelProperties>
          <inkml:channelProperty channel="X" name="resolution" value="393.73947" units="1/cm"/>
          <inkml:channelProperty channel="Y" name="resolution" value="393.73947" units="1/cm"/>
          <inkml:channelProperty channel="F" name="resolution" value="249.9771" units="1/in"/>
          <inkml:channelProperty channel="T" name="resolution" value="1" units="1/dev"/>
        </inkml:channelProperties>
      </inkml:inkSource>
      <inkml:timestamp xml:id="ts0" timeString="2023-08-11T05:35:22.141"/>
    </inkml:context>
    <inkml:brush xml:id="br0">
      <inkml:brushProperty name="width" value="0.04667" units="cm"/>
      <inkml:brushProperty name="height" value="0.04667" units="cm"/>
      <inkml:brushProperty name="color" value="#3165BB"/>
      <inkml:brushProperty name="fitToCurve" value="1"/>
    </inkml:brush>
  </inkml:definitions>
  <inkml:trace contextRef="#ctx0" brushRef="#br0">11 149 94 0,'0'0'104'0,"0"0"-24"0,-3 11 10 0,3-11-7 15,0 0-3-15,0 0-7 0,0 0 0 0,-6 7-7 16,6-7 1-16,0 0-1 0,0 0-8 0,0 0-4 16,0 0-5-16,-3 11-2 0,3-11 0 0,0 0-3 0,0 0-3 15,0 0 5-15,0 0-2 0,0 0 0 16,0 0-2-16,0 0-4 0,0 0-1 0,0 0-1 0,0 0 1 15,0 0-6-15,0 0 1 0,2 17-2 16,-2-17-3-16,0 0-3 0,0 0 0 0,0 0-1 16,0 0 0-16,0 0-1 0,0 0-4 0,0 0 4 0,0 0 1 15,0 0-1-15,0 0 5 0,1 9 1 0,-1-9 3 16,0 0-1-16,0 0 2 0,0 0 2 0,0 0-5 16,0 0-3-16,0 0 4 0,0 0-4 0,0 0-3 15,0 0-1-15,0 0 1 0,0 0-5 0,0 0-3 16,20-2-1-16,-20 2 1 0,0 0 0 0,0 0-3 15,0 0-1-15,22-5-4 0,-22 5 1 0,12-2 0 16,-12 2-2-16,13-4 3 0,-13 4-4 0,17-2 4 16,-17 2-4-16,16-1 3 0,-7-2-2 0,-9 3-1 15,17-3 0-15,-17 3 2 0,16 0-4 0,-16 0-4 16,16 0 2-16,-16 0-1 0,17-4 5 0,-17 4-4 0,16 0-1 16,-7-1 1-16,-9 1 2 0,14 0-2 15,-4-6 5-15,-10 6-4 0,16 0 3 0,-4 0-3 0,-12 0 1 16,14-5-1-16,-2 4 0 0,-2 0-2 0,-10 1 1 15,22-4-4-15,-11 4 0 0,5-3-1 0,-1-1 3 16,-1 4 4-16,2-3-3 0,0 2 1 0,4 1 0 16,-7-2 0-16,2 1-3 0,2 1 2 0,-1-3 1 15,0 2 1-15,1 1-1 0,-1-2-1 0,1 4 2 16,-8-2 0-16,7-2-1 0,-3 2-2 0,-13 0 1 16,29 0-2-16,-19 0 2 0,7 0 0 0,-5 2-2 15,-12-2 1-15,26-2-1 0,-9 2 4 0,-8 0-1 16,10 0 1-16,-3 0-4 0,1 2 3 0,2-2-2 15,-5 0 2-15,2-2-2 0,4 4 1 0,-1-2 0 16,-1 0-1-16,-2 1 3 0,4-1-1 0,-4-1 2 16,3 1-2-16,2-2 0 0,-6 2-2 0,5 0 2 0,-1 0-3 15,3 0 5-15,-4 0-6 0,2 0 3 0,-1 0-1 16,6-4 3-16,-8 4-3 0,2 0 3 0,1-1-3 16,-1 1 0-16,0 0 4 0,-2 0-1 0,2-3-5 15,0 3 4-15,1-2-1 0,-4 2 0 0,1 0-2 16,-1-1 0-16,3 1 3 0,-2-2-1 0,-2 4 0 15,-2-4-1-15,4 4 0 0,-1-2-2 0,-1-2 5 16,-15 2-4-16,24-3 2 0,-9 3 2 0,-2-1-2 16,-2 2 1-16,-11-1-2 0,22-1 1 0,-13 0-1 15,-9 1 3-15,19 0 2 0,-8-3-3 0,-11 3-5 16,16 3 4-16,-16-3-1 0,17-3-4 0,-17 3 4 16,13 0 0-16,-13 0 2 0,15-1 2 0,-15 1-1 0,18 0-2 15,-18 0 1-15,12 4 1 0,-12-4-2 0,13 0-3 16,-13 0 1-16,17 0 0 0,-17 0 1 15,17 0 1-15,-17 0 1 0,17-3-3 0,-17 3 3 0,19 0 0 16,-8 0-1-16,-11 0 0 0,19-1 0 0,-9-1-5 16,-10 2 6-16,20-1-1 0,-8 2 2 0,-12-1 2 15,22 0-4-15,-11 0 1 0,2 0 0 0,-13 0-3 16,25 0 0-16,-8 0 4 0,-4 0-2 0,-1 0-1 16,-1 2-1-16,5-1 5 0,0-1-3 0,1 3-3 15,-2-3 3-15,1 0 0 0,-2 1 0 0,2 0 3 16,-3-1-3-16,5 0 0 0,-4-1-3 0,5 1 3 15,-3 1 0-15,1-1 2 0,-1 0 0 0,-2 0 0 16,4 0-1-16,-3 0 0 0,-1 3-3 0,3-6 3 0,-4 6 2 16,7-3-5-16,-7 0 3 0,5 0-2 15,-5 2 1-15,4-4 3 0,-1 2-3 0,-5-3-1 16,-11 3 0-16,25-1 0 0,-10 2-2 0,1 2 3 0,-2-3-2 16,-1 0 4-16,1 0 0 0,-1 0-4 15,2 0-1-15,-2 0 4 0,4 0 1 0,-5 2-1 16,-12-2-6-16,25 0 7 0,-9 0-2 0,-2 0 2 0,-1 0-3 15,-2 0 1-15,-11 0-1 0,22 0 1 16,-11 1-3-16,5 1 5 0,-7-2-2 0,9 0 3 0,-18 0-1 16,24 0-1-16,-8 0-1 0,-4 0 1 0,3 2 1 15,-15-2-2-15,22 0 0 0,-10-2 3 0,2 2-4 16,-14 0 2-16,26 0-1 0,-11 0-3 0,2 0-2 16,-4 2 7-16,2-2-7 0,-1 0 5 0,-1-2 2 15,3 0-2-15,-1 2 0 0,-15 0 4 0,27-1-6 16,-15-1 2-16,-1 2 0 0,-11 0 1 0,22 0-3 15,-9 0 1-15,1 0-1 0,1 0 2 0,-15 0 2 16,23 0-2-16,-11 0-1 0,-1 0 1 0,5-3 1 0,1 6-1 16,-2-3 1-16,-2 0 1 0,5 2 0 15,-3-2-1-15,1 0 1 0,1-2 0 0,-2 2-6 0,2 0 6 16,1 0-4-16,-3 2 2 0,5-1-3 0,-4-1 2 16,0 2 1-16,4-4-1 0,-5 2 0 0,4 0-2 15,-2 0 3-15,5-1 0 0,-6 1 3 0,4 0-6 16,-1 0 1-16,-2 0 0 0,2-2 2 0,0 2 2 15,1-3-3-15,-1 3-2 0,2-1 6 0,-3 1-7 16,7-1 8-16,-8 1-6 0,2-3 0 0,0 2 2 16,-1-1-1-16,-1 1-1 0,-1-2 2 0,3 3-2 15,1-1 3-15,-4-1 1 0,-1 2 0 0,2-1 1 0,-3-2-3 16,4 3 0-16,-3-1 3 0,5 1-2 16,-2-1 0-16,-3 1-3 0,2-2 3 0,0 1-3 15,1-1 2-15,-2 2-1 0,2-4 2 0,0 4-2 0,1-1-1 16,-2 0 4-16,-2 1-4 0,4 0 4 0,0 0-6 15,-1-1 3-15,-1 1 5 0,1-3-5 16,1 3 1-16,-4 0 0 0,4-1-3 0,1 1 6 0,-1-2-6 16,-1 4 6-16,-2-4-3 0,4 2-3 0,-2 0 3 15,-3 0-1-15,-1 2-1 0,4-2 4 0,2 0-1 16,-4-4-2-16,2 6 1 0,1 0-2 0,1-2-1 16,-7 0 6-16,7 0-4 0,-4 0 1 0,2 1 0 15,-3-1-4-15,3-1 2 0,-3 1 2 0,3-2 1 16,-1 4 1-16,0-2-4 0,1-2 2 0,-2 2 0 15,1-2-1-15,2 2 0 0,-3 0 1 0,2 0 0 16,2 0 2-16,-4-2-4 0,3 1 2 0,1 1 0 16,-1 0 0-16,1 0-2 0,-1 0 3 0,0-3 1 0,2 3-8 15,-1 0 5-15,5 0 4 0,-7 0 1 16,4-1-3-16,1 1 0 0,-2-3-1 0,2 6 0 16,-3-6 2-16,-1 2-3 0,1 1 3 0,-3 0-6 0,9-3 7 15,-7 3-3-15,1-3 0 0,-1 3 0 0,0-3 2 16,2 6-3-16,-1-6 1 0,0 2 2 0,0 1-2 15,-1 0 0-15,1-1 0 0,5 1 0 0,-4-2-1 16,6 1 0-16,-8-1 3 0,1-2 1 0,2 4 1 16,-3 0-2-16,7 0-4 0,-7 0-1 0,5-3 3 15,-2 0-1-15,-2 3 1 0,2 0 0 0,3 0-8 16,-4 0 8-16,-1 0 1 0,-1 3-3 0,2-3 2 16,-3 0-2-16,3 3 3 0,1-3 2 0,-4 0 0 15,-2 2-2-15,2 0-3 0,0 0 4 0,-1-2 0 16,2 1-1-16,-1 1-1 0,1-2-2 0,1 1 4 15,-4-1-4-15,2 1 1 0,1-1 0 0,-2 3 3 16,1-3-1-16,1 3 1 0,-3 0-5 0,4-3 5 0,2 1-2 16,-4-1 2-16,1 3-7 0,1-2 7 0,-1-1-2 15,7 0-3-15,-7 3 6 0,0-3-1 16,2-3-4-16,2 3 4 0,-1 0 1 0,-4 0-2 0,10 0 3 16,-10 0-3-16,4 0-3 0,-2 0 3 0,1 0-3 15,-2-1 2-15,0-2-1 0,2 3 3 0,-1 3-4 16,1-6 5-16,-2 2-4 0,5-2-1 0,-5 0 2 15,1 3 1-15,-1 0-3 0,-1-3 2 0,1 2-8 16,1 0 8-16,-5-1 4 0,1 1-4 0,0 1 0 16,4-2-1-16,-4 2 1 0,4-2 3 0,-1 0-2 0,-4 2-1 15,3-3 1-15,1 3 0 0,1-3-2 16,-4 3-1-16,3-3 0 0,-1 3 4 0,2-4-1 16,-4 4-2-16,2 0 2 0,-3 0 1 0,4 0-2 0,-1-1 2 15,-3 2-1-15,4-2-4 0,-4 1 4 16,3 0-6-16,-3 0 8 0,2-3-3 0,-1 3 0 15,2 0-2-15,0 3-1 0,-2-3 5 0,2 1-2 16,-1 1-5-16,0-4 6 0,1 4 1 0,-3-2-3 0,3 0-1 16,-1-2 2-16,-3 2 4 0,4 2-2 0,-3-2-2 15,5 0 0-15,-2 0-1 0,-4-2 5 0,4 2-1 16,-1-1-2-16,1 1-2 0,1 0-1 0,0-3 4 16,1 3-5-16,-4 0 0 0,2 0 3 0,0 0-3 15,-2 0 2-15,4 0 4 0,-2 0 1 0,1 0-4 16,0 0 1-16,-2 0-3 0,4 3 0 0,-2-6 2 15,2 3 0-15,-2 0 0 0,7 0 0 0,-7 0 3 16,7 0-3-16,-6 0 0 0,0 0 0 0,5 0 1 16,-1-1-1-16,-5-2 3 0,-1 3 0 0,3-1-2 0,5-1-1 15,-7 4-2-15,6-5 1 0,-7 0-1 0,8 3 5 16,-9-1-4-16,9-1 1 0,-8-2-1 0,1 4 3 16,0 0-3-16,1 0 1 0,-2 0-5 15,1-2 6-15,0 1 2 0,-2 1 0 0,1 0-4 0,1 0 0 16,-2 0 3-16,0 0-3 0,1 0 3 0,-3-2-3 15,0 2-3-15,2 0 6 0,-2 0-5 0,1 0 3 16,0 0-2-16,-1 2 2 0,-1-1-6 0,4-1 8 16,-4 0 3-16,1 0-6 0,2 0 4 0,-1 2-2 15,-2 2-2-15,2-4 0 0,-3-4-1 0,4 4 4 16,-1 4-4-16,-1-4-1 0,3 2 3 0,-2-2 1 16,-1 0-1-16,2 0-1 0,-2 1 0 0,-2-2 4 15,2 1-1-15,3 0 1 0,-3 0-6 0,3 0 5 16,-3 0 0-16,1-2-2 0,0 2-2 0,1 0 0 0,-1 0 4 15,-1 0-2-15,2 0 3 0,-2 0-1 0,-1 2-3 16,4-4 0-16,0 4-5 0,2-4 8 16,-4 2-1-16,-3 0 2 0,4 0-3 0,4 0-1 0,-6 0 1 15,3 0-1-15,1 0 2 0,-4-4 0 0,1 4 1 16,4-2-2-16,-2 4 2 0,-1 2-4 0,3-8 3 16,-4 2 2-16,2 2 2 0,-1 0-6 0,0-1-1 15,3 1 3-15,-5 1-2 0,3-2 4 0,-2 1-5 16,0 1 4-16,-1-1-3 0,0 2 2 0,2-4-3 15,-2 2 2-15,2 2-2 0,-3-2 2 0,1 0 2 16,0 0-3-16,3 0 1 0,-3 0-1 0,1 0 3 16,0 4-3-16,-1-8 2 0,3 4-3 0,-3 0 4 15,1 0-5-15,1 0 3 0,-4 0 3 0,-13 0-2 16,30 0 0-16,-15 0-3 0,-3 0-1 0,1 4 2 16,2-4 2-16,-1 0 1 0,4-4-5 0,-5 4 1 0,2 0 1 15,0-2 1-15,1 2 2 0,-1-3-1 0,0 3-2 16,2 2 1-16,-7-2 2 0,6-2-4 0,-1 2 6 15,0-2-2-15,-1 2-5 0,2 0 7 16,-3 0-11-16,2 0 8 0,3 0-1 0,-3 0 1 0,0 0-2 16,-3 0 1-16,1 0-1 0,1 2 2 0,1-2-1 15,1 0 0-15,-1 0 2 0,0 2-1 0,1-2-1 16,-1 1 0-16,-1-1-2 0,1 0 3 0,-3 2-2 16,3-4 2-16,1 4 0 0,-1-2-4 0,0 0 1 15,1 4-8-15,-1-4 11 0,0 0-2 0,3-4 5 16,-3 4-3-16,1 4 0 0,-1-4-2 0,0 0-2 15,3 0 4-15,-3 0 0 0,3 0 0 0,-2 0 0 16,1 2-1-16,-1-2 1 0,0-2 1 0,-1 2-1 16,0 0 1-16,2 2-2 0,-3-4-1 0,0 2-1 0,-14 0 3 15,25 0 1-15,-13 0-3 0,-1 0-2 0,1 0 1 16,-12 0 5-16,20 0 0 0,-9-4-5 0,-11 4 3 16,21 0-3-16,-21 0-1 0,16 0 6 0,-4-2-5 15,-12 2 4-15,18 0-4 0,-18 0 3 0,16 0 0 16,-16 0 0-16,18 0 0 0,-18 0-1 0,20 0-5 15,-11 0 5-15,-9 0-1 0,18 2 2 0,-18-2-3 16,14-2 3-16,-3 4-1 0,-11-2 0 0,15 0 1 16,-15 0 0-16,18 4-2 0,-18-4 1 0,16 0 0 15,-8 0 1-15,-8 0-1 0,13 0 2 0,-13 0-5 16,0 0 3-16,18 0 0 0,-18 0-5 0,15 0 8 16,-15 0-2-16,16 3 2 0,-16-3-5 0,17 0 4 0,-7 3-4 15,-10-3 3-15,19 0-2 0,-19 0 0 16,17 0 4-16,-17 0-2 0,21-3-1 0,-11 3 5 15,-10 0-7-15,18-1 4 0,-18 1-3 16,15-2 3-16,-15 2-5 0,12 0 8 0,-12 0 1 0,9-4-4 0,-9 4 2 16,0 0-6-16,0 0-2 0,0 0-5 0,6-7-14 15,-6 7-14-15,0 0-15 0,0 0-27 0,0 0-23 16,-33-6-30-16,33 6-207 0,-25-4-366 0,13 3 163 16</inkml:trace>
</inkml:ink>
</file>

<file path=ppt/ink/ink428.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in"/>
          <inkml:channel name="T" type="integer" max="2.14748E9" units="dev"/>
        </inkml:traceFormat>
        <inkml:channelProperties>
          <inkml:channelProperty channel="X" name="resolution" value="393.73947" units="1/cm"/>
          <inkml:channelProperty channel="Y" name="resolution" value="393.73947" units="1/cm"/>
          <inkml:channelProperty channel="F" name="resolution" value="249.9771" units="1/in"/>
          <inkml:channelProperty channel="T" name="resolution" value="1" units="1/dev"/>
        </inkml:channelProperties>
      </inkml:inkSource>
      <inkml:timestamp xml:id="ts0" timeString="2023-08-11T05:35:25.155"/>
    </inkml:context>
    <inkml:brush xml:id="br0">
      <inkml:brushProperty name="width" value="0.04667" units="cm"/>
      <inkml:brushProperty name="height" value="0.04667" units="cm"/>
      <inkml:brushProperty name="color" value="#3165BB"/>
      <inkml:brushProperty name="fitToCurve" value="1"/>
    </inkml:brush>
  </inkml:definitions>
  <inkml:trace contextRef="#ctx0" brushRef="#br0">0 69 2 0,'0'0'93'0,"0"0"-5"0,2-8-16 0,-2 8 1 16,0 0 0-16,0 0-5 0,0 0-11 0,3-13 0 15,-3 13-2-15,0 0-3 0,0 0-3 0,0 0 2 16,6-8-4-16,-6 8-3 0,0 0-9 0,0 0 5 16,3-10 0-16,-3 10-4 0,0 0 1 0,0 0 0 15,3-10 3-15,-3 10-3 0,0 0-1 0,0 0 3 16,4-14-1-16,-4 14 3 0,0 0-5 0,0 0 5 0,0 0 0 16,0 0-7-16,0 0 5 0,3-7-3 0,-3 7-1 15,0 0-3-15,0 0 6 0,0 0-9 16,0 0 2-16,0 0-1 0,0 0-2 0,0 0-1 0,0 0 0 15,0 0-7-15,0 0-3 0,0 0-3 0,0 0 0 16,0 0-1-16,0 0 1 0,0 0-3 0,0 0 4 16,0 0-1-16,0 0 2 0,0 0 0 0,0 0-4 15,0 0-5-15,0 0 10 0,6 26-3 0,-6-26 3 16,0 0-12-16,3 15 10 0,-3-15 0 0,0 11 0 16,0-11-3-16,2 14-3 0,-2-14 6 0,0 12 2 15,0-12-2-15,0 17-1 0,0-17-5 0,0 19 4 16,0-11 1-16,0 6-2 0,0-4-1 0,0-10 1 0,0 25-3 15,-2-14 0-15,-1-1-1 0,3-10 0 0,0 18-1 16,-3-5 1-16,3-2-3 0,0-11 0 16,6 18 1-16,-9-3-1 0,3-6 1 0,-3 4-4 0,3-1 3 15,0 0-1-15,0 3-2 0,-6-6-2 0,6 2 2 16,0-11 2-16,0 19 2 0,0-8-3 0,-1-2 0 16,-2 5 0-16,3-14-1 0,0 21-2 0,0-7 3 15,-2-4-1-15,4 1 2 0,-2 0-9 0,0 3 9 16,0-14 0-16,3 21-2 0,-2-10 4 0,-1-1-6 15,3 5 3-15,-3-3-2 0,3 3-2 0,-3-3 1 16,0-1 1-16,3 2 3 0,0-3-4 0,3 3 6 16,-4 2-5-16,1-2 2 0,0-3-5 0,0 4 7 15,0-5-3-15,-2 2 0 0,4 0 0 0,-5-2 0 0,4 6 1 16,-4-1-4-16,3-1 3 0,0 2-1 0,0-1-4 16,0-1 3-16,1 2 0 0,-4 0 0 0,3-3 3 15,0 4-2-15,0-3 1 0,-1 4-5 0,2-5 0 16,1 3 4-16,-5-3-4 0,3 5 3 0,3-2 4 15,-5-1-1-15,4-1-6 0,-1 2 1 16,-1 0 5-16,3 1-3 0,0 0 1 0,-4-1-4 0,4-1 7 16,0 1-3-16,-3 2 1 0,1-3-4 0,2 3-1 15,0-1 2-15,-2-4-1 0,-1 3 1 0,3 2 1 16,-3-3 4-16,3-1-1 0,-1 4-3 0,-2-4-5 16,0 3 9-16,3-3-3 0,-2 2 4 0,-1 2-9 15,3 0 4-15,-3-2-2 0,-1 3 3 0,2-3-1 16,-2 3 2-16,1-3 1 0,0 3-3 0,-3-1 2 15,7 3 2-15,-4-4-1 0,0 1-1 16,0 1-1-16,0 1 4 0,-3-4 0 0,6 9-1 0,-5-7-4 16,2 0 3-16,0 1 0 0,3-4 0 0,-4 4 2 0,2-1-3 15,1 0-2-15,-2 1 5 0,0-2-5 16,1-1 3-16,-2-1-2 0,2 5 2 0,-1-4 0 16,0 1-4-16,0-1 6 0,0 1-2 0,-1-3-2 0,4 5 2 15,-5-8 0-15,4 5 0 0,-3-2-1 0,-2 4 2 16,5-5 2-16,-5-2-4 0,1 0 0 0,2 1 1 15,-3 3-2-15,2-4 2 0,-2 5 0 0,3-4 0 16,0-2 4-16,0 2 2 0,-3-11-2 0,3 19 5 16,-2-7-6-16,-1-2 5 0,0-10-2 0,2 19-3 15,-2-13 3-15,1 7 1 0,-1-13-3 0,3 14-3 16,-3-3 1-16,6-3 0 0,-6-8-1 0,0 18 1 16,3-10-2-16,-3 3 3 0,0-11-3 0,5 15-2 15,-4-7 2-15,-1-8-1 0,0 16-2 0,0-16 5 16,0 18-2-16,0-8 1 0,0-10-2 0,2 17-1 15,-2-9 5-15,0-8-3 0,0 17-2 0,0-17 5 16,0 18-6-16,0-10 4 0,0-8 0 0,-2 16 2 0,4-6-3 16,-2-10-2-16,0 19 1 0,3-11 0 0,-3-8 0 15,-3 16 2-15,6-7-4 0,-3 1 2 16,0-10-1-16,0 18 2 0,0-10-2 0,0-8 3 16,0 21-4-16,0-12 3 0,0-9-3 0,0 17-2 0,0-6 2 15,0-11-1-15,3 19 1 0,-3-13 1 0,0-6 2 16,3 20 2-16,-3-12-3 0,0 2 1 0,0-10-3 15,0 19 5-15,0-9-7 0,0-10 5 0,3 17-3 16,-2-7 1-16,-1-10-1 0,0 18 3 0,3-11 0 16,-3-7-2-16,3 17 2 0,-3-17 0 0,3 15-3 15,-3-5 1-15,0-10 0 0,3 14 3 0,-3-14-2 16,0 12 1-16,3-5-2 0,-3-7 2 0,0 12-2 16,0-12 5-16,3 12-4 0,-3-12 1 0,2 16-3 15,-2-16 3-15,3 10-2 0,-3-10-1 0,0 10-1 16,0-10 5-16,1 11-4 0,-1-11 3 0,2 10-3 15,-2-10 2-15,1 11-2 0,-1-11 3 0,0 0 2 16,0 12-1-16,0-12-4 0,0 0 2 0,0 16-2 0,0-16 2 16,0 0-1-16,0 11 0 0,0-11 1 0,1 10 4 15,-1-10-5-15,0 0 2 0,0 0-2 0,-1 14 5 16,1-14-1-16,0 0-1 0,-1 14 0 0,1-14-2 16,0 0 3-16,0 0 0 0,0 14-3 0,0-14 4 15,0 0-3-15,-2 9 3 0,2-9-1 0,0 0-2 16,-1 12 1-16,1-12 2 0,0 0 0 0,0 14 0 15,0-14 1-15,0 0-2 0,-3 10-1 0,3-10 1 16,0 0 0-16,0 14-1 0,0-14 0 0,0 0-4 16,-2 14 1-16,2-14 2 0,0 0-1 0,-3 9 3 15,3-9-4-15,0 0 2 0,0 0-1 0,-3 12-2 16,3-12 1-16,0 0 3 0,0 0 0 0,0 0 2 16,0 0 0-16,0 0 1 0,0 0 1 0,3 15-1 0,-3-15 4 15,0 0 1-15,0 0 0 0,0 0 1 16,0 0-2-16,0 0 3 0,0 0 0 0,0 0-2 0,0 0-1 15,0 0-3-15,0 0 2 0,0 0-2 0,0 0-6 16,0 0 7-16,0 0-5 0,0 0 1 0,0 0 2 16,0 0 1-16,0 0-6 0,0 0 2 0,0 0 1 15,0 0 1-15,0 0-2 0,0 0 2 0,0 0-1 16,0 0 2-16,0 12 2 0,0-12 3 0,0 0-1 16,0 0 3-16,0 0 2 0,0 0-4 0,0 0-1 15,0 0 0-15,0 0-2 0,0 0-2 0,0 0 1 16,0 0-4-16,0 0 0 0,0 0 0 0,0 0 1 15,0 0-2-15,0 0-1 0,0 0 2 0,0 0-4 16,0 0 6-16,-6 10-5 0,6-10 1 0,0 0-1 0,0 0-1 16,0 0 3-16,0 0-2 0,0 0 1 0,0 0 2 15,0 0-4-15,0 0 4 0,0 0-4 16,0 0 3-16,6 12-3 0,-6-12 0 0,0 0-2 0,0 0 1 16,0 0-1-16,0 0 5 0,0 0-4 0,0 0 0 15,0 0 1-15,0 0 0 0,0 0-3 16,0 0 4-16,0 0 1 0,0 0-4 0,0 0 3 15,0 0 4-15,0 0-5 0,0 0 3 0,0 0-2 16,0 0-1-16,0 0 0 0,0 0 4 0,0 0-5 0,0 0 2 16,0 0 0-16,0 0 2 0,0 0-1 0,0 0 4 15,0 0-3-15,0 0-4 0,0 0-13 0,0 0-22 16,0 0-27-16,0 0-25 0,0 0-25 0,0 0-42 16,0 0-47-16,22-17-259 0,-16 7-500 0,2 2 221 0</inkml:trace>
</inkml:ink>
</file>

<file path=ppt/ink/ink429.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in"/>
          <inkml:channel name="T" type="integer" max="2.14748E9" units="dev"/>
        </inkml:traceFormat>
        <inkml:channelProperties>
          <inkml:channelProperty channel="X" name="resolution" value="393.73947" units="1/cm"/>
          <inkml:channelProperty channel="Y" name="resolution" value="393.73947" units="1/cm"/>
          <inkml:channelProperty channel="F" name="resolution" value="249.9771" units="1/in"/>
          <inkml:channelProperty channel="T" name="resolution" value="1" units="1/dev"/>
        </inkml:channelProperties>
      </inkml:inkSource>
      <inkml:timestamp xml:id="ts0" timeString="2023-08-11T05:35:27.567"/>
    </inkml:context>
    <inkml:brush xml:id="br0">
      <inkml:brushProperty name="width" value="0.04667" units="cm"/>
      <inkml:brushProperty name="height" value="0.04667" units="cm"/>
      <inkml:brushProperty name="color" value="#3165BB"/>
      <inkml:brushProperty name="fitToCurve" value="1"/>
    </inkml:brush>
  </inkml:definitions>
  <inkml:trace contextRef="#ctx0" brushRef="#br0">0 320 67 0,'0'0'102'0,"19"-3"-1"0,-19 3-11 16,14-1-8-16,-14 1-1 0,15 0 0 0,-15 0-4 16,17-2 0-16,-5 1-3 0,-12 1-8 15,21-3-5-15,-9 3-1 0,-1-3-7 0,-11 3-13 0,22-2 1 16,-12 0 5-16,-1 1-9 0,5-3-2 0,-1 4-4 16,-13 0 0-16,27-2-5 0,-12-2 0 15,0 2 4-15,-5 2-9 0,7 0 3 0,-4-1-3 0,5 1 0 16,-5-3-4-16,7 3-2 0,-1 0-4 0,-2-1-1 15,2 1-4-15,3 0 4 0,2 1-5 0,2-1 4 16,0 0-1-16,0-1 1 0,-1 1-21 0,4 1 24 16,-3 2-10-16,0-2 0 0,2 0 0 0,-1-1 4 15,-2 1-1-15,4-1-1 0,-3 4 3 0,1-4-6 16,3 0-1-16,-5 0 2 0,4 0-3 0,-2 0 5 16,-1 0-7-16,3 0 3 0,-4 0-3 0,2-4 3 0,-2 3 5 15,4 1-5-15,-4-1-2 0,2 0 4 16,-3-3-5-16,1 1 9 0,-5 0-6 0,5 2 0 0,-6-2-8 15,4-1 11-15,0 0-2 0,-3 2 0 16,-1-3-2-16,-1 4 12 0,-3 0-9 0,3-3-5 16,-2-1 3-16,2 3 2 0,-3-1 1 0,5 0-6 0,-6-1 4 15,4 1 2-15,-3 3-2 0,3-5-2 0,-3 4 3 16,-1-4-1-16,3 1-2 0,-2 2 1 0,2-2 1 16,-1 3 3-16,2-1-3 0,-3 1-3 0,3-3 5 15,-2 1-7-15,10 3 4 0,-13-3 0 0,2 2 1 16,3-3 1-16,0 2-2 0,-3 2-3 0,0 0 7 15,4-5 2-15,-3 5-10 0,2-1 6 0,2-3-2 16,-1 3 3-16,0 1-3 0,1-2-2 0,-1 0 3 16,-1-1 2-16,-1 1 5 0,2-2-5 0,-1 0 6 0,1 3-6 15,-1 1 5-15,7-3 5 0,-4 0-8 0,-3 1 1 16,3 0-1-16,-2 1-1 0,7-3 1 0,-1 1-5 16,-5-2 4-16,-3 5-3 0,6-3-1 0,-4 1 5 15,2 2-7-15,-2-3 5 0,5 0-3 0,-6 2 3 16,2 1-6-16,-1-3 7 0,-3 2-2 0,2-1 3 15,-3 1-5-15,3-5-1 0,-3 6 4 0,3-2 1 16,-3 2-4-16,-2-3 0 0,5 1-4 0,-6 2 4 16,-1-2 1-16,2 0 6 0,-1-2-5 0,-12 4-2 15,24-1 1-15,-11 0 2 0,1 0-1 0,1-2-2 16,-4 3 4-16,-11 0 0 0,21-1-6 0,-6-1 6 16,-3-1-1-16,3 3 3 0,-1-1-6 0,2 0 1 15,-1-2 1-15,0 3-2 0,1-1 1 0,-1 1 3 16,-2 0-4-16,2 0 6 0,2 0-15 0,-2-2 10 15,-15 2-1-15,28 0-2 0,-9 0 5 0,-1 0-1 16,-3 0 0-16,5 0-2 0,-2-4-3 0,-1 7 5 0,1-3 2 16,3-3 0-16,-4 3-3 0,2-1-1 15,-3 1-2-15,2 0-1 0,-1-2 2 0,2 2 3 16,-2 0-3-16,-1-4 4 0,3 3-6 0,-1 0 2 0,-1 0-4 16,2-3 8-16,-3 4-3 0,2-5-2 0,0 4 7 15,2-3-4-15,-1 1-1 0,0 2 2 0,-2-3 0 16,2 2-1-16,7-2 0 0,-7 3 0 0,0-3 0 15,1 2 3-15,-4-2-4 0,6 3 1 0,-4 1 2 16,8-1-2-16,-1-3 3 0,-7 3-1 0,3-1-3 16,-2 1 0-16,1-2 3 0,0 2 1 0,0-1-3 0,-1 2 0 15,5-1 4-15,-2-2-4 0,-4 2-2 16,2 1 4-16,1-3-6 0,-2 3 1 0,0-1 0 16,-1-1 1-16,2 2 5 0,-4 0 2 0,2 0-2 15,0 0-6-15,-2 0 4 0,2 0-2 0,-1 0 0 16,2 0 0-16,-1 0-3 0,0 0 8 0,-2 2 1 15,4-4 0-15,-5 2 0 0,4 0 4 0,-1 0-2 0,1 0 4 16,-2 0-3-16,0 0-2 0,1 0 0 0,2 0 2 16,-2 0-6-16,1 0 6 0,-1 0-6 0,1 0 3 15,1 2-3-15,-1-2 2 0,1 0 0 0,-3 1 0 16,1-1-11-16,2 0 14 0,-2 0-3 0,-1 4-5 16,6-1 6-16,-7-2-7 0,2-1-4 0,2 3 6 15,-4 0 2-15,3-2-1 0,1 1 1 0,-1-1 0 16,0 3 2-16,1-3-2 0,-2-1-1 0,0 1 1 15,1-1-2-15,0 4 0 0,-1-4 1 0,2 0 1 16,1 0 0-16,-3 0-2 0,2 2-3 0,0-1 3 16,-4-1-1-16,4 0 0 0,0 3-1 0,0-3 3 15,-1 0 0-15,2 0-1 0,-2 0-4 0,-1 0 2 16,2 1-2-16,1-1 9 0,1 0-4 0,-3 0-2 0,-1 4 3 16,0-4-8-16,0 0 10 0,1 2-6 0,1-2 0 15,5 1-4-15,-4 2 8 0,-3-3-5 0,3 0 3 16,-2 1-3-16,8 1 4 0,-2-2-2 0,-5 1 1 15,1-1-1-15,1 0 0 0,-2 3 1 0,5-3 0 16,-6 0-3-16,2 1 3 0,0-2-1 0,3 2-1 16,-5 0 3-16,5 1 0 0,-4-4-1 0,-3 2-2 15,3 0 0-15,-1 0-2 0,2 0 4 0,-2 0 0 16,1 0-3-16,-1 2 4 0,1-2-2 0,-2 0-1 16,1 0 2-16,2 0-1 0,-2 0-3 0,1-2 1 15,-1 4 6-15,6 1-3 0,-5-3-1 0,-1 0 2 16,6 0-4-16,-4 0 2 0,-1 4 1 0,1-8-1 0,-2 8 1 15,0-4 0-15,1 0-1 0,4-4-1 16,-5 4-1-16,6 0 2 0,-5 0-1 0,1 0-1 16,-2 0 9-16,0 0-9 0,7 0 3 0,-2 0-5 0,-5 0 5 15,0 0 3-15,8 0-2 0,-9 0-1 0,-1-5 0 16,2 5 0-16,3 0 2 0,-4-1-3 0,2 0 2 16,-1 1-3-16,0-3 5 0,2 2-7 0,2 1 2 15,0-2 4-15,3 1-2 0,-7 1-4 0,2 0-2 16,4 0 1-16,-5-3 3 0,-1 2-8 0,7 1 11 15,-9-2-3-15,0 4 3 0,2-4-11 16,2 2 11-16,-4 2-4 0,2-2 5 0,0 0 1 0,-1-2-6 16,3 2 3-16,-3 0 1 0,1 2-12 0,-2-2 15 15,1-2-3-15,-2 4 3 0,0-2-1 0,1 0-2 16,2 0-1-16,-1 0-4 0,-3 0 3 0,0 0 1 16,1 1-5-16,4-1 9 0,-4 3-4 0,1-6-1 15,-1 3-6-15,0-1 9 0,-1 1-6 0,0 0 3 0,3 0-2 16,-1 1 1-16,0-2-2 0,3 1 4 0,-1 0-3 15,-2 0 3-15,1 0 3 0,1-2-2 16,-1 2-5-16,-2 0 6 0,4 0 0 0,-1 0-5 0,-1 0-16 16,0 0 21-16,4 0-1 0,-5 0-11 0,3 0 8 15,-2-4 5-15,2 8-10 0,-1-4 8 0,0 0 0 16,7 0 4-16,-10 0-7 0,4-4 2 0,-7 3 2 16,2 1 1-16,1 0-1 0,1-3-8 0,1 6 6 15,-6-6 4-15,3 6-2 0,-1-3-2 0,3 0-2 16,-2-3 4-16,0 3-1 0,1 3-1 0,0-3 1 0,2-3-2 15,-3 6-1-15,3-3-1 0,3 1 2 16,-3-1 3-16,0 0 0 0,1 4-3 0,1-4-1 16,-1 0 2-16,0 2-1 0,-1-2-3 0,2 0 1 0,-5 1 4 15,3-1-3-15,-4 3-1 0,1-2 1 0,0-1-1 16,2 0 3-16,-5 0 0 0,-3 2 0 16,-9-2-1-16,20-2 0 0,-20 2 2 0,20 0 2 0,-10 0 2 15,-10 0-1-15,15 0 4 0,-15 0 3 0,14 0 2 16,-2 2 2-16,-12-2-5 0,16-2 6 0,-16 2-6 15,19 0 0-15,-19 0-1 0,18-1 0 0,-7 1 6 16,-11 0-5-16,22 0-1 0,-12 0 1 0,-10 0-2 16,23 1 2-16,-14-1-2 0,-9 0-5 0,21-1-2 15,-21 1 4-15,16 0 1 0,-16 0-3 0,13 1 0 16,-13-1 1-16,11 0-6 0,-11 0 3 0,0 0 4 16,12 2-4-16,-12-2 1 0,0 0-2 0,0 0-1 15,0 0-4-15,0 0-13 0,0 0-18 0,0 0-30 0,0 0-20 16,0 0-45-16,0 0-196 0,-39-9-354 15,30 5 157-15</inkml:trace>
</inkml:ink>
</file>

<file path=ppt/ink/ink43.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in"/>
          <inkml:channel name="T" type="integer" max="2.14748E9" units="dev"/>
        </inkml:traceFormat>
        <inkml:channelProperties>
          <inkml:channelProperty channel="X" name="resolution" value="393.73947" units="1/cm"/>
          <inkml:channelProperty channel="Y" name="resolution" value="393.73947" units="1/cm"/>
          <inkml:channelProperty channel="F" name="resolution" value="249.9771" units="1/in"/>
          <inkml:channelProperty channel="T" name="resolution" value="1" units="1/dev"/>
        </inkml:channelProperties>
      </inkml:inkSource>
      <inkml:timestamp xml:id="ts0" timeString="2023-08-11T05:36:05.140"/>
    </inkml:context>
    <inkml:brush xml:id="br0">
      <inkml:brushProperty name="width" value="0.04667" units="cm"/>
      <inkml:brushProperty name="height" value="0.04667" units="cm"/>
      <inkml:brushProperty name="color" value="#3165BB"/>
      <inkml:brushProperty name="fitToCurve" value="1"/>
    </inkml:brush>
  </inkml:definitions>
  <inkml:trace contextRef="#ctx0" brushRef="#br0">0 0 88 0,'0'0'174'0,"0"0"-9"0,0 0-14 16,0 0-6-16,0 0-14 0,0 0-9 0,0 0-12 16,0 0-11-16,0 0-11 0,0 0-4 0,0 0-6 15,0 0-12-15,0 0-8 0,0 0-5 0,0 0-7 16,0 0-4-16,0 0-7 0,0 0-1 0,0 0-1 16,0 0-7-16,0 0 0 0,0 0-2 0,0 0-2 15,0 0 1-15,4 16-5 0,-4-16 0 0,0 0-7 16,0 12 4-16,0-12-2 0,0 0-4 0,2 14 0 15,-2-14-1-15,1 10 0 0,-1-10 0 0,0 0-5 16,6 15 3-16,-6-15-2 0,5 13 3 0,-5-13 0 0,3 9-1 16,1-2-15-16,-4-7 16 0,4 11-3 0,-4-11-3 15,0 0 6-15,3 13-11 0,-3-13 6 0,2 11 3 16,-2-11-2-16,3 12-3 0,-3-12 4 0,1 11-1 16,-1-11 0-16,0 17 4 0,0-17-8 0,2 14-1 15,-2-14 5-15,0 14-1 0,0-14-2 0,0 14-1 16,0-14 4-16,-2 13-5 0,2-13 1 0,0 18 1 15,0-18 1-15,2 17 0 0,-2-10-2 0,0-7 1 16,0 18 3-16,3-8-8 0,-3-10 10 0,0 18-10 16,0-7 4-16,1-1 5 0,-1 3-3 0,2-4-2 15,-1 4-2-15,4 1 5 0,-1-4-10 0,-1 5 9 16,2-5-3-16,-2 1 3 0,1 1-1 0,2-3-2 16,-4 1 1-16,2 0 0 0,2 1 1 0,-3-4 4 15,-1 3-4-15,-2-10 3 0,6 18-3 0,-3-11 3 16,0 0-3-16,-3-7 5 0,6 18-7 0,-5-6 12 15,-1-12-2-15,6 16 9 0,-5-7 0 0,2 2 1 16,-1 0-4-16,-2-11-3 0,0 18 4 0,4-5-4 0,-1-2-1 16,2-2-2-16,-2 7 2 0,1-4 2 0,2 2-4 15,-4 1 1-15,2 1-4 0,-1-3 2 0,3 0 2 16,-4 3-3-16,4-3 5 0,-2 3-2 0,2-2-2 16,2 0 5-16,-4-1 0 0,3 0-4 0,-4 2 1 15,2-4-4-15,-2 4 4 0,1-4-11 0,1 2 9 16,-2 0 0-16,-2 2-2 0,4-5-1 0,-4 4-1 15,2-2 1-15,-7 0 3 0,5 2-5 0,-1 0 2 16,0 0-3-16,-3 0 1 0,3-3 2 0,0 3-10 16,-3-2 5-16,3 3 4 0,-1-1-2 0,1 0-1 0,0 0 0 15,0 1-5-15,1-5 8 0,-1 7 1 16,0-9-3-16,3 7 3 0,-1-4-6 0,-2 1 5 16,1 2-3-16,2 2 3 0,-3-5-5 0,2 2 4 0,-1 3 0 15,1 1-2-15,-2-4-5 0,3-2 9 0,-3 2-2 16,1 5-1-16,-2-5-2 0,2 3 0 0,1 0 2 15,-2-1 2-15,3 1-3 0,0-1-2 16,-3 2 1-16,0-2 1 0,4 0 3 0,-1 1-1 0,0-1-2 16,-1-2 0-16,-1 4 1 0,-1-2-3 0,3-1-1 15,0 3 2-15,-1-3 4 0,1 3-3 0,-2-3 2 16,1 1-2-16,-2 3-2 0,3-3 2 0,-2 1 1 16,2-3-1-16,0 4 4 0,-2 1-4 0,-1-4-5 15,2 4 6-15,1-3-4 0,-2 1 5 0,1-1-5 16,-1 4 2-16,4-4-1 0,-4 2-2 0,2-3 0 15,-1 0 0-15,-1 3 3 0,1-3-1 0,-2 1-2 16,0-1 5-16,3-1-3 0,-2 2 2 0,-1 0 3 16,0 1 2-16,0-5 0 0,0 6-1 0,2-3 0 15,2 3 1-15,-2-3-2 0,1-1 0 0,0 5-1 16,-2-3 4-16,2 2-4 0,-1-5-1 0,2 7 1 16,-2-7 0-16,-1 4 1 0,1-5-1 0,1 4-2 15,0 0 4-15,1-3-1 0,-2 3-2 0,-1-2 4 0,-1 1 1 16,0 1 2-16,0-15-2 0,0 22 5 0,0-7 1 15,3-4 3-15,-1 3-2 0,-4-1 0 16,2 4-1-16,2-5 0 0,-1-2 1 0,2 3-4 0,-1-2 0 16,-2 3 4-16,0-14-3 0,1 18 1 0,0-5 7 15,-1-3-5-15,0-10-2 0,3 25 2 0,-3-18 1 16,-3 8 0-16,3-15 3 0,0 20-4 0,0-9-4 16,0-11-2-16,0 20 4 0,3-9-4 0,-3-11 3 15,-4 18-5-15,3-8 3 0,1-10-2 0,0 20 0 16,0-20 4-16,0 19-6 0,-2-8 0 0,-2 1-2 15,-1-4 3-15,4 6-2 0,-1-2 0 0,-5 3 8 16,2 0-10-16,-2-2 2 0,1 2 3 0,0 0-2 16,0-3-4-16,3 0 4 0,-5 1-3 0,-2 5 0 15,4-5 2-15,-1 1-1 0,-1-2 3 0,1 0-1 0,1 2 2 16,0-3-1-16,1-1-1 0,1 5-3 16,-2-4 1-16,-2 2 2 0,-1-1-4 0,6-1 5 15,-3 1-4-15,-1 2 2 0,2-3-3 0,2-1 0 16,-2 2 3-16,-1-1 0 0,0 2-1 0,0-4 0 15,3 2-1-15,-3 0 2 0,1 0 0 0,2 0-1 16,-1 1 1-16,-1-2 1 0,2 4-2 0,2-3-2 16,-5 2 4-16,-2 2-3 0,4-1 2 0,-1 0-1 15,-1-2 2-15,5 3 0 0,-5-1-3 0,0-3 0 0,2 3-6 16,1-4 8-16,-3-1-4 0,4 4 3 0,-1-3-1 16,3-10 2-16,-4 17-1 0,2-6 2 15,-2 0 1-15,4-11 0 0,-3 20 1 0,0-10 1 16,0 4-1-16,0-3 0 0,3-11 1 0,-6 17 0 0,4-8-1 15,-1 3 0-15,0-2 2 0,2 4-2 16,-1-3 0-16,2-11 2 0,-3 18-2 0,2-11 1 16,1-7-3-16,-2 21-1 0,2-11 3 0,2 1-1 0,-2-11 1 15,0 26-3-15,1-17 1 0,-1 2-4 0,5 2 1 16,-7 1 5-16,4-4-3 0,2 3-3 0,-4-2 0 16,0-11 3-16,5 18 2 0,-1-11-4 15,-2 4 0-15,1-3 3 0,-3-8-4 0,6 20 1 0,-5-13 1 16,1 3 0-16,-1 0-3 0,-1-10 1 0,5 16-1 15,-5-7 2-15,4-1-2 0,-4-8 1 0,2 14 2 16,-2-14-5-16,3 13-2 0,-3-13 10 0,3 14-7 16,-2-6 4-16,-1-8-4 0,0 13 5 0,0-13-2 15,2 14-2-15,-2-14-1 0,3 14 1 0,-3-14-1 16,3 14 5-16,-2-7-3 0,-1-7-2 0,0 17-1 16,0-17 3-16,0 14-2 0,3-4 2 0,-3-10 3 15,0 12-1-15,0-12-3 0,0 16 0 0,2-8 1 16,-2-8-2-16,0 18 3 0,1-12 0 0,-1-6-3 15,0 18 4-15,3-11 1 0,-3-7 0 0,-3 21-8 16,3-21 7-16,3 15 0 0,-6-5-1 0,2-1-1 16,1-9 5-16,-5 17-5 0,5-17 3 0,3 18-3 15,-3-8 0-15,2-1 17 0,-2-9-2 0,-2 18 1 16,2-7-1-16,0-11-1 0,-4 18-2 0,4-9-1 16,-2 0 1-16,2-9-5 0,0 21 0 0,-1-12 3 15,1-9-1-15,0 16-2 0,0-16-2 0,0 14 3 0,-3-4-4 16,3-10 0-16,3 14 4 0,-2-4-3 15,-1-10 1-15,-1 14 2 0,1-14 0 0,-3 14 1 16,3-14-3-16,0 12 1 0,0-12-1 0,3 13-3 16,-3-13 2-16,-3 11 2 0,3-11-2 0,-2 11-2 15,2-11 4-15,0 0-2 0,-4 12 1 0,4-12 0 0,0 0 4 16,-2 11-8-16,2-11 3 0,0 0-1 0,0 0 2 16,-1 13-3-16,1-13 6 0,0 0-5 15,-2 10 0-15,2-10 2 0,0 0-1 0,0 0-2 16,-3 12 4-16,3-12 0 0,0 0-3 0,-1 11-1 0,1-11 3 15,0 0-3-15,-2 11 3 0,2-11-5 0,0 0 5 16,-6 8 1-16,6-8 2 0,0 0-6 16,-1 11-1-16,1-11 4 0,0 0 4 0,-5 12-6 15,5-12-1-15,-6 8 3 0,6-8-2 0,0 0 0 0,0 16 0 16,0-16 2-16,0 0 1 0,2 17 5 0,-2-17-7 16,3 14 0-16,-3-14-5 0,-3 10 5 0,3-10 2 15,0 15-2-15,0-15 2 0,-2 13-2 0,2-13 3 16,2 14-4-16,-2-14 1 0,3 14-1 0,-3-14 0 15,-3 13-1-15,3-13 2 0,3 12-1 0,-3-12-2 16,1 11 1-16,-1-11 3 0,-1 13 1 0,1-13 0 16,1 15-1-16,-1-15 4 0,5 9-5 0,-5-9 4 15,1 14 0-15,-1-14-1 0,0 14 0 0,0-14 3 16,0 18-3-16,0-18-2 0,-1 14 4 0,1-14-8 16,-3 14 3-16,3-14-1 0,-2 14 1 0,2-14 1 15,-1 13-4-15,1-13 9 0,-3 11-4 0,3-11 1 16,-2 14-5-16,2-14 6 0,-4 11-1 0,4-11 0 15,-2 10-3-15,2-10 2 0,0 0-2 0,2 15-1 16,-2-15 1-16,0 12 3 0,0-12 1 0,0 0-4 16,4 11 1-16,-4-11 0 0,0 0-1 0,0 0 6 15,2 12 1-15,-2-12-7 0,0 0 0 0,0 0 4 16,3 11-3-16,-3-11 0 0,0 0 0 0,0 0 3 16,0 0-4-16,0 0-1 0,0 0-2 0,6 6-1 15,-6-6 3-15,0 0-1 0,0 0-2 0,0 0 0 16,0 0 3-16,0 0-4 0,0 0 5 0,0 0-6 15,4 9 7-15,-4-9-3 0,0 0 0 0,0 0 0 16,0 0-3-16,0 0-3 0,9 4 7 0,-9-4 8 0,0 0-11 16,0 0-14-16,0 0-12 0,0 0-26 0,0 0-22 15,0 0-27-15,0 0-31 0,0 0-59 0,0 0-55 16,0 0-304-16,0 0-594 0,0 0 262 16</inkml:trace>
</inkml:ink>
</file>

<file path=ppt/ink/ink430.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in"/>
          <inkml:channel name="T" type="integer" max="2.14748E9" units="dev"/>
        </inkml:traceFormat>
        <inkml:channelProperties>
          <inkml:channelProperty channel="X" name="resolution" value="393.73947" units="1/cm"/>
          <inkml:channelProperty channel="Y" name="resolution" value="393.73947" units="1/cm"/>
          <inkml:channelProperty channel="F" name="resolution" value="249.9771" units="1/in"/>
          <inkml:channelProperty channel="T" name="resolution" value="1" units="1/dev"/>
        </inkml:channelProperties>
      </inkml:inkSource>
      <inkml:timestamp xml:id="ts0" timeString="2023-08-11T05:35:30.268"/>
    </inkml:context>
    <inkml:brush xml:id="br0">
      <inkml:brushProperty name="width" value="0.04667" units="cm"/>
      <inkml:brushProperty name="height" value="0.04667" units="cm"/>
      <inkml:brushProperty name="color" value="#3165BB"/>
      <inkml:brushProperty name="fitToCurve" value="1"/>
    </inkml:brush>
  </inkml:definitions>
  <inkml:trace contextRef="#ctx0" brushRef="#br0">110 61 39 0,'-6'-10'117'0,"6"10"-17"0,0 0-16 16,0 0-1-16,0 0-8 0,0 0-5 0,-7-5 4 15,7 5-10-15,0 0 0 0,0 0-10 0,0 0-6 16,0 0-4-16,0 0-5 0,-6-15 3 0,6 15-6 16,0 0 0-16,-5-7 1 0,5 7 3 0,0 0-8 15,0 0 6-15,-3-14 4 0,3 14 6 0,0 0-10 0,0 0 3 16,0 0 1-16,0 0-1 0,0 0 4 0,-3-10 0 16,3 10-4-16,0 0 5 0,0 0-6 0,0 0-1 15,0 0-4-15,0 0-2 0,0 0-6 0,0 0-1 16,0 0-7-16,0 0-3 0,0 0 0 0,0 0-1 15,0 0 4-15,0 0-4 0,0 0-3 0,0 0 0 16,0 0 0-16,0 0 4 0,0 0-12 0,-6 31 8 16,6-31-1-16,-1 15 1 0,1-15 4 0,0 17 1 15,-3-8-6-15,3-9 3 0,3 18-3 0,-3-7-5 16,-3 1 3-16,3-12 2 0,0 20 0 0,0-10-2 0,-2 3 1 16,1-2-1-16,1-11-1 0,0 20 1 15,-3-11 1-15,1 5-1 0,2-1 4 0,-1 2-3 0,1-2-1 16,-2-1 2-16,-2 3 3 0,2 0-5 0,0 1 1 15,2-3-3-15,-2 4 1 0,-2-1-1 0,2 2 1 16,1-3-3-16,-1 2 2 0,2-5 0 0,-3 7-1 16,2-1-1-16,-4-4 1 0,5 0 0 0,-3 1 1 15,3-6-5-15,-1 6 0 0,-2-2 3 0,1 4-4 16,1-3 3-16,1 1-3 0,-3-1 2 0,1-1 0 16,2 2 2-16,-1 1-5 0,1 1 3 0,0-2 0 15,0 1-1-15,-5 0-1 0,5 1-1 0,-1-3 1 16,2 4-2-16,-2-5 5 0,1 5-3 0,-2-4 0 0,-1 4 0 15,2-4-3-15,1 3 4 0,-2 0-1 16,2-3 1-16,0 3-1 0,-1 1 0 0,1-5 4 0,1 2-3 16,-2-1-7-16,1 2 8 0,0-3 0 0,0 1-1 15,3 1-4-15,-2 1 4 0,2-3 0 16,-6 2 2-16,6-1-3 0,-1 1-3 0,-1 0 0 0,2-1-3 16,-1 1 10-16,-2-2-7 0,1-2 4 0,4 4-4 15,-4 1 7-15,-1-5-4 0,2 3 4 0,-2-2-7 16,0 3 5-16,3-1-6 0,-2-1 3 0,-1-2 1 15,2 4 3-15,-2-1 0 0,1-1 0 0,2 0 0 16,-3 3-3-16,2-5 4 0,-2 4 0 0,1-1-2 16,-1 3 1-16,0-3 0 0,3 3-7 0,-3 6 8 0,0-6 5 15,2-1-3-15,-1 1 2 0,1-1 1 16,2 1-2-16,-4-2-4 0,4 3 4 0,-4-2-3 16,3 0 1-16,-3 4-1 0,3-5 2 0,0 2-2 0,-3-3 1 15,2 3-3-15,1 3 2 0,-2-3-2 0,4-2 3 16,-4 6-7-16,1-4 6 0,-2-1-1 0,4 7 2 15,-4-6 0-15,2 0 0 0,-1 1-1 0,2-1-2 16,-1 1 0-16,1 0 4 0,0 6 0 0,-2-8-4 16,4 3-4-16,-4 1 1 0,1-4 3 0,2 3 0 15,-1-1 2-15,3 5-4 0,-3-7 0 0,0 1 2 16,2 1 1-16,-2-1-2 0,1 0-1 0,-1-1 0 16,0 0 0-16,0 2 2 0,1-2 0 0,-1 0-1 15,2 2 1-15,-4-3 0 0,-1 1-1 0,5-1 2 16,-5 3-2-16,1-4 0 0,1 1-3 0,2 2 5 15,-4-4-4-15,5 2-1 0,-8 1 2 0,6-1-1 0,-2 0 0 16,-1 1 2-16,2 2 0 0,1-4-2 16,-2 3-1-16,1 1 3 0,2-4-2 0,-2 4 0 15,-1-1 1-15,4-3-1 0,-4 3-1 0,5 0 4 0,-6-3-2 16,2 3 0-16,1 1-6 0,-2-7 7 0,2 6-2 16,0-4 3-16,-1 2-3 0,-2-4 0 0,4 4 0 15,-2-2 0-15,-2 1 0 0,3 0 2 0,-1 0-4 16,0-1 2-16,-2-2 0 0,1 2 0 0,2-2 3 15,0 0-6-15,-3 2 1 0,0-13 2 0,3 22 0 16,-3-10 0-16,0 0-3 0,2-2 4 0,-2-10-1 16,1 22 2-16,-1-9 0 0,0-2 0 0,0 0 0 15,2-2-2-15,-2-9 0 0,0 22 2 0,0-13-3 0,3 2-3 16,-2 0 6-16,-1-11-2 0,-1 21 0 16,1-11 2-16,0-10-1 0,3 21 2 0,0-9-3 0,-2-3 0 15,1 1-1-15,-1 1 2 0,-1-11-1 0,5 21-2 16,-4-10 4-16,2 0-1 0,-3-11 0 0,0 19 2 15,2-11-4-15,1 2-2 0,-3-10 2 0,3 18 2 16,-3-11 1-16,0-7-1 0,1 14 0 0,1-4 0 16,-2-10-1-16,3 17 0 0,-3-17-1 0,1 12 0 15,-1-12 1-15,0 15-2 0,0-15 1 0,0 13 1 16,0-13 0-16,0 13-1 0,0-13 2 0,2 12 0 16,-2-12 0-16,-2 12-1 0,2-12-2 0,-1 14 5 15,1-14-4-15,1 12 2 0,-1-12-3 0,-1 12 4 16,1-12-3-16,1 12 1 0,-1-12-3 0,0 17 3 15,2-11 0-15,-2-6 0 0,0 12-3 0,0-12 8 16,1 15-4-16,-1-15-1 0,3 16-1 0,-3-16 4 16,-3 17-5-16,3-17 2 0,3 12-1 0,-1-6 2 0,-2-6 1 15,1 14-2-15,-1-14 3 0,3 15-1 0,-3-15-4 16,0 16 2-16,0-16-1 0,0 14 2 16,0-14-1-16,-3 14 0 0,3-14 2 0,0 15-1 0,0-15-1 15,0 15 3-15,0-15-8 0,3 16 7 0,-3-16-2 16,0 13-1-16,0-13-1 0,0 14 5 0,0-14-1 15,3 14-1-15,-3-4-1 0,0-10-3 0,5 15 3 16,-5-15 0-16,1 14-1 0,-1-14 2 0,2 13 2 16,-2-13-2-16,3 17-5 0,-3-17 5 0,-3 12 0 15,3-12 2-15,3 15-4 0,-3-7 0 0,0-8 3 16,0 12 2-16,0-12-6 0,1 14 1 0,-1-14 1 16,2 15 1-16,-2-15-2 0,-2 13 1 0,2-13 2 15,2 13-1-15,-2-13-1 0,0 11 0 0,0-11 2 16,2 10 1-16,-2-10-3 0,0 0-2 0,0 16 3 15,0-16 0-15,0 11 0 0,0-11 3 0,0 0-3 16,0 14 2-16,0-14 1 0,0 9 3 0,0-9 0 0,0 0 1 16,0 0-1-16,-2 17-1 0,2-17 0 0,-3 7-4 15,3-7 2-15,0 0 2 0,0 0-3 0,0 14 2 16,0-14 5-16,0 0-2 0,0 0 3 0,0 0 4 16,0 0 4-16,0 0 4 0,0 0 4 0,0 0 3 15,0 0 0-15,1 13 8 0,-1-13-2 0,0 0 1 16,0 0 5-16,0 0-2 0,0 0-4 0,0 0-2 15,0 0-4-15,0 0-4 0,0 0 1 0,0 0-5 16,0 0-1-16,0 0-2 0,0 0-5 0,0 0 2 16,0 0-11-16,0 0-9 0,0 0-15 0,0 0-17 15,0 0-21-15,0 0-25 0,0 0-33 0,0 0-27 16,0 0-29-16,0 0-37 0,0 0-223 0,0 0-466 0,7-31 207 16</inkml:trace>
</inkml:ink>
</file>

<file path=ppt/ink/ink431.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in"/>
          <inkml:channel name="T" type="integer" max="2.14748E9" units="dev"/>
        </inkml:traceFormat>
        <inkml:channelProperties>
          <inkml:channelProperty channel="X" name="resolution" value="393.73947" units="1/cm"/>
          <inkml:channelProperty channel="Y" name="resolution" value="393.73947" units="1/cm"/>
          <inkml:channelProperty channel="F" name="resolution" value="249.9771" units="1/in"/>
          <inkml:channelProperty channel="T" name="resolution" value="1" units="1/dev"/>
        </inkml:channelProperties>
      </inkml:inkSource>
      <inkml:timestamp xml:id="ts0" timeString="2023-08-11T05:35:32.411"/>
    </inkml:context>
    <inkml:brush xml:id="br0">
      <inkml:brushProperty name="width" value="0.04667" units="cm"/>
      <inkml:brushProperty name="height" value="0.04667" units="cm"/>
      <inkml:brushProperty name="color" value="#3165BB"/>
      <inkml:brushProperty name="fitToCurve" value="1"/>
    </inkml:brush>
  </inkml:definitions>
  <inkml:trace contextRef="#ctx0" brushRef="#br0">0 233 137 0,'0'0'129'0,"0"0"-13"0,0 0-15 0,0 0-6 15,0 0-6-15,0 0-8 0,0 0-7 0,0 0-1 16,0 0-4-16,0 0-3 0,0 0-6 0,0 0-9 16,23 6-5-16,-23-6 0 0,0 0-1 0,14 0-3 15,-14 0-11-15,0 0-1 0,18 0 1 0,-18 0 1 16,13 0-27-16,-13 0 23 0,14-2-2 0,-14 2 2 16,15-4-3-16,-15 4-2 0,16 0 1 0,-4-3 0 15,-12 3-1-15,21-2-1 0,-8 2-3 0,-13 0-3 16,23-1-6-16,-7 0 2 0,-1-3 1 0,1 4-4 15,2-2-2-15,-3-2 0 0,4 4-4 0,-1-1 2 16,0 1 1-16,-1-2 2 0,2-2-3 0,0 4-1 0,1-1 0 16,-4 1 0-16,4-2 4 0,-1 2-6 0,0-4-3 15,-1 4 1-15,2 0 1 0,-1 0 1 0,-1 0 1 16,1-4 2-16,1 4-3 0,-1 0-1 0,1 0-1 16,-3 4 8-16,3-4-7 0,-4 0 4 0,2 2-2 15,-1-2 0-15,2 2 2 0,-1-2 0 0,0 2 2 16,6-1-4-16,-7 2-8 0,1-2 9 0,-1-1-2 15,1 0-3-15,-2 2 2 0,2-2 1 0,0 0-4 16,-2 0 3-16,4-2 3 0,-2 2-2 0,-2-1-1 16,3 1 1-16,-2-3-2 0,1 2 8 0,1-1-4 0,6 0-1 15,-5 0-2-15,-1 2 3 0,1-4-14 0,-1 4 10 16,-4-1 4-16,6 0-1 0,-2 0-1 16,1-2 1-16,-1 2-3 0,0-1 3 0,2 2-3 0,-1-4-2 15,-1 4 3-15,-3-1 1 0,4-1-1 16,-1 0 2-16,1 0-5 0,-3 1-2 0,-2 1 3 15,0-3 6-15,2 3-6 0,-4-1 1 0,2-1 2 0,-3 2 1 16,-12 0-8-16,22 0 3 0,-5 0 0 0,-7-4 7 16,2 3-3-16,-12 1-1 0,21 0 1 0,-21 0 4 15,19 0-5-15,-8 0-4 0,-11 0 5 0,22 1 0 16,-11-1 1-16,-1 0-5 0,2 4 1 0,-12-4 3 16,19 0-3-16,-4 0 6 0,-3 0-4 0,-12 0-1 15,21 0 2-15,-8 0 4 0,-1 0-6 0,-12 0 2 16,26-4-3-16,-16 4 3 0,7 0 4 0,-2-1-3 15,2 2-2-15,0-2 3 0,1 0-3 0,-5 1 0 16,2 0 0-16,4-1 3 0,-1-2-13 0,-1 2 14 16,-1 1-2-16,-1-2-2 0,0 2-3 0,3 0-4 15,-3-2 5-15,3 2 6 0,-3 0 0 0,1-2-7 16,0 1 6-16,-1 1 0 0,2-3 0 0,2 3-5 0,-2 0-9 16,0 0 10-16,-2-1 2 0,5 1-9 15,-2-3 8-15,-3 3 6 0,2-3-3 0,0 2-3 16,2 1-1-16,-1 0 0 0,-1 0 2 0,2-2-3 0,0 2 6 15,-1 0-1-15,2-4 7 0,-1 3-5 0,0 1 5 16,-1-3-1-16,0 3-2 0,3-3 0 0,-2 3-5 16,-1 0 8-16,3 0-3 0,-1 0 0 0,-1-4-6 15,5 3 5-15,-5 0 0 0,-1 0 3 0,3 1-5 16,-3-3 2-16,3 3-3 0,4 0 0 0,-5-1-1 16,-4-1-1-16,3 1 1 0,1-2-2 0,-2 3 1 15,1 0 4-15,-1-3-6 0,4 2 3 0,-2 1-2 16,-2-3 2-16,1 3 0 0,-1 0-4 0,1-1 2 0,-2 0-1 15,2-1 2-15,0 4-1 0,7-4 2 0,-7 2 0 16,1 0-2-16,-1-3 5 0,2 3-4 16,-2 0 0-16,-2 0 0 0,8 0-1 0,-6 0 3 0,7-4-5 15,-1 4 4-15,-4-1 3 0,4 1-4 0,-1-1-2 16,-4 1 3-16,-1 0 0 0,6 0-6 0,-4 1 5 16,3-2-4-16,3 1 1 0,0 0 5 0,-2 0-1 15,-7 0 0-15,7 0-6 0,-1 1 3 0,-3-1-3 16,4-1 4-16,-4 1-5 0,5-2 5 0,-3 2-1 15,3-2 3-15,-1 2-5 0,-4 0 3 0,-2 0-4 16,8 0 3-16,-1 0-3 0,-7 0 3 0,2 0 2 16,-2-1-3-16,2 1-1 0,5 0-2 0,0 0 6 15,0 0-1-15,-7-2 0 0,-1 2 0 0,1 2-3 0,4-2 7 16,-7 0-1-16,4-2-5 0,-1 2 1 16,0 0 3-16,1 0-3 0,1 0 0 0,-3 0 0 15,-2 0 1-15,3 0-1 0,1-2-3 0,5 2 4 0,-6 0 0 16,2 0-1-16,-1 2 0 0,-1-2 1 0,0-2 0 15,2 2 0-15,0 0-4 0,-1 2 4 16,0-2 0-16,6 0-2 0,-4 0 2 0,-1 0-2 0,-2-2 1 16,4 4 0-16,-7-4 3 0,11 0-4 0,-2 2 0 15,-5 0 1-15,1-1-2 0,4-2 2 0,-9 3-2 16,7 0 4-16,-4-1-2 0,-2 1 3 0,2-3-8 16,0 0 7-16,1 3-5 0,-4 0 2 0,7-3-1 15,-7 3 3-15,3-1-3 0,2-2 5 0,-3 1-1 16,2 0 0-16,-1 1-4 0,0 1 4 0,1 0-2 15,-4-2-1-15,4 0-1 0,-1 0 2 0,0 2-3 16,1 0 3-16,5 0 3 0,-7 0-4 0,1 0 3 16,1 0-4-16,-1-4 3 0,-1 3 0 0,1 1 3 0,1-2-4 15,4 0 2-15,-5 2-3 0,0 0 2 0,-1 0 0 16,3 0 0-16,5 0 1 0,-10-4-2 16,2 4-1-16,3-1-3 0,-2-1 4 0,2 2 1 0,4 0-2 15,-10-1 0-15,5 0 2 0,-5 1-3 0,2 0 1 16,4-4 2-16,-1 4-5 0,-2 0 6 0,-2 0 1 15,3-2-5-15,-1 1 2 0,2-2 2 0,-4 3-1 16,3-1-6-16,-1-2 3 0,2 4 4 0,-1-2 3 16,-2-2-5-16,2 2 0 0,-3-1 2 0,2 0-4 15,0 2 3-15,0 0 0 0,-2-2-5 0,1 2 9 16,-2-3-6-16,3 3 2 0,-2 0 1 0,2 0-1 16,-2-2 0-16,2 2 1 0,0 0-1 0,-1 0-2 15,-1 0 4-15,0 0-2 0,-1 0 0 0,3-1 4 0,-3 2-3 16,3-1-4-16,-3 0 1 0,-2 2 3 15,4-2-2-15,-2-2-2 0,-3 4 3 0,-2 1 3 16,-10-3-5-16,22-3 7 0,-11 1-8 0,-11 2 7 0,16-1-3 16,-16 1 3-16,15-1-3 0,-15 1 3 0,12 1-2 15,-12-1 5-15,0 0-2 0,0 0-2 0,14-4-4 16,-14 4-6-16,0 0-12 0,0 0-22 0,0 0-17 16,0 0-26-16,0 0-30 0,0 0-210 0,0 0-347 15,0 0 153-15</inkml:trace>
</inkml:ink>
</file>

<file path=ppt/ink/ink432.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in"/>
          <inkml:channel name="T" type="integer" max="2.14748E9" units="dev"/>
        </inkml:traceFormat>
        <inkml:channelProperties>
          <inkml:channelProperty channel="X" name="resolution" value="393.73947" units="1/cm"/>
          <inkml:channelProperty channel="Y" name="resolution" value="393.73947" units="1/cm"/>
          <inkml:channelProperty channel="F" name="resolution" value="249.9771" units="1/in"/>
          <inkml:channelProperty channel="T" name="resolution" value="1" units="1/dev"/>
        </inkml:channelProperties>
      </inkml:inkSource>
      <inkml:timestamp xml:id="ts0" timeString="2023-08-11T05:35:35.582"/>
    </inkml:context>
    <inkml:brush xml:id="br0">
      <inkml:brushProperty name="width" value="0.04667" units="cm"/>
      <inkml:brushProperty name="height" value="0.04667" units="cm"/>
      <inkml:brushProperty name="color" value="#3165BB"/>
      <inkml:brushProperty name="fitToCurve" value="1"/>
    </inkml:brush>
  </inkml:definitions>
  <inkml:trace contextRef="#ctx0" brushRef="#br0">29 56 67 0,'0'0'146'0,"0"0"-11"15,0 0-11-15,0 0-17 0,0 0 0 0,0 0-8 16,0 0-5-16,6-16-3 0,-6 16-7 0,0 0-6 0,0 0-3 15,0 0-7-15,5-11-6 0,-5 11 0 0,0 0-7 16,0 0-2-16,3-10-3 0,-3 10 0 0,0 0-4 16,0 0-2-16,3-11-2 0,-3 11 1 0,0 0-5 15,0 0-2-15,3-8-4 0,-3 8-1 0,0 0-1 16,0 0-2-16,0 0-6 0,0 0-3 0,0 0 0 16,0 0-7-16,0 0 3 0,0 0-7 0,0 0 3 15,0 0-3-15,0 0-1 0,0 0-2 0,0 0 0 16,0 0-3-16,0 0 3 0,0 0 0 0,0 0 0 15,7 27-1-15,-7-27 2 0,0 13-1 0,3-6 3 16,-3-7 1-16,0 18 0 0,0-18-2 0,-3 17 1 16,3-3 4-16,0-14-4 0,0 18 1 0,-1-6 0 15,-1-4-1-15,4 6-1 0,-2-2 3 0,0 3 1 16,-2-4-3-16,2 3 1 0,0-1-1 0,0-13-3 0,2 26 2 16,-1-13-2-16,-2 1 0 0,1 1-4 15,0 0 4-15,0 1 0 0,0-2-1 0,-2 3-1 0,4-3-3 16,-4 1 4-16,2-2-1 0,-3 5 0 0,0-5 4 15,2 4-2-15,1-1 0 0,-5 0-4 0,4-1 1 16,-2 3 1-16,3-2-2 0,-2 2 6 0,1 2-3 16,1-6-1-16,0 4-1 0,-3-4 1 0,3 1 2 15,0 1-3-15,-2-1-2 0,1 0 4 0,1-2 0 16,-2 0 0-16,2 4 1 0,-3-5-1 0,2 1 0 16,-4 4-2-16,8-5-2 0,-3 1-1 0,0-13 5 15,-3 25 1-15,2-12-1 0,1 1-1 0,0 0 1 16,0-2-1-16,-2 1-2 0,2 0 3 0,-1 2-3 15,2-1 3-15,-1-2-2 0,-1 4 1 0,2-5-1 16,-1 4-1-16,0-4 1 0,0 4 0 0,2-1 2 16,-2 0-7-16,0-14 4 0,0 24 3 0,0-9-3 15,-2-2-1-15,2 0-2 0,0-1 5 0,-1 2 0 0,-2-2-1 16,1-1 2-16,2 4-1 0,0-1 1 0,0 0-2 16,0-3 1-16,2 5-2 0,-4-1-1 0,1-1 4 15,1-1 0-15,-3-1-7 0,3 2 3 0,0-1 5 16,-2 0-2-16,2 3-3 0,0-3 0 0,-1-1 2 15,1 4-1-15,1-3 1 0,-2 0-1 0,1 1 3 16,0 1-8-16,-2-3 4 0,-1-1 3 0,6 2-2 16,-6 2-4-16,2-2 2 0,2 4 2 0,2-3-1 15,-1 0 1-15,-1 1-1 0,-1-2 2 0,2 5 0 16,-2-3-2-16,3 1 1 0,-2 1 0 0,1-1-1 16,-2-1 2-16,3 1-1 0,-2 7 0 0,1-6 1 15,-1 1-2-15,2-1 0 0,3 1-1 0,-6-1 4 0,3 3-2 16,2 2-1-16,-4-1 3 0,4-4-3 0,-2 5-2 15,0-4 3-15,-2-2-1 0,1 3 2 0,-1-2-1 16,4-2 2-16,-4 4 0 0,2 4-11 0,0-5 6 16,-3 0 5-16,4-1-2 0,-2-1 0 0,-2 0-1 15,4 3 2-15,-1 1-3 0,-1 0 1 0,2-3 1 16,-4 1-1-16,2 0 0 0,1 0 0 0,-3 6 3 16,3-10-2-16,1 5 1 0,-2-1 3 15,2 1 0-15,-4-5 2 0,3 5-2 0,2-3 4 0,-2 2-4 16,1-2-4-16,-2 1 3 0,4 1 1 0,0 0 0 0,0-1 1 15,-5-2-1-15,4-1 0 0,1 3 1 16,-3-3-1-16,1 3 0 0,-1-4 2 0,0 3-1 16,0-3-3-16,0 1-1 0,1-1 2 0,-1 4 0 0,3-4-1 15,-4 3 1-15,1-2-2 0,0 3-1 16,-6-4 2-16,6 3 2 0,-2-3-2 0,-1 2-1 16,2 1 3-16,-2-1-3 0,3 2 0 0,0 1-1 0,-3-2 1 15,4 1-3-15,-4-3 1 0,2 1 3 0,-2-3-1 16,1 7-1-16,-1-4 1 0,3-1 2 0,-3 1-3 15,2 0-2-15,1 0-2 0,0 0 4 0,-2 2 2 16,4-4-1-16,-5 0-2 0,0 3 2 0,1-2-2 16,-1-1-3-16,0 1 3 0,2 0 0 0,-2-1 3 15,0-1-3-15,1 1 3 0,-1 0-1 0,0 0 3 16,0-3-6-16,-1 5-1 0,-1-2 2 0,1 0 0 16,1 0 0-16,-3 2 4 0,3-15-1 0,3 19-2 15,-3-6-2-15,0 0 5 0,0 0-5 0,-3 2 4 16,1-3-3-16,1 3 1 0,1-3-2 0,-3 5 3 15,-2-7-5-15,7 5 8 0,-7-4-3 0,4-1-2 16,-1 4 0-16,2-2 2 0,-3 4-1 0,3-16 0 0,-3 24 2 16,3-15-2-16,-1 6 2 0,1-6-3 0,0 7-3 15,0-16 6-15,0 24-3 0,-3-15 2 16,1 4-4-16,2 0 6 0,0 0-2 0,0-13-5 0,0 19 4 16,2-8 0-16,1 0-2 0,-3 2 2 0,0-13-3 15,0 20 4-15,0-9 1 0,0 0-2 0,0-11-2 16,0 20 1-16,1-9 2 0,-1-11-1 0,-1 17 2 15,2-10-3-15,-1-7 1 0,0 20 4 0,2-14-7 16,-2-6 4-16,-3 20-3 0,3-20 6 16,0 14-4-16,0-3-1 0,0-11 0 0,1 19 2 0,-2-7 1 15,2-1-5-15,1-3 5 0,-2-8 3 0,0 18-1 16,1-10-1-16,2 2 1 0,-1 1 0 0,-2 2 1 16,0-2-1-16,4-2-3 0,-2 2 5 0,-1-2-1 0,4 6 1 15,-4-7-6-15,4 7 3 0,-8-1-4 16,6-4 6-16,-3-10-2 0,1 21 1 0,-1-11-5 0,0 1 1 15,3 4 1-15,0-6 3 0,-3-9-4 0,0 18 0 16,2-7 1-16,-2-1-1 0,1 0-1 16,-1-10 2-16,5 21 0 0,-4-10 0 0,-1-11-4 0,0 20 2 15,3-11 2-15,-3 4 2 0,1-3-2 0,1 0 1 16,-1 1-3-16,2 0 0 0,-1 2-1 0,-1-2 4 16,2-2-1-16,-3-9-4 0,0 23 2 0,2-11 2 15,-2-4 0-15,3 4 0 0,-3 0 0 0,0-12 0 16,0 25-5-16,3-13 6 0,-3 3-2 0,1-3 1 15,-1-1-1-15,0 0-2 0,2-2 1 0,-2-9 4 16,-2 28-3-16,1-14 0 0,1-1-1 0,1 2 4 16,-1-15-7-16,-1 20 4 0,4-7-1 0,-3 2-2 15,0-4 4-15,0-1-3 0,3 4 1 0,-2-2 1 0,1 2-1 16,-2-4 0-16,0 3 2 0,1 0 0 0,-1-2-1 16,0-11 1-16,0 20-3 0,3-9 1 0,-3 0 4 15,0-11-5-15,2 19 3 0,-1-9-1 0,2 3 0 16,-1 1-2-16,-1-1 2 0,-1-2-2 0,2 0 1 15,-2 3 0-15,3-6 1 0,-3 6 1 16,1-3 0-16,-1-11 1 0,2 20-3 0,-2-9-3 0,0 0 3 16,0-11 1-16,0 19 1 0,0-11-1 0,0-8 0 15,4 19 2-15,-4-10-5 0,2 1 5 0,-2-10-3 16,-2 23 3-16,4-15-4 0,2 2 1 0,-2 0 0 16,-1 1-2-16,-1 0 1 0,0-11-1 0,3 18 4 15,-1-11-2-15,-2-7-2 0,1 20 5 0,-1-10-3 16,0-10 0-16,3 18 0 0,-3-18 1 0,2 14-1 0,-2-4 2 15,0-10-6-15,3 18 5 0,-3-11-1 0,0-7 1 16,4 17-3-16,-4-8 2 0,0-9 2 0,0 16-1 16,0-16 0-16,2 18 0 0,-2-8 1 0,3-2 0 15,-3-8-2-15,1 17 3 0,-1-8 3 0,0-9-1 16,0 18-2-16,1-8 1 0,-1-10-2 0,0 16-1 16,0-16 0-16,5 15 1 0,-5-15-1 0,0 16 4 15,0-8-1-15,0-8-1 0,1 16-1 0,-1-16 0 16,0 14-2-16,0-14 4 0,2 13-4 0,-2-13 2 15,0 14-1-15,0-14 4 0,6 15-4 0,-5-9 0 16,-1-6-2-16,5 13 3 0,-5-13-2 0,0 13 2 16,0-13-4-16,4 11-3 0,-4-11 3 0,2 10 4 15,-2-10-2-15,1 10 0 0,-1-10-2 0,3 11 4 16,-3-11 0-16,0 13-4 0,0-13 5 0,2 10-1 16,-2-10-2-16,1 11 2 0,-1-11 0 0,0 0-1 15,0 15 1-15,0-15 1 0,0 0-1 0,0 13-3 0,0-13 2 16,0 0-1-16,-1 13-2 0,1-13 1 15,0 0-1-15,0 0 5 0,0 12-1 0,0-12-2 16,0 0-3-16,0 0 7 0,0 0-4 0,0 0 2 0,3 10 4 16,-3-10 4-16,0 0 2 0,0 0 3 0,0 0-1 15,0 0 4-15,0 0-3 0,0 0-2 0,0 0 0 16,0 0-1-16,0 0-3 0,0 0 2 0,0 0-2 16,0 0 0-16,0 0-5 0,0 0 2 0,0 0-3 15,0 0-3-15,0 0-2 0,0 0-17 0,0 0-18 0,0 0-15 16,0 0-23-16,0 0-16 0,0 0-24 15,0 0-29-15,0 0-30 0,0 0-237 0,-15 6-446 16,15-6 197-16</inkml:trace>
</inkml:ink>
</file>

<file path=ppt/ink/ink433.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in"/>
          <inkml:channel name="T" type="integer" max="2.14748E9" units="dev"/>
        </inkml:traceFormat>
        <inkml:channelProperties>
          <inkml:channelProperty channel="X" name="resolution" value="393.73947" units="1/cm"/>
          <inkml:channelProperty channel="Y" name="resolution" value="393.73947" units="1/cm"/>
          <inkml:channelProperty channel="F" name="resolution" value="249.9771" units="1/in"/>
          <inkml:channelProperty channel="T" name="resolution" value="1" units="1/dev"/>
        </inkml:channelProperties>
      </inkml:inkSource>
      <inkml:timestamp xml:id="ts0" timeString="2023-08-11T05:35:37.264"/>
    </inkml:context>
    <inkml:brush xml:id="br0">
      <inkml:brushProperty name="width" value="0.04667" units="cm"/>
      <inkml:brushProperty name="height" value="0.04667" units="cm"/>
      <inkml:brushProperty name="color" value="#3165BB"/>
      <inkml:brushProperty name="fitToCurve" value="1"/>
    </inkml:brush>
  </inkml:definitions>
  <inkml:trace contextRef="#ctx0" brushRef="#br0">0 251 47 0,'0'0'138'0,"12"-1"-14"0,-12 1-4 16,0 0-12-16,0 0-9 0,9-3-10 0,-9 3-7 15,0 0-6-15,0 0-10 0,16-1-7 16,-16 1-6-16,0 0-6 0,12-3-2 0,-12 3-11 0,0 0-3 15,0 0 1-15,15 0-2 0,-15 0-4 0,0 0-3 16,13-1 1-16,-13 1 2 0,0 0 1 16,14 0 0-16,-14 0 0 0,0 0 3 0,15-3-3 0,-15 3-9 15,10-3 8-15,-10 3-4 0,11-1-2 0,-11 1-2 16,13-3-1-16,-13 3-1 0,13-4-1 0,-13 4 2 16,15-2-1-16,-15 2-1 0,15-4-6 0,-6 4-1 15,-9 0 5-15,20-3-7 0,-8 1 3 0,-1 1-3 16,0 0 0-16,1-2-1 0,1 3-5 0,2-1 1 15,3-1 7-15,-3 2-3 0,3-1 0 0,-5-3-1 16,7 4 8-16,-2-3-7 0,-2 3 2 0,3 0-1 16,1-3 2-16,-2 0 1 0,-2 3-4 0,3 2 3 0,1-1 1 15,-1-2-6-15,2 2 1 0,3 2-4 16,0-3 5-16,1 1-5 0,-4-1 4 0,-2 2-2 16,1-1 2-16,7 3 0 0,-8-2-1 0,8-1 1 0,-2 2-6 15,-5-2 5-15,8 0 1 0,-3 4-4 0,4-5 1 16,-2 4-2-16,-1-2 3 0,1 2-2 0,2-7 3 15,-7 6 2-15,3-2-7 0,2 2 2 0,-2-3 5 16,-1 0-17-16,2 3 14 0,-5-3 2 0,-2 0-3 16,8 1-3-16,-9-2 4 0,3 1-5 0,4-3 5 15,-6 6-7-15,1-6 5 0,4 6 3 0,1-3 0 16,-4-3 0-16,-2 3 0 0,7-1-3 0,-7-1 3 16,6 1-2-16,-5 2-1 0,1-2-2 0,-5-2 2 15,3 3-2-15,1 0 4 0,-2-1-3 0,1-1 5 0,0 4-1 16,1-4-6-16,-4 2 3 0,2-2 0 15,-3 2 0-15,3 0 2 0,-3-2-5 0,0 2 5 16,1 0-3-16,-2 0 3 0,2 0-1 0,0 0 2 0,-2 0 0 16,2 0-3-16,1 0 3 0,-4 0-1 0,-3 0-5 15,7 0 4-15,-1 0-1 0,1 0 2 0,-2 0-3 16,-2 0 2-16,-13 0 1 0,22 0-1 0,-5-5-1 16,-4 5 0-16,-13 0 3 0,21 0-3 0,-6-1 0 15,1 1 1-15,-5 0 0 0,1-1 0 0,3-2-4 16,3 0 9-16,-3 2-3 0,2 1 2 0,3-4 2 15,-5 4-3-15,0 0 2 0,3 0 0 0,-4-3 0 16,4 0 2-16,0 2 0 0,-3-1 1 0,-1 2-8 16,3-2 3-16,-2 0-1 0,0 2 3 0,2-4-2 15,-2 3-3-15,-3 0 3 0,4 0 0 0,-3 1-8 16,4 0 6-16,-2-4-10 0,-2 4 11 0,-1-2-1 16,3 1 7-16,-3-2-15 0,-12 3 9 0,22 3 0 0,-10-6-2 15,-12 3 2-15,21-1-2 0,-9 1 7 0,-12 0-6 16,22-4 1-16,-8 2 2 0,2 1-3 15,-5 1-1-15,1-3 0 0,4 3 3 0,0-1 2 0,-1-1-3 16,2 2-5-16,-1-4-1 0,2 3 1 0,0 0 3 16,1 0 2-16,-2-3 1 0,2 2-3 0,-1-1 5 15,-2 1-1-15,4-1 2 0,-1 2-5 0,1-2 0 16,-1 0-4-16,0 2 6 0,1-1-7 0,-1 1 7 16,-1-2-1-16,1 2 4 0,-1 0-7 0,0-1 1 15,0-1 1-15,-2-1-2 0,4 2 2 0,-5 2 1 16,0-4-4-16,1 1 4 0,-1 3-1 0,0-2 3 15,1 2-1-15,-1-2-4 0,-3 1-5 0,-1-1 4 16,-11 2 5-16,25-2-1 0,-15 2-3 0,5-6 2 0,-6 5-1 16,-9 1 3-16,20-2-6 0,-8-2 2 0,5 3 0 15,-3 0-2-15,-4-1 2 0,4-1 4 16,-14 3-1-16,24-2-3 0,-11-1 1 0,-4 1-2 0,4-1 4 16,-13 3-5-16,26-5 5 0,-16 3-12 0,4 1 8 15,1-2 2-15,-4 2-3 0,0-2-4 0,5 3 8 16,-1-1 1-16,-1 1-3 0,-1-2 7 0,-13 2-9 15,21-3 3-15,-5 3 0 0,-2 0 1 16,-14 0-3-16,22 0 1 0,-11-2 2 0,2 2-4 0,-13 0 3 16,21 0-1-16,-12-2 2 0,3 1-2 0,-12 1-2 15,19-3 2-15,-4 3 2 0,-15 0-6 0,21 0 6 16,-9 0 1-16,-12 0-4 0,19 0 0 0,-8-2 3 0,-11 2-3 16,18-1 2-16,-18 1 1 0,19-2-2 15,-10 0-2-15,-9 2 2 0,15 0-4 0,-15 0 4 16,13-3 3-16,-13 3-3 0,0 0 0 0,15 0 0 0,-15 0-3 15,0 0 5-15,12-2 1 0,-12 2-2 0,0 0-2 16,0 0-1-16,12-2-3 0,-12 2-4 16,0 0-2-16,0 0-6 0,11-3-8 0,-11 3-9 0,0 0-8 15,0 0-22-15,8-7-13 0,-8 7-21 0,0 0-76 16,0 0-94-16,0-12-289 0,0 12 128 0</inkml:trace>
</inkml:ink>
</file>

<file path=ppt/ink/ink434.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in"/>
          <inkml:channel name="T" type="integer" max="2.14748E9" units="dev"/>
        </inkml:traceFormat>
        <inkml:channelProperties>
          <inkml:channelProperty channel="X" name="resolution" value="393.73947" units="1/cm"/>
          <inkml:channelProperty channel="Y" name="resolution" value="393.73947" units="1/cm"/>
          <inkml:channelProperty channel="F" name="resolution" value="249.9771" units="1/in"/>
          <inkml:channelProperty channel="T" name="resolution" value="1" units="1/dev"/>
        </inkml:channelProperties>
      </inkml:inkSource>
      <inkml:timestamp xml:id="ts0" timeString="2023-08-11T05:35:40.899"/>
    </inkml:context>
    <inkml:brush xml:id="br0">
      <inkml:brushProperty name="width" value="0.04667" units="cm"/>
      <inkml:brushProperty name="height" value="0.04667" units="cm"/>
      <inkml:brushProperty name="color" value="#3165BB"/>
      <inkml:brushProperty name="fitToCurve" value="1"/>
    </inkml:brush>
  </inkml:definitions>
  <inkml:trace contextRef="#ctx0" brushRef="#br0">84 22 2 0,'0'0'124'0,"7"-10"6"0,-7 10-29 16,0 0 6-16,0 0-3 0,8-7-8 0,-8 7-9 0,0 0-5 16,0 0 1-16,0 0-6 0,6-6-2 15,-6 6-8-15,0 0-6 0,0 0 9 0,0 0-3 16,0 0-8-16,0 0-7 0,0 0-4 0,0 0 3 0,0 0-6 15,0 0-2-15,0 0-9 0,0 0 0 0,0 0-9 16,0 0-2-16,0 0-3 0,0 0 0 16,0 0-8-16,0 0 5 0,0 0-1 0,0 0-12 0,0 0 12 15,6 23-2-15,-6-23-5 0,0 12 5 0,0-12-4 16,-3 17 2-16,3-17-3 0,-2 20 7 0,1-11-1 16,-2 2 4-16,3-11 3 0,-2 20 4 0,-1-9-6 15,0 4 0-15,-2-3 0 0,3-1-5 0,-1 1-2 16,3-12-3-16,-4 24-4 0,2-9 3 0,-2 1-1 15,-1 0 1-15,4-2 3 0,-2-1-8 0,-2 1 8 16,4 2-3-16,-2-1-2 0,3-1-1 0,-2-1 4 16,2 6-3-16,2-7 1 0,-4 8-1 0,1-6-2 15,1 3-2-15,0-3 1 0,0 3 3 0,-2-4 1 16,2 2-2-16,-3 3-2 0,2-1 4 0,-1-2-5 0,-2 2 3 16,1-3 0-16,0 2-3 0,0-1-2 15,-2 2 1-15,2 4-2 0,-3-6 5 0,2 1 2 0,2-1-4 16,-1-1 3-16,0 2-1 0,3-1 1 0,-4 1 0 15,3 0-3-15,-1-3 2 0,2 5 1 0,-3-4-3 16,2 4 0-16,1-7 1 0,1 5-3 0,-1 1 2 16,3 1-4-16,-3-4 5 0,2 3 0 0,2-2-2 15,-3 2-2-15,-1-2 2 0,0 2 1 0,2 3 0 16,-1-3-1-16,-1-1 2 0,3 3-2 0,0-1 1 16,-3-2 3-16,3-1-7 0,-1 3 2 0,-1-4 1 15,-1 3 0-15,3 1-3 0,-3-3 3 0,0 1 1 16,2 1-5-16,-1-1 3 0,1 3-1 0,1-5-3 15,-2 4 2-15,-1-1 3 0,2-3 1 0,-2 3-2 16,3-1-2-16,-2 0 4 0,2-1-1 0,-3 1-2 16,3-1 2-16,-1 1-2 0,-1-1-1 0,2 1 0 15,-1 0-1-15,-2 1 2 0,1-1 0 0,1-1-1 0,-2-1 5 16,3 3-4-16,-2-1 0 0,1 0 0 0,-2 3 2 16,0 3-4-16,0-4 5 0,3-1-3 0,-3 1 2 15,1-2-1-15,-1 3-1 0,2 2 2 0,-2-4 1 16,-2 5-1-16,2-6-2 0,0 5 2 0,0-3-1 15,0 0-1-15,0 4 1 0,0-6 2 0,-1 1 2 16,-2 1-5-16,6-1 0 0,-3 1-1 0,0 2-1 16,-3-2 5-16,3-1-4 0,-2 2-1 0,1-2 6 15,1 7-5-15,-3-2-1 0,0-2 1 0,3-2 1 16,1-1 3-16,-2 0 0 0,1 1-3 0,0 2-3 16,0 2 1-16,0 1 4 0,1-2 0 0,1 2-1 0,1-3 2 15,-3 4 0-15,1-6-2 0,4 0-7 16,-5-1 5-16,1 7 3 0,1-8 1 0,-1 3-2 0,-1-1-1 15,0-1 2-15,3 8-2 0,-3-4 3 16,0-4 0-16,0 1 0 0,0 1-1 0,3 5 0 16,0-2 0-16,-3-1-1 0,2-3-1 0,-1-1 0 0,-1-2-3 15,3 5 6-15,-1-2-3 0,-2 0 1 0,1-1 1 16,-1 0-1-16,2-3-2 0,-2 4 0 0,0-5-1 16,2 4 4-16,-2-3-2 0,0 1 4 0,0 1-4 15,0-3-2-15,2 3 2 0,-2 1 1 0,1-1 1 16,-2-3-2-16,5 4 3 0,-4-3 0 0,2 0-1 15,-2 3 1-15,0 1-2 0,0-1 3 0,0 0 0 16,3-1 1-16,-3 0-4 0,3 1-1 0,0-1 2 16,0 0-1-16,-2 0 1 0,2 3-2 0,0-2 3 15,-1 1 1-15,-2 0-1 0,0-3-6 0,4 1 2 0,-1 1-2 16,-3 0 5-16,2 1-2 0,-2-4 2 16,3 3-6-16,-2-1 5 0,-1-1-1 0,0 1 4 15,2-1-5-15,-2 1 3 0,-2-3 1 0,2 4-2 16,2-4-3-16,1 3 2 0,-6 1 3 0,6-4-2 0,-3 2-2 15,0 1 2-15,1 2-3 0,-1-2-4 16,0 0 7-16,2 2 1 0,-2-2 2 0,-2-1-1 0,4 0-1 16,-2 0 0-16,1 1-2 0,2-3 4 0,-3 4-4 15,0-1-1-15,2-3 2 0,-1 4 0 0,2-4 0 16,-3 3 1-16,0-2 0 0,0-1-3 0,2 4 5 16,-1-3 1-16,-2 4-5 0,1-1-1 0,0 0 2 15,1 2-6-15,-1-2 3 0,0 1 4 0,0-1 0 16,0 0-7-16,0 0 6 0,0-2 1 0,-1 3-8 15,-1-2 8-15,2 0 0 0,0 2 0 0,2-2-1 16,-2 3 1-16,1-1 0 0,-1-4-1 0,3 8 1 16,-1-5 1-16,-1 1-1 0,-1 0-4 0,2-1 6 15,1 3-4-15,-3-6 1 0,0 3 0 0,3-2-2 16,0 2 1-16,-3-2 2 0,1 2-2 0,-1 1 2 16,2-1-1-16,-1 1-1 0,2-3-2 0,-3 3 5 15,0-2-3-15,3-1-1 0,-3 1 1 0,3-3 1 0,0 0-5 16,-2 3 7-16,4 0 2 0,-4-2-3 0,-1 0-3 15,0-4 2-15,5 2-2 0,-5 0 2 16,1 0-3-16,-1-1 4 0,2 2-2 0,-2 0-1 0,0-2 2 16,0-11 2-16,0 20-1 0,0-5-4 0,3-6 0 15,-3-9 3-15,0 23 1 0,0-10 1 0,-3-3-2 16,6 1 2-16,-6 3-2 0,6-3 1 0,-3 0-2 16,1 2-2-16,-1-2 3 0,5 2-1 0,-4 1 0 15,-1-5 6-15,5 4-3 0,-4 1-2 0,1-2-2 16,-1 3 5-16,2-7 1 0,-1 3-2 0,-2 2-1 0,1-2 1 15,2 4 0-15,-1-1-1 0,-2-1-1 16,0 1 7-16,0 2-2 0,0-16 2 0,-2 19-2 16,2-7 0-16,0 0 2 0,0 2-2 0,0-14-3 0,0 21 5 15,0-12-5-15,0-9 5 0,2 18-4 0,-2-8 2 16,1 1 1-16,-1-11 2 0,2 18-1 16,1-9-2-16,-3-9-1 0,1 20 1 0,1-11 1 0,1 1 2 15,-3-10-3-15,1 18 3 0,1-7-3 0,-2-11 1 16,1 14-2-16,2-3-1 0,-3-11 1 0,2 18-1 15,-2-10 4-15,0-8-4 0,1 18 1 0,2-7-5 16,-3-11 4-16,0 20 3 0,0-12-2 0,0-8 0 16,-3 18-1-16,3-8-1 0,0-10 3 0,-1 22 1 15,1-12-3-15,-2 1-1 0,2-11 1 0,-4 20-2 16,4-9 3-16,0-1-3 0,0-10 0 0,-2 21 2 16,2-12-1-16,0-9 2 0,2 24-3 0,-2-13 2 15,0-3 1-15,1 2-3 0,-1-10 3 0,0 21-3 16,3-7 1-16,-3-5 2 0,0 0-1 0,2 6-3 15,-2-5 1-15,0-10-2 0,-2 20 2 0,4-10 3 16,-2 1-2-16,0-11-1 0,-2 18-3 0,4-8 5 0,-2 0-6 16,0-10 4-16,1 18 0 0,2-8 2 0,-3-10-3 15,2 17 3-15,-1-10 0 0,-1-7-1 0,4 14-1 16,-4-6 2-16,0-8 2 0,3 14-2 0,0-5-1 16,-3-9 3-16,2 13-2 0,-2-13 1 0,4 16 0 15,-2-9-1-15,-2-7-1 0,1 11 1 0,-1-11 0 16,2 13-1-16,-2-13 1 0,0 11-1 0,0-11 0 15,4 11-1-15,-4-11 1 0,2 13 1 0,-2-13-4 16,4 11 3-16,-4-11-2 0,0 11-1 0,0-11 5 16,2 9-4-16,-2-9 1 0,0 15 3 0,0-15-3 0,1 10 1 15,-1-10 0-15,3 10 1 0,-3-10-1 16,2 11 1-16,-2-11-3 0,1 13 0 0,-1-13 1 16,3 12 4-16,-3-12-3 0,2 11-1 0,-2-11 1 0,0 16-1 15,0-16 2-15,6 12-2 0,-6-12 0 0,1 13 4 16,-1-13-5-16,0 11 4 0,2-1-3 15,-2-10 1-15,3 16 0 0,-3-16 1 0,0 12-2 16,0-12 3-16,1 14-2 0,-1-14 1 0,3 17-2 0,0-7-1 16,-3-10 2-16,0 11 0 0,0-11-3 0,2 10 2 15,-2-10-2-15,0 15 4 0,0-15 0 0,4 14-3 16,-4-14 0-16,2 13 0 0,-1-5-1 0,-1-8 3 16,2 14 0-16,-2-14-3 0,3 13 2 0,-3-13-1 15,1 11 3-15,-1-11 2 0,2 15-2 0,-2-15 3 16,6 10-3-16,-6-10 0 0,3 15-2 0,-3-15 4 15,0 12-2-15,0-12 3 0,1 10-2 0,-1-10 0 16,1 15-4-16,-1-15 5 0,0 9-2 0,0-9 0 16,0 12-1-16,0-12 0 0,-1 14 0 0,1-14-1 15,0 13 2-15,0-13-2 0,-1 11 0 0,1-11 4 16,0 14-4-16,0-14 5 0,0 13-4 0,0-13 3 16,1 13-4-16,-1-13 3 0,1 12-2 0,-1-12 2 0,2 11-2 15,-2-11 3-15,0 0-4 0,3 11 3 16,-3-11-1-16,0 0 0 0,1 11 1 0,-1-11-1 15,0 0 6-15,0 0 2 0,0 0 0 0,0 0 2 0,0 0-2 16,0 12 2-16,0-12-1 0,0 0 0 0,0 0-1 16,0 0-1-16,0 0-4 0,0 0 5 0,0 0-5 15,0 0 0-15,-4 12 0 0,4-12 0 0,0 0-2 16,0 0 1-16,-3 11 1 0,3-11 0 0,-4 8-4 16,4-8-1-16,0 0 1 0,-8 15 0 0,8-15-2 15,-4 8 3-15,4-8-2 0,-3 8-2 0,3-8 4 16,0 0 1-16,-6 12-3 0,6-12-1 0,0 0-6 15,-5 10 7-15,5-10-2 0,-3 9 0 0,3-9 2 16,0 0 1-16,-1 11 2 0,1-11-3 0,-6 8-4 16,6-8 4-16,0 0-3 0,-5 11 4 0,5-11-4 15,0 0 2-15,-6 6-1 0,6-6 3 0,0 0-2 16,0 0-1-16,0 0 5 0,0 0 2 0,0 0-3 16,0 0 5-16,0 0 4 0,0 0 2 0,0 0 4 0,0 0-9 15,0 0 5-15,0 0-4 0,0 0 4 0,0 0 2 16,0 0-6-16,0 0 0 0,0 0 4 15,0 0-11-15,0 0 8 0,0 0-7 0,0 0 1 0,0 0-4 16,0 0-1-16,0 0 2 0,0 0-2 0,0 0-5 16,0 0-10-16,0 0-11 0,0 0-13 0,0 0-13 15,0 0-24-15,0 0-23 0,0 0-26 0,0 0-31 16,0 0-28-16,0 0-19 0,0 0-61 0,0 0-161 16,0 0-459-16,0 0 203 0</inkml:trace>
</inkml:ink>
</file>

<file path=ppt/ink/ink435.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in"/>
          <inkml:channel name="T" type="integer" max="2.14748E9" units="dev"/>
        </inkml:traceFormat>
        <inkml:channelProperties>
          <inkml:channelProperty channel="X" name="resolution" value="393.73947" units="1/cm"/>
          <inkml:channelProperty channel="Y" name="resolution" value="393.73947" units="1/cm"/>
          <inkml:channelProperty channel="F" name="resolution" value="249.9771" units="1/in"/>
          <inkml:channelProperty channel="T" name="resolution" value="1" units="1/dev"/>
        </inkml:channelProperties>
      </inkml:inkSource>
      <inkml:timestamp xml:id="ts0" timeString="2023-08-11T05:35:42.260"/>
    </inkml:context>
    <inkml:brush xml:id="br0">
      <inkml:brushProperty name="width" value="0.04667" units="cm"/>
      <inkml:brushProperty name="height" value="0.04667" units="cm"/>
      <inkml:brushProperty name="color" value="#3165BB"/>
      <inkml:brushProperty name="fitToCurve" value="1"/>
    </inkml:brush>
  </inkml:definitions>
  <inkml:trace contextRef="#ctx0" brushRef="#br0">0 112 24 0,'13'-2'116'16,"-13"2"-6"-16,0 0-10 0,0 0-12 0,0 0-8 15,0 0-4-15,14 0-6 0,-14 0-8 0,0 0 0 16,13-4-9-16,-13 4 1 0,0 0-4 0,14-1 5 16,-14 1-5-16,10-1 3 0,-10 1-5 0,18 0-5 15,-18 0-4-15,25-1 1 0,-10 1-7 0,-1 0 6 16,1 1 1-16,-4-1-6 0,3 0 1 0,2-1 0 16,-2-2 0-16,1 3-2 0,-15 0 2 0,21 0-3 15,-10 3-6-15,4-6 1 0,-15 3 4 0,24 3-2 16,-9-6 2-16,0 6-4 0,-3-3 2 0,3-3-4 15,1 3-4-15,-2 0 2 0,1 0-3 0,0 0 0 16,-15 0-2-16,23 0 2 0,-14 3 0 0,-9-3 2 0,27-3-3 16,-15 6 1-16,-1-3-3 0,-11 0 0 15,17-3-2-15,-6 6 2 0,-11-3-5 0,21 0 4 0,-21 0-5 16,19 0-1-16,-19 0-1 0,21 0 3 0,-10 0-7 16,-11 0-1-16,19 0 4 0,-19 0-2 0,18 0-1 15,-8 0-3-15,-10 0 2 0,20 0 2 0,-13 1-5 16,-7-1 4-16,14 1 2 0,-14-1-4 0,14 1 0 15,-14-1 4-15,12 0-2 0,-12 0 1 0,14 4 1 16,-14-4 1-16,12 0 1 0,-12 0 1 0,0 0 2 16,16 0-6-16,-16 0 1 0,14 2 3 0,-14-2 0 15,13 4-3-15,-13-4 4 0,16 1-5 0,-7 2 5 16,-9-3 2-16,21 1-4 0,-9-1 9 0,-12 0 1 16,20-1-4-16,-6 2 5 0,0 1 1 0,2-2 3 0,-5 0-3 15,5-2-1-15,-16 2-1 0,21 0-1 16,-9-1 1-16,-12 1-3 0,21-3-1 0,-9 3-2 15,-12 0-3-15,15 3 0 0,-15-3 0 0,15 0-5 0,-15 0 6 16,13 0-3-16,-13 0-1 0,13 0 0 0,-13 0-5 16,12 0 1-16,-12 0 2 0,12 1 0 0,-12-1-2 15,14 2 1-15,-14-2-2 0,13 0 0 0,-13 0 3 16,17 4-4-16,-7-4 0 0,-10 0 4 0,15 1-4 16,-5 1 3-16,-10-2-6 0,17 1 3 0,-17-1 0 15,22 0-4-15,-13-1 3 0,-9 1 0 0,18 0 0 16,-9-2 6-16,-9 2-3 0,15 0 0 0,-15 0-2 15,16 0 0-15,-16 0-1 0,11-4 3 0,-11 4 0 16,13-1 0-16,-13 1-1 0,13-6 2 0,-13 6-3 0,11-1 0 16,-11 1 0-16,0 0 2 0,15-6-2 0,-15 6-1 15,0 0 1-15,12-5 0 0,-12 5 1 16,9-1-2-16,-9 1 0 0,12-4 5 0,-12 4-6 0,13-3 0 16,-13 3-1-16,12-4 0 0,-12 4 4 15,9-3 2-15,-9 3-5 0,13-4 5 0,-13 4-5 0,17-4 2 16,-8 3-4-16,-9 1 3 0,18-2 1 0,-18 2-7 15,19-4 6-15,-12 2 2 0,-7 2-4 0,15-5 4 16,-15 5-2-16,17-2 1 0,-17 2-1 0,13-2 5 16,-13 2 2-16,11-3 2 0,-11 3 2 0,13-4 4 15,-13 4 2-15,10-6-3 0,-10 6 2 0,11-1 1 16,-11 1-2-16,0 0 3 0,15-6-5 0,-15 6 3 16,0 0-4-16,9-2 3 0,-9 2-2 0,0 0-2 0,0 0 0 15,13-3-1-15,-13 3 0 0,8-4-2 16,-8 4 0-16,12-4-1 0,-12 4 1 0,13-4-2 15,-13 4-1-15,12-3 5 0,-3 1-5 0,-9 2-1 0,13-2-1 16,-13 2 1-16,14-3-1 0,-14 3 4 0,12-2-5 16,-12 2 3-16,13-3-2 0,-13 3 1 15,12-1-1-15,-12 1 1 0,0 0-1 0,10-3-3 16,-10 3 6-16,0 0 1 0,12-3-3 0,-12 3 3 0,0 0-2 16,0 0-3-16,12-4 2 0,-12 4 4 0,0 0-5 15,9-3 4-15,-9 3-6 0,0 0 5 0,0 0-3 16,0 0-3-16,0 0 5 0,18 2-4 0,-18-2 1 15,0 0 0-15,0 0-2 0,0 0 2 16,18 1-2-16,-18-1 1 0,9 0 2 0,-9 0-3 0,0 0 1 16,0 0-1-16,0 0-2 0,15 4 4 0,-15-4-2 15,0 0 2-15,0 0-2 0,9 3-2 0,-9-3 1 16,0 0 6-16,0 0-2 0,0 0 1 0,9 3 1 16,-9-3 1-16,0 0-1 0,0 0 6 0,0 0-4 15,0 0 3-15,0 0-3 0,0 0 3 0,15 0 2 16,-15 0 2-16,0 0-3 0,0 0 5 0,0 0-2 15,0 0 4-15,0 0-4 0,0 0 0 0,13 0 0 16,-13 0-5-16,0 0-2 0,0 0 7 0,0 0-5 0,0 0-1 16,0 0-13-16,0 0-18 0,0 0-23 15,0 0-31-15,0 0-43 0,0 0-48 0,0 0-84 0,0 0-215 16,-37-6-507-16,37 6 225 0</inkml:trace>
</inkml:ink>
</file>

<file path=ppt/ink/ink436.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in"/>
          <inkml:channel name="T" type="integer" max="2.14748E9" units="dev"/>
        </inkml:traceFormat>
        <inkml:channelProperties>
          <inkml:channelProperty channel="X" name="resolution" value="393.73947" units="1/cm"/>
          <inkml:channelProperty channel="Y" name="resolution" value="393.73947" units="1/cm"/>
          <inkml:channelProperty channel="F" name="resolution" value="249.9771" units="1/in"/>
          <inkml:channelProperty channel="T" name="resolution" value="1" units="1/dev"/>
        </inkml:channelProperties>
      </inkml:inkSource>
      <inkml:timestamp xml:id="ts0" timeString="2023-08-11T05:35:48.219"/>
    </inkml:context>
    <inkml:brush xml:id="br0">
      <inkml:brushProperty name="width" value="0.04667" units="cm"/>
      <inkml:brushProperty name="height" value="0.04667" units="cm"/>
      <inkml:brushProperty name="color" value="#3165BB"/>
      <inkml:brushProperty name="fitToCurve" value="1"/>
    </inkml:brush>
  </inkml:definitions>
  <inkml:trace contextRef="#ctx0" brushRef="#br0">473 36 123 0,'0'0'123'15,"3"-8"-1"-15,-3 8-8 0,0 0-5 0,0 0-12 0,0 0-3 16,6-7-2-16,-6 7-4 0,0 0 1 0,0 0-7 16,0 0 1-16,0 0-6 0,0 0-7 15,0 0 1-15,0 0-3 0,0 0-2 0,0 0-4 0,1-11-7 16,-1 11 3-16,0 0-3 0,0 0-1 0,0 0-5 15,0 0-3-15,0 0-3 0,0 0-3 16,0 0-7-16,0 0-3 0,0 0-3 0,-15-10-4 0,15 10-4 16,0 0-2-16,-19 3 0 0,19-3-4 0,-15 3-4 15,15-3 4-15,-21 8-2 0,8-6 2 0,-1-1-8 16,-2 3 3-16,5-1 0 0,11-3-4 0,-19 7 2 16,9-4-2-16,-1 2-2 0,-4-3 0 0,2 3 5 15,4 0-3-15,0 0-4 0,-3-2 4 0,2 1-2 16,1 2 1-16,-2-3-2 0,11-3-1 0,-15 6 2 15,9-1-2-15,6-5-2 0,-9 7 3 0,9-7 1 16,-7 8-2-16,7-8 3 0,-6 6-4 0,6-6 0 16,-6 10 2-16,6-10 1 0,-5 11-2 0,5-11 0 15,-3 10 0-15,3-10 0 0,-3 11 1 0,3-11-2 16,0 0-1-16,5 15-1 0,-5-15 5 0,0 0-1 16,1 15 1-16,-1-15 1 0,5 8-2 0,-5-8-2 0,6 8-2 15,-6-8 4-15,9 6 0 0,-3 2 4 16,-6-8-4-16,12 3 1 0,-5 1-10 0,-7-4 10 0,14 3 1 15,-4 1-3-15,-10-4 2 0,16 3-2 0,-8 0 1 16,2 1 1-16,1-1-2 0,-11-3 0 0,18 4 1 16,-8-3-7-16,1 0 7 0,-11-1 3 0,17 5-1 15,-9-5-3-15,-8 0 4 0,18 2-6 0,-9 0 3 16,-9-2 2-16,15 2-4 0,-6-1 4 0,-9-1-4 16,13 0 0-16,-13 0 1 0,0 0-4 0,16 2 4 15,-16-2 3-15,0 0-1 0,12 0-3 0,-12 0 3 16,0 0-2-16,12 4-3 0,-12-4 2 0,0 0 4 15,9 4-5-15,-9-4 4 0,0 0-1 0,11 3 2 16,-11-3-6-16,0 0 0 0,9 6 0 0,-9-6 3 0,7 5-3 16,-7-5 4-16,6 7-6 0,-6-7 6 0,0 0-4 15,6 8 2-15,-6-8 3 0,6 6-3 16,-6-6 0-16,0 0 0 0,3 10 3 0,-3-10-1 0,0 0-3 16,0 0 2-16,4 11 2 0,-4-11-2 0,0 0-3 15,0 0 6-15,-6 15-3 0,6-15 0 0,0 0 2 16,-5 13-1-16,5-13-1 0,-3 11 2 0,3-11-1 15,-9 10 0-15,9-10 3 0,-5 8-5 0,5-8 3 16,-9 10-1-16,9-10-2 0,-7 10 3 0,7-10-2 16,-9 11 0-16,4-8 3 0,-1 4-6 0,6-7 5 0,-9 10-2 15,3-4 3-15,6-6-1 0,-12 15 0 16,7-11-1-16,5-4-3 0,-11 14 2 0,5-9 0 16,-4-1 0-16,2 3 0 0,1-2-1 0,-2 1 4 15,0-2-2-15,-5 3-2 0,5-3 1 0,2-1 4 16,7-3-1-16,-19 7-2 0,8-3 0 0,2-1 1 15,9-3-3-15,-19 4 6 0,10-4 3 0,9 0-4 16,-21-4 8-16,21 4 1 0,-22-4 4 0,13 1 8 0,-2 0-5 16,2-2 1-16,-3-1 0 0,-1-4 8 0,1 3-2 15,-1-1-5-15,4-2-1 0,1 3 1 0,-2-4 2 16,1-2 1-16,-2 7-3 0,4-1 0 0,1-1-3 16,1 0-7-16,-5 0 2 0,1 3-1 0,0-2-5 15,9 7 4-15,-16-10-4 0,10 7-1 0,6 3-13 16,-9-5-15-16,9 5-14 0,0 0-1 0,0 0-18 15,0 0-16-15,0 0-16 0,-20 11-28 0,20-11-13 16,-3 12-31-16,3-12-195 0,0 0-380 0,11 16 169 16</inkml:trace>
</inkml:ink>
</file>

<file path=ppt/ink/ink437.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in"/>
          <inkml:channel name="T" type="integer" max="2.14748E9" units="dev"/>
        </inkml:traceFormat>
        <inkml:channelProperties>
          <inkml:channelProperty channel="X" name="resolution" value="393.73947" units="1/cm"/>
          <inkml:channelProperty channel="Y" name="resolution" value="393.73947" units="1/cm"/>
          <inkml:channelProperty channel="F" name="resolution" value="249.9771" units="1/in"/>
          <inkml:channelProperty channel="T" name="resolution" value="1" units="1/dev"/>
        </inkml:channelProperties>
      </inkml:inkSource>
      <inkml:timestamp xml:id="ts0" timeString="2023-08-11T05:36:02.626"/>
    </inkml:context>
    <inkml:brush xml:id="br0">
      <inkml:brushProperty name="width" value="0.04667" units="cm"/>
      <inkml:brushProperty name="height" value="0.04667" units="cm"/>
      <inkml:brushProperty name="color" value="#3165BB"/>
      <inkml:brushProperty name="fitToCurve" value="1"/>
    </inkml:brush>
  </inkml:definitions>
  <inkml:trace contextRef="#ctx0" brushRef="#br0">-4 47 116 0,'-11'-7'134'15,"11"7"-14"-15,0 0-13 0,0 0-6 0,0 0-16 16,0 0 0-16,0 0-7 0,0 0-8 0,0 0-4 15,0 0-1-15,23-13-1 0,-23 13-9 0,0 0-2 16,0 0-4-16,7-5-5 0,-7 5-8 0,0 0 6 16,0 0-14-16,8-7 3 0,-8 7-3 0,0 0-4 15,0 0-2-15,11-1 3 0,-11 1-10 0,0 0 4 16,15 0-3-16,-15 0 2 0,0 0-4 0,20 1 2 0,-20-1-4 16,15 0-1-16,-15 0-5 0,19 0 4 0,-10 3 0 15,-9-3-2-15,19 0 1 0,-7 0 7 0,-12 0-10 16,24 0 7-16,-13 0-1 0,5-3-9 0,0 3 8 15,-2 0-1-15,4 0-14 0,-3 0 15 0,3 0-8 16,-5 3 5-16,3-6-3 0,1 3 0 0,-2 3 1 16,0-6-4-16,1 6-4 0,0-3 5 0,1-3-4 15,-2 3 5-15,0 0-4 0,1 0 4 0,-1 3-1 16,3-3 1-16,-2-3-3 0,2 3 0 0,-1 0 1 16,1 0-2-16,1 0 3 0,-3 0 0 0,1-1-11 15,-1 1 8-15,4 0 0 0,-1-3-8 0,0 6 11 16,1-3-5-16,-1 0 3 0,6 0-1 0,-5 0-1 15,-1 0 5-15,-4 1-2 0,6-1 3 0,-3 0-8 0,1 0 5 16,-1 3 3-16,8-2-5 0,0 0 0 16,-6-1 3-16,5 0-7 0,-5 2 3 0,0-2 3 15,0 1 2-15,-1 1-3 0,1-2 1 0,2 0-3 0,-6 2 2 16,7-2 3-16,-4 0-6 0,-3 2 2 0,1-2 1 16,-1 0 0-16,4 0-1 0,-2 1 0 0,-3-1 0 15,1 3-2-15,-1-3 2 0,1 0 4 0,1 1 0 16,-2-1-3-16,1 0-5 0,-3 1 4 0,4-1 5 15,-4 0-10-15,1 1 3 0,-14-1 4 16,25 0-7-16,-18 0 6 0,5 4 2 0,-12-4-4 0,23 0 0 16,-13 0 1-16,-10 0-2 0,20 0 3 0,-11 0 0 15,-9 0-6-15,23 0 7 0,-14 3-4 0,-9-3 2 0,20 0 0 16,-13 3 4-16,-7-3-10 0,20 1 6 0,-11 2-1 16,1-3 1-16,-10 0 1 0,21 0-3 15,-8 1 4-15,-13-1-1 0,20 0 0 0,-7 2-2 0,0-1 1 16,1-2 2-16,-14 1-6 0,28-2 2 0,-16 2 4 15,5-1-1-15,-3 1-2 0,4 0 1 0,-1-4 0 16,-1 4-4-16,1-1 5 0,-4-1 3 0,2-1-2 16,3 3-5-16,0-4 1 0,1 3 1 0,-2-1 0 15,2-1 2-15,0 2-5 0,1-1 8 0,-1 0-3 16,-3 0-5-16,4 2 5 0,-1-1-2 0,1-1 2 16,-4 2-2-16,3-1 3 0,-2 1-4 0,-1-1-3 15,4 1 3-15,3 0 1 0,-2 1 1 0,-3-1 3 16,0 0-3-16,-1 1 0 0,2 1 0 0,-3-1-1 15,1-1 1-15,-1 0 1 0,4 0-1 0,-4 2 0 16,0-2 2-16,4 0 1 0,-5 2-2 0,3-4 2 16,-1 4 1-16,0-2-13 0,2 0 10 0,1 2-19 0,-1-2 24 15,-3 0-10-15,4 0 3 0,-1-2 1 0,1 2 0 16,-1 0-1-16,0-2 1 0,2 2-4 0,-1-2-3 16,5 2 0-16,-6 0 8 0,1-1-12 0,-1-1 9 15,1 1 0-15,2 0 2 0,-3-2-3 0,1 2-4 16,-1 1 5-16,2-5 2 0,-5 5 7 0,7-4-4 15,-4 4-4-15,1-1 4 0,-1 0 1 0,0 1-3 16,-2-2-1-16,2 2 2 0,-4 0-4 0,6 0 7 16,-2 0-6-16,1 0 0 0,-1 2 1 0,-3-2 3 15,-1 0 2-15,5 0-4 0,-4 1-5 0,4 0 5 16,-1 3-1-16,0-4-2 0,-5 2-2 0,5 1 8 16,4-2-2-16,-7-1-6 0,0 4 0 0,4-3 4 0,7 1 3 15,-2-1-3-15,0 1 2 0,-2 0 0 16,-4 0-2-16,8-2-3 0,-2 1-2 0,-1 2-12 0,-2-1 20 15,-5-1-2-15,5 3-2 0,-2-4-7 0,8 3 8 16,-4-1 3-16,1-2-3 0,1 0 0 0,-3 1 2 16,3-1-6-16,-1 1 0 0,2 2 4 0,-8-3-3 15,7 1-4-15,1 1 10 0,-8-2-5 0,6 0 3 16,4 1-2-16,-3-1 1 0,-3 3-1 0,2-6 2 16,2 3-1-16,-2 0-2 0,1 0-1 0,1-1 3 15,-11 1 0-15,6 0 2 0,-2-2-2 0,7 4 3 16,-2-2-2-16,3-2 2 0,-8 1-4 0,6-2-4 15,-6 3 3-15,7 0 0 0,-6 0 0 0,5-1 1 16,0 2 4-16,-7-3-4 0,1 2-6 0,-1 0 11 16,8-2-1-16,-8 2 2 0,7 2-4 0,-3-4-5 15,3 2 9-15,-7 0-4 0,1-3-2 0,2 3-2 16,-3 0 4-16,1 0-4 0,1 0 2 0,-2 0 2 0,2 0 1 16,-2 0-2-16,1 0-1 0,0 0 2 15,0 0 0-15,-1 0-5 0,1 3 3 0,-1-3 0 0,0 2 4 16,-2-2-3-16,2 0 1 0,1 1-2 0,5-1 4 15,-9 0 0-15,7 1-3 0,1 2-2 0,-5-3 3 16,3 1 2-16,-4-1-4 0,3 0 1 0,4 2-4 16,1-1 9-16,-2-1-5 0,1 0 2 0,0 4-4 15,-1-4 3-15,-4 0-2 0,2 0-3 0,-3 2 3 16,1-2 1-16,-1 0 2 0,7 0-4 0,-3 4 0 16,-3-4 2-16,-1 0-1 0,1 0 0 0,5 1 1 15,-6 1-5-15,1-2 8 0,2-2-3 0,-3 4 3 16,2-2 0-16,-1 4-3 0,-1-4 0 0,1 0 2 15,-1 0-6-15,0 5 3 0,-1-4-5 0,0-1 10 16,0 4-7-16,0-3 4 0,1 1-4 0,7-2 1 0,-7 1 4 16,0 2-4-16,1-2-6 0,-1 1 8 15,1-1 4-15,-3 2-4 0,3-2 3 0,-1-1-2 0,-4 3-1 16,6-3-1-16,-2 1-2 0,-1 1 3 0,-1-2 0 16,2 0 4-16,0 0-8 0,1 0 4 0,-4 4 1 15,1-4 0-15,2 0-7 0,3 1 6 0,-2-1-2 16,-1 2 4-16,-1-2-2 0,2 0-2 0,-3 0 2 15,3 4 8-15,-1-4-8 0,7 0 4 0,-7 0-7 16,0 2 4-16,2 2 2 0,-3-4-6 0,0-2 3 16,0 2-1-16,1-2 0 0,1 4 1 0,-1 0-3 15,0-2 3-15,-4 1 3 0,3-1-1 0,-3 0-11 16,3 0 9-16,-2 0 1 0,-1 0 2 0,3 0-3 16,0 3 3-16,-3-3-6 0,3 0 0 0,-3 0 0 0,3 1 8 15,-3 1-2-15,0-2 3 0,3 0-6 16,-4 0 0-16,1 1 0 0,2-1 0 0,-2 0-17 0,0 0 21 15,-2 0-5-15,0 3 1 0,5-3-3 0,-3 1-4 16,2-2 7-16,2 2 2 0,-3-2 1 16,2 2-6-16,8-1 3 0,-5 2 2 0,-2-2 0 0,5 0 0 15,-5 0-4-15,1 0 0 0,-1 0 3 0,0 0 0 16,2 0-10-16,-1 0 14 0,-1 0-8 0,0 0 5 16,8 0-4-16,-7 0 2 0,5 0 5 0,-1 0-2 15,-5 0-3-15,1 0 0 0,1 0 0 0,1 0 2 16,-3-2-4-16,5 2 2 0,-4-1 0 0,-1 2-2 15,6-2 6-15,-5 1-5 0,-1 0 1 0,0-3-2 16,5 3 2-16,-1 3-1 0,-5-3-3 0,1 1 3 16,6-1 0-16,-5 2 7 0,-1-2-7 0,0 0-1 0,1 4-1 15,-1-3 4-15,-2-1-1 0,2 1-3 0,0 1-12 16,1 1 17-16,-2-3-4 0,-2 0 6 0,3 0-1 16,1 0-3-16,-2 2-1 0,0 1-1 0,0-2 4 15,-1 0-5-15,3 2 2 0,-1-6 9 0,-1 6-14 16,2-2 6-16,-1 1 4 0,-1 0-1 0,3 0-3 15,1-1 0-15,-3 1-2 0,1-2 7 0,7 1-4 16,-8 2-8-16,8-2 10 0,-8-1-5 0,1 0-1 16,1 0 5-16,-4 0-1 0,4 1 0 0,-1 1 3 15,-1-2-6-15,2 3 1 0,-2-3 1 0,-1 0 4 16,-1 0-1-16,4 0-3 0,-2 4 2 0,2-3-2 16,-3-1-1-16,1 1 2 0,2-1 0 0,-2 2-5 15,2 0 4-15,-1-1-2 0,-1 1 4 0,2-2 1 16,6 2-6-16,-2-2-10 0,-5 1 12 0,5-1 4 15,2 2 0-15,0 1-6 0,-2-3 5 0,-1 1-4 16,1-1 2-16,-1 3 2 0,-3 0-4 0,4-6-1 0,-1 7 6 16,-5-2-1-16,4-1-2 0,-7-1 2 0,5 3-1 15,1-1-4-15,-4 0 9 0,8-1-3 0,-7-1-2 16,1 2-3-16,0 0 2 0,0 1 1 0,-2-3-1 16,1 3-1-16,-1-2 5 0,10 0-6 0,-11 2 2 15,1-1 2-15,1-2-4 0,-3 0 2 0,2 3-1 16,3-3-1-16,-1 2 4 0,-1-2-8 0,-3 1 5 15,2-1 2-15,2 1 1 0,1 2-1 0,-2-3 2 16,6 1-1-16,1 1-1 0,-7-1-2 0,5-1 3 16,-3 3-6-16,-3-2-1 0,3 1 8 0,2-2-6 0,-2 4 9 15,2-4-2-15,3 0-4 0,-3 0-1 16,1 0-3-16,1 1 4 0,2 1-3 0,-2 0 4 16,1 0 1-16,-1-2 1 0,-1 4-2 0,3-4-2 15,0 1 3-15,-2 0 0 0,-6 0-4 0,8-1 0 16,-2 0 7-16,2 4-5 0,-1-4-2 0,-1 2 1 15,3-1-7-15,-5-2 9 0,-1 2-4 0,5-1 1 16,-8 0 0-16,5 3 0 0,-4-2 2 0,6-1 6 0,-6 0-7 16,1 3 1-16,-2-3 3 0,0 0-10 0,1 3 10 15,-1-3 3-15,2 0-7 0,-1 0 1 0,-1 0-13 16,0 0 19-16,1 0-7 0,-1 1 8 0,0-1-4 16,-1 0 0-16,8 0-1 0,-8 0-3 0,-2 3 0 15,2-3 3-15,1 0 0 0,-1 0 0 0,-1-3-6 16,2 3 7-16,-1 3 0 0,3-3-4 0,-2 0 2 15,2-3 2-15,-2 3-3 0,4 3 3 0,-4-6-8 16,8 2 4-16,-8 1-9 0,1 0 10 0,1 1-1 16,4-1 2-16,-6 0-5 0,2 0 8 0,-1 0-2 15,7 0-3-15,-4-3 1 0,-3 3 0 0,4 2 2 16,-2-2-3-16,-4-2 1 0,7 2 4 0,-4 0-2 16,1-1-2-16,-4-2-3 0,5 3 4 0,1 0 1 0,1 0-2 15,-6 0 2-15,2 0-2 0,3 0-4 16,1 0 9-16,-4-1-8 0,3 1 5 0,-6 0-5 0,3 0 3 15,-2-3 4-15,1 3 1 0,5 0-6 16,-4 3-2-16,-2-3-10 0,2 0 16 0,0 0-6 0,3 0 5 16,-3 0 0-16,-2 0-3 0,4 0 1 0,3-3 0 15,-6 6-2-15,7-3 1 0,-8 0-2 0,3 0 6 16,-1 0-3-16,-1 0-3 0,-2 0 6 0,1 0 0 16,6-3 2-16,-5 3-8 0,-1-1 1 0,7 1 5 15,-7 0-2-15,5 0 3 0,-5 0-2 0,1-2-1 16,0 2-5-16,6 0 2 0,-1 0 2 0,-7 0-2 15,9 0 2-15,-8 0-6 0,-1 0 7 0,2-4-1 16,5 3 2-16,-6 1-1 0,1-1-1 0,5 0 1 0,-6 1-1 16,-1 0 3-16,5-4-5 0,-7 4 1 15,2-2 3-15,-2 0-2 0,4 0 1 0,-1 2 2 16,1-1-4-16,-1 1 6 0,0-3-5 0,-1 3-4 16,0-1 4-16,2-1-3 0,-3 2-5 0,4-1 11 15,-3 1 2-15,-1 0-6 0,2-3-1 0,-1 2 4 0,1 2 2 16,-2-2 1-16,2 1-7 0,-1 0 2 0,0 0-3 15,-2 0 6-15,4 0 2 0,-2 0-4 0,1 0-11 16,-1 0 16-16,0 0-3 0,3 1-5 0,-4 2 3 16,4-6-11-16,6 6 15 0,-6-3 2 0,3-3-5 15,-5 6 2-15,1-3-2 0,1 0 3 0,1-3-3 16,3 6-3-16,-4-3 4 0,0 0-2 0,3 1 1 16,-3-1-1-16,-2 2-4 0,7-2 4 0,-7 0-2 15,5 1 1-15,-6-1-2 0,3-1 3 0,-2 1-2 16,2 1 2-16,-2-1-1 0,1 0 1 0,-1 0-6 15,0-1 6-15,1-1-2 0,1 2 4 0,-3 0-5 16,1 0 2-16,-1 0-4 0,0 0 5 0,-3 0-2 16,3 0 1-16,-1-1-1 0,1 1 4 0,0 1-4 15,0-2 2-15,-4-2-4 0,2 3 7 0,2 3-6 16,-3-6 5-16,-2 6-3 0,4-3 3 0,-4 0-12 0,2 0 15 16,-3 0-5-16,-2 1 3 0,-10-1 1 15,24-1 2-15,-9 1-3 0,-3 0 3 0,-12 0-1 16,19 0-1-16,-19 0 3 0,18 0 1 0,-7 0-2 0,-11 0 1 15,16 0-1-15,-16 0-1 0,14 0-2 0,-14 0 1 16,10-3-3-16,-10 3 1 0,0 0 2 0,0 0-11 16,0 0-20-16,16 3-12 0,-16-3-12 0,0 0-35 15,0 0-56-15,0 0-109 0,0 0-271 0,0 0 121 16</inkml:trace>
</inkml:ink>
</file>

<file path=ppt/ink/ink438.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in"/>
          <inkml:channel name="T" type="integer" max="2.14748E9" units="dev"/>
        </inkml:traceFormat>
        <inkml:channelProperties>
          <inkml:channelProperty channel="X" name="resolution" value="393.73947" units="1/cm"/>
          <inkml:channelProperty channel="Y" name="resolution" value="393.73947" units="1/cm"/>
          <inkml:channelProperty channel="F" name="resolution" value="249.9771" units="1/in"/>
          <inkml:channelProperty channel="T" name="resolution" value="1" units="1/dev"/>
        </inkml:channelProperties>
      </inkml:inkSource>
      <inkml:timestamp xml:id="ts0" timeString="2023-08-11T05:36:05.140"/>
    </inkml:context>
    <inkml:brush xml:id="br0">
      <inkml:brushProperty name="width" value="0.04667" units="cm"/>
      <inkml:brushProperty name="height" value="0.04667" units="cm"/>
      <inkml:brushProperty name="color" value="#3165BB"/>
      <inkml:brushProperty name="fitToCurve" value="1"/>
    </inkml:brush>
  </inkml:definitions>
  <inkml:trace contextRef="#ctx0" brushRef="#br0">0 0 88 0,'0'0'174'0,"0"0"-9"0,0 0-14 16,0 0-6-16,0 0-14 0,0 0-9 0,0 0-12 16,0 0-11-16,0 0-11 0,0 0-4 0,0 0-6 15,0 0-12-15,0 0-8 0,0 0-5 0,0 0-7 16,0 0-4-16,0 0-7 0,0 0-1 0,0 0-1 16,0 0-7-16,0 0 0 0,0 0-2 0,0 0-2 15,0 0 1-15,4 16-5 0,-4-16 0 0,0 0-7 16,0 12 4-16,0-12-2 0,0 0-4 0,2 14 0 15,-2-14-1-15,1 10 0 0,-1-10 0 0,0 0-5 16,6 15 3-16,-6-15-2 0,5 13 3 0,-5-13 0 0,3 9-1 16,1-2-15-16,-4-7 16 0,4 11-3 0,-4-11-3 15,0 0 6-15,3 13-11 0,-3-13 6 0,2 11 3 16,-2-11-2-16,3 12-3 0,-3-12 4 0,1 11-1 16,-1-11 0-16,0 17 4 0,0-17-8 0,2 14-1 15,-2-14 5-15,0 14-1 0,0-14-2 0,0 14-1 16,0-14 4-16,-2 13-5 0,2-13 1 0,0 18 1 15,0-18 1-15,2 17 0 0,-2-10-2 0,0-7 1 16,0 18 3-16,3-8-8 0,-3-10 10 0,0 18-10 16,0-7 4-16,1-1 5 0,-1 3-3 0,2-4-2 15,-1 4-2-15,4 1 5 0,-1-4-10 0,-1 5 9 16,2-5-3-16,-2 1 3 0,1 1-1 0,2-3-2 16,-4 1 1-16,2 0 0 0,2 1 1 0,-3-4 4 15,-1 3-4-15,-2-10 3 0,6 18-3 0,-3-11 3 16,0 0-3-16,-3-7 5 0,6 18-7 0,-5-6 12 15,-1-12-2-15,6 16 9 0,-5-7 0 0,2 2 1 16,-1 0-4-16,-2-11-3 0,0 18 4 0,4-5-4 0,-1-2-1 16,2-2-2-16,-2 7 2 0,1-4 2 0,2 2-4 15,-4 1 1-15,2 1-4 0,-1-3 2 0,3 0 2 16,-4 3-3-16,4-3 5 0,-2 3-2 0,2-2-2 16,2 0 5-16,-4-1 0 0,3 0-4 0,-4 2 1 15,2-4-4-15,-2 4 4 0,1-4-11 0,1 2 9 16,-2 0 0-16,-2 2-2 0,4-5-1 0,-4 4-1 15,2-2 1-15,-7 0 3 0,5 2-5 0,-1 0 2 16,0 0-3-16,-3 0 1 0,3-3 2 0,0 3-10 16,-3-2 5-16,3 3 4 0,-1-1-2 0,1 0-1 0,0 0 0 15,0 1-5-15,1-5 8 0,-1 7 1 16,0-9-3-16,3 7 3 0,-1-4-6 0,-2 1 5 16,1 2-3-16,2 2 3 0,-3-5-5 0,2 2 4 0,-1 3 0 15,1 1-2-15,-2-4-5 0,3-2 9 0,-3 2-2 16,1 5-1-16,-2-5-2 0,2 3 0 0,1 0 2 15,-2-1 2-15,3 1-3 0,0-1-2 16,-3 2 1-16,0-2 1 0,4 0 3 0,-1 1-1 0,0-1-2 16,-1-2 0-16,-1 4 1 0,-1-2-3 0,3-1-1 15,0 3 2-15,-1-3 4 0,1 3-3 0,-2-3 2 16,1 1-2-16,-2 3-2 0,3-3 2 0,-2 1 1 16,2-3-1-16,0 4 4 0,-2 1-4 0,-1-4-5 15,2 4 6-15,1-3-4 0,-2 1 5 0,1-1-5 16,-1 4 2-16,4-4-1 0,-4 2-2 0,2-3 0 15,-1 0 0-15,-1 3 3 0,1-3-1 0,-2 1-2 16,0-1 5-16,3-1-3 0,-2 2 2 0,-1 0 3 16,0 1 2-16,0-5 0 0,0 6-1 0,2-3 0 15,2 3 1-15,-2-3-2 0,1-1 0 0,0 5-1 16,-2-3 4-16,2 2-4 0,-1-5-1 0,2 7 1 16,-2-7 0-16,-1 4 1 0,1-5-1 0,1 4-2 15,0 0 4-15,1-3-1 0,-2 3-2 0,-1-2 4 0,-1 1 1 16,0 1 2-16,0-15-2 0,0 22 5 0,0-7 1 15,3-4 3-15,-1 3-2 0,-4-1 0 16,2 4-1-16,2-5 0 0,-1-2 1 0,2 3-4 0,-1-2 0 16,-2 3 4-16,0-14-3 0,1 18 1 0,0-5 7 15,-1-3-5-15,0-10-2 0,3 25 2 0,-3-18 1 16,-3 8 0-16,3-15 3 0,0 20-4 0,0-9-4 16,0-11-2-16,0 20 4 0,3-9-4 0,-3-11 3 15,-4 18-5-15,3-8 3 0,1-10-2 0,0 20 0 16,0-20 4-16,0 19-6 0,-2-8 0 0,-2 1-2 15,-1-4 3-15,4 6-2 0,-1-2 0 0,-5 3 8 16,2 0-10-16,-2-2 2 0,1 2 3 0,0 0-2 16,0-3-4-16,3 0 4 0,-5 1-3 0,-2 5 0 15,4-5 2-15,-1 1-1 0,-1-2 3 0,1 0-1 0,1 2 2 16,0-3-1-16,1-1-1 0,1 5-3 16,-2-4 1-16,-2 2 2 0,-1-1-4 0,6-1 5 15,-3 1-4-15,-1 2 2 0,2-3-3 0,2-1 0 16,-2 2 3-16,-1-1 0 0,0 2-1 0,0-4 0 15,3 2-1-15,-3 0 2 0,1 0 0 0,2 0-1 16,-1 1 1-16,-1-2 1 0,2 4-2 0,2-3-2 16,-5 2 4-16,-2 2-3 0,4-1 2 0,-1 0-1 15,-1-2 2-15,5 3 0 0,-5-1-3 0,0-3 0 0,2 3-6 16,1-4 8-16,-3-1-4 0,4 4 3 0,-1-3-1 16,3-10 2-16,-4 17-1 0,2-6 2 15,-2 0 1-15,4-11 0 0,-3 20 1 0,0-10 1 16,0 4-1-16,0-3 0 0,3-11 1 0,-6 17 0 0,4-8-1 15,-1 3 0-15,0-2 2 0,2 4-2 16,-1-3 0-16,2-11 2 0,-3 18-2 0,2-11 1 16,1-7-3-16,-2 21-1 0,2-11 3 0,2 1-1 0,-2-11 1 15,0 26-3-15,1-17 1 0,-1 2-4 0,5 2 1 16,-7 1 5-16,4-4-3 0,2 3-3 0,-4-2 0 16,0-11 3-16,5 18 2 0,-1-11-4 15,-2 4 0-15,1-3 3 0,-3-8-4 0,6 20 1 0,-5-13 1 16,1 3 0-16,-1 0-3 0,-1-10 1 0,5 16-1 15,-5-7 2-15,4-1-2 0,-4-8 1 0,2 14 2 16,-2-14-5-16,3 13-2 0,-3-13 10 0,3 14-7 16,-2-6 4-16,-1-8-4 0,0 13 5 0,0-13-2 15,2 14-2-15,-2-14-1 0,3 14 1 0,-3-14-1 16,3 14 5-16,-2-7-3 0,-1-7-2 0,0 17-1 16,0-17 3-16,0 14-2 0,3-4 2 0,-3-10 3 15,0 12-1-15,0-12-3 0,0 16 0 0,2-8 1 16,-2-8-2-16,0 18 3 0,1-12 0 0,-1-6-3 15,0 18 4-15,3-11 1 0,-3-7 0 0,-3 21-8 16,3-21 7-16,3 15 0 0,-6-5-1 0,2-1-1 16,1-9 5-16,-5 17-5 0,5-17 3 0,3 18-3 15,-3-8 0-15,2-1 17 0,-2-9-2 0,-2 18 1 16,2-7-1-16,0-11-1 0,-4 18-2 0,4-9-1 16,-2 0 1-16,2-9-5 0,0 21 0 0,-1-12 3 15,1-9-1-15,0 16-2 0,0-16-2 0,0 14 3 0,-3-4-4 16,3-10 0-16,3 14 4 0,-2-4-3 15,-1-10 1-15,-1 14 2 0,1-14 0 0,-3 14 1 16,3-14-3-16,0 12 1 0,0-12-1 0,3 13-3 16,-3-13 2-16,-3 11 2 0,3-11-2 0,-2 11-2 15,2-11 4-15,0 0-2 0,-4 12 1 0,4-12 0 0,0 0 4 16,-2 11-8-16,2-11 3 0,0 0-1 0,0 0 2 16,-1 13-3-16,1-13 6 0,0 0-5 15,-2 10 0-15,2-10 2 0,0 0-1 0,0 0-2 16,-3 12 4-16,3-12 0 0,0 0-3 0,-1 11-1 0,1-11 3 15,0 0-3-15,-2 11 3 0,2-11-5 0,0 0 5 16,-6 8 1-16,6-8 2 0,0 0-6 16,-1 11-1-16,1-11 4 0,0 0 4 0,-5 12-6 15,5-12-1-15,-6 8 3 0,6-8-2 0,0 0 0 0,0 16 0 16,0-16 2-16,0 0 1 0,2 17 5 0,-2-17-7 16,3 14 0-16,-3-14-5 0,-3 10 5 0,3-10 2 15,0 15-2-15,0-15 2 0,-2 13-2 0,2-13 3 16,2 14-4-16,-2-14 1 0,3 14-1 0,-3-14 0 15,-3 13-1-15,3-13 2 0,3 12-1 0,-3-12-2 16,1 11 1-16,-1-11 3 0,-1 13 1 0,1-13 0 16,1 15-1-16,-1-15 4 0,5 9-5 0,-5-9 4 15,1 14 0-15,-1-14-1 0,0 14 0 0,0-14 3 16,0 18-3-16,0-18-2 0,-1 14 4 0,1-14-8 16,-3 14 3-16,3-14-1 0,-2 14 1 0,2-14 1 15,-1 13-4-15,1-13 9 0,-3 11-4 0,3-11 1 16,-2 14-5-16,2-14 6 0,-4 11-1 0,4-11 0 15,-2 10-3-15,2-10 2 0,0 0-2 0,2 15-1 16,-2-15 1-16,0 12 3 0,0-12 1 0,0 0-4 16,4 11 1-16,-4-11 0 0,0 0-1 0,0 0 6 15,2 12 1-15,-2-12-7 0,0 0 0 0,0 0 4 16,3 11-3-16,-3-11 0 0,0 0 0 0,0 0 3 16,0 0-4-16,0 0-1 0,0 0-2 0,6 6-1 15,-6-6 3-15,0 0-1 0,0 0-2 0,0 0 0 16,0 0 3-16,0 0-4 0,0 0 5 0,0 0-6 15,4 9 7-15,-4-9-3 0,0 0 0 0,0 0 0 16,0 0-3-16,0 0-3 0,9 4 7 0,-9-4 8 0,0 0-11 16,0 0-14-16,0 0-12 0,0 0-26 0,0 0-22 15,0 0-27-15,0 0-31 0,0 0-59 0,0 0-55 16,0 0-304-16,0 0-594 0,0 0 262 16</inkml:trace>
</inkml:ink>
</file>

<file path=ppt/ink/ink439.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in"/>
          <inkml:channel name="T" type="integer" max="2.14748E9" units="dev"/>
        </inkml:traceFormat>
        <inkml:channelProperties>
          <inkml:channelProperty channel="X" name="resolution" value="393.73947" units="1/cm"/>
          <inkml:channelProperty channel="Y" name="resolution" value="393.73947" units="1/cm"/>
          <inkml:channelProperty channel="F" name="resolution" value="249.9771" units="1/in"/>
          <inkml:channelProperty channel="T" name="resolution" value="1" units="1/dev"/>
        </inkml:channelProperties>
      </inkml:inkSource>
      <inkml:timestamp xml:id="ts0" timeString="2023-08-11T05:36:13.025"/>
    </inkml:context>
    <inkml:brush xml:id="br0">
      <inkml:brushProperty name="width" value="0.04667" units="cm"/>
      <inkml:brushProperty name="height" value="0.04667" units="cm"/>
      <inkml:brushProperty name="color" value="#3165BB"/>
      <inkml:brushProperty name="fitToCurve" value="1"/>
    </inkml:brush>
  </inkml:definitions>
  <inkml:trace contextRef="#ctx0" brushRef="#br0">10 17 67 0,'0'0'118'15,"9"-4"-14"-15,-9 4-18 0,0 0-6 16,0 0-2-16,0 0-11 0,11-2-2 0,-11 2-13 0,0 0 2 16,0 0-12-16,0 0 9 0,0 0 2 0,0 0 0 15,11-4-5-15,-11 4 12 0,0 0-2 0,0 0 1 16,0 0 6-16,0 0-1 0,0 0 3 0,0 0 0 15,0 0-5-15,0 0 3 0,0 0-5 0,0 0 2 16,0 0-1-16,0 0-5 0,0 0 0 0,0 0-4 16,0 0-2-16,0 0-2 0,0 0-3 0,0 0-3 15,0 0-3-15,0 0-7 0,0 0 1 0,0 0-7 16,0 0 1-16,4-7-2 0,-4 7 0 0,0 0-9 16,0 0 0-16,0 0-2 0,0 0 0 0,0 0-4 15,0 0-3-15,0 0-4 0,0 0 3 0,0 0 0 0,0 0 0 16,11 14 1-16,-11-14-3 0,0 0 1 15,4 14-2-15,-4-14 0 0,2 10-6 0,-2-10 11 16,1 17-2-16,-1-17 0 0,-3 14 3 0,3-14-2 0,0 13 4 16,0-13-3-16,-4 16-1 0,2-9-2 0,2-7 6 15,0 16-8-15,0-16 3 0,-4 15 2 0,4-5 0 16,0-10-2-16,-5 15-1 0,4-8-1 0,1-7 0 16,1 17-1-16,-1-17-1 0,-3 14 1 0,3-3-3 15,0-11 2-15,0 17 3 0,0-17-1 0,0 14 1 16,0-14-2-16,-1 14 0 0,1-14-1 0,1 17-3 15,-1-10 2-15,0-7 0 0,2 17 1 0,-2-17-2 16,0 17 3-16,0-17-3 0,-2 15 0 0,2-15 0 16,-4 14-1-16,4-14 2 0,-2 13-1 0,2-13 0 0,-1 15 3 15,-4-8-3-15,5-7 1 0,-3 14-1 16,1-3 0-16,2-11 2 0,-2 17 4 0,-2-9-2 16,4-8-1-16,-3 13 1 0,-2-6 0 0,5-7 0 0,-6 17-3 15,5-7 2-15,1-10-1 0,0 19 1 16,-3-11-2-16,3-8-2 0,0 18 2 0,0-7 0 15,0-11-1-15,1 17 2 0,-1-9-1 0,0-8 1 0,2 21-3 16,-2-11 2-16,1 1 0 0,-1-11 4 0,0 21-5 16,3-14 1-16,-1 4-1 0,-2-11 3 0,-2 20-1 15,4-13 1-15,-1 4-1 0,-1 2 3 0,0-2-3 16,0 2-1-16,5-2-2 0,-5-11 3 0,-5 18-1 16,10-8 2-16,-5-10-1 0,0 18 1 0,0-11-6 15,0-7 3-15,0 18 2 0,0-9 5 0,0-9-7 16,1 15 5-16,-1-15-3 0,2 17 0 0,1-9 1 15,-3-8 2-15,1 17 0 0,-1-7 1 0,0-10-3 16,2 15 2-16,0-7 1 0,-2-8-4 0,0 16 1 16,2-6 1-16,-2-10 0 0,1 14 0 0,-1-14-1 15,-1 17 2-15,1-17-3 0,3 14 1 0,-3-14 0 0,3 15-2 16,-2-6-4-16,-1-9 6 0,5 12 0 16,-5-12-1-16,3 15 3 0,-3-15-1 0,1 12-4 0,2-4 2 15,-3-8 0-15,2 11 1 0,2-3-2 16,-4-8 5-16,3 13-3 0,-3-13 1 0,3 10-1 15,-3-10 0-15,2 12 1 0,-2-12 0 0,3 14 0 0,3-8-3 16,-6-6 3-16,0 11 0 0,0-11 1 0,4 12 1 16,-4-12 0-16,0 13 1 0,0-13 2 15,0 0-1-15,3 11-2 0,-3-11 3 0,0 0 0 0,3 14 2 16,-3-14 0-16,0 0 0 0,0 0-1 0,2 7 3 16,-2-7 1-16,0 0 2 0,1 10-1 0,-1-10-1 15,0 0 0-15,0 0-2 0,0 0-1 0,6 15 2 16,-6-15-3-16,0 0 2 0,0 0-4 0,2 6-1 15,-2-6 2-15,0 0 1 0,0 0-1 0,0 0 0 16,4 8-1-16,-4-8-1 0,0 0 1 0,0 0-1 16,0 0-1-16,8 7-1 0,-8-7 4 0,0 0 0 0,0 0-5 15,0 0 2-15,0 0-10 0,0 0-23 16,0 0-34-16,17-4-37 0,-17 4-45 0,0 0-66 16,0 0-234-16,14-10-481 0,-14 10 213 0</inkml:trace>
</inkml:ink>
</file>

<file path=ppt/ink/ink44.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in"/>
          <inkml:channel name="T" type="integer" max="2.14748E9" units="dev"/>
        </inkml:traceFormat>
        <inkml:channelProperties>
          <inkml:channelProperty channel="X" name="resolution" value="393.73947" units="1/cm"/>
          <inkml:channelProperty channel="Y" name="resolution" value="393.73947" units="1/cm"/>
          <inkml:channelProperty channel="F" name="resolution" value="249.9771" units="1/in"/>
          <inkml:channelProperty channel="T" name="resolution" value="1" units="1/dev"/>
        </inkml:channelProperties>
      </inkml:inkSource>
      <inkml:timestamp xml:id="ts0" timeString="2023-08-11T05:36:13.025"/>
    </inkml:context>
    <inkml:brush xml:id="br0">
      <inkml:brushProperty name="width" value="0.04667" units="cm"/>
      <inkml:brushProperty name="height" value="0.04667" units="cm"/>
      <inkml:brushProperty name="color" value="#3165BB"/>
      <inkml:brushProperty name="fitToCurve" value="1"/>
    </inkml:brush>
  </inkml:definitions>
  <inkml:trace contextRef="#ctx0" brushRef="#br0">10 17 67 0,'0'0'118'15,"9"-4"-14"-15,-9 4-18 0,0 0-6 16,0 0-2-16,0 0-11 0,11-2-2 0,-11 2-13 0,0 0 2 16,0 0-12-16,0 0 9 0,0 0 2 0,0 0 0 15,11-4-5-15,-11 4 12 0,0 0-2 0,0 0 1 16,0 0 6-16,0 0-1 0,0 0 3 0,0 0 0 15,0 0-5-15,0 0 3 0,0 0-5 0,0 0 2 16,0 0-1-16,0 0-5 0,0 0 0 0,0 0-4 16,0 0-2-16,0 0-2 0,0 0-3 0,0 0-3 15,0 0-3-15,0 0-7 0,0 0 1 0,0 0-7 16,0 0 1-16,4-7-2 0,-4 7 0 0,0 0-9 16,0 0 0-16,0 0-2 0,0 0 0 0,0 0-4 15,0 0-3-15,0 0-4 0,0 0 3 0,0 0 0 0,0 0 0 16,11 14 1-16,-11-14-3 0,0 0 1 15,4 14-2-15,-4-14 0 0,2 10-6 0,-2-10 11 16,1 17-2-16,-1-17 0 0,-3 14 3 0,3-14-2 0,0 13 4 16,0-13-3-16,-4 16-1 0,2-9-2 0,2-7 6 15,0 16-8-15,0-16 3 0,-4 15 2 0,4-5 0 16,0-10-2-16,-5 15-1 0,4-8-1 0,1-7 0 16,1 17-1-16,-1-17-1 0,-3 14 1 0,3-3-3 15,0-11 2-15,0 17 3 0,0-17-1 0,0 14 1 16,0-14-2-16,-1 14 0 0,1-14-1 0,1 17-3 15,-1-10 2-15,0-7 0 0,2 17 1 0,-2-17-2 16,0 17 3-16,0-17-3 0,-2 15 0 0,2-15 0 16,-4 14-1-16,4-14 2 0,-2 13-1 0,2-13 0 0,-1 15 3 15,-4-8-3-15,5-7 1 0,-3 14-1 16,1-3 0-16,2-11 2 0,-2 17 4 0,-2-9-2 16,4-8-1-16,-3 13 1 0,-2-6 0 0,5-7 0 0,-6 17-3 15,5-7 2-15,1-10-1 0,0 19 1 16,-3-11-2-16,3-8-2 0,0 18 2 0,0-7 0 15,0-11-1-15,1 17 2 0,-1-9-1 0,0-8 1 0,2 21-3 16,-2-11 2-16,1 1 0 0,-1-11 4 0,0 21-5 16,3-14 1-16,-1 4-1 0,-2-11 3 0,-2 20-1 15,4-13 1-15,-1 4-1 0,-1 2 3 0,0-2-3 16,0 2-1-16,5-2-2 0,-5-11 3 0,-5 18-1 16,10-8 2-16,-5-10-1 0,0 18 1 0,0-11-6 15,0-7 3-15,0 18 2 0,0-9 5 0,0-9-7 16,1 15 5-16,-1-15-3 0,2 17 0 0,1-9 1 15,-3-8 2-15,1 17 0 0,-1-7 1 0,0-10-3 16,2 15 2-16,0-7 1 0,-2-8-4 0,0 16 1 16,2-6 1-16,-2-10 0 0,1 14 0 0,-1-14-1 15,-1 17 2-15,1-17-3 0,3 14 1 0,-3-14 0 0,3 15-2 16,-2-6-4-16,-1-9 6 0,5 12 0 16,-5-12-1-16,3 15 3 0,-3-15-1 0,1 12-4 0,2-4 2 15,-3-8 0-15,2 11 1 0,2-3-2 16,-4-8 5-16,3 13-3 0,-3-13 1 0,3 10-1 15,-3-10 0-15,2 12 1 0,-2-12 0 0,3 14 0 0,3-8-3 16,-6-6 3-16,0 11 0 0,0-11 1 0,4 12 1 16,-4-12 0-16,0 13 1 0,0-13 2 15,0 0-1-15,3 11-2 0,-3-11 3 0,0 0 0 0,3 14 2 16,-3-14 0-16,0 0 0 0,0 0-1 0,2 7 3 16,-2-7 1-16,0 0 2 0,1 10-1 0,-1-10-1 15,0 0 0-15,0 0-2 0,0 0-1 0,6 15 2 16,-6-15-3-16,0 0 2 0,0 0-4 0,2 6-1 15,-2-6 2-15,0 0 1 0,0 0-1 0,0 0 0 16,4 8-1-16,-4-8-1 0,0 0 1 0,0 0-1 16,0 0-1-16,8 7-1 0,-8-7 4 0,0 0 0 0,0 0-5 15,0 0 2-15,0 0-10 0,0 0-23 16,0 0-34-16,17-4-37 0,-17 4-45 0,0 0-66 16,0 0-234-16,14-10-481 0,-14 10 213 0</inkml:trace>
</inkml:ink>
</file>

<file path=ppt/ink/ink440.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in"/>
          <inkml:channel name="T" type="integer" max="2.14748E9" units="dev"/>
        </inkml:traceFormat>
        <inkml:channelProperties>
          <inkml:channelProperty channel="X" name="resolution" value="393.73947" units="1/cm"/>
          <inkml:channelProperty channel="Y" name="resolution" value="393.73947" units="1/cm"/>
          <inkml:channelProperty channel="F" name="resolution" value="249.9771" units="1/in"/>
          <inkml:channelProperty channel="T" name="resolution" value="1" units="1/dev"/>
        </inkml:channelProperties>
      </inkml:inkSource>
      <inkml:timestamp xml:id="ts0" timeString="2023-08-11T05:36:17.179"/>
    </inkml:context>
    <inkml:brush xml:id="br0">
      <inkml:brushProperty name="width" value="0.04667" units="cm"/>
      <inkml:brushProperty name="height" value="0.04667" units="cm"/>
      <inkml:brushProperty name="color" value="#3165BB"/>
      <inkml:brushProperty name="fitToCurve" value="1"/>
    </inkml:brush>
  </inkml:definitions>
  <inkml:trace contextRef="#ctx0" brushRef="#br0">14-10 8 0,'0'0'130'0,"-9"3"-19"0,9-3-6 15,0 0-8-15,0 0-8 0,0 0-14 0,0 0 1 16,0 0-12-16,0 0-5 0,0 0-3 0,0 0 2 16,0 0-13-16,-6 7 7 0,6-7-1 0,0 0 3 15,0 0 1-15,0 0-4 0,0 0 8 0,0 0 2 16,0 0-1-16,0 0-1 0,0 0 1 0,0 0 1 15,0 0-5-15,0 0 2 0,0 0-4 0,0 0-3 16,29 3-4-16,-29-3 3 0,0 0-5 0,0 0-1 0,0 0-2 16,22-7-3-16,-22 7-3 0,0 0-4 15,9-3 1-15,-9 3-6 0,0 0-1 0,12-3-3 16,-12 3-4-16,0 0-2 0,0 0-1 0,15 2 1 0,-15-2-3 16,0 0-4-16,13 0 3 0,-13 0-2 0,12 3-4 15,-12-3 2-15,13 2-3 0,-13-2-2 0,15 3 1 16,-4-2-1-16,-11-1 2 0,13 3-2 15,-13-3-2-15,17 6 0 0,-10-5 2 0,-7-1 0 0,19 1 1 16,-7-1-1-16,-1 2-3 0,-11-2 0 0,18 3-2 16,-6 1 4-16,-2-4-3 0,-10 0-2 0,20 0 0 15,-10 2-4-15,3 0 0 0,-13-2-3 0,20 1 0 16,-13 0-1-16,-7-1-1 0,20 5 0 0,-8-5-2 16,-5 3 1-16,5 0 0 0,-12-3 1 0,16 1-1 15,-7 2 0-15,-9-3-2 0,17 1 5 0,-7 5-4 16,-2-3 3-16,-8-3-3 0,14 2 5 0,-3 0-6 15,-11-2 6-15,13 2 0 0,-4-1-2 0,-9-1 2 16,17 4 2-16,-17-4-4 0,15 2 1 0,-5-2 2 16,-10 0 4-16,16 0-3 0,-4 0 5 0,-12 0-5 15,17 1 3-15,-17-1 2 0,19-1-4 0,-19 1 3 16,21 0-1-16,-10-2 4 0,3 4 1 0,-14-2-5 0,23 0 1 16,-13 0 1-16,-10 0 1 0,23-2 0 0,-7 2-2 15,-4 2 0-15,-12-2 3 0,21-2-1 0,-12 2 0 16,-9 0 0-16,21 0-2 0,-9 0 0 0,-2 3-2 15,-10-3 4-15,18-1 0 0,-8 2 0 0,-10-1-2 16,20 0 3-16,-11 2 0 0,-9-2 1 0,21 1-1 16,-9 0-2-16,-2 2 2 0,-10-3-3 0,19 0 1 15,-10 0-1-15,-9 0 1 0,24 0 1 0,-9 1 4 16,-2-2-3-16,-13 1-2 0,23-3 3 0,-10 2-1 16,7-2-1-16,-4 2 1 0,-1-1-3 0,3-2 2 15,-2 3 0-15,-1 0 0 0,2-2 0 0,2 3-2 16,-3-2 4-16,4-1-5 0,-4 0 1 0,4 2 3 15,-1 1 1-15,0-2-2 0,-2 1 0 0,5-2-1 16,-5 3-1-16,6-2 1 0,-5 0 0 0,2 2 1 0,-1-3-2 16,0 3 4-16,1 0-4 0,-2 0 6 15,1 0-3-15,3-4 0 0,-5 4-2 0,8-1 0 16,-5 1 2-16,5-2 0 0,-6 2 0 0,5-2 0 0,-6 2 0 16,2 0-3-16,-1-2 4 0,-3 2-1 0,4-4 1 15,-2 8-2-15,1-4-1 0,0 0 1 0,-2 0 0 16,2 0 2-16,-1 0-5 0,1-4 5 0,-2 8 0 15,2-4-3-15,-2 0 0 0,-4 0 1 0,3 0 0 16,-1 0 0-16,2 2 0 0,2-2-1 0,-2 0 1 16,-4 0-2-16,3 0 1 0,1 0 2 0,2 0 0 15,-2 0-1-15,-1 2-2 0,2-2 3 0,-2 0-1 16,4-2 2-16,-1 2-2 0,-1 0-2 0,1-2 1 16,1 2 4-16,-4 0-4 0,4-4 1 0,-3 2 3 15,3 4-5-15,-4-2 0 0,4 0 3 0,-1-2-2 16,-3 1 1-16,4-1-2 0,-1 4 3 0,1-2-3 15,-1 0 1-15,0 0 0 0,1 0 2 0,1 0-4 16,-2 1 7-16,0-2-4 0,1 2 3 0,-1-1-1 0,4 6-3 16,-1-6 0-16,-3 0 1 0,5 0-3 15,2 2 0-15,-7 0 4 0,0-2-3 0,7-2 3 0,1 4-1 16,-2-1 0-16,0 0 0 0,-1-1 0 0,1 1 2 16,-5 3-4-16,5-4 2 0,-1 0 0 15,-5 3-3-15,4-1 2 0,2-2 2 0,-8 0 2 16,8 1-6-16,-4-1 6 0,4 1-3 0,1 3 3 0,-7-4-3 15,0 2-1-15,1-2 2 0,1 0-3 0,4 1 4 16,-6 2-4-16,4-3 4 0,-4 3-5 0,3-3 3 16,2 0 1-16,2 0-3 0,-7 0 3 0,6 2 0 15,-1 0 1-15,2-2 2 0,-1 0-4 0,-3 1-1 16,-4-1 1-16,11 1 0 0,-4-1 0 0,-3 0-3 16,5 1 3-16,0-1 0 0,-2 4 0 0,1-2-2 15,1-1 2-15,-2-1-1 0,0 2 2 0,2 0 1 16,-5 1-6-16,7-2 6 0,-2 1-4 0,2-1 2 15,-3 2-2-15,-4 1 4 0,8-3 0 0,-2 2-6 16,-1-3 5-16,-1 6-2 0,-1-6-2 0,2 4 5 0,1-2-1 16,-3 2-1-16,2-1-3 0,0-2 6 15,-2 3-2-15,4-1 1 0,-2 0-2 0,1 1-1 0,-1-1 0 16,1-1 0-16,2-2 1 0,3 3 2 0,-5 0-5 16,11 0 2-16,-9-1 3 0,1-2 1 15,-1 2-3-15,3-2 2 0,-3 2-3 0,1 2 3 0,8-4-2 16,-7 1 0-16,-3 1-1 0,11-2-1 0,-12 0 2 15,4 0 2-15,-1 1-7 0,0-1 5 0,1 0 0 16,-1 0 3-16,8-1-3 0,1 2 0 0,-13-1-1 16,6-1 2-16,5-1-1 0,-5 1-2 0,-4-2 2 15,3 2 1-15,7-3 0 0,-9 4-1 0,-2-2-2 16,4 2 3-16,-1 0 0 0,0-3 0 0,-2 1-2 16,11 4 1-16,-12-4 0 0,2 1 3 0,-2 0-1 15,-1-1 3-15,6 2-3 0,-2-2 0 0,-1 2 1 16,-3-2-2-16,4-2-2 0,-4 3 4 0,5-1-4 15,-4 1-1-15,3-2 2 0,-1 2-3 0,1 1 3 16,-2-4 3-16,-2 1-3 0,5 3-3 0,0-3 4 16,0 2-2-16,7-3-1 0,-10 4 1 0,-1 0 1 15,3-2 5-15,9 2-7 0,-13 0-1 0,3 0 2 0,0-3 2 16,0 0 0-16,0 3 0 0,-1-1-5 0,-2 1 4 16,2 0 0-16,-2 0 2 0,1-2 0 0,-3 4 1 15,2-4-2-15,0 2-3 0,3 2 1 0,-3-2 1 16,-1-3-2-16,4 3 4 0,-3-3 1 0,3 6-5 15,-3-6 2-15,0 3-1 0,-2 0-1 0,2 0 4 16,1-1-1-16,0 2-2 0,1-1 1 0,-1-1 0 16,-3 1 3-16,4 0-5 0,-2 0 3 0,0-3-3 15,-1 3 2-15,4 0 2 0,-3 0-4 0,0 0-1 16,-6 3 3-16,7-3-2 0,2 1 1 0,-3 2 0 16,1-3 0-16,-1 0 4 0,4 0-4 0,-4 1 4 0,0 1-3 15,1-1-1-15,1-1 3 0,0 0 3 16,0 0-2-16,-2 0-3 0,-1 3-1 0,4-3 5 0,-1 3 0 15,-1-3-3-15,2 0 3 0,0 0 1 0,1 0-2 16,-4 2-1-16,6-2 1 0,-5 0-1 0,2 2 5 16,3-1-6-16,-5-1-1 0,12 2 3 15,-11 1 0-15,2-2-2 0,0 1 5 0,-1-2-5 0,10 1 0 16,-8-1 2-16,-6 0-5 0,6 3 2 0,-4-2 0 16,3 2 0-16,-4-3 2 0,2 0-3 0,0 1 0 15,1 1 1-15,2-1 1 0,-4-1 1 0,3 0-3 16,-2 3-1-16,-1-3 3 0,2 1-2 0,-2 1 0 15,2 0 2-15,0 1 1 0,0-4-2 16,-4 2-2-16,1 0 5 0,2-1-2 0,-3 0-1 0,1 0 2 16,0 2-3-16,-8 1 4 0,8-3-6 0,0 2 1 15,-1 0 1-15,-1-2 2 0,0 3-1 0,-7 0-1 16,4-2 3-16,2 2-2 0,-4 0-2 0,-1 1 2 0,2-1 4 16,-2-1-5-16,1 0 0 0,4 1 2 15,-5 1-2-15,-1-3 2 0,10 1 1 0,-10 4-1 16,2-2-1-16,-1 0-3 0,0-3 4 0,8 1 1 0,-7-1-2 15,0 0 0-15,0 5 0 0,7-5 1 16,-8 1 0-16,2-1-3 0,3 4 5 0,4-5-5 0,-8 3 4 16,-1-1-3-16,8-2 0 0,-2 5 2 0,2-3 0 15,0 0 0-15,-5 0-1 0,5 1 3 0,-2 0-2 16,2 0-4-16,-1-2 2 0,0 0 0 0,0 2 1 16,1-3-1-16,1 3-1 0,-1-2 2 0,0 1-2 15,-1-2 2-15,3 1 1 0,1 2-2 0,-4-2 1 16,1-1 2-16,3 2-3 0,-7-2-1 0,3 0 4 15,1 0-4-15,0 0 4 0,0 2-4 0,3-4 3 0,-6 4 1 16,1-2-1-16,0-2-3 0,1 4 3 16,-5-2-3-16,4-2 2 0,0 2-1 0,-2 0 4 15,-2 0-1-15,-1 2-1 0,0-4 0 0,-1 2-2 16,2 0 2-16,1 0-2 0,2 0 2 0,-4-2-2 0,1 4 1 16,-2 0 2-16,8 0-5 0,-9-2 7 0,1 0-4 15,3-2 0-15,4 0 0 0,-8 2 2 16,1-2-5-16,2 1 0 0,-6 1 4 0,6 0-2 0,-2 0-1 15,6 0 0-15,-5-3 1 0,7 2 1 0,-9 1 1 16,2-2 1-16,6 2-1 0,-8 0-1 0,1-1 2 16,8-2-4-16,-8 2 1 0,7-1 14 0,-1 1-14 15,0 1 4-15,-5-1-4 0,4-2-1 0,-5 0 0 16,2 2 3-16,4-3-1 0,-5 4-3 0,-2-2 4 16,5-2-2-16,-3 1 2 0,2 1 0 0,-1 0 0 15,6 1-1-15,-2-1 0 0,-7-1 3 0,11 0-3 16,-12 2 0-16,6-3 1 0,-4 2-1 0,5 1 2 15,1 0 2-15,-7-1-2 0,2 1-1 0,2-3 0 16,-3 2 2-16,2 0 0 0,-1-1 3 0,-1 0-4 16,0 2-2-16,7-1 1 0,-10-2 1 0,4 2 0 15,-1-1 1-15,0 2-2 0,1 0 2 0,-1-1-4 0,-2 1 3 16,2-2 0-16,2 3-2 0,-3-1-1 0,1 1 3 16,-1-3-4-16,0 3 4 0,1-1-1 15,-1 1-1-15,2-2 2 0,-5 2 2 0,4-1-3 0,-1-2 0 16,3 3-1-16,-5 0 1 0,3-1 0 0,4 1 1 15,-5 0-5-15,1-2 3 0,6 0 3 0,-5 0-2 16,-1 2-3-16,8-5 3 0,-8 5-3 0,1-2 2 16,2 2-2-16,-2-2 2 0,5 0-3 0,-4-1 4 15,-3 0 0-15,3 3 1 0,4-3-1 0,0 2 5 16,-7-3-6-16,6 0-2 0,-5 4 2 0,1-3 0 16,-1-1-2-16,2 3 3 0,4 0 0 0,-7-1 1 15,8 0-2-15,-7-1 3 0,1-1-8 0,-1 4 5 16,8-3 0-16,-5 0-2 0,-2 3 2 0,-1-4-1 15,2 3 2-15,4-2 0 0,-5 0-1 0,-1 2-2 16,0 0 3-16,1-1 0 0,-1 1 2 0,8-1-5 16,-11-2 0-16,4 4 2 0,-1-1 1 0,0 2-1 15,1-2-4-15,-1 1 6 0,1-1-3 0,-1 2 0 0,0-2 1 16,-1 1 1-16,0 1-2 0,3-1 4 0,-2 0-6 16,1 0 3-16,-1 0 0 0,-1 0-2 0,2 0 0 15,-3-1 4-15,3 1-4 0,-1 0 3 0,7 0 0 16,-7-1-3-16,-3-1 3 0,2 2 2 0,2 0 0 15,-2-2-1-15,1 2-1 0,-4-3-4 0,1 0 7 16,1 3-4-16,-1 0 1 0,0-3 1 0,-2 3-5 16,1-1 1-16,-2 1 2 0,-1-3 3 0,-12 3-4 15,27-1 1-15,-15 1-2 0,3 0 2 0,-3-1-2 16,1 1 1-16,2 1-1 0,3-2 3 0,-18 1 1 16,19 0-5-16,-10-2 3 0,-9 2 1 0,20 0-2 15,-11 2 4-15,-9-2-5 0,19-2 3 0,-8 4-4 16,-11-2 4-16,14 2-1 0,-14-2-1 0,15 0-1 15,-15 0 2-15,17 3-1 0,-10 0-1 0,-7-3 2 16,17 4 0-16,-7-1 1 0,3-3 1 0,-4 2-2 16,9-2-1-16,-6 2 3 0,2 0 0 0,1-2-2 15,-3 5 1-15,-12-5-3 0,16 2 1 0,-16-2 3 0,19 1-1 16,-8-1-2-16,-11 0-8 0,15 3-13 16,-15-3-8-16,12 0-19 0,-12 0-18 0,9 4-11 15,-9-4-22-15,0 0-15 0,0 0-42 0,0 0-116 16,0 0-294-16,0 0 131 0</inkml:trace>
</inkml:ink>
</file>

<file path=ppt/ink/ink441.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in"/>
          <inkml:channel name="T" type="integer" max="2.14748E9" units="dev"/>
        </inkml:traceFormat>
        <inkml:channelProperties>
          <inkml:channelProperty channel="X" name="resolution" value="393.73947" units="1/cm"/>
          <inkml:channelProperty channel="Y" name="resolution" value="393.73947" units="1/cm"/>
          <inkml:channelProperty channel="F" name="resolution" value="249.9771" units="1/in"/>
          <inkml:channelProperty channel="T" name="resolution" value="1" units="1/dev"/>
        </inkml:channelProperties>
      </inkml:inkSource>
      <inkml:timestamp xml:id="ts0" timeString="2023-08-11T05:36:20.264"/>
    </inkml:context>
    <inkml:brush xml:id="br0">
      <inkml:brushProperty name="width" value="0.04667" units="cm"/>
      <inkml:brushProperty name="height" value="0.04667" units="cm"/>
      <inkml:brushProperty name="color" value="#3165BB"/>
      <inkml:brushProperty name="fitToCurve" value="1"/>
    </inkml:brush>
  </inkml:definitions>
  <inkml:trace contextRef="#ctx0" brushRef="#br0">0 23 59 0,'0'0'129'0,"0"0"-18"15,0 0 4-15,0 0-13 0,0 0-5 0,0 0-9 16,0 0-2-16,0 0-11 0,0 0-5 0,4-9 5 16,-4 9-4-16,0 0-6 0,0 0 5 0,0 0-2 15,0 0-3-15,0 0-2 0,0 0-3 0,0 0-6 16,0 0-2-16,0 0-3 0,0 0-4 0,0 0 3 15,0 0-6-15,0 0 1 0,9-4-3 0,-9 4-4 16,0 0 2-16,0 0-3 0,0 0 2 0,9-6-3 16,-9 6-3-16,0 0 1 0,0 0-3 0,0 0-4 15,0 0-2-15,11-5 0 0,-11 5-4 0,0 0 1 16,0 0-4-16,0 0 1 0,0 0-1 0,12 0-3 16,-12 0-1-16,0 0-3 0,0 0 0 0,0 0-1 15,13 7 1-15,-13-7-3 0,1 10 3 0,-1-10-1 16,6 11-3-16,-6-11 2 0,6 9-3 0,-6-9 0 15,0 12-1-15,0-12 2 0,3 13 0 0,-3-13 6 0,5 15-3 16,-5-15-3-16,1 12 0 0,4-3-1 0,-5-9 1 16,0 15-7-16,0-15 10 0,0 15 0 0,0-15-3 15,0 16-2-15,-5-6 0 0,5-10 2 0,5 18 0 16,-5-8 2-16,0-10-3 0,0 16 0 0,0-6 1 16,0-10-1-16,-5 19-1 0,4-12-1 0,1-7-3 15,0 17 5-15,1-8-1 0,-1-9 3 0,-1 18-6 16,1-18 5-16,-2 16-5 0,2-3 4 0,0-2-4 15,0-11 2-15,-3 21 1 0,3-9 0 0,0-3-1 16,-3 5 1-16,3-14-3 0,0 21 3 0,3-11-3 0,-3-10 1 16,-3 19 0-16,3-10 1 0,0-9-1 15,3 24 3-15,-3-11-5 0,0 2 2 0,0-3 0 16,0 0 0-16,0-2-1 0,3-1-1 0,-3-9 2 0,2 23 1 16,-2-12-1-16,1-3 2 0,-1-8-5 0,5 17 3 15,-5-3-5-15,0-3 5 0,0 0-2 16,3-2 2-16,-3 2 0 0,0-11 2 0,3 21-6 0,-6-8 3 15,3-4 2-15,0-9-3 0,3 26 2 0,-3-11-1 16,3-5 1-16,-6 3 1 0,6-1-1 0,-6 1-1 16,6 1-3-16,-3-3 1 0,0-1 1 0,0 4 4 15,0 0-6-15,0-4 7 0,3 4-2 0,-3 0 1 16,0 0-2-16,0-1 3 0,1 3-4 0,-1-1 3 0,0 4-6 16,0-6 6-16,2 2 1 0,-1 0-2 0,-1 2 0 15,0-2 1-15,3 1-3 0,0-1 1 16,-6 1 2-16,3 0 2 0,3-1-6 0,-3 1 2 0,3-1-2 15,-3 1 4-15,0-1 0 0,-3 1-3 16,3-2 2-16,3 0 1 0,-3 1-2 0,0-1 1 16,3-1-1-16,-3 0-1 0,0-13 2 0,0 21 1 0,3-11 1 15,-3 1 8-15,2-1-5 0,1 1-2 0,0-3 4 16,-3-8 3-16,0 20-7 0,3-13 1 0,-3 4-1 16,0-11 3-16,3 15-5 0,0-6 0 0,0-1 3 15,-3-8-1-15,0 16-1 0,0-16 4 0,1 17-3 16,-1-9-5-16,3 2 3 0,-3-10 1 0,3 17 2 15,-3-6 1-15,0-11 0 0,3 19-1 0,0-6 2 16,-3-2-2-16,0 0 4 0,3 0 4 0,-3-11-6 16,1 26 4-16,2-15-7 0,0 4 5 0,0-4-3 15,0 0-1-15,-3 4 1 0,0-1 3 0,6-2-8 0,-1 3 6 16,1-4-2-16,-3 3 0 0,3-2-1 0,-5-1 0 16,5 4-1-16,0-1 2 0,-3-1-3 15,0-1-1-15,5 1 1 0,-5-2 0 0,2 0 0 16,-2 2 0-16,2-6-2 0,-2 4 2 0,0-1 2 0,3-2-3 15,-6 3 0-15,0-11 0 0,7 19 1 0,-7-10-2 16,6 0 1-16,-6-9-2 0,0 13 4 0,3-4 5 16,-3-9 5-16,3 14-2 0,-3-14 0 0,0 15 4 15,0-15-1-15,2 11 4 0,-2-11-3 0,0 15 3 16,0-15 0-16,-2 13-1 0,2-13-3 0,0 16 4 16,-3-7-3-16,3-9-4 0,3 17 1 0,-3-17 4 15,0 16-9-15,-3-7 1 0,3-9 3 0,0 24-1 16,-3-9-4-16,3 1 0 0,-6-5-1 0,6 0 3 15,-3-1 1-15,2 0-1 0,-2 5-1 16,3-4-1-16,0-11 1 0,-6 16 0 0,6-7-5 0,0-9 3 16,0 17-2-16,0-17 3 0,0 15-1 0,-3-5-1 15,3-10 5-15,-3 13-4 0,3-13-2 0,0 15-3 16,0-15 1-16,-8 14 3 0,8-14 1 0,-2 11 0 16,2-11-3-16,-3 12 0 0,3-12 2 0,-3 9-2 15,3-9 0-15,0 0 2 0,-5 12-3 0,5-12 2 16,0 0-1-16,0 0-1 0,-3 11 4 0,3-11-3 0,0 0 0 15,0 0-1-15,0 0 3 0,0 0-3 16,0 0 4-16,0 0-3 0,-3 10 1 0,3-10-1 16,0 0 2-16,0 0-8 0,0 0-16 0,0 0-21 15,0 0-32-15,0 0-38 0,0 0-45 0,0 0-42 0,0 0-62 16,0 0-174-16,0 0-469 0,0 0 208 0</inkml:trace>
</inkml:ink>
</file>

<file path=ppt/ink/ink442.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in"/>
          <inkml:channel name="T" type="integer" max="2.14748E9" units="dev"/>
        </inkml:traceFormat>
        <inkml:channelProperties>
          <inkml:channelProperty channel="X" name="resolution" value="393.73947" units="1/cm"/>
          <inkml:channelProperty channel="Y" name="resolution" value="393.73947" units="1/cm"/>
          <inkml:channelProperty channel="F" name="resolution" value="249.9771" units="1/in"/>
          <inkml:channelProperty channel="T" name="resolution" value="1" units="1/dev"/>
        </inkml:channelProperties>
      </inkml:inkSource>
      <inkml:timestamp xml:id="ts0" timeString="2023-08-11T05:36:22.974"/>
    </inkml:context>
    <inkml:brush xml:id="br0">
      <inkml:brushProperty name="width" value="0.04667" units="cm"/>
      <inkml:brushProperty name="height" value="0.04667" units="cm"/>
      <inkml:brushProperty name="color" value="#3165BB"/>
      <inkml:brushProperty name="fitToCurve" value="1"/>
    </inkml:brush>
  </inkml:definitions>
  <inkml:trace contextRef="#ctx0" brushRef="#br0">0 208 83 0,'17'-6'136'0,"-11"3"-6"0,-6 3-21 16,19-4 3-16,-6 3-24 0,-13 1-3 0,20-6-10 15,-8 5-11-15,-2-2-3 0,4 2-4 0,-2-1-10 0,1 0-3 16,3 0-6-16,-5-2-3 0,7 3 0 0,-5 0-7 16,1 0-2-16,2-1-5 0,-3 2 3 15,5-2-9-15,-4 0-2 0,2 2 2 0,1-1-5 0,-1 1 4 16,0-2-2-16,-1 0-7 0,2 2 3 0,-1-2 1 15,0 1-3-15,1-2 0 0,2 2-3 0,-5 0 5 16,5-4-3-16,0 1 0 0,-2 3 1 16,-1-1 4-16,2-2 9 0,-1 4-1 0,-1-5 2 0,0 1-3 15,1-1 8-15,-1 4-8 0,-2-2 6 0,1 1-6 16,-2 1 3-16,0-3-6 0,4 3 0 0,-1-2-5 16,2 1 3-16,-5 2-5 0,4 0 2 0,-4-4 0 15,-1 2 0-15,-1-1-2 0,-11 3 0 0,19-1 0 16,-8 0-3-16,-11 1 0 0,22 0-1 0,-13 0-1 15,-9 0-1-15,19 0 3 0,-5 0-2 0,-14 0 1 16,16 1-3-16,-4-2 6 0,-2 2-4 0,-10-1 3 16,23 1-4-16,-13 2 2 0,7-6 0 0,-17 3-4 15,25 4 4-15,-15-4-1 0,7 1-1 0,-5-2 0 16,1 2 1-16,4-1-3 0,-1 4 1 0,0-4-1 0,2 0 2 16,-1 0-6-16,-1 0 9 0,3 0-5 0,-2 0 1 15,-1 0-6-15,1 0 10 0,2 0-5 16,-2 0 3-16,2 0-1 0,-3 0-3 0,4 2 1 15,-1-4 3-15,-3 2 2 0,4 0-4 0,-1 0 1 0,1 0-3 16,-1-4 0-16,0 4 2 0,7-1 0 0,-2 0 0 16,-6 1 0-16,2-3 2 0,0 3-2 15,-1 0-2-15,-1-2-1 0,0 2 7 0,1-3 3 0,7 3-3 16,-7 0 1-16,0 3 1 0,1-2 4 0,-4-1 3 16,1 0-8-16,-1 0 1 0,3 0 2 0,-1 0 0 15,2 1-2-15,-4-1 2 0,1 3-5 16,2-2 5-16,2 0-2 0,-5 3-1 0,2-4-1 0,3 0 3 15,-2 3 0-15,1-3-6 0,-1 2 1 16,7-2 2-16,-13 1-4 0,9 0 3 0,-5-1-4 0,1 0 5 16,0 3-3-16,1-3 2 0,-1 1-4 0,0 1 2 15,7-4-2-15,-6 2 2 0,1 0 2 0,-4 2-1 16,4-2 2-16,-4 0-2 0,3 0-4 0,-2 0 4 16,2 3-4-16,-1-3 2 0,0 0 0 0,1 1 5 15,-1-1-2-15,2 0-1 0,-1 0 1 0,-1 0-3 16,1-1 0-16,4 2 2 0,-4-1-1 0,6 1 0 15,-1-1 1-15,-1 3 2 0,-4-3-6 0,0 1 0 16,1-2-1-16,5 2 1 0,-5 1 3 0,5 0-3 16,-6-2 2-16,5 0 0 0,-4 0 2 0,-1 0 0 15,-3 0-2-15,4 0 2 0,-1 0 1 0,1 0-6 16,-4 0 0-16,3 0 3 0,-2 0 2 0,2 0 1 0,-1 2-2 16,-2-2 6-16,2-4-3 0,0 4 2 15,2 2 0-15,-2-4 6 0,-2 2-2 0,2 2-1 0,-2 0-3 16,4-2 4-16,-4 0-4 0,8 0-3 0,-5 0 3 15,7 3-2-15,-7-3-1 0,0 0 3 0,4 0 0 16,-7 0-6-16,4 0 4 0,-4 0-2 0,14 2 2 16,-12-2-1-16,1 0-3 0,0 2 4 0,8-1-2 15,-7-1 1-15,5 0-2 0,-3 0 2 0,-2-1-2 16,2 2-1-16,-4-1-1 0,7 0 3 0,-5 0-1 16,1-1 1-16,0 1-2 0,2-2-1 0,-2 2 1 15,-1-2-1-15,-1 2 3 0,0-3-2 0,1 3 3 16,5-2-3-16,-7 0 3 0,5 0-2 0,-1 1 0 15,2-3-3-15,-2 4 2 0,-2-1 0 0,0 1 2 16,6-3-1-16,-1 6-4 0,-6-6 4 0,8 1 1 16,-7 2-2-16,1-1-3 0,-2 1 2 0,5-3 2 0,3 3 0 15,-2-1-1-15,0 1-2 0,1 0 0 16,-1 0 2-16,-7 0 0 0,7 0-1 0,2-1-3 16,-1 1 4-16,-1 0-1 0,2-2 4 0,-8 4-1 0,6-2-1 15,2 0 0-15,-7-2 1 0,1 4-5 0,2-2 5 16,-3 0-2-16,4 0-4 0,-5 0 6 15,6 0-5-15,-4 0 0 0,-1 0 5 0,1 0-1 16,-2 0-4-16,2 0 1 0,-2 0 7 0,7-2-5 0,-3 2 0 16,0 0-2-16,-5 0 3 0,7-1 1 0,0-1-5 15,2 2 6-15,-7 0-4 0,7-4 5 16,-2 4-5-16,0 0 1 0,-1-1 0 0,1 1-2 0,1 1 4 16,-1-2 0-16,2-3-4 0,-3 4 6 0,4-1-4 15,-4 1-2-15,-5-1 3 0,7 2-4 0,1 0 3 16,-8-1-2-16,8-1 1 0,-2 1 1 0,-4 0 2 15,4-4-4-15,-1 4 3 0,5 0 3 0,-5-4-1 16,-4 4 3-16,6-2-5 0,-1 1 1 0,0 1 5 16,2-3 0-16,2 3 0 0,0 3 0 15,-2-3-2-15,-7 0 2 0,7-3-2 0,-1 3 0 0,-2 3 1 16,2-3 1-16,-1 0-2 0,2 1-1 0,0-1 0 16,-2 0 0-16,0-1-1 0,-1 2-1 0,2-2 1 15,-1 1-3-15,2 1 2 0,0-2 1 0,-1 1 0 16,0 0 0-16,1 1-1 0,0 1 0 0,-1-2 0 0,3 0 0 15,-2 0 2-15,1 0-7 0,-1-2 0 16,1 1 2-16,-1 1 2 0,-2 3 1 0,4-3-2 16,-4-2 1-16,0 1 1 0,2 1 4 0,0 1 3 15,-2-1-2-15,-1 0-4 0,3 0 3 0,-2 0 2 16,1 2-5-16,1-4-1 0,-2 4 2 0,0 2-1 0,-1-1 2 16,7-3-2-16,1 0 4 0,-4 1-2 15,-1 0-3-15,1 2 1 0,-1-3 1 0,4 0 0 0,1 1-1 16,-5-1-2-16,-1 1 4 0,1-1 0 0,2 4-7 15,-2-4 6-15,2 0-4 0,-2 0 4 16,-3 0-4-16,4 0 3 0,-1 2-1 0,-3-1 1 0,3 1 0 16,-2-1-2-16,2 0 3 0,0-1 1 0,0 3-2 15,3-3 1-15,-6-3 0 0,1 6 2 0,0-2-2 16,2-1 2-16,0 0-3 0,-2-1 0 0,-2 1 1 16,3 0 0-16,0 0 1 0,4 1-2 0,-6 1 0 15,2-2 0-15,-6 0-1 0,2-2 11 0,5 2-12 16,-9 0 0-16,10 0 0 0,-4 0 1 0,1 0 2 15,1 0-3-15,-10 2-1 0,4 1-1 0,6-6 0 16,-6 1 1-16,5 1 3 0,-5 1-4 0,5-3 1 16,-6 2 0-16,1 1 2 0,1 0-4 0,-2-1 2 15,0 2 3-15,-1-2-1 0,0-1 1 0,2 2-5 0,0 2 1 16,-2-2-1-16,8-2 3 0,-8 2 0 16,1 2-3-16,-1-2 2 0,1 0 2 0,-2-2-2 15,2 2 1-15,6 0-3 0,-7 0 2 0,2-1-1 16,-4 1 3-16,5-2-1 0,-2 4-1 0,1-2 2 0,-1-2-2 15,0 2-1-15,1 0 3 0,-2 0-2 0,3-4 0 16,-2 4 0-16,2 0 8 0,-2 0-10 16,1-1 1-16,-4 0 2 0,3 1-2 0,2-3 0 0,-1 3-2 15,-1-1 3-15,1 1-1 0,-1-1 3 0,0-2 0 16,2 1-5-16,-1 0 1 0,-1 0 1 0,0 2 2 16,1-1-3-16,4-2 5 0,-5 3-3 0,0-1 0 15,-1 2-1-15,2-2 0 0,-1-2 2 0,0 3 0 16,2 0-4-16,3 0 6 0,-4 0-3 0,2-1 0 15,-4 2 0-15,4-2-2 0,-5-1 0 0,8 4 4 16,2-4-3-16,-6 4-2 0,4-4 2 0,-6 2 2 16,8 0-2-16,0 2 0 0,-8-2 4 0,8-2-5 15,-7 2 3-15,1 0 0 0,2 0 0 0,1 0 1 16,-1 0-3-16,1-4 2 0,-7 4-1 0,10 0-2 16,-7 4 2-16,-1-4 0 0,6 0 3 0,-7 0-1 15,8 0-2-15,-1 2 0 0,-4-2-2 0,-2 0 4 16,8 1-3-16,-1-2 0 0,-1 1 0 0,-1 0 0 15,1-2 3-15,-1 2-4 0,3 0 3 0,-2 0-2 16,2 0 4-16,-3 0-4 0,1 0 2 0,-4 0 0 16,-2 0-2-16,8 0 1 0,0-4 2 0,-3 2-4 0,-3 2 4 15,4-2 0-15,-5 1-3 0,4 1 1 0,4 0-3 16,-4-2 6-16,0-2-1 0,2 2-2 0,-6 2 2 16,5 0-1-16,2-3 5 0,-3 2-2 0,6-3-2 15,-6 4 3-15,1-1-1 0,0 1-1 0,4 0-1 16,-3 1 2-16,0-2 0 0,1 1 0 15,-2 0 0-15,2 0-3 0,0 1 1 0,0-2 1 0,-1-1-3 16,-2 2 4-16,3 0-2 0,-2-1 0 16,-7 1-1-16,5 0 3 0,1 0-5 0,1 0 1 0,-4 0-1 15,1-3 1-15,2 6 3 0,1-2-1 0,-7-1-1 16,3 0 0-16,-1 0 1 0,-1 0-2 16,-3 0 1-16,4-1-1 0,-2 1 2 0,-2 1-2 0,2-2-2 15,0 2 4-15,-3-1-3 0,3 0 2 0,-3 0-1 16,2 0 0-16,-3 0 0 0,1 0 2 0,-3 0 0 15,-12 0-2-15,22 0 1 0,-7-1 0 0,1 1 0 16,-2-3 0-16,-2 0 2 0,-12 3-3 0,27 0 0 0,-17 0-1 16,6 0 1-16,-2-1-2 0,-4 0 5 0,-10 1-1 15,24 0-1-15,-10-2-2 0,-2 4-1 16,-12-2 3-16,20-3 1 0,-8 3-5 0,-1-2 4 16,-11 2 1-16,22 0-2 0,-13-5-3 0,3 4 3 15,-12 1 1-15,22 0-2 0,-11 0 1 0,-11 0-2 16,21-3 4-16,-12 2-5 0,-9 1 3 0,25-1-1 0,-13-3 1 15,3 4 0-15,3-2 1 0,-8 2-1 0,5 0 0 16,0-3 0-16,-15 3 0 0,22-1 0 16,-11 0 2-16,-11 1-3 0,19-3-1 0,-19 3 3 0,17 0 2 15,-17 0-3-15,13-1 2 0,-13 1-4 0,0 0-1 16,19-2 0-16,-19 2 1 0,14 0-1 0,-14 0 1 16,13-3-4-16,-13 3-2 0,14 2 1 0,-14-2 1 15,13-3 0-15,-13 3-3 0,14 1 4 0,-14-1-2 16,11-1-5-16,-11 1-4 0,0 0-7 0,14 1-8 15,-14-1-14-15,0 0-17 0,0 0-17 0,0 0-28 16,0 0-21-16,0 0-40 0,0 0-129 0,0 0-321 16,0 0 142-16</inkml:trace>
</inkml:ink>
</file>

<file path=ppt/ink/ink443.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in"/>
          <inkml:channel name="T" type="integer" max="2.14748E9" units="dev"/>
        </inkml:traceFormat>
        <inkml:channelProperties>
          <inkml:channelProperty channel="X" name="resolution" value="393.73947" units="1/cm"/>
          <inkml:channelProperty channel="Y" name="resolution" value="393.73947" units="1/cm"/>
          <inkml:channelProperty channel="F" name="resolution" value="249.9771" units="1/in"/>
          <inkml:channelProperty channel="T" name="resolution" value="1" units="1/dev"/>
        </inkml:channelProperties>
      </inkml:inkSource>
      <inkml:timestamp xml:id="ts0" timeString="2023-08-11T05:36:25.880"/>
    </inkml:context>
    <inkml:brush xml:id="br0">
      <inkml:brushProperty name="width" value="0.04667" units="cm"/>
      <inkml:brushProperty name="height" value="0.04667" units="cm"/>
      <inkml:brushProperty name="color" value="#3165BB"/>
      <inkml:brushProperty name="fitToCurve" value="1"/>
    </inkml:brush>
  </inkml:definitions>
  <inkml:trace contextRef="#ctx0" brushRef="#br0">85 0 70 0,'0'0'107'0,"0"0"-3"0,0 0-22 0,0 0-4 16,-6 10-12-16,6-10-4 0,0 0-2 15,0 0-11-15,0 0-4 0,0 0 3 0,0 0-13 16,0 0 3-16,0 0-2 0,0 0 0 0,0 0 5 0,0 0-1 16,0 0 6-16,0 0-3 0,0 0 2 0,0 0-6 15,0 0 4-15,0 0 1 0,0 0-6 0,0 0 5 16,0 0-6-16,0 0-2 0,0 0 5 0,0 0-3 16,0 0-5-16,0 0-3 0,0 0 2 0,0 0 3 15,0 0-6-15,0 0 2 0,0 0-4 0,0 0-4 16,0 0-2-16,0 0-4 0,0 0 1 0,0 0-2 15,0 0 0-15,0 0-8 0,0 0 9 0,0 0-3 16,0 0 0-16,0 0 2 0,0 0 3 0,0 0-2 16,0 0 1-16,0 0 1 0,12 14 3 0,-12-14-4 0,0 0 8 15,0 17-2-15,0-17-2 0,0 12-2 16,0-12 3-16,0 17-1 0,3-10 0 0,-3-7-1 16,0 18-2-16,0-8-5 0,3-1 2 0,-1 2-4 0,-2-11 5 15,1 19-8-15,2-6 5 0,-1-3 3 0,-2-10-2 16,0 23-1-16,0-12 1 0,0-2-2 0,0 4 2 15,0 2-1-15,0-4 2 0,0-11 1 0,0 22 2 16,0-11-4-16,-2 2 3 0,-1 2 0 0,3-4 1 16,-3 5 1-16,3-2-5 0,-6-2-7 0,6-2 6 15,0 5-3-15,-3-5 2 0,0 4 3 0,3-2-4 16,0 4-3-16,0-2 1 0,-4-4 1 0,2 4-3 16,2 0 3-16,-1-1-2 0,-5 3 0 0,6 1-1 15,0 0 2-15,0-1-6 0,0 0 2 0,0 3-3 16,0-3 3-16,-3 1-3 0,0 0 0 0,3 0 1 15,3 0 0-15,-6 8 0 0,3-4-5 16,-2-5 7-16,2 4-3 0,0-4-1 0,-1 5 1 0,-2-5 1 0,1 2-5 16,-1-2 7-16,0 1 0 0,3-3-2 15,0 3-2-15,-6 1 7 0,5 3-5 0,2-7-1 16,-3 4 4-16,2-1-1 0,-3 3 1 0,1-3 1 0,-4 6-3 16,6 1-1-16,-3-4 4 0,3 5-5 0,-4-3 3 15,2 1-4-15,-2 2 4 0,1-1-5 0,3-3 1 16,-3 2 3-16,3-1-2 0,-3 2 0 0,3 1 3 15,-3-3-6-15,1 0 0 0,1 1 0 0,1 4 7 16,-2-4-3-16,-1 0 0 0,0 1-1 0,6 2 1 16,-3 1-4-16,0 0-1 0,0-6 1 0,3-3 4 15,-3 6-4-15,2 1 3 0,1-1-2 0,-3-1 1 16,3-4 0-16,-3 4 1 0,3-3-1 0,0-4 2 16,-3 2-2-16,4 5-3 0,-1-4 4 0,3 2-4 15,-6-3-1-15,0-2 3 0,3 5-1 0,-3-5 3 16,6 0-1-16,-4 2-4 0,-2 1 2 0,3-1 2 15,-2 2-1-15,0-5 1 0,-1 2-3 0,6-2 4 0,-3 1-2 16,-3 2 2-16,3-3 1 0,-1 4-1 16,1-4-2-16,0 2 3 0,-3 2 3 0,3-7-1 15,0 7-3-15,0-4 3 0,0-2 2 0,-2 1-1 0,4 2-2 16,-4 0 4-16,-1-3-1 0,3 1 5 0,0 1-4 16,-3 0 2-16,3 1 0 0,2-1-3 0,-4 1 0 15,4-1-1-15,-5 1-1 0,3-1-1 16,0 2 1-16,-3-3 0 0,3 3-2 0,1-5-1 0,1 4 2 15,-5 2-1-15,1-2 2 0,-1-1-1 16,6-1-1-16,-6 2 1 0,3-1-2 0,1 1 2 0,-2 0-3 16,-1-1 1-16,2-2 1 0,0 1-4 0,0 1 2 15,0-6-1-15,3 4 0 0,-4-2 3 0,1-1-3 16,-3 1 0-16,3 0 0 0,-3 3 4 0,4-7-3 16,-2 4-3-16,-1-1 5 0,-1-10-2 0,5 18-2 15,-4-8 1-15,-1-10-2 0,3 12 4 0,0-2-1 16,2-4 2-16,-5-6-3 0,1 14 2 0,-1-14 0 15,2 12-2-15,-2-12 4 0,4 9 0 0,-4-9-1 16,0 13 2-16,0-13-1 0,0 0-1 0,2 13-1 16,-2-13 10-16,0 11-9 0,0-11 2 0,0 0 1 15,0 0 2-15,0 12-5 0,0-12 2 0,0 0 1 16,0 0 3-16,0 10-3 0,0-10 1 0,0 0 1 16,0 0 2-16,0 0-4 0,0 0 16 0,0 0-7 0,0 0 4 15,6 9 3-15,-6-9 2 0,0 0 3 0,0 0-3 16,0 0 1-16,0 0-1 0,0 0-4 15,0 0-2-15,0 0-5 0,0 0 0 0,0 0-3 0,0 0-2 16,0 0-9-16,0 0-10 0,0 0-20 0,0 0-23 16,0 0-22-16,0 0-27 0,0 0-22 15,0 0-29-15,0 0-28 0,0 0-28 0,0 0-195 0,-12-35-438 16,12 35 194-16</inkml:trace>
</inkml:ink>
</file>

<file path=ppt/ink/ink444.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in"/>
          <inkml:channel name="T" type="integer" max="2.14748E9" units="dev"/>
        </inkml:traceFormat>
        <inkml:channelProperties>
          <inkml:channelProperty channel="X" name="resolution" value="393.73947" units="1/cm"/>
          <inkml:channelProperty channel="Y" name="resolution" value="393.73947" units="1/cm"/>
          <inkml:channelProperty channel="F" name="resolution" value="249.9771" units="1/in"/>
          <inkml:channelProperty channel="T" name="resolution" value="1" units="1/dev"/>
        </inkml:channelProperties>
      </inkml:inkSource>
      <inkml:timestamp xml:id="ts0" timeString="2023-08-11T05:36:28.575"/>
    </inkml:context>
    <inkml:brush xml:id="br0">
      <inkml:brushProperty name="width" value="0.04667" units="cm"/>
      <inkml:brushProperty name="height" value="0.04667" units="cm"/>
      <inkml:brushProperty name="color" value="#3165BB"/>
      <inkml:brushProperty name="fitToCurve" value="1"/>
    </inkml:brush>
  </inkml:definitions>
  <inkml:trace contextRef="#ctx0" brushRef="#br0">0 124 128 0,'0'0'164'0,"0"0"-10"0,0 0-18 0,0 0-9 0,0 0-8 16,0 0-15-16,0 0-10 0,0 0-11 0,0 0-7 15,0 0-4-15,0 0-9 0,0 0-7 0,0 0-4 16,0 0-5-16,0 0-4 0,0 0 2 0,0 0-6 16,0 0-3-16,0 0-2 0,23 2-5 0,-23-2 1 15,17-2-7-15,-17 2 1 0,15-1-2 0,-3-2-3 16,4 0-4-16,-1 2-1 0,-3-2-1 15,4 2 1-15,1-2-1 0,2 2-7 0,-4 1 3 0,0-2 2 16,3 2-5-16,1 0 0 0,1-4-1 0,-1 4 2 16,-1-1 0-16,1 1-5 0,4-2 0 0,-2-2 4 15,-4 3-5-15,9 0 3 0,-10-3-1 0,7 3 1 16,-4 1 2-16,0 0-1 0,2-2-3 0,3 2 2 16,-3 0-5-16,-2-2 3 0,1 1-4 0,-4 0 5 15,2 1-2-15,1-1-1 0,1 2 0 0,-5-1 8 16,4-1-8-16,0 1-1 0,-4-3-1 0,0 6-1 15,5-6-8-15,-1 3 14 0,-1 0-5 0,-2 0 2 16,4 0 2-16,-7-1 0 0,4 1-4 0,-2-2 0 16,-4 2 1-16,4 0 3 0,0 0-2 0,2 0-1 15,-17 0 1-15,22-1 2 0,-6 1-1 0,-1-4 0 0,0 1 0 16,-4 2 4-16,2 1-6 0,2 0-2 0,-2-2 2 16,2 2 3-16,2-1-11 0,-2 1 14 15,0-3-5-15,-2 3 7 0,3-1-9 0,1 2 8 0,-5-2-3 16,1-3 5-16,1 4-2 0,5 0 0 0,-6 0 0 15,2 0 4-15,3 0-1 0,-3 2-1 16,3-2 4-16,-3 0-3 0,3-2-1 0,0 2 3 16,0 0-5-16,1 0 2 0,0 2-3 0,1 0 4 0,-2-4-1 15,4 4-6-15,-2-1 2 0,-1 2 2 0,2-2-5 16,4-1 0-16,-5 2 6 0,3-1-3 16,3 2-4-16,-7-6 1 0,1 10 5 0,-1-6-5 0,6 1 3 15,-4-1-5-15,0 2 3 0,-2-2 1 0,7-1 2 16,-1 0-2-16,-7 2-5 0,7-3 3 0,-5 2 3 15,5-1-2-15,-4 0-8 0,6 0 5 0,-2 0 0 16,2 2 3-16,-8 0-2 0,-2-2 4 0,5 0-3 16,-2-2-1-16,-3 2 0 0,3-2 1 0,-1 2-3 15,1 0 1-15,-1 0-1 0,-1-1-2 0,1 0 10 16,5 1-3-16,-4-1 0 0,-1-2-3 0,0 2 3 16,-1-1-1-16,3 1-2 0,1 1-2 0,1-3 4 0,-5 3 1 15,1-1 0-15,1 1 3 0,5-4-4 16,-4 4 1-16,-2 1 0 0,1-1 1 0,0 0 3 15,-2-1-1-15,3 2-3 0,-1-1-3 0,-1 0 5 0,2 0-1 16,-2 0 1-16,1 3 0 0,-1-3-9 0,2 0 12 16,-5 0-3-16,13 0-2 0,-11 1 0 0,1 2-1 15,0-2 1-15,1 1 2 0,-1 2-6 16,-4-3 4-16,3 0 1 0,1 0 0 0,-2 3-4 0,2-3 3 16,-1 3-1-16,3-2 0 0,-3 0-1 15,-2 0 2-15,4 1 1 0,-1-3-3 0,0 3-1 0,2-2-2 16,-1 2 7-16,-3 1-4 0,0-2-1 0,10 0-4 15,-3 4 9-15,1-5-4 0,-1 0 2 0,1 2-2 16,-4-1 1-16,-2 1-1 0,4-3-2 0,1 4 1 16,-5-2 1-16,6-1-1 0,1 3-1 0,-5-1 1 15,1-2 2-15,3 1-5 0,-4-2 2 0,5 1 1 16,-6 2 3-16,7-3-2 0,-3 1 2 0,3 2-4 16,0-3-4-16,-2 3 3 0,2-3 2 0,0 4 3 15,0-1-5-15,0-4 4 0,-1 1 3 0,1 3-5 16,0-1 0-16,3-2-2 0,-6 0 4 0,3 6-2 15,0-6-1-15,-8 0 2 0,8 0-1 0,-2 3 1 16,0-5 2-16,-2 4-4 0,2-1 1 0,-4-1-2 16,4-1 1-16,-5 1 2 0,-2 0 1 0,-2 0-3 0,3 0-1 15,1 0 2-15,-2 0-1 0,-2 0 1 16,2-2 4-16,0 1-6 0,-2 2 1 0,-2-1 5 16,1-1-5-16,1-2 3 0,1 0-1 0,-4 6-1 15,-13-3 0-15,28-3-1 0,-14 1 1 0,1 0-1 0,-3 2 3 16,-2-1 1-16,-10 1-3 0,25-2 6 0,-10-2-4 15,-4 4 4-15,-11 0 0 0,25-2-1 16,-15 2 1-16,4-1-2 0,2 1 0 0,-2-2-1 16,-14 2 2-16,25-1-2 0,-14 1-3 0,0-1 0 0,-11 1 2 15,26-3 5-15,-11 3-6 0,-2-1 2 16,2 1 0-16,-2 0-5 0,2-3 1 0,2 0 3 16,-2 3-1-16,1-1 2 0,-1 2-8 0,-2-2 5 15,2 1 3-15,3-3-1 0,-3 3 1 0,3-1-4 0,-3-1 4 16,3 2-1-16,-3-1-4 0,3-2 3 0,-2 0 0 15,1 3-1-15,-3-4-3 0,4 4 3 0,-1-2 3 16,1 1-5-16,0-2 3 0,-2 0 2 16,2 1-5-16,-3 0 3 0,3 1-1 0,-2-2 1 0,2 3 5 15,1 0-2-15,-4-3 0 0,3 3 4 0,-3 0-6 16,3 0 3-16,1 0 0 0,-2 0 3 0,1-1-3 16,-2 1-1-16,2 0 1 0,-3 1-4 0,1-1 2 15,1 2-1-15,1-2 0 0,-4 1 0 0,3-2 3 16,-2 2-2-16,0 2 0 0,0-2-3 0,0-1 3 15,1 2-2-15,-1-2 2 0,1 0 0 0,-2 0-1 16,1 1-4-16,-1 0 4 0,3-2-4 0,-2 1-3 16,-2 1 5-16,2-1 1 0,-1-1 1 0,-14 1 1 15,23 1-3-15,-8-2 6 0,-1 1 6 0,-1 0-1 16,1-1-1-16,-1 1 1 0,-1 1 1 0,-12-1-4 16,28-3 3-16,-13 2 1 0,2 1-2 0,1 0 2 15,-5 0-1-15,2 0 0 0,-15 0-2 0,24 1-2 16,-8-5-1-16,2 4 3 0,-3-1-6 0,0 1 5 15,3-2 0-15,1 2-4 0,-1 0 5 0,-2 0-5 16,2 2-1-16,2-4-2 0,-1 2 1 0,-1 0 1 16,1 0 0-16,7 0 2 0,-7-1-3 0,2 1-3 0,-2-3 4 15,1 3-2-15,5 0-2 0,-5 0 1 16,0 0 1-16,3-1 2 0,-1 2-4 0,-5-2 3 16,8 1-1-16,-6 0-1 0,7 0-3 0,-7 1 4 0,-1-1 1 15,1 3-2-15,2-6 2 0,-1 3-2 16,-3-1 5-16,4 1-6 0,-3 0-4 0,-1-2 7 0,5 2-1 15,-3 2-2-15,-4-4 2 0,12-2 2 16,-12 6-3-16,2 0 1 0,-7-4-4 0,8 0 6 0,-2 2 0 16,2 0-5-16,-3-1 2 0,4 0 1 15,-1 1 3-15,0 0-4 0,-1 0-3 0,2-4 6 16,-4 4-4-16,4-1-1 0,1 1 4 0,-1 0 0 0,-1 0-2 16,1-2 1-16,-2 0-2 0,2 2 1 0,-1 0-3 15,1-1 4-15,1 1 0 0,-4 0 2 0,2-1 1 16,-1 0-9-16,2 1-1 0,-1 0 7 0,1-3-1 15,1 2 1-15,2-1 1 0,-3 1-3 0,1 1 2 16,-1 0 1-16,1-4-2 0,-1 1-2 0,0 3 2 16,4-1 4-16,-2-1-5 0,-4 1 2 0,3-2-1 15,4 2 2-15,-5 1 0 0,6-2-2 0,-7 2-3 16,2-2 6-16,-1 2-5 0,-1 0 2 0,1-3-1 16,4 3 5-16,-7 0-3 0,4-1-1 0,-3 1-2 15,3 0 3-15,1 1-2 0,-5-1 1 0,4 0 0 16,-1 0-2-16,0 1 0 0,-4-1-2 0,3 0 6 0,0 0-1 15,1 0-1-15,2 0 1 0,-4 2 0 16,2 0-1-16,0-2 2 0,-1 0-1 16,-1-2-4-16,1 2 3 0,1 2-2 0,-3-4 3 0,2 4-3 15,2-2 2-15,-5-2-2 0,6 2 4 0,-2 2-2 16,0-4-1-16,1 4 0 0,-2-2-1 0,1 2 1 0,0-1 0 16,-4-2 1-16,3 1 1 0,0 0-2 15,0 0 2-15,-3-2 0 0,1 2 1 0,1 0-2 16,-4-2 1-16,4 2 1 0,-3-2-3 0,1 6-1 0,3-6 2 15,-3 2 4-15,2-2-3 0,-3 2-3 0,0-2 1 16,2 3 2-16,-1-2 0 0,0 0-1 16,0 1-2-16,3-3 2 0,-3 3 0 0,0-3-1 15,-3 3 3-15,3 0-3 0,1 2 0 0,-1-2 0 0,0-2 3 16,-2 4-4-16,4-2 3 0,-5 0 0 0,3 0-1 16,1 0 0-16,0 1-3 0,-4-1 2 15,5 3 3-15,-2-3-2 0,1-4-2 0,-3 4 3 0,1-2 2 16,1 4-3-16,-3-2 0 0,3 1 3 0,1-1-3 15,0 0-2-15,-2-1 1 0,1 1-1 0,0 0 1 16,0 0 0-16,-2-2 3 0,2 4-2 0,-3-2 1 16,3 0-2-16,1-2 3 0,-16 2-3 0,24-2 5 15,-8 2-7-15,-5-2 6 0,-11 2-3 0,27-1 0 16,-11-2 2-16,-4 3 0 0,-12 0-4 0,21-1 3 16,-12-1-2-16,-9 2 1 0,24-1-3 0,-15 1 7 15,4 0-6-15,-1-3 4 0,1 2-2 0,-13 1 0 16,21 0-6-16,-10-3 7 0,-11 3-2 0,24-1 1 15,-14-1 0-15,2 1-2 0,-12 1 2 0,21 0-2 16,-11-1 2-16,4 1 0 0,2-2 3 0,-4 1-4 16,-12 1 1-16,21-2 2 0,-21 2-2 0,21 0-1 15,-9-2-3-15,-12 2 8 0,16-4-3 0,-5 4 0 16,-11 0-1-16,16-1 3 0,-16 1-2 0,16-3-2 16,-16 3-1-16,0 0 2 0,14-1-4 0,-14 1-10 15,0 0-10-15,0 0-19 0,9-4-17 0,-9 4-22 16,0 0-21-16,0 0-21 0,0 0-21 0,0 0-44 15,0 0-136-15,0 0-353 0,0 0 156 0</inkml:trace>
</inkml:ink>
</file>

<file path=ppt/ink/ink445.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in"/>
          <inkml:channel name="T" type="integer" max="2.14748E9" units="dev"/>
        </inkml:traceFormat>
        <inkml:channelProperties>
          <inkml:channelProperty channel="X" name="resolution" value="393.73947" units="1/cm"/>
          <inkml:channelProperty channel="Y" name="resolution" value="393.73947" units="1/cm"/>
          <inkml:channelProperty channel="F" name="resolution" value="249.9771" units="1/in"/>
          <inkml:channelProperty channel="T" name="resolution" value="1" units="1/dev"/>
        </inkml:channelProperties>
      </inkml:inkSource>
      <inkml:timestamp xml:id="ts0" timeString="2023-08-11T05:36:31.221"/>
    </inkml:context>
    <inkml:brush xml:id="br0">
      <inkml:brushProperty name="width" value="0.04667" units="cm"/>
      <inkml:brushProperty name="height" value="0.04667" units="cm"/>
      <inkml:brushProperty name="color" value="#3165BB"/>
      <inkml:brushProperty name="fitToCurve" value="1"/>
    </inkml:brush>
  </inkml:definitions>
  <inkml:trace contextRef="#ctx0" brushRef="#br0">66 42 81 0,'0'0'110'16,"6"-10"-9"-16,-6 10-12 0,0 0 1 0,5-8-2 0,-5 8-5 16,0 0-8-16,6-6-1 0,-6 6-4 0,0 0 3 0,0 0-6 15,0 0-4-15,6-13-1 0,-6 13 1 0,0 0-4 16,0 0 1-16,0 0-7 0,0 0 2 0,0 0-5 16,0 0-2-16,0 0-5 0,7-5 0 0,-7 5 1 15,0 0-6-15,0 0-4 0,0 0-1 0,0 0-1 16,0 0-3-16,0 0-5 0,0 0-4 0,0 0 4 15,0 0-9-15,0 0 0 0,0 0 0 0,0 0-4 16,0 0 5-16,0 0-1 0,0 0 2 0,0 0-3 16,6 25-4-16,-3-18 2 0,-3-7-1 0,-3 17-2 15,3-17 3-15,0 18-5 0,0-8 2 0,0 3 1 16,-1-1-3-16,1 5 5 0,-2-4-3 0,-1 3 1 16,0-2-1-16,3 3 0 0,0 0 0 0,-4 2 1 15,2-4 0-15,-2 1 2 0,2-1 1 0,-2 2-5 16,2 2 2-16,-1-2 1 0,0 4 1 0,-3 4 0 0,5-8 0 15,-1 2-3-15,-2 4 0 0,1-5 1 16,0 2 3-16,0 4 0 0,1-2 2 0,2-2-4 16,-3 4-1-16,2-1 1 0,-1 1 3 0,2-3-3 0,2 6 5 15,-2-2-4-15,1 1-2 0,-1 0-1 0,0 2-1 16,3-2 2-16,-1 1 0 0,-2 1-3 0,1-1 0 16,-1-3-3-16,2 5 2 0,-2-3 1 0,0 0-2 15,0-3-1-15,-3 1 1 0,4 2 1 0,-2-4-1 16,1 0-1-16,-2 3 1 0,-1-3-1 0,0 2 2 15,-1-2 1-15,-2 2-4 0,4-6 2 0,1 6 3 16,-2 0-4-16,1-3 0 0,-2 5 1 0,1-4-1 16,-1 3 0-16,1 1-2 0,0-4 5 0,6 1-3 15,-6 1 0-15,0 4 0 0,3-1-3 0,0-5 1 16,-2 2-1-16,4 4 1 0,-2-3 1 0,1-1 0 16,-1 3 1-16,5-5 1 0,-4 6-3 0,4-6-3 15,-4 1 2-15,2 0 0 0,1 0 4 0,1 1-2 16,-2-3-1-16,-2 0-4 0,8 3 6 0,-7 0-6 15,-1-6 4-15,4-1 1 0,-4 4-2 0,1 3-2 16,1-6 0-16,-2 2 2 0,1 1-1 0,-2 2 2 16,4 3-3-16,-4-10 0 0,0 2-1 0,0 3 1 0,2-1 1 15,-4-4 1-15,1 1-2 0,-2 1 6 0,3-2-6 16,-2 3 4-16,1-1 4 0,2-5 1 16,-2 7 0-16,2-5-4 0,-1 3 3 0,2-1 0 0,-2-2 0 15,0 2-2-15,0 1 2 0,3-1-2 0,-6 1 3 16,0 2-1-16,3 4-2 0,-3-7 0 0,1 1 1 15,2 0-1-15,0 2 0 0,-1 0-3 0,1-4 2 16,0 1-4-16,1 3 4 0,-4 2 0 0,3-5 0 16,-3 5 4-16,3-6-5 0,-1 1-2 0,1 1 2 15,-2 0-3-15,-1 0 4 0,3 0-2 0,0-5-1 16,0 2-1-16,-1 0 0 0,1 1 2 0,0-2-1 16,0 0 0-16,-2 0 1 0,2-1-4 0,0 0 4 15,-3-2 0-15,2 0 0 0,1-11 5 0,0 25-6 16,0-12 4-16,-2 0-2 0,2 2-7 0,0-3 3 15,-1 3 0-15,-2 1 0 0,3 1 0 0,-6 1 1 16,5 0 1-16,-1 1 3 0,-2-4-1 0,1-1 2 16,0 3 0-16,3-3 1 0,0 3 0 0,-2 1 0 15,2-4 4-15,0 0 1 0,0 3-1 0,0-4 2 16,2-1-2-16,-2 2-1 0,0 0-1 0,3-1 3 0,-3 2 0 16,1-2 1-16,4 0 2 0,-4-2 0 15,2 4-2-15,1-1 1 0,1-2-3 0,-2 0 3 16,-2-3 1-16,4 3 0 0,-1-1-3 0,-1 4 5 0,2-7-6 15,-2 0 5-15,0 3 2 0,3-1 2 0,-3 1-5 16,1-2 3-16,-2-1-1 0,4 3 7 0,0-1-9 16,-3-3 3-16,3 0-3 0,0 3 0 0,-6-10-3 15,6 18 1-15,-2-11-4 0,-1 3 0 0,3-3 1 16,-6-7 0-16,4 16-2 0,1-10 1 0,-5-6 1 16,4 14-2-16,-4-14-1 0,6 12-1 0,-4-4-3 15,-2-8 4-15,6 15-2 0,-6-15-1 0,4 8-1 16,-4-8 4-16,5 16 0 0,-5-16-3 0,3 9 4 15,-2-1-4-15,-1-8 1 0,2 10 2 16,-2-10-2-16,6 13-4 0,-6-13 5 0,4 11-1 0,-4-11 0 16,3 11 0-16,-3-11 1 0,0 11-1 0,0-11 2 15,3 9-3-15,-3-9 1 0,3 8 7 0,-3-8-3 16,0 0 2-16,0 0 4 0,3 11 8 0,-3-11 10 16,0 0 7-16,0 0 0 0,0 0 6 0,0 0-4 15,0 0-5-15,0 0-3 0,0 0-2 0,0 0-13 16,0 0 9-16,0 0-16 0,0 0-22 0,0 0-34 15,0 0-29-15,0 0-47 0,-4-39-42 0,4 39-45 16,6-13-51-16,-6 13-240 0,0-18-540 0,0 7 240 16</inkml:trace>
</inkml:ink>
</file>

<file path=ppt/ink/ink446.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in"/>
          <inkml:channel name="T" type="integer" max="2.14748E9" units="dev"/>
        </inkml:traceFormat>
        <inkml:channelProperties>
          <inkml:channelProperty channel="X" name="resolution" value="393.73947" units="1/cm"/>
          <inkml:channelProperty channel="Y" name="resolution" value="393.73947" units="1/cm"/>
          <inkml:channelProperty channel="F" name="resolution" value="249.9771" units="1/in"/>
          <inkml:channelProperty channel="T" name="resolution" value="1" units="1/dev"/>
        </inkml:channelProperties>
      </inkml:inkSource>
      <inkml:timestamp xml:id="ts0" timeString="2023-08-11T05:36:33.590"/>
    </inkml:context>
    <inkml:brush xml:id="br0">
      <inkml:brushProperty name="width" value="0.04667" units="cm"/>
      <inkml:brushProperty name="height" value="0.04667" units="cm"/>
      <inkml:brushProperty name="color" value="#3165BB"/>
      <inkml:brushProperty name="fitToCurve" value="1"/>
    </inkml:brush>
  </inkml:definitions>
  <inkml:trace contextRef="#ctx0" brushRef="#br0">-5 256 78 0,'0'0'78'0,"-5"11"2"0,5-11-12 0,0 0-4 16,0 0-5-16,0 0-5 0,0 0 0 0,0 0 4 16,0 0-2-16,0 0 1 0,0 0 5 0,0 0-6 0,0 0 12 15,0 0-6-15,0 0 0 0,0 0-6 16,0 0 0-16,0 0 1 0,23-4-1 0,-23 4 1 16,0 0-11-16,23-3 6 0,-23 3-8 0,14-5 2 15,-5 2-1-15,1 0-1 0,-1-2-6 0,-9 5-2 16,21-3-7-16,-9 3 2 0,1-5-4 0,1 3-10 15,-2-4 6-15,0 3-2 0,3-1-5 0,-3 3 3 16,-12 1-5-16,25-3-1 0,-12 2-1 0,-2 1-5 0,2-3 4 16,-13 3-3-16,26-1 1 0,-14 1 1 0,2 1-3 15,-2-1-5-15,-12 0 4 0,26-1 0 0,-16 1 0 16,4 0-1-16,3 1 2 0,-3-2 0 16,1 5 4-16,1-3 0 0,-1 0-5 0,3-1 0 0,1 0 0 15,1 2 2-15,7-2 0 0,-5 0-1 0,5 1-5 16,0-2 8-16,0 1-3 0,2-2 2 0,-2 2 1 15,0-1-1-15,1 1 0 0,1 0-3 0,1 3 3 16,-2-3-2-16,0-2 10 0,-2 5-3 0,0-4-5 16,0-1 2-16,-1 4 4 0,-5-1-3 0,6 1-6 15,1-2 10-15,-7 2-8 0,9 1-3 0,-5-4 6 16,2-1-3-16,-2 5-2 0,-2-3-1 0,-6 6 0 16,4-6 2-16,-1-6-4 0,0 9 2 0,1 0 0 15,7-6-4-15,-8 6 7 0,2-3-5 0,-2 0-9 16,1 0 10-16,-1-3 7 0,1 3-3 0,-3 0-2 15,3 0 3-15,-1 0-4 0,1 3 4 0,0-3 1 16,0 0-4-16,4 0 2 0,-5 0 1 0,-3 0-3 16,5 2 2-16,-1-4 0 0,-1 2-2 0,7 0 0 15,-7 0 0-15,0 2-1 0,2-2 1 0,-1 2-1 0,5-1-5 16,-6 1 2-16,-1 0-1 0,5-2-1 16,-4 0 1-16,2 1 3 0,-2-2 0 0,1 1-5 15,0 1 4-15,0-1 1 0,4-1-3 0,-2 1-3 16,-3 0 1-16,2 1 2 0,-1-1 0 0,4-1 1 0,-2 1-5 15,-4 0 6-15,10-2 0 0,-7 2-2 16,-4-3 0-16,8 1-1 0,0 0 1 0,-5 2 1 16,5-3-4-16,-1 0 2 0,-5 2 6 0,7-3-5 0,0 4 2 15,-5-2 0-15,0 1 1 0,3-1-3 0,-3 2 9 16,6 0-5-16,-2 0 3 0,-6-1-2 0,7 2 1 16,1 1 1-16,-6-4-3 0,-2 2 0 0,0 2 4 15,8-1-6-15,-7-1 3 0,6 0-1 0,-3 0 0 16,4-1 0-16,-2 1-3 0,-3 0 2 0,1 0-4 15,-1 1 4-15,5-1-4 0,-8 0-3 0,8 0 9 16,-7 0-1-16,0 2-2 0,6-2 0 0,1-2-4 16,-8 2 1-16,6 0 3 0,1 6-1 0,-5-8-1 15,-2 2 3-15,-1 2 0 0,1 2-3 0,1-4-1 16,5 0 0-16,0-3 2 0,-8 6-4 0,2-3 4 16,1 0-4-16,-3-3 5 0,0 0 0 0,2 1-3 15,-1 0 0-15,2 1 2 0,-4-1-4 0,0 1 1 16,4 0-2-16,-1-3 4 0,1 2 1 0,-3 1-3 15,1-2 3-15,-3 0 1 0,3 1-4 0,0 0 3 16,0-1 1-16,-2-1-5 0,1 4 5 0,2-5 0 16,-2 4 2-16,-3-3 0 0,4 1 0 0,-3 2 0 15,2-3 0-15,1 1 4 0,1 3-4 0,-1-1 1 16,-2-1 0-16,4-1-1 0,-2-1-2 0,1 0-3 0,-3 4 8 16,4-1-4-16,-1 0 4 0,-1 1-5 0,1-4 1 15,-1 4 0-15,2 0-1 0,5-4-2 16,-6 2 1-16,1 1 1 0,-1 2-2 0,-2-1 0 0,5-1-3 15,-6 1 4-15,4-1-2 0,-1 1 2 0,-4 0-1 16,4 0 0-16,1-3 2 0,-5 3-2 0,3 0-2 16,0 0 3-16,-4 3-1 0,4-7 1 0,-1 2-1 15,-1 2 2-15,-1 2-2 0,0-2-1 16,3 0 0-16,-3 0 1 0,0 0-1 0,3-2-6 0,-1 1 6 16,-2 1 5-16,3-3-2 0,-4 0-1 0,1 3-2 15,0-4 4-15,1 4-3 0,0 0 3 0,1-1-3 16,-2 1 3-16,1 0 1 0,2-5-3 0,0 5 1 15,-3-6 1-15,0 6-1 0,1-1 1 0,-1-3 2 16,0 4-4-16,3-3 4 0,-3 3-3 0,1-1-2 16,-1-2 1-16,-2 2-3 0,2-2 6 0,2 3-1 15,-2 0-2-15,-3-3-2 0,4 2 5 0,0 1 0 16,-2 1-3-16,1-2-2 0,0-2 4 0,-2 0-2 16,4 3-6-16,-3-4 4 0,1 3 3 0,-1 1-2 15,4 0-1-15,-5-2 2 0,2 2-2 0,-2-3-1 16,4 2 2-16,-2-1-2 0,0 0 2 0,0 2-1 0,1-2 2 15,-3 1-1-15,4-3 3 0,-4 4-3 16,5-3-1-16,-6 3 4 0,3-3-1 0,0 0-5 16,-2 3 4-16,4-4 1 0,-2 3-2 0,-3 0 0 15,1-1 0-15,-1 0 1 0,4 2-1 0,-2-3 0 16,2 1 3-16,1 0-1 0,-4-2-2 0,3 1 3 0,-2 3-1 16,1-4-2-16,-3 4 1 0,-2-4-2 15,8 4 3-15,-18 0-4 0,21 0 5 0,-3 3 1 16,-9-3-4-16,-9 0 2 0,21-3-5 0,-9 3 0 0,-1 0 2 15,-11 0-3-15,21 3 5 0,-9-3-2 0,-3 1 0 16,-9-1-3-16,20 2 4 0,-10-2 1 16,-10 0-2-16,19 2 1 0,-19-2 0 0,17 2 1 0,-10-1 1 15,-7-1-3-15,18 3-1 0,-18-3 2 0,18 1 0 16,-10 1-4-16,-8-2 6 0,14 4 0 0,-14-4-2 16,14 0-1-16,-14 0 0 0,15 0 0 0,-15 0 1 15,16-2 0-15,-16 2 0 0,20 2-2 0,-20-2-5 16,16 0 10-16,-6 0-2 0,-10 0-4 0,21 1 3 15,-9-1-1-15,-12 0-1 0,21-3 1 0,-12 5 4 16,3-2-2-16,-12 0-3 0,27 0 0 0,-15 0 3 16,3 0-2-16,0 0 0 0,3 1-2 0,-7 1 2 15,3 0-2-15,2-2 3 0,2 0-2 0,2-2 5 16,-6 2-6-16,3 0 2 0,-1 0-1 0,2 2 4 16,-1-2-2-16,-1 1-2 0,-1-1 2 0,3 1 1 15,-2 3 0-15,2-4-3 0,1-4 5 0,-2 4-1 16,1 0-8-16,1-1 12 0,-2 1-8 0,0 0 2 15,1-1 0-15,-3-1 1 0,5 2-4 0,-2-3 4 16,-2 1-3-16,2 2 8 0,-2-2-7 0,2 0-1 0,0-2 2 16,-2 4 2-16,2-1-2 0,-3-1 1 15,-1 2-1-15,-1-2 0 0,1-1 0 0,2 3 0 16,-3-3 0-16,-2 3-1 0,1-4 0 0,-12 4 1 16,21-1-1-16,-11 1 0 0,-10 0-1 0,21 0 3 0,-9-2-1 15,-12 2-1-15,21-1 0 0,-12 1 2 16,-9 0-4-16,19-2 2 0,-19 2 0 0,19-4-2 15,-11 8 2-15,-8-4-2 0,18 0 1 0,-18 0 4 16,15 0-2-16,-15 0-3 0,15-5 4 0,-15 5-1 0,15 0-1 16,-15 0-1-16,10-1 2 0,-10 1 4 0,0 0-4 15,21 0-2-15,-21 0-1 0,12 1 2 16,-12-1 1-16,13 0-2 0,-13 0 0 0,14 0 2 16,-14 0 0-16,16-1-2 0,-16 1 1 0,15 1 2 0,-15-1-3 15,21-1 1-15,-21 1 3 0,15 0-1 0,-5-2-4 16,-10 2 4-16,20 0 1 0,-10 0 1 0,-10 0 3 15,22-2 0-15,-13 2-2 0,-9 0 2 0,18-1 1 16,-18 1-1-16,15 1-1 0,-15-1 1 0,18-3-1 16,-18 3-2-16,16 0-1 0,-16 0 5 0,26 0-6 15,-19-2 2-15,-7 2-1 0,20 0 2 0,-20 0-5 16,18 2 3-16,-18-2-1 0,13 2 2 0,-13-2-4 16,13 0 2-16,-13 0 1 0,0 0-3 0,14-2-1 15,-14 2 0-15,0 0 0 0,0 0-3 0,0 0-7 16,13-2-7-16,-13 2-28 0,0 0-16 0,0 0-17 15,0 0-16-15,0 0-31 0,0 0-32 0,-38 5-48 16,38-5-166-16,-26-5-403 0,16 5 178 0</inkml:trace>
</inkml:ink>
</file>

<file path=ppt/ink/ink447.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in"/>
          <inkml:channel name="T" type="integer" max="2.14748E9" units="dev"/>
        </inkml:traceFormat>
        <inkml:channelProperties>
          <inkml:channelProperty channel="X" name="resolution" value="393.73947" units="1/cm"/>
          <inkml:channelProperty channel="Y" name="resolution" value="393.73947" units="1/cm"/>
          <inkml:channelProperty channel="F" name="resolution" value="249.9771" units="1/in"/>
          <inkml:channelProperty channel="T" name="resolution" value="1" units="1/dev"/>
        </inkml:channelProperties>
      </inkml:inkSource>
      <inkml:timestamp xml:id="ts0" timeString="2023-08-11T05:36:36.497"/>
    </inkml:context>
    <inkml:brush xml:id="br0">
      <inkml:brushProperty name="width" value="0.04667" units="cm"/>
      <inkml:brushProperty name="height" value="0.04667" units="cm"/>
      <inkml:brushProperty name="color" value="#3165BB"/>
      <inkml:brushProperty name="fitToCurve" value="1"/>
    </inkml:brush>
  </inkml:definitions>
  <inkml:trace contextRef="#ctx0" brushRef="#br0">173 30 121 0,'0'0'128'0,"-5"-17"-7"16,5 17-13-16,0 0 2 0,0 0-7 0,0 0-3 15,0 0-7-15,0 0-6 0,0 0-8 16,0 0 6-16,0 0-8 0,0 0-2 0,0 0-1 0,0 0-3 16,0 0-4-16,-1-13-7 0,1 13 2 0,0 0-7 15,0 0-8-15,0 0-4 0,0 0-7 0,0 0-3 16,0 0-2-16,0 0-3 0,0 0-8 0,0 0-3 16,0 0 3-16,0 0 0 0,0 0-12 0,0 0 10 15,0 0-2-15,-3 43 0 0,3-43-3 0,-2 19 1 16,1-8-4-16,1 2 3 0,-5 0-6 0,2 0 1 15,0 0-2-15,0 3-5 0,2 1 8 0,-4-5 1 0,4 5-3 16,-4-3 0-16,1 3-1 0,1-3 5 16,-1 3 0-16,1-1-3 0,-2 0 4 0,2 1-2 15,-3 7 2-15,0-7 5 0,0-2-1 0,0 8 0 0,3 0-6 16,-1-7 3-16,-1 3-1 0,2-2 0 0,0 3-3 16,3-3 3-16,0 1-2 0,-1 0 1 15,1 3-2-15,-2 2 0 0,2 0-4 0,0-7 0 0,0 2 3 16,0 0-3-16,0 6 1 0,2-6-2 0,-4 2-5 15,2-2 7-15,0 0-4 0,0 1 0 0,-1-1 0 16,-2 0 1-16,3 4 3 0,-3-5-4 0,0 4-1 16,1-5 4-16,-1 7-6 0,-1-5 2 0,-1-2-2 15,1 1 4-15,0 2 1 0,-2 3-2 0,3-7 1 16,-3 3 3-16,1-4 0 0,1 4 1 0,-1-1-3 16,1 0 1-16,2 0 2 0,-2-2-2 0,4 3 5 15,-3-1-2-15,4 0 1 0,-2-1 0 0,2-3-3 16,1 5 2-16,-2-3-2 0,1 1 2 0,5 0-1 15,-1-1-2-15,-4 1 2 0,5 6-3 0,-1-5-1 0,2 1 2 16,1 4-1-16,-3-6-2 0,4 7 2 16,-3-5 1-16,5 4 0 0,-4-1-2 0,1 0 1 15,-2-1 0-15,0-2 1 0,0 2-1 0,-3 1 2 16,1-3-4-16,-1 4 4 0,0-4 0 0,0 4 5 0,-1-5 0 16,2-1 0-16,-2 2 1 0,0 1-3 0,0-7 1 15,1 7-1-15,-3-8-1 0,0 7 4 16,3-5-4-16,-3 6-2 0,0-2 1 0,0 0-1 0,1-1 0 15,1 0 3-15,1-1-4 0,0 3 1 0,0-3-2 16,-2 5 3-16,2-3-3 0,0 2 1 0,3 2 0 16,-3-3 0-16,2 0-1 0,-2 1-1 0,3-1-1 15,-2 0-1-15,2 6 2 0,-1-3-2 0,1-3 1 16,0-2 1-16,0 7-1 0,1-2-1 0,-3-3 1 16,2 1-1-16,-3-4 0 0,3 2-3 0,0 0 4 15,0 1 1-15,0 6-1 0,0 0 2 0,-3-8-1 16,3 7 5-16,0-4 1 0,2 4 5 0,2-2-3 15,-5-1 0-15,3 5 4 0,1-2 1 0,-1 2 1 16,2-3 0-16,1 3 2 0,2-4-1 0,-1 3-4 16,0 0 2-16,3 1 5 0,1-4-2 0,-2 6-1 15,1-6-1-15,-2 4 1 0,2-2-6 0,1 3-2 16,1-5-1-16,-2 2 0 0,1 0 4 0,1 1-6 16,-4 0 5-16,0-3-2 0,5 2 1 0,-4-1-2 0,1-1 1 15,1 1-1-15,-3 1 2 0,1-2-1 0,-1 0 0 16,2 0-4-16,0 0 0 0,-3-1-5 15,1 2 6-15,-2-6-1 0,2 3-1 0,-2 1-5 16,-1-4 7-16,-2 0-7 0,2 1 2 0,-2-1 0 0,-1 0 0 16,0 1-2-16,1 0 2 0,-4-2 0 0,2 0 0 15,2 1-2-15,-2-2 2 0,-3 2-1 0,1 0 0 16,-2-1-2-16,2-2 5 0,-1 4-2 0,-4-5-1 16,2 4-1-16,2-2-3 0,-3 0 3 0,-3-3 0 15,3-11 1-15,0 24-1 0,0-7 0 0,-3-3-1 16,3 0 0-16,-3 0 8 0,2 0-8 0,1 0 1 15,0 0 0-15,-2-3-5 0,4 1 5 0,-2-12 3 16,-2 21-6-16,1-11 8 0,1-10-5 0,-3 22 1 16,1-13-2-16,2-9 0 0,-4 19 0 0,4-11 2 15,0-8-3-15,-3 17 0 0,1-7 5 0,-1-1-6 16,3-9 4-16,-3 18 0 0,3-10 0 0,0-8-1 16,-4 19 2-16,4-19-4 0,-2 13 4 0,-1-3-2 15,3-10-1-15,-3 14 0 0,3-14-2 0,-4 14 6 16,4-14-3-16,-2 11 0 0,2-11 2 0,-5 14-3 15,5-14 0-15,-2 9-2 0,2-9 3 16,-4 16 18-16,4-16 0 0,-3 9-1 0,3-9-3 0,-5 15 1 16,5-15-7-16,-1 13 6 0,-4-6-6 0,5-7 4 15,-1 12-4-15,1-12-2 0,-2 13 0 0,-1-5-1 16,3-8-2-16,-1 16 3 0,1-16-2 0,-2 17-2 16,1-12 1-16,1-5-1 0,-3 17 4 0,3-17-2 15,-2 18-5-15,2-11 4 0,0-7 1 0,0 17 0 16,2-8-4-16,-2-9 2 0,0 19-1 0,0-9 1 15,3 1 1-15,-3-11-2 0,0 15 1 0,0-4 2 16,1 0 0-16,-1-11-1 0,-1 19 1 0,2-11-2 16,-1-8 2-16,-1 16 0 0,1-16 0 0,3 13 0 15,-3-13 3-15,0 15-2 0,0-15 3 0,1 11 1 16,-1-11-1-16,0 11 6 0,0-11-5 0,0 0 1 16,0 0 2-16,3 13-2 0,-3-13 0 0,3 7 2 15,-3-7-5-15,0 0 5 0,0 0-6 0,-1 17 0 0,1-17 0 16,0 0-1-16,0 10 4 0,0-10-1 15,0 0 0-15,0 0-6 0,1 15 5 0,-1-15 1 16,0 0 0-16,0 0-4 0,-3 13-1 0,3-13 2 16,0 0 0-16,0 0-2 0,0 0-1 0,-3 11 1 15,3-11-1-15,0 0-2 0,0 0 3 0,0 0 3 0,0 0-3 16,0 13-2-16,0-13 1 0,0 0 6 0,0 0-5 16,-3 11 0-16,3-11 2 0,0 0-3 15,0 0 3-15,0 0-1 0,-1 9-3 0,1-9 2 16,0 0 5-16,0 0-4 0,0 0-2 0,0 0 5 0,0 0-3 15,0 0-1-15,0 0 3 0,0 0-4 0,0 0-7 16,0 0-18-16,0 0-24 0,0 0-28 16,0 0-38-16,-5 9-47 0,5-9-53 0,0 0-71 15,0 0-210-15,0 0-534 0,0 0 237 0</inkml:trace>
</inkml:ink>
</file>

<file path=ppt/ink/ink448.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in"/>
          <inkml:channel name="T" type="integer" max="2.14748E9" units="dev"/>
        </inkml:traceFormat>
        <inkml:channelProperties>
          <inkml:channelProperty channel="X" name="resolution" value="393.73947" units="1/cm"/>
          <inkml:channelProperty channel="Y" name="resolution" value="393.73947" units="1/cm"/>
          <inkml:channelProperty channel="F" name="resolution" value="249.9771" units="1/in"/>
          <inkml:channelProperty channel="T" name="resolution" value="1" units="1/dev"/>
        </inkml:channelProperties>
      </inkml:inkSource>
      <inkml:timestamp xml:id="ts0" timeString="2023-08-11T05:36:38.526"/>
    </inkml:context>
    <inkml:brush xml:id="br0">
      <inkml:brushProperty name="width" value="0.04667" units="cm"/>
      <inkml:brushProperty name="height" value="0.04667" units="cm"/>
      <inkml:brushProperty name="color" value="#3165BB"/>
      <inkml:brushProperty name="fitToCurve" value="1"/>
    </inkml:brush>
  </inkml:definitions>
  <inkml:trace contextRef="#ctx0" brushRef="#br0">12 133 2 0,'-14'4'140'0,"14"-4"-3"16,0 0-2-16,0 0-6 0,0 0 0 0,0 0-5 15,0 0-11-15,0 0-4 0,0 0-10 0,0 0-6 16,0 0-8-16,0 0-6 0,0 0-10 0,0 0-5 16,0 0-7-16,0 0-7 0,0 0-2 0,0 0-4 15,0 0-8-15,0 0 1 0,0 0-7 0,0 0-3 16,0 0 0-16,0 0-2 0,0 0-4 0,0 0-5 16,0 0 2-16,39 0-2 0,-39 0-2 0,16 0 0 15,-16 0-2-15,18 0-2 0,-6 0-3 0,0 0 2 16,3-4-1-16,0 8 3 0,0-4-7 0,3-4 3 15,0 3-3-15,-2 1 3 0,3-1-3 0,1 0 1 16,-1-2 0-16,-1 3-3 0,1-1 1 0,-1-1-2 16,0 1 2-16,2 1 3 0,-5-3-4 0,2 3 1 15,0-1 0-15,-1 1-3 0,-16 0 4 0,26-3-1 16,-11 6-2-16,-4-6 2 0,-11 3 0 0,27 0 0 0,-16 0-2 16,1 0 3-16,3 0-6 0,0 0 2 0,-15 0 2 15,23-1-2-15,-11 1 1 0,0 0 2 16,3 0-4-16,0-2 6 0,-2 4-1 0,-13-2 1 15,26-2-2-15,-10 2 0 0,-2 0-2 0,-4 0 1 16,4 0-1-16,-14 0 1 0,22 0-2 0,-7-1 3 16,0 2-3-16,-5 1 2 0,5-2 1 0,-3 0-6 15,3 0 3-15,0 0 0 0,-2 1 0 0,4-2 3 16,-2 2-2-16,0-1 6 0,-2-1-3 0,3 1 1 16,-1 1-3-16,-1-1 1 0,1 0 0 0,1 0 1 0,-1 3 1 15,3-3-3-15,-3 0 0 0,0 0 2 0,1 0 0 16,-1 1 6-16,-2-2-7 0,4 1 3 15,-2 0-1-15,1 1 5 0,3-1 3 0,-4 0-1 16,2 0 1-16,-1-1 3 0,2 1 0 0,0-3 3 0,0 2 5 16,4-1-3-16,-2 1 7 0,1 1 2 0,-2-4-1 15,-1 2 0-15,7 2-1 0,1-5-1 0,-6 4-1 16,7 1-3-16,0-4-4 0,0-1 3 0,0 9-3 16,-2-8-2-16,2 3 4 0,-2 0-4 15,-5 1-2-15,1 0-1 0,-4-1-1 0,3 1-1 0,-1-3-3 16,-2 2 0-16,4 1 0 0,-4-2 2 0,6 1-4 15,-5 1 0-15,-3-3 0 0,1 3-2 0,-6-1 1 16,2-1 2-16,5 1-3 0,-2-2-2 16,-3 2 3-16,3 0-3 0,-15 1 7 0,20-5-6 0,-5 5-1 15,-4 0 0-15,4-4 1 0,-2 4-1 0,-13 0-1 16,24-1 2-16,-9 0-4 0,0 0 1 0,1 1 2 16,-2-3-1-16,1 3 2 0,2-1-2 0,-2 1-2 15,0-2 3-15,3 0 3 0,2 2-3 0,-4-3-3 16,3 1 0-16,-1 0-3 0,2-1 3 0,-1-1 0 15,0 2 2-15,-4 2-2 0,0-4 0 0,3 2 0 16,-1 0 3-16,-1 0 3 0,0 1-3 0,1-3-4 16,-2 1 2-16,-6 0-3 0,7 3 2 0,-16 0-1 15,21-1-1-15,-9-3 2 0,-2 4-1 0,-10 0-1 16,23-2 1-16,-13 1 1 0,-10 1-1 0,24 0 2 16,-9-2-3-16,-3 2 1 0,-12 0 0 0,28-1 3 15,-11 1-2-15,-3 0 0 0,1 0 0 0,3 0-1 16,-1 0 1-16,2 1 2 0,-1-2-3 0,1 2 1 15,4 1-3-15,2-4 4 0,-6 2 1 0,7 2-2 16,-1-2 0-16,-7 1 1 0,1 1-1 0,-1-2 0 16,8 0-1-16,-7 0 0 0,-2 0 1 0,2 2-1 15,-1 0-1-15,-2-1 4 0,2-1-2 0,-3 3 0 16,1-6 0-16,-1 6-1 0,0 0-2 0,3-3 6 16,-3 0-3-16,1 0 0 0,-2 0 0 0,-14 0-1 15,22 0 0-15,-10 0 1 0,-12 0 2 0,21 0-3 16,-12 0 3-16,4 0-3 0,-13 0 3 0,24 0-1 15,-10 0-1-15,-2 0 2 0,1-3 0 16,2 3-1-16,-2 0-1 0,-13 0 0 0,24-3 0 0,-9 6 1 16,-6-3-2-16,-9 0 0 0,27-3 2 0,-17 3 0 15,4 0 1-15,-1 0 0 0,1 0-3 0,-1-1 0 16,-13 1 1-16,19 1-1 0,-7-2 0 0,-1 2 1 0,-11-1 0 16,22-1 0-16,-22 1-1 0,18 0 1 0,-6 0 0 15,-12 0-3-15,18 0 3 0,-18 0 0 16,19 1-2-16,-10-1-1 0,3 0 5 0,-12 0-1 15,21 3-1-15,-10-3 0 0,-1 3 2 0,3-3-4 16,-1 2 1-16,-12-2 3 0,21 0-2 0,-10 0-1 16,-11 0 3-16,24 2-2 0,-13-1 0 0,1 1-1 15,-12-2 0-15,21 2 1 0,-9-2-2 0,-12 0 3 16,20 1 0-16,-10-1-2 0,2 0 1 0,-12 0-1 16,19 0 2-16,-7 1 2 0,0-1-4 0,-12 0 2 0,23 4-2 15,-9-8 1-15,-2 8-1 0,0-4 2 16,-12 0-2-16,17 0 1 0,-5 0 0 0,0 0 1 15,1 0-3-15,-13 0 0 0,21 2 3 0,-9-1-2 16,0-1 0-16,-12 0-1 0,21 0 0 0,-12 0 2 0,-9 0 2 16,22 3-4-16,-13-3 1 0,-9 0 1 0,21 4 0 15,-11-4 0-15,5 3 2 0,-3-3-1 0,-12 0 2 16,19 1 5-16,-10-1 4 0,-9 0 2 0,21 2-2 16,-10 0 3-16,-11-2 1 0,15-2-1 15,-15 2-5-15,13-2 3 0,-13 2-2 0,12 2-3 0,-12-2 0 16,13 0-1-16,-13 0-1 0,0 0 0 0,17-2-3 15,-17 2 4-15,0 0-4 0,0 0 2 16,13 0-2-16,-13 0 1 0,14 0-3 0,-14 0 0 0,0 0-1 16,16 0-2-16,-16 0-11 0,0 0-5 0,0 0-10 15,0 0-11-15,0 0-15 0,14-1-22 0,-14 1-31 16,0 0-37-16,0 0-33 0,0 0-63 0,0 0-128 16,-30-17-397-16,16 13 175 0</inkml:trace>
</inkml:ink>
</file>

<file path=ppt/ink/ink449.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in"/>
          <inkml:channel name="T" type="integer" max="2.14748E9" units="dev"/>
        </inkml:traceFormat>
        <inkml:channelProperties>
          <inkml:channelProperty channel="X" name="resolution" value="393.73947" units="1/cm"/>
          <inkml:channelProperty channel="Y" name="resolution" value="393.73947" units="1/cm"/>
          <inkml:channelProperty channel="F" name="resolution" value="249.9771" units="1/in"/>
          <inkml:channelProperty channel="T" name="resolution" value="1" units="1/dev"/>
        </inkml:channelProperties>
      </inkml:inkSource>
      <inkml:timestamp xml:id="ts0" timeString="2023-08-11T05:36:43.015"/>
    </inkml:context>
    <inkml:brush xml:id="br0">
      <inkml:brushProperty name="width" value="0.04667" units="cm"/>
      <inkml:brushProperty name="height" value="0.04667" units="cm"/>
      <inkml:brushProperty name="color" value="#3165BB"/>
      <inkml:brushProperty name="fitToCurve" value="1"/>
    </inkml:brush>
  </inkml:definitions>
  <inkml:trace contextRef="#ctx0" brushRef="#br0">355 39 59 0,'0'0'135'0,"0"0"-6"0,0 0-8 16,0 0-13-16,0 0-5 0,0 0-3 0,0 0-8 0,0 0-10 16,0 0-9-16,0 0-1 0,0 0-1 0,0 0-6 15,0 0 2-15,16-29-12 0,-16 29 1 0,0 0-4 16,0 0-6-16,0 0 1 0,2-11-1 0,-2 11-11 15,0 0 3-15,0 0-5 0,0 0-3 0,0 0-5 16,0 0-5-16,0 0 3 0,0 0-13 0,0 0 4 16,0 0-2-16,0 0 1 0,0 0-1 0,0 0-3 15,0 0 2-15,0 0-5 0,13 24-1 0,-13-24 3 16,1 13 0-16,-1-13-4 0,0 15 5 0,0-1-8 16,2-6 0-16,-2 4 1 0,0 1 7 0,0-2-4 15,3 0-1-15,-3 3 0 0,1-2-6 0,1 2 7 0,-2 2 2 16,3-3-5-16,-6 4 1 0,3-3 1 15,-2 3-1-15,2-4 4 0,-1 1-1 0,-2 1 5 16,1 1 0-16,-4 0-2 0,5 0-4 0,-4 2 4 0,1 0-2 16,0-4 3-16,-1 3-3 0,1-3-2 0,-2 3-6 15,0 1 7-15,0 0 2 0,0-1 3 0,1-2-7 16,1 5 4-16,-1-2-1 0,-1 1 0 0,3-3 0 16,0-2-4-16,2 3 0 0,-4 0 2 0,4-1-3 15,-1 2 5-15,1-2-3 0,-2 0 1 0,1 4 0 16,2-2-7-16,0-2 5 0,-1 3 0 0,1 0 0 15,0-6-3-15,0 8 4 0,0-3-1 0,0-1 1 16,0 0-3-16,-3 0 2 0,2 1-1 0,-4 2 0 16,4 1 0-16,-2-5 1 0,-3 4 1 0,1-3-1 15,-1 1-1-15,3-4-2 0,-1 4 1 0,1 1 2 16,-2-1 3-16,-2-1-4 0,2-1-2 0,2 0 3 16,0 1-1-16,2 0 0 0,-1 2 0 0,-4 2 2 15,2 3-3-15,-2-3 0 0,3-4-3 0,-2 1 1 0,4-1 3 16,-3 2 0-16,1-4-4 0,-2 4 3 15,4-1 1-15,-4-3 0 0,1 6-2 0,-2 5-1 16,1-10 4-16,2-1-2 0,-1 1 2 0,-1 0 0 16,2 1-1-16,-1 7 0 0,2-7 0 0,1 1 2 0,-5-1 0 15,6-1-1-15,0 0 0 0,-3-1 1 0,1 5 0 16,2-2-4-16,-1 4 6 0,-1-7-3 0,2 3 1 16,0 4-1-16,0-4 1 0,0 4-2 0,0-3 1 15,0 1 1-15,-3-2 0 0,2-1 0 0,-1 1-4 16,2-2 4-16,0 0-1 0,-3 1 1 0,6-2 0 15,-3 1-5-15,0 1 5 0,0 1 3 0,-3-2-6 16,2 3 3-16,2-1 2 0,-1-5-2 0,0 5-5 16,3-2 4-16,-1-3 0 0,-1 4 2 0,-1-3 1 15,0 1-2-15,0 1-2 0,3 1 3 0,-3-3-4 16,0 0 3-16,2-2 2 0,-2 4 0 0,1-1 0 16,1-2 1-16,-2 0-1 0,3 2 1 0,-2-1-3 15,-1 3 0-15,5-1-1 0,-5-1 3 0,0-1 2 16,0 4 0-16,0-4-3 0,0 0-1 0,0-3 0 15,0 6 0-15,1-3 1 0,-1 0-1 0,-1 4-2 16,2-3 3-16,-2-2-1 0,1 5 1 0,0 1-4 16,0-7 2-16,-3 4 3 0,3-2-1 0,0-1-1 15,-2 3 0-15,2-1-1 0,-4 1 0 0,4-1 0 0,-2 5 4 16,1-7-6-16,-4 5 3 0,4-7 0 16,-4 7 1-16,4 1-4 0,-1-1 2 0,1 2 1 15,-5 7-2-15,0-4-3 0,5 0-2 0,-5 0 0 0,1 1 4 16,4-7 0-16,1 5 1 0,-3-2 1 0,1-2 2 15,2 0-4-15,-1 5-5 0,2 0 6 16,-1-4 2-16,2-1 4 0,1-4-4 0,-3 3 1 0,1-4 0 16,1 2 1-16,-2 1 0 0,3-1-1 0,-2-1-3 15,1 1 4-15,2-2-2 0,-2 1-1 0,-1-4 2 16,3 4 0-16,-4 1-2 0,2-2 3 0,1 1-3 16,-3 1 2-16,-3-2-2 0,3 1 2 0,-2-1-2 15,2 2-1-15,-4-7 2 0,3 9-1 0,1-2 0 16,-2-1 0-16,-2-1-1 0,4 1 0 0,-3 2 1 15,4 0 0-15,-2-3 4 0,1 0 3 16,-3 1-3-16,3 1 7 0,0-8-7 0,3 10 3 0,-3-5-2 16,1 1 0-16,-1-2 0 0,0-11 0 0,2 20 1 15,-2-10 0-15,0-10-4 0,0 25 3 0,-2-14-2 16,1 2 0-16,1-1 0 0,-3 1-2 0,0 4 1 16,-3-2-1-16,4 2 0 0,-1-6 1 0,-3 3-4 15,5 0 2-15,-1 1 2 0,1-1-2 0,-4-1 0 16,4 1 0-16,-2 1-3 0,1-2 4 0,2 0-3 15,2 0 5-15,-4-1-3 0,2 5-1 0,0-4 1 16,0 0-3-16,0 3 1 0,-1 0-1 0,1-3 1 0,0 0 0 16,0 4 0-16,-5-1 2 0,4-3-3 0,-4 1 4 15,2 3-2-15,2-3 0 0,-2-1-3 16,1 2-2-16,1 2 4 0,-2 1 1 0,0-2 1 16,-2-1-1-16,4 2 15 0,0-2-2 0,-4 1 2 15,4 2-6-15,-4-5 1 0,4-1 1 0,-1 5-6 0,-2-5 3 16,2 1-1-16,-2-2-2 0,4-11 0 15,0 22-4-15,-2-13 1 0,2-9 2 0,0 18-3 16,0-8-1-16,0-10 2 0,0 16-1 0,0-16-2 16,0 16 2-16,2-6-3 0,-2-10 2 0,1 18 5 0,-1-9-6 15,3 1 3-15,-3-10-2 0,-3 18 1 0,3-18 1 16,0 13-2-16,0-13-2 0,-1 18 1 0,2-10-1 16,-1-8 2-16,5 16-1 0,-5-8-2 15,0-8 0-15,1 14 3 0,-1-14-2 0,3 14 1 0,-3-14 2 16,0 14 4-16,0-14-7 0,2 14 0 0,-2-14 0 15,3 13 1-15,-3-13-1 0,0 16-2 0,3-7 5 16,-3-9-4-16,0 16 1 0,0-16 2 0,6 12-1 16,-6-12-1-16,1 14-3 0,-1-14 7 0,0 11-7 15,1-2 4-15,-1-9-2 0,0 0 0 0,0 18 3 16,0-18 3-16,5 15-3 0,-4-9-1 0,-1-6 1 16,2 9-2-16,-2-9 0 0,3 16 2 0,-3-16-5 15,0 0 1-15,0 10 1 0,0-10 2 0,0 0-1 16,0 15-1-16,0-15 3 0,0 0-3 0,0 10 0 15,0-10 1-15,0 0-1 0,0 13 0 0,0-13 1 16,0 0 1-16,0 0-1 0,0 16-4 0,0-16 7 16,-3 11-3-16,3-11 0 0,0 0-1 0,0 0 4 15,-2 13-3-15,2-13 1 0,0 0 2 0,0 0 0 16,5 13-2-16,-5-13 6 0,0 0-7 0,0 0 1 16,0 0 1-16,1 8 0 0,-1-8-1 0,0 0 0 15,0 0-1-15,0 0-1 0,0 0 1 0,0 0 0 16,0 0-2-16,6 10 2 0,-6-10-1 0,0 0-1 15,0 0 1-15,2 13 2 0,-2-13-1 0,0 0 1 16,-8 13 0-16,8-13 1 0,-4 10-4 0,4-10 2 16,0 0 0-16,-5 12-1 0,5-12-1 0,0 0 5 15,0 10-3-15,0-10-2 0,0 0 3 0,0 0-2 16,-3 11 2-16,3-11-3 0,0 0 7 0,-5 7-4 16,5-7-4-16,0 0 4 0,0 0-1 0,0 0 2 0,0 17-5 15,0-17 1-15,0 0 4 0,-2 11-2 0,2-11-3 16,-1 9 6-16,1-9-3 0,-5 11 0 15,5-11 0-15,-6 11 3 0,6-11-1 0,-7 15-4 16,7-15 2-16,-2 10 0 0,2-10 0 0,0 0 1 0,-1 11 0 16,1-11 0-16,0 0-19 0,0 0 5 0,0 11 3 15,0-11 0-15,0 0 0 0,0 0 6 16,0 0-3-16,0 0 5 0,0 0-3 0,7 6 0 16,-7-6 0-16,0 0 3 0,0 0 1 0,14 0-3 0,-14 0-1 15,0 0 6-15,20-2-3 0,-20 2 3 0,14-5-2 16,-14 5 4-16,13 0-6 0,-13 0 1 0,20-4 2 15,-11 4 3-15,-9 0-6 0,22-5 0 16,-13 4 2-16,3-2-1 0,-12 3-1 0,21-2 3 0,-8 0 0 16,-4 1-2-16,-9 1 1 0,19-2 1 0,-8 1-6 15,-11 1 6-15,21-3-2 0,-9 3 1 0,-12 0 2 16,22-1-3-16,-7 2 0 0,-3-2 3 0,0 0 1 16,-12 1-2-16,25 0 7 0,-14 0-7 0,5-2-1 15,-1 1-1-15,-15 1 4 0,27 0-2 0,-14-2-2 16,4 4 4-16,-1-2-2 0,-3-2 0 0,4 2-2 15,-4 2 1-15,4-2-2 0,-4 0 5 16,2 0-2-16,1 0-2 0,-1 0 0 0,-1 1 2 0,1-1 0 16,0 0 1-16,0 2-3 0,-4-2 1 0,-11 0-2 15,23-2 5-15,-8 2-3 0,-3 2 7 0,0-2-8 16,3 0 3-16,-5 1-2 0,-10-1 0 0,24 0 0 16,-12 0 0-16,-2 4 0 0,1-3 3 0,-1 1 0 15,-10-2 0-15,25 1-2 0,-16 3-3 0,0-1 1 16,3-2 3-16,0 1-3 0,0 1 2 0,2-1-1 15,-4-2 3-15,6 3-3 0,-1-1 2 0,-1 0-4 16,-2-1 3-16,3 0-2 0,0-1 4 0,2 4-2 16,-3-4 1-16,-14 0-2 0,25 0 5 0,-10 2-5 15,1-2 4-15,-1 3 2 0,-1-2 1 0,-2-1 0 16,-2 3 5-16,-10-3-5 0,23 0 2 0,-14 1 0 16,-9-1 0-16,19 1-3 0,-12 1 0 0,-7-2-2 15,20 1 2-15,-20-1-1 0,18 2-1 0,-18-2-2 16,15 2 2-16,-15-2 0 0,17 2-3 0,-8-1 7 15,3 2-6-15,-12-3 0 0,17 2 3 0,-17-2-6 16,18 5 5-16,-11-5-5 0,-7 0 3 0,21 3 3 16,-11-3-4-16,1 2 0 0,-11-2 5 0,18 2-5 15,-18-2 3-15,18 4-3 0,-11-2 3 0,-7-2-7 16,17 1 4-16,-7 2 1 0,-10-3-4 0,18 1 3 0,-9 1 0 16,-9-2 3-16,13 1-4 0,-1 2 1 0,-12-3 2 15,17 1-3-15,-7 0-1 0,-10-1 4 16,16 3-2-16,-4-3-1 0,-12 0 4 0,15 3-6 0,-4-3 2 15,-11 0-2-15,18 3 0 0,-18-3 5 16,17 0 1-16,-17 0-5 0,18 0 4 0,-18 0-2 16,20 1 2-16,-13-1 4 0,5 1-10 0,-12-1 5 0,21 1 0 15,-12-1-4-15,-9 0 3 0,22 4 3 16,-13-4-2-16,3 2-2 0,-12-2 11 0,21 1-9 0,-13 2-1 16,3-2 0-16,-11-1-1 0,21 2-1 0,-9-1 0 15,0 2 2-15,-12-3-3 0,21 0 1 16,-12 1 3-16,-9-1 1 0,21 3 0 0,-11-3 0 0,-10 0-1 15,20 0-2-15,-20 0 3 0,16-4-1 16,-16 4 0-16,23 0-1 0,-15-3-1 0,-8 3 1 0,18-3 0 16,-18 3 7-16,17 0-11 0,-7-4 5 15,-10 4 9-15,17-3-14 0,-7 3 6 0,-1-5-5 0,-9 5 5 16,18-2-1-16,-9-1-3 0,1-3 0 16,-10 6 3-16,17-1-4 0,-8-3 3 0,-9 4 0 0,15-4-2 15,-6 1 1-15,-9 3 2 0,16-7-2 0,-7 6 1 16,-9 1 0-16,15-3 3 0,-15 3-4 0,13-7 2 15,-13 7-2-15,12-2 0 0,-12 2-3 0,12-7 8 16,-12 7-3-16,14-4-3 0,-14 4 2 0,8-3 0 16,-8 3 6-16,12-2-7 0,-12 2 0 0,11-4 1 15,-11 4-1-15,9-5 1 0,-9 5 0 0,7-5 1 16,-7 5 0-16,0 0 1 0,14-6-6 0,-14 6 5 16,10-4-3-16,-10 4 3 0,15-5-1 15,-15 5-2-15,12-1 0 0,-12 1 3 0,10-5-5 0,-10 5 6 16,14-5-1-16,-14 5-1 0,16-5-1 0,-16 5 1 15,14-3-1-15,-14 3 1 0,12-5 1 0,-5 3 3 16,-7 2-6-16,10-6 2 0,-10 6 1 0,0 0 0 16,15-5-1-16,-15 5 6 0,0 0 0 15,15-7 6-15,-15 7 4 0,12-6-2 0,-12 6 3 0,0 0 3 16,0 0-1-16,11-11-1 0,-11 11-2 0,0 0-1 16,0 0 1-16,7-7-2 0,-7 7-1 0,0 0 1 15,0 0-1-15,0 0 1 0,0 0-4 0,5-17 0 16,-5 17 7-16,0 0-5 0,0 0-2 0,0 0-1 15,0 0-2-15,0 0-1 0,0 0-1 0,0 0 2 16,0 0-2-16,0 0-2 0,0 0-2 0,0 0 0 16,0 0 0-16,0 0-1 0,0 0 0 0,0 0-9 15,0 0-15-15,0 0-25 0,0 0-35 0,0 0-48 16,0 0-72-16,0 0-287 0,0 0-531 0,0 0 236 16</inkml:trace>
</inkml:ink>
</file>

<file path=ppt/ink/ink45.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in"/>
          <inkml:channel name="T" type="integer" max="2.14748E9" units="dev"/>
        </inkml:traceFormat>
        <inkml:channelProperties>
          <inkml:channelProperty channel="X" name="resolution" value="393.73947" units="1/cm"/>
          <inkml:channelProperty channel="Y" name="resolution" value="393.73947" units="1/cm"/>
          <inkml:channelProperty channel="F" name="resolution" value="249.9771" units="1/in"/>
          <inkml:channelProperty channel="T" name="resolution" value="1" units="1/dev"/>
        </inkml:channelProperties>
      </inkml:inkSource>
      <inkml:timestamp xml:id="ts0" timeString="2023-08-11T05:36:17.179"/>
    </inkml:context>
    <inkml:brush xml:id="br0">
      <inkml:brushProperty name="width" value="0.04667" units="cm"/>
      <inkml:brushProperty name="height" value="0.04667" units="cm"/>
      <inkml:brushProperty name="color" value="#3165BB"/>
      <inkml:brushProperty name="fitToCurve" value="1"/>
    </inkml:brush>
  </inkml:definitions>
  <inkml:trace contextRef="#ctx0" brushRef="#br0">14-10 8 0,'0'0'130'0,"-9"3"-19"0,9-3-6 15,0 0-8-15,0 0-8 0,0 0-14 0,0 0 1 16,0 0-12-16,0 0-5 0,0 0-3 0,0 0 2 16,0 0-13-16,-6 7 7 0,6-7-1 0,0 0 3 15,0 0 1-15,0 0-4 0,0 0 8 0,0 0 2 16,0 0-1-16,0 0-1 0,0 0 1 0,0 0 1 15,0 0-5-15,0 0 2 0,0 0-4 0,0 0-3 16,29 3-4-16,-29-3 3 0,0 0-5 0,0 0-1 0,0 0-2 16,22-7-3-16,-22 7-3 0,0 0-4 15,9-3 1-15,-9 3-6 0,0 0-1 0,12-3-3 16,-12 3-4-16,0 0-2 0,0 0-1 0,15 2 1 0,-15-2-3 16,0 0-4-16,13 0 3 0,-13 0-2 0,12 3-4 15,-12-3 2-15,13 2-3 0,-13-2-2 0,15 3 1 16,-4-2-1-16,-11-1 2 0,13 3-2 15,-13-3-2-15,17 6 0 0,-10-5 2 0,-7-1 0 0,19 1 1 16,-7-1-1-16,-1 2-3 0,-11-2 0 0,18 3-2 16,-6 1 4-16,-2-4-3 0,-10 0-2 0,20 0 0 15,-10 2-4-15,3 0 0 0,-13-2-3 0,20 1 0 16,-13 0-1-16,-7-1-1 0,20 5 0 0,-8-5-2 16,-5 3 1-16,5 0 0 0,-12-3 1 0,16 1-1 15,-7 2 0-15,-9-3-2 0,17 1 5 0,-7 5-4 16,-2-3 3-16,-8-3-3 0,14 2 5 0,-3 0-6 15,-11-2 6-15,13 2 0 0,-4-1-2 0,-9-1 2 16,17 4 2-16,-17-4-4 0,15 2 1 0,-5-2 2 16,-10 0 4-16,16 0-3 0,-4 0 5 0,-12 0-5 15,17 1 3-15,-17-1 2 0,19-1-4 0,-19 1 3 16,21 0-1-16,-10-2 4 0,3 4 1 0,-14-2-5 0,23 0 1 16,-13 0 1-16,-10 0 1 0,23-2 0 0,-7 2-2 15,-4 2 0-15,-12-2 3 0,21-2-1 0,-12 2 0 16,-9 0 0-16,21 0-2 0,-9 0 0 0,-2 3-2 15,-10-3 4-15,18-1 0 0,-8 2 0 0,-10-1-2 16,20 0 3-16,-11 2 0 0,-9-2 1 0,21 1-1 16,-9 0-2-16,-2 2 2 0,-10-3-3 0,19 0 1 15,-10 0-1-15,-9 0 1 0,24 0 1 0,-9 1 4 16,-2-2-3-16,-13 1-2 0,23-3 3 0,-10 2-1 16,7-2-1-16,-4 2 1 0,-1-1-3 0,3-2 2 15,-2 3 0-15,-1 0 0 0,2-2 0 0,2 3-2 16,-3-2 4-16,4-1-5 0,-4 0 1 0,4 2 3 15,-1 1 1-15,0-2-2 0,-2 1 0 0,5-2-1 16,-5 3-1-16,6-2 1 0,-5 0 0 0,2 2 1 0,-1-3-2 16,0 3 4-16,1 0-4 0,-2 0 6 15,1 0-3-15,3-4 0 0,-5 4-2 0,8-1 0 16,-5 1 2-16,5-2 0 0,-6 2 0 0,5-2 0 0,-6 2 0 16,2 0-3-16,-1-2 4 0,-3 2-1 0,4-4 1 15,-2 8-2-15,1-4-1 0,0 0 1 0,-2 0 0 16,2 0 2-16,-1 0-5 0,1-4 5 0,-2 8 0 15,2-4-3-15,-2 0 0 0,-4 0 1 0,3 0 0 16,-1 0 0-16,2 2 0 0,2-2-1 0,-2 0 1 16,-4 0-2-16,3 0 1 0,1 0 2 0,2 0 0 15,-2 0-1-15,-1 2-2 0,2-2 3 0,-2 0-1 16,4-2 2-16,-1 2-2 0,-1 0-2 0,1-2 1 16,1 2 4-16,-4 0-4 0,4-4 1 0,-3 2 3 15,3 4-5-15,-4-2 0 0,4 0 3 0,-1-2-2 16,-3 1 1-16,4-1-2 0,-1 4 3 0,1-2-3 15,-1 0 1-15,0 0 0 0,1 0 2 0,1 0-4 16,-2 1 7-16,0-2-4 0,1 2 3 0,-1-1-1 0,4 6-3 16,-1-6 0-16,-3 0 1 0,5 0-3 15,2 2 0-15,-7 0 4 0,0-2-3 0,7-2 3 0,1 4-1 16,-2-1 0-16,0 0 0 0,-1-1 0 0,1 1 2 16,-5 3-4-16,5-4 2 0,-1 0 0 15,-5 3-3-15,4-1 2 0,2-2 2 0,-8 0 2 16,8 1-6-16,-4-1 6 0,4 1-3 0,1 3 3 0,-7-4-3 15,0 2-1-15,1-2 2 0,1 0-3 0,4 1 4 16,-6 2-4-16,4-3 4 0,-4 3-5 0,3-3 3 16,2 0 1-16,2 0-3 0,-7 0 3 0,6 2 0 15,-1 0 1-15,2-2 2 0,-1 0-4 0,-3 1-1 16,-4-1 1-16,11 1 0 0,-4-1 0 0,-3 0-3 16,5 1 3-16,0-1 0 0,-2 4 0 0,1-2-2 15,1-1 2-15,-2-1-1 0,0 2 2 0,2 0 1 16,-5 1-6-16,7-2 6 0,-2 1-4 0,2-1 2 15,-3 2-2-15,-4 1 4 0,8-3 0 0,-2 2-6 16,-1-3 5-16,-1 6-2 0,-1-6-2 0,2 4 5 0,1-2-1 16,-3 2-1-16,2-1-3 0,0-2 6 15,-2 3-2-15,4-1 1 0,-2 0-2 0,1 1-1 0,-1-1 0 16,1-1 0-16,2-2 1 0,3 3 2 0,-5 0-5 16,11 0 2-16,-9-1 3 0,1-2 1 15,-1 2-3-15,3-2 2 0,-3 2-3 0,1 2 3 0,8-4-2 16,-7 1 0-16,-3 1-1 0,11-2-1 0,-12 0 2 15,4 0 2-15,-1 1-7 0,0-1 5 0,1 0 0 16,-1 0 3-16,8-1-3 0,1 2 0 0,-13-1-1 16,6-1 2-16,5-1-1 0,-5 1-2 0,-4-2 2 15,3 2 1-15,7-3 0 0,-9 4-1 0,-2-2-2 16,4 2 3-16,-1 0 0 0,0-3 0 0,-2 1-2 16,11 4 1-16,-12-4 0 0,2 1 3 0,-2 0-1 15,-1-1 3-15,6 2-3 0,-2-2 0 0,-1 2 1 16,-3-2-2-16,4-2-2 0,-4 3 4 0,5-1-4 15,-4 1-1-15,3-2 2 0,-1 2-3 0,1 1 3 16,-2-4 3-16,-2 1-3 0,5 3-3 0,0-3 4 16,0 2-2-16,7-3-1 0,-10 4 1 0,-1 0 1 15,3-2 5-15,9 2-7 0,-13 0-1 0,3 0 2 0,0-3 2 16,0 0 0-16,0 3 0 0,-1-1-5 0,-2 1 4 16,2 0 0-16,-2 0 2 0,1-2 0 0,-3 4 1 15,2-4-2-15,0 2-3 0,3 2 1 0,-3-2 1 16,-1-3-2-16,4 3 4 0,-3-3 1 0,3 6-5 15,-3-6 2-15,0 3-1 0,-2 0-1 0,2 0 4 16,1-1-1-16,0 2-2 0,1-1 1 0,-1-1 0 16,-3 1 3-16,4 0-5 0,-2 0 3 0,0-3-3 15,-1 3 2-15,4 0 2 0,-3 0-4 0,0 0-1 16,-6 3 3-16,7-3-2 0,2 1 1 0,-3 2 0 16,1-3 0-16,-1 0 4 0,4 0-4 0,-4 1 4 0,0 1-3 15,1-1-1-15,1-1 3 0,0 0 3 16,0 0-2-16,-2 0-3 0,-1 3-1 0,4-3 5 0,-1 3 0 15,-1-3-3-15,2 0 3 0,0 0 1 0,1 0-2 16,-4 2-1-16,6-2 1 0,-5 0-1 0,2 2 5 16,3-1-6-16,-5-1-1 0,12 2 3 15,-11 1 0-15,2-2-2 0,0 1 5 0,-1-2-5 0,10 1 0 16,-8-1 2-16,-6 0-5 0,6 3 2 0,-4-2 0 16,3 2 0-16,-4-3 2 0,2 0-3 0,0 1 0 15,1 1 1-15,2-1 1 0,-4-1 1 0,3 0-3 16,-2 3-1-16,-1-3 3 0,2 1-2 0,-2 1 0 15,2 0 2-15,0 1 1 0,0-4-2 16,-4 2-2-16,1 0 5 0,2-1-2 0,-3 0-1 0,1 0 2 16,0 2-3-16,-8 1 4 0,8-3-6 0,0 2 1 15,-1 0 1-15,-1-2 2 0,0 3-1 0,-7 0-1 16,4-2 3-16,2 2-2 0,-4 0-2 0,-1 1 2 0,2-1 4 16,-2-1-5-16,1 0 0 0,4 1 2 15,-5 1-2-15,-1-3 2 0,10 1 1 0,-10 4-1 16,2-2-1-16,-1 0-3 0,0-3 4 0,8 1 1 0,-7-1-2 15,0 0 0-15,0 5 0 0,7-5 1 16,-8 1 0-16,2-1-3 0,3 4 5 0,4-5-5 0,-8 3 4 16,-1-1-3-16,8-2 0 0,-2 5 2 0,2-3 0 15,0 0 0-15,-5 0-1 0,5 1 3 0,-2 0-2 16,2 0-4-16,-1-2 2 0,0 0 0 0,0 2 1 16,1-3-1-16,1 3-1 0,-1-2 2 0,0 1-2 15,-1-2 2-15,3 1 1 0,1 2-2 0,-4-2 1 16,1-1 2-16,3 2-3 0,-7-2-1 0,3 0 4 15,1 0-4-15,0 0 4 0,0 2-4 0,3-4 3 0,-6 4 1 16,1-2-1-16,0-2-3 0,1 4 3 16,-5-2-3-16,4-2 2 0,0 2-1 0,-2 0 4 15,-2 0-1-15,-1 2-1 0,0-4 0 0,-1 2-2 16,2 0 2-16,1 0-2 0,2 0 2 0,-4-2-2 0,1 4 1 16,-2 0 2-16,8 0-5 0,-9-2 7 0,1 0-4 15,3-2 0-15,4 0 0 0,-8 2 2 16,1-2-5-16,2 1 0 0,-6 1 4 0,6 0-2 0,-2 0-1 15,6 0 0-15,-5-3 1 0,7 2 1 0,-9 1 1 16,2-2 1-16,6 2-1 0,-8 0-1 0,1-1 2 16,8-2-4-16,-8 2 1 0,7-1 14 0,-1 1-14 15,0 1 4-15,-5-1-4 0,4-2-1 0,-5 0 0 16,2 2 3-16,4-3-1 0,-5 4-3 0,-2-2 4 16,5-2-2-16,-3 1 2 0,2 1 0 0,-1 0 0 15,6 1-1-15,-2-1 0 0,-7-1 3 0,11 0-3 16,-12 2 0-16,6-3 1 0,-4 2-1 0,5 1 2 15,1 0 2-15,-7-1-2 0,2 1-1 0,2-3 0 16,-3 2 2-16,2 0 0 0,-1-1 3 0,-1 0-4 16,0 2-2-16,7-1 1 0,-10-2 1 0,4 2 0 15,-1-1 1-15,0 2-2 0,1 0 2 0,-1-1-4 0,-2 1 3 16,2-2 0-16,2 3-2 0,-3-1-1 0,1 1 3 16,-1-3-4-16,0 3 4 0,1-1-1 15,-1 1-1-15,2-2 2 0,-5 2 2 0,4-1-3 0,-1-2 0 16,3 3-1-16,-5 0 1 0,3-1 0 0,4 1 1 15,-5 0-5-15,1-2 3 0,6 0 3 0,-5 0-2 16,-1 2-3-16,8-5 3 0,-8 5-3 0,1-2 2 16,2 2-2-16,-2-2 2 0,5 0-3 0,-4-1 4 15,-3 0 0-15,3 3 1 0,4-3-1 0,0 2 5 16,-7-3-6-16,6 0-2 0,-5 4 2 0,1-3 0 16,-1-1-2-16,2 3 3 0,4 0 0 0,-7-1 1 15,8 0-2-15,-7-1 3 0,1-1-8 0,-1 4 5 16,8-3 0-16,-5 0-2 0,-2 3 2 0,-1-4-1 15,2 3 2-15,4-2 0 0,-5 0-1 0,-1 2-2 16,0 0 3-16,1-1 0 0,-1 1 2 0,8-1-5 16,-11-2 0-16,4 4 2 0,-1-1 1 0,0 2-1 15,1-2-4-15,-1 1 6 0,1-1-3 0,-1 2 0 0,0-2 1 16,-1 1 1-16,0 1-2 0,3-1 4 0,-2 0-6 16,1 0 3-16,-1 0 0 0,-1 0-2 0,2 0 0 15,-3-1 4-15,3 1-4 0,-1 0 3 0,7 0 0 16,-7-1-3-16,-3-1 3 0,2 2 2 0,2 0 0 15,-2-2-1-15,1 2-1 0,-4-3-4 0,1 0 7 16,1 3-4-16,-1 0 1 0,0-3 1 0,-2 3-5 16,1-1 1-16,-2 1 2 0,-1-3 3 0,-12 3-4 15,27-1 1-15,-15 1-2 0,3 0 2 0,-3-1-2 16,1 1 1-16,2 1-1 0,3-2 3 0,-18 1 1 16,19 0-5-16,-10-2 3 0,-9 2 1 0,20 0-2 15,-11 2 4-15,-9-2-5 0,19-2 3 0,-8 4-4 16,-11-2 4-16,14 2-1 0,-14-2-1 0,15 0-1 15,-15 0 2-15,17 3-1 0,-10 0-1 0,-7-3 2 16,17 4 0-16,-7-1 1 0,3-3 1 0,-4 2-2 16,9-2-1-16,-6 2 3 0,2 0 0 0,1-2-2 15,-3 5 1-15,-12-5-3 0,16 2 1 0,-16-2 3 0,19 1-1 16,-8-1-2-16,-11 0-8 0,15 3-13 16,-15-3-8-16,12 0-19 0,-12 0-18 0,9 4-11 15,-9-4-22-15,0 0-15 0,0 0-42 0,0 0-116 16,0 0-294-16,0 0 131 0</inkml:trace>
</inkml:ink>
</file>

<file path=ppt/ink/ink450.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in"/>
          <inkml:channel name="T" type="integer" max="2.14748E9" units="dev"/>
        </inkml:traceFormat>
        <inkml:channelProperties>
          <inkml:channelProperty channel="X" name="resolution" value="393.73947" units="1/cm"/>
          <inkml:channelProperty channel="Y" name="resolution" value="393.73947" units="1/cm"/>
          <inkml:channelProperty channel="F" name="resolution" value="249.9771" units="1/in"/>
          <inkml:channelProperty channel="T" name="resolution" value="1" units="1/dev"/>
        </inkml:channelProperties>
      </inkml:inkSource>
      <inkml:timestamp xml:id="ts0" timeString="2023-08-11T05:35:10.077"/>
    </inkml:context>
    <inkml:brush xml:id="br0">
      <inkml:brushProperty name="width" value="0.04667" units="cm"/>
      <inkml:brushProperty name="height" value="0.04667" units="cm"/>
      <inkml:brushProperty name="color" value="#3165BB"/>
      <inkml:brushProperty name="fitToCurve" value="1"/>
    </inkml:brush>
  </inkml:definitions>
  <inkml:trace contextRef="#ctx0" brushRef="#br0">4626 4259 15 0,'0'0'106'0,"0"0"1"0,0 0-12 16,0 0 1-16,0 0-10 0,0 0-10 0,0 0 4 16,0 0-9-16,0 0 7 0,0 0-16 0,0 0-2 0,0 0 5 15,0 0-4-15,0 0-7 0,-8-7 1 0,8 7-3 16,0 0-1-16,0 0 1 0,0 0-3 15,0 0 0-15,0 0 8 0,0 0-7 0,0 0-2 16,11-15-2-16,-11 15-3 0,0 0 2 0,0 0-5 16,1-12 1-16,-1 12-1 0,5-8 3 0,-5 8 0 0,0 0 0 15,6-10-6-15,-6 10 2 0,0 0 1 0,0 0-7 16,0 0-2-16,4-11 1 0,-4 11-3 0,0 0 1 16,0 0-1-16,0 0 4 0,0-11-5 0,0 11 0 15,0 0-3-15,0 0-1 0,0 0 0 0,0 0 1 16,0 0-5-16,0 0-3 0,0 0 0 0,0 0-2 15,0 0-4-15,0 0 1 0,0 0 0 0,0 0-7 16,0 0-1-16,0 0 2 0,0 0-1 0,0 0 1 16,0 0-4-16,0 0 2 0,0 0-2 0,0 0 3 15,0 0-1-15,0 0 0 0,12 25 0 0,-12-25-1 16,1 11 1-16,-1-11 3 0,6 11-1 0,-6-11 1 16,5 10-3-16,-5-10 0 0,3 10 1 0,-3-10 5 0,3 14 2 15,-3-14-3-15,0 7 1 0,0-7 1 0,1 16-1 16,-1-16-4-16,0 15 5 0,0-15-1 0,0 11 0 15,0-11 2-15,2 14-2 0,-2-14-4 0,0 17 2 16,0-11 2-16,0-6-5 0,-2 15 2 0,2-15-3 16,2 14-2-16,-2-3 5 0,0-11 1 0,3 13-3 15,-3-13 3-15,-3 14-4 0,3-14 2 0,-2 11-2 16,2-11 2-16,0 15-4 0,0-15 2 0,-1 11-3 0,1-11 4 16,0 15 3-16,0-15-3 0,-5 12 2 15,5-12 0-15,-1 13-3 0,1-13 1 0,0 13 1 16,0-13 2-16,-5 12-2 0,5-12-3 0,0 17 5 0,0-17-3 15,-3 11 3-15,3-11-4 0,0 0 0 16,0 20 6-16,0-11-4 0,0-9-1 0,-3 15-2 0,3-15 0 16,-1 15 0-16,1-15-1 0,-3 13 3 0,3-13 1 15,0 14-2-15,0-14-1 0,0 17 2 0,0-17-2 16,-3 11 0-16,3-11 1 0,0 14-3 0,0-14 4 16,-2 15-2-16,2-15 0 0,-4 10-1 0,4-10 1 15,0 14 1-15,0-14-1 0,-3 8-1 0,3-8 6 16,0 0-5-16,3 15-2 0,-3-15 3 0,-3 11 3 0,3-11-4 15,3 11 4-15,-3-11 0 0,0 0 1 16,-4 16 0-16,4-16-1 0,0 12-1 0,0-12 1 16,0 0-1-16,-3 14 0 0,3-14-1 0,-2 15 2 0,2-15-2 15,0 11 3-15,0-11-4 0,0 0 3 0,-1 15-1 16,1-15 0-16,-3 12 1 0,3-12-3 0,3 10-2 16,-3-10-1-16,0 0 1 0,-3 19 1 0,3-19-6 15,0 9 5-15,0-9 1 0,0 13-1 0,0-13 0 16,0 0 1-16,0 15-1 0,0-15-2 0,3 11 1 15,-3-11 4-15,0 0-2 0,-5 17-2 0,5-17-1 16,0 10 1-16,0-10 0 0,-1 11-1 0,1-11 0 16,0 0 0-16,0 19 0 0,0-19 3 0,0 0-4 15,0 12 4-15,0-12-3 0,-3 14 1 0,3-14 0 16,-3 10 0-16,3-10-1 0,0 0 3 0,3 15-3 16,-3-15 2-16,3 11-3 0,-3-11 4 0,0 13-4 15,0-13 3-15,0 11-4 0,0-11 3 0,1 13-2 0,-1-13-2 16,0 11 3-16,0-11 4 0,2 8-1 15,-2-8-1-15,0 0 0 0,4 13-2 0,-4-13 0 16,0 0-3-16,0 13 2 0,0-13 3 0,5 8-2 0,-5-8 3 16,0 0-1-16,1 10 1 0,-1-10-5 0,0 0 2 15,0 0 2-15,3 14 1 0,-3-14-4 0,0 0 1 16,0 0-3-16,0 14 3 0,0-14 1 0,0 0 3 16,0 11-3-16,0-11-1 0,4 7-1 0,-4-7 1 15,0 0-2-15,2 13 6 0,-2-13 0 0,0 0-3 16,0 0 2-16,0 12 5 0,0-12 3 0,0 0 1 15,3 15 0-15,-3-15 1 0,0 0-2 0,1 9 0 16,-1-9-3-16,0 0 8 0,0 0-3 0,0 0-1 0,-1 15-3 16,1-15 1-16,0 0 2 0,0 0 0 15,0 0-6-15,0 0 7 0,0 0-4 0,4 7-5 16,-4-7 8-16,0 0-4 0,0 0-2 0,0 0 2 0,0 0-4 16,0 0 4-16,0 0-3 0,0 0 1 0,0 0-3 15,0 0-9-15,0 0-24 0,0 0-25 16,0 0-30-16,0 0-25 0,0 0-41 0,0 0-35 0,0 0-34 15,0 0-227-15,0 0-485 0,6-30 214 16</inkml:trace>
</inkml:ink>
</file>

<file path=ppt/ink/ink451.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in"/>
          <inkml:channel name="T" type="integer" max="2.14748E9" units="dev"/>
        </inkml:traceFormat>
        <inkml:channelProperties>
          <inkml:channelProperty channel="X" name="resolution" value="393.73947" units="1/cm"/>
          <inkml:channelProperty channel="Y" name="resolution" value="393.73947" units="1/cm"/>
          <inkml:channelProperty channel="F" name="resolution" value="249.9771" units="1/in"/>
          <inkml:channelProperty channel="T" name="resolution" value="1" units="1/dev"/>
        </inkml:channelProperties>
      </inkml:inkSource>
      <inkml:timestamp xml:id="ts0" timeString="2023-08-11T05:36:59.124"/>
    </inkml:context>
    <inkml:brush xml:id="br0">
      <inkml:brushProperty name="width" value="0.04667" units="cm"/>
      <inkml:brushProperty name="height" value="0.04667" units="cm"/>
      <inkml:brushProperty name="color" value="#3165BB"/>
      <inkml:brushProperty name="fitToCurve" value="1"/>
    </inkml:brush>
  </inkml:definitions>
  <inkml:trace contextRef="#ctx0" brushRef="#br0">31 21 112 0,'0'0'112'0,"0"0"-1"16,0 0-22-16,0 0 2 0,0 0-9 0,0 0-2 15,0 0-8-15,0 0-2 0,0 0-13 0,0 0 4 16,0 0-10-16,0 0 1 0,-11-4 0 0,11 4 0 16,0 0-4-16,0 0 0 0,0 0-7 0,0 0 5 15,-8-6 3-15,8 6-11 0,0 0 15 0,0 0-6 16,0 0 5-16,0 0 2 0,0 0-1 0,0 0 1 15,-13-4 1-15,13 4 1 0,0 0 0 0,0 0 1 16,0 0-4-16,0 0-3 0,0 0-3 0,0 0-3 0,0 0 0 16,0 0-3-16,0 0-5 0,0 0 0 15,0 0-2-15,0 0-7 0,0 0 0 0,0 0-4 0,0 0 2 16,0 0-5-16,0 0-3 0,0 0 0 0,0 0-3 16,0 0-1-16,0 0 1 0,0 0-3 0,0 0 2 15,0 0-2-15,0 0 0 0,35-2-3 0,-35 2 1 16,12 1-4-16,-12-1 2 0,17 4 4 0,-17-4 0 15,16 1-3-15,-16-1 3 0,15 2-2 0,-3-1 3 16,-12-1-5-16,16 6 4 0,-8-6-3 0,-8 0 3 16,19 1-2-16,-7-1 1 0,-12 0-4 0,17 0 3 15,-2 0 1-15,-4 3 5 0,4-3 0 0,5-3 0 16,-7 6-1-16,1-2 0 0,-2 0-3 0,4-2 3 16,-16 1-4-16,16 1 1 0,-7-1-4 0,-9 0 4 0,20-1-5 15,-20 1 1-15,13 1 0 0,-13-1 2 16,14 0-4-16,-14 0 3 0,0 0 1 0,13 1 4 0,-13-1-3 15,0 0-2-15,0 0 1 0,16 4 3 16,-16-4-1-16,0 0-1 0,15 0 0 0,-15 0 1 0,0 0 2 16,9 0-2-16,-9 0-2 0,0 0 3 0,15 0-3 15,-15 0 0-15,14 0 3 0,-14 0-1 0,0 0 0 16,22-4-7-16,-22 4 4 0,15 0 3 0,-5-1-7 16,-10 1 1-16,20-2 3 0,-11-1-4 0,1 2 3 15,-10 1-1-15,16-7 1 0,-5 5-6 0,-11 2 6 16,15-1 0-16,-15 1-5 0,9-5 0 0,-9 5-1 15,13 0 1-15,-13 0-3 0,6-5 4 0,-6 5-5 16,0 0-11-16,0 0-13 0,12-5-16 0,-12 5-27 16,0 0-12-16,0 0-14 0,0 0-22 0,12 15-33 0,-12-15-55 15,3 7-198-15,-3-7-438 0,9 7 194 16</inkml:trace>
</inkml:ink>
</file>

<file path=ppt/ink/ink452.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in"/>
          <inkml:channel name="T" type="integer" max="2.14748E9" units="dev"/>
        </inkml:traceFormat>
        <inkml:channelProperties>
          <inkml:channelProperty channel="X" name="resolution" value="393.73947" units="1/cm"/>
          <inkml:channelProperty channel="Y" name="resolution" value="393.73947" units="1/cm"/>
          <inkml:channelProperty channel="F" name="resolution" value="249.9771" units="1/in"/>
          <inkml:channelProperty channel="T" name="resolution" value="1" units="1/dev"/>
        </inkml:channelProperties>
      </inkml:inkSource>
      <inkml:timestamp xml:id="ts0" timeString="2023-08-11T05:37:00.203"/>
    </inkml:context>
    <inkml:brush xml:id="br0">
      <inkml:brushProperty name="width" value="0.04667" units="cm"/>
      <inkml:brushProperty name="height" value="0.04667" units="cm"/>
      <inkml:brushProperty name="color" value="#3165BB"/>
      <inkml:brushProperty name="fitToCurve" value="1"/>
    </inkml:brush>
  </inkml:definitions>
  <inkml:trace contextRef="#ctx0" brushRef="#br0">24 2 40 0,'-16'3'160'0,"16"-3"-13"0,0 0-20 0,0 0-5 16,0 0-1-16,0 0-18 0,-9 3-8 0,9-3 1 16,0 0 2-16,0 0-2 0,0 0-6 0,0 0-3 0,0 0-4 15,0 0-1-15,0 0-8 0,0 0 1 16,32 5 0-16,-32-5-5 0,12-1-2 0,-12 1 1 0,20 0-6 16,-13 1-1-16,-7-1-8 0,17 0 2 0,-17 0-8 15,16 0 5-15,-16 0-5 0,18-3-1 0,-18 3-4 16,13 0-1-16,-13 0-6 0,0 0 1 0,17 0-5 15,-17 0-1-15,10-2-4 0,-10 2-2 0,0 0-2 16,17 2-4-16,-17-2-3 0,19-2 0 0,-19 2-1 16,15 0 1-16,-5 2-5 0,-10-2-1 0,23 2 2 15,-16-2-5-15,-7 0-2 0,28 0 4 0,-14 0-1 16,2 1-3-16,1-1 0 0,1 0 2 0,-2-1-4 16,0 1 2-16,1 1-2 0,-1-2 0 0,4 1 0 15,-4-2 2-15,3 2-2 0,-2-2-2 0,-4 2 2 16,2-2-2-16,2 2 0 0,-17 0 1 0,19 0-1 15,-9 0-4-15,-10 0 4 0,20-1 2 16,-20 1-1-16,16-3 0 0,-16 3 0 0,17 0-1 0,-17 0-1 0,14-1 3 16,-14 1-3-16,11 0 0 0,-11 0 0 0,13-1 1 15,-13 1 0-15,0 0 0 0,15 0-1 0,-15 0 3 16,0 0-5-16,0 0 4 0,14-1-3 0,-14 1 1 16,0 0-2-16,0 0 2 0,0 0 0 0,13 2 1 15,-13-2-14-15,0 0-12 0,0 0-14 0,3 7-15 16,-3-7-13-16,0 0-29 0,0 0-22 0,0 0-27 15,-3 16-62-15,3-16-152 0,0 0-388 0,0 0 172 16</inkml:trace>
</inkml:ink>
</file>

<file path=ppt/ink/ink453.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in"/>
          <inkml:channel name="T" type="integer" max="2.14748E9" units="dev"/>
        </inkml:traceFormat>
        <inkml:channelProperties>
          <inkml:channelProperty channel="X" name="resolution" value="393.73947" units="1/cm"/>
          <inkml:channelProperty channel="Y" name="resolution" value="393.73947" units="1/cm"/>
          <inkml:channelProperty channel="F" name="resolution" value="249.9771" units="1/in"/>
          <inkml:channelProperty channel="T" name="resolution" value="1" units="1/dev"/>
        </inkml:channelProperties>
      </inkml:inkSource>
      <inkml:timestamp xml:id="ts0" timeString="2023-08-11T05:37:01.340"/>
    </inkml:context>
    <inkml:brush xml:id="br0">
      <inkml:brushProperty name="width" value="0.04667" units="cm"/>
      <inkml:brushProperty name="height" value="0.04667" units="cm"/>
      <inkml:brushProperty name="color" value="#3165BB"/>
      <inkml:brushProperty name="fitToCurve" value="1"/>
    </inkml:brush>
  </inkml:definitions>
  <inkml:trace contextRef="#ctx0" brushRef="#br0">46 46 142 0,'0'0'134'0,"0"0"-8"0,0 0 5 0,0-11-12 0,0 11-11 16,0 0-7-16,-6-10 3 0,6 10-6 0,0 0-2 15,0 0-10-15,-9-8-5 0,9 8-2 16,0 0-2-16,-10-7-4 0,10 7-3 0,0 0 2 0,0 0-6 16,-11-6-5-16,11 6-1 0,0 0-5 0,0 0-1 15,0 0-7-15,-10-4-4 0,10 4-6 0,0 0-1 16,0 0-4-16,0 0-3 0,0 0-5 0,0 0-2 16,0 0 0-16,0 0 1 0,0 0 3 0,0 0 4 15,0 0 3-15,0 0 3 0,0 0-2 0,34 0 0 16,-34 0 1-16,18 4-1 0,-18-4-2 0,19-4-2 15,-11 8-2-15,7-4-4 0,-15 0 3 0,30 0-7 16,-20-4 1-16,4 8-2 0,3-4 0 0,-2 0-5 16,-15 0 1-16,27 0-1 0,-10 0-1 0,-3-4 0 15,-2 8-4-15,5-8 1 0,-1 2-2 0,-2 3 0 0,1-1 0 16,-15 0-3-16,23-1 1 0,-8 1 2 16,-1 1-4-16,1-1 0 0,-15 0-2 0,24 0 3 15,-13 1-1-15,4-1 1 0,-3 4-2 0,-12-4-1 0,17 2 1 16,-4-1-1-16,-5 2-1 0,4-2 0 0,-12-1 1 15,22 3 1-15,-12-3 0 0,-1 3 1 0,8-3 1 16,-17 0-2-16,16 1 1 0,-5 1 1 0,-3 2 1 16,-8-4-3-16,20 0 2 0,-8 1 0 0,-12-1 2 15,19 0 4-15,-19 0-6 0,15-1 0 0,-15 1 1 16,17-4 0-16,-17 4 0 0,13 0-1 0,-13 0 2 16,10-2 0-16,-10 2-3 0,0 0 0 0,17-1 1 15,-17 1-2-15,0 0 2 0,0 0-4 0,9-3-12 16,-9 3-18-16,0 0-22 0,0 0-25 0,0 0-19 15,0 0-9-15,0 0-29 0,0 0-20 0,0 0-35 0,0 0-188 16,0 0-406-16,0 0 179 0</inkml:trace>
</inkml:ink>
</file>

<file path=ppt/ink/ink454.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in"/>
          <inkml:channel name="T" type="integer" max="2.14748E9" units="dev"/>
        </inkml:traceFormat>
        <inkml:channelProperties>
          <inkml:channelProperty channel="X" name="resolution" value="393.73947" units="1/cm"/>
          <inkml:channelProperty channel="Y" name="resolution" value="393.73947" units="1/cm"/>
          <inkml:channelProperty channel="F" name="resolution" value="249.9771" units="1/in"/>
          <inkml:channelProperty channel="T" name="resolution" value="1" units="1/dev"/>
        </inkml:channelProperties>
      </inkml:inkSource>
      <inkml:timestamp xml:id="ts0" timeString="2023-08-11T05:37:02.430"/>
    </inkml:context>
    <inkml:brush xml:id="br0">
      <inkml:brushProperty name="width" value="0.04667" units="cm"/>
      <inkml:brushProperty name="height" value="0.04667" units="cm"/>
      <inkml:brushProperty name="color" value="#3165BB"/>
      <inkml:brushProperty name="fitToCurve" value="1"/>
    </inkml:brush>
  </inkml:definitions>
  <inkml:trace contextRef="#ctx0" brushRef="#br0">0 0 32 0,'0'0'140'0,"0"0"-6"16,0 0-1-16,0 0-9 0,0 0-8 0,0 0-4 16,5 18-11-16,-5-18-8 0,0 0-4 0,0 0-9 15,0 0-2-15,0 0-2 0,0 0-2 0,0 0-8 16,0 0-1-16,0 0-2 0,0 0-3 0,0 0-5 16,0 0-6-16,0 0-1 0,0 0-7 0,0 0-3 15,0 0-1-15,0 0-6 0,0 0 3 0,0 0 3 16,11 7-2-16,-11-7-1 0,0 0-1 0,14 6 3 15,-14-6-6-15,13 4 0 0,-7-2-3 0,-6-2 3 0,20 5-6 16,-8-1 0-16,0-3 0 0,4 0-1 0,-3 3-1 16,5 0-1-16,2-3-5 0,-1 2 4 0,-1-1-4 15,7 0-2-15,1 1-1 0,-1 0 3 16,0 0-2-16,2-3-2 0,0 0-2 0,0 4 6 0,0-4-6 16,0 1 4-16,-1-1-2 0,0-1-1 0,-2-3-6 15,4 8 5-15,-4-8-3 0,-6 4-1 16,0 0 2-16,-3 0-1 0,1-3-2 0,0 1 1 0,-5 1-1 15,-11 1 2-15,19-3-1 0,-8 1 3 0,-11 2 11 16,13-5-4-16,-13 5 3 0,12-4-2 0,-12 4-3 16,7-4 2-16,-7 4-4 0,0 0-1 0,9-2-3 15,-9 2 5-15,0 0-9 0,0 0-1 0,0 0-11 16,0 0 0-16,0 0-11 0,0 0-13 0,0 0-14 16,0 0-11-16,0 0-10 0,0 0-28 0,0 0-12 15,0 0-20-15,0 0-23 0,0 0-40 0,-13 26-131 16,13-26-346-16,0 0 153 0</inkml:trace>
</inkml:ink>
</file>

<file path=ppt/ink/ink455.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in"/>
          <inkml:channel name="T" type="integer" max="2.14748E9" units="dev"/>
        </inkml:traceFormat>
        <inkml:channelProperties>
          <inkml:channelProperty channel="X" name="resolution" value="393.73947" units="1/cm"/>
          <inkml:channelProperty channel="Y" name="resolution" value="393.73947" units="1/cm"/>
          <inkml:channelProperty channel="F" name="resolution" value="249.9771" units="1/in"/>
          <inkml:channelProperty channel="T" name="resolution" value="1" units="1/dev"/>
        </inkml:channelProperties>
      </inkml:inkSource>
      <inkml:timestamp xml:id="ts0" timeString="2023-08-11T05:34:43.809"/>
    </inkml:context>
    <inkml:brush xml:id="br0">
      <inkml:brushProperty name="width" value="0.04667" units="cm"/>
      <inkml:brushProperty name="height" value="0.04667" units="cm"/>
      <inkml:brushProperty name="color" value="#3165BB"/>
      <inkml:brushProperty name="fitToCurve" value="1"/>
    </inkml:brush>
  </inkml:definitions>
  <inkml:trace contextRef="#ctx0" brushRef="#br0">4837 3540 115 0,'0'0'140'0,"0"0"-6"0,0 0-14 0,0 0-12 0,0 0-5 16,0 0-15-16,0 0-7 0,0 0-3 0,0 0-11 15,0 0-2-15,0 0 0 0,0 0-7 0,0 0-2 16,0 0-5-16,0 0 2 0,0 0-7 0,0 0-7 16,0 0-6-16,0 0-2 0,0 0-1 0,0 0-4 15,0 0-2-15,0 0-2 0,0 0 3 0,0 0-7 16,0 0 0-16,0 0-2 0,0 0-1 0,0 0 6 16,0 0-8-16,0 0-2 0,0 0 3 0,0 0 6 15,0 0-3-15,20-25 6 0,-20 25-4 0,7-10 2 0,-7 10-4 16,5-10 0-16,-5 10 0 0,10-7 0 0,-10 7-1 15,9-14-5-15,-4 7 9 0,-1 0-1 0,3-3-1 16,-7 10 1-16,11-12-8 0,-5 6 8 0,3-1 2 16,-5-3-7-16,2 3 1 0,3 0-2 0,-3-2 2 15,-6 9-4-15,8-16-3 0,-2 9 2 0,-2-1 0 16,2 1 2-16,-6 7-4 0,9-12 4 0,-3 7 6 16,-6 5-4-16,7-13 2 0,-7 13-1 0,8-11-2 15,-8 11-2-15,4-7 7 0,-4 7-7 0,0 0 2 0,8-11 4 16,-8 11 4-16,0 0 4 0,3-9-1 0,-3 9-2 15,0 0 1-15,0 0 1 0,0 0-2 16,0 0-1-16,3-10-1 0,-3 10-5 0,0 0-6 0,0 0-7 16,0 0 9-16,0 0-5 0,0 0 1 0,0 0-3 15,0 0 1-15,0 0-5 0,0 0 14 16,0 37 5-16,-2-30 2 0,2-7 9 0,-4 28-2 0,-2-15 3 16,3 5-3-16,-2-3 5 0,-1-1-1 0,0 8-2 15,1-3-1-15,2-7-3 0,-2 7 2 0,5-5-9 16,-3 4 4-16,-3-1-4 0,6-1 0 0,-4 0-3 15,4-2-1-15,-3 0-3 0,0 0 3 0,3 1-1 16,0-3 0-16,-3-1-6 0,0 1 4 0,3-12 0 16,-3 19-4-16,3-8 0 0,0-11 1 0,-2 18-3 0,-1-11 1 15,3-7-2-15,0 17 2 0,0-17-2 16,0 14 3-16,0-14-3 0,0 14 2 0,0-14-15 16,0 11-18-16,0-11-22 0,0 12-17 0,0-12-17 0,3 12-22 15,-3-12-24-15,5 11-28 0,-5-11-35 16,6 8-219-16,-6-8-443 0,0 0 197 0</inkml:trace>
</inkml:ink>
</file>

<file path=ppt/ink/ink456.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in"/>
          <inkml:channel name="T" type="integer" max="2.14748E9" units="dev"/>
        </inkml:traceFormat>
        <inkml:channelProperties>
          <inkml:channelProperty channel="X" name="resolution" value="393.73947" units="1/cm"/>
          <inkml:channelProperty channel="Y" name="resolution" value="393.73947" units="1/cm"/>
          <inkml:channelProperty channel="F" name="resolution" value="249.9771" units="1/in"/>
          <inkml:channelProperty channel="T" name="resolution" value="1" units="1/dev"/>
        </inkml:channelProperties>
      </inkml:inkSource>
      <inkml:timestamp xml:id="ts0" timeString="2023-08-11T05:36:50.116"/>
    </inkml:context>
    <inkml:brush xml:id="br0">
      <inkml:brushProperty name="width" value="0.04667" units="cm"/>
      <inkml:brushProperty name="height" value="0.04667" units="cm"/>
      <inkml:brushProperty name="color" value="#3165BB"/>
      <inkml:brushProperty name="fitToCurve" value="1"/>
    </inkml:brush>
  </inkml:definitions>
  <inkml:trace contextRef="#ctx0" brushRef="#br0">-1185 67 12 0,'0'0'102'0,"0"0"0"16,0 0-11-16,0 0-16 0,0 0 11 16,0 0-11-16,0 0-1 0,0 0-1 0,0 0-7 0,0 0-6 15,0 0-3-15,0 0-2 0,0 0-6 0,0 0 1 16,0 0 0-16,0 0-9 0,0 0 1 0,0 0-3 15,1-14 2-15,-1 14-5 0,0 0 2 0,0 0-6 16,0 0 0-16,0 0 0 0,0 0-6 0,0 0 2 16,0 0-2-16,0 0 3 0,0 0-3 0,3-11 0 15,-3 11 5-15,0 0-3 0,0 0 0 0,0 0 1 16,0 0-4-16,0 0 3 0,0 0 2 0,7-7-1 16,-7 7-1-16,0 0 1 0,0 0-1 0,0 0 2 0,0 0-8 15,0 0 5-15,0 0 5 0,0 0-9 0,0 0 5 16,0 0-3-16,0 0 0 0,0 0-1 15,0 0-1-15,0 0 1 0,0 0-2 0,0 0 2 0,0 0-3 16,-7-16-1-16,7 16-2 0,0 0 1 0,0 0-4 16,0 0-1-16,0 0-1 0,0 0-1 0,0 0-11 15,0 0 4-15,0 0 2 0,0 0 0 0,0 0-7 16,0 0 5-16,0 0 0 0,0 0 0 0,0 0-1 16,-25 22 0-16,25-22 2 0,-6 7-1 0,6-7-5 15,-6 5 5-15,6-5-2 0,0 0-6 0,-8 10 6 16,8-10 0-16,-6 9 0 0,6-9-1 0,-6 9 2 15,6-9-3-15,-3 9 0 0,3-9 3 0,-4 11 4 0,4-11 0 16,0 0 1-16,-6 15 1 0,3-9-7 16,3-6 4-16,-5 14 3 0,5-14 0 0,-4 14 9 15,3-8-1-15,1-6-1 0,-3 12-1 0,3-12 0 0,-6 17-2 16,3-7-3-16,3-10 3 0,-5 18-5 0,2-11-1 16,3-7 3-16,-6 14-2 0,6-4-1 0,0-10 1 15,-3 16-4-15,2-7 1 0,1-9-2 0,0 18 1 16,0-18 0-16,0 15-2 0,0-15 0 0,0 17 3 15,0-17 0-15,0 16 4 0,0-16-7 0,0 15 8 16,1-8 2-16,-1-7-7 0,0 17 6 0,0-17-3 16,3 12 2-16,-3-12-3 0,0 12 4 0,0-12 0 15,6 14-4-15,-6-14 1 0,3 7 0 0,-3-7 3 16,2 9-4-16,-2-9 4 0,6 11-1 0,-6-11 5 0,3 9 2 16,-3-9-2-16,7 6 4 0,-7-6-4 15,12 6 3-15,-6-1 0 0,-6-5-5 0,13 3-2 16,-13-3 0-16,14 4 1 0,-14-4-1 0,12 7-4 0,-12-7 3 15,13 1-3-15,-13-1 0 0,12 5-4 16,-12-5 6-16,13 0-6 0,-13 0 4 0,14 2-1 0,-14-2 2 16,9 2-4-16,-9-2-2 0,0 0 4 0,13 0-3 15,-13 0 1-15,0 0 0 0,17-4 1 0,-17 4-2 16,0 0-2-16,16-3 2 0,-8 1 0 0,-8 2-1 16,14-8 0-16,-8 4-2 0,-6 4 0 0,15-10 1 15,-6 1 0-15,-3 4 1 0,3-2-3 0,5-2 2 16,-7-1 0-16,5 0 1 0,1 0-5 0,-5 0 4 15,4-1 2-15,-6 5 0 0,7-2-3 0,-5-3 2 16,-2 4-1-16,1-3 0 0,2 0-4 0,-3 3 2 16,-2-2 1-16,2 0 0 0,-6 9 3 0,6-13-2 15,-3 6 0-15,0-2 2 0,-3 9-3 0,2-15 1 16,-2 15-1-16,1-12 1 0,-1 12-2 0,3-15 4 0,-3 15-4 16,0-13 0-16,0 13 2 0,0-14-1 0,0 14-2 15,-4-15 2-15,4 15-2 0,-5-9 2 0,5 9-2 16,-3-17 3-16,3 17-1 0,-3-14-2 0,0 4-3 15,3 10 7-15,-6-12-4 0,6 12 0 0,-1-13 4 16,1 13 1-16,-6-14-10 0,6 14 11 0,-7-11-2 16,7 11-2-16,-6-15-1 0,0 10 2 0,6 5-3 15,-9-11 2-15,9 11-3 0,-11-10 4 0,11 10-3 16,-13-7 0-16,7 1-3 0,6 6 3 0,-9-11 1 16,9 11 0-16,-14-4 0 0,14 4 2 0,-7-4-3 15,7 4-1-15,0 0 1 0,-13-6 2 0,13 6-6 16,-9-5 4-16,9 5 0 0,0 0 0 0,-23 0 0 15,23 0-1-15,-19 5-11 0,8-3-8 16,1 2-13-16,-5 1-11 0,2-2-12 0,-4 7-21 0,1-1-19 16,4-1-25-16,-4 0-20 0,-1 5-29 0,-2-2-242 0,5 0-447 15,2-2 198-15</inkml:trace>
</inkml:ink>
</file>

<file path=ppt/ink/ink457.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in"/>
          <inkml:channel name="T" type="integer" max="2.14748E9" units="dev"/>
        </inkml:traceFormat>
        <inkml:channelProperties>
          <inkml:channelProperty channel="X" name="resolution" value="393.73947" units="1/cm"/>
          <inkml:channelProperty channel="Y" name="resolution" value="393.73947" units="1/cm"/>
          <inkml:channelProperty channel="F" name="resolution" value="249.9771" units="1/in"/>
          <inkml:channelProperty channel="T" name="resolution" value="1" units="1/dev"/>
        </inkml:channelProperties>
      </inkml:inkSource>
      <inkml:timestamp xml:id="ts0" timeString="2023-08-11T05:40:49.627"/>
    </inkml:context>
    <inkml:brush xml:id="br0">
      <inkml:brushProperty name="width" value="0.04667" units="cm"/>
      <inkml:brushProperty name="height" value="0.04667" units="cm"/>
      <inkml:brushProperty name="color" value="#ED1C24"/>
      <inkml:brushProperty name="fitToCurve" value="1"/>
    </inkml:brush>
  </inkml:definitions>
  <inkml:trace contextRef="#ctx0" brushRef="#br0">311 43 104 0,'0'0'122'0,"0"0"-2"0,0 0-8 0,3-8-2 16,-3 8-8-16,0 0-12 0,0 0 0 0,0 0-2 15,10-7-4-15,-10 7-8 0,0 0-6 0,0 0 0 16,3-8-7-16,-3 8 2 0,0 0-7 0,0 0 4 0,3-13-8 16,-3 13 2-16,0 0-4 0,0 0-3 15,9-7-3-15,-9 7-8 0,0 0-12 0,0 0 14 16,0 0-10-16,0 0-5 0,0 0 3 0,0 0-7 0,0 0 4 16,0 0-4-16,0 0-1 0,0 0 1 0,-6 32 2 15,3-20-1-15,-3 0 5 0,-1 6-3 0,-1-4-3 16,-2 2 10-16,1-1-2 0,-3 8 2 0,-2-1-1 15,1 3-3-15,-2-4-2 0,-1-1 0 16,-1 2 0-16,-1 2-4 0,1-2 2 0,8-8-3 0,-6 8-2 16,1-7-1-16,1 2 0 0,-2 1 0 0,4-4 0 15,4 1 1-15,-5-2 0 0,2-1-1 0,1 0-2 16,-2 0-1-16,7-5-2 0,-2-1 2 0,0-1-1 16,6-5-2-16,-11 13 3 0,11-13-5 0,-4 8 2 15,4-8-1-15,-5 9-1 0,5-9 2 0,0 0-1 16,0 0 4-16,-6 7-1 0,6-7 5 0,0 0 3 15,0 0 3-15,0 0 0 0,0 0 0 0,0 0-4 0,0 0-4 16,0 0 0-16,0 0-4 0,0 0 0 16,0 0 0-16,18-31-3 0,-10 22 1 0,-2-4-5 0,1 2 2 15,2-4-11-15,5-7-4 0,-5 8-4 16,-2-3 1-16,3-3 0 0,-1 5-2 0,0-8 0 0,2 0 1 16,-7 7-1-16,7-6 3 0,-5 7-2 0,0-1 0 15,1 1 4-15,1-2 0 0,-2 3-2 16,0-2 0-16,-2 1 4 0,0 1-2 0,2 0 2 0,0 0 0 15,0 2 1-15,2-1-3 0,-5 6 4 0,-3 7 0 16,9-18 0-16,-6 11 0 0,1 1 5 0,-1-4-2 16,-3 10-1-16,9-12 2 0,-6 5 0 0,-3 7-2 15,11-10 2-15,-11 10 0 0,3-7 2 0,-3 7-2 16,7-6-2-16,-7 6 0 0,0 0 1 0,0 0 0 16,0 0-1-16,0 0 1 0,0 0-4 0,18 11 2 15,-18-11-2-15,6 12 4 0,-6-1 0 0,1-2 4 16,2 3 4-16,-1 3-1 0,-2 5 0 0,0-5 5 15,0 1-6-15,1 4 6 0,2-3-5 0,3 5 1 16,0 2 0-16,-3-6 1 0,2 5-1 0,-1 0 2 16,2-7 0-16,3 6 1 0,2-2-1 0,-9-4 5 15,9 1-3-15,1-3 0 0,-2 1-1 0,-2-2 3 16,1 0-2-16,-2-2 3 0,1 0-2 0,-1-4-1 0,-2 2-1 16,-2-1-2-16,2-1 2 0,-5-7 1 0,6 11 0 15,-6-11-3-15,6 10-2 0,-6-10 0 0,6 6 2 16,-6-6-2-16,0 0 2 0,8 6-4 0,-8-6-1 15,0 0-1-15,0 0 0 0,0 0 2 0,0 0-1 16,0 0-6-16,0 0-14 0,0 0-12 0,0 0-17 16,0 0-23-16,0 0-25 0,0 0-36 15,0 0-27-15,0 0-40 0,0 0-194 0,0 0-421 0,0 0 187 16</inkml:trace>
  <inkml:trace contextRef="#ctx0" brushRef="#br0" timeOffset="350.3">139 335 30 0,'23'15'165'0,"-23"-15"0"0,19 3-7 16,-6 0-2-16,7-3-10 0,-2 2-7 16,7 0-3-16,2-2-7 0,1 0-10 0,-2 4-12 0,0-3-9 15,-5-1-9-15,-3 1-9 0,-1-1-10 0,0 0-2 16,-5 1-11-16,-1-1-4 0,2 4-7 0,-13-4-10 15,14 0-21-15,-14 0-30 0,12 0-25 0,-12 0-24 16,0 0-26-16,10 6-23 0,-10-6-48 0,0 0-103 16,0 0-285-16,0 0 127 0</inkml:trace>
  <inkml:trace contextRef="#ctx0" brushRef="#br0" timeOffset="701.48">724 438 133 0,'0'0'226'0,"12"1"-16"0,-12-1-11 16,0 0-12-16,0 0-11 0,0 0-12 0,0 0-13 0,12 5-12 15,-12-5-8-15,7 6-9 0,-7-6-9 0,6 8-8 16,0-2-6-16,-6-6-8 0,5 13-7 0,-1-5-7 16,-3 2-5-16,-1-10-9 0,5 16-6 0,-4-8-7 15,1 1-1-15,-2 4-3 0,3-2-6 0,-3 3-4 16,0 0-2-16,0-4-3 0,0-10 1 16,-3 22-6-16,1-11-1 0,-1-3-4 0,3-8 1 0,-4 18-3 15,3-11-15-15,-2 4-20 0,3-11-19 0,-8 13-21 16,5-5-21-16,3-8-23 0,-4 14-28 0,4-14-28 15,-2 9-33-15,2-9-191 0,0 0-411 0,0 0 182 16</inkml:trace>
  <inkml:trace contextRef="#ctx0" brushRef="#br0" timeOffset="1461.81">1349 206 11 0,'10'-2'261'0,"-10"2"-24"0,0 0-26 16,0 0-25-16,0 0-20 0,0 0-14 0,0 0-11 15,0 0-3-15,0 0-8 0,2 23-12 16,-2-23-5-16,-2 21-1 0,-2-7-2 0,4 1-7 0,-3 1-8 16,0 2-3-16,1 0-5 0,-1 3 0 15,-1-4-9-15,-1 0-6 0,2 1-5 0,-1-4-5 0,-2 3-5 16,3-3 0-16,-3 1-7 0,0-2-5 0,0 0-2 16,4-1-9-16,-3 0 1 0,-1-1-4 0,3-6-3 15,3-5 0-15,-8 17-2 0,4-12-4 0,4-5 7 16,-5 13-9-16,5-13-1 0,-7 6-2 0,7-6 2 15,0 0 1-15,-6 5 6 0,6-5 4 0,0 0-2 16,0 0-2-16,0 0-3 0,0 0-4 0,0 0 2 16,-9-21 1-16,9 21-5 0,0-19-8 0,1 8-4 15,1-2-15-15,10-11-7 0,-6 2-10 0,1 2-2 16,4-5-6-16,0 2-4 0,1-2 0 0,2 5-2 16,2-2 4-16,-2 1 1 0,-4 0 5 0,4 0 2 15,0 2 5-15,-5 6 1 0,5-4 0 0,-1-1 7 16,-7 5-2-16,8 1 2 0,-8 0 4 0,4 0 1 0,-4 5 1 15,0-1 3-15,1 0-1 0,-1 1-1 16,-6 7 3-16,8-11-1 0,-2 6 3 0,-6 5-1 0,9-11-1 16,-5 6 4-16,-4 5 0 0,9-8 0 0,-9 8 0 15,0 0 0-15,0 0-2 0,8-9 1 0,-8 9-1 16,0 0 0-16,0 0-2 0,0 0 1 0,16 4 0 16,-16-4 0-16,9 11 3 0,-6-4 0 0,1 4-1 15,4-3 3-15,-4 6 5 0,4 0 4 0,-4 4-1 16,7-2 5-16,-4 3 7 0,2-2-3 0,2 3 0 15,-2 2 1-15,-1-2 4 0,-3-2 1 0,1-1 2 16,4 3 0-16,-1-4-1 0,-4 1 2 0,4-1 0 16,-3-1-4-16,0 1-2 0,1-3-2 0,-1 0 0 15,-1 1-1-15,-1-4-5 0,1 3 1 0,-2-6-2 16,-3-7 0-16,4 15 2 0,-4-15-2 0,1 9-3 16,-1-9 2-16,5 10-1 0,-5-10-2 0,0 0-1 15,6 8-6-15,-6-8-14 0,0 0-6 0,0 0-5 16,0 0-15-16,0 0-15 0,0 0-32 0,0 0-36 15,0 0-25-15,0 0-19 0,0 0-30 0,0 0-50 16,0 0-148-16,-27-19-428 0,27 19 190 0</inkml:trace>
  <inkml:trace contextRef="#ctx0" brushRef="#br0" timeOffset="1698.27">1426 364 139 0,'0'0'204'0,"0"0"-13"0,0 0-14 0,0 0-15 16,36-6-9-16,-36 6-11 0,28 2-15 0,-11-2-9 16,2 0-12-16,-2 5-8 0,6-4-10 0,-5 4-11 15,-1-2-9-15,-1-1-9 0,1 0-26 0,-1 2-26 16,-1-2-28-16,-2 3-41 0,-2-3-30 0,-1-2-32 15,2 4-151-15,-12-4-299 0,17 0 133 0</inkml:trace>
  <inkml:trace contextRef="#ctx0" brushRef="#br0" timeOffset="2340.21">1977 444 129 0,'0'0'158'0,"7"-35"-15"0,-7 35-12 16,6-7-12-16,-6 7-8 0,9-7-4 0,-9 7-17 0,10-10-10 16,-4 6-6-16,-6 4-5 0,14-10-7 0,-7 5-8 15,-7 5-2-15,15-6-4 0,-7 2 0 0,-8 4 7 16,19-3-1-16,-13 0-2 0,-6 3 1 0,19-4-1 16,-8 4 0-16,-11 0-4 0,16 0-3 0,-16 0 2 15,17 3-7-15,-8-1 1 0,-1 1-6 16,-8-3 1-16,14 10 2 0,-8-7-1 0,1 6-3 0,-1-1-2 15,-1 0 0-15,-1 2-2 0,1-3 0 0,1 3-3 16,-3 4-1-16,-3-3-4 0,1 0 3 0,1 3-2 16,-4-3-5-16,-2 2 4 0,4 4-2 0,-3-6-3 15,-3 2 2-15,0 1-1 0,1-3 0 0,-1-1 4 16,-3 1-3-16,2 1 1 0,-1-4 0 0,3 3-4 16,-9-3 0-16,8 2 1 0,-6-3 3 0,5-4 2 15,-2 4-1-15,-2-3 2 0,2 2 0 0,-1-1-1 16,10-5-2-16,-19 6-2 0,10-4 0 0,9-2-2 15,-18 4 0-15,12 0 1 0,6-4-3 0,-15 0-1 16,15 0 2-16,-11 1 0 0,11-1 13 0,0 0-3 0,-13 0-1 16,13 0-1-16,0 0-3 0,0 0-5 0,0 0 0 15,0 0-4-15,0 0 2 0,0 0-3 0,0 0-3 16,0 0-1-16,39-11-1 0,-23 11-2 16,1-3 2-16,-1 1-2 0,0 4-3 0,1-2 3 0,-1 0-3 15,2 0-3-15,-2 3-6 0,1-3-11 0,-1 0-14 16,-5 2-11-16,-11-2-8 0,22 0-16 0,-13 4-15 15,-9-4-19-15,13 4-21 0,-13-4-33 0,14 1-32 16,-14-1-198-16,0 0-420 0,9 6 186 0</inkml:trace>
  <inkml:trace contextRef="#ctx0" brushRef="#br0" timeOffset="5850.94">1053 846 103 0,'0'0'161'0,"0"0"-10"16,0 0 0-16,0 0-13 0,0 0-4 0,0 0-6 15,0 0-3-15,9-4-11 0,-9 4-2 0,0 0-5 16,0 0-5-16,0 0-6 0,0 0-4 0,0 0-6 15,0 0-5-15,0 0-1 0,0 0-8 0,0 0-4 16,0 0-5-16,0 0-3 0,0 0-12 0,0 0-3 16,0 0-5-16,0 0-4 0,0 0-4 0,0 0-11 15,0 0 5-15,0 0-4 0,0 0-9 0,0 0 1 0,0 0 0 16,0 0-1-16,0 0 0 0,0 0-2 16,0 0-2-16,0 0 2 0,0 0-6 0,-15 24 2 15,15-24-1-15,0 0-3 0,6 18 0 0,-6-18 2 0,3 11 1 16,-3-11-2-16,5 13 0 0,-4-6 1 0,-1-7 1 15,3 19-3-15,-3-19-2 0,0 15 2 16,0-6-1-16,0 2 3 0,0-11 0 0,0 15 3 0,0-15 2 16,-3 19-2-16,2-9 5 0,1-10 3 0,-2 14-3 15,-1-7 2-15,3-7-2 0,-3 15-1 0,0-7 1 16,3-8-1-16,-3 14-1 0,-1-5 0 0,4-9-4 16,-2 15 3-16,2-15-4 0,0 16 3 0,0-16-1 15,-1 13 1-15,1-13-4 0,0 15 1 0,0-15-2 16,-3 11 3-16,3-11-1 0,0 16-2 0,0-16 0 15,0 11 3-15,0-11-4 0,-3 15 3 0,3-15-3 16,0 13 1-16,0-13 1 0,0 0 0 0,-4 14-2 16,4-14 1-16,-2 10-1 0,2-10 1 0,0 0 0 15,-1 12 2-15,1-12 0 0,0 0 2 0,0 0-2 16,-3 12-1-16,3-12-1 0,0 0 1 0,0 0 0 16,0 0-2-16,0 0 3 0,0 0 0 0,0 0-2 15,-2 12 2-15,2-12-2 0,0 0-1 0,0 0 3 0,0 0-2 16,0 0 1-16,0 0 2 0,0 0-5 0,0 0 0 15,0 0-5-15,0 0-17 0,0 0-30 16,0 0-36-16,0 0-47 0,0 0-13 0,0 0-43 0,0 0-217 16,0 0-439-16,-7-32 195 0</inkml:trace>
  <inkml:trace contextRef="#ctx0" brushRef="#br0" timeOffset="6692.49">1053 849 112 0,'0'0'154'15,"0"0"-1"-15,0 0-9 0,0 0-10 0,0 0-5 16,0 0-14-16,0 0-1 0,0 0-12 0,0 0-6 16,0 0-8-16,0 0-12 0,0 0-10 0,0 0 3 15,0 0-5-15,0 0-1 0,0 0-2 0,0 0-2 16,0 0 3-16,0 0-3 0,-16 30 1 0,16-30-5 0,-7 11-4 16,5-4 0-16,-4 1-1 0,6-8 3 15,-7 14-1-15,-1-7-5 0,4 1 1 0,4-8-6 16,-8 15-4-16,1-10-4 0,1 4-1 0,-2-1 3 0,1-1-5 15,2 4-3-15,-1-4-2 0,6-7-3 16,-10 13 1-16,4-9-5 0,6-4 2 0,-12 12-5 0,8-7 0 16,4-5-3-16,-9 8 2 0,9-8-5 0,-8 6 1 15,8-6-1-15,0 0-2 0,-7 7 1 0,7-7-3 16,0 0-5-16,0 0 9 0,0 0-4 0,-11 6 1 16,11-6-1-16,0 0 2 0,0 0-1 15,0 0 1-15,0 0 2 0,0 0-1 0,0 0 0 0,0 0 7 16,0 0 3-16,0 0 7 0,-1 8 0 0,1-8-1 15,0 0-3-15,0 0-5 0,0 0 0 0,0 0 0 16,0 0-5-16,0 0 4 0,16-21-6 0,-16 21 0 16,12-7-2-16,-4 0-2 0,-2 0 1 0,1 0-1 15,4 0 1-15,-4 0 2 0,0 0-8 0,1 1 3 16,-2-2-5-16,4 1 6 0,-1 0-6 0,-3-2 6 0,0 4-5 16,2-1 4-16,-8 6-5 0,12-13 6 0,-5 6-4 15,-4 1 0-15,6 0 1 0,-9 6-4 16,10-10 1-16,-10 10 0 0,6-9 0 0,-6 9 1 0,0 0 2 15,8-6-4-15,-8 6 1 0,0 0-2 0,6-6-1 16,-6 6 3-16,0 0-4 0,0 0 0 16,0 0-2-16,0 0 5 0,0 0-4 0,0 0 1 0,0 0-3 15,0 0 3-15,10 16 1 0,-10-16 4 0,3 11-4 16,-3-11 3-16,6 14-2 0,-6-14 6 0,5 11-3 16,-2-2-1-16,-3-9 2 0,6 13 0 0,-3-4-15 15,-2 2-21-15,-1-11-20 0,6 13-24 0,-6-2-25 16,0-11-36-16,4 13-33 0,-4-13-55 0,0 12-164 15,0-12-422-15,0 11 186 0</inkml:trace>
  <inkml:trace contextRef="#ctx0" brushRef="#br0" timeOffset="12308.27">199 2140 58 0,'27'14'179'0,"-27"-14"-3"0,24 8-9 0,-10-6-15 16,3 2-8-16,2-2-12 0,7 3-14 0,-1-2-13 16,-4 1-13-16,-2 2-5 0,-1-1-14 0,-4-4-22 0,2 6-28 15,2-4-26-15,-2 1-24 0,-5-4-28 0,2 1-53 16,-1 2-120-16,-12-3-246 0,19 0 109 0</inkml:trace>
  <inkml:trace contextRef="#ctx0" brushRef="#br0" timeOffset="12055.19">264 1886 76 0,'0'0'161'0,"0"0"-6"16,0 0-13-16,0 0-13 0,8-14-4 0,-8 14-7 0,0 0-2 15,0 0-3-15,0 0-9 0,0 0-4 16,0 0-5-16,0 0-12 0,0 0-4 0,0 0-12 0,0 0-6 16,0 0-5-16,0 0-1 0,0 0 0 0,0 0-1 15,0 0 1-15,0 0 2 0,-14 37 0 0,7-29 0 16,-3 5-2-16,2 2-3 0,-1 0-6 0,-1 1-1 16,-5 8-3-16,1 0-4 0,1-2-6 0,3-2 2 0,-1 2-4 15,1-1 0-15,1 3-1 0,-2-7-3 16,4 3 0-16,1-2-3 0,-2-2-4 0,2-1 3 15,0 0-3-15,2 1-1 0,-5-3-1 0,5 0-1 0,-1 3-4 16,1-4 5-16,1-4-3 0,-3 3-4 16,4-3 2-16,-4 0 0 0,6-8-4 0,-6 15 4 15,5-7-6-15,1-8 6 0,-9 11-5 0,9-11-1 0,-3 7 2 16,3-7 4-16,0 0-1 0,0 0 7 0,-6 10 14 16,6-10 5-16,0 0-6 0,0 0-2 0,0 0-1 15,0 0-1-15,0 0-7 0,0 0-2 0,0 0 0 16,6-35-3-16,1 22-1 0,-1-1-6 0,3-2 1 15,5-4-1-15,-2 0-8 0,1-1-1 0,5-2-3 16,-3-2-7-16,6-7-2 0,-5 11 1 0,3-14-1 16,-1 15 6-16,-4-4-5 0,2 4 2 0,1-3 3 15,-4 1 4-15,-1 6-2 0,-2 1 3 0,2 0-3 16,-6 0 3-16,5 0-3 0,-7 5 5 0,1-4 2 0,1 4 1 16,-2 0 0-16,-1 2 3 0,-3 8-1 0,9-12 8 15,-9 12-6-15,5-10 4 0,-5 10-2 16,0 0-1-16,4-10 1 0,-4 10-1 0,0 0-2 0,0 0-2 15,6-9-1-15,-6 9-1 0,0 0-2 0,0 0-2 16,0 0-3-16,0 0 5 0,0 0-1 0,0 0 1 16,0 0-5-16,0 0 3 0,19 19-3 0,-17-11 4 15,-2-8-3-15,1 18 3 0,2-3 1 0,0 0 0 16,3 1 0-16,-1 1 2 0,-5 3-1 0,3-3 1 16,0 2-1-16,0-4 2 0,-2 2 2 0,5 1-2 15,-3-2 2-15,2 1-1 0,4 4-2 0,-6-11 1 16,2 8-3-16,1-5 3 0,0 2-1 0,5-2 1 15,-7-1 0-15,4 1 3 0,-1 0-6 0,-2-5 6 16,-1 0-2-16,4 4-1 0,-2-4-1 0,-3-1 2 16,4 0-1-16,-1 1-3 0,-6-8 3 0,10 10 2 15,-7-7-1-15,3 3 1 0,-6-6-4 0,8 8 1 16,-8-8-1-16,6 8 0 0,-6-8-11 0,6 6-11 16,-6-6-17-16,7 3-13 0,-7-3-17 0,0 0-16 15,9 10-17-15,-9-10-24 0,0 0-24 0,0 0-52 0,0 0-211 16,0 0-444-16,0 0 197 0</inkml:trace>
  <inkml:trace contextRef="#ctx0" brushRef="#br0" timeOffset="12926.85">876 2247 19 0,'0'0'218'0,"0"0"-18"0,0 0-18 16,6-15-16-16,-6 15-11 0,7-7-17 0,-7 7-14 15,12-5-15-15,-12 5-12 0,9-4-6 0,-1-3-9 0,-8 7-9 16,19-5-1-16,-10 2-13 0,0-1-6 0,0 0 0 15,1-1-4-15,-10 5 0 0,21-3 0 0,-9 0 0 16,0 2-3-16,-1-2 0 0,2 0-7 0,-13 3-6 16,24 2 2-16,-15-1-4 0,-9-1-3 0,19 7-7 15,-13-6 0-15,-6-1-7 0,14 6 2 0,-10 0-1 16,-4-6-1-16,4 14 1 0,1-7 1 0,-5-7-8 16,0 22 5-16,-5-12 0 0,3 1 1 0,-4 1 1 15,0-4-1-15,-2 7-2 0,2-1-2 0,-6-1 1 16,5 1 4-16,-7-3-4 0,5 4 4 0,-4-1-4 0,1-4 2 15,2 4-2-15,-5-1 0 0,1-2-1 16,1 2 3-16,-1-4-5 0,-2 2 4 0,0 1-3 16,1 1 1-16,0-5-2 0,3 3-2 0,-3-2 2 0,3-1-1 15,0-1-3-15,-3 0 6 0,5-2-5 0,2-1 2 16,8-4 1-16,-15 8 2 0,15-8 0 0,-7 4 6 16,7-4-2-16,-11 3 1 0,11-3 0 0,0 0 0 15,0 0-4-15,0 0 1 0,0 0-4 0,0 0 0 16,0 0-1-16,0 0 0 0,41-10-1 15,-31 8 0-15,7-1-3 0,0 1 3 0,4-1-4 0,-3-1-1 16,9 0 1-16,1 1 1 0,-1 0-2 0,3 3 0 16,-2-1 0-16,-2-1-1 0,2 2 0 0,-1-1 2 15,-8-2 0-15,1 3-4 0,-4 3 1 0,1-3 2 16,-3 1-3-16,-2-1-13 0,-3 2-8 0,-9-2-11 16,18 1-14-16,-18-1-14 0,14 3-21 0,-14-3-24 15,10 3-21-15,-10-3-30 0,0 0-46 0,11 4-150 16,-11-4-382-16,0 0 170 0</inkml:trace>
  <inkml:trace contextRef="#ctx0" brushRef="#br0" timeOffset="13496.24">1725 2404 216 0,'0'0'227'0,"0"0"-17"0,0 0-14 15,0 0-14-15,0 0-11 0,0 0-8 0,0 0-13 16,0 0-7-16,13 2-11 0,-13-2-7 0,13-15-5 0,-4 9-11 15,-3-2-7-15,3-3-6 0,2-1-6 16,-7 0-4-16,8-2-7 0,-4-1-7 0,0 0-7 16,6-3-4-16,-2-4-9 0,1 4-2 0,-4-2-5 15,5-1-7-15,2-1-2 0,-4 2-4 0,-2-4-5 0,4 4 0 16,-7 4-7-16,2 1 3 0,0-1-6 16,-1 3-3-16,1 0-1 0,-5-2 2 0,2 6-3 15,0 2 0-15,-2-1-3 0,1-2-3 0,-5 10 2 0,7-9 0 16,-7 9-6-16,0 0 4 0,6-10-6 0,-6 10 0 15,0 0-3-15,5-7 2 0,-5 7-5 16,0 0 4-16,0 0-2 0,0 0 2 0,9 24 0 0,-6-13-1 16,0 0-1-16,1 9-1 0,2-5 4 0,3 9 0 15,-4 1-3-15,4-1 4 0,-2 3-2 0,5-6 2 16,-2 4 2-16,2-1 3 0,2 0-6 0,-5-2 4 16,1-2-2-16,-1 2 1 0,-1-8 2 0,-2 3-2 15,1-3 0-15,2 1 3 0,-5-1-6 0,5-2 2 16,-3-4 0-16,-1 3 1 0,1 0-4 0,0-2 6 0,-3-1-2 15,-3-8-7-15,7 14-9 0,-1-7-14 16,0-1-9-16,-6-6-10 0,11 9-24 0,-11-9-8 16,8 6-13-16,-8-6-21 0,6 6-16 0,-6-6-24 0,0 0-55 15,0 0-173-15,0 0-412 0,0 0 182 0</inkml:trace>
  <inkml:trace contextRef="#ctx0" brushRef="#br0" timeOffset="13734.42">1908 2276 119 0,'0'0'198'15,"0"0"-12"-15,36-2-14 0,-36 2-13 0,24 2-14 16,-11 2-14-16,0-2-12 0,-1-1-14 0,5 3-10 15,-4 1-8-15,2-4-8 0,-7 3-13 0,4-3-16 16,1 5-22-16,-6-5-22 0,5 1-20 0,-12-2-19 16,14 5-25-16,-4-4-41 0,-10-1-159 0,18 0-278 15,-18 0 124-15</inkml:trace>
  <inkml:trace contextRef="#ctx0" brushRef="#br0" timeOffset="14357.73">2476 2294 162 0,'0'0'209'15,"11"-5"-18"-15,-11 5-13 0,12-2-16 0,-12 2-15 16,10-4-8-16,-10 4-8 0,16-3-7 0,-16 3-3 16,20-4-12-16,-8 4-1 0,-12 0-9 0,24 0-1 15,-10 0-9-15,6 0-3 0,-7 4-2 0,-2-3-4 16,4 0-10-16,-5 0-5 0,1 3-9 0,3 1-3 16,-3-3-7-16,-4 2-4 0,5 3-8 0,-12-7 0 15,14 8-6-15,-11 0-2 0,3-1-3 0,-6-7-3 16,6 10-3-16,-6-10-4 0,4 15 3 0,-4-9-4 0,0-6-4 15,0 14 4-15,0-14-2 0,-4 12 2 0,4-12-3 16,-6 12 1-16,6-12-1 0,-9 11-3 16,3-7-1-16,6-4 3 0,-8 12-4 0,2-7-2 0,6-5 1 15,-7 10 0-15,7-10 0 0,-9 4 2 0,9-4-2 16,-8 8-1-16,8-8-1 0,-8 7 1 0,8-7-2 16,0 0 2-16,-8 8-3 0,8-8-2 0,0 0-1 15,-6 5 2-15,6-5-1 0,0 0 2 0,0 0-4 16,0 0 0-16,0 0 2 0,0 0 4 0,-3 11-3 15,3-11-2-15,0 0 4 0,0 0-2 0,0 0 1 16,9 11-1-16,-9-11 1 0,8 6 4 0,-8-6-4 16,10 9-2-16,-10-9-1 0,12 8 4 0,-9-3-2 15,-3-5 3-15,13 11-3 0,-7-8 2 0,-6-3 0 16,8 12 1-16,-5-7-2 0,-3-5-2 0,6 13 1 16,-2-6-1-16,2 0 1 0,-6-7 2 0,3 17-1 0,-3-10-1 15,0-7 1-15,3 11 0 0,-3-11 0 16,3 13 3-16,-3-13 0 0,0 0-4 0,-6 19 1 15,6-19 2-15,-9 10-1 0,2-6 4 0,1 2-14 0,-5 1-21 16,-2-3-22-16,1 0-21 0,-4-1-26 0,-1-2-30 16,4 1-31-16,-5 0-235 0,0-2-429 0,-2 0 189 15</inkml:trace>
  <inkml:trace contextRef="#ctx0" brushRef="#br0" timeOffset="15581.32">1501 2800 115 0,'10'-5'169'0,"-10"5"-2"16,0 0-16-16,0 0 4 0,0 0-11 0,9-3-4 16,-9 3-4-16,0 0-7 0,0 0-5 0,0 0-9 0,0 0-3 15,8-6-11-15,-8 6-4 0,0 0-8 0,0 0-6 16,0 0-10-16,0 0-5 0,0 0-8 0,0 0-5 16,0 0-7-16,0 0-6 0,0 0-9 0,0 0-3 15,0 0-8-15,0 0 1 0,0 0-1 0,0 0-8 16,0 0 3-16,4 24-2 0,-4-24 1 0,0 16 1 15,2-5-3-15,-4 0-4 0,2 2 3 0,0-13-3 16,-1 23-1-16,1-10 3 0,0-2-2 0,-5 6 0 16,5-6-1-16,0 2 1 0,0 0-3 0,-3-1 1 15,6 2 0-15,-6 1 0 0,3-2-2 0,-3-2 2 16,6 2 0-16,-3 0 0 0,3-1-4 0,-3 0 4 16,0 0-4-16,-3 3 1 0,3-2-2 0,0-13 2 15,0 21 0-15,-3-13-5 0,3-8 5 0,0 20-3 16,0-10-1-16,3 1 3 0,-3 2-1 0,0-13 2 0,-3 18-2 15,6-7 0-15,-3-11-5 16,-3 20 5-16,3-20-1 0,-6 12 3 0,5-1-3 0,1-11-3 0,-2 13 3 16,1-3-2-16,1-10 0 0,-3 12 2 0,3-12 1 15,0 13-2-15,0-13 1 0,0 0 3 16,0 14-5-16,0-14 3 0,0 0 1 0,0 12-2 0,0-12-2 16,0 0 6-16,0 0-2 0,0 0-2 0,0 10-2 15,0-10 4-15,0 0-11 0,0 0-7 0,0 0-14 16,0 0-8-16,0 0-13 0,0 0-20 0,0 0-31 15,0 0-30-15,0 0-28 0,0 0-220 0,0 0-410 16,0 0 181-16</inkml:trace>
  <inkml:trace contextRef="#ctx0" brushRef="#br0" timeOffset="16432.75">1543 2899 122 0,'0'0'141'15,"0"0"-11"-15,0 0-8 0,0 0-7 0,0 0-10 0,0 0-2 16,3-10-5-16,-3 10-7 0,0 0-3 15,0 0-3-15,0 0-10 0,0 0-2 0,0 0-1 0,0 0 8 16,0 0-6-16,0 0-2 0,0 0-3 16,0 0-5-16,-29 16-5 0,29-16-2 0,-10 13-7 0,4-6 6 15,6-7 1-15,-14 11 0 0,11-5-4 16,3-6-3-16,-12 14-5 0,5-8-3 0,1 4-4 16,-1-4-2-16,7-6-3 0,-11 13 0 0,8-6-3 0,-3-1-4 15,6-6 0-15,-10 11-3 0,5-7-4 0,5-4-1 16,-7 10-3-16,7-10 1 0,-6 10-2 0,6-10-1 15,-9 5 2-15,9-5-2 16,-8 7 1-16,8-7-5 0,0 0 0 0,-7 10-2 0,7-10 1 16,0 0-2-16,-6 5 2 0,6-5-1 0,0 0-4 0,0 0 1 0,-6 7 1 15,6-7 1-15,0 0 2 0,0 0-1 16,0 0-1-16,0 0 1 0,0 0-1 0,0 0 0 16,0 0 2-16,0 0-5 0,0 0 2 0,0 0-1 0,0 0-1 15,0 0 4-15,0 0-3 0,0 0 1 0,0 0 0 16,0 0-5-16,0 0 4 0,22-22-3 0,-22 22 0 15,8-11-1-15,-8 11 0 0,9-6 0 0,-9 6-1 16,7-8-3-16,-1 1 1 0,-6 7-4 0,12-11 1 16,-10 5 2-16,-2 6 1 0,7-11-3 0,1 5 5 15,-8 6-3-15,4-8 0 0,-4 8-1 0,9-10 4 16,-9 10-1-16,6-6 1 0,-6 6-2 0,0 0 3 16,4-5-1-16,-4 5 3 0,6-9-4 0,-6 9-1 15,0 0 4-15,6-9-2 0,-6 9 0 0,0 0 1 16,8-7-2-16,-8 7 2 0,0 0 2 0,0 0-1 15,9-6-4-15,-9 6 2 0,0 0 3 0,9-5 0 16,-9 5 1-16,0 0 3 0,10-4 0 0,-10 4-3 0,0 0 0 16,0 0-2-16,11-2 1 0,-11 2 0 0,0 0-3 15,0 0 2-15,15 4 0 0,-15-4 0 16,10 7-1-16,-3-2 3 0,-7-5-3 0,15 11-3 0,-9-5 5 16,0 3 1-16,-6-9-6 0,8 15-13 0,-5-9-23 15,1 2-25-15,2-1-27 0,-3 3-41 0,-3-10-29 16,12 13-226-16,-4-9-418 0,-8-4 186 0</inkml:trace>
</inkml:ink>
</file>

<file path=ppt/ink/ink458.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in"/>
          <inkml:channel name="T" type="integer" max="2.14748E9" units="dev"/>
        </inkml:traceFormat>
        <inkml:channelProperties>
          <inkml:channelProperty channel="X" name="resolution" value="393.73947" units="1/cm"/>
          <inkml:channelProperty channel="Y" name="resolution" value="393.73947" units="1/cm"/>
          <inkml:channelProperty channel="F" name="resolution" value="249.9771" units="1/in"/>
          <inkml:channelProperty channel="T" name="resolution" value="1" units="1/dev"/>
        </inkml:channelProperties>
      </inkml:inkSource>
      <inkml:timestamp xml:id="ts0" timeString="2023-08-11T05:36:06.662"/>
    </inkml:context>
    <inkml:brush xml:id="br0">
      <inkml:brushProperty name="width" value="0.04667" units="cm"/>
      <inkml:brushProperty name="height" value="0.04667" units="cm"/>
      <inkml:brushProperty name="color" value="#3165BB"/>
      <inkml:brushProperty name="fitToCurve" value="1"/>
    </inkml:brush>
  </inkml:definitions>
  <inkml:trace contextRef="#ctx0" brushRef="#br0">634 9311 95 0,'0'0'133'0,"0"0"-12"0,0 0-5 0,0 0-16 16,11-21 3-16,-11 21 2 0,0 0-10 0,0 0 2 15,6-12-7-15,-6 12 1 0,0 0-10 0,1-10-10 0,-1 10 14 16,0 0-6-16,5-8-4 0,-5 8-2 0,0 0 0 16,0 0-3-16,0 0-1 0,-3-18-2 15,3 18 0-15,0 0-4 0,3-11-2 0,-3 11-3 0,0 0-5 16,0 0 0-16,0 0-6 0,0 0-1 0,0-14-6 15,0 14-4-15,0 0-3 0,0 0-7 16,0 0-3-16,0 0-1 0,0 0-3 0,0 0 0 0,0 0-1 16,0 0-4-16,0 0 2 0,4 35 2 0,-1-25 0 15,-3 1-2-15,2 0 4 0,-2 3 2 0,0-1 7 16,0 1-3-16,0 2-1 0,0-2 2 0,0 2 2 16,-5 0-1-16,4-4-2 0,-1 5-1 0,1-4-1 15,-2 2 1-15,0-5-3 0,-2 1-1 0,2-1 3 16,3-10-3-16,-9 19 1 0,6-10-2 0,0-2 3 0,3-7-1 15,-4 21-6-15,-1-18-2 0,-1 7 4 16,6-10-5-16,-3 11 1 0,3-11-4 0,-3 9 0 16,3-9 0-16,0 0-2 0,-6 9 1 0,6-9-1 0,-3 9 0 15,3-9 3-15,0 0-5 0,0 0-13 0,-1 12-22 16,1-12-18-16,-5 11-27 0,5-11-16 0,-1 10-29 16,1-10-33-16,0 14-42 0,0-14-237 0,0 14-464 15,0-14 205-15</inkml:trace>
</inkml:ink>
</file>

<file path=ppt/ink/ink459.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in"/>
          <inkml:channel name="T" type="integer" max="2.14748E9" units="dev"/>
        </inkml:traceFormat>
        <inkml:channelProperties>
          <inkml:channelProperty channel="X" name="resolution" value="393.73947" units="1/cm"/>
          <inkml:channelProperty channel="Y" name="resolution" value="393.73947" units="1/cm"/>
          <inkml:channelProperty channel="F" name="resolution" value="249.9771" units="1/in"/>
          <inkml:channelProperty channel="T" name="resolution" value="1" units="1/dev"/>
        </inkml:channelProperties>
      </inkml:inkSource>
      <inkml:timestamp xml:id="ts0" timeString="2023-08-11T05:34:38.903"/>
    </inkml:context>
    <inkml:brush xml:id="br0">
      <inkml:brushProperty name="width" value="0.04667" units="cm"/>
      <inkml:brushProperty name="height" value="0.04667" units="cm"/>
      <inkml:brushProperty name="color" value="#3165BB"/>
      <inkml:brushProperty name="fitToCurve" value="1"/>
    </inkml:brush>
  </inkml:definitions>
  <inkml:trace contextRef="#ctx0" brushRef="#br0">429 4310 69 0,'0'0'111'0,"0"0"-7"0,0 0 0 15,0 0-9-15,0 0-7 0,0 0-8 16,6-9-2-16,-6 9-7 0,0 0-7 0,0 0-2 16,0 0 0-16,0 0-6 0,0 0-1 0,0 0 1 0,0 0-5 15,0 0 4-15,0 0-7 0,0 0-2 16,0 0 0-16,0 0 0 0,0 0-1 0,3-10-3 0,-3 10 2 16,0 0-3-16,0 0-1 0,0 0 5 0,0 0-4 15,0 0-5-15,0 0 6 0,0 0-4 0,0 0 0 16,0 0-3-16,0 0 1 0,0 0-5 0,0 0 1 15,0 0-4-15,0 0-4 0,0 0 2 0,0 0 0 16,0 0-2-16,0 0 2 0,0 0-1 0,0 0-2 16,0 0 2-16,0 0-1 0,0 0-3 0,0 0-2 15,0 0 3-15,0 0-4 0,0 0 0 0,0 0-4 16,0 0 0-16,0 0-1 0,0 0-3 0,0 0 3 16,0 0-4-16,0 0 2 0,0 0-6 0,0 0 4 15,0 0-6-15,0 0 3 0,0 0-1 0,0 0-2 0,0 0 0 16,0 0 3-16,0 0-2 0,0 0 1 15,0 0 5-15,0 0 5 0,0 0 1 0,0 0-2 16,0 0 3-16,-2 31-2 0,2-31-1 0,0 0 3 0,2 11 1 16,-2-11-3-16,0 0 0 0,4 13 1 0,-4-13 1 15,2 10-2-15,-2-10-1 0,0 11 0 0,0-11-6 16,4 10 4-16,-4-10-2 0,2 15-1 0,-2-15 2 16,1 11 2-16,-1-11-1 0,2 16-1 0,1-8 0 15,-3-8 4-15,3 13-3 0,0-2 0 0,-3-11 0 16,0 14-4-16,1-3 1 0,-1-11 1 0,0 17-2 15,0-7 5-15,0-10 5 0,-1 17-1 0,-2-6-1 16,3-11-1-16,-2 18 0 0,-2-8 0 0,4 0-6 16,0-10 6-16,-2 22-4 0,2-12-1 0,-1 0-2 15,1-10-2-15,-5 13 0 0,5-2-1 0,0-11 2 16,-3 18-3-16,0-9 3 0,3-9-3 0,-1 19 1 16,1-11 1-16,0-8-2 0,-2 13 3 0,2-13 0 15,-1 18-2-15,1-18-2 0,0 10 3 0,0-10 0 0,1 17-1 16,-1-17 1-16,-1 11-3 0,1-11-1 0,0 0 4 15,0 14-4-15,0-14 2 0,0 0-2 0,0 0 0 16,-3 10 0-16,3-10 0 0,0 0-2 0,0 0 3 16,0 0-5-16,3 11 7 0,-3-11-3 0,0 0 0 15,0 0 2-15,0 0 0 0,0 0 1 0,0 0 3 16,0 0-2-16,0 0 8 0,0 0 4 0,0 0 3 16,0 0-4-16,0 0-4 0,0 0 4 0,0 0-6 15,0 0-1-15,0 0 1 0,0 0-4 0,0 0 0 16,3-34-4-16,-2 25 6 0,2-4-4 0,-1 2-2 15,-1 1-3-15,4-4 9 0,-2 5-6 0,1-3-1 16,1-3 1-16,-1 2-2 0,1 6 4 0,1-6-2 0,1 0-6 16,-1 1 5-16,1-2-1 0,-1 4 4 15,2-5-5-15,-2 4 2 0,0 2-4 0,1-2-1 16,-2-2 3-16,2 2 3 0,-1 4-3 0,2-7 0 0,-1 4-3 16,-1 3 3-16,0-2-2 0,1 0-1 0,-1 2 3 15,2 1 0-15,-2-3 0 0,1 0 2 16,-1 1 0-16,0 1-1 0,-6 7-1 0,11-10 0 0,-5 3 0 15,1 0 3-15,-1 1-3 0,-6 6-4 0,12-10 1 16,-8 5 4-16,-4 5-3 0,8-14 1 0,-8 14 1 16,7-7 1-16,-7 7-4 0,9-6 6 0,-9 6-4 15,6-8-1-15,-6 8 0 0,6-7 3 0,-6 7 0 16,0 0 0-16,8-6-4 0,-8 6 0 0,0 0 1 16,7-8 2-16,-7 8-4 0,0 0 2 0,0 0-2 15,0 0 1-15,0 0 2 0,17 0-1 0,-17 0 1 16,0 0-1-16,0 0-3 0,0 0-4 0,10 9 6 15,-10-9-1-15,9 5 0 0,-9-5-1 0,6 8 0 0,-6-8 3 16,4 8 1-16,-4-8 0 0,6 5 0 0,-6-5 2 16,6 10-1-16,-6-10 2 0,6 14-4 15,-1-10 2-15,-5-4 0 0,3 11-3 0,1-3 3 0,-4-8-1 16,6 12-1-16,-6-12 2 0,2 14-1 0,-2-4-2 16,0-10 2-16,1 18 4 0,1-10-2 0,-2-8-2 15,0 17 1-15,0-6 3 0,0-11-1 0,0 18-1 16,-2-9-2-16,2-9 1 0,2 19 0 0,-4-4 0 15,2-15 0-15,0 19-2 0,-1-9 1 0,1-10 1 16,0 18-4-16,1-7 6 0,-1 0-3 0,0-11 2 16,0 16 1-16,2-6-2 0,-2-10-2 0,0 16 4 15,0-16-2-15,3 15 0 0,-3-15 0 0,-3 15 3 16,3-15-3-16,0 14 0 0,0-14 2 0,0 13 1 16,0-13-2-16,-2 11 3 0,2-11-5 0,0 0 3 15,0 0 0-15,-3 11-1 0,3-11 0 0,0 0 3 16,0 0-5-16,0 0 4 0,0 0-1 0,2 14 0 0,-2-14-1 15,0 0 2-15,0 0 0 0,0 0-1 0,0 0 2 16,0 0 1-16,0 0 3 0,0 0 6 16,0 0 3-16,0 0 0 0,0 0 0 0,0 0-6 0,0 0 3 15,0 0-3-15,0 0-2 0,0 0 2 0,0 0-6 16,0 0 0-16,0-42-1 0,0 42 2 0,3-18-11 16,1 7 10-16,1-2 0 0,1 0-1 0,-3 1-3 15,3-1 1-15,0 2 1 0,-4 0-5 0,4-3 0 16,5 4 3-16,-2-3-3 0,-3 4 0 0,4-2 1 15,-5 2 3-15,1-4-5 0,1 2-3 0,4 0 1 16,-5-2 1-16,1 5-1 0,2-6 5 0,-3 7-4 16,-2 0 1-16,4-2 1 0,-1 1 0 0,-1 0-1 15,0 2 0-15,0-4 0 0,0 2-1 0,-1-2-1 16,-5 10 5-16,10-13-1 0,-4 6 0 0,-6 7 1 16,8-12-3-16,-1 6 3 0,-7 6 1 0,10-11-2 15,-10 11-3-15,5-6 2 0,1-1 4 0,-6 7-7 0,10-8 6 16,-10 8-3-16,6-6-1 0,-6 6 2 0,8-9-2 15,-8 9 1-15,6-6 1 0,-6 6-3 16,9-7 4-16,-9 7 0 0,6-7 1 0,-6 7-2 0,7-6-1 16,-7 6 0-16,12-6 2 0,-12 6 1 0,0 0-1 15,9-5-1-15,-9 5 2 0,0 0-4 0,10-5 2 16,-10 5-2-16,9-2 0 0,-9 2 0 0,0 0 2 16,0 0-1-16,14-7 1 0,-14 7-1 0,0 0 1 15,0 0 0-15,0 0 3 0,0 0-7 0,10-3 2 16,-10 3-5-16,0 0 2 0,0 0 5 0,0 0-4 0,0 0 2 15,0 0-1-15,0 0 0 0,9 12 2 16,-9-12-1-16,0 0-1 0,2 11 2 0,-2-11-2 16,3 11 5-16,-3-11-2 0,1 14 0 0,-1-14 0 0,2 15 0 15,-2-15 0-15,0 14 1 0,0-4 0 16,0-10-3-16,0 14 0 0,-2 1 2 0,2-15 3 16,-6 16-4-16,6-9 4 0,-3 4 1 0,3-11-3 0,-3 19 1 15,0-10-2-15,0 2 3 0,0 3-1 0,-1-2 3 16,-2-1-5-16,4-4 2 0,-4 7-4 0,5-3 6 15,-1 3 0-15,-2-2 2 0,2 3-2 0,-2-7-1 16,1 6-1-16,-2-1 4 0,5 2-2 0,-1-2 1 16,-2 1 4-16,1-3-5 0,2-11-2 0,-1 21 3 15,1-11 3-15,0-10-2 0,-2 18-2 0,2-18 1 16,2 14 3-16,-2-14 1 0,1 11-5 0,-1-11 0 16,0 9 3-16,0-9-4 0,5 11 10 0,-5-11-4 15,6 10 11-15,-6-10-1 0,9 4 7 0,-9-4 3 16,10 5-13-16,-10-5 5 0,14-1 3 0,-14 1-2 0,0 0-2 15,22 0 0-15,-22 0-2 0,9-4-3 16,-9 4-1-16,0 0 1 0,18-1 0 0,-18 1-1 0,0 0-8 16,13-2 0-16,-13 2-12 0,0 0-13 0,0 0-15 15,12-4-17-15,-12 4-16 0,0 0-29 16,0 0-26-16,0 0-26 0,0 0-31 0,0 0-30 0,0 0-53 16,0 0-176-16,0 0-477 0,0 0 211 0</inkml:trace>
  <inkml:trace contextRef="#ctx0" brushRef="#br0" timeOffset="1635.76">2047 4419 53 0,'0'0'149'0,"0"0"-5"16,0 0-3-16,0 0-6 0,0 0-14 0,0 0-8 16,0 0-9-16,0 0 3 0,0 0-4 0,0 0-11 15,0 0-6-15,0 0-5 0,0 0-8 0,0 0-7 16,0 0-4-16,0 0-5 0,0 0-4 0,0 0-6 15,0 0-4-15,0 0 2 0,0 0 3 0,0 0-2 16,0 0 0-16,0 0 1 0,37 5-3 0,-37-5-2 16,27-5 0-16,-13 5-2 0,-1-2-4 0,5-1 1 15,0 2-6-15,-3 0-3 0,0-2 0 0,11 3-3 0,-6-4-2 16,-2 2-3-16,0 1-1 0,0-2-5 0,-2 2 3 16,-1 1-1-16,3-4 0 0,-8 4-3 15,2-1-3-15,-12 1-3 0,25-1-1 0,-13 1 2 0,-12 0-1 16,15-4 0-16,-15 4-1 0,14 0-1 0,-14 0-1 15,0 0-1-15,13 0-4 0,-13 0 6 16,0 0-5-16,0 0 3 0,12-3-3 0,-12 3 3 0,0 0-5 16,0 0 1-16,0 0 2 0,0 0-1 0,0 0 2 15,0 0-1-15,0 0 2 0,0 0-3 0,0 0-17 16,0 0-16-16,0 0-14 0,0 0-20 0,0 0-14 16,0 0-16-16,0 0-32 0,-16 25-26 0,16-25-179 15,-14 7-363-15,14-7 161 0</inkml:trace>
  <inkml:trace contextRef="#ctx0" brushRef="#br0" timeOffset="2050.94">2175 4602 21 0,'0'0'187'15,"0"0"-11"-15,0 0-9 0,0 0-11 0,18-4-7 16,-18 4-9-16,0 0-7 0,0 0-9 0,0 0-10 16,17-4-3-16,-17 4-4 0,13 0-7 0,-13 0-2 15,16-1 2-15,-16 1-1 0,17-2-3 0,-5 1-4 16,0 0-4-16,-12 1 0 0,24-2-3 0,-8 1-6 0,0-3 1 15,-2-1-9-15,2 2-7 0,-1 2-6 16,3-1-3-16,-2 2-4 0,-2-2-8 0,-14 2-3 16,24-2 0-16,-9 2-9 0,-3-1-2 0,-12 1-1 0,25-3-5 15,-15 6 0-15,2-3-4 0,-12 0-3 0,20 1-1 16,-13 1-3-16,-7-2 1 0,18 4-4 16,-11-3 1-16,-7-1-7 0,14 4-8 0,-14-4-8 0,12 6-13 15,-12-6-12-15,7 5-8 0,-7-5-11 0,6 8-18 16,-6-8-17-16,6 7-18 0,-6-7-20 0,5 9-19 15,-5-9-28-15,4 9-211 0,-4-9-420 0,5 10 186 16</inkml:trace>
</inkml:ink>
</file>

<file path=ppt/ink/ink46.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in"/>
          <inkml:channel name="T" type="integer" max="2.14748E9" units="dev"/>
        </inkml:traceFormat>
        <inkml:channelProperties>
          <inkml:channelProperty channel="X" name="resolution" value="393.73947" units="1/cm"/>
          <inkml:channelProperty channel="Y" name="resolution" value="393.73947" units="1/cm"/>
          <inkml:channelProperty channel="F" name="resolution" value="249.9771" units="1/in"/>
          <inkml:channelProperty channel="T" name="resolution" value="1" units="1/dev"/>
        </inkml:channelProperties>
      </inkml:inkSource>
      <inkml:timestamp xml:id="ts0" timeString="2023-08-11T05:36:20.264"/>
    </inkml:context>
    <inkml:brush xml:id="br0">
      <inkml:brushProperty name="width" value="0.04667" units="cm"/>
      <inkml:brushProperty name="height" value="0.04667" units="cm"/>
      <inkml:brushProperty name="color" value="#3165BB"/>
      <inkml:brushProperty name="fitToCurve" value="1"/>
    </inkml:brush>
  </inkml:definitions>
  <inkml:trace contextRef="#ctx0" brushRef="#br0">0 23 59 0,'0'0'129'0,"0"0"-18"15,0 0 4-15,0 0-13 0,0 0-5 0,0 0-9 16,0 0-2-16,0 0-11 0,0 0-5 0,4-9 5 16,-4 9-4-16,0 0-6 0,0 0 5 0,0 0-2 15,0 0-3-15,0 0-2 0,0 0-3 0,0 0-6 16,0 0-2-16,0 0-3 0,0 0-4 0,0 0 3 15,0 0-6-15,0 0 1 0,9-4-3 0,-9 4-4 16,0 0 2-16,0 0-3 0,0 0 2 0,9-6-3 16,-9 6-3-16,0 0 1 0,0 0-3 0,0 0-4 15,0 0-2-15,11-5 0 0,-11 5-4 0,0 0 1 16,0 0-4-16,0 0 1 0,0 0-1 0,12 0-3 16,-12 0-1-16,0 0-3 0,0 0 0 0,0 0-1 15,13 7 1-15,-13-7-3 0,1 10 3 0,-1-10-1 16,6 11-3-16,-6-11 2 0,6 9-3 0,-6-9 0 15,0 12-1-15,0-12 2 0,3 13 0 0,-3-13 6 0,5 15-3 16,-5-15-3-16,1 12 0 0,4-3-1 0,-5-9 1 16,0 15-7-16,0-15 10 0,0 15 0 0,0-15-3 15,0 16-2-15,-5-6 0 0,5-10 2 0,5 18 0 16,-5-8 2-16,0-10-3 0,0 16 0 0,0-6 1 16,0-10-1-16,-5 19-1 0,4-12-1 0,1-7-3 15,0 17 5-15,1-8-1 0,-1-9 3 0,-1 18-6 16,1-18 5-16,-2 16-5 0,2-3 4 0,0-2-4 15,0-11 2-15,-3 21 1 0,3-9 0 0,0-3-1 16,-3 5 1-16,3-14-3 0,0 21 3 0,3-11-3 0,-3-10 1 16,-3 19 0-16,3-10 1 0,0-9-1 15,3 24 3-15,-3-11-5 0,0 2 2 0,0-3 0 16,0 0 0-16,0-2-1 0,3-1-1 0,-3-9 2 0,2 23 1 16,-2-12-1-16,1-3 2 0,-1-8-5 0,5 17 3 15,-5-3-5-15,0-3 5 0,0 0-2 16,3-2 2-16,-3 2 0 0,0-11 2 0,3 21-6 0,-6-8 3 15,3-4 2-15,0-9-3 0,3 26 2 0,-3-11-1 16,3-5 1-16,-6 3 1 0,6-1-1 0,-6 1-1 16,6 1-3-16,-3-3 1 0,0-1 1 0,0 4 4 15,0 0-6-15,0-4 7 0,3 4-2 0,-3 0 1 16,0 0-2-16,0-1 3 0,1 3-4 0,-1-1 3 0,0 4-6 16,0-6 6-16,2 2 1 0,-1 0-2 0,-1 2 0 15,0-2 1-15,3 1-3 0,0-1 1 16,-6 1 2-16,3 0 2 0,3-1-6 0,-3 1 2 0,3-1-2 15,-3 1 4-15,0-1 0 0,-3 1-3 16,3-2 2-16,3 0 1 0,-3 1-2 0,0-1 1 16,3-1-1-16,-3 0-1 0,0-13 2 0,0 21 1 0,3-11 1 15,-3 1 8-15,2-1-5 0,1 1-2 0,0-3 4 16,-3-8 3-16,0 20-7 0,3-13 1 0,-3 4-1 16,0-11 3-16,3 15-5 0,0-6 0 0,0-1 3 15,-3-8-1-15,0 16-1 0,0-16 4 0,1 17-3 16,-1-9-5-16,3 2 3 0,-3-10 1 0,3 17 2 15,-3-6 1-15,0-11 0 0,3 19-1 0,0-6 2 16,-3-2-2-16,0 0 4 0,3 0 4 0,-3-11-6 16,1 26 4-16,2-15-7 0,0 4 5 0,0-4-3 15,0 0-1-15,-3 4 1 0,0-1 3 0,6-2-8 0,-1 3 6 16,1-4-2-16,-3 3 0 0,3-2-1 0,-5-1 0 16,5 4-1-16,0-1 2 0,-3-1-3 15,0-1-1-15,5 1 1 0,-5-2 0 0,2 0 0 16,-2 2 0-16,2-6-2 0,-2 4 2 0,0-1 2 0,3-2-3 15,-6 3 0-15,0-11 0 0,7 19 1 0,-7-10-2 16,6 0 1-16,-6-9-2 0,0 13 4 0,3-4 5 16,-3-9 5-16,3 14-2 0,-3-14 0 0,0 15 4 15,0-15-1-15,2 11 4 0,-2-11-3 0,0 15 3 16,0-15 0-16,-2 13-1 0,2-13-3 0,0 16 4 16,-3-7-3-16,3-9-4 0,3 17 1 0,-3-17 4 15,0 16-9-15,-3-7 1 0,3-9 3 0,0 24-1 16,-3-9-4-16,3 1 0 0,-6-5-1 0,6 0 3 15,-3-1 1-15,2 0-1 0,-2 5-1 16,3-4-1-16,0-11 1 0,-6 16 0 0,6-7-5 0,0-9 3 16,0 17-2-16,0-17 3 0,0 15-1 0,-3-5-1 15,3-10 5-15,-3 13-4 0,3-13-2 0,0 15-3 16,0-15 1-16,-8 14 3 0,8-14 1 0,-2 11 0 16,2-11-3-16,-3 12 0 0,3-12 2 0,-3 9-2 15,3-9 0-15,0 0 2 0,-5 12-3 0,5-12 2 16,0 0-1-16,0 0-1 0,-3 11 4 0,3-11-3 0,0 0 0 15,0 0-1-15,0 0 3 0,0 0-3 16,0 0 4-16,0 0-3 0,-3 10 1 0,3-10-1 16,0 0 2-16,0 0-8 0,0 0-16 0,0 0-21 15,0 0-32-15,0 0-38 0,0 0-45 0,0 0-42 0,0 0-62 16,0 0-174-16,0 0-469 0,0 0 208 0</inkml:trace>
</inkml:ink>
</file>

<file path=ppt/ink/ink460.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in"/>
          <inkml:channel name="T" type="integer" max="2.14748E9" units="dev"/>
        </inkml:traceFormat>
        <inkml:channelProperties>
          <inkml:channelProperty channel="X" name="resolution" value="393.73947" units="1/cm"/>
          <inkml:channelProperty channel="Y" name="resolution" value="393.73947" units="1/cm"/>
          <inkml:channelProperty channel="F" name="resolution" value="249.9771" units="1/in"/>
          <inkml:channelProperty channel="T" name="resolution" value="1" units="1/dev"/>
        </inkml:channelProperties>
      </inkml:inkSource>
      <inkml:timestamp xml:id="ts0" timeString="2023-08-11T05:37:04.677"/>
    </inkml:context>
    <inkml:brush xml:id="br0">
      <inkml:brushProperty name="width" value="0.04667" units="cm"/>
      <inkml:brushProperty name="height" value="0.04667" units="cm"/>
      <inkml:brushProperty name="color" value="#3165BB"/>
      <inkml:brushProperty name="fitToCurve" value="1"/>
    </inkml:brush>
  </inkml:definitions>
  <inkml:trace contextRef="#ctx0" brushRef="#br0">2601 2375 113 0,'0'0'130'0,"0"0"-5"0,0 0 1 16,0 0-8-16,-6-8-9 0,6 8 3 0,0 0-6 15,0 0-7-15,0 0-6 0,0 0-1 0,0 0-6 16,0 0-5-16,0 0-5 0,0 0-8 0,0 0-1 16,0 0-2-16,0 0-12 0,0 0 0 15,0 0-7-15,0 0-7 0,0 0-2 0,0 0-4 0,0 0-4 16,0 0-1-16,0 0-6 0,0 0-1 15,0 0-1-15,0 0-4 0,0 0 0 0,0 0 11 0,0 0 2 16,0 0 3-16,0 0-1 0,0 0 2 0,0 0-3 16,0 0 2-16,0 0 1 0,33 12 0 0,-33-12-2 15,19 3-5-15,-10 1 0 0,3-3-5 0,0 4-1 16,3-5 0-16,3 2-5 0,-2 2 0 0,2-3-2 16,0 3-1-16,-1-2 1 0,2-1-2 0,0 3-3 15,1-2-1-15,-1-2 3 0,1 0-3 0,-1 0-2 16,-6 0 4-16,4 0-4 0,4-2 0 0,-3 1 7 15,-3 1 0-15,1-4 7 0,-6 2 7 0,-10 2 1 16,20 0 1-16,-20 0 4 0,13-4-5 0,-2 1-2 16,-11 3 1-16,15-2-4 0,-15 2-2 0,11-2 0 15,-11 2-1-15,0 0-2 0,15-3 0 0,-15 3-4 16,12 0 0-16,-12 0-2 0,0 0-3 0,21-2 3 16,-21 2-4-16,12 2 0 0,-12-2-1 0,17 0 2 15,-17 0-3-15,16 3 1 0,-9-3-2 0,-7 0 0 0,12 2 0 16,-12-2-1-16,11 2 0 0,-11-2 2 0,0 0-3 15,13 0 1-15,-13 0 1 0,0 0 0 16,0 0 4-16,0 0-4 0,0 0-7 0,0 0-23 16,0 0-28-16,0 0-31 0,0 0-30 0,0 0-42 0,0 0-30 15,0 0-231-15,-49 0-451 0,34 0 200 0</inkml:trace>
</inkml:ink>
</file>

<file path=ppt/ink/ink461.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in"/>
          <inkml:channel name="T" type="integer" max="2.14748E9" units="dev"/>
        </inkml:traceFormat>
        <inkml:channelProperties>
          <inkml:channelProperty channel="X" name="resolution" value="393.73947" units="1/cm"/>
          <inkml:channelProperty channel="Y" name="resolution" value="393.73947" units="1/cm"/>
          <inkml:channelProperty channel="F" name="resolution" value="249.9771" units="1/in"/>
          <inkml:channelProperty channel="T" name="resolution" value="1" units="1/dev"/>
        </inkml:channelProperties>
      </inkml:inkSource>
      <inkml:timestamp xml:id="ts0" timeString="2023-08-11T05:36:51.420"/>
    </inkml:context>
    <inkml:brush xml:id="br0">
      <inkml:brushProperty name="width" value="0.04667" units="cm"/>
      <inkml:brushProperty name="height" value="0.04667" units="cm"/>
      <inkml:brushProperty name="color" value="#3165BB"/>
      <inkml:brushProperty name="fitToCurve" value="1"/>
    </inkml:brush>
  </inkml:definitions>
  <inkml:trace contextRef="#ctx0" brushRef="#br0">1125 1320 78 0,'0'0'194'0,"-17"-12"-10"0,17 12-12 0,0 0-9 0,0 0-10 15,-6-7-11-15,6 7-10 0,0 0-8 0,0 0-11 16,0 0-2-16,0 0-13 0,-4-10-5 16,4 10-13-16,0 0-8 0,0 0-5 0,0 0-7 0,0 0-9 15,0 0-10-15,0 0-4 0,0 0-3 0,0 0-3 16,0 0-3-16,0 0-3 0,0 0 0 15,0 0-5-15,0 0-6 0,13 32 6 0,-13-32 0 16,11 14 0-16,-8-7-1 0,3 0-1 0,1 3 1 0,-1-5 0 16,3 4-2-16,-4 1 6 0,0-6-1 0,4 4-2 15,2 2 6-15,-2-5-1 0,1 2 6 0,-1-6-2 16,2 4 3-16,-2 0-2 0,1 1 4 0,3-1-4 16,-4-1 0-16,-1-3-7 0,4 3 2 0,1-3 0 15,1 4 1-15,1-5-5 0,1 0 0 0,-3 0-4 16,4 0 3-16,-1 0-6 0,1-4 2 0,-1 4-1 15,-1-2-4-15,-2-2 0 0,7-1 0 0,-4 2-5 0,-2-4 4 16,2 1-4-16,-4 1 2 0,4-1-1 0,-5-1 0 16,-2-1 1-16,4-2 1 0,-1-1-6 0,-5 3 6 15,2-5-3-15,-1 4 0 0,2-4-1 0,-4 2-2 16,0 0 0-16,0 2 3 0,-1 0-3 0,-2-1 2 16,3 2-2-16,-6 8-1 0,3-19 2 0,-3 10-2 15,0-1 0-15,0 10-2 0,-3-16-1 0,3 16 2 16,-6-18-2-16,1 11 2 0,-4 2-2 0,3-3-2 15,-7 3 3-15,2-2-3 0,-3 1-1 0,-3 1 3 16,1 1 1-16,2 1 0 0,-5 2 1 0,3-1-2 16,-4 2-1-16,-5-1 3 0,1 1-3 0,-1 1 1 15,2-1 0-15,1 3 0 0,-5-2-13 0,8 3-14 0,-7 3-8 16,7-1-17-16,-1 1-13 0,1-1-16 0,-3 5-18 16,1 0-19-16,3-3-13 0,-1 5-38 0,5 1-24 15,-5 3-172-15,8-2-396 0,-1-2 176 0</inkml:trace>
</inkml:ink>
</file>

<file path=ppt/ink/ink462.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in"/>
          <inkml:channel name="T" type="integer" max="2.14748E9" units="dev"/>
        </inkml:traceFormat>
        <inkml:channelProperties>
          <inkml:channelProperty channel="X" name="resolution" value="393.73947" units="1/cm"/>
          <inkml:channelProperty channel="Y" name="resolution" value="393.73947" units="1/cm"/>
          <inkml:channelProperty channel="F" name="resolution" value="249.9771" units="1/in"/>
          <inkml:channelProperty channel="T" name="resolution" value="1" units="1/dev"/>
        </inkml:channelProperties>
      </inkml:inkSource>
      <inkml:timestamp xml:id="ts0" timeString="2023-08-11T05:35:06.423"/>
    </inkml:context>
    <inkml:brush xml:id="br0">
      <inkml:brushProperty name="width" value="0.04667" units="cm"/>
      <inkml:brushProperty name="height" value="0.04667" units="cm"/>
      <inkml:brushProperty name="color" value="#3165BB"/>
      <inkml:brushProperty name="fitToCurve" value="1"/>
    </inkml:brush>
  </inkml:definitions>
  <inkml:trace contextRef="#ctx0" brushRef="#br0">3625 2518 47 0,'0'0'83'0,"-10"-4"-7"0,10 4-1 0,0 0-16 16,0 0 3-16,-14-2-9 0,14 2-11 0,0 0 3 0,0 0-6 15,0 0 2-15,0 0-8 0,0 0-4 0,0 0 7 16,0 0 9-16,0 0-1 0,0 0-6 0,0 0 4 16,0 0-4-16,0 0-2 0,0 0 3 0,0 0 9 15,0 0-4-15,0 0 0 0,-6-7 6 0,6 7 3 16,0 0 0-16,0 0-4 0,0 0 7 0,0 0 2 15,0 0-1-15,0 0 0 0,11-21 0 0,-11 21 3 16,0 0-3-16,6-8-3 0,-6 8-3 0,0 0 3 16,0 0-4-16,3-9-8 0,-3 9 3 0,0 0 4 15,0 0 3-15,0-14-3 0,0 14-2 0,0 0-2 16,0 0-3-16,0 0 1 0,6-8 0 0,-6 8-3 16,0 0 1-16,0 0-5 0,0 0 4 0,0 0-9 0,0 0 5 15,0 0-6-15,0 0 3 0,0 0-1 0,0 0-2 16,0 0-3-16,0 0 0 0,0 0-3 0,0-13 2 15,0 13-2-15,0 0 2 0,0 0 0 0,0 0 6 16,0 0-3-16,0 0 1 0,0 0-2 0,0 0-1 16,0 0-1-16,0 0 1 0,0 0-2 0,0 0-2 15,0 0-2-15,0 0 1 0,0 0-3 0,0 0-2 16,3-13-2-16,-3 13 1 0,0 0-4 0,0 0-2 16,0 0-3-16,0 0 1 0,0 0-5 0,0 0 2 15,0 0 0-15,0 0-5 0,0 0 3 0,0 0 1 0,0 0-1 16,0 0 0-16,0 0-2 0,4 31 0 15,-4-31 1-15,3 13-2 0,-3-13-1 0,0 13 5 16,0-13-4-16,0 15 0 0,0-15-1 0,0 10 2 0,0-10 0 16,2 17-2-16,-2-17 1 0,0 15 3 0,0-7-2 15,0-8 1-15,-2 16-2 0,2-16 3 0,0 12-1 16,0-12-1-16,0 14 4 0,0-14-2 0,0 16-1 16,0-16 0-16,2 12 1 0,-2-12-2 0,0 13 2 15,0-13 2-15,0 17-4 0,0-17 2 0,-2 18 0 16,2-18 1-16,0 10-2 0,0-10-2 0,0 11 2 15,0-11 2-15,0 12 2 0,0-12-2 0,2 12-4 16,-2-12 6-16,1 13-7 0,-1-13 2 0,0 0 0 0,3 11 0 16,-3-11 0-16,3 11 2 0,-3-11 0 15,0 11-1-15,0-11-2 0,5 9 3 0,-5-9 1 16,3 11-3-16,-3-11 0 0,0 0 3 0,4 15-2 0,-4-15 5 16,3 6 0-16,-3-6-2 0,0 0 0 0,4 14 6 15,-4-14-4-15,0 0-5 0,5 9 8 0,-5-9-3 16,0 0-7-16,6 8 6 0,-6-8-1 0,0 0 1 15,3 8-1-15,-3-8 5 0,0 0-2 16,0 0-4-16,1 11 2 0,-1-11-1 0,0 0-5 0,0 0 4 16,5 11 2-16,-5-11 3 0,0 0-5 0,0 0 5 15,1 9-3-15,-1-9 5 0,0 0-5 0,0 0-1 16,0 0 3-16,0 14-4 0,0-14 3 0,0 0-2 16,0 0 3-16,0 0 1 0,0 0-2 0,0 14 0 0,0-14 0 15,0 0-3-15,0 0 2 0,0 0-2 16,0 0 2-16,0 10-3 0,0-10 0 0,0 0 3 15,0 0-2-15,0 0 1 0,0 0-1 0,0 0-8 16,0 0 8-16,0 11 5 0,0-11-6 0,0 0 5 16,0 0 3-16,0 0-8 0,0 0 10 0,0 0-6 0,0 0 0 15,-1 15 0-15,1-15-4 0,0 0-1 0,0 0 7 16,0 0 1-16,0 0-3 0,0 0 3 0,0 0 2 16,0 0 10-16,0 0-8 0,0 0 1 0,0 0 4 15,0 0 3-15,0 0 0 0,0 0 0 0,0 0 4 16,1 10 1-16,-1-10-5 0,0 0 1 0,0 0-2 15,0 0 9-15,0 0-16 0,0 0 4 0,0 0-2 16,0 0-10-16,0 0 6 0,0 0-3 0,0 0 1 16,0 0-4-16,0 0 1 0,0 0 2 0,0 0-14 15,0 0 21-15,0 0-16 0,0 0 8 0,0 0-5 0,0 0 2 16,0 0-7-16,0 0-12 0,0 0-27 16,0 0-17-16,0 0-29 0,0 0-23 0,0 0-35 15,0 0-50-15,0 0-67 0,0 0-301 0,0 0-609 0,0 0 270 16</inkml:trace>
</inkml:ink>
</file>

<file path=ppt/ink/ink463.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in"/>
          <inkml:channel name="T" type="integer" max="2.14748E9" units="dev"/>
        </inkml:traceFormat>
        <inkml:channelProperties>
          <inkml:channelProperty channel="X" name="resolution" value="393.73947" units="1/cm"/>
          <inkml:channelProperty channel="Y" name="resolution" value="393.73947" units="1/cm"/>
          <inkml:channelProperty channel="F" name="resolution" value="249.9771" units="1/in"/>
          <inkml:channelProperty channel="T" name="resolution" value="1" units="1/dev"/>
        </inkml:channelProperties>
      </inkml:inkSource>
      <inkml:timestamp xml:id="ts0" timeString="2023-08-11T05:36:53.714"/>
    </inkml:context>
    <inkml:brush xml:id="br0">
      <inkml:brushProperty name="width" value="0.04667" units="cm"/>
      <inkml:brushProperty name="height" value="0.04667" units="cm"/>
      <inkml:brushProperty name="color" value="#3165BB"/>
      <inkml:brushProperty name="fitToCurve" value="1"/>
    </inkml:brush>
  </inkml:definitions>
  <inkml:trace contextRef="#ctx0" brushRef="#br0">5506 3165 129 0,'0'0'183'16,"0"0"-20"-16,0 0-8 0,0 0-17 0,0 0-14 0,0 0-11 15,-12 2-18-15,12-2-7 0,0 0-3 0,0 0-10 16,-6 7 3-16,6-7-4 0,0 0-7 0,-4 12 1 16,4-12-10-16,0 0-3 0,-1 15 0 0,1-15-7 15,1 14 0-15,-1-14-6 0,4 14-2 0,-4-14 2 16,2 18-3-16,1-8 1 0,0-1-3 0,4 3 0 15,-1-2-2-15,2 3 3 0,2-4 2 0,-1 1-4 16,2 1-5-16,2-1-3 0,3-3 1 0,2 2-2 16,-1 0 0-16,1-3-2 0,0 0 2 0,5 1-7 15,1 0-2-15,-4-2 1 0,-1-3-4 0,6 2 2 16,-1-4-5-16,-4 0 0 0,-2 0-1 0,-4 0 4 16,6-4-2-16,-2 3-1 0,-5-4 5 0,2 1 3 0,0-2 2 15,-5 1-4-15,-1-1 3 0,5-1-4 16,-1-3-3-16,-1-1 1 0,-3 0-1 0,0 3-5 15,0-4 3-15,-2 1-1 0,1-2-1 0,-2 3 0 0,0-1 0 16,-5 0-2-16,4 1-1 0,-4-1 3 0,2 0-4 16,-3 11 0-16,-3-19-3 0,3 19 1 0,-7-19-3 15,1 8 1-15,0 4-3 0,-2-3 2 0,1 3 0 16,-6 0-1-16,-2 0 1 0,-3 2 0 0,-2 0-1 16,1 0 0-16,0 2 0 0,1 0 0 0,-5 0-8 15,4 2-9-15,1 1-3 0,-4 1-6 0,-1 2-12 16,-3-2-8-16,5 2-8 0,1 1-16 0,1-1-18 15,-1 3-10-15,-5 3-16 0,6-3-23 0,2 1-17 16,-2 0-194-16,1 0-376 0,5 3 167 0</inkml:trace>
</inkml:ink>
</file>

<file path=ppt/ink/ink464.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in"/>
          <inkml:channel name="T" type="integer" max="2.14748E9" units="dev"/>
        </inkml:traceFormat>
        <inkml:channelProperties>
          <inkml:channelProperty channel="X" name="resolution" value="393.73947" units="1/cm"/>
          <inkml:channelProperty channel="Y" name="resolution" value="393.73947" units="1/cm"/>
          <inkml:channelProperty channel="F" name="resolution" value="249.9771" units="1/in"/>
          <inkml:channelProperty channel="T" name="resolution" value="1" units="1/dev"/>
        </inkml:channelProperties>
      </inkml:inkSource>
      <inkml:timestamp xml:id="ts0" timeString="2023-08-11T05:36:54.731"/>
    </inkml:context>
    <inkml:brush xml:id="br0">
      <inkml:brushProperty name="width" value="0.04667" units="cm"/>
      <inkml:brushProperty name="height" value="0.04667" units="cm"/>
      <inkml:brushProperty name="color" value="#3165BB"/>
      <inkml:brushProperty name="fitToCurve" value="1"/>
    </inkml:brush>
  </inkml:definitions>
  <inkml:trace contextRef="#ctx0" brushRef="#br0">136 43 74 0,'0'0'205'0,"-12"-4"-16"0,12 4-15 0,-12-5-11 16,12 5-20-16,-11-1-13 0,11 1-15 0,0 0-6 16,-18 1-12-16,18-1-10 0,-13 5-8 0,4-3-4 15,9-2-11-15,-12 11-3 0,5-6-7 0,1 2-1 16,0-1-11-16,6-6-2 0,-12 17-1 0,10-9-8 15,-2 3 0-15,1-3-4 0,0 1-7 0,3-9 4 16,-5 24-1-16,2-13-2 0,3 0-1 0,3 3-1 0,-1-2-1 16,-1 0-5-16,4 2 3 0,-2-4 0 15,3 1-5-15,-2-4 3 0,2 1 0 0,0 4-3 16,2-4 1-16,-2-1-2 0,3 3 2 0,-1-3-3 0,4-2 0 16,5 2 1-16,-4-5-2 0,2 5-1 0,0-4 1 15,4-2 0-15,-4 2-3 0,5-3-2 0,-1 0 2 16,-1-4 1-16,3 3-1 0,-2-4 0 0,1-3-2 15,-4 1 0-15,2 1 2 0,4-5-4 0,-4 4 3 16,2-4 0-16,-5 1-2 0,1-1 3 0,0-6-1 16,-4 4-2-16,-3 1 0 0,3-1-1 0,-6-2 0 15,2 1 1-15,-2 2 2 0,0 0-2 0,-5 2 2 16,3-3 0-16,-5 1-1 0,1 12-1 0,-6-22 0 16,2 11 0-16,1-1-3 0,-8 2-1 0,7 1-1 15,-4 2 6-15,-1 1-6 0,-6-1 3 0,-1 1-3 16,0 1 4-16,-1-1-4 0,2 5-7 0,-4 0-8 15,-1 0-8-15,4 1-15 0,-3 1-11 0,1 0-12 16,-2 0-12-16,4 5-1 0,-3-1-34 0,-1-2-1 16,4 4-29-16,-1 0-154 0,-1-3-319 0,2 3 141 0</inkml:trace>
</inkml:ink>
</file>

<file path=ppt/ink/ink465.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in"/>
          <inkml:channel name="T" type="integer" max="2.14748E9" units="dev"/>
        </inkml:traceFormat>
        <inkml:channelProperties>
          <inkml:channelProperty channel="X" name="resolution" value="393.73947" units="1/cm"/>
          <inkml:channelProperty channel="Y" name="resolution" value="393.73947" units="1/cm"/>
          <inkml:channelProperty channel="F" name="resolution" value="249.9771" units="1/in"/>
          <inkml:channelProperty channel="T" name="resolution" value="1" units="1/dev"/>
        </inkml:channelProperties>
      </inkml:inkSource>
      <inkml:timestamp xml:id="ts0" timeString="2023-08-11T05:36:52.537"/>
    </inkml:context>
    <inkml:brush xml:id="br0">
      <inkml:brushProperty name="width" value="0.04667" units="cm"/>
      <inkml:brushProperty name="height" value="0.04667" units="cm"/>
      <inkml:brushProperty name="color" value="#3165BB"/>
      <inkml:brushProperty name="fitToCurve" value="1"/>
    </inkml:brush>
  </inkml:definitions>
  <inkml:trace contextRef="#ctx0" brushRef="#br0">822 1161 140 0,'-15'-2'171'0,"15"2"-18"0,0 0-12 0,-12 4-14 16,12-4-8-16,-9 7-7 0,9-7-6 0,-12 7 0 0,8-1-5 16,4-6-11-16,-6 12-9 0,3-5-8 0,-3 3 0 15,6-10-8-15,-6 18-6 0,3-11-6 16,3-7-2-16,-6 19 0 0,6-11-14 0,0-8 9 0,0 17-6 16,0-6 3-16,3-1 2 0,-3-10 1 15,4 18-2-15,-1-9 5 0,2-2 1 0,2-1 1 16,1-1-8-16,2 1 1 0,4 1-4 0,-1 0 1 0,2-6-7 15,3 4-3-15,1 0-5 0,1-1 1 0,-3-3-3 16,3-1 0-16,4 0-4 0,3 0-1 16,-7-1-3-16,6-3-3 0,-7 1 3 0,1-3-1 0,-1 2-3 15,-1 1 1-15,0-4 2 0,-3-1-2 0,3 2-1 16,-4 1 6-16,-2-4 5 0,0 0-1 0,-3 2-1 0,2-1-2 16,-4 1-3-16,1-4 3 0,-2 1-4 15,0-1-2-15,-3 3-2 0,0-1 1 0,-3 9-3 16,1-21 1-16,-1 21-5 0,-4-18-1 0,1 11-1 0,3 7 3 15,-11-17-1-15,5 10-1 0,0 0-1 0,-3 3 0 16,-1-5-2-16,1 4 1 0,0-2-3 0,-5 1-6 16,1 0-7-16,-3 4-5 0,1-1-15 0,0-1-4 15,-2 4-10-15,1 0-10 0,-2 0-7 0,2 2-11 16,-4 1-11-16,2 1-14 0,1 2-6 0,-1-3-18 16,0 1-9-16,-2 3-13 0,1-1-187 0,0 1-363 15,2-2 161-15</inkml:trace>
</inkml:ink>
</file>

<file path=ppt/ink/ink466.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in"/>
          <inkml:channel name="T" type="integer" max="2.14748E9" units="dev"/>
        </inkml:traceFormat>
        <inkml:channelProperties>
          <inkml:channelProperty channel="X" name="resolution" value="393.73947" units="1/cm"/>
          <inkml:channelProperty channel="Y" name="resolution" value="393.73947" units="1/cm"/>
          <inkml:channelProperty channel="F" name="resolution" value="249.9771" units="1/in"/>
          <inkml:channelProperty channel="T" name="resolution" value="1" units="1/dev"/>
        </inkml:channelProperties>
      </inkml:inkSource>
      <inkml:timestamp xml:id="ts0" timeString="2023-08-11T05:35:48.947"/>
    </inkml:context>
    <inkml:brush xml:id="br0">
      <inkml:brushProperty name="width" value="0.04667" units="cm"/>
      <inkml:brushProperty name="height" value="0.04667" units="cm"/>
      <inkml:brushProperty name="color" value="#3165BB"/>
      <inkml:brushProperty name="fitToCurve" value="1"/>
    </inkml:brush>
    <inkml:brush xml:id="br1">
      <inkml:brushProperty name="width" value="0.04667" units="cm"/>
      <inkml:brushProperty name="height" value="0.04667" units="cm"/>
      <inkml:brushProperty name="color" value="#ED1C24"/>
      <inkml:brushProperty name="fitToCurve" value="1"/>
    </inkml:brush>
  </inkml:definitions>
  <inkml:trace contextRef="#ctx0" brushRef="#br0">686 350 30 0,'0'0'206'0,"0"0"-12"0,0 0-15 16,0 0-13-16,0 0-18 0,0 0-11 0,0 0-13 15,0 0-16-15,0 0-4 0,0 0-9 0,0 0-8 16,0 0-4-16,0 0-5 0,0 0-7 0,36-7-5 15,-36 7-7-15,0 0-4 0,19-2-7 0,-19 2-5 16,12-3-3-16,-12 3-5 0,15-1-4 0,-15 1-3 16,16 0-1-16,-16 0 0 0,14 1-1 0,-14-1-3 15,13 3-2-15,-13-3 0 0,15 0 4 0,-15 0 0 16,18 1 0-16,-18-1 0 0,14 1 1 0,-14-1-6 16,14 0 5-16,-14 0 1 0,15 2 0 0,-15-2-4 0,14 0 5 15,-14 0 1-15,13-2-1 0,-13 2 0 16,0 0-3-16,14 3-6 0,-14-3 0 0,0 0 1 15,12 0 0-15,-12 0-5 0,0 0 1 0,0 0-4 0,0 0 0 16,13 2-1-16,-13-2-3 0,0 0 0 0,0 0 1 16,0 0-3-16,0 0 3 0,0 0-2 0,0 0-1 15,0 0 1-15,0 0-4 0,0 0 0 0,0 0 3 16,13 0-2-16,-13 0 2 0,0 0-5 0,0 0 4 16,0 0-8-16,0 0-10 0,0 0-16 0,0 0-4 15,0 0-18-15,0 0-22 0,0 0-12 0,0 0-19 16,0 0-15-16,0 0-21 0,0 0-36 0,0 0-175 15,0 0-381-15,0 0 169 0</inkml:trace>
  <inkml:trace contextRef="#ctx0" brushRef="#br0" timeOffset="413.2">740 553 109 0,'6'7'185'15,"-6"-7"-17"-15,0 0-8 0,7 5-5 0,-7-5-9 16,0 0-14-16,0 0 1 0,12 3-7 0,-12-3-7 15,0 0 2-15,13-2-8 0,-13 2-3 0,0 0-8 16,17-4-2-16,-17 4-4 0,19-1-9 0,-8 0-5 16,-11 1-3-16,21-2-6 0,-21 2-4 0,20 0-10 15,-8 0-3-15,-12 0-6 0,23 0-5 0,-11 2-3 16,-12-2-3-16,21-2-8 0,-11 2 0 0,-1 3-5 16,-9-3-4-16,19 1-1 0,-8 2-1 0,-11-3-4 0,13 1 1 15,-13-1-7-15,11 3 4 0,-11-3-2 16,10 4-4-16,-10-4-9 0,0 0-8 0,12 3-3 15,-12-3-7-15,0 0-10 0,4 10-15 0,-4-10-12 0,0 0-22 16,0 0-21-16,0 11-23 0,0-11-15 0,0 0-28 16,0 0-205-16,0 0-399 0,0 0 177 15</inkml:trace>
  <inkml:trace contextRef="#ctx0" brushRef="#br0" timeOffset="2340.92">4052-56 22 0,'0'0'151'15,"0"0"-6"-15,0 0-7 0,0 0-6 0,0 0-7 16,0 0-11-16,0 0-18 0,0 0 10 0,0 0-14 15,0 0-2-15,0 0-4 0,0 0-7 0,0 0-1 16,0 0-5-16,0 0-5 0,0 0-1 0,0 0 0 16,0 0 1-16,0 0-3 0,0 0 4 0,0 0 7 15,0 0 3-15,0 0-3 0,0 0-8 0,0 0-5 0,0 0-7 16,0 0-2-16,0 0-11 0,0 0-2 16,0 0-3-16,0 0-3 0,19-24-5 0,-19 24-2 15,11-12-3-15,-5 4-2 0,0 1-2 0,1-1 1 0,1-3-4 16,1 1-1-16,1 0-1 0,-2-1-3 0,1-1 1 15,2 3-3-15,0-1 1 0,-4 2-3 16,1-2 0-16,1-1 4 0,0 2-4 0,-2 0 1 0,-1 2 1 16,-6 7-1-16,9-10 1 0,-3 7 5 0,-6 3-6 15,6-10 2-15,-6 10-5 0,0 0-3 0,7-8 0 16,-7 8 1-16,0 0-8 0,0 0 5 0,0 0 1 16,0 0-2-16,0 0-1 0,0 0 3 0,0 0-4 15,0 0-1-15,0 0 5 0,0 0 0 0,0 0-3 16,-10 35 2-16,7-21-4 0,0-3 0 0,0 2 0 15,2 0 5-15,-4 2-2 0,2 0 2 16,-1 2-1-16,1 1 1 0,-2-1 0 0,1 1 4 0,2 1 1 16,-5 3 5-16,2-4 0 0,2-1 3 0,-1 4 1 0,-1-4 6 15,4 1 1-15,-2-2-1 0,-2 1 1 0,4-1 0 16,-4-1-1-16,4 1 3 0,-1-1-5 0,-1 1 3 16,0-1 0-16,3-2-5 0,-2-2-2 0,2 1 4 15,0 1-5-15,0-13 4 0,2 18-4 0,1-10 1 16,-3-8-3-16,0 15 4 0,0-15-10 0,3 14 6 15,-3-14-6-15,2 5 3 0,-2-5-2 0,3 12-2 16,-3-12 0-16,0 0-1 0,4 8 0 0,-4-8 0 16,0 0-3-16,2 11 2 0,-2-11-2 0,0 0-1 15,6 8 4-15,-6-8-15 0,0 0-18 0,0 0-10 16,0 13-14-16,0-13-15 0,0 0-24 0,0 0-22 16,-6 16-26-16,6-16-40 0,0 0-29 0,-3 15-231 15,3-15-474-15,0 0 210 0</inkml:trace>
  <inkml:trace contextRef="#ctx0" brushRef="#br0" timeOffset="4090.84">6769 314 180 0,'-19'-6'169'15,"19"6"-19"-15,0 0-11 0,0 0-18 0,0 0-1 16,0 0-8-16,0 0-7 0,6-18-5 0,-6 18-4 16,0 0-9-16,0 0-8 0,7-15-6 0,-7 15-3 15,6-11-4-15,-6 11-9 0,6-6-11 0,-6 6 5 16,8-8-8-16,-8 8-4 0,12-10-5 0,-12 10-2 15,10-7-2-15,-4 5-5 0,-6 2-6 0,19-9 1 0,-11 7-3 16,4-2 2-16,1 1-3 0,-5 2 0 16,7-2-5-16,-2 2-1 0,4 1-3 0,-17 0 5 0,25-1-5 15,-12 1-1-15,-4 0-2 0,-9 0 1 0,24 1 0 16,-15 0-2-16,-9-1-1 0,19 3-6 0,-11-2 8 16,-8-1-2-16,12 6 3 0,-12-6-2 0,7 8-5 15,-1-2 3-15,-6-6 2 0,6 15-3 0,-6-8 3 16,0-7 3-16,-6 20 2 0,6-9 5 0,-6 2-2 15,-1 0 2-15,-2 3-5 0,1 1 7 0,-1-3-1 16,-1 3-2-16,-2-3 1 0,-4 7 1 0,2-1 2 16,-2-1 0-16,-1 0-1 0,-2-1-6 0,0-1 5 15,-1-1-3-15,-2 4-2 0,3-3 2 0,-1-5-1 16,-2 3-1-16,2 0 3 0,-2 1-7 0,6-7-1 16,-4 8-10-16,4-5 12 0,2-1-1 0,-2-2-2 15,3 1 0-15,-2-3 3 0,4-2 1 0,2 0-2 0,2 0-4 16,7-5 4-16,-12 6-1 0,12-6 5 15,-8 8-1-15,8-8 6 0,-9 3-2 0,9-3 4 16,0 0-2-16,0 0-3 0,0 0 1 0,0 0-1 16,0 0-2-16,0 0-1 0,0 0-2 0,0 0 1 0,32-12-3 15,-22 10 0-15,7-3 1 0,-5 2-5 16,7-1 4-16,-1 3-1 0,0 1-2 0,9-5 1 0,-5 5-1 16,5-2-1-16,-2-2 2 0,3 4-1 0,-1-1-1 15,2-2 2-15,-2 3 1 0,-2 0-1 0,0 0-5 16,2 0 4-16,-8 3-3 0,1-2 4 0,-1-1-2 15,1 0-3-15,-4 0 4 0,-4 1 4 0,1-1-6 16,1 0-1-16,-14 0 4 0,16 3-4 0,-16-3 3 16,14 0-1-16,-14 0-2 0,12 2 0 0,-12-2 2 15,0 0-4-15,10 5-8 0,-10-5-8 0,9 2-10 16,-9-2-12-16,0 0-11 0,10 10-15 0,-10-10-17 16,0 8-20-16,0-8-19 0,0 0-25 0,6 11-185 0,-6-11-360 15,6 6 159-15</inkml:trace>
  <inkml:trace contextRef="#ctx0" brushRef="#br0" timeOffset="5674.65">9476 275 11 0,'0'0'173'0,"0"0"-2"16,0 0-6-16,0-14-14 0,0 14-12 0,0 0-13 15,0 0-7-15,2-17-15 0,-2 17-6 0,0 0-5 16,4-11-7-16,-4 11-9 0,0 0-11 0,8-11-7 16,-8 11-2-16,7-7-7 0,-7 7-1 0,9-7-8 0,0 5-4 15,-9 2-2-15,16-8-3 0,-4 7-5 0,-3-1-2 16,3-1-3-16,3 2-4 0,-1-2 1 16,2 0-3-16,-1 2 1 0,-2-1-5 0,5 2-2 0,-3-1 2 15,1-2-2-15,1 2-3 0,-17 1-5 0,19 0 3 16,-7 0-1-16,-12 0-1 0,20-1 3 0,-20 1-4 15,13 1 2-15,-13-1 3 0,10 5-7 0,-10-5-1 16,11 6 5-16,-11-6-2 0,3 8-1 0,-3-8 1 16,0 12 2-16,0-12 5 0,-5 15-4 0,-1-5 0 15,2-3 0-15,-3 1 1 0,-1 5 0 0,1-6-4 16,-5 2 2-16,1 2 3 0,1 0-4 0,-2-2 3 16,1 2-4-16,2-4 4 0,2 4-6 0,0-5 3 15,-1-1 1-15,-1 4-3 0,5-3 2 0,4-6 2 0,-11 7 0 16,11-7-1-16,-9 7 1 0,9-7-13 15,-6 6 10-15,6-6 2 0,0 0 0 0,-6 7 3 16,6-7-2-16,0 0-2 0,0 0 3 0,0 0-2 0,0 0 1 16,0 0-6-16,0 0 2 0,0 0 0 0,33-3 2 15,-33 3 0-15,20-3-1 0,-10 3-1 0,6-3-1 16,-2-1-2-16,-4 4 1 0,-10 0 1 0,24-1-2 16,-9-1-1-16,-3 1 4 0,3 1-1 0,1 0 1 15,-7 1-1-15,-9-1-3 0,23 2 3 0,-11 2-3 16,-2-3 6-16,-1 1-6 0,-9-2-10 0,18 5 15 15,-12 1 1-15,1-1-1 0,-7-5-1 0,9 13-3 16,-3 0 3-16,-1-6 0 0,-4 3 3 0,-1-10-2 16,5 22 2-16,1-8 1 0,-6-1 3 0,0 0 0 15,0 1 6-15,-5 1-2 0,4-4 2 0,-2 2 3 16,-5 2 2-16,-1-1-3 0,-1-3 2 0,-1 0-5 16,-5 2 2-16,1-4-3 0,-1 3 1 0,1-1-1 0,-5-5-3 15,-1 5 1-15,2-5 0 0,3 1-1 16,-2 0-3-16,-3-2 3 0,6 0 1 0,-1-2-3 15,1-1-4-15,0 3 3 0,4-3-1 0,-2 1-10 0,1 1-7 16,12-4-12-16,-21 2-13 0,12-1-15 0,9-1-14 16,-16 3-24-16,16-3-15 0,-14 1-22 0,14-1-34 15,0 0-158-15,-18-5-345 0,18 5 153 0</inkml:trace>
  <inkml:trace contextRef="#ctx0" brushRef="#br0" timeOffset="6609.04">11991 346 60 0,'6'-4'186'0,"-6"4"-8"16,0 0-15-16,9-10-5 0,-9 10-7 0,0 0-7 16,7-6-14-16,-7 6 0 0,0 0-11 0,0 0-14 15,0 0-14-15,6-7-11 0,-6 7-2 0,0 0-11 16,0 0-4-16,0 0 0 0,0 0 3 0,0 0 4 16,0 0-4-16,-15 27-6 0,15-27-5 0,-12 17-5 15,6-10-1-15,-1 3-7 0,1-3-1 0,-2 0-7 16,2 4 0-16,0-4-6 0,2 6-4 0,-1-7 0 15,-1 2-3-15,6-8 1 0,-4 15-2 0,4-15-6 16,-3 13 5-16,3-13-3 0,0 10-3 0,0-10 1 16,3 11 0-16,-3-11-1 0,10 5 2 0,-2 0-2 0,-8-5-1 15,15 8-3-15,-6-3 0 0,0-1-3 0,0-1-9 16,1-1-16-16,-10-2-18 0,25 7-12 0,-14-4-14 16,-1 0-15-16,-10-3-13 0,21 1-11 0,-10-2-15 15,-11 1-15-15,22-6-9 0,-13 2-21 0,3-1-146 16,0 2-333-16,-5-3 148 0</inkml:trace>
  <inkml:trace contextRef="#ctx0" brushRef="#br0" timeOffset="6808.81">12290 392 160 0,'0'0'186'0,"0"0"-17"0,12-4-18 0,-12 4-5 16,0 0-6-16,0 0 9 0,0 0-2 15,0 0-5-15,-13 37-8 0,3-23-5 0,-1 8-4 0,1-2-6 16,-4 5-9-16,-1-2-10 0,-4 8-11 0,4-5-11 15,-1-2-4-15,-1 11-8 0,-4-4-7 0,9-6-4 16,-7 6-4-16,7-5-7 0,-1 7-4 0,5-8-12 16,-1 0-28-16,3-1-25 0,2 0-28 0,2-2-38 15,2-4-45-15,2-3-63 0,-2-6-166 0,7 4-395 16,-2-3 175-16</inkml:trace>
  <inkml:trace contextRef="#ctx0" brushRef="#br1" timeOffset="107630.08">9548 1830 213 0,'0'0'219'0,"0"0"-18"0,0 0-21 0,0 0-11 0,0 0-17 15,0 0-13-15,0 0-10 0,0 0-5 16,25-25-12-16,-25 25-8 0,9-2-5 0,-9 2-10 0,9-10 2 16,-9 10-7-16,12-7-4 0,-6 2-6 0,-6 5-2 15,13-8-5-15,-7-1-2 0,0 7-3 0,3-3-3 16,-4-2-7-16,4 0 1 0,1 1-6 0,-2 0-4 15,-2-1 2-15,-1 0-12 0,4-2-2 0,-1 2-2 16,1-1-6-16,1-3 0 0,4 3 1 0,-5-3-3 16,3 3-5-16,0-3-1 0,-4-2 1 0,3 2-3 15,1 3-1-15,-2-4-1 0,2 2-3 0,0 1 2 16,-4-2 0-16,1 6 2 0,-2-4-1 0,3-2 3 16,-4 5 3-16,2-1 1 0,-8 7 2 0,12-11-2 15,-5 4 2-15,1 2 0 0,-8 5 2 0,10-8 2 16,-10 8 1-16,5-8 5 0,-5 8-4 0,9-5 1 15,-9 5 1-15,0 0-1 0,0 0-3 0,0 0-4 0,7-7-3 16,-7 7 5-16,0 0-9 0,0 0 2 16,0 0 1-16,0 0-5 0,0 0-4 0,0 0 2 0,0 0-3 15,0 0 0-15,0 0 4 0,0 0-1 0,0 0 2 16,0 0 3-16,0 0 6 0,0 0 1 0,-10 36 11 16,8-25 2-16,1 2 3 0,-5 4-3 0,-2-5 3 15,4 1 4-15,-4 4-1 0,1-3 0 0,1 3 8 16,0-3-5-16,-2 4 2 0,4-3 12 0,-2 4-4 15,-3-1 4-15,5-4 2 0,-1 4 1 0,1-4-5 16,-7 3-4-16,10-2-2 0,-5 1-1 0,1-4 1 16,2 3 1-16,3-3 2 0,-1 2-3 0,-4-4-3 15,4 1-3-15,-1-1-3 0,-1 0-2 0,3-10 3 0,-4 21 1 16,4-13-4-16,-5 0 0 0,5-8 3 0,0 16-4 16,0-16 0-16,0 15 0 0,-1-6-5 0,1-9 3 15,-3 17 1-15,3-17-4 0,0 12 7 0,-3-2 3 16,3-10 2-16,-5 14 2 0,2-4-6 0,3-10-3 15,0 14-1-15,0-14-5 0,-3 14-1 0,3-14-6 16,3 13 0-16,-3-13-2 0,0 0-3 0,0 15-1 16,0-15-1-16,0 0-2 0,0 11 2 0,0-11-2 15,0 0 1-15,0 0-5 0,0 0 3 0,3 11-2 16,-3-11 1-16,0 0-1 0,0 0-1 0,0 0 0 16,12 3-3-16,-12-3-4 0,0 0-24 0,15-1-35 15,-15 1-38-15,0 0-69 0,20-12-46 0,-11 9-48 0,0 0-51 16,-9 3-56-16,13-10-91 0,-10 7-242 0,-3 3-753 15,9-10 333-15</inkml:trace>
  <inkml:trace contextRef="#ctx0" brushRef="#br1" timeOffset="-140065.75">9358 2815 89 0,'0'0'218'0,"0"0"-11"15,0 0-15-15,0 0-13 0,0 0-14 0,0 0-8 16,0 0-7-16,0 0-10 0,0 0-2 0,0 0-4 16,0 0-8-16,0 0-5 0,0 0-5 0,0 0-1 15,0 0-5-15,0 0-6 0,0 0-7 0,0 0-10 16,0 0-7-16,0 0-7 0,0 0-11 0,0 0-3 15,0 0-7-15,0 0-3 0,0 0-6 0,0 0-6 16,14-30-1-16,-14 30-2 0,7-8-10 0,-7 8 1 16,12-5-1-16,-12 5-3 0,14-2-4 0,-2-3 3 15,-2 2-8-15,2 0 3 0,0 3-4 0,3-4-1 16,1 3-1-16,-2 0-2 0,1-3-1 0,-5 3-1 16,6-2 3-16,-1 0-6 0,2-1 4 0,-7 1-2 15,2 2-5-15,-12 1 3 0,19 0 2 0,-8-1-4 0,-11 1 0 16,16 2 1-16,-16-2-1 0,17 0 1 0,-17 0-3 15,13 3 1-15,-13-3 0 0,9 4 0 0,-9-4-5 16,0 0 8-16,9 6-1 0,-9-6-1 0,4 7-2 16,-4-7 2-16,6 10 0 0,-6-10 2 0,0 11-4 15,0-11 5-15,0 0-4 0,2 15 4 0,-2-15-2 16,0 0 4-16,-3 17-2 0,-2-7 2 0,5-10-3 16,-7 14 2-16,3-8-1 0,-4 2 4 0,2 3-2 15,-1-5 0-15,-2 0 0 0,3 3 3 0,-2-2-3 16,-4 3 2-16,0 0 0 0,1-3 4 0,0 3-4 15,-1 1 2-15,-1-3 0 0,2-3 2 16,-4 2-4-16,9 0 2 0,-4-2-7 0,5 1 8 0,-5-4-3 16,10-2-3-16,-10 7 0 0,10-7 4 0,-8 8-3 0,8-8 0 15,0 0-1-15,-10 3-2 0,10-3 0 0,0 0 2 16,0 0-2-16,0 0 4 0,-9 5-2 0,9-5 0 16,0 0 2-16,0 0 0 0,0 0-2 0,0 0 0 15,0 0-1-15,0 0-5 0,0 0 4 0,0 0 2 16,0 0-2-16,0 0-1 0,40-5-1 0,-40 5 2 15,16-2 0-15,-4 1 3 0,-12 1-3 0,20-2 5 16,-11 0-1-16,1-2 2 0,-10 4-8 0,23 0 8 16,-7-2-4-16,-6 7 1 0,2-4 7 0,-12-1-8 15,21 0 0-15,-9 4 0 0,-1 1-4 0,-3-2 2 16,4 1-7-16,3 0 8 0,-1 3 0 0,-2-4-4 16,1 1 5-16,2 2-2 0,1 0 2 0,-2-1-4 15,1 1 2-15,1-5 1 0,4 2 0 0,-3 0 1 0,-2-3 2 16,5 0-5-16,-1 1 6 0,1 2-2 15,-3-6-4-15,0 6 1 0,1-3 1 0,-5 3-2 16,2-3 2-16,-3 0-1 0,-12 0-8 0,21 0-13 16,-21 0-25-16,18 0-22 0,-18 0-29 0,9 2-37 0,-9-2-49 15,0 0-64-15,0 0-251 0,13-4-538 0,-13 4 238 16</inkml:trace>
  <inkml:trace contextRef="#ctx0" brushRef="#br1" timeOffset="-138654.66">11931 3680 70 0,'0'0'232'0,"-6"-9"-10"0,6 9-8 0,0 0-15 16,-4-9-13-16,4 9-10 0,0 0-14 0,0 0-8 0,0 0-10 15,0 0-5-15,0-14-9 0,0 14-10 0,0 0-7 16,0 0-9-16,0 0-6 0,0 0-8 16,0 0-5-16,-3-13-6 0,3 13-9 0,0 0-8 0,0 0-6 15,0 0-6-15,0 0-7 0,0 0-5 0,0 0 0 16,0 0-2-16,0 0-6 0,0 0-5 0,0 0-3 16,0 0-2-16,31 10 1 0,-31-10-4 0,16 8-2 15,-8-6-1-15,8 5-2 0,-2-3 7 0,-1-4-10 16,2 3 0-16,-3 1-1 0,3-2-1 0,-2 2 1 15,2-1-2-15,-1 1-3 0,-3-3 1 0,0 3 0 16,-1-2-1-16,-10-2-2 0,17 4 2 0,-17-4 2 16,13 1-4-16,-13-1-1 0,11 6 0 0,-11-6 0 15,10 5 1-15,-10-5-4 0,0 0 3 0,3 8-1 16,-3-8 1-16,0 0 3 0,0 0-3 0,-13 18 0 16,13-18 1-16,-9 9 2 0,1-2-1 0,-2-3 8 15,10-4-7-15,-17 8 4 0,7-4-2 0,2 3-1 16,8-7 2-16,-14 8-5 0,6-5 3 0,1 0 0 0,7-3 0 15,-12 9 1-15,12-9-4 0,-11 6 1 0,11-6 1 16,-9 3 0-16,9-3 2 0,0 0-5 0,0 0 1 16,-6 6 5-16,6-6-5 0,0 0-1 0,0 0 4 15,0 0 0-15,0 0-3 0,0 0 4 0,0 0-2 16,0 0 4-16,0 0-3 0,0 0-4 0,15 12 1 16,-15-12 1-16,12 3-2 0,-12-3 1 15,0 0 3-15,18 1-4 0,-18-1 5 0,11 1-4 0,-11-1-1 16,0 0-1-16,13 1 5 0,-13-1-7 0,0 0 1 15,12 4 0-15,-12-4 4 0,0 0-2 0,10 0 0 16,-10 0-2-16,0 0-4 0,9 5 5 0,-9-5-3 16,0 0 8-16,8 4-4 0,-8-4-5 0,0 0 4 15,0 0-1-15,7 8-1 0,-7-8 1 0,0 0 2 16,5 10-4-16,-5-10 2 0,4 9 1 0,-4-9 1 16,0 0 1-16,2 16 4 0,-2-16 9 0,0 0 11 15,-6 21-1-15,6-21 6 0,-5 13 9 0,4-8 1 16,-5 3-4-16,0-3 7 0,1 5 3 0,-4-3 0 15,2 0 1-15,-7-3-6 0,1 3 0 0,0 0 0 0,1 0-11 16,-2 0 3-16,1-3-5 0,2 0-3 0,-2-1-3 16,-3 0-4-16,4 2 1 0,1-3 0 0,-1-1-3 15,12-1-1-15,-18 1-18 0,9 1-19 0,9-2-13 16,-19 0-28-16,19 0-24 0,-15-3-24 0,15 3-28 16,-16-3-32-16,16 3-37 0,-14-7-54 0,7 5-257 15,7 2-561-15,-9-10 248 0</inkml:trace>
</inkml:ink>
</file>

<file path=ppt/ink/ink467.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in"/>
          <inkml:channel name="T" type="integer" max="2.14748E9" units="dev"/>
        </inkml:traceFormat>
        <inkml:channelProperties>
          <inkml:channelProperty channel="X" name="resolution" value="393.73947" units="1/cm"/>
          <inkml:channelProperty channel="Y" name="resolution" value="393.73947" units="1/cm"/>
          <inkml:channelProperty channel="F" name="resolution" value="249.9771" units="1/in"/>
          <inkml:channelProperty channel="T" name="resolution" value="1" units="1/dev"/>
        </inkml:channelProperties>
      </inkml:inkSource>
      <inkml:timestamp xml:id="ts0" timeString="2023-08-11T06:03:15.118"/>
    </inkml:context>
    <inkml:brush xml:id="br0">
      <inkml:brushProperty name="width" value="0.04667" units="cm"/>
      <inkml:brushProperty name="height" value="0.04667" units="cm"/>
      <inkml:brushProperty name="color" value="#ED1C24"/>
      <inkml:brushProperty name="fitToCurve" value="1"/>
    </inkml:brush>
  </inkml:definitions>
  <inkml:trace contextRef="#ctx0" brushRef="#br0">0 51 90 0,'0'0'146'0,"6"-13"-16"0,-6 13 2 0,0 0-11 16,0 0-3-16,0 0-11 0,0 0-2 0,6-7-10 15,-6 7-2-15,0 0-4 0,0 0-3 0,0 0-6 16,0 0-6-16,0 0-7 0,0 0-5 0,0 0 1 16,0 0-3-16,0 0-2 0,0 0-1 0,0 0-4 15,0 0 1-15,0 0-5 0,0 0-3 0,0 0-1 16,0 0 1-16,0 0-4 0,0 0-5 0,0 0 0 0,0 0-7 15,0 0-2-15,0 0 0 0,14-6-4 16,-7 3-2-16,-7 3-4 0,21-2-3 0,-3-1 2 16,-2 1-3-16,2-1-2 0,2 2 0 0,4-3-1 0,1 2 0 15,0-1-3-15,2 2 3 0,-7 0 3 0,-1 1-8 16,-3 0 5-16,4 1 0 0,-4-1-3 0,-5 0-2 16,-11 0 0-16,22 0-1 0,-15 1 0 0,-7-1-3 15,14 5 4-15,-14-5-2 0,9 5-4 0,-9-5 4 16,4 6 1-16,-4-6-3 0,3 10 6 0,-3-10-1 15,0 0 3-15,-4 18-2 0,4-18 0 0,-6 13-1 16,0-6 5-16,6-7 1 0,-8 11 2 0,4-4-8 16,-1 2 8-16,5-9-3 0,-9 13 4 0,5-6-2 15,4-7 5-15,-9 13-3 0,3-7 0 0,6-6 1 16,-9 11 1-16,3-4-5 0,6-7-2 0,-13 8-2 16,7-3 7-16,-2 0-7 0,8-5 3 0,-10 6-2 15,10-6 1-15,-11 5-7 0,11-5-1 0,-10 6-3 0,10-6 8 16,-6 4 0-16,6-4 1 0,0 0-4 0,0 0-1 15,0 0-1-15,-9 4-4 0,9-4 2 16,0 0 2-16,0 0 1 0,0 0-1 0,0 0 0 0,0 0-2 16,0 0 1-16,0 0-1 0,0 0 2 0,25 11-1 15,-25-11 0-15,15 0 1 0,-6 0-1 0,3 2-1 16,-12-2-1-16,26 4 2 0,-14-2-6 0,2 0 6 16,0 0-1-16,-2-2-1 0,1 1-2 0,-13-1 4 15,17 6-3-15,-7-2 1 0,-1-1 0 0,3-2 0 16,-12-1-2-16,12 7 1 0,-6-2-2 0,-6-5 4 15,7 5-2-15,-7-5-1 0,8 11-1 0,-5-7 3 16,-3-4-6-16,4 15 6 0,-4-15-1 0,5 12 1 16,-5-12 0-16,0 14 1 0,0-14-4 0,0 14 7 15,0-14-2-15,1 14-3 0,-1-14 6 0,-4 14 3 0,4-14-3 16,-2 14 6-16,2-14 1 0,-6 11 9 16,6-11 2-16,-9 13-1 0,5-6 1 0,4-7-3 0,-8 11 4 15,1-4-1-15,1-1 3 0,6-6-2 0,-18 11 1 16,5-7 2-16,4 3 1 0,-3-5 0 15,-2 3-4-15,1-5 1 0,-1 4-3 0,1-2 1 0,0 2 1 16,1-4-6-16,12 0 4 0,-21 1-5 0,21-1-1 16,-21-1 0-16,21 1-1 0,-19 0-3 0,19 0 3 15,-20 0-1-15,20 0 1 0,-15 0-1 0,15 0 0 16,-13-3-1-16,13 3 1 0,0 0 1 0,-17-1-2 16,17 1-4-16,0 0 2 0,0 0-2 0,0 0 4 15,-13 1-3-15,13-1-2 0,0 0 6 0,0 0-6 16,0 0-5-16,0 0 4 0,0 0 0 0,0 0-2 15,0 0-1-15,0 0 2 0,0 0 0 0,0 0 0 16,0 0 2-16,0 0-1 0,0 0-3 0,0 0 0 0,0 0-4 16,0 0 3-16,0 0 0 0,0 0 0 15,0 0 1-15,0 0-3 0,-13-3 0 0,13 3 1 16,0 0 3-16,0 0-1 0,0 0 1 0,0 0-5 0,0 0-2 16,0 0 7-16,0 0-5 0,0 0 0 0,0 0 3 15,0 0 3-15,0 0-6 0,0 0 4 0,0 0-4 16,0 0 4-16,0 0-1 0,0 0 5 0,0 0-5 15,0 0 9-15,0 0 3 0,0 0 12 0,0 0-15 16,0 0 1-16,0 0 1 0,0 0 3 0,0 0-2 16,0 0 7-16,0 0 2 0,0 0-3 0,0 0-3 15,0 0 0-15,0 0-5 0,0 0 2 0,0 0-5 16,0 0 3-16,0 0 1 0,0 0-6 0,0 0-2 0,0 0 0 16,0 0 0-16,0 0 2 0,0 0-5 15,0 0-3-15,0 0 2 0,0 0 6 0,0 0-6 16,0 0 3-16,0 0-5 0,0 0 3 0,0 0 1 15,0 0-3-15,0 0 2 0,0 0 0 0,0 0-12 0,0 0 6 16,0 0 6-16,0 0-3 0,0 0 3 0,0 0 1 16,0 0 0-16,0 0-2 0,0 0 0 0,0 0 11 15,0 0-14-15,0 0 1 0,0 0-1 0,0 0 1 16,0 0-10-16,0 0 12 0,0 0 0 0,0 0-8 16,0 0 6-16,0 0 1 0,0 0-4 0,0 0 2 15,0 0 6-15,0 0-4 0,0 0-1 0,0 0-2 16,0 0-2-16,0 0 5 0,0 0 0 0,0 0 0 15,0 0-1-15,0 0 2 0,0 0 0 0,0 0 0 16,0 0-2-16,0 0 10 0,0 0-16 0,0 0 10 16,0 0-5-16,0 0 5 0,0 0 2 0,0 0-3 15,0 0 3-15,0 0-4 0,0 0 1 0,0 0 1 16,0 0 0-16,0 0-2 0,0 0 4 0,0 0 0 0,0 0-5 16,0 0 5-16,0 0-3 0,0 0 0 15,0 0-4-15,0 0-4 0,0 0 6 0,0 0 2 0,0 0 6 16,0 0-10-16,0 0 8 0,0 0-10 0,35-8 0 15,-35 8 6-15,0 0 5 0,0 0-8 0,0 0 1 16,0 0 3-16,0 0-4 0,0 0-1 0,0 0 0 16,0 0-4-16,0 0 13 0,0 0-7 0,0 0-1 15,0 0 3-15,0 0 0 0,0 0 2 0,0 0-3 16,0 0 1-16,0 0-6 0,0 0 6 0,0 0 1 16,0 0 0-16,0 0 6 0,0 0-6 0,0 0-3 15,0 0 3-15,0 0 0 0,0 0 4 0,0 0-5 16,0 0 3-16,0 0-1 0,0 0-1 0,0 0-4 15,0 0 5-15,0 0 1 0,0 0-1 0,0 0-6 16,0 0 4-16,0 0-4 0,14 0 3 0,-14 0 2 16,0 0-5-16,0 0 5 0,0 0 0 0,0 0-1 0,0 0 3 15,0 0 3-15,0 0-2 0,0 0-6 16,0 0-1-16,0 0 1 0,0 0-1 0,0 0 2 16,0 0 1-16,0 0-3 0,0 0 2 0,0 0 0 0,7-3 0 15,-7 3-3-15,0 0 7 0,0 0-9 0,0 0 5 16,0 0-10-16,0 0 8 0,0 0-2 0,0 0 6 15,0 0-9-15,0 0 7 0,0 0-4 0,0 0 5 16,0 0-1-16,0 0 13 0,0 0-19 0,0 0 1 16,0 0 0-16,0 0 5 0,11-4-6 0,-11 4 10 15,0 0-6-15,0 0-5 0,0 0 7 0,0 0 0 16,0 0-3-16,0 0-2 0,0 0-4 0,0 0 10 16,0 0-2-16,0 0 0 0,0 0-5 0,0 0 7 15,0 0-8-15,0 0 4 0,0 0 5 0,0 0-9 0,0 0 11 16,0 0-8-16,0 0-6 0,0 0 9 15,0 0-3-15,0 0-5 0,0 0 3 0,0 0 10 16,0 0-15-16,0 0 15 0,0 0-9 0,0 0 4 0,0 0 2 16,0 0-3-16,0 0 3 0,0 0-4 0,15 0 9 15,-15 0-16-15,0 0 10 0,0 0 1 0,0 0 0 16,0 0-3-16,0 0 3 0,0 0-4 0,0 0 5 16,0 0-2-16,0 0-4 0,0 0 6 0,0 0 0 15,0 0 10-15,0 0-20 0,0 0 13 0,0 0-13 16,0 0 4-16,0 0 4 0,0 0-3 0,0 0 5 15,0 0-2-15,0 0 13 0,0 0-17 0,0 0 1 16,0 0 0-16,0 0 1 0,0 0-2 0,0 0-2 16,0 0-1-16,0 0-2 0,0 0 7 0,0 0-1 0,0 0-2 15,0 0-5-15,0 0 4 0,0 0 2 0,0 0 5 16,0 0-8-16,0 0 5 0,0 0 9 16,0 0-13-16,0 0 5 0,0 0-1 0,0 0-10 0,0 0 11 15,0 0 0-15,0 0 2 0,0 0-2 0,0 0 8 16,0 0-15-16,0 0 8 0,0 0-5 0,0 0-1 15,0 0 1-15,0 0 6 0,0 0-2 16,0 0-5-16,0 0 1 0,0 0 0 0,0 0 3 0,0 0-5 16,0 0 9-16,0 0-5 0,0 0 0 0,0 0 1 15,0 0-2-15,0 0 1 0,0 0 2 0,0 0-2 16,0 0 3-16,0 0-1 0,0 0-4 0,0 0 6 16,0 0 3-16,0 0-6 0,0 0 1 0,0 0 10 15,13 4-13-15,-13-4 3 0,0 0 4 0,0 0 3 16,0 0-4-16,0 0 7 0,0 0 2 0,0 0 2 15,0 0 3-15,0 0-2 0,0 0 3 0,0 0 1 16,0 0-3-16,0 0 5 0,0 0-15 0,0 0 14 0,0 0-2 16,0 0-3-16,0 0-6 0,0 0 5 0,0 0 1 15,0 0-3-15,0 0 2 0,0 0-2 0,0 0-2 16,0 0 3-16,0 0-10 0,0 0 3 0,0 0-2 16,0 0 4-16,10 1-3 0,-10-1 0 0,0 0-9 15,0 0 5-15,0 0 6 0,0 0-2 0,0 0-5 16,0 0 6-16,0 0-2 0,0 0 3 0,0 0-12 15,0 0 9-15,0 0-4 0,0 0 4 0,0 0-2 16,0 0-2-16,0 0 0 0,0 0 4 0,0 0-3 16,0 0 0-16,0 0 1 0,0 0-12 0,0 0 10 15,0 0-1-15,0 0 14 0,0 0-20 0,0 0 1 16,0 0 6-16,0 0 1 0,0 0 3 0,0 0-1 16,0 0 4-16,0 0-12 0,0 0 5 0,0 0-2 15,0 0 1-15,0 0-1 0,0 0 9 0,0 0-10 16,0 0 1-16,0 0-2 0,0 0 3 0,0 0 1 0,0 0-1 15,12-5-1-15,-12 5 4 0,0 0-8 0,0 0 6 16,0 0-1-16,0 0 3 0,0 0-7 16,0 0 4-16,0 0 2 0,0 0 1 0,0 0-1 0,0 0-4 15,0 0-7-15,0 0 10 0,0 0 1 0,0 0-3 16,0 0-4-16,0 0 6 0,0 0 1 0,0 0-1 16,0 0 4-16,0 0-6 0,0 0-3 0,0 0 6 15,0 0-2-15,0 0-1 0,0 0-2 0,0 0 6 16,0 0-6-16,0 0 1 0,0 0 5 0,0 0 2 15,0 0-5-15,0 0-1 0,0 0-1 0,0 0 0 16,0 0 7-16,0 0-3 0,0 0 0 0,0 0-2 16,0 0 0-16,14 0 1 0,-14 0 0 0,0 0 0 0,0 0-5 15,0 0 4-15,0 0 3 0,0 0 10 16,0 0-14-16,0 0 0 0,0 0-4 0,0 0 12 16,0 0-8-16,0 0-3 0,0 0 3 0,0 0 1 0,0 0-7 15,0 0 2-15,0 0 5 0,0 0-3 0,0 0 0 16,0 0 4-16,0 0-1 0,0 0-3 0,0 0 1 15,0 0 0-15,0 0 3 0,0 0 11 0,0 0-16 16,0 0 6-16,0 0-7 0,0 0 3 0,0 0 0 16,0 0 2-16,0 0-1 0,0 0 11 0,0 0-12 15,0 0 5-15,0 0-13 0,0 0 27 0,0 0-16 16,0 0-1-16,0 0 0 0,0 0 3 0,0 0 2 16,0 0 4-16,0 0-1 0,0 0 3 0,0 0 1 0,0 0-2 15,0 0 3-15,0 0-2 0,0 0-5 0,0 0 5 16,0 0 1-16,0 0-1 0,0 0-3 15,0 0 0-15,0 0-1 0,0 0 5 0,0 0-7 0,0 0-2 16,0 0 1-16,0 0-6 0,0 0 1 0,0 0 4 16,0 0 6-16,0 0-11 0,0 0 9 0,0 0-5 15,0 0 2-15,0 0-1 0,0 0 7 0,0 0-9 16,0 0-2-16,0 0 5 0,0 0-9 0,0 0 6 16,0 0-5-16,0 0 3 0,0 0 1 0,0 0 1 15,0 0 0-15,0 0 0 0,0 0-2 0,0 0 3 16,0 0 1-16,12 4-3 0,-12-4-1 0,0 0 3 15,0 0-4-15,0 0 4 0,0 0 1 0,0 0-4 0,0 0 1 16,0 0 0-16,0 0-1 0,0 0 1 0,0 0 1 16,0 0 5-16,0 0-8 0,0 0 2 0,0 0 0 15,0 0-13-15,0 0 15 0,0 0-1 0,0 0 1 16,0 0 0-16,0 0-2 0,0 0 5 0,0 0-4 16,0 0-2-16,0 0 2 0,0 0 2 0,0 0-1 15,0 0-2-15,0 0-2 0,12-9 6 0,-12 9-1 16,0 0 0-16,0 0 0 0,0 0 0 0,0 0-6 15,0 0 1-15,7-5-17 0,-7 5-29 16,0 0-26-16,0 0-27 0,0 0-29 0,8-8-27 0,-8 8-37 16,0 0-40-16,7-9-48 0,-7 9-76 0,5-9-242 15,-5 9-649-15,2-12 287 0</inkml:trace>
</inkml:ink>
</file>

<file path=ppt/ink/ink468.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in"/>
          <inkml:channel name="T" type="integer" max="2.14748E9" units="dev"/>
        </inkml:traceFormat>
        <inkml:channelProperties>
          <inkml:channelProperty channel="X" name="resolution" value="393.73947" units="1/cm"/>
          <inkml:channelProperty channel="Y" name="resolution" value="393.73947" units="1/cm"/>
          <inkml:channelProperty channel="F" name="resolution" value="249.9771" units="1/in"/>
          <inkml:channelProperty channel="T" name="resolution" value="1" units="1/dev"/>
        </inkml:channelProperties>
      </inkml:inkSource>
      <inkml:timestamp xml:id="ts0" timeString="2023-08-11T05:52:13.746"/>
    </inkml:context>
    <inkml:brush xml:id="br0">
      <inkml:brushProperty name="width" value="0.04667" units="cm"/>
      <inkml:brushProperty name="height" value="0.04667" units="cm"/>
      <inkml:brushProperty name="color" value="#ED1C24"/>
      <inkml:brushProperty name="fitToCurve" value="1"/>
    </inkml:brush>
  </inkml:definitions>
  <inkml:trace contextRef="#ctx0" brushRef="#br0">-461-989 24 0,'0'0'265'0,"0"0"-13"0,0 0-19 0,0 0-17 16,0 0-15-16,0 0-16 0,0 0-16 0,0 0-17 16,5-18-11-16,-5 18-11 0,0 0-16 0,0 0-3 15,9-9-10-15,-9 9-11 0,0 0-10 0,11-2-2 16,-11 2-9-16,12-6-6 0,-12 6-7 0,0 0-7 16,15-3-7-16,-15 3 2 0,18 0-10 0,-18 0 2 15,20 0-7-15,-7 0-5 0,0 3-1 0,4-1-1 0,-1 3-3 16,1-5-3-16,1 3-1 0,-1-3-2 0,3 1 2 15,-2 3-4-15,1-2-2 0,-3 2-1 16,4-3 0-16,-4 3 1 0,-1-2-3 0,2 2 1 0,-8-3-3 16,-9-1 1-16,19 2-1 0,-12 2-2 0,1-2-2 15,-8-2 0-15,9 7 0 0,-9-7 0 0,0 0 2 16,-3 11 0-16,3-11 0 0,-9 16 1 0,1-11-4 16,-4 3 2-16,4-5 1 0,-3 5 0 0,-2-1 1 15,-1 1-1-15,1-1-3 0,-1 4 1 0,1-3 0 16,0-5 2-16,-1 2-5 0,4 0 5 0,1 0-2 15,0-2 0-15,0 1-1 0,1 4 1 0,1-3-1 16,7-5 2-16,-12 11 0 0,12-11-1 0,-7 3-1 16,7-3 3-16,0 0-2 0,-8 4 3 0,8-4-2 15,0 0 1-15,0 0-3 0,0 0-1 0,0 0 3 16,0 0 0-16,0 0 0 0,25 4-1 0,-25-4 0 16,20 0 1-16,-10 0 2 0,7 0-4 0,-17 0 5 15,24-4-1-15,-8 4 1 0,-1-1-3 0,-3 1 2 0,-12 0 7 16,22 1 1-16,-11 2 7 0,1-2-9 0,-12-1 7 15,16 3 4-15,-6-1 0 0,-10-2-6 16,15 0 2-16,-15 0-3 0,15 4 0 0,-15-4 1 0,14 5 0 16,-8-4-5-16,-6-1 3 0,7 9-2 0,-7-9 5 15,6 10 1-15,-6-10 8 0,2 12 5 16,-2-12 1-16,4 11 3 0,-4-1 6 0,0-10 3 0,-4 16 3 16,2-6-3-16,-4 0-5 0,6-10 4 0,-10 19 7 15,-1-11-8-15,2 3 0 0,-4-2 2 0,1-2-4 16,-2-1 0-16,-3 2-1 0,2-2-6 0,0 4-5 15,1-6 6-15,-4 0-5 0,3 2-8 0,-1-4-5 16,0 1-28-16,2-3-23 0,-2 4-36 0,1 0-32 16,0 0-46-16,-1-3-44 0,5 3-45 0,11-4-82 15,-24-4-201-15,24 4-566 0,-15-3 251 0</inkml:trace>
</inkml:ink>
</file>

<file path=ppt/ink/ink469.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in"/>
          <inkml:channel name="T" type="integer" max="2.14748E9" units="dev"/>
        </inkml:traceFormat>
        <inkml:channelProperties>
          <inkml:channelProperty channel="X" name="resolution" value="393.73947" units="1/cm"/>
          <inkml:channelProperty channel="Y" name="resolution" value="393.73947" units="1/cm"/>
          <inkml:channelProperty channel="F" name="resolution" value="249.9771" units="1/in"/>
          <inkml:channelProperty channel="T" name="resolution" value="1" units="1/dev"/>
        </inkml:channelProperties>
      </inkml:inkSource>
      <inkml:timestamp xml:id="ts0" timeString="2023-08-11T05:52:29.956"/>
    </inkml:context>
    <inkml:brush xml:id="br0">
      <inkml:brushProperty name="width" value="0.04667" units="cm"/>
      <inkml:brushProperty name="height" value="0.04667" units="cm"/>
      <inkml:brushProperty name="color" value="#ED1C24"/>
      <inkml:brushProperty name="fitToCurve" value="1"/>
    </inkml:brush>
    <inkml:context xml:id="ctx1">
      <inkml:inkSource xml:id="inkSrc1">
        <inkml:traceFormat>
          <inkml:channel name="X" type="integer" max="1366" units="cm"/>
          <inkml:channel name="Y" type="integer" max="768" units="cm"/>
          <inkml:channel name="T" type="integer" max="2.14748E9" units="dev"/>
        </inkml:traceFormat>
        <inkml:channelProperties>
          <inkml:channelProperty channel="X" name="resolution" value="39.7093" units="1/cm"/>
          <inkml:channelProperty channel="Y" name="resolution" value="39.79275" units="1/cm"/>
          <inkml:channelProperty channel="T" name="resolution" value="1" units="1/dev"/>
        </inkml:channelProperties>
      </inkml:inkSource>
      <inkml:timestamp xml:id="ts1" timeString="2023-08-11T05:52:31.680"/>
    </inkml:context>
  </inkml:definitions>
  <inkml:trace contextRef="#ctx0" brushRef="#br0">121 26 112 0,'0'0'192'0,"0"0"-10"15,-12-3-17-15,12 3-17 0,0 0-9 0,0 0-15 16,0 0-8-16,0 0-13 0,0 0-3 0,0 0-10 16,0 0-7-16,0 0-5 0,0 0-3 0,0 0-3 15,0 0-1-15,0 0-2 0,0 0-4 0,0 0-1 16,0 0-1-16,0 0-4 0,0 0-2 0,0 0-3 16,0 0-5-16,0 0-1 0,0 0-2 0,0 0-4 15,0 0-2-15,0 0-1 0,0 0 0 0,0 0-4 16,0 0 0-16,0 0 0 0,0 0-5 0,0 0-1 15,0 0-4-15,0 0-3 0,0 0 1 0,0 0 0 0,0 0-8 16,0 0 1-16,0 0-5 0,0 0 0 16,24-15-2-16,-24 15-3 0,9-3 2 0,-9 3-2 15,18-3-1-15,-18 3 2 0,19-1-3 0,-10-1 6 0,-9 2-9 16,21 2 4-16,-9-2-3 0,0 1 2 16,3-1-3-16,-5 3 0 0,4-3 2 0,-14 0-3 15,21 1-1-15,-10-1 0 0,-2 2 3 0,-9-2-1 16,15 4-2-16,-6-3 2 0,-9-1-1 0,15 4 3 0,-6-1-3 15,-9-3 3-15,14 5 0 0,-5-2 2 16,-9-3-2-16,10 4 0 0,-10-4 0 0,12 7 0 0,-12-7-3 16,9 4 0-16,-5 3-4 0,-4-7 2 0,0 0 2 15,5 11 0-15,-5-11 1 0,4 9-2 0,-4-9 1 16,0 0 1-16,-3 15 1 0,3-15-1 0,0 0 1 16,-12 14 4-16,6-10-1 0,6-4 0 0,-10 11 4 15,1-8 5-15,2 3-3 0,7-6 1 0,-17 8 0 16,11-3 2-16,6-5 2 0,-16 3-1 0,7 2 1 15,9-5-5-15,-12 5 4 0,12-5-3 0,-14 2-2 16,14-2 2-16,-8 5 0 0,8-5-5 0,0 0 0 16,0 0 0-16,-11 6-1 0,11-6 0 0,0 0-1 15,0 0 2-15,0 0-3 0,0 0 2 0,-7 3-1 0,7-3 0 16,0 0-1-16,0 0-1 0,0 0 0 16,0 0 0-16,0 0-1 0,0 0 1 0,32 8-3 0,-32-8 2 15,14 0-2-15,-4 1 0 0,-10-1 0 16,21-1-2-16,-12 1 4 0,-9 0 2 0,21 0-2 0,-11 1-2 15,-10-1 0-15,20-1-1 0,-20 1 2 0,16 1-1 16,-16-1 1-16,14 2-2 0,-5 2 4 16,-9-4-5-16,13 0 2 0,-13 0-1 0,10 3-1 0,-10-3 0 15,11 3 0-15,-11-3 0 0,0 0 2 0,13 7-1 16,-13-7-2-16,6 7 4 0,-6-7-2 0,0 0-1 16,6 7 3-16,-6-7-1 0,3 9-1 0,-3-9 4 15,0 0-5-15,5 6 2 0,-5-6 2 0,0 14-1 16,0-14 2-16,0 0-2 0,0 0 3 0,0 17 4 15,0-17 2-15,-6 14 4 0,4-7 1 0,-2 3 4 16,4-10 2-16,-12 11 7 0,6-4 3 0,-3 1 2 16,3 1 5-16,-3-2 3 0,-1-7 10 0,-2 7-5 15,-3 1 7-15,0-5-3 0,-3 0 1 0,5 1-6 16,-5-1 0-16,1-2 2 0,-2 1-7 0,-2 2-6 16,2-3 2-16,1-1 0 0,-3 1-3 0,0-1-3 15,2 0-4-15,-1 0-7 0,-5-1-10 0,8 0-23 16,-2-1-31-16,0 0-32 0,-1 0-39 0,2 1-40 0,-1-1-42 15,4-6-62-15,2 1-296 0,-2 2-601 0,1 3 265 16</inkml:trace>
  <inkml:trace contextRef="#ctx1" brushRef="#br0">-136 119 0</inkml:trace>
</inkml:ink>
</file>

<file path=ppt/ink/ink47.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in"/>
          <inkml:channel name="T" type="integer" max="2.14748E9" units="dev"/>
        </inkml:traceFormat>
        <inkml:channelProperties>
          <inkml:channelProperty channel="X" name="resolution" value="393.73947" units="1/cm"/>
          <inkml:channelProperty channel="Y" name="resolution" value="393.73947" units="1/cm"/>
          <inkml:channelProperty channel="F" name="resolution" value="249.9771" units="1/in"/>
          <inkml:channelProperty channel="T" name="resolution" value="1" units="1/dev"/>
        </inkml:channelProperties>
      </inkml:inkSource>
      <inkml:timestamp xml:id="ts0" timeString="2023-08-11T05:36:22.974"/>
    </inkml:context>
    <inkml:brush xml:id="br0">
      <inkml:brushProperty name="width" value="0.04667" units="cm"/>
      <inkml:brushProperty name="height" value="0.04667" units="cm"/>
      <inkml:brushProperty name="color" value="#3165BB"/>
      <inkml:brushProperty name="fitToCurve" value="1"/>
    </inkml:brush>
  </inkml:definitions>
  <inkml:trace contextRef="#ctx0" brushRef="#br0">0 208 83 0,'17'-6'136'0,"-11"3"-6"0,-6 3-21 16,19-4 3-16,-6 3-24 0,-13 1-3 0,20-6-10 15,-8 5-11-15,-2-2-3 0,4 2-4 0,-2-1-10 0,1 0-3 16,3 0-6-16,-5-2-3 0,7 3 0 0,-5 0-7 16,1 0-2-16,2-1-5 0,-3 2 3 15,5-2-9-15,-4 0-2 0,2 2 2 0,1-1-5 0,-1 1 4 16,0-2-2-16,-1 0-7 0,2 2 3 0,-1-2 1 15,0 1-3-15,1-2 0 0,2 2-3 0,-5 0 5 16,5-4-3-16,0 1 0 0,-2 3 1 16,-1-1 4-16,2-2 9 0,-1 4-1 0,-1-5 2 0,0 1-3 15,1-1 8-15,-1 4-8 0,-2-2 6 0,1 1-6 16,-2 1 3-16,0-3-6 0,4 3 0 0,-1-2-5 16,2 1 3-16,-5 2-5 0,4 0 2 0,-4-4 0 15,-1 2 0-15,-1-1-2 0,-11 3 0 0,19-1 0 16,-8 0-3-16,-11 1 0 0,22 0-1 0,-13 0-1 15,-9 0-1-15,19 0 3 0,-5 0-2 0,-14 0 1 16,16 1-3-16,-4-2 6 0,-2 2-4 0,-10-1 3 16,23 1-4-16,-13 2 2 0,7-6 0 0,-17 3-4 15,25 4 4-15,-15-4-1 0,7 1-1 0,-5-2 0 16,1 2 1-16,4-1-3 0,-1 4 1 0,0-4-1 0,2 0 2 16,-1 0-6-16,-1 0 9 0,3 0-5 0,-2 0 1 15,-1 0-6-15,1 0 10 0,2 0-5 16,-2 0 3-16,2 0-1 0,-3 0-3 0,4 2 1 15,-1-4 3-15,-3 2 2 0,4 0-4 0,-1 0 1 0,1 0-3 16,-1-4 0-16,0 4 2 0,7-1 0 0,-2 0 0 16,-6 1 0-16,2-3 2 0,0 3-2 15,-1 0-2-15,-1-2-1 0,0 2 7 0,1-3 3 0,7 3-3 16,-7 0 1-16,0 3 1 0,1-2 4 0,-4-1 3 16,1 0-8-16,-1 0 1 0,3 0 2 0,-1 0 0 15,2 1-2-15,-4-1 2 0,1 3-5 16,2-2 5-16,2 0-2 0,-5 3-1 0,2-4-1 0,3 0 3 15,-2 3 0-15,1-3-6 0,-1 2 1 16,7-2 2-16,-13 1-4 0,9 0 3 0,-5-1-4 0,1 0 5 16,0 3-3-16,1-3 2 0,-1 1-4 0,0 1 2 15,7-4-2-15,-6 2 2 0,1 0 2 0,-4 2-1 16,4-2 2-16,-4 0-2 0,3 0-4 0,-2 0 4 16,2 3-4-16,-1-3 2 0,0 0 0 0,1 1 5 15,-1-1-2-15,2 0-1 0,-1 0 1 0,-1 0-3 16,1-1 0-16,4 2 2 0,-4-1-1 0,6 1 0 15,-1-1 1-15,-1 3 2 0,-4-3-6 0,0 1 0 16,1-2-1-16,5 2 1 0,-5 1 3 0,5 0-3 16,-6-2 2-16,5 0 0 0,-4 0 2 0,-1 0 0 15,-3 0-2-15,4 0 2 0,-1 0 1 0,1 0-6 16,-4 0 0-16,3 0 3 0,-2 0 2 0,2 0 1 0,-1 2-2 16,-2-2 6-16,2-4-3 0,0 4 2 15,2 2 0-15,-2-4 6 0,-2 2-2 0,2 2-1 0,-2 0-3 16,4-2 4-16,-4 0-4 0,8 0-3 0,-5 0 3 15,7 3-2-15,-7-3-1 0,0 0 3 0,4 0 0 16,-7 0-6-16,4 0 4 0,-4 0-2 0,14 2 2 16,-12-2-1-16,1 0-3 0,0 2 4 0,8-1-2 15,-7-1 1-15,5 0-2 0,-3 0 2 0,-2-1-2 16,2 2-1-16,-4-1-1 0,7 0 3 0,-5 0-1 16,1-1 1-16,0 1-2 0,2-2-1 0,-2 2 1 15,-1-2-1-15,-1 2 3 0,0-3-2 0,1 3 3 16,5-2-3-16,-7 0 3 0,5 0-2 0,-1 1 0 15,2-3-3-15,-2 4 2 0,-2-1 0 0,0 1 2 16,6-3-1-16,-1 6-4 0,-6-6 4 0,8 1 1 16,-7 2-2-16,1-1-3 0,-2 1 2 0,5-3 2 0,3 3 0 15,-2-1-1-15,0 1-2 0,1 0 0 16,-1 0 2-16,-7 0 0 0,7 0-1 0,2-1-3 16,-1 1 4-16,-1 0-1 0,2-2 4 0,-8 4-1 0,6-2-1 15,2 0 0-15,-7-2 1 0,1 4-5 0,2-2 5 16,-3 0-2-16,4 0-4 0,-5 0 6 15,6 0-5-15,-4 0 0 0,-1 0 5 0,1 0-1 16,-2 0-4-16,2 0 1 0,-2 0 7 0,7-2-5 0,-3 2 0 16,0 0-2-16,-5 0 3 0,7-1 1 0,0-1-5 15,2 2 6-15,-7 0-4 0,7-4 5 16,-2 4-5-16,0 0 1 0,-1-1 0 0,1 1-2 0,1 1 4 16,-1-2 0-16,2-3-4 0,-3 4 6 0,4-1-4 15,-4 1-2-15,-5-1 3 0,7 2-4 0,1 0 3 16,-8-1-2-16,8-1 1 0,-2 1 1 0,-4 0 2 15,4-4-4-15,-1 4 3 0,5 0 3 0,-5-4-1 16,-4 4 3-16,6-2-5 0,-1 1 1 0,0 1 5 16,2-3 0-16,2 3 0 0,0 3 0 15,-2-3-2-15,-7 0 2 0,7-3-2 0,-1 3 0 0,-2 3 1 16,2-3 1-16,-1 0-2 0,2 1-1 0,0-1 0 16,-2 0 0-16,0-1-1 0,-1 2-1 0,2-2 1 15,-1 1-3-15,2 1 2 0,0-2 1 0,-1 1 0 16,0 0 0-16,1 1-1 0,0 1 0 0,-1-2 0 0,3 0 0 15,-2 0 2-15,1 0-7 0,-1-2 0 16,1 1 2-16,-1 1 2 0,-2 3 1 0,4-3-2 16,-4-2 1-16,0 1 1 0,2 1 4 0,0 1 3 15,-2-1-2-15,-1 0-4 0,3 0 3 0,-2 0 2 16,1 2-5-16,1-4-1 0,-2 4 2 0,0 2-1 0,-1-1 2 16,7-3-2-16,1 0 4 0,-4 1-2 15,-1 0-3-15,1 2 1 0,-1-3 1 0,4 0 0 0,1 1-1 16,-5-1-2-16,-1 1 4 0,1-1 0 0,2 4-7 15,-2-4 6-15,2 0-4 0,-2 0 4 16,-3 0-4-16,4 0 3 0,-1 2-1 0,-3-1 1 0,3 1 0 16,-2-1-2-16,2 0 3 0,0-1 1 0,0 3-2 15,3-3 1-15,-6-3 0 0,1 6 2 0,0-2-2 16,2-1 2-16,0 0-3 0,-2-1 0 0,-2 1 1 16,3 0 0-16,0 0 1 0,4 1-2 0,-6 1 0 15,2-2 0-15,-6 0-1 0,2-2 11 0,5 2-12 16,-9 0 0-16,10 0 0 0,-4 0 1 0,1 0 2 15,1 0-3-15,-10 2-1 0,4 1-1 0,6-6 0 16,-6 1 1-16,5 1 3 0,-5 1-4 0,5-3 1 16,-6 2 0-16,1 1 2 0,1 0-4 0,-2-1 2 15,0 2 3-15,-1-2-1 0,0-1 1 0,2 2-5 0,0 2 1 16,-2-2-1-16,8-2 3 0,-8 2 0 16,1 2-3-16,-1-2 2 0,1 0 2 0,-2-2-2 15,2 2 1-15,6 0-3 0,-7 0 2 0,2-1-1 16,-4 1 3-16,5-2-1 0,-2 4-1 0,1-2 2 0,-1-2-2 15,0 2-1-15,1 0 3 0,-2 0-2 0,3-4 0 16,-2 4 0-16,2 0 8 0,-2 0-10 16,1-1 1-16,-4 0 2 0,3 1-2 0,2-3 0 0,-1 3-2 15,-1-1 3-15,1 1-1 0,-1-1 3 0,0-2 0 16,2 1-5-16,-1 0 1 0,-1 0 1 0,0 2 2 16,1-1-3-16,4-2 5 0,-5 3-3 0,0-1 0 15,-1 2-1-15,2-2 0 0,-1-2 2 0,0 3 0 16,2 0-4-16,3 0 6 0,-4 0-3 0,2-1 0 15,-4 2 0-15,4-2-2 0,-5-1 0 0,8 4 4 16,2-4-3-16,-6 4-2 0,4-4 2 0,-6 2 2 16,8 0-2-16,0 2 0 0,-8-2 4 0,8-2-5 15,-7 2 3-15,1 0 0 0,2 0 0 0,1 0 1 16,-1 0-3-16,1-4 2 0,-7 4-1 0,10 0-2 16,-7 4 2-16,-1-4 0 0,6 0 3 0,-7 0-1 15,8 0-2-15,-1 2 0 0,-4-2-2 0,-2 0 4 16,8 1-3-16,-1-2 0 0,-1 1 0 0,-1 0 0 15,1-2 3-15,-1 2-4 0,3 0 3 0,-2 0-2 16,2 0 4-16,-3 0-4 0,1 0 2 0,-4 0 0 16,-2 0-2-16,8 0 1 0,0-4 2 0,-3 2-4 0,-3 2 4 15,4-2 0-15,-5 1-3 0,4 1 1 0,4 0-3 16,-4-2 6-16,0-2-1 0,2 2-2 0,-6 2 2 16,5 0-1-16,2-3 5 0,-3 2-2 0,6-3-2 15,-6 4 3-15,1-1-1 0,0 1-1 0,4 0-1 16,-3 1 2-16,0-2 0 0,1 1 0 15,-2 0 0-15,2 0-3 0,0 1 1 0,0-2 1 0,-1-1-3 16,-2 2 4-16,3 0-2 0,-2-1 0 16,-7 1-1-16,5 0 3 0,1 0-5 0,1 0 1 0,-4 0-1 15,1-3 1-15,2 6 3 0,1-2-1 0,-7-1-1 16,3 0 0-16,-1 0 1 0,-1 0-2 16,-3 0 1-16,4-1-1 0,-2 1 2 0,-2 1-2 0,2-2-2 15,0 2 4-15,-3-1-3 0,3 0 2 0,-3 0-1 16,2 0 0-16,-3 0 0 0,1 0 2 0,-3 0 0 15,-12 0-2-15,22 0 1 0,-7-1 0 0,1 1 0 16,-2-3 0-16,-2 0 2 0,-12 3-3 0,27 0 0 0,-17 0-1 16,6 0 1-16,-2-1-2 0,-4 0 5 0,-10 1-1 15,24 0-1-15,-10-2-2 0,-2 4-1 16,-12-2 3-16,20-3 1 0,-8 3-5 0,-1-2 4 16,-11 2 1-16,22 0-2 0,-13-5-3 0,3 4 3 15,-12 1 1-15,22 0-2 0,-11 0 1 0,-11 0-2 16,21-3 4-16,-12 2-5 0,-9 1 3 0,25-1-1 0,-13-3 1 15,3 4 0-15,3-2 1 0,-8 2-1 0,5 0 0 16,0-3 0-16,-15 3 0 0,22-1 0 16,-11 0 2-16,-11 1-3 0,19-3-1 0,-19 3 3 0,17 0 2 15,-17 0-3-15,13-1 2 0,-13 1-4 0,0 0-1 16,19-2 0-16,-19 2 1 0,14 0-1 0,-14 0 1 16,13-3-4-16,-13 3-2 0,14 2 1 0,-14-2 1 15,13-3 0-15,-13 3-3 0,14 1 4 0,-14-1-2 16,11-1-5-16,-11 1-4 0,0 0-7 0,14 1-8 15,-14-1-14-15,0 0-17 0,0 0-17 0,0 0-28 16,0 0-21-16,0 0-40 0,0 0-129 0,0 0-321 16,0 0 142-16</inkml:trace>
</inkml:ink>
</file>

<file path=ppt/ink/ink470.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in"/>
          <inkml:channel name="T" type="integer" max="2.14748E9" units="dev"/>
        </inkml:traceFormat>
        <inkml:channelProperties>
          <inkml:channelProperty channel="X" name="resolution" value="393.73947" units="1/cm"/>
          <inkml:channelProperty channel="Y" name="resolution" value="393.73947" units="1/cm"/>
          <inkml:channelProperty channel="F" name="resolution" value="249.9771" units="1/in"/>
          <inkml:channelProperty channel="T" name="resolution" value="1" units="1/dev"/>
        </inkml:channelProperties>
      </inkml:inkSource>
      <inkml:timestamp xml:id="ts0" timeString="2023-08-11T05:36:56.020"/>
    </inkml:context>
    <inkml:brush xml:id="br0">
      <inkml:brushProperty name="width" value="0.04667" units="cm"/>
      <inkml:brushProperty name="height" value="0.04667" units="cm"/>
      <inkml:brushProperty name="color" value="#3165BB"/>
      <inkml:brushProperty name="fitToCurve" value="1"/>
    </inkml:brush>
  </inkml:definitions>
  <inkml:trace contextRef="#ctx0" brushRef="#br0">-1384 6168 113 0,'0'0'199'15,"-3"-15"-14"-15,3 15-10 0,-4-7-9 0,4 7-11 16,0 0-13-16,-5-11-8 0,5 11-4 0,0 0-10 0,-6-11-4 16,6 11-12-16,0 0-5 0,-3-11-11 15,3 11-7-15,0 0-11 0,-5-7-3 0,5 7-11 16,0 0-11-16,0 0-1 0,0 0-5 0,-20 1-6 15,20-1-1-15,0 0-3 0,-19 11-2 0,11-5-2 0,1 0-4 16,1 1-2-16,-3 2-2 0,0 1-3 0,4 0-2 16,-3 1-1-16,0 3 0 0,2-1 0 0,3 1 2 15,-3 0-5-15,2 0 2 0,2 0-4 0,-2-2 3 16,2 3-4-16,1 0-1 0,2 0 0 0,-1-2 4 16,2 2-4-16,1-6 1 0,0 1 0 15,0 1 2-15,4 1-1 0,-1-4-1 0,0 0 0 0,2-2 0 16,2 3-1-16,3-2 1 0,2 1-1 0,0-3 1 15,0 1 2-15,0-1-2 0,3-3-3 0,-3-2 3 16,4 1-10-16,-1-1 6 0,0-3 3 0,-2-2 1 16,2-1-3-16,-3 1 2 0,3-2-3 0,-3-2 4 15,3-2-4-15,-3-1-1 0,0 2 4 0,1-3 2 16,-2 3-4-16,-4-4 2 0,2 1-3 0,0 0-5 16,-3-2 6-16,1 0 1 0,-2 1-2 0,-2 2 3 15,0-4-1-15,-5 8-2 0,2-5-1 0,-3-1 3 16,0 14-6-16,0-17 4 0,-3 6-2 0,-1 1 1 0,-2 0-2 15,-5 3 1-15,-2-3 0 0,-4 3 1 16,1 0 1-16,-2 1-4 0,-7 2 0 0,1-1-8 16,-1 2-10-16,-2 0-12 0,0 2-12 0,0 1-13 0,0-2-17 15,-3 5-9-15,4 0-20 0,-1 0-13 0,1-1-19 16,5 0-55-16,2 1-126 0,0-3-342 0,4 2 152 16</inkml:trace>
</inkml:ink>
</file>

<file path=ppt/ink/ink471.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in"/>
          <inkml:channel name="T" type="integer" max="2.14748E9" units="dev"/>
        </inkml:traceFormat>
        <inkml:channelProperties>
          <inkml:channelProperty channel="X" name="resolution" value="393.73947" units="1/cm"/>
          <inkml:channelProperty channel="Y" name="resolution" value="393.73947" units="1/cm"/>
          <inkml:channelProperty channel="F" name="resolution" value="249.9771" units="1/in"/>
          <inkml:channelProperty channel="T" name="resolution" value="1" units="1/dev"/>
        </inkml:channelProperties>
      </inkml:inkSource>
      <inkml:timestamp xml:id="ts0" timeString="2023-08-11T05:41:23.360"/>
    </inkml:context>
    <inkml:brush xml:id="br0">
      <inkml:brushProperty name="width" value="0.04667" units="cm"/>
      <inkml:brushProperty name="height" value="0.04667" units="cm"/>
      <inkml:brushProperty name="color" value="#ED1C24"/>
      <inkml:brushProperty name="fitToCurve" value="1"/>
    </inkml:brush>
  </inkml:definitions>
  <inkml:trace contextRef="#ctx0" brushRef="#br0">837 12296 115 0,'0'0'191'0,"0"0"-19"15,0 0-17-15,0 0-11 0,0 0-12 0,0 0-5 16,0 0 0-16,0 0-7 0,0 0-9 0,0 0-8 15,0 0-2-15,-16 26-3 0,16-26-4 0,-5 10-15 16,5-10 1-16,-9 10-2 0,9-10-3 0,-7 11-7 16,4-6 0-16,3-5-10 0,-8 12-5 0,8-12-3 15,-4 15-7-15,4-15-2 0,-6 10-2 0,6-10-1 16,0 14-2-16,0-14-6 0,4 14 4 0,-4-14-4 16,8 14 1-16,-2-8-1 0,0-1-5 0,-2 2-3 15,7 0 1-15,-11-7-4 0,25 10-2 0,-15-7 0 16,7 3-3-16,-4-1 2 0,1-5-6 0,1 7 1 15,-2-5-17-15,2 0-16 0,1-2-17 0,-4 3-18 16,-12-3-22-16,18 3-24 0,-18-3-27 0,18-3-20 16,-6 0-57-16,-12 3-149 0,16-5-384 0,-11-2 170 15</inkml:trace>
  <inkml:trace contextRef="#ctx0" brushRef="#br0" timeOffset="242.67">1168 12349 145 0,'0'0'233'0,"0"0"-19"0,0 0-21 0,0 0-16 15,0 0-4-15,0 0-5 0,0 0-9 0,0 0-6 16,0 0-9-16,-16 36-6 0,11-25-13 0,-4 1-11 16,6-1-6-16,-4 0-7 0,-2 2-9 0,1-1-7 15,-1 5-12-15,-1-3-5 0,3 4-10 0,-5 2-2 16,1-6-6-16,1 4-3 0,1 3-4 0,-3-4-26 15,0 0-21-15,2-3-35 0,-1 1-31 16,-1 1-42-16,2-1-38 0,-2-1-56 0,0-3-187 0,3 6-424 16,-2-7 187-16</inkml:trace>
  <inkml:trace contextRef="#ctx0" brushRef="#br0" timeOffset="1032.66">839 12956 181 0,'0'0'205'0,"0"0"-14"16,-3-11-16-16,3 11-16 0,0 0-9 0,0 0-6 16,0 0-9-16,0 0-4 0,0 0-7 0,0 0-5 15,35 12-1-15,-23-9-8 0,3 1-5 0,0-1-5 16,1 1-8-16,4-1-6 0,-5 1-11 0,0-1-6 15,-3 0-10-15,3-2-5 0,-5-1-6 0,2 6 2 16,-2-5-12-16,1 2 0 0,-11-3-14 0,19 3-15 16,-19-3-17-16,14 2-14 0,-8 1-17 0,-6-3-19 15,9 6-17-15,-9-6-15 0,0 0-21 0,0 0-31 16,0 0-27-16,0 0-178 0,0 0-373 0,0 0 165 16</inkml:trace>
  <inkml:trace contextRef="#ctx0" brushRef="#br0" timeOffset="1476.96">862 12991 160 0,'-12'1'183'0,"12"-1"-12"0,0 0-15 0,0 0-11 16,-14 1-9-16,14-1-11 0,0 0-8 0,-15 5-7 15,15-5-14-15,-14 5-2 0,7 1-9 0,7-6-2 0,-14 2-10 16,14-2-14-16,-13 8 3 0,13-8-8 15,-9 8-6-15,3-4-3 0,-1 2-1 0,7-6-9 16,-11 8-5-16,11-8 1 0,-6 10-4 0,6-10 0 16,-4 10-2-16,4-10-3 0,-3 8 3 0,3-8-7 0,0 0 2 15,7 16-9-15,-7-16 9 0,12 8-3 0,-4-2-6 16,2-3 0-16,2 1-1 0,-2 3-1 16,7-3 3-16,-2 3-6 0,-2-5 2 0,5-1 2 15,-2 5-4-15,-2-2 2 0,2 1 1 0,-1 1 0 0,-1-4 0 16,-3 3-6-16,-2-3 2 0,-1 2-2 0,2 1 1 15,-10-5-2-15,14 9 1 0,-8-3 2 0,-3 1-5 16,-3-7 3-16,4 13 2 0,-2-6 0 16,-2-7-4-16,-2 15-1 0,2-15 6 0,-6 15 4 0,0-7 2 15,0-1 4-15,6-7 1 0,-13 11 4 0,5-5-1 16,1 1-2-16,-5-4 2 0,3 2-1 0,-1 1-2 16,1-3 1-16,-3-2-6 0,12-1-1 0,-21 4 2 15,13 0-1-15,-2-1-3 0,10-3-2 0,-19 5-11 16,10 0-14-16,-2-5-27 0,11 0-16 0,-15 7-26 15,8-3-28-15,7-4-25 0,-14 3-35 0,14-3-179 16,-10 6-384-16,10-6 170 0</inkml:trace>
  <inkml:trace contextRef="#ctx0" brushRef="#br0" timeOffset="2379.62">956 13704 51 0,'0'0'224'16,"6"-6"-10"-16,-6 6-14 0,0 0-12 0,0 0-18 0,0 0-14 16,0 0-11-16,0 0-7 0,0 0-4 0,0 0-5 15,0 0 0-15,0 0-6 0,0 0-5 16,0 0-10-16,-25 20-10 0,25-20-5 0,-12 11-7 16,0-1-3-16,3-3-4 0,2-1 0 0,-5 2-8 0,0 4-1 15,1-3-3-15,-1 4-8 0,2-2-3 0,0 3-7 16,-2 3-1-16,1-6-3 0,4 2-8 0,1 2-6 15,-2-4 0-15,1 4-2 0,1-2-1 16,3 0-6-16,-3 0 0 0,1 3 3 0,5 0-7 0,-1-5-2 16,1 3 0-16,1 0 1 0,-1-14-3 0,3 17 3 15,2-8-3-15,-5-9-2 0,9 14-1 0,-2-8 6 16,1 3-6-16,-1-5 0 0,7 1-1 0,-5 2-2 16,6-1-4-16,-1-3 0 0,3-3-1 0,-1-1-3 15,-2-1-2-15,1-2-5 0,0 3-2 0,1-2-3 16,-3-2 1-16,2 0-6 0,-1-2 1 0,-1 0 3 15,1-1 0-15,-7 2 2 0,2 0 2 0,-5-2-1 16,1-2 4-16,-5 10-1 0,7-14-3 0,-7 5 5 16,0 9-1-16,0-15 0 0,0 15-2 0,-3-16 2 15,-1 8 0-15,4 8 1 0,-14-11-1 0,7 7 3 16,-3 1-3-16,10 3 4 0,-17 0-4 0,17 0 2 16,-19-5-15-16,7 5-20 0,0 5-33 0,-2-3-37 0,6 3-39 15,-4 1-45-15,3 1-63 0,-3-6-174 16,4 5-467-16,-2 1 207 0</inkml:trace>
</inkml:ink>
</file>

<file path=ppt/ink/ink472.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in"/>
          <inkml:channel name="T" type="integer" max="2.14748E9" units="dev"/>
        </inkml:traceFormat>
        <inkml:channelProperties>
          <inkml:channelProperty channel="X" name="resolution" value="393.73947" units="1/cm"/>
          <inkml:channelProperty channel="Y" name="resolution" value="393.73947" units="1/cm"/>
          <inkml:channelProperty channel="F" name="resolution" value="249.9771" units="1/in"/>
          <inkml:channelProperty channel="T" name="resolution" value="1" units="1/dev"/>
        </inkml:channelProperties>
      </inkml:inkSource>
      <inkml:timestamp xml:id="ts0" timeString="2023-08-11T05:40:36.910"/>
    </inkml:context>
    <inkml:brush xml:id="br0">
      <inkml:brushProperty name="width" value="0.04667" units="cm"/>
      <inkml:brushProperty name="height" value="0.04667" units="cm"/>
      <inkml:brushProperty name="color" value="#ED1C24"/>
      <inkml:brushProperty name="fitToCurve" value="1"/>
    </inkml:brush>
  </inkml:definitions>
  <inkml:trace contextRef="#ctx0" brushRef="#br0">0 37 98 0,'0'0'149'0,"0"0"-3"0,0 0-8 0,6-6-6 0,-6 6-2 16,0 0-8-16,0 0-2 0,0 0-9 0,0 0-1 15,0 0-2-15,0 0-7 0,0 0-5 0,0 0 0 16,0 0-5-16,0 0-4 0,6-8-4 0,-6 8-4 15,0 0-1-15,0 0-5 0,0 0-2 0,0 0-7 16,0 0-1-16,0 0-2 0,0 0 1 0,0 0-3 0,0 0 0 16,0 0-1-16,7-7-1 0,-7 7-5 15,0 0-2-15,0 0-8 0,0 0-1 0,0 0 1 16,0 0-4-16,6-10-1 0,-6 10 4 0,0 0-6 0,0 0 0 16,0 0-1-16,8-6-7 0,-8 6-1 0,0 0-3 15,0 0-2-15,0 0-4 0,0 0 3 16,0 0-4-16,0 0-4 0,0 0-1 0,0 0 2 0,12 19-4 15,-12-19 0-15,0 11 2 0,0-11 2 0,3 13-3 16,0-4 5-16,-3-9 3 0,1 16-7 0,2-8 10 16,-3-8-5-16,3 20 1 0,-3-12 4 0,0-8-4 15,3 19 0-15,-3-10 7 0,0 2-1 0,0-11-5 16,0 20 13-16,-3-6-3 0,3-14-7 0,0 19 3 16,-3-10 0-16,3-9 6 0,-3 21-4 0,2-13 2 0,1 5-2 15,0-13 2-15,-3 18-3 0,0-10 0 16,3-8-1-16,0 20-1 0,-3-7 0 0,3-13-2 15,-3 16-5-15,3-7 7 0,-3 1 8 0,3-10-15 0,-3 21 4 16,1-10 1-16,2-1-3 0,0-10 0 0,-6 20 0 16,6-11 0-16,0-9-6 0,-3 14 7 15,3-14 11-15,3 16-13 0,-3-16 1 0,-3 15 2 0,3-15 0 16,0 13 3-16,0-13-7 0,3 14 2 0,-3-14-1 16,3 14 21-16,-3-14-21 0,3 11 6 0,-3-11 0 15,2 6 2-15,-2-6-11 0,6 11 9 0,-6-11-10 16,0 0 5-16,3 14-5 0,-3-14-1 0,3 9-7 15,-3-9 16-15,0 0-8 0,3 9-7 0,-3-9 1 16,0 0 4-16,0 0-4 0,3 10 4 0,-3-10-10 16,0 0 18-16,0 0-11 0,0 0 1 0,0 0-9 15,0 0-5-15,0 0-11 0,0 0-25 0,0 0-22 16,0 0-17-16,0 0-33 0,0 0-58 0,0 0-47 0,0 0-37 16,0 0-63-16,0 0-262 0,21-17-628 15,-21 17 278-15</inkml:trace>
</inkml:ink>
</file>

<file path=ppt/ink/ink473.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in"/>
          <inkml:channel name="T" type="integer" max="2.14748E9" units="dev"/>
        </inkml:traceFormat>
        <inkml:channelProperties>
          <inkml:channelProperty channel="X" name="resolution" value="393.73947" units="1/cm"/>
          <inkml:channelProperty channel="Y" name="resolution" value="393.73947" units="1/cm"/>
          <inkml:channelProperty channel="F" name="resolution" value="249.9771" units="1/in"/>
          <inkml:channelProperty channel="T" name="resolution" value="1" units="1/dev"/>
        </inkml:channelProperties>
      </inkml:inkSource>
      <inkml:timestamp xml:id="ts0" timeString="2023-08-11T05:40:43.032"/>
    </inkml:context>
    <inkml:brush xml:id="br0">
      <inkml:brushProperty name="width" value="0.04667" units="cm"/>
      <inkml:brushProperty name="height" value="0.04667" units="cm"/>
      <inkml:brushProperty name="color" value="#ED1C24"/>
      <inkml:brushProperty name="fitToCurve" value="1"/>
    </inkml:brush>
    <inkml:brush xml:id="br1">
      <inkml:brushProperty name="width" value="0.04667" units="cm"/>
      <inkml:brushProperty name="height" value="0.04667" units="cm"/>
      <inkml:brushProperty name="color" value="#3165BB"/>
      <inkml:brushProperty name="fitToCurve" value="1"/>
    </inkml:brush>
  </inkml:definitions>
  <inkml:trace contextRef="#ctx0" brushRef="#br0">2746 1401 194 0,'0'0'203'0,"15"-7"-13"0,-8 5-9 0,7 0-15 15,-14 2-11-15,24-2-14 0,-10-2-6 0,0 4-5 16,-1-4-12-16,2 4-1 0,2-1-12 0,-2-2-6 16,-1-3-6-16,3 6-7 0,-2-2-7 0,-2 0-6 15,-13 2-4-15,26-2-8 0,-18 1-5 0,4-3 0 16,-12 4-10-16,18-3-2 0,-18 3-5 0,11-2-4 15,-11 2-6-15,12-1 0 0,-12 1-3 0,12-4-5 16,-12 4-1-16,0 0-1 0,0 0-1 0,15 0-5 16,-15 0 2-16,0 0-4 0,0 0-2 0,0 0-8 15,10 4-16-15,-10-4-16 0,0 0-13 0,0 0-16 16,0 0-19-16,0 0-23 0,0 0-24 0,0 0-28 16,0 0-26-16,0 0-169 0,0 0-378 0,0 0 168 15</inkml:trace>
  <inkml:trace contextRef="#ctx0" brushRef="#br0" timeOffset="584.52">2741 1364 163 0,'-15'6'200'0,"5"0"-17"0,10-6-11 0,-13 7-18 16,5-6-7-16,-1 2-6 0,2 2-13 0,7-5-6 15,-17 9-14-15,10-7-5 0,-1 3-9 0,8-5-8 16,-13 8-9-16,6-5-5 0,7-3-8 0,-12 8-7 16,12-8-3-16,-8 7-7 0,8-7-4 0,-6 8-2 15,6-8-9-15,0 0 1 0,-10 10-5 0,10-10-9 16,0 0 7-16,-5 8-4 0,5-8-3 0,0 0-2 16,2 14 3-16,-2-14-1 0,0 0 1 0,0 0 2 15,12 15-1-15,-12-15-2 0,15 2 2 0,-8 3 0 16,4-3-6-16,2 2 4 0,-4-1-2 0,4 2-4 15,-1-1 0-15,-3-2-1 0,8 2 1 0,-4-2-2 16,-3 2-1-16,7-1-3 0,-7 2 1 0,2-1-3 16,0-2-1-16,3 3 4 0,-3-2-4 0,0 0-2 15,-5 1 3-15,2-1-4 0,-9-3 4 0,17 7-4 16,-10-3 1-16,1 2-1 0,-8-6 1 0,9 2-4 16,-9-2 3-16,9 7-2 0,-9-7 3 0,7 6-4 15,-7-6-1-15,6 9 2 0,-6-9 1 0,4 4 0 16,-4-4-2-16,0 0 2 0,12 11 1 0,-12-11 2 15,5 10-1-15,-5-10-2 0,6 10 2 0,-6-10-3 16,3 11 2-16,-3-11 1 0,3 12 1 0,-3-12-3 16,1 13 7-16,-1-13 2 0,2 13-1 0,-2-13 4 0,-3 12-4 15,3-12 1-15,1 13 4 0,-1-13-3 16,-1 15 6-16,1-15 2 0,-5 7 5 0,5-7 3 16,-6 9 5-16,0-3 3 0,6-6-1 0,-9 9-2 15,9-9 0-15,-17 3-1 0,8 0-2 0,-8-2-3 0,2 1-1 16,2-2-3-16,-2-2-2 0,-1 1-1 0,-1-2-6 15,-1 0 2-15,-1-1 0 0,-1-1-8 16,1-1-15-16,3 3-23 0,-2-3-23 0,3 2-31 0,-3 1-29 16,-1-5-44-16,8 1-40 0,-2 4-247 0,-1-1-483 15,2 1 214-15</inkml:trace>
  <inkml:trace contextRef="#ctx0" brushRef="#br0" timeOffset="-1320.79">483 766 156 0,'0'0'189'0,"0"0"-16"16,0 0-12-16,8-7-12 0,-8 7-4 0,0 0-9 0,6-9-8 15,-6 9-8-15,0 0-5 0,0 0-8 0,7-5-8 16,-7 5-4-16,0 0 1 0,0 0-9 0,0 0-7 16,3-10-3-16,-3 10-4 0,0 0-1 0,0 0-3 15,0 0-3-15,9-8-4 0,-9 8-1 0,0 0-5 16,0 0-4-16,0 0-1 0,0 0-4 0,0 0-4 16,5-8-5-16,-5 8 0 0,0 0-10 0,0 0-3 0,0 0-5 15,0 0-2-15,0 0-2 0,0 0-4 16,0 0-1-16,0 0-3 0,0 0 3 0,0 0-2 15,0 0-7-15,-11 39-2 0,7-35 4 0,-1 6 3 0,5-10 0 16,-7 21 7-16,4-9-3 0,-2-2 0 16,2 0 3-16,-1 0-6 0,-1-2 6 0,5-8-6 15,-2 17-2-15,0-11 3 0,2-6 1 0,-6 12 1 16,6-12-2-16,-3 17-3 0,3-17 3 0,0 0-4 0,-1 11 3 16,1-11 1-16,0 0-5 0,1 12 5 0,-1-12 1 15,0 0-4-15,9 8 5 0,-9-8-6 16,9 2 5-16,-9-2-1 0,12 5-4 0,-12-5 0 0,15 0 1 15,-5 2-3-15,-10-2 1 0,23 0-2 0,-11 0 2 16,-3 2-1-16,7-2 0 0,-7 2 0 0,6-4-1 16,1 5 1-16,-1-4-3 0,-15 1 3 0,22 1-1 15,-8-2-1-15,-2 2-3 0,-2 3-2 0,1-4-5 16,1 2-4-16,-12-2-3 0,19 4-8 0,-12-4 0 16,-7 0-8-16,15 0-4 0,-15 0-5 0,12 0-1 15,-12 0-5-15,0 0-5 0,12 4-1 0,-12-4-8 16,0 0-17-16,0 0-14 0,0 0-25 0,14-4-13 15,-14 4-15-15,0 0-13 0,4-11-22 0,-4 11-143 16,0 0-351-16,-6-19 156 0</inkml:trace>
  <inkml:trace contextRef="#ctx0" brushRef="#br0" timeOffset="-1084.81">812 738 173 0,'0'0'186'0,"0"0"-14"0,0 0-5 16,0 0-7-16,0 0 1 0,0 0-3 0,-17 35-4 0,7-21-12 15,4 0-5-15,-3 3-13 0,-2 5-10 0,4-6-6 16,-2 1-14-16,1 5-6 0,0-9-6 16,-1 12-9-16,1-8-6 0,1 3-3 0,-5 2-9 15,1-3-6-15,7-2-1 0,-5 0-10 0,0 1-33 0,0-4-30 16,0-1-31-16,0 4-43 0,-3-6-53 0,5 3-230 15,1-4-412-15,-6 1 182 0</inkml:trace>
  <inkml:trace contextRef="#ctx0" brushRef="#br1" timeOffset="209960.15">576 1633 108 0,'0'0'129'0,"0"0"-9"16,0 0 6-16,0 0-12 0,0 0-13 0,0 0-1 0,0 0-3 15,-6-14-6-15,6 14-3 0,0 0 5 0,0 0-6 16,0 0 1-16,-5-11-2 0,5 11-3 0,0 0-4 15,0 0 0-15,0 0-10 0,0 0-2 0,0 0-6 16,0 0-2-16,0 0-8 0,0 0-3 0,0 0-9 16,0 0 1-16,0 0-6 0,0 0-1 0,0 0-1 15,0 0 2-15,0 0-4 0,0 0 0 0,18-5-5 16,-18 5 3-16,0 0-2 0,20 4-4 0,-20-4-1 16,0 0 2-16,24 3-1 0,-14-2-1 0,-1 5 0 15,7-6 0-15,-1 1-2 0,0 0-3 0,3 1 0 16,-1-1-3-16,2 3-1 0,0-4 1 0,1 2-4 15,1-1 6-15,4 1-7 0,0 1 0 0,-5-2-2 16,1-1 1-16,-1 0-2 0,6 5 5 0,-7-5-3 16,1 0-3-16,-4 0 4 0,3 0-1 0,-2 0-2 15,-2 2 3-15,-6 0-5 0,-9-2 4 0,22 0-3 16,-22 0 2-16,15 0-2 0,-15 0-1 0,12 0 2 16,-12 0 0-16,9 1-1 0,-9-1 0 0,0 0-2 0,0 0 2 15,15 0-1-15,-15 0 1 0,0 0-2 16,0 0-1-16,0 0-2 0,10 1 5 0,-10-1-3 15,0 0-2-15,0 0-4 0,0 0-11 0,0 0-19 0,0 0-18 16,12 4-11-16,-12-4-18 0,0 0-18 16,3 7-25-16,-3-7-35 0,6 7-47 0,-6-7-117 15,0 0-350-15,0 0 156 0</inkml:trace>
</inkml:ink>
</file>

<file path=ppt/ink/ink474.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in"/>
          <inkml:channel name="T" type="integer" max="2.14748E9" units="dev"/>
        </inkml:traceFormat>
        <inkml:channelProperties>
          <inkml:channelProperty channel="X" name="resolution" value="393.73947" units="1/cm"/>
          <inkml:channelProperty channel="Y" name="resolution" value="393.73947" units="1/cm"/>
          <inkml:channelProperty channel="F" name="resolution" value="249.9771" units="1/in"/>
          <inkml:channelProperty channel="T" name="resolution" value="1" units="1/dev"/>
        </inkml:channelProperties>
      </inkml:inkSource>
      <inkml:timestamp xml:id="ts0" timeString="2023-08-11T05:35:56.953"/>
    </inkml:context>
    <inkml:brush xml:id="br0">
      <inkml:brushProperty name="width" value="0.04667" units="cm"/>
      <inkml:brushProperty name="height" value="0.04667" units="cm"/>
      <inkml:brushProperty name="color" value="#3165BB"/>
      <inkml:brushProperty name="fitToCurve" value="1"/>
    </inkml:brush>
  </inkml:definitions>
  <inkml:trace contextRef="#ctx0" brushRef="#br0">14425 449 47 0,'-20'1'193'0,"20"-1"-11"0,-24 0-16 0,15 3-14 16,9-3-9-16,-20 3-16 0,8 1-12 0,3-3-12 15,-2 5-17-15,11-6 0 0,-15 10-11 0,8-7-4 16,1 4-4-16,6-7-5 0,-8 11-9 0,5-3 1 16,3-8-4-16,-1 13-3 0,1-13-6 0,1 15-1 15,-1-15-6-15,8 11-3 0,-2-3 0 0,0-1-4 16,1-1-5-16,2 1 1 0,2 0-3 0,2-1 3 16,1 5-6-16,-3-4-8 0,4 4 7 0,2-2-2 15,-1 1 0-15,1-2-6 0,-2 4 2 0,-2-1-2 0,2 0 2 16,-2-3-1-16,1 3 2 0,-1-1-5 15,1 0 2-15,-4 1-1 0,3 0 3 0,-1 2 1 16,-1-3-3-16,-2 3 1 0,0-2-2 0,-3 4 5 0,0-5 3 16,-3 1-4-16,0 3 3 0,-2-1-5 15,-1 1 4-15,-1 0 5 0,-4-1 5 0,-1-1-2 16,0-2 0-16,-1 1-3 0,-2-1-1 0,-5 3-2 0,4-5 1 16,-4 1 1-16,3 0-2 0,-4-2-4 0,0 2-7 15,0-3-2-15,-2 1-16 0,1-1-17 0,0 1-21 16,-1-1-17-16,1-1-30 0,2-2-10 0,1 3-24 15,2-2-33-15,-3-3-161 0,14-1-355 0,-15 4 157 16</inkml:trace>
  <inkml:trace contextRef="#ctx0" brushRef="#br0" timeOffset="-397.94">14372 442 152 0,'0'0'201'0,"0"0"-18"0,0 0-13 16,29-10-18-16,-29 10-10 0,0 0-16 0,25 4-11 16,-25-4-13-16,21 0-7 0,-9 0-12 0,0 2-7 15,-12-2-8-15,22 1-4 0,-11-2-9 0,-11 1-6 16,22 1-5-16,-12-1-4 0,-10 0-6 0,15 0-12 16,-15 0-19-16,14 3-13 0,-14-3-22 0,12 1-22 15,-12-1-19-15,0 0-20 0,15-1-50 0,-15 1-120 16,0 0-282-16,9-6 124 0</inkml:trace>
</inkml:ink>
</file>

<file path=ppt/ink/ink475.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in"/>
          <inkml:channel name="T" type="integer" max="2.14748E9" units="dev"/>
        </inkml:traceFormat>
        <inkml:channelProperties>
          <inkml:channelProperty channel="X" name="resolution" value="393.73947" units="1/cm"/>
          <inkml:channelProperty channel="Y" name="resolution" value="393.73947" units="1/cm"/>
          <inkml:channelProperty channel="F" name="resolution" value="249.9771" units="1/in"/>
          <inkml:channelProperty channel="T" name="resolution" value="1" units="1/dev"/>
        </inkml:channelProperties>
      </inkml:inkSource>
      <inkml:timestamp xml:id="ts0" timeString="2023-08-11T06:08:46.413"/>
    </inkml:context>
    <inkml:brush xml:id="br0">
      <inkml:brushProperty name="width" value="0.04667" units="cm"/>
      <inkml:brushProperty name="height" value="0.04667" units="cm"/>
      <inkml:brushProperty name="color" value="#ED1C24"/>
      <inkml:brushProperty name="fitToCurve" value="1"/>
    </inkml:brush>
  </inkml:definitions>
  <inkml:trace contextRef="#ctx0" brushRef="#br0">14487 1552 178 0,'0'0'219'0,"0"0"-15"16,0 0-11-16,-16 0-17 0,16 0-11 0,0 0-19 15,0 0-4-15,0 0-12 0,0 0-5 0,-8-5-6 16,8 5-4-16,0 0-6 0,0 0-2 0,0 0-4 15,0 0-7-15,0 0-4 0,0 0-4 0,0 0-12 16,0 0-4-16,0 0-10 0,0 0-6 0,0 0-5 16,0 0-9-16,0 0 2 0,41-7-5 0,-26 6-4 0,10-1-4 15,-6 4-3-15,8-4 1 0,3-1-7 0,0 3 1 16,-2 0-3-16,3 0 1 0,-2 0 1 0,-1 3-7 16,-2-3 3-16,-6 2-1 0,0 0-1 0,-1 2 0 15,-2-4-2-15,-7 2-3 0,0 2-8 0,-10-4 4 16,15 4-3-16,-9-1 3 0,-6-3 2 0,9 7-3 15,-9-7 4-15,3 11 1 0,-3-11 2 0,0 0 0 16,-12 24 0-16,5-17 1 0,-4-1-4 16,2 1-2-16,2 0 1 0,-6 2 5 0,-1-1-6 0,1 1 3 15,2 0-3-15,-1-2-1 0,2 1-1 0,0-3 0 16,1 0 1-16,1 3-1 0,-1-3-1 0,9-5 0 16,-9 9-3-16,9-9 0 0,-9 10 0 0,9-10-1 0,-9 7 3 15,9-7 0-15,0 0-1 0,0 0 5 16,0 0-5-16,0 0 3 0,0 0-3 0,17 11 1 15,-17-11 0-15,21 5 2 0,-9-5-8 0,2 1 7 0,4-1-3 16,-3 1-2-16,0-1 0 0,2 3 0 0,-3-2 2 16,3-1-2-16,-1 0 0 0,-4 2-1 0,2 2 0 15,-5-1 4-15,0-2-2 0,-9-1 2 0,19 4-4 16,-12-2-2-16,4 2 3 0,-5 3 3 0,1 0-3 16,-2 3 1-16,2-3 1 0,-5 3 3 0,2-2 1 15,-1 5 2-15,-3-6 0 0,0-7 5 0,-1 25-2 16,1-15 1-16,-5 1 1 0,2-1 6 0,-4 4-2 15,-4-5 8-15,2 0 2 0,-3 1-5 0,-3-3 5 0,-2 0-1 16,2 0-5-16,-3-3-1 0,0 2-11 16,-6-5 6-16,2 2 0 0,5 0-3 0,-2-2-1 15,1 2 2-15,5-2 6 0,-2-1-9 0,3 0-3 16,12 0-16-16,-21 0-19 0,12 0-23 0,9 0-36 16,0 0-48-16,-18 0-51 0,18 0-59 0,0 0-293 15,0 0-581-15,0 0 257 0</inkml:trace>
  <inkml:trace contextRef="#ctx0" brushRef="#br0" timeOffset="104915.31">14241 2759 45 0,'0'0'180'0,"0"0"-6"0,0 0-10 0,0 0-8 16,0 0-9-16,0 0-9 0,6-21-8 0,-6 21-9 15,0 0-8-15,0 0-6 0,0 0-11 0,0 0-4 16,0 0-7-16,0 0-6 0,0 0-7 0,2-12-12 15,-2 12-8-15,0 0-3 0,10-4-7 0,-10 4-2 16,12-5-3-16,-12 5-3 0,15-4-3 0,-6 4-4 16,7 0-3-16,-1-3 1 0,3 3 0 0,-3 0-2 15,3-3-1-15,0 3 0 0,1 0 3 0,1-1 1 16,0 1 2-16,0 4-3 0,-1-3-3 0,-1-1 0 16,-1 2-3-16,-1-2-6 0,-7 0 2 0,4 4-3 0,-13-4-1 15,20 3-1-15,-10-1-1 0,-5 2-1 0,-5-4-4 16,12 7 1-16,-6-2 0 0,-6-5 1 15,7 11 0-15,-7-11 0 0,4 11-4 0,-5 1 2 0,1-12 0 16,0 14 1-16,0-14-1 0,-3 18-1 0,3-18 6 16,-6 18-6-16,3-12 6 0,3-6-2 0,-6 15 1 15,2-8-4-15,4-7 0 0,-9 13 2 0,3-7 2 16,0-1-1-16,6-5 2 0,-14 11 1 0,7-5-4 16,1 1 1-16,6-7-2 0,-15 7 2 0,7-2 0 15,8-5-4-15,-11 2 1 0,11-2 1 0,-12 6-6 16,12-6 5-16,0 0 2 0,-14 5-3 0,14-5 5 15,0 0-4-15,-6 7 0 0,6-7-2 0,0 0 2 16,0 0-3-16,0 0 7 0,0 0-4 0,0 0 0 0,0 0-1 16,0 0-2-16,0 0-1 0,0 0 3 15,0 0-4-15,0 0 2 0,0 0 1 0,0 0 1 16,27 3-2-16,-27-3 2 0,21 1 2 0,-5 1 3 0,-1-2 0 16,-1 0 0-16,4 0 0 0,-5 0 2 0,-13 0-3 15,21 4 0-15,-9-4-4 0,-3 1 3 16,-9-1-3-16,16 3 3 0,-8-1-3 0,-8-2 2 0,9 6-5 15,-9-6 1-15,13 5 0 0,-13-5-1 0,7 7 0 16,-7-7 2-16,0 0-2 0,6 8 1 0,-6-8-1 16,2 8 3-16,-2-8-4 0,0 0 1 0,4 13-1 15,-4-13 2-15,2 7 0 0,-2-7 0 0,0 0-1 16,-2 17 2-16,2-17-3 0,0 0 6 0,-6 13 2 16,6-13 0-16,-6 8 1 0,3-1 6 0,3-7 5 0,-7 8 3 15,7-8 1-15,-13 9 5 0,2-7-2 16,2 2-3-16,-4 0 0 0,-4 0-1 0,2-4 2 15,-2 1 0-15,3 1 1 0,-2-2 1 0,-2 0-2 16,0 1 4-16,3-1-2 0,0 0 1 0,0-1 1 0,-1 1-4 16,16 0 1-16,-21 0 2 0,8-2-4 0,13 2-3 15,-21 0-1-15,21 0-4 0,-14-1 2 0,14 1-4 16,-13 0 2-16,13 0 0 0,0 0-2 0,-14-3 1 16,14 3-3-16,0 0 4 0,0 0-7 0,0 0 3 15,0 0 3-15,0 0-5 0,0 0 4 0,-13 0-1 16,13 0-6-16,0 0 2 0,0 0 3 0,0 0-6 15,0 0 5-15,0 0-1 0,0 0-6 0,0 0 1 16,0 0 1-16,0 0 1 0,0 0-2 0,0 0-4 16,0 0-3-16,0 0 5 0,0 0 3 0,0 0-7 15,0 0 2-15,0 0 5 0,0 0 0 0,0 0 0 16,0 0-3-16,0 0-4 0,0 0 1 0,0 0 2 16,0 0-2-16,0 0 2 0,0 0-2 0,0 0 3 15,0 0-3-15,0 0 0 0,0 0 1 0,0 0-4 16,0 0 3-16,-8-7-2 0,8 7 9 0,0 0-5 0,0 0 1 15,0 0-3-15,0 0 8 0,0 0-2 0,0 0-4 16,0 0 4-16,0 0-5 0,0 0 4 0,0 0 5 16,0 0 0-16,0 0 4 0,0 0-1 0,0 0 4 15,0 0-3-15,0 0-2 0,0 0 1 0,0 0 0 16,0 0 1-16,0 0-11 0,0 0 5 0,0 0-2 16,0 0 3-16,0 0 0 0,0 0 1 0,0 0-5 15,0 0-4-15,0 0 4 0,0 0-11 0,0 0 11 16,0 0-4-16,0 0 2 0,0 0-4 0,0 0 5 15,0 0-6-15,0 0 6 0,0 0 4 0,0 0-1 16,0 0-5-16,0 0 0 0,0 0 8 0,0 0-10 16,0 0 1-16,0 0 0 0,0 0 1 0,0 0 0 15,0 0 0-15,0 0 3 0,0 0-6 0,0 0 0 0,0 0 0 16,0 0 4-16,0 0-1 0,0 0 2 16,0 0-3-16,0 0-5 0,0 0 8 0,0 0 1 15,0 0-7-15,0 0 4 0,0 0 5 0,0 0-7 0,0 0 4 16,0 0-2-16,0 0 2 0,0 0-3 0,0 0-3 15,0 0 2-15,0 0 0 0,0 0 3 0,0 0-2 16,0 0 0-16,0 0 1 0,0 0 0 0,0 0-2 16,0 0 4-16,0 0-4 0,0 0 0 0,0 0 4 15,0 0-2-15,0 0-1 0,0 0 1 0,0 0-2 16,0 0-3-16,0 0 6 0,0 0-6 0,0 0 14 16,0 0-8-16,0 0-7 0,0 0 2 0,0 0 8 15,0 0-3-15,0 0-3 0,0 0 0 0,0 0-2 0,0 0 0 16,0 0 3-16,0 0 0 0,0 0 0 0,0 0-3 15,0 0 6-15,0 0-5 0,0 0 1 16,0 0-1-16,0 0 3 0,0 0-4 0,0 0-1 0,0 0 4 16,0 0 5-16,0 0-4 0,0 0-4 0,0 0 2 15,0 0 2-15,0 0 0 0,0 0 1 0,0 0-1 16,0 0-1-16,0 0 1 0,0 0-4 0,0 0 5 16,0 0 0-16,0 0 3 0,0 0-9 0,0 0 3 15,0 0 1-15,0 0 0 0,0 0 2 0,0 0 1 16,0 0-3-16,0 0 0 0,0 0-6 0,0 0 9 15,0 0-3-15,0 0 1 0,0 0-5 0,0 0 10 16,0 0-12-16,0 0 2 0,0 0-1 0,0 0 6 16,0 0-4-16,0 0 6 0,0 0-7 0,0 0 5 15,0 0 0-15,0 0-1 0,0 0-4 0,0 0 1 16,0 0 4-16,0 0 4 0,0 0-6 0,0 0 2 16,0 0-1-16,0 0 13 0,0 0-16 0,0 0 2 0,0 0 3 15,0 0 2-15,0 0-5 0,0 0-8 16,0 0 9-16,0 0-1 0,0 0-2 0,0 0 3 0,0 0-2 15,0 0 2-15,0 0-3 0,0 0 2 0,0 0 2 16,0 0 3-16,0 0 3 0,0 0-4 0,0 0 1 16,0 0-7-16,0 0 1 0,0 0 4 0,0 0-10 15,0 0 5-15,0 0 0 0,0 0 5 0,0 0-2 16,0 0 8-16,0 0-12 0,0 0 15 0,0 0-12 16,0 0 2-16,0 0-1 0,0 0-1 0,0 0 1 15,0 0 1-15,0 0 2 0,0 0 0 0,0 0-5 16,0 0 0-16,0 0 3 0,0 0-1 0,0 0 0 15,0 0 1-15,0 0 4 0,0 0-8 0,0 0 1 16,35 7 7-16,-35-7-3 0,0 0-3 0,0 0 4 0,0 0-1 16,0 0-2-16,0 0 2 0,0 0-1 0,0 0-2 15,0 0 5-15,0 0-4 0,0 0 0 16,0 0 5-16,0 0-7 0,0 0 11 0,0 0-7 0,0 0 2 16,0 0 1-16,0 0 0 0,0 0-6 0,0 0 7 15,0 0 1-15,0 0 1 0,0 0-1 0,0 0-1 16,0 0 0-16,0 0 1 0,0 0 5 0,0 0 0 15,0 0-2-15,0 0-8 0,0 0 8 0,0 0 4 16,0 0-6-16,0 0-2 0,0 0 0 0,0 0-4 16,0 0 2-16,0 0 5 0,0 0-1 0,0 0 2 15,0 0-2-15,0 0 10 0,0 0-7 0,0 0-2 16,0 0-7-16,0 0 8 0,0 0 5 0,0 0-1 16,0 0-3-16,0 0 1 0,0 0-4 0,0 0 3 15,0 0-1-15,0 0-1 0,0 0-2 0,0 0 2 16,0 0-3-16,0 0 5 0,0 0-5 0,0 0 2 15,0 0-1-15,0 0 3 0,0 0-1 0,0 0 0 0,0 0-2 16,0 0 2-16,0 0-4 0,0 0 2 0,0 0 0 16,0 0-6-16,0 0-1 0,0 0 8 15,0 0-11-15,0 0 9 0,0 0-1 0,0 0-4 0,0 0 2 16,0 0 4-16,0 0-11 0,0 0 3 0,0 0-1 16,0 0 4-16,0 0 3 0,0 0-2 0,0 0-3 15,0 0 1-15,0 0 0 0,13 0 1 0,-13 0 5 16,0 0-7-16,0 0 1 0,0 0-12 0,0 0 13 15,0 0 3-15,0 0 13 0,0 0-5 16,9 3-16-16,-9-3 2 0,0 0-1 0,0 0 3 0,0 0-5 16,0 0 1-16,0 0-1 0,0 0 1 0,0 0 0 15,0 0 8-15,0 0-2 0,0 0-3 0,0 0 3 16,0 0 1-16,0 0 2 0,0 0 7 0,0 0-6 16,12 3 2-16,-12-3 5 0,0 0 1 0,0 0 2 0,0 0 0 15,0 0 13-15,0 0-17 0,0 0 3 16,0 0-1-16,15-2-2 0,-15 2 4 0,0 0-4 0,0 0-5 15,0 0-6-15,0 0 11 0,0 0-7 0,0 0 3 16,0 0 0-16,13 0-1 0,-13 0-6 0,0 0 7 16,0 0-1-16,0 0-2 0,0 0-9 0,0 0 14 15,0 0-11-15,0 0 0 0,0 0 6 0,0 0-8 16,0 0 5-16,0 0-2 0,12 2 0 0,-12-2 2 16,0 0-15-16,0 0 14 0,0 0-4 0,0 0 14 15,0 0-14-15,0 0-3 0,0 0 5 0,0 0 4 16,0 0-11-16,0 0 5 0,0 0 5 0,0 0-1 0,0 0-4 15,0 0 2-15,0 0-2 0,0 0 3 16,0 0-1-16,0 0 1 0,0 0-2 0,0 0-3 16,0 0 1-16,0 0 6 0,12 1 0 0,-12-1-5 0,0 0 3 15,0 0-3-15,0 0 6 0,0 0-4 0,0 0 1 16,0 0-1-16,0 0-6 0,0 0 4 0,0 0 1 16,0 0-3-16,0 0 2 0,0 0 2 0,0 0 1 15,0 0 0-15,0 0-1 0,0 0 2 0,0 0-6 16,0 0 7-16,0 0-8 0,0 0 5 0,0 0 1 15,0 0 1-15,0 0-8 0,0 0 3 0,0 0 3 16,0 0-2-16,0 0 5 0,0 0 3 0,0 0-6 16,0 0 2-16,0 0 1 0,0 0 3 0,0 0 0 0,0 0-3 15,0 0-3-15,0 0 2 0,0 0-2 0,0 0 4 16,0 0 0-16,0 0-4 0,0 0 3 16,0 0 2-16,0 0 4 0,0 0-7 0,0 0-3 0,0 0 2 15,0 0-2-15,0 0 0 0,0 0-3 0,0 0-3 16,0 0 7-16,0 0 4 0,0 0-11 0,0 0 8 15,0 0-7-15,0 0 6 0,0 0-5 0,0 0 4 16,0 0 1-16,0 0-7 0,0 0 3 0,0 0 4 16,0 0 0-16,0 0 5 0,0 0-5 0,0 0-3 15,0 0 1-15,0 0 4 0,0 0-3 0,0 0 5 16,0 0-6-16,0 0 3 0,0 0-14 0,0 0 15 16,0 0 2-16,0 0-1 0,0 0-8 0,0 0 5 0,0 0 2 15,0 0 3-15,14 3-7 0,-14-3 5 16,0 0 2-16,0 0 3 0,0 0-6 0,0 0-4 15,0 0 5-15,0 0-1 0,7 5-9 0,-7-5 9 0,0 0-2 16,0 0 1-16,0 0 0 0,0 0-3 0,0 0 12 16,0 0-8-16,0 0-6 0,0 0-1 15,0 0 5-15,0 0 3 0,0 0-7 0,0 0 2 0,0 0 5 16,0 0-8-16,0 0 4 0,0 0 0 0,0 0 0 16,0 0 1-16,0 0-6 0,0 0-9 0,0 0-16 15,0 0-18-15,0 0-22 0,0 0-22 0,0 0-19 16,0 0-26-16,0 0-27 0,0 0-34 0,0 0-34 15,0 0-34-15,0 0-81 0,0 0-191 0,0 0-585 16,0 0 259-16</inkml:trace>
  <inkml:trace contextRef="#ctx0" brushRef="#br0" timeOffset="106913.14">16947 3607 55 0,'0'0'177'0,"0"0"-9"0,0 0-6 15,0 0-15-15,7-20-8 0,-7 20-5 0,0 0-12 16,0 0-7-16,0 0-5 0,0 0 2 0,2-12-11 16,-2 12-6-16,0 0-5 0,0 0-4 0,0 0-5 15,-3-14 0-15,3 14 0 0,0 0 0 0,0 0-6 16,0 0-4-16,0 0-3 0,0 0-5 0,0 0-4 0,-5-7-8 15,5 7-6-15,0 0-4 0,0 0-5 16,0 0-2-16,10-10-4 0,-10 10-4 0,0 0-1 16,9-10-2-16,-9 10-2 0,14-1 0 0,-14 1-6 15,13-5-2-15,-13 5 0 0,18-1-2 0,-18 1-1 0,18 0-1 16,-18 0-1-16,18 0-2 0,-18 0-2 16,18 0 2-16,-9 2-1 0,-9-2-2 0,18 1 1 15,-6 2-1-15,-12-3 0 0,16 3 0 0,-6-1 2 0,-10-2-4 16,15 6 1-16,-4-5 3 0,-4 2-2 0,-7-3 0 15,14 6 0-15,-7-2 3 0,-7-4-5 0,14 6 2 16,-14-6 0-16,9 3 1 0,-9-3 1 0,10 5-4 16,-10-5 1-16,9 10 1 0,-9-10-1 0,9 5 0 15,-5-1 1-15,-4-4-1 0,11 9-1 0,-5-6 1 16,-6-3 1-16,7 10 1 0,-7-10-1 0,6 8-2 16,-6-8 1-16,2 12 2 0,-2-12-1 0,4 9 0 15,-4-9 0-15,0 0 1 0,-10 13-2 0,10-13 4 16,-8 11-1-16,8-11 2 0,-12 7-1 0,5-1 0 15,-2-3 1-15,1 2 1 0,-3-1 3 0,11-4-6 0,-21 6 0 16,9-5 1-16,4 2-1 0,-4 0 0 16,12-3-1-16,-19 5-1 0,7-3 0 0,12-2 3 15,-15 2-3-15,15-2 0 0,-13 4 0 0,13-4-1 0,-14 4 2 16,14-4-1-16,0 0-3 0,-10 3 0 16,10-3 1-16,0 0-1 0,0 0 0 0,-9 2-3 15,9-2 3-15,0 0 1 0,0 0 1 0,0 0-4 16,0 0 2-16,0 0 0 0,0 0 1 0,0 0 2 0,0 0-3 15,0 0 3-15,21 13 4 0,-21-13-8 0,12 1 7 16,-12-1-8-16,15 4 2 0,-5-2 3 16,-10-2-4-16,15 4 1 0,-8-1-1 0,4 0-2 0,-11-3 0 15,15 5 5-15,-15-5-2 0,18 0 0 0,-18 0 5 16,15 3-5-16,-9 1-1 0,-6-4 1 0,14 3-1 16,-14-3-3-16,14 3 2 0,-14-3-1 0,12 3 3 15,-6 2-3-15,-6-5 2 0,9 4-1 0,-9-4 2 16,0 0 0-16,10 6 1 0,-10-6-2 0,0 0-2 15,11 6 4-15,-11-6-3 0,0 0 1 0,6 10-1 16,-6-10 2-16,6 4-1 0,-6-4 0 0,5 7 2 16,-5-7-3-16,0 0 3 0,0 0-1 0,5 11 1 15,-5-11 0-15,1 9 2 0,-1-9-2 0,0 0-1 16,2 12 3-16,-2-12 0 0,0 0-3 0,0 14 6 16,0-14-1-16,0 0 1 0,0 0 2 0,-3 11-3 15,3-11 4-15,-5 10 0 0,5-10 1 0,0 0 3 16,-5 10 0-16,5-10 3 0,-6 6 1 0,6-6 1 0,-11 5 2 15,11-5 5-15,-16 5-4 0,7-3-2 0,9-2 1 16,-21 0-1-16,9 3 4 0,0-3-2 0,12 0-1 16,-25 0 3-16,10 3-1 0,0-6 2 0,-2 0-5 15,4 3 1-15,-2-2-2 0,0-3-1 0,2 5-2 16,1-4 4-16,0 1-1 0,12 3-3 0,-21-3-5 16,12 2 3-16,9 1-3 0,-18-7-2 0,8 4-2 15,10 3 3-15,-18-5-3 0,9 0-7 0,0 1-25 16,9 4-27-16,-18-1-42 0,5 0-49 0,2-4-60 15,11 5-98-15,-27-4-186 0,9 1-529 0,-1-4 235 16</inkml:trace>
</inkml:ink>
</file>

<file path=ppt/ink/ink476.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in"/>
          <inkml:channel name="T" type="integer" max="2.14748E9" units="dev"/>
        </inkml:traceFormat>
        <inkml:channelProperties>
          <inkml:channelProperty channel="X" name="resolution" value="393.73947" units="1/cm"/>
          <inkml:channelProperty channel="Y" name="resolution" value="393.73947" units="1/cm"/>
          <inkml:channelProperty channel="F" name="resolution" value="249.9771" units="1/in"/>
          <inkml:channelProperty channel="T" name="resolution" value="1" units="1/dev"/>
        </inkml:channelProperties>
      </inkml:inkSource>
      <inkml:timestamp xml:id="ts0" timeString="2023-08-11T05:52:45.770"/>
    </inkml:context>
    <inkml:brush xml:id="br0">
      <inkml:brushProperty name="width" value="0.04667" units="cm"/>
      <inkml:brushProperty name="height" value="0.04667" units="cm"/>
      <inkml:brushProperty name="color" value="#ED1C24"/>
      <inkml:brushProperty name="fitToCurve" value="1"/>
    </inkml:brush>
  </inkml:definitions>
  <inkml:trace contextRef="#ctx0" brushRef="#br0">2537 682 17 0,'0'0'131'0,"0"0"-5"15,0 0-5-15,0 0-1 0,-15-3 2 0,15 3-6 16,0 0-3-16,0 0 3 0,0 0-7 0,0 0-1 16,0 0 5-16,0 0-6 0,0 0-6 0,0 0 1 15,0 0-4-15,0 0-2 0,0 0-4 0,0 0-6 16,0 0-3-16,0 0-4 0,0 0-8 0,0 0-4 16,0 0-3-16,0 0 2 0,0 0-3 0,0 0-2 0,0 0-5 15,42 6-1-15,-42-6 0 0,18 0-2 0,-9 0-3 16,-9 0-7-16,19 1 1 0,-8 1-3 0,-11-2-5 15,26 1 1-15,-17-1-6 0,2 3 2 16,-11-3-7-16,19 1-1 0,-11 2-5 0,-8-3 0 16,16 1-2-16,-5 2-3 0,-11-3-1 0,14 4-2 0,-14-4-1 15,12 3-3-15,-12-3 0 0,12 3 1 16,-12-3-3-16,0 0 3 0,14 4-4 0,-14-4 3 0,9 3-2 16,-9-3 0-16,12 2-1 0,-12-2 1 0,0 0-4 15,15 2 3-15,-15-2 0 0,10 3-2 0,-10-3 2 16,0 0-1-16,16-3 0 0,-16 3-2 0,0 0 0 15,20-2-4-15,-20 2-8 0,16-5-8 0,-8 1-12 16,-8 4-11-16,15-3-7 0,-10 0-6 0,-5 3-8 16,0 0-11-16,12-5-12 0,-12 5-9 0,5-7-9 15,-5 7-13-15,0 0-13 0,0 0-6 0,0 0-8 16,0 0 0-16,0 0-25 0,-18-13-149 0,18 13-342 16,-18-2 152-16</inkml:trace>
  <inkml:trace contextRef="#ctx0" brushRef="#br0" timeOffset="747.29">2600 657 64 0,'0'0'216'0,"0"0"-4"0,-18 0-11 16,18 0-14-16,0 0-12 0,-14-3-9 0,14 3-16 16,0 0-9-16,-15 3-9 0,15-3-12 0,-10 4-6 15,10-4-14-15,0 0-3 0,-13 3-13 0,13-3-10 16,-8 8-3-16,8-8-5 0,-9 7-5 0,9-7-6 16,-9 7-5-16,9-7-2 0,-7 11-2 0,7-11-4 15,-8 7-7-15,8-7-1 0,-1 12-5 0,1-12-1 16,-5 8-2-16,5-8-4 0,0 0-2 0,-3 11 0 15,3-11-3-15,0 0-1 0,-3 13-7 16,3-13 5-16,0 0-1 0,0 13 2 0,0-13-4 0,0 0 1 16,0 0-4-16,3 11 1 0,-3-11-2 0,6 8 2 15,-6-8-1-15,0 0 1 0,8 8-5 0,-8-8 2 16,7 5 3-16,-7-5-5 0,9 5 1 0,-9-5-1 16,12 2-2-16,-12-2 4 0,12 4-3 0,-12-4-1 15,14 1 1-15,-14-1 0 0,13 3-2 0,-13-3 2 16,13 0-1-16,-13 0 0 0,14 1-1 0,-14-1 1 15,15 0-1-15,-15 0 3 0,16 0-2 0,-16 0-3 16,11 0 0-16,-11 0 2 0,11 2-1 0,-11-2 0 16,9 3-1-16,-9-3 0 0,11 4 2 0,-11-4 0 15,0 0-3-15,15 5 1 0,-15-5-2 0,7 6 1 0,-7-6 0 16,6 5 0-16,-6-5 0 0,6 6-1 0,-6-6 3 16,5 7-2-16,-5-7 1 0,0 0 1 0,9 10-3 15,-9-10 3-15,1 9-2 0,-1-9 2 0,5 10-4 16,-5-10 3-16,4 8 0 0,-4-8 7 0,0 0-9 15,2 12 4-15,-2-12-1 0,0 0-4 0,0 0 6 16,1 12-2-16,-1-12 7 0,0 0-7 0,0 12-1 16,0-12 7-16,0 0-6 0,0 0 3 0,-3 19-2 15,3-19 1-15,-4 7-1 0,4-7 3 0,-2 9 8 16,2-9-1-16,-7 10 6 0,7-10 3 0,-6 10 2 16,6-10-2-16,-11 5 7 0,11-5 5 0,-10 11-5 15,1-10 11-15,9-1 1 0,-15 5 2 0,3-2-3 16,3-2 4-16,9-1 0 0,-25 2 0 0,10-2-4 15,-2-2 0-15,1 2-4 0,-2-1 0 0,-1-2-11 16,-1-1-1-16,4 2 3 0,-2-3-9 0,2 4-1 16,-2-4 0-16,3 2-1 0,-2 1-5 0,2-3-35 15,1 3-23-15,2-4-34 0,0 2-44 0,0 0-57 0,4 0-64 16,-7-2-276-16,8 1-567 0,7 5 251 16</inkml:trace>
</inkml:ink>
</file>

<file path=ppt/ink/ink477.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in"/>
          <inkml:channel name="T" type="integer" max="2.14748E9" units="dev"/>
        </inkml:traceFormat>
        <inkml:channelProperties>
          <inkml:channelProperty channel="X" name="resolution" value="393.73947" units="1/cm"/>
          <inkml:channelProperty channel="Y" name="resolution" value="393.73947" units="1/cm"/>
          <inkml:channelProperty channel="F" name="resolution" value="249.9771" units="1/in"/>
          <inkml:channelProperty channel="T" name="resolution" value="1" units="1/dev"/>
        </inkml:channelProperties>
      </inkml:inkSource>
      <inkml:timestamp xml:id="ts0" timeString="2023-08-11T05:34:07.175"/>
    </inkml:context>
    <inkml:brush xml:id="br0">
      <inkml:brushProperty name="width" value="0.04667" units="cm"/>
      <inkml:brushProperty name="height" value="0.04667" units="cm"/>
      <inkml:brushProperty name="color" value="#ED1C24"/>
      <inkml:brushProperty name="fitToCurve" value="1"/>
    </inkml:brush>
    <inkml:brush xml:id="br1">
      <inkml:brushProperty name="width" value="0.04667" units="cm"/>
      <inkml:brushProperty name="height" value="0.04667" units="cm"/>
      <inkml:brushProperty name="color" value="#3165BB"/>
      <inkml:brushProperty name="fitToCurve" value="1"/>
    </inkml:brush>
  </inkml:definitions>
  <inkml:trace contextRef="#ctx0" brushRef="#br0">3170-659 61 0,'0'0'145'15,"0"0"-8"-15,0 0-6 0,0 0-8 0,2-13-6 16,-2 13-6-16,0 0-5 0,0 0-1 0,0 0-5 15,0 0-4-15,2-10-2 0,-2 10-2 0,0 0-3 0,0 0-2 16,0 0-2-16,0 0 1 0,0 0-10 0,0 0-4 16,0 0-12-16,0 0-6 0,0 0-4 15,0 0-10-15,0 0-4 0,0 0-6 0,0 0-3 16,0 0-3-16,0 0-3 0,0 0 4 0,0 0-3 0,0 0 0 16,-4 34-7-16,6-23 3 0,-2-11 5 0,4 19 2 15,-1-7-3-15,0 3 2 0,-2-2-1 0,4 1 1 16,-4 0-2-16,1 0 2 0,-1-3-4 0,2 2-2 15,-1 2-4-15,-1 0 5 0,2 0-2 16,-1-3-2-16,-1 1-1 0,1-2 2 0,-4 3-3 0,2-1-2 16,2 0-1-16,-4 0 1 0,1-4-3 0,1-9 5 15,0 18-5-15,0-18 0 0,1 21 3 0,-2-13-4 16,1-8-19-16,-2 13-10 0,2-13-16 0,-4 17-19 16,2-10-12-16,2-7-16 0,-3 13-19 0,3-13-27 15,0 0-18-15,5 13-21 0,-5-13-154 0,0 0-350 16,0 0 155-16</inkml:trace>
  <inkml:trace contextRef="#ctx0" brushRef="#br0" timeOffset="623.74">2958-643 171 0,'0'0'172'0,"0"0"-14"0,0 0-3 0,0 0-24 15,0 0-3-15,-6-6-10 0,6 6-9 0,0 0-11 0,0 0-11 16,0 0-6-16,0 0-10 0,0 0-9 0,0 0-7 16,0 0-1-16,0 0-7 0,27-10-3 15,-16 7-4-15,-11 3-5 0,22-3-3 0,-4 3 8 0,-3 0-9 16,4 0 6-16,6-2-6 0,-5 5-8 0,-1-3 2 16,2 2-3-16,-1-2 1 0,0 4-3 0,-3-5-2 15,2 2-1-15,1 3-3 0,-3 1-2 0,0-3-3 16,-1 2 0-16,-1-1-5 0,-1 4 6 0,1-4-2 15,-5 0-5-15,3 1 3 0,-4-1 1 0,0 0 2 16,-9-3-6-16,15 10-1 0,-7-9 1 0,-8-1 1 16,13 5-1-16,-7-2 0 0,-6-3 0 0,13 6-2 15,-13-6 1-15,9 6-3 0,-9-6 4 0,11 8-4 16,-11-8 3-16,9 7 0 0,-9-7 1 0,7 7-3 16,-7-7-2-16,9 8 3 0,-9-8-4 0,8 6-1 15,-8-6 4-15,0 0-4 0,6 11 4 0,-6-11 0 16,0 0-1-16,1 7 2 0,-1-7-2 0,0 0 7 15,0 0-2-15,0 0 2 0,-9 18 1 0,9-18-2 16,-10 8 3-16,2-4 2 0,8-4-1 0,-15 5-8 16,5-2 7-16,10-3-3 0,-16 7 0 0,4-3 1 15,0-1 0-15,3 0-6 0,-3-1 1 0,12-2-9 16,-24 5-11-16,11 1-9 0,2-2-14 0,-1-1-1 16,12-3-18-16,-18 5-23 0,9-4-1 0,9-1-9 15,-10 5-28-15,10-5-13 0,-14 5-134 0,14-5-291 0,-7 5 129 16</inkml:trace>
  <inkml:trace contextRef="#ctx0" brushRef="#br0" timeOffset="1175.33">3547-238 22 0,'0'0'186'0,"0"0"-12"15,0 0-18-15,0 0-14 0,0 0-16 16,0 0-9-16,0 0-3 0,3 12-16 0,-3-12-8 0,0 0-1 16,5 8-12-16,-5-8-1 0,0 0-8 0,7 8-5 15,-7-8-3-15,11 3 1 0,-11-3-7 0,9 5-2 16,-9-5-4-16,12 1 1 0,-12-1-6 0,20 4-3 16,-8-4-3-16,-12 0-4 0,17-2-3 0,-5 0 0 15,0 1-4-15,-12 1-3 0,21-6-3 0,-8-1 1 16,-3 4-5-16,-2-2-2 0,-1 0-2 0,-7 5 2 15,14-11-1-15,-7 7 2 0,-2-3-10 0,-1-3 6 16,-4 10 1-16,6-15-1 0,-1 5 0 0,-5 10-2 0,0-14-1 16,0 3 3-16,0 11-5 0,-5-17 1 15,5 17-5-15,-7-13 4 0,1 8-5 0,6 5-1 16,-15-13 2-16,4 11-4 0,2-2 4 0,0-1 0 16,-4-1-3-16,-3 3-1 0,1 3 2 0,0 0-3 15,1 0 3-15,-1 0 0 0,-1 3-1 0,1 3 2 16,3-2-8-16,-3-3-11 0,2 9-16 0,4-7-3 0,-5 4-11 15,0 0-6-15,5 0-21 0,0-4-10 16,1 3-24-16,8-6-21 0,-9 12-49 0,3-8-94 0,6-4-294 16,0 0 131-16</inkml:trace>
  <inkml:trace contextRef="#ctx0" brushRef="#br0" timeOffset="1844.36">4570-598 126 0,'0'0'232'0,"0"0"-19"0,0 0-15 16,0 0-16-16,0 0-16 0,0 0-14 0,0 0-16 16,0 0-18-16,0 0-10 0,0 0-14 0,0 0-9 15,0 0-3-15,0 0-1 0,0 0 7 0,0 0 6 16,12 35-3-16,-7-26-2 0,-2 1-7 0,0 2-5 16,1 5-3-16,1-4-4 0,-1 2-8 15,-1 1-5-15,-3-1-3 0,3 3-2 0,2 0-10 0,-4-2-2 16,-1-6-2-16,5 6-4 0,-2 0-2 0,0-1-3 15,-3-4-1-15,0 4-3 0,0-4-2 0,1-3-3 16,-1-8 1-16,0 21-1 0,0-12-3 0,0-9-2 16,0 18-1-16,0-10-18 0,0-8-17 0,-1 18-23 15,1-18-25-15,-3 10-20 0,3-10-26 0,-11 10-21 16,11-10-27-16,-4 7-19 0,4-7-225 0,-14 4-440 16,14-4 195-16</inkml:trace>
  <inkml:trace contextRef="#ctx0" brushRef="#br0" timeOffset="2322.37">4502-586 168 0,'0'0'183'0,"0"0"-18"0,1-15-15 0,-1 15-14 16,0 0-15-16,5-15-8 0,-1 11-12 0,-4 4-9 16,0 0-9-16,9-12-4 0,-6 4-11 0,-3 8-7 15,12-8-5-15,-4 5-2 0,-1-2-6 0,-7 5-1 16,16-3 0-16,-8-3 2 0,1 2-6 0,6 2 2 16,-3 1 1-16,0-1-5 0,0 1 3 0,-2 0-4 15,6-2 0-15,-1 0-2 0,0 2-3 0,-1 1-1 16,4 0-4-16,-2 0-1 0,-6 1-3 0,2-1-1 15,-12 0-1-15,21 3-5 0,-9 0 0 0,-1-6-5 16,-11 3-2-16,16 4 1 0,-7-1-1 0,-9-3-4 16,12 5-1-16,-12-5 1 0,13 5-3 0,-8-1 3 15,-5-4-2-15,4 7 0 0,-4-7-2 0,8 7 0 0,-8-7-2 16,3 10 4-16,-3-10 1 0,0 0 0 0,0 14 6 16,0-14 2-16,0 0-1 0,-6 15-1 15,6-15-1-15,-8 11 2 0,2-5-2 0,-3-3 3 16,9-3-3-16,-16 14-2 0,5-7-2 0,-3 0 2 0,-1 0-1 15,3-1-2-15,-3-1-1 0,0 2 0 16,3-1-6-16,-4 1-19 0,1-2-16 0,1 1-16 16,7-2-25-16,-5 2-23 0,4-2-28 0,8-4-28 0,-13 11-43 15,4-5-126-15,9-6-351 0,-6 10 155 0</inkml:trace>
  <inkml:trace contextRef="#ctx0" brushRef="#br0" timeOffset="2892.51">5012-309 132 0,'6'-7'158'16,"-6"7"-10"-16,6-11-11 0,-6 11-10 0,4-7-8 0,-4 7-8 15,9-13-4-15,-9 13-8 0,6-7-7 16,-6 7-6-16,11-14-3 0,-11 14-2 0,6-10-2 16,-6 10-3-16,6-11-7 0,-6 11 2 0,7-7 1 0,-7 7-12 15,0 0 4-15,0-11-5 0,0 11-2 0,0 0-1 16,6-10-1-16,-6 10-6 0,0 0-1 16,0 0-3-16,6-8-1 0,-6 8-4 0,0 0 2 15,0 0-8-15,0 0 0 0,0 0-4 0,0 0-6 0,0 0-2 16,0 0-1-16,0 0-5 0,0 0-3 0,0 0 0 15,0 0 0-15,0 0-6 0,0 0 3 0,0 0-1 16,0 0 0-16,7 25 1 0,-7-25-3 0,0 16 4 16,3-8-1-16,-3 3 1 0,0-11 0 0,3 20-3 15,-1-5 4-15,-2-6-4 0,0 3 2 0,0 1 2 16,0 2 0-16,-2-4-1 0,2 3-5 0,-3-1 0 16,3-13 3-16,0 24-1 0,0-15-1 0,-3 2-15 15,3-11-18-15,-4 16-29 0,2-5-29 0,-2-1-29 16,4-10-45-16,0 13-32 0,0-13-186 0,0 12-408 15,0-12 181-15</inkml:trace>
  <inkml:trace contextRef="#ctx0" brushRef="#br0" timeOffset="4750.13">7010-601 31 0,'0'0'178'0,"2"-15"-5"0,-2 15-10 16,0-11-16-16,0 11-12 0,3-10-8 0,-3 10-11 0,9-12-9 15,-9 12-10-15,3-10-7 0,-3 10 1 0,4-15-6 16,2 10-7-16,-6 5-3 0,6-8-5 0,-6 8-10 15,8-6-5-15,-8 6-5 0,9-7-3 0,-9 7-4 16,10-6-3-16,-10 6-4 0,12-5 2 0,-12 5-3 16,16-2-4-16,-10-2 4 0,-6 4-7 0,20-1 5 15,-7-2-2-15,-13 3 0 0,19-1-3 0,-5 1-2 16,-1 1-4-16,-4 2 1 0,-9-3-4 0,20 4-4 16,-13-3-2-16,5 1-1 0,-12-2-1 0,16 11-2 15,-7-7 2-15,-4 3-5 0,4-1 2 0,-6 1 0 16,4-3-2-16,-7-4-3 0,6 14 3 0,-3-5-3 15,-3-9-4-15,5 15 6 0,-2-9-1 0,-3-6 5 16,0 12-6-16,0-12 1 0,-8 15 2 0,2-8-1 16,6-7 1-16,-13 13-3 0,1-6 4 0,-2-1 6 15,4-5-8-15,-5 6 2 0,2 3-2 0,2-6 0 0,-1-1-8 16,-1 3-10-16,-1-1-18 0,3 1-16 16,-3-5-16-16,7 3-21 0,-5 2-23 0,12-6-25 15,-20 3-20-15,13 1-42 0,7-4-114 0,-12 4-333 16,12-4 148-16</inkml:trace>
  <inkml:trace contextRef="#ctx0" brushRef="#br0" timeOffset="4297.98">7021-544 125 0,'0'0'202'0,"6"-10"-14"0,-6 10-15 16,3-9-5-16,-3 9-5 0,4-8-7 0,-4 8-4 16,0 0-10-16,6-10-5 0,-6 10-5 0,0 0-6 15,3-10-6-15,-3 10-10 0,0 0-4 0,0 0-7 16,0 0-8-16,0 0-9 0,0 0-7 0,0 0-9 15,3-10-10-15,-3 10-2 0,0 0-11 0,0 0-5 16,0 0-2-16,0 0-5 0,0 0-5 0,0 0 0 16,0 0-4-16,0 31-2 0,0-31-15 0,0 20 4 15,5-9 0-15,-5-2-2 0,0 6 2 0,3-6-1 16,0 6-2-16,3-4-3 0,1 5 2 0,-7-4 3 16,3 2-2-16,-3-4-1 0,6 1-1 0,-3-1 3 15,0-2-1-15,0 2-1 0,-3-10-1 0,4 18 2 16,-1-9 0-16,0 0-15 0,-3-9-17 0,0 13-21 15,0-13-15-15,0 17-20 0,0-17-37 0,-3 13-23 16,3-13-5-16,-7 8-36 0,7-8-195 0,-15 6-409 16,15-6 181-16</inkml:trace>
  <inkml:trace contextRef="#ctx0" brushRef="#br0" timeOffset="5434.55">7297-362 73 0,'0'0'194'16,"0"0"-14"-16,0 0-17 0,0 0-10 0,0 0-10 15,0 0-3-15,16-27-12 0,-16 27-13 0,9-5-9 16,-9 5-7-16,6-8-8 0,-6 8-9 0,10-8-6 16,-10 8-6-16,14-5-5 0,-14 5-6 0,12-5-6 15,-12 5-3-15,7-8-7 0,-7 8-5 0,12-3-1 16,-12 3-8-16,0 0 0 0,20-4-4 0,-20 4-1 16,10 2-3-16,-10-2-2 0,13-3-3 0,-13 3-2 15,0 0-1-15,17 1-2 0,-17-1-2 0,12 5-2 16,-12-5 0-16,7 6-2 0,-1 1-3 0,-6-7-2 15,6 10 3-15,-3-3 2 0,2 2-3 0,-5-9 4 16,0 15 0-16,0-15-2 0,0 18 0 0,0-7-2 16,0-11 4-16,0 18-5 0,-5-9 6 0,2 2-3 15,0 2 3-15,-3-5 1 0,-1 6-1 0,4-5-3 0,-6 2 3 16,1 0 1-16,-1-4 0 0,2 1-2 16,1-2-3-16,-4 1 4 0,-2 1 4 0,4 0-1 15,-1-6 0-15,-4 4 0 0,4-1-2 0,9-5 1 0,-17 6 1 16,7-3-1-16,10-3 3 0,-12 4-4 0,12-4 2 15,-13 3-3-15,13-3 6 0,-14 2-2 16,14-2 4-16,0 0 4 0,0 0 0 0,-13 2 0 16,13-2-1-16,0 0-3 0,0 0 1 0,0 0-3 0,0 0 1 15,0 0-3-15,0 0-2 0,0 0-4 0,0 0 1 16,0 0 0-16,0 0-1 0,0 0-2 0,0 0 2 16,0 0-5-16,0 0 1 0,37-11-1 0,-25 11 0 15,1 0 0-15,7 2 0 0,-4 0 0 0,1-1 0 16,2 3-3-16,-4-2-9 0,3 2-10 0,-3-3-2 15,4 1-17-15,-5 2-7 0,-1-2-16 0,2 6-10 16,-8-7-14-16,-7-1-21 0,20 6-13 0,-11-6-20 16,1 1-39-16,-10-1-138 0,20 2-345 0,-10-2 153 15</inkml:trace>
  <inkml:trace contextRef="#ctx0" brushRef="#br0" timeOffset="7483.21">8569-601 60 0,'0'0'191'0,"-6"-11"-9"0,6 11-13 0,0 0-17 16,-3-15-8-16,3 15-15 0,0 0-11 0,-3-10-8 15,3 10-11-15,0 0-4 0,0 0-13 0,-3-12-3 16,3 12-9-16,0 0-4 0,0 0-7 0,0 0-11 15,0 0 2-15,0 0-9 0,6-13-3 0,-6 13-6 16,0 0-3-16,19-2-7 0,-19 2 1 0,17 0-4 16,-17 0 0-16,22 5-3 0,-15-4 0 0,13 1-2 15,-5 2-1-15,1 0-5 0,1 0 1 0,-1 0 2 16,0 3-9-16,-2-2 3 0,2 0 2 0,-7-2-2 16,5 5 1-16,-2-3-1 0,-5-3-2 0,5 5 3 15,-5 0 0-15,-1-2-6 0,3 3 1 0,-9-8 6 0,12 8-5 16,-7-1 0-16,-5-7-2 0,7 9 1 15,-7-9 0-15,3 9-3 0,-3-9 2 0,5 9 2 16,-5-9 0-16,0 0-1 0,-2 15-2 0,2-15 5 16,0 0-1-16,-13 13 0 0,7-9 1 0,6-4 0 0,-20 9-2 15,11-5-4-15,-1-1-15 0,1 1-17 16,-1-2-11-16,-2 3-21 0,1-3-5 0,-1 1-34 16,12-3-24-16,-21 5-43 0,5-4-104 0,7 1-298 0,9-2 131 15</inkml:trace>
  <inkml:trace contextRef="#ctx0" brushRef="#br0" timeOffset="6996.15">8749-581 77 0,'0'0'141'15,"0"0"-33"-15,0 0-8 0,0 0-1 0,0 0-13 16,0 0-18-16,0 0 2 0,0 0-7 0,0 0-3 15,0 0-3-15,0 0-9 0,0 0-15 0,0 0 7 16,0 0-4-16,0 0-13 0,0 0 7 0,0 0 5 16,0 0-2-16,0 0 2 0,0 0-3 0,0 0 6 15,0 0-9-15,0 0-3 0,0 0 0 0,0 0 14 16,0 0 6-16,0 0-1 0,0 0 2 0,0 0 1 16,-16 31-4-16,16-24-2 0,0-7 4 0,-2 21 6 15,-1-12 6-15,3 7-1 0,-3-2-5 0,3 2-1 16,-3-4-2-16,3 3-2 0,-3-1-2 0,3-1-3 15,0 1 2-15,0-1-1 0,0-13-3 0,0 24-3 16,0-14-1-16,0-10-8 0,3 18 1 0,-3-11-1 16,0-7-4-16,0 17-5 0,3-10 2 0,-3-7-4 15,0 12 0-15,0-12 1 0,-3 13-8 0,3-13-2 16,-3 11-13-16,3-11-9 0,-3 13-20 0,3-13-21 16,-7 11-26-16,7-11-18 0,-10 9-19 0,10-9-31 15,-9 8-36-15,9-8-130 0,0 0-339 0,0 0 150 16</inkml:trace>
  <inkml:trace contextRef="#ctx0" brushRef="#br0" timeOffset="8246.48">8939-309 39 0,'0'0'231'0,"0"0"-18"0,0 0-16 16,0 0-13-16,0 0-17 0,0 0-8 0,0 0-13 16,0 0-12-16,6-38-8 0,-6 38-13 0,0 0-14 15,4-10-10-15,-4 10-7 0,8-7-8 0,-8 7-13 16,0 0-4-16,12-5-1 0,-12 5-10 0,13-2-6 16,-13 2 0-16,15-1-7 0,-15 1-1 0,18 0-5 15,-18 0-5-15,15 3-3 0,-15-3-2 0,13 4 0 0,-13-4-3 16,14 3-1-16,-14-3-5 0,10 9 1 0,-10-9-1 15,9 2-4-15,-9-2 3 16,6 10-3-16,-6-10 1 0,0 12 1 0,0-12-1 0,0 13-2 0,0-13 1 16,-6 13 0-16,6-13 2 0,-6 8-1 0,-2 0 2 15,3-2-4-15,-1 1 1 0,-5-3 0 16,5 1 5-16,-4 1-3 0,10-6 0 0,-17 6-2 16,8-2 0-16,-1 0 0 0,10-4-4 0,-12 7-3 0,12-7 8 15,-10 3-1-15,10-3-1 0,0 0-2 0,-9 6 6 16,9-6-6-16,0 0 2 0,0 0 0 0,0 0 4 15,0 0-3-15,0 0 2 0,0 0-4 16,0 0 0-16,0 0-1 0,0 0-1 0,0 0 1 0,0 0 0 16,0 0 1-16,0 0-6 0,0 0 5 0,34-3 1 15,-34 3-3-15,0 0 2 0,19-1 0 0,-19 1-1 16,11 4 0-16,-11-4 2 0,13 2-5 0,-13-2 0 16,0 0 3-16,15 2-1 0,-15-2-4 0,8 3 2 15,-8-3-2-15,0 0 3 0,11 5-2 0,-11-5 0 16,6 6 3-16,-6-6 0 0,5 11 0 0,-5-11 3 15,-3 11-5-15,3-11 3 0,0 0 0 0,-5 18-5 16,5-18 10-16,-9 11-1 0,5-4 4 0,-5 0 3 16,0-1-4-16,-1 1 3 0,-4-1-3 0,-1-1 1 15,2-1-6-15,-4 2 6 0,1-2-3 0,0 0 4 16,-1-2-6-16,-1 4-12 0,2-1-11 0,3-1-28 16,-1-2-26-16,1-1-29 0,1 3-14 0,12-4-30 15,-20 0-55-15,7 0-141 0,13 0-371 0,-12-5 163 16</inkml:trace>
  <inkml:trace contextRef="#ctx0" brushRef="#br0" timeOffset="9506.25">10321-567 20 0,'0'-9'166'0,"0"9"0"16,0 0-9-16,2-12-12 0,-2 12 2 0,0 0-14 15,4-11 0-15,-4 11-6 0,0 0-7 16,0 0-1-16,2-13-9 0,-2 13-3 0,0 0-8 0,0 0-5 16,0 0-2-16,0 0-9 0,0 0-4 0,0 0-4 15,1-10-13-15,-1 10-4 0,0 0-7 0,0 0-8 16,0 0-2-16,0 0-3 0,0 0-5 0,0 0 4 16,0 0-1-16,0 0 2 0,12 31 0 0,-10-25 2 15,2 4 0-15,1 2 2 0,-1 5-4 0,-1-8 1 16,1 7-2-16,2-3 4 0,-1 0-12 0,1 2 2 15,-3-2-4-15,0 2-3 0,0-1-2 0,1 0-2 0,-2 1-2 16,2-2-1-16,-4 0 0 0,2-2-6 16,-2-11 3-16,0 20-2 0,1-12 0 0,-1-8-2 15,0 17-2-15,0-10 3 0,0-7-3 0,0 17 3 16,0-17-6-16,0 13-12 0,0-13-16 0,0 11-11 16,0-11-17-16,0 0-10 0,2 12-15 0,-2-12-17 0,3 11-11 15,-3-11-20-15,0 0-28 0,0 0-28 16,7 6-208-16,-7-6-420 0,0 0 186 0</inkml:trace>
  <inkml:trace contextRef="#ctx0" brushRef="#br0" timeOffset="9945.09">10378-625 73 0,'0'0'160'15,"3"-18"-5"-15,-3 18-4 0,3-9-2 0,-3 9-3 16,0-13-9-16,0 13-6 0,0 0-3 0,4-11-9 16,-4 11-10-16,0 0-8 0,2-15-9 0,-2 15-9 15,0 0-5-15,0 0-12 0,4-7-4 0,-4 7-5 16,0 0-7-16,0 0-6 0,8-7-4 0,-8 7-4 15,0 0-2-15,15 0-1 0,-15 0-6 0,16 7-2 16,-7-3-1-16,0-1 0 0,1 2 0 0,-1 2 2 16,2-2 2-16,1 4-2 0,1-2 2 0,-5 0-3 15,-1 0-1-15,1 3-4 0,2-4 1 0,-1 4-5 16,-3-2 1-16,-3 1-4 0,-3-9-1 0,6 15-1 16,-3-5 0-16,-3-10-1 0,1 15 4 0,-1-15-1 15,-6 15 1-15,6-15 4 0,-12 10-3 0,3-4-3 16,-7 2-2-16,1-5 2 0,-1 3 1 0,-2-5 1 0,0 5-4 15,2-2-3-15,-2-3 1 16,0 3-10-16,4-1-12 0,1 0-21 0,4 0-19 0,9-3-18 16,-16 4-32-16,16-4-24 0,-11 2-17 0,11-2-15 0,0 0-189 15,0 0-378-15,0 0 168 0</inkml:trace>
  <inkml:trace contextRef="#ctx0" brushRef="#br0" timeOffset="10387.22">10619-254 74 0,'0'0'236'0,"0"0"-11"0,0 0-15 16,0 0-9-16,0 0-17 0,0 0-16 0,0 0-16 16,0 0-12-16,0 0-16 0,0 0-16 0,0 0-10 15,0 0-12-15,0 0-8 0,0 0-6 0,0 0-10 16,0 0 0-16,0 0-2 0,-5 20-2 0,6-11-1 15,-1-9-4-15,-1 13-2 0,1-13-5 0,1 15-1 16,0-5-4-16,-1-10-1 0,5 14 6 0,-1-9-7 16,-4-5 0-16,5 13-1 0,-1-7-3 0,4 1 4 15,-8-7-11-15,12 8-2 0,-6-3-3 0,1 0 0 16,-7-5-1-16,15 6-3 0,-7-2-1 0,4-1-9 16,-2-2-17-16,-10-1-17 0,19 6-22 0,-11-6-19 15,-8 0-25-15,16 4-18 0,-16-4-33 0,14-3-26 0,-14 3-25 16,16-8-188-16,-10 5-413 0,-2-3 182 0</inkml:trace>
  <inkml:trace contextRef="#ctx0" brushRef="#br0" timeOffset="10580.39">10861-215 133 0,'0'0'224'0,"0"0"-17"0,0 0-17 15,0 0-19-15,0 0-20 0,0 0-15 0,0 0 1 0,0 0-2 16,0 0-3-16,0 0-8 0,0 0-12 0,-13 28-10 15,10-16-8-15,-6 1-11 0,4-3-4 0,-4 5-9 16,2-2-8-16,-8 7-3 0,7-4-5 0,-8 3-18 16,3 1-26-16,-2 2-24 0,1-2-38 0,-4 2-38 15,5-5-42-15,3-1-51 0,-7-2-156 0,8-1-367 16,2 1 164-16</inkml:trace>
  <inkml:trace contextRef="#ctx0" brushRef="#br0" timeOffset="11750.38">12300-564 25 0,'0'0'231'0,"0"0"-17"0,0 0-17 0,0 0-21 0,0 0-16 16,0 0-20-16,0 0-15 0,0 0-8 0,0 0-3 15,0 0-7-15,0 0 4 0,0 0-6 16,-13 27-8-16,13-27-3 0,-8 18-4 0,7-7-8 15,-5 2-8-15,4-1-5 0,-1 5-9 0,2-2 1 0,-1 3-3 16,-2-2-8-16,1 1-11 0,0-3-6 0,2 1 0 16,-5 2-4-16,0-7-1 0,4 5-3 0,1 0-2 15,-4-4-3-15,4-3 5 0,-4 2-8 0,2 0 1 16,3-10-7-16,-9 19-13 0,5-11-22 0,-5-1-22 16,6 0-21-16,3-7-21 0,-14 12-20 0,4-7-31 15,3 0-18-15,7-5-30 0,-14 5-153 0,14-5-369 16,0 0 163-16</inkml:trace>
  <inkml:trace contextRef="#ctx0" brushRef="#br0" timeOffset="12150.24">12232-586 55 0,'9'-10'179'0,"-5"5"-19"0,-4 5-9 0,14-11-9 15,-12 6-11-15,-2 5-6 0,12-11-5 0,-6 6-12 0,-6 5-4 16,15-8-2-16,-9 2-8 0,-6 6-8 16,17-4-2-16,-10 3-5 0,-7 1 0 0,20-4-3 15,-12 4-8-15,4-2-5 0,-12 2-2 0,20 2-6 16,-11 0-6-16,1 1-6 0,-1 1-2 0,0 2-4 0,0 2-4 15,-2-2-2-15,2 1-4 0,-3 1-3 16,-1 2-4-16,1 0 1 0,-2 1-3 0,2 0 5 16,-1-1-7-16,-2 0 1 0,0 1-4 0,-2-2 5 15,-1-9-6-15,0 22 2 0,0-15 0 0,0-7 3 0,-6 17-3 16,3-10-2-16,-7 0 0 0,2 1 2 0,-4-3-2 16,0 3-2-16,-2-1-5 0,-1-3 3 0,1 1-16 15,-4 0-20-15,2-1-16 0,3 3-28 0,-4-3-17 16,1 0-39-16,-1-2 1 0,10-1-35 0,-2 3-39 15,9-4-106-15,-18 2-332 0,18-2 148 0</inkml:trace>
  <inkml:trace contextRef="#ctx0" brushRef="#br0" timeOffset="12890.15">12684-243 130 0,'0'0'180'0,"0"0"-13"15,-8 4-15-15,8-4-16 0,0 0-3 0,-7 5-12 16,7-5-16-16,0 0-5 0,0 0-8 0,-9 11-3 15,9-11-18-15,-5 6-4 0,5-6-4 0,0 0-7 16,-4 10-12-16,4-10-2 0,-5 10-1 0,5-10-2 16,0 0-5-16,-1 13-2 0,1-13-1 0,0 0-5 15,0 0 1-15,4 18-4 0,-4-18-6 0,6 7 3 16,-3 0-3-16,-3-7 2 0,12 10-2 0,-6-6 3 16,-6-4-3-16,16 8-2 0,-5-6 0 0,-2 6-1 15,7-5 1-15,-7 1-1 0,3-1 3 0,0 1-2 16,-4 2-2-16,1-4 0 0,-9-2 3 0,17 9-8 15,-9-8 1-15,-1 1 1 0,-7-2-3 0,14 10 4 16,-14-10-6-16,7 4 4 0,-1 3-5 0,-6-7 3 0,11 8 0 16,-11-8 0-16,1 6 0 0,-1-6 2 15,2 11 3-15,-2-11 9 0,0 0 0 0,0 0 2 16,-9 18-3-16,1-12 0 0,8-6 2 0,-22 11-3 16,7-8-4-16,0 1-3 0,-3 3-8 0,3 1-18 0,-3-3-19 15,3-1-29-15,0-1-25 0,-1-1-27 16,1 4-17-16,2-6-37 0,-1 2-159 0,4 1-352 0,10-3 156 15</inkml:trace>
  <inkml:trace contextRef="#ctx0" brushRef="#br0" timeOffset="12485.38">12670-275 162 0,'0'0'182'0,"14"-3"-11"0,-14 3-8 0,13 0-11 15,-13 0-11-15,15 3-9 0,-15-3-11 16,19 0-10-16,-7 0-14 0,-12 0-3 0,18 1-13 16,-9-1-12-16,-9 0-3 0,18 4-6 0,-18-4-6 0,16 2-7 15,-10-1-5-15,-6-1-8 0,15 2-12 16,-15-2-22-16,12 4-23 0,-12-4-33 0,11 2-22 0,-11-2-26 16,13 0-41-16,-13 0-122 0,0 0-287 15,0 0 127-15</inkml:trace>
  <inkml:trace contextRef="#ctx0" brushRef="#br0" timeOffset="14784.16">14414-575 137 0,'-5'-10'178'0,"5"10"-8"0,0 0-14 16,-4-13-8-16,4 13-7 0,0 0-7 0,-2-14-13 15,2 14-10-15,0 0-5 0,2-16-11 0,-2 16-5 16,0 0-8-16,3-19-6 0,-2 14-8 0,-1 5-7 15,6-12-6-15,-6 12-8 0,8-11 0 0,-8 11-9 16,11-5-3-16,-3 2 0 0,-8 3-7 0,19-4-2 16,-4 2-2-16,2 0-2 0,-1 0-4 0,5 1-1 15,-3 1-3-15,7 0 1 0,2 0-3 0,-2 0-1 16,2 3 2-16,-3-3-5 0,1 2 4 0,-5-2-5 16,-2 2 0-16,-2-1-1 0,2-1-1 0,-3 3 3 15,1-3-1-15,-5 3-2 0,-1-2 0 0,-1 2-5 16,-9-3 0-16,20 2 3 0,-10 0-3 0,-10-2 1 0,10 5-2 15,-10-5 0-15,12 3-4 0,-12-3-4 16,8 6 4-16,-8-6 1 0,4 7 0 0,-4-7 0 16,0 0 0-16,6 10 0 0,-6-10 4 0,0 0-2 15,-4 14 2-15,4-14 4 0,0 0 3 0,-8 15 9 16,8-15-1-16,-7 11 2 0,7-11-5 0,-11 13 3 16,4-10-3-16,-2 4-3 0,0-3 3 0,-1 3 0 15,-4 0-3-15,2 1 0 0,0-1-2 0,-3-1-8 0,3 0-17 16,1 1-23-16,0-3-24 0,-2 3-25 0,1-4-20 15,1 3-22-15,1-2-35 0,-2 0-149 16,12-4-342-16,-19 1 152 0</inkml:trace>
  <inkml:trace contextRef="#ctx0" brushRef="#br0" timeOffset="14237.94">14496-494 94 0,'0'0'203'0,"0"0"-11"0,7-14-14 16,-7 14-12-16,0 0-3 0,6-11-8 15,-6 11-4-15,0 0-9 0,7-10-9 0,-1 6-4 16,-6 4-2-16,8-11-3 0,-2 5-8 0,-6 6-4 0,12-6-6 15,-12 6-1-15,6-8-7 0,-6 8-2 0,0 0-12 16,7-10-8-16,-7 10-6 0,0 0-5 0,0 0-12 16,0 0-7-16,0 0-5 0,0 0-3 0,0 0-7 15,0 0-4-15,0 0-2 0,14 17-4 0,-14-17-1 16,1 18-2-16,-1-11-2 0,3 4 1 0,-3-11-3 16,2 24 1-16,-2-10-2 0,0-2-2 0,0 2-2 15,1 1 4-15,-1-6-3 0,5 6 0 0,-8-4-3 16,1 2 6-16,1-2-8 0,1-11-1 0,-2 21 3 15,2-12-1-15,0-9-2 0,-3 17 0 0,3-17 2 16,0 16 0-16,3-8-1 0,-3-8-1 0,-3 16-3 16,3-16-10-16,-1 11-9 0,1-11-10 0,-6 11-8 15,6-11-9-15,-9 14-15 0,4-8-10 0,5-6-17 16,-9 11-15-16,0-7-16 0,9-4-19 0,-10 11-12 16,10-11-18-16,-11 5-12 0,11-5-14 0,-7 4-142 15,7-4-362-15,0 0 160 0</inkml:trace>
  <inkml:trace contextRef="#ctx0" brushRef="#br0" timeOffset="15463.29">14958-309 85 0,'0'0'205'15,"1"-11"-11"-15,-1 11-14 0,0 0-10 0,0 0-8 16,0 0-7-16,0 0-12 0,0 0-7 0,0 0-7 16,0 0-11-16,0 0-12 0,0 0-9 0,0 0-13 15,-12-14-4-15,12 14-7 0,0 0-10 0,0 0-8 16,0 0-2-16,0 0-1 0,-32 18-2 0,23-14-2 16,-3 3-1-16,0 3 0 0,3 0-6 0,-3-3-4 15,0 4-3-15,2 0-3 0,2 2-1 0,-2-3-6 16,2 4 2-16,-1-3-2 0,3-2-5 0,3 0-5 0,-3 4 3 15,3-2-3-15,-1 0 3 0,2-1-5 16,2-10 1-16,-1 17-3 0,2-6 5 0,-1-11-8 16,6 19 8-16,0-10-1 0,0-2-1 0,2-1-5 0,1-2 1 15,-2 4 0-15,10-1 1 0,-4-1-4 0,2-4 0 16,-3 0-2-16,3-1 0 0,-3 1-7 0,3 0 3 16,-2-4-1-16,-13 2 0 0,21-3-2 0,-12 4 2 15,-9-1 3-15,15-8-5 0,-8 0 2 0,-1 5-3 16,-6 3 0-16,9-15 3 0,-6 8-1 0,-3 7-1 15,2-16-3-15,-2 16 1 0,-2-15-7 0,2 15-5 16,-6-12-2-16,6 12-8 0,-10-11-8 0,2 7-10 16,8 4-15-16,-13-4-1 0,13 4-9 0,-17-3-12 15,17 3-19-15,-22 7-14 0,13-6-30 0,-3 1-20 16,12-2-173-16,-16 7-366 0,7-3 162 0</inkml:trace>
  <inkml:trace contextRef="#ctx0" brushRef="#br1" timeOffset="-29518.31">7 79 41 0,'0'0'152'0,"-12"2"-11"16,12-2-5-16,0 0-10 0,0 0 1 0,0 0-8 16,0 0 1-16,0 0-5 0,0 0 0 0,-11 4-7 15,11-4-1-15,0 0-5 0,0 0-7 0,0 0-8 16,0 0-4-16,0 0-8 0,0 0-7 0,0 0-5 16,0 0-8-16,0 0-4 0,0 0-4 0,0 0-6 15,0 0-5-15,0 0-5 0,0 0-1 0,0 0-6 16,0 0 0-16,0 0-1 0,50-10 0 0,-32 8-2 15,1 0 2-15,5-1-4 0,4-4-1 0,-1 3 5 16,6-2 1-16,7 2 8 0,0-1-2 0,2 0 0 16,-3-3 0-16,0 3-3 0,-10 3-3 0,1-1 1 15,-3 1-5-15,0 0-3 0,-8-1 0 0,8-1-3 0,-1 2-3 16,-10 1 0-16,2-2 1 0,-3 2-1 16,3 1-3-16,-3 0 0 0,-1-1-1 0,0 1-3 15,-14 0 3-15,22 1-4 0,-11 0-1 0,-1 3-1 0,-1-1-2 16,-9-3 1-16,18 6 2 0,-11-5 1 0,-7-1-2 15,12 4-1-15,-12-4 8 0,14 7-9 16,-8-2 0-16,1 0 1 0,-7-5 0 0,9 10 0 0,-1-3 0 16,-8-7 0-16,10 9-2 0,-4-1 1 0,-6-8 4 15,6 10-4-15,-3-3-2 0,-3-7 2 0,4 11 0 16,-4-11 4-16,3 11-4 0,-3-11 5 0,0 11-2 16,0-11 1-16,0 0-2 0,-6 15 7 0,6-15 3 15,-10 11 3-15,0-7 4 0,1 0 1 0,-5 2 1 16,-2-1 0-16,-1-4-1 0,0 4-2 0,-4 0-5 15,-2 3-1-15,-5-6 2 0,4 3-3 0,-1 0-1 16,-1-2-2-16,4 4 0 0,0-6-1 0,4 2-1 16,-6 4 2-16,4-2-1 0,1-3-4 0,4 4 0 15,0-3-12-15,-1-1-15 0,7 4-19 0,-2-5-18 0,11-1-18 16,-16 7-23-16,10-1-23 0,6-6-38 16,-9 10-46-16,5-5-170 0,4-5-412 0,-6 9 182 15</inkml:trace>
  <inkml:trace contextRef="#ctx0" brushRef="#br1" timeOffset="-30442.98">311 78 132 0,'39'-10'152'0,"-39"10"-9"0,0 0-5 0,0 0-6 15,0 0-10-15,6-10-12 0,-6 10-7 0,0 0-5 16,4-7-4-16,-4 7-2 0,0 0-9 0,0 0-4 15,0 0-4-15,9-7-4 0,-9 7-3 0,0 0 2 16,0 0-6-16,0 0 0 0,0 0-6 0,8-7 0 16,-8 7-1-16,0 0-3 0,0 0 1 0,0 0 2 15,0 0 0-15,0 0-2 0,0 0-1 0,0 0-3 0,0 0-2 16,0 0-5-16,0 0 1 0,0 0-4 16,0 0-4-16,0 0 0 0,0 0 3 0,0 0-6 15,0 0 2-15,0 0-3 0,0 0 2 0,0 0-5 0,0 0-1 16,0 0 2-16,0 0-5 0,0 0-5 0,0 0 0 15,0 0-4-15,0 0-3 0,0 0-3 0,0 0 2 16,0 0-3-16,0 0 1 0,0 0-1 0,0 0 0 16,0 0 4-16,1 27 1 0,-1-27 0 0,0 17 0 15,2-9 0-15,-2-8 1 0,4 21 1 0,-4-8 0 16,2 2 8-16,1 1 0 0,-3-1 2 0,1-1-3 16,-1 1 2-16,2 1 1 0,-2 2-1 0,4 3 5 15,-4-3-7-15,-3 2 2 0,3 1-1 0,-3 0-2 16,2 0 3-16,-2-1-4 0,1-1 1 0,-2 1-6 15,2-2 2-15,1 1-5 0,-4-3 0 0,4 5 5 16,-1-7-7-16,-1 4-1 0,2-1-2 0,-1 1 5 16,-1-1-5-16,3-1 0 0,-1-1 1 0,-1-1-4 15,2 1-3-15,0-4 5 0,0 2 0 0,-1 1-3 0,2-2 0 16,-1-1 5-16,0 1-6 0,0-12 1 16,0 20 2-16,0-9-3 0,0-11 0 0,-1 18 1 0,1-18 0 15,0 17-5-15,-3-8-7 0,3-9-11 16,-2 15-3-16,2-15-10 0,-1 14-14 0,-2-6-12 0,3-8-19 15,-5 13-10-15,5-13-19 0,-9 12-16 16,9-12-19-16,-3 8-23 0,3-8-20 0,-4 9-20 16,4-9-38-16,0 0-155 0,0 0-429 0,0 0 190 0</inkml:trace>
  <inkml:trace contextRef="#ctx0" brushRef="#br1" timeOffset="-28779.54">1082 442 76 0,'0'0'186'16,"0"0"-14"-16,0 0-13 0,0 0-18 0,0 0-5 15,0 0-15-15,0 0-8 0,0 0-12 0,0 0 0 16,0 0 3-16,0 0 1 0,0 0 2 0,0 0 0 15,0 0 1-15,0 0-1 0,40 6-4 0,-40-6-5 16,24 0-2-16,-9-3-6 0,5 3-3 0,-1-3-8 16,6 3 4-16,4-3-7 0,-4-1-5 0,2 1-4 15,1-1 1-15,-1 3-10 0,4-2 4 0,1-2-4 16,-4 2-5-16,3-2-6 0,-1 4-3 0,0-6-4 0,-3 3-7 16,-5 0-2-16,3-1-2 0,-5 4-4 0,-5-3 0 15,-2 3-2-15,2-1-4 0,-4-1-1 0,-11 3-2 16,17-2-2-16,-17 2 3 0,11-2-6 0,-11 2-2 15,0 0-3-15,13-5-1 0,-13 5 0 0,0 0 0 16,0 0-3-16,12 0-3 0,-12 0-10 0,0 0-6 16,0 0-13-16,0 0-13 0,0 0-16 0,0 0-17 15,0 0-15-15,0 0-24 0,0 0-20 0,-22 20-32 16,22-20-24-16,-14 5-48 0,3-1-152 0,11-4-423 16,-20 2 188-16</inkml:trace>
  <inkml:trace contextRef="#ctx0" brushRef="#br1" timeOffset="-28454.95">1188 619 233 0,'13'3'217'16,"-13"-3"-5"-16,21-3-15 0,-4 2-11 0,-2 1-11 0,2-2-10 16,3 1-8-16,1-1-9 0,-2-2-7 0,8 4-7 15,-3-1-11-15,4-2-10 0,-4 1-9 16,-2 2-10-16,2-3-12 0,-6 3-5 0,0-2-8 0,-2 2-10 16,2 2-3-16,-3-4-5 0,0 2-7 0,2 0-5 15,-17 0 0-15,19 0-6 0,-9 2-5 0,-10-2-14 16,18 2-19-16,-18-2-15 0,14 0-20 0,-14 0-22 15,13 1-20-15,-13-1-25 0,12 2-36 0,-12-2-27 16,11 3-52-16,-11-3-135 0,0 0-386 0,16-3 170 16</inkml:trace>
  <inkml:trace contextRef="#ctx0" brushRef="#br1" timeOffset="-27357.41">2547-217 118 0,'0'0'127'0,"0"0"-2"16,0 0-6-16,0 0 0 0,0 0-6 0,0 0-6 16,0 0-6-16,4-9-2 0,-4 9-1 0,0 0-5 15,0 0-3-15,0 0 0 0,0 0-8 0,0 0-5 0,0 0-9 16,0 0-9-16,0 0-5 0,0 0-2 16,0 0-5-16,0 0-4 0,0 0 1 0,0 0-2 0,0 0 2 15,-33 18 0-15,21-9 1 0,2-1-3 16,1 8 3-16,-6-3 4 0,-1 5-5 0,1 2 3 0,0 1-3 15,-2 6-2-15,1 5-6 0,-3 3-2 16,1 1-1-16,1 5-5 0,5 1-2 0,2-1 0 16,0 0-4-16,-1 2 3 0,4 3-5 0,4 1-2 0,3 0-2 15,0-1 1-15,-3-2-3 0,1-1 0 0,2 0 1 16,-1-2-3-16,4-2-4 0,0-4-3 0,0 2-3 16,-2-10-6-16,2 2-10 0,-3-4-3 0,0 1-14 15,2 0-13-15,-4-4-15 0,-2-2-25 0,4-3-26 16,0-3-38-16,0 3-57 0,-2-3-140 0,4-3-374 15,2-1 166-15</inkml:trace>
  <inkml:trace contextRef="#ctx0" brushRef="#br1" timeOffset="-20655.07">2735 143 143 0,'0'0'171'0,"0"0"-5"0,0 0-10 15,0 0-14-15,0 0-10 0,0-15-3 0,0 15-10 16,0 0-1-16,0 0-2 0,-3-11-9 0,3 11 5 16,0 0 1-16,0 0-4 0,0 0-3 0,0 0 0 15,0-13-3-15,0 13-7 0,0 0-4 0,0 0-8 16,1-12-1-16,-1 12-10 0,0 0-5 0,0 0-9 15,2-13-3-15,-2 13-5 0,0 0-7 0,0 0-6 16,4-11 0-16,-4 11-6 0,0 0-4 0,9-7-4 16,-9 7-1-16,12-3-5 0,-12 3-4 0,18-4 3 0,-5 0-2 15,4 2-4-15,-1-2 2 0,0 2-2 16,2-1-2-16,0 1 0 0,3 2-1 0,-5-4-5 16,2 4 2-16,0-1 0 0,-3 1-2 0,0 1-2 0,-4-1-3 15,-11 0-2-15,19 0 2 0,-12 4 0 0,-7-4 4 16,14 7-4-16,-14-7 0 0,9 6 0 15,-5 1-1-15,-4-7 3 0,2 14 0 0,-2-14 1 16,-2 18 1-16,2-18 0 0,-6 23 1 0,-1-12-6 0,-1 1 4 16,-2 0 0-16,-2 0-2 0,5-1 3 0,-2 1-2 15,-2-1 2-15,2-1 1 0,-1 1-5 16,1-4 5-16,1 3-1 0,2-2-3 0,-1-1 8 0,-1-3-6 16,8-4-2-16,-10 13-2 0,4-10 3 0,6-3 0 15,-9 11-3-15,9-11 4 0,-6 4-2 0,6-4-1 16,0 0 1-16,0 0 7 0,-6 10-6 0,6-10 0 15,0 0-2-15,0 0 1 0,0 0 1 0,0 0 2 16,0 0-3-16,0 0 3 0,18 11-3 0,-18-11 1 16,14 2-2-16,-14-2 4 0,13-2 2 0,-13 2-1 15,16 2-1-15,-5-2-3 0,-11 0 1 0,19-2-1 16,-19 2 2-16,20 2-2 0,-11-2 3 0,-9 0-4 16,17-2 2-16,-8 4-3 0,-9-2 1 0,17 0 1 15,-17 0-3-15,13 4-1 0,-13-4 4 0,11 5-3 16,-5-2 1-16,-6-3-1 0,7 11 3 0,-1-9-2 15,-6-2 0-15,4 15 2 0,-2-6-1 0,-2-9 0 16,0 18 0-16,0-18 1 0,-6 24 1 0,3-13 0 0,-3 2-3 16,-1-1 3-16,1 2 4 0,-2-2-4 0,-2 0 2 15,1 0 1-15,-3 1-3 0,0 0 5 0,0-2 2 16,-1 0-2-16,-4-2 0 0,1-1 2 16,1 2 0-16,-2-4 3 0,1 1-3 0,0-2 3 0,2 1 0 15,-4-1 2-15,5-3 4 0,-2 2-6 0,-3-3 1 16,3-6 1-16,15 5 1 0,-25 0-3 0,11 0-2 15,-1 0 1-15,4-2-2 0,11 2 0 0,-20-8-1 16,10 5 3-16,2-2-5 0,8 5 2 0,-16-6-9 16,10 3-15-16,6 3-7 0,-15-10-14 0,15 10-14 15,-10-7-13-15,10 7-16 0,0 0-25 0,-8-7-30 16,8 7-22-16,0 0-39 0,0 0-216 0,0 0-447 16,0 0 199-16</inkml:trace>
  <inkml:trace contextRef="#ctx0" brushRef="#br1" timeOffset="-20186.75">3289 408 91 0,'0'0'162'16,"0"0"-9"-16,0 0-10 0,0 0-13 0,-1 26-10 16,1-26-7-16,-3 16-7 0,6-8-14 0,-3-8-5 0,0 16-6 15,0-16-10-15,0 16-4 0,1-6-3 0,-1-10-7 16,6 14-1-16,-3-7-4 0,2 3 0 0,1-3-6 16,-6-7 3-16,9 11 0 0,1-6 2 15,1-3-6-15,5 3 1 0,-1-5-4 0,0 0-3 0,3-1-6 16,6-3-5-16,2-2-1 0,3-2-1 0,-4 1-5 15,-1-3-3-15,1 3 0 0,-1-6-2 0,0 2 0 16,-8 0 0-16,4-2-2 0,-7 2-3 0,2-6-1 16,-3 3 0-16,1-4-1 0,-5 3-2 0,-4 1 4 15,-1-3 2-15,-3 3 10 0,0-3 0 0,-1 4 4 16,-4-5-3-16,-2 3 4 0,0-1-3 0,-5 5 1 16,-8-3-1-16,1-1 0 0,2 0-1 0,-5 3 1 15,-3 2-7-15,1 6 0 0,-2-1-1 0,0 3-5 16,5 1 0-16,-5 4-4 0,7-1 2 0,0 0-1 15,1 2-9-15,-6 6-12 0,6-4-19 0,3 3-17 16,0-2-15-16,2 4-19 0,-2 0-18 0,3 2-19 0,1-2-31 16,2-1-39-16,4 5-137 0,3-6-353 0,2-9 157 15</inkml:trace>
  <inkml:trace contextRef="#ctx0" brushRef="#br1" timeOffset="-19917.68">3978 439 49 0,'0'16'195'0,"0"-6"-7"15,0 2-9-15,-4 1-14 0,-2 2-4 0,3-2-8 16,-2 4-13-16,-1-1-8 0,1 0-11 0,-4 8-8 15,0-4-14-15,0-4-9 0,0 1-9 0,1 3-4 16,1-5-9-16,-2 2-4 0,0-2-8 0,0 1-5 16,-1-1-26-16,-2 2-22 0,4-6-31 0,-5 3-24 15,1-3-44-15,4-5-21 0,1 3-50 0,-1-4-125 16,8-5-316-16,-12 6 140 0</inkml:trace>
  <inkml:trace contextRef="#ctx0" brushRef="#br1" timeOffset="-19161.08">4378 221 4 0,'7'-10'203'15,"-1"6"-12"-15,0-5-16 0,-6 9-18 16,21-11-16-16,-7 3-8 0,2 3-10 0,1 0-6 0,2-2-7 16,2 6-4-16,6-6-7 0,-8 4-2 0,5-1-4 15,0 2-1-15,-6 0-5 0,1 0-10 16,-1 2-5-16,-5 0-8 0,4 0-10 0,-5 2-5 0,-5 3-6 16,-7-5-2-16,17 7-1 0,-14 0 4 0,-3-7 2 15,0 17 1-15,-3-4 4 0,3-13-3 0,-11 22 3 16,5-12-7-16,-7 5 2 0,4-4 2 0,-3 2-11 15,1-3 0-15,1 2-5 0,0-1-2 16,1-2-3-16,-3 1-2 0,1-5-1 0,2 2-4 0,2-1-2 16,-1 4 1-16,1-6-3 0,7-4-3 0,-11 11-3 15,11-11-3-15,-8 11 1 0,8-11-8 0,-5 8-2 16,5-8-1-16,0 8 0 0,0-8 0 0,0 0 2 16,0 0-3-16,10 14 1 0,-10-14 1 0,14 1-4 15,-14-1 4-15,19 1-3 0,-7-2 0 0,-12 1 0 16,20 1 2-16,-5-1-1 0,-7 0-2 0,-8 0 0 15,21-1 2-15,-21 1 1 0,21 1 0 0,-9-1-4 16,-1 0 1-16,-11 0 1 0,16 5 0 0,-10-3 0 16,-6-2-1-16,13 8 1 0,-4-1 1 0,-6-3 0 0,3 3-3 15,-6-7 2-15,11 18 7 0,-11-7-4 0,3-1 1 16,-3-10 4-16,0 17 0 0,0-2 1 16,0-1 4-16,-6-3 0 0,-2 1 4 0,2 2-1 15,-4-1 0-15,4-1 0 0,-3 2 1 0,-3-1-3 0,-1-3 2 16,-1 1-3-16,1 0 3 0,-4-2 0 0,-5 3-5 15,6-4 3-15,-1 2-1 0,1-3-2 0,1-1-3 16,-2 1 4-16,9-2-9 0,-4-2-7 0,0 2-13 16,3 0-7-16,9-5-10 0,-20 4-13 0,13-3-17 15,7-1-20-15,0 0-24 0,0 0-36 0,-20-9-37 16,20 9-214-16,0-10-432 0,0 10 191 0</inkml:trace>
  <inkml:trace contextRef="#ctx0" brushRef="#br1" timeOffset="-18821.59">5365 89 220 0,'9'-4'247'0,"3"-3"-13"0,2 2-11 0,2 0-20 15,0 0-13-15,4-1-12 0,-1 4-14 0,4-3-7 16,3-2-10-16,0 1-11 0,-1 1-8 0,2 2-12 0,-5-2-13 16,2-2-10-16,-1 2-8 0,5 1-3 0,-4 2-13 15,1-2-8-15,-10 2-7 0,9-1-1 16,-12 3-3-16,4-4-10 0,-8 4-13 0,-8 0-18 15,19-2-22-15,-19 2-22 0,12-1-27 0,-12 1-24 0,0 0-33 16,0 0-26-16,0 0-33 0,0 0-55 0,0 0-134 16,0 0-397-16,-45 10 176 0</inkml:trace>
  <inkml:trace contextRef="#ctx0" brushRef="#br1" timeOffset="-18357.33">5371 141 193 0,'-10'2'212'15,"1"3"-13"-15,-2-1-16 0,3 2-13 0,-3-2-12 16,11-4-11-16,-15 10-14 0,8-4-11 0,-2 1-12 16,1 0-9-16,2-1-11 0,6-6-11 0,-10 13-3 15,7-5-9-15,3-8-7 0,-3 13-6 0,3-13-4 16,-3 11-4-16,3-11-7 0,3 13 1 0,3-6-6 0,0 1-4 15,1-5-2-15,4 4-1 0,1-1-3 16,-2-2-3-16,8 2 0 0,-2-1-2 0,2-2-6 16,2 1 2-16,-4 2-3 0,6-2-1 0,-5-3 0 15,2 1-3-15,1-2-2 0,-2 0 2 0,-2 0 3 16,0 5-7-16,-5-4 1 0,1-1 3 0,-12 0-3 16,21 0 2-16,-9 0-4 0,-5 5-2 0,-7-5 1 15,18 2 1-15,-11 2 0 0,-7-4-2 0,14 5 0 0,-8-2-4 16,-6-3 6-16,0 0-2 0,12 11-1 0,-8-5 0 15,-4-6 10-15,0 11 5 0,0-11 7 16,3 11 4-16,-3-11 4 0,-6 14 4 0,0-6 3 0,6-8-3 16,-13 13-3-16,5-6 4 0,-4 2-4 0,-1 1-1 15,0-2-1-15,-4-4-2 0,1 3-4 0,1 1-1 16,-2 1-3-16,-2-3-4 0,6 2 1 0,-4 0-3 16,4-1-3-16,-4 0-20 0,8-5-20 0,-4 7-24 15,4-4-26-15,-1-1-23 0,4 2-31 0,6-6-23 16,-12 11-26-16,12-11-48 0,0 0-136 0,0 0-397 15,0 0 176-15</inkml:trace>
  <inkml:trace contextRef="#ctx0" brushRef="#br1" timeOffset="-18149.73">6084 470 268 0,'14'3'261'15,"-5"0"-18"-15,-2 2-25 0,-7-5-19 0,9 8-12 16,-9-8-15-16,6 15-16 0,-6-8-10 0,0-7-19 0,1 19-10 16,-5-7-10-16,1 6-9 0,-6-4-9 0,-1 7-11 15,-4-1-20-15,-1-2-32 0,2 0-39 16,-11 0-40-16,5 2-38 0,2-3-43 0,-2-1-54 0,-2-3-158 16,4-2-373-16,4-2 165 0</inkml:trace>
  <inkml:trace contextRef="#ctx0" brushRef="#br1" timeOffset="-15113.66">6700 177 19 0,'0'0'121'15,"3"-19"11"-15,-3 19-13 0,0 0-4 0,0 0-12 0,0 0-3 16,6-13-7-16,-6 13-11 0,0 0-5 0,0 0 3 15,5-9-3-15,-5 9-3 0,0 0-6 16,6-6 1-16,-6 6-3 0,0 0 5 0,0 0-4 0,5-11-7 16,-5 11 3-16,0 0 3 0,8-7-7 0,-8 7 0 15,0 0-2-15,0 0-5 0,6-7-7 0,-6 7-2 16,0 0-5-16,0 0-4 0,0 0 7 0,0 0 2 16,0 0 2-16,0 0 0 0,6 29 1 0,-6-29 0 15,0 20 3-15,0-7 1 0,-3 5 0 0,0 6 2 16,0-1 1-16,-2-1-2 0,2 1-6 0,-3 2-3 15,1-8-2-15,0 7-1 0,-1-3-2 0,0-3-5 16,0 6 2-16,5-7-3 0,-5-3 0 0,0 1-3 16,3-2-1-16,-2 3-5 0,-1-3 2 0,0 1-3 15,3-3 0-15,-1 0-5 0,-2-2 3 0,3 1-2 16,3-10-3-16,-8 14-2 0,5-6 1 0,3-8-18 16,-5 16-14-16,5-10-21 0,0-6-18 0,-6 10-22 15,6-10-24-15,-5 13-20 0,5-13-24 0,0 0-21 16,0 0-33-16,-6 6-181 0,6-6-415 0,0 0 184 0</inkml:trace>
  <inkml:trace contextRef="#ctx0" brushRef="#br1" timeOffset="-14745.16">7192 178 109 0,'11'0'228'0,"-11"0"-15"15,22-4-10-15,-10 2-8 0,-2-1-11 0,7 1-7 16,-4 1-11-16,4 0-11 0,1-3-12 0,-2 4-6 15,0-3-12-15,4-1-9 0,-4 1-12 0,1-1-8 16,2 0-10-16,-6 2-7 0,2-1-11 16,3 1-3-16,-3 0-9 0,-1-2-4 0,2 4-7 0,0-2-4 15,-1-2-3-15,2 3-5 0,-1-1-12 0,0 0-12 16,-5 2-17-16,5-3-13 0,-1 3-17 0,-4-3-14 16,-11 3-12-16,22-1-10 0,-14-1-23 0,-8 2-20 15,0 0-22-15,19 0-15 0,-19 0-14 0,0 0-168 16,0 0-363-16,0 0 161 0</inkml:trace>
  <inkml:trace contextRef="#ctx0" brushRef="#br1" timeOffset="-14260.67">7280 221 54 0,'-16'4'197'0,"10"3"-14"0,6-7-15 16,-14 7-12-16,9-3-10 0,-3 2-9 0,-1-1-10 0,5 4-12 16,-5-5-14-16,9-4-2 0,-11 17-12 0,5-10 1 15,3-1-15-15,3-6-4 0,-10 18-6 0,7-11-12 16,0 0 0-16,3-7-4 0,-3 17-4 0,3-17-5 16,-6 12-4-16,6-12-2 0,3 12-3 0,-3-12-4 15,6 9 4-15,0-4-5 0,-2 1-4 0,5-1 1 16,5 1 0-16,-1-1-4 0,5-1 5 0,-5-1-7 15,4 0 0-15,-1 2-2 0,4-5-5 0,-1 0 3 16,-3 2-5-16,4-1 2 0,-1-1-2 0,-2 2-1 16,-1-4-2-16,-1 4 0 0,-5-2 0 0,4 2 2 15,-5 1-5-15,-9-3 4 0,16 3-1 0,-8-2-1 16,-8-1 1-16,15 6-5 0,-8-2 1 0,-7-4 0 16,12 7 3-16,-8-4 0 0,-4-3-4 0,9 8 5 15,-3-2-2-15,-6-6 3 0,5 12 7 0,-5-12 1 16,3 9 8-16,-3-9-1 0,0 15 0 0,0-15 6 15,0 0-1-15,-8 20 6 0,2-13 1 0,0-1 3 16,-7 2-4-16,0 2-4 0,-2 0-2 0,-2-2-2 16,-2-2-1-16,2 5-3 0,-6-4-1 0,0 3-2 15,-2-2-5-15,11-1-10 0,-5-3-19 0,0 4-15 16,2-1-17-16,-2-5-21 0,2 4-21 0,3-1-19 0,-3 1-21 16,7-2-26-16,1-1-29 0,9-3-152 15,-14 5-366-15,14-5 162 0</inkml:trace>
  <inkml:trace contextRef="#ctx0" brushRef="#br1" timeOffset="-13920.5">7895 500 129 0,'0'0'211'16,"0"0"-2"-16,0 0-10 0,4 19-8 0,-4-19-14 16,-6 19-10-16,-1-6-7 0,1 2-11 0,0-1-4 15,-8 1-10-15,8 1-11 0,-1-1-14 0,-3 1-12 16,1-1-10-16,0 1-7 0,-2-3-8 0,5 5-7 15,-4-1-4-15,1-4-5 0,1 1-5 0,-1-3-7 16,3 3-14-16,-4-2-22 0,4-2-21 0,-1 2-21 16,-2-1-21-16,4 0-31 0,-1-4-24 0,6-7-29 15,-6 10-30-15,6-10-41 0,-3 10-118 0,3-10-354 16,0 0 157-16</inkml:trace>
  <inkml:trace contextRef="#ctx0" brushRef="#br1" timeOffset="-13558.16">8761 162 42 0,'15'-1'270'0,"-15"1"-18"15,17-9-14-15,-7 5-18 0,0 1-18 0,2 1-16 16,2 0-6-16,2-3-18 0,-2 4-15 0,-5 0-11 16,10-3-7-16,-6 4-10 0,4 0-12 0,1-2-4 15,-5-3-12-15,3 3-12 0,1-2-4 0,-4 3-11 16,-1-2-6-16,3 2-7 0,-6-1-3 0,-9 2-6 15,19 0-8-15,-19 0-22 0,17 0-21 0,-17 0-22 16,12 0-27-16,-12 0-19 0,7 2-29 0,-7-2-17 16,0 0-29-16,0 0-24 0,15 1-46 0,-15-1-128 15,0 0-377-15,0 0 168 0</inkml:trace>
  <inkml:trace contextRef="#ctx0" brushRef="#br1" timeOffset="-13079.54">8687 234 25 0,'0'0'214'0,"-8"6"-18"0,8-6-11 16,-9 6-16-16,9-6-12 0,-6 7-11 0,6-7-12 0,-6 10-6 16,6-10-10-16,-10 8-7 0,10-8-8 0,-6 10-11 15,1-2-6-15,5-8-5 0,-6 9-11 16,6-9-10-16,-6 17-4 0,5-10-2 0,1-7-9 15,-1 11-4-15,1-11-4 0,0 0-2 0,0 18-3 0,0-18-2 16,2 13 0-16,-2-13-5 0,6 10 0 16,2-5-5-16,1 1-2 0,1-2 1 0,2 0-5 0,2 2 0 15,-1-2-1-15,-1-1-3 0,7 1-1 0,-5-4-2 16,2 1 3-16,1 1-2 0,-2-2 0 0,-2 2-2 16,0 2-1-16,2 0 1 0,-1-3-4 0,-4 1 0 15,1-1 1-15,-2 3-2 0,-9-4-1 0,19 3 0 16,-19-3 0-16,16 3 0 0,-16-3 4 0,14 5-4 15,-11 0-1-15,-3-5 0 0,12 8 2 0,-9 0-1 16,-3-8 5-16,7 10-1 0,-7-10 2 0,3 15 8 16,0-7 4-16,-3-8 8 0,-3 18 0 0,3-18 3 0,-6 18 2 15,3-8-1-15,-3-1 0 0,-1 1-1 16,2-2 0-16,-2 3-2 0,-4 0-4 0,-2-4 1 16,-3 0-3-16,4 1-1 0,-3-2-1 0,-3 1-2 15,1 2 0-15,4-2-5 0,-2-2 4 0,-1 2-14 0,-1-4-17 16,1 4-14-16,-1-5-20 0,7 1-15 0,1 1-22 15,-4-2-23-15,5 2-22 0,8-4-24 16,0 0-21-16,-18 0-55 0,18 0-119 0,0 0-377 0,0 0 168 16</inkml:trace>
  <inkml:trace contextRef="#ctx0" brushRef="#br1" timeOffset="-12839.23">9429 626 225 0,'9'7'249'16,"-9"-7"-20"-16,8 11-14 0,-7-5-11 0,-1-6-13 16,5 11-13-16,-5-11-9 0,0 19-21 0,0-19-10 15,-6 20-6-15,1-9-22 0,-1 2-5 0,-3 1-11 16,-3 2-8-16,-2 3-17 0,-9-2-34 0,2 4-43 15,-3-1-55-15,-7 2-53 0,9-4-59 0,-4-1-195 16,0-3-399-16,-1-4 177 0</inkml:trace>
  <inkml:trace contextRef="#ctx0" brushRef="#br1" timeOffset="-9769.57">10123 235 15 0,'6'-6'165'0,"-6"6"-9"0,9-6-9 0,-9 6-12 15,6-9-10-15,-6 9-10 0,4-10-7 0,-4 10-8 0,3-10-6 16,-3 10-5-16,6-5-3 0,-6 5-8 0,0 0 0 15,8-12-7-15,-8 12-5 0,4-10-6 0,-4 10 0 16,0 0-4-16,0 0 4 0,6-12-2 0,-6 12-1 16,0 0-3-16,0 0-2 0,6-4-3 0,-6 4-4 15,0 0-4-15,0 0-10 0,0 0-5 0,0 0-3 16,0 0-3-16,0 0-3 0,0 0-1 0,0 0 4 16,0 0 13-16,0 0 2 0,-4 43 4 0,2-30-3 15,-1 1 0-15,3 4 2 0,-1-3-2 0,-1 2 2 16,2 1-1-16,0-2-5 0,0 7-3 0,-1-5 1 0,1 0-7 15,1-1-3-15,-1-3 3 0,0 1-3 16,0-1 7-16,2 1-12 0,-1-2 2 0,-1 4-3 16,0-3-1-16,0-1 2 0,3-1-5 0,-3-1-13 15,2 0-20-15,2-2-18 0,-4 3-18 0,0-12-21 16,3 18-16-16,-3-7-20 0,4-4-25 0,-1 4-16 0,-3-11-22 16,11 10-170-16,-11-10-379 0,10 5 168 15</inkml:trace>
  <inkml:trace contextRef="#ctx0" brushRef="#br1" timeOffset="-9352.65">10493 401 61 0,'7'-6'192'15,"-7"6"-17"-15,0 0-8 0,0 0-14 0,0 0-6 0,20 8-14 16,-16-1-4-16,5-1-5 0,-3 4-9 0,1-2-11 15,4 3-4-15,1 1-8 0,0-3-5 0,1 4-8 16,2-3-6-16,1 1-4 0,-1 0-5 0,-1-3-8 16,1 2-5-16,1-3-2 0,1 0-6 0,-3-1-1 15,3-4-9-15,-2 3-1 0,3-1-2 0,-5-2-5 16,2-3-4-16,0 1 2 0,3-1-2 0,1-3-3 16,-4-1-2-16,1 0-1 0,-1-3-1 0,2 0-2 15,-1-1-3-15,-2 0 0 0,-2-2-2 0,1-1 4 16,-3-1-3-16,2 0-4 0,-4-3-2 0,-1-3-3 15,-1 2 0-15,0 1 0 0,-6 0-2 0,2-6 1 16,-4 5 0-16,1-1-3 0,-5 0 2 0,-2 3-4 0,-5-3 5 16,-1 5 0-16,-5-3 0 0,-2 5-3 15,3-2 3-15,-4 4-2 0,4 4-2 0,-1 1 5 16,-2 1-3-16,-5-1 1 0,4 3 0 0,0 1 1 0,4-2-2 16,0 5-1-16,0 2-4 0,2 4-12 0,-2-5-14 15,0 6-11-15,3 0-14 0,0 1-11 0,3 0-17 16,0 1-13-16,5 1-27 0,1-2-27 0,-2 2-151 15,5-2-330-15,0 3 146 0</inkml:trace>
  <inkml:trace contextRef="#ctx0" brushRef="#br1" timeOffset="-9066.25">11428 501 140 0,'0'0'199'0,"7"7"-4"16,-7-7-17-16,0 0-5 0,-4 17-1 0,-4-6-6 16,1 2-9-16,-5-1-7 0,-1 4-9 0,-2 2-13 15,-3 0-13-15,0 0-11 0,0 1-8 0,-4 2-9 16,5-3-9-16,-4 3-9 0,3-7-7 0,-3 4-4 0,2-1-9 15,6-4-18-15,-1 0-21 16,2-1-22-16,-3-1-23 0,2-3-30 0,3 3-30 0,4-6-32 16,-2 1-31-16,8-6-187 0,-7 5-373 0,7-5 165 15</inkml:trace>
  <inkml:trace contextRef="#ctx0" brushRef="#br1" timeOffset="-8311.8">11981 229 195 0,'6'-6'197'0,"-6"6"-18"15,8-12-10-15,-1 5-12 0,0 0-7 0,5-3-14 16,2 2-11-16,-1-1-12 0,-1 5-11 0,3-3-6 16,1 0-2-16,-1-2-5 0,2 4-9 0,1-3-1 15,0 2-11-15,-5 3 0 0,2-2-9 0,-5 2-6 16,-10 3-8-16,23 0-3 0,-11 0-7 0,-12 0-3 16,16 3-2-16,-7-2-3 0,-2 5-6 0,1-1-3 15,-2 2-2-15,-3 1 0 0,-3-8 0 0,4 22-1 16,-4-9 3-16,0 1 5 0,-4 2-1 0,1-1 3 0,-2 2-5 15,-4 3 6-15,-1 0-6 0,1-4-1 16,-4 4-2-16,-4-1 1 0,-1 0 0 0,0-2-2 16,-1 1-2-16,4-1-3 0,-4 1 4 0,2-7-1 0,-1 6-5 15,-1-3 2-15,0 3-4 0,-2-4 3 16,4-2 1-16,-3 1-2 0,5-2-1 0,-2-3-1 16,1 3-3-16,2 0 1 0,1-5-1 0,-3 1 5 15,2 0-2-15,5-2-1 0,0 3-4 0,0-4 4 0,9-3-3 16,-15 6 2-16,15-6 0 0,-7 5-1 0,7-5 2 15,0 0-2-15,-11 4 3 0,11-4-1 16,0 0-3-16,0 0 0 0,0 0-2 0,0 0 0 0,0 0-1 16,0 0-1-16,0 0 1 0,0 0 0 0,0 0 0 15,42 0-2-15,-27 0 2 0,5 0 3 16,-1 0-2-16,8-2 0 0,1 0-3 0,-3 2 1 0,5 0 2 16,12 0-1-16,-11-3-2 0,-2 3 2 0,1-2 1 15,-1 2 0-15,-2 0-3 0,-3-1 4 0,1 2-2 16,-5-1-2-16,-2 0 4 0,-2 0-3 0,1 2 0 15,-17-2-14-15,20 0-13 0,-9 0-17 0,-11 0-14 16,18 3-15-16,-12-1-14 0,-6-2-25 0,12 3-23 16,-12-3-24-16,13 5-22 0,-13-5-165 0,0 0-375 15,16-5 166-15</inkml:trace>
  <inkml:trace contextRef="#ctx0" brushRef="#br1" timeOffset="-7886.64">12736 353 30 0,'0'0'248'0,"0"0"-24"0,3-9-23 0,-3 9-25 16,0 0-19-16,0 0-17 0,0 0-13 0,0 0-14 0,0 0-8 16,0 0-11-16,0 0-8 0,4 30-11 15,-4-30-3-15,2 16-9 0,2-7-4 0,-1 0-5 16,6 2-3-16,-4-2-6 0,1-2 0 0,4 5-3 0,3-4-4 15,-2 0-3-15,2-1-4 0,2 0-1 16,-1-1-3-16,2-2-5 0,2-2 1 0,-3 3-4 0,3-3 1 16,-2-1-2-16,4 2-3 0,-3-6 0 0,0 3-2 15,-1-1-1-15,-2-1 3 0,1-2 7 0,-1 2-17 16,0-3 0-16,-2-5 4 0,-2 3-2 0,-1 0-2 16,-3-4 0-16,0 2-2 0,-3 1 0 0,-3 8 0 15,5-23 0-15,-5 10-4 0,0 0-1 0,-6 0 2 16,0 1 1-16,-2-2-2 0,-1-1 0 0,-4 3 2 15,-4 1-4-15,1-3 0 0,-2 4 4 0,0 2 1 16,0 2 2-16,-6-3-2 0,2 4 1 0,3 1 0 16,-1 2-2-16,2 4-2 0,2-4 2 0,-3 4 0 0,1-5 0 15,3 6 3-15,1-2-8 0,-2 5-11 16,7-2-17-16,0 1-16 0,0 1-10 0,3 1-28 16,-1 0-23-16,7-7-39 0,-6 17-55 0,4-11-117 0,2-6-347 15,11 14 153-15</inkml:trace>
  <inkml:trace contextRef="#ctx0" brushRef="#br1" timeOffset="-7613.87">13541 448 3 0,'0'0'259'0,"0"0"-27"0,11 2-23 16,-11-2-19-16,0 0-19 0,3 13-5 0,-3-13-7 16,0 14-11-16,0-14-16 0,-3 23-4 0,-2-9-3 15,-4 2-18-15,2-1-6 0,-4 3-12 16,-1 6-8-16,-1-2-8 0,-4-4-5 0,0 4-3 0,-4-2-8 16,1 3-21-16,1-4-23 0,-3 0-27 0,-2-3-29 15,3 0-35-15,1 1-35 0,7-4-37 0,-2-2-46 16,-1-3-141-16,2-3-364 0,5 0 162 0</inkml:trace>
  <inkml:trace contextRef="#ctx0" brushRef="#br1" timeOffset="-6626.65">14202 302 8 0,'0'0'222'0,"-14"-6"-15"0,14 6-19 16,0 0-11-16,0 0-17 0,0 0-11 0,0 0-13 0,0 0-9 16,9-25-12-16,-9 25-6 0,12-11-8 0,-6 5-7 0,-6 6-8 15,15-12-8-15,-4 4-1 0,-1-3-8 16,3 4-8-16,1-2-1 0,2-4-9 0,-1 6 0 16,3-3-7-16,-2 0-1 0,1 2-7 0,-1 1-1 15,2-2-4-15,-1 2-1 0,0 1-2 0,1-1-3 0,-1 0 6 16,-4 1-5-16,1 2-1 0,2 2-5 0,-7-3-1 15,3 3-2-15,-2 1-2 0,2-2-1 16,-12 3-3-16,20-1-3 0,-20 1-2 0,13 1 0 0,-2 3-1 16,-11-4 4-16,8 9-8 0,-2-2 3 0,-4 3-1 15,2 1 0-15,-4 0 2 0,0 6-2 0,-4 0 6 16,1 1-2-16,-6 4-2 0,2 2 1 0,-2-1 5 16,-5 0-4-16,1-3 0 0,-1 4 0 0,-2-4 1 15,0 1-2-15,-2 0 0 0,-2-3 1 0,4 3 0 16,-4 0 0-16,0-3-1 0,2-3 0 0,-2 2-2 0,4-8 1 15,-4 7 3-15,1-3-3 0,3-2-2 16,2-2 0-16,1-1 1 0,-1-3-1 16,5 0 3-16,-2 1-1 0,2-2-2 0,1 0 0 0,8-4-1 15,-15 7 4-15,15-7-5 0,-10 3 2 0,10-3 2 16,-11 4 0-16,11-4-1 0,0 0 2 0,-9 4-1 0,9-4 6 16,0 0-9-16,0 0 2 0,0 0-3 0,0 0 0 15,0 0-2-15,0 0 2 0,0 0-1 0,0 0-1 16,0 0-1-16,39-10 2 0,-24 9-1 0,-1 1 1 15,0 0 9-15,6 0-11 0,-1 0-1 16,1 0 4-16,0-2-5 0,6 2 4 0,-1 0-2 0,2 2 1 16,-2-4 0-16,-8 4 0 0,4-4 0 0,1 4-1 15,-6-2 2-15,2 0 1 0,-1 1 0 0,-7 1-14 16,2 1-13-16,-12-3-13 0,21 1-18 0,-14 1-16 16,-7-2-18-16,12 4-19 0,-12-4-24 0,0 0-29 15,14 3-36-15,-14-3-158 0,0 0-385 0,0 0 172 16</inkml:trace>
  <inkml:trace contextRef="#ctx0" brushRef="#br1" timeOffset="-6254.72">15243 96 87 0,'0'0'233'16,"15"-4"-12"-16,-15 4-14 0,15-6-9 0,-8 5-11 0,-7 1-14 15,18-4-7-15,-6 4-11 0,-12 0-10 0,27-2-10 16,-12 1-10-16,-3 2-4 0,5-2-9 15,0 1-10-15,2-4-9 0,1 3-10 0,-2 2-4 16,-1-1-10-16,0-1-9 0,2 2-4 0,1-1-8 0,-2 0-3 16,4 0-3-16,-6 0-5 0,2 0-4 0,-1 0-4 15,-1 1-7-15,-4 2-16 0,-3-2-12 0,-9-1-20 16,18-5-16-16,-18 5-15 0,13 0-14 0,-13 0-22 16,0 0-14-16,0 0-40 0,0 0-26 0,0 0-43 15,0 0-140-15,0 0-385 0,0 0 171 0</inkml:trace>
  <inkml:trace contextRef="#ctx0" brushRef="#br1" timeOffset="-5791.75">15298 151 85 0,'-13'7'182'0,"7"-3"-7"0,6-4-15 0,-12 7-8 0,9 1-18 15,3-8-9-15,-8 6-11 16,8-6-8-16,-10 10-12 0,7 0-8 0,3-10-7 0,-5 10-3 16,5-10-9-16,-4 10-5 0,4-10-6 0,0 0-6 15,0 17-6-15,0-17 1 0,6 10-6 0,0-2-5 16,1-3 1-16,2-1-8 0,-1 2 1 16,5-1-4-16,-3 2-4 0,5-1-1 0,0 0-3 0,0 1 0 15,3-2-1-15,-1-1-3 0,-1 2 0 0,-1-3-1 16,3 1-1-16,-2-1-2 0,-2 1 1 0,2 1 1 0,-1-4-5 15,0 3-1-15,-2-1 1 0,5-2 2 0,-9 3-4 16,7-4 5-16,-7 2 0 0,3 2 0 16,0-2 1-16,-3 3 0 0,0 0 0 0,0 1 2 0,-1 0-1 15,-1-3 0-15,0 2-3 0,1 1-1 0,-2 2 0 16,-2 0 4-16,2 0 2 0,-6-8-1 0,5 13 8 16,-1-6-8-16,-2 2 5 0,-2-9 3 0,3 15 6 15,-3-15 5-15,-11 13 4 0,5-6-1 0,6-7 2 16,-15 11-1-16,2-5-4 0,1-2-2 0,-4-1-4 15,-1 1 2-15,2 0-1 0,0 0-4 0,-2-3-5 16,-1 0-5-16,3-1-11 0,0 4-17 0,1 0-22 16,2-3-17-16,12-1-17 0,-20 0-18 0,9 1-23 15,11-1-19-15,0 0-22 0,-16-1-48 0,16 1-123 16,0 0-352-16,0 0 156 0</inkml:trace>
  <inkml:trace contextRef="#ctx0" brushRef="#br1" timeOffset="-5377.56">16175-138 119 0,'0'0'159'16,"0"0"-11"-16,0 0-14 0,0 0-3 0,0 0 0 15,-15 9 2-15,15-9 4 0,0 0-4 0,12 26 4 16,-5-11 7-16,2 0-10 0,9 4-1 0,3 4-6 15,6 3-3-15,0 6-14 0,4-1-6 0,0 0-6 16,-2 4-10-16,2 2-6 0,-1-4-4 0,-3 4-13 16,0-1-3-16,-7-1-8 0,3 3 2 0,-4 1-12 15,-5-7-6-15,-7-2-2 0,-4-2-1 0,0-1-5 16,-7 2 1-16,-4-3 0 0,-10 7-17 0,-4-1-24 16,-11-4-30-16,-6 7-31 0,-7-8-39 0,-3 1-39 15,-3-3-40-15,-18 6-230 0,17-14-453 0,0 1 201 16</inkml:trace>
</inkml:ink>
</file>

<file path=ppt/ink/ink478.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in"/>
          <inkml:channel name="T" type="integer" max="2.14748E9" units="dev"/>
        </inkml:traceFormat>
        <inkml:channelProperties>
          <inkml:channelProperty channel="X" name="resolution" value="393.73947" units="1/cm"/>
          <inkml:channelProperty channel="Y" name="resolution" value="393.73947" units="1/cm"/>
          <inkml:channelProperty channel="F" name="resolution" value="249.9771" units="1/in"/>
          <inkml:channelProperty channel="T" name="resolution" value="1" units="1/dev"/>
        </inkml:channelProperties>
      </inkml:inkSource>
      <inkml:timestamp xml:id="ts0" timeString="2023-08-11T05:34:45.298"/>
    </inkml:context>
    <inkml:brush xml:id="br0">
      <inkml:brushProperty name="width" value="0.04667" units="cm"/>
      <inkml:brushProperty name="height" value="0.04667" units="cm"/>
      <inkml:brushProperty name="color" value="#3165BB"/>
      <inkml:brushProperty name="fitToCurve" value="1"/>
    </inkml:brush>
  </inkml:definitions>
  <inkml:trace contextRef="#ctx0" brushRef="#br0">-2033-2256 25 0,'0'0'162'0,"0"0"-8"0,0 0-8 0,0 0-4 0,0 0-10 16,0 0-7-16,0 0-4 0,0 0-7 0,0 0-9 15,0 0 0-15,0 0-9 0,-9-5-4 0,9 5-4 16,0 0-7-16,0 0-5 0,0 0-7 0,0 0-10 16,0 0 0-16,0 0-6 0,0 0 0 0,9-20-5 15,-9 20-6-15,0 0-10 0,8-11 2 0,-8 11 0 16,6-7-7-16,-6 7 0 0,9-9-6 0,-9 9-2 15,10-8-5-15,-4 1 6 0,2 1-7 0,4 3 2 16,-2-2-7-16,-1-1 5 0,-2 2-2 0,2-3-2 16,2 1-8-16,1 2 9 0,-2 0-6 0,-10 4 2 15,14-10-1-15,-3 10 1 0,-11 0-5 0,14-6 2 16,-14 6 2-16,13-5-1 0,-13 5-4 0,15-3 0 0,-15 3-2 16,11 0 7-16,-11 0-5 0,0 0-1 0,0 0 1 15,16 3 0-15,-16-3-4 0,0 0 1 16,14 5 4-16,-14-5-3 0,0 6 1 0,0-6 0 0,2 14-8 15,-2-14 12-15,0 14-4 0,0-14-3 0,-4 16 4 16,1-8 2-16,3-8-2 0,-6 21 3 0,3-11 4 16,-3 1-5-16,-1 4 5 0,-2-2-1 0,-2-2-5 15,2 6-5-15,-1-4 10 0,-4 2-1 0,6-3 1 16,0 3-2-16,-4 0 1 0,-1-3-1 0,4 3 3 16,-2 0-6-16,-2-3 2 0,4-1 0 0,-1 0 1 15,-2 2-2-15,-2-4 1 0,1 8-2 0,4-10 2 16,-2 4 3-16,-1-1-6 0,5-2 4 0,1-2-1 15,-1 1 2-15,7-7-2 0,-15 6 1 0,10-2-3 16,5-4 1-16,-9 4 1 0,9-4 1 0,0 0 2 16,0 0-5-16,-9 10 6 0,9-10 4 0,0 0 2 15,0 0 1-15,0 0 2 0,-7 4 3 0,7-4-6 0,0 0-1 16,0 0-2-16,0 0 0 0,0 0-2 0,0 0-3 16,0 0 3-16,22-25-2 0,-14 18-1 15,-8 7-2-15,16-12 4 0,-7 4-5 0,-3 6 1 0,1-3 0 16,2-1 1-16,2 1-2 0,-11 5 0 0,13-4 1 15,-1 2-3-15,-12 2 0 0,14-5 1 16,-14 5-2-16,9-3 2 0,-9 3-3 0,0 0 0 0,19 3 2 16,-12 2-2-16,-7-5 2 0,12 4-1 0,-4-2 1 15,1 3 0-15,-9-5-2 0,16 8-2 0,-2-4 4 16,-1 4-1-16,-1-4 1 0,1 2 1 0,1-4-1 16,-2-1 0-16,1 3 3 0,3-1 0 0,1-1-1 15,-1 0 1-15,1-2-1 0,-2 0-2 0,1 0-1 16,0-1 3-16,1-2 3 0,-4 0-4 0,2-2 0 0,-4 0 2 15,2 2 0-15,-13 3 7 0,16-8 6 16,-7 3-4-16,-1 0 3 0,-8 5-3 0,12-6 0 16,-12 6 1-16,7-7 3 0,-7 7-4 0,9-4 0 0,-9 4-5 15,0 0-1-15,11-8-1 0,-11 8-12 0,0 0-14 16,0 0-17-16,0 0-9 0,0 0-12 0,0 0-11 16,0 0-15-16,0 0-15 0,0 0-22 15,-14 31-18-15,14-31-47 0,-6 12-158 0,6-12-373 0,0 13 165 16</inkml:trace>
  <inkml:trace contextRef="#ctx0" brushRef="#br0" timeOffset="1261.47">283-2430 47 0,'0'0'184'0,"0"0"-13"0,0 0-14 0,-5-10-7 16,5 10-19-16,0 0-9 0,0 0-5 0,0 0-7 15,4-16-12-15,-4 16-11 0,0 0-4 0,6-11-9 16,-6 11-7-16,13-9-4 0,-7 5-6 0,3-2 0 15,-1 0-7-15,7 1-2 0,3-1-5 16,-1 1 2-16,0-4-2 0,1 7-5 0,1-5 1 0,-2 1-3 16,2 4-1-16,0-3-2 0,1 2-3 0,5-1 2 15,-9 0-3-15,1 4-4 0,-1-2-5 0,-7 1 1 16,-9 1-4-16,20 0-4 0,-20 0-3 0,16 1 1 16,-16-1-5-16,9 2 0 0,-9-2 2 0,9 6-2 15,-9-6 0-15,1 10 0 0,-1-10 1 0,0 0 1 16,-13 17-5-16,6-8 8 0,-4 1 2 0,-1 0 0 15,3-1-4-15,0 1-2 0,-4 1 4 0,4-4-1 16,1-1-1-16,1 1 0 0,0 1-2 0,-1-2-2 16,-2-2 2-16,4 3 0 0,6-7-1 0,-8 10 0 0,8-10 0 15,-9 11-3-15,9-11-1 0,-7 7 1 0,7-7 2 16,0 0-1-16,-3 7-2 0,3-7-1 0,0 0 2 16,0 0 2-16,0 0-3 0,0 0 3 0,-6 10-4 15,6-10-1-15,0 0 0 0,0 0 1 0,0 0 0 16,0 0 2-16,0 0 0 0,24 4-1 0,-24-4-1 15,18 0-1-15,-18 0 1 0,16 4-2 0,-16-4 1 16,21 3 0-16,-12-3 1 0,-9 0-1 0,13 7-1 16,-7-4 1-16,-6-3 0 0,15 6-1 0,-10-2-1 15,-5-4 0-15,15 8-1 0,-11-1-1 0,2-1-1 16,-6-6 5-16,9 13 0 0,-8-4-1 0,-1-9 0 0,3 13 2 16,0-6 0-16,-3-7-7 0,2 18 7 15,-2-10-3-15,0-8 1 0,-2 16 1 0,2-16 0 16,-6 18 0-16,0-11 2 0,2 1 2 0,-5 1 1 0,2-2 4 15,-5 3-1-15,4-5 1 0,-4 5 5 0,0-7-3 16,3 2 1-16,-6 0 2 0,-1-1-2 16,0 3-6-16,-1-6 5 0,4 6-3 0,-2-5-1 0,6 3 1 15,-3-1-4-15,0-2 4 0,5 2-4 0,-2 1 1 16,9-5-11-16,-20 2-10 0,11 0-10 0,9-2-14 16,-15 4-15-16,15-4-16 0,-14 1-8 0,14-1-17 15,-11 3-17-15,11-3-10 0,-9 7-13 0,9-7-47 16,0 0-121-16,0 0-330 0,0 0 146 0</inkml:trace>
  <inkml:trace contextRef="#ctx0" brushRef="#br0" timeOffset="2235.95">2750-2429 102 0,'8'-9'185'0,"-8"9"-6"0,3-7-14 16,-3 7-1-16,0 0-8 0,4-11-1 0,-4 11-9 15,0 0-2-15,6-11-5 0,-6 11-9 0,0 0-7 16,0 0-15-16,5-9-15 0,-5 9-13 0,0 0-7 16,0 0-8-16,0 0-6 0,0 0-8 0,0 0 0 15,0 0-6-15,0 0-3 0,-12 31-6 0,12-31-4 16,-8 16-2-16,2-7-1 0,2 2-4 0,-2-4-3 16,4 6-5-16,-4-6 0 0,3 8 1 0,-1-5-1 0,2 0-1 15,2-10 0-15,-3 21-4 0,2-13-1 0,1-8-2 16,-2 17 2-16,2-17-2 0,3 17-1 0,0-12 0 15,3 2 3-15,-6-7 0 0,8 13-2 0,-1-10 0 16,1 1 0-16,1 2-2 0,-9-6 2 0,19 5-3 16,-7-3 0-16,0-1-4 0,1 2-4 0,-1-2-13 15,-1 1-17-15,-11-2-9 0,22 2-24 0,-7 0-13 16,-6-4-17-16,-9 2-19 0,22-5-18 0,-13 1-17 16,3-3-42-16,-4 1-137 0,-1 1-354 0,2-2 157 15</inkml:trace>
  <inkml:trace contextRef="#ctx0" brushRef="#br0" timeOffset="2469.59">3104-2392 165 0,'0'0'217'0,"0"0"-13"0,0 0-23 0,0 0-24 0,0 0-11 16,0 0-13-16,0 0-2 0,0 0 6 0,0 0-2 15,-14 32-10-15,7-19-12 0,-4 0-9 0,-2 9-12 16,0-4-6-16,2 2-8 0,-1 6-10 15,0-2 0-15,0 3-10 0,-3 8-2 0,6-7-8 0,-1 7-5 16,7-7-6-16,-6 7 1 0,6 0-19 0,-1-10-19 16,4 4-26-16,0-3-24 0,-2-1-21 0,4-1-35 15,2-1-34-15,-4-5-74 0,0-6-125 0,3 1-367 16,3-2 162-16</inkml:trace>
  <inkml:trace contextRef="#ctx0" brushRef="#br0" timeOffset="3209.15">4781-2347 160 0,'9'0'174'0,"8"-3"-10"0,-5 0-4 16,1 2-9-16,4 1-8 0,3-3-10 0,0-4-6 15,-1 6-8-15,8-2-6 0,-2-1-8 0,2 3-13 16,-1-4-2-16,-10 5-9 0,2-4-8 0,0 3-8 15,-8-1-9-15,-10 2-5 0,23-4-1 0,-16 4-9 16,-7 0-2-16,15 0-3 0,-15 0-23 0,12 0-2 0,-12 0-25 16,0 0-19-16,13-3-28 0,-13 3-14 15,0 0-20-15,0 0-25 0,0 0-37 0,0 0-125 16,0 0-306-16,0 0 135 0</inkml:trace>
  <inkml:trace contextRef="#ctx0" brushRef="#br0" timeOffset="3665.96">4823-2357 10 0,'0'0'168'16,"-18"7"-14"-16,8-4-16 0,10-3-10 0,-15 6-11 15,9-1-10-15,-1-1-13 0,7-4-4 0,-12 10-4 16,12-10-9-16,-9 10-10 0,4-6-1 0,5-4-5 15,-4 10-8-15,4-10-2 0,0 0-6 0,0 17-6 16,0-17 2-16,6 9-7 0,-6-9 0 0,12 11-2 16,-3-7-6-16,0 1-1 0,5-1 2 0,1 3-1 15,2-1-4-15,-1-3-7 0,5 1 2 0,3 3-3 16,1-1-2-16,-7-1 1 0,2 1 1 0,2-2-1 0,-4-1-2 16,1 1 0-16,-1 1-1 0,0 0-3 0,-3-1-1 15,-2 3 1-15,-4-3-1 0,5 3 1 16,-4-3-1-16,-2 2 0 0,-8-6-3 0,15 7 4 0,-7 0 1 15,0 4-3-15,-5-1 6 0,1-5 2 0,-1 4-3 16,0 1 8-16,-3-10 1 0,2 21-1 0,-2-12 2 16,0-9 1-16,-2 20 2 0,-2-11 5 15,2 1 0-15,-4-2 4 0,2 0 3 0,-4 1 1 0,1 0-5 16,-2 1-4-16,-1-1 3 0,-2-4-2 0,-2 1-6 16,-1 0 0-16,0 0-2 0,-4-1-3 0,1-1 2 15,2 0-5-15,-1 2-6 0,-2-4-10 0,4 3-17 16,2 0-15-16,-2-3-11 0,4 1-11 0,-2-3-19 15,13 0-18-15,-17 4-15 0,17-4-15 0,-11 0-41 16,11 0-145-16,0 0-333 0,-12-8 149 0</inkml:trace>
</inkml:ink>
</file>

<file path=ppt/ink/ink479.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in"/>
          <inkml:channel name="T" type="integer" max="2.14748E9" units="dev"/>
        </inkml:traceFormat>
        <inkml:channelProperties>
          <inkml:channelProperty channel="X" name="resolution" value="393.73947" units="1/cm"/>
          <inkml:channelProperty channel="Y" name="resolution" value="393.73947" units="1/cm"/>
          <inkml:channelProperty channel="F" name="resolution" value="249.9771" units="1/in"/>
          <inkml:channelProperty channel="T" name="resolution" value="1" units="1/dev"/>
        </inkml:channelProperties>
      </inkml:inkSource>
      <inkml:timestamp xml:id="ts0" timeString="2023-08-11T05:35:02.478"/>
    </inkml:context>
    <inkml:brush xml:id="br0">
      <inkml:brushProperty name="width" value="0.04667" units="cm"/>
      <inkml:brushProperty name="height" value="0.04667" units="cm"/>
      <inkml:brushProperty name="color" value="#3165BB"/>
      <inkml:brushProperty name="fitToCurve" value="1"/>
    </inkml:brush>
  </inkml:definitions>
  <inkml:trace contextRef="#ctx0" brushRef="#br0">4225-188 83 0,'0'0'205'0,"0"0"-10"0,0 0-14 0,6-8-6 16,-6 8-16-16,0 0-11 0,0 0-12 0,0 0-15 15,0 0-10-15,0 0-15 0,0 0-11 0,0 0-5 16,0 0-6-16,0 0-6 0,0 0 0 0,0 0-1 0,7 22-5 15,-7-22 0-15,-3 16-6 0,3-16 5 16,-4 19-2-16,1-8-7 0,0-2-2 0,0 1-4 16,3-10-3-16,-5 18-5 0,5-9-1 0,0-9-5 15,-3 16 1-15,3-16-2 0,0 17-3 0,0-17 0 0,2 14-2 16,-2-14-7-16,3 12 3 0,1-7-2 0,-4-5 3 16,8 10-5-16,-2-5-1 0,-6-5 1 0,13 10-2 15,-3-4-2-15,-2-4-1 0,5 1-2 0,-2 1 0 16,-1-2 0-16,2 2 0 0,2-4-13 0,-5 5-12 15,2-4-17-15,1 0-15 0,-12-1-20 0,21 3-26 16,-12-2-23-16,-9-1-27 0,20-1-29 0,-20 1-220 16,13-5-422-16,-13 5 187 0</inkml:trace>
  <inkml:trace contextRef="#ctx0" brushRef="#br0" timeOffset="267.73">4572-127 45 0,'0'0'233'16,"0"0"-14"-16,5-6-15 0,-5 6-15 0,0 0-17 15,0 0-15-15,0 0-17 0,0 0-14 0,0 0-15 16,0 0-9-16,0 0-9 0,0 0-4 0,0 0-1 16,0 0-6-16,-17 27-8 0,7-12-3 0,2-2-9 15,-4 1-5-15,3 3-4 0,1-2-7 0,-6 5-6 16,2 0-1-16,0 0-6 0,0 0-2 0,2-2-2 15,-1 4-1-15,-2-2-4 0,4-1-9 0,-1-1-16 16,1 2-15-16,-2 3-15 0,2-6-14 0,-3 1-19 16,3-1-22-16,-1 4-23 0,1-4-21 0,2-2-39 15,-5-1-165-15,1 8-362 0,2-7 161 0</inkml:trace>
  <inkml:trace contextRef="#ctx0" brushRef="#br0" timeOffset="1481.48">4417 843 112 0,'0'0'195'16,"-13"5"-4"-16,5-2-7 0,8-3-14 0,-16 7-12 0,7-2-13 16,1 1-17-16,-1-1-11 0,2 1-11 0,-2-1-10 15,5 3-6-15,-5-1-11 0,9-7-6 0,-11 13-6 16,5-8-5-16,6-5-5 0,-7 13-4 0,7-13-8 15,-6 11-2-15,6-11-1 0,-3 11-8 0,3-11-6 16,0 10 3-16,0-10-6 0,0 0-2 0,6 10 2 16,3-4-5-16,-9-6 1 0,15 11-3 0,-6-10-4 15,1 5-1-15,0-4-1 0,7 3-2 0,-5-1 0 16,3-1 3-16,-2 1-3 0,1-2-2 0,3 2-1 0,-2-1 2 16,0-2-5-16,-1 0 1 0,-4 5-5 0,-1-3 6 15,-9-3-6-15,18 6 4 0,-9-4-2 0,-2 1-2 16,-7-3 1-16,17 9 0 0,-11-5 2 0,-6-4-3 15,9 11 0-15,-5-6 0 0,-1 2 0 0,2 3 1 16,-5-10 1-16,6 14 1 0,-6-4 9 0,0-10 5 16,-3 14 7-16,3-14 7 0,-6 18 3 0,3-11 4 15,-2 3-1-15,-2-4-3 0,-1 2 2 0,-2 3-3 16,-5-5-7-16,0 1 3 0,0 1-6 0,-3-3 0 16,-1 3-3-16,-4-1-1 0,6 0-1 0,2-3-4 15,-5-1-9-15,2 4-18 0,3 0-16 0,-2 0-21 16,0-2-16-16,1 1-15 0,1-1-21 0,1 0-18 0,2-1-26 15,1 2-21-15,3-2-55 0,8-4-121 0,-15 10-370 16,8-5 164-16</inkml:trace>
  <inkml:trace contextRef="#ctx0" brushRef="#br0" timeOffset="1034">4314 856 38 0,'0'0'220'0,"17"-2"-11"0,-4 2-22 15,3 2-12-15,-1 0-14 0,-15-2-11 0,27 0-12 16,-9-2-12-16,-2 2-8 0,2 0-16 0,-4 0-6 15,1 0-12-15,-2 0-11 0,-13 0-5 0,25 0-8 16,-16 0-4-16,-9 0-6 0,23 2-6 0,-13-1-5 16,-10-1-16-16,18 0-19 0,-9 0-20 0,-9 0-19 15,13 0-21-15,-13 0-26 0,0 0-22 0,17-1-63 16,-17 1-127-16,0 0-318 0,0 0 141 0</inkml:trace>
  <inkml:trace contextRef="#ctx0" brushRef="#br0" timeOffset="2296.65">4527 2089 208 0,'6'-8'215'0,"-6"8"-13"16,0 0-20-16,0 0-20 0,0 0-14 0,0 0-17 16,0 0-8-16,0 0-7 0,0 0-7 0,0 0-2 15,-34 15-5-15,18-6 4 0,-4 7-1 0,4-2-9 0,-2 1-9 16,0 4-5-16,2-3-8 0,2 2-5 0,-1-1-3 15,-3 3-5-15,8-2-6 0,-3 1-4 0,4-4-4 16,0 3-6-16,0 3-2 0,1 1 1 0,5-6-6 16,0 1 0-16,2 0-5 0,-1 1-2 0,2-2-2 15,2-3-3-15,2 4 0 0,-1-4 0 0,2-1-3 16,-2-3 0-16,3 1 0 0,1-3-3 0,2 1 3 16,0-3-2-16,6 4 1 0,-2-3-2 0,7-1-2 15,-7-2 2-15,5 0-3 0,2-3-1 0,-1-1-3 16,0-2 1-16,-1-1 0 0,0-2 0 0,0 1 1 0,-3 0-4 15,-2-3-3-15,1-2 4 0,-2 0-3 0,-5-1 0 16,2 1-1-16,-4 2 1 0,-4-1-5 0,2-6 2 16,-3 15-2-16,-4-20-12 0,2 10-15 0,-4 0-15 15,0 1-12-15,-3 2-18 0,-4-1-17 0,-4 3-18 16,1-1-16-16,-2 5-30 0,0-2-23 0,2 2-236 16,-2 1-447-16,3 0 198 0</inkml:trace>
</inkml:ink>
</file>

<file path=ppt/ink/ink48.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in"/>
          <inkml:channel name="T" type="integer" max="2.14748E9" units="dev"/>
        </inkml:traceFormat>
        <inkml:channelProperties>
          <inkml:channelProperty channel="X" name="resolution" value="393.73947" units="1/cm"/>
          <inkml:channelProperty channel="Y" name="resolution" value="393.73947" units="1/cm"/>
          <inkml:channelProperty channel="F" name="resolution" value="249.9771" units="1/in"/>
          <inkml:channelProperty channel="T" name="resolution" value="1" units="1/dev"/>
        </inkml:channelProperties>
      </inkml:inkSource>
      <inkml:timestamp xml:id="ts0" timeString="2023-08-11T05:36:25.880"/>
    </inkml:context>
    <inkml:brush xml:id="br0">
      <inkml:brushProperty name="width" value="0.04667" units="cm"/>
      <inkml:brushProperty name="height" value="0.04667" units="cm"/>
      <inkml:brushProperty name="color" value="#3165BB"/>
      <inkml:brushProperty name="fitToCurve" value="1"/>
    </inkml:brush>
  </inkml:definitions>
  <inkml:trace contextRef="#ctx0" brushRef="#br0">85 0 70 0,'0'0'107'0,"0"0"-3"0,0 0-22 0,0 0-4 16,-6 10-12-16,6-10-4 0,0 0-2 15,0 0-11-15,0 0-4 0,0 0 3 0,0 0-13 16,0 0 3-16,0 0-2 0,0 0 0 0,0 0 5 0,0 0-1 16,0 0 6-16,0 0-3 0,0 0 2 0,0 0-6 15,0 0 4-15,0 0 1 0,0 0-6 0,0 0 5 16,0 0-6-16,0 0-2 0,0 0 5 0,0 0-3 16,0 0-5-16,0 0-3 0,0 0 2 0,0 0 3 15,0 0-6-15,0 0 2 0,0 0-4 0,0 0-4 16,0 0-2-16,0 0-4 0,0 0 1 0,0 0-2 15,0 0 0-15,0 0-8 0,0 0 9 0,0 0-3 16,0 0 0-16,0 0 2 0,0 0 3 0,0 0-2 16,0 0 1-16,0 0 1 0,12 14 3 0,-12-14-4 0,0 0 8 15,0 17-2-15,0-17-2 0,0 12-2 16,0-12 3-16,0 17-1 0,3-10 0 0,-3-7-1 16,0 18-2-16,0-8-5 0,3-1 2 0,-1 2-4 0,-2-11 5 15,1 19-8-15,2-6 5 0,-1-3 3 0,-2-10-2 16,0 23-1-16,0-12 1 0,0-2-2 0,0 4 2 15,0 2-1-15,0-4 2 0,0-11 1 0,0 22 2 16,0-11-4-16,-2 2 3 0,-1 2 0 0,3-4 1 16,-3 5 1-16,3-2-5 0,-6-2-7 0,6-2 6 15,0 5-3-15,-3-5 2 0,0 4 3 0,3-2-4 16,0 4-3-16,0-2 1 0,-4-4 1 0,2 4-3 16,2 0 3-16,-1-1-2 0,-5 3 0 0,6 1-1 15,0 0 2-15,0-1-6 0,0 0 2 0,0 3-3 16,0-3 3-16,-3 1-3 0,0 0 0 0,3 0 1 15,3 0 0-15,-6 8 0 0,3-4-5 16,-2-5 7-16,2 4-3 0,0-4-1 0,-1 5 1 0,-2-5 1 0,1 2-5 16,-1-2 7-16,0 1 0 0,3-3-2 15,0 3-2-15,-6 1 7 0,5 3-5 0,2-7-1 16,-3 4 4-16,2-1-1 0,-3 3 1 0,1-3 1 0,-4 6-3 16,6 1-1-16,-3-4 4 0,3 5-5 0,-4-3 3 15,2 1-4-15,-2 2 4 0,1-1-5 0,3-3 1 16,-3 2 3-16,3-1-2 0,-3 2 0 0,3 1 3 15,-3-3-6-15,1 0 0 0,1 1 0 0,1 4 7 16,-2-4-3-16,-1 0 0 0,0 1-1 0,6 2 1 16,-3 1-4-16,0 0-1 0,0-6 1 0,3-3 4 15,-3 6-4-15,2 1 3 0,1-1-2 0,-3-1 1 16,3-4 0-16,-3 4 1 0,3-3-1 0,0-4 2 16,-3 2-2-16,4 5-3 0,-1-4 4 0,3 2-4 15,-6-3-1-15,0-2 3 0,3 5-1 0,-3-5 3 16,6 0-1-16,-4 2-4 0,-2 1 2 0,3-1 2 15,-2 2-1-15,0-5 1 0,-1 2-3 0,6-2 4 0,-3 1-2 16,-3 2 2-16,3-3 1 0,-1 4-1 16,1-4-2-16,0 2 3 0,-3 2 3 0,3-7-1 15,0 7-3-15,0-4 3 0,0-2 2 0,-2 1-1 0,4 2-2 16,-4 0 4-16,-1-3-1 0,3 1 5 0,0 1-4 16,-3 0 2-16,3 1 0 0,2-1-3 0,-4 1 0 15,4-1-1-15,-5 1-1 0,3-1-1 16,0 2 1-16,-3-3 0 0,3 3-2 0,1-5-1 0,1 4 2 15,-5 2-1-15,1-2 2 0,-1-1-1 16,6-1-1-16,-6 2 1 0,3-1-2 0,1 1 2 0,-2 0-3 16,-1-1 1-16,2-2 1 0,0 1-4 0,0 1 2 15,0-6-1-15,3 4 0 0,-4-2 3 0,1-1-3 16,-3 1 0-16,3 0 0 0,-3 3 4 0,4-7-3 16,-2 4-3-16,-1-1 5 0,-1-10-2 0,5 18-2 15,-4-8 1-15,-1-10-2 0,3 12 4 0,0-2-1 16,2-4 2-16,-5-6-3 0,1 14 2 0,-1-14 0 15,2 12-2-15,-2-12 4 0,4 9 0 0,-4-9-1 16,0 13 2-16,0-13-1 0,0 0-1 0,2 13-1 16,-2-13 10-16,0 11-9 0,0-11 2 0,0 0 1 15,0 0 2-15,0 12-5 0,0-12 2 0,0 0 1 16,0 0 3-16,0 10-3 0,0-10 1 0,0 0 1 16,0 0 2-16,0 0-4 0,0 0 16 0,0 0-7 0,0 0 4 15,6 9 3-15,-6-9 2 0,0 0 3 0,0 0-3 16,0 0 1-16,0 0-1 0,0 0-4 15,0 0-2-15,0 0-5 0,0 0 0 0,0 0-3 0,0 0-2 16,0 0-9-16,0 0-10 0,0 0-20 0,0 0-23 16,0 0-22-16,0 0-27 0,0 0-22 15,0 0-29-15,0 0-28 0,0 0-28 0,0 0-195 0,-12-35-438 16,12 35 194-16</inkml:trace>
</inkml:ink>
</file>

<file path=ppt/ink/ink480.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in"/>
          <inkml:channel name="T" type="integer" max="2.14748E9" units="dev"/>
        </inkml:traceFormat>
        <inkml:channelProperties>
          <inkml:channelProperty channel="X" name="resolution" value="393.73947" units="1/cm"/>
          <inkml:channelProperty channel="Y" name="resolution" value="393.73947" units="1/cm"/>
          <inkml:channelProperty channel="F" name="resolution" value="249.9771" units="1/in"/>
          <inkml:channelProperty channel="T" name="resolution" value="1" units="1/dev"/>
        </inkml:channelProperties>
      </inkml:inkSource>
      <inkml:timestamp xml:id="ts0" timeString="2023-08-11T06:08:51.811"/>
    </inkml:context>
    <inkml:brush xml:id="br0">
      <inkml:brushProperty name="width" value="0.04667" units="cm"/>
      <inkml:brushProperty name="height" value="0.04667" units="cm"/>
      <inkml:brushProperty name="color" value="#ED1C24"/>
      <inkml:brushProperty name="fitToCurve" value="1"/>
    </inkml:brush>
  </inkml:definitions>
  <inkml:trace contextRef="#ctx0" brushRef="#br0">6-4 183 0,'0'0'175'0,"0"0"-10"0,0 0-6 0,0 0-10 0,0 0-11 15,0 0-9-15,0 0-8 0,0 0-7 0,0 0-8 16,0 0-3-16,0 0-12 0,0 0-1 0,-6-6-6 16,6 6 1-16,0 0-2 0,0 0-2 0,0 0-3 15,0 0-2-15,0 0 0 0,0 0 1 0,0 0-6 16,0 0-2-16,0 0-4 0,0 0-2 0,0 0-4 15,0 0-5-15,0 0-4 0,0 0-5 0,0 0-7 16,0 0-1-16,0 0-6 0,0 0-7 0,0 0-2 16,0 0-3-16,0 0-4 0,0 0 5 0,0 0-2 15,0 0 0-15,0 0 0 0,3 29 1 0,-3-29 3 0,4 19-1 16,-2-10-1-16,-2-9 1 0,0 22 1 16,3-7 0-16,-3-3 1 0,0 3 4 0,-3 0-2 15,3-3-1-15,0 1-1 0,3-2-1 0,-6 3 1 0,3 1 2 16,0 0-1-16,0 0-3 0,-2-2-2 0,1 1 6 15,1-3-5-15,0 1-2 0,-3 5-2 0,1-4 2 16,2-2-4-16,-1-1-9 0,1-10 7 0,1 19-5 16,-1-19 5-16,-1 16-7 0,1-16 2 0,0 15 3 15,0-15-4-15,0 13 2 0,0-13 5 0,1 14-7 16,-1-14 1-16,0 0-2 0,-1 15-3 0,1-15-15 16,-2 9-18-16,2-9-12 0,0 0-22 0,0 0-17 15,0 14-24-15,0-14-27 0,0 0-30 0,0 0-28 0,2 10-34 16,-2-10-220-16,0 0-481 0,0 0 213 0</inkml:trace>
  <inkml:trace contextRef="#ctx0" brushRef="#br0" timeOffset="418.64">264 42 4 0,'9'-12'161'0,"-5"7"-10"0,-4 5-6 16,9-14-10-16,-4 4-7 0,-5 10-3 0,9-11-2 15,-9 11-5-15,5-7 0 0,-5 7-5 0,8-10-7 0,-8 10-2 16,6-7-5-16,-6 7-1 0,0 0-8 16,10-3-1-16,-10 3-9 0,0 0-1 0,0 0-9 15,0 0-1-15,0 0-12 0,0 0-4 0,0 0-4 0,0 0-3 16,0 0 11-16,0 0 3 0,0 0-1 0,0 0 4 15,-3 27-1-15,2-12 4 16,-1-1-5-16,-2 3 0 0,-1 0-4 0,4-2 5 0,-2 6-2 0,-2-7-5 16,0 9-1-16,2-1-3 0,0 1-1 0,0-7-3 15,0 8-1-15,1-2-5 0,-1 1 3 0,0-4 1 16,0-4-6-16,0 2 0 0,2-2-3 0,-1 1-6 16,1 0 8-16,-2-1-12 0,1-1 5 0,1-2-14 15,-2 3 3-15,1-4 0 0,2-1-7 0,0-10 2 0,-1 21-2 16,1-21-4-16,-3 16-12 0,1-8-16 15,2-8-21-15,-1 17-21 0,1-17-27 0,0 11-29 16,0-11-28-16,0 0-33 0,0 0-33 0,-2 13-83 16,2-13-157-16,0 0-487 0,0 0 216 0</inkml:trace>
  <inkml:trace contextRef="#ctx0" brushRef="#br0" timeOffset="73812.93">112 1034 81 0,'0'0'122'0,"0"0"-3"16,-14 0-2-16,14 0-5 0,0 0-3 0,0 0 2 0,-13-6-16 15,13 6 3-15,0 0-8 0,0 0 2 0,-12-3-4 16,12 3 1-16,0 0-10 0,0 0 4 0,-11-5-3 15,11 5 2-15,0 0-10 0,0 0-1 0,0 0-6 16,0 0-6-16,0 0 0 0,0 0-5 0,-4-8 3 16,4 8-2-16,0 0-5 0,0 0-5 0,0 0-7 0,0 0 3 15,0 0-4-15,0 0-6 0,0 0 1 16,0 0-7-16,0 0 0 0,0 0-4 0,0 0 0 16,16-15-3-16,-16 15-1 0,12-1-6 0,-12 1 3 0,20 0-1 15,-20 0 1-15,21 0-8 0,-8 0 7 0,2 0-3 16,1 0-2-16,-1 1 1 0,0 0-3 15,-1 2 0-15,2-1 3 0,-6 1-2 0,2-3-3 0,-1 4 2 16,-11-4-2-16,21 6 1 0,-14-4-4 0,-7-2 2 16,13 5-3-16,-13-5 2 0,9 4-1 0,-9-4 0 15,9 7 0-15,-9-7-3 0,9 4 2 0,-9-4 3 16,0 0 0-16,8 6 4 0,-8-6-1 0,4 7 1 16,-4-7 7-16,0 0 0 0,3 11 3 0,-3-11 0 15,0 0 0-15,0 13 2 0,0-13 6 0,3 11 0 16,-3-11 9-16,0 12-3 0,0-12 2 0,-3 15-5 15,3-15 4-15,-3 16 4 0,2-6 0 0,-2-1-1 0,0 3-2 16,-2-1-2-16,-1 2 6 0,0 0 5 0,3-5-10 16,-4 8-3-16,1-4 0 0,0-1-3 0,2 2 1 15,-2-6-3-15,1 3 0 0,1 5-4 0,-1 0 0 16,2-3 0-16,-1 2-4 0,2-3 1 0,1 0-2 16,-4-1 2-16,1-1-4 0,4-9-1 0,-3 18 2 15,3-7-8-15,0-11-1 0,-5 18 2 0,4-11-2 16,1-7 0-16,-2 14 3 0,2-14 3 0,-4 12-8 15,4-12 3-15,-3 13 0 0,3-13-9 16,-3 10-17-16,3-10-17 0,-3 11-6 0,3-11-19 0,-5 13-10 16,5-13-18-16,-6 10-14 0,6-10-20 0,-2 9-25 15,2-9-22-15,0 0-30 0,-8 5-236 0,8-5-471 16,0 0 209-16</inkml:trace>
  <inkml:trace contextRef="#ctx0" brushRef="#br0" timeOffset="74159.35">167 1278 28 0,'15'-3'225'0,"-15"3"-11"16,13-8-7-16,-4 5-14 0,-9 3-7 0,16-5-12 15,-4 3-2-15,-3-1-12 0,-9 3-10 0,18-6-12 0,-7 6-9 16,-2-4-11-16,-9 4-8 0,19-3-10 0,-12-3-8 16,-7 6-10-16,18-3-7 0,-7 1-7 0,-11 2-11 15,18-4-4-15,-9 4 0 0,-9 0-11 0,19-5-7 16,-8 3-8-16,-11 2-17 0,20 0-22 15,-20 0-24-15,18 0-30 0,-18 0-17 0,17 2-20 0,-7-2-23 16,-10 0-30-16,17 0-42 0,-17 0-155 0,16-8-383 16,-7 7 169-16</inkml:trace>
  <inkml:trace contextRef="#ctx0" brushRef="#br0" timeOffset="74468.9">637 1118 123 0,'0'0'155'0,"0"0"2"0,0 0 3 0,0 0-7 0,0 0 3 16,6 17-4-16,-6-17-6 0,-5 18-8 0,5-18 7 16,-1 21 0-16,-4-7-3 0,2 0-8 0,0 1-2 15,-1 0 0-15,1-6-6 0,0 9-13 0,-3-2-8 16,1 5-8-16,2-8-4 0,-1 6-7 0,2-6-7 15,-4 4-8-15,2-3-6 0,2-1-7 0,-2 3-7 16,1-3-7-16,1-2-3 0,-1 0-5 0,2-1 0 16,1-10-6-16,-2 18-2 0,-1-11-1 0,2 2-12 15,1-9-18-15,-7 15-16 0,7-15-22 0,-2 14-18 16,2-14-19-16,-4 17-27 0,2-11-36 0,2-6-33 16,0 0-46-16,-6 12-203 0,6-12-456 0,0 0 202 15</inkml:trace>
  <inkml:trace contextRef="#ctx0" brushRef="#br0" timeOffset="-130107.9">58 2150 40 0,'0'0'188'0,"0"0"-13"0,0 0-7 0,0 0-13 15,0 0-1-15,0 0-17 0,16-20-8 0,-16 20-7 16,8-7-7-16,-8 7-6 0,10-5-8 0,-10 5-2 16,9-5-9-16,-9 5-3 0,11-8-3 0,-11 8-2 0,10-7-6 15,-1 4-5-15,-9 3-2 0,13-8-7 0,-13 8-2 16,11-6-6-16,-11 6 0 0,16-5-9 0,-16 5 2 15,14-3-5-15,-14 3 1 0,10-6-7 0,-1 2-2 16,-9 4-1-16,16-2-2 0,-8-3-5 0,-8 5 3 16,16-2-4-16,-16 2 1 0,20-1-7 0,-20 1 6 15,16 0-3-15,-16 0-3 0,20 0-1 0,-13 1-2 16,-7-1-6-16,16 6 3 0,-8-5-2 0,-8-1 0 16,12 2-4-16,-12-2-2 0,4 8-2 0,-4-8 3 15,6 14-3-15,-6-6 0 0,0-8-1 0,-3 18 4 16,0-9-6-16,0 4 3 0,-4 1 0 0,-4 0 4 15,2 1-5-15,-4 6 4 0,1-8 1 0,0 0-3 16,-4 6 0-16,-1-7 8 0,7 2-6 0,-8-2 0 0,3 0-4 16,-3 4 9-16,-1-3-5 0,4 0 5 15,-3-4-5-15,5 4 4 0,-2-4-1 0,1-1-3 16,1 2 2-16,-1-4-2 0,1 3-3 0,1 2 1 0,3-6-3 16,0 1 2-16,9-6-1 0,-13 10 4 0,5-3-2 15,8-7-3-15,-6 9 2 0,6-9-1 0,-6 7 2 16,6-7 0-16,0 0-1 0,0 0 1 0,0 0 0 15,14 15 0-15,-14-15 0 0,15 7-1 0,-15-7 0 16,16-4 0-16,-3 4-2 0,5 1-2 0,-3-4 1 16,0-1 6-16,3 4-4 0,1-1-2 0,2-3-5 15,5 2 7-15,-5 1-3 0,4 1 4 0,-4 3 0 16,-2-3 1-16,1 2 1 0,-1-2-7 0,-3 0 2 16,1-2 5-16,-2 6-5 0,-3-3 3 0,-12-1 0 0,21 0-8 15,-14 0-7-15,3 4-13 0,-10-4-19 16,14 2-14-16,-14-2-15 0,10 1-20 0,-10-1-21 15,0 0-20-15,11 4-12 0,-11-4-29 0,0 0-233 0,0 0-442 16,0 0 196-16</inkml:trace>
  <inkml:trace contextRef="#ctx0" brushRef="#br0" timeOffset="-129819.73">646 2137 151 0,'0'0'254'15,"0"0"-15"-15,10-13-13 0,-10 13-15 0,12-4-11 16,-12 4-17-16,16-1-9 0,-2 1-14 0,-14 0-9 16,27 0-6-16,-10 1-9 0,0-1-4 0,2-1-14 15,1 1-11-15,-1 1-9 0,6-1-6 0,1 0-9 16,-10 3-9-16,7-3-5 0,-9 1-9 0,3-1-5 15,1 2-9-15,0-2-4 0,-8 1-15 0,1 2-15 0,-11-3-29 16,14 1-29-16,-14-1-21 0,14 3-14 0,-14-3-18 16,0 0-19-16,0 0-22 0,0 0-27 0,0 0-50 15,0 0-166-15,0 0-414 0,0 0 184 0</inkml:trace>
  <inkml:trace contextRef="#ctx0" brushRef="#br0" timeOffset="-129440.06">750 2169 32 0,'0'0'194'0,"-8"4"-6"0,8-4-8 0,-10 6-14 16,10-6-6-16,-7 3-11 0,7-3-8 0,0 0-10 15,-8 15-10-15,8-15-7 0,-3 6-6 0,3-6-5 16,-3 9-4-16,3-9-11 0,0 0-4 0,0 16-6 0,0-16-2 16,-1 10-6-16,1-10-4 0,4 15-3 15,-1-9-3-15,-3-6-9 0,6 11-3 0,-4-2-3 16,-2-9 0-16,7 15-7 0,-2-8-2 0,0 2-5 0,1-1 3 15,0-1-5-15,-3 2-1 0,3-2-6 0,2 5 2 16,-1-2-7-16,2 1 4 0,-4-2-4 0,1 0-1 16,0 1-2-16,0-2 0 0,-2-2-5 0,1 4 1 15,-5-10-5-15,8 14 1 0,-5-7-3 0,-3-7 8 16,8 15-4-16,-8-8 4 0,0-7 1 0,0 13 2 16,0-13 3-16,-3 15 3 0,3-15-1 0,-11 10 1 15,11-10 0-15,-13 6-2 0,6 0-1 0,-2-1 0 16,-8-3-2-16,4 0-1 0,-2 1 0 0,0-3-1 15,-1 4-4-15,5-1 3 0,-2-2-6 0,1 1-1 16,12-2-8-16,-21 0-11 0,21 0-18 0,-13 4-15 16,13-4-15-16,-12 5-20 0,12-5-17 0,0 0-24 15,0 0-31-15,0 0-38 0,0 0-228 0,0 0-454 0,0 0 200 16</inkml:trace>
  <inkml:trace contextRef="#ctx0" brushRef="#br0" timeOffset="-129000.63">1029 2371 82 0,'-6'2'238'0,"6"-2"-18"0,-12 5-21 16,4 0-15-16,8-5-18 0,-10 9-16 0,6 1-10 15,-2-3-13-15,6-7-8 0,-3 14-9 0,-2-4-10 16,5-10-5-16,2 14-1 0,-2-14 0 0,4 17-7 15,-1-10 0-15,3-2-3 0,0 1-5 0,1-1-4 0,7 5-3 16,2-5-8-16,-1-1-3 0,0-2-7 0,3 1-4 16,0-1-5-16,0 2-10 0,4-8 3 15,-5 4-4-15,0-3-5 0,3 0 0 0,-5-2-5 0,0 0-1 16,1-3 0-16,-2-2-3 0,-1 0-3 0,-4 1 1 16,-2 0-7-16,2-2 5 0,-6-2-5 15,-1 2 3-15,2-2-2 0,-5-1-6 0,1 14 1 0,-8-26 5 16,2 13-5-16,-4 2 6 0,2 1-2 0,-5 2 0 15,0-1-1-15,-2 2 2 0,1-1-3 0,1 3-1 16,-5 0 0-16,0 2-2 0,5 3 1 0,-1-4-5 16,14 4 4-16,-21 3-3 0,6-3-1 0,15 0 2 15,-19 2-9-15,12 3-17 0,7-5-18 0,-14 5-21 16,8 1-32-16,6-6-30 0,0 0-29 0,-6 11-48 16,6-11-247-16,0 0-484 0,0 0 216 0</inkml:trace>
  <inkml:trace contextRef="#ctx0" brushRef="#br0" timeOffset="-128705.75">1406 2361 38 0,'0'0'319'0,"0"0"-19"0,0 0-25 0,0 0-24 0,0 0-31 15,0 0-21-15,0 0-19 0,0 0-19 0,0 0-17 16,0 0-12-16,0 0-16 0,0 0-7 0,-10 28-12 15,13-22-6-15,-3-6-4 0,3 14-13 0,1-7-4 16,1 4-6-16,4-1-7 0,0-2-6 0,-1-2-4 16,1 1-4-16,5 4-3 0,1-4-2 0,3-1-6 15,0-1-4-15,-1 1 0 0,3-4-1 0,-1 0-6 16,-1-4-1-16,0 2 0 0,-2-2 0 0,2-5-1 16,-4 0-4-16,-1 0-2 0,-1-3-4 0,-3-5 2 15,0 2 2-15,-3-1-3 0,-3-2-2 0,-2 1-4 16,-2-1 1-16,-2 3-3 0,0 0 1 0,-3-2 0 15,-1 2 1-15,-1 4-13 0,-2 4-13 0,1-1-19 16,-3 2-22-16,-3 3-20 0,15 1-26 0,-27 0-22 16,9 3-38-16,3 1-21 0,-3 0-261 0,3 2-487 0,-1 1 216 15</inkml:trace>
  <inkml:trace contextRef="#ctx0" brushRef="#br0" timeOffset="1234.56">784 32 102 0,'0'0'202'0,"-13"-5"-8"0,13 5-11 0,-14-4-9 16,14 4-10-16,-16-4-9 0,4 4-8 0,12 0-5 15,-21-1-10-15,21 1-8 0,-22 1-10 0,11 2-9 0,11-3-8 16,-19 4-11-16,9 2-6 0,1 2-6 16,-2-1-4-16,2-1-9 0,-3 5-5 0,5-4-2 0,1 7-6 15,0-4-5-15,4-2-5 0,1 3-3 0,-2 4-2 16,3-15 0-16,0 24-1 0,3-9 0 15,0-4-4-15,3 5 3 0,1-1 3 0,4-3 0 0,-2 1-4 16,3 0 5-16,0 2-1 0,-1-2-7 0,3-1-3 16,-4-2 0-16,2 2-2 0,0-1-5 0,0 1 1 15,-1-2 1-15,-4 1-2 0,2 2-4 0,-2-2 1 16,1 0-4-16,-2-4-2 0,-3 2-2 0,1 0 3 16,-4-9 1-16,6 17 0 0,-4-10 1 0,-2-7 2 15,1 18 4-15,-2-9-3 0,1-9-1 0,-3 14-5 16,3-14 7-16,-6 18-4 0,1-11-1 0,-1-2 3 15,0 3-2-15,6-8-2 0,-13 12 0 0,4-6-1 16,-1-2 1-16,1 3-3 0,-3-5 2 0,-2 2-1 0,-1-3-1 16,3 2-3-16,-1-2 0 0,13-1 3 0,-22-1-3 15,10 1 2-15,12 0 1 0,-24-5-3 16,15 0-9-16,1-2 1 0,-2-1-5 0,3 2-6 0,4-4 0 16,0-5-2-16,3 4-1 0,3-5-6 0,-2-1 4 15,7-6 3-15,0 1-3 0,6 0 5 0,4 0-1 16,-5-4 7-16,5 7-3 0,-3-2 5 0,3-1-2 15,-3 3 6-15,0-2-5 0,-3 8 3 0,6-9 1 16,-9 11 3-16,2-6-5 0,1 3 4 0,-1 3 1 16,1-3 0-16,-2-1 0 0,-1 3 0 0,0-2-1 15,2-1 1-15,-5 3 1 0,1 3-2 0,-1-1 4 16,-3 2 2-16,-3 8-3 0,6-16 2 0,-2 9 1 16,-4 7-2-16,8-11-3 0,-8 11 0 0,4-7-2 0,-4 7-9 15,0 0-18-15,0 0-9 0,0 0-19 0,0 0-16 16,0 0-25-16,0 0-26 0,0 0-17 15,0 0-26-15,0 0-241 0,0 0-443 0,0 0 197 0</inkml:trace>
</inkml:ink>
</file>

<file path=ppt/ink/ink481.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in"/>
          <inkml:channel name="T" type="integer" max="2.14748E9" units="dev"/>
        </inkml:traceFormat>
        <inkml:channelProperties>
          <inkml:channelProperty channel="X" name="resolution" value="393.73947" units="1/cm"/>
          <inkml:channelProperty channel="Y" name="resolution" value="393.73947" units="1/cm"/>
          <inkml:channelProperty channel="F" name="resolution" value="249.9771" units="1/in"/>
          <inkml:channelProperty channel="T" name="resolution" value="1" units="1/dev"/>
        </inkml:channelProperties>
      </inkml:inkSource>
      <inkml:timestamp xml:id="ts0" timeString="2023-08-11T06:02:47.244"/>
    </inkml:context>
    <inkml:brush xml:id="br0">
      <inkml:brushProperty name="width" value="0.04667" units="cm"/>
      <inkml:brushProperty name="height" value="0.04667" units="cm"/>
      <inkml:brushProperty name="color" value="#ED1C24"/>
      <inkml:brushProperty name="fitToCurve" value="1"/>
    </inkml:brush>
  </inkml:definitions>
  <inkml:trace contextRef="#ctx0" brushRef="#br0">90 182 19 0,'0'0'172'0,"0"0"-8"0,0 0 2 16,0-12-7-16,0 12-5 0,0 0-4 15,0 0-8-15,0 0-7 0,0 0-8 0,-4-16-1 16,4 16-5-16,0 0-9 0,0 0 1 0,-6-10-8 0,6 10-7 16,0 0-5-16,-8-8-7 0,8 8-4 0,0 0-9 15,0 0-6-15,0 0-4 0,-9-3-9 16,9 3-6-16,0 0-8 0,0 0 2 0,0 0-4 0,0 0-6 16,0 0-1-16,0 0-1 0,0 0-2 0,0 0 3 15,-10 20-2-15,10-20 2 0,0 0-2 0,0 0-1 16,0 0 5-16,19 17-10 0,-11-12-1 0,-8-5 4 15,23 3-9-15,-8 1 6 0,2-4-2 0,-1 0-6 16,2 0 4-16,-1 0-6 0,2 0-1 0,0-1 3 16,1-2-6-16,-2 0 2 0,1-1 0 0,-1 4-6 0,0-7 4 15,0 3 0-15,-3-2-2 0,-1 2-1 16,3-2-2-16,-7-3-1 0,1 3 5 0,-2 0-6 0,-2-1 0 16,2 2-1-16,-4-2 0 0,-5 7-1 0,6-17 2 15,-3 10-5-15,-3 7 0 0,-5-19 1 16,5 19-2-16,-7-16-2 0,1 11 4 0,-6-3-3 15,-2 3-2-15,-1-2 2 0,-3 1 1 0,2 1-2 0,-3 0 1 16,-1 4 2-16,1-2 2 0,-6 6-2 0,-2-6-1 16,7 6 3-16,-7-2 0 0,2 2-3 0,4 4 1 15,5-3 3-15,-2-1 2 0,0 4-3 0,2-3-1 16,2 4 4-16,2-3-4 0,0 5 3 0,3-2-2 16,2 2 3-16,-1 1-4 0,3-1 5 0,0 1-5 0,4 2 1 15,-2 2 1-15,1-4 0 0,2 2 0 16,0 1 6-16,5 0-7 0,-4-3 1 0,4 1 3 15,2-4 0-15,0-1-3 0,2 1 2 0,2 0-3 16,2-3 1-16,1-1 2 0,-2-1 0 0,3 3-1 16,-1-8 2-16,4 4-3 0,-3-2 3 0,3 0-3 15,-3-3 2-15,-2-3-3 0,4 4 0 0,-7-3 4 0,2 1-3 16,0-5-3-16,-3 4 2 0,3-3 2 0,-3 2-4 16,0 3 1-16,-2-7 1 0,-1 3 1 0,-6 7 0 15,8-8 1-15,-8 8-2 0,7-10 2 0,-7 10-2 16,6-7 0-16,-6 7-2 0,0 0 4 0,0 0 0 15,6-7 0-15,-6 7-3 0,0 0 1 0,0 0 1 16,0 0-2-16,0 0 11 0,-4 31 13 0,4-31 8 16,-6 28 4-16,3-10 7 0,-3 5 6 0,0 3 4 15,0-2-5-15,-2 0-1 0,1-1 10 0,1 5-12 16,-1 1 3-16,-2-2-5 0,1-5-4 0,1 6 4 16,-1-5-11-16,1-1 0 0,1 4-2 0,-2-6-2 0,1-6-1 15,-2 3 0-15,2-4-4 0,4 1-3 16,-5-2-3-16,2-3-3 0,2 2 12 0,1-3-12 0,-3 0 2 15,6-8 2-15,-8 13-12 0,4-7-19 0,4-6-15 16,-8 8-24-16,8-8-28 0,-6 10-25 16,6-10-34-16,0 0-47 0,-7 3-53 0,7-3-84 0,0 0-174 15,0 0-540-15,0 0 240 0</inkml:trace>
  <inkml:trace contextRef="#ctx0" brushRef="#br0" timeOffset="836.87">536 164 27 0,'0'0'204'0,"0"0"-12"16,12-24-4-16,-12 24-8 0,9-7-14 0,-2 3-8 16,-7 4-9-16,17-7-10 0,-5 1-9 0,-3 1-8 15,4-2-3-15,0 4-4 0,1-4-13 0,1 5-3 0,-2-3-8 16,5-1-6-16,-6 5-3 0,1-3 0 16,2 1-7-16,3 1-4 0,-3 2-8 0,0-2-2 15,2 2-11-15,-3 0-5 0,-5 1-2 0,-9-1-7 16,20 3 1-16,-14-2-4 0,-6-1-7 0,16 7-4 0,-13-1 4 15,-3-6 0-15,5 11 4 0,-4-1-2 0,-1-10 1 16,-4 18-2-16,-4-5 3 0,1-2 0 0,-1-1-1 16,-4 1-5-16,0 0 1 0,3 2 0 0,2-6 0 15,-6 3-3-15,1-2-4 0,4 0 3 0,1 3-2 16,-1-2-3-16,2-6-4 0,6-3-2 0,-16 10 0 16,13-5 4-16,3-5-5 0,-8 15 0 0,8-15-1 15,-6 7 0-15,6-7-2 0,0 0-1 0,-4 9-2 0,4-9 3 16,0 0-4-16,0 0 3 0,0 0 1 0,13 10-2 15,-13-10 1-15,12 1 3 0,-12-1-2 16,20-1-3-16,-11 1-5 0,1 3 7 0,4-3-4 0,-14 0 3 16,22 0 0-16,-12 2-4 0,5-4 2 0,-15 2-1 15,18 0 2-15,-9 2-1 0,-9-2-2 0,0 0 0 16,19 0-1-16,-11 2-1 0,-8-2 0 0,13 1 1 16,-13-1-3-16,8 5 0 0,-8-5 4 0,9 5 0 15,-9-5-3-15,4 13 3 0,-4-13-6 0,5 13 9 16,-5-13-1-16,1 12-5 0,2-2 4 0,-3-10-2 15,2 9-2-15,-2-9 1 0,-2 16 2 0,2-3 0 16,0-13 0-16,-6 14 0 0,3-5 2 0,3-9-3 16,-4 20 2-16,-2-14 2 0,-2 5-2 0,-2-1-2 15,1 0 2-15,-4-1 2 0,1 0-1 0,1-1-1 16,-2-1 1-16,2 2 1 0,-5-1-2 0,2-1 1 0,1-1-7 16,-2-1 0-16,0-2-16 0,2 1-14 0,-1 3-15 15,1-1-10-15,1-2-12 0,0-1-17 16,0 1-16-16,2-4-17 0,-2 2-27 0,12-2-8 15,-18 0-28-15,18 0-65 0,0 0-132 0,-15-8-413 16,15 8 182-16</inkml:trace>
  <inkml:trace contextRef="#ctx0" brushRef="#br0" timeOffset="1298.64">1000 87 6 0,'15'-7'173'16,"-5"3"-4"-16,-10 4-10 0,15-6-12 0,-3 2-5 15,0 0-4-15,-3 3-8 0,3-4-3 0,-3 0-6 16,3 4-3-16,-12 1-2 0,21-5-3 0,-9 0-1 15,-1 4-8-15,-11 1-1 0,21 0-6 0,-21 0-9 16,17 0-9-16,-17 0-4 0,13 6-5 0,-13-6 0 16,11 4-5-16,-11-4 2 0,6 10-1 0,-3-6 1 15,-3-4-5-15,0 18 3 0,0-18-1 0,-3 17 5 16,1-4-7-16,-1 0 1 0,0 3-6 0,-3 1-3 0,2-3-7 16,-2 0 8-16,3 3-1 0,-5-3-9 0,-1 1 2 15,2-2-3-15,-1 2-8 0,1 2 5 16,-1-4-4-16,1 2-1 0,-2 1-9 0,0-1 1 0,2 1-2 15,-1 2-6-15,4-3 5 0,-4-1-4 0,4 0-3 16,1-1 0-16,-2 2-8 0,2-5 6 16,0 0-4-16,2 5-5 0,-1-8 13 0,-1 3-10 0,2 0-2 15,1-10-1-15,0 18-12 0,0-18-15 0,1 18-17 16,-1-8-19-16,0-10-23 0,5 13-21 0,-4-5-23 16,-1-8-18-16,5 11-22 0,-5-11-19 0,3 6-27 15,-3-6-261-15,0 0-509 0,0 0 225 0</inkml:trace>
  <inkml:trace contextRef="#ctx0" brushRef="#br0" timeOffset="1570.97">1048 327 174 0,'5'-6'210'16,"-5"6"-11"-16,18-6-11 0,-7 6-5 0,4-1-3 0,1-3-5 16,4 1-6-16,-1-3 0 0,6 1-14 0,2 2-9 15,-7 2-14-15,0 1-13 0,0-3-10 0,-1 3-10 16,-2-1-12-16,-1 1-6 0,-6 0-13 0,2-2-6 16,-12 2-8-16,21-1-11 0,-21 1-22 0,12 3-29 15,-12-3-27-15,14 1-26 0,-14-1-27 0,0 0-29 16,7 3-32-16,-7-3-60 0,0 0-151 0,0 0-389 0,0 0 172 15</inkml:trace>
  <inkml:trace contextRef="#ctx0" brushRef="#br0" timeOffset="1829.48">1629 146 167 0,'8'-2'220'0,"-8"2"-13"16,15-5-14-16,-15 5-20 0,22-4-10 0,-13 2-21 16,6 2-10-16,-3-4-3 0,1 1-14 0,-13 3-12 15,24 0-6-15,-14 0-8 0,-10 0-11 0,20-2-8 16,-20 2-8-16,18 0-4 0,-9 2-9 0,-9-2-3 16,0 0-2-16,18 0-9 0,-18 0-8 0,11 2-16 15,-11-2-18-15,0 0-21 0,14 0-16 0,-14 0-26 0,0 0-11 16,0 0-30-16,9 5-30 0,-9-5-51 0,0 0-98 15,0 0-313-15,0 0 138 0</inkml:trace>
  <inkml:trace contextRef="#ctx0" brushRef="#br0" timeOffset="2181.2">1605 178 76 0,'0'0'214'0,"-9"4"-17"15,9-4-15-15,-7 7-20 0,7-7-7 0,0 0-12 0,-6 10-13 16,6-10-4-16,-4 9-4 0,4-9-7 0,0 0-10 16,0 0-8-16,5 15-1 0,-5-15-10 0,5 14-4 15,-5-14-8-15,3 11-6 0,-3-11-1 0,9 11-4 16,-6-5-6-16,-3-6-5 0,7 11-4 0,-3-4-3 16,-4-7-3-16,9 7-1 0,-3 0-5 0,0-1-3 0,-6-6-2 15,13 9-3-15,-5-2-3 0,-1-3-3 0,-1 1-4 16,0 2-1-16,4 1 0 0,-2 0-4 15,-1-2 2-15,2 6 1 0,-3-5-8 0,1-1 5 0,2 3 3 16,-2-2 2-16,1 6-3 0,-2-5 0 0,0-3-4 16,-3 0 0-16,1 6 0 0,-4-11-1 0,3 14-1 15,1-10 0-15,-4-4 0 0,2 13-5 0,-2-13 1 16,0 0 3-16,-8 18-2 0,3-15-4 0,-3 4-15 16,1-4-19-16,-5 4-26 0,3-4-24 0,-4 2-26 15,-3-3-34-15,2 2-36 0,1 1-237 0,-2-2-447 16,3-1 198-16</inkml:trace>
</inkml:ink>
</file>

<file path=ppt/ink/ink482.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in"/>
          <inkml:channel name="T" type="integer" max="2.14748E9" units="dev"/>
        </inkml:traceFormat>
        <inkml:channelProperties>
          <inkml:channelProperty channel="X" name="resolution" value="393.73947" units="1/cm"/>
          <inkml:channelProperty channel="Y" name="resolution" value="393.73947" units="1/cm"/>
          <inkml:channelProperty channel="F" name="resolution" value="249.9771" units="1/in"/>
          <inkml:channelProperty channel="T" name="resolution" value="1" units="1/dev"/>
        </inkml:channelProperties>
      </inkml:inkSource>
      <inkml:timestamp xml:id="ts0" timeString="2023-08-11T05:51:47.043"/>
    </inkml:context>
    <inkml:brush xml:id="br0">
      <inkml:brushProperty name="width" value="0.04667" units="cm"/>
      <inkml:brushProperty name="height" value="0.04667" units="cm"/>
      <inkml:brushProperty name="color" value="#ED1C24"/>
      <inkml:brushProperty name="fitToCurve" value="1"/>
    </inkml:brush>
  </inkml:definitions>
  <inkml:trace contextRef="#ctx0" brushRef="#br0">-134-1075 141 0,'0'0'157'0,"0"0"-9"0,0 0-16 0,7-6-9 15,-7 6-11-15,0 0-8 0,0 0-8 0,0 0-3 16,6-7-4-16,-6 7-13 0,0 0 1 0,0 0-3 16,0 0-3-16,0 0 0 0,0 0-5 0,0 0 0 15,8-7-3-15,-8 7-4 0,0 0 3 0,0 0-4 0,0 0 0 16,0 0-1-16,0 0-4 0,0 0 1 0,0 0-1 15,0 0-3-15,0 0 1 0,0 0-5 16,0 0-5-16,0 0-10 0,0 0 3 0,0 0-6 0,0 0 3 16,12-4-9-16,-12 4 0 0,0 0-2 0,13-2 0 15,-13 2-7-15,12-1 3 0,-12 1-3 16,16-3-2-16,-16 3-2 0,20 0 2 0,-20 0-3 0,21 0 2 16,-12 0-5-16,-9 0 2 0,22 0-5 0,-12 3 0 15,2-3 3-15,-12 0-3 0,20 1 2 0,-10 1 0 16,-10-2-2-16,17 1-1 0,-17-1 0 0,16 3 0 15,-4 0 1-15,-5 1-2 0,-7-4 0 0,15 2 1 16,-15-2-1-16,15 4 4 0,-15-4-3 16,12 5 2-16,-4-3-3 0,-8-2 0 0,12 4 1 0,-12-4 0 0,9 4 0 15,-9-4 2-15,10 3 1 0,-10-3-4 16,0 0 8-16,9 7-1 0,-9-7-2 0,10 5 2 16,-10-5-1-16,3 6 2 0,-3-6 0 0,0 0 1 0,8 10-2 15,-8-10 1-15,3 8 2 0,-3-8-1 0,3 13 3 16,-3-13 1-16,0 11-1 0,0-11 0 15,0 11 5-15,0-11-2 0,0 14-1 0,0-14 10 0,3 16-1 16,-3-16 0-16,-6 15-3 0,6-4 5 0,0-11-2 16,-5 13 0-16,4-3 1 0,-1 2 4 0,-4 1 0 15,0-3 5-15,6 4 1 0,-4-5 3 0,2 6-4 16,-2-3-6-16,-2 3 0 0,3-6 5 0,-1 4-5 16,-1-2 0-16,2 3-1 0,-1 0 2 0,1-4-5 15,1 0 2-15,-2 2-8 0,4-12 8 0,-3 22-4 16,3-13-3-16,0-9-2 0,-5 21 5 0,2-14-8 15,3-7-1-15,-3 16 8 0,3-7-8 0,0-9-5 16,0 12 2-16,0-12-6 0,0 15 5 0,0-15-1 0,0 10-1 16,0-10-1-16,0 13 0 0,0-13-2 0,0 0-6 15,3 13-18-15,-3-13-9 0,0 0-16 0,0 16-14 16,0-16-16-16,3 6-15 0,-3-6-19 0,0 0-19 16,-7 15-26-16,7-15-27 0,-6 5-19 0,6-5-48 15,-9 3-158-15,9-3-440 0,0 0 195 0</inkml:trace>
  <inkml:trace contextRef="#ctx0" brushRef="#br0" timeOffset="325.87">31-772 46 0,'0'0'224'0,"11"-4"-8"0,1 3-10 0,-12 1-12 0,27-4-7 16,-11 4-7-16,3-2-8 0,-2 0-5 0,2 2-12 15,1 0-5-15,5-2-12 0,0 1-8 0,-5 1-15 16,-4 1-11-16,-1-1-8 0,0 0-11 15,-2 0-10-15,-2 2-9 0,1 0-9 0,-12-2-9 0,19 2-18 16,-11-2-18-16,-8 0-31 0,12 5-31 0,-12-5-31 16,13 4-36-16,-13-4-31 0,12 1-63 0,-12-1-161 15,0 0-402-15,13-1 179 0</inkml:trace>
  <inkml:trace contextRef="#ctx0" brushRef="#br0" timeOffset="1101.44">752-1006 81 0,'-17'-3'222'0,"17"3"-13"0,-19-4-11 15,3 4-10-15,5-2-13 0,11 2-12 0,-28 0-13 16,14 0-12-16,2 0-16 0,12 0-10 0,-20 2-12 16,11 0-10-16,9-2-11 0,-12 5-6 0,12-5-5 15,-12 9-9-15,6-5-5 0,6-4-4 0,-9 9-4 0,9-9-7 16,0 11 3-16,0-11-7 0,0 17-5 15,0-17 2-15,4 19-2 0,1-11-2 0,1 1-2 16,-2 2 1-16,4-2-4 0,1 4-1 0,-2 2 3 16,1-4-2-16,-1-1 2 0,5 1-1 0,-5 0 2 15,4 0-4-15,-2-2-2 0,-3 2-2 0,0-5 2 16,1 5-6-16,-1-1 1 0,0-3-5 0,2 2 5 16,-4 0-2-16,2-2 0 0,-3 3-2 0,3-2 0 0,0-1-5 15,0 3 4-15,0-4-4 0,0 2 2 0,-3 0-1 16,3 1 1-16,-2-2-2 0,1 0 1 0,-1 3-1 15,-4-10-3-15,6 13 0 0,-3-4 3 0,-3-9 0 16,6 13 0-16,-6-13-3 0,3 8 0 0,-3-8-2 16,0 12 2-16,0-12-5 0,3 11 8 0,-3-11-4 15,0 0 2-15,0 0-3 0,-6 12 4 0,6-12 1 16,0 0-1-16,-9 13 2 0,9-13-2 0,-6 4 0 16,6-4-1-16,0 0-1 0,-16 2 1 0,16-2-3 0,-17 1 2 15,17-1-3-15,-15-1 8 0,15 1-3 16,-13-2 0-16,13 2-3 0,-16-7 6 0,16 7-5 0,-11-10 2 15,8 3-2-15,3 7 3 0,-1-11-3 0,1 11 0 16,0-21 1-16,1 6-3 0,8 4-1 0,-1-2-2 16,2-6 4-16,0 1-7 0,4 1-6 0,4-2-2 15,-2 0-6-15,4-3 4 0,-3 4-1 0,-3 5-1 16,-1 1 3-16,2-5 0 0,-1 7 0 0,1-8-3 16,-2 8 6-16,-4-4 5 0,3 4-3 0,-2-1 2 15,-4 4-2-15,3-4 1 0,-3 1 0 0,-1 2 3 16,-5 8 1-16,7-13 2 0,-2 7-2 0,-5 6-1 15,3-13-1-15,-3 13 5 0,4-11-5 16,-4 11 5-16,0-9-5 0,0 9 1 0,0 0-6 0,0 0-4 16,0-17-9-16,0 17-11 0,0 0-10 0,0 0-17 15,0 0-12-15,0 0-19 0,-7-8-19 0,7 8-4 0,0 0-24 16,0 0-32-16,0 0-174 0,0 0-374 0,-9-6 166 16</inkml:trace>
  <inkml:trace contextRef="#ctx0" brushRef="#br0" timeOffset="1660.9">1135-1033 100 0,'0'0'226'0,"0"0"-22"0,0 0-16 16,0 0-14-16,0 0-22 0,24-11-1 0,-24 11-10 15,16-2-18-15,-5 2 0 0,-11 0-13 0,19 0-5 16,-4-4-2-16,-15 4-2 0,27 4-8 0,-15-2-2 16,0-1-10-16,3 2 0 0,-5 0-9 0,5-1-1 15,-3 1-10-15,-2 1-5 0,1 6-2 0,-1-1-7 16,2-1-4-16,-7-1-3 0,2 1-4 0,-1 2 0 16,0 0 1-16,-6 1 3 0,3 0-2 0,-3 0-1 15,0-11-6-15,-3 24 6 0,3-15-3 0,-4 6 6 16,2-1 1-16,-4-1-1 0,2 1 2 0,-4 2-1 0,2-2 4 15,3-3-7-15,-3 0-2 0,-1 5 2 16,-1-3-5-16,2 0-2 0,0 2-6 0,2-2 2 16,-2-1-2-16,-1 0 6 0,4-2-11 0,-5 1-1 0,5 4-1 15,0-4-2-15,-3 3-3 0,2-4 1 16,1 0-4-16,-2-2 0 0,1 3 2 0,1 0-2 16,3-11-1-16,-6 16-4 0,0-3-10 0,3-3-22 0,-2-2-18 15,-1 2-15-15,0-2-14 0,-1 0-16 0,7-8-23 16,-7 13-21-16,1-7-16 0,6-6-16 0,-12 4-20 15,12-4-41-15,0 0-195 0,-15-1-457 0,15 1 203 16</inkml:trace>
  <inkml:trace contextRef="#ctx0" brushRef="#br0" timeOffset="1868.33">1195-701 254 0,'0'0'245'0,"10"-10"-7"0,-2 6-14 0,-8 4-7 15,18-9-16-15,-10 5-7 0,4 0-15 16,2 1-6-16,2-1-13 0,-1 2-15 0,3-2-9 16,0 3-11-16,1-3-12 0,1 4-12 0,-1 0-8 0,0 0-10 15,-4-3-11-15,3 3-8 0,0 0-14 0,-1-2-26 16,-7 4-31-16,0-1-34 0,-10-1-45 0,20 2-30 16,-13 2-45-16,-7-4-67 0,14 0-181 0,-14 0-443 15,0 0 196-15</inkml:trace>
  <inkml:trace contextRef="#ctx0" brushRef="#br0" timeOffset="2129.81">1736-932 175 0,'0'0'245'0,"14"-8"-24"0,-6 0-16 0,3 5-15 15,-2-1-8-15,1-1-16 0,-1 2-11 16,2 0-12-16,-2 0-10 0,-9 3-14 0,15-6-8 16,-7 2-14-16,-8 4-8 0,14-5-11 0,-14 5-5 0,15-3-10 15,-15 3-5-15,9-3-9 0,-9 3-5 0,0 0-13 16,13 0-22-16,-13 0-13 0,0 0-18 0,0 0-23 16,0 0-17-16,0 0-28 0,0 0-34 0,0 0-16 15,0 0-68-15,0 0-116 0,0 0-350 0,0 0 154 16</inkml:trace>
  <inkml:trace contextRef="#ctx0" brushRef="#br0" timeOffset="2568.26">1730-929 159 0,'-7'4'221'0,"7"-4"-17"0,0 0-15 16,0 0-9-16,0 0-16 0,-2 11-14 0,2-11-8 15,0 0-8-15,0 0-11 0,-3 13-13 0,3-13-9 16,0 0-11-16,0 12-4 0,0-12-2 0,0 0-8 0,0 14 0 16,0-14-5-16,-3 10-7 0,3-10-5 0,-3 11-5 15,3-11-4-15,0 0-1 0,-1 14-7 0,1-14 0 16,0 12-8-16,0-12-1 0,1 12-4 0,-1-12 3 16,5 7-6-16,-5-7 0 0,4 12-2 0,-4-12 0 15,5 10-2-15,-2-4 2 0,-3-6-1 0,7 11 0 16,-7-11-6-16,9 9 3 0,-3-1 2 0,0-5-4 15,1 4-1-15,-1 1-1 0,2-5 0 0,-1 4 2 16,-1-1-11-16,2-1 5 0,1 0-3 0,-9-5 0 16,13 12-4-16,-5-8 3 0,-5 2-2 0,-3-6-4 0,10 14 5 15,-7-8-3-15,-3-6-3 0,4 10 4 16,2-4-5-16,-6-6 3 0,6 10-1 0,-6-10 0 16,2 12 1-16,-2-12 8 0,0 0 0 0,0 15 3 0,0-15 7 15,0 0 2-15,-5 16 2 0,5-16 0 0,-1 9-2 16,1-9-2-16,-6 7-1 0,6-7 2 15,-9 10-5-15,2-5-3 0,-4 1 0 0,2-3-5 0,-1 2-20 16,10-5-26-16,-24 10-36 0,13-8-44 0,-2 6-51 16,6-4-56-16,-4 0-262 0,11-4-525 0,-15 4 234 15</inkml:trace>
  <inkml:trace contextRef="#ctx0" brushRef="#br0" timeOffset="173309.92">0 91 45 0,'0'0'120'0,"0"0"-13"0,0 0 1 0,0 0-3 15,0 0-4-15,0 0 0 0,0 0-4 0,0 0-2 16,0 0 4-16,0 0-5 0,0 0-5 0,0 0 1 16,0 0-4-16,0 0 1 0,0 0-2 0,0 0 0 15,0 0 0-15,0 0-2 0,0 0-4 0,0 0-6 16,0 0-2-16,0 0-7 0,31-9-2 0,-31 9-8 15,0 0-5-15,0 0-1 0,0 0 1 0,0 0-3 16,8-7-5-16,-8 7-1 0,0 0-2 0,3-8-5 16,-3 8-3-16,0 0-3 0,12-7-3 0,-12 7-4 15,4-9-3-15,-4 9 0 0,9-5-3 0,-9 5 1 0,0 0 1 16,14-7-5-16,-14 7-1 0,12-7 0 0,-12 7-2 16,13-3-3-16,-13 3 0 0,16-4 0 15,-16 4 2-15,14-3-4 0,-5 1 1 0,-9 2-4 0,21-2 5 16,-15-2 1-16,-6 4 2 0,19-3-2 0,-10 1 1 15,-9 2 2-15,18-1 4 0,-18 1 0 0,12-3 0 16,-12 3 0-16,0 0 3 0,15-1-3 0,-15 1 2 16,0 0-1-16,12-4 0 0,-12 4-7 0,0 0 1 15,0 0 0-15,0 0 3 0,0 0-6 0,16 4-1 16,-16-4-2-16,0 0 3 0,0 0-4 0,0 0 1 16,9 4 0-16,-9-4 1 0,0 0 0 0,0 0-1 15,1 14 0-15,-1-14 1 0,0 10-1 0,0-10-1 0,0 0 1 16,-4 19 0-16,4-19 0 0,-3 15 2 15,-1-10 0-15,4-5-4 0,-6 17 4 0,3-10 4 16,-2 0-3-16,-1 3 3 0,0 2 0 0,2-4-2 0,-2 0-3 16,0 6 3-16,-2-4-3 0,-1 1 4 0,3 2-3 15,-1-1 2-15,-2-2-3 0,5 3-1 0,-1-2 4 16,1-3 0-16,-4 4 0 0,1-3-2 0,-1 5-1 16,5-4-1-16,-4 1-1 0,1-4 2 0,0 2 0 15,0 0 5-15,-2 3-6 0,2-4 2 0,2 2 0 16,-2 1 0-16,0-4 1 0,-1 4-2 0,1-6-3 15,-2 4 4-15,8-9-3 0,-12 12 0 0,5-7 2 16,7-5 2-16,-12 13-4 0,6-11 1 0,6-2 4 16,-8 10-5-16,8-10 1 0,-9 6 1 0,9-6 0 0,0 0 0 15,-5 6-1-15,5-6 2 0,0 0 0 16,-11 4 1-16,11-4 2 0,0 0 7 16,0 0-3-16,0 0 4 0,0 0-4 0,0 0 0 0,0 0-3 0,0 0 2 15,0 0-3-15,0 0 2 0,0 0-2 0,0 0-5 16,0 0-1-16,0 0 1 0,19-27-2 15,-11 22 1-15,-8 5 3 0,12-6-4 0,-12 6 1 0,16-3 0 16,-7-1-5-16,-9 4 6 0,14-7 0 0,-14 7-2 16,13-4 1-16,-13 4-2 0,13-2 1 0,-13 2-2 15,12-4 1-15,-12 4 0 0,0 0-3 0,14 0 1 16,-14 0 1-16,0 0 1 0,15 3 1 0,-15-3-2 16,0 0 1-16,13 2-1 0,-13-2 2 0,8 5-2 15,-8-5-2-15,12 5 1 0,-12-5 3 0,7 8-3 16,-1-4 3-16,-6-4 3 0,10 8-9 0,-7-1 4 15,6-2 3-15,-9-5 1 0,11 11 0 0,-5-7 2 0,0 6 0 16,-6-10 1-16,10 8 0 0,-4-3-3 0,-6-5 0 16,11 9 7-16,-4-3 2 0,-7-6 3 0,9 7-2 15,-9-7 1-15,16 2 4 0,-16-2 1 0,15 3 4 16,-15-3-2-16,14 0 3 0,-14 0-6 0,10 0 3 16,-10 0-1-16,12-4-4 0,-12 4 3 0,11-8 0 15,-4 4-6-15,-7 4 0 0,9-8 3 0,-9 8-6 16,10-5 5-16,-10 5-5 0,0 0-7 0,9-6-4 15,-9 6-12-15,0 0-19 0,11-8-17 0,-11 8-26 16,0 0-24-16,6-7-29 0,-6 7-44 0,10-4-35 16,-10 4-77-16,9-6-145 0,-9 6-465 0,14-7 206 15</inkml:trace>
  <inkml:trace contextRef="#ctx0" brushRef="#br0" timeOffset="173843.98">709 78 90 0,'-21'4'188'16,"21"-4"-5"-16,0 0-11 0,-12 11-8 0,12-11-8 15,-15 7-9-15,9-3-8 0,-5 4-7 0,4-1-6 16,-2 0-6-16,-1 5-5 0,-2 1-9 0,3 2-3 16,1-2-9-16,-1 4-8 0,-1-5-4 0,2 3-2 15,2 1-4-15,0-7-3 0,3 9-8 0,-3-1-5 16,2 1-3-16,-2-1-1 0,3 0-7 0,0-1-1 0,2-1-8 16,2 1-4-16,-2-2 3 0,1-2-3 0,1-1-5 15,2 3-1-15,-3-3-8 0,6-5 3 16,-6-6-6-16,5 19-1 0,-3-11 1 0,1-3-2 0,-3-5 1 15,6 13-3-15,0-8-1 0,-6-5-1 0,11 10-2 16,-4-6 2-16,-7-4-1 0,12 3 1 16,-12-3-2-16,17 0-2 0,-5 0-1 0,-12 0 2 0,16-7-2 15,-6 3-2-15,-1-1 0 0,2 0 0 0,-4-1-1 16,-1-3 1-16,-6 9-5 0,14-13 3 0,-7-1-1 16,-2 6-2-16,-1 0 1 0,-1-2-1 0,-3 10-1 15,2-15 2-15,-2 15 1 0,0-17 1 0,0 17-6 16,-5-14 3-16,5 14-4 0,-4-15 3 0,4 15-1 0,-9-7 0 15,9 7 0-15,-14-4-1 0,14 4-2 16,-21-3 3-16,12 3-2 0,9 0-4 0,-18 3-7 16,18-3-11-16,-19 4-7 0,4 0-17 0,3-1-13 0,0 4-14 15,3-3-21-15,2 3-24 0,-1-1-27 0,8-6-21 16,-13 7-48-16,7 1-162 0,6-8-410 16,0 0 182-16</inkml:trace>
  <inkml:trace contextRef="#ctx0" brushRef="#br0" timeOffset="174535.41">856 280 143 0,'0'0'234'0,"0"0"-16"15,0 0-14-15,-3-14-13 0,3 14-20 0,-4-8-8 0,4 8-15 16,0 0-10-16,6-13-16 0,-2 3-10 0,-4 10-14 15,9-14-6-15,-4 9-11 0,-5 5-4 16,9-12-11-16,-4 5-7 0,1 2-5 0,3-1-4 0,-1-1-1 16,1 2-5-16,-2 0-13 0,-7 5 8 0,17-8-11 15,-7 4 4-15,-4 1-2 0,-6 3 1 0,19-10-2 16,-10 10 2-16,-9 0-3 0,15-2 0 0,-15 2-5 16,12-2 2-16,-12 2-3 0,15 0-2 0,-15 0-6 15,0 0 1-15,17 3-2 0,-17-3-2 0,7 7-3 16,-7-7 2-16,6 7-4 0,-6-7 4 0,6 11 0 15,-6-11 9-15,1 14 0 0,1-4-2 0,-2-10 0 16,0 20 0-16,0-9-3 0,-3 0 5 0,-2 0-3 0,3 3 0 16,-3-1 3-16,-1 0-2 0,0 0 0 0,-1 0 2 15,1-1-3-15,-5 5 3 0,2-6-5 0,-1 3 0 16,1-2 0-16,-2-1 2 0,3 3-4 0,0-3 1 16,2-5-3-16,-1 3 0 0,-2 1-2 0,1-2 0 15,4-1-2-15,-4 1 0 0,8-8 0 0,-10 11 0 16,7-6-3-16,3-5 0 0,-8 9-1 0,8-9 4 15,0 0 0-15,-3 10-1 0,3-10-1 0,0 0 1 16,0 0-2-16,12 12 0 0,-1-10 2 0,-11-2 1 16,16 0-4-16,-4 1 5 0,-12-1-3 0,25-3-2 15,-10 3 0-15,0 0 0 0,-3 0-1 0,8 0 5 16,-8-2-3-16,-12 2-2 0,25-2 2 0,-15 1-1 16,1-1-4-16,-11 2 3 0,21 0-5 0,-12-1-6 0,-9 1-9 15,19 1-12-15,-19-1-15 0,16 0-13 0,-16 0-14 16,9 0-16-16,-9 0-12 0,0 0-24 0,14 2-16 15,-14-2-24-15,0 0-34 0,0 0-208 0,0 0-438 16,15-4 193-16</inkml:trace>
  <inkml:trace contextRef="#ctx0" brushRef="#br0" timeOffset="174857">1551 113 168 0,'8'-2'243'0,"8"0"-13"15,-6-3-12-15,7 3-11 0,-2 1-12 16,1-2-4-16,4 0-10 0,-3 1-10 0,3 0-4 0,-1 2-11 15,-4-5-15-15,3 0-12 0,-3 1-11 0,3 4-10 16,-3-2-12-16,0 0-11 0,-5 2-11 0,-10 0-4 16,17-2-8-16,-17 2-10 0,11-1-9 0,-11 1-16 15,0 0-21-15,15-1-20 0,-15 1-22 0,0 0-20 16,0 0-23-16,0 0-25 0,0 0-29 0,0 0-27 16,0 0-31-16,0 0-204 0,-35 12-427 0,35-12 190 15</inkml:trace>
  <inkml:trace contextRef="#ctx0" brushRef="#br0" timeOffset="175289.28">1557 138 100 0,'-13'0'201'0,"13"0"-4"0,-12 4-13 16,12-4-10-16,-12 2-14 0,4 4-14 0,8-6-6 15,-13 4-12-15,6-1-12 0,7-3-4 0,-12 9-18 16,12-9 0-16,-11 8-12 0,11-8-9 0,-9 11-4 15,5-6-7-15,4-5-6 0,-6 13-12 0,6-13 2 16,-5 7 0-16,5-7-8 0,0 14-2 0,0-14 0 16,8 12-1-16,-8-12 5 0,10 12 0 0,-4-6-5 15,2-1 10-15,-1 2-5 0,-7-7 3 0,15 10-3 16,-5-8-2-16,-1 0 1 0,2 3-2 0,-2-3-5 0,-9-2 1 16,21 5-6-16,-11-3 1 0,-1 4-7 15,-2-3-1-15,-7-3-3 0,14 5-1 0,-7-2 1 16,-7-3-3-16,12 3 0 0,-12-3-3 0,8 8-5 0,-8-8-1 15,10 7 1-15,-10-7 3 0,6 7-3 16,-3 0 3-16,-3-7-4 0,6 10 1 0,-6-10-1 16,2 12 5-16,-2-12-2 0,0 0 1 0,-2 17 3 0,2-17 7 15,-1 15 1-15,-4-5 2 0,5-10-1 0,-6 12-1 16,0-4-2-16,2-1 2 0,4-7-1 0,-17 10-3 16,10-4-5-16,-2 1 6 0,-3-3-3 0,-1 3-5 15,1 0-22-15,-2-3-18 0,1-1-26 0,-1 7-28 16,1-3-34-16,-2-3-30 0,2-1-36 0,7 1-57 15,6-4-185-15,-18 1-461 0,18-1 204 0</inkml:trace>
</inkml:ink>
</file>

<file path=ppt/ink/ink483.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in"/>
          <inkml:channel name="T" type="integer" max="2.14748E9" units="dev"/>
        </inkml:traceFormat>
        <inkml:channelProperties>
          <inkml:channelProperty channel="X" name="resolution" value="393.73947" units="1/cm"/>
          <inkml:channelProperty channel="Y" name="resolution" value="393.73947" units="1/cm"/>
          <inkml:channelProperty channel="F" name="resolution" value="249.9771" units="1/in"/>
          <inkml:channelProperty channel="T" name="resolution" value="1" units="1/dev"/>
        </inkml:channelProperties>
      </inkml:inkSource>
      <inkml:timestamp xml:id="ts0" timeString="2023-08-11T05:40:16.294"/>
    </inkml:context>
    <inkml:brush xml:id="br0">
      <inkml:brushProperty name="width" value="0.04667" units="cm"/>
      <inkml:brushProperty name="height" value="0.04667" units="cm"/>
      <inkml:brushProperty name="color" value="#ED1C24"/>
      <inkml:brushProperty name="fitToCurve" value="1"/>
    </inkml:brush>
  </inkml:definitions>
  <inkml:trace contextRef="#ctx0" brushRef="#br0">879 87 190 0,'0'0'252'0,"0"-17"-10"16,0 17-20-16,0 0-18 0,0 0-14 0,3-14-18 15,-3 14-10-15,0 0-17 0,0 0-14 16,9-10-8-16,-9 10-8 0,13-7-6 0,-7 3-8 0,4 1-7 16,-10 3-3-16,20-3-1 0,-10 3-6 0,10-4 0 15,-5 7-5-15,5-6-5 0,0 3-3 0,-2 0-6 16,-2 4-8-16,0-4-6 0,1 4-3 0,-1 2-10 15,-5-4 0-15,1 2-4 0,-5 0-5 16,2 0-2-16,-3 4-4 0,2 1-1 0,-3-5-5 0,-5-4 4 16,9 14-6-16,-7-4 8 0,-2-2 7 0,0 7 2 15,0-15 1-15,0 24 0 0,0-16 5 0,-2 4-3 16,-4 2 4-16,0 2 4 0,1-2 6 0,-3 2-9 16,5-1-1-16,-6 0-16 0,2 1 6 0,-2 0-2 15,-2 1 2-15,5-3-7 0,0 1 3 0,-1-2-8 16,-2 2 6-16,-1 1-12 0,1 1 5 0,1-3 7 0,-4 1-11 15,5 1-5-15,-2-5 19 0,1 4-19 0,-1-4-2 16,3 2 4-16,-1 0-8 0,1-4 8 16,3 4 2-16,-4-5-3 0,1 2-6 0,3-4-2 0,3-6-9 15,-8 15-20-15,5-7-16 0,3-8-13 0,-6 9-17 16,6-9-16-16,-6 11-19 0,6-11-17 0,-4 9-23 16,4-9-23-16,0 0-17 0,-9 5-39 0,9-5-65 15,0 0-157-15,0 0-490 0,0 0 217 0</inkml:trace>
  <inkml:trace contextRef="#ctx0" brushRef="#br0" timeOffset="253.44">923 394 79 0,'0'0'246'0,"0"0"-16"0,0 0-10 0,14-10-10 16,-14 10-4-16,16-7-6 0,1 5-6 0,-2 1-6 15,4-2-3-15,0-2-11 0,5 5 0 0,4-3-6 16,2 0-9-16,2-1-8 0,6-2-11 0,-11 2-15 16,2 4-10-16,-3-2-19 0,0 0-3 0,-7 0-7 15,1 1-10-15,-4 2-5 0,0-1-25 0,-2 0-24 16,-14 0-26-16,19-1-28 0,-19 1-27 0,14 0-30 16,-14 0-20-16,0 0-21 0,9 3-30 0,-9-3-28 15,0 0-18-15,0 0-241 0,0 0-483 0,0 0 215 16</inkml:trace>
  <inkml:trace contextRef="#ctx0" brushRef="#br0" timeOffset="915.24">1495 252 202 0,'-11'5'188'0,"11"-5"-17"0,0 0-16 16,0 0-9-16,-7 5-11 0,7-5-12 0,0 0-10 15,0 0-11-15,-2 11-3 0,2-11-7 0,0 0-10 16,0 0-9-16,0 0 0 0,0 0-3 0,0 0-3 16,6 18-3-16,-6-18 2 0,6 9-4 0,-6-9-3 15,8 8-5-15,-8-8 3 0,12 6-5 0,-8-1-1 16,-4-5 0-16,15 6 0 0,-8-1-1 0,2-2-3 16,-1 3-5-16,1-3-1 0,0 1-7 0,-2 0-1 15,2 2-4-15,1-1-3 0,-10-5-2 0,14 9-2 16,-2-4-4-16,-12-5 2 0,13 7-4 0,-5-3 0 0,-8-4-6 15,12 6 9-15,-5-1-5 16,-1 0-1-16,-6-5 0 0,9 6 0 0,-4 3-4 0,-5-9 7 0,5 9-4 16,-5-9 3-16,3 10-1 0,-3-10 1 0,0 12 0 15,0-12 4-15,0 0 2 0,0 0 0 0,-3 19-1 16,-1-14-2-16,4-5-1 0,-12 13-3 0,9-9 0 16,3-4 0-16,-13 13-2 0,4-9-4 0,1 0-3 15,-1 0-15-15,2 0-17 0,7-4-15 0,-17 11-22 16,8-8-15-16,2 2-26 0,-2 0-22 0,9-5-25 15,-10 2-19-15,10-2-57 0,-12 4-144 0,12-4-403 16,0 0 178-16</inkml:trace>
  <inkml:trace contextRef="#ctx0" brushRef="#br0" timeOffset="560.74">1536 217 16 0,'14'-4'241'0,"-14"4"-12"15,6-6-6-15,4 1-17 0,-1 1-6 0,-9 4-6 16,14-8-9-16,-3 7-7 0,-11 1-6 0,21-4-6 16,-12 3-5-16,8-1-17 0,-8-1-10 0,4 2-12 15,-1-2-11-15,-12 3-9 0,18-4-13 0,-18 4-8 16,16-3-6-16,-10 2-7 0,-6 1-9 0,15 0-12 16,-15 0-18-16,0 0-29 0,18-2-25 0,-18 2-23 15,0 0-14-15,6 7-18 0,-6-7-28 0,0 0-21 0,0 0-29 16,0 0-19-16,0 0-61 0,0 0-131 15,-27 15-398-15,27-15 177 0</inkml:trace>
  <inkml:trace contextRef="#ctx0" brushRef="#br0" timeOffset="1265.08">1760 430 153 0,'0'0'197'0,"0"0"-10"0,0 0-15 0,0 0-12 16,15 14-9-16,-15-14-10 0,0 0-14 0,1 12-8 16,-1-12-8-16,3 14-1 0,-3-14-3 0,0 12-5 15,0-12-11-15,6 18 2 0,-6-12-6 0,5 1-5 16,-1 2 0-16,1 0-8 0,1-3 3 0,4 0-2 16,-4 0-4-16,8 1-7 0,-2-1-4 0,1-2-3 0,3 3-7 15,1-5-1-15,2-1-9 0,1 2-2 16,-1-6-4-16,-3 2-1 0,-1 0-6 0,3-2 1 15,-3-4-3-15,1 1-3 0,-2 1-1 0,-1-4 2 0,2-1 2 16,-4 3 4-16,-1-9-8 0,-4 1 2 0,5 1 2 16,-9-1-3-16,1-2-4 0,0 4 0 0,-3-1-3 15,-3-1 0-15,0 2-4 0,-4 2 0 0,-2 2-3 16,3 0 3-16,-1 3-6 0,-5 2 1 0,1-2-2 16,1 2-4-16,10 4-17 0,-25-1-17 0,11 2-29 15,-1 5-23-15,0-1-31 0,0 2-31 0,8 0-44 16,-8 3-267-16,2-3-497 0,4 0 221 0</inkml:trace>
  <inkml:trace contextRef="#ctx0" brushRef="#br0" timeOffset="-1432.49">67 154 1 0,'0'0'100'16,"0"0"14"-16,0 0-6 0,0 0-15 0,0 0-5 16,0 0 3-16,0 0-3 0,0 0-14 0,0 0 2 0,3-9-3 15,-3 9-2-15,0 0-9 0,8-9-2 16,-8 9 2-16,0 0 3 0,9-10-4 0,-9 10 3 0,4-5 1 15,-4 5 0-15,0 0 0 0,9-7-1 0,-9 7-2 16,0 0 0-16,3-8-7 0,-3 8-5 0,0 0-2 16,8-7-1-16,-8 7 1 0,0 0-2 0,0 0-8 15,0 0 2-15,3-8 1 0,-3 8-1 0,0 0-11 16,0 0 3-16,0 0 2 0,0 0-5 0,0 0 5 16,0 0 0-16,0 0-6 0,0-15 2 0,0 15 2 15,0 0-4-15,0 0 3 0,0 0 3 0,0-15 0 16,0 15 2-16,0 0 0 0,0 0-9 0,0 0 0 15,3-12-1-15,-3 12-4 0,0 0-5 0,0-8 3 0,0 8 0 16,0 0-6-16,3-11 1 0,-3 11 1 16,0 0 0-16,2-11 1 0,-2 11 2 0,0 0 1 15,0 0-3-15,5-8 0 0,-5 8 3 0,0 0 3 0,0 0-5 16,0 0 7-16,3-11-3 0,-3 11-1 0,0 0 1 16,0 0-3-16,0 0 1 0,0 0-4 0,0 0-3 15,0 0-2-15,0 0 2 0,0 0-4 0,0 0-5 16,0 0 1-16,0 0-1 0,0 0 2 0,0 0-7 15,0 0 4-15,0 0-1 0,0 0-3 0,0 0-2 16,0 0 6-16,0 0-3 0,0 0 2 0,0 0-2 16,0 0 1-16,0 0-2 0,-8 39 4 0,8-39 3 15,-2 11 1-15,2-11-3 0,-3 14 6 0,0-4-3 16,3-10 3-16,0 18 3 0,-6-7 1 0,4-2-1 16,-1 4 4-16,0-1 2 0,0 1-1 0,0-3-1 15,3 1-2-15,-6 2 1 0,5-1-4 0,-5 2 2 16,6-3 3-16,-3-1-1 0,3-10 1 0,-3 24 1 15,-2-12-4-15,2 1 1 0,3-3 3 0,-3 0-1 16,0 1 3-16,3-11-2 0,-6 18-3 0,3-12 3 16,3-6-1-16,-1 21-1 0,-2-13-2 0,3-8 3 0,0 18-6 15,0-18 2-15,-3 15-3 0,3-6 4 0,0-9-1 16,-3 13-1-16,3-13-3 0,0 11 4 0,0-11-4 16,0 14-2-16,0-14 0 0,0 12-3 0,0-12 6 15,0 0-2-15,0 12 0 0,0-12-4 0,0 0 4 16,0 0-3-16,0 12 2 0,0-12-3 0,0 0 0 15,0 0-1-15,0 0-10 0,-6 11-17 0,6-11-13 16,0 0-24-16,0 0-24 0,-7 7-32 0,7-7-33 16,0 0-39-16,-15-2-39 0,15 2-276 0,0 0-545 0,-14-11 241 15</inkml:trace>
  <inkml:trace contextRef="#ctx0" brushRef="#br0" timeOffset="-1024.41">340 110 15 0,'6'-5'198'0,"-6"5"-12"0,0 0-3 0,0 0-13 16,0 0-2-16,14-6-13 0,-14 6-2 0,0 0-6 0,16-1-8 15,-16 1-4-15,12-4-7 0,-5 2 1 0,-7 2-9 16,20-4-2-16,-10 3-7 0,2-2-7 16,2 0-5-16,2 1-8 0,-1-1-5 0,-2-3-9 0,4 3-5 15,-10 0-9-15,5 0-5 0,-12 3-4 0,23-4-3 16,-16 3-10-16,-7 1-3 0,25-3-2 0,-19 0-5 15,-6 3-6-15,20-2 2 0,-20 2-7 0,13-2 1 16,-13 2-2-16,8-4-5 0,-8 4-13 0,0 0-13 16,14-1-10-16,-14 1-12 0,0 0-12 0,0 0-16 15,0 0-24-15,0 0-19 0,0 0-24 0,0 0-24 16,0 0-7-16,0 0-51 0,0 0-167 0,0 0-408 16,0 0 180-16</inkml:trace>
  <inkml:trace contextRef="#ctx0" brushRef="#br0" timeOffset="-550.15">369 109 8 0,'-9'5'202'0,"9"-5"-6"0,-6 7-11 16,6-7-12-16,-8 8-13 0,8-8-10 0,-6 7-16 15,6-7-8-15,-6 11-19 0,6-11-5 0,-3 9-6 16,3-9-10-16,0 0-3 0,-1 16-5 0,1-16 0 15,4 11-5-15,-4-11 4 0,0 0-3 0,6 12-5 16,-6-12 1-16,6 12-2 0,2-6-5 0,1-3 1 16,-9-3-7-16,16 5-4 0,-7-1-2 0,-2 0-3 15,5-2-6-15,-1 1-5 0,-1 0-1 0,-10-3-3 16,20 4-7-16,-8-4-3 0,-5 4 0 0,5 0-5 16,-12-4-3-16,19 6-1 0,-11-6 1 0,-8 0-2 0,13 5 0 15,-1-3-3-15,-12-2 1 0,14 5-2 0,-5-3-4 16,-9-2 4-16,10 7-2 0,-1-3 0 15,-2 2-2-15,-7-6 1 0,6 5-3 0,0 1 1 0,-6-6 0 16,8 11 1-16,-2-5-1 0,-6-6 1 0,6 15 5 16,-6-9-5-16,0-6 5 0,4 17 6 0,-1-8 5 15,-3-9-3-15,-3 14 1 0,6-3-4 0,-3-11 2 16,0 13 2-16,0-13 2 0,-6 18 3 0,5-9-6 16,-5-1-3-16,0 1 2 0,-2-3 2 0,2 3-5 15,-7-2-2-15,1-2 1 0,-1 1 1 0,-1 0-4 16,2 1 3-16,-1 0-3 0,-1-5-3 0,1 3 1 15,-2-1-4-15,5 0-7 0,-2-2-13 0,1 2-13 0,11-4-19 16,-22 1-12-16,11 2-19 0,11-3-21 0,-13 1-16 16,13-1-32-16,-12 2-27 0,12-2-30 15,0 0-216-15,-10-11-456 0,10 11 203 0</inkml:trace>
</inkml:ink>
</file>

<file path=ppt/ink/ink484.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in"/>
          <inkml:channel name="T" type="integer" max="2.14748E9" units="dev"/>
        </inkml:traceFormat>
        <inkml:channelProperties>
          <inkml:channelProperty channel="X" name="resolution" value="393.73947" units="1/cm"/>
          <inkml:channelProperty channel="Y" name="resolution" value="393.73947" units="1/cm"/>
          <inkml:channelProperty channel="F" name="resolution" value="249.9771" units="1/in"/>
          <inkml:channelProperty channel="T" name="resolution" value="1" units="1/dev"/>
        </inkml:channelProperties>
      </inkml:inkSource>
      <inkml:timestamp xml:id="ts0" timeString="2023-08-11T05:52:05.062"/>
    </inkml:context>
    <inkml:brush xml:id="br0">
      <inkml:brushProperty name="width" value="0.04667" units="cm"/>
      <inkml:brushProperty name="height" value="0.04667" units="cm"/>
      <inkml:brushProperty name="color" value="#ED1C24"/>
      <inkml:brushProperty name="fitToCurve" value="1"/>
    </inkml:brush>
  </inkml:definitions>
  <inkml:trace contextRef="#ctx0" brushRef="#br0">10-903 119 0,'0'0'192'0,"0"0"-12"16,0 0-7-16,10-7-10 0,-10 7-7 15,0 0-7-15,11-5-6 0,-11 5-10 0,0 0-10 16,9-2-7-16,-9 2-8 0,0 0-5 0,0 0-9 0,0 0-6 16,0 0-11-16,0 0-2 0,10-6-5 0,-10 6-13 15,0 0-2-15,0 0-8 0,0 0-5 0,0 0-4 16,0 0 0-16,0 0-4 0,0 0 1 0,0 0 0 16,0 0-1-16,0 0 0 0,-6 26 0 0,6-26-6 15,0 0-3-15,-4 13 4 0,4-13-4 0,-6 11-4 16,6-11 3-16,-6 11-1 0,6-11 0 0,-3 14-1 0,-2-4-1 15,5-10-6-15,-3 11 3 0,0-4-1 16,3-7-4-16,-3 18-2 0,-1-11 5 0,4-7-6 16,-3 15-1-16,3-4-1 0,0-11 1 0,-3 19-4 0,2-9 5 15,1-10-1-15,-3 20-3 0,3-11 0 16,0-9-1-16,0 15 1 0,0-15-2 0,-5 15 0 16,5-7 5-16,0-8-5 0,-1 15 2 0,1-15-2 15,-5 12 1-15,5-12-2 0,0 0 2 0,2 14-1 0,-2-14-1 16,4 9 2-16,-4-9-1 0,5 9 0 15,-5-9 3-15,4 7-2 0,-4-7 3 0,10 6-1 0,-10-6 3 16,12 6-3-16,-12-6 2 0,14 3-2 0,-4 0 1 16,7 0-2-16,-4-2 1 0,-2 0-3 0,5-1-2 0,-3 0 2 15,4 1 0-15,-4-2-1 0,4 2 2 16,-2-1-2-16,-15 0-4 0,26-2-11 0,-11 4-10 16,-4-2-10-16,2 0-11 0,-1 0-17 0,-12 0-16 15,15 0-13-15,-6 4-17 0,-9-4-22 0,13 2-25 0,-13-2-44 16,11 4-205-16,-11-4-435 0,0 0 192 0</inkml:trace>
  <inkml:trace contextRef="#ctx0" brushRef="#br0" timeOffset="334.18">271-822 64 0,'0'0'196'15,"0"0"-13"-15,0 0-10 0,0 0-13 0,0 0-19 16,0 0-3-16,0 0 2 0,0 0 2 0,0 0 3 16,-19 22-6-16,13-15-8 0,-3 4 1 0,-2 4-3 0,2-4 0 15,-3 5-10-15,0 2 0 0,2 3 1 0,-6-1-5 16,5 2-15-16,-1-2-6 0,-3 2-1 15,5 0-11-15,-2 0-3 0,3-2-3 0,-3 2-14 0,5-8-3 16,-2 8-2-16,3-5-10 0,-5-4-3 0,5 3-2 16,-1-3-7-16,1 1-7 0,0-4-19 0,1 4-21 15,-5-3-29-15,4-2-27 0,-3-1-34 0,3 1-33 16,0-2-31-16,6-7-51 0,-7 13-247 0,7-13-502 16,0 0 222-16</inkml:trace>
  <inkml:trace contextRef="#ctx0" brushRef="#br0" timeOffset="3227.88">492-792 57 0,'0'0'137'0,"0"0"-2"0,0 0-11 0,0 0-11 0,0 0-4 16,0 0-3-16,0 0-6 0,0 0-2 0,0 0-2 15,0 0 4-15,0 0-7 0,0 0 1 0,0 0-6 16,4-17-4-16,-4 17 0 0,0 0-5 0,0 0-3 16,0 0-5-16,0 0-8 0,0 0-3 0,12-15-5 15,-12 15-3-15,8-3-4 0,-8 3-3 0,9-8-7 16,-9 8 0-16,13-7-3 0,-6 5-4 0,-7 2-3 0,18-4-2 15,-10 2-1-15,-8 2-1 0,19-4-2 16,-7 3-1-16,-12 1-1 0,19-3 0 0,-2 3 7 0,-4-4-2 16,1 2 1-16,-14 2 2 0,22 2-8 0,-11-4 0 15,-11 2 2-15,19 0-5 0,-19 0-3 0,13 6-3 16,-13-6 0-16,12 4-2 0,-12-4-2 0,11 10 0 16,-8-7 1-16,-3-3-2 0,4 11 1 0,-4-11 1 15,0 0 0-15,-10 19 3 0,10-19-3 0,-8 15-1 16,2-10 1-16,-1 2 0 0,1 2 1 0,0-1 0 15,6-8 0-15,-11 11 1 0,7-5-3 0,-3-1 0 16,7-5 4-16,-12 10-4 0,12-10-3 0,-9 8 4 0,9-8-2 16,-11 8-1-16,11-8-1 0,-6 7-1 0,6-7 0 15,0 0-1-15,-7 7 1 0,7-7 0 16,0 0-3-16,-3 9 1 0,3-9-2 0,0 0 3 0,0 0 3 16,0 0-3-16,0 0 0 0,0 0-2 0,-6 8 0 15,6-8 0-15,0 0 5 0,0 0-4 0,0 0-2 16,0 0 3-16,0 0 0 0,10 15-1 0,-10-15 3 15,0 0-2-15,12 10-2 0,-6-6 3 0,0 1-2 16,-6-5-2-16,12 9 4 0,-9-2-3 0,3-1 0 16,1 0 1-16,-7-6-3 0,12 12 1 0,-6-8 1 15,0 3 0-15,3 0-1 0,2-3-1 0,-5 4 5 16,-6-8-3-16,10 12-1 0,-5-5 1 0,1 3-2 16,-6-10-1-16,3 12 5 0,1-6 0 0,-4-6-3 15,2 15 3-15,-2-15 6 0,-3 14-4 0,-2-5 7 0,5-9 2 16,-12 11 7-16,5-3 1 0,-1-3 4 0,1 0 0 15,7-5 1-15,-18 10-2 0,10-7 0 0,-1 1-5 16,-1 2 1-16,-2-3-4 0,2-2 4 0,10-1-7 16,-23 8-3-16,13-7-1 0,-2 0-1 0,12-1 2 15,-21 4-4-15,11-4-3 0,10 0-20 0,-23 4-16 16,13-4-18-16,10 0-17 0,-20-4-23 0,20 4-22 16,-17 0-29-16,17 0-23 0,-14 0-30 0,14 0-208 15,-13-5-438-15,13 5 194 0</inkml:trace>
  <inkml:trace contextRef="#ctx0" brushRef="#br0" timeOffset="3759.46">941-838 112 0,'0'0'187'0,"9"-4"-14"0,-9 4-8 0,0 0-13 15,11-7-12-15,-11 7-8 0,14-1-10 0,-14 1-7 0,15-4-5 16,-5 4-2-16,-10 0-5 0,26-3-5 15,-17 3-4-15,3-1-5 0,2-3-1 0,4 4-4 16,-1 4 0-16,-1-4-6 0,-1 0-3 0,0 1-3 0,-3-1-7 16,-5 3-8-16,-7-3-7 0,18 5-5 0,-10 0-6 15,-1-2 1-15,-7-3-6 0,11 11-3 16,-8-5-2-16,-3-6 1 0,6 13 1 0,-2-4 0 0,-4-9 2 16,2 13 0-16,-2-13 0 0,0 18 2 0,0-18 2 15,-6 21 0-15,3-9 2 0,0-1 3 0,0 4 2 16,-3-8 1-16,1 7 0 0,-1 0-6 0,0-2 0 15,2 1 5-15,-5 0-4 0,1-2-5 0,1 2-1 16,-1 1-6-16,1-2 11 0,0 4-11 0,-4-2-2 0,4-1-1 16,1 2-8-16,-2-4 2 0,2 1-2 0,0-3 0 15,3-1-4-15,-4 5-1 0,1-2 3 0,1-4-2 16,5-7-1-16,-12 20-5 0,9-14-1 0,-1 3-2 16,1-2-13-16,3-7-19 0,-6 14-14 0,0-4-12 15,6-10-20-15,-6 11-23 0,2-5-25 0,4-6-27 16,-3 11-22-16,3-11-13 0,0 0-32 0,-6 7-230 15,6-7-481-15,0 0 214 0</inkml:trace>
  <inkml:trace contextRef="#ctx0" brushRef="#br0" timeOffset="4027.67">1109-603 181 0,'0'0'231'0,"12"-5"-10"16,-4 1-13-16,-8 4-14 0,17-5-9 0,-8 1-12 15,3 0-10-15,-12 4-8 0,26-1-6 16,-13 2-16-16,2-2-4 0,1 0-10 0,-1 0-16 0,-1 2-10 16,-1-2-8-16,-1-2-14 0,-12 3 1 0,19 0-16 15,-10 3-2-15,-9-3-10 0,15 1-14 0,-15-1-22 16,14 1-19-16,-14-1-18 0,12 3-29 0,-12-3-22 15,0 0-32-15,13 0-42 0,-13 0-70 0,0 0-142 16,0 0-395-16,14-4 176 0</inkml:trace>
  <inkml:trace contextRef="#ctx0" brushRef="#br0" timeOffset="4734.57">1631-780 93 0,'0'0'234'0,"-12"2"-13"15,12-2-21-15,0 0-15 0,0 0-20 0,-7 7-21 16,7-7-8-16,0 0-14 0,0 0-3 0,-8 6-4 0,8-6-11 16,0 0-14-16,-7 7-4 0,7-7-8 0,0 0-7 15,-6 8-4-15,6-8-5 0,-8 7 0 0,8-7-6 16,0 0-3-16,-1 12-7 0,1-12-3 0,0 0-4 15,-5 12-4-15,5-12-8 0,0 11 6 0,0-11-4 16,0 0 0-16,0 0-3 0,5 19 2 0,-1-17-3 16,-4-2-2-16,6 11-2 0,0-5 0 0,2 1 0 15,-2-1 4-15,0-1-5 0,1 4-1 0,1-4-2 16,1 1 1-16,-9-6 0 0,13 7-3 0,-6-1-4 16,1 1 2-16,-8-7-4 0,9 11 0 0,-3-5-2 15,0 0 0-15,-6-6 0 0,10 14 0 0,-5-9-1 16,-1 1-2-16,-4-6 0 0,8 13 3 0,-8-13-2 0,6 12-3 15,-2-4 6-15,-2 0-2 0,-2-8-2 0,1 11 5 16,-1-11-3-16,0 11 3 0,0-11 3 16,-3 12-1-16,3-12-2 0,0 0 2 0,-6 14-3 0,6-14 2 15,-6 10 0-15,6-10-3 0,-7 5 0 0,7-5 2 16,-11 11-10-16,4-9-17 0,7-2-34 0,-12 11-27 16,12-11-29-16,-14 7-39 0,8-3-36 15,6-4-63-15,-14 2-162 0,14-2-440 0,0 0 196 0</inkml:trace>
  <inkml:trace contextRef="#ctx0" brushRef="#br0" timeOffset="4323.88">1624-771 115 0,'0'0'274'16,"0"0"-16"-16,3-14-19 0,-3 14-20 15,0 0-18-15,12-4-18 0,-12 4-17 0,13-4-14 16,-13 4-6-16,13-2-17 0,-13 2-7 0,18-1-13 0,-18 1-9 16,20 0-7-16,-20 0-9 0,16 0-9 0,-16 0-5 15,18 0-7-15,-6 1-6 0,-12-1-9 16,15 0-3-16,-5 2-5 0,-10-2-7 0,15 1-7 0,-15-1-9 15,14 1-17-15,-14-1-17 0,12 2-20 0,-12-2-17 16,0 0-21-16,13 2-19 0,-13-2-20 0,0 0-26 16,0 0-17-16,0 0-43 0,0 0-163 0,0 0-393 15,0 0 174-15</inkml:trace>
</inkml:ink>
</file>

<file path=ppt/ink/ink485.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in"/>
          <inkml:channel name="T" type="integer" max="2.14748E9" units="dev"/>
        </inkml:traceFormat>
        <inkml:channelProperties>
          <inkml:channelProperty channel="X" name="resolution" value="393.73947" units="1/cm"/>
          <inkml:channelProperty channel="Y" name="resolution" value="393.73947" units="1/cm"/>
          <inkml:channelProperty channel="F" name="resolution" value="249.9771" units="1/in"/>
          <inkml:channelProperty channel="T" name="resolution" value="1" units="1/dev"/>
        </inkml:channelProperties>
      </inkml:inkSource>
      <inkml:timestamp xml:id="ts0" timeString="2023-08-11T06:03:02.405"/>
    </inkml:context>
    <inkml:brush xml:id="br0">
      <inkml:brushProperty name="width" value="0.04667" units="cm"/>
      <inkml:brushProperty name="height" value="0.04667" units="cm"/>
      <inkml:brushProperty name="color" value="#ED1C24"/>
      <inkml:brushProperty name="fitToCurve" value="1"/>
    </inkml:brush>
  </inkml:definitions>
  <inkml:trace contextRef="#ctx0" brushRef="#br0">1761-997 56 0,'0'0'177'15,"0"0"-8"-15,0 0-13 0,0 0-11 0,0 0 2 16,0 0-15-16,0 0-6 0,0 0-10 0,25-17-3 0,-25 17 0 16,0 0-9-16,9-7-6 0,-9 7-8 0,0 0-8 15,12-5-6-15,-12 5-7 0,0 0-6 0,14-2-5 16,-14 2-11-16,0 0-2 0,13 0-3 0,-13 0-4 16,12-5-3-16,-12 5-3 0,0 0-5 0,18-1-2 15,-18 1-2-15,18-1-1 0,-18 1-5 0,19 0 1 16,-7 0-6-16,-2-3 6 0,-10 3-3 0,30 3-4 15,-10-6-4-15,-1 3 3 0,-3 0-2 0,2 0 1 0,2 0-1 16,-5-1-2-16,0 2-1 0,-2-4 1 16,-1 5 0-16,-12-2-6 0,15 0-1 0,-15 0-10 15,13 0-12-15,-13 0-18 0,0 0-19 0,17 0-3 0,-17 0-12 16,0 0-12-16,0 0-13 0,0 0-17 16,0 0-40-16,0 0-152 0,0 0-333 0,0 0 149 0</inkml:trace>
  <inkml:trace contextRef="#ctx0" brushRef="#br0" timeOffset="528.14">1770-1007 152 0,'0'0'180'16,"0"0"-12"-16,0 0-17 0,-14 0-18 0,14 0-10 16,0 0-13-16,0 0-7 0,0 0-4 0,0 0-9 15,-7 5-6-15,7-5-5 0,0 0-7 0,0 0 0 0,0 0-4 16,0 0-4-16,0 0-2 0,12 23-4 0,-12-23-3 16,7 11 3-16,-1-5-7 0,-6-6-5 15,12 7-1-15,-4-3-3 0,-2 1 0 0,3 1-3 0,-2-1-5 16,1 0-3-16,1-1-1 0,1 0-7 0,-10-4 1 15,16 11-3-15,-8-8-2 0,-1 1-6 0,1 2-1 16,-1-3 1-16,-7-3 0 0,14 10-2 0,-8-5 1 16,0 1-4-16,-6-6-4 0,11 9-1 0,-8-4 6 15,-3-5-4-15,11 11-5 0,-8-4 3 0,-3-7 0 0,9 12 1 16,-8-5 1-16,-1-7-2 0,6 13 1 16,-3-4-4-16,-3-9 3 0,5 13-1 0,-4-8 0 15,-1-5-3-15,2 20 0 0,-2-20 4 0,3 15 0 0,-3-9-8 16,0-6 9-16,0 14 0 0,0-14 2 15,-3 14 0-15,3-14-1 0,-8 10 5 0,5-1 2 16,3-9-1-16,-13 10 2 0,7-5-2 0,6-5 3 0,-17 11-5 16,9-10 2-16,-4-1-2 0,12 0-1 0,-20 4 1 15,10-2 0-15,10-2-3 0,-23 0-3 0,13 0 0 16,-2 1 6-16,12-1-4 0,-19-1 1 0,10-1-12 16,9 2-11-16,-18-4-13 0,18 4-21 0,-14-7-24 15,14 7-23-15,-9-10-18 0,9 10-16 0,-4-10-59 16,4 10-147-16,0-17-366 0,0 17 162 0</inkml:trace>
  <inkml:trace contextRef="#ctx0" brushRef="#br0" timeOffset="1330.79">2241-884 25 0,'0'0'204'0,"0"0"-20"0,6-8-17 0,-6 8-12 16,11-10-15-16,-11 10-14 0,10-7-7 0,-4 3-12 0,-6 4 1 16,16-6-7-16,-8 3-11 0,-8 3-5 15,16-5-4-15,-5 3-4 0,1-2-2 0,-2 3-4 16,2 0-4-16,-3-2 1 0,-9 3-7 0,19-2 1 0,-5 0-4 16,-14 2-8-16,18 0-6 0,-18 0-4 0,15 4-8 15,-15-4 2-15,16 1-5 0,-10 2-6 16,-6-3-1-16,7 7-2 0,-7-7-1 0,3 8-1 0,-3-8-5 15,0 13 7-15,0-13-1 0,-6 14 0 0,6-14 0 16,-9 15 0-16,5-5-4 0,-3-3 5 0,-1 0-4 16,1 0 0-16,-5 3-5 0,4-4 0 15,-1 1 0-15,0 1-1 0,2-3-1 0,-1 4-2 0,1-6-1 16,-1 3-1-16,3 1 4 0,5-7-5 0,-14 9 2 16,8-3 1-16,6-6-1 0,-7 9-7 0,7-9 5 0,-6 5 2 15,6-5-1-15,0 0-4 0,0 0 1 0,-5 11-2 16,5-11 1-16,0 0 4 0,0 0-1 15,0 0 0-15,14 10-1 0,-14-10 0 0,12 1-1 0,-12-1 2 16,17 2-3-16,-17-2-2 0,17 2-1 0,-7-2 3 16,-10 0-3-16,17 0 2 0,-17 0-2 0,16-2 4 15,-16 2-4-15,15 2 2 0,-15-2 1 0,13 4-2 16,-13-4-3-16,8 5 2 0,-8-5-2 0,0 0 3 16,13 2-3-16,-13-2 4 0,8 5-1 0,-8-5-1 15,6 4 1-15,-6-4 2 0,6 7-4 0,-6-7 4 16,6 11-8-16,-2-4 10 0,-4-7-3 0,5 10 0 15,-5-10 1-15,6 11-1 0,-6-11 5 0,4 13-2 16,-2-6 1-16,-2-7-2 0,1 11-1 0,-1-11 6 16,5 13-3-16,-4-5-1 0,-1-8 1 0,0 12 3 15,0-12-3-15,-6 15 6 0,6-15-3 0,-4 11 4 0,-1-6-1 16,5-5 2-16,-12 11 3 0,5-7-2 0,-2-1 0 16,-2 2 1-16,11-5-3 0,-25 3 3 0,9-2-5 15,1 1 0-15,-2-2-1 0,2 0-6 16,0 4 6-16,2-4 1 0,0 1 1 0,-2-6-2 0,15 5-9 15,-18 4-9-15,18-4-14 0,-18-4-18 0,18 4-20 16,-15 0-15-16,15 0-16 0,-13 0-36 0,13 0-18 16,0 0-41-16,-12-7-199 0,12 7-418 0,0-13 184 15</inkml:trace>
  <inkml:trace contextRef="#ctx0" brushRef="#br0" timeOffset="1808.6">2642-929 70 0,'0'0'180'0,"9"-4"-8"0,-9 4-12 0,15-1-15 15,-15 1-8-15,17-3-7 0,-17 3-4 0,19 0-5 16,-4 0-9-16,-6 2-7 0,9 0-2 0,-6 1-6 16,-2-2-7-16,8 2-1 0,-5 1-9 0,-1-1-9 15,0 3-7-15,-3-1-5 0,2 0-6 0,-4 0-4 16,2 4-1-16,-1-4 3 0,-2 2-7 0,-6-7 1 16,7 13-2-16,-3-5-6 0,-4-8 0 0,6 13 1 15,-6-6 1-15,0-7 3 0,0 17-2 0,0-17 5 0,-6 18-2 16,2-11-4-16,-2 4 3 0,2 3 3 0,-7-3-5 15,5-1 5-15,-3 0-6 0,-1 0-2 16,-1 2-1-16,1 0 0 0,2 0-1 0,-4 0 0 0,4-1-11 16,-3 1 4-16,2 2-5 0,-1-2 5 0,1 0-9 15,3-1-2-15,-2-1 0 0,2 0 3 16,-1 0-5-16,2-1-2 0,-2 0 1 0,4 0-2 0,-1 0-4 16,-1 1 2-16,1-3 0 0,4-7-1 0,-9 16-4 15,6-8-14-15,3-8-15 0,-6 13-10 0,1-5-17 16,5-8-17-16,-3 11-18 0,-1-4-21 0,4-7-18 15,-2 11-17-15,2-11-12 0,0 0-24 0,0 0-67 16,0 0-130-16,0 0-404 0,0 0 179 0</inkml:trace>
  <inkml:trace contextRef="#ctx0" brushRef="#br0" timeOffset="2082.33">2659-681 14 0,'13'-4'224'0,"-13"4"-12"0,18-3-6 16,-9-1-12-16,7 3-11 0,-5 1-11 0,7-2-6 16,-5 1-11-16,5 0-10 0,-3 1-13 0,0-3-9 15,3 3-11-15,-3-3-9 0,1 3-13 0,-2 0-9 0,-14 0-9 16,20-1-5-16,-11 1-7 0,-9 0-4 15,18 4-7-15,-18-4-13 0,14 3-20 0,-14-3-24 16,13 1-27-16,-13-1-28 0,12 3-33 0,-12-3-22 0,0 0-30 16,13 0-219-16,-13 0-397 0,0 0 175 15</inkml:trace>
  <inkml:trace contextRef="#ctx0" brushRef="#br0" timeOffset="2712.79">3148-783 125 0,'-8'3'200'0,"8"-3"-13"0,-11 4-12 16,11-4-16-16,-12 7-12 0,12-7-13 0,-8 6-13 0,8-6-6 16,0 0-5-16,-6 11-12 0,6-11-9 0,-1 10-4 15,1-10-8-15,0 0-2 0,7 16-1 16,1-11-7-16,-8-5 0 0,12 9-3 0,-7-3-7 0,3-3 3 15,7 7-6-15,-2-5-5 0,-1 3 2 0,3 0-4 16,3-5-4-16,-3 2-6 0,-5 1 0 0,4-2-6 16,-2 1-2-16,-3 0-3 0,1 0-7 0,-2-3 1 15,-8-2-1-15,13 10-7 0,-7-3 4 0,-6-7-5 16,7 12 1-16,-4-6-1 0,2 0 0 0,-5-6 0 16,3 14 1-16,-3-14 0 0,-2 11 4 0,2-11 2 15,0 18 3-15,0-18 1 0,-9 17 0 0,5-10-1 16,1-2 1-16,-6 4-2 0,0 1-2 0,2-5-2 15,1 5 1-15,-2-3-4 0,2-1 2 0,-6 5-3 16,6-4 3-16,-1 0-18 0,-1-1-21 0,1 2-35 16,1-1-40-16,0 1-36 0,6-8-58 0,-12 8-243 0,6-3-471 15,6-5 209-15</inkml:trace>
  <inkml:trace contextRef="#ctx0" brushRef="#br0" timeOffset="2330.68">3242-788 185 0,'0'0'216'16,"24"-2"-15"-16,-14 2-19 0,2-2-5 0,-12 2-18 16,24-2-16-16,-9-2-11 0,-2 3-11 0,-13 1-16 0,20-1-6 15,-8 1-12-15,-12 0-9 0,16-1-8 16,-16 1-6-16,13 0-4 0,-13 0-9 0,14 1-4 15,-14-1-6-15,0 0-10 0,12 0-18 0,-12 0-20 0,0 0-18 16,0 0-17-16,0 0-18 0,12 1-26 16,-12-1-20-16,0 0-69 0,0 0-119 0,0 0-318 15,0 0 141-15</inkml:trace>
</inkml:ink>
</file>

<file path=ppt/ink/ink486.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in"/>
          <inkml:channel name="T" type="integer" max="2.14748E9" units="dev"/>
        </inkml:traceFormat>
        <inkml:channelProperties>
          <inkml:channelProperty channel="X" name="resolution" value="393.73947" units="1/cm"/>
          <inkml:channelProperty channel="Y" name="resolution" value="393.73947" units="1/cm"/>
          <inkml:channelProperty channel="F" name="resolution" value="249.9771" units="1/in"/>
          <inkml:channelProperty channel="T" name="resolution" value="1" units="1/dev"/>
        </inkml:channelProperties>
      </inkml:inkSource>
      <inkml:timestamp xml:id="ts0" timeString="2023-08-11T05:40:26.604"/>
    </inkml:context>
    <inkml:brush xml:id="br0">
      <inkml:brushProperty name="width" value="0.04667" units="cm"/>
      <inkml:brushProperty name="height" value="0.04667" units="cm"/>
      <inkml:brushProperty name="color" value="#ED1C24"/>
      <inkml:brushProperty name="fitToCurve" value="1"/>
    </inkml:brush>
  </inkml:definitions>
  <inkml:trace contextRef="#ctx0" brushRef="#br0">6 70 81 0,'0'-16'117'0,"0"16"-14"0,0 0 14 16,0 0-5-16,0 0-5 0,0 0 0 0,0 0-1 0,0 0-9 16,0 0 5-16,-5-9-5 0,5 9 2 15,0 0-5-15,0 0 0 0,0 0 0 0,0 0-5 0,0 0-5 16,-1-12-4-16,1 12-4 0,0 0-1 0,0 0-8 15,0 0-4-15,0 0-9 0,0 0-1 16,0 0-8-16,7-15 0 0,-7 15-8 0,6-4-1 0,-6 4-6 16,12-3-5-16,-12 3-1 0,18-1 0 0,-8-1 0 15,2-2-2-15,-12 4-2 0,27-1 1 0,-14 1 1 16,-1 0 4-16,2-3-2 0,1 3 1 0,-15 0 0 16,21 3-2-16,-11-3-6 0,-10 0 2 0,19 0-1 15,-19 0-3-15,14 1-2 0,-14-1 2 0,13 4-5 16,-13-4 1-16,12 3-4 0,-12-3-2 0,9 7 5 0,-9-7 0 15,9 7-1-15,-3-4 3 0,-6-3-3 16,10 11 1-16,-10-11 2 0,11 6-3 0,-11-6 0 16,9 8 0-16,-6-4-2 0,-3-4-3 0,7 8 3 0,-7-8-1 15,6 7-4-15,-6-7 7 0,0 0 0 16,6 12 3-16,-6-12 4 0,2 11 0 0,-2-11-2 16,3 11 6-16,-3-11 1 0,-3 15 3 0,3-15-2 0,-2 16 2 15,-1-6 9-15,3-10-6 0,-4 18-1 0,-1-9 1 16,2 0 2-16,-3 0-1 0,2 5 2 0,1-4-2 15,-2 0-4-15,2-2 2 0,-1 2-3 0,2 1-1 16,-3-4-1-16,0 7 1 0,-1-4 3 0,2-3 4 16,-2 10-7-16,0-9-2 0,0 4-2 0,0 2-2 15,-2 1 1-15,4-4 3 0,-4 0-7 0,2 2 1 16,0-2-4-16,3-3-2 0,-1 2 2 0,1-3-1 16,0 4-3-16,3-11-1 0,-7 17 3 0,5-10 1 0,2-7-1 15,-4 15-7-15,2-6 10 0,2-9-7 0,-4 13-2 16,4-13-8-16,-2 12-16 0,2-12-13 0,-1 13-19 15,1-13-16-15,0 11-21 0,0-11-22 0,-2 13-18 16,2-13-29-16,0 0-25 0,-3 11-23 0,3-11-240 16,0 0-484-16,0 0 214 0</inkml:trace>
  <inkml:trace contextRef="#ctx0" brushRef="#br0" timeOffset="282.88">37 344 159 0,'0'0'231'0,"1"-14"-20"16,-1 14-17-16,0 0-18 0,15-8-7 0,-15 8-13 0,18-3-5 15,-6 3-8-15,3-4-5 0,3 2-6 16,-2 0-5-16,2 2-8 0,2-1-4 0,3-1-12 0,4 2-4 15,-1-4-11-15,0 2-10 0,-6 2-7 0,-2-2-6 16,-2 6-9-16,4-2-4 0,-4-2-6 0,-1 4-8 16,-3-4-26-16,-2 3-26 0,-10-3-20 0,23 0-26 15,-14 2-32-15,1 1-31 0,-10-3-32 0,15 1-55 16,-15-1-164-16,13-1-405 0,-13 1 180 0</inkml:trace>
  <inkml:trace contextRef="#ctx0" brushRef="#br0" timeOffset="1053.43">741 210 39 0,'0'0'228'0,"-12"3"-15"0,12-3-16 16,0 0-14-16,-14 3-26 0,14-3-6 0,-9 4-10 16,9-4-14-16,0 0-9 0,-10 6-7 0,10-6-8 15,-9 5-12-15,9-5-12 0,0 0-1 0,-6 9-10 16,6-9-5-16,-4 9-5 0,4-9-6 0,0 0-6 15,-2 9-6-15,2-9 2 0,0 0-6 0,8 13-8 16,-8-13 4-16,6 9-2 0,-6-9-1 0,7 8 3 16,-1-3-1-16,-6-5 1 0,13 13-1 0,-7-8 0 15,2-1 2-15,1 2 2 0,1-1 1 0,-1 1 1 16,0-1-7-16,0 0-1 0,0-2-3 0,0 2 1 16,-9-5-8-16,13 9 1 0,-5-4-1 0,-1-1-4 15,-7-4-1-15,9 7-2 0,-3-1-1 0,-6-6 3 0,8 7-2 16,-8-7-4-16,10 11 2 0,-8-5 0 0,-2-6-5 15,6 14 6-15,-6-14-4 0,1 14 1 0,-1-4-3 16,0-10 5-16,0 0 3 0,-1 17-2 0,1-17 2 16,-6 14 1-16,4-8 2 0,2-6 2 0,-12 12 0 15,9-6-4-15,3-6 0 0,-16 12 2 0,7-9-7 16,-2 5 4-16,2-2 0 0,-1-4-2 0,1 1-4 16,0 1 0-16,0 1-1 0,9-5-1 0,-19 6-3 15,11-2-12-15,8-4-10 0,-13 4-11 0,13-4-13 16,-8 3-8-16,8-3-15 0,0 0-12 0,0 0-20 15,0 0-23-15,0 0-21 0,0 0-22 0,0 0-41 16,0 0-185-16,0 0-423 0,32-20 188 0</inkml:trace>
  <inkml:trace contextRef="#ctx0" brushRef="#br0" timeOffset="550.83">753 172 80 0,'9'-7'286'16,"-9"7"-8"-16,13-5-15 0,-5 3-17 0,-8 2-19 15,17-6-14-15,-5 4-11 0,-1-1-15 0,-1-1-10 16,-10 4-11-16,24-3-13 0,-7 0-9 0,-3 0-17 15,0 2-12-15,1-2-8 0,-3 2-8 0,1-2-10 16,-1 0-11-16,-12 3-7 0,18-1-9 0,-18 1-6 16,16 0-8-16,-16 0-7 0,17 0-20 0,-17 0-27 15,10 1-23-15,-10-1-23 0,11 3-18 0,-11-3-21 16,0 0-24-16,0 0-27 0,0 0-29 0,0 0-28 16,0 0-50-16,0 0-153 0,0 0-436 0,0 0 193 15</inkml:trace>
  <inkml:trace contextRef="#ctx0" brushRef="#br0" timeOffset="1357.9">1140 332 45 0,'0'0'242'0,"0"0"-23"0,0 0-22 0,0 0-19 16,0 0-20-16,0 0-12 0,0 0-5 0,0 0-5 16,0 0-10-16,0 0-7 0,5 18-6 0,-5-18 0 15,0 0-3-15,-3 18-5 0,6-10-8 0,-3-8-3 16,1 16-8-16,4-9-4 0,-5-7-2 0,4 14-3 16,1-4-2-16,1-4 1 0,1 1-5 0,1 0-8 15,2 0 0-15,-1-3-6 0,3 2-6 0,1 1-4 16,2-3-5-16,2-1-5 0,-1-2-1 0,-1-1-4 15,2-1-4-15,-1-1 3 0,2-2-7 0,0 1-1 16,-3-4 0-16,3-2-3 0,-5 3-3 0,2-5-2 0,0-2 0 16,-2 0 2-16,-1 1-5 0,-3-5 2 0,0 3-3 15,-5-3-1-15,2 1-6 0,0 1 3 0,-4 2 0 16,-2-2-7-16,-2 4 3 0,2 11-2 0,-3-20 0 16,-1 10-2-16,-3 2-3 0,-4 1-4 0,-2 0-9 15,-2 3-12-15,0-1-15 0,-5 5-4 0,1 0-14 16,0 0-9-16,1 1-18 0,-6 3-18 0,-1 2-19 15,7-1-20-15,-3-2-19 0,3 3-35 0,3-1-214 16,-1 1-448-16,2-1 199 0</inkml:trace>
</inkml:ink>
</file>

<file path=ppt/ink/ink487.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in"/>
          <inkml:channel name="T" type="integer" max="2.14748E9" units="dev"/>
        </inkml:traceFormat>
        <inkml:channelProperties>
          <inkml:channelProperty channel="X" name="resolution" value="393.73947" units="1/cm"/>
          <inkml:channelProperty channel="Y" name="resolution" value="393.73947" units="1/cm"/>
          <inkml:channelProperty channel="F" name="resolution" value="249.9771" units="1/in"/>
          <inkml:channelProperty channel="T" name="resolution" value="1" units="1/dev"/>
        </inkml:channelProperties>
      </inkml:inkSource>
      <inkml:timestamp xml:id="ts0" timeString="2023-08-11T05:52:39.918"/>
    </inkml:context>
    <inkml:brush xml:id="br0">
      <inkml:brushProperty name="width" value="0.04667" units="cm"/>
      <inkml:brushProperty name="height" value="0.04667" units="cm"/>
      <inkml:brushProperty name="color" value="#ED1C24"/>
      <inkml:brushProperty name="fitToCurve" value="1"/>
    </inkml:brush>
  </inkml:definitions>
  <inkml:trace contextRef="#ctx0" brushRef="#br0">1835 16 110 0,'0'0'139'0,"0"0"-17"0,0 0-10 0,0 0-5 16,0 0-7-16,0 0-2 0,0 0-9 0,0 0 0 15,0 0-16-15,0 0 8 0,0 0-2 0,0 0-7 16,0 0 0-16,0 0 1 0,0 0-2 0,0 0-2 16,0 0-3-16,0 0-2 0,0 0-1 0,-14-11-4 15,14 11-8-15,0 0 10 0,0 0-8 0,0 0-8 16,0 0 7-16,0 0-5 0,-3-13 1 0,3 13 2 16,0 0-5-16,0 0-4 0,0 0-1 0,0 0-5 15,0 0-1-15,0 0-3 0,0 0-2 0,10-15-6 0,-10 15 1 16,0 0-7-16,12-7 5 0,-12 7-4 15,10-2 3-15,-10 2-9 0,17-4-1 0,-17 4 3 0,15-1-2 16,-15 1 0-16,15-3 0 0,-15 3-3 0,18-3 1 16,-10 3 1-16,-8 0-1 0,14-1 0 0,-14 1-4 15,0 0 0-15,22 0 3 0,-22 0-5 0,9 1 3 16,-9-1-1-16,14 3 0 0,-14-3-3 0,15 3 2 16,-15-3-1-16,14 1 1 0,-14-1-5 0,9 5 2 15,-9-5 0-15,8 5-1 0,-8-5-1 0,10 6 1 16,-10-6 1-16,5 8-2 0,-5-8 0 0,3 10 2 15,-3-10-2-15,1 12 2 0,-1-12-3 0,0 0 1 16,-12 16 0-16,11-8 0 0,1-8 3 0,-14 13-2 16,7-7 2-16,1 1 0 0,0 1-2 0,0-1-4 0,-3 2 8 15,3-2-1-15,-1 0-4 0,1-1 2 16,6-6 1-16,-11 13-1 0,7-8 1 0,-2 2 0 16,6-7 0-16,-11 8-2 0,5-3 2 0,6-5-3 0,-7 9 2 15,7-9 2-15,-7 9-1 0,7-9 0 0,0 0-1 16,-5 9 1-16,5-9-3 0,0 0 2 15,0 0 2-15,0 0 1 0,-7 8-2 0,7-8 2 0,0 0-1 16,0 0 3-16,0 0 0 0,0 0-2 0,0 0 0 16,0 0-2-16,0 0 3 0,0 0-1 0,0 0 1 15,20 3 1-15,-20-3-4 0,14 3-1 0,-14-3 0 16,16-3-1-16,-16 3 2 0,0 0 0 0,21 3-2 16,-21-3 2-16,18-3-1 0,-18 3 2 0,14 3-6 0,-14-3 4 15,13 1-5-15,-13-1 3 0,9 2-3 16,-9-2 4-16,0 0-3 0,0 0 3 0,13 4-5 15,-13-4 2-15,0 0 2 0,8 5-2 0,-8-5 1 0,4 7 0 16,-4-7-3-16,0 0 4 0,0 0-3 0,3 12 5 16,-3-12-3-16,5 8 0 0,-5-8 1 15,0 12 0-15,0-12 0 0,-2 12-1 0,2-12 1 0,0 0 0 16,-6 17 1-16,0-10-1 0,0-1 0 0,6-6 0 16,-9 14 1-16,5-9 2 0,4-5 5 0,-12 14 3 15,9-9 0-15,-4 0 1 0,7-5 3 0,-12 13-1 16,4-8 0-16,-2-1 0 0,10-4-1 0,-14 10 4 15,5-5-8-15,9-5 6 0,-18 7-3 0,11-6-2 16,7-1-5-16,-18 5 6 0,9-2-2 0,9-3-1 16,-15 3-2-16,15-3 3 0,-12 3 0 0,12-3-5 15,-13 0 3-15,13 0-1 0,0 0-4 0,-18-2 4 16,18 2-8-16,0 0-12 0,-10-4-25 0,10 4-29 0,0 0-13 16,-6-9-30-16,6 9-33 0,0 0-41 15,0 0-238-15,8-22-458 0,0 17 203 0</inkml:trace>
  <inkml:trace contextRef="#ctx0" brushRef="#br0" timeOffset="375.04">2390 67 43 0,'8'-3'230'0,"-8"3"-16"0,15-3-11 0,-15 3-12 0,18-3-11 16,-18 3-8-16,16-4-7 0,-6 3-14 15,-10 1-7-15,21-2-15 0,-9 2-10 0,-12 0-6 16,21-4-8-16,-7 4-9 0,-6 0-10 0,-8 0-3 0,23-5-9 15,-23 5-5-15,15-2-9 0,-6 2-7 0,-9 0-5 16,0 0-3-16,19-3-4 0,-19 3-6 16,11-1-1-16,-11 1-7 0,0 0 0 0,13-2-2 0,-13 2-6 15,0 0-13-15,0 0-11 0,0 0-21 0,13-1-21 16,-13 1-21-16,0 0-27 0,0 0-7 16,0 0-12-16,0 0-14 0,0 0-7 0,0 0-16 0,0 0-18 15,0 0-156-15,0 0-352 0,0 0 157 0</inkml:trace>
  <inkml:trace contextRef="#ctx0" brushRef="#br0" timeOffset="836.35">2510 49 140 0,'-12'2'179'0,"12"-2"-11"0,0 0 0 0,-14 0-12 0,14 0-7 16,0 0-17-16,0 0-6 0,-18 0-7 0,18 0-12 16,0 0-3-16,-10 2-12 0,10-2-8 15,0 0-5-15,-12 5-10 0,12-5-5 0,-6 9-1 0,6-9-4 16,-7 6 0-16,7-6-7 0,-8 7-1 0,8-7-7 15,-6 9 0-15,6-9-7 0,-4 10-2 0,4-10-5 16,-2 14 2-16,2-14-6 0,0 0 1 0,0 14-3 16,0-14-1-16,3 10-2 0,-3-10 0 0,6 9-2 15,-6-9-1-15,6 10-2 0,-6-10 2 0,8 10-3 16,-4-4-2-16,-4-6-1 0,7 7 0 0,-7-7-1 16,8 8 1-16,-2-2-4 0,-6-6-1 0,7 9 1 15,-7-9 0-15,8 6-4 0,-8-6 2 0,10 9 0 16,-10-9-7-16,6 9 6 0,-6-9 0 0,6 8-4 0,-6-8-4 15,5 11 7-15,-5-11 2 0,4 8-1 16,-4-8-3-16,5 11 1 0,-5-11 0 0,0 12 0 16,0-12 2-16,1 12 0 0,-1-12-2 0,2 10 3 0,-2-10 1 15,0 11 0-15,0-11 5 0,0 0 5 0,-6 13 1 16,6-13 6-16,-6 10-2 0,6-10 4 16,-8 8 2-16,8-8-5 0,-9 7 5 0,9-7-2 0,-10 5 0 15,10-5-5-15,-9 6 1 0,9-6-2 0,0 0 0 16,-15 3-2-16,15-3-3 0,0 0 0 0,-12 2-3 15,12-2-1-15,0 0 2 0,0 0 0 0,0 0-1 16,0 0-13-16,-18-4-16 0,18 4-18 0,0 0-21 16,0 0-20-16,-1-14-29 0,1 14-24 0,0 0-23 15,0 0-24-15,15-23-32 0,-9 18-181 0,1 0-420 16,3-2 186-16</inkml:trace>
  <inkml:trace contextRef="#ctx0" brushRef="#br0" timeOffset="1289.74">2650 235 149 0,'0'0'171'0,"15"4"-18"15,-15-4-19-15,0 0-6 0,0 0-16 0,0 0-5 16,0 13-6-16,0-13-2 0,0 0-7 0,-2 13-1 16,2-13-2-16,0 16-6 0,0-16-8 0,-1 13 1 15,1-13-8-15,0 13-3 0,0-13-3 0,0 15-4 16,0-15 0-16,3 15 0 0,1-9-4 0,-2 3-2 15,-2-9-2-15,6 9 0 0,-6-9-1 0,7 10 0 16,-7-10-3-16,8 5-9 0,-8-5 2 0,11 6-3 16,-11-6-1-16,20 0-6 0,-20 0-2 0,16-3-2 15,-16 3 0-15,23-4-7 0,-13 0 1 0,2 1-5 16,1-2 3-16,-2 0-3 0,-1-2 0 0,1-1-1 16,1 2-9-16,-3 1 5 0,-2-4 1 0,1 2-9 15,-4 0 8-15,2-1-4 0,1-2 3 0,-7 10 2 0,8-15 0 16,-4 9 1-16,-4 6 8 0,0-14-1 15,0 14-2-15,0-13-3 0,0 13 3 0,0 0-5 16,-9-17-3-16,5 12 0 0,4 5-1 0,-13-13 0 0,7 9-1 16,6 4 0-16,-18-7-3 0,9 5 1 0,9 2 0 15,-20-4-1-15,20 4-1 0,-18-5 2 16,7 3 2-16,11 2-4 0,-15-1-2 0,15 1-2 0,-15 0 4 16,15 0-2-16,-14-3-1 0,14 3 3 0,0 0 1 15,-19 4-7-15,19-4-12 0,-14 3-17 0,14-3-16 16,-10 6-17-16,10-6-14 0,-7 8-21 0,7-8-19 15,0 0-37-15,-2 9-71 0,2-9-128 0,0 0-385 16,0 0 171-16</inkml:trace>
  <inkml:trace contextRef="#ctx0" brushRef="#br0" timeOffset="1690.11">3064 239 71 0,'0'0'230'0,"0"0"-17"16,0 0-24-16,0 0-19 0,0 0-14 0,0 0-25 15,0 0-10-15,0 0-9 0,6 6-18 0,-6-6-7 16,5 8-5-16,-5-8-9 0,3 11-10 0,-3-11-4 16,3 12-7-16,0-3-1 0,-3-9-6 0,4 11 1 15,2-6 1-15,-6-5-2 0,8 11 0 0,-4-4 3 16,-4-7 3-16,9 10-4 0,-1-6 4 0,-8-4-2 15,17 7-3-15,-9-6-3 0,-8-1-6 0,19 2-1 16,-10-2 1-16,-9 0-11 0,21-2 11 0,-10-1-2 16,3 1 7-16,-2-2-5 0,2 1 5 0,-5-4-4 15,3-1 1-15,0 0-3 0,-3-3-1 0,0 1-5 0,-2 0 2 16,0 0-8-16,-1-2 2 0,2 2 0 16,-5-4-7-16,0 3 2 0,-2 1-5 0,-1 10 0 0,0-18-3 15,0 18-4-15,-1-18 2 0,-4 12-4 0,5 6 0 16,-9-17-3-16,5 13 1 0,4 4-6 15,-15-8-14-15,5 6-11 0,10 2-14 0,-17 0-16 0,17 0-16 16,-18 2-24-16,6 2-28 0,3 0-26 0,0 0-33 16,-1 2-234-16,3-1-450 0,7-5 199 0</inkml:trace>
</inkml:ink>
</file>

<file path=ppt/ink/ink488.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in"/>
          <inkml:channel name="T" type="integer" max="2.14748E9" units="dev"/>
        </inkml:traceFormat>
        <inkml:channelProperties>
          <inkml:channelProperty channel="X" name="resolution" value="393.73947" units="1/cm"/>
          <inkml:channelProperty channel="Y" name="resolution" value="393.73947" units="1/cm"/>
          <inkml:channelProperty channel="F" name="resolution" value="249.9771" units="1/in"/>
          <inkml:channelProperty channel="T" name="resolution" value="1" units="1/dev"/>
        </inkml:channelProperties>
      </inkml:inkSource>
      <inkml:timestamp xml:id="ts0" timeString="2023-08-11T05:40:33.030"/>
    </inkml:context>
    <inkml:brush xml:id="br0">
      <inkml:brushProperty name="width" value="0.04667" units="cm"/>
      <inkml:brushProperty name="height" value="0.04667" units="cm"/>
      <inkml:brushProperty name="color" value="#ED1C24"/>
      <inkml:brushProperty name="fitToCurve" value="1"/>
    </inkml:brush>
  </inkml:definitions>
  <inkml:trace contextRef="#ctx0" brushRef="#br0">-2223 4870 236 0,'0'0'252'0,"0"0"-24"0,0 0-12 0,0 0-22 15,0 0-13-15,0 0-11 0,0 0-4 0,0 0-5 16,0 0-3-16,0 0-11 0,0 0-1 0,37-2-9 16,-37 2-4-16,29 0-9 0,-16 0-6 0,2 0-8 15,-3 0-7-15,-12 0-9 0,24-4-9 0,-12 3-6 16,0 1-6-16,-12 0-10 0,19-1-8 0,-19 1-2 15,15-1-5-15,-15 1-8 0,14 0-4 0,-14 0 1 0,13-3-8 16,-13 3-6-16,0 0-2 0,15 0-9 0,-15 0-14 16,0 0-9-16,13 3-19 0,-13-3-13 15,0 0-12-15,0 0-16 0,11 1-16 0,-11-1-17 0,0 0-25 16,0 0-36-16,0 0-9 0,0 0-26 0,0 0-50 16,0 0-152-16,0 0-434 0,0 0 192 0</inkml:trace>
  <inkml:trace contextRef="#ctx0" brushRef="#br0" timeOffset="490.51">-2162 4868 71 0,'0'0'241'0,"-13"2"-12"0,13-2-15 16,0 0-11-16,0 0-16 0,0 0-21 0,0 0-13 15,0 0-15-15,-15 0-9 0,15 0-10 0,0 0-6 16,-10 4-10-16,10-4-4 0,0 0-15 0,0 0-3 0,-6 8-7 15,6-8-3-15,-8 6-9 0,8-6-3 0,0 0-7 16,0 0-1-16,-3 11-8 0,3-11-1 0,0 0-5 16,-4 13-3-16,4-13-5 0,0 0 3 0,0 0-3 15,6 18-7-15,0-14 3 0,-6-4-5 0,7 9 2 16,1-5 0-16,-1 0-4 0,0 3-1 0,-7-7-3 16,17 7 3-16,-8-3-6 0,1 1 1 0,4-3 0 15,-5 1-5-15,3 0 1 0,-4 0 0 0,3 1-3 16,-1-3 2-16,-10-1-5 0,14 6 5 0,-5-4-2 0,0 0-5 15,-9-2 2-15,12 7 1 0,-5-3-2 16,-7-4-3-16,9 9 4 0,-9-9 2 0,9 8-4 16,-6-4 2-16,-3-4-1 0,4 15 1 0,-4-15-2 0,2 9 4 15,-2-9-2-15,4 15 5 0,-4-15-3 16,0 10 6-16,0-10 1 0,-6 15 4 0,2-9 11 16,4-6 1-16,-9 10-3 0,2-3 3 0,1 0-1 0,-3-4 2 15,9-3-3-15,-17 10-5 0,5-7 2 0,3 5-5 16,-1-4 0-16,1-1 0 0,-1 1-6 0,1-1 0 15,-2 1 2-15,11-4 0 0,-13 6-5 0,13-6-1 16,-11 4-5-16,11-4-2 0,-12 4-8 0,12-4-11 16,0 0-16-16,-10 3-9 0,10-3-13 0,0 0-17 15,0 0-19-15,0 0-19 0,0 0-21 0,0 0-16 16,0 0-25-16,45-8-29 0,-30 1-216 0,2 1-455 16,1-4 202-16</inkml:trace>
  <inkml:trace contextRef="#ctx0" brushRef="#br0" timeOffset="911.54">-1827 5035 41 0,'0'0'226'0,"0"0"-21"0,0 0-14 0,14-3-23 15,-14 3-18-15,0 0-9 0,0 0-10 0,0 0-3 16,0 0-3-16,0 0-7 0,3 18-11 0,-3-18-3 16,-3 13-4-16,3-13-5 0,3 11-2 0,-3-11-8 15,1 22 0-15,1-14-7 0,-2-8-5 0,4 18-2 16,-2-11-4-16,2 0-5 0,-1 3-4 0,3-2-1 15,-1-1-4-15,1 0-5 0,-6-7 0 0,13 13-6 16,-7-10-2-16,3 2-5 0,-9-5-1 0,18 4-2 16,-11-4-5-16,5 2-1 0,-12-2-5 0,21-2-2 0,-10-2 1 15,1 3-3-15,1-5 0 0,-1 1-3 16,0-2-4-16,1-2 2 0,-2 1-1 0,-1-3-1 16,2 2 0-16,-5-2-1 0,-1 1 1 0,2 2-6 0,-5-5 2 15,3 2 1-15,-3 1-3 0,-2 0-1 16,-1 10 1-16,0-18-2 0,0 18 4 0,-4-17-2 15,1 10-1-15,-3-2-2 0,6 9 4 0,-15-12-2 0,5 8 1 16,1 1 0-16,-3-2-3 0,0 2 1 0,-2 0 3 16,1 0-5-16,13 3 5 0,-27-2-2 0,18 2-1 15,-4 2-2-15,13-2 3 0,-23 6-1 0,13-5-1 16,-1 2-2-16,-1 3 0 0,4-1 2 0,0-1-1 16,-2 4-14-16,4-1-12 0,-2 1-16 0,5 0-16 15,-3 3-28-15,6-11-9 0,-4 17-29 0,4-17-30 16,3 17-20-16,0-10-67 0,1 0-159 0,5 4-431 15,-1-4 191-15</inkml:trace>
  <inkml:trace contextRef="#ctx0" brushRef="#br0" timeOffset="1381.16">-1430 5150 21 0,'6'-10'242'0,"-6"10"-13"0,0 0-16 16,0 0-16-16,0 0-14 0,0 0-18 0,0 0-11 0,0 0-18 16,0 0-13-16,0 0-12 0,0 0-10 0,0 0-2 15,0 0-4-15,0 0-9 0,0 0-6 0,0 0-6 16,0 0-5-16,0 0-7 0,-12 35-2 0,12-35-2 16,3 15-6-16,-3-15-2 0,0 16-2 0,3-9-5 15,2 1-2-15,-5-8-3 0,7 16-5 0,-1-9-1 16,0-3 1-16,-2 5-2 0,5-4-3 0,-1-1-4 15,1 0 3-15,-9-4-8 0,19 3 1 0,-8-3-1 0,-11 0-1 16,19-1-4-16,-10 1 2 0,-9 0-3 0,19-7-1 16,-11 1-2-16,-1 1 3 0,1-3-2 15,2 1 0-15,-4-1-3 0,2-3 2 0,-1 3-3 0,-2-4 0 16,-1 1-5-16,0-1-1 0,1-1 4 0,-5 2-2 16,1 0 0-16,-1 11-2 0,0-22 5 0,-1 11-3 15,1 11 3-15,-5-18 1 0,1 8 0 0,1 0 2 16,-3 2 0-16,6 8-1 0,-13-14 1 0,7 8-1 15,6 6-2-15,-18-12 1 0,10 9-3 0,-1-1 1 16,9 4 0-16,-21-4-2 0,11 0 1 0,10 4-4 16,-19 0 3-16,8 0 3 0,11 0-3 0,-19 2-1 15,8 1-8-15,11-3-16 0,-15 2-17 0,15-2-17 16,-13 8-18-16,9-4-20 0,4-4-14 0,-8 10-32 16,8-10-25-16,0 0-46 0,2 15-200 0,-2-15-446 15,12 10 197-15</inkml:trace>
  <inkml:trace contextRef="#ctx0" brushRef="#br0" timeOffset="1749.5">-1139 5128 218 0,'0'0'222'15,"0"0"-23"-15,0 0-26 0,0 0-11 0,0 0-13 16,0 0-10-16,12 14-14 0,-12-14-12 0,6 9-6 15,-6-9-8-15,4 13-6 0,-1-7-3 0,-3-6-11 16,8 14 2-16,-5-5-6 0,0-1-6 0,3-1-4 16,-3 1-5-16,4 2 0 0,2-4 0 0,-1-3-2 15,-8-3-1-15,14 11-4 0,-2-9-3 0,-3 4-3 16,2-5 0-16,2-1-3 0,-2 2-5 0,5-4-3 0,-3-1-2 16,1-3 0-16,-1 2 0 0,4-3 0 0,1 2-5 15,-3-5 0-15,1 0-4 0,-6-1-1 0,2-3-2 16,-1 0-4-16,-1 1-3 0,1-3 1 0,-8 2-2 15,6-2-2-15,-8 2-3 0,-1 1 2 0,0 1-2 16,0 12-4-16,-4-18 0 0,-2 10-1 0,-2 1 0 16,-1-1 0-16,-7 4-4 0,1 0-12 0,0 1-11 15,-3 3-17-15,3 0-11 0,-4 2-16 0,1 0-21 16,3 4-19-16,-3 1-21 0,2 0-32 0,2-2-41 16,-2 5-197-16,2-4-430 0,4 5 191 0</inkml:trace>
</inkml:ink>
</file>

<file path=ppt/ink/ink489.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in"/>
          <inkml:channel name="T" type="integer" max="2.14748E9" units="dev"/>
        </inkml:traceFormat>
        <inkml:channelProperties>
          <inkml:channelProperty channel="X" name="resolution" value="393.73947" units="1/cm"/>
          <inkml:channelProperty channel="Y" name="resolution" value="393.73947" units="1/cm"/>
          <inkml:channelProperty channel="F" name="resolution" value="249.9771" units="1/in"/>
          <inkml:channelProperty channel="T" name="resolution" value="1" units="1/dev"/>
        </inkml:channelProperties>
      </inkml:inkSource>
      <inkml:timestamp xml:id="ts0" timeString="2023-08-11T05:40:30.596"/>
    </inkml:context>
    <inkml:brush xml:id="br0">
      <inkml:brushProperty name="width" value="0.04667" units="cm"/>
      <inkml:brushProperty name="height" value="0.04667" units="cm"/>
      <inkml:brushProperty name="color" value="#ED1C24"/>
      <inkml:brushProperty name="fitToCurve" value="1"/>
    </inkml:brush>
  </inkml:definitions>
  <inkml:trace contextRef="#ctx0" brushRef="#br0">286 3117 67 0,'0'-13'165'15,"0"13"-6"-15,0 0-9 0,0 0-9 0,0 0-10 0,0 0-7 16,2-15-11-16,-2 15-2 0,0 0-11 0,0 0-4 15,4-14-6-15,-4 14-1 0,0 0-7 0,6-6-6 16,-6 6-2-16,0 0 0 0,6-11-5 16,-6 11-1-16,0 0-6 0,0 0-6 0,7-6 1 0,-7 6 0 15,0 0-2-15,0 0 1 0,0 0 1 16,0 0-5-16,0 0-6 0,0 0-5 0,0 0-5 0,0 0-4 16,0 0-3-16,0 0-4 0,0 0-3 0,0 0 5 15,0 0-2-15,0 0-1 0,0 0 3 0,0 0 8 16,6 24 8-16,-6-24 5 0,0 19 0 0,0-10 0 15,0-9-7-15,0 21 1 0,-3-11 4 0,6 1 2 16,-1 3 0-16,-1-1 0 0,2 2-4 0,-1-2 1 16,-2 0-2-16,0-2-11 0,4 3 1 0,-4-3-1 15,2 0-6-15,1-1-3 0,-3-10 0 0,3 21 3 16,-2-14-7-16,1 4 0 0,-2-1-4 0,0-10-3 16,3 18 1-16,-2-12 1 0,-1-6 1 0,0 15 0 0,0-15-3 15,2 11-3-15,-2-11-2 0,1 12-11 0,-1-12-21 16,5 8-14-16,-5-8-20 0,0 0-18 0,0 0-18 15,0 14-24-15,0-14-19 0,0 0-22 0,0 0-20 16,0 0-46-16,0 0-211 0,0 0-471 0,0 0 209 16</inkml:trace>
  <inkml:trace contextRef="#ctx0" brushRef="#br0" timeOffset="510.55">513 3225 195 0,'0'0'259'16,"0"0"-20"-16,0 0-29 0,0 0-19 0,0 0-19 15,0 0-17-15,0 0-10 0,0 0-11 0,0 0-8 16,0 0-5-16,6 19-10 0,-6-19-4 0,4 17-4 0,-4-10-3 16,0-7-3-16,6 17-6 0,-3-8-8 0,2 0-2 15,-2-2-5-15,3 3-1 0,0-2-7 16,0-2-3-16,0 1-8 0,-6-7 3 0,11 8-2 0,-6-3-2 15,-5-5-5-15,15 8 2 0,-8-3-2 0,-7-5-7 16,14 3-4-16,-5-1-4 0,-9-2-1 0,0 0-2 16,24-5-5-16,-24 5 3 0,16-2-6 0,-9-1-3 15,2-1-3-15,-1-5-2 0,1 4 2 0,-2-1-5 16,2-2 1-16,-4 1-5 0,4 1 4 0,-5-5-7 16,2 3 6-16,-2-2-3 0,-4 10 0 0,9-17-3 15,-4 9-4-15,-5 8 1 0,1-15-1 0,-1 15 4 16,5-16-9-16,-5 16 5 0,-3-13 0 0,3 13-1 0,-3-11-8 15,3 11 4-15,-11-13 1 0,7 8 3 0,4 5-3 16,-13-8 4-16,13 8-7 0,-12-7 3 0,12 7 0 16,-17-2-4-16,8-1 0 0,9 3 5 0,-21-2-2 15,21 2 0-15,-20 2 7 0,8-2-12 0,12 0 4 16,-26 3 3-16,14-1-4 0,3 1 2 0,-1 1-1 16,-1-2-5-16,1 4 3 0,0-1 4 0,10-5-2 15,-18 9 2-15,12-4 2 0,0 0-1 0,-2 0-5 16,8-5-15-16,-9 13-3 0,5-8-10 0,4-5-13 15,-6 11-15-15,6-11-15 0,-6 13-20 16,6-13-19-16,-2 9-19 0,2-9-29 0,0 0-33 0,8 15-51 16,-8-15-186-16,10 7-467 0,-10-7 207 0</inkml:trace>
  <inkml:trace contextRef="#ctx0" brushRef="#br0" timeOffset="1045.91">883 3279 144 0,'0'0'228'0,"0"0"-12"0,0 0-14 16,0 0-10-16,0 0-8 0,0 0-13 0,0 0-16 16,0 0-14-16,0 0-15 0,0 0-15 0,0 0-11 15,0 0-13-15,0 0-5 0,0 0-8 0,0 0-4 16,0 0-3-16,0 0-5 0,-2 20-5 0,2-20 3 15,0 0-6-15,0 18-5 0,0-18-1 0,2 13 1 16,-2-13-5-16,1 14 1 0,2-7-4 0,-3-7 2 16,8 16-3-16,-2-9 2 0,-3 2-6 0,3-2 1 0,1-3-4 15,0 2 2-15,4-1-4 0,2 1-6 16,-5-5-1-16,7 3 3 0,-2-2-7 0,-2-2 2 16,0 3-6-16,0-2-1 0,-11-1 2 0,19-4-1 0,-19 4-8 15,21-2 6-15,-10 0-5 0,-2-1-3 0,1-3 3 16,-4-1-1-16,-6 7 1 0,15-12 2 15,-11 2-5-15,-1 4-1 0,2-2-2 0,-2-3 0 0,1 3 0 16,-2-1-1-16,-2 9 2 0,0-18-3 0,0 18 2 16,-3-22-3-16,0 14 0 0,3 8 1 0,-8-19 0 15,2 9-2-15,3 4 1 0,-3-2 3 0,0-2-6 16,6 10 3-16,-11-11 4 0,8 3-3 0,-6 3 0 16,9 5 2-16,-11-8-8 0,11 8 5 0,-13-7-2 15,5 3 6-15,8 4-7 0,-18-2 2 0,18 2-1 0,-18 2-1 16,18-2 1-16,-19 0 1 0,19 0-13 0,-16 5-8 15,5-2-15-15,11-3-11 0,-13 6-14 16,5-1-11-16,1 0-11 0,7-5-13 0,-12 16-17 0,9-10-24 16,3-6-20-16,-4 15-33 0,-2-9-210 0,6-6-432 15,0 13 192-15</inkml:trace>
  <inkml:trace contextRef="#ctx0" brushRef="#br0" timeOffset="1426.32">1229 3318 227 0,'0'0'248'0,"0"0"-22"0,0 0-23 16,0 0-23-16,0 0-15 0,0 0-21 0,0 0-11 15,0 0-14-15,0 0-10 0,0 0-8 0,0 0-5 0,0 0-10 16,0 0-4-16,0 0-4 0,0 0-1 0,0 23-5 15,0-23-1-15,7 8-2 0,-7-8-1 16,12 10-2-16,-6-4 0 0,3-4-4 0,1 1 0 0,4 1-6 16,1-2-5-16,1 4-4 0,1-6-7 15,0 1-1-15,0-2-4 0,1-1-10 0,-3-4 8 0,1 4-7 16,-1 0-1-16,0-3-1 0,1-2-2 0,-2-3 2 16,-1 3 1-16,-2 0-1 0,-1-4 1 0,-1 0 3 15,-2 4-3-15,-2-6-3 0,-1 3-3 16,-2-2-1-16,-2 12-1 0,4-22-3 0,-7 10-2 0,3 12-4 15,-12-21 0-15,5 12 1 0,-2-2-4 0,-1 6 1 16,-4-2 0-16,4 2-4 0,-4 2 2 0,-2 1-8 0,16 2-10 16,-27 0-14-16,12 0-8 0,0 4-12 15,-3-3-15-15,0 4-21 0,4 0-16 0,-1 1-19 16,-2 1-24-16,1 1-26 0,2-3-33 0,1 3-219 0,0-4-456 16,-1 6 202-16</inkml:trace>
</inkml:ink>
</file>

<file path=ppt/ink/ink49.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in"/>
          <inkml:channel name="T" type="integer" max="2.14748E9" units="dev"/>
        </inkml:traceFormat>
        <inkml:channelProperties>
          <inkml:channelProperty channel="X" name="resolution" value="393.73947" units="1/cm"/>
          <inkml:channelProperty channel="Y" name="resolution" value="393.73947" units="1/cm"/>
          <inkml:channelProperty channel="F" name="resolution" value="249.9771" units="1/in"/>
          <inkml:channelProperty channel="T" name="resolution" value="1" units="1/dev"/>
        </inkml:channelProperties>
      </inkml:inkSource>
      <inkml:timestamp xml:id="ts0" timeString="2023-08-11T05:36:28.575"/>
    </inkml:context>
    <inkml:brush xml:id="br0">
      <inkml:brushProperty name="width" value="0.04667" units="cm"/>
      <inkml:brushProperty name="height" value="0.04667" units="cm"/>
      <inkml:brushProperty name="color" value="#3165BB"/>
      <inkml:brushProperty name="fitToCurve" value="1"/>
    </inkml:brush>
  </inkml:definitions>
  <inkml:trace contextRef="#ctx0" brushRef="#br0">0 124 128 0,'0'0'164'0,"0"0"-10"0,0 0-18 0,0 0-9 0,0 0-8 16,0 0-15-16,0 0-10 0,0 0-11 0,0 0-7 15,0 0-4-15,0 0-9 0,0 0-7 0,0 0-4 16,0 0-5-16,0 0-4 0,0 0 2 0,0 0-6 16,0 0-3-16,0 0-2 0,23 2-5 0,-23-2 1 15,17-2-7-15,-17 2 1 0,15-1-2 0,-3-2-3 16,4 0-4-16,-1 2-1 0,-3-2-1 15,4 2 1-15,1-2-1 0,2 2-7 0,-4 1 3 0,0-2 2 16,3 2-5-16,1 0 0 0,1-4-1 0,-1 4 2 16,-1-1 0-16,1 1-5 0,4-2 0 0,-2-2 4 15,-4 3-5-15,9 0 3 0,-10-3-1 0,7 3 1 16,-4 1 2-16,0 0-1 0,2-2-3 0,3 2 2 16,-3 0-5-16,-2-2 3 0,1 1-4 0,-4 0 5 15,2 1-2-15,1-1-1 0,1 2 0 0,-5-1 8 16,4-1-8-16,0 1-1 0,-4-3-1 0,0 6-1 15,5-6-8-15,-1 3 14 0,-1 0-5 0,-2 0 2 16,4 0 2-16,-7-1 0 0,4 1-4 0,-2-2 0 16,-4 2 1-16,4 0 3 0,0 0-2 0,2 0-1 15,-17 0 1-15,22-1 2 0,-6 1-1 0,-1-4 0 0,0 1 0 16,-4 2 4-16,2 1-6 0,2 0-2 0,-2-2 2 16,2 2 3-16,2-1-11 0,-2 1 14 15,0-3-5-15,-2 3 7 0,3-1-9 0,1 2 8 0,-5-2-3 16,1-3 5-16,1 4-2 0,5 0 0 0,-6 0 0 15,2 0 4-15,3 0-1 0,-3 2-1 16,3-2 4-16,-3 0-3 0,3-2-1 0,0 2 3 16,0 0-5-16,1 0 2 0,0 2-3 0,1 0 4 0,-2-4-1 15,4 4-6-15,-2-1 2 0,-1 2 2 0,2-2-5 16,4-1 0-16,-5 2 6 0,3-1-3 16,3 2-4-16,-7-6 1 0,1 10 5 0,-1-6-5 0,6 1 3 15,-4-1-5-15,0 2 3 0,-2-2 1 0,7-1 2 16,-1 0-2-16,-7 2-5 0,7-3 3 0,-5 2 3 15,5-1-2-15,-4 0-8 0,6 0 5 0,-2 0 0 16,2 2 3-16,-8 0-2 0,-2-2 4 0,5 0-3 16,-2-2-1-16,-3 2 0 0,3-2 1 0,-1 2-3 15,1 0 1-15,-1 0-1 0,-1-1-2 0,1 0 10 16,5 1-3-16,-4-1 0 0,-1-2-3 0,0 2 3 16,-1-1-1-16,3 1-2 0,1 1-2 0,1-3 4 0,-5 3 1 15,1-1 0-15,1 1 3 0,5-4-4 16,-4 4 1-16,-2 1 0 0,1-1 1 0,0 0 3 15,-2-1-1-15,3 2-3 0,-1-1-3 0,-1 0 5 0,2 0-1 16,-2 0 1-16,1 3 0 0,-1-3-9 0,2 0 12 16,-5 0-3-16,13 0-2 0,-11 1 0 0,1 2-1 15,0-2 1-15,1 1 2 0,-1 2-6 16,-4-3 4-16,3 0 1 0,1 0 0 0,-2 3-4 0,2-3 3 16,-1 3-1-16,3-2 0 0,-3 0-1 15,-2 0 2-15,4 1 1 0,-1-3-3 0,0 3-1 0,2-2-2 16,-1 2 7-16,-3 1-4 0,0-2-1 0,10 0-4 15,-3 4 9-15,1-5-4 0,-1 0 2 0,1 2-2 16,-4-1 1-16,-2 1-1 0,4-3-2 0,1 4 1 16,-5-2 1-16,6-1-1 0,1 3-1 0,-5-1 1 15,1-2 2-15,3 1-5 0,-4-2 2 0,5 1 1 16,-6 2 3-16,7-3-2 0,-3 1 2 0,3 2-4 16,0-3-4-16,-2 3 3 0,2-3 2 0,0 4 3 15,0-1-5-15,0-4 4 0,-1 1 3 0,1 3-5 16,0-1 0-16,3-2-2 0,-6 0 4 0,3 6-2 15,0-6-1-15,-8 0 2 0,8 0-1 0,-2 3 1 16,0-5 2-16,-2 4-4 0,2-1 1 0,-4-1-2 16,4-1 1-16,-5 1 2 0,-2 0 1 0,-2 0-3 0,3 0-1 15,1 0 2-15,-2 0-1 0,-2 0 1 16,2-2 4-16,0 1-6 0,-2 2 1 0,-2-1 5 16,1-1-5-16,1-2 3 0,1 0-1 0,-4 6-1 15,-13-3 0-15,28-3-1 0,-14 1 1 0,1 0-1 0,-3 2 3 16,-2-1 1-16,-10 1-3 0,25-2 6 0,-10-2-4 15,-4 4 4-15,-11 0 0 0,25-2-1 16,-15 2 1-16,4-1-2 0,2 1 0 0,-2-2-1 16,-14 2 2-16,25-1-2 0,-14 1-3 0,0-1 0 0,-11 1 2 15,26-3 5-15,-11 3-6 0,-2-1 2 16,2 1 0-16,-2 0-5 0,2-3 1 0,2 0 3 16,-2 3-1-16,1-1 2 0,-1 2-8 0,-2-2 5 15,2 1 3-15,3-3-1 0,-3 3 1 0,3-1-4 0,-3-1 4 16,3 2-1-16,-3-1-4 0,3-2 3 0,-2 0 0 15,1 3-1-15,-3-4-3 0,4 4 3 0,-1-2 3 16,1 1-5-16,0-2 3 0,-2 0 2 16,2 1-5-16,-3 0 3 0,3 1-1 0,-2-2 1 0,2 3 5 15,1 0-2-15,-4-3 0 0,3 3 4 0,-3 0-6 16,3 0 3-16,1 0 0 0,-2 0 3 0,1-1-3 16,-2 1-1-16,2 0 1 0,-3 1-4 0,1-1 2 15,1 2-1-15,1-2 0 0,-4 1 0 0,3-2 3 16,-2 2-2-16,0 2 0 0,0-2-3 0,0-1 3 15,1 2-2-15,-1-2 2 0,1 0 0 0,-2 0-1 16,1 1-4-16,-1 0 4 0,3-2-4 0,-2 1-3 16,-2 1 5-16,2-1 1 0,-1-1 1 0,-14 1 1 15,23 1-3-15,-8-2 6 0,-1 1 6 0,-1 0-1 16,1-1-1-16,-1 1 1 0,-1 1 1 0,-12-1-4 16,28-3 3-16,-13 2 1 0,2 1-2 0,1 0 2 15,-5 0-1-15,2 0 0 0,-15 0-2 0,24 1-2 16,-8-5-1-16,2 4 3 0,-3-1-6 0,0 1 5 15,3-2 0-15,1 2-4 0,-1 0 5 0,-2 0-5 16,2 2-1-16,2-4-2 0,-1 2 1 0,-1 0 1 16,1 0 0-16,7 0 2 0,-7-1-3 0,2 1-3 0,-2-3 4 15,1 3-2-15,5 0-2 0,-5 0 1 16,0 0 1-16,3-1 2 0,-1 2-4 0,-5-2 3 16,8 1-1-16,-6 0-1 0,7 0-3 0,-7 1 4 0,-1-1 1 15,1 3-2-15,2-6 2 0,-1 3-2 16,-3-1 5-16,4 1-6 0,-3 0-4 0,-1-2 7 0,5 2-1 15,-3 2-2-15,-4-4 2 0,12-2 2 16,-12 6-3-16,2 0 1 0,-7-4-4 0,8 0 6 0,-2 2 0 16,2 0-5-16,-3-1 2 0,4 0 1 15,-1 1 3-15,0 0-4 0,-1 0-3 0,2-4 6 16,-4 4-4-16,4-1-1 0,1 1 4 0,-1 0 0 0,-1 0-2 16,1-2 1-16,-2 0-2 0,2 2 1 0,-1 0-3 15,1-1 4-15,1 1 0 0,-4 0 2 0,2-1 1 16,-1 0-9-16,2 1-1 0,-1 0 7 0,1-3-1 15,1 2 1-15,2-1 1 0,-3 1-3 0,1 1 2 16,-1 0 1-16,1-4-2 0,-1 1-2 0,0 3 2 16,4-1 4-16,-2-1-5 0,-4 1 2 0,3-2-1 15,4 2 2-15,-5 1 0 0,6-2-2 0,-7 2-3 16,2-2 6-16,-1 2-5 0,-1 0 2 0,1-3-1 16,4 3 5-16,-7 0-3 0,4-1-1 0,-3 1-2 15,3 0 3-15,1 1-2 0,-5-1 1 0,4 0 0 16,-1 0-2-16,0 1 0 0,-4-1-2 0,3 0 6 0,0 0-1 15,1 0-1-15,2 0 1 0,-4 2 0 16,2 0-1-16,0-2 2 0,-1 0-1 16,-1-2-4-16,1 2 3 0,1 2-2 0,-3-4 3 0,2 4-3 15,2-2 2-15,-5-2-2 0,6 2 4 0,-2 2-2 16,0-4-1-16,1 4 0 0,-2-2-1 0,1 2 1 0,0-1 0 16,-4-2 1-16,3 1 1 0,0 0-2 15,0 0 2-15,-3-2 0 0,1 2 1 0,1 0-2 16,-4-2 1-16,4 2 1 0,-3-2-3 0,1 6-1 0,3-6 2 15,-3 2 4-15,2-2-3 0,-3 2-3 0,0-2 1 16,2 3 2-16,-1-2 0 0,0 0-1 16,0 1-2-16,3-3 2 0,-3 3 0 0,0-3-1 15,-3 3 3-15,3 0-3 0,1 2 0 0,-1-2 0 0,0-2 3 16,-2 4-4-16,4-2 3 0,-5 0 0 0,3 0-1 16,1 0 0-16,0 1-3 0,-4-1 2 15,5 3 3-15,-2-3-2 0,1-4-2 0,-3 4 3 0,1-2 2 16,1 4-3-16,-3-2 0 0,3 1 3 0,1-1-3 15,0 0-2-15,-2-1 1 0,1 1-1 0,0 0 1 16,0 0 0-16,-2-2 3 0,2 4-2 0,-3-2 1 16,3 0-2-16,1-2 3 0,-16 2-3 0,24-2 5 15,-8 2-7-15,-5-2 6 0,-11 2-3 0,27-1 0 16,-11-2 2-16,-4 3 0 0,-12 0-4 0,21-1 3 16,-12-1-2-16,-9 2 1 0,24-1-3 0,-15 1 7 15,4 0-6-15,-1-3 4 0,1 2-2 0,-13 1 0 16,21 0-6-16,-10-3 7 0,-11 3-2 0,24-1 1 15,-14-1 0-15,2 1-2 0,-12 1 2 0,21 0-2 16,-11-1 2-16,4 1 0 0,2-2 3 0,-4 1-4 16,-12 1 1-16,21-2 2 0,-21 2-2 0,21 0-1 15,-9-2-3-15,-12 2 8 0,16-4-3 0,-5 4 0 16,-11 0-1-16,16-1 3 0,-16 1-2 0,16-3-2 16,-16 3-1-16,0 0 2 0,14-1-4 0,-14 1-10 15,0 0-10-15,0 0-19 0,9-4-17 0,-9 4-22 16,0 0-21-16,0 0-21 0,0 0-21 0,0 0-44 15,0 0-136-15,0 0-353 0,0 0 156 0</inkml:trace>
</inkml:ink>
</file>

<file path=ppt/ink/ink490.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in"/>
          <inkml:channel name="T" type="integer" max="2.14748E9" units="dev"/>
        </inkml:traceFormat>
        <inkml:channelProperties>
          <inkml:channelProperty channel="X" name="resolution" value="393.73947" units="1/cm"/>
          <inkml:channelProperty channel="Y" name="resolution" value="393.73947" units="1/cm"/>
          <inkml:channelProperty channel="F" name="resolution" value="249.9771" units="1/in"/>
          <inkml:channelProperty channel="T" name="resolution" value="1" units="1/dev"/>
        </inkml:channelProperties>
      </inkml:inkSource>
      <inkml:timestamp xml:id="ts0" timeString="2023-08-11T05:41:21.124"/>
    </inkml:context>
    <inkml:brush xml:id="br0">
      <inkml:brushProperty name="width" value="0.04667" units="cm"/>
      <inkml:brushProperty name="height" value="0.04667" units="cm"/>
      <inkml:brushProperty name="color" value="#ED1C24"/>
      <inkml:brushProperty name="fitToCurve" value="1"/>
    </inkml:brush>
  </inkml:definitions>
  <inkml:trace contextRef="#ctx0" brushRef="#br0">673 10615 1 0,'0'0'142'16,"0"0"-5"-16,0 0-6 0,0 0-8 0,0 0-9 16,0 0-5-16,0 0-7 0,0 0 0 0,0 0-3 15,0 0 2-15,0 0-2 0,0 0-3 0,0 0-3 16,0 0 3-16,0 0-9 0,0 0-3 0,0 0-1 15,0 0-7-15,0 0 0 0,19-10-6 0,-19 10-5 16,0 0-9-16,0 0 0 0,0 0-5 0,0 0-3 16,0 0-2-16,10-6-5 0,-10 6-4 0,0 0-1 0,9-5-2 15,-9 5-4-15,0 0-3 0,14-6 0 16,-14 6-3-16,7-4-4 0,-7 4-5 0,12-7 5 16,-12 7 0-16,11-7-3 0,-11 7-4 0,14-7 3 0,-7 5-2 15,-7 2 3-15,16-3-6 0,-5-1 4 0,-4 2-1 16,-7 2 1-16,18-2-2 0,-8-3 5 15,-10 5-6-15,18-3 2 0,-10 2 2 0,-8 1-1 0,17-3-5 16,-17 3 5-16,13 0-4 0,-13 0 0 0,13 0-3 16,-13 0 0-16,0 0-2 0,15 0 0 0,-15 0 0 15,12 1-3-15,-12-1 1 0,8 3 1 0,-8-3-2 16,9 7-3-16,-9-7 0 0,8 4 1 0,-8-4 0 16,0 0 2-16,6 10-4 0,-6-10 2 0,2 13 0 15,-2-13 2-15,0 12-4 0,0-12 2 0,0 15-1 16,0-15 0-16,-2 13 0 0,2-13 5 0,-3 16-7 15,-3-7 3-15,6-9 0 0,-5 16 1 0,-1-9 0 16,6-7 1-16,-8 12-4 0,5-5 3 0,-3-1-2 16,6-6 3-16,-12 14 0 0,6-8-4 0,-1 1 1 0,-1-1 4 15,1 2-4-15,0 0 3 0,-1-2-2 16,8-6 2-16,-16 11 0 0,9-6 4 0,-1 1-6 16,8-6 1-16,-14 6-2 0,3-5 2 0,11-1-1 0,-14 8-2 15,8-3 2-15,6-5 4 0,-9 6-6 0,9-6 2 16,0 0-1-16,-13 5 0 0,13-5 0 0,0 0 2 15,-11 5-1-15,11-5-3 0,-7 2 3 16,7-2-3-16,0 0 1 0,0 0 2 0,0 0-4 0,0 0 5 16,0 0 0-16,0 0 3 0,0 0-2 0,0 0 0 15,0 0 2-15,0 0 0 0,0 0-1 0,0 0-1 16,26 15 5-16,-17-12-5 0,3-2 1 0,3 4 3 16,2-5 1-16,3 0 3 0,5 5-3 0,-6-4-1 15,1 0 0-15,-3 3 1 0,2-1-6 0,-3-1 5 16,3 0-2-16,-4 1 0 0,-1 1-1 0,3-1-3 15,-4 0 3-15,2 1-3 0,-4-3-1 0,-2 1-1 16,-9-2-8-16,15 8-14 0,-6-7-11 0,-9-1-18 16,10 5-18-16,-10-5-18 0,10 4-25 0,-10-4-31 0,6 7-40 15,-6-7-226-15,0 0-445 0,3 10 197 16</inkml:trace>
  <inkml:trace contextRef="#ctx0" brushRef="#br0" timeOffset="1523.02">833 11501 146 0,'0'0'138'0,"0"0"-7"15,0 0 0-15,0-13-10 0,0 13 0 0,0 0 2 16,0 0-10-16,0 0-3 0,0 0-4 0,0 0-3 16,0 0-8-16,0 0-6 0,0 0-9 0,3-14-3 15,-3 14-7-15,0 0-5 0,6-7-5 0,-6 7-8 16,0 0-5-16,8-8-7 0,-8 8 0 0,0 0-7 15,17-7-2-15,-17 7-3 0,15-3-1 0,-5 2-5 16,-10 1-3-16,21-2 0 0,-11 2-4 16,4-4-2-16,-14 4 1 0,22-1 1 0,-14 1-5 0,-8 0 0 15,21 0-2-15,-21 0-2 0,16 1 0 0,-8 3-2 0,-8-4 2 16,14 0-3-16,-14 0-1 0,0 0 0 0,14 0 0 16,-14 0-1-16,0 0 1 0,11 3-2 15,-11-3 5-15,0 0-5 0,3 8 4 0,-3-8 1 0,0 0-3 16,0 0 2-16,-4 17-1 0,4-17 5 0,0 0-5 15,-6 9 2-15,6-9 1 0,0 0-1 0,-7 11 3 16,7-11-3-16,-6 9 2 0,6-9-4 16,-6 10-2-16,6-10 8 0,-7 11-4 0,7-11-1 0,-6 12 1 15,0-7 1-15,6-5-3 0,-11 11 1 0,8-7 1 16,3-4-2-16,-10 9 0 0,10-9 0 0,-7 9 0 16,1-4 0-16,6-5 2 0,0 0-2 0,-9 10 1 15,9-10 0-15,0 0-1 0,0 0 0 0,-6 7 2 16,6-7 2-16,0 0-2 0,0 0 1 0,0 0-3 15,0 0 2-15,0 0-2 0,0 0 3 0,0 0-2 16,0 0-3-16,0 0 4 0,0 0-1 0,0 0 1 16,24 3-4-16,-24-3 1 0,13 3 2 0,-13-3-1 15,15 0-3-15,-15 0-1 0,13 1 4 0,-13-1-3 16,15 0 0-16,-5 2 0 0,-10-2-2 0,13 0 1 16,-13 0 4-16,14 4-1 0,-14-4-2 0,11 0-1 0,-11 0 3 15,9 4-3-15,-9-4-1 0,12 1 0 16,-12-1 4-16,0 0-2 0,10 4 0 0,-10-4 0 0,0 0-3 15,9 5-1-15,-9-5 0 0,0 0 3 0,4 10-2 16,-4-10 4-16,5 8-1 0,-5-8 0 16,1 10 0-16,-1-10 1 0,3 12-2 0,-3-12 3 15,0 0-2-15,-4 19 0 0,4-19 3 0,-5 12 0 16,4-4 1-16,1-8 3 0,-7 13 2 0,7-13-2 0,-6 13 3 16,0-9 1-16,6-4 5 0,-10 15 2 0,4-9-2 15,-2-2 4-15,8-4-4 0,-19 7 0 0,9-1 0 16,-3-3-5-16,-1 2 5 0,3-2-3 0,-3-2-1 15,4 1 2-15,10-2-5 0,-24 0 0 0,16 0 0 16,8 0-2-16,-20 0 0 0,20 0-1 0,-19 0-1 16,19 0 1-16,-14 0-1 0,14 0-7 0,-14 0-18 15,14 0-19-15,0 0-23 0,-19 0-29 0,19 0-30 16,-13 4-33-16,13-4-52 0,-13 0-157 0,13 0-392 16,-11 6 174-16</inkml:trace>
</inkml:ink>
</file>

<file path=ppt/ink/ink491.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in"/>
          <inkml:channel name="T" type="integer" max="2.14748E9" units="dev"/>
        </inkml:traceFormat>
        <inkml:channelProperties>
          <inkml:channelProperty channel="X" name="resolution" value="393.73947" units="1/cm"/>
          <inkml:channelProperty channel="Y" name="resolution" value="393.73947" units="1/cm"/>
          <inkml:channelProperty channel="F" name="resolution" value="249.9771" units="1/in"/>
          <inkml:channelProperty channel="T" name="resolution" value="1" units="1/dev"/>
        </inkml:channelProperties>
      </inkml:inkSource>
      <inkml:timestamp xml:id="ts0" timeString="2023-08-11T05:35:57.848"/>
    </inkml:context>
    <inkml:brush xml:id="br0">
      <inkml:brushProperty name="width" value="0.04667" units="cm"/>
      <inkml:brushProperty name="height" value="0.04667" units="cm"/>
      <inkml:brushProperty name="color" value="#3165BB"/>
      <inkml:brushProperty name="fitToCurve" value="1"/>
    </inkml:brush>
    <inkml:brush xml:id="br1">
      <inkml:brushProperty name="width" value="0.04667" units="cm"/>
      <inkml:brushProperty name="height" value="0.04667" units="cm"/>
      <inkml:brushProperty name="color" value="#ED1C24"/>
      <inkml:brushProperty name="fitToCurve" value="1"/>
    </inkml:brush>
  </inkml:definitions>
  <inkml:trace contextRef="#ctx0" brushRef="#br0">17415 460 175 0,'0'0'198'0,"-17"-4"-7"16,6 4-12-16,11 0-16 0,-23 4-6 0,8-2-12 0,-1 3-10 16,-4 2-12-16,6-1-7 0,-3 2-5 0,-1-1-12 15,0 2-9-15,3 2-7 0,3 0-4 0,-1 0-8 16,1 2-4-16,2-1-8 0,-1 2-3 0,2-1-5 16,2 2-4-16,1-2-5 0,0 1-4 0,0 1-5 15,0-2 4-15,4 1-7 0,1 3-1 0,2-4-3 16,-1-4-2-16,3 5-4 0,0-4 2 0,0 1-8 0,3-4 0 15,6 4 3-15,-4-3-1 0,5-3 0 16,-1 2-3-16,3-1 1 0,12 2-2 0,-8-5-3 16,8-3-1-16,-7 1-1 0,5-1 1 0,2-1 0 0,-8-1-1 15,-2-3 0-15,2-1-1 0,-3-2-1 0,-2 1-3 16,-1-2 1-16,-2 1 1 0,1 0-3 0,-5-4 1 16,-1 4 0-16,-6 0 0 0,0 8-1 0,0-16-2 15,0 16 4-15,-8-17-3 0,3 9-1 0,-4 4 1 16,-3 0-7-16,0 1-8 0,-3-2-17 0,1 4-13 15,-1 1-12-15,-2 1-15 0,-1 4-30 0,-3-1-17 16,6 2-30-16,-5 3-76 0,3-2-121 0,-3-1-374 16,5 1 166-16</inkml:trace>
  <inkml:trace contextRef="#ctx0" brushRef="#br1" timeOffset="24476.35">16997 1506 90 0,'0'0'239'16,"0"0"-13"-16,0 0-16 0,0 0-11 0,0 0-9 16,0 0-11-16,5-20-6 0,-5 20-7 0,0 0-9 15,0 0-10-15,0 0-12 0,0 0-8 0,0-12-8 0,0 12-8 16,0 0-5-16,0 0-9 0,-3-11-6 0,3 11-9 16,0 0-3-16,0 0-9 0,-5-12-2 0,5 12-7 15,0 0-5-15,0 0-2 0,0 0-3 0,0 0-8 16,0 0-1-16,0 0-5 0,0 0 0 0,0 0-5 15,0 0-7-15,0 0 3 0,8-15-10 0,-8 15 1 16,16 0-2-16,-16 0-1 0,27 0-1 0,-12 0-8 16,10 0 4-16,2 0 1 0,-2 3-8 0,2-1 3 15,-1 3 3-15,-2-5-4 0,1 5-3 0,-4-2 3 16,-2-1 0-16,-1 1-2 0,-2 2 0 0,1 1-2 0,-2-6-1 16,-5 4 0-16,-1-1-2 0,-9-3 4 0,15 4-2 15,-15-4-3-15,10 4 2 0,-2 1 0 16,-8-5 0-16,6 9-2 0,-6-9 0 0,0 0 3 0,0 0-6 15,-8 21 6-15,8-21-1 0,-8 14 0 0,5-8-2 16,-5 1 2-16,-2 4 2 0,2-7-2 0,-5 5 4 16,5-1-4-16,-4 0 0 0,3-2 2 0,3 1 1 15,-1 0-5-15,-3 0 1 0,2 0 2 0,-4 4-1 16,6-5 0-16,2 0 0 0,4-6 1 0,-11 12 0 16,5-6 0-16,6-6 2 0,-6 11-1 0,6-11-2 15,0 0 5-15,0 0-3 0,-1 9 1 0,1-9 1 16,0 0-2-16,15 15-1 0,-6-12 4 0,0-2 0 15,4 4-3-15,2 4 0 0,3-7 2 0,-3 0-1 16,1 0-6-16,-1 1 5 0,3-1 0 0,-3 3-4 16,-3-3-1-16,-3 2 5 0,1 1-2 0,-10-5 1 15,17 5-1-15,-7-4-6 0,-10-1 5 0,14 6 1 0,-14-6 0 16,8 3-4-16,-8-3 0 0,6 5 1 0,-6-5 0 16,6 6 2-16,-6-6 2 0,6 7-4 0,-6-7 1 15,0 0 5-15,-3 18-6 0,3-18 5 0,-3 13-1 16,3-13 3-16,-6 13-2 0,0-2 3 0,1-5 4 15,-1 3 13-15,-2 1 1 0,1 2 5 0,-2-1 9 16,-2 1 1-16,-1-2 2 0,-1-1 1 0,-1 0 9 16,1 4-7-16,-8-2 3 0,0 0-4 0,-3-4-5 15,1 3-7-15,-3-3 9 0,1-3-3 0,0 0-14 16,-2 0 1-16,0-2 3 0,-3-2 8 0,5 0-13 16,4 0-16-16,-2 0-24 0,5-2-26 0,-4 2-26 15,3-4-34-15,2 0-34 0,-1 4-44 0,4-1-55 16,3-2-73-16,1-3-242 0,-1 2-597 0,11 4 265 15</inkml:trace>
  <inkml:trace contextRef="#ctx0" brushRef="#br1" timeOffset="-177803.66">16733 2665 155 0,'-1'-8'226'0,"1"8"-11"15,0 0-15-15,0 0-12 0,0 0-17 0,1-19-12 16,-1 19-17-16,0 0-10 0,0-12-11 0,0 12-14 15,0 0-11-15,6-10-7 0,-6 10-7 16,11-7-6-16,-11 7-11 0,16-2 0 0,-4 0-3 0,1 2 1 16,2-2-5-16,0 2-1 0,2 0-2 0,-2 0 1 15,4 0-1-15,-3 2 1 0,2 2-4 0,2-4 0 16,-4 5-2-16,0-1-4 0,1-2-3 0,1 1 4 16,-5 3-8-16,-1-2 1 0,3-1-5 0,-3 6-4 15,-5-5 0-15,-7-4-4 0,14 8-2 0,-10-4-3 0,-4-4 2 16,3 10 3-16,-3-10-1 0,-3 18 0 15,3-18-2-15,-12 14 4 0,5-4-3 0,-1-5-3 0,-3 3-1 16,-1 0 1-16,0 3-7 0,-2-1-2 16,1-5 1-16,-1 5 2 0,5-8-4 0,-1 2-1 0,0 5 0 15,-1-4-2-15,11-5-4 0,-13 6 2 0,7-1 0 16,6-5 0-16,-9 5-4 0,9-5 2 0,0 0 0 16,-11 2-1-16,11-2-2 0,0 0 4 0,0 0 0 15,0 0-1-15,0 0 1 0,17 18-8 0,-17-18 3 16,15 0 3-16,-3 1 0 0,3 0-3 0,-4 3 2 15,3-4-1-15,1 0 0 0,-2 0 0 0,5 0 0 16,-3 0 0-16,0 0 0 0,-2 0-1 0,1 0 3 16,-14 0-6-16,22 0 1 0,-13 0-1 0,2 4 0 15,-2-2 0-15,-9-2 1 0,19 1-1 0,-13 3 5 16,-6-4-5-16,13 7 2 0,-7-3-1 0,0 5 11 0,-6-9 3 16,5 7 10-16,-1 2-6 0,-4-9 3 0,2 13 0 15,-2-13 0-15,-2 18 2 0,-4-6 6 16,0-1 3-16,-3 0 1 0,-1-2 4 0,-1 3 10 0,-2-4-12 15,-3 2-5-15,1 2-2 0,0-3-1 0,-3 1-4 16,0-4 3-16,0 0-7 0,-7 3 7 0,5-3-7 16,-1-2-2-16,2 0-1 0,1 2-12 0,2-2-17 15,-1-3-26-15,2 3-24 0,1-2-19 0,-3 0-27 16,7 0-38-16,10-2-29 0,-20 2-38 0,20-2-41 16,-12-6-276-16,12 6-576 0,-7-13 255 0</inkml:trace>
</inkml:ink>
</file>

<file path=ppt/ink/ink492.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in"/>
          <inkml:channel name="T" type="integer" max="2.14748E9" units="dev"/>
        </inkml:traceFormat>
        <inkml:channelProperties>
          <inkml:channelProperty channel="X" name="resolution" value="393.73947" units="1/cm"/>
          <inkml:channelProperty channel="Y" name="resolution" value="393.73947" units="1/cm"/>
          <inkml:channelProperty channel="F" name="resolution" value="249.9771" units="1/in"/>
          <inkml:channelProperty channel="T" name="resolution" value="1" units="1/dev"/>
        </inkml:channelProperties>
      </inkml:inkSource>
      <inkml:timestamp xml:id="ts0" timeString="2023-08-11T05:34:49.818"/>
    </inkml:context>
    <inkml:brush xml:id="br0">
      <inkml:brushProperty name="width" value="0.04667" units="cm"/>
      <inkml:brushProperty name="height" value="0.04667" units="cm"/>
      <inkml:brushProperty name="color" value="#3165BB"/>
      <inkml:brushProperty name="fitToCurve" value="1"/>
    </inkml:brush>
    <inkml:brush xml:id="br1">
      <inkml:brushProperty name="width" value="0.04667" units="cm"/>
      <inkml:brushProperty name="height" value="0.04667" units="cm"/>
      <inkml:brushProperty name="color" value="#ED1C24"/>
      <inkml:brushProperty name="fitToCurve" value="1"/>
    </inkml:brush>
  </inkml:definitions>
  <inkml:trace contextRef="#ctx0" brushRef="#br0">617-1157 118 0,'0'0'172'0,"0"0"-12"0,0 0-10 16,-18-7-11-16,18 7-10 0,0 0-10 0,-19 4-3 0,19-4-4 15,-15 3-7-15,3 3-4 0,1-2-8 0,-1 4-4 16,-1-2-9-16,3 5-7 0,-1-4-4 0,1 4-8 15,-1 2 1-15,1-2-7 0,2-1-6 0,1 6-3 16,-1-1-7-16,3 0 0 0,-3-1-3 0,5 0 0 16,-3 3-4-16,5 1 1 0,-2-1-9 0,3-3 4 15,1 4-3-15,1-1-2 0,4-3 2 0,0-1 1 16,0 5-1-16,2-7 2 0,4 2-2 0,2-2 0 16,-1 0-1-16,2 2 4 0,5-6-6 0,0 3 0 15,6-2-2-15,-2-4-2 0,-5 3 2 0,8-4-4 0,-5-2 1 16,-2 1-5-16,-2-1 2 0,-2 2 3 0,2-7-7 15,-3-1 2-15,3 3-2 0,-8-4 0 0,1 2-1 16,0-5 0-16,-2 0 1 0,-3 2 1 16,-1-6 2-16,-2 6 0 0,1-8-1 0,-2 5-3 0,-4-2 0 15,2 0-2-15,-4-3-2 0,4 15-2 0,-9-17-1 16,-3 4 0-16,4 6 0 0,-8 0-3 0,9 2-11 16,-8-1-11-16,0 2-12 0,-2 2-13 0,1 2-12 15,-2-1-10-15,-1 4-24 0,-1 1-18 0,1 2-19 16,3-2-22-16,-8 3-55 0,0 1-127 0,6-4-362 15,-1 3 160-15</inkml:trace>
  <inkml:trace contextRef="#ctx0" brushRef="#br1" timeOffset="104386.35">22 23 154 0,'0'0'147'0,"0"0"-12"0,0 0 3 15,0 0-16-15,0 0-5 0,0 0-7 0,6-9 0 16,-6 9-10-16,0 0-9 0,0 0-3 0,0 0 0 16,0 0-9-16,0 0 1 0,0 0-2 0,0 0-3 15,0 0 4-15,0 0-6 0,0 0-2 0,3-10 1 16,-3 10-3-16,0 0-3 0,0 0-4 0,0 0-1 16,0 0-3-16,0 0 0 0,0 0-9 0,0 0-1 15,0 0-1-15,0 0-5 0,0 0-5 0,0 0-6 0,9-4-3 16,-9 4 0-16,0 0-6 0,0 0-2 15,0 0 0-15,0 0-8 0,0 0 2 0,0 0-1 16,0 0-2-16,0 0-4 0,0 0 3 0,0 0-3 0,0 0 1 16,0 0 3-16,0 0 2 0,0 0 0 0,0 24 2 15,0-24 4-15,4 9 0 0,-4-9-1 0,2 11 1 16,-2-11 3-16,0 12 4 0,0-12 1 0,1 14-1 16,-1-14 2-16,-3 15 0 0,3-15 1 0,-3 16 1 15,3-16-1-15,-6 15 6 0,3-9-6 0,3-6 2 16,-6 18 1-16,5-10-2 0,-4 2-2 0,5-10-3 15,-6 17 3-15,5-7-5 0,1-10 0 0,-5 15 1 16,5-15-7-16,-1 16 4 0,0-9-4 0,-4 2-3 16,5-9 1-16,-1 13 0 0,1-13-4 0,0 17 1 15,0-17 1-15,0 12-1 0,0-12-3 0,1 16 1 16,-1-16 3-16,2 14-3 0,-2-14-2 0,3 12 5 0,-3-12-5 16,0 15 10-16,1-8 0 0,-1-7-4 0,4 12 4 15,-4-12-1-15,3 11-3 0,-3-11-3 0,0 12 2 16,0-12-5-16,0 0 7 0,0 15-11 0,0-15 7 15,0 0-3-15,0 0 4 0,0 10-3 0,0-10-2 16,0 0 2-16,0 0-1 0,0 0 0 0,0 0 1 16,0 13 0-16,0-13-1 0,0 0-2 0,0 0 3 15,0 0-1-15,0 0 2 0,0 0-3 0,0 0 1 16,0 0 1-16,0 0-10 0,0 0 9 0,0 0-7 16,0 0-3-16,0 0-14 0,0 0-16 0,0 0-17 0,0 0-24 15,0 0-27-15,0 0-28 0,0 0-33 16,0 0-39-16,0 0-36 0,0 0-273 0,0 0-550 15,0 0 244-15</inkml:trace>
  <inkml:trace contextRef="#ctx0" brushRef="#br1" timeOffset="105466.35">350 96 191 0,'-12'1'195'0,"12"-1"-10"0,0 0-19 0,-15 1-9 16,15-1-10-16,-10 4-12 0,10-4-11 0,0 0-6 0,-14 3-15 16,14-3-1-16,-7 4-8 0,7-4-7 0,-9 6-9 15,9-6-4-15,0 0-3 0,-11 7-6 0,11-7-6 16,-7 6-1-16,7-6-4 0,0 0-4 0,-4 12-3 15,4-12 0-15,-3 8-2 0,3-8 3 0,0 0-5 16,0 13 3-16,0-13-2 0,0 0 0 0,1 18-1 16,-1-18-1-16,6 7-6 0,0-1 1 0,-3 3 0 15,-3-9-1-15,10 12-5 0,-4-8 0 0,-6-4-4 16,9 11 0-16,-3-7-5 0,0 5 0 0,2-5-1 16,-8-4-4-16,9 13-1 0,-3-8 1 0,0 1-3 15,-6-6-5-15,7 11 2 0,-1-4-1 0,0 0-1 0,1-1-3 16,-7-6 2-16,11 12-2 0,-5-6 0 0,-6-6-3 15,9 9 3-15,-5-4 1 0,-4-5-5 0,8 6 5 16,-8-6-3-16,7 11-1 0,-7-11-3 0,8 5 1 16,-8-5-2-16,0 0 3 0,7 7 1 0,-7-7-2 15,5 10 1-15,-5-10 0 0,0 0 2 0,0 0 4 16,0 0 3-16,-2 14 0 0,2-14 0 0,0 0 2 16,0 0 0-16,-6 12 2 0,6-12 0 0,-7 5-3 15,7-5 4-15,-11 10-3 0,11-10 6 0,-15 7-5 16,8-6-5-16,7-1 4 0,-17 7-5 0,8-5-2 15,9-2 3-15,-17 4-1 0,8-4-3 0,-2 5 4 16,11-5-6-16,-16 4 3 0,16-4-2 0,-17 2-9 16,17-2-12-16,-13 6-13 0,4-5-13 0,9-1-18 15,-12 3-12-15,12-3-12 0,0 0-19 0,-12 4-20 0,12-4-37 16,0 0-24-16,0 0-254 0,0 0-473 0,0 0 210 16</inkml:trace>
  <inkml:trace contextRef="#ctx0" brushRef="#br1" timeOffset="104946.35">326 80 210 0,'0'0'218'0,"0"0"-9"0,0 0-14 16,0 0-14-16,0 0-16 0,0 0-9 0,0 0-15 16,0 0-6-16,0 0-11 0,0 0-9 0,0 0-8 15,0 0-6-15,0 0-7 0,0 0-2 0,0 0-1 16,0 0-1-16,0 0-1 0,0 0 3 0,0 0-6 15,0 0 2-15,0 0-1 0,0 0-8 0,0 0-1 16,30 16-4-16,-30-16-11 0,15 1-2 0,-8 0-2 16,-7-1-1-16,18 0-1 0,-9 4-11 0,-9-4-1 15,18 3-3-15,-9-3-9 0,-9 0 0 0,18-4-1 16,-18 4-1-16,16-3-3 0,-5 2-7 0,-11 1 3 0,21-1-4 16,-12-4 4-16,-9 5-7 0,19 0-13 15,-9 0 7-15,-10 0-2 0,15-5-1 0,-4 4 5 0,-11 1-6 16,13-5 2-16,-13 5-4 0,15-2-5 0,-15 2-11 15,15-1-4-15,-15 1-12 0,10-2-10 0,-10 2-8 16,0 0-11-16,0 0-16 0,11-1-15 0,-11 1-16 16,0 0-30-16,0 0-30 0,0 0-31 0,0 0-2 15,0 0-31-15,0 0-189 0,0 0-450 0,0 0 200 16</inkml:trace>
  <inkml:trace contextRef="#ctx0" brushRef="#br1" timeOffset="105986.35">808 108 18 0,'0'0'221'0,"7"-6"-8"16,-7 6-8-16,0 0-12 0,0 0-8 0,0 0-10 15,0 0-11-15,0 0-10 0,0 0-13 0,0 0-11 16,0 0-15-16,0 0-12 0,0 0-6 0,0 0-2 16,0 0 2-16,0 0 1 0,0 0-2 0,2 24-4 15,-2-24-4-15,-2 13-1 0,2-13-7 0,-6 19-2 16,2-9 5-16,1 1 0 0,-2 2-7 0,2 5 6 15,-1-8 0-15,-2 4-1 0,3 0-4 0,-6 0 3 16,5 0-10-16,-2 2-13 0,0-4 8 0,1 2-5 16,2-5-11-16,-3 2 1 0,0 1-6 0,2-2-10 15,-1 3-2-15,1-5-2 0,2 3 2 0,2-11-4 16,-10 17-1-16,7-10 0 0,3-7-6 0,-6 15-3 16,0-9-1-16,6-6-1 0,-4 16-26 0,1-11-10 15,3-5-19-15,-8 10-15 0,8-10-21 0,-6 11-20 0,6-11-28 16,-6 7-25-16,6-7-32 0,-6 6-33 0,6-6-56 15,0 0-235-15,0 0-545 0,0 0 241 0</inkml:trace>
  <inkml:trace contextRef="#ctx0" brushRef="#br1" timeOffset="106576.35">967 182 30 0,'11'-7'220'0,"-11"7"-12"0,10-11-15 0,-4 8-8 16,-6 3-11-16,9-6-11 0,-9 6-16 0,12-11-6 16,-4 10-9-16,-8 1-9 0,13-6-14 0,-13 6-12 0,16-9 2 15,-5 7-4-15,-1-2-9 0,-1-1-3 0,-9 5-1 16,21-4-4-16,-12 0-6 0,0 3-5 0,-9 1-5 15,18-3-3-15,-9-4-2 0,-9 7-6 0,18-1-4 16,-11-1-3-16,-7 2-1 0,15-4-6 0,-15 4-3 16,12 0-11-16,-12 0 5 0,0 0-6 0,0 0 0 15,15 5-5-15,-15-5-1 0,7 2-3 0,-7-2 0 16,6 8-3-16,-6-8 3 0,5 9-2 0,-5-9-1 16,1 11-2-16,-1-11 5 0,0 0 0 0,-6 18-2 15,5-5 0-15,1-13 5 0,-6 17-3 0,0-10 1 16,0 1 2-16,0 4 5 0,-1-1 0 0,-1 0-4 0,-1 1 6 15,2 0-7-15,-2-7 4 0,0 6-1 16,-2 2-4-16,1-2-1 0,-2-2-2 0,3 0 1 16,-1 2-6-16,-2-2 4 0,3-5-2 0,-2 6 4 15,1 0-3-15,2-4-1 0,-2 0-9 0,4 2 7 0,-1 0-1 16,-1-1-1-16,1-3 0 0,7-4 1 0,-12 10-4 16,6-6 2-16,6-4 0 0,-9 10-1 0,9-10-3 15,-9 8 1-15,9-8-2 0,-5 7 4 0,5-7 0 16,0 0-1-16,-6 6 2 0,6-6-2 0,0 0 3 15,0 0-4-15,0 0 2 0,0 0-1 0,0 0 2 16,0 0 1-16,0 0 1 0,0 0 0 0,23 4-1 16,-23-4-1-16,16 1 0 0,-5-1 5 0,7 0-6 0,-4 2 2 15,3-2-1-15,-1 2 9 0,4-4-1 16,-2 6 3-16,1-4-5 0,-3 3 8 0,2-3 0 16,-1 3-2-16,-5-3-4 0,3 0-3 0,-4 0 6 0,-11 0-3 15,20 0 3-15,-20 0-9 0,18 0 3 16,-18 0 1-16,13 0-4 0,-13 0-3 0,11 1 3 0,-11-1-1 15,0 0 0-15,0 0-5 0,15 0-5 0,-15 0-8 16,0 0-18-16,0 0-7 0,0 0-18 0,0 0-18 16,0 0-33-16,0 0-27 0,0 0-32 0,0 0-37 15,0 0-42-15,0 0-230 0,0-18-514 0,0 18 228 16</inkml:trace>
  <inkml:trace contextRef="#ctx0" brushRef="#br1" timeOffset="-97853.65">489 1165 149 0,'-14'5'214'0,"14"-5"-12"0,-10 2-18 16,10-2-12-16,0 0-12 0,-8 8-14 0,8-8-16 15,0 0-5-15,-7 8-11 0,7-8-10 0,0 0-8 0,-6 8-6 16,6-8-6-16,-2 11-5 0,2-11-8 15,-4 8-3-15,4-8-7 0,0 0-4 0,0 18-7 16,0-18 4-16,2 12-6 0,-2-12 2 0,2 16-10 0,-2-16-1 16,3 15-4-16,-3-6-3 0,0-9-3 0,8 11-4 15,-4 0 0-15,-1-2 1 0,3-2-7 0,0 1 3 16,2 1-2-16,2 0-3 0,-2 0 0 0,-1 1-2 16,-1-3 1-16,2-2-1 0,-2 3-4 0,1 2 5 15,-1-4-3-15,-2 3 0 0,2-2-3 0,-1 1 1 16,-1-1-3-16,2 2 4 0,-6-9 2 0,2 17 2 15,-1-10-4-15,-1-7 7 0,0 0 0 0,-3 19 2 16,-1-12 3-16,-4 1 5 0,2 0-3 0,-3 0-1 16,-1 0-3-16,1-2-1 0,-3-1-4 0,-1 2 1 15,4-2-2-15,-2 2 0 0,-1-4-3 0,2 3 1 16,-2-4-3-16,12-2-5 0,-15 7-17 0,8-3-13 0,7-4-17 16,-12 8-12-16,12-8-18 0,-8 4-19 0,8-4-24 15,0 0-27-15,0 0-40 0,0 0-51 16,0 0-168-16,0 0-432 0,27-20 191 0</inkml:trace>
  <inkml:trace contextRef="#ctx0" brushRef="#br1" timeOffset="-98263.65">434 1164 178 0,'0'0'272'0,"11"-11"-21"16,-3 8-20-16,-1-2-22 0,-7 5-16 0,18-7-18 0,-6 4-11 15,2-2-16-15,-2 3-10 0,-3-2-11 0,4 4-11 16,-1-3-12-16,1 0-6 0,1 2-14 0,-14 1-7 16,25-2-8-16,-12 0-8 0,2 0-5 0,0 4-9 0,-3-2-4 15,-12 0-1-15,18 2-12 0,-7-2-16 16,-11 0-23-16,16 3-21 0,-9 0-30 0,-7-3-24 16,12 3-30-16,-12-3-29 0,0 0-24 0,14 0-59 0,-14 0-123 15,0 0-379-15,0 0 168 0</inkml:trace>
  <inkml:trace contextRef="#ctx0" brushRef="#br1" timeOffset="-97463.65">745 1340 26 0,'0'0'227'15,"0"0"-18"-15,0 0-17 0,0 0-16 0,0 0-13 16,0 0-10-16,0 0-12 0,0 0-12 0,0 0-7 15,-22 17-10-15,22-17-8 0,-5 14-5 0,5-14-7 0,0 17-2 16,0-17-8-16,3 16-9 0,0-6-1 0,0 1-2 16,0-1-3-16,2-1-3 0,-5-9-2 15,7 16 0-15,-1-10-5 0,-6-6 1 0,9 14-2 0,-3-8 0 16,0 0-4-16,2-3-3 0,-8-3-3 0,19 7-2 16,-10-8-4-16,-9 1-2 0,22-3-8 15,-8-1 1-15,-1-3-6 0,-2 4-4 0,0-6 1 0,4 2-4 16,-1-2 1-16,-4-1-2 0,-1-2-3 0,2 0-1 15,-2-2-5-15,-3 1 1 0,0-2-3 0,-5 5 3 16,3-5-3-16,-4 4-4 0,0-2-1 0,0 13 5 16,-5-23-3-16,0 14 3 0,-2-2 0 0,-1 1-6 15,-4 3 2-15,2-3-3 0,-2 3-2 0,-2 0 1 0,1 2 3 16,1 3 1-16,-1-3-5 0,1 4 5 16,12 1-2-16,-23-3 0 0,11 6-6 0,12-3 9 15,-19 1-3-15,19-1-2 0,-16 5 0 0,7-2-2 0,1 3-7 16,8-6-18-16,-13 11-16 0,7-5-16 0,1 1-18 15,-1 2-25-15,6-9-21 0,-4 15-24 16,4-15-38-16,1 12-239 0,-1-12-461 0,9 14 204 0</inkml:trace>
  <inkml:trace contextRef="#ctx0" brushRef="#br1" timeOffset="-97123.65">1029 1342 26 0,'0'0'288'0,"0"0"-24"16,0 0-24-16,0 0-28 0,0 0-20 0,0 0-26 16,0 0-14-16,0 0-14 0,0 0-15 0,0 0-10 15,4 15-14-15,-4-15 1 0,3 16-7 0,-1-6-13 16,1 0-1-16,0-3 2 0,1 4-5 0,0 0-4 16,-1 0 0-16,5 2-7 0,-2-4 2 0,0-2-4 0,3 4-1 15,-3-4 2-15,6 4-4 0,-5-4-3 0,4-3 0 16,-1-2-2-16,0 0-1 0,5 2-4 15,-3-4-12-15,2 0 3 0,-14 0-1 0,25-8-3 0,-14 4-4 16,0-7 1-16,1 3-7 0,0-3 3 0,-3-2-6 16,-1-4-1-16,-2 4 0 0,1-5-5 0,1-3-1 15,-4 4-3-15,-2 2-1 0,1 1-1 0,-2-1-5 16,-2 1 3-16,-4 1-8 0,-1 6 0 0,6 7-9 16,-9-17-17-16,2 12-14 0,-2 0-18 0,9 5-19 15,-21-1-25-15,6 2-37 0,0 2-30 0,-4 4-47 16,-5 0-278-16,1 3-532 0,6-1 236 0</inkml:trace>
  <inkml:trace contextRef="#ctx0" brushRef="#br1" timeOffset="-98973.65">-338 1124 166 0,'0'0'205'0,"0"0"-11"0,0 0-14 0,0 0-16 0,-8-7-9 16,8 7-14-16,0 0-11 0,0 0-8 0,0 0-14 15,0 0-4-15,0 0-1 0,0 0-6 0,0 0 2 16,0 0-9-16,0 0-3 0,0 0-6 0,0 0-4 16,20-17-6-16,-20 17-7 0,0 0-5 0,0 0-9 15,0 0-8-15,0 0 1 0,0 0-7 0,0 0-4 16,0 0-4-16,0 0-1 0,0 0-3 0,0 0 6 0,0 0-4 15,0 0 5-15,0 0-3 0,-17 33 3 0,11-25 0 16,0 1 2-16,1 1-6 0,-4 2 3 0,5 0-2 16,-2-1-2-16,-2-3-1 0,4 7-1 0,-2-3-1 15,3 1-1-15,0-2-4 0,0 2-2 0,0 1 2 16,3 0-2-16,-2-4-1 0,2-10-2 0,2 26-4 16,-2-15 6-16,3 4-4 0,0-1 1 0,0 1 1 15,0-5-4-15,1 0-4 0,-1 4-14 0,3-5-25 16,-4 0-24-16,2 1-29 0,1 1-25 0,-5-11-28 15,7 13-44-15,-7-13-33 0,0 14-204 0,0-14-456 0,2 8 203 16</inkml:trace>
  <inkml:trace contextRef="#ctx0" brushRef="#br1" timeOffset="-98533.65">-127 1298 188 0,'0'0'200'0,"0"0"-13"0,0 0-13 0,0 0-13 15,0 0-8-15,-18 28-5 0,12-16-12 0,-2 1-11 16,7-4-8-16,-5 4-10 0,0 0-9 0,2 0-5 16,1 1-5-16,1-3-4 0,2 0-1 0,-4 0-8 15,4-11-9-15,0 22-4 0,1-7-4 0,-1-6-1 16,5 1-9-16,-5-10 5 0,6 12-1 0,0-9 1 0,2 2-6 15,3-1 1-15,-2-1-8 0,3 0-1 0,1-3-6 16,2 0 0-16,3-3-7 0,-3 0 1 16,-2-5 0-16,2 2-6 0,-1-2-2 0,-1-2-2 0,4 0 0 15,-7-4-1-15,2 3-3 0,0-4 2 0,-3 2-5 16,-3 0-1-16,0 1-4 0,1-1 7 0,-7-1-3 16,5 0-1-16,-5 1 1 0,0 13-1 0,-6-21-3 15,-3 10 3-15,3 3-3 0,-5-4 3 0,-2 3 0 16,4 3-4-16,-2 1 0 0,-3-1 1 0,-1-1 0 15,1 4-1-15,-2 2-2 0,-1-1-1 0,5 2-2 16,12 0 1-16,-20 0-2 0,9 2 1 0,11-2-13 16,-16 2-7-16,16-2-17 0,-12 5-18 0,6 1-18 15,6-6-20-15,-12 11-28 0,9-6-22 0,3-5-23 0,0 0-63 16,0 0-149-16,6 19-409 0,-6-19 181 16</inkml:trace>
</inkml:ink>
</file>

<file path=ppt/ink/ink493.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in"/>
          <inkml:channel name="T" type="integer" max="2.14748E9" units="dev"/>
        </inkml:traceFormat>
        <inkml:channelProperties>
          <inkml:channelProperty channel="X" name="resolution" value="393.73947" units="1/cm"/>
          <inkml:channelProperty channel="Y" name="resolution" value="393.73947" units="1/cm"/>
          <inkml:channelProperty channel="F" name="resolution" value="249.9771" units="1/in"/>
          <inkml:channelProperty channel="T" name="resolution" value="1" units="1/dev"/>
        </inkml:channelProperties>
      </inkml:inkSource>
      <inkml:timestamp xml:id="ts0" timeString="2023-08-11T05:34:59.126"/>
    </inkml:context>
    <inkml:brush xml:id="br0">
      <inkml:brushProperty name="width" value="0.04667" units="cm"/>
      <inkml:brushProperty name="height" value="0.04667" units="cm"/>
      <inkml:brushProperty name="color" value="#3165BB"/>
      <inkml:brushProperty name="fitToCurve" value="1"/>
    </inkml:brush>
    <inkml:brush xml:id="br1">
      <inkml:brushProperty name="width" value="0.04667" units="cm"/>
      <inkml:brushProperty name="height" value="0.04667" units="cm"/>
      <inkml:brushProperty name="color" value="#ED1C24"/>
      <inkml:brushProperty name="fitToCurve" value="1"/>
    </inkml:brush>
  </inkml:definitions>
  <inkml:trace contextRef="#ctx0" brushRef="#br0">4108-3484 120 0,'0'0'131'0,"2"-13"-7"0,-2 13-8 16,6-7-8-16,-6 7-4 0,6-11-5 15,-6 11-2-15,7-10-3 0,-7 10 2 0,6-11-6 16,-6 11-2-16,3-8-4 0,-3 8-4 0,8-10-7 0,-8 10-3 16,6-9-1-16,-6 9 0 0,0 0-2 0,4-11-3 15,-4 11-1-15,6-9-2 0,-6 9-3 0,0 0-1 16,0 0-6-16,2-12 1 0,-2 12-2 0,0 0-2 15,0 0-5-15,4-14 0 0,-4 14-1 0,0 0-2 16,0 0-1-16,0 0-1 0,3-11-1 0,-3 11-1 16,0 0 0-16,0 0-5 0,0 0 1 0,0 0 0 15,0 0 0-15,0 0-3 0,0 0-3 0,0 0-1 16,3-7-8-16,-3 7 0 0,0 0 0 0,0 0-5 16,0 0-5-16,0 0 2 0,0 0-6 0,0 0 0 15,0 0 3-15,0 0-1 0,0 0-3 0,0 0 1 16,3 32-1-16,-3-32-2 0,1 15 2 0,-1-7-1 15,3 3-3-15,-1 2 10 0,-1 2-2 0,2-3-1 0,-3 2 1 16,2-1-2-16,-2-3 4 0,0 4 3 0,0-1-2 16,1 2-1-16,1-8-2 0,-2 10 3 15,0-9 3-15,0 7 2 0,0-4 0 0,0-11 2 0,-2 22 2 16,2-12-3-16,0-10 1 0,-1 22 0 0,-1-8 0 16,-1-3 2-16,3 2-4 0,0-13 4 0,-3 18-5 15,0-7 0-15,2-4 1 0,-1 6-6 0,2-13 3 16,-1 16-1-16,1-7 0 0,0-9-2 0,-4 14 1 15,4-14 0-15,-2 17-1 0,2-17 0 0,0 14-3 16,0-14 1-16,2 14-11 0,-2-14-21 0,1 11-26 16,-1-11-27-16,4 14-27 0,-4-14-34 0,0 14-36 15,0-14-46-15,0 0-202 0,0 0-459 0,-5 13 203 16</inkml:trace>
  <inkml:trace contextRef="#ctx0" brushRef="#br0" timeOffset="1257.42">4255-2424 137 0,'0'0'190'0,"0"0"-8"16,-11-13-13-16,11 13-9 0,0 0-16 0,0 0-9 15,0 0-3-15,0 0-10 0,5-16-12 0,-5 16-7 16,0 0-10-16,0 0-9 0,6-16-5 0,-6 16-8 16,5-6-10-16,-5 6-5 0,5-10-5 0,-5 10-7 15,10-7-1-15,-10 7-5 0,9-7-5 0,-9 7-5 0,14-6-1 16,-5 5 0-16,-9 1-2 0,13-7-7 16,-13 7-1-16,15-4-3 0,-15 4-4 0,16-2 4 15,-16 2-4-15,17-2 3 0,-17 2-6 0,15 0-1 0,-15 0 0 16,18 0 1-16,-18 0-2 0,15 4 0 0,-15-4-5 15,10 4 1-15,-10-4 2 0,9 7-6 16,-9-7 3-16,6 11-3 0,-3-8 1 0,-3-3 1 0,3 13 1 16,-3-13-1-16,0 13 3 0,1-4-5 0,-1-9 5 15,-6 17-7-15,3-6 6 0,-1-2 1 0,4-9-3 16,-9 22 3-16,0-11-2 0,6-1 0 0,-3 0 0 16,-4 1 1-16,2 2 2 0,2-5-2 0,3 2 0 15,-3-1-2-15,-1-2 5 0,1 1-2 0,0-1 2 16,-2 2 2-16,3-2-2 0,5-7 0 0,-9 9 2 15,3-2 3-15,6-7-1 0,-11 11-3 0,5-7 5 16,6-4-3-16,-7 7 1 0,7-7 0 0,0 0 0 16,-9 10 0-16,9-10-3 0,0 0 3 0,-6 3-4 0,6-3 3 15,0 0-2-15,0 0-1 0,0 0 0 0,0 0 4 16,0 0-4-16,0 0 1 0,-11 6 1 0,11-6-1 16,0 0-2-16,0 0 0 0,0 0 1 0,0 0-3 15,0 0 2-15,0 0-6 0,0 0 4 0,0 0 1 16,0 0-4-16,0 0 7 0,0 0-3 0,0 0-2 15,30 1 1-15,-18-1-2 0,-12 0 2 0,18 3 1 16,-6-2-2-16,-2 0 1 0,-10-1-1 16,20 5 0-16,-11-4 0 0,0 2 0 0,1-1-1 0,-10-2 4 0,18 5-2 15,-8-5-8-15,2 5 7 0,0-3 4 16,-1 0-2-16,-11-2 1 0,19 1 0 0,-8-1 9 16,-11 0 4-16,19-1 8 0,-19 1 4 0,15 0 4 15,-15 0 5-15,12-4 0 0,-12 4-1 0,15-5-2 16,-15 5-5-16,10-4-1 0,-10 4-4 0,9-3 2 15,-9 3-6-15,0 0-4 0,9-7 1 0,-9 7-4 0,0 0-6 16,9-4-15-16,-9 4-16 0,0 0-15 0,0 0-24 16,0 0-19-16,0 0-9 0,0 0-18 15,0 0-10-15,0 0-6 0,0 0-26 0,0 0-57 0,0 0-141 16,0 0-376-16,-16 31 166 0</inkml:trace>
  <inkml:trace contextRef="#ctx0" brushRef="#br0" timeOffset="2419.81">4219-1309 201 0,'0'0'204'0,"0"0"-13"0,0 0-8 0,0 0-10 15,-14 0-15-15,14 0-10 0,0 0-12 16,0 0-14-16,0 0-12 0,0 0-10 0,0 0-13 16,0 0-3-16,0 0-13 0,0 0-8 0,0 0-6 0,0 0-3 15,36-7-8-15,-36 7-4 0,22 0-6 16,-10-4-4-16,3 8 0 0,2-4-1 0,-2 0-8 0,-2 2 0 15,-1-1-6-15,-2 2 1 0,7-2 0 16,-8 1-3-16,-9-2-2 0,18 4-2 0,-9-3-2 0,-9-1-3 16,13 4-1-16,-13-4 1 0,7 7-3 0,-2-1 2 15,-5-6-2-15,0 0 4 0,4 11-2 0,-4-11 0 16,-3 14-1-16,3-14 1 0,-3 15-2 0,3-15 2 16,-4 13-2-16,-2-3 0 0,3-3 1 0,-3 1-2 15,6-8 6-15,-12 12-5 0,5-5-3 0,2-2 3 16,5-5-4-16,-9 12 4 0,5-7 1 0,4-5-1 15,-11 11 0-15,11-11 1 0,-6 9-1 0,6-9 0 16,-9 4-2-16,9-4 0 0,0 0 1 0,0 0 5 0,0 0-1 16,-8 4 0-16,8-4-5 0,0 0 1 15,0 0 1-15,0 0 0 0,0 0 2 0,0 0-5 0,0 0 5 16,0 0-1-16,0 0-4 0,0 0 2 0,0 0-1 16,26 3 3-16,-26-3-3 0,20 0-2 0,-11 0-2 15,-9 0 5-15,19 0 1 0,-8 0-1 0,-11 0 0 16,20 2 0-16,-5-4-1 0,-3 4-5 0,-12-2 0 15,20 3 4-15,-11-3-3 0,-9 0 4 0,16 6-5 16,-9-6 3-16,-7 0-4 0,14 3 5 0,-14-3-1 16,7 6-1-16,-7-6 2 0,6 8-2 0,0-1-1 15,-6-7 2-15,6 7-1 0,-6-7-1 0,8 11 1 16,-8-11 3-16,3 14-3 0,-3-14 2 0,0 13 0 0,0-3 1 16,4-2-3-16,-4-8-1 0,-4 17 6 15,4-17 0-15,-3 15 1 0,1-4 5 0,-1-1 1 0,0 0 6 16,3-10 2-16,-12 14 3 0,8-4 6 0,-4-3 6 15,1-1-1-15,-2-1 6 0,-1 1 1 16,1-3-4-16,9-3 0 0,-26 6-7 0,13-1 2 0,1-1-4 16,-3-4-4-16,3 1-3 0,-3 1 1 0,3 2-3 15,0-4-7-15,12 0-6 0,-22 2-11 0,5 2-13 16,7-4-18-16,-3 0-15 0,-4 0-11 0,7 1-19 16,10-1-19-16,-20 4-18 0,8-1-23 0,12-3-12 15,-14 0-44-15,14 0-160 0,-18 3-390 0,18-3 173 0</inkml:trace>
  <inkml:trace contextRef="#ctx0" brushRef="#br1" timeOffset="97636.35">3658-3035 171 0,'6'-10'238'16,"-6"10"-8"-16,0 0-16 0,0 0-9 0,0 0-14 15,0 0-11-15,9-3-12 0,-9 3-8 0,0 0-11 16,12-4-7-16,-12 4-3 0,0 0-6 0,21 0-4 16,-21 0-5-16,15 0-6 0,-15 0-5 0,22 0-4 15,-13 4-6-15,4-3-6 0,-1 0-9 0,-12-1-7 16,21-2-7-16,-21 2-7 0,20 0-7 0,-20 0-2 16,14 0-7-16,-14 0-7 0,14-4-4 0,-14 4-3 15,13 4-2-15,-13-4-3 0,0 0-3 0,17 0-10 16,-17 0 0-16,0 0-5 0,0 0-4 0,10 0-16 15,-10 0-7-15,0 0-13 0,0 0-13 0,0 0-9 0,0 0-15 16,0 0-17-16,0 0-18 0,0 0-19 0,0 0-17 16,0 0-21-16,0 0-26 0,0 0-14 0,0 0-35 15,0 0-185-15,0 0-449 0,0 0 199 0</inkml:trace>
  <inkml:trace contextRef="#ctx0" brushRef="#br1" timeOffset="98196.35">3664-3031 190 0,'0'0'221'0,"-9"3"-13"15,9-3-16-15,0 0-9 0,0 0-12 0,0 0-10 16,-10 5-10-16,10-5-6 0,0 0-10 0,0 0-12 0,-8 8-9 16,8-8-4-16,-9 5-4 0,9-5-7 15,-7 10-4-15,7-10-8 0,-8 5-5 0,8-5-7 0,-9 7-11 16,9-7 0-16,-6 6-8 0,6-6-2 0,0 0-8 15,-10 13-3-15,7-8-6 0,3-5 0 0,-8 7-6 16,8-7-3-16,0 0-3 0,-4 13 1 0,4-13-5 16,0 0 2-16,0 13-2 0,0-13 0 0,0 0 1 15,0 0 3-15,6 12-4 0,-6-12 1 0,7 10-2 16,-2-3 2-16,-5-7-1 0,7 7-4 0,-7-7 3 16,12 10-4-16,-7-7 0 0,-5-3-2 0,13 8 0 15,-7-5-1-15,-6-3-1 0,12 9 4 0,-3-3-5 16,-9-6 1-16,15 7 0 0,-11-5 0 0,-4-2 3 0,17 8-6 15,-11-5 3-15,-6-3-4 0,13 5 4 16,-5-1-1-16,-2 3-7 0,-6-7 4 0,10 4-7 16,-10-4 4-16,12 8-1 0,-8-4 0 0,-4-4-6 0,14 8 6 15,-14-8-1-15,7 7-2 0,-7-7 3 0,8 6-1 16,-8-6-4-16,9 6 7 0,-9-6-2 16,9 5 3-16,-9-5-1 0,6 7 2 0,-6-7-2 0,0 0 2 15,4 7-1-15,-4-7 2 0,0 0 2 0,6 10-2 16,-6-10 0-16,5 7 2 0,-5-7 1 0,0 0-1 15,0 14 6-15,0-14 6 0,0 0 5 0,-6 12 3 16,6-12-3-16,0 0 2 0,-8 12 3 0,8-12 3 16,-12 4-3-16,12-4-1 0,-18 6-10 0,8-3-6 0,-7-2 6 15,7-1 0-15,10 0-3 0,-27 3-21 0,14-2-28 16,-4 0-32-16,1 2-38 0,0 3-49 16,2-1-74-16,4-3-88 0,-1 2-244 0,11-4-600 0,-21 5 265 15</inkml:trace>
</inkml:ink>
</file>

<file path=ppt/ink/ink494.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in"/>
          <inkml:channel name="T" type="integer" max="2.14748E9" units="dev"/>
        </inkml:traceFormat>
        <inkml:channelProperties>
          <inkml:channelProperty channel="X" name="resolution" value="393.73947" units="1/cm"/>
          <inkml:channelProperty channel="Y" name="resolution" value="393.73947" units="1/cm"/>
          <inkml:channelProperty channel="F" name="resolution" value="249.9771" units="1/in"/>
          <inkml:channelProperty channel="T" name="resolution" value="1" units="1/dev"/>
        </inkml:channelProperties>
      </inkml:inkSource>
      <inkml:timestamp xml:id="ts0" timeString="2023-08-11T06:08:53.348"/>
    </inkml:context>
    <inkml:brush xml:id="br0">
      <inkml:brushProperty name="width" value="0.04667" units="cm"/>
      <inkml:brushProperty name="height" value="0.04667" units="cm"/>
      <inkml:brushProperty name="color" value="#ED1C24"/>
      <inkml:brushProperty name="fitToCurve" value="1"/>
    </inkml:brush>
  </inkml:definitions>
  <inkml:trace contextRef="#ctx0" brushRef="#br0">-1408 117 60 0,'4'-11'204'0,"-4"11"-15"0,11-5-12 0,-11 5-6 16,16-6-10-16,-7 2-6 0,1 1-5 0,-10 3-3 16,26-4-9-16,-11 0 2 0,-3 4-5 0,0 0-7 15,-12 0-10-15,22 0-5 0,-12 0-16 0,-10 0-5 16,18 5-9-16,-13 1-1 0,5-1-6 0,-4 1 4 0,-3 1-2 15,2 1 3-15,-4 8-6 0,-1-5 2 0,-1 7-5 16,-4-1-4-16,2-6 0 0,-3 9 11 0,0-7-6 16,-1 11 1-16,-1-8-3 0,-1 2-7 0,0 5-7 15,2-6-6-15,-1-2-2 0,2 2-4 16,-1-3 0-16,1 0-17 0,-1 2 3 0,-2-4 0 0,6 2-5 16,-2 1-4-16,-1-3 4 0,3 0-12 0,2-1 8 15,-4 1-5-15,5-12-2 0,-1 19 0 0,-2-10 6 16,3-9-28-16,0 18-9 0,0-18-18 0,-3 15-14 15,1-8-25-15,2-7-27 0,-4 16-33 0,-1-6-40 16,5-10-33-16,-7 10-46 0,1-5-257 0,6-5-550 16,-13 6 244-16</inkml:trace>
  <inkml:trace contextRef="#ctx0" brushRef="#br0" timeOffset="256.31">-1347 384 254 0,'13'-6'259'0,"2"5"-20"0,2-3-17 0,-4 2-21 16,3 2-16-16,-4-2-18 0,2 2-12 0,1 0-19 16,-2 0-11-16,3 0-13 0,-2-2-15 0,1 2-4 15,-15 0-10-15,21 2-8 0,-8 0-9 0,2-2-6 16,0 3-7-16,-5-4-2 0,-10 1-7 0,26 1-3 15,-11 2-16-15,-2-6-18 0,-13 3-23 0,25 0-26 16,-10-1-26-16,2-1-36 0,-1 0-29 0,1-2-42 16,-3-3-194-16,4-1-400 0,-3 0 177 0</inkml:trace>
  <inkml:trace contextRef="#ctx0" brushRef="#br0" timeOffset="1073.23">-758 112 19 0,'0'0'192'15,"-11"3"-6"-15,11-3-6 0,0 0-6 0,0 0-10 16,-11 2-12-16,11-2-13 0,0 0-8 0,-11 5-6 16,11-5-8-16,-13 8-1 0,7-5-4 0,6-3-4 15,-14 7-9-15,4-3-5 0,2 3-6 0,1 0-1 16,-2-4-10-16,0 4-1 0,2-1-5 0,-2 1-6 15,-2-2-8-15,4-1-5 0,-1 5-6 0,1-4-3 16,1 3-12-16,6-8 6 0,-12 9-7 0,12-9 1 16,-8 11-11-16,7-2 1 0,1-9 0 0,-6 9 1 15,6-9-4-15,-4 12-1 0,4-12 0 0,0 10-3 0,0-10 2 16,0 0 2-16,10 17-1 0,-10-17 3 0,9 7-3 16,-3-2 2-16,0 5-6 0,-6-10 2 0,13 7-3 15,-5-4-1-15,-2 1-1 0,3 0-2 0,-9-4 3 16,16 7-3-16,-8-5-2 0,-1 2-1 0,-7-4 3 15,18 4 1-15,-9 0-3 0,-2 0-2 0,1 0 1 16,2 3-1-16,-2-3 2 0,-1 1-3 0,4 2-1 16,-3-2 4-16,3 0-3 0,-1 1 2 0,-2-3-3 15,1 5 7-15,-2-4-8 0,1 3 7 0,-1 0-1 0,1-4-3 16,-1 1 3-16,-1 3-2 0,1 0-1 16,-1 0 3-16,-6-7-4 0,12 10 2 0,-7 1 0 15,1-4 1-15,-6-7 0 0,4 13 8 0,-4-5 2 0,0-8-3 16,3 13 6-16,-3-13 4 0,-4 16 0 0,-2-7-1 15,6-9-4-15,-11 16-1 0,1-8 1 16,1 0 1-16,-3 2-1 0,-3-3-10 0,3 2-14 0,0-1-24 16,0-1-30-16,-1 0-32 0,4-1-38 0,-4 3-42 15,7-7-46-15,-3 2-269 0,9-4-525 0,-12 5 233 16</inkml:trace>
  <inkml:trace contextRef="#ctx0" brushRef="#br0" timeOffset="578.37">-758 102 87 0,'0'0'264'15,"0"0"-21"-15,0 0-20 0,4-5-19 0,-4 5-19 16,0 0-14-16,0 0-14 0,12-6-10 0,-12 6-10 15,12 0-7-15,-12 0-10 0,9-5-9 0,-9 5-13 0,14 0-10 16,-14 0-9-16,12-1-6 0,-12 1-7 0,13 0-4 16,-13 0-9-16,13-1-3 0,-13 1-7 15,17 0-4-15,-17 0-3 0,13 0-2 0,-13 0-10 0,11 1-11 16,-11-1-20-16,16-1-12 0,-16 1-20 16,0 0-24-16,11-4-15 0,-11 4-23 0,0 0-18 15,0 0-11-15,0 0-14 0,0 0-24 0,0 0-178 16,0 0-373-16,0 0 166 0</inkml:trace>
  <inkml:trace contextRef="#ctx0" brushRef="#br0" timeOffset="73601.58">-1601 1311 183 0,'8'-9'197'16,"-8"9"-12"-16,6-8-14 0,-6 8-9 0,9-9-11 16,-3 4-12-16,-6 5-9 0,12-11-7 0,-12 11-11 15,9-8-7-15,-2 4-1 0,-7 4-12 0,16-8-7 0,-11 2-3 16,5 2-6-16,-10 4-8 0,15-6-4 0,-4 5-6 15,-11 1-1-15,16-7-6 0,-9 5-5 16,-7 2-3-16,17-1-3 0,-17 1-2 0,13 0-2 0,-13 0-9 16,0 0-1-16,17 1-2 0,-17-1-3 15,18 7-1-15,-18-7-2 0,9 4-3 0,-3 1 1 0,-6-5-3 16,7 10-4-16,-1-3 2 0,-6-7 3 0,3 11 2 16,-2-2 2-16,-1-9 1 0,5 16-5 0,-5-5 2 15,0-11 0-15,-3 20-3 0,0-10-3 0,-6 4 0 16,6-3 1-16,-3 4-2 0,2-5 1 0,-4 3 0 15,2 1-2-15,2-4-2 0,-7 1 6 0,2 4-7 16,0-5 1-16,0 2-2 0,0-1 3 0,-2 1-2 0,-1-2 1 16,3-5-1-16,-2 6-1 0,2-2 1 0,2-3-1 15,-4-1-1-15,4 2 4 0,-1-2-4 16,8-5-2-16,-11 11 1 0,3-7 1 0,8-4 1 0,-7 6 2 16,7-6-2-16,0 0-1 0,-11 5-3 0,11-5 3 15,0 0-3-15,0 0 1 0,0 0-2 0,0 0 3 16,0 0 0-16,0 0-5 0,0 0 4 0,0 0 0 15,36 0 1-15,-36 0 1 0,21-1-5 0,-11-3 3 16,5 4 1-16,0-2-2 0,4 2-2 0,1-4 3 16,-1 1-3-16,5 3 4 0,-6-1-3 0,-3 0 1 15,1 1 1-15,-1-2-1 0,-15 2 0 0,21 0 1 16,-9-1-4-16,-12 1 2 0,16 0 2 0,-16 0-4 0,12 1-1 16,-12-1 1-16,12 0 1 0,-12 0-10 15,0 0-12-15,12 2-16 0,-12-2-14 0,0 0-19 16,0 0-22-16,0 0-21 0,0 0-16 0,0 0-32 0,0 0-55 15,0 0-143-15,0 0-390 0,0 0 173 0</inkml:trace>
  <inkml:trace contextRef="#ctx0" brushRef="#br0" timeOffset="73900.77">-1107 1261 115 0,'-3'-9'196'0,"3"9"-19"0,0 0-6 16,0 0-11-16,0 0-8 0,21-6-4 0,-21 6-8 0,19-1-9 16,-10-1-8-16,-9 2-6 0,21-4-2 0,-5 3 0 15,1 1-11-15,-4-1-5 0,4 1-9 16,-7 1-9-16,7-1-8 0,-17 0-7 0,20-1-6 0,-11 1-7 15,-9 0-6-15,18 0-5 0,-18 0-5 0,14 1-5 16,-14-1-18-16,12 1-16 0,-12-1-24 0,0 0-22 16,0 0-18-16,9 4-21 0,-9-4-20 0,0 0-31 15,0 0-67-15,0 0-126 0,0 0-356 0,0 0 158 16</inkml:trace>
  <inkml:trace contextRef="#ctx0" brushRef="#br0" timeOffset="74298.71">-1094 1274 151 0,'0'0'192'0,"-9"6"-9"0,9-6-20 16,-12 7-3-16,12-7-13 0,-11 7-14 0,11-7-11 0,-8 6-13 16,8-6-11-16,-7 9-6 0,7-9-8 15,-6 11-1-15,1-5-3 0,5-6-6 0,0 0-5 0,-1 14 0 16,1-14-5-16,0 0 0 0,4 14-4 0,-4-14 0 15,8 10 0-15,-5-6-3 0,-3-4 2 0,16 8-3 16,-9-4-5-16,2-1-3 0,3 2-2 0,-1 0-5 16,-2 0-1-16,3-3-4 0,0 0-3 0,-3 2-7 15,0 0 1-15,-9-4-4 0,17 7-3 0,-9-2-3 16,2 1 0-16,-2-4-4 0,-8-2 2 0,12 7-4 16,-5-2-2-16,-1 1-1 0,-6-6 1 0,8 11-3 15,-8-11-1-15,7 7 0 0,-7-7 0 0,2 13 1 0,-2-13-2 16,1 12 2-16,-1-12-4 0,3 13 5 0,-3-3 2 15,0-10 1-15,0 14-3 0,0-14 3 16,-3 11 0-16,3-11-1 0,-3 15-2 0,-1-9 1 0,4-6 3 16,-3 14-8-16,3-14 4 0,-8 11-1 0,8-11-12 15,-6 11-36-15,0-2-32 0,6-9-47 0,-7 15-41 16,1-8-83-16,6-7-167 0,-8 6-447 0,8-6 198 16</inkml:trace>
</inkml:ink>
</file>

<file path=ppt/ink/ink495.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in"/>
          <inkml:channel name="T" type="integer" max="2.14748E9" units="dev"/>
        </inkml:traceFormat>
        <inkml:channelProperties>
          <inkml:channelProperty channel="X" name="resolution" value="393.73947" units="1/cm"/>
          <inkml:channelProperty channel="Y" name="resolution" value="393.73947" units="1/cm"/>
          <inkml:channelProperty channel="F" name="resolution" value="249.9771" units="1/in"/>
          <inkml:channelProperty channel="T" name="resolution" value="1" units="1/dev"/>
        </inkml:channelProperties>
      </inkml:inkSource>
      <inkml:timestamp xml:id="ts0" timeString="2023-08-11T06:12:34.492"/>
    </inkml:context>
    <inkml:brush xml:id="br0">
      <inkml:brushProperty name="width" value="0.04667" units="cm"/>
      <inkml:brushProperty name="height" value="0.04667" units="cm"/>
      <inkml:brushProperty name="color" value="#3165BB"/>
      <inkml:brushProperty name="fitToCurve" value="1"/>
    </inkml:brush>
    <inkml:brush xml:id="br1">
      <inkml:brushProperty name="width" value="0.04667" units="cm"/>
      <inkml:brushProperty name="height" value="0.04667" units="cm"/>
      <inkml:brushProperty name="color" value="#ED1C24"/>
      <inkml:brushProperty name="fitToCurve" value="1"/>
    </inkml:brush>
  </inkml:definitions>
  <inkml:trace contextRef="#ctx0" brushRef="#br0">5 83 198 0,'1'-11'220'0,"-1"11"-5"0,0 0-9 0,-3-18-7 15,3 18-10-15,0 0-11 0,-1-14-8 0,1 14-9 0,0-12-9 16,0 12-12-16,0 0 0 0,0 0-11 15,0-16-6-15,0 16-9 0,0 0-11 0,0 0-10 16,0 0-4-16,-3-13-20 0,3 13-3 0,0 0-14 0,0 0-3 16,0 0-7-16,0 0-3 0,0 0-3 0,0 0-4 15,13 35-6-15,-7-18 4 0,0-3-2 0,-1 3-3 16,2 3-1-16,1-2-1 0,-1 6-2 0,-1-1-2 16,1 1 2-16,1 0-4 0,-4-2-2 0,4 0 2 15,-2 2-3-15,-3-5 1 0,3 4-3 0,-2 0 0 16,-2-8-4-16,-1 0 2 0,2-1 0 0,-1 1-3 15,2-2-2-15,-4-4 4 0,0-9-3 0,2 16 0 16,-1-7 1-16,-1-9 1 0,3 12 5 0,-3-12-3 16,0 0 2-16,0 0-3 0,0 0 0 0,0 0-2 0,0 0 1 15,0 12 1-15,0-12 1 0,0 0-5 16,0 0-2-16,0 0-3 0,8-46-4 0,-2 28-6 16,3-2-3-16,2-3-5 0,0-4-6 0,5 2 3 15,5-6 0-15,0 2-3 0,0-1 5 0,-3 11 1 0,-3-5 0 16,4 4 3-16,-2-2 2 0,-3 2 1 0,-2 9 5 15,-1 0-1-15,1-1-1 0,0 0 0 16,-5 5 4-16,-1-3 1 0,2 7 2 0,-8 3-6 0,12-10 3 16,-12 10-7-16,10-4 4 0,-10 4 0 0,0 0 0 15,0 0-1-15,19 10 2 0,-10 1 2 0,-7-4 0 16,1 6 0-16,3 0 4 0,-2 5-2 0,-2-1 3 16,2-1-2-16,-2 4-1 0,2-2 3 0,-2 0 0 15,4 5 2-15,-6-5-2 0,3-1 2 0,0-3-1 16,-2 3 2-16,1-3-2 0,-2 2 1 0,1-6-1 15,2 6 3-15,-2-8-2 0,-1-8 2 0,2 21-1 16,-2-13 2-16,0-8-2 0,0 13 1 0,0-13 0 16,3 10 2-16,-3-10-3 0,0 0 3 0,0 0 3 0,0 0-4 15,0 0 2-15,0 0-6 0,0 0-1 16,0 0 0-16,0 0-7 0,22-31-3 0,-11 18-6 16,-1-6-4-16,1 2-6 0,2-1-1 0,1-2 3 15,-1-2 2-15,0 3-3 0,2 0 1 0,3 0 1 0,-1 0 5 16,-4 4-1-16,0 2 3 0,2 2 1 15,-1-2 2-15,-4-2 1 0,4 4 2 0,-2 1-1 16,1 0 4-16,-3 4 0 0,-1-1-1 0,5 0 5 0,-5 3 1 16,1-1-1-16,2 3 4 0,-12 2-2 0,15-4 2 15,-15 4 0-15,18 4 6 0,-18-4 2 0,15 7 3 16,-8 0 5-16,1-1 6 0,-1 5 2 0,4 0 3 16,-4 6 11-16,1-3-1 0,-1 3-4 0,-3-3-1 15,4 3-1-15,-2-1-5 0,0 2 0 0,0-1-3 16,0 5-6-16,-5-6 4 0,2-3-2 0,0 4-4 15,0-3-4-15,0-1 0 0,-1 2-19 0,-1-7-17 16,1 5-21-16,1-2-28 0,-3-11-31 0,0 21-33 16,1-11-24-16,-1-10-41 0,5 11-62 0,-5-11-154 15,4 4-451-15,-4-4 200 0</inkml:trace>
  <inkml:trace contextRef="#ctx0" brushRef="#br0" timeOffset="343.15">1802-218 132 0,'0'0'245'0,"1"-11"-19"0,-1 11-19 15,0 0-20-15,0 0-17 0,0 0-9 0,0 0-4 16,0 0-6-16,-23 24-9 0,11-8-2 0,-2 0-10 15,-4 8 0-15,-1-2-3 0,-2 6-5 0,0 1-5 16,-3 2-9-16,8-6-4 0,0 1-1 0,-2 3-2 16,6-2-3-16,-2-2 1 0,7 2-1 0,-2-3 2 15,4-1-12-15,1 4 0 0,2-1-2 0,2-3-1 16,0 1-7-16,2-3-1 0,-1 3-10 0,4-6-6 16,1-1-9-16,1 4-4 0,1-6-6 0,-1 2 7 15,1 1-12-15,1-5-4 0,0 0-17 0,0-1-27 16,-1-1-36-16,1 0-32 0,-3-2-35 0,0-2-34 15,2-1-44-15,-1-1-61 0,-7-5-74 0,20-1-189 16,-5-5-558-16,1-1 248 0</inkml:trace>
  <inkml:trace contextRef="#ctx0" brushRef="#br0" timeOffset="732.74">2140 226 222 0,'0'0'221'0,"2"-15"-21"15,-2 15-16-15,3-20-15 0,0 13-16 0,3-8-14 16,0 4-11-16,0-5-10 0,0-1-7 0,0 1-11 16,-2-2-4-16,5 3-5 0,-4-1-6 0,4-1-8 15,-3 2-7-15,-2 0 8 0,1 1 2 0,-1 3 2 16,-1 4-6-16,1 0-3 0,-4 7 1 0,6-14-9 15,-6 14-4-15,3-10-7 0,-3 10-9 0,0 0-6 16,5-7-4-16,-5 7-2 0,0 0-6 0,0 0-3 16,0 0 3-16,0 0 5 0,0 0 7 0,1 38 3 15,-2-22 4-15,-2 3 5 0,1-1 11 0,1 6 2 0,-1-3 6 16,-2 3-9-16,5-2 5 0,-2 0-6 16,-1 0-3-16,2 0 1 0,0-3-10 0,-3 4 0 15,3-5-6-15,3-1-2 0,-3 3-3 0,0-3-7 0,-3 1 3 16,3-2-5-16,0 1-28 0,-1-1-31 0,-2-1-25 15,-1 1-26-15,4-1-40 0,-2 1-41 0,-2-1-44 16,2-5-41-16,2-10-66 0,-4 11-158 16,4-11-510-16,0 0 225 0</inkml:trace>
  <inkml:trace contextRef="#ctx0" brushRef="#br0" timeOffset="994.05">2586 323 247 0,'0'0'308'0,"14"-4"-27"0,-14 4-22 0,0 0-19 16,0 0-6-16,0 0-10 0,4 18-13 0,-4-18-12 15,-4 21 0-15,1-7-10 0,-2 0-7 0,-1 3-11 16,0 4-8-16,-2 4-7 0,-1-1-14 0,-2-3-11 0,4 1-12 16,-2-2-19-16,-2 1-5 0,2 0-7 15,0-4-5-15,2-2-10 0,-1 1-11 0,0-1-5 16,2 2-6-16,-2-3-4 0,2-1-7 0,2-1-16 0,1-1-32 15,0-3-29-15,3-8-26 0,-3 12-16 0,3-12-16 16,0 12-18-16,0-12-26 0,0 0-30 0,0 0-40 16,10 5-49-16,-10-5-277 0,0 0-578 0,30-25 256 15</inkml:trace>
  <inkml:trace contextRef="#ctx0" brushRef="#br0" timeOffset="1430.65">3359 5 152 0,'0'0'240'16,"0"0"-23"-16,0 0-21 0,0 0-10 0,0 0-4 16,0 0-4-16,0 0-9 0,-30 36-6 0,15-18-9 15,-3 1-8-15,-1 4-2 0,-2 7-1 0,-1-2-5 0,2 3-7 16,-4 0-7-16,4 5-8 0,0-5-6 15,4-7-7-15,-4 11-9 0,7-10-6 0,1-1-13 0,0 0-8 16,5-1-2-16,-1 0-9 0,4-5-1 0,2-1-8 16,1 0-1-16,1 0-3 0,3-10-6 15,3 8 0-15,-2-4-4 0,8-2-1 0,1-4-4 0,4-3-3 16,1 4-5-16,10-2 6 0,2-4-10 0,-2-4 0 16,11-2-12-16,-11-1-5 0,4-2-10 0,-4-2-2 15,0 1-1-15,-1-4-1 0,-3-1-1 0,-3 6 2 16,-8-2 0-16,-1 0 2 0,2 2 1 0,-5 0 1 15,-5 2 6-15,1 0 6 0,-5 7-1 0,0-17-4 16,0 17 1-16,-9-14-1 0,1 8 2 0,-5 1-1 0,4-1-1 16,-8 2 1-16,0 3 1 0,0-3 3 15,1 6-6-15,-2-2-4 0,0 0-14 0,-9 2-15 16,3-2-20-16,5 3-20 0,-1-1-24 0,1 1-19 16,4 1-26-16,-1 0-16 0,4-1-15 0,12-3-5 15,0 0-20-15,0 0-208 0,0 0-445 0,0 0 197 16</inkml:trace>
  <inkml:trace contextRef="#ctx0" brushRef="#br0" timeOffset="1775.4">3985-120 137 0,'-1'-7'255'0,"1"7"-22"0,0 0-25 16,0 0-22-16,0 0-18 0,0 0-15 0,0 0-11 15,34 0-13-15,-20 7-10 0,0 4-2 0,6-1-3 16,2 6-9-16,-4-1-3 0,7 5-4 0,1 7 5 16,1-1-1-16,-8-5-8 0,0 4-4 0,-5-1-3 15,5 8 0-15,-7-7-2 0,-1 2 2 0,-1 0 6 0,-4-2-7 16,0 1-6-16,-6 0-1 0,0 3-3 15,-3-4-3-15,-9 8-3 0,8-11 6 0,-8 0-12 16,-2-3-9-16,-4 2 1 0,-1 0-8 0,0-2 0 16,-2-2-9-16,0 1-6 0,0-5-23 0,-3 1-33 15,2 0-28-15,2 0-35 0,4-1-42 0,0-8-43 16,-2 3-49-16,7-4-47 0,-5 1-241 0,8-5-548 0,8 0 243 16</inkml:trace>
  <inkml:trace contextRef="#ctx0" brushRef="#br0" timeOffset="2067.91">4900 309 209 0,'13'-4'303'15,"-13"4"-20"-15,13-11-13 0,1 5-23 0,4 1-18 16,-2 3-19-16,4-2-15 0,9-3-10 0,3 1-10 15,6-1 2-15,9 1-6 0,-4 1-17 0,0 2-4 16,0-1-16-16,-1 1-16 0,-9 0-8 0,9-1-3 0,-12 3-12 16,-1-1-7-16,16 2-14 0,-17 0-5 0,-1-4-3 15,-7 8-14-15,-1-8 2 0,0 4-12 16,1 4 0-16,-4-4-8 0,-4 0-6 0,-12 0-20 0,14 0-16 16,-14 0-23-16,13 3-8 0,-13-3-20 0,0 0-32 15,0 0-36-15,0 0-45 0,-36 21-37 16,17-19-36-16,-6 5-272 0,-5-2-559 0,-6 5 248 0</inkml:trace>
  <inkml:trace contextRef="#ctx0" brushRef="#br0" timeOffset="2257.56">4965 529 135 0,'14'11'278'0,"-14"-11"1"15,28 2-15-15,-3-4-18 0,8 1-12 0,6-2-20 0,4 2-17 16,2-1-17-16,3-2-17 0,-2 3-12 15,-1-1-17-15,-1-6-11 0,6 7-13 0,-6 0-11 16,-3 0-11-16,0-3-13 0,-14 4-24 0,4-2-32 0,-4 1-41 16,-1 1-40-16,-7 1-45 0,-3 1-55 15,-5-5-55-15,1 4-195 0,-12-1-446 0,19-1 198 0</inkml:trace>
  <inkml:trace contextRef="#ctx0" brushRef="#br0" timeOffset="14524.15">6834 23 244 0,'0'0'295'0,"0"0"-31"0,0 0-25 15,0 0-20-15,0 0-2 0,0 0-6 0,10 20-2 0,-10-20-8 16,0 22 1-16,0-5-6 0,0-1-14 0,3 0-10 16,0 7-4-16,-3-4-6 0,2 3-3 15,1 2 7-15,-3-8-18 0,0 9 5 0,0-9-30 0,0 8-7 16,0 1-13-16,0-3-4 0,-5-2-11 0,5-4-7 15,-3 1-5-15,0 0-6 0,0 4-23 0,-3 2-31 16,2-8-42-16,-2 1-35 0,3 0-30 0,-3 1-27 16,-4-3-38-16,7 0-38 0,-8-2-36 0,8-5-44 15,-3 1-306-15,6-8-627 0,0 0 277 0</inkml:trace>
  <inkml:trace contextRef="#ctx0" brushRef="#br0" timeOffset="14532.13">7499 60 65 0,'0'0'218'16,"-13"5"-10"-16,13-5-16 0,-9 6-17 0,9-6-11 0,-3 8-10 15,3-8-8-15,0 0-7 0,0 0-8 0,-5 17-6 16,5-17-2-16,0 0-9 0,0 0-7 0,11 14-9 16,-11-14-5-16,3 7-4 0,7-2-3 0,-4 0-10 15,3 2-6-15,1 3-2 0,4-5-12 0,1 5 1 16,1-2-7-16,2 1-5 0,3 2-2 0,3-1 0 16,-5 1-9-16,4 1-5 0,-1-3-3 0,3 5 0 15,-4-5-1-15,2 3-6 0,-1 2 1 0,3 0-4 16,-11-5 0-16,8 4-2 0,-6-1 1 0,4 2-2 15,-7-4 0-15,1 3-2 0,-5-2 2 0,4-2 4 16,-2 2-2-16,-6 2-3 0,1-2 2 0,2-4 1 16,-5 2 1-16,0 0 1 0,0 2 10 0,-3-11 3 15,-3 16 5-15,3-16 4 0,-9 16-4 0,-2-9-2 16,1 0 2-16,-5 1-5 0,-3-1 0 0,-1-4-4 0,-1 1-6 16,-8 2-1-16,6-3-8 0,-2-1-12 0,-4 1-25 15,8 0-19-15,-4-2-24 0,-1-5-28 0,6 4-32 16,2-1-34-16,2-5-49 0,2 1-82 15,-1-2-151-15,5-1-480 0,9 8 212 0</inkml:trace>
  <inkml:trace contextRef="#ctx0" brushRef="#br0" timeOffset="14528.14">7535-45 95 0,'13'-3'250'0,"4"-1"-13"0,1-1-7 15,5 2-14-15,3-4-8 0,-10 3-11 0,14 0-8 16,-5 1-17-16,5 2-9 0,-4-2-15 0,3 2-12 16,-3-1-9-16,2 1-12 0,-1 1-10 0,-8-3-7 15,7 1-14-15,-7 2-6 0,5 0-7 0,-8 0-10 16,4 0 0-16,-1-1-10 0,0 2-5 0,-4-1-15 16,2 0-16-16,-7 0-23 0,7 0-32 0,-17 0-35 15,15 2-36-15,-15-2-45 0,17 0-23 0,-17 0-60 16,0 0-157-16,0 0-429 0,0 0 189 0</inkml:trace>
  <inkml:trace contextRef="#ctx0" brushRef="#br0" timeOffset="14536.12">8676-1 131 0,'0'0'274'0,"-5"-11"-15"0,5 11-13 16,0 0-22-16,0 0-21 0,0 0-22 0,0 0-21 0,0 0-16 15,0 0-10-15,0 0-2 0,0 0-6 16,0 0-3-16,12 40-1 0,-6-25-8 0,-4 3 2 15,2 4 2-15,-1 2 5 0,2 3-5 0,-4 1 1 0,2-3-7 16,-1 3 5-16,1 8 4 0,0-10-10 0,-3-1-9 16,2 2-7-16,-2 0-13 0,0-2-8 0,5 1-8 15,-5-2 3-15,0 0-14 0,0-6 1 0,-2 0-10 16,-1-1-8-16,1-3 1 0,-1 3-22 0,1-3-21 16,-1-4-29-16,-1 4-28 0,-1-7-28 0,-1 4-33 15,2-4-38-15,-2 1-40 0,6-8-38 0,-9 9-24 16,9-9-271-16,0 0-578 0,0 0 255 0</inkml:trace>
  <inkml:trace contextRef="#ctx0" brushRef="#br0" timeOffset="14539.11">9235-15 143 0,'10'-3'232'0,"4"-2"-11"0,2 2-7 16,1 1-13-16,-1 0-10 0,2-1-15 0,1 3-9 0,-1 3-18 15,-1-2-10-15,1 0-12 0,-5 2-11 0,0 1-10 16,2 4-8-16,-1 0-9 0,-4 2-3 0,4 1-9 15,-8 1 1-15,1 1-2 0,-1 0-3 0,-5 5 6 16,1-1 0-16,-2 1-4 0,0-1-4 0,-3 7 2 16,-6 1-1-16,2-3-1 0,-4 3-2 0,-1-2-6 15,-1 1 1-15,-1-3-2 0,1-1-8 0,-3 2 3 16,1-1-7-16,1 0-7 0,-1-3 3 0,2 2-7 16,5-6-5-16,-2 0-5 0,3-3 2 0,-1 3-7 15,4-4 0-15,1 1-5 0,-2-4 6 0,5-7-9 16,-4 17 4-16,4-17-2 0,4 14 2 0,1-7-1 15,-5-7-4-15,13 11-2 0,0-9-11 0,4 3-18 16,2-4-26-16,8-1-32 0,3-1-44 0,0 0-56 16,9-6-49-16,7-6-64 0,0-5-247 0,2-3-578 15,-1 4 256-15</inkml:trace>
  <inkml:trace contextRef="#ctx0" brushRef="#br0" timeOffset="14547.09">10260 96 2 0,'-6'6'169'0,"6"-6"1"0,-8 8-2 16,8-8-11-16,-4 11-10 0,4-11-10 15,0 0-10-15,6 21-5 0,-6-21-5 0,9 13-5 16,-3-6-5-16,1-2-2 0,3 2-5 0,-2 1-7 15,2-3-5-15,5 5 1 0,-1-2-2 0,-1 2 1 0,5 1-1 16,-3-4-5-16,0 3-5 0,3-1-7 0,-3 3-4 16,3-1-6-16,-4-2-1 0,1 2-1 0,9 2-4 15,-10-2-1-15,-1 2-7 0,1 2-1 0,-3-6-8 16,-2 6-6-16,3-4-1 0,-4 1-2 0,-4-1-1 16,-1 2 0-16,2 0-1 0,-5-2-1 0,0-11-2 15,0 17-1-15,-6-9 2 0,0 0-5 0,-3 2 0 16,-5-2 2-16,1-3-7 0,-3 2-23 0,-1-1-26 15,-2-6-38-15,-5 6-44 0,3-5-43 0,3-1-56 16,-3 0-236-16,5-3-487 0,-9-7 215 0</inkml:trace>
  <inkml:trace contextRef="#ctx0" brushRef="#br0" timeOffset="14544.1">10371 60 98 0,'9'-1'262'0,"6"-4"-14"0,3 2-9 0,2-4-23 15,-1 4-14-15,3 2-15 0,5-3-15 0,0-2-12 16,-2 4-13-16,4-3-11 0,-4 3-13 0,2 0-10 16,-2-1-11-16,2 0-13 0,-2 2-3 0,-5-1-12 15,1 1-9-15,-2-2-5 0,-5 2-4 0,-3 1-7 16,-11 0-7-16,21 0-13 0,-21 0-14 0,15-2-21 16,-15 2-8-16,0 0-22 0,0 0-17 0,0 0-19 15,0 0-35-15,0 0-29 0,0 0-23 0,-40 7-39 16,22-5-168-16,-9-4-395 0,-1 1 176 0</inkml:trace>
  <inkml:trace contextRef="#ctx0" brushRef="#br0" timeOffset="14550.08">11496 76 102 0,'0'0'270'16,"0"0"-24"-16,0 0-25 0,0 0-25 0,0 0-19 0,0 0-6 16,0 0-6-16,0 0-6 0,-3 20-8 15,3-20-2-15,-9 24-8 0,6-11-7 0,-1 1-2 0,-2 3 0 16,1 1-16-16,-1-2-5 0,3 1-8 0,-4 0-3 15,-1 1-7-15,1-4-10 0,1 3 1 0,-2-4-13 16,2 1-8-16,2 2-2 0,1-4-6 0,1-1 1 16,2-11-8-16,-4 14-1 0,2-4 12 0,2-10 4 15,6 12 8-15,2-5-2 0,2-5-4 0,14-4-13 16,8 1 0-16,11-5-4 0,10-1-2 0,19-8-4 16,7 1-6-16,2-8-13 0,10 3-24 0,37-13-35 15,2 1-28-15,-1-2-27 0,1 2-41 0,1 0-46 16,-2-4-33-16,-1-3-36 0,-4 3-56 0,-33 5-197 15,-3-3-542-15,3 2 239 0</inkml:trace>
  <inkml:trace contextRef="#ctx0" brushRef="#br0" timeOffset="45016.29">-183 2685 98 0,'0'0'119'0,"0"0"-8"16,0 0-9-16,6-10 2 0,-6 10-14 0,0 0 0 15,3-7-7-15,-3 7-4 0,0 0-7 0,6-9 1 16,-6 9-9-16,0 0 2 0,0 0-7 0,9-9-5 16,-9 9 0-16,0 0-1 0,0 0-2 0,3-13-6 15,-3 13-6-15,0 0 3 0,0 0-5 0,6-8-1 16,-6 8 3-16,0 0-6 0,0 0-1 0,4-6-4 15,-4 6 3-15,0 0-2 0,0 0-2 0,11-7-1 16,-11 7 0-16,0 0-1 0,0 0 5 0,6-8 0 16,-6 8-3-16,0 0 4 0,0 0-3 0,0 0-1 15,0 0-5-15,0 0 0 0,0 0 0 0,0 0-1 16,0 0-7-16,0 0 3 0,0 0-1 0,0 0 4 0,0 0-5 16,0 0 2-16,0 0 3 0,0 0 9 15,0 0-3-15,-14 28 2 0,8-17 3 0,2-3-1 0,-2 2 4 16,-2 0-3-16,1 4 6 0,-1-3 0 0,-1-1-3 15,3 0 1-15,-4 2 4 0,3 0 1 0,-1 0 1 16,-2 2-5-16,1-4-2 0,1 5 0 0,-2-4 1 16,2 0-6-16,5-1 1 0,-3 2-3 0,0-4 2 15,-4 4-2-15,3-1 0 0,4 0-2 0,-2-3-3 16,-2 2 0-16,1 3-3 0,0-4 2 0,3 3 2 16,-3 1-1-16,0-5-2 0,6-8 0 0,-8 23-5 15,4-11 1-15,2-4-1 0,1 3-1 0,-4 0 0 16,1-2 2-16,2 3 0 0,-3 0 1 0,2 2 2 15,-2 0 1-15,4-7 0 0,-4 6 2 0,-2 0-3 16,2 2 6-16,1-7-3 0,-1 5-3 0,1 0 1 16,1-4 0-16,-2 2-4 0,-1 2-1 0,3-4 0 0,2 2-3 15,1-11-1-15,-5 16 1 0,4-4-1 16,-2-4-2-16,0 3 2 0,3-11-3 0,-5 23-4 16,5-15 3-16,-1 3 2 0,1-11-4 0,-5 20 1 15,5-10-3-15,0-10 4 0,-1 18 0 0,1-8-1 0,0-10 1 16,-2 20 1-16,2-11-5 0,2 1 1 0,-1 1-1 15,-1-11 5-15,0 17 1 0,-1-4-2 0,1-13 6 16,1 18-5-16,-1-11 1 0,3 4 5 0,-3-11-3 16,2 19-1-16,-1-8 1 0,2 5 2 0,-3-7-3 15,3 6-1-15,-3-8 5 0,-1 8 7 0,1-3-11 16,-2 3-1-16,2-15 9 0,0 24-4 0,0-11-1 16,2 2-7-16,-2-1 12 0,3-1 10 0,0 3-10 15,-2-3-4-15,1 1 3 0,-2 1-3 0,6-2 2 16,-2 1-3-16,-1 1 9 0,3-3-1 0,-1 3 6 0,1-5-4 15,-2 7-7-15,5-5 10 0,-6 1 2 0,5 1-11 16,0-3 7-16,-3 2-7 0,4 0 7 16,-2 3 0-16,-1-4-2 0,-1 0-1 0,4-2 7 0,-3 2 14 15,-3 0-11-15,3-4-3 0,0 4-4 0,-3-4 3 16,1 2-11-16,-2-1 10 0,-2-9 0 0,7 15-10 16,-7-15 9-16,0 12 9 0,5-4-9 0,-5-8-1 15,4 11-4-15,-4-11 4 0,3 9-5 0,-3-9 4 16,0 0 1-16,0 0-4 0,1 10-6 0,-1-10 0 15,0 0 0-15,0 0 1 0,0 0 0 0,0 0-6 16,6 7-1-16,-6-7-2 0,0 0 3 0,0 0-21 16,0 0-30-16,0 0-26 0,0 0-44 0,0 0-40 15,0 0-47-15,0 0-50 0,11-21-54 0,-11 21-356 16,7-16-715-16,1 3 317 0</inkml:trace>
  <inkml:trace contextRef="#ctx0" brushRef="#br0" timeOffset="18275.69">668 3115 70 0,'-5'14'230'16,"5"-14"-12"-16,-3 14-19 0,0-6-13 0,0 3-8 15,1 4 1-15,-2-1-7 0,2 1-10 0,-2 5-11 16,2-2-7-16,-4 4-6 0,0 4-8 0,3-4-11 16,0-1-11-16,-3 0-6 0,3 4-11 0,-1-3-5 15,2-3-4-15,-2 5-7 0,2-4-12 0,2 5-4 16,-1-7-4-16,-2 0-4 0,3 3-4 0,0-3-6 15,-2-2-4-15,1 3-8 0,-1-3 1 0,-1 9-2 16,3-6-2-16,-3-3-1 0,0 1-5 0,2 0-10 16,-2-1-15-16,-1-1-13 0,-4 0-24 0,4-3-22 15,-2 3-20-15,-2-1-21 0,2 1-15 0,-3-1-24 0,2-2-17 16,1-7-31-16,0 2-209 0,-2 3-435 16,8-10 192-16</inkml:trace>
  <inkml:trace contextRef="#ctx0" brushRef="#br0" timeOffset="18858.89">628 3261 14 0,'6'-7'209'16,"-6"7"-13"-16,6-17-16 0,0 6-11 0,0 4-15 0,-1 0-15 15,5-6-9-15,-3 5-6 0,1-1-11 16,2 1-2-16,4-2-10 0,1 3-5 0,3-3-3 16,-2 3-2-16,0 2-8 0,1-5-1 0,1 3-8 0,-2 2-1 15,3 1-6-15,-1 0-4 0,2-1-6 16,-4 2-3-16,4-1-4 0,-3 0 3 0,1 2-10 15,0-2 0-15,0 4-4 0,2-1-1 0,0 0 0 0,-2 1-3 16,-1 0-6-16,1 0 1 0,0 0-4 16,-4 1-4-16,1 0-2 0,-1 2 2 0,-2-2-6 0,-3 5 2 15,1-2-5-15,-1 3 5 0,-1 1-1 0,0 2 6 16,0 3 5-16,1-4 2 0,-3 6 3 0,0 0 1 16,-5 0-1-16,4 2 3 0,-4-3-2 0,-1 3 2 15,2 1 1-15,-2-1-3 0,3-3 0 0,-3 4-6 16,1-2-1-16,-2 2 2 0,2 0-5 0,-1-2-1 15,2-1 3-15,-2 2-2 0,3 1 3 0,-2-1-4 0,-2 4 0 16,2-7 1-16,-1 3-7 0,3-1 1 0,0 1-2 16,-3-2-2-16,2 0 0 0,2 0 0 15,-4-5-2-15,2 1-11 0,2 2 14 0,-2-1-1 0,-2 3-2 16,3-7-9-16,0 6 5 0,-2-3 3 0,1-1-2 16,0 0-5-16,1 5 3 0,-1-9 4 0,2 5-7 15,-4-11-2-15,5 14-18 0,-5-14-2 0,1 14-11 16,1-4-15-16,-2-10-10 0,0 13-13 0,0-13-19 15,0 14-17-15,0-14-21 0,-2 15-22 0,2-15-14 16,-4 12-21-16,4-12-21 0,-3 6-66 0,3-6-136 16,0 0-437-16,-10 9 194 0</inkml:trace>
  <inkml:trace contextRef="#ctx0" brushRef="#br0" timeOffset="19221.01">852 3575 219 0,'7'-5'210'0,"-7"5"-6"0,0 0-10 0,14-4-7 0,-7-1-9 15,5 3-9-15,-12 2-4 0,21-4-11 0,-6 4-7 16,-2-1-7-16,4-3-10 0,-1 2-9 0,1 2-9 16,4 0-11-16,-2 0-10 0,0 0-8 0,1-4-8 0,-2 8-10 15,1-4-6-15,0 0-5 0,2 0-9 0,-1 2-21 16,-1-1-25-16,0 2-27 0,-1-2-29 15,2 5-26-15,-4-5-35 0,2 5-28 0,1-8-51 0,-4 6-187 16,3-4-414-16,-1 0 184 0</inkml:trace>
  <inkml:trace contextRef="#ctx0" brushRef="#br0" timeOffset="19487.77">1769 3582 11 0,'0'0'273'0,"0"0"-23"0,0 0-23 16,14-1-15-16,-14 1-16 0,0 0-6 0,7 9-9 15,-7-9-4-15,4 10-5 0,-4-10-9 0,2 15-8 16,-1-3-9-16,2-1-11 0,-6 3-9 0,3 3-6 16,-1-6-19-16,1 5 0 0,-2-4-9 0,1 3-9 0,-3 0-10 15,2 4-2-15,-2-5-12 0,2 3-4 0,1-3-5 16,-4 3-5-16,1-3-5 0,1 1-14 15,-2-2-12-15,2-1-23 0,-1 5-27 0,2-4-34 0,-2 1-34 16,-2 1-31-16,3-5-42 0,3-10-32 0,-3 15-259 16,3-15-506-16,10 9 224 0</inkml:trace>
  <inkml:trace contextRef="#ctx0" brushRef="#br0" timeOffset="82573.33">2677 3014 120 0,'0'0'133'0,"0"0"-17"0,0 0-9 16,0 0-4-16,0 0-12 0,0 0-13 0,0 0-1 0,0 0-9 15,0 0 0-15,0 0-7 0,0 0 0 16,0 0-8-16,0 0 4 0,0 0-8 0,0 0 4 15,0 0-1-15,0 0-3 0,0 0-1 0,0 0-4 0,0 0 4 16,0 0-2-16,0 0-3 0,0 0 1 0,0 0-9 16,0 0 3-16,0 0-3 0,0 0 1 0,0 0-8 15,0 0 4-15,0 0-1 0,0 0 1 0,0 0-1 16,0 0-2-16,0 0-3 0,0 0-4 0,0 0-1 16,0 0 0-16,0 0-1 0,0 0-5 0,0 0 1 15,0 0-2-15,0 0-5 0,0 0 1 0,0 0-1 16,0 0 0-16,0 0 2 0,0 0 4 0,0 0 2 15,0 0-2-15,0 0 4 0,0 0 0 0,0 0-3 16,0 0 1-16,-20 20-1 0,20-20 0 0,-6 6 5 0,6-6-5 16,-8 10 4-16,8-10 2 0,-7 8 2 0,7-8-1 15,-6 9-1-15,6-9-4 0,-8 9 3 0,8-9 5 16,-12 7 0-16,8-1-1 0,4-6-1 0,-11 11-3 16,2-7 1-16,9-4-1 0,-9 9-2 0,9-9-3 15,-7 9 1-15,7-9-4 0,-10 9 2 0,4-4 1 16,6-5-1-16,-8 10 1 0,2-2 0 0,6-8 0 15,-13 8 1-15,7-3 0 0,6-5 2 0,-11 10-5 16,5-5 1-16,6-5-1 0,-7 7 0 0,1-1-4 16,6-6 0-16,-7 11 3 0,1-4-3 0,6-7 1 15,-11 7 0-15,11-7 3 0,-9 13-5 0,5-9 3 16,4-4 0-16,-9 13 0 0,4-6-2 0,5-7 3 16,-9 11-3-16,5-6 0 0,4-5 3 0,-9 10 0 15,3-1-1-15,6-9-3 0,-8 11 2 0,8-11-2 16,-7 11 1-16,7-11-5 0,-9 10 1 0,6-4 1 15,3-6-2-15,-7 11 1 0,7-11 0 0,-6 11-3 0,6-11 4 16,-5 10-3-16,5-10-1 0,-6 11 2 0,6-11-4 16,-4 14 5-16,-1-9-1 0,5-5 3 0,-6 11-3 15,6-11-1-15,-3 15 5 0,3-15-2 0,-4 11 2 16,4-11-4-16,-8 7 1 0,5 1 2 0,3-8 4 16,-3 11 1-16,-1-2 0 0,4-9-1 0,-6 13-2 15,3-5-4-15,3-8 4 0,-4 11-2 0,4-11-1 16,-3 12 1-16,-2-4 1 0,5-8-2 0,-1 11-3 15,1-11 6-15,-2 16-1 0,-1-8-1 0,3-8 1 16,-3 15-4-16,3-15 7 0,-3 13-3 0,2-2 0 16,1-11-4-16,0 13 2 0,0-13 3 0,-2 18 1 15,2-18 0-15,2 17 5 0,-2-9-2 0,0-8-3 16,1 17 4-16,-1-7-10 0,0-10 8 0,3 21-4 0,-3-12-2 16,0 0 6-16,0-9-5 0,2 22 10 0,-1-10-6 15,-1-1 2-15,3-3-3 0,-1 3 0 16,-2-11 3-16,0 16-9 0,1-6 9 0,-1-10-3 0,2 17 1 15,-2-9 6-15,0-8 3 0,4 17-9 0,-2-8 2 16,1 0 4-16,-3-9-3 0,1 17 1 0,2-10 0 16,0 3 1-16,-2 0-2 0,4-1-4 0,-4 2-6 15,-1-11 7-15,3 16-1 0,0-10 0 0,0 5 1 16,2-1 2-16,-1-2-1 0,-1 0 0 0,-3-8 0 16,6 16-1-16,-1-6 4 0,-4-2-5 0,2 0 4 15,-3-8-1-15,5 20 0 0,-1-13 7 0,-1 6-6 16,2-6-1-16,1 3-1 0,-3-2 4 0,3 0 4 0,-2 1-1 15,2-2-1-15,-2 3 0 0,1-1 0 16,1 0-1-16,0 0 8 0,-3-1-3 0,4-1 5 16,2 5 11-16,-4-4-16 0,1 1-6 0,0-2 11 0,4 4 11 15,-4-4-18-15,-1 3-1 0,3-3-2 0,-3 0-1 16,-1 0 3-16,-4-7 0 0,12 13-3 0,-9-3 2 16,3-3 1-16,-6-7-2 0,8 11 5 0,1-7 2 15,-9-4 2-15,4 10 0 0,-4-10 15 0,11 10-8 16,-10-6 2-16,-1-4 4 0,6 7-2 0,-6-7 3 15,0 0 2-15,8 5 3 0,-8-5 3 0,0 0-2 16,0 0 10-16,0 0 3 0,0 0-4 0,0 0 9 16,6 9 0-16,-6-9-2 0,0 0 1 0,0 0-8 15,0 0-5-15,0 0-4 0,0 0-4 0,0 0-6 16,0 0 3-16,0 0-5 0,0 0-4 0,0 0-19 0,0 0-32 16,0 0-35-16,0 0-41 0,0 0-43 15,0 0-44-15,0 0-29 0,0 0-35 0,0 0-36 0,0 0-45 16,0 0-47-16,-12-32-316 0,12 32-747 0,0 0 331 15</inkml:trace>
  <inkml:trace contextRef="#ctx0" brushRef="#br0" timeOffset="20337.29">3023 3324 33 0,'0'0'244'16,"0"0"-6"-16,-15 17-12 0,15-17-10 0,-7 15-12 15,3-8-9-15,1 10-7 0,-6-4-9 0,1 6-9 16,1 4-7-16,1-1-9 0,-6 2-8 0,3-3-13 16,0 0-1-16,0 0-19 0,0 1 4 0,-1-2-10 0,-1 6-10 15,1-6-5-15,1 2-8 0,-2 0-7 0,4-4-4 16,-1-4-10-16,-1 3 1 0,0-2-9 16,2-1-9-16,0-2-1 0,1-2-8 0,3-1 1 0,-3-2-6 15,1 4-4-15,5-11-3 0,-6 10 1 0,3-1 0 16,3-9-11-16,-6 8 9 0,6-8-4 0,0 0 2 15,0 0-1-15,0 0-2 0,0 0-5 0,0 0-3 16,0 0-5-16,0 0-11 0,18-35-7 0,-9 18-15 16,3-3-8-16,-2-3-3 0,7 0-6 0,4-6-4 0,0-2-12 15,3 0 3-15,-5 0-3 0,5-4-3 16,0 3 1-16,-5 0 9 0,3 1 0 0,-1 0 5 16,-3 10 4-16,2-11 6 0,-6 8 4 0,-3 2 5 0,-1-1-1 15,4 1 5-15,-4-1 2 0,-2 4 6 0,-1 0 5 16,4 4 7-16,-2 1-1 0,-5 1 13 15,2 1-2-15,-3-3 6 0,3 6 1 0,-5 2-2 0,4-3 3 16,-5 10 1-16,7-14 1 0,-7 14 0 0,5-10-3 16,-5 10-1-16,1-8-1 0,-1 8-2 0,0 0-5 15,0 0 3-15,12-4-3 0,-12 4-2 0,0 0 2 16,0 0 0-16,15 14-3 0,-10-6 4 0,2 2 2 16,2 7 1-16,4 1 7 0,-2-1 1 0,2 1 3 15,-2 7 6-15,-1 2 7 0,5-6 1 0,-3 4-2 0,1 2 3 16,1-6-2-16,-2 4 0 0,-2-4 1 15,2 4 3-15,0-4 1 0,-3-7-1 0,1 3-2 16,2 5 9-16,-3-6-11 0,0 1 1 0,2-3-3 0,-2 1 0 16,1-1 0-16,4 5-1 0,-5-4 5 0,1-1-10 15,-3-3 0-15,2-1-9 0,3 1 4 0,-4-1 1 16,-1 1-3-16,2-2-4 0,2 0-6 0,-4 4 1 16,2-6-5-16,-3-3-1 0,-2 3-27 0,2-1-15 15,0 1-17-15,-6-7-16 0,9 9-24 0,-9-9-17 16,5 9-13-16,-5-9-26 0,0 0-27 0,0 0-39 15,0 0-78-15,0 0-152 0,0 0-488 0,0 0 216 16</inkml:trace>
  <inkml:trace contextRef="#ctx0" brushRef="#br0" timeOffset="20586.26">3056 3600 112 0,'0'0'265'0,"0"0"-20"16,0 0-17-16,0 0-20 0,0 0-19 15,0 0-17-15,0 0-8 0,0 0-6 0,0 0-8 0,0 0-10 16,42-3-10-16,-23 3-14 0,1 0-9 0,5-1-9 16,8-2-9-16,-5 2-7 0,13 1-13 0,-10-2-4 15,0 2-5-15,-3 0-16 0,1-4-19 0,1 8-37 16,-5-2-32-16,-4-4-32 0,-2 5-35 0,-2-3-33 15,2 0-43-15,-4 3-204 0,1-6-423 0,-1 3 188 16</inkml:trace>
  <inkml:trace contextRef="#ctx0" brushRef="#br0" timeOffset="21123.38">3932 3634 91 0,'12'-4'230'0,"-12"4"-8"16,12-7-14-16,-4 5-18 0,-8 2-13 0,15-11-17 15,-7 5-13-15,1 2-5 0,1 0-16 0,2 0-9 16,0-3-10-16,0 3-5 0,3 2-10 0,-3-7-9 16,3 5-8-16,3 0-5 0,1-3-10 0,-3 7 0 15,2-5-2-15,-3 5-8 0,2-2-6 0,-5 2-1 16,6-4-6-16,-5 3-2 0,-13 1-5 0,19 1 0 15,-10 3-4-15,-9-4-9 0,20 2 3 0,-14 2-1 16,-6-4-1-16,13 11 1 0,-7-6 2 0,0 4 0 16,-6-9 2-16,7 18 2 0,-7-8 2 0,-3 4 1 0,-1-1 0 15,-1 2-1-15,-2 2 1 0,-2-2-7 0,-1 5 8 16,-1-5 1-16,-5 7-6 0,1-3 2 0,-3-4-6 16,3 4 2-16,-4-3-2 0,-2-1 1 0,0 0-9 15,0-1 4-15,3-3 0 0,3-3 0 0,0 2-4 16,-1 0 1-16,3-3-1 0,1 0-3 0,3-4 2 15,-2 2-3-15,11-5 0 0,-10 5 1 0,10-5 0 16,-9 9 2-16,9-9-2 0,0 0 1 0,0 0-2 16,0 0-4-16,0 0 3 0,0 0 0 0,0 0-3 15,0 0 2-15,33-14 1 0,-17 8-4 0,-1 1-5 16,1 0 4-16,1 0-2 0,-1 0 2 0,7 1-1 16,-7-3 4-16,3 1-7 0,1 2 5 0,-1 1-4 15,0 3 1-15,-2-1-1 0,-1 1 1 0,1 0 1 16,-1 0 2-16,-2 0-6 0,-3 1 1 0,6-1 0 15,-2 0-2-15,-2 6-10 0,-2-5-9 0,-2 3-21 16,1-2-22-16,3 5-27 0,-4 1-21 0,2-3-18 0,-2 3-35 16,1-4-20-16,4 3-60 0,1 0-168 0,4-2-449 15,-3-4 199-15</inkml:trace>
  <inkml:trace contextRef="#ctx0" brushRef="#br0" timeOffset="21823.68">5969 3418 188 0,'7'-13'251'0,"-7"13"-3"0,9-7-15 16,-9 7-11-16,0 0-20 0,0 0-18 0,3-7-22 16,-3 7-15-16,0 0-18 0,0 0-15 0,0 0-7 15,0 0-4-15,0 0-6 0,0 0-1 0,0 0-1 16,-12 42 5-16,8-28-4 0,1 4-5 0,-9 3 1 16,4 2-2-16,0-1-3 0,-3 1 2 15,-2 2 0-15,4-3-11 0,-3 5-5 0,-2-3-5 0,4-3-4 16,-3 4-9-16,1-5 0 0,-2 0-9 0,5-4-4 15,2-3 0-15,-2 0-4 0,3 2-8 0,-2-3 3 16,1-6-6-16,1 3-6 0,0 0-1 0,0-3-4 0,6-6 1 16,-4 7 3-16,4-7-2 0,-6 9-1 0,6-9 1 15,0 0 1-15,0 0-4 0,0 0 5 0,0 0-10 16,0 0-6-16,0 0-11 0,3-37-10 0,4 20-10 16,2-5-18-16,7-5-5 0,1-7-6 0,5-2-4 15,-2-2-6-15,6 7 1 0,-3-8-1 0,5 0 3 16,-4 3-1-16,4-1 8 0,-2 2 3 0,0 2 8 15,-3 2 4-15,-4 9 5 0,-2 2 3 16,-4-2 2-16,2 2 5 0,-2 0 4 0,-2 7 11 0,1-5 1 16,-2 8 11-16,-4 0 7 0,2-3-4 0,-2 8 9 15,0-1-1-15,-6 6-4 0,7-11-2 0,-7 11-1 16,6-7-2-16,-6 7 0 0,0 0 1 0,9-4-4 0,-9 4 1 16,0 0 1-16,13 13-3 0,-13-13 6 0,11 15-2 15,-8-4 3-15,3 3-1 0,1-1 4 0,-1 11-1 16,5-1 3-16,1 1 7 0,-2 3 0 0,2-1-2 15,-5 0 0-15,2 1 2 0,2 6 1 0,1-5-1 16,-2 5-2-16,-4-7 3 0,5-1 1 16,-3-5-1-16,0 2-4 0,-2-8-3 0,0 9 0 0,1-7 3 15,-4 0-12-15,3-1 3 0,-3-2 7 0,5-2-8 16,-5-4 5-16,0 0-3 0,3 4-1 0,-2-4-1 16,2-1-3-16,3 1 3 0,-4 3-16 0,3-6-19 15,-2 0-24-15,2 1-26 0,1 0-35 0,1 0-30 16,-10-5-34-16,17-5-38 0,-17 5-254 0,16-4-511 15,-16 4 226-15</inkml:trace>
  <inkml:trace contextRef="#ctx0" brushRef="#br0" timeOffset="22043.49">5972 3631 98 0,'-15'-3'244'0,"15"3"-7"0,0 0-16 0,0 0-19 15,-16-1-20-15,16 1-22 0,0 0-15 16,0 0-11-16,0 0-14 0,0 0-9 0,35-4-14 0,-21 2-6 16,4 2-10-16,3 0-7 0,-2 0-7 0,0 0-4 15,10 0-11-15,-3 0-2 0,3 0-6 0,1 0-9 16,-5 0-21-16,2 0-22 0,1 3-31 0,-2 1-32 16,-7-4-36-16,8 0-51 0,-8 0-199 0,9-1-386 15,-8 1 170-15</inkml:trace>
  <inkml:trace contextRef="#ctx0" brushRef="#br0" timeOffset="22606.92">6838 3638 56 0,'0'0'270'0,"0"0"-13"0,0 0-18 0,0 0-17 16,-22-24-18-16,22 24-20 0,0 0-17 0,0-11-21 15,0 11-13-15,0 0-10 0,0 0-11 0,0 0-14 16,15-6-8-16,-15 6-9 0,13-5-7 0,-13 5-9 16,20-2-6-16,-10-2-6 0,-10 4 0 0,23-1-5 15,-15 1-3-15,9 0-8 0,-4 1-1 0,-4 3-8 16,-9-4 2-16,27 2-6 0,-15 2-2 0,-5-3-5 16,5 3 3-16,-12-4-6 0,14 10 2 0,-8-6-1 15,1 2-2-15,-1 1 2 0,-6-7 5 0,8 11-2 16,-8-1 8-16,0-10 3 0,6 14 5 0,-6-4 5 15,0-10 0-15,-6 21 0 0,3-10 1 0,-5 0 0 16,-1 2-1-16,2-4 0 0,1-1-5 0,-8 3 0 16,3-2 0-16,-3 2-7 0,1-3-1 0,-1-1-3 0,5 3-2 15,-1-4-6-15,1-1 5 0,-2 1-1 0,6-2-7 16,5-4 1-16,-14 8 2 0,8-2-5 0,6-6 0 16,0 0-8-16,-6 7 9 0,6-7-2 0,0 0-2 15,0 0-6-15,9 14 2 0,-9-14 6 0,14 6-3 16,-14-6 1-16,19 1-5 0,-10 2-2 0,4-1 0 15,4 1 2-15,-4-1-1 0,4 3 3 0,-6 1-4 16,6-2 1-16,-4 1-1 0,-1 0-3 0,-1 1 4 16,2-1-9-16,-4-2 4 0,-2 0-2 0,-1 6 1 15,0-3 3-15,2 0-3 0,-8-6 5 0,12 14 1 16,-8-9 7-16,-1 4-8 0,-3-9 12 0,3 14 13 16,-3-14 3-16,-3 18-6 0,0-11 7 0,-4-1-6 15,1 4 3-15,-5-1-2 0,-1 1-3 0,2-3-2 0,-6-1 3 16,-1 2-9-16,-2-2-15 0,2 1-12 15,-2 1-34-15,4-2-19 0,-1-1-34 0,-4 2-37 16,4-1-40-16,0-1-36 0,5-3-59 0,-5-1-236 0,4 0-552 16,12-1 245-16</inkml:trace>
  <inkml:trace contextRef="#ctx0" brushRef="#br0" timeOffset="46611.09">7243 2972 176 0,'0'0'178'0,"0"0"-11"0,0 0-13 15,0 0-16-15,0 0-8 0,0 0-7 0,0 0-10 16,0 0-11-16,0 0-6 0,0 0-4 0,0 0-3 16,0 0-6-16,0 0 0 0,0 0-15 0,0 0 4 15,0 0-4-15,0 0-5 0,0 0-5 0,0 0-5 16,0 0-5-16,0 0-6 0,0 0-6 0,0 0 1 15,0 0-8-15,0 0 0 0,0 0-3 0,0 0-2 16,0 0-2-16,0 0 1 0,0 0 1 0,0 0 5 16,0 0-1-16,0 0 2 0,20 13-1 0,-20-13-1 0,12 11 0 15,-3-4 2-15,-4-2-3 0,7 3 3 0,-5 0-1 16,2-1-1-16,2 1-11 0,-1 2 2 0,2-1 1 16,-5 2 0-16,5 1-2 0,-1-2-2 0,-2 4 0 15,-2-2 1-15,5-1 0 0,-4 1-1 0,-3 2-2 16,7-1 1-16,-4 1-4 0,-2-4 4 0,1 5 0 15,2-2-1-15,-1 1 2 0,1 1-3 0,-6-1-3 16,7 1 2-16,-4 0-1 0,1 0 3 0,-4-1-4 16,3 0 2-16,0 1-1 0,0-3-1 0,-1 3 2 15,-2-1 2-15,3 3-2 0,-3-3 2 0,1 0 2 16,-4 4-2-16,3-6 7 0,-3 6 2 0,3-5-5 16,-3 6 4-16,0-7-5 0,3 4 5 0,-3 1-4 15,0 1 2-15,0-5-7 0,3-2 5 0,-3 7-4 16,0-7 3-16,0 3 0 0,0 3 0 0,0-6-7 15,0 3 6-15,0-14 0 0,0 23 2 0,0-9 0 16,0-1-3-16,0-2 1 0,0-11 2 0,-3 20-1 0,0-9-1 16,3 7 0-16,-3-3 3 0,0-1-1 0,2-1 0 15,-5 2 1-15,0 0 0 0,0 1 5 0,-2-2 2 16,2 1 0-16,-1 2 6 0,1-3 7 0,-3 3-5 16,-1 1 6-16,1 0-2 0,-5 1 2 0,4-1 3 15,1-4-3-15,-5 7-3 0,8-7 7 0,-7 7-10 16,1-1 3-16,5-4-1 0,-2 4 3 0,-2-2 4 15,2 2 5-15,-1-3-15 0,1 0 1 0,1-2 8 16,0 4 3-16,-3-3-4 0,5-1-2 0,0-2-5 16,-1 4-2-16,4-5 2 0,0 1 0 0,-2-2-6 0,2 2 6 15,-3-6-8-15,6-7 10 0,-3 17-11 16,0-9 1-16,3-8 0 0,0 14 0 0,0-14-1 16,0 0-4-16,0 14 5 0,0-14-8 0,0 0 2 0,0 0-2 15,-3 10-1-15,3-10 0 0,0 0-4 0,0 0 4 16,0 0 3-16,0 0-6 0,3 14-6 0,-3-14-19 15,0 0-36-15,0 0-46 0,0 0-39 16,0 0-31-16,0 0-43 0,15-29-57 0,-10 21-49 0,4-4-364 16,4-9-731-16,1 3 324 0</inkml:trace>
  <inkml:trace contextRef="#ctx0" brushRef="#br0" timeOffset="84947.72">7629 2817 54 0,'0'0'155'0,"0"0"-7"0,0 0-9 0,0 0-13 15,-3-11-1-15,3 11-8 0,0 0-7 0,0 0-9 16,0 0-1-16,0 0-8 0,0 0-9 16,-3-11 0-16,3 11-3 0,0 0-2 0,0 0-9 0,0 0-3 15,0 0-5-15,-8-8-6 0,8 8-1 0,0 0-5 16,0 0-3-16,0 0-2 0,0 0-2 0,0 0-2 15,0 0-1-15,0 0-4 0,0 0 0 0,0 0-6 16,0 0-7-16,0 0 1 0,0 0-1 0,0 0-3 16,0 0-2-16,-9-7-5 0,9 7 8 0,0 0 5 15,0 0 5-15,0 0 0 0,0 0 8 0,0 0 2 16,0 0 6-16,0 0-5 0,0 0 7 0,0 0-2 16,0 0-1-16,0 0-1 0,0 0-3 0,26 20-2 0,-26-20-2 15,7 5 0-15,-7-5-4 0,0 0-2 16,9 4-3-16,-9-4-1 0,0 0-4 0,8 7 6 15,-8-7-3-15,6 6-2 0,-6-6 1 0,6 7-4 0,-6-7 1 16,0 0-3-16,10 8-2 0,-10-8 0 0,9 9 0 16,-3-6-2-16,-6-3 1 0,7 10 0 0,-7-10-1 15,6 11-1-15,2-7 2 0,-8-4-4 0,9 7-4 16,-9-7 4-16,9 9-1 0,-5-5 1 0,-4-4-5 16,9 8 2-16,-3-4-3 0,-6-4 0 0,8 13 0 15,-8-13-2-15,8 7 1 0,-3 0 2 0,-5-7-3 16,6 11-2-16,-3-7 0 0,-3-4 2 0,7 14 3 15,-7-14-4-15,6 10 1 0,-6-10 1 0,3 11 1 16,-3-11-3-16,3 13-1 0,2-6-1 0,-5-7 2 16,3 11 0-16,-3-11-1 0,3 13-2 0,-3-13 0 15,3 13 0-15,-3-13 4 0,0 11-2 0,0-11 1 16,6 12-1-16,-6-12 0 0,0 13-1 0,0-13 1 0,6 11 6 16,-6-11-6-16,1 13 3 0,-1-4 5 0,0-9-5 15,6 11 5-15,-6-11-5 0,3 15 4 16,-3-15-3-16,6 11 1 0,-3-3 2 0,-3-8 0 15,5 13-3-15,-3-6 1 0,-2-7-2 0,6 15 1 0,-3-9 5 16,-3-6-3-16,5 17-1 0,-2-10 2 0,-3-7 0 16,6 11-4-16,-3-4 4 0,-3-7-3 0,6 13 2 15,-5-6 2-15,-1-7 0 0,6 15 2 0,-3-10 8 16,-3-5-5-16,3 15-3 0,2-10-3 0,-2 5 6 16,-3-10-2-16,6 12-1 0,-6-12-1 0,3 11 4 15,3-3-11-15,-6-8 7 0,4 12 3 0,-4-6-6 16,0-6-2-16,6 14 5 0,-3-7-6 0,-3-7 0 0,6 10 5 15,-6-10-4-15,4 16 3 0,-4-11-4 0,0-5 3 16,3 11 1-16,-3-11-4 0,6 14-11 16,-6-14 7-16,5 10 0 0,-5 0 0 0,0-10 5 0,3 11 1 15,-3-11-1-15,3 12-1 0,-3-12-7 0,0 13 4 16,0-13 0-16,3 13 6 0,-3-13-6 16,6 11 5-16,-6-11-8 0,1 11 7 0,-1-11-2 0,0 14 1 15,0-14-5-15,2 12 5 0,-2-12 3 0,3 12 0 16,-3-12 12-16,0 11-9 0,0-11 0 0,1 13-2 15,-1-13 2-15,0 11 3 0,0-11-2 0,0 13 3 16,0-13-11-16,3 11 6 0,-3-11 0 0,3 10-2 16,-3-10 3-16,0 12 3 0,0-12-2 0,0 13 2 0,0-13 1 15,3 13 12-15,-3-13-12 0,-3 14-12 0,3-14 10 16,0 15 2-16,0-15 0 0,0 13 6 16,0-13 0-16,0 18-2 0,0-18-5 0,0 13-2 15,0-13 3-15,-3 11-1 0,3-11 2 0,0 0-9 0,0 16 4 16,0-16-5-16,-3 13 4 0,3-13-4 0,0 10 8 15,0-10-10-15,0 0 7 0,-1 19-7 0,1-19 11 16,0 12-5-16,0-12 5 0,0 15 5 0,0-15-5 16,-3 11-5-16,3-11 7 0,-2 15-9 15,2-15 8-15,2 11-7 0,-2-11 0 0,-2 11 5 0,2-11 0 16,-4 14-6-16,4-14-10 0,-3 11 18 0,3-11-10 16,0 11 6-16,0-11 5 0,-6 10 8 0,6-10-13 15,0 11-5-15,0-11 5 0,-3 13 2 0,3-13-3 16,-5 10 11-16,5-10 1 0,-6 10-3 0,6-10 8 15,0 12-9-15,0-12 0 0,-3 12 2 0,3-12 2 0,-4 11-4 16,4-11 1-16,-6 15 1 0,0-10 0 0,6-5 2 16,-3 16-3-16,3-16 5 0,-4 10 0 0,-2-3-5 15,6-7 3-15,-6 14-1 0,3-8 3 0,3-6 0 16,-5 12-1-16,5-12-2 0,-9 15 4 0,9-10 2 16,0-5-4-16,-6 15 2 0,6-15-1 0,-4 13-2 15,4-13 2-15,-6 12 0 0,3-6-8 0,3-6 14 16,-6 13-5-16,6-13 3 0,-8 11-5 0,8-11 0 15,-6 9-9-15,6-9 9 0,0 13-1 0,0-13-3 16,-7 10-1-16,7-10 0 0,-6 8 2 0,6-8 0 16,-3 15-2-16,0-8-2 0,3-7 0 0,-6 9 4 15,6-9-1-15,-3 13 2 0,3-13 0 0,-7 10 0 0,7-10-1 16,-6 11 4-16,6-11-2 0,-5 10 4 0,5-10 1 16,-6 11 2-16,6-11-3 0,-6 10 1 0,6-10 3 15,-3 10-6-15,3-10 2 0,-4 9-1 0,4-9 2 16,-6 7-1-16,6-7 0 0,0 0-2 0,-9 12 1 15,9-12-1-15,-5 8-1 0,5-8-4 0,-5 10 2 16,5-10-1-16,-6 7 8 0,6-7-7 0,-3 9-2 16,3-9 3-16,-5 9-3 0,5-9-1 0,-3 10 0 15,3-10 4-15,0 0-3 0,-9 11-3 0,9-11 1 16,-3 7 2-16,3-7 4 0,-7 7-3 0,7-7 0 16,0 0-1-16,0 0 8 0,-6 10-11 0,6-10 0 15,0 0 5-15,0 0-2 0,0 0 6 0,-3 9 1 16,3-9-6-16,0 0 3 0,0 0-1 0,0 0 11 15,0 0-12-15,0 0-2 0,0 0 1 0,-2 10 6 0,2-10-2 16,0 0-2-16,0 0 5 0,0 0-3 16,0 0 0-16,0 0 5 0,0 0-3 0,0 0-2 0,0 0 0 15,0 0-2-15,0 0-6 0,0 0 0 0,0 0 11 16,0 0-6-16,0 0-8 0,0 0 2 0,0 0-10 16,0 0-34-16,0 0-36 0,0 0-53 0,18-22-57 15,-18 22-80-15,12-14-64 0,-4 8-51 0,-2-3-59 16,0 3-70-16,-6 6-418 0,0 0-990 0,0 0 438 15</inkml:trace>
  <inkml:trace contextRef="#ctx0" brushRef="#br0" timeOffset="23613.51">9509 3446 137 0,'0'0'278'15,"3"-10"-19"-15,-3 10-17 0,0 0-21 0,0 0-26 16,0 0-15-16,0 0-21 0,0 0-9 0,0 0-7 15,0 0-3-15,0 0-6 0,-13 31-7 0,6-13-5 16,-5 3-6-16,-5-3-5 0,1 6-10 0,-1 7-5 16,-1-9-7-16,4 0-9 0,-3 4-2 0,5-2-11 15,0-1-9-15,-1-4-2 0,-1 0-5 0,3 1 0 16,-4 2-3-16,3-9-11 0,-2 6-4 0,4-5-2 16,1 1-2-16,-2-8-5 0,7 4 4 0,-5-2-8 15,2 0 4-15,-1-2-1 0,8-7-2 0,-9 10-2 0,9-10 9 16,-10 6-11-16,10-6-5 0,-12 0 6 15,12 0 0-15,0 0-8 0,-11-16-3 0,11 16-1 0,-3-25-6 16,6 8-10-16,0-8-8 0,8 0-10 0,2-10 2 16,2 0-5-16,1-2-6 0,7 5 2 0,-1-3 3 15,8 0 1-15,-5 4 0 0,5-5 2 0,0 2 4 16,-2 2 1-16,-2 5 1 0,-2-5 4 0,-5 11 4 16,2 1-1-16,-3 1 4 0,3-1-2 0,-2-1 3 15,-3 3 2-15,-1 5-2 0,0 2 2 0,-1-2 3 16,2 2-2-16,-2 3 2 0,0-3 1 0,-3 3 1 15,1 3 3-15,1-1 0 0,-2 1 3 0,-2 1-5 16,1 2-2-16,-10 2 6 0,15-1-2 0,-15 1-2 0,18 7 3 16,-9 0 3-16,1 0 12 0,-4 6 0 0,3 2 2 15,3 7 1-15,-4-2 7 0,-1 2 4 16,0 3-2-16,1 1-1 0,-1 1 4 0,4 10-3 0,-5-13 3 16,1-2-4-16,2 5 0 0,-3-1-3 0,2 1-4 15,-2-3 0-15,0 0 1 0,1 1 2 0,-1-1-4 16,-2-10-4-16,2 10-3 0,-1-9-3 0,-1-1-19 15,2-1-22-15,-3 2-17 0,0-4-22 16,-3-3-25-16,0-8-27 0,2 14-25 0,-1-5-30 0,-1-9-36 16,0 0-268-16,0 0-523 0,0 0 231 0</inkml:trace>
  <inkml:trace contextRef="#ctx0" brushRef="#br0" timeOffset="23846.04">9344 3617 70 0,'0'0'225'0,"0"0"-16"16,0 0-12-16,0 0-12 0,0 0-10 0,0 0-14 0,45-5-7 16,-20 4-10-16,-6 1-12 0,8-1-13 0,5 3-9 15,-1-4-12-15,-1 3-10 0,10-1-9 0,-10 1-7 16,3-1-19-16,-5 2-24 0,-3-1-27 0,1-1-34 15,-8 0-33-15,1 6-40 0,-1-6-57 0,0 0-161 16,-3-6-351-16,-2 6 156 0</inkml:trace>
  <inkml:trace contextRef="#ctx0" brushRef="#br0" timeOffset="24297.67">10315 3524 91 0,'0'0'224'0,"0"0"-7"0,0 0-13 0,0 0-11 0,-8 20-5 16,8-20-11-16,-13 18-7 0,5-8-1 0,-2 3-9 15,1-2-15-15,-1 0-8 0,1 3-7 0,0 0-10 16,-2 3-6-16,4-3-11 0,1 3-15 0,-2-2-7 15,2 2-5-15,0-2-9 0,5-2-6 0,-5 2-2 16,6-2-11-16,0 1-2 0,1-3 0 0,4 0-6 16,-2 1-4-16,1-4-1 0,4 3-6 0,2-5 0 15,-1 3-2-15,9 0-9 0,-3-2-1 0,0-4-13 16,4-2-8-16,1 1-12 0,1-2-11 0,4-5-17 16,0 0-3-16,1-5-7 0,2 4 0 0,-3-3 3 0,1 6 5 15,-4-11 4-15,-4 10 1 0,-3-4 8 16,-2 3 4-16,2 1 17 0,-4-2 6 0,-11 6 0 15,13-5 3-15,-13 5-1 0,9 0 9 0,-9 0 13 0,0 0 7 16,0 0 2-16,5 18 5 0,-5-18-6 0,-8 22 3 16,2-9 1-16,0 1-3 0,-1 1-7 0,-4 5-1 15,5-1-2-15,-1 1 3 0,1-4-3 0,-2 6-3 16,5-2-7-16,-1-3-22 0,-2 6-31 0,3-1-27 16,-1-5-34-16,-1 2-39 0,5-7-43 0,0 3-243 15,3-4-467-15,-3-11 208 0</inkml:trace>
  <inkml:trace contextRef="#ctx0" brushRef="#br0" timeOffset="113496.97">9466 2764 149 0,'0'0'147'0,"0"0"-8"0,11-5-4 0,-11 5-4 15,0 0-4-15,0 0-5 0,0 0-8 0,0 0-2 16,0 0-1-16,0 0-2 0,0 0 0 0,0 0-4 16,0 0-1-16,0 0-5 0,0 0-3 0,0 0-2 15,0 0-5-15,0 0-2 0,0 0-4 0,0 0-5 0,0 0-1 16,0 0-3-16,0 0-4 0,0 0-4 0,0 0-4 16,0 0-4-16,0 0-6 0,0 0-3 0,0 0-4 15,0 0-4-15,0 0-4 0,0 0-5 0,0 0-5 16,0 0-2-16,0 0-1 0,-18-18-4 0,18 18-3 15,0 0 0-15,0 0-3 0,0 0-2 0,-21 3-1 16,21-3 0-16,-18 7-2 0,18-7 2 0,-15 4-3 16,15-4 1-16,-9 8-3 0,9-8-1 0,-12 6 1 15,6-2 1-15,6-4 0 0,-13 7-2 0,13-7-2 0,-11 7 0 16,7-1 3-16,4-6 0 0,-14 5-1 16,8 3 1-16,6-8 0 0,-11 10 1 0,6-5-1 15,5-5 0-15,-10 11-2 0,10-11 3 0,-14 8 3 0,8-1 1 16,-3-1-1-16,9-6 2 0,-9 11-1 15,2-4 3-15,1 0-3 0,6-7 1 0,-14 12 5 16,10-7 0-16,0 2 2 0,-7 1-4 0,11-8 3 0,-12 9-6 16,8-5 1-16,4-4 3 0,-11 9-3 0,11-9 0 15,-12 11-2-15,6-7 3 0,6-4-8 0,-10 8 7 16,10-8-5-16,-8 12 6 0,2-7-4 0,6-5-3 16,-8 5-1-16,8-5 1 0,-8 8 1 0,8-8-1 15,-9 11-2-15,9-11-3 0,-6 7 0 0,6-7 0 16,-6 7 0-16,6-7 2 0,-7 10 0 0,7-10-2 15,-5 7-2-15,5-7 4 0,0 0-1 0,-7 11 4 16,7-11-7-16,-5 9 2 0,5-9 0 0,0 0 0 16,-6 11 1-16,6-11 0 0,-3 11-1 0,3-11 2 0,-6 9-2 15,6-9 3-15,-4 9-3 0,4-9 4 16,-3 11-2-16,3-11 0 0,-3 11 0 0,3-11 0 0,-6 9-3 16,6-9 2-16,-4 11 1 0,4-11 3 0,-6 11-4 15,6-11 0-15,-6 11 0 0,6-11 1 0,-5 9 6 16,5-9-2-16,-6 11 1 0,6-11 4 0,-6 11-2 15,6-11 1-15,-1 11-2 0,1-11-1 0,-6 11 0 16,6-11 0-16,-6 9 1 0,6-9-6 0,-3 10 2 16,3-10 2-16,-5 10 3 0,5-10-9 0,-4 11 5 15,4-11-4-15,-5 10 0 0,5-10-5 0,-6 11 6 16,6-11-4-16,-4 12 10 0,-1-4-8 0,5-8 3 16,-7 11-11-16,7-11 9 0,-4 11 0 0,4-11 3 0,-3 10 2 15,3-10-10-15,-5 11 4 0,5-11 0 16,-7 11 1-16,7-11 2 0,-2 10-1 0,2-10 3 15,-4 7-1-15,4-7 1 0,-2 13-1 0,2-13-2 0,0 0 1 16,-6 13 0-16,6-13-2 0,0 10 2 0,0-10 0 16,0 0-4-16,-6 13 1 0,6-13-1 0,-1 13 0 15,1-13 8-15,0 0-2 0,-2 11-2 0,2-11 6 16,-4 10-6-16,4-10 3 0,0 0-3 0,-6 14 3 16,6-14-5-16,0 7 8 0,0-7-4 0,-3 11-5 15,3-11 3-15,-3 14 3 0,3-14 12 0,-2 10-22 16,2-10 27-16,-4 11-17 0,4-11-2 0,-2 11 1 15,2-11-1-15,-3 11 2 0,3-11 3 0,-6 13-8 16,6-13 2-16,-3 13 1 0,3-13 4 0,-3 12-4 16,3-12 3-16,-4 9-3 0,4-9 1 0,-3 10 2 15,3-10 5-15,-3 12-6 0,3-12-5 0,-3 10 4 0,3-10 2 16,-3 10 11-16,3-10-17 0,-1 11 6 0,1-11-2 16,-2 10-3-16,2-10 1 0,-1 14 1 15,1-14-2-15,0 11 1 0,0-11-4 0,0 0 0 0,0 14-2 16,0-14 6-16,1 14-5 0,-1-14 14 0,0 0-12 15,0 14-2-15,0-14 2 0,0 11 7 0,0-11 4 16,0 0-11-16,2 14 6 0,-2-14-3 0,1 10 1 16,-1-10 4-16,3 14-6 0,-3-14-1 0,0 11 5 15,0-11-3-15,3 12-3 0,-3-12 0 0,3 12 8 16,-3-12 0-16,2 13 9 0,-2-13-6 0,0 11-5 16,0-11-6-16,1 14 4 0,-1-14-6 0,3 11 8 15,-3-11 9-15,3 13-5 0,-3-13-5 0,0 13 0 16,0-13-2-16,4 11 3 0,-4-11-2 0,0 11-2 15,0-11 3-15,6 11 3 0,-6-11-3 0,2 14 8 0,-2-14-2 16,3 11 2-16,-3-11 3 0,4 10-1 0,-4-10-5 16,5 10 3-16,-5-10-5 0,3 10-6 0,-3-10 11 15,6 11-4-15,-6-11 1 0,6 11 2 0,-6-11-4 16,1 10 1-16,-1-10-1 0,6 11 0 0,-1-6 1 16,-5-5 2-16,3 11-1 0,-3-11-1 0,6 11 0 15,-3-3 3-15,-3-8 4 0,7 11 6 0,1-3-1 16,-7-3 3-16,-1-5-12 0,16 13 4 0,-10-6 5 15,3 3-1-15,-4-5 2 0,7 5 3 0,-5-5 1 16,2 2-3-16,-1-2 8 0,-2 4-10 0,3-3-2 16,-4 0-1-16,3 1-3 0,-2 0-3 0,-6-7 2 0,10 11 0 15,-2-5-5-15,-4-1 3 0,-4-5-4 0,11 13-1 16,-5-7-1-16,-3 1 3 0,1 0 1 16,2 2 2-16,-6-9-2 0,8 13 0 0,-5-4 5 0,3-1 5 15,-6-8 0-15,10 12 2 0,-7-5 8 0,3 1-4 16,-6-8 4-16,10 12-1 0,-4-5-5 0,-6-7 3 15,9 10-3-15,-4-5 1 0,-5-5-1 0,6 12 0 16,-2-9 0-16,-4-3-3 0,6 8 4 0,-6-8-2 16,6 5 1-16,-6-5-2 0,6 7 3 0,-6-7 1 15,0 0 2-15,0 0 1 0,0 0 3 0,8 7 4 16,-8-7 3-16,0 0 3 0,0 0 4 0,0 0 2 16,0 0 2-16,0 0-1 0,0 0 8 0,0 0-3 15,0 0 1-15,0 0-4 0,0 0 1 0,0 0-7 16,0 0-4-16,0 0-8 0,0 0-7 0,0 0 2 15,0 0-15-15,19-14-22 0,-13 9-36 0,-6 5-40 0,9-7-57 16,-9 7-73-16,12-7-43 0,-5 3-39 0,-7 4-50 16,0 0-57-16,0 0-63 0,0 0-321 0,0 0-851 15,0 0 377-15</inkml:trace>
  <inkml:trace contextRef="#ctx0" brushRef="#br0" timeOffset="47927.6">9187 2679 34 0,'0'0'161'0,"0"0"-15"0,0 0-4 0,0 0-13 16,0 0-9-16,-15 0-3 0,15 0-10 0,0 0-8 15,0 0-6-15,-15 6-6 0,15-6-3 0,-11 7 1 16,11-7-2-16,-11 9-5 0,8-3-2 0,-7 0 0 16,1 4-6-16,-3-1 6 0,-2 2-6 0,5 1 1 15,-1 0 1-15,-2 1-3 0,2 1-8 0,-4 0-4 0,1-1-3 16,1 2-1-16,-2 2-3 0,-2 3 0 15,0-3-3-15,4-3-5 0,-2 5-3 0,1-1-2 0,4-5-2 16,-5 7-2-16,3-5-4 0,-3 4-1 0,1 0-3 16,5-1 0-16,-4 0-6 0,3 5 4 0,-1-4-3 15,2-4-1-15,-1 7-3 0,4-2 3 0,-6 3-3 16,8-6 0-16,-1 0 0 0,-2-1 0 0,3 3-4 16,0-1 4-16,0-1 1 0,0 1-3 0,0-1-2 15,1-2 1-15,-1 2 2 0,0-1 3 0,3-1-3 16,-3 2 1-16,3 3-1 0,-3-5 2 0,3 3-8 15,0-4 2-15,-3 4 4 0,2 0-3 0,-1-1 2 16,2-2 1-16,-1 5-2 0,-5-4 0 0,3 2-2 16,0 0-5-16,3 1 7 0,-6 3-1 0,-1 0-1 15,4 2 3-15,0-7 1 0,-2 0 2 0,-1-2-4 16,3 3 4-16,-1 1 0 0,1-1 0 0,0-4 0 0,0 4 1 16,-3-4 0-16,6 3-4 0,-5-3 0 15,5 2-2-15,-1-5-1 0,-1 5 0 0,1-6-2 16,1-10 5-16,0 25 1 0,1-8 2 0,-1-10-1 0,2 2 0 15,-1 6 3-15,1-8-10 0,1 6 8 0,0 2-6 16,1-3-2-16,1 0 6 0,-2 2 3 0,1 0 1 16,5 0 0-16,-1 0 0 0,0 1-3 0,-2-2-5 15,2 1 10-15,1-1 0 0,-2 0 0 0,2 3 2 16,-1 1-2-16,-2-4 0 0,4-1 0 0,-4 2-4 16,6-2 5-16,-8 0-3 0,7-1-4 0,-5-1 1 15,-3-3 0-15,4 3-2 0,-4 0 1 0,3-1 1 16,-3-2 2-16,-3-7-9 0,11 12 13 0,-11-12 0 15,6 11-3-15,-3-6 5 0,-3-5 3 0,6 8-15 16,-6-8 8-16,0 0-3 0,7 8 4 0,-7-8-4 16,3 7 2-16,-3-7-12 0,0 0 9 0,0 0 2 0,0 0-4 15,8 8 1-15,-8-8 6 0,0 0-7 0,0 0-2 16,0 0-11-16,0 0-22 0,0 0-38 0,0 0-47 16,0 0-44-16,0 0-51 0,0 0-58 0,17-22-100 15,-14 15-196-15,5-4-601 0,-2-2 266 0</inkml:trace>
  <inkml:trace contextRef="#ctx0" brushRef="#br0" timeOffset="25548.59">12617 3335 136 0,'0'0'275'0,"0"0"-14"0,8-4-9 15,-8 4-18-15,0 0-21 0,0 0-22 16,0 0-22-16,0 0-14 0,0 0-15 0,0 0-6 0,0 0-8 15,0 0-5-15,-11 30-7 0,4-15-11 0,-2-4-5 16,2 5-4-16,-7 3-5 0,1 2-4 0,-2 0-10 16,0 1-3-16,-3-2-5 0,0 2 0 0,3 1-12 15,-4-1-4-15,4 2-2 0,-3 0-9 0,3-3 0 16,2 3-4-16,-2-3-2 0,-3-1-4 0,6-4-3 16,-3 1-3-16,5-3-2 0,-1-1-3 0,2-3-5 0,5-2 7 15,-2-2-4-15,6-6-2 0,-11 11-1 16,5-6-1-16,6-5 5 0,-4 6-4 0,4-6 0 15,0 0-4-15,0 0 4 0,0 0-3 0,0 0-1 16,0 0-2-16,-6-25-10 0,6 25-6 0,9-24-7 0,3 3-2 16,0-3-16-16,3 5-9 0,7-11 1 15,-6 6 0-15,10-7-6 0,-2 1 2 0,5 0 1 0,-5 1-4 16,6-1 7-16,-3 0 5 0,1 3 3 0,-1 1 0 16,-6 5 1-16,-2 1 6 0,5 0 4 0,-3-2 5 15,-7 9 1-15,5-1 2 0,-6 0 0 0,-1 2 2 16,-1 0 5-16,1 2-1 0,0 1-1 0,-5 0 2 15,-1 3 3-15,2-1 1 0,-8 7-3 0,13-5 0 16,-13 5 3-16,12-6 2 0,-12 6-4 0,13-1 6 16,-13 1-4-16,12-3-3 0,-12 3 3 0,14 7 5 15,-7-3-4-15,-7-4 5 0,9 15-3 0,-1-2 10 16,-2 0 3-16,-2 3 6 0,2 0-2 0,0 5 6 0,0 0-1 16,-3 3 4-16,3-1 0 0,-5-1 3 0,4 3-3 15,1-4 3-15,-5-4 6 0,4 5-11 0,-2-4 4 16,-2 1-2-16,2-4-2 0,0 3-1 0,0-4-12 15,-1-1 6-15,-2 2 0 0,1-5-2 0,4 0-5 16,-5 1 1-16,3-1 2 0,-3-10 0 0,4 19-5 16,-2-10 3-16,-1-2 0 0,-1-7 0 0,5 14-5 15,-5-14-6-15,4 12-14 0,-4-12-16 0,6 5-15 16,-6-5-20-16,3 11-23 0,-3-11-24 0,0 0-19 16,4 8-33-16,-4-8-29 0,0 0-57 0,0 0-185 15,0 0-470-15,0 0 207 0</inkml:trace>
  <inkml:trace contextRef="#ctx0" brushRef="#br0" timeOffset="25763.39">12582 3527 103 0,'9'-1'214'0,"-9"1"-13"0,25-3-13 0,-6 3-12 15,-1 0-11-15,6 0-17 0,-4 0-10 0,-1 0-13 16,0 1-15-16,-1-1-6 0,-1 0-16 16,2 2-15-16,-4-1-26 0,1 0-18 0,-1 2-30 0,-1-1-32 15,-4-2-29-15,5 5-41 0,-2-4-182 0,-1-1-309 16,5 0 136-16</inkml:trace>
  <inkml:trace contextRef="#ctx0" brushRef="#br0" timeOffset="26343.42">13478 3575 194 0,'-9'6'203'0,"9"-6"-15"0,0 0-11 0,-12 5-13 16,12-5-6-16,-6 10-14 0,6-10-7 0,-4 11-7 0,4-11-6 15,-6 8-6-15,6-8-10 0,-2 15 2 0,2-15-9 16,2 15-8-16,-2-15-4 0,-2 13-5 0,2-13-2 15,2 18-7-15,-2-9-3 0,4 0-5 0,-4-9-2 16,2 21-5-16,1-14-4 0,1 5-5 0,5 0 1 16,-3-1-7-16,-1 1-3 0,3 1 0 0,-3 1-7 15,4 1-2-15,-5 0-3 0,5-2-1 0,-6 3-6 16,5-2 0-16,1-1-2 0,-5 1-3 0,1 2-1 16,-1-4-2-16,-1-2 0 0,-3-1-3 0,0 4 0 15,2-1-1-15,-2-12-8 0,-3 16-10 0,-3-6-19 16,0-3-23-16,-2 0-22 0,-4 1-30 0,3-3-20 15,-4 4-34-15,1-7-19 0,-1 2-71 0,-5-4-152 16,7 2-430-16,-5-2 191 0</inkml:trace>
  <inkml:trace contextRef="#ctx0" brushRef="#br0" timeOffset="26031.8">13460 3555 110 0,'17'-4'233'0,"-17"4"-14"15,10-3-14-15,-10 3-20 0,18 0-16 0,-18 0-12 16,25 0-13-16,-11-4-11 0,1 4-8 0,2 0-11 15,-2 0-11-15,0 0-10 0,3 0-9 0,-3 0-12 16,1 0-3-16,-2 0-9 0,1-1-3 0,0 2-8 16,-5 3-7-16,2-4-12 0,-12 0-14 0,18 2-15 15,-9-1-18-15,-9-1-23 0,9 4-21 0,-9-4-44 16,0 0-5-16,13 0-17 0,-13 0-45 0,0 0-135 16,0 0-332-16,0 0 148 0</inkml:trace>
  <inkml:trace contextRef="#ctx0" brushRef="#br0" timeOffset="110818.01">13982 3171 53 0,'0'0'147'0,"2"-14"-13"0,-2 14-10 0,0 0-5 16,0 0-8-16,0 0-8 0,0 0-8 0,0 0-7 15,0 0-4-15,0 0-10 0,0 0 0 0,0 0-3 16,0 0-6-16,0 0-4 0,0 0-3 0,0 0-1 0,-6-11 1 16,6 11-5-16,0 0 4 0,0 0-1 0,0 0 3 15,-5-7 1-15,5 7-1 0,0 0 0 16,0 0-8-16,0 0 2 0,0 0-2 0,0 0 2 0,0 0-5 16,0 0 0-16,-10-8-4 0,10 8-1 0,0 0-4 15,0 0-2-15,0 0-1 0,0 0 1 0,0 0-4 16,0 0-2-16,0 0 1 0,0 0-1 0,0 0 0 15,-8-9-3-15,8 9-2 0,0 0-1 0,0 0-2 16,0 0-1-16,0 0-1 0,0 0-5 0,0 0 1 0,0 0-3 16,0 0-3-16,0 0 1 0,0 0-4 0,0 0 2 15,0 0-1-15,0 0-2 0,0 0-2 16,0 0 0-16,0 0-2 0,0 0 2 0,0 0-1 0,0 0 2 16,0 0-3-16,0 0 4 0,0 0 4 0,0 0 2 15,0 0 3-15,0 0 3 0,0 0-5 0,0 0 2 16,27 17 2-16,-27-17-2 0,8 3 2 0,-8-3-4 15,10 2-2-15,-10-2 0 0,7 5 1 0,-7-5 2 16,8 6-4-16,-8-6 0 0,0 0 0 0,12 5 0 16,-12-5-5-16,9 4 1 0,-9-4-3 0,10 6 2 15,-10-6 0-15,9 7 4 0,-9-7-4 0,8 4 1 16,-8-4-3-16,0 0 2 0,7 5 0 0,-7-5-1 16,8 7 0-16,-8-7 0 0,5 8-1 0,-5-8 0 15,8 5-2-15,-8-5 1 0,6 9 2 0,-6-9-2 16,9 5-1-16,-9-5 2 0,7 11-4 0,-7-11 3 0,3 10 1 15,-3-10-2-15,8 9-2 0,-8-9 4 0,9 8-2 16,-9-8 5-16,4 10-4 0,1-5 1 0,-5-5 2 16,6 10-1-16,-6-10-3 0,3 9 4 0,-3-9 0 15,6 7-1-15,-6-7 1 0,6 8 2 0,-6-8 3 16,6 7 2-16,-6-7-6 0,4 7 4 0,-4-7-2 16,3 9 2-16,-3-9-3 0,7 9 1 0,-7-9 2 15,6 6-2-15,-6-6-5 0,6 7 3 0,-6-7-1 16,5 10 3-16,-5-10-10 0,3 11 7 0,1-3 2 15,-4-8-5-15,6 6 1 0,-6-6 1 0,6 11-1 16,-6-11-3-16,2 13 6 0,-2-13-3 0,6 8 2 16,-6-8-4-16,3 10-1 0,-3-10 1 0,4 6-1 15,-4-6 5-15,2 11-7 0,-2-11 3 0,0 0 2 0,4 11-1 16,-4-11-1-16,0 0 3 0,3 13 1 16,-3-13 2-16,0 0-4 0,5 11-3 0,-5-11 1 0,0 0 2 15,1 10 0-15,-1-10 0 0,0 0-2 0,0 11 0 16,0-11 2-16,0 0 3 0,0 0-5 0,0 0 1 15,0 17 3-15,0-17-3 0,0 0 2 0,0 0-1 16,0 0 0-16,0 9 4 0,0-9-1 0,0 0-1 16,0 11 0-16,0-11 3 0,0 0-5 0,0 0 1 15,0 12-1-15,0-12 3 0,0 0-2 0,0 0 4 0,0 15-3 16,0-15-1-16,0 0 1 0,0 0 3 16,-1 13 4-16,1-13 1 0,0 0-2 0,0 0-10 15,0 13 11-15,0-13 0 0,0 0 1 0,0 0-1 0,0 0-3 16,0 0 4-16,0 0-1 0,0 0-1 0,0 0 0 15,0 0 0-15,0 0-1 0,0 0-2 0,0 0-1 16,4 8 1-16,-4-8 0 0,0 0-2 0,0 0 0 16,0 0 4-16,0 0-7 0,0 0-4 0,0 0 6 15,0 0 2-15,0 0 0 0,0 0-8 0,0 12 1 16,0-12 1-16,0 0 0 0,0 0 3 0,0 12-4 16,0-12-5-16,0 0 6 0,0 0-1 0,0 0-3 15,-3 15-1-15,3-15 3 0,3 13 5 0,-3-13-4 16,0 0 3-16,0 0 2 0,-3 14 8 0,3-14-12 15,0 0 6-15,0 14-5 0,0-14 8 0,0 0-9 16,3 11 0-16,-3-11 2 0,0 0-1 0,0 0-5 0,-3 14 7 16,3-14 0-16,0 0-11 0,-1 13 5 0,1-13 4 15,0 0 2-15,1 11 2 0,-1-11-8 16,0 0 3-16,0 0-2 0,-3 11 0 0,3-11 5 0,0 0-4 16,0 0-1-16,0 0-1 0,0 0 1 0,0 0 2 15,0 0 4-15,0 0 0 0,0 0 4 0,0 0 7 16,0 0-2-16,0 0 13 0,0 0 1 0,0 0 12 15,0 0-3-15,0 0 14 0,0 0 13 16,0 0-4-16,0 0 8 0,0 0-1 0,0 0 5 0,0 0-5 16,0 0 1-16,0 0-4 0,0 0-6 0,0 0-4 15,0 0-4-15,0 0-1 0,0 0-5 0,0 0-3 16,0 0 1-16,0 0-9 0,0 0-3 0,0 0 0 0,0 0-3 16,0 0-1-16,0 0-4 0,0 0-1 0,10-29-3 15,-10 29-3-15,0 0 0 0,0 0 1 16,3-10-6-16,-3 10-2 0,0 0 8 0,0 0-7 0,0 0 0 15,0 0-2-15,0 0-4 0,0 0 1 0,0 0-2 16,0 0-1-16,0 0 2 0,0 0 3 0,0 0-4 16,2-13-4-16,-2 13 1 0,0 0 1 0,0 0-1 15,0 0 0-15,0 0-1 0,0 0 2 0,0 0-3 16,0 0 4-16,0 0 0 0,0 0-3 0,0 0 3 16,0 0-4-16,0 0 0 0,0 0 0 0,0 0-2 15,0 0 0-15,0 0 1 0,0 0 3 0,0 0 0 16,0 0 3-16,0 0-8 0,0 0 4 0,0 0-4 15,0 0 0-15,0 0 0 0,0 0 1 0,0 0 0 0,0 0-2 16,0 0 2-16,0 0-3 0,0 0 3 16,0 0-2-16,0 0 2 0,0 0 2 0,0 0-1 0,0 0-8 15,0 0 8-15,0 0-2 0,0 0 4 0,0 0 4 16,0 0-6-16,0 0-2 0,0 0 5 0,0 0-5 16,0 0 2-16,0 0 2 0,0 0 3 0,0 0-3 15,4 30 3-15,-4-30-4 0,0 0 7 0,0 0-5 16,0 0 0-16,0 0-3 0,0 0 2 0,0 0 2 15,0 12 3-15,0-12-6 0,0 0-2 0,0 0 6 16,0 0-2-16,0 0-8 0,0 0 8 0,0 0 4 16,0 0 0-16,0 0-3 0,0 0 4 0,0 0-7 15,0 0 2-15,0 0 3 0,0 0 0 0,0 0 0 16,0 0-1-16,0 0 6 0,0 0-2 0,0 0-3 16,0 0 2-16,0 0-7 0,0 0 7 0,0 0 1 0,0 0-5 15,0 0 3-15,0 0-1 0,0 0 2 0,0 0-5 16,0 0-2-16,0 0 3 0,0 0 8 15,0 0-16-15,0 0 9 0,0 0-3 0,0 0 2 0,0 0 7 16,0 0-8-16,0 0-2 0,0 0 1 0,0 0 4 16,0 0-2-16,0 0 1 0,0 0 2 0,0 0-5 15,0 0-2-15,0 0 1 0,0 0 2 0,0 0-1 16,0 0-1-16,0 0 0 0,0 0 0 0,0 0 3 16,0 0 2-16,0 0-6 0,0 0-1 0,0 0 0 0,0 0 1 15,0 0-1-15,0 0 1 0,0 0-1 16,0 0-1-16,0 0 10 0,0 0-2 0,0 0-12 15,0 0 5-15,0 0-2 0,0 0 6 0,2 12-3 0,-2-12 0 16,0 0 2-16,0 0-3 0,0 0 0 0,0 0 0 16,0 12-1-16,0-12-8 0,0 0 12 0,0 0 1 15,0 0-2-15,0 15 7 0,0-15-8 0,0 0 3 16,0 0 0-16,-2 13-2 0,2-13 3 0,0 0-3 16,0 13 0-16,0-13 1 0,0 0 2 0,-3 12-2 15,3-12-1-15,0 0 0 0,-1 12 9 0,1-12-9 16,0 0 2-16,-2 14 0 0,2-14 0 0,0 0 0 15,0 11-6-15,0-11 4 0,-4 11 2 0,4-11 2 0,0 0 0 16,1 15-3-16,-1-15 2 0,3 12 7 16,-3-12-14-16,0 0 6 0,-5 14 1 0,5-14-2 0,-2 11 1 15,2-11 0-15,0 0 0 0,-3 10 2 0,3-10-5 16,0 0 6-16,-3 15 5 0,3-15-9 16,0 0 1-16,-3 13 0 0,3-13 1 0,-1 8-2 0,1-8 2 15,0 0-4-15,-2 16 6 0,2-16-5 0,-4 11 4 16,4-11-8-16,-6 10 8 0,6-10-2 0,-2 9 0 15,2-9 1-15,-3 9 2 0,3-9-4 0,-3 13 8 16,3-13-2-16,-6 11 4 0,6-11-3 0,-3 10 2 16,3-10 6-16,-4 12 3 0,4-12-6 0,-8 13 4 15,8-13-2-15,-4 13 0 0,-1-8 3 0,5-5 0 0,-6 14-2 16,6-14 5-16,-4 10-4 0,1-4 1 0,3-6-1 16,-5 12-1-16,5-12 0 0,-7 11 0 0,6-4 0 15,1-7 3-15,-5 10-4 0,5-10 2 16,-6 11 4-16,6-11-1 0,-4 10 4 0,4-10-1 0,-5 11 1 15,5-11 2-15,-4 12-1 0,4-12 0 16,-6 11-2-16,6-11 2 0,-6 11 4 0,6-11-3 0,-6 11-1 16,6-11 0-16,-3 13 5 0,3-13-4 0,-8 8 0 15,8-8 1-15,-6 10 2 0,6-10 1 0,-4 13-1 16,4-13-1-16,-6 8 0 0,6-8 2 0,-3 10-1 16,3-10 1-16,0 0-1 0,-5 12 3 0,5-12-2 0,-3 9 0 15,3-9 3-15,0 0-6 0,-5 10 3 16,5-10 0-16,0 0-2 0,-5 7-3 0,5-7 2 15,0 0 0-15,0 0-5 0,0 0-1 0,-3 9 3 0,3-9 0 16,0 0-4-16,0 0 2 0,0 0-3 0,0 0 1 16,0 0 7-16,0 0-9 0,0 0 1 15,0 0 6-15,0 0-4 0,0 0-5 0,0 0 0 0,0 0-2 16,0 0 2-16,0 0-11 0,0 0-22 0,0 0-30 16,0 0-45-16,0 0-46 0,0 0-59 0,0 0-43 15,13-30-43-15,-13 30-40 0,0 0-46 0,-17-12-40 16,3 7-416-16,-5 1-893 0,1-2 395 0</inkml:trace>
  <inkml:trace contextRef="#ctx0" brushRef="#br0" timeOffset="27262.81">15893 3508 101 0,'0'0'222'0,"-9"8"-13"0,9-8-8 0,-11 11-9 16,2-5-11-16,-1 9-12 0,1-2-6 0,-2-1-8 0,2 7-10 15,-1-7-13-15,0 5-6 0,-2 4-11 0,0 0-9 16,-2 1-1-16,2-2-6 0,-1 0-9 0,5-5-8 16,1 2-11-16,0-3-2 0,-4 3-11 0,2-2 0 15,0-2-9-15,-1-2-5 0,2 0-2 0,2 0-2 16,-1-2-6-16,-1 1-3 0,2-5-3 0,6-5-2 16,-7 11 0-16,7-11-3 0,-10 9-1 0,10-9 2 15,-3 4 4-15,3-4 3 0,0 0-1 0,0 0-3 16,0 0-2-16,0 0-8 0,0 0 1 0,0 0-6 15,1-36-6-15,8 19-9 0,1-5-14 0,5-2-4 16,6-9-7-16,3 0-10 0,1 2-2 0,4 0-3 16,-1-1-6-16,-1 4 9 0,4-3-1 0,2 0 6 15,-5 0 0-15,4 5 6 0,-5-1 5 0,-7 6 5 0,1 2-1 16,3-1 14-16,-3 3 4 0,-1 2 8 0,-6 2 8 16,0 3 8-16,-1-4 6 0,1 6 2 0,-2 0-3 15,-2 3 1-15,-2-5-2 0,-1 5-1 0,0-1-3 16,-7 6-2-16,14-4-3 0,-14 4 0 0,12-6-6 15,-12 6 0-15,12-4-2 0,-12 4 0 0,15 6 1 16,-8 1-2-16,1 0-2 0,2 3 2 0,-1 5 0 16,3 0 3-16,0 2 2 0,3 7 1 0,-3-3 1 15,1 3 3-15,0 4-6 0,1-4 5 0,-1-2 2 16,2 3-2-16,0-1 1 0,-3 1 3 0,2-1-9 0,-1 0-1 16,0-3 1-16,-1-2-3 0,0 1 3 0,-1 0-3 15,2 1 1-15,-4-8 1 0,0-1-2 0,1-1 0 16,-2 3-3-16,-1-6-4 0,-1 3 7 0,2-4-3 15,-2 2-1-15,1-3 2 0,-1 1-4 0,0-1-15 16,0 1-19-16,-6-7-18 0,13 9-18 0,-10-7-21 16,-3-2-17-16,6 11-23 0,-6-11-21 0,6 6-23 15,-6-6-50-15,0 0-211 0,0 0-470 0,0 0 208 16</inkml:trace>
  <inkml:trace contextRef="#ctx0" brushRef="#br0" timeOffset="27525.76">15961 3623 142 0,'0'0'226'0,"0"0"-15"0,0 0-14 0,0 0-16 0,0 0-13 16,0 0-12-16,0 0-15 0,33-8-9 0,-17 10-13 15,4-2-5-15,4 4-15 0,5-2-11 0,-2 2-4 16,3 0-12-16,9 0-6 0,0 0-6 0,1 3-7 16,-9 1-3-16,-1-3-8 0,1 2-16 0,8 1-26 15,-10-1-29-15,2-1-31 0,-3-1-32 16,1 1-39-16,0-1-77 0,-3-3-111 0,2 0-343 0,-1-1 152 16</inkml:trace>
  <inkml:trace contextRef="#ctx0" brushRef="#br0" timeOffset="27923.79">17262 3638 113 0,'0'0'227'0,"-24"23"-16"0,12-14-11 0,0 1-5 15,-3 1-2-15,-4 6-11 0,-4 4-12 0,-1-4-5 16,-7 8-10-16,3 0-13 0,-1-2-10 0,9-3-13 16,-3 2-4-16,2-4-7 0,2 0-10 0,2 2-11 15,0-2-8-15,3 3-4 0,2-3-11 0,5-2-3 16,-2-1-7-16,0-1-1 0,6-2-4 0,1-2-5 16,-1 3-2-16,2 0-5 0,1-13-1 0,7 17-2 15,-1-6 2-15,6 0-10 0,0-3 3 0,3-3-4 16,2 2-3-16,8-2 3 0,-1 2-8 0,0-1 1 15,4-4-4-15,-7-2 5 0,4-2-3 0,2-2-3 16,-3-1 1-16,-2 0 1 0,-5-1-8 0,-2-2 10 16,1 3 11-16,-9-2 1 0,2 2-2 0,-3-2-9 15,-6 7-3-15,6-14-7 0,-6 14 5 0,-9-16-2 0,-1 8-14 16,-5 4-13-16,-3 1-19 0,-1-2-23 0,-4 3-33 16,-2 0-39-16,-2 5-47 0,8-3-57 0,-8 6-259 15,8-6-535-15,-7 0 237 0</inkml:trace>
  <inkml:trace contextRef="#ctx0" brushRef="#br0" timeOffset="49682.67">17722 2674 152 0,'0'0'198'0,"0"0"-10"0,-4-11-10 16,4 11-13-16,0 0-9 0,0 0-13 0,0 0-5 16,0 0-9-16,0 0-8 0,0 0-6 0,0 0-8 15,-9-4-10-15,9 4-2 0,0 0-6 0,0 0-9 16,0 0 3-16,0 0-14 0,0 0-7 0,0 0-6 16,0 0-2-16,0 0-10 0,0 0-5 0,0 0-4 15,0 0-3-15,0 0-3 0,0 0-3 0,0 0-1 16,0 0-5-16,0 0-1 0,0 0-1 0,0 0 0 15,0 0 1-15,15 31-2 0,-14-24 2 0,4 1-5 16,1 0 2-16,0 0-4 0,-3 2 5 0,1-3 3 0,4 4-3 16,-1 2-1-16,1-2 3 0,-2 2-2 0,0-1 0 15,1 5-1-15,1-3 3 0,-3 3 1 0,3-3-1 16,-2 4 1-16,0-1 2 0,0 7-5 0,-2-10 1 16,5 8 5-16,-4-3-2 0,1-3 1 0,-2 8 0 15,1-7-1-15,-1 4-2 0,1-3 2 0,-1-1-7 16,1 7 3-16,-4-6 2 0,2-1-2 0,3 1 1 15,1 6-2-15,-2-6 1 0,1 2 0 0,0 4 4 16,0-6 3-16,-3-1 7 0,7 6-2 0,-4-7-6 16,2 6 4-16,-1 1-7 0,1-5 2 0,4-1 2 15,-10 3-2-15,7-5 2 0,-4 3-1 0,1-4-4 16,0 4-1-16,6 6 0 0,-5-10-3 0,1 2 7 16,-2-4-6-16,-2 3-1 0,2 1 0 0,-6 5 2 0,5-7-3 15,-5-3-1-15,3 2 1 0,-2-2 4 0,-1 3-2 16,0-14-7-16,0 21 5 0,-1-7-1 0,2 3 5 15,-1-3 3-15,-1 0-2 0,-2 2-4 0,1-2 1 16,1 2 3-16,-4-3-1 0,2 1-1 0,-1 2 7 16,-2 0-4-16,4-1 5 0,1 1-2 0,-2 1-1 15,0-3 7-15,-2 1-7 0,2 1-8 0,-1-1 3 16,-1-1 0-16,4 3 6 0,-2-3 13 0,-3 3-11 16,1-4-6-16,2 1 10 0,-1 1 17 0,-1 2-11 15,-2-2 1-15,1 0-9 0,3 1 2 0,-3-2 0 0,2 0-1 16,-4 1 9-16,2-1 1 0,-3-1 5 15,3 5 8-15,0-8 1 0,-1 4-4 0,1 0 8 0,0 0-2 16,-3-1 4-16,2-1-1 0,1-1-4 0,-2 1-1 16,4-4 4-16,-2 2 2 0,0-1 6 0,0 3-2 15,0-4-1-15,6-8 1 0,-8 17-1 0,2-14-4 16,2 4 2-16,4-7-1 0,-6 15 1 0,1-9 1 16,5-6-4-16,-6 12 1 0,6-12-3 0,-2 11 1 15,2-11-1-15,-8 10-4 0,8-10 0 0,-3 9-4 16,3-9 0-16,0 0-2 0,-3 7-1 0,3-7-6 15,0 0 0-15,-4 10-1 0,4-10-2 16,0 0-3-16,0 0-6 0,0 0 0 0,0 0-3 0,0 0-3 16,0 0 3-16,1 15-2 0,-1-15-2 0,0 0-2 15,0 0-3-15,0 0 0 0,0 0 2 0,0 0-7 0,0 0-17 16,0 0-22-16,0 0-33 0,0 0-43 0,0 0-67 16,0 0-59-16,0 0-63 0,0 0-57 0,0 0-55 15,33-16-88-15,-29 10-304 0,-4 6-867 0,2-13 383 16</inkml:trace>
  <inkml:trace contextRef="#ctx0" brushRef="#br1" timeOffset="211209.39">-429 4514 12 0,'-14'0'176'0,"14"0"-10"0,0 0-10 0,0 0-13 16,0 0-9-16,0 0-13 0,0 0-7 0,0 0-13 16,0 0-4-16,0 0-6 0,0 0-3 0,0 0-2 15,0 0-4-15,0 0-5 0,0 0-6 0,35-12-7 0,-35 12-2 16,13-4-6-16,-13 4-2 0,15-5-5 0,-7 5-5 16,-8 0-6-16,0 0-9 0,17 0 1 0,-17 0-2 15,14-3-4-15,-14 3 0 0,15-2-3 0,-15 2-3 16,16-1-1-16,-16 1-1 0,17 1-2 0,-17-1-5 15,14 2 2-15,-14-2-3 0,15 3-7 0,-15-3 7 16,15 0 3-16,-15 0-3 0,15 4-5 0,-3-4 3 16,-12 0 5-16,15 1-4 0,-15-1-3 0,18 0 4 15,-11 1-1-15,-7-1-2 0,14 3 3 0,-14-3 2 16,0 0-7-16,18-3 8 0,-18 3-2 0,0 0 2 16,0 0 4-16,15 0 4 0,-15 0 2 0,0 0 4 15,0 0 4-15,0 0 1 0,0 0 1 0,0 0-4 16,0 0-1-16,0 0-7 0,0 0 2 0,0 0-4 15,0 0-3-15,0 0 0 0,0 0 0 0,0 0-3 16,0 0 1-16,0 0-6 0,-47 10-4 0,38-8 5 16,-7 1 2-16,3 0-4 0,-2-1 0 0,0 1-2 0,3 1 2 15,12-4-4-15,-25 3 3 0,11 3-1 0,7-6-2 16,-5 4 1-16,0-2 4 0,12-2-2 0,-15 5-1 16,15-5-2-16,-12 3 2 0,12-3 2 0,0 0 1 15,-13 1 3-15,13-1 0 0,0 0 3 0,0 0 4 16,-11 2-2-16,11-2 2 0,0 0-7 0,0 0 5 15,0 0 0-15,0 0-4 0,0 0 0 0,0 0-2 16,0 0-1-16,0 0-2 0,0 0 1 0,0 0-2 16,0 0 0-16,0 0 1 0,0 0-2 0,0 0 0 15,0 0-3-15,0 0 3 0,0 0-4 0,0 0 2 16,0 0-1-16,0 0 2 0,0 0-4 0,24-17 4 16,-24 17-1-16,18 0 2 0,-11-6-4 0,-7 6 1 15,20-1 1-15,-20 1 2 0,19-2-5 0,-6-2 3 0,1 4-1 16,-2-1 3-16,-12 1-3 0,24 0 2 0,-12-2-3 15,-12 2 2-15,19-1-2 0,-19 1 1 0,15 0-3 16,-15 0 2-16,16-1 2 0,-16 1-3 0,0 0 1 16,14 0 2-16,-14 0-1 0,0 0 1 0,0 0-1 15,10 1 5-15,-10-1-7 0,0 0 2 0,0 0 1 16,0 0 1-16,0 0 0 0,0 0 0 0,0 0-1 16,0 0 0-16,0 0-1 0,0 0-6 0,0 0-10 15,0 0-5-15,-34-9-19 0,34 9-16 0,0 0-18 16,-21 0-25-16,21 0-24 0,-15-5-31 0,8 3-60 15,7 2-167-15,-17-9-413 0,11 2 182 0</inkml:trace>
  <inkml:trace contextRef="#ctx0" brushRef="#br1" timeOffset="-169299">2439 4626 86 0,'0'0'144'0,"0"0"-11"0,0 0-6 15,0 0-9-15,0 0-8 0,0 0-3 0,0 0-11 0,0 0-6 16,0 0-5-16,0 0 0 0,0 0 1 0,0 0-6 16,0 0 0-16,0 0 0 0,-15-1-1 15,15 1-2-15,0 0-1 0,0 0-7 0,0 0-6 0,0 0-3 16,0 0-2-16,0 0-5 0,0 0-1 0,0 0-7 15,-17-2-1-15,17 2-11 0,0 0 2 0,0 0-6 16,0 0-4-16,0 0 0 0,0 0-4 0,0 0-2 16,0 0-2-16,0 0 0 0,0 0-1 0,0 0-3 15,0 0-2-15,0 0-1 0,0 0-2 0,0 0-1 16,0 0 1-16,44 0 1 0,-44 0-2 0,16 2-4 16,-4-1 3-16,-12-1-2 0,21 3-4 0,-5-3 5 15,-7 1 1-15,3 1-3 0,0-1 0 0,-12-1 3 0,21 0-3 16,-11 0-1-16,-10 0 5 0,20 0-3 0,-10 0 2 15,-10 0-1-15,0 0 6 0,17-1 3 16,-17 1 1-16,0 0 1 0,0 0-4 0,16 0 2 0,-16 0 8 16,0 0 0-16,0 0 1 0,0 0-1 0,9 2 2 15,-9-2-2-15,0 0 1 0,0 0-5 0,0 0 0 16,0 0-1-16,0 0-2 0,0 0-1 0,0 0 0 16,0 0-3-16,0 0 0 0,-40-5 0 0,40 5-1 15,-20-3-3-15,8 3 0 0,12 0 0 0,-23-1-1 16,6-1 2-16,2 2 0 0,0 0 0 0,-1 0 1 15,1 0-1-15,-3 0 2 0,5 0 1 0,-2 0-1 16,1-4-1-16,14 4-2 0,-20 0 6 0,8 0-3 16,12 0-2-16,-15-1 2 0,15 1-4 0,-15 5 2 0,15-5-2 15,0 0 0-15,-18-4 1 0,18 4-1 16,0 0-1-16,-12 4 2 0,12-4-4 0,0 0 2 16,0 0-2-16,0 0 0 0,0 0 1 0,0 0-2 0,0 0 3 15,0 0-6-15,0 0 5 0,0 0-1 0,0 0 0 16,37 2-1-16,-37-2 1 0,21 1-2 0,-7-1 2 15,3 3 1-15,-2-3-4 0,2-3-2 0,1 3 4 16,0 3 1-16,-2-3-5 0,0 0 5 0,-1-3-3 16,0 3 2-16,-1 0-3 0,-2 3 5 0,-12-3-2 15,19 0-1-15,-19 0 2 0,15-3 2 0,-15 3 2 16,0 0 4-16,12 0 5 0,-12 0 7 0,0 0 1 16,0 0 3-16,12-3-4 0,-12 3 0 0,0 0-6 15,0 0 2-15,0 0-6 0,0 0-3 0,0 0 0 16,-41-10-2-16,29 10-2 0,-1-1 6 0,-2-3-6 15,-1 3 7-15,1 0-8 0,0-3 3 0,-2 4-4 0,3-1 2 16,0-1 1-16,14 2-2 0,-27-1-5 16,15-2 4-16,12 3 2 0,-20 0-3 0,9-1 0 15,11 1-1-15,-15 0-1 0,15 0 3 0,0 0-2 0,-13-2-3 16,13 2 3-16,0 0 2 0,0 0-3 0,0 0 1 16,0 0-2-16,-15-1 2 0,15 1-1 0,0 0 1 15,0 0-3-15,0 0 5 0,0 0-5 0,0 0 2 16,0 0 1-16,0 0-1 0,34 11-3 0,-25-10 6 15,2 2-2-15,-11-3-6 0,25 1 2 0,-15 0 5 16,7 3-4-16,-4-4 6 0,4 0-6 0,-6 1 1 16,3 0 1-16,-2 2 1 0,-12-3-5 0,22 1 3 15,-10 0 7-15,0-1-4 0,-12 0-4 0,16-1 1 16,-16 1 2-16,15 1 0 0,-15-1 3 0,0 0-6 16,14-1 0-16,-14 1-1 0,0 0-11 0,0 0-16 0,0 0-20 15,0 0-26-15,0 0-31 0,0 0-26 16,0 0-37-16,0 0-39 0,0 0-258 0,0 0-505 0,0 0 225 15</inkml:trace>
  <inkml:trace contextRef="#ctx0" brushRef="#br1" timeOffset="-168222.21">2340 4842 41 0,'0'0'154'0,"-9"2"-6"15,9-2-8-15,0 0-13 0,0 0-1 0,0 0-14 16,0 0-3-16,0 0-8 0,0 0-2 0,0 0-7 16,0 0-8-16,0 0-11 0,0 0-2 0,0 0-9 0,0 0-5 15,0 0 2-15,0 0-8 0,0 0-6 0,0 0-1 16,0 0 5-16,0 0-8 0,39-3 4 15,-39 3 0-15,17-1 0 0,-7 2-2 0,-10-1 2 0,19 0-3 16,-8 0 0-16,1 0-6 0,-12 0 1 16,21 0-5-16,-11 1-2 0,-10-1-6 0,19-1 1 15,-19 1-4-15,14-1-2 0,-14 1-1 0,15 2 2 0,-15-2-11 16,0 0 3-16,15-1-1 0,-15 1 1 0,0 0-1 16,0 0-5-16,13 1 0 0,-13-1 2 0,0 0-1 15,0 0-2-15,0 0 2 0,0 0 7 0,0 0-4 16,0 0 5-16,0 0 1 0,0 0-2 0,0 0-1 15,0 0 0-15,0 0-5 0,0 0 4 0,0 0-3 16,0 0-2-16,-48-6 0 0,48 6 1 0,-22 3-8 16,10-6 5-16,0 2 2 0,0-3-4 0,12 4 4 15,-28 0 1-15,19-2-5 0,9 2-1 0,-22 0 3 16,8-1 0-16,14 1 0 0,-16-3 2 0,16 3-7 16,-17 0 5-16,17 0-4 0,0 0 1 0,-16 3-3 15,16-3 2-15,0 0 1 0,0 0 0 0,0 0 0 16,-13 1 1-16,13-1-1 0,0 0-1 0,0 0 1 0,0 0 0 15,0 0 2-15,0 0 0 0,0 0-2 0,0 0 4 16,0 0-2-16,0 0 1 0,35 12-1 16,-23-11-1-16,6-2 0 0,-1 1 5 0,0 1 1 0,3-1 0 15,-1 0 0-15,-1 0 3 0,5 0 3 0,-4 0-1 16,-1-1-1-16,0 2-4 0,0 1 0 0,-5-2-1 16,-3-2 1-16,2 1 1 0,-12 1-3 0,18-2 1 15,-18 2 0-15,12 2-2 0,-12-2 1 0,0 0 7 16,0 0-4-16,0 0 1 0,0 0-1 0,0 0-3 15,0 0-1-15,0 0 2 0,0 0 0 0,0 0-5 0,0 0 0 16,0 0 3-16,-46-5-1 0,33 4 1 16,-4 1-5-16,2-2 4 0,0 2-4 0,-3 0-1 15,4-2-1-15,-3 4 6 0,2-2-5 0,3 0 2 16,12 0 0-16,-21 0-1 0,12 2 0 0,9-2 2 0,-17 4-4 16,9-3-1-16,8-1 4 0,-13 0 1 0,13 0-4 15,0 0 3-15,0 0-5 0,-14 1 5 0,14-1-1 16,0 0 2-16,0 0 0 0,0 0 2 0,0 0-6 15,0 0 5-15,0 0-1 0,0 0-3 0,0 0 2 16,0 0-1-16,0 0-2 0,0 0 2 0,0 0 1 16,0 0-5-16,48-5 4 0,-38 8-9 0,4-3-21 15,-14 0-21-15,21 1-27 0,-11-1-33 0,2 2-32 16,0-2-42-16,1 0-236 0,5-2-455 0,-3-2 201 16</inkml:trace>
  <inkml:trace contextRef="#ctx0" brushRef="#br1" timeOffset="209146.78">7726 4802 16 0,'0'0'94'0,"0"0"-10"16,0 0 1-16,0 0-17 0,0 0 2 0,0 0-8 15,0 0-1-15,0 0 3 0,0 0-3 0,0 0 2 16,0 0-3-16,0 0 5 0,0 0 5 0,0 0-10 15,0 0 2-15,0 0-7 0,0 0 6 0,0 0-1 16,0 0 0-16,0 0-6 0,0 0 0 0,0 0-2 16,0 0-4-16,0 0-6 0,0 0 0 0,0 0-3 15,0 0 0-15,0 0-1 0,0 0-2 0,0 0-2 0,0 0 0 16,0 0-3-16,0 0 1 0,0 0-2 0,0 0-1 16,0 0 0-16,0 0-8 0,0 0-1 0,0 0 3 15,0 0-5-15,0 0 3 0,0 0-7 0,0 0-1 16,0 0 2-16,0 0-3 0,0 0 0 0,0 0 0 15,0 0-3-15,0 0-2 0,0 0 0 0,0 0-2 16,0 0 0-16,0 0-3 0,0 0 2 0,0 0 1 16,0 0-4-16,0 0 5 0,0 0-3 0,0 0-2 15,0 0 2-15,0 0-5 0,0 0 4 0,0 0 0 16,0 0 0-16,0 0 1 0,0 0-3 0,0 0 1 16,0 0 3-16,0 0 0 0,0 0-4 0,0 0 3 0,0 0-3 15,0 0 2-15,0 0-2 0,0 0 7 0,0 0-3 16,0 0 1-16,0 0 2 0,0 0 1 0,0 0-2 15,0 0 3-15,0 0-1 0,0 0 0 0,0 0 4 16,0 0 1-16,0 0 2 0,0 0-3 0,0 0 3 16,0 0-1-16,0 0 2 0,0 0 2 0,0 0-3 15,0 0 2-15,0 0 2 0,0 0-2 0,0 0 0 16,0 0 3-16,0 0 0 0,0 0 2 0,0 0-2 16,0 0 1-16,0 0 0 0,0 0 0 0,0 0 2 0,0 0-4 15,0 0 1-15,0 0 1 0,0 0-3 16,0 0 1-16,0 0-4 0,0 0-2 0,0 0-2 15,0 0 1-15,0 0-3 0,0 0 0 0,0 0 2 0,0 0-1 16,0 0 3-16,0 0-5 0,0 0 2 16,0 0-5-16,13 0 3 0,-13 0-1 0,0 0-5 0,14 0 1 15,-14 0 1-15,0 0-2 0,14 3 3 0,-14-3-4 16,14 2 4-16,-14-2-3 0,0 0 2 0,16-2-1 16,-16 2-3-16,14 2 2 0,-14-2 0 0,15-2 0 15,-15 2 0-15,13-1-2 0,-13 1-2 0,16 1 5 16,-16-1 1-16,17 4-6 0,-17-4 4 0,13 1-1 15,-13-1-1-15,9 0 2 0,-9 0 0 16,0 0-3-16,14 0 4 0,-14 0-4 0,0 0 0 0,0 0 1 16,0 0 1-16,0 0-4 0,0 0 6 0,0 0-3 15,16-1-1-15,-16 1 0 0,0 0 3 0,0 0-2 16,0 0 2-16,0 0-2 0,0 0 1 0,0 0-3 0,0 0 4 16,0 0-4-16,0 0 4 0,-46 1-2 0,32-1-3 15,0 0 6-15,0 1-3 0,-2-1 0 16,-4-1 0-16,1 1 1 0,3-1 1 0,-4-1-8 0,1 2 9 15,2-2 3-15,1 4-1 0,1-4-4 16,-1 4 3-16,5 0 0 0,11-2 0 0,-19-2-3 0,19 2 2 16,-17 2 0-16,17-2 0 0,0 0 0 0,-19-2 0 15,19 2-1-15,-9 2-5 0,9-2 3 0,0 0 1 16,0 0 0-16,0 0 0 0,-13 1-6 0,13-1 7 16,0 0-2-16,0 0 2 0,0 0 0 0,0 0 2 15,0 0 0-15,0 0-1 0,0 0 2 0,0 0 1 16,0 0 1-16,0 0-1 0,32 5 0 0,-32-5-1 0,20 2 0 15,-14-1 0-15,-6-1-2 0,19 4 4 0,-8-2-3 16,1-1 1-16,-12-1 0 0,20 0-1 16,-20 0 0-16,18 3 0 0,-10-2 2 0,-8-1-5 0,19 0 2 15,-7 0 3-15,-12 0 2 0,14 2-4 0,-14-2 2 16,13 0 2-16,-13 0 2 0,0 0 2 0,10 2-2 16,-10-2 7-16,0 0 0 0,0 0 3 0,12 2 4 15,-12-2 0-15,0 0-4 0,0 0 7 0,0 0-8 16,0 0-2-16,0 0-1 0,0 0-2 0,0 0-3 15,0 0-2-15,0 0 0 0,-38-13-1 0,38 13 1 16,-20-1 0-16,10-2-5 0,-7 3 4 0,17 0-3 16,-22-1-2-16,22 1 0 0,-22 0-1 0,10 0-2 15,12 0 0-15,-20 1 3 0,10-1-3 0,10 0-1 16,-17 3 2-16,17-3-1 0,-12 1 2 0,12-1-3 16,0 0 3-16,-13 2-3 0,13-2 2 0,0 0-1 0,0 0-2 15,0 0 2-15,0 0 0 0,0 0 0 0,-13 1 1 16,13-1-2-16,0 0 3 0,0 0 1 0,0 0 0 15,0 0-3-15,0 0 4 0,0 0-2 0,32 8 1 16,-20-6-3-16,-12-2 2 0,17 0-2 0,-17 0 3 16,21 1-3-16,-12 2-5 0,-9-3-17 0,16 3-25 15,-10 1-31-15,-6-4-34 0,13 6-41 0,-13-6-57 16,0 0-262-16,0 0-510 0,0 0 225 0</inkml:trace>
  <inkml:trace contextRef="#ctx0" brushRef="#br1" timeOffset="-166351.55">6916 4790 85 0,'-14'3'148'0,"14"-3"-14"0,0 0-6 0,0 0-8 16,0 0-12-16,0 0 0 0,0 0-7 0,-5 5-3 15,5-5-11-15,0 0-2 0,0 0-10 16,0 0-5-16,0 0-6 0,0 0-3 0,0 0-10 0,0 0-6 16,0 0-2-16,0 0 1 0,0 0-7 0,0 0 3 15,0 0-2-15,25 7-3 0,-15-5 1 0,-10-2-4 16,20 2-3-16,-7-1 0 0,-1-1-6 0,-12 0-2 16,19 3-2-16,-5-3 8 0,-1 2-9 0,-1 0 3 15,-1-1-3-15,-11-1 1 0,22 0 1 0,-9 0 0 16,4 3-4-16,-5-3 1 0,-12 0 0 0,19 0-1 15,-8-3 2-15,-11 3 2 0,13 0 0 0,-13 0 6 0,0 0 4 16,18 3 4-16,-18-3 2 0,0 0 9 0,0 0-7 16,13-3 1-16,-13 3-2 0,0 0-4 15,0 0-4-15,0 0-2 0,8-7-4 0,-8 7-6 0,0 0 1 16,0 0-6-16,0 0 0 0,0 0-1 0,0 0-4 16,-33-7 2-16,33 7 0 0,-22-4 0 0,14 1-2 15,-7 0 0-15,-1 0-3 0,2 2 0 0,-5-2-1 16,3 2 2-16,-7 1 3 0,4-2-5 0,2 0-2 15,-2 0 0-15,3 2 5 0,-1 0-6 0,1-1 0 0,-1 1 1 16,9 1-1-16,8-1 0 0,-17-1 0 16,17 1 1-16,-16 0 0 0,16 0-3 0,-14 0 0 15,14 0 1-15,0 0 2 0,-16 1 0 0,16-1 0 0,0 0 2 16,0 0-5-16,0 0 4 0,-12 2-3 0,12-2 3 16,0 0-3-16,0 0 1 0,0 0-3 15,0 0 1-15,0 0 1 0,0 0-1 0,0 0-1 0,0 0 4 16,0 0 0-16,0 0-2 0,0 0 2 0,0 0 0 15,33 8 2-15,-18-7-1 0,-2-1 1 0,1 2 0 16,5-1 1-16,-3 3 0 0,4-2 2 0,-1-2 1 16,-3 2 0-16,1 0 1 0,2-2 4 0,1 1-3 15,-1-2 2-15,0 1-3 0,-4 0 3 0,3 0 1 16,-3 3-3-16,-1-3 2 0,-1 2 0 0,-1-2-1 16,-12 0 4-16,22 0-2 0,-11 1 0 0,-11-1 0 15,16-1 0-15,-16 1 2 0,17-4-1 0,-17 4 0 0,13-1 1 16,-13 1 0-16,0 0 1 0,15 0 1 0,-15 0-4 15,0 0 3-15,0 0-5 0,10-2-4 0,-10 2 5 16,0 0-6-16,0 0 1 0,0 0-2 0,0 0-8 16,0 0-14-16,0 0-12 0,0 0-20 0,0 0-19 15,0 0-25-15,0 0-33 0,0 0-28 0,0 0-29 16,-35 8-226-16,21-8-444 0,14 0 197 0</inkml:trace>
  <inkml:trace contextRef="#ctx0" brushRef="#br1" timeOffset="-165494.38">6789 5040 7 0,'0'0'178'15,"0"0"-12"-15,0 0-10 0,0 0-17 0,0 0-17 0,0 0-9 16,0 0-4-16,0 0-13 0,0 0-6 16,0 0-6-16,14 4-4 0,-14-4-3 0,13 1-2 0,-13-1-10 15,15 4-2-15,-15-4-1 0,19 2-6 0,-5-2-5 16,-14 0 1-16,22 1-1 0,-11-1-7 0,8 0-4 15,0 2 2-15,-5-2-8 0,1 0 1 0,-2 1-4 16,0-1 3-16,7 0-3 0,-7 3-4 0,-1-3 2 16,2 0-7-16,-4 1 6 0,-10-1 0 0,22-1-2 15,-13 2-4-15,-9-1 5 0,17-1-2 0,-17 1 5 16,13-3-6-16,-13 3 1 0,0 0 2 0,14 0-2 16,-14 0 1-16,0 0-1 0,0 0-4 0,0 0-5 15,0 0 0-15,0 0 1 0,0 0-8 0,0 0 2 16,0 0 0-16,0 0-3 0,0 0 1 0,0 0-1 15,0 0-6-15,0 0 5 0,-36-11-2 0,22 11 2 16,14 0-10-16,-16 0 8 0,16 0-5 0,-16 0 4 0,-1 0 0 16,4 1-1-16,-5-2-2 0,4 1-1 15,1 0 2-15,13 0-2 0,-22 0 0 0,11 0 0 16,11 0 3-16,-22 0-1 0,22 0-1 0,-17 1 0 0,17-1 0 16,-14 0 1-16,14 0-4 0,-14 0 2 0,14 0 0 15,0 0 3-15,-16-1 0 0,16 1-3 0,0 0 0 16,0 0 0-16,-14 1 0 0,14-1 3 0,0 0-5 15,0 0 1-15,0 0 1 0,0 0-1 0,0 0-1 16,0 0 2-16,0 0-1 0,0 0 4 0,0 0-1 16,0 0 2-16,0 0-4 0,42 6 2 0,-29-5 1 15,7-1 1-15,-4 2 3 0,1-1 2 0,8 2 4 16,-6 1 0-16,4-4 2 0,1 2 1 0,1 3 4 0,2-5 0 16,-2 4-2-16,-2-3 3 0,-4-1-3 15,3 1 4-15,-5-1-2 0,-1 0 0 0,1 5 0 16,-4-5-2-16,0 0-1 0,-1 0 0 0,-1 0-3 0,-11 0-2 15,16 0 1-15,-16 0-1 0,0 0-3 0,20 0-1 16,-20 0-3-16,0 0-7 0,0 0-26 0,0 0-29 16,0 0-43-16,0 0-52 0,0 0-66 0,-50 2-217 15,31-4-472-15,-6-2 209 0</inkml:trace>
  <inkml:trace contextRef="#ctx0" brushRef="#br1" timeOffset="213253.2">8773 4678 106 0,'0'0'148'0,"0"0"-7"0,-14 7-16 0,14-7-7 16,0 0-22-16,0 0 3 0,0 0-7 0,0 0-5 15,0 0-8-15,0 0-4 0,0 0-5 0,0 0-8 16,-15-7-5-16,15 7-2 0,0 0-11 0,0 0 9 16,0 0-6-16,0 0-5 0,0 0 0 0,0 0-5 15,0 0 3-15,0 0 1 0,0 0-4 0,0 0-6 16,0 0 2-16,0 0-2 0,0 0-13 0,0 0 8 15,0 0-4-15,0 0-4 0,0 0 0 0,0 0 3 16,0 0-1-16,0 0 1 0,0 0 2 0,0 0-5 16,0 0-3-16,0 0 1 0,36 11-1 0,-36-11-1 15,12 2-5-15,-12-2 2 0,16 5 1 0,-8-5-6 0,-8 0 4 16,19 3-3-16,-10 0 0 0,2-2 4 0,-11-1-2 16,18 2-1-16,-11-2 6 0,-7 0-2 0,19 0 2 15,-8 1-1-15,-11-1-2 0,19-1 2 0,-19 1-1 16,18 0 1-16,-18 0-2 0,11 0 2 0,-11 0 2 15,12-2 2-15,-12 2 0 0,0 0-3 0,16 0 9 16,-16 0 2-16,0 0 1 0,0 0 2 0,0 0 0 16,10-4-2-16,-10 4-4 0,0 0 3 0,0 0-6 15,0 0-2-15,0 0-8 0,0 0 5 0,0 0-3 16,0 0-3-16,0 0 1 0,0 0-4 0,0 0 4 16,-28-12-5-16,28 12 6 0,-16-6-1 0,16 6-5 15,-20-1-1-15,7 1 1 0,13 0-3 0,-23 0 1 0,13-2-3 16,10 2 4-16,-22 2 1 0,11-2-2 0,11 0-4 15,-19 5 5-15,19-5-3 0,-18 0 2 16,18 0-1-16,-13 0 1 0,13 0 0 0,-14 0 3 0,14 0-7 16,0 0 3-16,0 0 0 0,-12 2-3 0,12-2 3 15,0 0-1-15,0 0 3 0,0 0 5 0,0 0 3 16,0 0-1-16,0 0 3 0,0 0 2 0,0 0 1 16,0 0 1-16,0 0 0 0,0 0-1 0,0 0 7 15,0 0-1-15,0 0-2 0,0 0 2 0,0 0-3 16,0 0 2-16,0 0-5 0,0 0-2 0,0 0 0 15,0 0 1-15,0 0-7 0,0 0 1 0,0 0 2 16,0 0 0-16,0 0-3 0,0 0 0 0,0 0-1 16,40-2-1-16,-40 2-3 0,17 0 2 0,-17 0-2 15,13 0 3-15,-13 0-2 0,0 0-2 0,17 0-1 16,-17 0 3-16,12 0-6 0,-12 0 4 0,0 0 0 16,13 4-3-16,-13-4 0 0,0 0 1 0,0 0 2 0,13 0-3 15,-13 0 1-15,0 0 2 0,0 0-4 0,0 0 5 16,0 0-3-16,0 0 2 0,0 0 2 0,12 2-3 15,-12-2 3-15,0 0 2 0,0 0 1 0,0 0 0 16,0 0-1-16,0 0-5 0,0 0 4 0,0 0-1 16,0 0 0-16,0 0 0 0,0 0-4 0,-44-4 0 15,44 4 0-15,-23-2 5 0,13 2-1 0,10 0-1 16,-21-4-1-16,21 4 1 0,-16 0-3 0,5-3 0 16,11 3-4-16,-16 0 5 0,16 0-4 0,-12-2 3 15,12 2 0-15,0 0 2 0,-14 2-1 0,14-2-1 16,0 0-5-16,0 0 7 0,-13 2-2 0,13-2-1 15,0 0-4-15,0 0-3 0,0 0-4 0,0 0-7 16,0 0-12-16,0 0-8 0,0 0-20 0,0 0-13 0,0 0-25 16,0 0-32-16,0 0-41 0,0 0-65 0,0 0-164 15,42-4-433-15,-42 4 191 0</inkml:trace>
  <inkml:trace contextRef="#ctx0" brushRef="#br1" timeOffset="-125355.83">9305 4493 116 0,'0'0'205'0,"0"0"-13"0,0 0-14 16,0 0-14-16,0 0-9 0,0 0-13 0,0 0-5 16,0 0-8-16,0 0-5 0,0 0-11 0,0 0-6 15,0 0-10-15,0 0-6 0,0 0-4 0,39 0-8 16,-39 0-5-16,0 0-4 0,0 0-9 0,15 0-5 15,-15 0-4-15,0 0-7 0,0 0-5 0,18 0-5 16,-18 0-2-16,0 0-3 0,12 0-4 0,-12 0-2 16,15 4 0-16,-7-3-5 0,-8-1-2 0,18 0 0 15,-18 0-4-15,17 4 0 0,-7-4 3 0,2 2-6 16,-12-2 0-16,24 0-1 0,-6 0 2 0,-3 0-6 0,1 3 3 16,-1-3-2-16,2 0 0 0,-1 0-3 15,-1-3 2-15,0 3-4 0,1 0-2 0,-4 0 0 0,-12 0 0 16,20-2-6-16,-20 2 4 0,14-3-2 0,-14 3-5 15,11 0-3-15,-11 0-5 0,0 0-12 16,10-2-10-16,-10 2-11 0,0 0-7 0,0 0-9 0,0 0-14 16,0 0-1-16,0 0-13 0,0 0-6 0,0 0-1 15,0 0-7-15,0 0-16 0,-38 2-23 0,38-2-137 16,-17 5-308-16,17-5 136 0</inkml:trace>
  <inkml:trace contextRef="#ctx0" brushRef="#br1" timeOffset="-124862.92">9384 4640 146 0,'0'0'188'0,"12"3"-11"16,-12-3-16-16,9 0-20 0,-9 0-1 0,15 0-10 15,-15 0-11-15,0 0-7 0,18 0-1 0,-18 0-10 16,13 0-9-16,-13 0-7 0,0 0 0 0,18-2-7 15,-18 2-7-15,11-1-2 0,-11 1-6 0,13 0-4 16,-13 0-3-16,0 0-5 0,19 0-3 0,-19 0-3 0,17 0-5 16,-8-4-1-16,-9 4-5 0,22 0 0 0,-10 0-1 15,-12 0-3-15,21-3-1 0,-9 3 1 16,3 0-2-16,-15 0-4 0,19 0 0 0,-7-1 0 0,0 2-7 16,-12-1 4-16,16-1-6 0,-16 1 2 0,20 1-1 15,-20-1-3-15,12 1-1 0,-12-1-5 0,12 0 1 16,-12 0-4-16,0 0 0 0,15 2 0 0,-15-2 2 15,0 0-8-15,0 0-3 0,12 4-10 0,-12-4-4 16,0 0-13-16,0 0-12 0,0 0-14 0,7 4-8 16,-7-4-20-16,0 0-11 0,0 0-17 0,0 0-22 15,0 0-30-15,0 0-168 0,0 0-362 0,0 0 161 16</inkml:trace>
  <inkml:trace contextRef="#ctx0" brushRef="#br1" timeOffset="-124421.2">9483 4794 8 0,'0'0'191'0,"0"0"-12"0,0 0-7 16,10 4-11-16,-10-4-9 0,0 0-8 0,0 0-6 15,13-1-8-15,-13 1-3 0,0 0-4 0,0 0-6 16,0 0-5-16,18-4-4 0,-18 4-7 0,0 0-5 15,0 0-7-15,18 0-3 0,-18 0-10 0,0 0-2 0,12 0 0 16,-12 0-4-16,15-2 0 0,-15 2-8 0,19-1 1 16,-19 1-6-16,18 1 0 0,-7-1-6 0,-11 0-3 15,19 2-5-15,-4-2-1 0,-1 0-6 0,0 0 1 16,-2 0-6-16,3 1-7 0,0-1 1 0,0 0-1 16,-3 0-4-16,-12 0-1 0,21 3-10 0,-12-3-20 15,-9 0-13-15,18 1-28 0,-11 3-28 0,-7-4-32 16,12 3-32-16,-12-3-41 0,0 0-255 0,0 0-477 15,0 0 212-15</inkml:trace>
  <inkml:trace contextRef="#ctx0" brushRef="#br1" timeOffset="-127819.05">13836 4787 5 0,'0'0'118'16,"0"0"-8"-16,0 0-12 0,0 0-3 0,0 0-8 0,0 0-7 15,0 0-12-15,0 0-5 0,0 0 1 0,0 0-5 16,0 0 1-16,0 0 1 0,0 0-7 0,0 0 3 16,0 0-3-16,0 0 7 0,9-5 3 0,-9 5-9 15,0 0 3-15,0 0 4 0,0 0 0 0,0 0 1 16,10-3 0-16,-10 3-1 0,0 0-4 0,0 0-2 16,0 0-3-16,9-10-2 0,-9 10-5 0,0 0-3 15,0 0-1-15,0 0-3 0,11-2 1 0,-11 2-3 0,0 0 3 16,13 0-1-16,-13 0 1 0,14-2 3 15,-14 2 0-15,19-2 2 0,-10 1 2 0,-9 1 0 0,21 0 0 16,-9 0-2-16,3-2-1 0,-2 2-4 16,-13 0-1-16,27-2-4 0,-12 2 0 0,0 0-2 0,-15 0-2 15,21-3-3-15,-9 3-4 0,-12 0 3 0,19 0-6 16,-9 0-1-16,-10 0-1 0,18-4-1 0,-9 4-4 16,-9 0 2-16,20 0-1 0,-20 0-1 0,16 0-6 15,-16 0 1-15,15 0-3 0,-15 0 0 0,18 2 2 16,-18-2-2-16,13-2 2 0,-13 2-4 0,14-2 3 15,-14 2-4-15,0 0 1 0,0 0-1 0,0 0 1 16,0 0-4-16,16 0 3 0,-16 0-3 0,0 0 4 16,0 0-5-16,0 0 4 0,0 0-3 0,0 0-2 15,0 0-9-15,0 0-9 0,0 0-9 0,0 0-9 0,0 0-12 16,10-1-14-16,-10 1-15 0,0 0-17 0,0 0-11 16,0 0-18-16,0 0-21 0,0 0-9 0,0 0-32 15,0 0-153-15,0 0-366 0,0 0 162 0</inkml:trace>
  <inkml:trace contextRef="#ctx0" brushRef="#br1" timeOffset="-126707.92">13863 5049 42 0,'0'0'155'16,"0"0"-11"-16,0 0 1 0,0 0-12 0,0 0-4 16,0 0-6-16,0 0-2 0,9 13-5 0,-9-13-3 0,0 0-5 15,0 0-7-15,12 2 0 0,-12-2-5 0,7 5-2 16,-7-5-4-16,14 4-4 0,-6-2-3 0,-8-2-5 16,14 1 1-16,-5 3-6 0,-9-4-1 0,19 0 1 15,-10 3-6-15,3 0-4 0,-1-3-6 0,-1 4-4 16,3-4-2-16,-1 3-5 0,-12-3 1 0,20 2-9 15,-11 0-7-15,1 1-2 0,-10-3-5 0,17 1 3 16,-17-1-4-16,17 3-3 0,-11-1-3 0,-6-2-2 16,14 5-2-16,-14-5-3 0,13 0-6 0,-13 0-11 15,14 4-9-15,-14-4-16 0,12 2-15 0,-12-2-16 16,9 4-20-16,-9-4-25 0,0 0-23 0,0 0-33 16,11 3-56-16,-11-3-134 0,0 0-382 0,0 0 169 0</inkml:trace>
  <inkml:trace contextRef="#ctx0" brushRef="#br1" timeOffset="-127217.61">13881 4890 129 0,'0'0'164'15,"7"5"1"-15,-7-5-10 0,0 0-11 0,0 0-7 16,0 0-4-16,0 0-5 0,0 0-5 0,22-7-6 16,-22 7-1-16,0 0-8 0,14-4-3 0,-14 4-3 0,0 0-6 15,19 2-5-15,-19-2-4 0,14-2-5 0,-14 2-3 16,16-1-5-16,-16 1-5 0,15 1-3 15,-6 1-2-15,1 2-4 0,-10-4-3 0,20 1-5 0,-11 2 1 16,-9-3-5-16,19 3 0 0,-10-2-9 0,3-1 1 16,-2 4-5-16,-10-4-1 0,20 3-4 0,-20-3-2 15,18 4-3-15,-8 0-6 0,-10-4 1 0,20 0-5 16,-20 0 1-16,16 2-4 0,-7 0 3 0,-9-2-5 16,13 0 3-16,-13 0-2 0,0 0-1 0,11 2 1 0,-11-2 0 15,0 0 0-15,12 2-2 0,-12-2-1 16,0 0-1-16,0 0 2 0,0 0-4 0,0 0 2 15,0 0-2-15,0 0-1 0,0 0-1 0,12 2-2 0,-12-2 0 16,0 0-1-16,0 0-2 0,0 0-16 0,0 0-7 16,0 0-12-16,0 0-16 0,0 0-13 15,0 0-13-15,0 0-15 0,0 0-24 0,0 0-10 0,0 0-27 16,0 0-21-16,0 0-29 0,0 0-155 0,0 0-390 16,0 0 172-16</inkml:trace>
  <inkml:trace contextRef="#ctx0" brushRef="#br1" timeOffset="-214205.5">17703 4890 27 0,'0'0'137'16,"0"0"-9"-16,0 0-5 0,0 0-13 0,-7-6-2 0,7 6-5 16,0 0-12-16,0 0 1 0,0 0-16 15,0 0 1-15,0 0-6 0,0 0-7 0,0 0-6 0,0 0-7 16,0 0 0-16,0 0-7 0,0 0-3 16,0 0-1-16,0 0 1 0,0 0-2 0,0 0-2 0,0 0 4 15,0 0-4-15,0 0-1 0,0 0 3 0,0 0-2 16,0 0-3-16,-17 11 1 0,17-11-5 15,0 0 0-15,0 0 1 0,0 0-3 0,0 0 3 0,0 0-6 16,0 0-2-16,0 0 1 0,0 0-2 0,0 0 5 16,0 0-6-16,0 0 1 0,0 0 3 0,0 0 0 15,0 0-1-15,0 0 0 0,0 0 0 0,0 0-3 0,26 17 0 16,-26-17-2-16,12 3-3 0,-5-1 2 16,-7-2 0-16,15 4 0 0,-6-2-4 0,-9-2 2 15,15 6-1-15,-6-6 1 0,1 4-5 0,-10-4 3 16,20 1 0-16,-20-1 3 0,13 3-4 0,-4-3 0 15,-9 0 2-15,15 3-1 0,-15-3 3 0,12-1 2 0,-12 1-2 16,16 0 3-16,-16 0 0 0,0 0 0 0,0 0-1 16,15 0-1-16,-15 0-2 0,0 0-2 0,0 0 1 15,12 1-2-15,-12-1-1 0,0 0-4 0,0 0 2 16,0 0 0-16,0 0-1 0,0 0 0 0,0 0-2 16,0 0 1-16,0 0 3 0,0 0-3 0,0 0 3 15,0 0-1-15,0 0-3 0,0 0 0 0,0 0 4 16,0 0-8-16,0 0 4 0,-40-10-5 0,29 9 1 15,11 1 1-15,-21-1-3 0,8-1 2 0,13 2 2 0,-24 0-2 16,11-1-3-16,2-1 3 0,11 2 1 16,-24-2-3-16,15 4 2 0,9-2-2 0,-17-2-1 0,17 2 2 15,-18 0 1-15,18 0-2 0,-15 2-2 0,15-2-1 16,-8 3-1-16,8-3 3 0,0 0 0 0,0 0-3 16,0 0 1-16,0 0 0 0,-15-5 2 15,15 5-3-15,0 0 1 0,0 0-2 0,0 0 0 0,0 0 3 16,0 0-1-16,0 0 2 0,-9 7 3 0,9-7-4 15,0 0 2-15,0 0 1 0,0 0 3 0,0 0-2 16,0 0 2-16,0 0 2 0,32 12 3 0,-25-9 0 16,4-1-2-16,-11-2 1 0,19 3 1 0,-9-3-3 15,4 4 2-15,-2-2-1 0,1-1 3 0,2 1-3 16,-3 1 1-16,6-2-3 0,-9 3 4 0,7-1-1 16,-5-1 0-16,1-1 4 0,0 0 1 0,-12-1 1 0,16 3 3 15,-7-2 4-15,-9-1 1 0,13 0 7 0,-13 0 0 16,0 0 3-16,14 0 2 0,-14 0 7 0,0 0-2 15,0 0 3-15,13 2-3 0,-13-2-4 16,0 0-4-16,0 0 0 0,0 0-8 0,0 0-6 0,0 0 3 16,0 0-6-16,0 0-1 0,0 0-6 0,0 0-12 15,0 0-12-15,-30-19-11 0,21 17-15 0,-4 0-19 16,-2 2-24-16,15 0-33 0,-30 4-24 0,15-3-37 16,3 0-44-16,-1 6-249 0,1-3-512 0,12-4 227 15</inkml:trace>
</inkml:ink>
</file>

<file path=ppt/ink/ink496.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in"/>
          <inkml:channel name="T" type="integer" max="2.14748E9" units="dev"/>
        </inkml:traceFormat>
        <inkml:channelProperties>
          <inkml:channelProperty channel="X" name="resolution" value="393.73947" units="1/cm"/>
          <inkml:channelProperty channel="Y" name="resolution" value="393.73947" units="1/cm"/>
          <inkml:channelProperty channel="F" name="resolution" value="249.9771" units="1/in"/>
          <inkml:channelProperty channel="T" name="resolution" value="1" units="1/dev"/>
        </inkml:channelProperties>
      </inkml:inkSource>
      <inkml:timestamp xml:id="ts0" timeString="2023-08-21T10:10:40.385"/>
    </inkml:context>
    <inkml:brush xml:id="br0">
      <inkml:brushProperty name="width" value="0.04667" units="cm"/>
      <inkml:brushProperty name="height" value="0.04667" units="cm"/>
      <inkml:brushProperty name="color" value="#3165BB"/>
      <inkml:brushProperty name="fitToCurve" value="1"/>
    </inkml:brush>
  </inkml:definitions>
  <inkml:trace contextRef="#ctx0" brushRef="#br0">149 107 76 0,'0'0'118'16,"0"0"-14"-16,0 0-10 0,0 0-3 0,0 0 0 15,0 0-15-15,0 0 7 0,0 0-8 0,0 0-1 16,0 0-10-16,0 0 2 0,0 0-7 0,0 0-1 16,0 0-1-16,0 0-1 0,0 0-1 0,0 0 2 15,0 0-4-15,0 0-1 0,0 0-5 0,0 0 0 0,0 0 2 16,0 0 1-16,0 0-2 0,0 0 3 0,0 0-3 16,0 0 0-16,0 0-1 0,-42 8 1 15,35-2-1-15,-1-1-2 0,8-5-4 0,-13 12 2 0,6-4-2 16,1-3-2-16,6-5-5 0,-14 13 2 15,7-6-3-15,2 2 1 0,-1-1-4 0,2-1 4 0,-2 3-1 16,0-3-7-16,1 1-4 0,2 3 1 0,3-11-1 16,-6 15-3-16,5-6-1 0,1-9 1 0,-3 17 0 15,3-17 0-15,-2 16 0 0,2-16-1 0,5 16 0 16,-2-10-1-16,-3-6-1 0,4 10 0 0,-4-10 0 16,6 12-4-16,-3-8 1 0,-3-4-1 0,11 8 1 15,-11-8-2-15,7 4 1 0,-7-4-1 0,11 5 1 0,-11-5-1 16,12 3-2-16,-12-3 0 0,12 0 2 15,-12 0-3-15,17 0 0 0,-17 0-2 0,17 0-3 16,-7-5 0-16,1 3 2 0,2-1-3 0,-1 0 3 0,-2-5-3 16,5 2 2-16,-1 1-2 0,-1-2 3 0,1 0-1 15,-1-1-2-15,2 1 0 0,-2-1 1 0,4 0-3 16,-4 1 1-16,1-3-1 0,-1 3 1 0,-4 2-1 16,3-6 1-16,-3 3-1 0,1-1 1 0,-2 3 0 15,-2-1 0-15,0 0-2 0,0 0 1 0,0 0 1 16,-6 7-1-16,4-15 0 0,1 6 1 0,-5 9 0 15,4-12 0-15,-1 6 2 0,-3 6-2 0,2-13-1 16,-2 13 0-16,0-15 0 0,0 15 5 0,0 0-6 0,-2-15-1 16,2 15 3-16,-3-11-3 0,3 11 0 15,-4-10 4-15,4 10 3 0,-8-12-3 0,8 12-3 0,-7-6 0 16,7 6 3-16,-12-7 2 0,12 7-4 0,-14-7 2 16,14 7-4-16,-18-3 2 0,18 3 0 0,-20-3 0 15,6 3 3-15,2 0 5 0,12 0 2 0,-21 0 0 16,9 0 4-16,-2 2-3 0,0-2-1 0,-1 4 3 15,-1-1-2-15,7-3 2 0,-3 5 0 0,0-4 2 16,2 4 3-16,-1 1 0 0,2-1-5 0,-4 2 2 16,2 0-1-16,4 0 0 0,-2-1-3 0,1 0-1 15,-2 7-3-15,3-3 5 0,-1-1-5 0,2 0 1 16,0-2-2-16,0 1 1 0,3 1 2 0,3-9 1 16,-6 18-2-16,2-12 1 0,4-6-4 0,-2 19 0 15,2-9 4-15,0-10 0 0,0 18-1 0,0-18 0 0,2 18 0 16,-1-9 0-16,2 2 1 0,-3-11-2 0,2 13-1 15,-2-13 1-15,6 14-2 0,-5-6 2 0,-1-8-2 16,5 12 1-16,-5-12-5 0,7 13 4 0,-7-13 1 16,8 6 1-16,-2-3-3 0,-6-3 0 0,8 7 1 15,-8-7-2-15,17 2 0 0,-8-2 5 0,-9 0-2 16,19-1 0-16,-7-2-1 0,3 0-5 0,0-1 1 16,-2 1-4-16,4-3 5 0,-2-5 2 0,-2 7-3 15,5-3-2-15,-3-4 3 0,4-2-4 0,-5 6 1 16,4-5 7-16,-5 2-7 0,0 0 2 0,1-1-1 15,-4 0 2-15,2 0 1 0,0 2-4 0,-3-2-1 16,2 0 2-16,-5 4 3 0,1-6 0 0,2 4-4 0,-3 3 2 16,0-4 2-16,-6 10-4 0,10-16-1 0,-7 7 4 15,3-1-4-15,-6 10-1 0,6-11 3 0,-3 3 0 16,-3 8 0-16,9-10 2 0,-9 10-6 0,5-12 0 16,-5 12 4-16,4-11 0 0,-4 11 4 0,6-9-5 15,-6 9 0-15,6-11-3 0,-6 11 3 0,3-10 3 16,-3 10-3-16,6-8 3 0,-6 8-2 0,0 0 0 15,6-11-3-15,-6 11 7 0,0 0-4 0,0 0-2 16,4-9 1-16,-4 9 1 0,0 0-2 0,0 0 1 16,0 0 0-16,0 0 1 0,0 0-5 0,0 0 5 15,0 0-6-15,0 0 6 0,0 0-3 0,0 0-1 16,0 0 0-16,0 0-1 0,0 0 3 0,0 0 1 0,0 0 3 16,-19 32 4-16,12-18 1 0,-4-2 5 0,2 6 3 15,-3-3 7-15,0 6-2 0,-1 1 2 0,1 0 4 16,2-1 0-16,-1 2 3 0,2-2 0 0,-1-3-1 15,4 0-2-15,-2-1-4 0,1 1-5 0,1-4 6 16,0 0-4-16,3 0 0 0,1-1-4 0,2-3 2 16,0-10 0-16,-4 18-6 0,4-10 1 0,0-8 3 15,4 16-3-15,-1-9-3 0,-3-7 3 0,12 8-2 16,-3-3-1-16,-9-5 2 0,20 3-3 0,-4-1 0 16,-1-4-7-16,0 2-3 0,4 0-8 0,-1-3-20 15,2 3-16-15,-5-6-21 0,-1 1-17 0,4 3-23 16,-4-1-13-16,-2-1-21 0,-3 0-16 0,-9 4-28 15,18-8-15-15,-11 4-56 0,-7 4-173 0,7-10-464 0,-7 10 206 16</inkml:trace>
  <inkml:trace contextRef="#ctx0" brushRef="#br0" timeOffset="708.89">895 124 58 0,'0'0'173'0,"0"0"-5"0,0 0-21 15,-9 4 2-15,9-4-6 0,0 0-7 0,0 0-10 16,0 0-10-16,0 0-7 0,0 0-5 0,0 0-7 16,-12 2-2-16,12-2-10 0,0 0-1 0,0 0-10 15,0 0-4-15,0 0-5 0,0 0-5 0,0 0-6 16,0 0-7-16,0 0-1 0,0 0 3 0,0 0-1 15,0 0-6-15,0 0 6 0,0 0 0 0,39 5-1 16,-29-5-4-16,8-2-4 0,-3 0-1 0,3-1-4 0,3 3 1 16,-2-4 0-16,8 4-4 0,0 0-3 0,3-7-1 15,-1 3-5-15,1 2-1 0,-1-1-2 0,-3 1-3 16,1-2 0-16,-1 1 0 0,-1-1-4 0,-1-2 1 16,-5 5-5-16,-2-3 3 0,-2 1-4 0,-2 3 1 15,-1-2-2-15,-12 2 0 0,16-2-1 0,-16 2 6 16,14-2-5-16,-14 2 2 0,12 0-4 0,-12 0 4 15,0 0-4-15,0 0 2 0,13-4-2 0,-13 4-1 16,0 0-2-16,0 0 2 0,0 0 0 0,0 0-2 16,0 0 0-16,0 0-2 0,0 0-6 0,0 0-2 15,0 0-8-15,0 0-14 0,0 0-9 0,0 0-2 0,0 0-13 16,0 0-19-16,0 0-17 0,-28 13-18 16,28-13-19-16,-20 5-22 0,7 1-35 0,-3-5-167 15,-2 3-380-15,1-4 168 0</inkml:trace>
  <inkml:trace contextRef="#ctx0" brushRef="#br0" timeOffset="1169.38">974 314 128 0,'0'0'176'0,"0"0"-10"0,0 0-13 0,0 0 3 0,0 0-12 16,0 0-8-16,0 0-1 0,0 0-15 15,0 0-2-15,0 0-6 0,0 0-9 0,0 0-4 16,0 0-7-16,0 0-4 0,0 0-2 0,0 0-7 0,0 0-6 15,0 0 0-15,0 0 1 0,13 0-1 16,-13 0-2-16,0 0 0 0,23-1-3 0,-7-2-6 0,-1 6-1 16,4-6 1-16,7 0 0 0,-1 1-3 0,3 1-1 15,1-1-4-15,11-1-3 0,0 2 0 0,-8-3-1 16,-1 5-2-16,11-3-4 0,-11-2-6 0,-1 3-1 16,1-1-4-16,-6 2-8 0,1 0 1 0,-5 0 0 15,-6 0-2-15,-1-3-4 0,-2 6-4 0,-12-3-3 16,18 0-1-16,-18 0 2 0,14 0-5 0,-14 0-1 15,0 0-4-15,13 0-4 0,-13 0-2 0,0 0-13 16,0 0-15-16,0 0-12 0,0 0-15 0,3 7-13 0,-3-7-26 16,0 0-26-16,0 0-23 0,-22 12-39 0,11-7-49 15,11-5-195-15,-15 3-463 0,15-3 205 0</inkml:trace>
  <inkml:trace contextRef="#ctx0" brushRef="#br0" timeOffset="33769.69">1955-51 66 0,'0'0'163'0,"-6"-8"-10"0,6 8-12 0,0 0-10 16,0 0-9-16,0 0-11 0,0 0-9 0,0 0-7 15,0 0-9-15,0 0-11 0,0 0-6 0,0 0-4 16,0 0-15-16,0 0-5 0,0 0-3 0,0 0-5 15,0 0-5-15,0 0 2 0,0 0 3 0,0 0-1 16,0 0-8-16,0 0 2 0,0 0-2 0,0 0-1 0,6 38 4 16,-3-30-3-16,-3-8-3 0,3 17 2 0,-1-7-3 15,-2-10 0-15,6 22 2 0,-6-8 0 16,4-5-4-16,-4 2 1 0,2 3-4 0,-1 2 1 0,3-5-3 16,-1 4 1-16,0-1-4 0,-3-1 0 15,2 1-3-15,-2-3 1 0,1 0 1 0,1-2-4 16,-2-9 2-16,3 18 1 0,0-7-7 0,0-5 3 0,-3-6-2 15,1 17 2-15,-1-17-3 0,0 12 2 0,0-12 0 16,0 0-1-16,2 10 0 0,-2-10-1 0,0 0 1 16,4 10 1-16,-4-10 5 0,0 0 1 0,0 0 11 15,0 0 4-15,0 0 6 0,0 0-5 0,0 0 0 16,0 0-5-16,0 0-4 0,0 0-2 0,0 0-2 0,23-31 0 16,-13 24-2-16,1-9-5 0,-2 4-5 0,1-3-4 15,0 2-2-15,5-8 0 0,-1 3 0 16,-4 4-7-16,-2 3 0 0,-2 0 1 0,3 0 3 0,-2-3-2 15,-1 5 2-15,4-1-1 0,-5 0-1 0,4-2 4 16,-5 5-1-16,1 0 0 0,1-1 2 0,-6 8-1 16,7-12 1-16,-7 12 2 0,6-11-3 0,-6 11 1 15,8-7 4-15,-8 7-2 0,0 0 3 0,7-7-3 16,-7 7 0-16,0 0-4 0,0 0 4 0,8-8-4 16,-8 8 3-16,0 0-4 0,0 0 7 0,0 0-5 15,0 0-1-15,0 0 0 0,0 0 2 0,11 23-8 16,-11-23 11-16,2 12-3 0,1-2-1 0,0 0 4 15,-3-10 0-15,6 18-1 0,-6-7-3 0,1-4 4 16,2 7 1-16,0-4-2 0,2-2 2 0,-4 2 2 16,4 1-1-16,-5-11-2 0,3 14 0 0,0-6-1 0,-3-8 2 15,1 14-1-15,-1-14-2 0,2 10 2 0,2-3-4 16,-4-7 6-16,2 11-2 0,-2-11 1 0,0 0 3 16,1 9-7-16,-1-9-1 0,0 0 6 0,0 0-2 15,0 0 6-15,0 0-3 0,5 9-1 0,-5-9 7 16,0 0 9-16,0 0 7 0,0 0 5 0,0 0-5 15,0 0 0-15,0 0-2 0,0 0-3 0,0 0 0 16,0 0-5-16,18-24-3 0,-17 15 1 0,2 2-3 16,-3 7 0-16,10-14-2 0,-4 4 1 0,0 3-2 15,-1 0-2-15,4-6-1 0,-3 5-1 0,1-4-1 16,-1 2-1-16,-1 0-3 0,1 3 0 0,0-3 1 16,0 2-2-16,0 2 2 0,0-3-2 0,-6 9 1 15,8-10-2-15,-2 4 0 0,-6 6 3 0,8-10-3 16,-8 10-1-16,6-7 1 0,-6 7 0 0,0 0 2 15,6-8-7-15,-6 8 7 0,0 0-1 0,0 0-4 0,0 0 0 16,0 0 4-16,0 0 1 0,6-10 1 0,-6 10-4 16,0 0 3-16,0 0-3 0,0 0-1 0,0 0 1 15,0 0 3-15,0 0-4 0,0 0 3 0,16 13-2 16,-16-13 1-16,6 7 0 0,-6-7 1 0,5 15-4 16,-4-8 9-16,1 2 1 0,1 3 3 0,-2-1 0 15,4 0 2-15,-2 2-3 0,0 0 1 0,-2-2 0 16,5-2 2-16,-3 0-4 0,1 2 2 0,-1 0 0 15,0-1-1-15,0 1 0 0,0-1-1 0,-1 1 0 0,1-4-1 16,-3-7 0-16,3 18 0 0,-3-18-3 0,3 9 3 16,-3-9 0-16,4 11-5 0,-4-11-9 15,3 13-10-15,-3-13-8 0,5 7-7 0,-5-7-7 0,0 0-3 16,4 9-5-16,-4-9 1 0,0 0-4 0,9 3-2 16,-9-3-14-16,0 0-6 0,21-3 6 15,-21 3 4-15,18-9-4 0,-9 3 7 0,4-1-4 0,-1 4 16 16,2-6 7-16,-2 3-6 0,-3-1 12 0,1 4 4 15,-1-3 9-15,1 1 11 0,-2-1 10 0,-8 6 7 16,12-7 6-16,-12 7 4 0,10-6 2 0,-10 6 1 16,8-5 10-16,-8 5-3 0,0 0-1 0,12-4-4 15,-12 4-4-15,0 0 0 0,0 0-1 0,0 0-1 16,0 0 0-16,0 0-1 0,0 0 3 0,16 4 0 0,-16-4 5 16,0 0-5-16,0 0 2 0,10 5 3 15,-10-5 2-15,12 2 2 0,-12-2-1 0,0 0 8 16,15 7-2-16,-4-7-1 0,-11 0-2 0,15 0 0 0,-15 0 2 15,15-2-6-15,-4-3-1 0,1 3 0 16,-12 2-4-16,26-5-3 0,-13-1 0 0,-4 5 2 0,2-5-7 16,2-1 0-16,-6 2-1 0,7-1 3 0,-5 0-2 15,-2-1-1-15,2 0-2 0,0-1 2 0,-1 1 1 16,-2 2-3-16,0-5-1 0,0 2 1 0,0-5-1 16,-6 13 2-16,2-16 3 0,1 10 2 0,-3 6-1 15,2-14 2-15,-2 14-3 0,0 0 1 0,0-17-8 16,0 17 1-16,0 0-4 0,-10-12 1 0,10 12 2 15,-11-6-4-15,11 6-1 0,-16-2 3 0,16 2-3 16,-20 1-1-16,20-1-1 0,-21 7 1 0,12-4-1 16,-2-1 4-16,2 4-3 0,-3-1 2 0,0 4 0 0,4-4 4 15,-1 2-2-15,0 3 1 0,2 2-2 0,-1-4 1 16,1 0-2-16,1 2-4 0,2-2 7 0,-4 4-2 16,2-3 0-16,5 0 0 0,-1 0 0 0,2-9 4 15,-1 17-2-15,1-17 1 0,0 12-4 0,0-12 2 16,3 13 0-16,-3-13 6 0,7 11-3 0,-1-9 1 15,-6-2-1-15,15 8-2 0,-3-5 0 0,-2-2 1 16,1 2-1-16,-11-3 3 0,25-6-8 0,-13 6 0 16,1-4-1-16,2-1 1 0,2-1-4 0,-4-1-3 15,1 0 0-15,-1-3-4 0,1 0-6 0,-4-1 8 16,3 3 4-16,-1 0 5 0,-1-4-7 0,2 4 5 16,-4-2-3-16,2 1 3 0,-7 2-2 0,2 0 8 0,-6 7-5 15,12-13 3-15,-8 8 2 0,-4 5-2 16,8-8 0-16,-8 8 1 0,0 0-5 0,7-5 0 15,-7 5-1-15,0 0 0 0,0 0-1 0,0 0 2 0,0 0 3 16,0 0-3-16,0 0 2 0,20 7-1 0,-20-7 1 16,1 16 0-16,4-10 0 0,-5-6 1 0,1 14 1 15,4-7 1-15,-5-7-2 0,1 19 2 0,1-10-1 16,-1 0 2-16,5-1 2 0,-3 2-6 0,-3-10 3 16,3 16-2-16,3-10 3 0,-6-6-3 0,6 16-7 15,-6-16-11-15,6 8-3 0,-6-8-1 0,6 8-1 0,-6-8-6 16,0 0 6-16,10 4-7 0,-10-4-3 15,0 0-1-15,0 0 5 0,20-12-4 0,-20 12 1 16,12-9-5-16,-6 3-3 0,1-3 5 0,-1 2 5 16,1 0-1-16,4-3 1 0,-7 2 0 0,5 0 10 15,-1 1 4-15,-2-2 7 0,3-1 0 0,-3 5 14 16,1-2-1-16,1 0 7 0,-2-2 5 0,-6 9 4 0,12-11-4 16,-7 4 8-16,-5 7 6 0,9-10 2 0,-3 6-4 15,-6 4 5-15,8-7-5 0,-8 7-1 16,12-7-1-16,-12 7 5 0,12-4-7 0,-12 4 0 0,13-1 2 15,-13 1-2-15,14 0 3 0,-14 0-3 0,14 4-1 16,-2 0 5-16,-3 0-3 0,2 3 0 0,1-1 7 16,1 5 2-16,1-4 5 0,0 4 2 0,1-4 1 15,-1 4 1-15,2-1-4 0,1-2-6 0,1 4 1 16,-2-4-5-16,0 0-1 0,-1 5-5 0,3-5 1 16,-3 3-4-16,0-1 0 0,-2-3-4 0,-1-1-2 0,2 1-2 15,-4-3 3-15,-2 3-3 0,1-4-8 0,-9-3-10 16,12 6-8-16,-7-1-10 0,-5-5-7 0,8 5-5 15,-8-5-24-15,0 0-25 0,0 0-27 0,0 0-7 16,0 0-24-16,0 0-56 0,0 0-128 16,-6-37-355-16,1 27 158 0</inkml:trace>
  <inkml:trace contextRef="#ctx0" brushRef="#br0" timeOffset="34057.39">3854-56 30 0,'0'0'182'0,"0"0"-22"0,0 0-22 0,0 0 1 15,0 0-14-15,0 0-4 0,0 0-6 0,-26 22 1 0,19-12-4 16,-5 1-4-16,-2 0-2 0,1 1 0 0,-2 0-3 16,-4 6-7-16,4 3-7 0,-5-5-9 15,3-1-2-15,-3 3-7 0,5 0-6 0,3-5-7 0,-4 5-2 16,3-4-4-16,2 2-6 0,-4 1-4 0,3-4-6 15,3-4-1-15,-1 3-3 0,2-1-1 0,-4-1-5 16,4 1-1-16,2-4 0 0,0 2-12 0,0-3-20 16,6-6-11-16,-9 11-21 0,4-6-21 0,5-5-15 15,-4 8-19-15,4-8-12 0,0 0-34 0,-15 3-63 16,15-3-110-16,0 0-339 0,0 0 151 0</inkml:trace>
  <inkml:trace contextRef="#ctx0" brushRef="#br0" timeOffset="35747.33">4312-492 8 0,'0'0'142'15,"0"0"-17"-15,0 0-21 0,0 0 1 16,0 0-9-16,0 0-10 0,0 0-8 0,0 0-9 0,0 0 5 16,0 0-13-16,0 0-2 0,0 0 1 0,0 0-1 15,0 0-9-15,0 0 5 0,0 0 0 0,0 0 5 16,0 0-2-16,0 0-3 0,0 0-5 0,0 0 2 16,0 0-6-16,0 0 0 0,0 0-3 0,0 0-7 15,0 0 0-15,0 0-9 0,0 0 1 0,0 0-7 16,0 0-5-16,0 0 4 0,0 0 2 0,0 0 0 15,0 0 2-15,0 0-1 0,0 0 0 0,0 0 1 16,-20 23-7-16,20-23 6 0,-9 9-1 0,9-9-1 16,-12 8-4-16,12-8 2 0,-12 7-4 0,12-7 2 15,-9 6-2-15,9-6 0 0,-12 7-5 0,12-7-2 0,-9 7 2 16,9-7-5-16,-7 9 1 0,7-9 1 16,-9 5-1-16,9-5 0 0,0 0 0 0,-7 7-1 15,7-7 2-15,-6 7-2 0,6-7-2 0,0 0 3 0,-6 7-9 16,6-7 5-16,0 0 2 0,-3 10-2 0,3-10 3 15,0 0-3-15,0 0 3 0,0 0 0 0,0 0-3 16,0 15-1-16,0-15 5 0,0 0-5 0,0 0 0 16,9 10 1-16,-9-10-2 0,0 0 1 0,12 6 2 15,-12-6-2-15,10 8 0 0,-10-8 0 0,9 6-1 16,-9-6 3-16,7 8-2 0,-7-8 2 0,8 5-3 16,-8-5 2-16,12 7-3 0,-12-7 3 0,6 8-3 15,-6-8 0-15,0 0 5 0,7 8-8 0,-7-8 5 16,6 7-2-16,-6-7 1 0,6 4-2 0,-6-4-1 15,0 0 2-15,8 7 5 0,-8-7-7 0,6 6 5 16,-6-6-2-16,0 0 2 0,6 9-4 0,-6-9 3 0,6 6 3 16,-6-6-3-16,0 0-1 0,7 6-1 0,-7-6-1 15,0 0 2-15,7 7-2 0,-7-7 2 0,0 0 4 16,5 7-5-16,-5-7 4 0,4 7-2 0,-4-7 0 16,0 0-3-16,0 0 2 0,3 11-1 0,-3-11 2 15,0 0 2-15,0 0-3 0,2 13 2 0,-2-13-2 16,0 0 3-16,0 0-4 0,-6 16 5 0,6-16-5 15,0 0 0-15,-3 13 0 0,3-13 1 0,-9 11 4 16,3-4-3-16,6-7 8 0,-7 10-4 0,1-4 1 16,6-6 2-16,-11 11 1 0,7-4-2 0,4-7 0 15,-15 13 3-15,7-8 0 0,2 0 5 0,6-5-5 16,-12 9 1-16,6-2-2 0,6-7-1 0,-7 10-1 16,7-10-2-16,-9 11-4 0,3-8 6 0,6-3-2 0,0 0 0 15,-7 8 0-15,7-8 0 0,-6 7-1 16,6-7 0-16,0 0 0 0,0 0-1 0,-9 7-3 0,9-7-1 15,0 0 1-15,0 0 3 0,0 0-1 0,-3 9 1 16,3-9-9-16,0 0 9 0,0 0 1 0,0 0-5 16,0 0 8-16,0 0-5 0,0 0-4 0,-2 11 6 15,2-11-10-15,0 0 13 0,0 0-5 0,0 0 1 16,14 7-3-16,-14-7 3 0,9 4 0 0,-9-4-1 16,13 4-1-16,-13-4 3 0,10 6-4 0,-10-6-1 0,8 3 2 15,-8-3-5-15,9 6 3 0,-9-6 2 0,10 5 0 16,-10-5-1-16,9 4-2 0,-9-4 2 15,11 7-2-15,-11-7-1 0,7 8-2 0,-7-8 2 0,3 9 5 16,-3-9-4-16,5 7-2 0,-5-7 6 16,3 9 1-16,-3-9-3 0,0 15 1 0,0-15-2 15,0 11-1-15,0-11 2 0,3 11-2 0,-3-11 4 0,0 0-4 16,0 18 2-16,0-18 0 0,-3 18 5 0,3-18-2 16,0 15 1-16,0-4-1 0,-2-1 4 0,2-10 3 15,-3 21 0-15,-1-7 2 0,4-3-2 0,-5 1 1 16,4 3 0-16,-1-1-1 0,1 0 0 0,1-1-4 15,-3 2 2-15,3-15 3 0,-2 21-2 0,4-6-3 0,-2-4-1 16,0-2 0-16,0-9 1 0,0 19 0 16,3-10-2-16,-3-9 1 0,1 17-1 0,1-10-2 15,-2-7 1-15,1 12-1 0,-1-12 3 0,0 0-2 0,5 9 2 16,-5-9 1-16,0 0-3 0,0 0 1 0,0 0 1 16,0 0 0-16,0 12-1 0,0-12 2 0,0 0 2 15,0 0-3-15,7 5-11 0,-7-5-13 0,0 0-22 16,0 0-34-16,0 0-34 0,0 0-28 0,19-14-25 15,-11 8-214-15,4-5-405 0,1 2 180 0</inkml:trace>
  <inkml:trace contextRef="#ctx0" brushRef="#br0" timeOffset="36374.85">4720-266 138 0,'0'0'176'0,"0"0"-4"0,-4-10-11 0,4 10-14 15,0 0-7-15,0 0-15 0,0 0-6 0,0 0-9 16,0 0-13-16,0 0-10 0,0 0-7 0,0 0-11 16,0 0-9-16,0 0-8 0,0 0-2 0,0 0-3 0,0 0 3 15,0 0-5-15,-8 29-3 0,7-18-1 0,1-11-1 16,-5 18 1-16,4-4 10 0,1-1-2 0,-3 1 0 16,3 3-2-16,-2 1-1 0,4-4 4 0,1 2 4 15,-3 0-2-15,3 1-3 0,-3 1-2 0,4 0-6 16,1-2-1-16,-2-1-1 0,1 2-3 0,-1-3 2 15,2 3-6-15,-2-6-3 0,0-2-1 0,3 6-6 16,-5-6 1-16,2-1-2 0,-3-8-4 0,4 18 1 16,-2-11-1-16,-2-7 0 0,4 16-6 0,-2-8 0 0,-2-8-1 15,1 11 0-15,-1-11 1 0,5 7 0 16,-5-7-4-16,0 0-4 0,0 18-3 0,0-18-9 16,0 0-9-16,0 0-4 0,-2 13-6 0,2-13-12 0,0 0-9 15,0 0-2-15,-6 7-12 0,6-7-8 0,0 0-11 16,0 0-13-16,0 0-16 0,0 0-17 15,0 0-19-15,0 0-58 0,0 0-121 0,0 0-354 0,6-33 157 16</inkml:trace>
  <inkml:trace contextRef="#ctx0" brushRef="#br0" timeOffset="36930.38">5102-212 100 0,'0'0'139'0,"0"0"-7"0,0 0-14 0,-15 7 1 0,15-7-9 16,-7 5-6-16,7-5-6 0,-12 7 1 0,4-2-8 15,1-1 2-15,-4 0-10 0,4 3-1 0,-7-1-6 16,5 0-6-16,-2 5-2 0,2-4-3 0,-3 1-1 15,0-1-3-15,0 2-8 0,1-2-4 0,-1 1-2 16,5-1-1-16,-5 2-9 0,3 0 0 0,-6 2-8 16,6-1 0-16,0 0 1 0,3-3-11 0,-1 2 8 15,-2-1-3-15,1-1-8 0,2 0 3 0,2 2-2 16,-2-1-2-16,0 1-6 0,6-9 5 0,-7 14-3 16,2-8-1-16,5-6-1 0,-6 14-3 0,6-14 0 15,-6 12 1-15,6-12 3 0,-1 12-2 0,1-12 1 0,-2 13-2 16,2-13 0-16,0 0 1 0,-3 11 0 15,3-11 2-15,6 11 2 0,-6-11 2 0,11 9 3 0,-11-9 9 16,10 8 2-16,-1-5 4 0,-9-3-3 0,16 4 1 16,-5-3-4-16,-1 2 1 0,7-3 1 15,-2 3 2-15,0 1 0 0,1-3-3 0,0-1-1 0,2 3 2 16,2-3-5-16,-1 3-1 0,0-3 2 0,1 0-7 16,1 2 1-16,-2 0-3 0,-4-2 0 0,3 0-2 15,-3 0 1-15,-2 0-3 0,-1 3 1 0,-12-3-4 16,17 2 0-16,-17-2 1 0,16 0-3 0,-16 0 0 15,0 0 1-15,13 0-7 0,-13 0-2 0,0 0-10 16,0 0-7-16,0 0-14 0,8 2-13 0,-8-2-18 16,0 0-7-16,0 0-11 0,0 0-8 0,0 0-12 15,0 0-16-15,0 0-9 0,0 0-14 0,-37 0-33 0,37 0-153 16,0 0-355-16,0 0 157 0</inkml:trace>
  <inkml:trace contextRef="#ctx0" brushRef="#br0" timeOffset="37770.23">5789-273 101 0,'6'-8'183'0,"-6"8"-7"0,0 0-25 0,0 0 0 0,0 0-8 15,0 0-7-15,0 0-11 0,0 0-12 0,0 0-10 16,0 0-12-16,0 0-5 0,0 0-8 0,-19-15-2 16,19 15-5-16,-13-1-6 0,13 1-5 0,-18 1-4 15,18-1-3-15,-24 1-2 0,9 3-9 0,0-1 3 16,2 4-8-16,-4-4-5 0,7 0-6 0,-4 1 3 16,2 2 2-16,3-1-8 0,-2 2-4 0,2-1 4 15,-2 1-6-15,2-2 2 0,2 1-4 0,-2 0-2 16,1-1-1-16,2 2-1 0,-1 1 1 0,7-8-6 15,-9 11 3-15,6-4-3 0,3-7 0 0,-7 11-1 16,7-11 5-16,-3 11-5 0,3-11 1 0,0 0-2 16,-3 14 0-16,3-14 4 0,4 11-5 0,-4-11 2 15,5 8-1-15,-5-8 0 0,7 7 0 0,-7-7-1 16,9 8-7-16,-9-8 4 0,12 7 6 0,-5-3 0 16,1 0 0-16,-8-4-5 0,16 4 1 0,-8-2 3 0,-8-2-3 15,19 6 0-15,-12-4 1 0,-7-2-3 0,17 5 1 16,-7-3 1-16,-2 1 0 0,-8-3 1 0,15 3 1 15,-15-3-4-15,13 1 1 0,-13-1 0 0,17 4-2 16,-12 1 1-16,-5-5 1 0,11 5-2 0,-11-5-2 16,12 4 4-16,-12-4-5 0,10 6 4 0,-10-6-2 15,5 7 2-15,-5-7-1 0,6 9 1 0,-6-9 2 0,10 8-6 16,-7-1 7-16,-3-7-5 0,3 9 4 16,-3-9-4-16,5 9 2 0,-1-2 0 0,-4-7-5 0,0 0 6 15,0 17 1-15,2-10-2 0,-2-7 1 0,0 0 1 16,-2 17-2-16,2-17-2 0,-1 13 4 0,1-13-1 15,-5 10 4-15,5-10 0 0,-9 10 2 0,3-7-1 16,6-3-1-16,-10 6 3 0,1-4-2 0,9-2 1 16,-24 5 1-16,15-1-3 0,-3-4 2 0,-1 1-3 15,-1 0-1-15,14-1 3 0,-25 0-1 0,11-1-1 16,14 1 0-16,-20 0 0 0,20 0 3 0,-17-1-3 16,17 1-1-16,-16-4-2 0,16 4 3 0,-15-3-4 15,15 3-4-15,-14-3-3 0,14 3-5 0,-11-4-8 16,11 4-7-16,0 0-10 0,0 0-7 0,-15-3-7 15,15 3-10-15,0 0-6 0,0 0-16 0,-14-3-15 0,14 3-10 16,0 0-29-16,0 0-58 0,0 0-100 16,-4-10-319-16,4 10 140 0</inkml:trace>
  <inkml:trace contextRef="#ctx0" brushRef="#br0" timeOffset="38288.96">6173-421 115 0,'0'0'176'0,"0"0"-8"0,0 0-11 15,0 0-16-15,0 0-14 0,0 0-12 16,0 0-10-16,0 0-14 0,0 0-11 0,0 0 2 0,0 0-3 15,0 0-1-15,0 0-2 0,-23 18-5 0,19-10-8 16,-5 2-2-16,2-1-2 0,-2 6-1 0,-2-3-2 16,-4 3-1-16,6 6-5 0,3-4 1 0,-4 4-5 15,2 0-2-15,2-3 0 0,0 7-3 0,2-2-3 16,1-5-2-16,3 6 0 0,0-1 6 0,3 1 2 16,0 2-1-16,3-1-4 0,3 0-1 0,0-1 0 0,1 0 2 15,1-3-1-15,2 0 1 0,-1-4-4 16,-1-3 3-16,0-1-5 0,1 2-8 0,-3-4 4 15,3 1-4-15,-4-1-3 0,2-2-1 0,-5-2-6 0,1 1-5 16,0-1-21-16,0-1-21 0,-6-6-33 0,7 10-29 16,-7-10-26-16,4 8-37 0,-4-8-61 0,0 0-173 15,0 0-421-15,0 0 186 0</inkml:trace>
  <inkml:trace contextRef="#ctx0" brushRef="#br0" timeOffset="44155.28">6476-181 34 0,'0'0'179'0,"0"0"-8"0,0 0-23 0,0 0-5 16,0 0-16-16,0 0-11 0,0 0-3 0,0 0-10 15,0 0-10-15,0 0-6 0,0 0-13 0,0 0 3 0,0 0-8 16,0 0-2-16,0 0-2 0,0 0-4 0,-5-17-17 16,5 17 7-16,0 0-2 0,0 0-5 15,0 0 0-15,0 0-11 0,0 0-11 0,0 0 5 0,0 0-2 16,0 0-6-16,16-17 3 0,-16 17-4 0,17-4-1 16,-10 1-3-16,-7 3-2 0,23-7 1 0,-11 7 2 15,0-4-9-15,4 2 5 0,2 1-3 0,-3-3 0 16,3 4-5-16,-3-2 4 0,-1 2-2 0,-2 0 1 15,-12 0-3-15,20 2-4 0,-20-2 3 0,19 0 1 16,-11 0-2-16,-8 0 0 0,13 4 2 0,-13-4-4 16,11 2 0-16,-11-2-1 0,8 5-1 0,-8-5 0 15,6 7-1-15,-6-7-2 0,6 10 4 0,-6-10 0 0,0 0-11 16,-1 14 14-16,1-14-1 0,-9 13 5 0,9-13-1 16,-9 15 5-16,3-8-1 0,-1-1-1 15,-1 1 0-15,1 0 2 0,-4 1-4 0,2 2 4 0,2-6-1 16,-2 3 2-16,1-1-3 0,1-2-3 0,1 3 1 15,6-7 0-15,-12 13 1 0,8-10-3 0,4-3-1 16,-9 8 4-16,9-8-3 0,-8 5 0 0,8-5-1 16,0 0-1-16,0 0 1 0,-9 10-2 0,9-10 1 15,0 0 1-15,0 0-1 0,-3 8 4 0,3-8-3 16,0 0 0-16,0 0-2 0,0 0 1 0,0 0-2 16,0 0 3-16,0 0-1 0,17 9-3 0,-17-9 5 15,9 4-3-15,-9-4 1 0,0 0 0 0,19 3-2 0,-19-3 3 16,15 2-2-16,-15-2 1 0,18 1-3 15,-18-1 3-15,18-1 0 0,-11 2 0 0,-7-1-3 16,17 0 2-16,-17 0 1 0,16 0-2 0,-16 0-1 0,16 1 1 16,-16-1-1-16,11 3 4 0,-11-3-2 0,0 0 1 15,13 3-1-15,-13-3-4 0,0 0 1 16,12 4 0-16,-12-4-2 0,0 0 3 0,9 7-1 0,-9-7 0 16,0 0 0-16,5 11 3 0,-5-11 0 0,1 9-2 15,-1-9-1-15,0 12 0 0,0-12 3 0,-1 13 2 16,1-13 0-16,-8 15 0 0,8-15-1 0,-4 15 0 15,-2-6-3-15,0-3 6 0,0 1 2 0,6-7 2 16,-11 14-1-16,2-9 6 0,0 0-2 0,0 0 2 16,-1 1-2-16,0 2-1 0,-2-5 5 0,1 1 0 15,-2 0-1-15,-1 3 2 0,-1-1 1 0,2-2 0 16,-3 1-4-16,2-3 2 0,5 1-4 0,-3-2 4 16,-3 1-1-16,2-2-1 0,1 1 0 0,12-1-2 0,-21 3-1 15,21-3-2-15,-18 1-1 0,18-1 3 16,0 0-6-16,-15 0 2 0,15 0-1 0,-12 0-3 15,12 0-9-15,0 0-11 0,0 0-16 0,-13-4-17 0,13 4-11 16,0 0-19-16,0 0-18 0,-7-8-24 0,7 8-34 16,0 0-185-16,0 0-370 0,6-19 164 0</inkml:trace>
  <inkml:trace contextRef="#ctx0" brushRef="#br0" timeOffset="49509.29">7227-192 91 0,'0'0'146'0,"-10"7"-10"0,10-7-11 16,0 0-1-16,-6 8-14 0,6-8-3 0,-6 8-16 16,6-8-2-16,-9 7-8 0,9-7-2 0,-8 5-3 0,8-5-8 15,-7 8-9-15,7-8-2 0,-9 10-6 16,9-10-3-16,-7 8-8 0,7-8-2 0,-6 8-4 15,6-8-4-15,0 0-1 0,-3 9-1 0,3-9-3 0,0 0-4 16,0 0-2-16,0 0-3 0,0 0 2 0,6 15 1 16,-6-15-3-16,0 0 2 0,10 9 1 15,-10-9 3-15,9 4-1 0,-9-4-6 0,15 3 2 0,-6-1 1 16,3 0-3-16,-12-2 2 0,24 3 2 0,-9-1 2 16,-1-1-2-16,3 0-2 0,-2 3-1 0,-2-4-2 0,-1 3 2 15,-1-3-6-15,-11 0 1 0,19 3 0 0,-9-2-4 16,-1 2 1-16,-9-3-5 0,17 4 2 15,-10-2 1-15,-7-2-3 0,9 5-1 0,-9-5 4 16,11 5-5-16,-11-5-1 0,4 8-1 0,-4-8 4 0,10 7-1 16,-10-7-4-16,2 8 3 0,-2-8-1 15,6 9 7-15,-6-9-7 0,4 10-3 0,-4-10 6 0,2 12 0 16,-2-12-4-16,3 13 1 0,-3-13 0 16,-3 15 2-16,3-15-3 0,0 13 1 0,0-13-2 0,-5 11-2 15,5-11 4-15,-4 14 0 0,-1-7 3 0,5-7 0 16,-7 13 0-16,0-7 0 0,2-1 2 0,5-5 5 15,-15 9 5-15,11-7 5 0,4-2 0 0,-17 10-2 16,7-7 4-16,10-3 3 0,-18 2-6 0,9 0 7 16,9-2 2-16,-21 1-3 0,11-1-3 0,10 0 0 15,-20 2 0-15,20-2 4 0,-15-2-5 0,15 2-1 16,-13 2-1-16,13-2-2 0,0 0-2 0,-13-3 3 0,13 3-2 16,0 0-6-16,-14-3 0 0,14 3 0 0,0 0-10 15,-9-5-10-15,9 5-11 0,0 0-12 0,0 0-13 16,-9-10-10-16,9 10-10 0,0 0-18 0,-3-8-11 15,3 8-25-15,0 0-21 0,0 0-49 0,0 0-121 16,14-19-338-16,-11 12 150 0</inkml:trace>
  <inkml:trace contextRef="#ctx0" brushRef="#br0" timeOffset="48887.03">7247-249 180 0,'0'0'177'0,"0"0"-10"0,0 0-16 15,0 0-7-15,0 0-8 0,0 0-4 0,0 0-11 16,0 0-7-16,41-4-15 0,-41 4-7 0,0 0-12 15,17 3-6-15,-17-3-5 0,16 0-6 0,-16 0-13 16,14 0-4-16,-14 0 0 0,13 1-11 0,-13-1-10 16,15 3 6-16,-15-3-2 0,16 0-1 0,-16 0-5 15,17 3 1-15,-10 0-9 0,-7-3 2 16,18 4-3-16,-18-4 2 0,18 1-4 0,-11 0-1 0,2 0 0 16,-9-1-8-16,18 4-3 0,-9-4-9 0,-9 0-5 0,24 0-3 15,-14 0-16-15,2 0 0 0,-12 0-6 16,20 0-9-16,-20 0-3 0,19 0-3 0,-19 0-3 15,9 0 1-15,-9 0-18 0,0 0-1 0,12-5-17 0,-12 5-20 16,0 0-134-16,0 0-265 0,0 0 117 0</inkml:trace>
  <inkml:trace contextRef="#ctx0" brushRef="#br0" timeOffset="53510.75">7719 98 54 0,'0'0'150'0,"0"0"-14"0,8-5-15 16,-8 5-3-16,0 0-3 0,0 0-8 0,0 0-5 15,0 0-1-15,0 0 1 0,0 0-4 0,0 0-6 16,0 0-3-16,0 0-2 0,0 0-12 0,0 0-5 15,0 0-4-15,0 0-10 0,0 0-2 0,0 0-9 16,0 0-4-16,0 0 0 0,0 0-10 0,0 0 0 16,0 0 2-16,0 0 5 0,0 0 2 0,-20 27 1 15,14-17-5-15,2-3-4 0,-4 4-2 0,1 1-4 0,0 0-1 16,-1 0-4-16,4-3-1 0,-4 5-3 0,2-6 1 16,2 1 2-16,-2 2-6 0,-2 0 0 15,2-3-3-15,3 1 4 0,3-9-7 0,-13 14-3 0,11-4-16 16,2-10-9-16,-4 13-13 0,1-7-10 15,3-6-14-15,-7 13-18 0,7-13-21 0,-6 11-21 16,6-11-38-16,-6 7-152 0,6-7-332 0,0 0 147 0</inkml:trace>
  <inkml:trace contextRef="#ctx0" brushRef="#br0" timeOffset="54613.6">8044-110 92 0,'0'0'187'0,"0"0"-8"15,0 0-10-15,0 0-10 0,0 0-6 16,0 0-9-16,0 0-5 0,0 0-8 0,0 0-12 16,0 0-10-16,0 0-10 0,0 0-9 0,0 0-12 0,0 0-6 15,0 0-6-15,0 0-8 0,0 0-5 0,9-29-5 16,-9 29-5-16,8-10-7 0,-8 10-4 0,15-7 0 16,-8 2-5-16,2-1-4 0,5 4 1 0,-2-3-4 15,1-1-2-15,3 2-1 0,1 1-1 0,-1-1-5 16,-4 1-2-16,4-1 1 0,1-1 0 0,-4 4-6 15,1-4 2-15,-2 5-1 0,1-2-1 0,1 1 3 16,-14 1-3-16,19-3-4 0,-12 2 5 0,-7 1-4 16,15 0 1-16,-15 0-2 0,14 1 0 0,-14-1-4 15,0 0 3-15,12 4-2 0,-12-4 0 0,7 6 0 16,-7-6-2-16,0 0 2 0,3 12-3 0,-3-12 6 16,3 8-2-16,-3-8-2 0,0 0 3 0,-6 16 0 0,6-16-3 15,0 13-5-15,0-13 8 0,-7 13 1 16,5-5-1-16,2-8-1 0,-10 14 4 0,7-7-2 0,-3 0 0 15,6-7 3-15,-8 17 0 0,1-11 5 0,-2 2-3 16,6 0 1-16,-9-2-1 0,5-1-1 0,-1 2-1 16,2-1 2-16,-3-3-1 0,9-3-2 0,-10 10-3 15,4-6 5-15,6-4 2 0,-14 7 1 0,14-7-5 16,-12 7-3-16,12-7 5 0,-7 1 1 0,7-1-2 16,-11 6 2-16,11-6-1 0,0 0 3 0,-8 4-4 0,8-4-3 15,0 0 3-15,0 0 0 0,0 0 0 0,0 0-3 16,0 0 4-16,-9 3-3 0,9-3 1 0,0 0-7 15,0 0 5-15,0 0 2 0,0 0-2 16,0 0 1-16,0 0 0 0,38-2-2 0,-38 2 4 16,14-1-6-16,-14 1 7 0,0 0-8 0,19 0 7 0,-19 0-4 15,12 0-1-15,-12 0 2 0,17 0 2 0,-17 0-3 16,11 1 0-16,-11-1 1 0,11 1 0 0,-11-1 0 16,0 0-1-16,16 1-1 0,-16-1 1 0,0 0 2 15,12 3-6-15,-12-3 2 0,0 0 2 0,11 4-1 16,-11-4-1-16,0 0 1 0,7 4 2 0,-7-4-2 15,0 0 1-15,0 0-2 0,12 4 4 0,-12-4 1 16,0 0-1-16,6 6-2 0,-6-6-2 0,7 7 0 16,-7-7 3-16,6 7-1 0,-6-7-6 0,6 6 4 0,-6-6 5 15,0 0-3-15,8 11-1 0,-8-11 2 0,0 8 0 16,0-8-2-16,6 10-1 0,-6-10 1 0,0 11 4 16,0-11-4-16,-3 13 2 0,3-13-1 0,0 0 2 15,-3 18-2-15,3-18 1 0,-8 16 1 0,7-8 1 16,-4 0-7-16,5-8 7 0,-8 17 1 0,2-10 0 15,1 0-1-15,-1 3 2 0,6-10-2 0,-10 13 3 16,1-8-2-16,4 1 2 0,5-6-3 0,-19 7 2 16,10-2 3-16,1-3-3 0,8-2 1 0,-20 4-6 0,20-4 6 15,-23 0-2-15,7 0 1 0,1 0-1 16,15 0-1-16,-20-4 0 0,20 4 1 0,-17-1-7 16,17 1-6-16,-14-6-6 0,14 6-1 0,-10-6-20 0,10 6-8 15,-12-11-8-15,12 11-18 0,-2-7-17 16,2 7-7-16,0 0-30 0,2-18-49 0,-2 18-136 15,6-15-336-15,-3 10 150 0</inkml:trace>
  <inkml:trace contextRef="#ctx0" brushRef="#br0" timeOffset="55881.17">8559-460 81 0,'0'0'144'0,"0"0"-3"0,0 0-17 0,0 0-9 16,0 0-6-16,0 0-4 0,0 0-4 0,0 0-8 0,0 0-2 15,0 0-4-15,0 0-6 0,0 0-5 16,0 0-5-16,0 0-4 0,0 0-10 0,0 0-5 0,0 0-7 15,0 0-4-15,0 0-7 0,0 0-3 0,0 0-2 16,0 0-5-16,0 0-4 0,0 0 2 0,0 0-3 16,0 0-2-16,0 0-3 0,0 0 2 0,0 0-2 15,0 0 2-15,10 32-2 0,-10-32 0 0,9 13 1 16,-6-6-2-16,5 0 3 0,-2-1 5 0,0 3 0 16,1-3 1-16,2 1-1 0,-1-3 1 0,4 6 4 15,1-4 2-15,0-1-1 0,-4 1-3 0,5 2-5 16,-5-2 0-16,1-1 1 0,1 1-2 0,1-1-7 15,-5 0 0-15,2 2 0 0,-9-7-2 0,13 8 3 0,-4-5-2 16,-3 2-3-16,-1 1-3 0,-5-6 4 0,12 7-5 16,-12-7-3-16,7 13 0 0,-7-13 5 15,6 9-3-15,-3-3-1 0,-3-6 0 0,3 10 3 0,-3-10-2 16,5 14-2-16,-5-14 3 0,2 11-1 0,-2-11-1 16,0 14 0-16,0-14 0 0,0 9 7 0,0-9-4 15,0 15 2-15,0-15 2 0,3 9-3 0,-3-9 2 16,3 12-3-16,-3-12 1 0,3 14 0 0,-3-14-3 15,0 12 7-15,0-12-1 0,0 15-2 0,0-15 1 0,0 11-1 16,0-11 0-16,0 14-3 0,0-14 3 16,-3 15 1-16,3-15 2 0,-3 14 3 0,0-4 7 15,1-3-2-15,2-7 3 0,-6 18-1 0,1-9-5 0,5 0 2 16,-6 3 2-16,0-4 0 0,3 2-1 0,-1 1 0 16,-5 2 0-16,1-4-4 0,2 1 0 0,-1 0 3 15,1 1 1-15,0-1 4 0,-2-2-4 0,5 0 0 16,-2 0 1-16,-1 3 4 0,0-4-4 0,6-7 3 15,-11 15-4-15,7-10-1 0,4-5-2 16,-6 10-1-16,6-10 1 0,-6 9 2 0,6-9-3 0,-3 7 2 16,3-7 0-16,0 0 0 0,0 0 1 0,-6 9 1 15,6-9 0-15,0 0 0 0,0 0-1 0,0 0-2 16,0 0-2-16,-5 8 2 0,5-8-1 0,0 0-1 16,0 0 0-16,0 0-1 0,0 0-1 0,0 0 3 15,0 0-4-15,0 0 1 0,0 0-4 0,0 0-3 16,0 0-17-16,0 0-23 0,0 0-19 0,0 0-26 0,0 0-33 15,0 0-39-15,0 0-41 0,0 0-246 16,0 0-476-16,-28-11 210 0</inkml:trace>
  <inkml:trace contextRef="#ctx0" brushRef="#br0" timeOffset="57567.11">9194-8 124 0,'0'0'208'0,"0"0"-11"0,0 0-15 15,0 0-12-15,0 0-15 0,0 0-14 0,0 0-12 16,0 0-19-16,0 0-5 0,0 0-5 0,0 0-2 15,0 0-4-15,6 9 0 0,-6-9-4 0,0 13-4 16,0-13-8-16,0 18-6 0,-1-7-4 0,1 2-4 16,-2 3-8-16,-1-1-5 0,3 1-6 0,-6 1 0 15,-1 1-24-15,1 5-27 0,-3 0-21 0,-4-3-29 16,2 4-36-16,-5 0-48 0,-2-3-60 0,-3 0-144 16,-4-4-373-16,-8 6 166 0</inkml:trace>
  <inkml:trace contextRef="#ctx0" brushRef="#br0" timeOffset="67288.27">9603-254 135 0,'0'0'185'0,"-6"-6"-9"0,6 6-10 15,0 0-4-15,0 0-12 0,-7-13-11 0,7 13-6 0,0 0-13 16,0 0 0-16,-6-7-9 0,6 7-8 0,0 0-6 16,0 0-2-16,0 0-3 0,0-12-4 15,0 12-10-15,0 0-1 0,0 0-3 0,0 0-7 0,0 0-5 16,0 0-2-16,0 0-13 0,0 0-3 0,0 0-8 16,0 0-4-16,0 0-7 0,0 0-1 0,0 0-6 15,0 0-2-15,0 0-2 0,0 0 2 0,0 0-5 16,-3 34 0-16,3-19-2 0,3-1 2 0,-3 4-4 15,0 0 0-15,3-2-1 0,-3 1 1 0,0 1 3 16,6 3 1-16,-2-3-3 0,-4-1 3 0,0 1 0 16,3-2 0-16,0 2-3 0,0-3 0 0,0 2 2 15,0-3-2-15,1 3 0 0,-1-4-1 0,-3 1 1 16,6-3-1-16,-6-1 0 0,3 0-2 0,-3-10 2 0,2 17-4 16,-2-8 5-16,0-9-2 0,6 14-3 15,-6-14 0-15,3 13 1 0,-3-13 3 0,3 11-2 0,-3-11-4 16,3 9 1-16,-3-9 6 0,0 0-5 0,0 12-6 15,0-12-13-15,0 0-8 0,0 0-10 0,0 0-11 16,0 0-17-16,0 0-16 0,0 0-20 0,0 0-22 16,0 0-20-16,0 0-36 0,0 0-197 0,0 0-402 15,0 0 178-15</inkml:trace>
  <inkml:trace contextRef="#ctx0" brushRef="#br0" timeOffset="67929.45">9976-194 108 0,'0'0'147'16,"0"0"-11"-16,9-6-18 0,-9 6-9 0,0 0-8 15,0 0-11-15,0 0-4 0,0 0-6 0,0 0-8 16,0 0-8-16,0 0 2 0,0 0 2 0,0 0 4 16,0 0-1-16,0 0-4 0,0 0 0 0,0 0-2 15,-23 27-5-15,14-21-4 0,2-1-1 0,-2 1-4 16,2 1 0-16,-5 0-4 0,4 0-4 0,-4 3 1 16,-1-4-5-16,4 5 2 0,-5-3-3 0,1 2-7 15,1-1 0-15,-1-1-6 0,2 3 4 0,2-3-7 0,-4 3-3 16,2-2 2-16,2-2-3 0,-1 3 2 15,1-1-8-15,0-2 0 0,2 1 3 0,1 1-1 16,-2-3-1-16,2 2-3 0,0-2-1 0,6-6-1 0,-13 13-1 16,10-6 0-16,-3 1 0 0,6-8-3 0,-8 10 0 15,8-10 0-15,-5 11-2 0,5-11 2 0,-11 8-1 16,11-8 1-16,-3 10-2 0,3-10 1 0,-6 6 1 16,6-6-2-16,0 0 0 0,0 0-1 0,-3 10 1 15,3-10 1-15,0 0-3 0,0 0-3 0,0 0 8 16,0 0-5-16,0 0 6 0,-3 11-3 0,3-11 7 15,0 0-8-15,0 0 8 0,15 8 4 0,-15-8 1 16,14 4 2-16,-6-2-2 0,-8-2-1 0,20 5 2 0,-10-3-4 16,7 2 2-16,-4 1-7 0,-1-3 5 0,1 2-8 15,-2-2 4-15,1 2-1 0,-2-3 2 16,7 2-4-16,-8 1 0 0,7 2-1 0,-7-2-1 0,-2-1-3 16,2 1 3-16,2-1-1 0,-2 1 3 0,-9-4 1 15,19 7-2-15,-11-4 1 0,1-2 3 0,-9-1-3 16,13 6-1-16,-4-4 3 0,-2 3-4 0,-7-5 4 15,14 0-6-15,-14 0 2 0,12 5-1 0,-12-5-1 16,10 2-2-16,-10-2 0 0,9 4-6 0,-9-4-10 16,0 0-9-16,0 0-12 0,11 3-15 0,-11-3-14 15,0 0-26-15,0 0-28 0,0 0-54 0,0 0-187 16,0 0-391-16,6-20 174 0</inkml:trace>
  <inkml:trace contextRef="#ctx0" brushRef="#br0" timeOffset="68342.26">10435-344 81 0,'0'0'177'0,"0"0"-13"0,0 0-8 15,0 0-14-15,0 0-7 0,0 0-11 0,0 0-17 16,0 0-10-16,0 0-15 0,0 0 1 0,0 0-2 16,0 0-3-16,0 0-3 0,0 0 2 0,-28 25 5 0,20-12-10 15,-4-2 2-15,-1 4-2 0,1 5-6 16,-1 0-2-16,-1-2-1 0,5 4-8 0,-4 0 0 15,-1 0 1-15,5 4-1 0,2 0-4 0,-2-3-6 0,3 1-4 16,2-4-1-16,1 5-5 0,0-1-1 16,6 0-1-16,0-6-5 0,1 1-2 0,-4-1 2 0,3-3-3 15,3-1-5-15,0 3 3 0,1-3-4 0,2-3 0 16,-1 6-2-16,1-6-2 0,1-2-12 0,-4 0-20 16,3-2-23-16,-1-1-30 0,1 1-21 0,1-2-31 15,2-3-36-15,-5-2-239 0,-7 0-428 0,20 0 189 16</inkml:trace>
  <inkml:trace contextRef="#ctx0" brushRef="#br0" timeOffset="69273.85">10559-160 213 0,'0'0'222'15,"-9"-7"-11"-15,9 7-20 0,0 0-17 0,0 0-15 0,-5-10-14 16,5 10-17-16,0 0-12 0,0 0-17 0,0 0-3 15,0 0-13-15,14-14-9 0,-14 14-9 0,13-3-8 16,-13 3-1-16,14-4-8 0,-14 4-6 0,12-5-4 16,-2 4-4-16,-10 1-3 0,20-1-3 0,-9 1-3 15,-11 0-7-15,14 1 4 0,-14-1-4 0,19 0-4 16,-10 4-3-16,-9-4 0 0,17 6-3 16,-10-4-1-16,-1 2 1 0,1 0-4 0,-7-4 2 0,12 11-8 15,-4-5 2-15,-8-6 3 0,6 10-2 0,-3-5 1 16,-3-5-2-16,7 10 0 0,-7-10 0 0,6 11-1 15,-3-5 4-15,-3-6-1 0,3 10 2 0,-3-10-5 16,3 10 0-16,-3-10 2 0,0 0-5 0,3 15 1 16,-3-15 3-16,0 0-2 0,-6 11 3 0,6-11 1 15,-9 11 0-15,9-11-1 0,-10 11 1 0,7-4 3 0,-3-1 2 16,-5-3-4-16,11-3 0 0,-11 10 2 16,3-5 0-16,8-5-1 0,-16 7-1 0,16-7 0 15,-9 6-2-15,9-6 2 0,-8 5-2 0,8-5 0 0,-9 6 0 16,9-6 2-16,0 0-3 0,-6 3 1 0,6-3-2 15,0 0 1-15,0 0 1 0,0 0-2 0,-1 11 0 16,1-11 2-16,0 0-1 0,0 0 3 0,0 0-1 16,21 10 0-16,-21-10 2 0,12 3-10 0,-12-3 5 15,13 4 2-15,-13-4 2 0,13 2-2 0,-7-1-2 16,-6-1 1-16,17 6 2 0,-8-4-4 0,-9-2 5 16,16 2-6-16,-16-2 0 0,14 4 2 0,-2-4 2 15,-12 0-2-15,7 3-1 0,-7-3 0 0,12 4 0 16,-12-4 0-16,0 0 3 0,7 3-7 0,-7-3-1 15,0 0 7-15,9 5-3 0,-9-5 1 0,0 0 0 16,5 6 0-16,-5-6-1 0,0 0 2 0,6 10 1 0,-6-10-2 16,0 0 1-16,0 0-1 0,-3 15 1 0,3-15-1 15,0 0-1-15,0 0 3 0,-3 16 3 0,3-16 0 16,0 0 0-16,-2 11 1 0,2-11 3 0,-6 10-1 16,6-10 4-16,-9 6-1 0,2-3 0 0,7-3-3 15,-15 7 4-15,8-3-4 0,7-4 1 0,-26 9-2 16,13-9 3-16,-1 2-8 0,-1 0-4 0,-4 2-6 15,6-4-8-15,-1 2-12 0,14-2-13 0,-19 0-18 16,10 1-17-16,9-1-14 0,-16 0-25 0,16 0-17 16,0 0-198-16,-8-8-359 0,8 8 159 0</inkml:trace>
  <inkml:trace contextRef="#ctx0" brushRef="#br0" timeOffset="69754.25">10978-10 127 0,'0'0'161'0,"-7"10"-7"15,7-10-14-15,-3 12-16 0,0-2-9 0,3-10-7 16,0 14-8-16,0-14-9 0,0 18-2 0,0-18 1 15,0 17-1-15,0-17-13 0,0 11-5 0,0-11 0 16,6 10-2-16,0-4-2 0,-6-6-2 0,4 8-1 16,-4-8-2-16,12 5-10 0,-12-5-4 0,16 5-2 0,-8-5-9 15,-8 0 1-15,25 0-7 0,-14-3-6 16,3-1-5-16,0 1 5 0,-1-1-2 0,2-3-1 16,-1 3-4-16,-1-3 1 0,1 0-4 0,-3-3-2 0,3-1-3 15,-4 1-2-15,2 0-5 0,2-1 1 0,-8-2-6 16,4 0-1-16,-1 1 1 0,-2-1 2 0,-4 2-1 15,3 0-2-15,-3 1 6 0,-1 0 6 0,-2 10-1 16,0-18 3-16,0 18-1 0,-8-19-2 0,5 10 1 16,-4 2 2-16,-2-3-6 0,-4 2 3 0,1 2 3 15,1 1-2-15,-5-1 1 0,2 2-4 0,0 2 0 16,-3 1 2-16,4 1-3 0,-4 0-1 0,4 0 3 16,-5 1-2-16,5 1-1 0,-4 2 0 0,7 0 1 15,-4 2-7-15,-1 1-5 0,2 0-11 0,1 0-10 0,2-3-13 16,-1 5-8-16,-1-2-15 0,5 1-14 15,1-1-27-15,0-1-19 0,6-6-51 0,-11 11-134 0,11-11-335 16,-3 11 148-16</inkml:trace>
  <inkml:trace contextRef="#ctx0" brushRef="#br0" timeOffset="70155.26">11431 49 16 0,'0'0'264'15,"0"0"-26"-15,0 0-20 0,0 0-22 0,0 0-19 0,0 0-25 16,0 0-11-16,0 0-14 0,-1 13-7 0,1-13-7 16,0 0-9-16,0 16-8 0,0-16-7 0,-5 20-6 15,4-10-7-15,2 2-7 0,-5 5-3 0,-2-1-8 16,3 0-3-16,0 1-7 0,-4 0-6 15,1-3-4-15,0 4-2 0,-5-1-4 0,2-3-20 0,-4-1-20 16,2 3-21-16,-1-5-24 0,-1 1-30 0,0-4-32 16,1 0-42-16,1 0-214 0,2-5-401 0,-1 1 178 15</inkml:trace>
  <inkml:trace contextRef="#ctx0" brushRef="#br0" timeOffset="74011.61">11674-191 83 0,'0'0'156'15,"0"0"-6"-15,0 0-13 0,0 0-12 0,0 0-4 0,0 0-7 16,0 0 1-16,0 0-13 0,0 0-6 0,0 0-7 16,0 0-3-16,12-18-2 0,-12 18-4 0,0 0 1 15,0 0-4-15,0 0-2 0,0 0-8 0,0 0 1 16,0 0-8-16,0 0-1 0,0 0-3 0,0 0 0 15,0 0-4-15,0 0 0 0,0 0-6 0,0 0 2 16,0 0-8-16,0 0 1 0,2-10-5 0,-2 10 0 16,0 0-2-16,0 0-3 0,0 0-3 0,0 0-5 15,0 0 0-15,0 0-4 0,0 0-2 0,0 0-3 16,0 0 2-16,6-7-4 0,-6 7 0 0,0 0-4 16,0 0-1-16,12-7-1 0,-12 7 1 0,0 0-2 15,7-2 1-15,-7 2-1 0,0 0-2 0,14-1 0 0,-14 1 0 16,0 0 2-16,0 0-4 0,19 1-1 15,-19-1-1-15,9 1 2 0,-9-1-8 0,13 1 8 16,-13-1 0-16,15 0 0 0,-15 0 0 0,11 4 2 0,-11-4-6 16,0 0 5-16,13 5-2 0,-13-5-3 0,9 5 1 15,-9-5-3-15,0 0 5 0,9 4 0 0,-9-4 2 16,8 7 0-16,-8-7-6 0,6 5 1 0,-6-5 1 16,0 0 1-16,7 9-5 0,-7-9 6 0,0 0-3 15,6 7 3-15,-6-7-5 0,0 0 5 0,4 9-6 16,-4-9 4-16,0 0-4 0,0 0 4 0,0 15 0 15,0-15 1-15,0 0-1 0,0 0 0 0,-1 13-9 16,1-13 10-16,0 0 1 0,-3 12 2 0,3-12-3 16,0 0 2-16,-9 8-2 0,9-8 2 0,-4 9 1 15,4-9 1-15,0 0-4 0,-9 7 2 0,9-7 1 16,0 0 1-16,-11 10-1 0,11-10-2 0,-12 5-1 16,12-5 5-16,-7 2-1 0,7-2-2 0,-9 8-1 0,9-8 3 15,0 0-1-15,-9 5-2 0,9-5 0 0,0 0 3 16,0 0-6-16,-11 5 4 0,11-5-1 15,0 0-2-15,0 0 3 0,0 0-3 0,0 0 2 0,0 0 0 16,0 0 2-16,0 0-2 0,0 0 3 0,-6 5 0 16,6-5-4-16,0 0 5 0,0 0-4 0,0 0 3 15,0 0-3-15,0 0 1 0,26 6 0 0,-26-6-1 16,0 0 0-16,16 0 3 0,-16 0 1 0,15 5-2 16,-15-5-5-16,11 0 5 0,-11 0-4 0,13 1 4 15,-13-1-2-15,16 4 0 0,-16-4-2 0,6 3 1 0,-6-3-1 16,14 1 4-16,-14-1-7 0,0 0 4 15,13 4-1-15,-13-4-2 0,6 6 2 0,-6-6-2 16,0 0 1-16,6 7 2 0,-6-7-1 0,0 0 4 16,5 7-3-16,-5-7-1 0,0 0-4 0,4 10 4 15,-4-10 0-15,0 0 1 0,3 14-1 0,-3-14 0 16,0 0 2-16,0 11-3 0,0-11 2 0,0 0 0 0,-3 17-1 16,3-17-1-16,-4 9 3 0,4-9 2 0,-5 15-1 15,-1-7 1-15,6-8-3 0,-3 18 1 16,-7-10-4-16,10 0 4 0,-6 2 2 0,3 0 0 0,-3-5 0 15,6-5 4-15,-12 16-2 0,3-5 0 0,3-2-1 16,2-3-3-16,-2 0 4 0,0 1 5 0,-3-2 0 16,9-5 4-16,-15 7-4 0,6-1 0 0,0-6 2 15,9 0-1-15,-17 7-1 0,8-3 1 0,9-4-6 16,-16 3 2-16,6-3 0 0,10 0 0 0,-20-1-1 16,20 1 0-16,-22-2 2 0,22 2-2 0,-20-4-2 15,15 4-10-15,5 0-4 0,-12-7-7 0,12 7-6 16,-15 0-2-16,15 0-16 0,0 0-10 0,-14-4-9 15,14 4-16-15,0 0-13 0,0 0-17 0,0 0-20 0,-6-7-26 16,6 7-193-16,0 0-375 0,0 0 167 0</inkml:trace>
  <inkml:trace contextRef="#ctx0" brushRef="#br0" timeOffset="77120.94">12101-379 92 0,'0'0'142'0,"0"0"-5"0,0 0-13 0,0 0-9 0,0 0-8 16,0 0-3-16,0 0-10 0,-9-6-3 0,9 6-6 16,0 0-2-16,0 0-4 0,0 0-4 0,0 0-7 15,0 0-3-15,0 0-6 0,0 0 0 0,0 0-5 16,0 0-1-16,0 0-1 0,0 0-1 0,0 0-3 15,0 0-6-15,0 0 2 0,0 0-3 0,0 0-1 16,0 0-2-16,0 0 0 0,0 0-7 0,0 0 3 16,0 0-6-16,0 0-3 0,0 0-2 0,0 0-3 15,0 0 0-15,0 0-6 0,0 0-3 0,0 0 0 16,0 0-2-16,0 0 1 0,0 0-2 0,0 0-4 0,0 0 1 16,0 0 0-16,0 0 0 0,0 0-1 0,0 0-4 15,0 0 4-15,0 0 0 0,0 0 0 0,0 0-2 16,0 0 2-16,0 0 1 0,0 0 1 0,13 32-3 15,-13-32 3-15,6 9 5 0,0-4 1 0,-6-5-1 16,8 11 1-16,-5-6 1 0,-3-5-1 16,6 10-2-16,0-4 0 0,-6-6-1 0,7 11-3 0,-4-3 0 15,-3-8 1-15,8 15 0 0,-5-8 2 0,-3-7-1 16,6 12-2-16,-3-4-1 0,-3-8 2 0,3 17 0 16,-2-11 2-16,-1-6-4 0,3 15 5 0,-1-5-6 15,-1-3 2-15,-1-7 0 0,2 18 0 0,-2-8-1 16,0-10 4-16,0 17-5 0,0-9 4 0,0-8-1 15,-2 19 1-15,4-8 0 0,-2-11 5 0,-3 20 0 16,3-11 0-16,-2 2-2 0,2-11 6 0,-4 21 0 16,4-6-1-16,-3-6-1 0,3-9 2 0,-6 23-2 15,0-11 0-15,1-2 0 0,2-1 5 0,-3 2-3 0,2 1 1 16,2 1-4-16,-2-3 3 0,1-2-2 0,3-8-3 16,-6 21 1-16,3-16 3 0,3-5 2 0,-8 16 4 15,5-8-3-15,3-8 1 0,-4 13-3 0,4-13 1 16,-2 10-4-16,2-10 1 0,-4 8 0 0,4-8 2 15,0 0-6-15,-6 9 2 0,6-9-1 16,0 0-2-16,0 0 3 0,0 0 1 0,-3 9-3 0,3-9 5 16,0 0-1-16,0 0-1 0,0 0 0 0,0 0 2 15,0 0-4-15,0 0 3 0,0 0-3 0,0 0 0 16,0 0 0-16,0 0-3 0,0 0-2 0,0 0 3 16,0 0-3-16,0 0-5 0,0 0-10 0,0 0-11 15,0 0-21-15,0 0-15 0,0 0-26 0,0 0-20 16,0 0-25-16,0 0-18 0,0 0-25 0,0 0-63 15,0 0-172-15,0 0-438 0,0 0 193 0</inkml:trace>
  <inkml:trace contextRef="#ctx0" brushRef="#br0" timeOffset="77972.9">12399-48 130 0,'0'0'145'0,"0"0"-14"16,0 0-8-16,0 0 0 0,0 0-5 0,0 0 0 15,0 0-4-15,0 0-1 0,0 0-6 0,0 0-3 16,0 0-5-16,0 0-4 0,0 0-2 0,0 0-8 16,0 0-9-16,0 0-4 0,0 0-7 0,0 0-3 15,0 0-9-15,0 0-3 0,0 0-4 0,0 0-6 16,0 0 0-16,0 0-3 0,0 0-5 0,0 0 0 16,0 0-1-16,0 0-5 0,0 0-4 0,0 0-1 0,0 0-1 15,26 7 1-15,-26-7 1 0,15 0 2 16,-15 0-6-16,16 4 1 0,-16-4-1 0,19 0 4 0,-10 0-2 15,5 3 0-15,-14-3 2 0,28-3 0 0,-12 3 1 16,-5 0 0-16,5 0 0 0,-7 3-1 0,-9-3-2 16,26-3 0-16,-16 3-1 0,-10 0-1 0,18 0 1 15,-8-4 0-15,-10 4-4 0,20-2-4 0,-20 2 3 16,10-1-3-16,-10 1-1 0,14 0 4 0,-14 0-1 16,0 0-5-16,0 0 2 0,16 0-1 0,-16 0-1 15,0 0-4-15,0 0 5 0,13 0-7 0,-13 0 1 16,0 0 3-16,0 0-3 0,0 0 1 0,12 1-3 15,-12-1 2-15,0 0 0 0,0 0-3 0,0 0 3 16,0 0 0-16,0 0-3 0,0 0 2 0,0 0-2 16,0 0 3-16,0 0 0 0,0 0-3 0,0 0-4 15,0 0 2-15,0 0-6 0,0 0-6 0,0 0-11 0,0 0-6 16,0 0-13-16,0 0-7 0,0 0-8 16,0 0-4-16,0 0-8 0,0 0-21 0,0 0-16 0,0 0-17 15,0 0-31-15,0 0-32 0,-38 6-145 0,38-6-359 16,-14-6 160-16</inkml:trace>
  <inkml:trace contextRef="#ctx0" brushRef="#br0" timeOffset="78585.92">12523-173 48 0,'0'0'170'0,"0"0"0"15,0 0-4-15,0 0-8 0,0 0-8 0,0 0-6 16,0 0-10-16,0 0-7 0,0 0-11 0,0 0 0 0,0 0-5 15,0 0-9-15,0 0-3 0,0 0-5 16,0 0-8-16,0 0-1 0,0 0-3 0,0 0-3 16,0 0-5-16,0 0-8 0,0 0-5 0,0 0 0 0,0 0-5 15,6-18-7-15,-6 18-1 0,0 0-6 0,0 0-5 16,0 0 2-16,0 0-8 0,0 0-6 0,0 0-1 16,0 0-3-16,0 0-2 0,0 0-5 0,0 0-5 15,0 0-1-15,0 0 0 0,0 0 1 0,0 0-1 16,0 0-2-16,0 0-3 0,0 0 2 0,0 0 0 15,-12 35-1-15,12-35 0 0,0 14-1 0,0-14 2 16,-4 14 1-16,4-14-4 0,-2 20 4 0,1-11 1 16,1 2-1-16,0-11-2 0,-3 20 5 0,0-7 0 15,3-1 2-15,0 1-5 0,0-13-1 0,0 24 0 0,0-17 7 16,-3 4-5-16,3-11 3 0,0 24 4 0,0-14 8 16,0-10-7-16,0 16 4 0,0-16-2 15,3 16-1-15,-3-7 1 0,0-9 1 0,-3 15-6 0,3-15 3 16,3 11-3-16,-3-11 5 0,0 0-9 0,0 11 2 15,0-11 4-15,0 0-3 0,0 0-5 0,0 10 4 16,0-10-3-16,0 0 2 0,0 0-1 0,0 0-1 16,0 0 2-16,0 0 0 0,0 11-2 0,0-11-4 15,0 0 5-15,0 0-2 0,0 0 0 0,0 0-9 16,0 0-18-16,0 0-20 0,0 0-24 0,-8 8-36 16,8-8-33-16,0 0-42 0,-9 7-48 0,9-7-219 15,0 0-479-15,0 0 213 0</inkml:trace>
  <inkml:trace contextRef="#ctx0" brushRef="#br0" timeOffset="91114.53">12947-198 67 0,'0'0'132'0,"0"0"-5"0,0 0-10 16,0 0-8-16,0 0-5 0,0 0-6 0,0 0-5 15,0 0-3-15,-12-5-6 0,12 5-9 0,0 0-2 16,0 0-5-16,0 0-2 0,0 0-4 0,0 0-8 16,0 0 0-16,0 0-1 0,0 0-2 0,0 0-1 15,0 0-3-15,0 0-8 0,0 0-4 0,0 0-2 16,0 0-8-16,0 0 3 0,9-21-1 0,-9 21-4 16,10-5-2-16,-10 5-6 0,0 0 2 0,9-6-5 0,-9 6-5 15,10-7 5-15,-10 7-1 0,11-5-3 16,-11 5 0-16,13-3 4 0,-13 3-7 0,12-8 4 15,-6 2-1-15,-6 6 3 0,14-4-2 0,-14 4 0 16,13-3 3-16,-13 3-1 0,12-4-1 0,-12 4-7 0,10-5 0 16,-10 5 2-16,12-5 0 0,-12 5-4 0,11-3 8 15,-11 3-6-15,19-1 2 0,-19 1-2 0,11 0 3 16,-11 0-9-16,16-2 4 0,-16 2 1 0,13-1 1 16,-13 1-3-16,0 0 0 0,12 0 3 0,-12 0-1 15,0 0-2-15,0 0 5 0,17 0-4 0,-17 0 2 16,0 0-3-16,0 0 2 0,12 1-3 0,-12-1 3 15,0 0 0-15,7 6-2 0,-7-6-7 0,0 0 4 16,6 9 3-16,-6-9 0 0,0 0 5 0,3 10-3 16,-3-10 1-16,0 0 2 0,3 9-1 0,-3-9-4 15,0 0 5-15,-3 14-9 0,3-14 10 0,0 0-1 16,0 0 2-16,-3 17-1 0,3-17 1 0,0 0 0 0,-6 15-1 16,5-9-4-16,1-6 1 0,-8 11 3 0,8-11-2 15,-9 10 2-15,5-3 2 0,-7 0-1 0,5 1-1 16,-3-2-2-16,2 4 3 0,1-6-2 0,6-4 2 15,-13 14-4-15,7-9 2 0,0 3 4 0,-2-1-12 16,2-2 11-16,-1 1-2 0,-1 2-1 16,8-8-9-16,-12 13 8 0,6-5-6 0,-1-3 12 0,-3 1-2 15,10-6-1-15,-11 13 1 0,4-6-6 0,7-7 6 16,-11 7-4-16,5 0 1 0,0-1-1 0,6-6 1 16,-7 11-2-16,7-11-3 0,-9 7 3 0,9-7-1 15,-6 7 1-15,6-7-2 0,0 0-1 0,-8 10 0 16,8-10 2-16,0 0 1 0,0 0-3 0,0 0 3 15,-4 7-2-15,4-7 5 0,0 0-4 0,0 0-1 0,0 0 2 16,0 0 0-16,0 0 0 0,0 0-4 16,0 0 1-16,0 0 4 0,0 0 2 0,0 0-3 0,0 0-3 15,25 0 5-15,-25 0-1 0,0 0-3 0,23-3 3 16,-23 3-4-16,12-4 3 0,-12 4 0 0,12-2-3 16,-12 2 3-16,12-2-3 0,-12 2 2 0,10-2-6 15,-10 2 4-15,13-4-2 0,-13 4 1 0,0 0 0 16,20 3 2-16,-20-3 1 0,18 1-1 0,-18-1 0 15,15 2 2-15,-15-2 2 0,13 4-1 0,-6-3 4 16,-7-1 0-16,17 4 0 0,-8-2 5 0,-9-2 4 16,18 5 1-16,-9-4 1 0,1 4 5 0,-10-5 1 15,15 2-2-15,-15-2-3 0,15 2 0 0,-15-2 0 16,16 3-1-16,-8 0-5 0,-8-3 0 0,0 0-1 16,19 3-3-16,-19-3-2 0,11 0-4 0,-11 0-13 15,0 0-18-15,10 4-17 0,-10-4-15 0,0 0-25 16,12 1-21-16,-12-1-18 0,0 0-37 0,0 0-198 15,0 0-387-15,0 0 170 0</inkml:trace>
  <inkml:trace contextRef="#ctx0" brushRef="#br0" timeOffset="91663.55">13525-88 170 0,'0'0'218'0,"0"0"-14"15,0 0-18-15,0 0-21 0,12-6-17 0,-12 6-15 16,0 0-14-16,0 0-15 0,0 0-10 0,0 0-9 16,0 0-8-16,0 0-11 0,9 13-5 0,-9-13-10 15,5 7-4-15,-5-7-2 0,0 0-5 0,0 13-1 0,0-13 1 16,6 11-9-16,-6-11 4 0,4 8-2 16,-4-8-3-16,5 12 2 0,-1-6 1 0,-4-6-2 0,9 11-1 15,-3-4 4-15,0-2-2 0,-6-5-1 16,15 8 5-16,-8-4-2 0,1-1 5 0,4 1 1 15,0-3-2-15,0 3-7 0,1-2 3 0,2 2-2 0,-6-3 4 16,4-1-4-16,-13 0-1 0,26-1-4 0,-16 1 2 16,3-4-4-16,-13 4 3 0,24-6-7 0,-12 5 1 15,-1-3 0-15,-1 1 4 0,1-1-1 0,-11 4 1 16,14-8 4-16,-6 3 0 0,-1 1 0 0,-7 4-1 16,15-13-8-16,-7 10 4 0,-8 3 1 0,7-11-1 15,-1 5-1-15,-6 6 1 0,9-11 3 0,-3 4-4 0,-6 7-2 16,6-11-3-16,-6 11-3 0,6-11 0 15,-6 11 4-15,2-13-5 0,-2 13-4 0,0-9-2 16,0 9 1-16,0 0-4 0,-5-18 1 0,5 18 1 16,-4-12-3-16,4 12 0 0,-11-10-3 0,5 3-1 15,-1 2-1-15,7 5 3 0,-15-10-3 0,4 8 0 16,2-2-3-16,-3-1 6 0,-1 2-4 0,1-1 0 0,-1 1 3 16,-2-1-6-16,1 4 5 0,2-1-1 0,-2 0 1 15,-1-3-1-15,1 2-1 0,-2 2 3 16,1-3-3-16,15 3-1 0,-24-1-3 0,14 2-10 0,10-1-9 15,-21-1-9-15,9 2-10 0,12-1-13 0,-18 3-16 16,9-1-18-16,9-2-16 0,-17 5-12 0,10-3-17 16,7-2-23-16,-13 7-21 0,13-7-45 0,-9 10-161 15,9-10-417-15,-6 7 185 0</inkml:trace>
  <inkml:trace contextRef="#ctx0" brushRef="#br0" timeOffset="93507.93">14174-603 126 0,'0'0'130'0,"0"0"-10"0,0 0-26 0,0 0 2 15,0 0-7-15,0 0-7 0,0 0-2 0,0 0-13 16,0 0 0-16,0 0-11 0,0 0 1 0,0 0-5 16,0 0 2-16,0 0 3 0,0 0-6 0,0 0 1 15,0 0 0-15,0 0-6 0,0 0-16 0,0 0 10 16,0 0-6-16,0 0-1 0,0 0-1 15,0 0-2-15,0 0-12 0,0 0 4 0,0 0 0 0,0 0-2 16,0 0-5-16,28 15 4 0,-28-15-5 0,9 3-8 16,-9-3 2-16,12 3 4 0,-12-3-3 0,11 5-2 15,-11-5 3-15,10 6-3 0,-10-6 2 0,11 7-3 16,-11-7-3-16,9 6 1 0,-9-6-4 0,5 7 3 16,-5-7-8-16,2 8 8 0,-2-8-2 0,4 10-7 15,-4-10 10-15,2 10 2 0,-2-10-2 0,3 9 0 0,-3-9 5 16,0 13 0-16,0-13-5 0,-3 13 4 15,3-13 2-15,0 12-1 0,0-12-5 0,-2 13 3 16,2-13-2-16,-4 7 1 0,4-7-1 0,-3 14-2 0,3-14-3 16,-2 10 6-16,2-10-6 0,-5 7 8 0,5-7-2 15,-3 14-1-15,3-14 1 0,-3 10-2 0,3-10-1 16,-2 11 1-16,2-11 4 0,-4 11 0 0,4-11-1 16,-5 10 1-16,5-10-3 0,0 0 4 0,-1 16-6 15,1-16 3-15,0 11 1 0,0-11-1 0,0 0 1 16,0 15-5-16,0-15 5 0,0 0 0 0,6 15 2 15,-6-15 5-15,1 10-8 0,-1-10 10 0,5 7 5 16,-5-7 1-16,7 7-3 0,-7-7 3 0,7 8-5 16,-7-8 0-16,6 9-1 0,-6-9-3 0,12 6 0 15,-12-6-4-15,11 5 2 0,-11-5-2 0,12 6 4 16,-12-6-3-16,10 7-5 0,-1-6 2 0,-9-1 1 16,12 6-1-16,-12-6-2 0,9 4 0 0,-9-4 3 0,0 0-11 15,10 2 9-15,-10-2-3 0,0 0-2 0,9 1 0 16,-9-1-1-16,0 0 0 0,0 0 3 0,0 0-5 15,0 0 5-15,11 7-3 0,-11-7-1 0,0 0 3 16,0 0-4-16,0 0 3 0,0 0-10 0,0 0 9 16,3 8-1-16,-3-8 3 0,0 0 0 0,0 0 0 15,0 0 0-15,0 0-4 0,0 0 7 0,-9 20-6 16,9-20 7-16,-8 7 3 0,8-7 1 0,-9 7 1 16,9-7 0-16,-8 10-3 0,8-10 4 0,-8 7-3 15,2-1 4-15,6-6-4 0,-7 9-1 0,-1-3 3 16,8-6-4-16,-7 7-1 0,7-7 1 0,-12 9-1 15,12-9-4-15,-11 7 4 0,11-7-4 0,-6 8 1 16,6-8 2-16,-7 7 0 0,7-7-2 0,-3 9 2 0,3-9-4 16,-5 10 0-16,5-10 1 0,-1 10 2 15,1-10 1-15,0 0-3 0,-4 11 0 0,4-11 2 0,0 0-3 16,0 18 0-16,4-11 1 0,-4-7-1 0,1 11 2 16,-1-11-3-16,8 12 4 0,-5-5-3 15,-3-7 0-15,4 12 0 0,1-6 2 0,-1 1-3 0,1 0 3 16,-5-7-2-16,12 17 1 0,-8-11-5 0,4 2 5 15,-4 2-1-15,1-3-5 0,1 3 8 0,-3-2-4 16,1 0-9-16,-4-8 13 0,12 13-3 0,-8-6-3 16,-1 0 2-16,2 3 0 0,-1-2-2 0,-4-8 1 15,5 17-2-15,-2-10 7 0,-3-7-4 0,1 13 2 16,-1-13-2-16,2 15 3 0,-2-15-3 0,-2 13 2 0,2-13-2 16,0 14 3-16,0-14-3 0,-6 11 3 0,6-11-2 15,-7 11 4-15,2-4-2 0,5-7 1 16,-9 10 1-16,9-10-12 0,-10 9-20 0,7-4-22 15,-4 2-21-15,7-7-40 0,-11 13-26 0,8-8-56 0,3-5-146 16,-12 8-367-16,12-8 163 0</inkml:trace>
  <inkml:trace contextRef="#ctx0" brushRef="#br0" timeOffset="102386.31">6898 797 41 0,'0'0'175'0,"0"0"-12"15,0 0-16-15,0 0-6 0,9-6-13 0,-9 6 0 0,0 0-18 16,0 0-4-16,0 0-13 0,0 0-4 0,0 0-15 16,0 0-6-16,0 0-6 0,0 0-8 0,0 0-8 15,0 0-5-15,0 0-6 0,0 0 4 0,0 0-6 16,0 0-2-16,0 0-1 0,-15 26-2 0,15-26-4 16,-8 12 4-16,2-6-5 0,6-6-2 0,-7 13-1 15,-1-5-3-15,2-4-2 0,6-4-1 0,-7 13-2 16,1-5 0-16,6-8-3 0,-9 10 1 0,6-4 1 15,3-6-3-15,-8 15 0 0,8-15 0 0,-5 9-2 16,5-9 1-16,-6 8 1 0,6-8 1 0,-3 10-6 16,3-10 6-16,0 0-3 0,-3 15-1 0,3-15 0 15,0 0 0-15,-2 9-3 0,2-9-3 0,0 0 4 0,5 12 1 16,-5-12-1-16,0 0 1 0,0 0-1 16,0 0-1-16,7 10 0 0,-7-10 1 0,0 0 0 0,9 1 1 15,-9-1-2-15,10 5 1 0,-10-5 1 0,14 0-3 16,-14 0 1-16,15 1-5 0,-15-1 4 0,18 0 3 15,-8 0-4-15,-10 0 0 0,27 0 6 0,-11 0-5 16,-1 0 0-16,3-1-1 0,-3 2 1 0,4-2-3 16,-2-1 3-16,-1 2 2 0,1-3 0 0,1 2-4 15,-5 1-1-15,5-4 5 0,-3 3 0 0,3-1-4 0,-3 0 4 16,0 2-2-16,-4-1 0 0,-11 1-1 16,20-1-5-16,-11-2 0 0,-9 3 6 0,16-3 2 15,-16 3-2-15,14-1-1 0,-14 1 0 0,9-4-14 16,-9 4 3-16,0 0-7 0,0 0-11 0,0 0-7 15,0 0-11-15,12-4-24 0,-12 4-19 0,0 0-13 0,0 0-8 16,0 0-173-16,0 0-305 0,0 0 135 0</inkml:trace>
  <inkml:trace contextRef="#ctx0" brushRef="#br0" timeOffset="102789.1">7217 755 6 0,'0'0'137'15,"0"0"-7"-15,0 0-12 0,0 0-4 0,0 0 3 0,0 0-3 16,0 0-6-16,0 0-1 0,0 0-8 0,0 0-6 16,-12 31-3-16,9-24-7 0,-3 2-3 0,1-1-5 15,-2 0-2-15,1 5-12 0,3 0 3 0,0 0-6 16,-7 1-2-16,4 2-5 0,-2-2 2 0,1-1-2 16,-1-1 3-16,-1 5-2 0,2-5-6 0,-1 4-5 15,2-2-4-15,0 0-12 0,-1 0 9 0,0 0-4 16,2-7-4-16,-2 4-6 0,1 2 3 0,3-2-1 15,0-4-4-15,-3 4 0 0,1-1-3 0,5-10 1 16,-9 14-7-16,9-4-10 0,-9 0-26 0,5 0-10 16,4-10-17-16,-9 15-36 0,3-8-25 0,-2-3-48 15,1 0-161-15,-5 0-349 0,12-4 156 0</inkml:trace>
  <inkml:trace contextRef="#ctx0" brushRef="#br0" timeOffset="141959.83">7525 886 118 0,'0'0'140'0,"0"0"-16"0,0 0-3 0,0 0-11 16,0 0-7-16,0 0-6 0,0 0-5 0,0 0-2 15,0 0-8-15,3-13-1 0,-3 13-5 0,0 0-11 16,0 0 1-16,0 0-3 0,0 0 1 0,0 0-5 16,0 0 3-16,0 0-3 0,0 0 3 0,0 0-10 15,0 0 9-15,0 0-8 0,0 0-4 0,0 0-2 16,0 0-8-16,0 0 0 0,0 0-7 0,0 0-9 16,0 0-3-16,0 0 1 0,0 0-5 0,0 0 2 15,0 0-4-15,0 0 0 0,0 0-3 0,0 0-2 16,0 0-3-16,0 0-3 0,0 0 4 0,0 0 0 15,0 0 1-15,2 24-1 0,-2-24-3 0,0 0 3 0,0 15-3 16,0-15 2-16,-2 11-3 0,2-11 1 0,0 0 0 16,0 16 1-16,0-16-1 0,0 0-1 0,-3 15-3 15,3-15 1-15,0 11 1 0,0-11 1 0,0 0-1 16,-4 16-3-16,4-16 0 0,0 11 3 0,0-11-2 16,-2 11 3-16,2-11-3 0,-3 13 3 0,3-13-3 15,0 0 2-15,-1 11-1 0,1-11 1 0,0 0 3 16,0 0-2-16,0 17-3 0,0-17 1 0,0 0 0 15,4 11 1-15,-4-11-2 0,3 7 0 0,-3-7 4 16,0 0-5-16,11 7 3 0,-11-7 1 0,0 0 1 16,7 6 0-16,-7-6-1 0,9 4 0 0,-9-4 0 15,0 0 2-15,18 3-4 0,-18-3 2 0,8 4-2 16,-8-4-1-16,13 1 4 0,-13-1-1 0,12 3-6 16,-12-3 6-16,13 3 3 0,-13-3-4 0,9 1 1 15,-9-1-1-15,0 0 2 0,17 0-1 0,-17 0-1 0,0 0-1 16,16 3 3-16,-16-3 0 0,0 0-1 0,11 0-6 15,-11 0 6-15,0 0 0 0,13-4-1 0,-13 4-6 16,0 0 5-16,15-3 3 0,-15 3 2 0,12-7-4 16,-5 4 0-16,-7 3-2 0,12-5 0 0,-4-1 5 15,-8 6-2-15,13-6 0 0,-13 6 0 0,9-5 1 16,-3-1 1-16,-6 6-5 0,14-8 0 0,-9 4 0 16,-5 4 3-16,12-8-3 0,-6 3 7 0,-6 5-2 15,9-9 2-15,-9 9-1 0,6-8 0 0,0 4 0 0,-6 4-1 16,0 0-1-16,11-10 2 0,-11 10 2 15,7-10 1-15,-7 10 9 0,3-10-4 0,-3 10 0 16,6-6 8-16,-6 6-4 0,0 0-3 0,0-15 6 0,0 15-14 16,0 0 11-16,0-16-4 0,0 16 2 0,0 0 2 15,0-13-3-15,0 13-3 0,0 0 0 16,0-13-2-16,0 13 1 0,0 0-3 0,0-16 5 0,0 16-6 16,0 0 2-16,-6-10 2 0,6 10 6 0,0 0-3 15,-6-10 4-15,6 10-3 0,0 0 0 0,0 0-1 16,-3-13-1-16,3 13-2 0,0 0 1 0,-4-8-3 15,4 8 1-15,0 0-2 0,0 0 1 0,0 0 0 16,0 0-4-16,0 0-1 0,-6-10 0 0,6 10 1 16,0 0 0-16,0 0 0 0,0 0-5 0,-11-2 4 0,11 2-1 15,0 0-4-15,0 0 2 0,0 0-1 16,-12-4 5-16,12 4-7 0,0 0-1 0,-13-1 4 16,13 1 2-16,0 0-2 0,-16-4-1 0,16 4 0 0,0 0-1 15,-20 4 2-15,20-4 1 0,-16 1-2 16,16-1-1-16,-17 4 0 0,8-3-2 0,9-1 2 15,-19 3 2-15,12-2 2 0,7-1-1 0,-20 6-4 0,11-5 4 16,9-1-2-16,-19 1 0 0,8 1 1 0,11-2 1 16,-19 4-3-16,9-3 3 0,10-1-3 0,-17 2-4 15,17-2-9-15,-15 5-15 0,15-5-10 0,-13 1-15 16,13-1-12-16,-9 1-13 0,9-1-13 0,-11 4-20 16,11-4-13-16,-9 6-37 0,9-6-66 0,-7 5-118 15,7-5-373-15,0 0 166 0</inkml:trace>
  <inkml:trace contextRef="#ctx0" brushRef="#br0" timeOffset="158764.87">14645-103 109 0,'0'0'110'0,"0"0"-16"16,0 0 6-16,0 0-18 0,0 0-2 0,0 0-1 15,0 0-10-15,0 0-7 0,0 0-3 0,0 0-3 16,0 0-6-16,0 0 0 0,0 0 0 0,0 0-8 16,0 0 3-16,0 0-6 0,0 0-1 15,0 0-11-15,0 0 1 0,0 0 9 0,0 0-6 0,0 0 0 16,0 0-4-16,0 0 7 0,0 0-8 0,0 0 2 15,0 0-2-15,0 0 2 0,0 0-3 0,0 0-1 16,0 0-3-16,0 0-1 0,0 0-3 0,0 0 1 16,0 0-1-16,0 0 1 0,0 0 0 0,0 0-5 15,0 0-1-15,0 0-1 0,0 0-3 0,0 0 2 16,0 0 0-16,0 0 0 0,0 0 0 0,0 0-4 16,0 0-1-16,0 0 6 0,0 0-2 0,0 0-3 15,0 0-1-15,0 0-2 0,0 0-3 0,0 0 2 16,0 0 0-16,0 0 2 0,0 0 5 0,0 0 1 0,0 0 2 15,0 0 4-15,0 0-3 0,0 0 4 0,29-15-1 16,-29 15 0-16,0 0 2 0,18-1-4 0,-18 1 2 16,13 0-1-16,-13 0 0 0,19 1-2 0,-8-1-2 15,-11 0-2-15,22 3-4 0,-13-6 2 0,-9 3 3 16,22 3-3-16,-11-6-3 0,1 6 2 0,-12-3 0 16,16 3-2-16,-16-3-1 0,18 0 1 0,-18 0 2 15,14 2-2-15,-14-2 2 0,12 2-2 0,-12-2-3 16,0 0-2-16,14-2 8 0,-14 2-1 0,0 0 1 15,0 0 1-15,14 0 2 0,-14 0 0 0,0 0 1 16,0 0-1-16,0 0 0 0,0 0-2 0,0 0-2 16,13 0-3-16,-13 0 2 0,0 0 2 0,0 0-3 15,0 0 0-15,0 0-2 0,0 0 2 0,0 0-2 0,9 3 2 16,-9-3 0-16,0 0-1 0,0 0 0 16,0 0 0-16,0 0-3 0,0 0 1 0,0 0 4 15,0 0-6-15,0 0 0 0,0 0-7 0,0 0-8 0,0 0-4 16,0 0-14-16,0 0-8 0,0 0-20 0,0 0-17 15,0 0-14-15,0 0-3 0,0 0-12 0,0 0-3 16,0 0-41-16,0 0-94 0,0 0-266 0,0 0 118 16</inkml:trace>
  <inkml:trace contextRef="#ctx0" brushRef="#br0" timeOffset="159534.63">14729 22 63 0,'0'0'97'16,"0"0"-10"-16,0 0-9 0,0 0-12 0,0 0 0 0,0 0-11 15,0 0-7-15,0 0-3 0,0 0-6 0,0 0 0 16,0 0-8-16,-11 9-6 0,11-9 1 0,0 0-7 16,-10 7-4-16,10-7-11 0,0 0 2 0,0 0-5 15,-8 8-5-15,8-8-3 0,0 0 1 0,0 0 0 16,-11 4-7-16,11-4 7 0,0 0-1 0,0 0-3 15,-5 10 4-15,5-10 1 0,0 0 4 0,0 0-1 16,0 0 5-16,0 0 11 0,0 0 2 0,0 0 2 16,0 0 5-16,0 0 3 0,0 0 2 0,-10 4 0 15,10-4 5-15,0 0 3 0,0 0 1 0,0 0-2 16,0 0 1-16,0 0 3 0,0 0 2 0,0 0-8 16,0 0 5-16,0 0 2 0,0 0 1 0,0 0 5 15,0 0 1-15,0 0-1 0,0 0 6 0,0 0-2 16,0 0 6-16,0 0-4 0,0 0-5 0,25 3 1 15,-25-3-3-15,0 0-3 0,0 0-2 0,21 0 0 16,-21 0-5-16,12-5-3 0,-12 5-3 0,0 0-5 0,16 0 2 16,-16 0-2-16,12-1-4 0,-12 1-2 0,0 0-2 15,15-1 0-15,-15 1-1 0,0 0-5 0,18 1 1 16,-18-1 2-16,0 0 0 0,13-5-2 0,-13 5-1 16,0 0 0-16,15 0 1 0,-15 0-1 0,0 0 0 15,12-2-1-15,-12 2-1 0,0 0-2 0,0 0-3 16,14-1-1-16,-14 1 3 0,0 0-2 0,12-3 3 15,-12 3-6-15,0 0 1 0,0 0 1 0,13-1 0 16,-13 1-1-16,0 0-2 0,13 0 1 0,-13 0-1 16,0 0 7-16,14 5-6 0,-14-5-1 0,0 0 2 15,13 2-3-15,-13-2 2 0,0 0 4 0,14-2-4 16,-14 2 3-16,0 0-5 0,0 0 0 0,15 0 3 16,-15 0-1-16,0 0 1 0,0 0-2 0,0 0 4 15,12 0-3-15,-12 0 0 0,0 0 0 0,0 0 0 16,0 0 1-16,0 0-2 0,0 0 3 0,0 0-4 15,0 0-6-15,0 0-10 0,0 0-8 0,0 0-13 16,0 0-17-16,0 0-20 0,0 0-8 0,0 0-15 0,0 0-19 16,0 0-28-16,0 0-132 0,0 0-300 15,0 0 133-15</inkml:trace>
  <inkml:trace contextRef="#ctx0" brushRef="#br0" timeOffset="160073.34">15276-242 30 0,'0'0'164'0,"0"0"-7"0,0 0-11 16,0 0-10-16,0 0-6 0,0 0-14 16,0 0-7-16,0 0-9 0,0 0-4 0,0 0-11 15,0 0-4-15,0 0-6 0,0 0-9 0,0 0-3 0,0 0-4 16,46 2-2-16,-46-2-10 0,27-2-2 16,-18 2-1-16,3-1-6 0,2 1 1 0,-14 0-8 0,17 0-1 15,-8-3-3-15,-9 3-5 0,15 0 0 0,-15 0 0 16,17 3-7-16,-17-3 0 0,15 0 2 0,-15 0-3 15,0 0-1-15,0 0-1 0,18-4-1 0,-18 4-1 16,0 0-1-16,0 0-3 0,13 0-2 0,-13 0 1 16,0 0-5-16,0 0-11 0,0 0-10 0,0 0-14 15,0 0-8-15,13 0-23 0,-13 0 3 0,0 0-15 16,0 0-5-16,0 0-12 0,0 0-12 0,0 0-21 16,0 0-112-16,0 0-260 0,0 0 115 0</inkml:trace>
  <inkml:trace contextRef="#ctx0" brushRef="#br0" timeOffset="160812.11">15193-174 39 0,'0'0'138'0,"0"0"-18"0,-9 7-6 0,9-7-14 16,-8 5 1-16,8-5-3 0,-6 6-4 0,6-6-17 16,-7 7-1-16,7-7-13 0,-8 11 2 0,8-11-7 15,-9 7-5-15,9-7-6 0,-3 8-4 0,3-8-7 16,-6 9-1-16,6-9-2 0,-5 9-2 0,5-9-8 16,-6 8 4-16,6-8-6 0,0 0 1 0,-2 13-4 15,2-13 1-15,0 0-2 0,0 0 0 0,0 16-6 16,0-16 2-16,0 0 0 0,0 0 0 0,2 10-7 15,-2-10 1-15,0 0 3 0,0 0 4 0,4 10-2 16,-4-10 1-16,9 6 0 0,-2-5-2 0,-7-1 2 16,17 4-2-16,-10 1-2 0,-7-5-3 0,17 2 3 15,-5 2-3-15,-2-4 1 0,0 2-1 0,-10-2-4 16,23 4 3-16,-14-4-2 0,-9 0 3 0,18 1 0 0,-11 2-3 16,-7-3 1-16,15 3 0 0,-15-3-1 15,12 1-3-15,-12-1 3 0,12 2 1 0,-12-2-5 16,9 2 6-16,-9-2-5 0,0 0 3 0,0 0-3 15,12 2 4-15,-12-2-4 0,0 0 1 0,0 0-1 16,13 4 0-16,-13-4-3 0,0 0 1 0,8 6-3 0,-8-6 6 16,0 0 0-16,6 4-1 0,-6-4 1 15,0 0-4-15,0 0 0 0,3 11 6 0,-3-11 0 0,0 0-2 16,3 10-3-16,-3-10 3 0,0 0 1 0,1 11 1 16,-1-11-3-16,0 0-2 0,0 14 7 0,0-14-4 15,2 10-1-15,-2-10 2 0,0 0 1 0,-2 16 1 16,2-16-2-16,0 0 4 0,-1 13-2 0,1-13 2 15,0 0-3-15,-3 13 3 0,3-13 2 0,-3 10 6 16,3-10-1-16,0 0-4 0,-5 14 1 0,5-14 0 16,0 0 4-16,-3 14-1 0,3-14 3 0,-6 9 3 15,6-9-1-15,-7 9-1 0,7-9-3 0,-8 10 7 16,8-10-4-16,-9 8 4 0,9-8 1 0,-7 6 4 0,7-6 1 16,0 0-2-16,-12 5 1 0,12-5-2 15,-9 2-4-15,9-2-1 0,0 0-3 0,-13 4-2 16,13-4 3-16,0 0-5 0,-9 3-1 0,9-3 2 15,0 0-2-15,-12 4-3 0,12-4-1 0,0 0 0 16,0 0 0-16,0 0-3 0,-20-4-11 0,20 4-7 0,0 0-12 16,0 0-5-16,0 0-11 0,-12 3-11 15,12-3-12-15,0 0-6 0,0 0-13 0,0 0-8 0,0 0-18 16,0 0-20-16,0 0-155 0,0 0-308 0,0 0 137 16</inkml:trace>
  <inkml:trace contextRef="#ctx0" brushRef="#br0" timeOffset="161455.87">15640-24 188 0,'0'0'186'0,"0"0"-17"0,0 0-14 0,0 0-18 0,0 0-14 16,0 0-8-16,0 0-14 0,0 0-14 0,0 0-9 15,0 0-12-15,0 0-5 0,0 0-10 0,0 0-5 16,0 0-4-16,0 0 3 0,0 0 2 0,0 0-2 16,0 0-2-16,0 0-4 0,-18 32-5 0,18-22 2 15,0-10-3-15,-6 18 2 0,5-8-4 0,1-10 1 16,-5 18-5-16,5-8-1 0,0-10-2 15,-3 18-1-15,0-4-3 0,3-4 3 0,0-10-8 0,0 19 3 16,5-10-6-16,-5-9 2 0,4 17 0 0,-2-9 0 16,-2-8 0-16,6 11 0 0,-5-5 7 0,-1-6 9 15,9 11 1-15,-4-8 3 0,-5-3-2 0,10 7 2 16,-10-7 1-16,10 4-4 0,-10-4 0 0,18 0-3 16,-18 0-4-16,15-1 1 0,-3-2-6 0,0-1-3 15,-1-2 2-15,-1 2 1 0,2-3-2 0,-2 1-4 16,2-1-1-16,0 0 2 0,0-4-3 0,-1 5 0 15,1-5-1-15,-1 3-2 0,-2-3-3 0,3 0 3 16,-4 1-1-16,4 0 3 0,-5-1-4 16,1 1 0-16,-2 4-1 0,0-2 1 0,0-2-1 0,-3-1 4 0,3 4 4 15,-1 0-3-15,0-4 0 0,-5 11 0 0,6-17 0 16,-5 10 0-16,-1 7 2 0,3-13 2 0,-3 13-2 16,6-13 0-16,-6 13 1 0,3-12 2 0,-3 12 1 15,0 0-1-15,0-13 2 0,0 13-5 0,0 0 4 16,0 0-5-16,-4-16 2 0,4 16-8 15,-8-5 3-15,8 5-6 0,-13-7 4 0,3 4-5 16,10 3 1-16,-21-1-2 0,6-2 4 0,1 3-2 0,-4 3-1 16,-1-2 3-16,3-1-1 0,-4 2-1 0,1 1-4 15,-1 1-10-15,3-2-11 0,-4 2-14 0,4-1-14 16,-1-1-14-16,1 1-21 0,2 0-22 0,1 5-25 16,2-6-28-16,12-2-45 0,-15 5-173 0,9-2-410 15,6-3 181-15</inkml:trace>
  <inkml:trace contextRef="#ctx0" brushRef="#br0" timeOffset="174398.23">157 1896 16 0,'0'0'127'0,"0"0"-17"0,0 0-2 0,0 0-4 16,0 0-9-16,0 0-5 0,0 0-6 16,-3-17-11-16,3 17-6 0,0 0 5 0,0 0-8 0,0 0-13 15,0 0 3-15,0 0-10 0,0 0-2 0,0 0-5 16,0 0 0-16,0 0-10 0,0 0-2 0,0 0-4 15,0 0-1-15,0 0-3 0,0 0-1 0,0 0-2 16,0 0 2-16,0 0-4 0,0 0-2 0,0 0-11 16,0 0 13-16,0 0-1 0,0 0-3 0,3 40 6 0,-3-40-3 15,1 12 1-15,-1-12 2 0,0 19-3 16,2-13-5-16,-2-6 5 0,2 20-2 0,0-13 8 16,-2-7-2-16,1 21-8 0,1-11 4 0,1 0 1 0,-2 0 5 15,1 1-6-15,-2-11-3 0,3 20 3 0,0-9 5 16,-2-2 0-16,-1-9-5 0,3 17-4 15,-3-4 5-15,0-13-6 0,0 18 4 0,0-12-10 0,0-6 10 16,-3 19 2-16,3-19-3 0,-1 17 0 0,1-7 2 16,-3-2 0-16,3-8-5 0,-3 17 3 0,1-10-8 15,2-7 6-15,-4 17 2 0,4-17 3 0,-3 12-5 16,1-3-9-16,2-9 8 0,-2 15-3 0,2-15 2 16,-2 18-2-16,4-6 0 0,-2-12 0 0,0 15 4 15,0-5-5-15,0-10 8 0,2 21-5 0,-2-13-3 16,0-8-2-16,0 23 5 0,2-12 0 0,-1-3-5 15,-1-8 3-15,5 20-5 0,-5-9 1 0,0-11 1 0,0 17 1 16,0-17 1-16,1 17-2 0,-1-9 2 0,0-8-7 16,-1 13 4-16,1-13 2 0,-3 13-1 15,3-13 0-15,-2 11 6 0,2-11-8 0,0 0 4 0,0 11-2 16,0-11-1-16,0 0 6 0,0 0-4 0,0 14-1 16,0-14 1-16,0 0-1 0,0 0 6 0,0 0 0 15,0 0 8-15,0 0-1 0,0 0 2 0,0 0 4 16,0 0 6-16,0 0 1 0,0 0 7 0,0 0 0 15,0 0-1-15,0 0 3 0,0 0-6 0,0 0 1 16,0 0-4-16,0 0-5 0,0 0-3 0,0 0-1 16,0 0-3-16,0 0-1 0,0 0-2 0,0 0 0 15,0 0-2-15,18-25-9 0,-18 25 4 0,9-14 1 0,-4 6 1 16,2 3-2-16,-1-5-8 0,2 2 8 16,-1-3-4-16,4 3 3 0,-2-1-5 0,2-1 2 15,-2 2-4-15,2 1-1 0,-2-1 2 0,1-1 0 0,-1 3-5 16,0-2 8-16,2 2-4 0,-4 0 0 0,3 1 2 15,-2-1-2-15,1 2 1 0,-9 4 3 0,15-5-5 16,-6 2 4-16,-9 3-3 0,16-6 1 0,-8 4-1 16,-8 2 2-16,16-5-2 0,-16 5 2 0,16-2-4 15,-16 2 3-15,17 0 2 0,-17 0-2 0,13 0 2 16,-13 0-5-16,15 2 6 0,-15-2-4 0,15 2 2 16,-15-2-1-16,12 3 1 0,-12-3-1 0,10 8 3 15,-10-8-6-15,9 4 5 0,-9-4-3 0,8 7 4 0,-8-7-5 16,6 8 2-16,-6-8 3 0,4 10-2 15,-4-10 1-15,3 9-1 0,-3-9-1 0,5 15-6 16,-5-15 3-16,1 13 6 0,-1-13-3 0,0 12 1 0,0-12 4 16,-4 18-3-16,4-18-1 0,-3 13 3 0,-2-6 0 15,5-7-14-15,-3 12 16 0,3-12-6 0,-4 12 5 16,4-12-4-16,-3 13 0 0,3-13 4 0,-6 15-2 16,6-15 9-16,-6 7 0 0,6-7-2 0,-6 9 4 15,6-9 0-15,-6 9 1 0,6-9 8 0,-9 6-3 16,9-6 2-16,-10 5 0 0,10-5-2 0,-15 2-1 15,4-2 1-15,11 0-1 0,-21 4-2 0,9-3-4 16,2-1 3-16,-6 0-1 0,1-1-2 0,-3 1 1 0,3 0-4 16,-2-4 0-16,1 4-1 0,1-2 2 0,-3-1 1 15,5 2-2-15,-2 0-6 0,0-5 6 16,3 5 0-16,12 1 2 0,-21-6-7 0,11 2 1 0,1 1-6 16,9 3 3-16,-14-8 6 0,14 8 1 0,-12-2 0 15,12 2-3-15,0 0-4 0,-13-4 2 16,13 4-6-16,0 0-9 0,0 0-2 0,0 0-12 0,0 0-10 15,0 0-8-15,0 0-12 0,0 0-15 0,0 0-9 16,0 0-16-16,0 0-20 0,39-1-27 0,-27-2-176 16,3 0-346-16,1-1 154 0</inkml:trace>
  <inkml:trace contextRef="#ctx0" brushRef="#br0" timeOffset="175037.31">756 2350 119 0,'-13'-1'161'0,"13"1"-20"15,0 0-5-15,0 0-5 0,0 0-11 0,0 0-5 16,0 0-9-16,-12-4-8 0,12 4-8 0,0 0-4 0,0 0-7 15,0 0-11-15,0 0-4 0,0 0-5 0,0 0-5 16,0 0-9-16,0 0-5 0,0 0-6 0,0 0 1 16,0 0-3-16,0 0 1 0,0 0-1 0,0 0-4 15,0 0-3-15,0 0 0 0,0 0-2 0,38 4-6 16,-20-4-3-16,-4 0 6 0,1 4-6 0,1-4 2 16,1 1-2-16,2-1 0 0,0 2 3 0,1-2 1 15,-4 0-5-15,3 0-1 0,-2 2 2 0,-1-2-4 16,1 0 2-16,-1 0-5 0,2 0 3 0,-2 0-2 15,1 0 2-15,-1 0 1 0,-2 0 0 0,2 0-2 16,-16 0 2-16,21 0-4 0,-14 0 2 0,-7 0 2 16,20 0 1-16,-20 0 1 0,12 0 1 0,-12 0 3 0,0 0-4 15,15-2 0-15,-15 2-1 0,0 0 1 16,0 0-4-16,0 0 0 0,13-2 4 0,-13 2-4 16,0 0 4-16,0 0-3 0,0 0 2 0,0 0-1 0,0 0 5 15,0 0-2-15,0 0-5 0,0 0-2 0,0 0 0 16,0 0-2-16,0 0-1 0,0 0-5 0,0 0-3 15,0 0-12-15,0 0-11 0,0 0-13 0,0 0-6 16,0 0-12-16,0 0-14 0,0 0-10 0,0 0-15 16,0 0-3-16,-36 15-28 0,26-11-44 0,10-4-112 0,-20 1-306 15,8 2 135-15</inkml:trace>
  <inkml:trace contextRef="#ctx0" brushRef="#br0" timeOffset="175521.27">868 2553 81 0,'0'0'134'16,"0"0"-14"-16,0 0-2 0,0 0-10 0,0 0-8 0,0 0-3 15,0 0 0-15,0 0-15 0,0 0-13 0,0 0 6 16,0 0-11-16,-8 6 1 0,8-6-8 16,0 0 3-16,0 0-5 0,0 0 1 0,0 0-8 0,0 0-4 15,0 0-2-15,0 0 3 0,0 0-1 16,0 0-6-16,0 0 8 0,0 0-1 0,0 0-2 0,35-4-7 15,-25 4-2-15,-10 0 2 0,27-3-3 0,-12 3-3 16,0-4 2-16,4 4-2 0,1-3 5 0,-2 4-5 16,1-2 5-16,-1 1-5 0,1-2 2 0,1 2-5 15,-1 2 0-15,6-5 1 16,-5 3-5-16,-1 0-1 0,1 0 1 0,-4 0 1 0,2-1-4 0,-3-2 1 16,-3 2-2-16,0 2-5 0,-12-1 0 0,20-1-2 0,-20 1-1 15,15-2-3-15,-15 2 2 0,15-1-3 16,-15 1-3-16,9-6-5 0,-9 6-11 0,0 0-14 15,0 0-19-15,0 0-10 0,11 7-6 0,-11-7-16 0,0 0-22 16,0 0-24-16,0 0-64 0,0 0-122 16,-33 11-335-16,33-11 148 0</inkml:trace>
  <inkml:trace contextRef="#ctx0" brushRef="#br0" timeOffset="179384.33">1546 2395 92 0,'0'0'169'0,"0"0"-17"0,0 0-9 0,-2-11-13 0,2 11-20 16,0 0-3-16,0 0-11 0,0 0-8 16,0 0-10-16,0 0-9 0,0 0-5 0,0 0-8 0,0 0-7 15,0 0 0-15,0 0-8 0,0 0-6 0,0 0-1 16,0 0-1-16,0 0-9 0,0 0 2 0,0 0-7 16,0 0-5-16,0 0 3 0,0 0-2 0,0 0-1 15,0 0 2-15,8 31 1 0,-5-23-1 0,-3-8-7 16,0 15 2-16,0-15 0 0,2 13-1 0,-1-3-2 15,-1-10 3-15,0 14 5 0,2-7 2 0,1 4-7 0,-3-11 2 16,1 17-3-16,-1-17-1 0,5 12 0 0,-5-12-1 16,1 15-4-16,1-9 5 0,-2-6-7 0,4 12 5 15,-4-12-1-15,0 11-3 0,0-11 4 0,3 8 1 16,-3-8-7-16,0 0 4 0,0 0 0 0,0 0-1 16,5 11 4-16,-5-11-1 0,0 0-6 0,0 0 5 15,0 0 1-15,0 0 8 0,0 0 2 0,0 0-3 16,0 0-2-16,0 0 0 0,0 0 3 0,0 0-3 15,0 0 0-15,0 0 0 0,0 0-6 0,18-22 1 16,-15 14 0-16,-3 8-2 0,10-14-3 0,-5 7 3 16,1-1-5-16,-1-3 4 0,6 3-4 0,-4-3 3 15,1-1-4-15,-1 4 3 0,1-6 2 0,-2 5-2 0,1 0-1 16,1 3 1-16,-2-1-1 0,0-1-2 0,-6 8-1 16,12-14 3-16,-5 10 1 0,-1-1-1 15,-6 5 0-15,7-11-3 0,-7 11 0 0,11-9 4 0,-11 9-2 16,7-6 2-16,-7 6-2 0,0 0 2 0,8-5-1 15,-8 5-2-15,0 0 1 0,0 0 0 0,13 0 1 16,-13 0-2-16,0 0-3 0,0 0 1 0,15 4-1 16,-15-4 1-16,6 5-2 0,-6-5 2 0,7 11 3 15,-2-4 2-15,-2 0-2 0,3 1-4 0,-2 1 4 16,-4-9 0-16,8 13 3 0,-4-6-3 0,-4-7 2 16,5 15-2-16,-1-8 0 0,1 1 1 0,-5-8-1 15,3 12 2-15,1-8-5 0,-4-4 0 0,6 14 4 0,-6-14-2 16,3 11 0-16,-3-11 2 0,5 6-1 15,-5-6 3-15,0 0-2 0,3 9 4 0,-3-9-7 0,0 0 5 16,0 0-3-16,4 11 5 0,-4-11-3 0,0 0-1 16,0 0 1-16,0 0 3 0,0 0 1 0,0 0-3 15,0 0 7-15,0 0 2 0,8 4-7 0,-8-4 4 16,0 0-1-16,0 0-1 0,14-17-1 0,-14 17 1 16,12-11-6-16,-6 5 3 0,0 2 2 0,3-10-3 15,0 7 1-15,-4 1 0 0,5-5-2 0,-2 3 1 16,2-4-1-16,-1 4 2 0,-3 1-3 0,1-3 3 15,1 3-2-15,-1 1-2 0,4-1 2 0,-5 2 6 0,1-2-1 16,-7 7 2-16,12-8 0 0,-12 8-1 0,9-9-1 16,-9 9 0-16,0 0-2 0,6-6 3 15,-6 6-4-15,0 0-1 0,0 0-2 0,0 0 0 0,12-5-3 16,-12 5 1-16,0 0-1 0,0 0-1 0,0 0 2 16,0 0-2-16,9 14 4 0,-9-14 0 0,1 11-4 15,-1-11-1-15,6 22 3 0,-1-13 0 0,-2 5 0 16,1-5-1-16,1 3 2 0,-4 1-2 0,7 3 4 15,-2-4-4-15,0 0 2 0,-3-3 4 0,3 4-3 16,-2-4-1-16,-1-1 1 0,3 1-2 0,0-2 2 16,0 2 0-16,0-3 3 0,-6-6 0 0,7 10-3 15,-7-10 3-15,9 4-1 0,-9-4 1 0,11 2-1 0,-11-2 1 16,0 0 0-16,21-2 0 0,-21 2-2 0,18-4 2 16,-11-1-3-16,0-1 2 0,2-1 0 15,0 0 1-15,-1-4-2 0,1 4-1 0,-2-3-2 0,4-4-1 16,-4 7 1-16,1-4 1 0,3-2 0 0,-3 6-3 15,-4-2 5-15,1 4-4 0,-5 5 2 0,10-12 0 16,-4 8 0-16,-6 4-4 0,6-10 1 0,-6 10 1 16,6-8 1-16,-6 8-2 0,0 0-1 0,0 0-1 15,0 0 1-15,11-4 1 0,-11 4-4 0,0 0 1 16,0 0 0-16,0 0 1 0,12 15 0 0,-12-15 1 16,4 11 0-16,-1-3 3 0,-3-8-4 0,6 9 4 15,0-3-2-15,-6-6 0 0,6 13 3 0,-3-7 1 0,-3-6-2 16,10 11 1-16,-10-11 3 0,8 6-4 0,-8-6 4 15,9 5 1-15,-9-5-1 0,13 5 2 16,-7-1-3-16,-6-4-1 0,14 0 2 0,-14 0-2 0,0 0 3 16,23-5 1-16,-15 1 0 0,-8 4-3 0,15-10 1 15,-5 3 2-15,-4 2-2 0,2-4 3 0,-1 3-4 16,1-5 4-16,-2-1-5 0,0 4-1 0,-3-3 4 16,-1 0-3-16,-2 11-1 0,3-18 0 0,-3 18 3 15,0-17-2-15,0 17 2 0,-3-15 2 0,3 15-3 16,-7-13-2-16,1 5 3 0,6 8-1 0,-13-11-2 15,2 8 0-15,2-3-2 0,9 6 1 0,-21-5 2 16,5 3 1-16,7 0-4 0,9 2-1 0,-24 2 2 0,24-2-1 16,-19 3 4-16,8 1-4 0,1-1 0 0,1 1 2 15,9-4-1-15,-18 10-4 0,11 1 2 16,-1-4 5-16,1 6-4 0,2-6-1 0,4 4 3 0,-4 0 0 16,4-1 0-16,1-10-1 0,1 22 1 0,4-10 0 15,-4-1 1-15,4-3 2 0,1 0-5 0,1 3 1 16,-1-2 5-16,3-1-5 0,-2-3 0 0,4 2 2 15,2-3-3-15,1 2 0 0,1-5-3 0,-3 1 1 16,0-2-3-16,-12 0-3 0,20 0 4 0,-9-2-2 16,1-2 0-16,-2 1 4 0,-1-3-2 0,3 1 0 15,0-1-2-15,-7-2 5 0,6-3 0 0,-3 1-2 16,1 0 1-16,-2-1 2 0,-1-1 0 0,-1 0-2 0,4-2-1 16,-6 6 2-16,3-2-2 0,-2 1 6 15,1 2 4-15,-5 7 0 0,6-16 1 0,-6 16 3 0,4-12 2 16,-4 12 1-16,0 0-5 0,3-11 0 0,-3 11-2 15,0 0-3-15,0 0-1 0,6-4 0 0,-6 4-2 16,0 0 0-16,0 0 2 0,0 0-2 0,0 0-2 16,0 0 1-16,0 0 0 0,4 31 2 0,-2-24 0 15,-2-7-2-15,4 18 1 0,-2-11 2 0,-1 4 0 16,-1-11-1-16,3 18-1 0,0-7 1 0,0-5-1 16,0 3 4-16,-3-9-4 0,6 12 6 0,0-7-3 15,-6-5 2-15,6 8 1 0,-6-8-4 0,8 7 4 0,-8-7-4 16,7 7 3-16,-7-7-1 0,0 0 3 15,20-7-1-15,-20 7-2 0,17-7 0 0,-8 0 0 0,-1 4-3 16,2-6 5-16,-1 1-2 0,3-3-1 0,-3 0-2 16,2 4 2-16,-3-4 0 0,3 0 2 0,-4 5-5 15,-1 1 2-15,2-3 0 0,-8 8-4 0,12-11 2 16,-12 11 2-16,9-8-1 0,-5 2 1 0,-4 6-1 16,0 0-4-16,5-9-1 0,-5 9-1 0,0 0 1 15,0 0 1-15,12-2 2 0,-12 2-1 0,0 0-1 16,0 0 2-16,17 11 3 0,-17-11-1 0,9 7 0 15,-3-3 6-15,-6-4 2 0,14 11 4 0,-7-4 6 16,4 0 4-16,-4-1 3 0,5 5 5 0,-3-4-3 0,4 3 0 16,-1-3-2-16,0 0-4 0,-1 0 1 0,2 0 0 15,-1 3-6-15,0-6-1 0,-6-1 0 16,3 1-1-16,-2 2 1 0,-7-6-5 0,14 8 0 0,-8-4 0 16,-6-4-3-16,10 7-3 0,-10-7-10 0,8 4-9 15,-8-4-13-15,0 0-6 0,7 2-8 0,-7-2-12 16,0 0-14-16,0 0-17 0,0 0-18 0,0 0-17 15,0 0-10-15,0 0-9 0,0 0-26 0,0 0-133 16,0 0-323-16,-27-18 144 0</inkml:trace>
  <inkml:trace contextRef="#ctx0" brushRef="#br0" timeOffset="179661.22">3183 2270 55 0,'0'0'189'15,"0"0"-14"-15,0 0-12 0,0 0-12 0,0 0-17 16,0 0-14-16,0 0-12 0,0 0-9 0,0 0-18 16,0 0-10-16,0 0 7 0,0 0-5 0,0 0 4 15,0 0 4-15,-39 20 3 0,27-7-1 0,1-1 1 16,-1 2-8-16,1-1-4 0,-4 3-1 0,0 3-4 16,1-5-5-16,-2 3-6 0,2 2-2 0,3-6-5 15,-3 0-8-15,4 2-1 0,-1-2-6 0,2 1-2 16,-1-2-3-16,2-2-3 0,1 1 0 0,-1-1 2 0,2-2-8 15,1 1-3-15,-1-1 0 0,6-8-14 16,-8 10-15-16,8-10-23 0,-7 12-22 0,5-7-25 16,2-5-24-16,-6 10-23 0,6-10-27 0,0 0-203 0,0 0-388 15,0 0 172-15</inkml:trace>
  <inkml:trace contextRef="#ctx0" brushRef="#br0" timeOffset="181170.43">3455 1976 36 0,'0'0'153'0,"0"0"-9"0,0 0-7 15,0 0-17-15,0 0-4 0,0 0-9 0,0 0-8 0,0 0-5 16,0 0-8-16,0 0-2 0,0 0-5 0,0 0-3 15,0 0-2-15,0 0-4 0,0 0-1 0,0 0-6 16,0 0-3-16,0 0-6 0,-6-10-5 0,6 10-7 16,0 0-4-16,0 0-4 0,0 0-3 0,-16 3-2 15,16-3-3-15,0 0 0 0,-24 8-7 0,15-5 1 16,2 0-3-16,7-3-3 0,-18 7-2 0,7-3-2 16,4 2 3-16,-2-2 0 0,-1 0-6 0,-1 2-4 15,5 3 3-15,-1-3 1 0,-2-1-1 0,1 0 1 16,1 1-3-16,1 2 4 0,6-8-6 0,-8 11 0 15,6-2 3-15,2-9-3 0,-11 12 1 0,8-5 0 0,3-7 0 16,-3 10 2-16,3-10-2 0,6 14-1 16,-6-14-2-16,0 14 5 0,0-14 0 0,6 13-2 15,-6-13 1-15,6 14 1 0,-3-10-1 0,3 3-4 0,-6-7 4 16,13 11 1-16,-5-5-2 0,1-1-1 0,0 1-3 16,-2-3 3-16,1 2 2 0,1 1-3 0,-9-6-3 0,16 7 2 15,-12-3 1-15,-4-4-3 0,12 6 5 16,-12-6-3-16,11 5-3 0,-11-5 3 0,7 7 1 15,-7-7-2-15,0 0 2 0,6 7 1 0,-6-7-3 0,0 0 6 16,6 9-6-16,-6-9 4 0,5 8-5 16,-5-8-2-16,0 0 6 0,1 10-7 0,-1-10 5 0,0 0 0 15,0 12 0-15,0-12-2 0,0 0 4 0,-7 12 1 16,7-12 8-16,-6 10-7 0,6-10 4 0,-8 9-2 16,1 0 10-16,7-9-2 0,-14 11 0 0,10-4 0 15,-3-3 0-15,7-4-6 0,-14 17 5 0,4-10-5 16,1-1 5-16,-3 2-6 0,4 2-8 0,2-5 7 15,-3 0 2-15,2-1 1 0,7-4-6 0,-9 13 4 0,0-9-3 16,9-4-1-16,-9 7 1 0,9-7-3 16,-6 7 2-16,6-7-2 0,0 0-4 0,-6 11 5 15,6-11-3-15,0 0 0 0,0 0 3 0,0 0 0 0,9 13-1 16,-9-13-1-16,12 5 2 0,-12-5-6 0,15 3 4 16,-15-3-1-16,16 4-2 0,-16-4 4 0,15 4-5 15,-9-3 4-15,-6-1 1 0,14 1-5 0,-14-1 2 16,9 4-2-16,-9-4-8 0,0 0 9 0,10 3 5 15,-10-3-5-15,8 7-8 0,-8-7 12 0,0 0-2 16,7 14-1-16,-3-11 0 0,-4-3 0 0,2 15-1 16,-1-6 0-16,-1-9 3 0,0 18 0 0,-1-7-2 15,1 0-1-15,0-11 2 0,1 24 2 0,-2-9-6 16,1 0 5-16,-2-3-2 0,4 2 3 0,-2 2-2 16,1-4 0-16,-1 3 2 0,3-1 5 0,0-1-4 0,2 2 5 15,-2 0-7-15,1-6 5 0,-2 2-1 16,-1-1 0-16,4 0-2 0,-5-10 2 0,4 14-2 15,-1-7 3-15,-3-7-2 0,5 12-6 0,-5-12 8 0,6 11-3 16,-6-11 2-16,3 5-13 0,-3-5-10 0,0 0-7 16,6 9-10-16,-6-9-13 0,0 0-23 0,0 0-34 15,0 0-35-15,0 0-187 0,0 0-354 0,0 0 157 16</inkml:trace>
  <inkml:trace contextRef="#ctx0" brushRef="#br0" timeOffset="181669.91">3721 2066 110 0,'0'0'191'0,"0"0"-21"0,0 0-21 15,0 0-13-15,0 0-13 0,0 0-8 0,0 0-11 16,0 0 0-16,0 0-4 0,-13 22-7 0,13-22-1 15,-3 14 1-15,0-1 5 0,1 2 0 0,2-1-5 16,-1 1-3-16,-2 1-7 0,1 2 0 16,1-1-2-16,1 1-6 0,-2 6 0 0,2-6-3 0,-3 6-4 15,2-10-7-15,1 7-5 0,0 0-8 0,1 3 0 16,-2-2-4-16,1-5-6 0,0 1-2 0,0-5-6 16,0 4 0-16,0 1-4 0,0-5-3 0,0-2-2 15,0-11-1-15,-2 18-3 0,2-11-2 0,0-7 2 16,0 17-4-16,0-17-1 0,-3 14 0 0,3-14 2 15,0 11-9-15,0-11-7 0,0 14-12 0,0-14-11 0,0 0-15 16,0 0 0-16,-1 11-7 0,1-11-9 16,0 0-33-16,0 0-13 0,0 0-14 0,0 0-26 0,0 0-37 15,0 0-193-15,12-36-403 0,-5 20 178 0</inkml:trace>
  <inkml:trace contextRef="#ctx0" brushRef="#br0" timeOffset="182235.15">4133 2158 6 0,'0'0'133'0,"-15"-9"-3"0,15 9-19 0,0 0-1 0,0 0-9 16,0 0-8-16,-15-2-3 0,15 2 3 0,0 0-11 15,-20 2 1-15,20-2-6 0,0 0-5 16,-25 5 0-16,15-1-12 0,-1-1 6 0,-5 0-4 0,2 3 2 16,-2-1-2-16,-1 1-10 0,3 2 1 15,-3-1-3-15,-2-2-2 0,1 5-1 0,0-4 0 0,-4 5-6 16,4 0-2-16,1-4-2 0,1 5-2 0,1-4-4 16,0 0-3-16,2 2 2 0,-1 0-7 0,2 0 2 15,2-2-3-15,2 2-3 0,1-5-1 0,-1 4-6 16,3-2 5-16,-1-1 0 0,6-6-6 0,-9 12 0 15,4-6 1-15,2 3-3 0,3-9 1 0,-4 16-1 16,4-16-1-16,0 15 0 0,0-15-2 0,4 15 4 0,-1-10-5 16,-3-5-2-16,11 12-2 0,-5-6 8 0,1 0 4 15,0 1 8-15,2-1 4 0,5-2-2 0,2 3 4 16,1-3 4-16,1-3-4 0,-2 1-2 0,3 2 0 16,1 3-5-16,-1-4-2 0,0-3 3 0,1 4-5 15,-2-1-1-15,-3-2 0 0,0 1-5 0,-3-1 2 16,-4 2-1-16,-8-3-1 0,20-3-4 0,-20 3 1 15,13 3 1-15,-13-3-3 0,0 0-1 0,14 2 1 16,-14-2-5-16,0 0 5 0,10 1 0 0,-10-1-2 16,0 0 1-16,0 0-2 0,0 0 2 15,0 0 0-15,0 0-2 0,9 4-1 16,-9-4 1-16,0 0 0 0,0 0-2 0,0 0 3 0,0 0-2 0,0 0-2 16,0 0-10-16,0 0-17 0,0 0-5 0,0 0-11 0,0 0-18 15,0 0-14-15,0 0-12 0,0 0-17 16,0 0-17-16,0 0-19 0,0 0-209 0,0 0-379 0,0 0 168 15</inkml:trace>
  <inkml:trace contextRef="#ctx0" brushRef="#br0" timeOffset="182902.11">4583 2126 50 0,'0'0'172'0,"-19"-9"-20"0,19 9-5 0,-20-1-8 0,5 1-8 16,15 0-5-16,-28 3-5 0,12 1-5 0,-1-1-9 15,-2-2-3-15,1 2-7 0,-2 0-9 0,6 1-10 16,-1-1-6-16,-2 1-7 0,2 2-8 0,-3 2-4 16,8-2-2-16,0-1-6 0,-2-2-5 0,4 4-5 15,1-1-3-15,-1 1 0 0,8-7-9 0,-9 12 1 16,3-5-6-16,6-7-1 0,-9 12 2 0,9-12-2 0,-3 15 1 15,3-15-2-15,0 0-3 0,3 14 0 0,-3-14 2 16,12 11-5-16,-4-8 2 0,2 1-3 16,-1-1 1-16,-9-3-3 0,20 7 2 0,-9-4-2 0,3-2-1 15,-1 0 0-15,5 2 0 0,-3-1 0 0,3-2-1 16,-3 4-6-16,0-4 3 0,0 0-2 0,1 0 2 16,-4 2-2-16,3-2 2 0,-3 1 0 0,-12-1-4 15,21 4 2-15,-12-2-1 0,3 0 1 0,-3 0-3 16,-9-2 3-16,16 8-2 0,-10-5 2 0,-6-3-4 15,9 7 2-15,-9-7-1 0,10 6 1 0,-10-6 3 16,8 5-4-16,-8-5-1 0,0 0 5 0,1 14 0 16,-1-14-1-16,0 14 4 0,0-14 0 0,0 0 5 15,-9 16 7-15,3-7-3 0,-1-2 4 0,-2 0 6 16,2 1 0-16,-2-3-1 0,-8 5-3 0,2-3 2 16,0-1-5-16,-3-1 3 0,5 1-4 0,0-1-3 15,-5-2 0-15,4 3 2 0,-1-1-4 0,2 1 1 0,1-2-7 16,3-2-3-16,-1 1-6 0,-1-1-11 0,1 4-14 15,10-6-11-15,-20 3-10 0,20-3-12 0,-13 0-12 16,13 0-14-16,-10 4-16 0,10-4-21 0,0 0-56 16,0 0-132-16,0 0-340 0,0 0 150 0</inkml:trace>
  <inkml:trace contextRef="#ctx0" brushRef="#br0" timeOffset="183339.23">4972 1945 168 0,'0'0'172'0,"0"0"-16"15,-12-4-11-15,12 4-18 0,0 0-9 0,0 0-5 16,0 0-10-16,-21 5-10 0,21-5 0 0,-12 10-5 16,5-4-2-16,0 1-8 0,-1 1-5 0,-1 3-3 0,-1 2-5 15,1 4-8-15,-2 1 5 0,5 1-5 0,-1-3 4 16,1 8-8-16,-2-2-2 0,4 4 3 0,1-1-6 15,0 0-3-15,6-1 1 0,-3 2-7 0,0 0 1 16,1 1-5-16,2 2 0 0,3-1-1 16,2-3-2-16,-2 2-4 0,1-5-2 0,4 1-2 0,-4-1-3 15,1 1 3-15,-2-6-6 0,1-1 2 0,-1 1-1 16,0-3-4-16,1 1-5 0,-1-2-12 0,-1 0-26 16,-1-5-25-16,2 3-30 0,-1 0-28 0,1-2-39 15,-3-1-230-15,-3-8-411 0,12 6 183 0</inkml:trace>
  <inkml:trace contextRef="#ctx0" brushRef="#br0" timeOffset="193457.02">6845 2019 100 0,'0'0'124'15,"0"0"3"-15,0 0-10 0,0 0-2 0,0 0 1 16,0 0-8-16,0 0-3 0,0 0-2 0,0 0-7 0,0 0-7 16,0 0 0-16,0 0-10 0,0 0-9 0,0 0-8 15,0 0-7-15,0 0-7 0,0 0-7 0,0 0-12 16,0 0 8-16,0 0-4 0,0 0-3 0,0 0-1 16,0 0-1-16,0 0-6 0,0 0-5 0,0 0-2 15,33 10-10-15,-25-7 13 0,4-1-2 16,-3 0-5-16,2 4 3 0,3-2-6 0,-4 0 1 15,1 0 0-15,1 2-1 0,0-1 0 0,-3 1-5 0,2 0-1 16,1-2 6-16,2 6-4 0,-7-6 2 0,2 3 1 16,0-2 3-16,2 0-4 0,-2 2 2 0,-2 0-2 15,1 0 2-15,-1-2 2 0,2 1 2 0,0 1-3 16,0 1-3-16,-5-3-4 0,4 6 9 0,-1-5-1 0,1 3-2 16,2 0 1-16,-5-2 4 0,5 3-2 0,-4-3 0 15,1 2-2-15,-1 1 0 0,2-4 2 0,-1 4-2 16,1-2 1-16,-5 0-1 0,1 2-6 15,2 0 2-15,-1-3 3 0,1-1-6 0,-3 3 5 0,3 4 3 16,-3-6-1-16,-3-7 0 0,4 17 1 0,-1-6 0 16,-1-2 1-16,-2-9 3 0,1 16 5 0,-1-5 2 15,0-11 8-15,-1 19 5 0,-1-8-1 0,-1 1 2 16,0-3-2-16,3-9 3 0,-7 18-5 0,1-11 2 16,1 1-4-16,-1 0 1 0,0 0 0 0,2 2-1 15,-5-3-2-15,4 0 3 0,-4 0-5 0,9-7 1 16,-10 11-6-16,4-7 0 0,6-4-1 0,-12 9-2 15,12-9-4-15,-7 9 2 0,7-9-2 0,-8 5-2 0,8-5-1 16,0 0 2-16,-10 8-4 0,10-8 2 16,0 0-3-16,-9 3 1 0,9-3-4 0,0 0-3 0,0 0-5 15,-6 8-8-15,6-8-7 0,0 0-11 16,0 0-14-16,0 0-13 0,0 0-19 0,0 0-18 0,0 0-27 16,0 0-32-16,0 0-73 0,0 0-143 0,39-9-398 15,-20 4 177-15</inkml:trace>
  <inkml:trace contextRef="#ctx0" brushRef="#br0" timeOffset="194163.83">8034 2484 22 0,'6'-9'177'0,"-6"9"-12"0,0 0-9 0,7-6-6 15,-7 6-15-15,0 0-3 0,0 0-11 0,6-11-2 16,-6 11-11-16,0 0-9 0,0 0-10 0,0 0-11 16,0 0-11-16,0 0-7 0,0 0-8 0,0 0-3 15,0 0 0-15,0 0 1 0,0 0 0 0,0 0-1 16,0 0 1-16,-19 45-3 0,16-33-7 0,-9 1-3 15,5 1-4-15,-5 1 1 0,0 4-6 0,0 0-2 16,1-3-1-16,-1 5-4 0,-1 0-25 0,-6 0-27 16,2 3-35-16,-2-2-32 0,2-2-56 0,0-2-174 15,-1 0-355-15,4-6 157 0</inkml:trace>
  <inkml:trace contextRef="#ctx0" brushRef="#br0" timeOffset="196109.51">8890 2014 6 0,'0'0'177'0,"0"0"-14"0,0 0-9 15,0 0-12-15,0 0-5 0,0 0-10 0,-3-10-6 16,3 10-7-16,0 0-9 0,0 0-3 0,0 0-9 16,0 0-6-16,0 0-5 0,0 0-9 0,0 0-2 15,0 0-7-15,0 0-9 0,0 0-5 0,0 0-12 16,0 0-5-16,0 0 1 0,0 0-5 0,0 0-2 15,0 0-5-15,0 0-3 0,0 0-2 0,0 0 5 16,0 0-4-16,-6 31-1 0,6-31-3 0,-1 18 0 16,-2-11 3-16,3-7 2 0,0 25 1 0,0-13-3 15,-3 0 1-15,3 5 1 0,-6-5 0 0,6 1-2 0,-6 0 1 16,4 3 2-16,2-3-5 0,0 0 0 16,-3 4-1-16,3-2 0 0,-3-5 0 0,3 5 0 0,-6-8-3 15,6-7 2-15,0 26-3 0,0-18-1 0,-3 3-2 16,3-11 4-16,-3 17-2 0,3-7 1 0,0-10-3 15,-1 11 0-15,1-11 0 0,0 14-1 0,0-14-4 16,-6 11 7-16,6-11-3 0,-3 11 2 0,3-11-5 16,0 0-2-16,-3 13 3 0,3-13 2 0,0 0-4 15,0 0 5-15,-2 9-4 0,2-9-9 0,0 0-1 16,0 0-13-16,0 0-6 0,0 0-7 0,-1 11-9 16,1-11-10-16,0 0-5 0,0 0-16 0,0 0-5 15,0 0-24-15,0 0-21 0,0 0-16 0,0 0-178 16,0 0-342-16,19-31 152 0</inkml:trace>
  <inkml:trace contextRef="#ctx0" brushRef="#br0" timeOffset="196677.91">9275 2003 5 0,'10'-9'162'0,"-10"9"-17"0,0 0-13 0,0 0-13 16,0 0-10-16,0 0-7 0,0 0-26 0,0 0-1 0,0 0-4 15,0 0-4-15,0 0-6 0,0 0 4 16,0 0-1-16,0 0-17 0,0 0 13 0,-33 20-10 0,25-12 1 16,-3-1-2-16,-2-1 0 0,-2 4-2 0,-2 0-1 15,4-1-6-15,-3 1-3 0,-1 0 4 16,-2 1-1-16,-4 1-9 0,10-3 3 0,-9 3-3 0,8-1-3 15,-4 0-3-15,5-2 0 0,-1 0-6 0,1-2 0 16,-2 4-3-16,2-4-2 0,2 4 0 16,5-4-4-16,-6-2 3 0,5 2 0 0,1 2 1 0,-2-2-5 15,8-7-3-15,-9 13 1 0,4-6-3 0,0 3 2 16,5-10 0-16,-9 11-2 0,5-3 1 0,4-8-2 16,-3 13 1-16,3-13 2 0,-6 10-4 0,6-10 2 15,-3 14 0-15,3-14-2 0,0 9 2 0,0-9-3 0,0 0 2 16,0 0-3-16,3 15 4 0,-3-15-5 0,0 0 3 15,3 15-6-15,-3-15 11 0,4 5-4 0,-4-5 3 16,9 8-1-16,-3-4-4 0,-6-4-2 16,13 7 4-16,-4-4 0 0,2 2 5 0,-4 1-4 0,11-3 2 15,-10 0 2-15,8 2 2 0,0-3 2 0,-1 2-3 16,-1-1-1-16,2 1 7 0,1 1-3 0,-4-2 0 16,-1 0-5-16,-2-2 0 0,2 1 0 0,-1 2 0 15,-11-4 0-15,16 5 0 0,-7-3 0 0,-9-2-3 16,14 4-1-16,-14-4 0 0,8 2-1 0,-8-2 0 15,0 0 0-15,0 0 0 0,11 1-2 0,-11-1-8 16,0 0-4-16,0 0-12 0,0 0-7 0,0 0-6 0,0 0-8 16,6 7-10-16,-6-7-13 0,0 0-15 0,0 0-4 15,0 0-23-15,0 0-28 0,0 0-146 0,0 0-305 16,0 0 135-16</inkml:trace>
  <inkml:trace contextRef="#ctx0" brushRef="#br0" timeOffset="197370.22">9830 2098 27 0,'6'-7'156'0,"-6"7"-7"0,0 0-10 16,7-13-6-16,-7 13-5 0,3-5-10 0,-3 5-6 0,0 0-7 15,0 0-4-15,0-17-8 0,0 17-3 0,0 0-13 16,0 0-4-16,-13-11-5 0,13 11-11 0,-12-6 0 16,12 6-17-16,-17-5 13 0,10 3-5 0,-10 2-3 15,3-3-2-15,14 3 1 0,-24 0-7 0,9 5-3 16,4-4-3-16,-2 3-3 0,-2-1-3 0,5 0-5 15,1 1 2-15,-2 1-5 0,2 1-1 0,-1-2-1 16,1 3-3-16,1-1 2 0,2 2-5 0,6-8-2 16,-10 12-1-16,1-7 3 0,5 2-2 0,4-7 4 0,-3 18-5 15,3-18 0-15,-3 12-5 0,0-4 5 16,3-8 2-16,0 14-4 0,0-14 2 0,3 14 0 0,-3-14-3 16,6 14 0-16,1-10 3 0,-1 2 1 0,0 1-3 15,1-1-2-15,-1-1 1 0,0 1-2 0,5-1 4 16,-11-5-3-16,16 11-4 0,-7-5 6 0,2 3-1 15,-3-5-2-15,0 3 0 0,1-2-1 0,-2-2 2 16,2 0-2-16,-1 4-2 0,1-3-1 0,-9-4 1 16,13 10 4-16,-7-4-5 0,2-2 4 0,-3 1-2 15,-5-5 0-15,12 7 2 0,-12-7-1 0,11 10 0 16,-8-3 1-16,-3-7-3 0,7 7 4 0,-7-7-4 16,9 7 4-16,-3 1-5 0,-6-8 5 0,2 9-1 15,-2-9-2-15,6 9 1 0,-6-9 0 0,0 0 3 16,3 8-4-16,-3-8 2 0,3 11-3 0,-3-11 1 0,0 0-2 15,0 0 5-15,-3 16-3 0,3-16 3 0,0 0-5 16,-11 15 6-16,11-15 2 0,-6 7 0 0,6-7-1 16,-13 5-1-16,1-4 3 0,4 4-1 0,8-5-1 15,-22 6 2-15,6-3-5 0,7-1-2 0,-5 0 2 16,1-1 2-16,-2-2-2 0,2 2-1 0,13-1-3 16,-23 0-8-16,13 0-7 0,10 0-1 0,-23-1-9 15,23 1-6-15,-13-4-10 0,13 4-11 0,-13-4-9 16,13 4-15-16,-12-7-11 0,12 7-23 0,-3-11-64 15,3 11-101-15,6-23-300 0,-3 15 133 0</inkml:trace>
  <inkml:trace contextRef="#ctx0" brushRef="#br0" timeOffset="197910.2">10349 1879 130 0,'0'0'159'0,"0"0"-9"0,-3-17-3 0,3 17-11 0,0 0-5 16,0 0-5-16,0 0-4 0,0 0-9 0,0 0-7 16,-3-12-9-16,3 12-7 0,0 0-7 0,0 0-10 15,0 0-11-15,0 0-9 0,0 0-4 0,0 0-6 16,0 0-3-16,0 0-5 0,0 0-3 0,-24 16-1 16,18-8-1-16,0 0-2 0,-2 3-1 0,-4 2-4 15,2 1 8-15,1 0-1 0,-4 0-4 0,5 0 3 16,-4 6 2-16,5 1-3 0,-5 0-2 0,4 0-1 15,-1-6 1-15,-1 11-4 0,4-5 0 0,3 0-2 16,-3 1-1-16,2-2 5 0,1 3-3 0,0-4 3 16,3 4-5-16,0-3 4 0,0-2 2 0,3-1-2 15,0 0-1-15,1 8-1 0,2-10 0 0,0 3 0 16,2-3 1-16,-3 1 3 0,1-4-7 0,2 2 3 16,1-2-1-16,-3-4-2 0,4 5-3 0,-4-4 1 0,2-3-3 15,1 3 2-15,-2-6-2 0,-1 4-2 0,0 0 1 16,1 0-1-16,-7-7-2 0,12 8 1 15,-4-4-4-15,-8-4 0 0,9 2-4 0,-9-2-10 0,10 7-19 16,-10-7-11-16,0 0-25 0,6 7-25 0,-6-7-19 16,0 0-31-16,9 7-36 0,-9-7-213 0,0 0-417 15,0 0 185-15</inkml:trace>
  <inkml:trace contextRef="#ctx0" brushRef="#br0" timeOffset="207771.59">5273 2211 109 0,'0'0'164'0,"0"0"-18"0,0 0-14 0,-35-5-4 15,35 5-12-15,0 0-5 0,0 0-20 0,0 0-5 0,0 0-5 16,0 0-9-16,0 0-5 0,0 0-2 16,0 0-6-16,0 0-1 0,0 0-7 0,0 0-5 15,21-24-1-15,-15 22-4 0,-6 2 0 0,11-8-4 0,-3 5-4 16,2-2-2-16,1 3-1 0,4-1 0 0,-2 1-5 15,4-4-4-15,-4 5-1 0,2-2 0 0,-3 0 0 16,-12 3-7-16,21 0-1 0,-8 3 1 0,1-3-3 16,-3 2-2-16,-11-2 1 0,21 2-1 0,-13 1-2 15,1 0-3-15,-9-3 2 0,12 4 3 0,-6-1-4 0,-6-3-3 16,9 8 2-16,-9-8-2 0,6 10-2 0,-6-10 5 16,4 14 0-16,-4-14 0 0,2 14 1 15,-2-14 5-15,-2 11-1 0,2-11 4 0,-6 17-2 0,6-17 3 16,-6 10-5-16,3-3 6 0,-3 1-2 15,6-8-2-15,-12 11 3 0,6-1 3 0,0-4-5 16,6-6 4-16,-9 13-4 0,2-8 0 0,7-5-3 0,-11 10 1 16,11-10 0-16,-12 7-1 0,12-7 0 0,-8 7-3 15,2-3-1-15,6-4 3 0,-9 7-3 16,9-7 1-16,0 0-2 0,-11 6 0 0,11-6-2 0,0 0 2 16,0 0 1-16,-9 4-1 0,9-4-4 0,0 0 3 15,0 0-2-15,0 0 1 0,0 0 0 0,0 0-1 16,0 0 5-16,0 0-5 0,0 0 1 0,0 0 0 15,0 0-1-15,0 0 2 0,35 1 0 0,-35-1-4 16,17-1 2-16,-6 1 1 0,-11 0-2 0,24-3 0 16,-12 2 0-16,-12 1 0 0,18 1 1 0,-8 2 0 15,-10-3-4-15,15 3 4 0,-5 1-3 0,-10-4-2 16,11 4 1-16,-11-4 0 0,12 5 1 0,-6-1-1 0,-6-4 0 16,7 7 0-16,-1-2 3 0,-6-5-3 0,6 11-2 15,-6-11 6-15,5 13-4 0,-5-13 1 0,1 13-1 16,-1-13 4-16,0 15 2 0,0-15-3 0,-4 14 3 15,4-14 0-15,-6 13 4 0,3-7-2 0,3-6 2 16,-8 14 3-16,-1-6 0 0,5-4 5 0,-2 4 3 16,6-8-1-16,-14 11 6 0,7-5-4 0,-2-1-2 15,0 0 0-15,-3-1-2 0,-1-1 2 0,1 2-6 0,1-3 3 16,-2 1-5-16,1 1 1 0,-3-3 1 16,-1-1-2-16,2 4 0 0,-1-2-1 0,3-2 3 15,12 0-5-15,-25-2 0 0,25 2-2 0,-19-2 0 16,8 2-7-16,11 0-5 0,-18-3-12 0,9-1-8 0,9 4-11 15,-13 0-18-15,13 0-5 0,-12-6-21 0,12 6-16 16,-7-5-12-16,7 5-18 0,0 0-43 0,0 0-143 16,7-25-339-16,2 16 150 0</inkml:trace>
  <inkml:trace contextRef="#ctx0" brushRef="#br0" timeOffset="208129.28">5889 2196 98 0,'0'0'186'0,"0"0"-11"0,0 0-13 0,29-3-14 15,-29 3-5-15,19 0-18 0,-19 0-8 0,25 3-13 16,-16-3-7-16,-9 0-11 0,24-3-6 0,-12 6-9 16,2-3-4-16,1-3-2 0,-15 3-7 0,17 3-2 15,-17-3-2-15,17-3-10 0,-17 3 1 0,16 0-5 16,-16 0-3-16,14-1-3 0,-14 1-6 0,0 0-3 16,13 0-1-16,-13 0-1 0,0 0-4 0,0 0 0 15,14 0 0-15,-14 0-6 0,0 0-6 0,0 0-10 16,0 0-12-16,0 0-15 0,0 0-19 0,0 0-25 0,0 0-20 15,0 0-22-15,0 0-27 0,0 0-149 0,0 0-314 16,0 0 139-16</inkml:trace>
  <inkml:trace contextRef="#ctx0" brushRef="#br0" timeOffset="208619.14">5836 2214 35 0,'0'0'157'0,"-11"3"-17"0,11-3-7 16,0 0-15-16,-7 11-6 0,7-11-5 0,-6 7-9 0,6-7-13 16,0 0-5-16,-5 17-5 0,5-17-5 0,-3 11-8 15,3-11-5-15,-1 7-5 0,1-7-3 16,-6 7-6-16,6-7 0 0,0 0-8 0,1 19 3 0,-1-19-7 16,0 0-1-16,-1 11-2 0,1-11-6 0,0 0-4 15,1 15 6-15,-1-15-7 0,6 7 5 0,-6-7-1 16,12 7-2-16,-12-7 4 0,14 6 1 0,-5-3-5 15,1-2 3-15,-10-1-4 0,23 3-3 0,-7-2-1 16,-3 2 2-16,2-3-3 0,0 0 0 0,2 1 0 16,-3-1-2-16,1 2-3 0,-3-2 1 0,0 2 0 15,3 0-2-15,-15-2-1 0,20 0-1 0,-10 1-1 0,-10-1-1 16,16 4 0-16,-16-4-1 0,15 2-2 16,-6 2 1-16,-9-4 1 0,11 3-3 0,-11-3 0 0,12 4 0 15,-12-4 0-15,6 10 4 0,-6-10-3 0,7 4 1 16,-7-4-3-16,5 10 3 0,-5-10 3 15,1 9 6-15,-1-9-1 0,0 15 5 0,0-15 0 0,2 12 11 16,-2-12-3-16,-6 13 5 0,6-13 1 0,-3 13 3 16,-2-7 2-16,5-6-2 0,-9 11-3 0,3-6 0 15,0 2-2-15,6-7 1 0,-13 11-5 0,5-5-3 0,-2-3 0 16,-1 1 0-16,4 3-2 0,-3-3-2 16,1 2-2-16,-5-3-9 0,2 3-10 0,2-1-15 15,-1-1-19-15,1-1-14 0,-2 1-17 0,3 1-8 16,0 0-30-16,9-5-10 0,-13 4-23 0,13-4-25 0,-11 4-127 15,11-4-317-15,0 0 142 0</inkml:trace>
  <inkml:trace contextRef="#ctx0" brushRef="#br0" timeOffset="208962.14">6319 2517 6 0,'10'-2'177'16,"-10"2"-11"-16,0 0-20 0,0 0-3 0,0 0-20 16,0 0-3-16,0 0-5 0,0 0-1 0,3 13-8 0,-3-13-6 15,0 0-3-15,0 0-5 0,-6 18-7 0,6-18 4 16,-6 18-7-16,0-9-5 0,3 2-4 15,-1-5-9-15,-2 9-1 0,3-5-15 0,0 0 8 0,-3 2-6 16,3-2-4-16,-1-3-7 0,1 2 2 16,-3 0-10-16,6-9 0 0,-8 17-4 0,4-11 2 15,4-6-4-15,-8 14-14 0,4-8 8 0,4-6-4 0,-8 12-14 16,8-12-14-16,-6 10-16 0,6-10-11 0,-6 9-18 16,6-9-16-16,0 0-12 0,-6 7-24 0,6-7-36 15,0 0-180-15,0 0-352 0,0 0 156 0</inkml:trace>
  <inkml:trace contextRef="#ctx0" brushRef="#br0" timeOffset="209436.21">6663 2193 147 0,'5'-7'153'16,"-5"7"-20"-16,0 0-7 0,0 0-13 0,0 0-20 15,0 0 0-15,0 0 0 0,0 0 0 0,0 0-4 16,0 0 0-16,0 0-6 0,0 0-6 0,0 0-5 0,0 0-4 16,-14 35-2-16,11-28 0 0,-1 0 1 0,-2 3-3 15,2-1-6-15,-1 0-9 0,1 4-6 16,1-1 7-16,-5 3-5 0,4-2-3 0,-2-2-6 15,0 4-2-15,3-3-3 0,-2-2-3 0,-1 4-2 16,3 0-1-16,-3 1-5 0,2-3 0 0,2 0 0 0,-4-3 0 16,4 2-1-16,-1-1-6 0,3-10 1 0,-6 18-2 15,4-13-2-15,2-5-3 0,-3 15 4 0,3-15-4 16,-3 11 4-16,3-11-3 0,0 0-2 0,-1 7 1 16,1-7-1-16,0 0 3 0,0 0-4 0,0 0 4 15,0 0-3-15,4 14 7 0,-4-14 1 0,0 0 2 16,16-3 1-16,-16 3-1 0,18 0-2 0,-18 0-2 15,23-2 0-15,-10-2-1 0,4-1 2 0,-4 3-6 16,3 0 5-16,-5 0-6 0,2 1-1 0,-1-2-3 16,-1 2-13-16,-1-2-8 0,-10 3-12 0,18-3-13 0,-9 2-13 15,-9 1-17-15,15-3-26 0,-9-1-33 0,-6 4-61 16,12-6-140-16,-12 6-360 0,9-11 159 16</inkml:trace>
  <inkml:trace contextRef="#ctx0" brushRef="#br0" timeOffset="209705.68">6826 2312 103 0,'0'0'202'0,"0"0"-20"0,0 0-32 15,0 0-2-15,0 0-5 0,0 0-13 0,0 0-4 0,10 27 1 16,-10-27-3-16,-4 21-2 0,2-7-5 0,1 3-6 15,-4 7-4-15,4-1-7 0,-3 1-8 16,-2 0-6-16,0 1-7 0,1 1-8 0,1 1-4 0,-2-1-8 16,0 2-2-16,0-3-9 0,0 3-4 0,3-4-6 15,-3 3 1-15,1-3-6 0,-5-1-11 0,2 1-22 16,0 0-24-16,-1-2-17 0,-2 2-34 0,4-8-26 16,-1 0-32-16,1-3-66 0,1-3-160 0,0-3-390 15,3-2 173-15</inkml:trace>
  <inkml:trace contextRef="#ctx0" brushRef="#br0" timeOffset="-210111.92">10556 2149 47 0,'0'0'134'0,"0"0"-12"16,0 0-9-16,0 0-5 0,0 0-10 0,0 0-7 0,0 0-7 16,0 0-9-16,0 0-3 0,0 0-6 15,0 0-1-15,0 0-6 0,0 0 3 0,0 0-7 16,0 0-3-16,0 0 5 0,0 0-2 0,0 0-3 0,0 0-2 15,0 0-2-15,0 0 1 0,0 0 1 16,0 0-6-16,0 0 2 0,0 0 1 0,0 0-2 0,0 0-5 16,0 0-3-16,0 0 2 0,0 0-6 0,0 0-4 15,0 0-4-15,0 0-2 0,0 0-1 0,0 0-2 16,0 0-5-16,0 0 0 0,0 0-3 0,0 0 2 16,0 0-3-16,0 0 0 0,0-33-2 0,0 33-2 15,0 0 0-15,3-9-1 0,-3 9-4 0,0 0 2 16,0 0-2-16,9-9 1 0,-9 9 2 0,0 0-4 15,10-6 4-15,-10 6-2 0,0 0-5 0,8-8 4 16,-8 8 1-16,6-8 2 0,-6 8-4 0,9-5-2 16,-9 5-1-16,13-5 2 0,-13 5 2 0,11-6-4 0,-11 6 2 15,17-5 0-15,-9 4 0 0,-8 1 0 0,16-8 2 16,-10 7 1-16,-6 1-2 0,14-3-2 0,-14 3 0 16,13-6-2-16,-13 6 3 0,15-1-2 0,-15 1-1 15,0 0 1-15,10-6-1 0,-10 6 1 0,0 0 1 16,17 0 1-16,-17 0-2 0,0 0 2 0,0 0-1 15,9-4 2-15,-9 4 5 0,0 0 2 0,0 0-7 16,0 0 1-16,0 0-3 0,16 4 2 0,-16-4 1 16,0 0-3-16,0 0 1 0,0 0 3 0,8 5-3 15,-8-5 3-15,0 0-2 0,6 9-1 0,-6-9 0 16,0 0 2-16,0 11-10 0,0-11 6 0,0 0 5 16,6 10-3-16,-6-10 3 0,0 9-1 0,0-9-1 0,0 0 0 15,3 12-3-15,-3-12 7 0,0 0-4 0,0 17-1 16,0-17 1-16,0 10-3 0,0-10 2 0,-3 14-1 15,3-14 0-15,-3 11 4 0,3-11-2 0,0 13 2 16,0-13-4-16,-3 11-3 0,3-11 7 0,-3 11 0 16,3-11-3-16,-2 14 3 0,-1-7 0 0,3-7-3 15,-6 17 3-15,3-11 1 0,3-6-2 0,-3 16-2 16,3-16 1-16,-7 13 1 0,-2-4 3 0,9 0-2 16,-6-2 0-16,1-1-6 0,-1 3 8 0,-3 0-9 15,2-3 4-15,1 1 0 0,-1 2 5 0,-5 0-3 16,6 2 0-16,-8-1 3 0,8-3 1 0,-4 4-6 15,1-1 1-15,1-3 0 0,3 4 3 0,-3-3-3 16,-1 0 4-16,9-8-4 0,-10 11-1 0,10-11 2 0,-9 4-1 16,9-4-1-16,-5 8 0 0,5-8-3 15,0 0 7-15,-9 7 0 0,9-7-1 0,0 0-5 16,0 0 5-16,-6 6-1 0,6-6 2 0,0 0 3 0,0 0-3 16,0 0 1-16,0 0-1 0,0 0-2 0,0 0 4 15,0 0-6-15,0 0 4 0,0 0-4 0,0 0 3 16,0 0-4-16,0 0 3 0,0 0-3 0,6-33-4 15,-6 33 5-15,3-8 0 0,-3 8 2 0,0 0 1 16,11-8-3-16,-11 8 0 0,3-7-1 0,-3 7-2 16,12-11 4-16,-8 7-3 0,-4 4 2 0,14-8-2 15,-14 8-5-15,17-5 7 0,-9 1-1 0,4 2 0 16,-12 2 4-16,18-1-3 0,-9-2-2 0,-9 3-2 16,19 3-3-16,-9-6 7 0,-10 3-2 0,15-1-4 15,-15 1 6-15,14 4-3 0,-14-4 4 0,16 3-10 16,-10 1 9-16,-6-4 0 0,17 5-3 0,-10-3-1 0,-7-2 6 15,12 7-2-15,-12-7-1 0,13 4 1 0,-13-4 0 16,9 3-1-16,-9-3 0 0,11 7 5 16,-11-7 0-16,6 3-1 0,-6-3-1 0,7 5 2 0,-7-5 2 15,0 0-1-15,9 4 1 0,-9-4-2 0,0 0 2 16,14 3-4-16,-14-3 4 0,0 0-2 0,0 0-1 16,0 0 3-16,12 2-5 0,-12-2 5 0,0 0-5 15,0 0 1-15,10 2-7 0,-10-2-10 0,0 0-10 16,0 0-8-16,0 0-12 0,10 2-20 0,-10-2-11 15,0 0-14-15,12 4-13 0,-12-4-13 0,0 0-38 16,0 0-127-16,0 0-303 0,20-6 134 0</inkml:trace>
  <inkml:trace contextRef="#ctx0" brushRef="#br0" timeOffset="-209568.5">11093 2227 80 0,'0'0'170'0,"0"0"-17"0,0-13-17 16,0 13-12-16,0 0-12 0,0 0-12 0,0 0-15 15,0 0-6-15,0 0-18 0,0 0 10 0,0 0-5 16,0 0-5-16,0 0-8 0,0 34 3 0,0-34 5 16,-2 17-12-16,2-17-8 0,0 12-2 0,0-12 3 15,-1 17-5-15,2-8 1 0,-1-9-1 0,3 16-9 16,-3-16 3-16,3 15-5 0,-3-7-12 0,0-8 8 15,6 11 0-15,-6-11-5 0,8 11 2 0,-2-8-1 16,-6-3 4-16,12 6 1 0,-12-6 1 0,13 3-2 16,-13-3 1-16,16 0-4 0,-16 0-2 0,20-5 3 0,-7 1-3 15,-2 1-3-15,-2 0-4 0,6-2 2 0,1-1-3 16,-3 2-2-16,-5 1 2 0,4-4 0 16,-5 3-2-16,7-1 2 0,-5-3-3 0,-3 4-1 0,4-4-3 15,-1 2 3-15,-3-1 1 0,-2-2 4 0,5 0-7 16,-3 3 1-16,-4-1 0 0,4-4 4 0,-6 11 0 15,7-18-4-15,-2 8 1 0,-5 0 1 0,0 10 3 16,1-18-4-16,2 3 2 0,-3 4 0 0,0 11-2 16,-3-19 7-16,3 19 12 0,-7-18 1 0,1 13 0 0,3-4-2 15,3 9-3-15,-14-13-2 0,8 4-1 0,0 4 2 16,-4-2-3-16,10 7-2 0,-16-9-1 16,10 6-5-16,6 3 4 0,-17-8-4 0,10 3-1 15,7 5-2-15,-17 0-3 0,17 0 7 0,-18 0-3 0,5 0 0 16,13 0-7-16,-19 0 4 0,10 0-2 15,9 0-8-15,-18 6-6 0,6-1 2 0,4-2-13 16,-1 1-10-16,1 3-4 0,8-7-11 0,-15 12-1 0,6-7-4 16,3 1-2-16,0 2-25 0,6-8 7 0,-14 14-12 15,11-7-23-15,3-7-17 0,-7 13-54 0,4-6-92 16,3-7-295-16,0 0 131 0</inkml:trace>
  <inkml:trace contextRef="#ctx0" brushRef="#br0" timeOffset="-209078.45">11709 2227 171 0,'0'0'254'0,"0"0"-12"0,0 0-18 0,0 0-23 16,0 0-23-16,0 0-18 0,0 0-18 0,0 0-19 15,0 0-10-15,0 0-14 0,0 0-8 0,0 0-13 0,4 8-6 16,-4-8-7-16,0 13-5 0,0-13-7 0,0 22-4 15,0-7-6-15,0 3 2 0,0-5-11 16,-4 5 0-16,2 4-5 0,-5 0-5 0,1 2-29 16,1 0-17-16,-4-1-24 0,-2-3-29 0,-1 3-33 0,3-3-41 15,-6 3-215-15,0-10-393 0,0 2 174 0</inkml:trace>
  <inkml:trace contextRef="#ctx0" brushRef="#br0" timeOffset="-197027.87">12020 2054 63 0,'0'0'136'0,"0"0"-10"0,0 0-8 0,0 0-15 16,0 0 1-16,0 0-11 0,0 0 0 0,0 0-8 0,0 0-4 16,24-20 1-16,-24 20-8 0,0 0-3 0,0 0-5 15,0 0-6-15,0 0-1 0,6-5-7 0,-6 5-6 16,0 0 0-16,0 0-1 0,0 0-18 0,0 0 9 15,0 0 3-15,0 0-10 0,0 0 2 0,0 0-3 16,11-4-6-16,-11 4-10 0,0 0 4 16,0 0-4-16,0 0 1 0,0 0 0 0,0 0 7 0,0 0-1 15,0 0 0-15,0 0 1 0,0 0 4 0,-8 29-1 16,8-29-3-16,0 0-2 0,-4 17 1 0,1-11-4 0,3-6-5 16,-2 18 8-16,2-11 0 0,0-7-3 15,-3 18-6-15,2-8 0 0,1-10 2 0,-6 17 3 16,3-10-7-16,3-7 1 0,0 10-1 0,0-10 0 15,-3 16-2-15,3-16-4 0,-2 12 5 0,2-12-4 0,0 9 5 16,0-9-3-16,0 0-2 0,2 13 3 16,-2-13-3-16,0 0 2 0,3 13-1 0,-3-13 3 0,0 0-3 15,-3 14 2-15,3-14-2 0,0 0 0 0,0 0 0 16,0 0-3-16,3 11 3 0,-3-11-1 0,0 0-2 16,0 0 2-16,0 0-2 0,10 6 0 0,-10-6 5 15,9 1-4-15,-9-1 2 0,15 4-2 0,-15-4 0 16,15-4 0-16,-15 4 2 0,24 0-3 0,-9-1 2 15,0-3-5-15,1 4 2 0,1-2 1 0,-1 2-1 16,0 0-1-16,2 0-1 0,-3 0-3 0,-3-4-2 16,5 2-6-16,-17 2 2 0,22 0-3 0,-13-1-1 15,-9 1-3-15,18 0 6 0,-18 0-2 0,13-2-3 0,-13 2-7 16,0 0-4-16,12 0-7 0,-12 0 2 16,0 0-8-16,0 0-20 0,15-1-11 0,-15 1-12 15,0 0-16-15,0 0-35 0,0 0-119 0,2-10-277 0,-2 10 122 16</inkml:trace>
  <inkml:trace contextRef="#ctx0" brushRef="#br0" timeOffset="-196650.42">12352 2066 126 0,'0'0'152'16,"0"0"-17"-16,0 0-11 0,0 0-15 0,0 0-11 16,0 0-12-16,0 0-7 0,0 0-3 0,0 0 6 0,0 0 0 15,0 0-6-15,0 0-1 0,0 0 1 0,0 0-2 16,0 0 1-16,-17 36-4 0,14-23-8 16,-1-1-2-16,-1-1-1 0,-2 1-4 0,4 2-4 0,-3 1-7 15,-2-2-3-15,5 1-4 0,0 1-3 0,-3-1-5 16,3-3-2-16,-1 6-3 0,1-6-3 0,0 3 2 15,2-2-3-15,-1-1-4 0,1 3-3 0,-2-3 0 16,3-11 1-16,-2 17-1 0,2-9-5 0,-4 4-1 16,4-12 3-16,-3 15-3 0,3-15-1 0,0 15 0 15,0-15 0-15,0 12 1 0,0-12-3 0,-3 11-14 0,3-11-7 16,0 0-21-16,-2 13 0 0,2-13-6 16,-1 11-11-16,1-11-9 0,0 0-14 0,0 0-18 15,0 0-16-15,0 0-20 0,0 0-148 0,0 0-301 16,0 0 134-16</inkml:trace>
  <inkml:trace contextRef="#ctx0" brushRef="#br0" timeOffset="-195858.77">12532 1899 64 0,'0'0'135'0,"0"0"-11"16,0 0-11-16,0 0-5 0,0 0-16 0,0 0 0 16,0 0-7-16,0 0-8 0,0 0-10 0,0 0 2 15,0 0-6-15,0 0-4 0,0 0-2 0,0 0-4 16,0 0 1-16,-6 21-5 0,6-21-2 0,0 0 0 16,-3 11-9-16,3-11-2 0,0 0-5 0,8 17 0 15,-8-17-1-15,5 14-10 0,1-7 3 0,-3 0 8 16,2 0 0-16,2 2-2 0,1-1-1 0,-1 0-4 15,5 2 3-15,2 1 4 0,-2-5-9 0,1 5 3 16,0-1-3-16,-1 0-3 0,-1 1-4 0,-1 0-3 16,4-1 2-16,-5 0-1 0,-2-1-2 0,-1 4-2 0,0-5 1 15,0 4-5-15,-2-3 5 0,-2 1 2 16,-1 1 1-16,2-1 1 0,-3-10 4 0,-3 26 7 16,2-14 5-16,-4 1-2 0,2 0 1 0,-1 2-1 0,-2 0 4 15,0-2-2-15,-1 1 7 0,-1 0-5 0,-1-3 4 16,2 6 0-16,-4-5-4 0,4 1 0 15,-4 1-4-15,2-1 0 0,1-3-3 0,-1-2-2 0,4 2-3 16,-1-3 0-16,-1 3-3 0,4-2-2 0,3-8-1 16,-9 12-4-16,9-12 5 0,-5 10-7 0,5-10 1 15,-6 6-2-15,6-6 1 0,0 0-1 0,-6 9 0 0,6-9 0 16,0 0 0-16,0 0 3 0,0 0-4 16,-4 9 0-16,4-9 1 0,0 0 0 0,0 0 1 15,0 0 0-15,0 0-1 0,0 0 1 0,0 0-7 0,0 0-13 16,0 0-22-16,0 0-6 0,0 0-25 0,0 0-12 15,0 0-20-15,21-20-19 0,-12 16-16 16,-9 4-56-16,13-11-162 0,-7 6-379 0,0-1 167 16</inkml:trace>
  <inkml:trace contextRef="#ctx0" brushRef="#br0" timeOffset="-194724.29">12975 2179 84 0,'0'0'141'16,"0"0"-11"-16,0 0-16 0,0 0-15 0,0 0-13 16,0 0-3-16,0 0-4 0,0 0-3 0,0 0-7 0,-10 2 3 15,10-2-7-15,0 0-2 0,0 0 0 16,0 0 1-16,0 0-4 0,0 0 0 0,0 0-1 16,0 0 2-16,0 0-7 0,0 0-2 0,0 0-3 0,31 11-1 15,-31-11-3-15,13 4 1 0,-13-4-3 0,15 0-6 16,-15 0-5-16,17 1-1 0,-8-1-3 0,-9 0-5 15,14 0 2-15,-3 2-5 0,-11-2-6 0,18 0-6 16,-3-2 9-16,-3 1-5 0,4 1 2 0,-3 1-1 16,4-1-1-16,-2-1-2 0,-2 1-3 0,-13 0 1 15,23-3 0-15,-13 6-2 0,-10-3 1 0,22 0 2 16,-11-3-5-16,1 6 1 0,-12-3-8 0,15 0 9 16,-15 0-4-16,13 0-1 0,-13 0-5 0,0 0 9 15,0 0 0-15,14 0-2 0,-14 0 2 0,0 0-3 16,0 0-4-16,0 0-4 0,0 0-10 0,0 0-5 15,7-7-25-15,-7 7-10 0,0 0-10 0,0 0-11 0,0 0-18 16,0 0-15-16,0 0-38 0,0 0-118 16,0 0-288-16,-33-9 127 0</inkml:trace>
  <inkml:trace contextRef="#ctx0" brushRef="#br0" timeOffset="-194185.58">13291 2029 61 0,'0'0'152'0,"-15"0"-14"0,15 0-14 15,0 0-16-15,0 0-8 0,0 0-4 16,0 0-4-16,0 0-6 0,0 0-7 0,0 0-3 15,0 0-7-15,0 0-5 0,0 0-4 16,0 0-8-16,0 0 1 0,0 0 0 0,0 0-5 0,0 0 1 0,0 0-2 16,0 0-4-16,0 0-4 0,0 0-2 15,0 0 4-15,-3 20 4 0,3-20 0 0,0 0-7 0,-4 11 3 16,4-11-4-16,-2 11-3 0,2-11-2 0,0 0-2 16,-6 14 1-16,5-7 0 0,1-7-2 0,-8 15-2 15,5-6 7-15,3-9 3 0,-3 17 2 0,-1-7-1 16,1 5 1-16,-3-5-2 0,0 3-5 0,2-1 0 15,-2 1-2-15,-2 2-6 0,2-1 2 0,3 3-3 0,-4-3 1 16,-1-3 1-16,-1 6-3 0,0-7-2 16,5 2 0-16,2 3-2 0,-1-7-1 0,3 2-5 15,-3 1 1-15,3-11-3 0,-1 20-2 0,-1-12-2 0,2-8 5 16,0 15-4-16,0-15-2 0,0 0 3 16,-3 13-2-16,3-13 1 0,0 0-2 0,0 0 0 0,-1 15 0 15,1-15 2-15,0 0-3 0,0 0 1 0,-2 9 3 16,2-9-2-16,0 0 2 0,0 0-4 0,0 0 4 15,0 0-4-15,-11 5 4 0,11-5-4 0,0 0 2 16,0 0 0-16,0 0-4 0,0 0 3 0,0 0-10 16,0 0-10-16,0 0-19 0,0 0-11 0,0 0-15 15,0 0-17-15,31-5-15 0,-31 5-29 0,0 0-19 16,0 0-48-16,0 0-169 0,0 0-387 0,0 0 171 16</inkml:trace>
  <inkml:trace contextRef="#ctx0" brushRef="#br0" timeOffset="-192431.59">13454 1965 131 0,'-8'5'138'0,"8"-5"-13"0,-6 7-6 0,6-7-16 16,-6 10-9-16,6-10-3 0,-6 7-8 0,6-7-13 15,-3 9 0-15,3-9-5 0,0 0-6 0,0 15-1 16,0-15-6-16,0 0 0 0,2 14-1 16,-2-14-4-16,6 11 0 0,-6-11-7 0,9 10-4 0,-3-8-3 15,-6-2 0-15,18 5-3 0,-9 0-2 0,3 1-1 16,-1-6-2-16,4 3-4 0,0 0-1 0,0 4-3 16,0-6-3-16,-6 2-5 0,3 0 2 0,3-2 0 15,-3-1 1-15,0 3-7 0,-12-3 7 0,16 2-6 16,-5-1-2-16,-11-1-3 0,19 4 2 0,-12 0-1 0,-7-4-1 15,14 3 1-15,-8 3 0 0,-6-6-2 0,9 5 2 16,-9-5 0-16,10 8 2 0,-10-8-3 16,8 10 2-16,-7-4-5 0,-1-6 5 0,6 13 0 0,-6-13 3 15,5 11-2-15,-5-11-10 0,3 12 12 0,0-3 1 16,-3-9-8-16,0 15-2 0,0-15 0 16,0 17 12-16,0-17-1 0,0 14-2 0,0-14 2 0,-5 13 0 15,1-3-1-15,1-2-2 0,3-8 8 0,-11 10-1 16,4-2-2-16,7-8 2 0,-17 10 0 0,8-7 1 15,-1 1-2-15,-2-2-4 0,-1 0-6 0,-2 1 10 16,-2 1 2-16,2-1-13 0,0-3 5 0,-1 1-4 16,6 1-1-16,10-2-5 0,-24 0-9 0,24 0-1 15,-18-3-15-15,18 3-7 0,-15-8-12 0,9 5-9 16,6 3-33-16,0 0-23 0,-3-10-161 0,3 10-297 16,0 0 132-16</inkml:trace>
  <inkml:trace contextRef="#ctx0" brushRef="#br0" timeOffset="-192937.51">13534 1938 101 0,'0'0'180'15,"0"0"-18"-15,0 0-14 0,0 0-16 0,0 0-16 16,0 0-9-16,0 0-7 0,0 0-3 0,0 0-2 0,0 0-7 16,0 0-9-16,39-3-5 0,-27 6-4 15,-12-3-7-15,28 1-9 0,-11-1-9 16,-2 0 3-16,-3 0-7 0,1 0-3 0,-3 2-4 0,7-2 0 0,-7 0-8 15,-10 0 2-15,23 0-6 0,-16 4-4 0,-7-4 2 16,15 0-3-16,-15 0-7 0,12 1-10 0,-12-1-6 16,0 0-11-16,12 4-3 0,-12-4-19 0,0 0-9 15,0 0-9-15,9 1-5 0,-9-1-13 0,0 0-18 16,0 0-30-16,0 0-129 0,0 0-272 0,0 0 121 16</inkml:trace>
  <inkml:trace contextRef="#ctx0" brushRef="#br0" timeOffset="-191149.52">13992 1754 64 0,'0'0'144'16,"0"0"-8"-16,0 0-13 0,0 0-8 0,0 0-8 15,30 1-6-15,-30-1-11 0,13 1-2 0,-13-1-13 0,14 0-7 16,-14 0-5-16,12 3-3 0,-12-3-9 16,13 0-7-16,-13 0-4 0,0 0-4 0,17 3-2 0,-17-3-3 15,10 5-4-15,-10-5-7 0,10 6-3 0,-10-6 5 16,9 5-4-16,-9-5 1 0,3 8 0 0,-3-8-4 16,5 10 2-16,-5-10-7 0,3 12 3 0,-3-12 1 15,4 9 5-15,-4-9 0 0,0 15-3 0,0-15-3 16,2 14 1-16,-2-14 2 0,0 12 5 0,0-12-14 15,-2 10 10-15,2-10-6 0,0 14-1 0,0-14-1 0,0 0 2 16,2 15 1-16,-2-15 2 0,0 0-1 16,-2 13-2-16,2-13-1 0,0 0 0 0,0 13-4 15,0-13 3-15,0 0 1 0,0 12-1 0,0-12-2 0,0 0 0 16,2 13-2-16,-2-13-5 0,0 0 6 0,0 0 2 16,-2 14-3-16,2-14-2 0,2 10 3 15,-2-10 0-15,0 0 0 0,0 16-1 16,0-16 0-16,0 9 0 0,0-9-1 0,0 0 0 0,0 14-2 0,0-14-1 15,0 0-1-15,-3 12 3 0,3-12-2 0,0 0 1 16,0 0 2-16,1 12 1 0,-1-12-4 0,0 0 4 16,0 0-1-16,2 10-4 0,-2-10 4 0,0 0 1 15,7 8 0-15,-7-8-2 0,11 3 1 0,-11-3 2 16,13 4-1-16,-7 0-3 0,-6-4 0 0,13 2-4 0,-13-2-2 16,15 7 7-16,-15-7 2 0,12 3-2 15,-12-3-2-15,8 1 4 0,-8-1-12 0,0 0 7 16,0 0 1-16,9 4-3 0,-9-4 1 0,0 0 2 15,0 0 2-15,0 0 2 0,0 0 4 0,0 0 4 16,0 0-2-16,0 0-4 0,0 0 0 0,0 0-2 16,-14 25 0-16,14-25 1 0,-9 9 2 0,3-5-3 0,6-4 1 15,-7 9 0-15,7-9-2 0,-11 9-2 0,7-6-2 16,4-3 3-16,-9 11-1 0,9-11 3 16,-7 13-1-16,1-5-1 0,3 0-4 0,3-8 0 0,-6 12 5 15,6-12-2-15,-2 14-8 0,2-14 9 0,-4 15-2 16,4-15 2-16,0 17-2 0,0-17 0 0,4 14 2 15,-4-14-3-15,3 14 2 0,2-7-1 0,-2 3 5 16,-3-10-3-16,7 18-2 0,-4-12-3 0,0 3 4 16,3 4 0-16,-2-6 1 0,-4-7 2 0,6 18-3 15,0-7-6-15,-4 0 0 0,4 1 10 0,-5-4-5 16,-1-8-1-16,2 19 2 0,-4-8-1 0,2-11-4 16,-1 18-4-16,1-18-8 0,-5 18-33 0,2-8-2 15,-6 2-21-15,2-1-32 0,0-3-12 0,-2 0-196 0,0-2-336 16,0-1 149-16</inkml:trace>
  <inkml:trace contextRef="#ctx0" brushRef="#br0" timeOffset="-176428.27">14502 2189 109 0,'0'0'183'15,"0"0"-9"-15,18 3-15 0,-18-3-16 0,0 0-6 0,0 0-12 16,19-3-4-16,-19 3-10 0,0 0-13 0,20-4-2 16,-20 4-7-16,19 0-4 0,-19 0-8 0,17-3-4 15,-7 2-4-15,-10 1-4 0,22 0-6 0,-11-1-6 16,-1 2-5-16,4-1-9 0,-14 0-3 15,24-1-1-15,-15 1-4 0,2 1-3 0,-11-1-2 16,21 0-5-16,-10 0-3 0,-11 0-1 0,16 1-5 0,-16-1-7 16,14 4-6-16,-14-4-10 0,13 0-12 0,-13 0-8 15,10 3-7-15,-10-3-8 0,15 3-14 0,-15-3-18 16,12 4-17-16,-12-4-22 0,0 0-61 0,20-6-100 16,-20 6-300-16,16-5 133 0</inkml:trace>
  <inkml:trace contextRef="#ctx0" brushRef="#br0" timeOffset="-176774.56">14514 2066 67 0,'0'0'153'0,"0"0"-8"15,0 0-21-15,0 0-3 0,0 0-7 0,0 0-8 16,0 0-11-16,0 0-4 0,0 0-7 15,0 0-11-15,0 0-8 0,0 0 2 0,0 0-11 0,0 0 1 0,0 0-1 16,0 0-2-16,0 0-2 0,0 0-2 0,0 0-5 16,0 0 3-16,0 0-8 0,40-1 1 0,-40 1 1 15,0 0-3-15,21 0-2 0,-13 1 1 0,-8-1 1 16,22 0-3-16,-12 0-5 0,2 0-7 0,-12 0 5 16,21 0-2-16,-4 0-2 0,-8 0 1 0,3 5-5 15,-12-5-3-15,20 0-4 0,-11 0 4 0,-9 0-2 16,26 0 0-16,-16 0 0 0,-10 0-3 0,20 0 1 15,-20 0-1-15,15 0-1 0,-15 0 2 0,14 0 1 16,-14 0-2-16,17 0-2 0,-17 0-4 0,10 0 2 16,-10 0 1-16,12 0-2 0,-12 0 1 0,0 0-4 15,0 0-2-15,15 0 2 0,-15 0-1 0,0 0-2 0,0 0-10 16,0 0-7-16,0 0-14 0,0 0-16 0,11 2-6 16,-11-2-9-16,0 0-8 0,0 0-21 15,0 0-21-15,0 0-10 0,-38 8-39 0,38-8-130 0,-25 0-311 16,14 0 138-16</inkml:trace>
  <inkml:trace contextRef="#ctx0" brushRef="#br0" timeOffset="-175486.77">14976 1965 92 0,'0'0'136'0,"0"0"-11"0,-6 5-14 15,6-5-7-15,0 0 0 0,0 0-5 0,0 0-5 16,0 0-2-16,0 0-9 0,0 0-1 0,0 0-11 16,11 18 6-16,-11-18-9 0,9 6-4 0,-9-6-8 15,9 7-5-15,-9-7-6 0,13 6 0 0,-5-1-4 16,2-3-3-16,-10-2-5 0,15 10-4 0,-8-5-5 15,1-5 0-15,1 6-5 0,-9-6 4 0,15 10-15 0,-9-5 14 16,1-1-5-16,-7-4 0 0,14 6-6 16,-8 0-2-16,1 1 1 0,-7-7-4 0,9 11 3 15,-3-4-7-15,-6-7-1 0,7 11 2 0,-1-7 3 16,-6-4-3-16,6 11 5 0,-1-2-14 0,-5-9 5 0,7 12 5 16,-4-7 1-16,2 3-3 0,-5-8 3 0,6 13-3 15,-6-13-1-15,3 16 2 0,1-11-1 0,-4-5-2 16,5 8 0-16,-5-8 3 0,1 13-2 0,-1-13 0 15,5 11 0-15,-5-11 1 0,3 10 1 0,-3-10 0 16,0 0 3-16,0 0-1 0,-2 15 3 0,2-15 5 16,0 0 7-16,-12 10 4 0,12-10-6 0,-12 2 2 15,12-2-4-15,-19 1-2 0,5-1 4 0,0-1-6 16,-1-1-3-16,-3 2-1 0,3 0-2 0,-3 0-6 16,1 0-3-16,17 0-10 0,-23 0-6 0,14-4-3 15,9 4-14-15,-23-3-6 0,14 1-14 0,9 2-10 0,-13 0-10 16,13 0-13-16,-9-4-37 0,9 4-148 15,0 0-296-15,0 0 130 0</inkml:trace>
  <inkml:trace contextRef="#ctx0" brushRef="#br0" timeOffset="-175982.77">15073 1908 36 0,'0'0'201'15,"17"-2"-15"-15,-17 2-15 0,10-2-16 0,-10 2-12 16,18 0-11-16,-18 0-8 0,19 0-8 0,-10-1-11 16,-9 1-5-16,26 0-12 0,-11 0-7 0,1 0-10 15,-1 0-4-15,-3 0-2 0,-12 0-6 0,25 0-8 16,-16 0-3-16,5 1-3 0,-2 1-9 0,-12-2-1 16,20 0-11-16,-12 2 5 0,-8-2-4 0,18 2-3 15,-18-2 1-15,13 0-5 0,-13 0-5 0,0 0-13 16,12 0-10-16,-12 0-22 0,0 0-10 0,0 0-15 0,0 0-8 15,0 0-17-15,0 0-13 0,0 0-25 0,0 0-47 16,0 0-100-16,0 0-288 0,0 0 127 0</inkml:trace>
  <inkml:trace contextRef="#ctx0" brushRef="#br0" timeOffset="-174603.23">15521 1982 13 0,'0'0'144'0,"-8"10"-14"0,8-10-9 15,-6 5-15-15,6-5-7 0,0 0-7 0,-4 10-3 16,4-10-10-16,0 0-9 0,-5 11-9 0,5-11-4 15,0 0-5-15,-4 11 2 0,4-11-13 0,0 0-3 16,0 0 0-16,0 14-2 0,0-14-5 0,0 0 0 16,0 0-1-16,1 12-7 0,-1-12 0 0,0 0-3 15,0 0 4-15,0 11 0 0,0-11 4 0,0 0 3 16,8 10 1-16,-8-10-2 0,12 5 1 0,-12-5 1 0,13 7-7 16,-4-4 5-16,3-2-10 0,-3 2-3 15,3-1 5-15,-2 3-8 0,1-5-3 0,-11 0 4 16,18 6 0-16,-9-5-3 0,1 5-4 0,-1-4-1 0,-9-2 1 15,18 3 1-15,-11 0 1 0,-7-3-1 0,15 5-3 16,-6-3 5-16,-9-2-2 0,11 3-2 16,-2 3-4-16,-9-6 6 0,9 8-5 0,-9-8-2 15,9 10 2-15,-9-10 1 0,9 5 0 0,-6 1-1 0,-3-6 1 16,10 7 7-16,-9 0 1 0,-1-7 1 0,6 11 0 16,-6-11 3-16,3 13 3 0,-3-13 0 0,3 11-1 15,-3-11 1-15,0 0 3 0,-3 15 5 0,3-15 0 16,0 0-3-16,-9 13-1 0,2-6 0 0,0-1-2 15,-7-1-2-15,-2 2-11 0,1-3-23 0,-11 2-39 16,1-1-35-16,1-3-52 0,-3 5-206 0,8-11-375 16,0 2 167-16</inkml:trace>
  <inkml:trace contextRef="#ctx0" brushRef="#br0" timeOffset="-175070.55">15531 1958 21 0,'9'-6'190'0,"-9"6"-8"16,0 0-15-16,14-2-12 0,-14 2-16 0,13-4-2 15,-4 3-12-15,-9 1-5 0,15-4-13 0,-15 4-3 0,25-2-6 16,-13 1-7-16,3 1-2 0,-3-3-9 16,3 2-5-16,1 1-3 0,-1 0-8 0,-1-3-5 15,-14 3-10-15,22 0 0 0,-6-1-5 0,-4-1-7 0,-12 2-6 16,23-1-1-16,-11 1-2 0,-2 1-4 15,-10-1-2-15,16-1 0 0,-16 1-3 0,17 1-5 0,-17-1-2 16,10 2-9-16,-10-2-9 0,0 0-14 16,0 0-10-16,14 1-16 0,-14-1-19 0,0 0-24 0,0 0-29 15,0 0-25-15,0 0-24 0,0 0-130 0,0 0-320 16,0 0 143-16</inkml:trace>
  <inkml:trace contextRef="#ctx0" brushRef="#br0" timeOffset="-167746.2">368 4116 106 0,'0'0'115'0,"0"0"-5"0,0 0-7 0,0 0-3 16,0 0-8-16,0 0-12 0,0 0 1 0,0 0-19 16,0 0 10-16,0 0-11 0,0 0 2 0,0 0-8 15,0 0 5-15,0 0-7 0,0 0-6 0,0 0-2 0,0 0 5 16,3-32-6-16,-3 32-2 0,0 0-5 0,0 0-1 16,0 0-3-16,0-11-2 0,0 11-6 0,0 0 2 15,0 0-8-15,0 0 4 0,0 0-3 0,0 0-1 16,0 0-5-16,0 0 9 0,0 0 2 0,-1-18-6 15,1 18-7-15,0 0 2 0,0 0-5 0,0 0 1 16,-6-9 1-16,6 9-2 0,0 0-1 0,0 0 0 16,-9-6-3-16,9 6-3 0,0 0 5 0,0 0 0 15,-17-4 0-15,17 4-5 0,0 0 6 0,-14 2-4 16,14-2-2-16,0 0 6 0,-21 5-6 0,21-5 3 16,-17 0-5-16,17 0 2 0,-16 0 1 0,16 0 2 0,-17 3-4 15,17-3 1-15,-13 5-2 0,13-5 3 0,-10 2-2 16,10-2 1-16,-12 5-2 0,12-5 3 0,-9 2-2 15,9-2-7-15,-11 6 3 0,11-6 5 0,-7 8-5 16,7-8 1-16,-8 4 3 0,8-4 0 0,-7 10 1 16,7-10-1-16,-9 9-3 0,9-9 3 0,-5 8 2 15,5-8-4-15,-8 8 1 0,8-8-1 0,-8 11 4 16,8-11-7-16,-7 8 5 0,1-3-1 0,6-5 2 16,-8 10-1-16,8-10 0 0,-7 10 3 0,7-10-4 15,-6 11 1-15,6-11-4 0,-6 6 7 0,6-6-1 16,-6 7-1-16,6-7-1 0,-6 11 3 0,6-11-4 0,-5 7 1 15,5-7 4-15,-3 11-5 0,3-11-1 16,-3 7 2-16,3-7-2 0,0 0 1 0,-4 13-2 16,4-13 5-16,0 0-1 0,-2 13-1 0,2-13 1 0,0 0-1 15,0 12 1-15,0-12-2 0,0 0 4 0,0 14-1 16,0-14-5-16,0 0 3 0,2 12-2 0,-2-12-7 16,1 11 11-16,-1-11 1 0,3 9-4 0,-3-9 7 15,3 13-1-15,-3-13-4 0,8 11-1 0,-4-5 3 16,-4-6-3-16,8 11 1 0,-4-4 1 0,-4-7-2 15,8 11 4-15,-5-4-2 0,-3-7-4 0,10 13 2 16,-4-8 0-16,-6-5-1 0,9 10 1 0,-3-7 3 16,-6-3-2-16,10 10 4 0,-10-10-18 0,9 4 16 15,-9-4 1-15,9 5 3 0,-9-5 2 0,9 6 3 16,-9-6 1-16,11 4 3 0,-11-4-1 0,10 6 4 16,-10-6 4-16,9 0 4 0,-9 0 3 0,0 0 2 0,14 0 0 15,-14 0 2-15,0 0-2 0,16-4 2 0,-16 4-5 16,9-3 0-16,-9 3-2 0,12-6 3 0,-12 6-4 15,9-9 4-15,-9 9 0 0,12-6 1 0,-12 6 2 16,6-3-6-16,-6 3-1 0,7-7 1 0,-7 7 1 16,0 0-4-16,0 0-1 0,8-9-3 0,-8 9-2 15,0 0-2-15,0 0-2 0,0 0-2 0,7-5-5 16,-7 5-2-16,0 0 0 0,0 0-3 0,0 0-5 16,0 0-7-16,0 0-8 0,0 0-12 0,0 0-4 15,0 0-1-15,0 0-9 0,0 0-3 0,0 0-15 0,0 0-8 16,0 0-7-16,0 0-20 0,0 0-23 15,5 23-18-15,-5-23-64 0,0 0-125 0,0 0-353 16,0 0 157-16</inkml:trace>
  <inkml:trace contextRef="#ctx0" brushRef="#br0" timeOffset="-166923.21">690 4269 96 0,'0'0'182'0,"0"0"-10"15,-13 0-16-15,13 0-13 0,0 0-7 0,0 0-10 16,0 0-10-16,0 0-12 0,0 0-7 0,0 0-7 16,0 0-10-16,0 0-7 0,0 0-3 0,0 0-8 15,0 0-4-15,0 0-3 0,0 0 0 0,0 0-1 16,0 0-4-16,0 0-1 0,0 0-2 0,0 0-3 16,0 0-2-16,0 0-3 0,0 0-5 0,0 0-3 0,49 0 0 15,-49 0-3-15,14 0-4 0,-14 0-3 0,21 0 1 16,-21 0-4-16,14 1-3 0,-2-1 2 0,-12 0-6 15,21 2-1-15,-12-2 2 0,2 2-2 0,-11-2 0 16,22 0-2-16,-6 2-1 0,-16-2 1 0,23-2-2 16,-13 4 3-16,1-2-4 0,-11 0-3 0,22 0 2 15,-12 0 4-15,-10 0-2 0,18 0 6 0,-9 0 3 16,-9 0 1-16,14 0 4 0,-14 0 1 0,0 0 1 16,16 0 1-16,-16 0 1 0,0 0-1 0,15 0 0 15,-15 0-1-15,0 0 0 0,0 0-3 0,12-4 0 16,-12 4-3-16,0 0-1 0,0 0-3 0,0 0 0 0,9-5-2 15,-9 5 1-15,0 0-2 0,0 0 3 0,0 0-4 16,0 0 0-16,0 0-2 0,0 0-5 16,0 0-8-16,0 0-9 0,0 0-13 0,0 0-12 0,0 0-12 15,0 0-12-15,0 0-12 0,0 0-13 0,0 0-13 16,0 0-10-16,0 0-16 0,0 0-19 0,0 0-43 16,0 0-125-16,-40 7-341 0,40-7 150 0</inkml:trace>
  <inkml:trace contextRef="#ctx0" brushRef="#br0" timeOffset="-166309.23">653 4450 68 0,'0'0'108'0,"0"0"-12"0,0 0-4 0,0 0-9 0,0 0-5 15,0 0-4-15,0 0-11 0,0 0-7 0,0 0 7 16,0 0-4-16,0 0 5 0,0 0-11 16,0 0 13-16,0 0 2 0,0 0-2 0,0 0 0 0,0 0 1 15,0 0 0-15,0 0 1 0,0 0-3 0,0 0-1 16,0 0-4-16,0 0 1 0,0 0 2 16,0 0-6-16,0 0-1 0,0 0-3 0,0 0-1 0,0 0-3 15,0 0-4-15,0 0-3 0,0 0-4 0,0 0-2 16,14 8 1-16,-14-8-2 0,0 0-1 0,0 0-3 15,17-4-3-15,-17 4 2 0,14 0 0 0,-14 0-5 16,15 0 0-16,-15 0-1 0,18-1-2 0,-6 2-6 16,3-2 2-16,1 2-5 0,-3 2 1 0,-1-3 0 15,3 1-1-15,0-1-4 0,-15 0 0 0,24 1 0 16,-14-1 1-16,2 0-4 0,-12 0 0 0,20 2 0 16,-20-2 2-16,18 0-6 0,-18 0 6 0,15 0-6 0,-15 0 4 15,13 3-2-15,-13-3-1 0,15 0 0 0,-15 0 0 16,0 0 0-16,16 0 1 0,-16 0 0 0,0 0 2 15,0 0-6-15,11 0 5 0,-11 0-8 0,0 0 5 16,0 0-6-16,0 0-5 0,0 0-5 0,0 0-9 16,0 0-8-16,0 0-12 0,0 0-13 0,0 0-19 15,0 0-8-15,0 0-31 0,0 0 11 0,0 0-21 16,0 0-35-16,0 0-150 0,0 0-335 0,0 0 148 16</inkml:trace>
  <inkml:trace contextRef="#ctx0" brushRef="#br0" timeOffset="-157770.44">1412 4267 51 0,'0'0'113'0,"0"0"-8"16,0 0-6-16,0 0 3 0,0 0-12 0,0 0-23 0,0 0 12 16,0 0-3-16,0 0-11 0,-12-2 0 0,12 2-8 15,0 0-5-15,0 0-6 0,0 0-12 0,0 0 2 16,0 0-8-16,0 0 1 0,0 0-7 0,0 0 4 16,0 0-7-16,0 0 3 0,0 0-2 0,0 0-5 15,0 0-2-15,0 0 7 0,0 0-5 0,0 0-1 16,0 0-5-16,0 0 4 0,0 0 1 0,0 0 1 15,0 0-4-15,0 0 8 0,0 0-1 0,0 0 5 16,0 0 1-16,0 0-2 0,-7-9 3 0,7 9 0 0,0 0-2 16,0 0 0-16,0 0-1 0,0 0 3 15,0 0 1-15,0 0-17 0,0 0 13 0,0 0 3 16,0 0 1-16,0 0-7 0,0 0 3 0,1-15 0 0,-1 15-4 16,0 0-1-16,0 0-2 0,0 0 5 0,0 0-4 15,0 0-1-15,0 0 5 0,0 0-8 0,0 0 5 16,0 0-9-16,0 0-1 0,0 0 2 0,0 0-1 15,0 0 3-15,0 0-3 0,0 0 1 0,0 0-1 16,0 0-2-16,0 0 3 0,0 0-5 0,0 0 2 16,0 0 0-16,0 0-2 0,0 0-2 0,0 0 0 15,0 0-4-15,5-14 0 0,-5 14-2 0,0 0 5 16,0 0-7-16,0 0 4 0,0 0-2 0,0 0 2 0,0 0 1 16,0 0-4-16,0 0 2 0,0 0 0 0,0 0 3 15,0 0-3-15,0 0 2 0,0 0 2 16,0 0-9-16,0 0 7 0,-5 38-1 0,5-38 2 0,-3 9-1 15,3-9-1-15,0 13 3 0,0-13-1 16,0 0-8-16,-1 17 12 0,1-17-7 0,-3 14 6 0,3-14-6 16,-2 11 4-16,2-11-2 0,0 0 3 0,2 16-3 15,-2-16 3-15,-2 11-5 0,2-11 1 0,0 15 0 16,0-15 0-16,0 0 2 0,0 14 4 0,0-14-3 16,0 13-2-16,0-13 3 0,0 11-5 0,0-11 1 15,2 11 2-15,-2-11-3 0,0 0 3 0,3 13 4 16,-3-13-7-16,3 9 5 0,-3-9-2 0,1 9 2 0,-1-9-1 15,0 0-1-15,0 0 4 0,6 10-2 0,-6-10-3 16,0 0 0-16,0 0 5 0,0 0-1 16,5 7-2-16,-5-7 2 0,0 0-1 0,0 0 0 0,0 0 1 15,0 0 3-15,0 0-1 0,0 0 0 0,0 0-1 16,0 0 1-16,0 0 1 0,0 0 1 0,0 0-5 16,0 0-8-16,0 0 13 0,0 0-8 0,0 0 1 15,0 0 7-15,9-21-6 0,-9 21 0 0,3-14-1 16,-3 14 3-16,3-16 1 0,0 8 0 0,0 1-4 15,-3 7-1-15,7-18-2 0,-2 7 1 0,-2 1 3 16,3 2-1-16,-2 0 3 0,2-1-4 0,0 0 3 16,-6 9-2-16,9-15 3 0,-3 8 0 0,-2-2-6 15,-4 9 3-15,11-11 0 0,-7 5-4 0,-4 6 5 16,9-11-1-16,-4 7 1 0,-5 4-5 0,9-7 3 16,-9 7-1-16,9-8 3 0,-9 8 1 0,7-3-7 0,-7 3 3 15,0 0-4-15,9-3 5 0,-9 3-5 0,0 0 7 16,0 0-2-16,13-4-5 0,-13 4 6 0,0 0 2 15,0 0-4-15,0 0 1 0,0 0-9 0,18 4 11 16,-18-4-4-16,0 0 3 0,8 7-11 0,-8-7 13 16,6 9-4-16,-6-9 0 0,3 8 4 0,-3-8 0 15,4 10-3-15,-4-10 2 0,8 13 0 0,-7-5 3 16,-1-8 0-16,5 16-2 0,-4-8-2 0,4-1 1 16,-5-7 1-16,6 18-2 0,-5-11 2 0,4 3 0 15,-5-10 3-15,2 18-8 0,0-11 5 0,-2-7 0 16,3 17-4-16,-2-9 0 0,-1-8 5 0,5 13-2 15,-4-5 1-15,-1-8-1 0,3 13 4 0,-3-13-4 0,3 9 0 16,-3-9 0-16,2 9 1 0,-2-9 2 0,0 0-9 16,1 11 5-16,-1-11 1 0,0 0-1 0,0 0 9 15,0 0-6-15,0 0 1 0,3 10 0 0,-3-10 0 16,0 0 0-16,0 0 0 0,0 0 1 0,0 0 1 16,0 0 0-16,0 0-2 0,0 0 0 0,0 0-2 15,0 0 1-15,0 0 4 0,0 0-5 0,0 0 2 16,8-25-4-16,-8 25-5 0,7-11 7 0,-2 2 0 15,-5 9 0-15,7-11 0 0,-7 11-5 0,6-11-4 0,-3 1 11 16,-3 10-2-16,6-14 0 0,-4 7-4 16,-2 7-1-16,7-13 5 0,-1 6-2 0,-6 7 1 15,6-15 1-15,0 9-2 0,-6 6 3 0,7-10-4 0,-7 10-1 16,6-11 2-16,-1 5 2 0,-5 6-2 16,7-12 2-16,-7 12-2 0,3-10 1 0,-3 10-1 0,6-8-1 15,-6 8 0-15,0 0-6 0,8-8 8 0,-8 8-2 16,9-6 3-16,-9 6-11 0,0 0 13 0,7-9-7 15,-7 9 2-15,8-4 1 0,-8 4-2 0,0 0 1 16,0 0 1-16,0 0 1 0,9-7 2 0,-9 7-4 16,0 0 1-16,0 0-4 0,0 0 6 0,0 0-3 15,8-7 1-15,-8 7 1 0,0 0 0 0,0 0 0 16,0 0-2-16,0 0 3 0,0 0-7 0,14 15 5 16,-14-15 1-16,4 7 2 0,-4-7-7 0,6 13 9 15,-3-7 2-15,-3-6 0 0,3 15 5 0,-3-15 0 16,5 16 0-16,-4-9-3 0,1 4 3 0,4-4-5 0,-6-7-5 15,6 17 7-15,-5-9-2 0,-1-8 1 0,5 17-1 16,-4-11 0-16,4 2-4 0,-5-8 2 0,1 15 1 16,-1-15 1-16,5 13-1 0,-5-13 0 0,3 9 0 15,-3-9-2-15,4 11 3 0,-4-11-3 0,3 8-2 16,-3-8 5-16,0 0-5 0,6 10-1 0,-6-10 0 16,6 6 6-16,-6-6-4 0,0 0-3 0,12 4-5 15,-12-4 3-15,0 0-4 0,18-6 3 0,-18 6-4 16,15-7-6-16,-6 3-3 0,1-1 4 0,-2 0-3 15,0 1-1-15,-8 4 2 0,18-11 2 0,-10 5-2 16,5 1-2-16,-1 0 5 0,-3-1 4 0,0 1-6 16,-9 5 6-16,15-7 0 0,-8 4 1 0,-7 3 2 15,9-6-7-15,-9 6 7 0,11-5-3 0,-11 5 3 16,0 0 0-16,7-6-1 0,-7 6 2 0,0 0 1 0,0 0-4 16,0 0 0-16,0 0 3 0,0 0-2 0,15 10-2 15,-15-10 7-15,0 0-2 0,3 10 0 0,-3-10 1 16,6 11 5-16,-6-11-1 0,5 11-14 0,-5-11 10 15,6 13 1-15,-6-13 1 0,6 10 2 0,-6-10 1 16,1 9-3-16,-1-9-2 0,11 9 6 0,-11-9-3 16,7 7 4-16,-7-7-2 0,7 4-10 0,-7-4 12 15,12 5-2-15,-12-5-1 0,14-2-2 0,-14 2 8 16,0 0-1-16,25-3 0 0,-17 1-4 0,-8 2 2 16,19-8-3-16,-10 5 2 0,-2-2 0 0,4 1-3 15,-2-2 1-15,-2-2-2 0,2 4 0 0,-1-2 4 16,-8 6-8-16,13-13 6 0,-7 5 0 0,-3 1-2 0,3-1-8 15,-6 8 11-15,6-16-1 0,-5 8 2 0,-1 8-3 16,5-13 0-16,-5 13-4 0,0-15 2 0,0 15 0 16,0 0-1-16,-8-16 2 0,8 16-1 0,-6-11-3 15,2 4 1-15,4 7 2 0,-16-6-3 0,16 6 3 16,-14-5-1-16,14 5-1 0,-18 0 0 0,18 0 0 16,-21-2-1-16,11 2-2 0,10 0 5 0,-21 3-3 15,12-3 1-15,-3 3 0 0,12-3 1 0,-15 4-6 16,15-4 4-16,-16 8-3 0,8-3 3 0,8-5 0 0,-12 8 4 15,8-2-3-15,4-6-1 0,-10 12 1 0,7-6 1 16,3-6-1-16,-9 10-5 0,9-10 8 16,-3 14-1-16,3-14 0 0,-2 10 2 0,2-10 0 0,0 0 0 15,2 18 1-15,-2-18 1 0,9 7-3 16,-5-2 2-16,-4-5 3 0,12 9-3 0,-8-7-2 0,-4-2 1 16,17 5 4-16,-8-5-4 0,-9 0 1 0,18 0 1 15,-18 0 1-15,16 2-4 0,-16-2-3 0,18-2-5 16,-10-2 6-16,-8 4-5 0,20-3 3 0,-11-1-10 15,0-1 10-15,0 3 0 0,-9 2-2 0,17-10 2 16,-10 7-4-16,1-4-2 0,-8 7 2 0,14-11 1 16,-8 4-2-16,0 1-1 0,-6 6 2 0,12-11 3 15,-6 6-3-15,-6 5 2 0,8-10-2 0,-8 10 3 16,0 0-5-16,7-9 6 0,-7 9-2 0,0 0 4 16,6-7-6-16,-6 7 2 0,0 0-2 0,0 0-1 0,0 0 1 15,0 0 3-15,0 0 0 0,0 0 1 0,0 0 1 16,0 0 1-16,0 0 0 0,12 16-2 15,-12-16 5-15,3 11-2 0,-3-11 1 0,5 15 1 0,-2-9-2 16,-3-6 2-16,6 14-2 0,-2-8 1 0,2-1 0 16,-6-5 1-16,7 10-4 0,-2-5 6 0,-5-5 0 15,9 10-3-15,-9-10 6 0,7 6-6 0,-7-6 5 16,11 4-4-16,-11-4 3 0,0 0-16 0,0 0 17 16,15-2-1-16,-15 2-3 0,0 0 1 0,13-6 1 15,-13 6 0-15,9-6-6 0,-9 6 0 0,10-8-1 16,-10 8 3-16,8-11-10 0,-2 5 9 0,-6 6 2 15,7-12-4-15,-7 12 2 0,6-12-2 0,-6 12-1 0,3-8 5 16,-3 8-6-16,6-11-1 0,-6 11 4 0,0 0 4 16,5-10 0-16,-5 10-4 0,0 0 0 15,4-9 1-15,-4 9-4 0,0 0 6 0,0 0-4 0,0 0 4 16,0 0 2-16,11-1-4 0,-11 1-1 0,0 0 2 16,0 0 1-16,19 10-2 0,-19-10 7 0,12 8 0 15,-6-6 3-15,3 3-2 0,-2 1 3 0,2-1 0 16,0 1 7-16,5-2 4 0,-1 2-2 0,-1 3-4 15,1-3 2-15,1 0-3 0,-5-2-3 0,4 0 4 0,1 2-5 16,-4-2-2-16,-1-1 1 0,1 1-5 0,-2 0 5 16,-8-4-1-16,15 5 0 0,-5-4-1 15,-10-1-2-15,11 8 2 0,-11-8-2 0,12 6 1 0,-12-6-4 16,12 2-4-16,-12-2-8 0,0 0-9 16,7 5-15-16,-7-5-7 0,0 0-15 0,0 0-5 15,0 0-9-15,0 0-13 0,0 0-26 0,0 0-8 0,0 0-161 16,0 0-300-16,0 0 133 0</inkml:trace>
  <inkml:trace contextRef="#ctx0" brushRef="#br0" timeOffset="-157471.55">2863 4245 13 0,'0'0'144'0,"0"0"-17"0,0 0-8 0,-19 16 6 16,12-11-8-16,1 3-5 0,-5 3 0 0,2 1-1 0,-3-1-9 15,0 2-8-15,3 1-6 0,-3 0-2 0,2 0-9 16,-2 1-9-16,0 2-3 0,3-4-2 16,-1 2-8-16,1-3-14 0,-2 0 7 0,4 2-2 15,-2-4-5-15,3 1-6 0,-1-3-6 0,1-1-2 0,-2 4 0 16,-1-4 0-16,2 2-3 0,-1-1-6 0,8-8-2 15,-9 10-11-15,2-5-10 0,-2 3-16 0,9-8-18 16,-11 8-10-16,11-8-17 0,-10 2-20 0,10-2-28 16,0 0-167-16,0 0-303 0,0 0 134 0</inkml:trace>
  <inkml:trace contextRef="#ctx0" brushRef="#br0" timeOffset="151419.2">10699 905 93 0,'0'0'139'16,"0"0"-12"-16,0 0-12 0,0 0-4 0,0 0-8 16,0 0-10-16,0 0-5 0,0 0-6 0,-7-14-8 15,7 14-7-15,0 0-4 0,0 0-4 0,0 0-1 16,0 0-5-16,0 0-7 0,0 0 3 0,0 0-6 15,0 0-3-15,0 0-2 0,0 0-1 0,0 0-8 16,0 0-1-16,0 0-2 0,0 0-5 0,0 0-2 16,0 0 2-16,0 0-6 0,0 0 2 0,0 0-4 0,13-14 2 15,-13 14-4-15,0 0 6 0,0 0-7 16,19 0-8-16,-19 0 5 0,11-4-1 0,-11 4 2 16,15-1-5-16,-15 1 4 0,16-1-4 0,-16 1-1 0,14 1 3 15,-14-1-1-15,19 0-4 0,-19 0-1 0,13 0 4 16,-13 0 0-16,12 0-2 0,-12 0 4 0,0 0-5 15,14 0 5-15,-14 0-4 0,0 0 1 0,0 0 0 16,0 0-1-16,13 1 2 0,-13-1-3 0,0 0-4 16,0 0 3-16,0 0 2 0,6 8-2 0,-6-8 0 15,0 0-1-15,0 0 0 0,0 0 5 0,0 10-5 16,0-10-1-16,0 0 1 0,0 0 5 0,0 0 0 16,-6 21 0-16,6-21-2 0,-3 7 0 0,3-7-3 0,-1 10 1 15,1-10 4-15,-3 10-4 0,3-10 5 16,-6 15-6-16,0-12 3 0,6-3-5 0,-8 11 2 15,8-11 4-15,-6 10-2 0,6-10 1 0,0 0 2 0,-6 11-3 16,6-11 2-16,-7 7 3 0,7-7-5 0,0 0 2 16,0 0-4-16,-6 7 2 0,6-7-1 0,0 0 1 15,0 0 5-15,0 0-4 0,0 0 5 0,0 0-9 16,-6 7 2-16,6-7 0 0,0 0 3 0,0 0 0 16,0 0-1-16,19 7 2 0,-19-7-2 0,0 0 0 15,20 0-1-15,-20 0 0 0,12 0 3 0,-12 0-3 16,13 0-1-16,-13 0 3 0,0 0-1 0,23-1-1 15,-23 1-2-15,13 0 16 0,-13 0-22 0,0 0 5 0,19 1 5 16,-19-1-5-16,9 0 3 0,-9 0-2 0,0 0 5 16,11 3-4-16,-11-3 5 0,0 0-13 15,12 2 8-15,-12-2 2 0,0 0-4 0,7 5 6 0,-7-5-6 16,0 0 4-16,0 0 3 0,9 5-3 0,-9-5-4 16,0 0 5-16,0 0-1 0,5 6-2 0,-5-6-3 15,0 0 4-15,6 10 6 0,-6-10-1 0,0 0-3 16,3 10 1-16,-3-10-6 0,0 0 1 0,0 11-1 15,0-11 3-15,0 0 2 0,0 0 0 0,3 13-1 16,-3-13-2-16,0 0 4 0,0 12-16 0,0-12 20 16,0 0-4-16,0 0-2 0,-3 16-1 0,3-16 3 15,0 0 2-15,0 11-3 0,0-11 0 0,0 0 1 0,-3 10 4 16,3-10-2-16,0 0 2 0,-3 11-1 16,3-11 2-16,-5 10 4 0,5-10-6 0,-6 7 3 15,6-7 3-15,0 0-2 0,-9 12 3 0,9-12-7 0,-4 8 13 16,4-8-2-16,-9 7 0 0,9-7 0 0,-9 8 3 15,1-4-1-15,8-4 1 0,-12 8-1 0,12-8-3 16,-13 6 1-16,13-6-1 0,-13 7-3 0,7-3 2 16,6-4 0-16,-17 3-1 0,17-3 0 0,-13 4 1 15,13-4-1-15,-17 2 3 0,17-2-2 0,-15 0-1 16,15 0 1-16,-13 1 1 0,13-1-20 0,-19-1 16 16,19 1-2-16,-14 0 0 0,14 0 1 0,-12-2-5 15,12 2 1-15,-13-5 4 0,13 5-3 0,-14-6-2 0,14 6 4 16,0 0-8-16,0 0 4 0,-11-2-3 15,11 2 0-15,0 0 0 0,0 0-6 0,0 0-9 16,-11-7-9-16,11 7-10 0,0 0-13 0,0 0-14 0,0 0-9 16,0 0-21-16,0 0-18 0,0 0-8 0,0 0-37 15,0 0-153-15,0 0-330 0,0 0 146 0</inkml:trace>
  <inkml:trace contextRef="#ctx0" brushRef="#br0" timeOffset="151893.16">11139 1121 35 0,'0'0'171'0,"0"0"-19"16,11-4-6-16,-11 4-17 0,0 0-15 0,0 0-20 0,0 0-3 15,0 0-11-15,0 0-7 0,0 0-6 16,0 0-2-16,0 0-2 0,0 0-4 0,0 0-3 15,0 0-5-15,-11 31-8 0,11-31 1 0,-3 12-3 0,3-12-3 16,0 0-6-16,0 15-4 0,0-15 2 0,0 11-5 16,0-11-1-16,6 9 0 0,-6-9 4 15,8 11-2-15,-8-11-3 0,8 4 5 0,3-2 0 0,-2-1-3 16,-9-1-1-16,24 0-8 0,-15 0 4 0,6-3 0 16,2 3-2-16,-2-2-2 0,2 0-7 0,-4-3 4 0,4-1-2 15,-1 5 0-15,-3-5 0 0,-1 1-2 16,2 0-3-16,1-5 0 0,-2 5 4 0,-2-3-3 15,0-1 1-15,-3 2 0 0,2 3-4 0,-4-3 6 0,3 0 2 16,-3-1-4-16,-6 8 10 0,14-13 3 0,-13 6 3 16,4-3 0-16,-5 10-2 0,1-14 4 0,-1 14 1 15,-1-17-3-15,1 17-9 0,-9-12 2 0,3 5-2 16,-5 1-4-16,-1 1-4 0,-4-1 2 0,-3 0-2 16,2 3-4-16,-5 2 6 0,2-2-3 0,4 3 0 15,-3 3-4-15,-1-3 3 0,1 1-4 0,2 2-4 16,-2 0-13-16,3 0-9 0,-4-1-10 0,7 2-16 15,4 1-5-15,-8-5-16 0,7 5-8 0,0-3-23 16,-2 2-10-16,3 2-57 0,9-6-125 0,-20 5-318 16,20-5 141-16</inkml:trace>
  <inkml:trace contextRef="#ctx0" brushRef="#br0" timeOffset="-156499.52">3376 4100 131 0,'0'0'147'0,"0"0"-10"0,0 0-12 15,0 0-12-15,0 0-6 0,0 0-5 0,0 0-10 16,0 0-5-16,0 0-17 0,0 0 9 0,-35 8-6 16,35-8-9-16,-14 7 6 0,4-2-10 0,2 1-3 15,-1-1-5-15,-3 1-3 0,5 0-11 0,-3-2 6 16,1 4-10-16,1-2-3 0,1 1-2 0,-2-4-2 0,9-3-1 15,-11 14-6-15,7-10-2 0,4-4 2 0,-8 15-5 16,8-15 1-16,-7 9-6 0,2-3 2 16,5-6-2-16,-3 9-1 0,3-9 1 0,0 0-1 0,0 15-1 15,0-15-7-15,0 0 10 0,8 12-4 0,-8-12-4 16,6 10 0-16,-6-10 6 0,15 4-3 0,-8-1-1 16,-7-3-1-16,15 5 6 0,-4-3-6 0,-2 0 1 15,1 2 6-15,-1 0-4 0,-9-4-2 0,19 1-2 16,-19-1 0-16,12 2 2 0,-12-2-3 0,14 1-1 15,-14-1 1-15,9 1 1 0,-9-1-1 0,0 0-5 16,12 6 2-16,-12-6-1 0,0 0 1 0,0 0 0 16,0 0-1-16,6 5 3 0,-6-5 1 0,0 0 0 0,5 9 0 15,-5-9 2-15,0 0 3 0,0 0 3 16,0 0 9-16,-13 17 0 0,13-17 1 0,-10 9-2 0,7-4-2 16,3-5 0-16,-12 9-9 0,12-9 7 0,-14 8-2 15,8-4-3-15,6-4 1 0,-9 7-3 0,9-7 1 16,0 0-2-16,-10 11-1 0,10-11 5 0,-6 7-6 15,6-7 1-15,-8 5-2 16,8-5 3-16,0 0 2 0,0 0-5 0,0 0 1 0,0 0-2 0,0 0 1 16,-1 15 2-16,1-15-2 0,0 0-2 0,0 0-7 0,13 5 8 15,-13-5-1-15,12 4-4 0,-12-4 0 16,15 3-1-16,-15-3-3 0,12 0 4 0,-12 0 0 0,14 3-2 16,-14-3 1-16,10 1 1 0,-10-1-2 0,13 1-1 15,-13-1 1-15,12 5 2 0,-12-5-2 0,11 0 0 16,-11 0-1-16,0 0 1 0,10 7 2 0,-10-7 2 15,6 11 1-15,-1-5-2 0,-5-6 1 0,3 11-1 16,-3-11 1-16,-2 16 4 0,2-16 0 0,2 19 5 16,-4-9-6-16,2-10 4 0,2 18 2 0,-2-10-5 15,0-8 0-15,0 18 1 0,3-10 0 0,-3-8 0 16,7 13 1-16,-7-13-7 0,3 16 2 0,-3-16 4 16,3 13-1-16,0-8 2 0,-3-5-7 0,5 13-3 0,-5-13-12 15,4 9-9-15,-4-9-10 0,3 11-20 16,-3-11-14-16,5 8-7 0,-5-8-13 0,0 0-23 0,0 0-44 15,0 0-127-15,0 0-306 0,0 0 135 0</inkml:trace>
  <inkml:trace contextRef="#ctx0" brushRef="#br0" timeOffset="-156118.4">3588 4127 45 0,'0'0'162'0,"0"0"-14"0,0 0-22 0,0 0-12 16,0 0 2-16,0 0-9 0,0 0-7 0,0 0 0 15,0 0-3-15,0 0-2 0,-3 35-5 0,3-35-7 16,0 19-2-16,0-6 6 0,2-1-5 15,-2 5-12-15,1-4 3 0,-1 2 8 0,2 0-7 0,2-2-1 16,1 5 0-16,-4-4-5 0,2 0-4 0,2 1-1 16,-4-2-8-16,4 1-3 0,-2-3-9 0,1 2-3 0,0 0-5 15,-2-5-1-15,-1 2-3 0,-1-10 1 16,6 17-8-16,-4-9 1 0,-2-8-4 0,3 14 2 16,-3-6-3-16,0-8-1 0,0 0-11 0,0 17-18 0,0-17-13 15,0 9-9-15,0-9-6 0,0 0-17 0,0 0-5 16,-6 13-16-16,6-13-15 0,0 0-6 15,0 0-13-15,0 0-29 0,0 0-61 0,0 0-101 0,0 0-326 16,-6-31 145-16</inkml:trace>
  <inkml:trace contextRef="#ctx0" brushRef="#br0" timeOffset="-155670.94">3948 4194 123 0,'0'0'158'0,"6"-8"-9"0,-6 8-15 16,0 0-11-16,0 0-18 0,4-11-10 0,-4 11-10 16,0 0-13-16,0 0-4 0,0 0-10 15,0 0-7-15,0 0 3 0,0 0-11 0,-27 0-4 0,27 0 6 16,0 0-9-16,-30 7 7 0,17-1 2 0,4-2-4 16,-6 0 2-16,2 4-7 0,-1-2-2 0,-2 0 9 15,2 1-4-15,0 0 5 0,-1 0-6 0,-2 3-6 16,4-1 5-16,-1 0-8 0,2 0 1 0,2-1-3 15,-2 3-3-15,-1-3 0 0,2 5-2 0,2-6-2 0,2 1-3 16,-1 1 2-16,2 0-3 0,2-1-1 16,-2 0-2-16,3 2 0 0,-2-2-2 0,5-8 1 15,-3 17-4-15,0-7 0 0,3-10 2 0,0 15-6 0,0-15 4 16,5 16 2-16,-1-5 2 0,-2-3-2 16,1 0 4-16,6-1 3 0,-5 1 5 0,5-4 2 15,0 1 5-15,5 2-4 0,1 2 4 0,2-5-1 0,-2-3 0 16,5 3 1-16,-1-4-6 0,1 0 1 0,5 0-5 15,-9 0-1-15,4-2 1 0,1 4-1 0,-5-2-5 16,-1 0-1-16,-2 0-1 0,-13 0 3 0,20 0-6 16,-20 0-13-16,15 0-5 0,-15 0-5 0,0 0-11 15,13-2-12-15,-13 2-14 0,0 0-18 0,0 0-16 16,0 0-10-16,0 0-11 0,0 0-12 0,0 0-28 16,0 0-44-16,0 0-99 0,0 0-314 0,-42-3 139 15</inkml:trace>
  <inkml:trace contextRef="#ctx0" brushRef="#br0" timeOffset="-155087.11">4410 4112 29 0,'0'0'159'0,"-6"-11"-15"0,6 11-6 15,0 0-14-15,-9-4-4 0,9 4-13 0,0 0-5 16,-12-6-9-16,12 6-10 0,0 0-1 0,-18-1 2 16,18 1-22-16,0 0 11 0,-22 1-7 0,22-1-2 15,-18 6-8-15,10-3-1 0,8-3-7 0,-14 2-6 16,6 4-2-16,8-6-7 0,-13 7-3 0,4-2 0 15,4 2-2-15,5-7-4 0,-12 12-4 0,8-5 1 16,4-7 0-16,-8 15-3 0,4-12-1 0,4-3-3 16,-3 15 2-16,3-15-7 0,0 15 5 0,0-15 1 15,3 12 3-15,-3-12-3 0,4 14 2 0,-2-7-3 16,-2-7 3-16,7 14-3 0,-1-7 3 0,-1 0-4 0,2-1 2 16,1 0 3-16,-1-1-7 0,7 2 3 15,-5 1-1-15,-1-3 0 0,3 1 2 0,-2 0 1 16,4-2-7-16,1 2 2 0,-1-1-1 0,1 1-1 15,-7 0-3-15,3-1 1 0,-2-1-2 0,-2 3-1 0,-6-7 1 16,16 7 1-16,-8-1-5 0,1 0 2 0,-3-1-1 16,1 1 0-16,-7-6 1 0,9 8-2 0,-3-2 3 15,-6-6 1-15,9 6-9 0,-9-6 4 0,6 8 3 16,-6-8-1-16,6 11 1 0,-6-11 0 0,1 10 4 16,-1-10 6-16,0 0 2 0,-9 13 2 0,9-13-4 15,-13 8 0-15,4-1-4 0,-3-2 0 0,-1 2-3 0,-4-2 5 16,2 1-3-16,0-2 1 0,1 0-8 0,-1 1-7 15,0-2-8-15,1 5-13 0,2-3-10 16,3-3-14-16,-5 0-12 0,3 1-3 0,11-3-12 0,-16 3-14 16,16-3-16-16,-12 0-33 0,12 0-171 0,0 0-337 15,0 0 149-15</inkml:trace>
  <inkml:trace contextRef="#ctx0" brushRef="#br0" timeOffset="-154704.78">4772 4078 75 0,'0'0'177'0,"0"0"-10"0,0 0-23 15,0 0-10-15,0 0-10 0,0 0-7 0,-18 10-18 16,18-10 3-16,-4 12 6 0,4-12-7 0,-7 16-8 16,4-6-4-16,-3 1-4 0,3-1-5 0,0 5-7 15,1-2 7-15,2 1-3 0,-3 2-3 0,6-1-5 16,-3 0-7-16,2 0 3 0,1 0-1 0,0-1-5 16,0 0-4-16,1 0-4 0,-1-2-3 0,3 0-6 15,-2-3-5-15,-1 4-2 0,2-6-3 0,1 4 1 0,-5-4-7 16,5 1 0-16,0 1 0 0,-6-9-4 15,8 14-3-15,-4-7-7 0,-4-7-13 0,8 12-13 0,-7-7-15 16,-1-5-18-16,6 7-7 0,-6-7-21 16,0 0-12-16,2 11-9 0,-2-11-24 0,0 0-7 0,0 0-46 15,0 0-154-15,0 0-353 0,0 0 156 0</inkml:trace>
  <inkml:trace contextRef="#ctx0" brushRef="#br0" timeOffset="-154099.54">4975 4185 60 0,'0'0'176'0,"0"0"-5"0,0-17-23 0,0 17-5 0,3-11-15 15,-3 11-14-15,8-10-10 0,-8 10-8 0,9-8-10 16,-3 2-10-16,1 2-12 0,3-1-6 0,-1 1-12 15,-9 4 6-15,18-8-3 0,-7 4-4 0,-1 1-4 16,-1-1-2-16,3 1-3 0,0 2 0 0,-12 1-5 16,25-7 2-16,-14 7-3 0,2-1-3 0,-13 1-2 15,24 0-5-15,-15 0 0 0,-9 0-3 0,18 1 2 16,-11 0-5-16,-7-1-3 0,14 7 0 0,-14-7-1 16,10 8-2-16,-7-1 5 0,-3-7 1 0,2 11 3 15,-2-11 6-15,0 0 0 0,-8 19 1 0,1-11 7 0,-1 2-4 16,1-3-1-16,-4 4-5 0,1-2 0 0,1-1 1 15,-1 1-4-15,-2-4-1 0,0 5-3 16,4-2-1-16,1 0-2 0,1-3 0 0,6-5 0 0,-12 11 0 16,9-4-4-16,3-7 3 0,-6 10-1 0,6-10-5 15,-5 8 3-15,5-8 2 0,0 0-3 0,5 17 2 16,-5-17-1-16,7 7 0 0,-7-7 1 0,12 10-4 16,-4-7 2-16,1 1-2 0,-9-4-1 0,19 5 1 15,-8-4 1-15,-2 4-1 0,2-5-2 0,-2 3-2 0,8 1 2 16,-8-2-3-16,3 2 2 0,-3-1 0 15,-9-3 0-15,21 4 1 0,-11 0-3 0,-10-4-3 16,15 2 4-16,-8 3-1 0,-7-5 2 0,17 7 3 0,-14-3-4 16,-3-4-1-16,10 9 3 0,-10-9 0 0,3 7 7 15,-3-7 2-15,3 10 4 0,-3-10 0 0,0 0 4 16,0 0 2-16,-16 15 2 0,7-7-1 16,-2-5-3-16,1 3-7 0,-2-2 5 0,0 2-6 0,-3-3 2 15,0-1-1-15,2 4 2 0,-4-2-5 0,2 0-2 16,1-1-16-16,3 0-6 0,11-3-16 0,-19 2-3 15,11 0-14-15,8-2-8 0,-13 1-14 0,13-1-23 16,0 0-12-16,-15-5-31 0,15 5-45 0,-8-7-154 16,8 7-362-16,0 0 161 0</inkml:trace>
  <inkml:trace contextRef="#ctx0" brushRef="#br0" timeOffset="-153444.58">5543 4213 58 0,'0'0'148'0,"-6"6"-10"0,6-6-1 0,0 0-12 0,-4 9-5 0,4-9-5 16,0 0-6-16,0 0-1 0,-2 13-6 0,2-13-7 16,0 0 0-16,8 10-4 0,-8-10-3 0,0 0-10 15,10 8-2-15,-10-8-1 0,11 6-12 0,-11-6-4 0,12 4-3 16,-2-1-5-16,-10-3 0 0,15 5-7 0,-9-1 1 15,3 0-7-15,1 0-7 0,-10-4 0 16,17 5-9-16,-10 1 1 0,2-2-2 0,-9-4 0 16,20 4-4-16,-16 2-5 0,-4-6 4 0,14 7-5 0,-6-3-2 15,1 0 0-15,-9-4-1 0,14 7 1 0,-7-1-1 16,-7-6-3-16,8 7-1 0,-8-7 3 0,10 7 0 16,-4-1-2-16,-6-6 0 0,8 9 4 0,-8-9-4 15,3 7-1-15,-3-7 4 0,0 0-3 0,3 13 7 16,-3-13 0-16,0 0-1 0,-8 13 2 0,8-13-5 15,-18 7 4-15,11-2 0 0,-4-1-2 0,4 2-1 16,7-6-18-16,-20 7-9 0,10-5-12 0,0 2-15 0,1-1-14 16,9-3-17-16,-17 5-10 0,17-5-16 0,-10 4-13 15,10-4-12-15,0 0-54 0,0 0-107 16,0 0-312-16,0 0 138 0</inkml:trace>
  <inkml:trace contextRef="#ctx0" brushRef="#br0" timeOffset="-153793.53">5663 4124 184 0,'0'0'189'0,"13"-9"-18"0,-5 7-11 0,-8 2-17 16,13-4-12-16,-1 0-7 0,0 1-10 0,1 2-10 15,-2 0-8-15,2-1-3 0,-2-1-14 0,-11 3-8 16,20-5-2-16,-5 4-2 0,-3-3-10 0,0 1-3 15,-12 3-4-15,20-4-5 0,-11 3-5 0,-9 1-2 0,13-3-6 16,-13 3-7-16,13-1 4 0,-13 1-11 16,0 0-12-16,14-3-8 0,-14 3-14 0,0 0-8 15,0 0-7-15,0 0-11 0,0 0-19 0,0 0-23 0,0 0-15 16,-28 14-11-16,28-14-30 0,-24 5-124 0,9-4-285 16,1 4 126-16</inkml:trace>
  <inkml:trace contextRef="#ctx0" brushRef="#br0" timeOffset="-153182.55">6062 4329 79 0,'0'0'202'16,"0"0"-13"-16,0 0-14 0,0 14-15 0,0-14-12 16,0 0-12-16,-7 19-3 0,2-10-7 0,2-2-8 0,-2 1-8 15,0 2-9-15,-1-2-10 0,2 3-10 16,-2-3-6-16,0 2-5 0,0-3-8 0,0 0-4 15,6-7-8-15,-8 14-2 0,2-9-5 0,0 2-4 0,6-7-5 16,-9 11-6-16,9-11 1 0,-6 8-11 16,0-3-6-16,6-5-17 0,-5 9-9 0,5-9-14 0,0 0-9 15,0 0-25-15,-8 4-7 0,8-4-27 0,0 0-26 16,0 0-55-16,0 0-125 0,0 0-325 0,8-31 145 16</inkml:trace>
  <inkml:trace contextRef="#ctx0" brushRef="#br0" timeOffset="-152484.49">6319 4163 130 0,'0'0'137'16,"-12"5"-5"-16,12-5-18 0,-7 3-1 0,7-3-15 15,-6 8-6-15,6-8-10 0,0 0 0 0,-5 9-7 16,5-9 4-16,0 0-2 0,0 11-5 0,0-11 0 16,0 0-7-16,6 11 1 0,-6-11-5 0,6 9 0 15,-6-9-5-15,10 6 2 0,-2-3-15 0,-8-3 8 16,13 8-5-16,-5-3-2 0,1-3-2 0,1 3-5 16,-10-5-3-16,17 4-3 0,-7 3-2 0,-1-4-3 15,1 2-3-15,-1 0-1 0,2 0-4 0,-2 0-1 0,-2 0-3 16,1 0-3-16,2 0 3 0,-10-5-3 0,15 8-2 15,-8-2 0-15,-1-1-1 0,2-2-1 0,-8-3-3 16,12 10-3-16,-6-3 10 0,0-1-1 0,-6-6-1 16,9 8-2-16,-3-3 1 0,-6-5-1 0,6 8 2 15,-6-8-3-15,0 0-2 0,6 8 3 0,-6-8 0 16,4 9-3-16,-4-9 3 0,0 0 2 0,0 0 1 16,0 0 2-16,-15 15-5 0,15-15 1 0,-15 3-2 15,3 1-1-15,3-1-4 0,-3 0-3 0,1 0-9 16,11-3-13-16,-27 5-12 0,12-1-13 0,1-4-12 15,1 2-13-15,4-1-15 0,9-1-15 0,-16 4-11 16,16-4-52-16,-17-1-116 0,17 1-306 0,-12-4 135 0</inkml:trace>
  <inkml:trace contextRef="#ctx0" brushRef="#br0" timeOffset="-152856.52">6371 4106 5 0,'0'0'186'0,"14"-6"-6"0,-7 4-19 15,-7 2-6-15,16-8-16 0,-5 6-9 0,-2-2-17 16,3 2 6-16,-12 2-5 0,21-8-9 0,-11 7-10 16,0-2-7-16,-10 3-4 0,23-7-10 0,-13 4-3 15,2 3-9-15,0-1-6 0,-12 1-6 0,21-3-5 16,-12 2-5-16,3-1-2 0,-12 2-5 0,19-2-5 16,-19 2-2-16,15-2-5 0,-15 2 0 0,17 0 1 15,-17 0-8-15,10 0-8 0,-10 0-8 0,0 0-16 16,12 4-7-16,-12-4-15 0,0 0-5 0,0 0-20 15,6 6-1-15,-6-6-12 0,0 0-4 0,0 0-22 0,0 0-18 16,-27 11-37-16,18-7-88 0,-6-1-265 16,0 0 118-16</inkml:trace>
  <inkml:trace contextRef="#ctx0" brushRef="#br0" timeOffset="-151486.98">6959 3784 28 0,'0'0'184'16,"0"0"-13"-16,-9-5-10 0,9 5-18 0,0 0-6 15,0 0-12-15,0 0-7 0,0 0-8 0,0 0-8 0,0 0-13 16,0 0 0-16,0 0-12 0,0 0-1 16,0 0-4-16,-8-6-3 0,8 6-5 0,0 0-4 15,0 0-7-15,0 0-3 0,0 0-8 0,0 0-3 0,0 0-10 16,0 0 0-16,0 0-6 0,0 0-1 0,0 0 3 15,0 0-8-15,0 0-2 0,0 0 2 0,0 0-5 16,0 0 0-16,0 0-4 0,0 0 7 0,23 25 6 16,-16-19-2-16,-1-1-3 0,2 3 3 0,1-3-4 15,-1 5-5-15,-2-2 3 0,2 2-2 16,4 2 0-16,-5-2-1 0,5 3 5 0,-1-2-3 0,-1-1 1 16,2 5-3-16,-3-2 2 0,3-2-2 0,-5 2-2 15,2 0-4-15,2 1 6 0,-4 2-7 0,1-5 0 0,1 4-1 16,-5-4 5-16,2 2 2 0,0-1-2 0,0-1 2 15,-5 0 2-15,4 1-2 0,-4-1 0 16,-1 0 6-16,2 2-1 0,2-1-1 0,-4-12 1 0,-4 20 2 16,1-5 1-16,0-5 2 0,0 2-1 0,0-3-2 15,3-9 3-15,-3 18 0 0,-4-9-1 0,2-1-1 16,5-8 0-16,-4 14-2 0,-1-7-1 0,5-7-5 16,-4 10 7-16,4-10-5 0,-6 6 0 0,6-6-1 15,0 0 1-15,-8 11-1 0,8-11-10 0,-3 7-13 0,3-7-18 16,0 0-14-16,0 0-18 0,-10 8-17 15,10-8-25-15,0 0-16 0,0 0-24 0,0 0-57 16,0 0-153-16,0 0-383 0,0 0 170 0</inkml:trace>
  <inkml:trace contextRef="#ctx0" brushRef="#br0" timeOffset="-151233.53">7567 4199 44 0,'0'0'218'0,"0"0"-10"0,0 0-12 0,-13 20-13 16,13-20-16-16,-9 11-2 0,3 0-15 0,0-5-12 16,-2 2-10-16,-1 4-5 0,2-2-11 0,-2 3-9 15,-1-2-14-15,4 4-3 0,-5-2-11 0,1 1-6 16,-2-1-6-16,0 2-6 0,-3-2-7 0,0 5-22 15,2-4-27-15,-1-2-28 0,2 2-29 0,2-2-42 0,-2-2-40 16,2 1-218-16,1-4-386 0,1 0 172 16</inkml:trace>
  <inkml:trace contextRef="#ctx0" brushRef="#br0" timeOffset="-149678.57">8144 3882 11 0,'5'-8'174'16,"-5"8"-12"-16,0 0-11 0,7-11-8 0,-7 11-7 0,8-6-8 15,-8 6-11-15,0 0-2 0,6-9-10 0,-6 9-9 16,0 0-4-16,7-7-8 0,-7 7-10 0,0 0-9 15,0 0-9-15,0 0-8 0,0 0-7 0,0 0-6 16,0 0 1-16,0 0 5 0,0 0 5 0,0 23 2 16,0-23-3-16,-10 24 0 0,7-9 0 0,-3 2-5 15,-2-2-3-15,2 2 0 0,-4 3-3 0,7-2 1 16,0 4-1-16,-7 1-5 0,5-7-4 0,1 2-1 16,-5-3 0-16,6 2-7 0,0-2 1 0,1 1-2 15,-4-2-2-15,3 1-3 0,0-2 1 0,2 2-2 16,-1-5 0-16,2-10 3 0,-1 18-2 0,-2-10-1 0,3-8-2 15,0 16 0-15,0-16 0 0,3 14-1 0,-2-4 1 16,-1-10-1-16,3 12-4 0,3-4-4 0,-6-8-8 16,6 8-9-16,-6-8-8 0,6 8-8 0,-6-8-7 15,8 6-5-15,-8-6-12 0,7 4-13 0,-7-4-18 16,0 0-13-16,15 0-19 0,-15 0-25 0,13-7-169 16,-13 7-340-16,12-12 150 0</inkml:trace>
  <inkml:trace contextRef="#ctx0" brushRef="#br0" timeOffset="-149155.81">8540 3909 68 0,'0'0'167'0,"0"0"-13"0,0 0-15 0,0 0-13 15,0 0-12-15,0 0-15 0,0 0-9 0,0 0-11 16,0 0-9-16,0 0-4 0,0 0-5 0,0 0 4 16,0 0-1-16,-35 11-6 0,28-4 0 0,-2 0-2 15,-2 0 1-15,-2 3-4 0,0-3-1 0,1 4-4 16,-2-1-6-16,-2 1 4 0,1 0-5 0,-1-1 4 16,2 0-3-16,-2 1 2 0,-1 0-7 0,2 1 2 0,2-1-3 15,0-3-4-15,-4 3-1 0,4 1-3 0,-4-3-2 16,5 1-1-16,2 1-4 0,-2-1-2 0,2-1 0 15,-1-1-2-15,2 1-3 0,-1-1 0 0,1 0-2 16,0 1-3-16,1-4-2 0,2 1 1 0,6-6-3 16,-9 11 2-16,5-4-1 0,-2 0 3 0,6-7-5 15,-1 12 2-15,1-12 0 0,0 0-1 0,4 16 0 16,-4-16 0-16,9 14 1 0,-3-10-2 0,-6-4-1 16,7 11 3-16,-1-5-2 0,2 0 0 0,1-2 2 15,1 0-3-15,5 3 3 0,3-1 2 0,-9-1 0 16,7 0 0-16,-2 0-2 0,-2-5-1 0,4 3 2 0,-2 1-2 15,0-2-2-15,3 2 2 0,-2-3-2 0,0 3 2 16,-5-2-1-16,4-1-2 0,-6 2-1 16,-8-3-2-16,23 1-6 0,-16-1-8 0,-7 0-10 0,17 0-12 15,-17 0-17-15,15-4-20 0,-15 4-24 0,10-5-32 16,-10 5-43-16,9-7-153 0,-9 7-353 0,4-14 156 16</inkml:trace>
  <inkml:trace contextRef="#ctx0" brushRef="#br0" timeOffset="-148630.4">8996 3903 11 0,'-12'-15'161'16,"12"15"-8"-16,-10-2-14 0,10 2-13 0,0 0-5 16,-26 2-11-16,26-2-2 0,-19 2-7 0,8-2-10 15,11 0-7-15,-19 6-6 0,10-3-2 0,-1 1-4 16,1-1-8-16,9-3-2 0,-17 10-6 0,10-5-12 16,1 1-1-16,-6-3 1 0,4 5-9 0,8-8-3 0,-8 9-2 15,8-9-1-15,-8 11 0 0,8-11-8 0,-3 11-1 16,3-11 2-16,0 13-7 0,0-13 1 15,0 0-1-15,6 15-3 0,-1-8-1 0,-5-7 0 0,11 14-2 16,-3-7 1-16,1 0-3 0,-5-1 3 0,5 2-3 16,-1-1-3-16,1 0 3 0,0 3-5 0,1-3 3 15,-4 1-2-15,7 2 5 0,-4 0-3 0,-1-2 0 16,1 0-1-16,-2 2-3 0,-1-2 1 0,5 3 1 16,-5-3-3-16,3 2 1 0,-5-4 0 0,2 2 2 0,-3 2-2 15,-3-10 1-15,9 13-2 0,-5-8 5 16,2 4-3-16,-6-9-5 0,3 9 5 0,-3-9 5 15,0 9 3-15,0-9 6 0,0 0 4 0,0 0 0 0,-3 19 0 16,-3-13-1-16,6-6-2 0,-13 8-1 16,4-4-3-16,-1 1 1 0,1 1 0 0,-2-2-5 15,-1-1 1-15,2-2-4 0,10-1-11 0,-20 7-2 0,10-3-12 16,-3 0-14-16,4 2-11 0,9-6-16 0,-17 2-5 16,17-2-12-16,-10 3-18 0,10-3-4 0,0 0-14 15,-9 2-55-15,9-2-95 0,0 0-284 0,0 0 126 16</inkml:trace>
  <inkml:trace contextRef="#ctx0" brushRef="#br0" timeOffset="-148304.46">9467 3820 59 0,'-13'0'168'0,"13"0"-7"0,-17 8-9 16,17-8-13-16,-19 7-14 0,10-2-5 0,-4 1-5 16,2 5-3-16,-1-1-2 0,-1 4-10 0,7-3-10 15,-8 2-4-15,8 3-9 0,-7 3-4 0,3-1-3 16,4 6-1-16,-5-2-9 0,8 2 1 0,-3-1-4 15,3 0-2-15,3 3-5 0,0-2-5 0,3-1-2 16,3 1-5-16,2-1-2 0,-5-7-2 0,6 9-5 0,-2-9-1 16,9 3-4-16,-4 1 2 0,-1-5-3 15,5 4-9-15,-4-5-15 0,2-3-19 0,5 3-25 16,-3-3-31-16,-5 1-41 0,1-3-60 0,-5-6-159 0,2 1-363 16,-9-4 160-16</inkml:trace>
  <inkml:trace contextRef="#ctx0" brushRef="#br0" timeOffset="-143147.92">9706 3994 101 0,'0'0'174'0,"0"0"-11"15,0 0-12-15,4-9-9 0,-4 9-7 0,0 0-13 16,0 0-6-16,0 0-10 0,0 0-6 0,0 0-12 16,0 0-6-16,0 0-11 0,0 0-6 0,0 0-14 15,0 0-8-15,0 0 0 0,0 0-6 0,0 0-8 16,0 0 3-16,0 0 0 0,0 0-9 0,0 0 2 16,0 0 6-16,0 33 0 0,0-33 0 0,0 17-6 15,0-6-1-15,0 2 9 0,0-13-5 0,0 25 4 0,0-12-5 16,0-1 4-16,0 3-2 0,0-2-2 0,-4-3-2 15,8 4 7-15,-4-1 0 0,0-2 1 0,0-2-6 16,0-9-2-16,3 22-4 0,-3-14 1 0,0-8-3 16,3 17 0-16,-3-8-3 0,0-9-1 0,0 16 0 15,0-16-2-15,0 11-2 0,0-11-1 0,0 10-1 16,0-10-12-16,0 0-11 0,0 11-11 0,0-11-13 16,0 0-16-16,0 0-14 0,-3 13-9 0,3-13-27 15,0 0-3-15,0 0-22 0,0 0-64 0,0 0-109 16,0 0-328-16,0 0 146 0</inkml:trace>
  <inkml:trace contextRef="#ctx0" brushRef="#br0" timeOffset="-142826">10037 4043 58 0,'10'-8'172'16,"-10"8"-9"-16,15-4-22 0,-7 1 0 0,-8 3-8 15,19-4-9-15,-5 1-6 0,0 2-3 0,3-1-11 16,-4-2-8-16,4 2-7 0,-1-1-8 0,-2 1 3 16,3 2-11-16,0 0-5 0,-1-3-5 0,-2 0-8 15,-1 3-1-15,-1-1-5 0,-12 1-6 0,24-4-1 0,-15 2-5 16,-9 2-6-16,22 0 0 0,-22 0-3 0,17-1-7 15,-17 1 1-15,10 0-3 0,-10 0-5 0,0 0-10 16,12-3-8-16,-12 3-14 0,0 0-10 0,0 0-19 16,0 0-23-16,16 0-6 0,-16 0-12 15,0 0-17-15,0 0-20 0,0 0-161 0,0 0-309 0,0 0 137 16</inkml:trace>
  <inkml:trace contextRef="#ctx0" brushRef="#br0" timeOffset="-142365.03">10141 4027 94 0,'-13'5'152'15,"13"-5"-14"-15,-14 4-10 0,9 3-13 0,5-7-10 16,-17 8-10-16,11-4-7 0,6-4-14 0,-10 8 1 0,4-1-10 16,6-7-1-16,-11 8-6 0,11-8-7 0,-9 10-5 15,6-3-4-15,3-7 1 0,0 0-7 0,-4 10 1 16,4-10-3-16,0 0-3 0,-3 8 0 0,3-8 0 15,0 0-3-15,0 0 5 0,7 14-3 0,-7-14-6 16,9 4 7-16,2-2-6 0,-11-2 1 0,22 4-6 16,-8-1 0-16,2 0 0 0,2-2 1 0,-5 2-9 15,7-3 4-15,-7 3-1 0,6-3 2 0,-2 0-8 16,-1 0 3-16,1 0 0 0,-8 0-2 0,4 1 0 0,-13-1-2 16,19 4-2-16,-10-4 0 0,-9 0-4 15,17 3 1-15,-17-3 3 0,10 4-2 0,-10-4-2 16,12 2-1-16,-12-2 0 0,8 7-1 0,-8-7 1 0,6 10 1 15,-6-10 0-15,3 8-4 0,-3-8-1 0,0 0 6 16,3 16 2-16,-3-16 12 0,-3 12-4 16,3-12 9-16,-9 10-3 0,9-10 1 0,-6 10 8 0,4-2-3 15,2-8 4-15,-12 10-2 0,5-6-3 0,7-4 0 16,-12 8-5-16,4-5 3 0,-1 3-3 0,-1-1-8 16,10-5 3-16,-15 9 0 0,2-6-4 0,2-2 2 15,2 3-8-15,9-4-10 0,-19 6-10 0,11-3-14 16,8-3-15-16,-14 4-12 0,14-4-19 0,-14 3-13 15,14-3-30-15,-6 5-2 0,6-5-39 0,0 0-128 16,0 0-311-16,0 0 137 0</inkml:trace>
  <inkml:trace contextRef="#ctx0" brushRef="#br0" timeOffset="-142056.95">10662 4210 33 0,'0'0'183'0,"10"-4"-19"16,-10 4-14-16,0 0-16 0,0 0-13 0,0 0-12 15,0 0-9-15,0 0-9 0,0 0-4 0,0 0 2 0,0 0-5 16,0 0-5-16,3 17-5 0,-3-17 1 16,0 0-2-16,-15 18 1 0,8-11-5 0,1 0-6 15,6-7-4-15,-8 15-8 0,2-6 4 0,1 2-3 0,2-3-2 16,-5 5-5-16,2-6-8 0,3 4 3 15,-4-5-8-15,4 4-1 0,0-1-1 0,0-1-8 0,3-8 3 16,-11 16-3-16,8-10-2 0,3-6-5 0,-6 11-5 16,6-11-12-16,-3 7-9 0,3-7-14 0,0 0-12 15,-4 9-11-15,4-9-16 0,0 0-10 0,0 0-13 16,0 0-9-16,0 0-33 0,0 0-184 0,0 0-339 16,0 0 151-16</inkml:trace>
  <inkml:trace contextRef="#ctx0" brushRef="#br0" timeOffset="-141204.44">11072 3966 39 0,'0'0'149'0,"-13"6"-13"0,7-2-9 0,6-4-14 15,-11 10-3-15,11-10-17 0,-6 11-7 0,2-4-7 16,4-7-5-16,-6 10 3 0,6-10-10 0,-3 10-3 15,3-10-9-15,0 0 0 0,-5 8-5 0,5-8-3 0,0 0 1 16,0 0-4-16,8 17-7 0,-8-17 2 16,7 7-1-16,-7-7-2 0,12 7-4 0,-4-7 1 0,-8 0-4 15,14 10 1-15,-3-9-1 0,-2-1-6 0,1 4 1 16,4-2-1-16,-2 2-2 0,4-3-1 0,-3 2-7 16,4-1 2-16,-4-1 1 0,2 3-2 0,-6-4 1 15,2 2-2-15,2-1-3 0,-13-1 1 0,19 0-5 16,-10 2 0-16,2 0 1 0,-11-2-2 0,13 3-3 15,-13-3 1-15,15 3-1 0,-15-3 2 0,11 8-1 16,-4-5-3-16,-7-3 8 0,6 8-6 0,-6-8-3 16,9 10 0-16,-5-7 3 0,-4-3 0 0,3 11-2 15,-3-11-2-15,6 11 3 0,-6-11-4 0,0 6 6 0,0-6 0 16,0 0 6-16,0 14 3 0,0-14 1 16,0 0 6-16,0 0 5 0,-6 12 5 0,6-12 0 0,-7 7 1 15,7-7-7-15,-15 4 2 0,5-3-2 0,-4 3-4 16,14-4 2-16,-19 3-5 0,5-3-1 0,2 3-3 15,-4-2-4-15,9 1-14 0,7-2-12 16,-26 1-1-16,17-1-12 0,9 0-9 0,-16 0-18 0,16 0-13 16,-14 3-13-16,14-3-9 0,0 0-14 0,0 0-38 15,0 0-146-15,-8-7-314 0,8 7 140 0</inkml:trace>
  <inkml:trace contextRef="#ctx0" brushRef="#br0" timeOffset="-141663.72">11114 3909 112 0,'0'0'200'0,"0"0"-19"0,3-13-19 16,-3 13-15-16,0 0-9 0,16-4-5 0,-7 0-10 15,-9 4-5-15,19-3-12 0,-8 0-5 0,8 2-6 0,-4-5-9 16,5 6-6-16,-3-1-8 0,1-1-8 15,0-2-6-15,-1 3-6 0,-2-4-3 0,-5 5-6 16,-10 0-7-16,19 0-2 0,-7 0-3 0,-12 0-3 16,17 1-4-16,-17-1-6 0,16 0-7 0,-16 0-13 0,11 1-8 15,-11-1-11-15,12 3-6 0,-12-3-30 16,0 0 3-16,0 0-17 0,7 4-13 0,-7-4-7 0,0 0-15 16,0 0-12-16,0 0-34 0,0 0-100 0,0 0-272 15,0 0 120-15</inkml:trace>
  <inkml:trace contextRef="#ctx0" brushRef="#br0" timeOffset="-140321.18">11758 3711 115 0,'0'0'172'0,"0"0"-12"0,0 0-7 0,0 0-9 0,0 0-4 16,0 0-14-16,0 0-5 0,0 0-9 0,0 0-7 15,0 0-4-15,0 0-6 0,-7-6-7 16,7 6-8-16,0 0-5 0,0 0-4 0,0 0-6 0,0 0-6 16,0 0-8-16,0 0-2 0,0 0-11 0,0 0-2 15,0 0-5-15,0 0-5 0,0 0-2 0,0 0-3 0,0 0-4 16,0 0-3-16,0 0 3 0,0 0-6 16,0 0 3-16,0 0-3 0,0 0-2 0,0 0-2 15,0 0 3-15,0 0-2 0,11 27 0 0,-5-21-3 0,0 3 2 16,0-3-4-16,-6-6 6 0,8 10-6 0,1-3 7 15,0 1 0-15,1 0-2 0,1 0 4 0,2 2 1 16,2-2 1-16,-2 0 1 0,1 2-2 0,-1-1 2 16,-1-2 0-16,2 4 0 0,-5-5 2 0,1 5-5 15,2-2 0-15,-2 0 1 0,-1-3-3 0,-1 5-1 16,1-4-4-16,1 4 2 0,-2-3-3 0,-2 2 1 16,-1-3-1-16,-2 3-1 0,2-3-2 0,-2 3 4 15,0 1-1-15,-3 0-1 0,0-11 4 0,0 20 3 16,0-9-1-16,-5 0 3 0,-1 4 0 0,3-4 6 15,-5-2-1-15,0 3 2 0,1 0 2 0,-2-1 0 16,-2 0 1-16,2-2 0 0,-1 2-3 0,-2 0 2 16,1-2-6-16,0 1 2 0,-3-2-5 0,7-1 3 15,-1 0-2-15,-2 1 4 0,4-2-2 0,-5 0 1 0,5-2-3 16,-1 1 2-16,7-5-1 0,-10 10 3 16,1-8-1-16,9-2-3 0,-6 8-1 0,6-8-1 0,-8 6-3 15,8-6 6-15,0 0-6 0,-9 8 3 0,9-8-3 16,0 0-2-16,0 0 5 0,0 0-2 0,-7 6-1 15,7-6-2-15,0 0 1 0,0 0-5 0,0 0-2 16,0 0-12-16,0 0-11 0,0 0-13 0,0 0-13 16,0 0-16-16,0 0-16 0,0 0-22 0,0 0-21 15,0 0-39-15,0 0-73 0,0 0-153 0,0 0-422 16,0 0 188-16</inkml:trace>
  <inkml:trace contextRef="#ctx0" brushRef="#br0" timeOffset="-139833.52">12328 4055 138 0,'0'0'215'0,"0"0"-19"0,0 0-25 16,0 0-15-16,0 0-14 0,0 0-12 0,0 0-9 15,0 0-8-15,0 0-9 0,0 0-5 0,0 0-6 16,38-2-4-16,-38 2-14 0,24 0 6 0,-7 0-7 16,-1 2-7-16,-1-2-3 0,3-2-2 0,-3 4-1 15,1-2-4-15,1-2-3 0,-1 2-4 0,0 0-7 0,4-2-1 16,-5 0-2-16,4 2-6 0,-4 0-2 16,3 0-2-16,-2 0-3 0,2-3-2 0,0 0-3 0,-4 3-6 15,2-3 0-15,0 1 3 0,-16 2-4 0,21-2 0 16,-12 1-1-16,-9 1-5 0,15-4-2 0,-15 4-1 15,17-4-15-15,-17 4 0 0,12-6-14 0,-12 6-9 16,7-3-14-16,-7 3-10 0,0 0-23 0,0 0-16 16,9-4-24-16,-9 4-36 0,0 0-36 0,0 0-144 15,0 0-364-15,0 0 162 0</inkml:trace>
  <inkml:trace contextRef="#ctx0" brushRef="#br0" timeOffset="-139525.19">12629 3927 87 0,'3'-13'211'0,"-3"13"-14"16,0 0-8-16,0 0-7 0,0 0-14 0,4-9-11 15,-4 9-9-15,0 0-15 0,0 0-16 0,0 0-13 16,0 0-12-16,0 0-7 0,0 0-11 0,0 0-8 15,0 0-10-15,0 0 3 0,0 0-5 0,0 0 4 16,-12 33-3-16,12-33 1 0,-2 16-6 0,-3-1-4 16,2-6-6-16,0 6-4 0,0-1-3 0,-1 0-3 15,2 1 2-15,-2 2-6 0,4-4-1 0,-3 1 0 16,0 3-5-16,0-5 0 0,0 5-15 0,1-4-14 16,1-1-22-16,-4 1-21 0,5-2-26 0,-3 3-24 15,0-4-30-15,3-10-49 0,-3 14-178 0,3-14-388 16,0 0 172-16</inkml:trace>
  <inkml:trace contextRef="#ctx0" brushRef="#br0" timeOffset="-137818.52">13296 3815 36 0,'0'0'212'0,"12"-14"-23"15,-12 14-11-15,11-4-20 0,-11 4-14 0,20-7-2 16,-7 1-9-16,2 1-8 0,3 0-6 0,6 1-12 16,4 0-5-16,-1 0-10 0,1-2-10 0,1 3-7 15,-2 3-9-15,-2-4-5 0,-4 4-8 16,-2 0-3-16,-2 0-9 0,-2 0 0 0,0 0-6 0,-4 0-1 15,-11 0-6-15,20 0-3 0,-20 0-8 0,16 4-19 16,-16-4-12-16,11 0-5 0,-11 0-9 0,0 0-3 16,12 6-13-16,-12-6-9 0,0 0-15 0,0 0-14 0,0 0-8 15,0 0-22-15,0 0-29 0,0 0-137 16,0 0-299-16,0 0 133 0</inkml:trace>
  <inkml:trace contextRef="#ctx0" brushRef="#br0" timeOffset="-137292.93">13407 3770 118 0,'-13'3'152'16,"13"-3"-12"-16,-13 1-8 0,13-1-7 0,-12 5-17 15,12-5-8-15,-15 5-9 0,15-5-7 0,-14 6-8 0,7-6-11 16,7 0-6-16,-11 8-2 0,11-8-7 15,-8 10-1-15,8-10-9 0,-6 7-3 0,6-7-3 16,-2 7-5-16,2-7-3 0,0 0 1 0,0 0-5 0,0 0-2 16,2 21-3-16,-2-21 5 0,10 8-3 0,-10-8-3 15,9 8 9-15,0-5-4 0,-9-3-4 0,19 6 0 16,-8-2-2-16,-2-1-1 0,3 3-4 0,0-5-5 16,2 2 3-16,-2 0-3 0,3 1 3 0,-1 0-4 15,-1-2 2-15,-1-1-2 0,-3 3 2 0,3-1-1 16,0 0-4-16,-3 1 5 0,-9-4-2 0,18 3-3 15,-9 1 5-15,0-1-2 0,-9-3-3 0,15 4 1 16,-8-1-1-16,0 2 0 0,4-2 2 0,-4 4 2 16,2-5-2-16,-9-2-1 0,14 11-7 0,-7-3 5 15,2-2 5-15,-1 0-5 0,1 2 11 0,-2 0 1 0,2-1 1 16,-2 1-1-16,-1 1 5 0,-3-2-3 0,3 0 0 16,-6-7 2-16,6 17 2 0,-6-17 3 0,3 14 2 15,0-7 6-15,-3-7 8 0,-4 15 2 0,-2-9-1 16,-2 3 1-16,-1-4-4 0,-4-1-3 0,-3 2-6 15,-4-1 3-15,-2-1-5 0,2 1-2 0,-5-2-8 16,-2-2-14-16,-1 3-12 0,4-4-19 0,0 3-16 0,2 0-15 16,7-2-16-16,0-1-22 0,4 2-34 15,11-2-199-15,-20-2-361 0,20 2 160 0</inkml:trace>
  <inkml:trace contextRef="#ctx0" brushRef="#br0" timeOffset="-135074.51">14096 3488 124 0,'0'0'123'0,"0"0"-20"0,0 0 0 15,0 0-13-15,0 0-10 0,0 0-12 0,0 0-5 16,0 0-8-16,0 0 0 0,0 0-11 0,0 0 2 16,0 0-8-16,0 0 3 0,15 14-1 0,-6-10-4 15,-1 2-5-15,-1-3-5 0,2 3-3 0,-1-1 4 16,2 5-3-16,-2-6 0 0,-2 4-10 0,-6-8 8 16,11 9-7-16,-5-3-1 0,-6-6 3 0,8 11 4 15,-5-6-10-15,-3-5 4 0,7 9 1 0,-7-9-1 16,5 13 3-16,-5-13 8 0,0 0-5 0,1 15 2 15,-1-15 0-15,0 0 1 0,-1 12-7 0,1-12 8 0,0 0-11 16,-5 15 5-16,5-15-5 0,-1 9 4 16,1-9-4-16,0 0-1 0,-2 17-3 0,2-17 2 0,-4 7 4 15,4-7-3-15,0 0-2 0,0 17 2 0,0-17-2 16,-2 11 0-16,2-11 1 0,5 13-2 0,-5-13-4 16,3 14 1-16,1-8 1 0,-4-6 0 0,6 16 3 15,-3-10-2-15,-3-6 0 0,12 11 1 0,-6-3 2 16,0-2 1-16,0 0-5 0,-6-6 6 0,13 8 2 15,-8-5 0-15,-5-3-6 0,10 9-3 0,-10-9 3 16,8 5-3-16,-8-5-2 0,6 5 1 0,-6-5-2 16,0 0-1-16,3 10 2 0,-3-10 0 0,0 0 0 0,10 2-1 15,-10-2 0-15,0 0-2 0,0 0-1 0,0 0-1 16,0 0 7-16,0 0 7 0,0 0 1 0,0 0 5 16,0 12-3-16,0-12 4 0,0 0-1 0,0 0 2 15,0 0-1-15,-13 10-3 0,13-10-4 0,0 0-1 16,-11 8 0-16,11-8-1 0,-4 5-1 0,4-5 1 15,-14 7-3-15,9 0 1 0,5-7-7 0,-12 7 7 16,6-3-4-16,6-4 0 0,-12 6 2 0,6 1-4 16,6-7 1-16,-9 9 0 0,3-3-1 0,6-6 1 15,-8 7-5-15,8-7 1 0,-6 13-4 0,6-13 6 16,-3 12-2-16,3-12 4 0,2 14-1 0,-2-14-2 16,3 19 0-16,-3-10-3 0,4 1 4 0,1 4 2 15,-1-4-5-15,5 2 3 0,-1 3-14 0,-1-4 11 0,2 1 6 16,-3-2-5-16,2 2 4 0,-2 0-1 15,1 0-4-15,-1-4 1 0,-2 0-6 0,-1 2 4 0,0-2-5 16,-3-8-10-16,2 13-12 0,-2-13-12 0,-5 17-9 16,1-9-14-16,-5 1-19 0,2-4-20 0,-1 4-26 15,-4-1-34-15,-1-1-124 0,-1 0-308 0,5-5 136 16</inkml:trace>
  <inkml:trace contextRef="#ctx0" brushRef="#br0" timeOffset="-114882.62">14632 3822 164 0,'0'0'174'0,"0"0"-11"0,0 0-10 16,0 0-18-16,0 0-1 0,0 0-10 0,0 0-11 16,0 0-6-16,0 0-12 0,0 0-7 0,0 0-7 15,0 0-10-15,0 0-6 0,0 0-3 0,0 0-9 0,0 0-2 16,0 0-6-16,0 0-4 0,0 0-5 16,0 0 1-16,7-5-5 0,-7 5 2 0,0 0 2 15,15 0-5-15,-15 0 0 0,18 2 4 0,-18-2-5 0,23 2-10 16,-12-1 9-16,3-2-2 0,1 1-2 0,-2 0-1 15,1 1-4-15,4-2 0 0,-4 2-2 0,4-1 0 16,-3 0-1-16,3 0-1 0,2 4-1 0,-6-4-1 16,4-4-3-16,-3 4 0 0,0 4-2 0,-1-8 0 15,2 3-4-15,-6 2 5 0,-10-1-6 0,20-2 4 16,-20 2-3-16,12-1-2 0,-12 1-3 0,0 0-9 16,13 0-10-16,-13 0-21 0,0 0-13 0,0 0-9 15,0 0-11-15,0 0-9 0,0 0-11 0,0 0-6 16,-42 7-11-16,29-5-10 0,-3 0-26 0,1 0-130 15,0 2-298-15,-2-1 131 0</inkml:trace>
  <inkml:trace contextRef="#ctx0" brushRef="#br0" timeOffset="-114612.47">14702 3986 61 0,'0'0'188'16,"10"0"-15"-16,-10 0-4 0,14 0-12 0,-14 0-12 16,16-1-9-16,-16 1-6 0,23-2-12 0,-13 2 0 15,-10 0-13-15,30-1-7 0,-17 1-8 0,-1-3-7 16,3 2-7-16,-3-1-9 0,-12 2-1 0,21 0-11 16,-9-4-2-16,-12 4-8 0,16-3-5 0,-16 3-2 15,18 0-5-15,-18 0-5 0,14-4-8 0,-14 4-11 16,9-3-18-16,-9 3-11 0,0 0-15 0,0 0-15 0,17 1-30 15,-17-1-17-15,12-5-21 0,-12 5-67 0,14 0-100 16,-5-4-308-16,6 2 136 0</inkml:trace>
  <inkml:trace contextRef="#ctx0" brushRef="#br0" timeOffset="-114239.53">15343 3742 147 0,'0'0'190'0,"0"0"-14"0,0 0-14 15,0 0-15-15,0 0-6 0,18-15-11 0,-9 12-8 0,-9 3-8 16,14-2-5-16,-14 2-7 0,20-5-7 0,-9 2-8 0,4 2-3 16,-3-1-7-16,1-2-9 0,2 2-5 0,3 2-7 15,-5 0-3-15,4-1-7 0,-4 1-8 16,4-3 1-16,-1 3-4 0,-3-1-6 0,-13 1-2 16,24 0-1-16,-15 1-5 0,-9-1-1 0,20 0-13 15,-20 0-11-15,16 0-16 0,-16 0-22 0,13 4-6 16,-13-4-18-16,0 0-9 0,8 2-11 0,-8-2-8 15,0 0-5-15,0 0-7 0,0 0-10 0,0 0-31 0,0 0-105 16,0 0-272-16,0 0 121 0</inkml:trace>
  <inkml:trace contextRef="#ctx0" brushRef="#br0" timeOffset="-113781.53">15464 3766 38 0,'0'0'156'16,"0"0"-12"-16,-13 1-12 0,13-1-11 0,0 0-10 15,-12 6-7-15,12-6-12 0,-9 4-9 0,9-4-6 16,0 0-2-16,-12 7-17 0,12-7-2 0,-8 4 2 16,8-4-9-16,0 0-4 0,-6 10-1 0,6-10-4 15,0 0-9-15,-3 11-2 0,3-11 1 0,-3 10-6 16,3-10 0-16,0 0 0 0,0 0-1 0,6 17-2 16,-6-17-1-16,6 10 4 0,-6-10-7 0,11 11 6 15,-7-5-6-15,2-2 3 0,-6-4 0 0,14 14 1 0,-5-10 0 16,0-1 1-16,-2 2-1 0,1 0 3 15,2 0-1-15,-1 1 1 0,-2-1 1 0,5-3-4 16,-1 3 2-16,-4-2-6 0,2 2 3 0,5 0-1 0,-4-1-2 16,-10-4 2-16,16 7 1 0,-8-5-2 0,2 3-2 15,-2 1-2-15,-1-1 3 0,-7-5-3 16,14 8 3-16,-8-3-8 0,0 1-4 0,0 1 2 0,-6-7-1 16,8 8-2-16,-8-8 4 0,6 10-7 0,-6-10 4 15,5 11 0-15,-5-11 1 0,3 9 1 0,-3-9 8 16,0 0 4-16,-8 16 5 0,2-10 5 0,6-6-2 15,-22 10-2-15,6-6 0 0,-1 2-4 0,-1-1-3 16,-1-5 1-16,0 4-2 0,2 2-3 0,-1-2 2 16,2-3-2-16,-3 5-6 0,2-3 2 0,2 0 1 15,3-2-2-15,2 2-4 0,-2 0-9 0,12-3-8 16,-18 4-13-16,18-4-10 0,-12 3-11 0,12-3-9 16,0 0-6-16,-10 1-11 0,10-1-21 0,0 0-28 15,0 0-61-15,0 0-143 0,0 0-351 0,40-10 156 0</inkml:trace>
  <inkml:trace contextRef="#ctx0" brushRef="#br0" timeOffset="-112881.42">15867 3888 39 0,'0'0'169'0,"0"0"-14"0,-8 8-15 15,8-8-9-15,0 0-11 0,0 0-11 0,0 0-7 16,0 0-10-16,0 0-10 0,0 0-8 16,0 0-8-16,0 0-5 0,0 0-5 0,0 0-6 0,0 0-1 15,-4 7-8-15,4-7-4 0,0 0 0 0,0 0-5 16,0 0-2-16,0 13-1 0,0-13-1 0,0 0 1 16,0 0 3-16,0 0-4 0,0 0 1 0,0 0-5 15,4 18-1-15,-4-18 0 0,0 0 2 0,2 11-6 16,-2-11-3-16,0 0 0 0,6 10 2 0,-6-10-2 15,6 8-2-15,-6-8 0 0,3 6 3 0,-3-6-1 16,10 10-1-16,-4-4-1 0,2-2 3 0,-2 3-3 16,-6-7 0-16,14 5 0 0,-6 1-1 0,-1-2-3 15,1 3 4-15,2-5-1 0,-2 3 0 0,-1 1 2 16,-7-6 3-16,18 5-4 0,-12-1 3 0,1 2-4 16,-7-6 3-16,15 5-6 0,-9-1 1 0,-6-4 1 0,12 5-1 15,-6-2-6-15,-6-3 1 0,11 10-1 16,-11-10 2-16,6 7-2 0,0-2-2 0,-6-5 0 0,10 12-1 15,-7-7 3-15,-3-5-2 0,8 11 1 0,-4-3-4 16,-4-8 1-16,6 12 2 0,-3-2 1 0,-3-10-2 16,4 11 3-16,-4-11 5 0,0 0 0 0,-1 14 7 15,1-14 1-15,0 0 5 0,-5 17 8 0,5-17 3 16,-13 7-3-16,4-3-3 0,-7-1 0 0,-1 2-2 16,-2-3-1-16,-1 2-2 15,-5-1-14-15,6 1-18 0,-8-2-34 0,6-1-34 0,2 3-35 0,-1-4-60 16,4 1-219-16,-2 1-421 0,18-2 187 0</inkml:trace>
  <inkml:trace contextRef="#ctx0" brushRef="#br0" timeOffset="-113398.91">15879 3844 5 0,'0'0'191'15,"10"-8"-7"-15,-10 8-7 0,9-4-14 0,-9 4-13 16,11-2-10-16,-11 2-10 0,10-8-4 0,-10 8-9 16,0 0-7-16,15-2-8 0,-15 2-6 0,12-3-8 15,-12 3-6-15,9-2-4 0,-9 2-7 0,0 0-5 16,16 0-4-16,-16 0-7 0,0 0-4 0,17 0-3 15,-17 0-7-15,13-3-5 0,-13 3-4 0,13 3-3 16,-13-3 2-16,17-3-6 0,-17 3 0 0,16 0-5 16,-16 0-3-16,18 3 0 0,-7-1-3 0,-11-2-2 15,17 2 0-15,-6-2-4 0,-11 0-6 0,16 2-11 0,-8-1-10 16,-8-1-12-16,16 0-15 0,-16 0-8 0,0 0-21 16,14 4-16-16,-14-4-24 0,0 0-9 15,0 0-1-15,0 0-17 0,0 0-23 0,0 0-105 16,0 0-292-16,0 0 130 0</inkml:trace>
  <inkml:trace contextRef="#ctx0" brushRef="#br0" timeOffset="-83036.97">259 6296 139 0,'0'0'156'0,"0"0"-23"0,0 0-4 0,0 0-11 16,-3-9-8-16,3 9-8 0,0 0-7 0,0 0-5 15,0 0 0-15,0 0-4 0,0 0-8 0,0 0-7 0,0 0 1 16,0 0-7-16,0 0-4 0,0 0-10 16,0 0-3-16,0 0-1 0,0 0 0 0,0 0-5 15,0 0 1-15,0 0 1 0,0 0-1 0,0 0-1 16,20 20-1-16,-20-20-4 0,0 0 1 0,1 18 6 15,-1-18 0-15,0 17 3 0,0-10-4 0,0-7-4 0,0 20-4 16,0-9-2-16,0-11-3 0,0 18-2 0,0-5-3 16,2-2-1-16,-2-1-3 0,0 5-1 0,3-4 1 15,-3 5-3-15,1-4-4 0,2 1 3 0,-3 0-3 16,3-1 4-16,-3 5-5 0,3-7-3 0,-3 4 0 16,5-5-2-16,-4 7 1 0,1-5-2 0,1 4-3 0,-2-6 2 15,-1 4 0-15,2-4 0 0,-2-9-2 16,4 23-1-16,-1-15 1 0,0 1-1 0,-3-9 0 15,0 18 1-15,0-8-1 0,0-10-2 0,2 14 3 0,-2-14 1 16,0 13-1-16,0-13-2 0,1 12-1 0,-1-12 0 16,3 10 1-16,-3-10 3 0,0 0-5 15,0 0 0-15,-3 17 0 0,3-17 0 0,0 0 2 0,0 0-3 16,0 0 1-16,3 9 2 0,-3-9 2 0,0 0-4 16,0 0 2-16,0 0 1 0,0 0-1 0,0 0 0 15,0 0 6-15,0 0 3 0,0 0 5 0,0 0-2 16,0 0-2-16,0 0 2 0,0 0-6 0,0 0 0 15,0 0 0-15,0 0 1 0,0 0-4 0,0 0 2 0,-31-13-5 16,31 13 1-16,-14-7 1 0,7 3 0 16,-4-1-3-16,11 5 3 0,-16-8-4 0,6 6 6 15,-1-2-8-15,-1 1 0 0,0-1 4 0,-3 0-4 16,2 3 1-16,-5-1 1 0,3-2 0 0,-3 4 0 0,3 0 0 16,-3 0 0-16,4-2 0 0,0 3 0 0,-1 0 3 15,3 3 1-15,12-4 0 0,-21 2 0 0,11-1 1 16,1 5 1-16,-1-2-1 0,1 1 0 15,9-5-1-15,-14 7 0 0,7-1 0 0,1-2-1 0,6-4 5 16,-11 10-4-16,5-3-3 0,6-7 2 0,-4 14 1 16,4-14-1-16,-6 13 2 0,6-13-2 0,0 15-2 15,0-15 4-15,3 10-3 0,3-3 3 0,-6-7-1 16,10 13 2-16,-2-7-1 0,1 0-1 0,4-2 1 16,4-1-1-16,2-2 1 0,-3 1-1 0,10-2-3 0,-7 0 2 15,6 4 1-15,-4-8 2 0,-1 2-5 0,-4 1 2 16,3-2-1-16,-1 3 4 0,-3-1-5 0,0 1 3 15,-3-2-3-15,0-2 2 0,-12 4-3 0,16-1 5 16,-7-2-2-16,-9 3 1 0,11-4 2 0,-11 4-4 16,0 0-3-16,0 0 3 0,12-6-3 0,-12 6-9 15,0 0-12-15,0 0-12 0,0 0-11 0,0 0-11 16,0 0-14-16,0 0-12 0,0 0-12 0,0 0-16 0,0 0-13 16,0 0-20-16,0 0-39 0,0 0-177 15,-27-10-389-15,27 10 173 0</inkml:trace>
  <inkml:trace contextRef="#ctx0" brushRef="#br0" timeOffset="-82655.8">464 6720 110 0,'0'0'247'16,"0"0"-19"-16,0 0-20 0,0 0-20 0,0 0-22 16,0 0-17-16,0 0-12 0,0 0-8 0,0 0-2 15,0 0-6-15,0 0 3 0,0 0-9 0,0 0-3 0,0 0-7 16,33 19-1-16,-24-16-8 0,2-1-3 0,1 0-6 16,0-1-5-16,-12-1-6 0,24 6-2 0,-12-5-5 15,4 2 0-15,-1-3-11 0,-3 1 1 0,2-1-2 16,1 0-9-16,-15 0-3 0,21 0-1 0,-11-1-3 15,-10 1-6-15,21 0-2 0,-21 0-4 0,15 0-6 16,-15 0 0-16,13 0-1 0,-13 0-7 0,0 0 1 16,15 1-1-16,-15-1-2 0,0 0-1 0,0 0-4 15,11 1-14-15,-11-1-8 0,0 0-14 0,0 0-16 16,0 0-19-16,0 0-17 0,0 0-23 0,0 0-15 16,0 0-13-16,0 0-31 0,0 0-17 0,0 0-17 0,-29 15-37 15,19-14-144-15,-2 2-406 0,3 1 180 0</inkml:trace>
  <inkml:trace contextRef="#ctx0" brushRef="#br0" timeOffset="-82458.57">474 6879 64 0,'0'0'176'16,"0"0"-2"-16,0 0-3 0,0 0-11 0,0 0-6 15,0 0-9-15,15 10-11 0,-15-10-6 0,14 0-5 16,-14 0-6-16,22-1-15 0,-10 2-10 0,-12-1-7 15,25 1-9-15,-16 3-5 0,8-4-8 0,-7 0-10 0,2 2-15 16,-12-2-17-16,15 0-23 0,-5 1-19 0,-10-1-28 16,20 4-25-16,-11-4-32 0,1 4-44 0,-10-4-142 15,0 0-314-15,19-4 139 0</inkml:trace>
  <inkml:trace contextRef="#ctx0" brushRef="#br0" timeOffset="-80815.21">1039 6733 121 0,'0'0'249'0,"0"0"-23"16,0 0-25-16,0 0-21 0,0 0-15 0,0 0-14 15,0 0-14-15,15 13-8 0,-15-13-12 0,2 12-3 16,2-6-5-16,-4-6-9 0,9 17-7 0,-6-9-7 15,0 3-3-15,3 1-13 0,-3 2-5 0,-1-5-3 16,1 2-6-16,0 0-5 0,0 1-6 0,0-2-6 16,0 0-2-16,1-2-3 0,-1 2-3 0,-3-10-4 15,6 12 0-15,-6-12 0 0,4 9-4 0,-4-9-4 16,3 10 0-16,-3-10-1 0,3 8-1 0,-3-8-2 16,0 0 4-16,0 0-2 0,0 0 2 0,0 0-7 15,0 0-2-15,0 0 2 0,0 0-3 0,0 0-2 16,0 0 0-16,14-27 1 0,-13 19 0 0,2-2-5 15,6-3 1-15,-1-3-4 0,-5 3 1 0,3-4-1 0,1 5-1 16,2-3 0-16,-1 0 1 0,-1 3-2 0,-1-1 1 16,1 2 3-16,-1-2-4 0,2 1 3 0,-2 2-1 15,-5 3 4-15,-1 7-1 0,11-13 0 0,-11 13 3 16,4-11-6-16,-4 11 3 0,9-7 1 0,-9 7-2 16,8-6-1-16,-8 6 0 0,0 0 0 0,9-7-3 0,-9 7 3 15,0 0-3-15,7-4 2 0,-7 4 0 16,0 0-3-16,13 0 3 0,-13 0-3 0,0 0 1 15,17 7 0-15,-17-7 2 0,9 6-2 0,-3 3 0 0,0-3-1 16,-6-6 1-16,12 14 3 0,-6-2 1 0,-2-4-1 16,1 2-3-16,1-2 6 0,-3 2-3 0,1-3-1 15,0 3 2-15,1-1 2 0,-1 0-3 0,2-2 1 16,-3 3 3-16,2 0-6 0,-5-10 4 0,7 11-3 16,-2-7 4-16,-5-4-4 0,6 14 1 0,-6-14 1 15,7 7 1-15,-7-7-1 0,9 3-1 0,-9-3 1 16,0 0 1-16,12 1-2 0,-12-1-2 0,0 0-2 15,18-11-8-15,-12 3-4 0,1 3 2 0,-1-3 0 0,2 1 1 16,-1-3-1-16,-1 1-1 0,0 0 3 16,2-5-2-16,-2 4 3 0,1-1 0 0,-4 0 3 15,-3 11 3-15,6-17 2 0,-1 9 2 0,-5 8 5 0,2-13 3 16,1 6 4-16,-3 7 2 0,0 0 0 0,6-12 0 16,-6 12-5-16,0 0 1 0,0 0-2 0,0-11-2 15,0 11-3-15,0 0-2 0,0 0-1 0,0 0-1 16,0 0 2-16,0 0 1 0,0 0-3 0,0 0 2 15,0 0-1-15,0 0 1 0,0 0-1 0,-9 41-1 16,8-34 1-16,1-7 3 0,-1 21-3 0,1-11 2 16,1 0-1-16,-1-10 4 0,1 19 1 0,2-10-4 15,-3-9-1-15,6 21-1 0,-3-12 2 0,2-2 1 16,-5-7 0-16,9 15 0 0,-3-11 1 0,1 0 1 16,-7-4-2-16,18 4 1 0,-9-1 0 0,3-2-1 0,-12-1-1 15,19-1 0-15,-19 1 1 0,26-7-3 0,-17 2-4 16,4-4 0-16,-2 3 2 0,-4-1 0 15,2-2-5-15,3-1-2 0,-6 2-1 0,1 0 2 0,2-3 1 16,0 3-1-16,-6 1 3 0,2-3 2 0,-5 10 5 16,7-11 4-16,-7 11 3 0,6-9-4 0,-6 9 1 15,6-8-1-15,-6 8-1 0,0 0 1 0,0 0 1 16,3-8-5-16,-3 8-3 0,0 0-1 0,0 0 1 16,0 0-1-16,0 0-1 0,0 0 3 0,0 0 0 0,0 0 1 15,19 16-2-15,-14-10 2 0,-5-6-1 0,6 8 3 16,-2-2-1-16,-4-6-1 15,12 11 3-15,-6-5-3 0,2-2 0 0,-1 1 3 16,-7-5-1-16,18 3 3 0,-9-1-3 0,3 2 0 0,-12-4 1 0,24 0 6 16,-15 0-6-16,-9 0-4 0,27 0 2 0,-17-4 3 15,5-1-4-15,-6 3 2 0,9-4 2 0,-6-1 0 16,-3 0-1-16,3-3-1 0,-5 3 0 0,-1 0 0 16,0-4-3-16,1 4-1 0,-5-3 2 0,-2 10 0 15,7-14-1-15,-4 3-2 0,-1 4 1 0,-2 7 3 16,-2-17-2-16,2 17 2 0,-6-11 0 0,6 11-2 0,-13-9 2 15,6 5 2-15,-1 0 0 0,8 4-3 0,-15-4 2 16,15 4-2-16,-18 0 3 0,18 0 0 16,-19 4 4-16,5-1-9 0,4 2 3 0,1 1-2 0,2-3 2 15,7-3-1-15,-17 11 1 0,10-4 1 0,-1 3-3 16,2-3 4-16,0 0-2 0,3 3 1 0,-3 1-4 16,2-3 4-16,4-8-5 0,-2 15 6 0,2-15-3 15,0 15-1-15,0-15 4 0,2 13 0 0,-2-13-2 16,6 7 2-16,-6-7-7 0,13 7-2 0,-13-7-6 15,18 0-5-15,-18 0-4 0,24-2 2 0,-13 2-6 16,3-5-1-16,3-1-4 0,-1-1-4 0,-1 1 1 0,3 1 1 16,-4-6 2-16,0 4 5 0,-2-1 2 15,2 1 0-15,-1-2 5 0,-1 2 0 0,-4 0 8 16,-1-3 3-16,3 7 9 0,-10 3 2 0,14-11 0 0,-7 5 5 16,-7 6 1-16,9-7-3 0,-9 7 0 0,9-6-4 15,-9 6 1-15,0 0-3 0,9-4 1 0,-9 4 0 16,0 0-3-16,0 0 0 0,0 0 1 0,14 10 0 15,-14-10 2-15,9 11 0 0,-3-5-2 0,-6-6 1 16,4 14 2-16,-4-14-1 0,6 13-1 0,-3-5 0 16,1 0 0-16,-4-8 0 0,9 9 2 0,-9-9 2 15,9 10-3-15,-4-5 1 0,-5-5 2 0,10 7-4 16,-10-7 4-16,9 3-1 0,-9-3-3 0,0 0 4 16,20-3-3-16,-20 3 2 0,13-5 2 0,-3 1-3 15,-4-5 0-15,2 4-2 0,-1-3 1 0,1 0 1 0,-2 1-2 16,3-4 2-16,1 2-2 0,-1-2-1 0,-1 7 1 15,0-3-1-15,-2-1-2 0,-1 2 5 0,-5 6-4 16,12-9 1-16,-6 4-1 0,-6 5-2 0,9-7 1 16,-9 7-1-16,0 0-1 0,10-5 3 0,-10 5-3 15,0 0 3-15,0 0 0 0,17 1 2 0,-17-1 5 0,12 5 1 16,-12-5 4-16,13 11 4 0,-6-4 3 16,2 0 4-16,-1-1 0 0,1 1 3 0,3 0-2 15,0 4-1-15,1-2 0 0,-2 1 1 0,2 1-4 0,2 0-4 16,0-2-2-16,-3 2 0 0,1-3-2 0,1 2 9 15,-4-3-9-15,3 0-2 0,-4-1-1 16,0 2 0-16,0-1-12 0,0-5-13 0,-9-2-11 0,14 5-12 16,-14-5-14-16,13 7-9 0,-7-5-15 0,-6-2-24 15,0 0-26-15,0 0-28 0,0 0-13 0,16-9-48 16,-16 9-146-16,2-14-392 0,1 4 174 0</inkml:trace>
  <inkml:trace contextRef="#ctx0" brushRef="#br0" timeOffset="-80563.22">2807 6596 222 0,'0'0'214'0,"0"0"-12"0,0 0-13 0,0 0-9 16,-14-3-12-16,14 3-9 0,0 0-10 0,0 0-6 16,-24 5-12-16,15 2-5 0,1-3-6 0,-6 5-6 15,2-3-5-15,-3 5-10 0,3-1-9 0,-1-1-10 16,-1 3-8-16,1 0-4 0,-6 4-6 0,5-2-6 15,1 1-2-15,1-3-8 0,-2 0-4 0,1 2-3 16,3-1-4-16,-1 1-6 0,-1-1-1 0,5-1-19 16,-2 5-15-16,1-6-18 0,-2 0-17 0,2-5-20 15,3 2-27-15,-1-1-21 0,6-7-37 0,-8 13-27 0,8-13-62 16,-4 8-124-16,4-8-389 0,0 0 173 0</inkml:trace>
  <inkml:trace contextRef="#ctx0" brushRef="#br0" timeOffset="-79754.81">3454 6163 216 0,'0'0'218'0,"0"0"-14"0,-21 1-17 0,21-1-16 15,-16 4-13-15,16-4-14 0,-23 9-14 0,16-5-4 16,-1 0-16-16,-2 3-10 0,-2-1-9 0,2 1-7 16,-2 1-8-16,4 0-8 0,1 1-3 0,-2 0-6 15,-2 0-12-15,5 1-4 0,0-2-6 0,-1 2-1 16,2 0-2-16,0-3-5 0,2 2-2 0,-2 1-3 0,5-10-1 16,-6 15-4-16,6-15 0 0,-3 15-2 0,0-8-1 15,3-7-1-15,0 11-1 0,0-11-3 16,0 0 0-16,5 20-2 0,-1-15 2 0,-4-5 3 0,9 12-5 15,-4-5 5-15,-5-7-8 0,8 9 1 0,0-3-1 16,-8-6 0-16,13 7-1 0,-7-2 1 0,2 0-6 16,-8-5 2-16,13 7 0 0,-13-7 1 0,8 7 0 15,-8-7-3-15,10 7 2 0,-10-7-5 0,8 6 4 16,-8-6 6-16,0 0 7 0,0 15 6 0,0-15 4 16,0 10 3-16,0-10 5 0,0 0-2 0,-6 17 3 15,0-10-3-15,6-7-3 0,-11 11 0 0,2-6-3 0,5 2-2 16,4-7-3-16,-15 12-1 0,10-8-2 0,-4 4-3 15,9-8 0-15,-7 13-4 0,1-8 4 0,6-5-4 16,-9 9 0-16,9-9-7 0,-6 11-3 0,6-11-9 16,-6 10-1-16,6-10-9 0,0 0-2 0,0 0-1 15,6 16-1-15,-6-16-9 0,11 5 0 0,-4-2-8 16,-7-3-6-16,16 4 0 0,-5-1 1 0,-11-3 5 16,19 1 5-16,-10-1 3 0,-9 0 0 0,15 0 6 15,-15 0 3-15,16 3-1 0,-16-3 5 0,12 0 1 0,-12 0 4 16,0 0 5-16,9 3 8 0,-9-3 7 15,0 0 6-15,8 11 7 0,-8-11 9 0,1 15-1 0,-1-15 5 16,-3 20 4-16,3-13 0 0,-4 6-3 0,2 2-1 16,1-1 1-16,-4 3-2 0,5-4-7 0,-3 5 4 15,0 0-5-15,2-4-1 0,-5 1-2 0,4-2-1 16,-1 4-4-16,1-3 0 0,2-4 0 0,-2 1-1 16,2 3-1-16,0-14-10 0,2 17-18 15,-1-6-14-15,-1-11-15 0,1 10-17 0,-1-10-19 0,3 15-13 0,-3-15-19 16,3 7-32-16,-3-7-33 0,0 0-202 0,0 0-411 15,0 0 183-15</inkml:trace>
  <inkml:trace contextRef="#ctx0" brushRef="#br0" timeOffset="-79335.96">3655 6313 78 0,'0'0'197'0,"0"0"-16"0,0 0-14 16,0 0-16-16,0 0-11 0,0 0-15 0,0 0-13 0,0 0-11 15,0 0-12-15,0 0-2 0,0 0-2 0,0 0-3 16,0 0 0-16,0 0 0 0,0 0 3 0,0 0 1 15,0 0 0-15,0 0 3 0,0 45-5 0,0-29-8 16,-1-3-3-16,1 4 7 0,0 0-3 0,0-2-4 16,0 0-9-16,-2 4-4 0,-1 4-2 0,3-6 1 15,-1 3-5-15,-1-3 0 0,1 1-5 0,-2 0-3 16,3-4-6-16,-2 3-1 0,1-2-3 0,1-1 2 16,0-1-10-16,-3 2-2 0,3-5-2 0,0 3-4 15,0-13-3-15,-2 17 4 0,-1-9-3 0,3-8-4 0,-3 14-1 16,3-14-10-16,-1 7-13 0,1-7-14 0,0 0-14 15,1 14-10-15,-1-14-7 0,0 0-11 0,0 0-12 16,0 0-24-16,0 0-25 0,0 0-22 0,0 0-31 16,0 0-43-16,0 0-153 0,20-25-405 0,-8 15 180 15</inkml:trace>
  <inkml:trace contextRef="#ctx0" brushRef="#br0" timeOffset="-78897.9">4004 6324 95 0,'0'0'191'0,"0"0"-19"0,0 0-14 16,0 0-17-16,0 0-16 0,0 0-11 0,0 0-4 15,0 0-4-15,0 0 1 0,0 0-5 0,0 0-3 16,-24 18-4-16,17-11-5 0,0-3-1 0,-2 1 2 15,-5 6-8-15,-1 0-2 0,2-1-4 0,-1 1-2 16,-1 1-5-16,1-1-3 0,2-2-6 0,-3 5-1 16,-5 0-5-16,4-5-4 0,2 6-2 0,1-5-5 15,0 1-6-15,-1 2-4 0,1-4-2 0,2 4-1 0,-1-4-5 16,1 0-3-16,3 4-1 0,2-8-4 16,0 4 0-16,0-2-2 0,6-7-1 0,-6 16 1 0,6-16-6 15,-3 14 2-15,3-14 0 0,-4 9-1 0,4-9-4 16,4 15 5-16,-4-15-3 0,9 8 0 0,0 0-1 15,0-4 0-15,0 2 0 0,3-5-2 0,3 3 1 16,1-2-2-16,-1-1-3 0,3 2 2 0,-2-1 2 16,1-2-3-16,-2 1-1 0,0 3 1 0,-3-4 1 15,1 0-2-15,-1 0-2 0,-12 0-2 0,22 0-5 16,-22 0-7-16,14-5-5 0,-14 5-12 0,16 0-12 0,-16 0-10 16,11 0-21-16,-11 0-18 0,0 0-19 0,0 0-27 15,12-5-25-15,-12 5-48 0,0 0-146 16,4-8-386-16,-4 8 170 0</inkml:trace>
  <inkml:trace contextRef="#ctx0" brushRef="#br0" timeOffset="-78424.57">4346 6327 142 0,'0'0'234'0,"0"0"-22"0,-5-18-20 16,5 18-17-16,0 0-13 0,0 0-16 0,-12-6-16 15,12 6-12-15,0 0-11 0,0 0-11 0,-12-1-7 16,12 1-10-16,0 0-6 0,0 0-8 0,0 0-5 16,-20 7-6-16,20-7-6 0,-11 9-5 0,11-9-4 15,-7 3-4-15,7-3-4 0,-9 10-5 0,9-10 0 16,-6 11-5-16,6-11 0 0,-5 9-2 0,5-9 0 15,-6 9-4-15,5 0-1 0,1-9-2 0,0 15 3 16,0-15-5-16,-2 14 1 0,2-14 1 0,3 13-7 16,0-3 4-16,-3-10-2 0,8 12 0 0,-4-5 1 15,-2 3-2-15,1-2 1 0,3 2-3 0,1-4 0 0,-1 2 0 16,2-1 1-16,1 3 1 0,-2 3 0 16,-1-5-1-16,1 6-1 0,1-5 0 0,-1-1 0 15,-2 2 3-15,2-2 0 0,-4 0 1 0,3 1 0 0,-1-2 4 16,-5-7-1-16,6 14 0 0,0-7 5 0,-6-7 2 15,3 10 10-15,-3-10 7 0,0 0 3 0,0 0 0 16,-8 16-2-16,8-16 1 0,-12 5-3 0,12-5-6 16,-15 4-2-16,15-4-2 0,-18 4-12 0,18-4-17 15,-15 1-18-15,15-1-20 0,-17 0-24 0,17 0-16 16,-15 1-29-16,15-1-25 0,0 0-29 0,-17-2-59 16,17 2-146-16,0 0-399 0,-9-11 176 0</inkml:trace>
  <inkml:trace contextRef="#ctx0" brushRef="#br0" timeOffset="-76669.81">4814 6128 97 0,'0'0'181'0,"0"0"-14"0,0 0-8 0,0 0-11 16,2-13-13-16,-2 13-9 0,0 0-5 0,0 0-11 16,0 0-6-16,0 0-5 0,0 0-12 0,0 0-10 15,0 0-9-15,0 0-6 0,0 0-8 0,0 0-5 16,0 0-8-16,0 0-1 0,0 0-3 0,0 0-3 16,0 0 1-16,0 0 3 0,0 0 4 0,-26 20 3 15,19-9-1-15,-2 0 11 0,-3 0-4 0,3 9 0 16,-3 0 1-16,0 2 2 0,-1 2 3 0,-1 1 0 15,-1 8-2-15,3-7-6 0,5-1-2 0,-1 5-2 16,1-4-3-16,3 2-2 0,-1-1-6 0,4-2 1 0,1 1-6 16,0 3 1-16,-2-6-3 0,4 5-3 0,2-4-3 15,-2 0-4-15,-1 0-6 0,4-7-11 0,-4 4-29 16,1-3-21-16,2 6-28 0,0-7-30 0,-1-2-33 16,-1-2-48-16,2 1-226 0,-2-3-449 0,2-1 198 15</inkml:trace>
  <inkml:trace contextRef="#ctx0" brushRef="#br0" timeOffset="-74017.2">5083 6338 137 0,'0'0'131'0,"0"0"-9"0,0 0-7 15,10-7-1-15,-10 7-9 0,0 0-13 0,0 0-5 0,0 0-5 16,0 0-7-16,0 0-12 0,9-3-4 0,-9 3-11 16,0 0 0-16,0 0-6 0,0 0 1 0,0 0-4 15,0 0-11-15,0 0 1 0,0 0-5 0,0 0 1 16,0 0 1-16,0 0 1 0,0 0-1 0,0 0-2 16,0 0 3-16,0 0 0 0,0 0 1 0,-8 30-3 15,8-30-4-15,-2 15 2 0,2-15 0 0,-9 12 3 16,6-4 5-16,-2 0 0 0,2 0-4 0,-1 4 0 15,1-4 2-15,-2 2 0 0,1 1-4 0,-1 1 0 0,1-3-4 16,2 2 1-16,-1 0-2 0,3-11-2 16,-3 17 1-16,2-8-6 0,1-9 4 0,-5 17-2 0,5-17 0 15,-1 12-6-15,1-12 1 0,1 14-1 0,-1-14 3 16,5 14-2-16,-5-14-1 0,4 10 3 0,-4-10-3 16,6 10 4-16,-6-10-1 0,12 4-1 0,-4-3 1 15,-8-1 1-15,18 2-4 0,-7 0-1 0,3-2 3 16,1-2-2-16,0 2 0 0,1 0-3 0,1-3-1 15,2 3 1-15,-1-3-2 0,1 2 3 0,-1-2-3 16,1 3 1-16,1-3-1 0,-1 2 0 0,1-2-1 16,-2 0-4-16,-4 2 7 0,1-2-1 0,2 3-5 0,-4-3 1 15,-2 3 0-15,-11 0 3 0,19-2-4 0,-7 0 0 16,-12 2 0-16,19 0-4 0,-10-3-2 16,-9 3-7-16,0 0-7 0,18-3-12 0,-18 3-7 0,0 0-17 15,15-1-11-15,-15 1-22 0,0 0-19 0,11-4-43 16,-11 4-160-16,0 0-336 0,0 0 149 0</inkml:trace>
  <inkml:trace contextRef="#ctx0" brushRef="#br0" timeOffset="-73682.68">5350 6384 104 0,'0'0'228'16,"0"0"-20"-16,0 0-20 0,0 0-19 0,0 0-19 16,0 0-18-16,0 0-14 0,0 0-16 0,0 0-2 15,0 0-8-15,0 0 0 0,0 0-8 0,-9 22-2 16,9-22-2-16,-2 18 0 0,1-9-6 0,-2 5-3 16,3 0 2-16,-2-5-6 0,-1 6-4 0,0-1-6 15,0 0-2-15,0 3-4 0,0-2-1 0,-1 1-5 16,2-5 0-16,1 6-5 0,-4-5-5 0,4 0-2 15,-4-4-2-15,2 6-6 0,-1-2 3 0,1-3-4 0,-2 2-1 16,4 2-3-16,-4-6 0 0,5-7-7 0,-3 22-11 16,-1-12-17-16,4-10-16 0,-2 14-18 15,2-14-13-15,0 14-22 0,0-14-24 0,-3 14-21 0,3-14-19 16,0 0-29-16,3 14-182 0,-3-14-388 0,0 0 172 16</inkml:trace>
  <inkml:trace contextRef="#ctx0" brushRef="#br0" timeOffset="-73229.6">5551 6536 12 0,'0'0'196'0,"0"0"-18"15,0 0-11-15,0 0-17 0,0 0-12 0,0 0-14 16,13 19-13-16,-13-19-5 0,6 17-12 0,-3-7-7 0,2-3-5 15,1 1-15-15,1 2-3 0,1-1-6 0,-2-2-2 16,1 1-6-16,5 0 1 0,0-2-4 0,-3 2-6 16,1-6-3-16,1 3-1 0,5-2-4 0,0-1 0 15,1 0-5-15,-1-2-1 0,2 0-5 0,-1-1-2 16,-1 0 0-16,-1-4 2 0,-2 1-9 0,1 1 2 16,1-3-1-16,-5 1 0 0,2-5-2 0,3 1-4 15,-6 0 3-15,3-4-2 0,-2 2-1 0,-1 0 1 16,-1 4 0-16,-2-6 2 0,-2-1 8 0,4 3 2 15,-7 1 3-15,4 2 1 0,-2-3 4 0,-3 11 7 16,0-24-3-16,0 14 2 0,0 10-1 0,-3-20-1 0,0 12 4 16,3 8-1-16,-15-19-1 0,7 11-4 0,-4 0 0 15,0 0-2-15,-1 1-6 0,4 1-2 0,-4-1 1 16,-5 1-5-16,-2 1-1 0,4 3-4 0,-2-2-2 16,-3 1 3-16,-4 3-4 0,5 0 1 0,-1 0-3 15,7 6-1-15,-6-3 0 0,2 1-5 0,2 0-9 16,-1 1-9-16,3 2-14 0,0 1-10 0,1-1-17 15,1-2-12-15,1 5-19 0,1 0-11 0,2-3-23 16,2 0-30-16,6-7-29 0,-7 14-166 0,7-14-375 0,0 0 167 16</inkml:trace>
  <inkml:trace contextRef="#ctx0" brushRef="#br0" timeOffset="-71430.92">6262 6555 183 0,'0'0'187'0,"0"0"-6"0,0 0-14 16,0 0-6-16,0 0-13 0,0 0-10 0,0 0-11 15,0 0-6-15,0 0-7 0,0 0-13 0,0 0-12 16,0 0-2-16,0 0-7 0,0 0-8 0,0 0-2 16,-1-12-9-16,1 12-1 0,0 0-5 0,0 0-2 15,0 0-5-15,0 0-7 0,0 0-3 0,0 0-2 16,0 0-5-16,0 0-4 0,0 0-3 0,0 0-4 0,0 0-1 15,0 0 0-15,0 0-7 0,0 0-1 0,0 0 1 16,0 0-3-16,0 0-1 0,0 0-2 16,0 0-2-16,0 0 3 0,0 0-2 0,0 0 0 0,0 0 1 15,0 0 0-15,0 0-1 0,0 0 1 0,0 0 3 16,0 0-1-16,0 0-1 0,0 0 1 0,0 0 0 16,0 0 0-16,0 0 2 0,0 0 0 0,0 0 1 15,0 0 1-15,0 0 2 0,0 0 0 0,0 0 0 16,0 0 0-16,0 0 0 0,0 0-2 0,0 0 2 15,0 0 2-15,0 0 1 0,0 0 5 0,0 0 1 0,0 0 3 16,0 0-1-16,0 0 1 0,0 0 3 16,0 0 0-16,0 0 2 0,0 0 2 0,0 0-5 0,0 0 1 15,0 0 1-15,0 0-2 0,0 0-4 0,0 0-1 16,0 0-2-16,0 0-1 0,0 0-2 0,0 0-2 16,0 0-3-16,0 0 5 0,0 0-6 0,0 0-1 15,0 0-2-15,0 0 2 0,0 0-4 0,0 0 2 16,0 0-2-16,0 0-2 0,0 0 0 0,0 0 1 15,0 0-1-15,0 0-1 0,0 0 1 0,0 0-3 16,0 0-1-16,0 0 2 0,0 0-2 0,0 0 1 16,0 0 1-16,0 0 2 0,0 0-1 0,0 0 1 15,0 0-3-15,0 0 3 0,0 0 2 0,0 0 1 0,0 0-2 16,0 0 2-16,0 0 1 0,0 0-1 0,0 0-2 16,0 0 1-16,0 0-2 0,0 0 2 0,0 0-5 15,0 0 3-15,0 0 1 0,0 0-1 0,0 0-1 16,0 0-1-16,0 0 1 0,0 0 0 0,0 0 0 15,0 0-1-15,0 0-3 0,0 0 2 0,0 0 0 16,0 0 3-16,0 0-3 0,0 0 1 0,0 0 9 16,0 0-11-16,0 0 0 0,0 0-1 0,0 0 6 15,0 0-8-15,0 0 4 0,0 0 0 0,0 0-1 16,0 0-2-16,0 0 3 0,0 0-1 0,0 0 0 0,0 0-1 16,0 0 5-16,0 0-5 0,0 0 0 15,0 0 3-15,0 0-1 0,0 0-1 0,0 0-2 16,0 0 0-16,0 0 2 0,0 0-1 0,0 0 1 0,0 0 0 15,0 0-3-15,0 0 0 0,0 0 2 0,0 0 2 16,0 0 1-16,0 0-3 0,0 0 0 0,0 0-2 16,0 0 3-16,0 0 3 0,0 0-1 0,0 0-3 15,0 0 0-15,0 0-2 0,0 0 5 0,0 0 1 16,0 0-1-16,0 0-1 0,0 0-1 0,0 0 2 16,0 0 2-16,0 0-4 0,0 0-1 0,0 0 3 15,0 0-2-15,0 0 0 0,0 0-2 0,0 0 2 16,0 0-4-16,0 0 3 0,0 0 0 0,0 0-1 15,0 0 1-15,0 0-1 0,0 0 1 0,0 0 1 16,0 0 0-16,0 0 2 0,0 0-3 0,0 0 2 16,0 0-1-16,0 0-1 0,0 0-3 0,0 0 0 0,0 0 6 15,0 0 0-15,0 0-6 0,0 0 3 0,0 0 0 16,0 0-3-16,0 0 1 0,0 0 2 0,0 0 0 16,0 0-3-16,0 0 8 0,0 0-5 0,0 0-2 15,0 0 3-15,0 0 0 0,0 0 2 0,0 0 0 16,0 0 0-16,0 0-3 0,0 0 2 0,0 0-4 15,0 0 1-15,0 0 0 0,0 0 3 0,0 0-2 16,0 0-2-16,0 0 6 0,0 0-8 0,0 0 8 16,0 0-1-16,15-2 0 0,-15 2-1 0,0 0 1 0,0 0 0 15,0 0-2-15,0 0 0 0,0 0 3 0,0 0-1 16,0 0 1-16,0 0-4 0,0 0-1 0,0 0 4 16,0 0-2-16,0 0-2 0,0 0 4 0,0 0 0 15,0 0-3-15,0 0 10 0,0 0-12 0,0 0-1 16,0 0 9-16,0 0-5 0,0 0-1 0,0 0-3 15,0 0 3-15,0 0-6 0,0 0 5 0,0 0-2 16,0 0-1-16,0 0 3 0,0 0 1 0,0 0-5 16,0 0 3-16,0 0 0 0,0 0 3 0,0 0-2 15,0 0 7-15,0 0-10 0,0 0 1 0,0 0 5 16,0 0-2-16,0 0-1 0,0 0 1 0,0 0 0 16,0 0 2-16,0 0-3 0,16 13 0 0,-16-13 1 0,0 0 0 15,0 0-1-15,0 0 2 0,0 0 4 16,0 0-2-16,0 0 0 0,0 0-7 0,9 4 9 0,-9-4-2 15,0 0-4-15,0 0 6 0,0 0-4 0,0 0 2 16,0 0-4-16,0 0 2 0,0 0 2 16,0 0-3-16,0 0 4 0,0 0-3 0,0 0-1 0,0 0 0 15,0 0-1-15,0 0 1 0,0 0 4 0,0 0-3 16,0 0 2-16,0 0-1 0,0 0-2 0,0 0 3 16,0 0 1-16,0 0 0 0,0 0-1 0,0 0 3 15,0 0 2-15,0 0-4 0,0 0 0 0,0 0 3 16,0 0-2-16,0 0 2 0,0 0-2 0,0 0-1 0,0 0-6 15,0 0 5-15,0 0-1 0,0 0 3 16,0 0 3-16,0 0-4 0,0 0 0 0,0 0-3 16,0 0 1-16,0 0 3 0,0 0 0 0,0 0 2 0,0 0 2 15,0 0-3-15,0 0-2 0,0 0-2 0,0 0 2 16,0 0-2-16,0 0 1 0,0 0 0 0,0 0-3 16,0 0-3-16,0 0 1 0,0 0-1 0,0 0 0 15,0 0 0-15,0 0-2 0,10 3-1 0,-10-3 11 16,0 0-5-16,5 11-5 0,-5-11 2 15,4 13 2-15,-4-13-3 0,5 12 11 0,-4-6-12 0,-1-6 2 16,3 20 0-16,2-12 1 0,-5-8-3 0,1 19 1 16,-1-9-10-16,0 3-15 0,0-1-14 0,-3 1-20 0,3-13-19 15,-3 25-25-15,-4-15-20 0,1 4-21 0,1-2-23 16,-5-1-25-16,4-3-34 0,-1 2-215 0,-1-6-482 16,1 4 214-16</inkml:trace>
  <inkml:trace contextRef="#ctx0" brushRef="#br0" timeOffset="-70272.1">6666 6223 128 0,'0'0'226'0,"-12"-7"-13"16,12 7-16-16,0 0-19 0,-7-6-13 0,7 6-9 16,0 0-12-16,0 0-9 0,0 0-13 0,-3-11-7 15,3 11-14-15,0 0-10 0,0 0-9 0,0 0-7 16,0 0-11-16,0 0-4 0,10-16-7 0,-10 16-7 15,9-5-3-15,-9 5-5 0,9-4-4 0,-9 4-2 16,15-3-5-16,-3 0-1 0,-12 3-4 0,26 4-3 0,-10-4-2 16,-4 0-2-16,4 5-1 0,-2-1-3 15,-4-4-2-15,7 1 0 0,-4 2 1 0,-4 0-3 16,-9-3 1-16,15 4-4 0,-6-1 0 0,-9-3-1 0,15 4-2 16,-15-4-2-16,7 10 0 0,-7-10 1 0,8 7-1 15,-8-7-1-15,0 0 3 0,-2 16 0 0,2-16 0 16,-4 13 0-16,4-13 1 0,-8 13 4 0,1-6 3 15,-1-2-3-15,8-5-1 0,-12 12 1 0,6-5-4 16,-1-2 3-16,7-5-2 0,-9 13-2 0,6-7 2 16,3-6-1-16,-9 11 2 0,3-7 0 0,6-4-4 15,-3 10 6-15,3-10-5 0,-4 11 2 0,4-11-1 16,0 0 1-16,-6 9-3 0,6-9 3 0,0 0-1 0,0 0-1 16,0 0 2-16,0 0 2 0,6 17-3 0,-6-17 2 15,4 7-3-15,-4-7 0 0,0 0 2 0,11 7-3 16,-11-7 0-16,7 6 1 0,-7-6 2 0,12 2 7 15,-12-2-11-15,13 3 1 0,-13-3-1 0,14 5 1 16,-2-4-1-16,-12-1 1 0,13 5 0 0,-5-3-1 16,-8-2 1-16,18 8-1 0,-8-7 0 0,0 3-1 15,2-1 1-15,-1 1-2 0,-2 0 4 0,-2 2-4 16,-7-6 2-16,15 8-1 0,-7-1 1 0,-3-2 0 16,1 0 0-16,-6-5 0 0,9 13 2 0,-1-8-4 15,-8-5 1-15,4 8 2 0,-4-8-1 0,8 10 2 16,-8-10-1-16,4 8 4 0,-4-8 0 0,0 0 10 15,0 0 6-15,3 11 3 0,-3-11 3 0,0 0 7 0,0 0-4 16,0 0 2-16,-13 7-7 0,13-7-1 0,0 0-1 16,-17 4-2-16,17-4-3 0,-14 0-1 0,14 0 0 15,-17 0-1-15,17 0-3 0,-13 1-5 0,13-1-14 16,-15-1-13-16,15 1-11 0,-14-4-19 0,14 4-13 16,-13 0-13-16,13 0-16 0,0 0-14 0,-19 0-18 15,19 0-15-15,0 0-27 0,-11-6-41 0,11 6-138 16,0 0-372-16,0 0 164 0</inkml:trace>
  <inkml:trace contextRef="#ctx0" brushRef="#br0" timeOffset="-69577.64">7203 6016 143 0,'-3'-13'180'16,"3"13"-11"-16,0 0-10 0,0 0-6 0,-4-10-4 0,4 10-8 15,0 0-3-15,0 0-10 0,-2-11-3 0,2 11-6 16,0 0-6-16,0 0-6 0,0 0-5 0,-3-11-8 16,3 11-4-16,0 0-9 0,0 0-4 0,0 0-6 15,0 0-7-15,0 0-8 0,-3-10-4 0,3 10-6 16,0 0-6-16,0 0-8 0,0 0-5 0,0 0-1 15,0 0-2-15,0 0-3 0,0 0-3 0,0 0 0 16,0 0-2-16,0 0-2 0,23 21-1 0,-17-14 0 16,0-2-3-16,0 2-3 0,3-2 1 0,-3 3-3 15,4 2 1-15,-1 2-1 0,-2-3 0 0,-1-1-1 16,5 2 1-16,-4 4-3 0,4-5 2 0,-5 3-1 16,4 0 1-16,-4 0-1 0,5 1 0 0,-3 2-2 15,0-2 5-15,-1-2-6 0,1 3 0 0,2-3-1 0,-5 4 4 16,4-2-4-16,-6-1 0 0,4 1 3 0,-2 0 1 15,2 0-3-15,-1-4 3 0,-3 4-4 0,2-4-1 16,-3 2 2-16,1 0 0 0,-3-11 1 0,2 18 0 16,1-9 0-16,-3 2 3 0,0-11 4 0,0 16 3 15,0-16 0-15,-5 19 2 0,5-12 8 0,0-7-3 16,-7 16 5-16,3-7-6 0,4-9 0 0,-8 14-2 16,5-7-1-16,-1 0-1 0,4-7-4 0,-8 14 1 15,4-7 0-15,4-7-1 0,-6 9-1 0,6-9-2 16,-6 11 4-16,6-11-4 0,-5 8 0 0,5-8 5 0,0 0-6 15,-3 11-1-15,3-11 1 0,-7 10-13 0,7-10-10 16,0 0-16-16,-2 9-15 0,2-9-22 16,0 0-11-16,0 0-29 0,-4 11-23 0,4-11-25 15,0 0-43-15,0 0-186 0,0 0-419 0,16 4 185 0</inkml:trace>
  <inkml:trace contextRef="#ctx0" brushRef="#br0" timeOffset="-69296.88">7865 6499 28 0,'0'0'234'0,"0"0"-15"0,0 0-8 16,3 7-10-16,-3-7-8 0,0 0-10 0,-1 17-5 15,1-17-7-15,0 14-12 0,0-14-14 16,-2 18-9-16,-1-7-12 0,-4 2-6 0,4 1-11 0,-3-2-8 16,0 3-12-16,-1-3-6 0,-2 3-7 0,-2-2 2 15,2 1-12-15,-3 3-7 0,2-4-19 0,-3 2-22 16,-4 1-40-16,-2 0-47 0,2-3-45 0,-1-2-65 16,5 3-254-16,-3-2-470 0,5-3 207 0</inkml:trace>
  <inkml:trace contextRef="#ctx0" brushRef="#br0" timeOffset="-67294.37">8352 6183 21 0,'0'0'155'0,"0"0"-8"0,0 0-9 16,0 0-8-16,0 0-14 0,0 0-7 0,0 0-7 15,0 0-1-15,0 0-11 0,0 0-5 0,0 0-4 16,0 0-2-16,0 0-3 0,0 0-3 0,0 0-5 16,0 0-2-16,0 0-10 0,0 0-1 0,0 0-4 15,0 0-5-15,0 0-5 0,0 0-7 0,0 0 0 0,0 0-3 16,32 0-6-16,-32 0-3 0,0 0 1 0,0 0 2 15,0 0-2-15,0 0 2 0,0 0-2 0,-8 22 8 16,8-22 2-16,-2 12 1 0,2-12 0 0,2 17-1 16,-2-6 2-16,1-4 6 0,1 4 0 0,-2-11-2 15,0 16 0-15,3-1-4 0,-1-6-2 0,-2 6-4 16,0-2 3-16,0 0 1 0,0 1-2 0,0-3-4 16,0 4-4-16,0-2 0 0,3-1-3 0,-3 0-2 15,0-12 0-15,0 19-1 0,0-9-4 0,3-2 1 0,-3-8-4 16,-3 16 1-16,3-16 1 0,3 15-1 15,-3-15-2-15,0 16 0 0,0-16-1 0,-6 11-2 16,6-11 0-16,0 0 2 0,0 18-1 0,0-18 0 0,0 0-3 16,-2 11-2-16,2-11-7 0,0 0-12 0,-3 10-12 15,3-10-13-15,0 0-11 0,-5 10-12 0,5-10-19 16,0 0-15-16,-9 7-22 0,9-7-17 0,0 0-16 16,0 0-27-16,0 0-153 0,0 0-360 0,0 0 159 15</inkml:trace>
  <inkml:trace contextRef="#ctx0" brushRef="#br0" timeOffset="-66753.86">8769 6177 70 0,'0'0'160'0,"-6"-10"-13"0,6 10-13 0,0 0-11 16,0 0-13-16,0 0-10 0,0 0 4 0,0 0-13 16,0 0-1-16,0 0-3 0,0 0 0 0,0 0-11 15,-25 11-3-15,17-6-2 0,0 0-1 0,-6 0 3 16,1 5-3-16,1-4-7 0,-2-1-2 0,1 4-4 16,1 0-2-16,-4 0-2 0,2 2 1 0,-2 2-5 15,1-2-5-15,4 0-3 0,-5-1-4 0,4 5-1 16,-1-3-5-16,2-1-2 0,1 3-4 0,4-4-3 0,-3 0-2 15,1 1 0-15,5-2-4 0,-3 0-1 0,2-1 0 16,4-8 0-16,-6 16-3 0,3-9 4 0,3-7-4 16,0 15-2-16,0-15 0 0,4 14 1 0,2-4-2 15,-6-10 2-15,9 14-3 0,-1-8 0 0,4 1-1 16,-5 2 0-16,5-3 7 0,-1-3 2 0,2 4 2 16,0-2-1-16,2 0 3 0,2 0-4 0,-1-3 2 15,-1 2-3-15,-1-2 1 0,2 0-2 0,0 0 0 16,-2 1-2-16,1-2-2 0,0 3 1 0,0 0-4 0,1-2 1 15,-7-1 1-15,1 2-4 0,-10-3-8 16,20 1-11-16,-13 0-13 0,-7-1-16 0,15 2-23 16,-15-2-23-16,0 0-18 0,16 0-26 0,-16 0-37 0,0 0-198 15,8-4-398-15,-8 4 177 0</inkml:trace>
  <inkml:trace contextRef="#ctx0" brushRef="#br0" timeOffset="-66235.89">9273 6181 90 0,'0'0'183'0,"0"-13"-17"0,0 13-11 0,0 0-13 15,2-11-7-15,-2 11-8 0,0 0-5 0,-3-16-7 16,3 16-10-16,0 0-2 0,-6-8-7 0,6 8-8 16,-9-5-4-16,9 5-2 0,-13-6-5 0,13 6-4 15,-17 0-9-15,17 0-1 0,-16-1-8 0,16 1-8 16,-17 5-3-16,17-5-2 0,-19 6-5 0,10-5-3 16,2 2-5-16,7-3 0 0,-17 10-1 15,8-4-5-15,2 1 1 0,1 0-6 0,0-1-1 0,6-6 0 16,-11 13-2-16,11-13 1 0,-6 13-3 0,3-3 0 15,3-10 0-15,0 11 1 0,0-11-2 0,0 15-4 0,0-15 1 16,3 13 0-16,0-5 0 0,3 0-2 0,2-1 0 16,-2-1-2-16,1 0 0 0,5 1 0 15,-6 0-1-15,2-1 1 0,0-1 0 0,3 1-2 0,-2 1-2 16,-2-2 4-16,4 1-3 0,-2-2 1 0,0 3-3 16,1 0 1-16,-10-7 0 0,12 7 0 0,-4 0 2 15,-3-1-3-15,0 0-2 0,1 1 1 0,-6-7-1 16,9 13 2-16,-6-7 0 0,4 1 0 0,-7-7-3 15,6 13 5-15,-3-5 4 0,-3-8-3 0,2 14-1 0,-2-14 2 16,0 12-1-16,0-12 3 0,0 13-1 16,0-13 5-16,0 0-6 0,-2 14 0 0,2-14 0 15,-6 11 2-15,6-11 2 0,-10 10-5 0,10-10-6 0,-9 9-14 16,3-4-13-16,6-5-11 0,-16 8-17 0,5-3-16 16,2-1-9-16,9-4-16 0,-16 3-14 0,16-3-14 15,-20 0-13-15,20 0-32 0,-13-1-131 0,13 1-327 16,-11-6 146-16</inkml:trace>
  <inkml:trace contextRef="#ctx0" brushRef="#br0" timeOffset="-65831.63">9746 5940 90 0,'0'0'211'15,"0"-13"-13"-15,0 13-16 0,0 0-10 0,0 0-9 16,0 0-11-16,0 0-8 0,0-14-13 0,0 14-11 15,0 0-18-15,0 0-10 0,0 0-14 0,0 0-4 16,0 0-10-16,0 0-3 0,0 0-6 0,0 0 0 16,0 0 0-16,-24 35 1 0,18-22 4 0,0 1 1 15,-4 4-2-15,-2 0 9 0,4 6-4 0,-3-3-4 16,3 7-4-16,-1-4 10 0,2 3-2 0,-8 9-3 16,7-10-1-16,-2 1-8 0,4 7-4 0,-3-6-5 0,5-2-5 15,1 0-1-15,0 2-5 0,3-4-2 0,-3 1-1 16,3-1-6-16,3-1 2 0,0-4-1 0,0-1-6 15,7 2 1-15,-7-4-3 0,7-1-1 0,-1 0-6 16,-1-1-14-16,4-3-23 0,-2 0-23 0,2 2-31 16,-1-3-33-16,-6-3-38 0,6 0-43 0,-2-3-265 15,-9-4-498-15,13 1 220 0</inkml:trace>
  <inkml:trace contextRef="#ctx0" brushRef="#br0" timeOffset="-59387.59">9956 6168 11 0,'0'0'133'0,"0"0"-10"0,0 0-12 0,0 0-5 0,0 0-3 15,0 0-10-15,0 0-7 0,0 0-7 0,0 0-3 16,0 0-6-16,0 0-3 0,0 0 2 0,0 0-7 16,0 0-3-16,-13 0-6 0,13 0 5 0,0 0-1 15,0 0-4-15,0 0 0 0,0 0-1 0,0 0-3 16,0 0 3-16,0 0-7 0,0 0 1 16,0 0-2-16,0 0-2 0,0 0-5 0,0 0-4 0,0 0-3 15,0 0-1-15,0 0-2 0,0 0-8 0,0 0 2 16,0 0-4-16,0 0-4 0,0 0 0 0,0 0-1 15,36-11-2-15,-36 11 1 0,19 0-1 0,-8 0-1 0,-11 0 2 16,19 0-6-16,-19 0-2 0,16 0 0 16,-16 0 0-16,15 0 0 0,-15 0-1 0,14 0-1 0,-14 0-2 15,10 2 2-15,-10-2-2 0,0 0-1 0,9 7-1 16,-9-7-6-16,0 0 4 0,3 12 7 0,-3-12-1 16,0 0 1-16,-9 17-2 0,9-17 1 0,-6 13 2 15,2-7-1-15,-2 3 1 0,0-2 7 0,1 2 2 16,5-9 2-16,-9 12-7 0,2-5 0 0,7-7 2 15,-12 11 1-15,6-8 5 0,6-3-4 0,-10 10-2 16,10-10 1-16,-14 7 0 0,8-3-3 0,6-4 0 16,-9 3 1-16,9-3-2 0,-7 6 0 0,7-6-2 15,0 0 1-15,-6 7 2 0,6-7-4 0,0 0 5 16,0 0 1-16,0 0-5 0,0 0 3 0,0 0-2 16,-8 9-1-16,8-9 0 0,0 0 0 0,0 0 2 0,0 0-1 15,0 0-1-15,0 0 1 0,24 6 0 0,-24-6-2 16,15 3 0-16,-15-3 1 0,17 0-2 0,-10 1 0 15,-7-1-2-15,19 4 2 0,-10-3-4 0,-9-1 2 16,14 5-1-16,-14-5 2 0,13 0-3 0,-13 0 2 16,12 5-1-16,-12-5-3 0,5 6-8 0,-5-6 12 15,9 6-1-15,-9-6 0 0,5 8 0 0,-5-8 1 16,0 12-2-16,0-12 1 0,5 12 3 0,-5-12-1 16,-2 14-1-16,2-14 3 0,-3 15-4 0,3-15 7 15,-5 13-9-15,-1-6 13 0,6-7-2 0,-5 14 4 16,2-7 6-16,3-7 2 0,-9 11 3 0,3-5 4 15,6-6 5-15,-10 8 2 0,4-2-1 0,6-6 3 0,-11 5-3 16,11-5 0-16,-16 6-5 0,10-2 2 0,6-4-7 16,-16 2 2-16,16-2-7 0,-14 5-1 0,14-5-4 15,-12 0 0-15,12 0 0 0,0 0-2 0,-19 2 1 16,19-2-3-16,0 0-7 0,-8 1-8 0,8-1-14 16,0 0-8-16,-12 3-13 0,12-3-18 0,0 0-15 15,-13 1-18-15,13-1-16 0,0 0-22 0,0 0-19 16,0 0-64-16,0 0-125 0,-13-5-366 0,13 5 162 15</inkml:trace>
  <inkml:trace contextRef="#ctx0" brushRef="#br0" timeOffset="-58523.61">10393 6164 181 0,'0'0'176'0,"-12"3"-13"0,12-3-12 0,-10 4-11 15,10-4-16-15,-10 3-10 0,10-3-9 16,0 0-9-16,-12 7-7 0,12-7-11 0,0 0-5 0,0 0-6 16,-6 7-6-16,6-7-6 0,0 0-3 0,0 0-4 15,0 0-3-15,0 10-5 0,0-10 2 0,0 0-2 16,0 0-4-16,0 0-2 0,0 0 2 0,12 18-5 16,-12-18-1-16,6 5-1 0,-6-5-2 0,7 7-3 15,-7-7-1-15,6 4-4 0,-6-4-1 0,7 7-5 0,-7-7-1 16,12 6 2-16,-12-6-3 0,11 7 1 15,-11-7-2-15,12 9-1 0,-8-5-3 0,2 1 2 16,-6-5-2-16,14 8-6 0,-8-3 5 0,3 1 1 0,-9-6 0 16,10 8 2-16,-1-3-4 0,-9-5 1 0,13 10-4 15,-7-4 0-15,-1 0 3 0,4-2-2 0,-9-4 2 16,10 10-2-16,-7-3-2 0,-3-7 2 0,9 11-1 16,-4-7-1-16,-5-4 2 0,3 9 2 0,-3-9-1 15,3 13 0-15,-3-13 9 0,0 0 6 0,0 16 5 16,0-16 5-16,-6 8 5 0,6-8 7 0,-8 10-4 15,8-10 4-15,-6 6-4 0,6-6 2 0,-13 9-6 16,13-9-2-16,-14 8-6 0,5-4 1 0,0 0-2 16,9-4-2-16,-13 6-3 0,7-2-3 0,6-4-1 15,-16 6-1-15,16-6-7 0,-14 5-11 0,14-5-13 16,-10 3-12-16,10-3-7 0,-9 4-19 0,9-4-6 0,-14 6-15 16,14-6-9-16,0 0-15 0,-9 4-2 15,9-4-17-15,0 0-10 0,0 0-58 0,0 0-133 16,0 0-347-16,0 0 153 0</inkml:trace>
  <inkml:trace contextRef="#ctx0" brushRef="#br0" timeOffset="-58990.66">10377 6166 68 0,'0'0'202'0,"0"0"-11"0,16-2-11 0,-16 2-13 16,14-3-10-16,-14 3-11 0,13 0-7 0,-13 0-5 15,20-2-4-15,-20 2-8 0,19-2-8 0,-10 2-8 0,-9 0-8 16,24-4-5-16,-15 3-5 0,3-1-11 16,-12 2-3-16,21-4-9 0,-12 1-3 0,-9 3-9 15,16-3-5-15,-16 3-7 0,16-5-1 0,-5 5-6 0,-11 0-3 16,9-6-1-16,-9 6-6 0,13-3 2 16,-13 3-8-16,12-4 3 0,-12 4-5 0,0 0-11 0,8-1-9 15,-8 1-9-15,0 0-16 0,0 0-11 0,0 0-17 16,0 0-22-16,13-4-9 0,-13 4-21 0,0 0-10 15,0 0-9-15,0 0-4 0,0 0-25 0,0 0-151 16,0 0-333-16,0 0 148 0</inkml:trace>
  <inkml:trace contextRef="#ctx0" brushRef="#br0" timeOffset="-56552.08">10793 6440 50 0,'0'0'113'0,"0"0"0"0,0 0-13 0,0 0-12 16,0 0 0-16,0 0-4 0,0 0-2 0,0 0-7 16,0 0-7-16,0 0 1 0,0 0 1 0,0 0-9 15,0 0 1-15,0 0-6 0,0 0-2 0,0 0-9 16,0 0 3-16,0 0-6 0,0 0-3 0,0 0-1 16,0 0-2-16,0 0-3 0,0 0-4 0,0 0 3 15,0 0-7-15,0 0 2 0,0 0-3 0,0 0 0 16,0 0-8-16,0 0 10 0,0 0 0 0,0 0 2 0,0 0 3 15,0 0 3-15,0 0 2 0,0 0 4 16,0 0 1-16,0 0-1 0,0 0 1 0,0 0 0 0,0 0 3 16,0 0-1-16,0 0-1 0,0 0 1 0,0 0-3 15,0 0-4-15,0 0-1 0,0 0 2 0,0 0-3 16,0 0-1-16,0 0-1 0,0 0 0 0,0 0-5 16,0 0 0-16,0 0-5 0,0 0 4 0,0 0-5 15,0 0 3-15,0 0-3 0,0 0-1 0,0 0-3 16,0 0 0-16,0 0-5 0,0 0 3 0,0 0-1 15,0 0-1-15,0 0 0 0,0 0 4 0,0 0-2 16,0 0-1-16,0 0-1 0,0 0 1 0,0 0-3 16,0 0 2-16,0 0 0 0,0 0-1 0,0 0 1 15,0 0 1-15,0 0-2 0,0 0 0 0,0 0-3 16,0 0 0-16,0 0-1 0,0 0-4 0,0 0 3 0,0 0-3 16,0 0-1-16,0 0 0 0,0 0-3 0,0 0 3 15,0 0-1-15,0 0-4 0,0 0 3 0,0 0 2 16,0 0-2-16,0 0 2 0,0 0-3 0,0 0 3 15,0 0-4-15,0 0 2 0,0 0-1 0,0 0 2 16,0 0-1-16,0 0-4 0,0 0 7 0,0 0-2 16,0 0-3-16,0 0 0 0,0 0 3 0,0 0 0 15,0 0-2-15,0 0 3 0,0 0 1 0,0 0-1 16,0 0 0-16,0 0 4 0,0 0-4 0,0 0 4 16,0 0-5-16,0 0 3 0,0 0-3 0,0 0 0 15,0 0 0-15,0 0 1 0,0 0-2 0,0 0 0 0,0 0-1 16,0 0 5-16,0 0-7 0,0 0 2 0,0 0 2 15,0 0-1-15,0 0 0 0,0 0-2 0,0 0 3 16,0 0 2-16,0 0-2 0,0 0 0 0,0 0-1 16,0 0-1-16,0 0 4 0,0 0 2 0,0 0-1 15,0 0 1-15,0 0-2 0,0 0 2 0,0 0 0 16,0 0-1-16,0 0-2 0,0 0 1 16,0 0 1-16,0 0 0 0,0 0-3 0,0 0 2 0,0 0-1 15,0 0-1-15,0 0-4 0,0 0 5 0,0 0-3 16,0 0 4-16,0 0-1 0,0 0-3 0,0 0 0 0,0 0 3 15,0 0-5-15,0 0 2 0,0 0 0 0,0 0 1 16,0 0 1-16,0 0-2 0,0 0 1 16,0 0 1-16,0 0 1 0,0 0 0 0,0 0 2 0,0 0 1 15,0 0 0-15,0 0 2 0,0 0 3 0,0 0 3 16,0 0-4-16,0 0-3 0,0 0-2 0,0 0 4 16,0 0-1-16,0 0 1 0,0 0-1 0,0 0 3 15,0 0-2-15,0 0-1 0,0 0-2 0,0 0 3 16,0 0-1-16,0 0 0 0,0 0 0 0,0 0 1 15,0 0-1-15,0 0 1 0,0 0 0 0,0 0-2 16,0 0-3-16,0 0 4 0,0 0-4 0,0 0-2 16,0 0 4-16,0 0 0 0,0 0-4 0,0 0 1 15,0 0 1-15,0 0 1 0,0 0-2 0,0 0 1 16,0 0 1-16,0 0 2 0,0 0-3 0,0 0 5 16,0 0-3-16,0 0 2 0,0 0-4 0,0 0 2 0,0 0-1 15,0 0 1-15,0 0 0 0,0 0-4 0,0 0 3 16,0 0-2-16,0 0-2 0,0 0 4 0,0 0-2 15,0 0-1-15,0 0 1 0,0 0-3 0,0 0 2 16,0 0-2-16,0 0 2 0,0 0-3 0,0 0-1 16,0 0 0-16,0 0 4 0,0 0 1 0,0 0-5 15,0 0 2-15,0 0 2 0,0 0-3 0,0 0-1 16,0 0 1-16,0 0 0 0,0 0 3 0,0 0-2 16,0 0 1-16,0 0 1 0,0 0-2 0,0 0 1 15,0 0 0-15,0 0 2 0,0 0-2 0,0 0 1 16,0 0-3-16,0 0 2 0,0 0-2 0,0 0 2 15,0 0-1-15,0 0-4 0,0 0 3 0,0 0 2 0,0 0 1 16,0 0 0-16,0 0-2 0,0 0 2 0,0 0 1 16,0 0-1-16,0 0-1 0,0 0 0 15,0 0-1-15,0 0-3 0,0 0-1 0,0 0 2 0,0 0 6 16,0 0-2-16,0 0-1 0,0 0-2 0,0 0 5 16,0 0-6-16,0 0 3 0,0 0-1 0,0 0 0 15,0 0 0-15,0 0 0 0,0 0-1 0,0 0 3 16,0 0-3-16,0 0 2 0,0 0-2 0,0 0 2 15,0 0-2-15,0 0 2 0,0 0-1 0,0 0 3 0,0 0-2 16,0 0-2-16,0 0 1 0,0 0 3 16,0 0-2-16,0 0-1 0,0 0 1 0,0 0 2 15,0 0-5-15,0 0 3 0,0 0-2 0,0 0 1 0,0 0 0 16,0 0 2-16,0 0-1 0,0 0 2 16,0 0 0-16,0 0-3 0,0 0 0 0,0 0 1 15,0 0-2-15,0 0 2 0,0 0-1 0,0 0 2 0,0 0-5 16,0 0 1-16,0 0 1 0,0 0 1 0,0 0 0 15,0 0 0-15,0 0-2 0,0 0 2 0,0 0-1 16,0 0 2-16,0 0-3 0,0 0 2 0,0 0-4 16,0 0 1-16,0 0 2 0,0 0 1 0,0 0-1 15,0 0 1-15,0 0-1 0,0 0 1 0,0 0 0 16,0 0 0-16,0 0-1 0,0 0 0 0,0 0-1 16,0 0 0-16,0 0 2 0,0 0-2 0,0 0 0 15,0 0 0-15,0 0 0 0,0 0-2 0,0 0 3 0,0 0-2 16,0 0-3-16,0 0 4 0,-13 18 4 15,13-18-4-15,0 12-1 0,0-12 0 0,0 16 3 16,0-16 2-16,-3 17-1 0,1-8-13 0,-1-1-8 0,3-8-5 16,-6 21-14-16,0-11-10 0,-1 1-12 0,1-1-20 15,-3 3-7-15,1-2-17 0,-1 0-21 0,-4 0-9 16,3 0-14-16,-2-1-20 0,-2 0-39 0,4-3-174 16,-2 3-415-16,4-3 184 0</inkml:trace>
  <inkml:trace contextRef="#ctx0" brushRef="#br0" timeOffset="-55100.82">11158 6190 2 0,'0'0'157'0,"0"0"-26"0,0 0 1 16,0 0-5-16,0 0-4 0,0 0-8 0,0 0-5 0,0 0-6 16,0 0-5-16,0 0-6 0,0 0-6 15,0 0-9-15,0 0-2 0,0 0-4 0,0 0-4 16,0 0-1-16,0 0-13 0,0 0-1 0,0 0-2 0,0 0-1 15,0 0-2-15,0 0-4 0,0 0-1 16,0 0-2-16,0 0-3 0,0 0-2 0,0 0 0 16,17-29-6-16,-17 29-2 0,7-4-5 0,-7 4 0 0,0 0-1 15,12-11-5-15,-12 11 5 0,11-5-7 0,-11 5 4 16,12-5-7-16,-12 5 5 0,13-4-1 0,-4 0-1 16,-9 4 3-16,16-7-3 0,-8 3-6 0,-8 4 8 15,15-6-2-15,-8 4 4 0,-7 2-6 0,17-4-2 16,-8 3 0-16,-9 1-1 0,13-3 0 0,-13 3-1 15,12-3-5-15,-12 3 3 0,10-1-2 0,-10 1 4 16,0 0-6-16,11-2 2 0,-11 2-4 0,0 0 3 16,0 0 0-16,19 3 0 0,-19-3-5 0,9 3-1 0,-9-3-1 15,0 0 2-15,0 0 0 0,11 4 0 0,-11-4 0 16,6 6-1-16,-6-6-1 0,0 11 1 0,0-11 1 16,0 0 1-16,0 0-3 0,-3 18 2 15,3-18 2-15,-3 12 5 0,3-12-6 0,-6 14 5 0,4-6 0 16,2-8-1-16,-12 14-2 0,11-10 2 0,1-4 1 15,-12 14 1-15,6-10 1 0,6-4-1 0,-8 13 0 16,2-8 0-16,0 1-1 0,6-6-1 0,-13 11 3 16,13-11-3-16,-7 9 1 0,1-4 1 0,6-5-3 15,-9 10 0-15,9-10-1 0,-5 7 2 0,5-7-3 0,-6 6 0 16,6-6 1-16,0 0 1 0,-6 7-2 0,6-7 3 16,0 0-3-16,0 0-2 0,0 0 1 15,-6 7 4-15,6-7-4 0,0 0 2 0,0 0-2 0,0 0 2 16,0 0-3-16,0 0 4 0,0 0-1 0,18 6 1 15,-18-6-4-15,14 0 0 0,-14 0 3 0,0 0-2 16,19 0 0-16,-19 0 0 0,13 0 2 0,-13 0-1 16,20 0-1-16,-20 0 2 0,13 0-4 0,-13 0 1 15,18 0 2-15,-18 0-4 0,14 0 0 0,-14 0 3 16,13 0 0-16,-13 0 2 0,13 1-4 0,-13-1 3 16,14 4-3-16,-14-4 0 0,9 2 0 0,-9-2 0 15,0 0 0-15,10 5 2 0,-10-5-3 0,6 6 2 16,-6-6-2-16,6 7 1 0,-6-7 0 0,0 0 0 15,6 11 2-15,-6-11-1 0,0 11-3 0,0-11 6 16,0 0-2-16,-3 17 1 0,3-17 2 0,-6 14-1 16,6-14 3-16,-7 10 9 0,1-3-2 0,-3 0 1 15,9-7 0-15,-14 7 0 0,8-2 0 0,-3 1 2 16,2-1-2-16,7-5-4 0,-16 6 1 0,8-2 0 0,8-4-1 16,-18 7 2-16,8-4-1 0,1 0-3 15,9-3-1-15,-20 3 2 0,7 1-5 0,7 0-9 16,6-4-11-16,-19 2-10 0,11 3-8 0,8-5-12 0,-13 2-10 15,13-2-13-15,-15 4-8 0,15-4-13 0,-8 1-6 16,8-1-12-16,0 0-14 0,0 0-23 0,0 0-184 16,-16-7-357-16,16 7 159 0</inkml:trace>
  <inkml:trace contextRef="#ctx0" brushRef="#br0" timeOffset="-54133.53">11677 5951 101 0,'-4'-14'158'0,"4"14"-9"0,0 0-3 0,0 0-13 0,0 0-4 16,0 0-9-16,0 0-4 0,0 0-6 0,0 0-5 15,0 0-5-15,-6-8-5 0,6 8-6 0,0 0-7 16,0 0-7-16,0 0-10 0,0 0-5 0,0 0-6 16,0 0-4-16,0 0-6 0,0 0-7 0,0 0-1 15,0 0-6-15,0 0-5 0,0 0 2 0,0 0-5 16,0 0-1-16,30 14-13 0,-24-9 8 0,1 1-3 16,-7-6 1-16,14 13-2 0,-10-6-1 0,7 2 1 15,-4 1-4-15,-1 2-1 0,3 0 4 0,-2 2-2 16,7-3 3-16,-5 3 2 0,1 4-5 0,-4-2-1 15,0-1 5-15,8 5-5 0,-8-5 1 0,1 2-5 16,-1-2 7-16,4 1-4 0,-4 1-3 0,0-1 4 16,-1 0 0-16,1-1 1 0,-5 2 2 0,1-3 1 15,-2 4 4-15,-2-5 7 0,1 1 9 0,-4 1-2 0,5-5 3 16,-1 0-4-16,-4 4-1 0,2-4-1 0,-1 0 2 16,4-10-1-16,-9 14 2 0,6-4-3 0,3-10 4 15,-7 11 1-15,4-3 1 0,3-8 2 0,-6 11-4 16,6-11 0-16,-8 7 0 0,8-7-3 0,-6 6-2 15,6-6-3-15,-9 7 0 0,9-7-1 0,0 0-3 16,-4 8-4-16,4-8 1 0,0 0 0 0,0 0-1 16,-9 9-5-16,9-9 1 0,0 0 0 0,0 0-1 15,0 0 1-15,-9 5-4 0,9-5-2 0,0 0-1 16,0 0 3-16,-6 10-4 0,6-10-2 0,0 0 6 16,0 0-3-16,-11 7 4 0,11-7-5 0,0 0 2 15,-4 3-1-15,4-3 1 0,0 0 1 0,0 0 2 0,0 0 1 16,-12 7-3-16,12-7 1 0,0 0 0 15,0 0 0-15,0 0 2 0,0 0-7 0,0 0 5 0,0 0-4 16,0 0 5-16,0 0-5 0,-4 8 1 0,4-8 3 16,0 0 0-16,0 0-1 0,0 0 1 0,0 0-5 15,0 0-1-15,0 0 4 0,0 0 3 0,0 0 3 16,0 0 1-16,0 0 5 0,0 0 3 0,0 0 0 16,0 0 2-16,0 0 0 0,0 0 4 0,0 0 3 15,0 0-2-15,0 0 0 0,0 0 3 0,0 0-1 16,0 0-4-16,0 0-2 0,0 0-4 0,0 0 0 15,0 0 4-15,0 0-4 0,0 0-2 0,0 0-5 16,0 0 7-16,0 0-13 0,0 0 7 0,0 0-4 16,0 0 0-16,0 0 4 0,0 0-6 0,0 0-1 0,0 0-4 15,0 0 3-15,0 0 1 0,0 0 2 16,0 0-4-16,0 0 0 0,0 0 0 0,0 0 1 0,0 0-7 16,0 0-8-16,0 0-11 0,0 0-10 0,0 0-16 15,0 0-22-15,0 0-24 0,0 0-31 0,0 0-34 16,0 0-30-16,0 0-43 0,0 0-277 0,0 0-550 15,-23-3 244-15</inkml:trace>
  <inkml:trace contextRef="#ctx0" brushRef="#br0" timeOffset="-35084.8">12440 6197 63 0,'11'1'95'0,"-11"-1"-12"0,0 0-1 16,0 0-7-16,14 1 2 0,-4 5-3 0,-10-6-8 16,12 1-5-16,-12-1-5 0,17 3 1 0,-5 1-3 15,3-4-5-15,-4 1 3 0,6 2-5 0,-4-1 5 16,7-2-4-16,-2 2-1 0,1-2-13 0,0 2 6 16,1-1-5-16,7-1 1 0,-7 3-10 0,0-2-1 15,1-1 6-15,-2 2-1 0,1 0-5 0,-1-2-9 16,-1 0-1-16,0 0 11 0,0 0-14 0,-2 2 4 15,2-2-5-15,-5 0-6 0,4 0-17 0,-5 0 8 0,-12 0-10 16,19-4-10-16,-7 4-3 0,-12 0-8 16,18-6-20-16,-11 5-14 0,-7 1-31 0,9-6-98 15,2 3-213-15,-11 3 96 0</inkml:trace>
  <inkml:trace contextRef="#ctx0" brushRef="#br0" timeOffset="-34694.61">12921 6011 143 0,'0'0'199'0,"-10"-8"-17"0,10 8-15 0,0 0-17 0,0 0-14 16,0 0-15-16,0 0-7 0,0 0-12 16,0 0-3-16,0 0-6 0,0 0 3 0,0 0-3 15,-8 26 3-15,5-19-4 0,3-7-7 0,-9 17-1 0,6-8 1 16,-1 2-8-16,-3 0-2 0,4 3 1 0,-6 3-9 16,1-4-10-16,2-1-2 0,2 5-3 15,-7-3-6-15,5 0-1 0,-3 0-7 0,5 0-2 0,-2 0-8 16,0-1 3-16,-2-1-4 0,6-3-4 0,-4 0-3 15,0 0 1-15,1 1-2 0,5-10-5 0,-9 18 1 16,3-12-12-16,6-6-15 0,-4 12-13 0,1-5-15 16,3-7-13-16,-2 11-14 0,2-11-14 0,0 0-21 15,-3 12-22-15,3-12-29 0,0 0-62 0,0 0-134 16,12 4-377-16,-12-4 167 0</inkml:trace>
  <inkml:trace contextRef="#ctx0" brushRef="#br0" timeOffset="-32877.47">13281 5934 73 0,'0'0'114'0,"0"0"5"0,0 0-12 0,0 0-8 0,0 0 1 16,0 0-9-16,0 0-3 0,0 0-13 0,-15 0 8 15,15 0-12-15,0 0-3 0,0 0-2 0,0 0-5 0,0 0 3 16,0 0-11-16,0 0 8 0,0 0-2 16,0 0-6-16,0 0 3 0,0 0-7 0,0 0-9 15,0 0 2-15,0 0-5 0,0 0-3 0,0 0-1 16,0 0-8-16,0 0-2 0,0 0-4 0,0 0 1 15,0 0-2-15,0 0-5 0,0 0-2 0,0 0 6 0,0 0-8 16,0 0 2-16,0 0 0 0,0 0-3 0,0 0-4 16,0 0 4-16,0 0 0 0,0 0 0 0,0 0-2 15,0 0-4-15,0 0 4 0,0 0-5 0,0 0 2 16,0 0-2-16,0 0 3 0,0 0-2 0,0 0-1 16,0 0-1-16,0 0 0 0,0 0 2 0,0 0-1 15,0 0 1-15,0 0-3 0,0 0-3 0,0 0 8 16,0 0-2-16,0 0-5 0,0 0 2 0,0 0 2 15,0 0-1-15,0 0 6 0,0 0-16 0,0 0 11 16,0 0 1-16,0 0-1 0,0 0 5 0,0 0-3 16,0 0-2-16,0 0 4 0,0 0 8 0,0 0-5 0,0 0 1 15,0 0 1-15,0 0 4 0,0 0-7 0,0 0 2 16,0 0-2-16,0 0 0 0,0 0 0 0,0 0 0 16,0 0-4-16,0 0 5 0,0 0 0 0,0 0-1 15,0 0 1-15,0 0-1 0,0 0 0 0,0 0-1 16,0 0 2-16,0 0-6 0,0 0 4 0,0 0-2 15,0 0-1-15,0 0-2 0,0 0 1 0,0 0 2 16,0 0-1-16,0 0 4 0,0 0 0 16,0 0 1-16,0 0 1 0,0 0 4 0,0 0 3 0,0 0 3 15,0 0-3-15,0 0-2 0,0 0 3 0,0 0 1 16,0 0 1-16,0 0-3 0,0 0 5 0,0 0-4 16,0 0 6-16,0 0-3 0,0 0 4 0,0 0 1 15,0 0-2-15,0 0-6 0,0 0 3 0,0 0-1 16,0 0-4-16,0 0 2 0,-3-11-1 0,3 11-1 15,0 0-2-15,0 0-2 0,0 0 0 0,0 0-1 0,0 0-4 16,0 0 3-16,0 0-1 0,10-17-7 0,-10 17 6 16,0 0-5-16,8-7 3 0,-8 7-4 0,7-7 5 15,-7 7-6-15,12-6 3 0,-12 6-3 0,12-5 1 16,-12 5 1-16,10 0-1 0,-10 0-2 0,14-5 1 16,-14 5-1-16,15-6 2 0,-15 6-2 0,13 0-3 15,-13 0 0-15,11-6 2 0,-11 6-3 0,0 0 4 16,18 3 0-16,-18-3 1 0,8-4-8 0,-8 4 5 15,0 0 2-15,0 0-2 0,20 1 2 0,-20-1-2 0,10 3 1 16,-10-3-2-16,0 0 0 0,14 4 2 16,-14-4-1-16,0 0 0 0,9 3 1 0,-9-3-3 15,0 0 2-15,10 2 0 0,-10-2-2 0,0 0-1 16,5 10-1-16,-5-10 1 0,0 0-1 0,0 0 2 0,-2 15 5 16,2-15-1-16,0 0-5 0,-10 17 6 0,7-10-2 15,-3 2 1-15,3 0 1 0,-5-1 3 0,2 1-4 16,-1 2 5-16,-2-3-1 0,1-1 4 0,0 1 0 15,2 1 0-15,-2-1 0 0,1-1-2 0,-4 3 2 16,4-3 1-16,-1 0-2 0,-2-1 1 0,4 2 0 16,-5-1 3-16,4 1-2 0,-3-1-1 0,1 1-1 15,1-3 0-15,-2 2-3 0,2-1 3 0,1-1-2 16,-1 1 0-16,-1-2 3 0,9-4-4 0,-10 7 0 16,4-1 1-16,6-6 2 0,0 0-3 0,-12 7-1 15,12-7 3-15,0 0-2 0,-7 4 2 0,7-4 0 0,0 0-1 16,0 0-1-16,0 0 3 0,-6 8-1 0,6-8-1 15,0 0-4-15,0 0-2 0,0 0-7 16,0 0 2-16,0 0-8 0,0 0-7 0,28-15-6 0,-18 12 1 16,4-1-4-16,-2 1-2 0,-2-1-1 0,4-1-1 15,2 3 4-15,-7-3 8 0,6 4-1 0,-5-3 0 16,-10 4 6-16,23-7-2 0,-11 4-1 0,-2 1 5 16,3-4 1-16,-4 5 1 0,-9 1 1 0,15-2-1 15,-15 2 4-15,12 0 3 0,-12 0-4 0,0 0 1 16,15-4 0-16,-15 4 3 0,0 0 0 0,0 0-1 15,14 6 3-15,-14-6-3 0,0 0 3 0,7 7 2 16,-7-7-1-16,5 8 2 0,-5-8-3 0,6 9 0 16,-6-9 5-16,5 11 4 0,1-4 0 0,-6-7 4 0,8 12 3 15,-4-6-2-15,1 1 3 0,4-1 3 0,-9-6 0 16,15 9 1-16,-6-5 1 0,1 5-3 0,4-7 0 16,-1 3-6-16,2-3 4 0,1 1 1 0,2-1-2 15,0 0-2-15,1-1-1 0,1-1-2 0,-4-1 2 16,4 1 2-16,-1-5-2 0,0 3-5 0,2 0 1 15,-3-1 2-15,2 0-1 0,-1-2 1 0,-4-1-1 16,3 1-3-16,-5 0 1 0,2 1 4 0,-3-2-3 16,0-4-1-16,-3 5 3 0,0-2-6 0,1 4 2 15,-1-2 1-15,-3-1-2 0,2-4 4 0,-2 6-5 16,-6 4 6-16,10-11-3 0,-7 5 1 0,-3 6 3 16,8-11 2-16,-8 11 5 0,4-11 2 0,-4 11 0 15,1-9-3-15,-1 9-1 0,0 0 4 0,0 0-6 16,-3-21 4-16,3 21-5 0,-5-8 0 0,5 8 1 15,-12-8 3-15,3 3 1 0,-5-1 1 0,-2 1 3 0,2 1 0 16,-1 1-1-16,-2-4 2 0,0 7 1 0,1-3-3 16,-4 2-1-16,5-1 1 0,-4 1-5 0,0-2 1 15,2 3-3-15,1-1 3 0,-1 2-3 0,3-1-5 16,-3 0 3-16,2 0-2 0,2 3-3 0,1-2 3 16,12-1-4-16,-21 3-8 0,8-3-17 0,13 0-12 15,-14 6-16-15,14-6-8 0,-13 4-18 0,13-4-10 16,-11 5-16-16,11-5-20 0,0 0-15 0,0 0-38 15,0 0-182-15,0 0-387 0,0 0 170 0</inkml:trace>
  <inkml:trace contextRef="#ctx0" brushRef="#br0" timeOffset="-31876.65">14261 5579 81 0,'0'0'176'0,"0"0"-18"15,0 0-10-15,0 0-17 0,0 0-7 0,0 0-11 16,0 0-7-16,0 0-12 0,0 0-9 0,0 0-5 16,0 0-9-16,0 0-5 0,0 0-2 0,0 0-10 15,0 0-3-15,0 0-1 0,0 0-2 0,40 16-3 16,-25-12 1-16,-3 2-4 0,0-1 0 0,1-1-2 16,0 3-5-16,2-1-3 0,-1-3-1 0,-5 4 0 15,3-4-1-15,-2 2-3 0,4 2-5 0,-7-1 1 16,0-4-2-16,1 7-9 0,-8-9 5 0,10 7-1 15,-5-4-1-15,-5-3-4 0,6 10 5 0,-6-10-2 0,4 6 2 16,-4-6-11-16,0 0 14 0,2 11 7 0,-2-11 7 16,0 0 6-16,-9 12-1 0,9-12 1 15,-12 7-2-15,12-7-8 0,-9 6-2 0,9-6 4 0,-14 9-5 16,6-4-1-16,8-5-2 0,-11 7-1 0,1-3-3 16,10-4 1-16,-17 6-5 0,7-2-1 0,1 2-1 15,9-6-1-15,-12 7-4 0,12-7 0 0,-12 8-3 16,6-5 3-16,-1 2-4 0,7-5-1 0,0 0 3 15,-9 7 0-15,9-7-3 0,0 0-1 0,0 0 1 16,0 0 3-16,-8 11-4 0,8-11 1 0,0 9-2 16,0-9 5-16,0 0-2 0,8 14 3 0,-8-14-4 15,13 3 4-15,-4 2-3 0,-2-3-2 0,-7-2 3 0,20 7-1 16,-10-4-2-16,-1 2 1 0,3-3-3 16,-12-2 1-16,18 4 2 0,-9-1-1 0,-2 1 1 15,-7-4 0-15,15 1 2 0,-15-1 0 0,14 4-2 0,-14-4 0 16,0 0-2-16,12 2 4 0,-12-2-3 0,0 0 0 15,0 0-1-15,0 0-1 0,12 4 0 16,-12-4 3-16,0 0-3 0,0 0 1 0,0 0 0 0,0 0 4 16,0 0 0-16,0 0 5 0,0 0-1 0,-18 21 2 15,12-15-2-15,6-6-1 0,-9 6 1 0,9-6 3 16,-15 11-4-16,9-7 0 0,6-4 0 0,-10 14-5 16,7-10 0-16,3-4 5 0,-11 10-3 0,8-2-1 15,3-8-1-15,-6 11 0 0,6-11 2 0,-6 14-2 16,5-7 0-16,1-7-1 0,1 16 1 0,-1-16 0 15,2 18-1-15,1-11-1 0,-3-7 2 0,7 17-3 16,-5-7-3-16,-1-1 6 0,4-1 0 0,1 7-2 16,-3-5-2-16,1 1 3 0,0 2-2 0,-1 2 0 15,2-2 1-15,-4 1 1 0,-2-3-11 0,2 0-8 16,-1 4-10-16,-1-1-1 0,-4-1-13 0,2 0-8 16,-5 2-16-16,-1-2-22 0,-2 1-17 0,-5-3-21 0,2 0-32 15,-1-2-74-15,0-1-133 0,5 1-393 0,3-4 174 16</inkml:trace>
  <inkml:trace contextRef="#ctx0" brushRef="#br0" timeOffset="-14484.33">14698 5863 155 0,'0'0'159'0,"0"0"-18"0,0 0-11 16,0 0-10-16,0 0-13 0,0 0-9 0,0 0-5 15,0 0-9-15,0 0 1 0,0 0-4 0,0 0 0 16,0 0-2-16,0 0 3 0,0 0-3 0,0 0 1 16,0 0 1-16,0 0 1 0,0 0-1 0,29 12-3 15,-29-12-5-15,15 1-8 0,-15-1 0 16,17-1-7-16,-8 2 0 0,-9-1-8 0,20 3-2 0,-8-3-3 15,5 2-5-15,-1-2-3 0,2 0-5 0,-3 0-3 16,4 0 1-16,-1 0-7 0,-3 5 2 0,2-5-3 16,-1 1-1-16,0-1-4 0,-2 0-3 0,-1 1 0 15,4-1-3-15,-17 0-2 0,21 0 4 0,-12 4-4 16,1-4 0-16,-10 0-1 0,21 0-1 0,-11 0 0 16,-10 0-2-16,14 3-1 0,-14-3-3 0,10 3-8 0,-10-3-10 15,11 1-8-15,-11-1-17 0,0 0-10 16,9 3-16-16,-9-3 2 0,0 0-7 0,0 0-10 15,0 0-15-15,0 0-2 0,0 0-11 0,0 0-30 0,-23 15-43 16,23-15-109-16,-21 1-318 0,8-1 140 16</inkml:trace>
  <inkml:trace contextRef="#ctx0" brushRef="#br0" timeOffset="-14183.54">14762 6022 135 0,'0'0'183'0,"0"0"-6"0,0 0-15 15,0 0-9-15,0 0-3 0,0 0-5 0,18 15-7 16,-18-15-4-16,13 0-8 0,-13 0-11 0,19 5-5 0,-7-5-8 16,3 5-6-16,0-5-10 0,2 2-9 0,-7 2-7 15,-10-4-4-15,22 0-8 0,-13 0-4 16,-9 0-4-16,20 0-5 0,-11 2-5 0,-9-2-4 0,16 1-4 15,-16-1-5-15,13 0 0 0,-13 0-6 16,11 3-7-16,-11-3-2 0,0 0-12 0,0 0-3 0,19-3-8 16,-19 3-6-16,17 3-11 0,-10-2-13 0,-7-1-15 15,17 0-10-15,-17 0-17 0,19 0-19 0,-7-4-16 16,-12 4-36-16,19-3-173 0,-10-3-355 16,3 1 157-16</inkml:trace>
  <inkml:trace contextRef="#ctx0" brushRef="#br0" timeOffset="-116888.88">10232 4934 114 0,'0'0'151'0,"0"0"-3"15,0 0-15-15,0 0-18 0,0 0-11 0,0 0-5 0,0 0-15 16,0 0-8-16,0 0-4 0,0 0-4 0,0 0-3 16,0 0 1-16,0 0-7 0,-19 22-6 0,14-15 1 15,5-7-6-15,-14 11 0 0,9-1-6 0,-1-2 1 16,-3-1-11-16,5 3-1 0,-5 1 3 0,1-2-8 16,2 2 3-16,-3 0-5 0,5 2-1 0,-2-1 2 15,0-6-9-15,3 4 2 0,3-10 2 0,-5 18 0 16,5-8-1-16,0-10-4 0,-2 15 3 0,2-15-1 15,0 13-1-15,0-13-4 0,2 12-2 0,-2-12-1 0,8 10 3 16,1-4-2-16,-3-1 5 0,-6-5-6 0,13 7-5 16,-2-1 7-16,-2-4-3 0,4-1 1 0,1 3-1 15,2 1-8-15,2-4 9 0,-2 0-6 0,1 3 0 16,-1-4 2-16,-3 0 1 0,1 0-2 0,-14 0-4 16,22 0-5-16,-10 0-9 0,-12 0-8 0,17 2-12 15,-7-4-13-15,-10 2-17 0,13 0-17 0,-13 0-23 16,12-5-57-16,-12 5-113 0,8-6-296 0,-8 6 132 15</inkml:trace>
  <inkml:trace contextRef="#ctx0" brushRef="#br0" timeOffset="-116568.37">10478 5040 5 0,'0'0'196'16,"0"0"-15"-16,0 0-26 0,0 0-16 0,0 0-13 16,0 0-2-16,0 0-6 0,0 0-2 0,0 0-1 15,-26 18-18-15,20-7-2 0,-5 2 0 0,-1-3-10 16,5 5-3-16,-5-4-8 0,1 4-3 0,2-2-7 16,-1 1-6-16,1 2-2 0,-1-2-7 0,4 0-4 15,-5 0-3-15,2 0-3 0,2-3-5 0,-2 2-2 16,3-1-1-16,-2-4-7 0,2 1-2 0,0 0 1 15,-1-1-3-15,1 1-4 0,3 0 2 0,0-2-5 16,3-7-4-16,-10 15-15 0,7-10-15 0,3-5-8 16,-8 15-14-16,2-10-17 0,6-5-21 0,-6 9-10 15,6-9-11-15,0 0-21 0,0 0-42 0,0 0-127 16,0 0-315-16,17 7 139 0</inkml:trace>
  <inkml:trace contextRef="#ctx0" brushRef="#br0" timeOffset="-116197.96">10718 5212 10 0,'0'0'173'0,"0"0"-11"16,0 0-8-16,0 10-13 0,0-10-10 0,0 0-13 15,-7 21-5-15,7-21-16 0,-6 14-8 0,3-4-2 16,3-10-9-16,-4 18-3 0,4-11-8 0,0-7-7 15,-3 17-2-15,0-10-5 0,3-7-2 0,6 14 2 16,-6-14-3-16,4 11-5 0,-4-11 7 0,9 6 3 16,-2-2-3-16,-7-4-1 0,23 1-6 0,-10-2-5 0,7-1-1 15,-2-3-3-15,1-3-6 0,0 2-2 0,-1-1-7 16,5-5 3-16,-1 0-4 0,-9 1 1 0,7-7-4 16,-8 5-2-16,1-1-1 0,1-8-1 0,-2 7 1 15,-5-7-4-15,-1 4 1 0,-3 4-2 0,-3-3-2 16,-3 2 1-16,-3 1-1 0,-1-1 0 0,-5 2-3 15,-2 4-2-15,1-2-2 0,-1 4 1 0,-5 2 1 16,-6-1-2-16,5 6-5 0,-5 4-10 0,-2-3-11 16,-1 5-9-16,2 0-19 0,-1 2-11 0,-1 3-14 15,1 2-27-15,5 1-28 0,0 0-200 0,2-1-362 16,4 2 161-16</inkml:trace>
  <inkml:trace contextRef="#ctx0" brushRef="#br0" timeOffset="-13619.65">15495 5703 148 0,'0'0'195'0,"0"0"-21"0,0 0-19 0,0 0-15 15,0 0-18-15,0 0-10 0,0 0-11 0,0 0-4 16,0 0 1-16,0 0-6 0,0 0-3 0,-20 32 3 16,12-19 0-16,-4-1 0 0,-1 8-5 0,-1 1-3 15,4 0-5-15,-4 1-3 0,0 1-5 0,0-2-4 16,1 4-3-16,-1-2 0 0,1 1-3 0,-1-1-5 16,1 1-8-16,3 0-3 0,-1-2-5 0,-1-2-1 15,6-3-5-15,-6 4-5 0,5-3-2 0,-1-1 0 16,4-2-6-16,1-2 3 0,-2 1-4 0,-1-5 1 15,5 2-4-15,-4-3 2 0,5-8-5 0,-1 18-1 0,1-18 0 16,1 17-2-16,-1-17 1 0,3 12-3 16,-3-12 1-16,6 13 1 0,-3-10-1 0,-3-3-1 15,14 10 1-15,-7-6 0 0,7 0-4 0,2-1 6 0,-1-1-9 16,0-2 6-16,3 0-2 0,-3 0-1 0,4-1-3 16,-1-3 2-16,-5 0-7 0,2-2 4 15,0 1-4-15,-1-1 1 0,1 0 1 0,-5 1 1 0,1-1-4 16,-1-2 1-16,-4-2-1 0,4 3 5 0,-4 0-1 15,0-4 1-15,-3 4-4 0,-3 7 1 0,6-17-1 16,-4 10 1-16,-2 7 2 0,6-18-2 0,-5 10 4 16,-1 8-1-16,0-18-1 0,0 18-4 0,-3-13 0 15,3 13 2-15,-1-13 1 0,1 13-2 0,-5-13 2 16,5 13-4-16,-7-7 0 0,7 7-7 0,-11-5-6 0,11 5-9 16,-13-4-5-16,13 4-10 0,-15 0-12 15,15 0-3-15,-15 0-7 0,15 0-10 0,-22 4-14 16,14-3-13-16,8-1-9 0,-16 6-7 0,8-2-12 15,8-4-27-15,0 0-34 0,-13 4-116 0,13-4-329 16,0 0 146-16</inkml:trace>
  <inkml:trace contextRef="#ctx0" brushRef="#br0" timeOffset="-13215.36">15740 6053 43 0,'0'0'196'0,"0"0"-18"0,0 0-18 16,0 0-14-16,0 0-8 0,0 0-6 0,0 0-16 15,0 0-2-15,0 0-6 0,0 0-8 0,-27 20-11 16,23-13-2-16,1 3-8 16,3-10-6-16,-9 19-3 0,6-9-10 0,0 3 0 0,1-4-6 0,2-9 4 15,-1 16-2-15,1-16-3 0,0 20-2 0,1-14 4 16,4 3 2-16,-5-9-3 0,12 14-3 0,-5-10-3 0,4 3-3 15,1-3-3-15,1-2-2 0,3 2-4 0,1-4-8 16,1 1 0-16,1-2-4 0,-3-3 0 16,2-3-3-16,2 0-1 0,-4-3-2 0,2 1-3 0,-3-3-1 15,1 0 0-15,-1-4-1 0,-1-2-2 0,-2 1-1 16,-3-3 2-16,-2 3-8 0,-3-1 5 0,2 0 4 16,-4 4 3-16,-2-7 0 0,0 7 1 0,-2 0 0 15,-1 0 1-15,0 0 2 0,-4 3-3 0,0-2-5 16,-2 6-1-16,-2-1-7 0,4 2 1 0,-8-1 2 15,6 3-2-15,-3 1-14 0,12 3-16 0,-24 2-20 16,9 2-19-16,0 0-27 0,0 7-31 0,-3-1-24 16,7 1-59-16,-4-1-193 0,1 2-431 0,5-1 191 15</inkml:trace>
  <inkml:trace contextRef="#ctx0" brushRef="#br0" timeOffset="-9836.5">-121 8770 118 0,'0'0'153'0,"0"0"-13"15,0 0-8-15,0 0-9 0,0 0-3 0,0 0-8 0,0 0-7 16,0 0-5-16,0 0-4 0,0 0-5 0,0 0-8 16,0 0-7-16,0 0-2 0,0 0-5 0,0 0-6 15,0 0-9-15,0 0-1 0,0 0-7 0,0 0-3 16,0 0-2-16,0 0-7 0,0 0-1 0,0 0-5 15,0 0 0-15,0 0-1 0,0 0-4 0,0 0-2 16,0 0-2-16,0 0-3 0,0 0-5 0,0 0 2 16,0 0 0-16,39-13-3 0,-32 11-2 0,-7 2 6 15,20 0-9-15,-8-2 4 0,-12 2-2 0,16-5-1 0,-5 3 1 16,-3-4-3-16,-8 6 3 0,20-4-3 0,-11-1-2 16,1 0 1-16,-2 0 2 0,1-3-4 0,-9 8 1 15,16-9 2-15,-8 3-5 0,-1-1 5 0,-7 7-2 16,12-9-2-16,-9 2 0 0,-3 7 3 0,9-12-4 15,-9 12 2-15,4-12-1 0,-4 12 0 0,3-9 2 16,-3 9 1-16,0 0-5 0,-3-15 3 0,3 15 0 16,0 0-1-16,-4-13 0 0,4 13 3 0,-12-7-3 15,12 7-1-15,-12-5-1 0,12 5 2 0,-13-2 2 16,4-2 2-16,9 4 2 0,-18-2 0 0,18 2 4 16,-21-1 3-16,10 1-1 0,11 0 3 0,-22 1-2 15,9 1 2-15,2 2 4 0,-4-3-4 0,6 1-1 0,-3 2 3 16,2 1-1-16,-1 0 1 0,0-1 0 0,-1 2 3 15,0 2-3-15,1-1 0 0,1 0-4 0,1 0 0 16,-2 4-3-16,1-3-1 0,1 1 0 0,5 0-1 16,-5-2 2-16,4 4-4 0,1-5 2 0,-2 3-1 15,3 1-1-15,-2 0 1 0,4-1-3 0,1-9 5 16,-5 18-4-16,5-18 1 0,5 20-3 0,-2-11 4 16,3-1 0-16,-2-1 1 0,4 0-1 0,1 4 1 15,3-5-1-15,1 1 0 0,0 0-2 0,2 0 1 16,-1-2-2-16,4 0-1 0,-4 1 4 0,3-2-4 15,-1-1 3-15,2 2-2 0,-4-3-10 0,-1 3-16 16,2-4-16-16,-5 1-17 0,2-2-18 0,-12 0-11 0,17 3-24 16,-10 1-26-16,-7-4-41 0,0 0-169 0,21-9-372 15,-12 8 165-15</inkml:trace>
  <inkml:trace contextRef="#ctx0" brushRef="#br0" timeOffset="-9475.51">162 8841 69 0,'0'0'227'0,"0"0"-11"0,9-5-19 16,-9 5-16-16,12-2-10 0,-12 2-8 0,14-4-11 0,-14 4-6 15,19-2-7-15,-10 0-12 0,-9 2-7 0,24-2-10 16,-14 1-5-16,2-2-10 0,2 3-9 0,-14 0-6 15,24 3-4-15,-14-6-6 0,2 2-7 0,-12 1-6 16,21-2-3-16,-11 1-9 0,-10 1 0 0,15 1-7 16,-15-1-1-16,15 0-6 0,-15 0-3 0,17 0-3 15,-17 0-1-15,0 0-5 0,14 2-1 0,-14-2 4 16,0 0-8-16,14 1 0 0,-14-1 0 0,0 0-3 16,12 3-2-16,-12-3 1 0,0 0-3 0,13 3-2 15,-13-3-6-15,12 4-7 0,-12-4-11 0,9 0-12 0,-9 0-9 16,0 0-13-16,14 5-8 0,-14-5-14 15,0 0-14-15,0 0-14 0,11 0-14 0,-11 0-16 0,0 0-8 16,0 0-23-16,0 0-37 0,0 0-113 16,0 0-341-16,0 0 151 0</inkml:trace>
  <inkml:trace contextRef="#ctx0" brushRef="#br0" timeOffset="-9220.55">264 8969 6 0,'15'1'185'16,"3"-1"-13"-16,1 1-6 0,-2 1-13 0,9-1-11 15,0-1-10-15,-1 2-10 0,-7-2-9 0,-2 0-11 16,5 4-8-16,5-4-11 0,-7 1-8 0,-1 2-11 0,-2-1-4 15,-2-1-5-15,-2 1-6 0,0 0-18 0,-3 1-18 16,-9-3-28-16,13 3-22 0,-7 2-38 16,-6-5-39-16,0 0-149 0,12 7-285 0,-12-7 127 0</inkml:trace>
  <inkml:trace contextRef="#ctx0" brushRef="#br0" timeOffset="-6670.65">953 8830 60 0,'13'-4'193'0,"-13"4"-18"0,0 0-7 16,0 0-22-16,0 0-15 0,0 0-16 0,0 0-8 15,0 0-15-15,0 0-2 0,0 0-15 0,0 0-4 0,0 0-1 16,0 0-2-16,-1 17-1 0,1-17-2 16,0 0-4-16,0 0-4 0,-9 23 0 0,7-15-5 15,2-8-5-15,-4 19-3 0,4-9-5 0,0-10-1 0,-5 18-3 16,5-5-2-16,0-2-4 0,0-11-3 16,0 24 0-16,0-15-1 0,0 2-4 0,0-11-4 15,2 16 0-15,-2-16 0 0,1 15 2 0,1-7-4 0,-2-8 0 16,3 15-6-16,-3-15 0 0,3 10 3 0,-3-10 2 15,4 7-3-15,-4-7 3 0,0 0-3 0,0 0-3 16,0 0 1-16,0 0 0 0,0 0-1 0,0 0 1 16,0 0-1-16,20-20-2 0,-17 13 1 0,3-4 0 15,0 2-3-15,-2-6-2 0,4 3-2 0,-1-3-4 16,-1 4 2-16,1-4-3 0,1-1 3 0,-2 3-1 16,6 0-1-16,-5 0 1 0,1 1 0 0,2 0-2 0,-2 0 2 15,-1 5 2-15,2-4-2 0,-3 3 1 0,1 0 0 16,2 4-1-16,-9 4 2 0,14-11 1 15,-7 8 0-15,-7 3-3 0,12-8 1 0,-12 8-1 0,14-2 0 16,-14 2 0-16,0 0-1 0,15 1 0 0,-15-1 1 16,0 0 1-16,12 6 0 0,-12-6-3 0,7 11 2 15,-4-8 4-15,-3-3 1 0,6 15 1 0,-2-8 5 16,-4-7-3-16,3 16 2 0,0-9-1 0,-3-7-1 16,3 16 2-16,0-7-1 0,-3-9 1 0,2 15-1 0,-2-5 0 15,0-10 0-15,0 15 1 0,0-15-1 0,1 11 3 16,-1-11-4-16,0 11-3 0,0-11 5 15,0 0-1-15,2 15-2 0,-2-15 2 0,0 0 0 0,0 0 2 16,0 10 1-16,0-10-3 0,0 0 1 0,0 0-2 16,0 0 0-16,22-5-2 0,-22 5-4 0,20-13-2 15,-10 6-2-15,3 1-7 0,-2 1-2 0,-1-8-2 16,4 2 3-16,2 1-4 0,-2 0 1 16,-1-2 2-16,0 2 0 0,-4 1 3 0,2-2 5 0,-4 4 0 15,-1 1 9-15,2-1 3 0,-8 7 3 0,9-11 2 16,-5 6 1-16,-4 5 1 0,8-6-3 0,-8 6-2 15,0 0-4-15,0 0 0 0,7-7-1 0,-7 7-1 16,0 0 1-16,0 0-1 0,0 0-1 0,0 0-1 16,0 0 0-16,10 21 2 0,-10-11-1 0,0-10-2 15,3 17 5-15,0-6-3 0,-1-3 3 0,2 2 1 0,-2 0-3 16,1 1 0-16,3 0 2 0,0 1 1 16,-2-4-1-16,-1 3 2 0,3-3-2 0,2-1-1 0,-2 1 2 15,0-1-2-15,1-3 1 0,0 1 0 0,2 1 1 16,-9-6-1-16,15 7 0 0,-6-7-9 0,-9 0-1 15,18 0-6-15,-18 0-1 0,20-5-12 0,-11-1-5 16,1-1 4-16,-3 3 3 0,2-3-5 0,2-5 5 16,-4 2-4-16,2-1 4 0,-3 3 2 0,2 1 2 15,-2-4 2-15,-2 5 6 0,-4 6 5 0,9-12 9 16,-9 12 2-16,6-11 4 0,-6 11 0 0,6-8 2 16,-6 8-5-16,4-7-3 0,-4 7 0 0,0 0-2 15,0 0 2-15,0 0-2 0,0 0-2 0,0 0-1 0,0 0 3 16,11 17-2-16,-11-17 4 0,3 13-2 15,-3-13 0-15,7 14-2 0,-5-4 0 0,4-2 4 0,1 5-1 16,1-5 4-16,-1 0 2 0,2-2-4 0,2 7 0 16,2-4 2-16,5 0-2 0,-5-2 1 0,5 1 0 15,-1-2-3-15,-4-3-1 0,3 1 4 0,4-4 2 16,-5 3-1-16,0-5-1 0,3-1-1 0,-4 3-2 16,0-4-2-16,-2 0-2 0,-5-3-7 0,2 3-4 15,-3-4 2-15,0-4-3 0,-1 4-1 0,-2-6-2 0,0 7 2 16,-3 7 1-16,0-24 3 0,-3 13-2 15,-2 4 7-15,-1-6-1 0,2 2 3 0,-5 0 3 16,0 5 5-16,-2-2 5 0,4 1 0 0,-4 1 4 0,2 1 0 16,9 5-1-16,-22-6-2 0,13 2 0 0,9 4 1 15,-18-2-5-15,18 2 0 0,-18 2-2 0,18-2 1 16,-18 8 1-16,11-5-4 0,0 3 1 0,7-6-1 16,-12 15 0-16,6-7 2 0,0 0-2 0,3 3 0 15,3-11 6-15,-6 18-6 0,6-8 3 0,0-10-2 16,1 19 0-16,1-11 1 0,4 1-1 0,-6-9 2 15,12 14-1-15,-3-4-1 0,4-2 2 0,-1-3-7 16,1 0-4-16,5 0-11 0,-9-4-9 0,11 4 0 16,-3-9-10-16,-2 4-5 0,3-1-2 0,-3 0 6 15,0-4-3-15,-3 1 1 0,0-3-1 0,-2-2 4 16,-1 3-5-16,0-3 7 0,-4 2 5 0,2-2 5 16,-4 1 6-16,-3 8 12 0,11-16 9 0,-8 8 10 15,-3 8 5-15,6-16 2 0,-6 16 5 0,3-10 1 0,-3 10 2 16,1-10-6-16,-1 10 2 0,0 0-3 0,3-10-3 15,-3 10-4-15,0 0-3 0,0 0 0 0,0 0-3 16,0 0-2-16,0 0 4 0,0 0-1 0,0 0-7 16,16 23 4-16,-16-23-2 0,6 12 8 0,0-6-8 15,-3 1 4-15,3 3-4 0,2-5 3 0,-2 4 2 16,1-3-2-16,1 1-2 0,-1-4 1 0,4 2 0 16,1 0 2-16,-4 0-4 0,4-1 2 0,0-4-2 15,3 1 1-15,-3-1-2 0,-12 0 4 0,21-4-4 16,-9 3 2-16,1-2-1 0,-4-4 1 0,2 2-2 15,-2 0 1-15,-2-2-1 0,1-2 0 0,-2 1 0 0,1 0-3 16,1-2 0-16,-2 0 1 0,-2 3 1 0,2-3 2 16,0 2-3-16,-6 8 2 0,3-13-1 0,-3 13 4 15,6-8 7-15,-6 8-3 0,6-10-4 0,-6 10-1 16,0 0-2-16,6-7-3 0,-6 7 3 0,0 0-2 16,0 0 2-16,0 0-3 0,0 0 1 0,21 11-3 15,-21-11 5-15,12 7 3 0,-5 0 2 0,1 3 2 16,3-1 5-16,1 2 2 0,3 1 0 0,0-1-3 15,3-1 3-15,1 4-3 0,2 1 3 0,0-2-1 16,3-2-2-16,-3 2-5 0,0-3 1 0,0 1 2 0,-3-1-1 16,-2-3-4-16,0-1 1 0,1 2-5 0,-4-4-9 15,4 2-19-15,-8-2-18 0,-2-1-14 0,4 2-12 16,-11-5-20-16,13 1-17 0,-13-1-37 0,0 0-48 16,16-6-135-16,-13-3-353 0,-3 9 156 0</inkml:trace>
  <inkml:trace contextRef="#ctx0" brushRef="#br0" timeOffset="-6405.59">2850 8820 138 0,'0'0'193'0,"0"0"-3"0,0 0-6 16,0 0-8-16,-24 16-3 0,15-9-8 0,-3 2-12 0,-1 0-8 15,-5 2-3-15,0 3-14 0,-4 0-13 0,-1 0-8 16,-1-3-10-16,4 6-11 0,-3-4-7 0,2 2-8 16,-1-1-9-16,1-2-4 0,2 5-5 0,4-8-5 15,0 2-2-15,-2 0-9 0,7-2-18 0,-3 2-20 16,4-4-25-16,1-1-18 0,1 1-22 0,2-1-15 16,5-6-19-16,-3 10-32 0,3-10-58 0,0 0-148 15,0 0-366-15,0 0 162 0</inkml:trace>
  <inkml:trace contextRef="#ctx0" brushRef="#br0" timeOffset="-5660.76">3444 8644 53 0,'0'0'237'0,"0"-13"-16"0,0 13-13 0,0 0-17 15,0 0-14-15,0 0-12 0,-9-17-12 0,9 17-14 16,-14-4-8-16,14 4-13 0,-18-3-9 0,18 3-12 0,-21 0-10 15,6 5-6-15,-1-3-10 0,1 1-6 0,0 0-7 16,2 2-4-16,-1 1-7 0,1-1-6 16,0 2-5-16,1-1-2 0,3 0-4 0,-2 1-2 0,4 0-3 15,-4-1-4-15,7 1 2 0,4-7-6 0,-11 15 0 16,5-8 0-16,6-7-3 0,-3 14-1 16,3-14 0-16,-5 13-1 0,5-13 0 0,0 9 2 0,0-9-5 15,7 15-2-15,-7-15 0 0,7 13-2 0,-1-8 3 16,2-3-3-16,-1 4-1 0,1 1 5 0,-8-7-6 15,18 6 2-15,-11-3-1 0,1-1-1 0,-8-2 0 16,16 6-1-16,-10-1 0 0,-6-5 1 0,13 3-3 16,-13-3-1-16,8 4-1 0,-8-4 2 0,7 7-5 15,-7-7 3-15,2 10-1 0,-2-10 2 0,0 0-4 0,-2 13 4 16,2-13 1-16,-12 11 0 0,6-3-3 0,-4 0 2 16,-2 0 1-16,2-1 2 0,-4 0-2 0,4 0 7 15,-7 3-7-15,4-2 2 0,-2 0 0 0,3 1-2 16,-1-2-2-16,1-2 1 0,3 1 0 0,3 1-7 15,6-7-9-15,-12 8-8 0,7-1-5 0,5-7-3 16,-4 11 1-16,4-11-1 0,0 13-5 0,0-13-3 16,7 11 0-16,1-8 1 0,-8-3 1 0,16 6 4 15,-7 0-5-15,6-1 6 0,-4-2 3 0,2 4 3 16,2-4 8-16,-2 4-3 0,1 0 1 0,-4 2 1 16,4-1 11-16,-6-1 2 0,0-2 10 0,-1 1 1 15,2 5 4-15,-4-5 7 0,1 2 10 0,-6-8 4 16,4 22 14-16,-2-10 1 0,1-3 1 0,-2 7 2 0,-2-5-2 15,1 6 1-15,-3-4-2 0,1 3-3 0,-2 0 4 16,4 1-8-16,-6-1-4 0,4-1-1 16,1 0-4-16,-5-1-3 0,4-1-1 0,-1 0-1 0,2-2-1 15,-1 0-1-15,2-11-2 0,2 20-11 0,-2-10-18 16,0-10-27-16,1 20-24 0,2-13-28 0,-3-7-25 16,6 9-55-16,-1-4-245 0,-5-5-449 0,15 0 198 15</inkml:trace>
  <inkml:trace contextRef="#ctx0" brushRef="#br0" timeOffset="-4234.27">3970 8746 86 0,'0'0'170'0,"-13"4"-18"16,4-2-2-16,9-2-9 0,-17 6-12 0,7-2-4 15,-4 2-8-15,1-1-13 0,2 0 4 0,0-1-8 16,-6 6-5-16,2-3-5 0,2 0-9 0,-1 0-1 16,1-1-4-16,0 1-7 0,-1 2-1 0,-1-3-2 15,2 4-3-15,-1 0-1 0,-2-3-6 0,6 3 2 16,-2-2-6-16,-2 3-5 0,1 0-4 0,5-5-4 16,-4 4-3-16,0 0-5 0,3-4-3 0,1 3 1 0,-1-2-1 15,3 3-6-15,-2-2-2 0,8-8-3 0,-9 15-3 16,5-10 1-16,4-5 3 0,-9 14-10 0,4-11 7 15,5-3-2-15,-1 11-2 0,1-11 2 0,0 14-4 16,0-14 4-16,7 15-4 0,-4-8-3 0,3-1 3 16,2 1 1-16,2-1 0 0,2 2-3 0,3-4 2 15,0 2-1-15,3-1-6 0,-3-3 5 0,4 2-1 16,-1-2-2-16,-2 2 0 0,2-1 2 0,0 1-4 16,-3-3 2-16,-1-1 1 0,-1 0-2 0,-4 4-1 0,-9-4-2 15,16 0 3-15,-16 0-4 0,14 0-12 16,-14 0-9-16,7 2-11 0,-7-2-19 0,0 0-20 15,0 0-20-15,0 0-16 0,0 0-16 0,0 0-22 0,0 0-53 16,0 0-139-16,0 0-364 0,0 0 162 0</inkml:trace>
  <inkml:trace contextRef="#ctx0" brushRef="#br0" timeOffset="-4751.36">3672 8698 54 0,'0'0'189'0,"0"0"-8"0,0 0-15 16,1-12-7-16,-1 12-9 0,0 0-5 0,0 0-7 0,0 0-6 15,0 0-8-15,0 0-3 0,-6-11-10 16,6 11-6-16,0 0-8 0,0 0-10 0,0 0-8 0,-9-6-7 15,9 6-7-15,0 0-8 0,0 0-5 0,0 0-6 16,0 0-2-16,0 0-5 0,0 0-5 16,0 0-2-16,0 0-3 0,-13 17-1 0,13-17 2 0,-5 12-2 15,5-12-3-15,-4 15 0 0,1-6 5 0,1 1 0 16,-4 4 2-16,2-2-1 0,3 4 0 0,-4-2 0 16,4 0 0-16,-4 1-5 0,4 2 4 0,-1 0-4 15,-1-2 5-15,3 1-3 0,0 0 1 0,0-1-4 16,0 1 1-16,0 0-3 0,3-5-5 0,-3 6 3 15,0-1 0-15,0-3-4 0,2-6 1 0,-2-7 0 16,0 24 1-16,0-14-6 0,0 1 2 0,0-11-2 16,1 17 0-16,-1-17-1 0,-1 14 1 0,1-14-5 0,-2 10 2 15,2-10-2-15,-3 11-1 0,3-11 1 0,0 0-1 16,-1 17 3-16,1-17-3 0,0 0 1 16,0 0 0-16,-2 11-1 0,2-11-1 0,0 0-10 0,0 0-11 15,0 0-13-15,-7 5-13 0,7-5-17 0,0 0-18 16,0 0-22-16,0 0-21 0,0 0-33 0,0 0-31 15,0 0-257-15,0 0-476 0,0 0 211 0</inkml:trace>
  <inkml:trace contextRef="#ctx0" brushRef="#br0" timeOffset="-3620.86">4352 8778 37 0,'0'0'199'0,"0"0"-6"0,7-7-8 0,-7 7-11 0,0 0-7 16,6-9-16-16,-6 9-11 0,0 0-9 0,0 0-10 16,0 0-4-16,0 0-7 0,-15-15-11 15,15 15-2-15,-15-4-5 0,5 1-6 0,10 3-6 0,-27 3 1 16,12-3-9-16,2 3-4 0,-4-1-8 0,2 0-4 16,1 1-7-16,2 1-2 0,-2 2-7 0,1 1-1 15,-1-3-10-15,2 1 0 0,2 0-2 0,1 0-3 16,2 0-4-16,-1 3 4 0,1 0-5 0,1-2 0 15,0 2-4-15,6-8-3 0,-9 13 1 0,4-7 1 16,2 3-3-16,3-9 0 0,0 15 1 0,0-15-1 16,0 12-1-16,0-12-1 0,8 14-2 0,-5-7-2 15,3 1 4-15,-6-8-3 0,12 12 2 0,-5-8-5 0,1 1 0 16,-1 0 2-16,2 0 1 0,1 1-1 16,1-1-2-16,-2 0-4 0,1 2 3 0,1-4 0 0,-1 1-2 15,-1 0 0-15,1 1 3 0,-1-2-1 0,3 0-4 16,0 0 3-16,-12-3-1 0,15 7 2 15,-7-4-5-15,-1 2 4 0,1-2-4 0,-8-3 4 0,16 6-3 16,-13-1-2-16,-3-5 0 0,12 11 1 0,-12-11 1 16,7 8 1-16,-7-8-2 0,6 9 0 0,-6-9 0 15,5 7 1-15,-5-7 0 0,0 0 1 0,0 17 2 0,0-17-3 16,-8 10 5-16,8-10-2 0,-13 11 3 16,2-5 0-16,0-1-2 0,-3 1 0 0,-1 1-3 15,0 0-7-15,-1-3-18 0,-1 2-8 0,1-2-19 0,1 3-16 16,-3-2-18-16,5 3-19 0,-1-4-26 0,4-1-21 15,0-1-51-15,10-2-160 0,-15 3-392 16,15-3 174-16</inkml:trace>
  <inkml:trace contextRef="#ctx0" brushRef="#br0" timeOffset="-3139.58">4919 8517 101 0,'-6'-12'197'16,"6"12"-14"-16,0 0-11 0,0 0-15 0,-14-6-11 15,14 6-8-15,0 0-9 0,-24 9-4 0,12-5 5 16,-1 3-1-16,-2 3-9 0,0 1 0 0,-4 4-10 0,1 1-1 16,1 2-7-16,-5 3-5 0,6 1-7 15,2 2-11-15,1 7 0 0,2-5-3 0,1 9-14 16,4-9 3-16,3 12-10 0,3 1-2 0,4-1-5 16,4 7-2-16,4-1-7 0,0-2-16 0,4-2-27 0,4 2-33 15,-3-2-45-15,3-1-45 0,2-6-72 0,2-4-224 16,-11-5-456-16,4-4 202 0</inkml:trace>
  <inkml:trace contextRef="#ctx0" brushRef="#br0" timeOffset="55910.75">4768 8655 52 0,'0'0'97'16,"9"-6"-11"-16,-9 6-6 0,0 0-4 0,9-11-4 15,-9 11 3-15,0 0-5 0,7-6-6 0,-7 6-2 16,0 0-4-16,0 0-6 0,9-7-3 0,-9 7-11 15,0 0 0-15,0 0-10 0,0 0-1 0,0 0 1 16,8-7-5-16,-8 7-11 0,0 0-12 0,0 0-26 0,0 0-19 16,0 0-48-16,0 0-62 0,0 0-165 0,10-4 73 15</inkml:trace>
  <inkml:trace contextRef="#ctx0" brushRef="#br0" timeOffset="57327.4">5078 8667 22 0,'0'0'217'15,"0"0"-5"-15,0 0-16 0,0 0-8 0,0 0-14 0,0 0-10 16,0 0-12-16,0 0-11 0,0 0-14 0,0 0-11 16,0 0-12-16,0 0-9 0,0 0-13 0,0 0-9 15,0 0-6-15,0 0-11 0,0 0 2 0,0 0-10 16,0 0-4-16,-18 20-5 0,18-20-2 0,-9 10-3 16,3-3-4-16,0 0-1 0,0-1-4 0,0 1 1 15,3 1-5-15,-3 0-6 0,6-8 0 0,-6 15 5 16,6-15-6-16,-4 15-3 0,2-10 0 0,2-5 1 15,-1 14-2-15,1-14 0 0,-3 13-2 0,3-13 0 16,4 11-1-16,-4-11 2 0,8 11 0 0,-4-5-4 16,-4-6 0-16,14 11 1 0,-8-11-1 0,4 2 2 15,4 3-2-15,-4-2 1 0,5 0-2 0,0 1 0 0,1-1-1 16,4-3 3-16,-1 1-2 0,-1-1 1 0,0 3-2 16,1-6 0-16,2 3-2 0,-1 0 2 0,-6-1-4 15,3 1 0-15,2-2-3 0,-5 1-2 0,2 1-4 16,1 0-4-16,-4 0-8 0,2 1-6 0,-15-1-11 15,21 0-7-15,-11 0-9 0,-10 0-13 0,15 0-14 16,-15 0-10-16,15 2-11 0,-15-2-29 0,0 0-7 16,15-2-23-16,-15 2-140 0,0 0-326 0,10-5 145 15</inkml:trace>
  <inkml:trace contextRef="#ctx0" brushRef="#br0" timeOffset="57331.39">5384 8706 128 0,'0'0'199'16,"0"0"-14"-16,-18 10-13 0,18-10-8 0,-12 8-4 16,8-1-6-16,-5 1-8 0,1 3-11 0,2 1-2 15,-1 0-10-15,-1 2-4 0,1 0-14 0,2 0-4 16,-1 0-8-16,3 0-5 0,2 3-6 0,-4-4-6 15,5 3-7-15,-1-3-7 0,1 2-4 0,1-1-3 16,-1-4-6-16,0 0-5 0,0-10-5 0,2 22-1 16,1-10-4-16,-2-2-4 0,-1-10 5 0,2 19-16 0,-2-19-5 15,1 14-12-15,4-7-15 0,-5-7-14 16,4 11-16-16,-4-11-11 0,5 7-13 0,-5-7-23 16,0 0-25-16,6 5-15 0,-6-5-23 0,0 0-37 0,0 0-149 15,27-15-366-15,-17 6 163 0</inkml:trace>
  <inkml:trace contextRef="#ctx0" brushRef="#br0" timeOffset="57334.38">5596 8854 47 0,'0'0'194'0,"0"0"-15"0,0 0-12 15,0 0-11-15,0 0-10 0,3 18-6 0,-3-18-9 0,0 0-8 16,0 20-10-16,0-12-7 0,0-8-6 15,0 18-13-15,3-12-5 0,-3-6-3 0,4 18 0 16,1-10-4-16,-5-8-4 0,8 15-5 0,-2-10 0 0,2 1-4 16,1-2-5-16,-9-4-4 0,16 7-3 0,-4-3-4 15,2-4-4-15,0 0-3 0,6 0-4 0,-4 0-5 16,2-4-5-16,-1 1-2 0,-1-5-1 0,2 3-2 16,0-1-1-16,-5-5-3 0,1 2 0 0,-1-2-2 15,0 1-2-15,-5-1 2 0,4 1-4 0,-3-3-1 16,-2 1-1-16,1-1 9 0,-2-1 14 0,-2 4-2 15,-1-1-7-15,0 1 1 0,-3 10 3 0,-3-21-2 16,0 11 4-16,-1 0-7 0,-2 2-1 0,6 8-2 16,-9-16-4-16,1 9 1 0,-2 2 1 0,2-2-6 15,-5 0-1-15,0 6-2 0,-2-3-1 0,3 4 3 16,12 0-5-16,-26 0 1 0,11 4 0 0,1-3-3 0,-4 1-8 16,3 3-11-16,3-1-11 0,-2 4-17 0,1-3-11 15,0 5-18-15,2 0-16 0,1-1-20 0,4-2-17 16,1 3-27-16,2-3-26 0,3-7-205 0,-4 14-415 15,4-14 184-15</inkml:trace>
  <inkml:trace contextRef="#ctx0" brushRef="#br0" timeOffset="57526.45">6149 8841 47 0,'0'0'262'0,"0"0"-24"16,0 0-28-16,0 0-21 0,0 0-13 0,0 0-21 0,0 0-9 15,0 0-10-15,6 14-7 0,-6-14-7 0,-5 13-12 16,5-13-3-16,-3 22-11 0,-1-14-7 0,1 3-7 16,-2 1-9-16,2 1-7 0,-1 0-3 0,-2 2-5 15,5-4-10-15,-4 5-3 0,2-8-3 0,3-8-6 16,-6 19 1-16,2-7-6 0,1-4-10 0,-2 2-18 15,1-2-21-15,1 2-23 0,-2-3-31 0,5-7-26 16,-6 13-29-16,6-13-29 0,-1 11-41 0,1-11-155 16,0 0-380-16,0 0 168 0</inkml:trace>
  <inkml:trace contextRef="#ctx0" brushRef="#br0" timeOffset="58015.03">6535 8440 11 0,'0'0'222'0,"0"0"-9"0,0 0-17 16,0 0-12-16,6-7-20 0,-6 7-13 0,0 0-15 0,0 0-17 15,0 0-8-15,0 0-5 0,0 0-3 16,0 0-2-16,0 0-4 0,0 0-8 0,0 0-1 16,-19 30-7-16,17-23-2 0,2-7-3 0,-7 13-10 0,2-2-1 15,1-4-7-15,-2 1-4 0,1 6-4 0,-1-1-6 16,0-1 0-16,1 1-4 0,2-2-1 0,-5 3-8 15,4 0-3-15,-2-2-1 0,4-3-2 0,-2 1-3 16,4-10 0-16,-5 18-4 0,2-11 1 0,3-7-3 16,-3 13 1-16,-1-2-5 0,4-11 2 0,0 11-6 15,0-11 4-15,0 0-1 0,0 0 4 0,1 17-2 16,-1-17-1-16,9 10-1 0,-4-6 1 0,-5-4-3 16,16 6-1-16,-7-5-3 0,1 1 3 0,-10-2-3 15,23 1 3-15,-11-1-5 0,4-1-4 0,2-1-11 16,-6 2-10-16,3 0-14 0,3-1-17 0,-5-3-20 15,4 1-20-15,-5-1-21 0,1-2-21 0,0 3-24 0,1-4-33 16,-1 0-190-16,-4 3-413 0,-1-4 183 0</inkml:trace>
  <inkml:trace contextRef="#ctx0" brushRef="#br0" timeOffset="58276.44">6771 8581 164 0,'0'0'216'0,"0"0"-14"0,0 0-14 0,0 0-7 16,0 0-12-16,0 0-10 0,0 0-8 0,-30 19-10 15,26-12-9-15,-7 3-8 0,8 1-11 0,-6 3-5 16,5-4-5-16,-4 4-8 0,2 0-12 0,-3-1-6 0,2 0-11 16,1 2-2-16,0-3-5 0,-2 5-9 0,2-5-1 15,3 1-4-15,-1 1-8 0,-2 1 4 16,5-7-8-16,-2 6-3 0,-2-4-8 0,5-10-20 0,-4 16-18 15,1-7-15-15,3-9-26 0,-5 13-23 0,5-13-17 16,-3 11-37-16,3-11-16 0,0 0-58 0,0 0-148 16,0 0-385-16,0 0 171 0</inkml:trace>
  <inkml:trace contextRef="#ctx0" brushRef="#br0" timeOffset="59083.81">7035 8240 70 0,'0'0'158'0,"0"0"-9"0,0 0-11 16,0 0-6-16,0 0-11 0,0 0 3 0,0 0-8 16,0 0-3-16,0 0-4 0,0 0-8 0,0 0-10 15,0 0-4-15,0 0-2 0,0 0-8 0,0 0-1 16,0 0-10-16,0 0 4 0,0 0-9 0,0 0-4 16,0 0-5-16,0 0-6 0,0 0-5 0,0 0-4 15,0 0-4-15,0 0-4 0,0 0 2 0,0 0-4 16,0 0-3-16,0 0 1 0,0 0-4 0,0 0 0 0,27 18-2 15,-27-18 1-15,13 7-1 0,-4-3 1 0,-3 2-1 16,1 1 2-16,1 1-5 0,1-2 4 16,0 4-4-16,-2 1-1 0,-1 3-1 0,3-1-3 0,0-1-1 15,0 5-2-15,0-4 3 0,-3 5-3 0,4-2-4 16,-7 3-1-16,3-1 2 0,-1 2 3 0,-4 4-3 16,4-8 0-16,-2 7 1 0,-6-4 4 0,3-2 2 15,0 1 6-15,-5 0 0 0,2-2 6 0,-1 1 10 16,2 0 5-16,-4 1-7 0,-1-1 3 0,-2-3 0 15,0 1 0-15,0 2 0 0,0-3 8 0,0-1-1 0,0 1-1 16,-1-1-6-16,1-4-4 0,-2 4-1 0,2-2-1 16,4 0-6-16,-6 2-1 0,4-5 0 0,1 2-2 15,-2-4-1-15,2 1-4 0,0 0 2 0,3 1-2 16,3-8-5-16,-6 14 2 0,2-7-1 0,4-7 1 16,-3 13-2-16,3-13-1 0,-6 11 0 0,6-11 0 15,-2 9-7-15,2-9-10 0,0 0-15 0,0 0-17 16,0 0-18-16,0 0-15 0,0 0-15 0,-3 15-22 15,3-15-36-15,0 0-49 0,0 0-263 0,0 0-496 16,0 0 220-16</inkml:trace>
  <inkml:trace contextRef="#ctx0" brushRef="#br0" timeOffset="59276.44">7406 8885 200 0,'-4'11'254'0,"4"-11"-13"0,-6 20-8 0,0-11-17 16,0 5-12-16,1-1-9 0,2-2-9 0,-4 2-22 15,1 2-8-15,0-2-19 0,0 3-13 0,-2-3-12 16,3 4-9-16,-4-3-11 0,1 0-8 0,-4 0-9 15,0 0-3-15,2 0-29 0,-2 0-34 0,0 0-41 16,-7 3-36-16,-1 1-49 0,7-7-59 0,-4 2-243 16,-1-2-451-16,-2-2 199 0</inkml:trace>
  <inkml:trace contextRef="#ctx0" brushRef="#br0" timeOffset="61153.44">8144 8429 63 0,'0'0'207'16,"0"0"-17"-16,3-8-14 0,-3 8-14 0,0 0-9 0,0 0-16 15,0 0-10-15,0 0-8 0,0 0-7 0,0 0-7 16,0 0-4-16,0 0-4 0,0 0-4 0,0 0-1 16,-34 5-5-16,34-5 0 0,-21 7 1 0,12-4-10 15,-7 2-1-15,2 4-8 0,-1-6-6 0,1 4-1 16,-3 3-1-16,2-3-6 0,2 1-1 0,-5-1-9 16,5 2-1-16,-4-1-5 0,1 0-2 0,2 4-3 15,1-2-5-15,-1-1-4 0,5 2 0 0,-4 0-5 16,4-5-1-16,0 1-2 0,2 0 4 0,1 3-8 15,0-3 1-15,6-7-3 0,-8 11 0 0,5-4 2 16,3-7 0-16,-4 13-4 0,4-13 3 0,7 13-2 16,-2-6 4-16,1 2-6 0,3-3-2 0,10 1 2 0,-5 0 2 15,11 3-4-15,-6-3-2 0,8 0-2 16,-5 0 2-16,4 3 0 0,-7-7 3 0,7 2-3 16,-10-2-3-16,2 4 5 0,0-6-2 0,-2 2-2 0,-2-1 2 15,5-2-2-15,-6 0 3 0,1 1 0 0,1 1-2 16,-15-2-3-16,16 0 3 0,-16 0-14 15,11 0-12-15,-11 0-16 0,0 0-23 0,16 0-30 0,-16 0-33 16,0 0-19-16,0 0-35 0,0 0-55 0,0 0-163 16,-2-18-430-16,2 18 191 0</inkml:trace>
  <inkml:trace contextRef="#ctx0" brushRef="#br0" timeOffset="60713.6">7855 8329 13 0,'0'0'229'15,"0"0"-24"-15,0 0-20 0,0 0-21 0,0 0-15 16,0 0-16-16,0 0-12 0,0 0-8 0,0 0-9 16,0 0-6-16,0 0 0 0,0 0-8 0,-9 38 0 15,9-38-3-15,0 23-3 0,-3-8 0 0,0 1-4 16,3-2-6-16,0 3-9 0,-1-2-3 15,-1 1-4-15,2 0 0 0,0 1-5 0,0-3-2 0,0 0-7 16,0 0-3-16,-3 0-3 0,3 1-1 0,3-5-8 0,-3 3 0 16,0-2-6-16,0 0-1 0,0-11 0 0,0 20 0 15,2-10-4-15,-1-3-1 0,-1-7-12 0,6 17-12 16,-6-17-15-16,5 14-19 0,-2-8-18 0,-3-6-21 16,11 11-27-16,-8-7-19 0,-3-4-38 0,17 0-218 15,-17 0-414-15,13-8 184 0</inkml:trace>
  <inkml:trace contextRef="#ctx0" brushRef="#br0" timeOffset="61695.18">8744 8369 190 0,'0'0'224'0,"3"-9"-11"0,-3 9-11 0,0 0-18 15,0 0-13-15,-3-20-12 0,3 20-10 0,-6-9-12 16,6 9-10-16,-10-9-9 0,10 9-9 0,-15-8-6 15,7 4-7-15,-4 0-12 0,12 4-9 0,-19-3-3 16,8 1-8-16,11 2-7 0,-25 2 2 0,10 0-13 16,3-1-2-16,-1 3-5 0,-2 0-3 0,4 2-5 15,-1-1 1-15,5 1-8 0,-3 1 0 0,4-1-2 16,-3-1-2-16,4 5-6 0,-1-3 3 0,-1 0-5 16,2 0 1-16,5-7-2 0,-4 21 1 0,1-12-2 15,3-9-3-15,0 18 2 0,0-7 4 0,0-11-7 16,6 18 1-16,-2-8 3 0,-1 0-3 0,9 1-4 15,-4 0 4-15,4-1-3 0,-2 0 2 0,2 1 0 0,1-1 0 16,4-2-2-16,-4 5-1 0,1-4-1 0,1-1 0 16,-2 3 0-16,0-4 1 0,-2 0-2 0,4 4 0 15,-8-4-3-15,5 0 5 0,-4 0-2 0,4 0 1 16,-7 0-1-16,3-4-2 0,-1 4 0 0,-1 0 3 16,0 0 0-16,-6-7-4 0,9 9 1 0,-9-9 2 15,8 9-2-15,-8-9 0 0,6 9 0 0,-6-9 0 16,0 0 2-16,3 8 2 0,-3-8-2 0,0 0 6 15,0 0-3-15,0 0 0 0,-23 10 1 0,13-7 2 16,-2-3-1-16,-4 0-2 0,-1 0-4 0,-2 0-6 16,-1 0-14-16,1-3-12 0,3 3-10 0,-4-1-11 15,4 1-9-15,-1-1-15 0,1 1-24 0,16 0-7 0,-22-3-13 16,10 3-23-16,12 0-41 0,-14-7-183 0,14 7-396 16,-6-6 175-16</inkml:trace>
  <inkml:trace contextRef="#ctx0" brushRef="#br0" timeOffset="62574.94">9291 8075 136 0,'0'0'163'0,"0"0"-9"16,-3-13-14-16,3 13-1 0,0 0-10 0,0 0-8 16,0 0-5-16,0 0-11 0,3-17 5 0,-3 17-6 15,0 0-6-15,0 0-3 0,-3-12-6 0,3 12-6 16,0 0-1-16,0 0-7 0,0-13-9 0,0 13-3 0,0 0-7 15,0 0-4-15,0 0-4 0,0 0-6 16,0 0-3-16,0 0-4 0,0 0-4 0,-3-10-5 16,3 10-2-16,0 0-8 0,0 0-4 0,0 0-2 0,0 0 1 15,0 0-3-15,0 0 3 0,0 0 8 0,0 0 1 16,-13 27 1-16,4-15 6 0,3 1 4 0,-2 4 0 16,0 3 0-16,-3 5 5 0,2-1 1 0,5 3-3 15,-2 8 10-15,3 3 10 0,3 3-5 0,-3-5-2 16,9 3-2-16,-3-2-8 0,3 1-1 0,4-3-2 15,-4-10-8-15,5 3-1 0,-6-3 0 0,3-1-2 16,4 2-3-16,-5-3 2 0,5-3-5 0,2 2 1 16,-7-7-2-16,2 0-2 0,-3-4-1 0,1-2-1 15,-1 0-18-15,0-4-18 0,-3 3-21 0,-3-8-16 16,5 9-29-16,-5-9-33 0,0 0-40 0,6 9-83 0,-6-9-187 16,0 0-469-16,0 0 209 0</inkml:trace>
  <inkml:trace contextRef="#ctx0" brushRef="#br0" timeOffset="69131.16">9658 8261 17 0,'0'0'62'0,"0"0"-9"0,0 0 0 16,0 0-9-16,0 0-5 0,0 0-4 0,0 0-3 15,0 0-4-15,0 0-6 0,0 0 0 0,0 0-2 16,0 0-2-16,0 0 0 0,0 0-7 0,0 0 3 16,0 0-3-16,0 0 1 0,0 0-3 0,0 0 5 0,0 0-6 15,0 0 0-15,0 0-2 0,0 0-1 16,0 0 3-16,0 0 0 0,0 0-8 0,0 0 1 16,0 0 5-16,0 0-3 0,0 0 4 0,0 0-3 0,0 0-6 15,0 0 8-15,0 0 0 0,0 0 2 0,-10 28-3 16,10-28 5-16,0 0 1 0,0 0-1 15,0 0 5-15,0 0-5 0,0 0 2 0,0 0 0 0,0 0 0 16,0 0-2-16,0 0-2 0,0 0 1 0,0 0 0 16,0 0-1-16,0 0-3 0,0 0 1 0,0 0 2 15,0 0-7-15,0 0 5 0,0 0 2 0,0 0-6 16,0 0 5-16,0 0-4 0,0 0 2 0,0 0-5 16,0 0 4-16,0 0 6 0,0 0-13 0,0 0 3 15,0 0 0-15,0 0 1 0,0 0 0 0,0 0 3 16,0 0-1-16,0 0-5 0,0 0 9 0,0 0-8 15,0 0 5-15,0 0-3 0,0 0 1 0,0 0-4 16,0 0 15-16,0 0-12 0,0 0 2 0,0 0 0 0,0 0-7 16,0 0 12-16,0 0-6 0,0 0 10 15,0 0-9-15,0 0 6 0,0 0-4 0,0 0-1 16,0 0 1-16,0 0-3 0,0 0-6 0,0 0 7 0,0 0-4 16,0 0 1-16,0 0 2 0,0 0-4 0,0 0 1 15,0 0 1-15,0 0 1 0,0 0-4 16,0 0 6-16,0 0-1 0,0 0-2 0,0 0 4 0,0 0 1 15,0 0-4-15,0 0-1 0,0 0 2 0,0 0-7 16,0 0 10-16,0 0-6 0,0 0 3 0,0 0-8 16,0 0 6-16,0 0 2 0,0 0-1 0,0 0-4 15,0 0 2-15,0 0 5 0,0 0 1 0,0 0-6 16,0 0 1-16,0 0 1 0,0 0-3 0,0 0 2 16,0 0-2-16,0 0 2 0,0 0-2 0,0 0 2 15,0 0 5-15,0 0-11 0,0 0 6 0,0 0 3 16,0 0-5-16,0 0 2 0,0 0 2 0,0 0 4 0,0 0-7 15,0 0 0-15,0 0 1 0,0 0-1 0,0 0-1 16,0 0 2-16,0 0 2 0,0 0-2 0,0 0 3 16,0 0-5-16,0 0-1 0,0 0 1 0,0 0 3 15,0 0-4-15,0 0-1 0,0 0 2 0,0 0-2 16,0 0 0-16,0 0 6 0,0 0-9 0,0 0 9 16,0 0-3-16,0 0 3 0,0 0 1 0,0 0 5 15,0 0-17-15,0 0 4 0,0 0 4 0,0 0 2 16,0 0-2-16,0 0 5 0,0 0-7 0,0 0 6 15,0 0-2-15,0 0-4 0,0 0-1 0,0 0 6 16,0 0-4-16,0 0-3 0,0 0 3 0,0 0 3 16,0 0-1-16,0 0-1 0,0 0 0 0,0 0-1 0,0 0 1 15,0 0-1-15,0 0 3 0,0 0-3 16,0 0 0-16,0 0 5 0,0 0-7 0,0 0 1 16,0 0-2-16,0 0 5 0,0 0-8 0,0 0 7 0,0 0-2 15,0 0 0-15,0 0 1 0,0 0-1 0,0 0-1 16,0 0 2-16,0 0 0 0,0 0 3 0,0 0 0 15,0 0 5-15,0 0-6 0,0 0-2 0,0 0 1 16,0 0 3-16,0 0-4 0,0 0 4 0,0 0-4 16,0 0 0-16,0 0-2 0,0 0 8 0,0 0-9 15,0 0 2-15,0 0 5 0,0 0-1 0,0 0-2 16,0 0 0-16,0 0-4 0,0 0 6 0,0 0-1 16,0 0-1-16,0 0 1 0,0 0-5 0,0 0 9 15,0 0-4-15,0 0 0 0,0 0 1 0,0 0 0 16,0 0 2-16,0 0 2 0,0 0-4 0,0 0-1 15,0 0 3-15,0 0-1 0,0 0-2 0,0 0 1 16,0 0 1-16,0 0-8 0,0 0 9 0,0 0 0 0,0 0-3 16,0 0 9-16,0 0-5 0,0 0-5 0,0 0 8 15,0 0-5-15,0 0 7 0,0 0-12 0,0 0 6 16,0 0-2-16,0 0 7 0,0 0-12 0,0 0 8 16,0 0 1-16,0 0-3 0,0 0-2 0,0 0 0 15,0 0-1-15,0 0 2 0,0 0 0 0,0 0-3 16,0 0 1-16,0 0 6 0,0 0-3 0,0 0 0 15,0 0 0-15,0 0 1 0,0 0 1 0,0 0-6 16,0 0 2-16,0 0 2 0,0 0-1 0,0 0-1 0,0 0 2 16,0 0 3-16,0 0-3 0,0 0-1 15,0 0 1-15,0 0 0 0,0 0 1 0,0 0-2 16,0 0-5-16,0 0 10 0,0 0-9 0,0 0 3 0,0 0 1 16,0 0-2-16,0 0-4 0,0 0 5 0,0 0-5 15,0 0 4-15,0 0 5 0,0 0-1 16,0 0-1-16,0 0 1 0,0 0 0 0,0 0-3 0,0 0 1 15,0 0 0-15,0 0-5 0,0 0 6 0,0 0-2 16,0 0 5-16,0 0-3 0,0 0-5 0,0 0 6 16,0 0-6-16,0 0 4 0,0 0 0 0,0 0-3 15,0 0-2-15,0 0 4 0,0 0 3 0,0 0-3 16,0 0 6-16,0 0-10 0,0 0 5 0,0 0-2 0,0 0 1 16,0 0-2-16,0 0 9 0,0 0-9 15,0 0 2-15,0 0 3 0,0 0-2 0,0 0 2 16,0 0-9-16,0 0 6 0,0 0 2 0,0 0-1 0,0 0-1 15,0 0-1-15,0 0 0 0,0 0 2 0,0 0-4 16,0 0 5-16,0 0-5 0,0 0 4 0,0 0-6 16,0 0 5-16,0 0 1 0,0 0 7 0,0 0-6 15,0 0-5-15,0 0 3 0,0 0 1 0,0 0-3 16,0 0-4-16,0 0 14 0,0 0-9 0,0 0 5 16,0 0-3-16,0 0 8 0,0 0 1 0,0 0 1 15,0 0-6-15,0 0 2 0,0 0 2 0,0 0 1 16,0 0-4-16,0 0-2 0,0 0 7 0,0 0-9 15,0 0 3-15,0 0-2 0,0 0 4 0,0 0 7 16,0 0-14-16,0 0 3 0,0 0 2 0,0 0-4 16,0 0 7-16,0 0-8 0,0 0-1 0,0 0-1 0,0 0 4 15,0 0 0-15,0 0 0 0,0 0-4 0,0 0 10 16,0 0-2-16,0 0-6 0,0 0 2 16,0 0 5-16,0 0-4 0,0 0-8 0,0 0 7 0,0 0 1 15,0 0-6-15,0 0 3 0,0 0-5 0,0 0 15 16,0 0-5-16,0 0-1 0,0 0-7 0,0 0 16 15,0 0-16-15,0 0 0 0,0 0 9 0,0 0-7 16,0 0-1-16,0 0 1 0,0 0 1 0,0 0 1 16,0 0 4-16,0 0-8 0,0 0 2 0,0 0 3 15,0 0 1-15,0 0-6 0,0 0 4 0,0 0-3 16,0 0 3-16,7 4-1 0,-7-4-4 0,0 0 5 16,0 0 0-16,0 0 0 0,0 0 0 0,0 0-1 0,0 0 0 15,0 0-3-15,0 0 8 0,0 0-8 0,0 0 1 16,0 0-1-16,0 0 3 0,0 0-8 15,0 0 11-15,0 0-6 0,0 0 0 0,0 0 3 0,0 0 3 16,0 0-6-16,0 0 6 0,0 0 2 0,0 0-5 16,0 0-2-16,0 0 3 0,0 0 1 0,0 0 0 15,0 0 4-15,0 0-8 0,0 0 3 0,0 0 0 16,0 0 10-16,0 0-12 0,0 0-1 0,0 0-3 16,0 0-1-16,0 0 11 0,0 0-7 0,0 0 5 15,0 0-6-15,0 0 3 0,0 0-4 0,0 0 6 16,0 0-8-16,0 0 5 0,0 0 2 0,0 0 2 15,0 0-4-15,0 0 4 0,0 0-6 0,0 0 2 0,0 0 4 16,0 0-2-16,0 0-1 0,0 0 1 0,0 0-3 16,0 0 0-16,0 0 1 0,0 0 2 15,0 0-2-15,0 0 0 0,0 0-2 0,0 0 3 0,0 0 5 16,0 0-5-16,0 0-1 0,0 0 1 0,0 0-5 16,0 0 6-16,0 0-2 0,0 0 5 0,0 0-7 15,0 0 0-15,0 0-3 0,0 0-8 0,0 0-5 16,0 0 0-16,0 0-8 0,0 0 1 0,0 0-16 15,0 0-9-15,0 0-29 0,0 0-58 0,0 0-149 16,0 0 67-16</inkml:trace>
  <inkml:trace contextRef="#ctx0" brushRef="#br0" timeOffset="86359.44">9700 8401 133 0,'0'0'122'0,"0"0"-6"0,0 0-8 0,0 0-5 16,0 0-11-16,0 0-1 0,0 0-7 16,0 0-1-16,0 0-11 0,0 0-2 0,0 0 0 0,0 0-3 15,0 0-1-15,0 0-2 0,0 0-4 0,0 0-4 16,0 0-1-16,0 0 1 0,0 0-3 0,0 0-1 15,0 0-5-15,0 0-1 0,0 0 2 0,0 0-5 16,0 0-3-16,0 0 0 0,0 0-4 0,0 0 0 16,0 0-1-16,0 0-7 0,0 0 1 0,0 0-2 0,6-17-3 15,-6 17-3-15,0 0-2 0,0 0-1 0,4-7-1 16,-4 7-1-16,9-11-2 0,-9 11-3 16,11-10 0-16,-11 10-3 0,6-8 4 0,0 5-6 15,-6 3 1-15,10-7-2 0,-1 1 1 0,-9 6 2 0,13-7-4 16,-5 4-1-16,-8 3 1 0,15-5-1 15,-5 2-3-15,-10 3 0 0,17-7 3 0,-8 6-3 0,-9 1 2 16,16-3 1-16,-16 3-3 0,13-2 0 0,-13 2 0 16,14-1 0-16,-14 1-2 0,0 0-1 0,15 1 1 15,-15-1 1-15,0 0-2 0,0 0 0 0,13 4-2 16,-13-4 2-16,0 0-2 0,6 11-1 0,-6-11 3 16,0 13-4-16,0-13 5 0,-3 16-6 0,3-16 1 15,-9 21 3-15,6-9 1 0,-4 0 7 0,1 0-4 16,-5 1 7-16,5 1-5 0,-3 0-3 0,5 2 4 15,-5-1 0-15,2-1 2 0,-5-1-1 0,1 0 1 0,2 2-2 16,2-3 6-16,-5-1-1 0,4 2-1 0,-3-2-1 16,3 0 5-16,2-2-2 0,-3-2 3 15,2 2-1-15,7-9 3 0,-17 12-1 0,14-9 1 0,3-3 3 16,-13 9-3-16,7-3 2 0,6-6-1 0,-11 3 0 16,11-3 4-16,-8 6 0 0,8-6 5 0,0 0-4 15,-11 4 3-15,11-4-2 0,0 0 3 0,0 0-3 16,0 0 0-16,-15 0-5 0,15 0 2 0,0 0-3 15,0 0 2-15,0 0-4 0,0 0-3 0,0 0 1 16,0 0-5-16,0 0-4 0,0-17-3 0,0 17 1 16,0 0-4-16,0 0 1 0,17-14-2 0,-17 14 1 15,11-6-1-15,-11 6-3 0,14-4 2 0,-14 4 0 16,16-2 1-16,-7 0 0 0,-9 2-2 0,17 3 4 0,-7-2 1 16,-10-1 1-16,20 3-7 0,-6 0 5 15,-3 1-2-15,2-1 0 0,4 1 5 0,-2 3-1 16,-2-3 1-16,-3-2 0 0,7 3-3 0,-2-5 3 0,-2 3 0 15,1 1 2-15,-2-2-4 0,1-1 0 16,-13-1-2-16,19 3 5 0,-8-3-3 0,-11 0 3 0,13 4 0 16,-13-4-1-16,15 0 0 0,-15 0 3 0,14-3-2 15,-14 3 0-15,10-5 2 0,-10 5-2 0,9-3 1 16,-9 3 0-16,0 0-3 0,9-10 3 0,-9 10-6 16,0 0-11-16,7-3-17 0,-7 3 0 0,6-7-21 15,-6 7-14-15,0 0-20 0,0 0-15 0,0 0-15 16,3-11-28-16,-3 11-202 0,0 0-375 0,5-14 167 0</inkml:trace>
  <inkml:trace contextRef="#ctx0" brushRef="#br0" timeOffset="87262.3">10299 8301 144 0,'-16'4'154'0,"16"-4"-8"0,-15 1-15 15,15-1-11-15,-7 7-5 0,7-7-5 0,-14 3-6 16,14-3-11-16,-12 5-4 0,12-5-14 0,-7 4-5 16,7-4-2-16,-9 6-8 0,9-6-8 0,0 0-1 15,0 0-4-15,-8 7-2 0,8-7-2 0,0 0-2 16,0 0-5-16,0 0 0 0,0 14-6 16,0-14-7-16,0 0 8 0,0 0-5 0,11 10-8 0,-11-10 0 15,10 5 7-15,-10-5-8 0,9 4 6 0,-9-4-6 16,14 6-6-16,-8-4 3 0,-6-2 2 0,13 5-1 15,-4-3-4-15,-9-2 0 0,16 5-2 0,-16-5 1 16,14 6-6-16,-8-2 4 0,4-1 3 0,-10-3-8 16,12 7 1-16,-4-3 7 0,-2 1-6 0,-6-5 0 15,13 8-5-15,-7-1 5 0,1-2-4 0,-1 1 0 16,-6-6-1-16,14 11-2 0,-8-5 5 0,-6-6-2 16,9 14 5-16,-5-8-6 0,2 1 3 0,0 0 0 0,2 1-1 15,-5-1-4-15,3 0 5 0,-6-7-1 0,7 17 3 16,-1-12-1-16,0 5 0 0,-3-2-2 15,1-1 4-15,-1 3 2 0,3-4-6 0,-6-6 4 0,8 14 0 16,-5-9-2-16,-3-5 1 0,3 9 3 0,-3-9-3 16,0 0 3-16,3 11 7 0,-3-11 4 0,0 0 17 15,0 0 3-15,0 0 6 0,0 0-1 0,-9 11-4 16,9-11-1-16,0 0-7 0,-24 4-3 0,24-4 1 16,-16-1-6-16,16 1-1 0,-23-4-3 0,23 4 1 15,-22 0-10-15,14 0 3 0,8 0-4 0,-22 0-16 16,13 1-14-16,9-1-17 0,-19 3-16 0,5-2-12 15,14-1-15-15,-13 7-22 0,7-5-27 0,6-2-25 16,-9 7-205-16,9-7-388 0,0 0 172 0</inkml:trace>
  <inkml:trace contextRef="#ctx0" brushRef="#br0" timeOffset="86733.49">10255 8291 171 0,'13'-2'180'0,"-13"2"-8"0,12-4-11 0,-12 4-14 15,19-5-13-15,-8 5-7 0,1-1-5 0,1 0-7 16,4-2-11-16,-4 0-19 0,-1 2 3 0,1-1-2 0,-2 0-9 15,5 2-9-15,-1 0-5 0,-1-2-4 16,-14 2-5-16,22-4-9 0,-9 3-3 0,-2 0-8 16,-11 1 1-16,18 1-4 0,-18-1-7 0,19 0-4 0,-19 0 3 15,14-2-8-15,-14 2 5 0,7-4-5 0,-7 4-2 16,0 0-7-16,0 0-12 0,15 0-14 0,-15 0-13 16,0 0-10-16,0 0-15 0,0 0-7 0,0 0-2 15,0 0-17-15,0 0-12 0,0 0-17 0,0 0-34 16,0 0-121-16,0 0-289 0,0 0 127 0</inkml:trace>
  <inkml:trace contextRef="#ctx0" brushRef="#br0" timeOffset="87941.89">10769 8566 197 0,'11'-3'186'0,"-11"3"-7"16,9-4-10-16,-9 4-3 0,0 0-12 15,7-4-6-15,-7 4-12 0,0 0-8 0,0 0-10 16,0 0-16-16,0 0-8 0,0 0-11 0,0 0-1 16,0 0 0-16,0 0-6 0,6 16-3 0,-6-16-5 15,0 0-3-15,-16 22-3 0,10-14-6 0,3 1-2 0,3-9-7 16,-11 18-3-16,5-8-3 0,3 4-5 0,-4 0-3 16,1-4-4-16,0 5-3 0,-2-1 0 0,5-1-5 15,-6 0-20-15,7-1-22 0,-3 0-22 0,-1-3-23 16,6 1-19-16,-6 0-28 0,6-10-33 0,0 18-54 15,0-18-152-15,-1 11-380 0,1-11 168 0</inkml:trace>
  <inkml:trace contextRef="#ctx0" brushRef="#br0" timeOffset="112213.06">11026 8216 53 0,'0'0'115'0,"0"0"-9"0,0 0-10 16,0 0-3-16,0 0-5 0,0 0-9 0,0 0-3 16,0 0 3-16,0 0-9 0,0 0-2 0,0 0-8 15,0 0-2-15,0 0-1 0,0 0 0 0,0 0-5 16,0 0-1-16,0 0 0 0,0 0-5 0,0 0-2 0,0 0 2 15,0 0-5-15,0 0-3 0,0 0-1 0,0 0-5 16,0 0-2-16,0 0-2 0,0 0-3 0,0 0-1 16,0 0-4-16,0 0 3 0,0 0-4 0,0 0-2 15,0 0 0-15,0 0-2 0,0 0-2 0,0 0-4 16,0 0-1-16,0 0 4 0,0 0-4 0,0 0-1 16,0 0-1-16,0 0-3 0,0 0 0 0,0 0 1 15,0 0 3-15,0 0-4 0,0 0-3 0,30 3 0 16,-30-3 0-16,6 11 3 0,-6-11 1 0,5 11-5 15,-5-11 1-15,5 10 3 0,-5-10 0 0,3 14-3 16,-3-14-3-16,3 13 5 0,-3-13-6 0,6 11 3 0,-6-11-1 16,0 11 2-16,0-11 4 0,0 14 0 0,0-14-1 15,3 11-1-15,-3-11-2 0,3 15 2 0,-3-15-1 16,0 13 3-16,0-13-2 0,-3 14 0 0,3-14 1 16,0 13 6-16,0-13-1 0,0 15 1 0,0-15 2 15,0 14-2-15,0-14-4 0,-3 12 0 0,3-12 1 16,3 14-1-16,-3-14 0 0,0 0-6 0,0 16 4 15,0-16 2-15,3 9-5 0,-3-9 3 0,0 11-3 16,0-11 3-16,0 0-3 0,0 0 4 0,1 11 3 0,-1-11-6 16,0 0 1-16,0 0 0 0,3 8-7 0,-3-8 12 15,0 0-2-15,9 5 1 0,-9-5-1 0,0 0 1 16,14 6 1-16,-14-6-3 0,0 0 1 0,16 0 4 16,-16 0-5-16,17 1 3 0,-6-1-2 0,3 3-6 15,2-2 0-15,4 1 2 0,-4-1-2 0,3-1 2 16,1 0 3-16,-1 0-1 0,-2 3-3 0,2-2 2 15,-3-1 1-15,4 0-4 0,-2 1 1 0,-2-1-3 16,1 0 1-16,-4 0-3 0,0 0-3 0,1 0 3 16,-14 0 1-16,21-1-4 0,-21 1-3 0,15-1 1 15,-15 1 1-15,12 0-5 0,-12 0-8 0,0 0-5 16,13-3-4-16,-13 3-14 0,0 0-5 0,0 0-8 16,0 0-15-16,9-4-14 0,-9 4-22 0,0 0-145 15,0 0-274-15,0 0 121 0</inkml:trace>
  <inkml:trace contextRef="#ctx0" brushRef="#br0" timeOffset="112626.09">11324 8321 53 0,'0'0'135'16,"0"0"-11"-16,-3 10-2 0,3-10-7 0,0 0-4 15,0 0 0-15,0 13-3 0,0-13-8 0,-4 8-4 16,4-8-1-16,-6 12-7 0,6-3-5 0,0-9-3 15,-3 17 1-15,0-9 0 0,3-8-9 0,-3 19-5 16,3-8-12-16,0 2 4 0,-3-2-5 0,3-11-6 16,-3 22-5-16,-2-13-6 0,5 2 0 0,0 1-3 15,0 1-7-15,-3-2-2 0,3-11 2 0,3 21-6 16,-6-13 2-16,3-8-3 0,3 17-3 0,-3-7-2 16,0-10-1-16,0 16 0 0,5-8-5 0,-5-8-7 15,3 14-5-15,0-7-14 0,-3-7-14 0,3 13-14 16,-3-13-8-16,6 11-18 0,1-7-20 0,-7-4-21 15,6 7-66-15,-6-7-106 0,13 1-308 0,-13-1 137 16</inkml:trace>
  <inkml:trace contextRef="#ctx0" brushRef="#br0" timeOffset="113465.51">11637 8020 70 0,'0'0'132'0,"0"0"-10"15,-9-10-6-15,9 10-10 0,0 0-7 0,0 0-1 16,0 0-8-16,0 0-3 0,0 0-11 0,0 0-5 15,-3-10-4-15,3 10-2 0,0 0-10 0,0 0-2 16,0 0-6-16,0 0-5 0,0 0-5 0,0 0-2 16,0 0-6-16,0 0-6 0,0 0-2 0,0 0 2 0,0 0-5 15,0 0-1-15,0 0-1 0,0 0 5 0,0 0-10 16,0 0 0-16,17 26 5 0,-10-19 2 0,1 4-12 16,4-3 7-16,-1 2 2 0,3 3-3 0,-1-4-2 15,-1 5-2-15,5-1-2 0,-2 0 3 0,2-2-1 16,-2 4-2-16,2-1 0 0,-4-3-8 0,1 2 7 15,-2 0 0-15,-2 2-5 0,3-1 2 0,-2-3-1 16,-5 2 5-16,-3 4 0 0,0-6 4 0,0 5-3 16,1-1 4-16,-2-3 0 0,-4 3 5 0,-2 1 6 15,4 1-2-15,-8-4-3 0,4 5 0 0,-4-2 7 0,2-3-3 16,0 4 1-16,-1-3 1 0,4-1 0 0,-3 2 2 16,-1-1-4-16,4-3 1 0,-5 2-3 15,5-2 4-15,-3 0 2 0,3-2-5 0,0 0-1 0,-3 2 0 16,-1-5-1-16,7-6-1 0,-6 16 0 15,1-7-4-15,5-9 1 0,-9 12-3 0,9-12 1 0,-6 11-2 16,6-11-1-16,0 0 1 0,-3 9-4 0,3-9-1 16,0 0 2-16,-3 11-1 0,3-11-2 15,0 0 3-15,-7 7 1 0,7-7-1 0,0 0-4 0,0 0-10 16,-6 7-10-16,6-7-11 0,0 0-15 0,-7 6-20 16,7-6-18-16,0 0-15 0,0 0-22 0,-14 0-43 15,14 0-143-15,0 0-329 0,0 0 146 0</inkml:trace>
  <inkml:trace contextRef="#ctx0" brushRef="#br0" timeOffset="114137.3">12034 8321 94 0,'0'0'143'0,"0"0"-5"0,0 0-7 0,0 0-4 15,0 0-2-15,0 0-8 0,0 0-4 0,0 0-11 16,0 0-8-16,0 0-8 0,0 0-11 0,0 0-2 0,0 0-5 16,0 0-10-16,0 0 0 0,0 0-11 15,0 0 1-15,0 0-3 0,36-8-1 0,-36 8-10 16,0 0-3-16,18 0 1 0,-18 0-6 0,16-6-1 16,-16 6-3-16,21 0-2 0,-15-1-3 0,-6 1 3 15,22 0-6-15,-22 0 0 0,20-1-5 0,-7 1 2 16,0 1-3-16,-13-1 1 0,20 0-3 0,-7 0-7 0,-13 0 7 15,20 0 0-15,-8 0 2 0,-12 0-1 0,16-1-1 16,-16 1-5-16,16-2 2 0,-16 2-4 0,14 0 6 16,-14 0-3-16,9-2 2 0,-9 2-4 0,0 0 4 15,0 0-3-15,13-1-1 0,-13 1 2 0,0 0 0 16,0 0 3-16,0 0 0 0,0 0-3 0,15-2 1 16,-15 2-1-16,0 0-2 0,0 0 0 0,0 0 3 15,0 0-1-15,0 0-1 0,0 0-4 0,0 0-4 16,0 0-8-16,0 0-8 0,0 0-9 0,0 0-22 15,14-2-15-15,-14 2-15 0,0 0-20 0,0 0-48 16,0 0-119-16,0 0-291 0,0 0 129 0</inkml:trace>
  <inkml:trace contextRef="#ctx0" brushRef="#br0" timeOffset="114782.96">12199 8155 34 0,'0'-16'142'15,"0"16"-17"-15,0 0-7 0,0 0-6 0,0 0-12 0,0 0-11 16,0 0-3-16,0 0-8 0,-1-11 1 0,1 11-3 15,0 0 1-15,0 0-8 0,0 0 0 0,-3-17 0 16,3 17 3-16,0 0-3 0,0 0-2 0,0-10-2 16,0 10-2-16,0 0-3 0,0 0 0 0,-3-11-4 15,3 11-2-15,0 0-2 0,0 0-2 0,0 0-3 16,0 0-6-16,0 0-3 0,0 0-5 0,0 0-2 16,0 0-5-16,0 0-3 0,0 0-3 0,0 0-1 15,0 0-3-15,0 0-3 0,0 0-3 0,0 0 2 0,0 0-9 16,0 0 5-16,0 0-2 0,0 0-1 15,0 0 0-15,0 0-1 0,0 0 0 0,0 0-3 0,0 0 3 16,0 0 0-16,7 34 0 0,-7-34 5 0,2 19-2 16,-4-9 8-16,2 0 1 0,0 4 6 0,-1 1-1 15,1-2 4-15,-3 1-1 0,3 3-6 0,0-2 1 16,-2-1 1-16,1 1-1 0,1 3 4 0,-2-3-4 16,2-1 4-16,-4-1-2 0,1 0-3 0,3 1-2 15,-1-2-2-15,-1 0 3 0,2-12-3 0,-1 20 0 16,1-9-3-16,0-11-2 0,-2 21 1 0,2-11-2 15,2 1 0-15,-2-11 1 0,0 18-14 0,0-10-14 16,0-8-22-16,1 16-22 0,-1-16-19 0,0 17-32 16,0-17-40-16,0 13-237 0,0-13-421 0,0 0 187 15</inkml:trace>
  <inkml:trace contextRef="#ctx0" brushRef="#br0" timeOffset="117520.22">12935 8119 98 0,'0'0'179'0,"0"0"-12"0,0 0-15 16,0 0-16-16,25 5-9 0,-25-5-9 0,0 0-8 15,0 0-7-15,0 0-4 0,0 0-7 0,19-10-3 16,-19 10-7-16,14-3-4 0,-14 3-2 0,15-3-6 15,-15 3 1-15,16-2-9 0,-7 0-3 0,-9 2-6 16,21-5 1-16,-11 5-6 0,7-1-4 0,-2 0-5 16,-3-3-4-16,0 1 0 0,4 0-4 0,2-1-4 15,-3 3-3-15,4 1 2 0,-1-2-8 0,-3 1 0 16,3-1-3-16,1 0 1 0,-1 0-3 0,0 1-2 0,-4-2 1 16,3 2-2-16,-2-1-3 0,-3 0 1 15,-12 2-3-15,21 0 0 0,-12 0 0 0,-9 0-8 0,0 0-12 16,17 0-14-16,-17 0-16 0,0 0-1 0,8 4-16 15,-8-4-10-15,0 0-15 0,0 0-12 0,0 0-16 16,0 0-25-16,0 0-163 0,0 0-328 0,-28 14 147 16</inkml:trace>
  <inkml:trace contextRef="#ctx0" brushRef="#br0" timeOffset="118122.1">13069 8093 37 0,'0'0'161'0,"-12"0"-12"0,12 0-11 15,0 0-10-15,-15-2-12 0,15 2-1 0,0 0-13 0,-13 2-5 16,13-2-14-16,0 0-5 0,0 0-10 0,-9 5-4 16,9-5-10-16,0 0-2 0,-11 3-7 0,11-3-1 15,0 0-7-15,0 0 1 0,-6 10-1 0,6-10-4 16,0 0-9-16,0 0 4 0,0 13 2 0,0-13 1 15,0 0 3-15,11 11 0 0,-11-11 1 0,10 9 1 16,-1-3-4-16,0 0-2 0,2 1-2 0,-1 0-2 16,6 2-1-16,-1-1-3 0,0 0-6 0,3 0 3 15,-3-1-5-15,1 1-1 0,-1 1-1 0,2-2 0 16,-1 0 0-16,-1 3-1 0,0-1 7 0,1 0-6 16,-1-3 1-16,-3 4-4 0,-3-5 2 0,2 1-2 15,-2-1-1-15,-2 1 0 0,0 1-5 0,4-4 3 0,-11-3-1 16,13 10-1-16,-7-5-3 0,0 1 1 15,-6-6-1-15,9 10 2 0,-4-5-5 0,1 2 5 16,-6-7-3-16,10 9 5 0,-10-9-4 0,6 10 0 0,-4-3-2 16,-2-7 1-16,4 11 2 0,-4-11 0 0,0 12-2 15,0-12 3-15,0 12-2 0,0-12 1 0,0 0 5 16,-12 14 1-16,6-10 4 0,6-4-1 0,-15 7-1 16,6-3 3-16,-7-3-5 0,1 1 6 0,2 2-7 15,-2-4 2-15,-3 0 0 0,0 0-2 0,1 0-10 0,-1 0 10 16,4 0-1-16,-1 0 4 0,-3-4-10 15,3 2-6-15,1 1-7 0,1-3-12 0,13 4-10 16,-19 0-16-16,19 0-20 0,-12-5-20 0,12 5-38 16,-8-5-68-16,8 5-112 0,0 0-333 0,0 0 149 0</inkml:trace>
  <inkml:trace contextRef="#ctx0" brushRef="#br0" timeOffset="119444.36">13753 7825 53 0,'0'0'121'0,"0"0"-6"0,0 0-5 0,0 0-6 15,0 0-6-15,0 0-12 0,0 0-5 0,0 0 6 16,0 0-7-16,0 0 2 0,0 0 0 0,0 0-7 16,0 0 4-16,0 0-5 0,0 0 2 0,0 0-7 15,0 0-1-15,0 0-1 0,0 0-6 0,5-15 0 16,-5 15-5-16,0 0-5 0,0 0-8 0,0 0-2 16,9-2-7-16,-9 2-4 0,0 0-1 0,0 0-7 15,19 0 5-15,-19 0-8 0,18 0-5 0,-6 2 2 16,2 2 2-16,-1-1-1 0,2-2-4 0,-3 3-7 15,3 2 4-15,-5-2 2 0,4-1-4 0,-5 1-2 0,2 0-2 16,-3 1 1-16,-8-5 0 0,15 11-1 16,-5-6-2-16,-7 1 1 0,5-2-4 0,-8-4 1 15,9 13-3-15,-6-9 1 0,-3-4-1 0,3 12 1 0,-3-12 4 16,3 11-1-16,-3-11-4 0,0 0 6 0,-2 20-4 16,2-20 0-16,-1 17 0 0,-4-10 1 15,5-7 0-15,-6 11 2 0,6-11-3 0,-4 14 7 0,1-8-4 16,3-6-3-16,-5 11-1 0,5-11 6 0,-6 13-2 15,6-13 2-15,-4 11-3 0,4-11-1 0,-3 9 1 16,3-9 2-16,-3 9 1 0,3-9-5 0,0 0 4 16,0 14-1-16,0-14-4 0,0 0 3 0,-3 13 2 15,3-13-1-15,0 0 4 0,4 11-6 0,-4-11 4 16,0 0-1-16,6 11-1 0,-6-11 3 0,6 8-8 16,0-3 10-16,-6-5 3 0,9 9 2 0,-9-9-6 15,11 6 9-15,-11-6-4 0,10 5 0 0,-4-1-2 16,-6-4-2-16,10 5-1 0,-10-5 2 0,9 4-3 0,-9-4-1 15,8 7 1-15,-8-7-2 0,0 0-1 0,10 6-2 16,-10-6 1-16,0 0-1 0,5 6 2 0,-5-6 1 16,0 0-5-16,0 0 3 0,0 0-2 15,4 11 0-15,-4-11 6 0,0 0-4 0,0 0-1 0,0 0 3 16,-12 14 0-16,12-14 7 0,-7 7-4 0,7-7 0 16,-9 11 2-16,9-11 2 0,-12 10 0 0,5-7 1 15,-1 2-1-15,-2 1 0 0,10-6-4 0,-15 10 1 16,7-6 0-16,-2 2 3 0,1-1-4 0,-2 1 2 15,4 0-6-15,7-6 3 0,-13 11-1 0,4-7 2 16,3 1-1-16,0 4-4 0,6-9 2 0,-12 12-2 16,6-7 1-16,6-5 1 0,-5 14-3 0,1-9-3 15,4-5 6-15,-2 15 0 0,2-15 0 0,0 12 0 16,0-12-2-16,2 15-4 0,2-5 6 0,-4-10-3 0,8 13 4 16,-2-5 2-16,-2 3-6 0,5 0 3 0,-1-2-3 15,-2 1-3-15,-3-3 5 0,3 4 1 0,-1-4-4 16,1 3 1-16,-3-2-1 0,0 0 1 15,-3-8 0-15,6 15 1 0,-6-15-2 0,2 12 3 0,-1-5 0 16,-1-7-2-16,0 16-1 0,0-16 2 0,-3 15-1 16,3-15 1-16,-9 11-2 0,6-6-6 0,-4 2-10 15,7-7-13-15,-12 15-13 0,0-8-25 0,3 0-18 16,-3 0-25-16,3 0-29 0,-3 3-208 0,2-5-375 16,1 2 167-16</inkml:trace>
  <inkml:trace contextRef="#ctx0" brushRef="#br0" timeOffset="-23330.9">5716 7234 33 0,'0'0'171'0,"0"0"-15"0,0 0-18 16,0 0-14-16,0 0-12 0,0 0-13 0,0 0-7 15,0 0-7-15,0 0-3 0,0 0-5 0,0 0-7 16,0 0 2-16,0 0 3 0,0 0-4 0,-25 24-10 16,19-17 3-16,0 0 4 0,2-1-6 0,-5 4-3 15,4-2-5-15,-4 1-2 0,0 5-6 0,3-3-4 16,-1-1-4-16,2-3-3 0,-1 4 0 0,-1-1-2 15,4-3-4-15,3-7-1 0,-7 14-3 0,2-7 0 16,5-7-3-16,-4 14 1 0,4-14-3 0,0 10-1 0,0-10-1 16,0 0 0-16,-2 13-2 0,2-13 4 15,0 0 1-15,-1 9 1 0,1-9-1 0,0 0 1 16,9 13 0-16,-9-13-2 0,13 2 0 0,-6 0-3 0,4 1-2 16,-11-3-2-16,22 2-2 0,-11-1 3 0,4 0-3 15,-2 2 0-15,2-2-2 0,1-1 0 0,1 0-3 16,1-1-9-16,0-2-10 0,-2 3-9 0,-3 0-7 15,4 0-8-15,-1 0-9 0,-2-1-8 0,-1 1-13 16,-13 0-4-16,21-3-10 0,-12 1-12 0,-9 2-10 16,15-5-5-16,-15 5-5 0,9-3-3 0,-9 3-13 15,9-8-129-15,-9 8-280 0,3-6 124 0</inkml:trace>
  <inkml:trace contextRef="#ctx0" brushRef="#br0" timeOffset="-22960.47">5970 7351 117 0,'0'0'173'0,"0"0"-5"0,0 0-4 16,0 0-10-16,0 0-5 0,-28 10 1 0,17-2 2 16,1 0-8-16,-2 1-9 0,-2 0-4 0,1-1-6 15,0 2-7-15,-2 3-3 0,0-1-6 0,1 0-7 16,4 0-8-16,-4 1-9 0,-2-2-10 0,3-1-4 15,-1 1-5-15,4 1-8 0,-2-1-7 0,1-2-3 16,1 2-4-16,1-1-5 0,1-3-4 0,3 0 0 0,0 3-3 16,-4-6-4-16,9-4-2 0,-7 14-3 0,7-14-2 15,-8 10-1-15,8-10 3 0,-6 11-9 0,6-11-11 16,-3 8-10-16,3-8-15 0,0 0-14 16,0 0-15-16,6 16-16 0,-6-16-26 0,11 6-18 0,-11-6-34 15,19 0-30-15,-6-2-63 0,-13 2-121 0,38-11-389 16,-16 2 173-16</inkml:trace>
  <inkml:trace contextRef="#ctx0" brushRef="#br0" timeOffset="-22652.6">6049 7518 16 0,'0'0'175'16,"0"0"-3"-16,0 0-20 0,0 0-10 0,0 0-11 0,0 0-12 15,-2 25-9-15,2-25-8 0,0 0-11 16,-1 14-1-16,1-14-4 0,3 10 0 0,-3-10 4 0,6 9-4 16,-6-9-5-16,7 9-1 0,1-6-6 15,-8-3-5-15,13 7-6 0,-2-3-3 0,-2-3-4 0,4 1-5 16,-1-2-5-16,3 0-3 0,3-2-6 0,0 2-4 16,-2-1-4-16,4-3-2 0,-1 1 0 0,-1-4-5 15,0 2 5-15,0-5-6 0,-3 3-4 0,2-2-1 0,-3 0-3 16,-1 0 3-16,-1-2 7 0,-4-2 1 15,-1-2 7-15,-2 4-2 0,-2 1 4 0,0-4 2 16,-6 1-2-16,3 13 0 0,-6-23-3 0,1 12-2 0,-5 2-2 16,-2-4-2-16,1 4-3 0,-2 2-2 15,-1 1-2-15,1 0-5 0,-3 1 1 0,1 3-1 16,-3 2 0-16,3-1-1 0,0 4-9 0,-1 2-16 0,1 1-24 16,1 0-23-16,1 3-26 0,-1 0-23 0,2 2-34 15,1 0-58-15,2-1-193 0,0 1-428 0,3-1 190 16</inkml:trace>
  <inkml:trace contextRef="#ctx0" brushRef="#br0" timeOffset="-68105.87">14174 8348 135 0,'0'0'166'16,"0"0"-8"-16,0 0-9 0,0 0-11 0,0 0-14 15,27 4-6-15,-27-4-10 0,16 1-5 0,-16-1-2 16,26 0-9-16,-16 2-6 0,1-2-2 0,5 0-2 16,-1-2-9-16,0 2-5 0,3 0-9 0,-3 2 1 0,2-2-4 15,-2 0-3-15,0 0-5 0,-1 0-3 16,-14 0-5-16,28-2-4 0,-19 1-5 16,-9 1 0-16,21 0-6 0,-21 0 0 0,13 0-3 0,-13 0-3 0,12 0 0 15,-12 0-3-15,0 0-4 0,15-3-8 0,-15 3-8 16,12-1-13-16,-12 1-9 0,0 0-16 0,0 0-12 15,13-1-18-15,-13 1-13 0,12-3-27 0,-12 3-47 16,15-6-144-16,-7-1-327 0,-1 0 144 0</inkml:trace>
  <inkml:trace contextRef="#ctx0" brushRef="#br0" timeOffset="-68462.41">14220 8219 168 0,'0'0'166'0,"0"0"-17"0,0 0-7 0,0 0-13 15,0 0-7-15,42-7-8 0,-33 5-8 0,-9 2-8 0,13-1-11 16,-13 1 1-16,17-4-11 0,-17 4-9 15,12-4-1-15,-12 4-6 0,15 0-7 0,-15 0-3 16,16 0-3-16,-16 0-3 0,16-2-4 0,-4 4-1 0,-12-2-2 16,21-3 1-16,-21 3-4 0,23-3-6 0,-7 2-2 15,0 1 0-15,-1 0-4 0,-3-2-4 0,3 2 1 16,3 0-3-16,-3-4 1 0,1 2-4 0,-1 2-1 16,0 0-1-16,-3-1 0 0,3-3-7 0,-1 4 3 15,-14 0 0-15,22 0-3 0,-22 0-3 0,15 0 3 16,-15 0 0-16,13-2-4 0,-13 2-7 0,0 0-2 15,14 0-12-15,-14 0-10 0,0 0-15 0,0 0-4 16,0 0-4-16,0 0-12 0,0 0-20 0,0 0-19 16,0 0-37-16,0 0-143 0,-35 13-305 0,23-11 135 15</inkml:trace>
  <inkml:trace contextRef="#ctx0" brushRef="#br0" timeOffset="-67539.37">15026 7902 108 0,'0'0'136'0,"0"0"-5"15,0 0 5-15,0 0-17 0,-30 17-3 0,21-9-8 16,-3-2 1-16,2 4-4 0,-8 5-7 0,3-2-3 16,-3 5-8-16,-1-4-8 0,4 8-2 0,-3-5-5 15,3 3-7-15,0 1-6 0,-1 2-3 0,2-1-3 16,0 0-5-16,0-2-5 0,2 2-1 0,0-1-1 16,2 3-4-16,1-1-8 0,1-1-3 0,5-4 2 15,-1-1-6-15,2-2 1 0,1 1-1 0,-2-2-2 0,6 2-5 16,-2-4 1-16,1-1 1 0,-2-11-1 15,4 20-4-15,2-9 2 0,-1-2-2 0,5 1 1 16,-1-2-4-16,3-1 5 0,2 1-5 0,3-5 2 0,-2 3 0 16,3-1-2-16,2-3 0 0,-2 2-1 15,1-3-4-15,-1-1 3 0,0 0 1 0,-2-1-1 0,1-1-2 16,-4-2-3-16,-3 1 0 0,4-1 7 0,-2-2-6 16,-2 1 3-16,-2-2-2 0,-2 1 1 0,-2-5 1 15,2 4 10-15,-1-3-1 0,-2 1-1 0,0-2 2 16,-3 11-3-16,0-25 1 0,-3 14 2 0,0 2 3 15,-2-2-5-15,5 11 0 0,-9-17-1 0,3 6-3 16,-1 6 3-16,-4-8-4 0,-2 6 1 0,4 3-1 16,-3-2-3-16,0 1-3 0,12 5-1 0,-19-3-1 15,8 1-7-15,11 2-12 0,-24 2-13 0,11 1-18 16,-2 1-9-16,3-2-16 0,3 3-19 0,-3 2-13 16,3 0-25-16,0-1-32 0,9-6-163 0,-7 8-352 0,7-8 156 15</inkml:trace>
  <inkml:trace contextRef="#ctx0" brushRef="#br0" timeOffset="-67168.36">15199 8272 135 0,'0'0'171'16,"6"8"-19"-16,-6-8-11 0,0 0-6 0,0 16-12 15,0-16-7-15,0 0-8 0,-2 20-4 0,4-11-13 16,2 1-7-16,-2 0-3 0,-1 0-7 0,4 1-9 16,-3-4 5-16,3 4-11 0,-1-4 0 0,4 0-4 15,-2 3 5-15,1-3-1 0,7-2-1 0,-5 0 0 16,7-2-5-16,1 1-3 0,2-1-4 0,-1-3-4 16,6-2-7-16,-5 1 3 0,-1-5-5 0,7 0-4 15,-8-3-6-15,7-1-5 0,1-4 4 0,-1 0 5 16,1-3-9-16,-4 1 4 0,-3-2 0 0,0-4 1 15,-3 2 5-15,-6 5 8 0,-2-2-4 0,-1-1-1 0,0 4-4 16,-1-10-4-16,-7 9 2 0,-1 1-6 0,-3 1-1 16,-3 0-2-16,-9-5-2 0,-4 7-3 15,4 2 1-15,-7 1-2 0,-4 7-16 0,1-1-22 16,-15 11-20-16,13-2-19 0,-10-2-21 0,-4 11-48 0,4 2-60 16,0-1-186-16,-5 0-415 0,8 0 184 0</inkml:trace>
  <inkml:trace contextRef="#ctx0" brushRef="#br0" timeOffset="-63855.45">-450 11573 93 0,'-9'-10'233'0,"9"10"-10"0,-11-7-18 16,11 7-20-16,0 0-22 0,0 0-18 0,-3-10-14 16,3 10-12-16,0 0-11 0,28-3-13 0,-8 3-8 15,7 0-8-15,0-2-10 0,2 2-8 0,0-2-5 16,4 4-4-16,7-4-10 0,-12 4-19 0,12 2-20 15,-10-3-23-15,0 4-19 0,0-2-39 0,-5-3-25 16,-1 0-74-16,-5-2-116 0,7 1-317 0,-7-1 141 0</inkml:trace>
  <inkml:trace contextRef="#ctx0" brushRef="#br0" timeOffset="-63409.42">593 11468 187 0,'0'0'190'16,"0"0"-16"-16,0 0-10 0,0 0-9 0,0 0-12 16,47 0-11-16,-31-3-10 0,-1 1-10 0,4 2-6 15,1 0-9-15,5-1-4 0,4 0-6 0,-4 1-8 16,0-3-6-16,2 3-4 0,0-3-3 0,-8 2-9 15,8-2-2-15,-7 2-5 0,-1 1-8 0,-3 0 2 16,4 0-9-16,-2-2-4 0,-3 2-4 0,-4 0-4 16,-11 0-2-16,20 2-5 0,-11-2 0 0,-9 0-7 0,16 1-11 15,-16-1-8-15,9 3-10 0,-9-3-12 0,0 0-13 16,6 7-16-16,-6-7-17 0,0 0-23 0,0 0-18 16,0 0-16-16,-21 18-50 0,9-14-97 0,-1-1-304 15,-1 0 134-15</inkml:trace>
  <inkml:trace contextRef="#ctx0" brushRef="#br0" timeOffset="-63231.9">681 11587 135 0,'0'0'174'16,"-10"7"-12"-16,10-7-8 0,0 0-12 0,0 0-16 16,0 0-3-16,22 10-5 0,-22-10-11 0,24 1-8 15,-10 2-7-15,5-2-12 0,8 2-4 0,0-3-10 16,1 0 0-16,-4 4-10 0,1-2-6 0,1-2-10 15,-7 5-21-15,-3-3-29 0,4-2-35 0,-1 4-40 0,1-4-72 16,-5 0-108-16,-4 0-287 0,-11 0 127 0</inkml:trace>
  <inkml:trace contextRef="#ctx0" brushRef="#br0" timeOffset="-64097.47">-145 11126 152 0,'0'0'182'0,"0"0"-13"16,0 0-12-16,0 0-15 0,0 0-13 0,0 0-11 15,0 0-12-15,0 0-11 0,0 0-8 0,0 0-7 16,30 0-3-16,-15-3-9 0,0-3-2 0,1 1-6 15,-1-1-3-15,0 4-7 0,2-5-4 0,-3-1-3 16,1 0-5-16,2 1 5 0,-2-1-3 0,-2 1-7 16,1-4 0-16,0 3-1 0,-3-1-5 0,1-1-5 15,-3 0 2-15,-2-1-4 0,1 2-3 0,1-2 2 16,-2 0-2-16,-1-2 2 0,-1 6-3 0,-2-4-2 16,-3 11 2-16,0-24-4 0,-3 15 0 0,3 9-2 0,-8-18 2 15,5 9 1-15,-9-3-7 0,5 4 0 0,-7 0-3 16,1 1 0-16,-4 1 3 0,3 1 2 0,-1 2 0 15,-3-1-3-15,-2 3 1 0,4-2-1 0,-2 6-2 16,0-2 1-16,2 3-2 0,-1-1 2 0,2 2-1 16,1 1 0-16,2 1-1 0,-3 3-3 0,3-2 1 15,3 5 2-15,-2-4 0 0,4 6-3 0,-1-3 4 16,2 3-3-16,5 2 1 0,-3 1 1 0,2 2-2 16,-2-1 0-16,2 4 1 0,2 0 2 0,0 2-1 15,0-5 1-15,-1 6 4 0,2-2 3 0,-1 1 5 16,0 0-1-16,3 5 3 0,0-3 3 0,-1-3 5 15,-4 6 1-15,4-5 2 0,-2 11 10 0,0 0 5 0,-2-10-4 16,-1 1 0-16,6 0-3 0,-6 0-5 0,3 0 3 16,3 1-1-16,-3 6-4 0,0-6 0 15,0 0-7-15,0-5 1 0,2 1 0 0,2 3-3 0,-3-5 0 16,4 0-4-16,-4-1 1 0,2-2-4 0,0-3 2 16,-1-1-2-16,-1-2-1 0,2 0 0 0,-1-2-2 15,-2-11 1-15,3 17 1 0,-3-9-2 0,0-8-2 16,3 15-4-16,-3-15-6 0,1 12-15 0,-1-12-13 15,0 0-17-15,0 11-12 0,0-11-18 0,0 0-27 16,-9 8-24-16,9-8-41 0,0 0-38 0,0 0-194 16,0 0-433-16,-23-14 192 0</inkml:trace>
  <inkml:trace contextRef="#ctx0" brushRef="#br0" timeOffset="-61282.4">1453 11298 235 0,'-6'-11'248'0,"6"11"-15"0,0 0-19 0,0 0-20 16,0 0-18-16,0 0-20 0,0-13-16 0,0 13-16 15,0 0-10-15,0 0-12 0,0 0-8 0,0 0-14 16,0 0-9-16,35 13-8 0,-26-4-4 16,0 0-8-16,3 1-2 0,0 0-5 0,0 3 0 0,-2-1-4 15,1 2-3-15,-2 0-3 0,3 3-5 0,-3-4-1 16,1 2 1-16,-2-5-5 0,-1 5-1 0,-1-1-2 15,0 2-1-15,0-5-3 0,0 3-1 0,-3-3-4 16,0 3 2-16,-2-4-3 0,2 1 3 0,0-4-7 0,-1 4-1 16,-2-11 7-16,1 13-1 0,-1-13-5 15,3 13 2-15,-3-13-2 0,0 0 4 0,0 0-1 16,3 7 2-16,-3-7-4 0,0 0 1 0,0 0 1 0,0 0-1 16,0 0-2-16,0 0 0 0,0 0-1 0,14-24-4 15,-8 11 3-15,0-1-7 0,-2 0-6 16,1-1 4-16,4 0-3 0,-5-1 2 0,2 0-2 0,-1-2 3 15,2 0-3-15,0 7 5 16,-1-14-2-16,2 13 1 0,-4-3 1 0,-1 0-1 0,2 3 0 0,-1 3 4 16,1 0-2-16,-5 9-5 0,9-14 6 0,-6 7-1 15,-3 7-2-15,6-12 2 0,-6 12-2 0,6-10 1 16,-6 10-4-16,6-6 4 0,-6 6-3 0,0 0-1 16,14-2 0-16,-14 2 3 0,0 0-2 0,0 0 3 15,15 11-1-15,-10-4-5 0,-1 1 3 0,-4-8 4 16,8 16-4-16,-5-3 6 0,1 0-5 0,1 0 4 0,-2-3-3 15,4 3 2-15,-2 0-1 0,-2 1 2 0,1 3 1 16,2-4-2-16,-3-2 0 0,3 1 3 0,-2-2 0 16,2-1-2-16,-4-1-1 0,4 2 3 0,-2-2-1 15,1-1 2-15,-5-7 0 0,10 7-1 0,-4 0 2 16,-6-7-1-16,0 0-2 0,15 4 7 16,-15-4-6-16,12-1-1 0,-12 1-4 0,14-11-9 0,-7 5 10 15,0 1-1-15,5-5-6 0,0 0 8 0,-3-4-7 16,0 4-2-16,2-4-2 0,-5 2 3 0,3-1 1 15,-2 0-1-15,-4 2 1 0,4 0 0 0,-4 1 1 16,2 0 0-16,1 3 2 0,-6 7 1 0,6-10-4 16,-6 10 5-16,0 0-2 0,7-10-4 0,-7 10-1 0,0 0 3 15,0 0 2-15,0 0-3 0,0 0 2 16,0 0 2-16,18 14-4 0,-18-14 4 0,5 13 1 16,4-3 1-16,-8 0 0 0,5 4-1 0,0 0 2 0,-2-2 1 15,5 1 1-15,-1 1-4 0,-1 0 3 0,-1-5 0 16,0-1-2-16,2 2 4 0,-1-2 1 15,1-1 2-15,-2-1-4 0,-6-6-1 0,12 8 3 0,-12-8 1 16,11 3-2-16,-11-3-6 0,14 0-8 0,-14 0-1 16,16-14-3-16,-5 6-3 0,-4 2 3 0,-1-4 0 15,3-4 1-15,-1-2-3 0,2 4-2 0,-4-2 2 16,3-3 1-16,-3 2 0 0,1-1 2 0,1 1-1 16,-1 0 5-16,2 2 1 0,-4 3 3 0,-1-1-1 15,2 6 2-15,-6 5 0 0,6-12 3 0,0 5-5 16,-6 7 0-16,0 0 2 0,8-7 0 0,-8 7 4 15,0 0-4-15,8-3-5 0,-8 3 7 0,0 0 5 0,12 14-5 16,-7-6 3-16,-5-8 1 0,9 14 3 0,-3-3 2 16,0-3 0-16,1 3 1 0,1-4-6 0,-2 0 8 15,0 0-4-15,1 0 1 0,1 3 2 0,-1-5-4 16,0 0 3-16,4-2-1 0,-2 2 2 0,1-1-1 16,4 2-1-16,-2-6-2 0,3 0 4 0,-15 0-2 15,20-3 0-15,-8 0-5 0,-3-1 4 0,2 0 1 16,-2-3-5-16,-2 4-3 0,1-7 1 0,-2-2-2 15,1-1-2-15,-3 2 4 0,1-4-1 0,-5-1-1 16,0 7 4-16,0 9-6 0,-6-19 4 0,0 8 2 16,-4 2 4-16,1 1 4 0,-3 0-1 0,-2-1 6 15,1 5-2-15,-2-1 2 0,-3 3-1 0,8 2-4 0,10 0 2 16,-23 0 0-16,10 2-1 0,-1 3-5 16,5 1-1-16,-2 2 4 0,2 3-1 0,0 1-1 0,0 2 0 15,3 2-3-15,-2-3 2 0,2 2-1 0,5 2 0 16,-1-4 1-16,2-1 0 0,0 1-3 0,0-13-1 15,3 25 2-15,-1-14-1 0,2-3 1 0,4 1 1 16,-2-2-3-16,1 0 4 0,4-1 0 0,-2-2-1 16,2-2-2-16,3-2-7 0,1 0-3 0,1-1-1 15,-1 0-5-15,2-6 1 0,-4 3-6 0,3-6-6 16,-1 2-4-16,0-3 7 0,-3-4-3 0,2 0 2 16,-1 2 3-16,0-6 0 0,-5 7 5 0,2-2 0 15,-1-1-4-15,2 6 18 0,-5 0 5 16,0-1 6-16,-6 10 4 0,7-10 4 0,-7 10-2 0,6-9-4 15,-6 9-1-15,0 0-1 0,4-8-4 0,-4 8-4 0,0 0 1 16,0 0 2-16,0 0-1 0,0 0 1 0,9 20-3 16,-9-20-4-16,2 17 3 0,-1-10 1 0,-1-7 4 15,2 21 0-15,2-7-1 0,-2-3 0 0,2 2-4 16,-1-2 6-16,0-4-5 0,0 3 2 0,-3-10-1 16,9 15-1-16,-6-9 3 0,-3-6 1 0,8 11 2 15,-4-7-4-15,-4-4 1 0,8 7 1 0,-8-7 0 16,0 0-1-16,17-4 2 0,-17 4-5 0,14-11-4 15,-7 8-4-15,1-7-3 0,1-4-10 0,3 3 4 16,-5-3 1-16,5 2 3 0,-4-4 2 0,2 1 0 16,-1-1 0-16,1 5 1 0,-1-4 3 0,-1 1 0 0,2 3 10 15,-5 3 5-15,-1-1-2 0,4 2 3 16,-4-1 1-16,-4 8-1 0,8-8 0 0,-8 8-1 0,6-8-4 16,-6 8-1-16,7-6 1 0,-7 6-3 0,0 0 0 15,0 0 1-15,19 4-2 0,-19-4 1 0,12 13 6 16,-4-2 1-16,1-2-3 0,1 3 11 0,-1 0 0 15,3 3 5-15,1-4-2 0,-1 2-1 0,-1-1 4 16,1 5-4-16,3-5-4 0,3 4 1 0,-5-5 2 16,-1 3-3-16,0-4-5 0,1 0-4 0,1 1 5 15,-1-4-2-15,-2 0-2 0,-2 0-14 0,-1 0-19 16,0-4-16-16,-8-3-14 0,12 7-12 0,-12-7-20 16,7 5-38-16,-7-5-34 0,0 0-199 0,0 0-390 15,0 0 173-15</inkml:trace>
  <inkml:trace contextRef="#ctx0" brushRef="#br0" timeOffset="-60955.28">3282 11214 97 0,'0'0'216'0,"0"0"-17"0,0 0-4 0,-25 14-12 15,18-4-7-15,-1 1-9 0,1 3 1 0,-4 1-12 16,1 1-8-16,1 1-18 0,-2 1-6 0,0 3-14 15,-3-1-6-15,7-2-11 0,-5 0-6 0,0 2-8 16,3-5-12-16,-2 2-5 0,4-7-4 0,-2 7-8 16,2-3-5-16,-2-1-4 0,4 0-14 0,-1-2-19 15,2-1-17-15,1-2-25 0,3-8-22 0,-9 12-24 0,6-5-15 16,3-7-22-16,0 0-31 0,0 0-228 0,0 0-406 16,0 0 180-16</inkml:trace>
  <inkml:trace contextRef="#ctx0" brushRef="#br0" timeOffset="-60321.61">3901 10872 47 0,'0'0'230'0,"3"-9"-18"0,-3 9-17 15,0 0-10-15,0 0-13 0,0 0-14 0,0 0-14 0,-16-9-13 16,16 9-12-16,-10-4-10 0,10 4-10 0,0 0-11 15,-24 4-6-15,24-4-9 0,-17 2-6 0,7 2-8 16,10-4-5-16,-18 6-4 0,9-1-4 0,2-1-8 16,-4 3-3-16,2 0-5 0,2-2-2 0,7-5-4 15,-14 13 1-15,7-7-7 0,1 1 2 0,1 4-5 16,5-11-6-16,-7 14-2 0,2-7 8 0,5-7-1 16,-3 15 0-16,3-15-5 0,-1 13 4 0,1-13-5 15,1 13 5-15,-1-13-5 0,6 13-1 0,0-8 0 0,-6-5 0 16,11 11-2-16,-7-5 5 0,2-2-6 0,-6-4 1 15,14 10-1-15,-7-5 1 0,-1 0-1 0,-6-5-3 16,12 7 0-16,-12-7 1 0,9 8-1 0,-9-8-2 16,7 11 3-16,-7-11-3 0,5 6 4 0,-5-6-2 15,1 11-1-15,-1-11 3 0,0 0 1 16,-7 15 8-16,7-15 4 0,-11 11 6 0,4-4-1 0,1-2 0 16,-1 3-1-16,-1-2-6 0,-1 1 3 0,0 0-1 15,-1 4-6-15,2-5 6 0,-1 1-5 0,2-2-2 0,0 2-3 16,1-1 5-16,6-6-5 0,-11 14 2 15,8-4-3-15,0-3-7 0,3-7-12 0,-4 17-1 16,4-17-5-16,1 12-5 0,-1-12 0 0,6 13-3 0,-1-6-8 16,-5-7-4-16,13 11 3 0,-6-7 1 0,2 2 4 15,0 1 2-15,-9-7 3 0,11 4 5 16,-1-1-2-16,-2 1 1 0,-8-4 1 0,15 7 5 0,-9-3 3 16,-6-4 0-16,12 10 11 0,-7-3 9 0,1-3 6 15,-3 6 9-15,3-3 12 0,-1 4 5 0,-2 2 0 16,1 1-3-16,-1 3 1 0,2-4 1 0,-1 2-3 15,-2-1 2-15,1 3-2 0,1-3-7 0,1 1-2 16,-1 3-1-16,-1 1-1 0,3-3-4 0,-1 8-1 0,-1-7-9 16,2 0-27-16,3 5-35 15,-5-2-35-15,2-6-44 0,2 5-61 0,-2-7-223 0,1 2-450 16,-1-7 199-16</inkml:trace>
  <inkml:trace contextRef="#ctx0" brushRef="#br0" timeOffset="-59414.32">4317 11000 90 0,'0'0'202'16,"0"0"-13"-16,0 0-10 0,0 0-17 0,0 0-13 16,0 0-17-16,0 0-16 0,0 0-10 0,0 0-11 15,0 0-4-15,0 0 1 0,0 0-1 0,0 0 0 16,0 0 2-16,-11 37 2 0,9-22-9 0,1 3 1 16,-2 0 2-16,1 6-6 0,-1-1-5 0,3 3-3 0,-4-1-3 15,5 3-2-15,-1-3-6 0,-1 2-5 16,1-2-5-16,0 1-6 0,1-3 0 0,2 1-5 15,-3-6-5-15,2-5-3 0,-2 1 1 0,3 3-5 0,-3-4-4 16,3 2-2-16,-2-1-1 0,-1-4-2 0,2 1-3 16,-2-11 0-16,3 10-12 0,-3-10-18 0,0 13-12 15,0-13-12-15,0 0-14 0,1 9-8 0,-1-9-16 16,0 0-28-16,0 0-26 0,0 0-29 0,0 0-38 16,0 0-204-16,0 0-431 0,13-27 190 15</inkml:trace>
  <inkml:trace contextRef="#ctx0" brushRef="#br0" timeOffset="-59039.48">4675 11124 92 0,'0'0'171'15,"0"0"-12"-15,0 0-18 0,0 0-7 0,0 0-12 16,-17-12-6-16,17 12-7 0,0 0-3 0,-29 9-5 0,16-7-5 15,1 5-4-15,-5-2 1 0,-8 4-8 0,1 2-1 16,0-5-4-16,2 5-6 0,0 0 0 16,4-2-9-16,-2 2 1 0,4-1-5 0,1 1-3 0,2 3-5 15,-2-1-4-15,1-1-7 0,1 1-7 0,4 2 2 16,0-4-3-16,-2 2-4 0,4-1-5 0,1 0-1 16,2 2-2-16,-1 0-2 0,5-6 0 0,-3 6-2 15,3-3-2-15,5-2-2 0,1 5 3 0,0-6-4 16,1 0 3-16,5 1-5 0,3 1 2 0,6 4-3 0,-3-7-1 15,5 3 2-15,4-6-1 0,3 2-1 0,-3 0 3 16,0-2-5-16,1-3 2 0,2 1-3 16,-3 0 0-16,-3-2 0 0,-2 0-2 0,-7 0 2 15,3 0 0-15,-3 3-5 0,-2-6-14 0,-13 3-11 16,18 0-16-16,-18 0-20 0,17 0-18 0,-17 0-24 0,10-5-23 16,-10 5-35-16,4-6-207 0,-4 6-397 0,3-14 176 15</inkml:trace>
  <inkml:trace contextRef="#ctx0" brushRef="#br0" timeOffset="-58490.77">5367 10963 138 0,'0'0'185'0,"-20"0"-12"16,8 0-9-16,12 0-10 0,-27 3-11 0,12-3-8 15,0 3-3-15,-1-3-13 0,1 5-9 0,0 1-13 0,0-4-10 16,0 2-8-16,1 1-5 0,5-2-12 15,-2 3-5-15,3-1-6 0,-1 1-3 0,0-1-7 16,9-5-2-16,-10 12-5 0,4-5-8 0,6-7 2 0,-6 13 1 16,6-4-2-16,0-9-6 0,0 0-2 0,0 21 1 15,4-13-6-15,-1 1 0 0,-3-9 0 16,8 14-6-16,-2-10 2 0,1 6-3 0,-1-3 4 16,2-2-4-16,1 1-1 0,-1 0 6 0,1 1-10 0,0 0 7 15,0 0-6-15,-1 2-2 0,-1-3 1 0,4 4 1 16,-2 0 0-16,-3 0-1 0,1 1 2 0,1 4-3 15,0-3 1-15,-2 0-1 0,-3-2 0 0,2 3 1 16,-2-1-5-16,0 2 4 0,-3-4 0 0,0-10-3 0,0 21 5 16,-3-11 7-16,3-10 2 0,-3 16 1 15,-3-8 7-15,0-1 2 0,-1 0-3 0,-1 1 1 16,-5-2-5-16,-1 1 3 0,1-2-3 0,-2 1-1 16,0-3-5-16,2 1 2 0,1-3-6 0,-3 1-13 15,3 2-17-15,12-4-21 0,-17 4-18 0,10-1-14 16,7-3-28-16,0 0-28 0,0 0-70 0,-19-7-125 0,19 7-355 15,0 0 158-15</inkml:trace>
  <inkml:trace contextRef="#ctx0" brushRef="#br0" timeOffset="-58171.35">5888 10788 56 0,'0'0'212'0,"0"0"-8"16,0 0-18-16,-21-6-6 0,21 6-13 0,-25 13-7 15,4 0-12-15,3 5-3 0,-1 1-10 0,-2 4-7 16,0 6-4-16,-3 1-2 0,7 3-11 0,0 0-6 15,2-1-8-15,3 3-9 0,1 4-12 0,7-3-3 16,1 1-5-16,3 0-4 0,4 1-6 0,2 2-5 16,-3-2-6-16,8-3-5 0,2 4-1 0,4-6-3 15,2 0-13-15,-3-2-19 0,7 1-25 0,-8-8-27 16,7-3-34-16,-3 0-30 0,2 1-36 0,2-3-69 0,-4-8-176 16,6-3-423-16,-7 2 187 0</inkml:trace>
  <inkml:trace contextRef="#ctx0" brushRef="#br0" timeOffset="-56494.99">6047 10871 15 0,'0'0'183'0,"0"0"-10"0,0 0-7 0,3-8-11 15,-3 8-17-15,0 0-5 0,0 0-8 0,0 0-6 16,5-8-9-16,-5 8-6 0,0 0-5 0,0 0-12 0,0 0-5 16,0 0-6-16,0 0-13 0,0 0-7 0,0 0-6 15,0 0-7-15,0 0-13 0,0 0 6 16,0 0-1-16,0 0-2 0,0 0 3 0,0 0-1 0,0 0 4 15,-6 34 0-15,6-34-7 0,-3 23-2 16,0-11-1-16,0 2-3 0,0-1-2 0,3 2-3 0,-6-5-2 16,5 5 2-16,-1-1-5 0,1-2 3 0,2 2-5 15,-5-3-2-15,4 0 2 0,-2 2-1 0,2-13-1 16,-1 18-4-16,2-8 0 0,-1-10 1 16,0 15 0-16,0-15-1 0,0 14-4 0,0-14 6 0,5 12-2 15,-4-6-4-15,-1-6 1 0,6 7 1 0,-6-7 1 16,8 10 0-16,-8-10-4 0,13 3 2 0,-6 1 0 0,-7-4-1 15,20 0 4-15,-8 1-3 0,0-1 0 0,3 0-1 16,1-5 0-16,2 3-7 0,1 1-18 0,-1-2-5 16,-1 0-12-16,2-1-11 0,0 0-9 0,-1 3-19 15,-3-1-12-15,3-3-21 0,-2 2-17 0,-1-2-48 16,-4 1-147-16,-2-1-347 0,1-1 154 0</inkml:trace>
  <inkml:trace contextRef="#ctx0" brushRef="#br0" timeOffset="-56277.42">6252 10980 116 0,'0'0'205'0,"0"0"-13"0,0 0-16 16,0 0-17-16,0 0-15 0,0 0-16 0,0 0-9 15,0 0-1-15,-14 7-7 0,14-7-8 0,0 0-8 0,0 19 4 16,0-8-6-16,0-11-6 0,0 25-5 0,0-12-3 15,2 3-5-15,-2-1-1 0,1 1-9 0,-1 1-7 16,5 1-3-16,-4 6-6 0,1-8 1 0,1 5-7 16,-2-6-5-16,1 3-1 0,2-4-8 0,-2 4 1 15,2-5-4-15,-2 2-2 0,1-4-15 0,0 0-16 16,-2-2-23-16,4-2-12 0,-2 3-13 0,1-2-11 16,-4-8-20-16,9 12-12 0,-1-11-29 0,-8-1-25 15,17-1-195-15,-17 1-375 0,23-6 167 0</inkml:trace>
  <inkml:trace contextRef="#ctx0" brushRef="#br0" timeOffset="-55923.35">6564 11070 8 0,'0'0'180'0,"0"0"-15"15,0 0-13-15,0 0-10 0,0 0-18 0,0 0-15 0,0 0-3 16,0 0-9-16,0 0-9 0,0 39-11 0,1-32-5 15,-1-7-10-15,7 14 2 0,-5-8-8 0,4 1-6 16,-6-7-3-16,12 11-4 0,-5-7-2 0,2-1-5 16,2 1 2-16,-11-4-4 0,21 0-4 0,-11 0 1 15,-10 0-1-15,24-6-1 0,-11 2-3 0,-1 1-4 16,0-6-1-16,-1 7 11 0,-2-6 1 0,2-2-5 16,-6 0 2-16,4 2 4 0,-5-3 0 0,2-2 2 0,-1 3-5 15,-2-2 0-15,-3-1-2 0,3-2 1 16,-3 15 7-16,-11-23-1 0,5 9 1 0,-1 5-3 15,-2-2-6-15,-3 3-3 0,2-2 1 0,-7 3-8 0,2 2 1 16,-3-1-4-16,0 6-2 0,2-2-1 0,1 2-3 16,-4 2 1-16,1 2-1 0,4-1-5 15,-5 3-8-15,4 3-12 0,2 0-14 0,1 2-15 0,0 0-25 16,4 3-20-16,2 2-31 0,3-1-38 0,-1-1-196 16,4 2-383-16,6-4 170 0</inkml:trace>
  <inkml:trace contextRef="#ctx0" brushRef="#br0" timeOffset="-55654.36">7015 11161 24 0,'0'0'260'0,"8"-3"-24"0,-8 3-19 0,0 0-25 16,0 0-23-16,0 0-16 0,0 0-11 0,0 0-13 0,0 0-13 15,0 0-5-15,-6 27-10 0,6-27-3 0,-5 18-9 16,4-11-9-16,1-7-7 0,-3 18-7 0,-2-7-3 16,1 2-5-16,0 0-9 0,-1 0-3 0,-1-4-9 15,2 1 2-15,-1 4-4 0,-1-8-5 16,2 4-16-16,1-1-17 0,-2-1-22 0,5-8-19 0,-9 14-17 16,6-8-12-16,3-6-23 0,-7 7-30 0,7-7-18 15,0 0-199-15,0 0-371 0,0 0 164 0</inkml:trace>
  <inkml:trace contextRef="#ctx0" brushRef="#br0" timeOffset="-55014.34">7260 10900 58 0,'-6'5'157'16,"6"-5"-15"-16,-10 7-5 0,10-7-22 0,-8 6 5 15,8-6-10-15,-4 9-9 0,4-9-17 0,-3 9 1 16,3-9-7-16,0 0-7 0,-6 9-4 0,6-9-3 15,0 0-6-15,0 0-5 0,0 17-2 0,0-17-5 16,6 7-5-16,-6-7-4 0,3 11-1 0,-3-11-7 16,4 7 3-16,-4-7-2 0,11 10-2 0,-11-10-3 0,7 8 0 15,-7-8-6-15,9 10 2 0,-5-4-3 16,-1 1 0-16,3 0 3 0,-6-7-2 0,11 12 3 0,-4-6-3 16,-4 1 2-16,5 3-1 0,-4-3-4 0,-4-7-4 15,12 12 1-15,-9-4 5 0,3 1-3 0,2-3 4 16,-5 3-8-16,-3-9 10 0,8 12-6 0,-6-4 2 15,4-1 5-15,-6-7-1 0,4 13 4 0,-4-13 1 16,0 14 1-16,0-14 4 0,0 10 7 0,0-10 6 16,0 0-2-16,-4 18-2 0,-4-14-2 0,8-4 0 15,-11 6-2-15,2-3-5 0,9-3-3 0,-15 7-4 16,6-3-3-16,9-4 2 0,-18 5-12 0,7-3-15 16,11-2-16-16,-13 5-20 0,0-4-19 0,13-1-20 15,-15 5-18-15,7-3-21 0,8-2-28 0,0 0-43 16,-13 4-153-16,13-4-370 0,0 0 164 0</inkml:trace>
  <inkml:trace contextRef="#ctx0" brushRef="#br0" timeOffset="-55390.39">7285 10875 101 0,'12'-3'173'16,"0"2"-20"-16,2-2-4 0,1 0-14 0,4-1-16 16,0 3-8-16,-2-3-9 0,-1 2-8 0,2-2-13 15,-2 1-4-15,2 1-9 0,0 0-4 0,-4-2-8 16,-4 2-6-16,2 1-5 0,-12 1-2 0,15-2-7 16,-15 2-11-16,18-2-21 0,-18 2-13 0,7-2-32 15,-7 2-14-15,0 0-30 0,0 0-35 0,0 0-110 0,0 0-248 16,0 0 110-16</inkml:trace>
  <inkml:trace contextRef="#ctx0" brushRef="#br0" timeOffset="-54449.91">7722 10564 161 0,'-6'-6'154'0,"6"6"-17"0,0 0-7 0,0 0-11 16,0 0-12-16,0 0-6 0,0 0-6 0,-9-9-13 16,9 9-8-16,0 0-9 0,0 0 1 0,0 0-12 15,0 0-3-15,0 0-6 0,0 0-8 0,0 0 1 16,0 0 3-16,0 0-11 0,0 0-1 0,0 0 10 15,18 30-7-15,-13-19-2 0,1 1 7 0,0 2 3 0,1 2-4 16,-1 0-2-16,8 5 3 0,-8 0-5 0,4 4-4 16,-1 2 6-16,-2-3 3 0,2 2 2 15,-1 3-2-15,1 0 6 0,-2 3 3 0,2-2 1 0,-4-4 2 16,1-2 10-16,-5 4-4 0,4-2-1 0,-3-2-1 16,1-1-2-16,-3 2 0 0,0-7 0 15,-5 0-1-15,0-1-1 0,1 0 0 0,-4-3-1 0,-1 0-3 16,5 3-7-16,-7-3-4 0,2 3-2 0,-1-6-3 15,1 6 2-15,-5-6-3 0,3 2-5 0,0-3-21 16,2-1-19-16,2 1-28 0,1-3-25 0,-2 0-10 16,8-7-21-16,-7 15-20 0,2-9-15 0,5-6-26 15,0 0-72-15,0 0-127 0,0 0-389 0,23 3 173 16</inkml:trace>
  <inkml:trace contextRef="#ctx0" brushRef="#br0" timeOffset="-54241.46">8137 11189 233 0,'0'0'220'0,"0"0"-11"0,0 0-7 0,12 7-9 15,-12-7-9-15,1 12-6 0,-1-12-13 0,-1 24-9 16,1-11-8-16,0 4-11 0,-2-1-9 0,-1 3-12 16,0 4-12-16,-1-4-12 0,-2 6-8 0,0-1-8 15,0 0-5-15,-1 1-3 0,1 0-11 0,-3 2-12 16,1-4-27-16,-2 3-29 0,-2-1-33 0,-2-1-36 15,4 0-43-15,1 1-50 0,-6-4-237 0,3-7-442 16,3 0 196-16</inkml:trace>
  <inkml:trace contextRef="#ctx0" brushRef="#br0" timeOffset="-53291.4">8589 10735 149 0,'0'0'190'16,"0"0"-8"-16,0 0-3 0,0 0-9 0,0 0-16 0,0 0-11 15,0 0-15-15,0 0-15 0,0 0-9 0,0 0-2 16,22 17-1-16,-22-17 1 0,-3 18-1 0,-3-5-3 16,2 3-6-1,-2 1 2-15,-2 4-7 0,2 3-3 0,-3 1-11 0,3 1-3 0,2 11-4 0,1-13-7 16,3 1-3-16,-6 2 0 0,6-4-5 0,3 3-5 15,0 1-4-15,-3-4-4 0,3 4-2 0,0-6-3 0,4 0-3 16,-1 2-3-16,-3-5-6 0,2-1 2 16,1-2-2-16,-3-1-1 0,0-3-4 0,0 0-7 15,0 0-17-15,0-2-14 0,1-2-17 0,-4-7-15 0,3 14-7 16,-3-14-7-16,3 7-18 0,-3-7-35 0,0 0-33 16,0 0-24-16,0 0-219 0,0 0-428 0,3-32 190 15</inkml:trace>
  <inkml:trace contextRef="#ctx0" brushRef="#br0" timeOffset="-52864.39">9042 10872 95 0,'0'0'169'0,"0"0"-19"0,0 0-11 0,0-7-14 15,0 7-7-15,0 0-18 0,0 0-6 16,0 0-1-16,0 0-2 0,0 0 3 0,-33 5 0 16,24-3-1-16,9-2-7 0,-25 10-1 0,12-5-3 0,-7 2-1 15,4 1-3-15,-8 3-3 0,3 0-8 0,2-3 1 16,-2 4-5-16,-2 0-2 0,1 1-6 0,0 4-3 16,2-3-4-16,1 1-3 0,6-6-2 0,-7 7-6 15,7-4-5-15,-1-1-2 0,5 3-6 0,-3-2 3 16,2 0-6-16,3-1 2 0,-2 1-3 0,3 0-3 15,1 0-1-15,2-1 0 0,0-3-4 0,0 3-2 16,3-11 0-16,3 18 2 0,-3-18-3 0,6 14 2 16,-6-4 0-16,6-2-4 0,2 2 2 0,2-3-1 15,3 0 0-15,2-1 0 0,-1 1-1 0,5-1 1 0,-2-1-4 16,8 1 1-16,-1 1-5 0,1-3 8 16,-5-1-3-16,5-1 3 0,0 2-6 0,-5-4 3 0,-1 2-3 15,-1-2 2-15,-3 0-10 0,1 1-14 0,1-1-14 16,-10 3-15-16,-7-3-15 0,21 0-16 15,-11 3-20-15,-10-3-31 0,0 0-58 0,17-6-180 0,-17 6-398 16,3-11 177-16</inkml:trace>
  <inkml:trace contextRef="#ctx0" brushRef="#br0" timeOffset="-52170.4">9590 10830 132 0,'0'0'202'0,"-3"-14"-11"0,3 14-15 15,0 0-12-15,-14-4-11 0,14 4-8 0,0 0-12 0,-18-4-9 16,18 4-9-16,-21 0-6 0,5 4-8 0,1-2-11 16,2 3-5-16,-4 0-15 0,4-3 1 0,-4 4-11 15,2-1-4-15,2 2-4 0,3-1-9 0,-2 0-1 16,-2 3-5-16,2-2-5 0,5 2-2 0,1-3-2 16,-2-1-3-16,2 3-3 0,6-8-4 0,-10 13 2 15,10-5-3-15,0-8-2 0,-3 15-3 0,3-15 0 16,0 13-1-16,0-13-4 0,3 13 2 0,1-6 0 15,2-1 2-15,-3 4-6 0,5-5-1 0,-2 2 1 0,7 0-9 16,2 0 8-16,-1-1 2 0,5 1 0 16,-6-2-1-16,4 2 0 0,-1-1-1 0,4 4-3 15,-5-5 1-15,1 1-2 0,0 1 0 0,-2 0 0 0,-1-2 2 16,-1 5-2-16,2-3 2 0,-5 0-1 0,1 0 0 16,-1-1 0-16,-2 1-1 0,-1 0-3 15,-1 1-1-15,-5-8 3 0,9 14-2 0,-6-8 1 0,-3-6 5 16,0 14-3-16,0-14 5 0,0 0 5 0,-9 15 2 15,6-8 0-15,3-7-2 0,-18 6 3 0,9-1 1 16,-1 0-3-16,-2-1-1 0,1 2-3 0,2-5 0 16,-7 2-2-16,5-2-3 0,-4 2-10 0,2 0-17 15,0 1-11-15,13-4-13 0,-23-4-13 0,23 4-16 0,-16 0-14 16,16 0-23-16,-14 0-21 0,14 0-79 16,-6-10-114-16,6 10-356 0,0 0 158 0</inkml:trace>
  <inkml:trace contextRef="#ctx0" brushRef="#br0" timeOffset="-51809.37">10194 10591 103 0,'0'0'197'0,"0"0"-1"0,0 0-9 15,-30 23-8-15,16-10-12 0,-2 8 3 0,-4-1-10 16,-5 10-10-16,0 0-7 0,4 1-10 0,-4 0-15 16,8 4-3-16,2-10-8 0,5 12-9 0,-1-10-11 15,2 10-7-15,3-8-6 0,9 7-7 0,0 0-3 0,3 0-5 16,2-1-9-16,7 1-1 0,1-2-3 0,1 1-2 15,2-1-11-15,3-3-15 0,-5-9-27 0,2 9-24 16,0-13-26-16,1 2-31 0,-4-2-39 0,4-3-50 16,-7-2-221-16,6-4-432 0,-2 0 191 0</inkml:trace>
  <inkml:trace contextRef="#ctx0" brushRef="#br0" timeOffset="-37496.64">10261 10959 73 0,'0'0'122'0,"0"0"-11"16,0 0-4-16,0 0-14 0,0 0-5 0,0 0-4 15,0 0-10-15,0 0-7 0,0 0 3 0,0 0-9 16,0 0 1-16,0 0 0 0,0 0-5 0,0 0 1 15,0 0-3-15,0 0 0 0,0 0-1 0,0 0-3 16,0 0 3-16,0 0 1 0,0 0-3 0,0 0-3 0,0 0 1 16,0 0-1-16,0 0-5 0,0 0 0 15,0 0-5-15,0 0-1 0,0 0-1 0,0 0-13 16,0 0 11-16,0 0-8 0,0 0-3 0,0 0-2 0,-11-7 4 16,11 7-5-16,0 0-4 0,0 0 3 0,0 0 0 15,0 0 0-15,0 0-1 0,0 0-3 0,0 0 2 16,0 0-4-16,0 0-3 0,0 0 6 0,0 0-10 15,0 0 3-15,0 0-1 0,0 0-3 0,0 0 1 16,0 0 4-16,0 0 1 0,0 0-4 0,0 0 0 16,0 0-2-16,5-16-1 0,-5 16 5 0,0 0-8 15,0 0 2-15,0 0-2 0,0 0 2 0,0 0-2 16,0 0 2-16,0 0-3 0,0 0 2 0,0 0 2 0,0 0-5 16,0 0 0-16,6-12 2 0,-6 12 0 15,0 0-1-15,0 0-7 0,0 0 4 0,0 0 3 16,0 0-1-16,0 0-3 0,0 0 6 0,0 0-3 0,0 0 0 15,0 0 3-15,0 0-5 0,0 0-4 0,0 0 11 16,0 0-8-16,0 0 3 0,0 0 1 0,0 0-1 16,0 0-3-16,0 0 5 0,7-6-4 0,-7 6 4 15,0 0-2-15,0 0 0 0,0 0 1 0,0 0 0 16,0 0 2-16,0 0-2 0,0 0-4 0,0 0 7 16,0 0-3-16,0 0-1 0,0 0 1 0,0 0 1 15,0 0-7-15,0 0 2 0,0 0 4 0,0 0-2 16,0 0 1-16,0 0 0 0,0 0-3 0,0 0 3 0,0 0 0 15,0 0 0-15,0 0-1 0,0 0-1 16,0 0 4-16,0 0-3 0,0 0 3 0,0 0-2 16,0 0-1-16,0 0 2 0,15-1-4 0,-15 1 6 0,0 0-5 15,0 0 1-15,0 0-1 0,0 0-1 0,0 0-3 16,0 0 4-16,0 0 4 0,0 0-5 0,0 0 0 16,0 0 2-16,0 0 1 0,0 0-4 0,0 0 6 15,0 0-3-15,0 0 0 0,0 0 0 0,0 0 2 16,0 0 0-16,0 0 1 0,0 0 0 0,0 0-2 15,0 0 1-15,0 0-5 0,0 0 0 0,0 0 4 16,0 0 2-16,0 0-2 0,0 0 0 0,0 0 0 16,0 0 3-16,0 0 0 0,0 0-3 0,0 0 3 15,0 0 0-15,0 0-2 0,0 0 1 0,0 0-1 16,0 0-2-16,0 0-1 0,0 0 3 0,0 0-4 16,0 0 2-16,0 0 2 0,0 0-4 0,0 0 3 0,0 0 3 15,0 0-5-15,0 0 2 0,0 0 3 0,0 0-4 16,0 0 3-16,0 0-1 0,0 0-1 15,0 0-2-15,0 0 0 0,0 0 2 0,0 0 4 0,0 0-4 16,0 0-2-16,0 0 1 0,0 0-2 0,0 0 6 16,0 0 0-16,0 0-1 0,0 0-1 0,0 0 1 15,0 0-4-15,0 0 2 0,0 0 1 0,0 0-2 16,0 0-2-16,0 0 3 0,0 0-3 0,0 0 0 16,0 0 4-16,0 0-1 0,0 0 0 0,0 0-1 15,0 0 1-15,0 0 0 0,0 0-2 0,0 0 2 16,0 0-1-16,0 0 1 0,0 0-1 0,0 0 3 15,0 0-2-15,0 0 2 0,0 0-3 0,0 0-2 0,0 0 1 16,0 0 3-16,0 0-1 0,0 0 3 0,0 0-3 16,0 0-1-16,0 0 0 0,0 0 5 0,0 0-3 15,0 0-2-15,0 0-4 0,0 0 4 0,0 0-1 16,0 0 2-16,0 0 0 0,0 0 1 0,0 0 0 16,0 0 1-16,0 0-3 0,0 0 4 0,0 0-3 15,0 0 0-15,0 0 2 0,0 0 0 0,0 0-4 16,0 0 2-16,0 0 0 0,0 0 5 0,0 0-7 15,0 0-1-15,0 0 0 0,0 0 3 0,0 0 0 16,0 0-1-16,0 0 2 0,0 0-1 0,0 0 1 16,0 0 1-16,0 0-3 0,0 0 5 0,0 0-5 15,0 0 1-15,0 0 0 0,0 0 2 0,0 0-4 0,0 0 1 16,0 0 2-16,0 0 0 0,0 0 2 16,0 0-3-16,0 0-3 0,0 0 0 0,0 0 4 0,0 0 0 15,0 0-4-15,0 0 7 0,0 0-6 0,0 0 0 16,0 0 1-16,0 0 3 0,0 0 2 0,0 0-5 15,0 0 2-15,0 0 0 0,0 0-6 0,0 0 6 16,0 0 1-16,0 0 1 0,0 0-6 0,0 0 3 16,0 0-2-16,0 0 5 0,0 0-4 0,0 0-2 15,0 0 2-15,0 0-1 0,0 0 4 0,0 0 1 16,0 0-2-16,0 0-3 0,0 0 4 0,0 0 1 16,0 0-4-16,0 0-1 0,0 0 2 0,0 0 3 15,0 0-3-15,0 0-1 0,0 0-1 0,0 0 2 0,0 0 0 16,0 0 1-16,0 0-2 0,0 0-2 15,0 0 3-15,0 0 1 0,0 0 1 0,0 0-4 0,0 0 1 16,0 0 0-16,0 0 2 0,0 0-1 0,0 0 0 16,0 0 1-16,0 0-2 0,0 0-4 0,0 0 5 15,0 0 0-15,0 0 1 0,0 0-2 0,0 0 1 16,0 0 0-16,0 0 0 0,0 0 4 0,0 0-2 16,0 0-4-16,0 0 2 0,0 0 4 0,0 0-3 15,0 0 1-15,0 0-1 0,0 0-5 0,0 0 5 16,0 0-4-16,0 0 5 0,0 0-5 0,0 0 3 15,0 0 1-15,0 0-4 0,0 0 1 0,0 0 1 16,0 0-1-16,0 0 1 0,0 0 4 0,0 0-1 0,0 0-1 16,0 0-1-16,0 0 1 0,0 0-2 15,0 0 0-15,0 0 2 0,0 0 1 0,0 0 0 0,0 0 0 16,0 0-4-16,0 0 0 0,0 0 5 0,0 0-1 16,0 0-1-16,0 0-3 0,0 0 1 15,0 0-4-15,0 0 3 0,0 0-1 0,0 0 7 0,0 0-1 16,0 0-3-16,0 0 2 0,0 0 1 0,0 0-5 15,0 0 2-15,0 0 0 0,0 0 0 0,0 0 2 16,0 0-3-16,0 0 3 0,0 0-5 0,0 0 5 16,0 0-7-16,0 0 5 0,0 0 0 0,0 0-2 15,0 0 3-15,0 0-2 0,0 0-1 0,0 0 6 16,0 0-4-16,0 0 0 0,0 0 0 0,0 0-3 16,0 0 3-16,0 0-2 0,0 0 5 0,0 0 0 0,0 0-4 15,0 0 1-15,0 0 0 0,0 0-1 0,0 0 2 16,0 0-1-16,0 0 0 0,0 0 2 0,0 0 2 15,0 0-5-15,0 0 2 0,0 0 0 0,0 0-9 16,0 0 8-16,0 0 1 0,0 0 0 0,0 0-4 16,0 0 3-16,0 0-1 0,0 0 2 0,0 0-1 15,0 0 0-15,0 0 3 0,0 0 0 0,0 0-1 16,0 0 0-16,0 0-1 0,0 0-3 0,0 0 5 16,0 0 1-16,0 0-5 0,0 0 0 0,0 0 4 15,0 0-1-15,0 0-1 0,0 0 1 0,0 0 1 16,0 0-5-16,0 0 4 0,0 0 1 0,0 0 2 15,0 0 0-15,0 0 4 0,0 0 0 0,0 0-4 16,0 0 1-16,0 0-2 0,0 0 1 0,0 0-1 16,0 0 3-16,0 0-2 0,0 0-3 0,0 0 0 0,0 0 4 15,0 0-1-15,0 0 0 0,0 0-3 0,0 0 4 16,0 0-5-16,0 0 3 0,0 0-2 0,0 0 0 16,0 0 1-16,0 0-2 0,0 0 1 0,0 0 0 15,0 0 3-15,0 0-2 0,0 0 1 0,0 0 1 16,0 0-2-16,0 0 0 0,0 0 1 0,0 0 1 15,0 0-3-15,0 0 5 0,0 0-1 0,0 0-2 16,0 0 2-16,0 0 1 0,0 0 0 0,0 0 3 16,0 0-2-16,0 0 0 0,0 0-3 0,0 0 0 15,0 0-2-15,0 0 5 0,7-7-6 0,-7 7 0 16,0 0 3-16,0 0-2 0,0 0 0 0,9-3 2 16,-9 3-5-16,0 0 2 0,0 0-5 0,8-7 6 15,-8 7-2-15,0 0-1 0,0 0 0 0,12-6 6 0,-12 6-6 16,0 0-5-16,7-4 5 0,-7 4 1 0,0 0 0 15,9-4-1-15,-9 4 0 0,0 0 0 16,0 0 3-16,0 0 0 0,14-4-4 0,-14 4 0 0,0 0 2 16,0 0 0-16,0 0-1 0,13-1-2 0,-13 1-2 15,0 0 4-15,0 0-1 0,0 0 1 0,12-3-1 16,-12 3 0-16,0 0 1 0,0 0 0 0,0 0 1 16,0 0 0-16,0 0-2 0,19 1-1 0,-19-1 0 15,0 0 3-15,0 0 0 0,14 2-1 0,-14-2 0 0,0 0 1 16,0 0 2-16,10 4-4 0,-10-4 1 15,9 1 1-15,-9-1-4 0,0 0-1 0,14 1 0 16,-14-1 4-16,0 0-3 0,9 3 2 0,-9-3-1 0,10 4 1 16,-10-4-1-16,0 0 1 0,9 6-1 15,-9-6 0-15,7 5-1 0,-7-5 3 0,0 0-3 16,6 7 1-16,-6-7 1 0,0 0-4 0,6 9 5 0,-6-9-2 16,0 0-1-16,0 15-1 0,5-8 1 15,-5-7 0-15,0 0 1 0,-5 19 0 0,2-12 1 16,3-7-2-16,-6 18 3 0,3-7-1 0,-4 2-3 0,4-6 8 15,-3 4-3-15,-1 2-2 0,1-2-3 0,-3 3 5 16,1 0 0-16,-1-3 1 0,2 1-2 0,1 0-1 16,-5 0 6-16,2-3-6 0,3-2 3 0,-1 3-3 15,-2-3 1-15,2-1 2 0,7-6 1 0,-12 15 0 16,4-12-1-16,8-3 0 0,-12 8 3 0,8-4-3 16,4-4 2-16,-9 6-3 0,9-6 2 0,-6 7 1 15,6-7 0-15,0 0-1 0,-14 3 1 0,14-3 2 16,0 0-1-16,-10 3 1 0,10-3 0 0,0 0-1 15,0 0 1-15,0 0 0 0,0 0-3 0,0 0 4 0,0 0 0 16,-19-6-2-16,19 6 1 0,0 0-3 0,0 0 2 16,0 0 2-16,0 0-2 0,0 0 0 0,0 0-1 15,0 0-1-15,0 0 0 0,0 0-1 0,0 0-3 16,0 0 3-16,0 0-3 0,0 0-1 0,0 0-1 16,29-17 2-16,-15 17-2 0,-2 0 1 0,4 0 2 15,4 0-3-15,-1 0 0 0,3-1 5 0,2 2-4 16,-1-1 2-16,-1 4-3 0,-3-4 2 0,11 1 1 15,-10 2-1-15,5-3 1 0,-6 0-2 0,8 2 2 0,-12-2 1 16,6 0-3-16,-6 5 4 0,-5-4-1 16,2-1-2-16,-12 0-1 0,20 0 1 0,-20 0 0 15,10 0 2-15,-10 0-1 0,0 0-1 0,16 0 2 0,-16 0-3 16,0 0-6-16,9 1-5 0,-9-1-15 0,0 0-5 16,0 0-9-16,0 0-10 0,0 0-9 0,11 6-7 15,-11-6-13-15,0 0-1 0,0 0-7 0,0 0-5 16,9 4 5-16,-9-4-11 0,0 0-7 0,0 0-45 15,13-10-117-15,-13 10-290 0,14-9 128 0</inkml:trace>
  <inkml:trace contextRef="#ctx0" brushRef="#br0" timeOffset="-37095.47">10915 11071 26 0,'0'0'150'16,"0"0"-14"-16,0 0-13 0,0 0-7 0,0 0 0 15,0 0-2-15,0 0-10 0,0 0-9 0,0 0-5 0,0 0-9 16,6 26-8-16,-6-26-6 0,5 9-3 16,-5-9-9-16,6 13 3 0,-6-6-3 0,0-7-2 0,12 11-7 15,-5-7 3-15,-1 2-8 0,2-2 2 0,-8-4-2 16,16 4-3-16,-4 0-2 0,-2-2-6 0,4-2 1 16,-2 4-3-16,-2-4-2 0,7 1 1 0,-1-6-5 15,-16 5-3-15,21 0 0 0,-5-3-5 0,-5-1 0 16,-1 2 0-16,2-3-3 0,-4-1 2 0,3 0-3 15,0-3 0-15,-1 4-2 0,-4-3 2 0,3 1 1 16,-3 0-1-16,-3-3 1 0,2 2 3 0,-5 8-3 16,6-15 3-16,-6 15 5 0,0-18-3 0,0 7 1 15,0 11 1-15,-6-19-2 0,1 9-4 0,-4 0 3 16,3-1-3-16,-7 4 2 0,4 0-8 0,-5 0 6 16,1-3 1-16,-3 5-3 0,-1-1-6 0,1 3 3 0,1-1-1 15,-4 2 2-15,-1 0-2 0,4 2-1 0,-4 0-2 16,4 0 0-16,0 2-3 0,-4 0-9 0,7 3-5 15,-4-3-12-15,2 2-19 0,2 3-10 0,0-1-16 16,1-1-19-16,-2 1-28 0,4-3-46 0,-2 6-150 16,4-3-338-16,-1 0 150 0</inkml:trace>
  <inkml:trace contextRef="#ctx0" brushRef="#br0" timeOffset="-35267.23">11498 10987 104 0,'0'0'121'0,"0"0"-3"15,0 0-8-15,0 0-13 0,0 0 0 16,0 0-21-16,0 0 13 0,0 0-9 0,0 0-2 0,0 0-9 15,0 0-5-15,0 0 1 0,0 0-5 0,0 0-7 16,0 0-10-16,0 0 3 0,0 0-3 0,0 0-4 16,0 0-2-16,0 0 0 0,0 0-7 0,0 0-4 15,0 0-1-15,0 0-2 0,0 0-2 0,0 0 0 16,11-2-4-16,-11 2 3 0,0 0-5 0,0 0 1 16,0 0-4-16,0 0-2 0,0 0 4 0,0 0 1 15,0 0-3-15,0 0 6 0,19 1-6 0,-19-1-4 16,0 0 2-16,0 0 1 0,0 0 0 0,14 7 2 15,-14-7 0-15,6 5 0 0,-6-5 1 0,6 10 6 16,-6-10 6-16,4 13-1 0,-1-5 8 0,-1 0 0 16,-2-8-4-16,4 20 6 0,-4-10 6 0,0 5-5 0,0 0-5 15,0 1-3-15,-3-1 0 0,2 0-3 0,-1 1 1 16,-5 2 0-16,1-3-2 0,1 2-2 16,-4 1-7-16,0 2 1 0,2-4-20 0,-5 4-27 0,2 1-14 15,4-3-26-15,1-1-37 0,2-3-46 0,-3-3-185 16,6 0-367-16,0-1 162 0</inkml:trace>
  <inkml:trace contextRef="#ctx0" brushRef="#br0" timeOffset="-34119.82">11868 10777 9 0,'0'0'150'0,"0"0"-6"15,6-7-10-15,-6 7-8 0,0 0-10 0,0 0-7 16,0 0-8-16,0 0-6 0,0 0-4 0,6-10-8 16,-6 10-8-16,0 0 4 0,0 0-10 0,0 0-9 15,0 0-6-15,0 0-4 0,0 0-7 0,0 0-3 16,0 0-4-16,0 0-5 0,0 0-9 0,0 0 0 16,0 0-1-16,0 0 2 0,0 0-7 0,0 0 1 15,0 0 0-15,0 0-3 0,-12 35 1 0,12-35 2 16,0 18-2-16,0-10-3 0,0-8 3 0,-3 18-1 0,3-7-2 15,0-11 2-15,0 16-2 0,0-4 0 16,0-12-1-16,-4 16 0 0,4-8-3 0,0-8 1 16,-2 18-1-16,2-18 0 0,0 16-1 0,0-16 2 0,-4 9 0 15,4-9-5-15,-3 11 5 0,3-11-5 0,0 0 1 16,3 13 3-16,-3-13-5 0,0 0 1 0,0 16 1 16,0-16-1-16,0 0-9 0,4 9 9 0,-4-9 1 15,0 0 0-15,0 0 0 0,2 12-2 0,-2-12 0 16,0 0 4-16,7 9-3 0,-7-9-2 0,12 2 1 15,-12-2 1-15,14 4 7 0,-14-4-9 0,19 3 2 16,-11-3 1-16,3 1-5 0,3-1 1 0,-1 3-2 16,4-3 2-16,-1-3-5 0,4 6 4 0,-4-3 0 0,2-3 3 15,-3 2-4-15,3 1-1 0,-5 0 6 0,6 1-4 16,-5-2 4-16,1-1-6 0,0 2 4 16,-3-1-4-16,-12 1-11 0,19-3 5 0,-10 2-5 15,-9 1-8-15,16-1-6 0,-16 1-6 0,0 0-12 0,14-1-11 16,-14 1-11-16,0 0-8 0,0 0-10 0,0 0-26 15,6-11-20-15,-6 11-118 0,0 0-269 0,0 0 119 16</inkml:trace>
  <inkml:trace contextRef="#ctx0" brushRef="#br0" timeOffset="-33799.58">12155 10799 13 0,'0'0'154'0,"0"0"-8"0,0 0-5 0,0 0 1 0,-11 17-18 16,11-17-2-16,-3 16-13 0,0-5-2 16,-1 0-11-16,1 0-4 0,-3 3-9 0,3-1-5 0,1 2-3 15,1 2-7-15,-4-3-8 0,5 4-6 0,0 0 0 16,0-1-1-16,3 0-8 0,-3 0-2 0,2-2-3 15,1 7-6-15,0-5 1 0,3-1-7 0,-6-2-5 16,4 1 0-16,1-2-4 0,-4 2 3 0,2-6-5 16,-3 7-3-16,3-8 0 0,-3-8-7 0,3 13-17 15,-3-3-9-15,0-10-17 0,3 12-15 0,-3-12-20 16,0 0-16-16,-3 14-25 0,3-14-34 0,0 0-122 16,-6 6-289-16,6-6 128 0</inkml:trace>
  <inkml:trace contextRef="#ctx0" brushRef="#br0" timeOffset="-32957.66">12299 10439 10 0,'0'0'142'0,"0"0"-16"0,0 0-10 15,0 0-13-15,0 0-9 0,0 0-10 0,0 0-8 16,0 0-3-16,0 0-13 0,0 0-2 0,0 0-12 16,0 0 6-16,0 0-3 0,0 0-5 0,0 0 0 0,0 0-1 15,0 0-1-15,20 25 1 0,-13-17-3 0,-1 1-3 16,5-2-2-16,-2 4-8 0,-2 0 6 16,3-2-4-16,1 8-1 0,-1-4 2 0,4 6-4 0,1 2 3 15,-2-1-1-15,1-2 0 0,-1 2-3 0,0 1-1 16,2 0 1-16,-4 0-1 0,1 2 1 0,-2 0 5 15,2-2-6-15,-2 1-1 0,-1 3 5 0,-1-5 0 16,-2 1-3-16,0 1 2 0,-2-2-1 0,-1-2-2 16,3 1 2-16,-6-1-16 0,2 5 19 0,-2-8-3 15,0 2 5-15,-2 1-1 0,1-1-1 0,-4-2 1 16,5 0-3-16,0 0-1 0,-3-2 0 0,0-2 4 16,0-2 0-16,0 2-4 0,2 0-4 0,1-11-1 15,-6 14-1-15,4-5-3 0,2-9-1 0,-4 15-1 16,4-15-1-16,-3 13-1 0,3-13 3 0,-5 10-6 15,5-10 1-15,-3 8-2 0,3-8-6 0,0 0-19 16,-6 10-10-16,6-10-18 0,-5 7-17 0,5-7-25 16,0 0-19-16,-12 3-35 0,12-3-69 0,0 0-110 15,0 0-344-15,-21-14 152 0</inkml:trace>
  <inkml:trace contextRef="#ctx0" brushRef="#br0" timeOffset="-32561.96">12869 10887 163 0,'18'0'171'0,"-18"0"-9"0,15 2-6 0,-15-2-9 15,13 1-17-15,-13-1-2 0,23 2-11 0,-11-2-5 16,3 2-5-16,1-2-8 0,-1 0-3 0,-2 0-5 16,4-2-8-16,1 4-5 0,7-4-7 0,-6 2-7 15,-4-2-1-15,2 1-7 0,-2-1-3 0,-1 1-7 16,4 0-2-16,-9-2-5 0,5 2-4 0,-14 1-4 15,24-2 0-15,-15 1-4 0,-9 1-2 0,16-3-5 16,-16 3-2-16,13-3-1 0,-13 3-5 0,0 0-10 16,14-1-16-16,-14 1-11 0,0 0-28 0,0 0-15 15,0 0-21-15,0 0-11 0,0 0-26 0,0 0-23 16,0 0-163-16,0 0-338 0,0 0 150 0</inkml:trace>
  <inkml:trace contextRef="#ctx0" brushRef="#br0" timeOffset="-32265.51">13054 10715 98 0,'0'0'173'0,"0"0"-11"15,0 0-1-15,0 0-11 0,-10 21-12 0,10-21-7 16,0 17-8-16,-2-7 1 0,-1 4-5 0,5-1-4 15,-4 3-13-15,2-1-6 0,-3 1-11 0,2 1-4 16,2-3-11-16,2 3-3 0,-3-5-7 0,0 1-1 16,2-3-5-16,-2-10-6 0,1 18-1 0,1-7-4 15,-2-11-10-15,0 17 1 0,0-17-5 0,1 14 0 16,-1-14-3-16,5 11-4 0,-5-11-1 0,0 9 0 16,0-9-12-16,0 0-19 0,4 11-19 0,-4-11-13 0,0 0-16 15,6 7-22-15,-6-7-24 0,0 0-27 0,15 0-215 16,-15 0-376-16,19-12 167 0</inkml:trace>
  <inkml:trace contextRef="#ctx0" brushRef="#br0" timeOffset="-31951.41">13612 10585 194 0,'7'-3'191'0,"-7"3"-11"0,15-7-8 0,-15 7-10 16,17-3-11-16,-7-1-13 0,5 4-17 0,1-1-1 16,-2-1-12-16,1-2-7 0,1 4-8 0,-1-2-6 0,3 1-6 15,-2 1-7-15,2-4-3 0,-3 4-8 16,-4 0-5-16,3 0-8 0,1-4 0 0,-15 4-11 15,20 0 0-15,-10-1-6 0,-10 1-2 0,15-1-7 16,-15 1 0-16,14 0-15 0,-14 0-12 0,0 0-17 0,11-4-21 16,-11 4-22-16,0 0-26 0,0 0-28 15,0 0-42-15,0 0-170 0,0 0-357 0,0 0 159 16</inkml:trace>
  <inkml:trace contextRef="#ctx0" brushRef="#br0" timeOffset="-31493.3">13670 10582 10 0,'-6'3'194'16,"6"-3"-13"-16,-13 7-18 0,7-3-15 0,6-4-21 16,-12 9-5-16,12-9-9 0,-9 9-8 0,4-3-10 15,5-6-8-15,-7 9-8 0,7-9-6 0,-5 9-9 16,5-9-4-16,-4 11-5 0,4-11-7 0,0 0-4 15,-3 15-4-15,3-15-4 0,0 0-5 0,4 16 3 16,-4-16-6-16,3 14 0 0,-3-14-3 0,9 8 2 0,-6-2-5 16,3 1-3-16,-6-7 0 0,12 7 1 0,-4-1-3 15,-1-1-3-15,1-2 3 0,-1 3-6 0,3-2 3 16,-10-4 0-16,20 7-2 0,-11-1-2 0,1-2-3 16,-1-1 3-16,2-2-1 0,-2 3-2 0,-1 0-4 15,4 2 4-15,-4-3-3 0,2 1 3 0,-10-4-3 16,14 11-1-16,-11-5 2 0,6 1 0 0,-2-3-3 15,1 4 2-15,-5 2 4 0,-3-10 7 0,10 16 0 16,-7-8 6-16,6 2 2 0,-6-3-4 0,-3-7-2 16,4 15 2-16,-2-8-1 0,-2-7 7 0,0 15 3 15,0-15-3-15,0 0 10 0,-2 16 1 0,2-16 0 16,-6 10-1-16,0-4-3 0,6-6-1 0,-13 8-7 16,4-4 4-16,9-4-4 0,-19 6-2 0,8-2-2 15,2-1-9-15,9-3-18 0,-21 5-18 0,5 1-17 0,7-6-18 16,-3 2-25-16,12-2-24 0,-18 5-19 15,18-5-23-15,-13 3-63 0,13-3-125 0,0 0-366 0,0 0 163 16</inkml:trace>
  <inkml:trace contextRef="#ctx0" brushRef="#br0" timeOffset="-30107.42">14098 10157 5 0,'0'0'166'0,"0"0"-17"15,0 0-12-15,0 0-8 0,0 0-12 0,0 0-12 0,0 0-8 16,0 0-6-16,0 0-6 0,0 0-6 0,0 0-9 15,43 2-5-15,-43-2-3 0,14 5-3 16,-5-4-6-16,-9-1-5 0,12 7-6 0,-5-4-2 0,-7-3-6 16,13 2 1-16,-13-2-3 0,11 10-6 15,-11-10-3-15,10 3-1 0,-10-3-3 0,8 8 0 0,-8-8-4 16,3 9 2-16,-3-9 4 0,1 11 1 0,-1-11-2 16,0 0-1-16,-6 19-2 0,6-19 4 0,-3 10 1 15,3-10 5-15,-6 11-1 0,6-11-1 0,-7 13-3 16,1-8-4-16,1 2 4 0,5-7-7 0,-9 13 3 15,5-3-4-15,4-10 7 0,-7 14-5 0,2-7-3 16,5-7 2-16,-7 14-1 0,1-10-1 0,6-4-2 0,-8 12-8 16,8-12 7-16,-6 11-2 0,6-11 0 15,-1 12-2-15,1-12-5 0,-2 13 5 0,2-13 4 16,-3 10-4-16,3-10 1 0,0 0 0 0,5 15-2 16,-5-15 0-16,6 11-1 0,-6-11 3 0,7 10 1 0,-1-3 0 15,-6-7-2-15,9 10-1 0,0-5-1 0,-5 1 2 16,-4-6 1-16,14 12 1 0,-8-7-2 15,0-1-3-15,-6-4-1 0,13 10 4 0,-5-5-1 0,-2 0 0 16,1-1-2-16,-7-4-2 0,12 7 2 0,-6 0 3 16,-6-7-1-16,12 8-2 0,-6-2 3 15,-6-6-3-15,7 7-1 0,-7-7 3 0,9 7-1 0,-9-7 0 16,8 7 0-16,-4-1 2 0,-4-6 0 0,0 0 0 16,6 8 2-16,-6-8-7 0,0 0 6 0,3 10-1 15,-3-10-1-15,0 0 1 0,3 11 5 0,-3-11 6 0,0 0 6 16,-3 14 1-16,3-14 1 0,-7 11 3 15,7-11 3-15,-9 8-2 0,3 0 0 0,6-8-4 16,-12 8 3-16,3-4-4 0,9-4 0 0,-16 9-4 0,8-3 0 16,2-1-4-16,-3-1 0 0,9-4-2 0,-15 11 0 15,9-6-4-15,0 1 2 0,6-6-3 16,-13 10 1-16,8-5-1 0,5-5-3 0,-9 12 1 0,5-5-3 16,4-7 1-16,-6 13 1 0,3-5-2 0,3-8 0 15,2 17 1-15,-2-17 1 0,1 21-2 0,2-15-2 16,-1 5 1-16,-1-2 1 0,5 2-6 0,0 1 5 15,-2-2 0-15,4 3 0 0,-5-3-2 0,7 2 3 16,-4 2-3-16,2-3 0 0,-2 2-2 0,0-5-2 16,-3 2 0-16,3 1 6 0,-2-1-4 0,1 0 3 15,-1 1-2-15,0-1 3 0,-2 0-4 0,1 5 1 16,0-6-1-16,-3-9 1 0,-3 22 2 0,1-15-3 16,1 6-17-16,-3 0-18 0,-4-3-15 0,-4 5-15 15,5-3-14-15,-5 0-16 0,-2 1-17 0,1 0-19 0,-1-1-19 16,1 0-44-16,0-1-163 0,2-3-389 15,1 2 172-15</inkml:trace>
  <inkml:trace contextRef="#ctx0" brushRef="#br0" timeOffset="-25489.89">6143 12488 137 0,'0'0'178'16,"0"0"-19"-16,7-4-16 0,-7 4-13 0,0 0-11 0,0 0-11 16,0 0-9-16,23 7-12 0,-23-7-9 0,9 5-5 15,-2 4-4-15,-1-2-8 0,2 0-5 0,-1 3 0 16,2-3-7-16,0 0-4 0,3 3 3 0,1-3-3 16,-1 0-7-16,-3-2 3 0,5 2-2 0,-2-4-1 15,2 0 3-15,1 1 2 0,3-2-6 0,-3-4 0 16,2 0-5-16,2-1 0 0,-4-1-4 0,0 0 0 0,1-4-2 15,-1 4-5-15,-3-6-1 0,1-1 2 0,-2 0-5 16,1-3 3-16,-2 3 1 0,-2-2-5 0,-2-5 3 16,-3 1 1-16,-3 3-2 0,0-3-4 0,-3 2 2 15,-3-1-2-15,-5 5-3 0,1 1-2 0,-4 0-1 16,-3-1 1-16,-1 5-4 0,-2-2-2 16,-4 4 0-16,-1-2 0 0,1 6-1 0,0 0 4 0,-1 7-6 15,6-4 2-15,1 5-9 0,-3 1-10 0,-2 5-14 16,4 0-16-16,1 2-19 0,3-1-22 0,2-4-34 15,1 5-46-15,-3-1-158 0,7 0-353 0,3-4 157 16</inkml:trace>
  <inkml:trace contextRef="#ctx0" brushRef="#br0" timeOffset="-25844.97">6013 12139 111 0,'0'0'164'16,"0"0"-4"-16,0 0-18 0,0 0-7 0,0 0-6 16,0 0-6-16,-30 13-2 0,23-6-4 0,-7 2-4 15,6 4-10-15,-4-2-4 0,0 9-5 0,0-7 1 16,-3 9-10-16,3-4-4 0,1 4-5 15,-2 0-8-15,1 3-3 0,5-1-7 0,-2 4-4 0,-2-10-7 16,4 6-6-16,4-7-2 0,-5 2-9 0,7-3 4 16,-1 0-2-16,-1 2-6 0,2-3-2 0,2-1-1 15,-1-3-1-15,0-11-2 0,3 17-2 0,0-9 2 16,2-2-1-16,2 1-5 0,1 0 1 0,-1-4-2 0,-7-3 1 16,18 7-1-16,-6-7-3 0,1 0 0 15,-13 0-1-15,21-7-2 0,-9 5-2 0,2-2-3 16,-1-1-2-16,1-2-6 0,-4-3-2 0,0 1-4 0,-1 0-2 15,3-2 0-15,-6 3-1 0,0-2-2 0,-3-3 4 16,2 5 4-16,-5-7-5 0,0 15 3 0,-5-21 0 16,2 14 8-16,-3-2-4 0,2 0 0 0,-5-2 3 15,-3 5 0-15,0 0 5 0,-4 2 1 0,5-1 2 16,-5 3-1-16,-1 4 2 0,-2-1 0 0,4-1-1 16,-1 4-1-16,-1 1-2 0,1 0 3 0,-8 6-3 15,5-4 1-15,2 1 0 0,1 2-5 0,2 2-15 16,4 0-9-16,-1 1-11 0,2-2-17 0,-1 6-15 0,7-4-19 15,-3-1-20-15,3-2-19 0,3-2-56 16,0-8-125-16,11 17-333 0,-5-11 149 0</inkml:trace>
  <inkml:trace contextRef="#ctx0" brushRef="#br0" timeOffset="-15699.32">9713 12161 35 0,'0'0'173'0,"26"-9"-11"0,-26 9-13 0,13-7-5 15,-13 7-21-15,11-3-7 0,-11 3-11 0,14-4-8 16,-6 0-3-16,-8 4-9 0,15-6-5 0,-5 5-5 16,-10 1-4-16,20-4-4 0,-10 3-10 0,-1-4-4 0,-9 5-2 15,27-3-6-15,-12 1-5 0,-2 2-6 0,4-1-6 16,-1 1 2-16,-3 0-4 0,7-1-3 16,-5 1-2-16,1 0-2 0,-2-2 1 0,2 2-2 0,0 0-1 15,1 0-6-15,-1-1 1 0,-1 1-3 0,2-3 1 16,-1 2-2-16,-3-3-2 0,-1 2 1 0,-1 2 1 15,-11 0-3-15,22-4 2 0,-14 3-4 0,-8 1-2 16,14 0-1-16,-14 0-4 0,0 0-14 0,14-4-8 16,-14 4-19-16,0 0-22 0,0 0-25 0,0 0-17 15,0 0-48-15,0 0-115 0,0 0-294 0,0 0 131 16</inkml:trace>
  <inkml:trace contextRef="#ctx0" brushRef="#br0" timeOffset="-15044.87">9736 12122 81 0,'0'0'207'0,"0"0"-11"0,-17 0-13 0,17 0-12 15,0 0-13-15,-13 1-13 0,13-1-14 0,0 0-10 16,0 0-17-16,-12 4-6 0,12-4-15 0,0 0-5 15,-8 3-11-15,8-3-4 0,0 0-6 0,0 0-7 16,0 0-5-16,-6 11-3 0,6-11-2 0,0 0-6 16,0 0-1-16,0 0-5 0,0 0 1 0,11 17-3 0,-11-17-5 15,6 5-3-15,-6-5 2 0,13 9-10 0,-4-5 6 16,2 0-1-16,-2-1-7 0,1 1 3 16,4 1-1-16,0 1 0 0,3-1 1 0,-1 0-3 0,-2-1 1 15,5 0-1-15,0-1-3 0,1 3 0 0,2-2-1 16,-5 3 1-16,-1-3 0 0,3 1-2 0,-5-1 0 15,2 0-3-15,-1 0 0 0,2 0 0 0,-7 0 0 16,2 2-1-16,-2-3 3 0,-1 1-3 0,2 5 0 16,-5-7-1-16,1 5 0 0,-1-1 0 0,-6-6 4 15,11 11 0-15,-8-5-5 0,3 1 0 0,-6-7 1 16,5 15-1-16,-5-7 4 0,0-8-4 0,0 17 5 16,0-17-4-16,-5 14 3 0,-1-7 0 0,-2 3 1 0,-4 1 1 15,-1-1 1-15,-1-4-1 0,-2 2 2 16,0-1-3-16,1-1 1 0,-5-2-4 0,4 0 8 15,-7-1-5-15,4-3-1 0,0 3 4 0,2-3-1 0,-2 0 0 16,-1 0-6-16,4 4-10 0,0-4-7 0,2 0-9 16,-2-4-10-16,16 4-9 0,-20 0-26 0,20 0-17 15,-13-3-31-15,13 3-50 0,-6-6-147 0,6 6-344 16,0 0 153-16</inkml:trace>
  <inkml:trace contextRef="#ctx0" brushRef="#br0" timeOffset="-14813.49">10293 12407 14 0,'0'0'186'16,"3"11"-10"-16,-3-11-9 0,6 10-15 0,-1-3-17 15,-5-7-8-15,6 18-9 0,-3-12-3 16,3 5-16-16,1-4-4 0,-1 4-5 0,8 2-10 0,-2-3-1 15,1-2-5-15,-6 2-8 0,11-2-4 0,-4 0-1 16,5-3-8-16,-2 3-3 0,9-1-3 0,0-4-4 16,4 0-4-16,-5 0-4 0,-6-1-3 0,7-4-5 15,1-1-5-15,-5 0 5 0,3-1 7 0,-1-4 3 16,-7 1 2-16,5-5 2 0,0 1-1 0,-2-4 8 16,-4-2-5-16,0-3 0 0,-1 0 1 0,-4 0 5 15,-2-1-6-15,-5-1-1 0,-1-1-4 0,-3 0 0 16,-3-2-6-16,-4 1-5 0,-5 2-5 0,-8 1 2 15,4 4-8-15,0-1 1 0,-7 1-3 0,4 4 2 0,-8 2-8 16,2 0 1-16,-2 3 1 0,-1 3 0 0,-2 4-10 16,-2 1-14-16,3 0-19 0,-13 2-20 15,12 7-19-15,-9 0-21 0,9 0-34 0,-8 1-36 0,-1 2-254 16,4 4-452-16,9-6 200 0</inkml:trace>
  <inkml:trace contextRef="#ctx0" brushRef="#br0" timeOffset="-130276.54">6188 5145 5 0,'0'0'178'0,"15"0"-11"0,-15 0-11 0,17-3-11 0,-8 2-8 15,-9 1-10-15,23-2-12 0,-10 4-8 0,-2-4-7 16,-11 2-11-16,19 0-7 0,-7 0-7 16,-12 0-7-16,22 0-9 0,-13 0-5 0,-9 0-7 0,20-1-2 15,-11-2-5-15,-9 3-6 0,19 0-3 0,-19 0-3 16,15 3-3-16,-15-3-19 0,15 0-13 0,-15 0 0 16,12 0-20-16,-12 0-20 0,0 0-9 15,12 1-25-15,-12-1-18 0,0 0-41 0,0 0-103 0,0 0-263 16,0 0 116-16</inkml:trace>
  <inkml:trace contextRef="#ctx0" brushRef="#br0" timeOffset="-129793.44">6091 5181 120 0,'-15'3'150'15,"15"-3"-15"-15,-9 6-11 0,9-6-8 0,-8 5-8 0,8-5-9 16,-6 9-10-16,6-9-8 0,0 0-6 0,-4 10-1 16,4-10-14-16,0 0-3 0,-2 11-1 0,2-11-8 15,0 0 7-15,0 0-9 0,6 13 1 0,-6-13 1 16,0 0-6-16,9 5 3 0,-9-5-6 0,12 3-3 16,-12-3-1-16,15 3-4 0,-4-2-1 0,-11-1-6 15,22 2 0-15,-10-1-1 0,0-1-5 0,-12 0-1 16,22 3-2-16,-10-3 1 0,0 1-6 0,-12-1-1 15,24 0 2-15,-14 0-6 0,2 0 1 0,-12 0 2 16,18 0 4-16,-9 3-6 0,-9-3 0 0,15 1-6 16,-15-1 1-16,12 6 3 0,-12-6 0 0,0 0-3 0,9 7 0 15,-9-7 3-15,7 6-2 0,-7-6-3 0,5 11-2 16,-5-11 5-16,3 9-4 0,-3-9 1 0,4 12 1 16,-2-4-1-16,-2-8 1 0,-2 13 3 0,2-13-1 15,0 16 2-15,0-16 6 0,-1 18 1 0,-4-12-2 16,2 3 5-16,3-9-3 0,-8 14 4 0,0-6 0 15,2-2 6-15,-3 1 3 0,-4 1 2 0,2-3-3 0,-4 0-3 16,2 2-1-16,-5-1-2 0,3-2-3 0,-1 0 0 16,-1 0 2-16,-2-3-3 0,3 0 1 15,-1 3-9-15,2-4-7 0,0 2-14 0,3-2-12 16,0 2-15-16,12-2-14 0,-20 2-8 0,20-2-20 0,-15-2-19 16,15 2-65-16,-12-4-134 0,12 4-329 0,0 0 145 15</inkml:trace>
  <inkml:trace contextRef="#ctx0" brushRef="#br0" timeOffset="-131043.18">5449 5162 118 0,'0'0'147'0,"0"0"-10"15,0 0-14-15,0 0-12 0,0 0-12 0,36-2-4 16,-36 2-11-16,15-1-7 0,-15 1-9 0,24-2-7 16,-12 0-10-16,3 2 0 0,-2 0-9 0,2 0 0 15,3 0-8-15,-3 0-3 0,6 0-3 0,-5 0 3 16,1 0-9-16,-1-3 0 0,3-1-4 0,1 2 4 15,-4 2-2-15,-1-1-14 0,2 1-7 0,-4-3-13 16,-13 3-14-16,21-3-6 0,-15 2-10 0,-6 1-12 16,15-4-23-16,-15 4-26 0,10-4-92 0,-10 4-213 0,0 0 95 15</inkml:trace>
  <inkml:trace contextRef="#ctx0" brushRef="#br0" timeOffset="-130550.83">5512 5159 157 0,'0'0'158'0,"-7"3"-13"0,7-3-17 16,-9 4-11-16,9-4-8 0,-12 6-6 16,12-6-4-16,-12 8-16 0,12-8-6 0,-9 7-9 15,0-4-5-15,9-3-3 0,-8 6-8 0,8-6-5 16,-7 8-4-16,7-8-4 0,-6 8-2 0,6-8-7 15,-3 9-1-15,3-9-4 0,0 0 0 0,-4 15-4 0,4-15 4 16,0 0-8-16,0 0-1 0,7 16 0 0,-2-11 3 16,-5-5-6-16,14 10 0 0,-3-7 1 0,-2 1 2 15,1 0-2-15,5 1-4 0,-1-1-3 0,2 1 9 16,0-2-3-16,4 1-3 0,-5-1 4 0,3 0 3 16,-2-1-7-16,0 2 4 0,1-3-4 0,1 3 1 15,-5-2-3-15,-1 2-1 0,1-3-2 0,-4 2 3 16,-9-3-3-16,20 5 1 0,-13-2-1 0,-7-3-2 15,14 6-2-15,-8-4 1 0,-6-2 1 0,9 7-4 0,-9-7 5 16,9 7-4-16,-9-7-3 0,0 0 7 16,0 0-2-16,3 8 4 0,-3-8-3 0,0 0 1 15,0 0 0-15,-9 16 5 0,9-16 4 0,-8 8-2 0,-2-3 9 16,1 0-5-16,-2-3-1 0,11-2 4 0,-21 7-5 16,7-3 1-16,-3 2-1 0,1-5-1 0,-4 3-1 15,2-2-1-15,4 2 0 0,-4-3 1 0,1-1-1 16,1 1 0-16,5 0-2 0,-2 3 1 0,13-4-4 15,-22 0 6-15,13 0-6 0,9 0-2 0,-18 2-2 16,18-2-8-16,0 0-9 0,-15-2-14 0,15 2-26 0,0 0-22 16,0 0-24-16,0 0-17 0,0 0-28 15,0 0-152-15,0 0-321 0,25-21 142 0</inkml:trace>
  <inkml:trace contextRef="#ctx0" brushRef="#br0" timeOffset="-12923.6">14614 10760 120 0,'0'0'151'16,"0"0"-6"-16,0 0-4 0,0 0-5 15,18 10-6-15,-18-10-6 0,10 1-6 0,-10-1-4 0,20 3-12 0,-13-2-9 16,-7-1-3-16,20 0-4 0,-7 0-10 0,-1 2-5 15,0-2-4-15,-12 0-9 0,19 4-2 0,-7-3-11 16,-1 0-3-16,-11-1-3 0,20 0-5 0,-9 1-5 16,-11-1-4-16,18 4-2 0,-18-4-11 0,13 0-10 15,-13 0-18-15,11 2-17 0,-11-2-17 0,0 0-17 16,13 0-25-16,-13 0-31 0,0 0-46 0,17-2-95 16,-17 2-285-16,13-11 127 0</inkml:trace>
  <inkml:trace contextRef="#ctx0" brushRef="#br0" timeOffset="-13175.93">14639 10634 129 0,'0'0'200'15,"0"0"-14"-15,0 0-2 0,-7-7-16 0,7 7-8 0,0 0-15 16,0 0-10-16,0 0-12 0,0 0-11 16,0 0-8-16,0 0-10 0,0 0-7 0,0 0-12 15,0 0-4-15,0 0-11 0,0 0 0 0,0 0-8 16,0 0-4-16,0 0-3 0,0 0-3 0,0 0-1 15,0 0-6-15,0 0-10 0,0 0 3 0,0 0-1 16,0 0-5-16,33 2-5 0,-33-2-1 0,19 2 1 16,-19-2 2-16,18 0-4 0,-2 1-4 0,-5-1 0 0,2 2 2 15,4 1-3-15,-17-3 2 0,22 3-3 0,-9-3-1 16,4 0 1-16,-2 0-2 0,-2 2 0 16,-1-2 1-16,-12 0-1 0,22 0-3 0,-14 0 3 0,-8 0-6 15,24 3 2-15,-17-3 0 0,-7 0-1 0,15 0 4 16,-15 0-2-16,0 0 1 0,14-1-2 0,-14 1-2 15,0 0-5-15,0 0-8 0,12 1-14 0,-12-1-13 16,0 0-9-16,0 0-5 0,0 0-20 0,0 0-7 16,0 0-25-16,0 0-23 0,-27 11-15 0,27-11-26 15,-20 8-134-15,8-6-327 0,12-2 146 0</inkml:trace>
  <inkml:trace contextRef="#ctx0" brushRef="#br0" timeOffset="-12402.36">15361 10342 57 0,'0'0'168'16,"0"0"-13"-16,0 0-8 0,0 0-9 0,0 0-7 16,0 0-10-16,0 0-3 0,-27 15-4 0,18-3-6 0,-1-1-8 15,0 0-3-15,1 1-8 0,-3 0-7 0,-2 5-7 16,2 3-4-16,-3 0-5 0,2 0-3 16,0 0-4-16,-1 1-6 0,1 0-5 0,2-4-2 0,2 3-4 15,3-2-3-15,-1 4-4 0,1-6-2 0,1 0-3 16,4-1-2-16,-1 1-2 0,1-2-3 0,1-1-1 15,-3-2 2-15,3-11-1 0,4 19-3 16,-2-11 0-16,-2-8 0 0,6 16 11 0,-2-10-12 0,4 1 0 16,-8-7 0-16,13 7-1 0,-5-3-4 0,-8-4 2 15,15 3 0-15,-3-3-2 0,-12 0 1 0,20-1-3 16,-2-5-3-16,-9 3 0 0,3-6-1 0,2 3 4 16,-5-4-6-16,4 0 0 0,-3-1-1 0,2 1 1 15,-3 0 0-15,-1-5-2 0,-1 4-1 0,-1 5 1 16,2-4 0-16,-4-1 0 0,-4 11-1 0,5-15-1 15,-4 9 1-15,-1 6-1 0,3-14-1 0,-3 14 0 16,0 0 1-16,-4-14-2 0,4 14 1 0,-9-8 0 16,9 8-3-16,-11-6-1 0,11 6 3 0,-18-3-1 15,18 3-2-15,-16 0-1 0,16 0-3 0,-18 3-11 16,11 1-16-16,-4-1-13 0,11-3-10 0,-15 10-11 0,9-8-13 16,6-2-19-16,-9 9-26 0,9-9-27 15,-6 7-38-15,6-7-125 0,0 0-341 0,0 0 151 0</inkml:trace>
  <inkml:trace contextRef="#ctx0" brushRef="#br0" timeOffset="-12027.37">15530 10574 140 0,'0'0'164'0,"0"0"-18"15,0 0-11-15,0 0-9 0,0 0-13 0,0 0-8 0,0 0-8 16,0 0-8-16,0 42-11 0,1-34-3 0,5 0-6 16,0 5-3-16,-1-5-5 0,-4 3 1 0,7 1-8 15,-2-4-2-15,1 1-1 0,3 0-1 0,4-2-1 16,-1 2-7-16,-4-5-3 0,2 2-5 0,4-1 3 16,-2-3-3-16,2-1-3 0,1 2-6 0,-1-3 7 15,0-4-10-15,-1 2 1 0,-1-3-4 0,5-2 6 16,-3-3 3-16,-2 4 6 0,1-5 1 0,-1-4-5 15,-3 2 4-15,-1-1-1 0,2-1-7 0,-4-1 3 0,-1-2 3 16,0 4 1-16,-9-3-5 0,6 3-4 16,-6-3-3-16,0 2-1 0,-1 1-2 0,-4 1-3 15,2 2-2-15,-7 2 3 0,1 0-5 0,3 3 2 0,-6 3-8 16,-3-1-1-16,-1 0-5 0,0 4-19 0,2 2-21 16,-2 3-26-16,-8-1-34 0,2 6-27 0,-1-3-34 15,-1 6-193-15,2-2-384 0,3 2 170 0</inkml:trace>
</inkml:ink>
</file>

<file path=ppt/ink/ink497.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in"/>
          <inkml:channel name="T" type="integer" max="2.14748E9" units="dev"/>
        </inkml:traceFormat>
        <inkml:channelProperties>
          <inkml:channelProperty channel="X" name="resolution" value="393.73947" units="1/cm"/>
          <inkml:channelProperty channel="Y" name="resolution" value="393.73947" units="1/cm"/>
          <inkml:channelProperty channel="F" name="resolution" value="249.9771" units="1/in"/>
          <inkml:channelProperty channel="T" name="resolution" value="1" units="1/dev"/>
        </inkml:channelProperties>
      </inkml:inkSource>
      <inkml:timestamp xml:id="ts0" timeString="2023-08-21T10:12:21.925"/>
    </inkml:context>
    <inkml:brush xml:id="br0">
      <inkml:brushProperty name="width" value="0.04667" units="cm"/>
      <inkml:brushProperty name="height" value="0.04667" units="cm"/>
      <inkml:brushProperty name="color" value="#3165BB"/>
      <inkml:brushProperty name="fitToCurve" value="1"/>
    </inkml:brush>
  </inkml:definitions>
  <inkml:trace contextRef="#ctx0" brushRef="#br0">0 11 82 0,'0'0'88'0,"0"0"-9"0,0 0-6 0,0 0 1 15,0 0-15-15,0 0-4 0,0 0-6 0,0 0-6 16,0 0-4-16,41-2-2 0,-41 2 2 0,13 0-7 16,-13 0 1-16,13 2-5 0,-13-2-8 0,15-2 4 0,-15 2-3 15,17 0-7-15,-17 0-2 0,15 0-2 16,-15 0 9-16,15 0-8 0,-15 0-4 0,18 0-4 15,-18 0 3-15,17 0 1 0,-17 0 2 0,17 0 3 0,-17 0-9 16,19 0 0-16,-11-1 1 0,-8 1 4 0,18 0-9 16,-18 0 6-16,17 0-2 0,-17 0 0 0,18-3-2 15,-7 6-1-15,-11-3 7 0,16-3-4 0,-16 3 9 16,18 3 4-16,-7-2-7 0,-11-1-6 0,17-1 7 16,-17 1 3-16,18 1-9 0,-18-1-1 0,12 2 1 15,-12-2 5-15,14 0 1 0,-14 0-1 0,0 0-9 0,15 1 2 16,-15-1-1-16,12 3 4 0,-12-3-6 15,0 0 2-15,14 3 1 0,-14-3-4 0,14 0 8 0,-14 0-9 16,13 1 9-16,-13-1-7 0,18 1 8 16,-18-1-3-16,15 0-3 0,-4 0-6 0,-11 0 5 15,19 0 7-15,-19 0-3 0,13 3-7 0,-4-3 4 0,-9 0-2 16,15-3 1-16,-15 3-8 0,20 2 10 0,-20-2-3 16,18-2 1-16,-18 2-3 0,14 0 4 0,-3-1 3 15,-11 1-2-15,19 0 3 0,-19 0-10 0,15-1 10 16,-15 1 1-16,17 0 2 0,-17 0 2 0,17-3-5 15,-17 3 4-15,14 0-4 0,-14 0 2 0,18-3 0 16,-18 3 1-16,16 0 0 0,-16 0 3 0,18 0-7 16,-18 0 0-16,15 0 3 0,-3-1-3 0,-12 1 0 15,15 0 1-15,-15 0 3 0,18 1-3 0,-18-1-8 0,13 0-6 16,-13 0 9-16,20 3 4 0,-12-3 1 16,-8 0-12-16,20 3 9 0,-8-3 3 0,0 0-8 15,-12 0 4-15,21 0 3 0,-9 0 0 0,-12 0 1 16,19 0-2-16,-9 0 0 0,-10 0-6 0,20 0 2 0,-8 0 1 15,-12 0 1-15,18-3-1 0,-18 3 1 0,16 0 2 16,-16 0-2-16,18-3 3 0,-18 3-4 0,15 3 5 16,-5-3-11-16,-10 0 9 0,15 3-6 0,-15-3 6 15,12 0 0-15,-12 0-6 0,15 0-7 0,-15 0 9 16,13 0 4-16,-13 0-3 0,14 1-2 0,-14-1 8 16,15-4-2-16,-15 4-1 0,16 3-6 0,-16-3 3 15,15-3 1-15,-15 3-1 0,18 0 2 0,-18 0-2 16,18 0 8-16,-9 3-3 0,-9-3-8 0,21 1 6 15,-9-1 1-15,-12 0-5 0,16 0 2 0,-16 0-4 16,19 0 3-16,-11 0 2 0,-8 0-2 0,18-1-6 0,-18 1 9 16,15 0 4-16,-15 0-3 0,15 1-6 0,-15-1 0 15,16 1 3-15,-16-1-5 0,13 0 4 0,-13 0 1 16,12 0-3-16,-12 0 5 0,15 0 6 0,-15 0-5 16,15 0-7-16,-15 0 3 0,18 2-3 0,-9-1-2 15,-9-1 5-15,19 0-7 0,-8 0 7 0,-11 0 0 16,18 2 0-16,-8-2 6 0,-10 0-7 0,20 0 1 15,-20 0 6-15,16-2-14 0,-4 4 11 0,-12-2-1 16,19 0-5-16,-8 0 6 0,-11 0-5 0,13 0 7 0,-13 0-2 16,17 2 1-16,-17-2-2 0,13 0-5 0,-13 0 1 15,13 0-2-15,-13 0 4 0,17 0-15 16,-17 0 16-16,15-2 0 0,-15 2 1 0,13 0 1 0,-13 0-3 16,15 0 0-16,-15 0 2 0,17 0 2 0,-17 0-5 15,13 0 3-15,-13 0 2 0,16 0 2 16,-16 0-2-16,18 0-6 0,-18 0 4 0,17-2 1 0,-8 1-1 15,-9 1 1-15,20 0-6 0,-20 0 6 0,17-2-1 16,-17 2 1-16,18-1-2 0,-6 1-5 0,-12 0 5 16,15 0 0-16,-15 0-5 0,19-1-3 0,-10-2 12 15,-9 3 2-15,24 0 1 0,-15-3 0 0,-9 3-1 16,18-1-4-16,-18 1 3 0,15 0-1 0,-15 0 3 0,17 0-8 16,-17 0 12-16,17-2-5 0,-17 2 2 0,18 0-18 15,-18 0 12-15,15 0 5 0,-5-1-3 0,-10 1-1 16,17 0 2-16,-17 0-8 0,17 0 3 0,-17 0 0 15,21-3 3-15,-9 3-5 0,3 0 6 0,-15 0-26 16,20 3 23-16,-9-3 1 0,1 1-3 16,-12-1 8-16,24-1-5 0,-13 2 5 0,1-1-8 0,-12 0-3 15,21 2 5-15,-13-2-3 0,-8 0 0 0,26 0 1 16,-16 0 3-16,1 0-14 0,-11 0 11 0,21-2 0 16,-21 2 4-16,22 0 1 0,-12 0 2 0,2 2-4 15,-12-2 1-15,21 0 6 0,-9 0-3 0,0 0 6 16,-12 0-7-16,22-2-5 0,-10 2 10 0,-12 0-4 15,20 0 0-15,-20 0 2 0,21 0-4 0,-9 0 3 0,-1-1 1 16,-11 1-6-16,23-3 0 0,-8 1 1 16,-3 2-4-16,1-2-6 0,-13 2 10 0,25 0 3 0,-16 0-1 15,8 0 1-15,-2 0-2 0,0 0-8 0,-15 0 7 16,26 0-7-16,-14 0 3 0,-12 0 1 0,24 2 0 16,-15-4 1-16,-9 2-2 0,24 0 2 0,-13-1 3 15,-11 1-1-15,20 0-6 0,-8 0 5 0,-12 0-4 16,21 0-4-16,-9 0 10 0,-12 0-7 0,20 1-1 15,-12-1 1-15,-8 0 7 0,18 0-2 0,-7 0 0 16,-11 0-2-16,18 0 2 0,-18 0 0 0,19 0-2 16,-8 0-21-16,-11 0 21 0,19 0 4 0,-10 2-2 0,-9-2-3 15,18 0-9-15,-6 1 13 0,-12-1-1 0,19 1-4 16,-8-1 1-16,-11 0-1 0,19 4-9 16,-7-2 13-16,-12-2-1 0,16 0-1 0,-5 1 1 15,-11-1 0-15,16 3 2 0,-4 0-9 0,-12-3 4 0,19 1 1 16,-8-1 0-16,-11 0 2 0,22 3-4 0,-14-3 2 15,-8 0 1-15,21 1 0 0,-8-2 3 0,-13 1-3 16,19 1-1-16,-8 1 1 0,2 0 6 0,2 0-1 16,5-4-1-16,-7 4 6 0,3-4 0 0,-5 4 1 15,-11-2 5-15,25 0-4 0,-16 0 4 0,-9 0-3 16,18 0 8-16,-18 0-1 0,18-2-3 0,-9 4 0 16,-9-2 5-16,0 0-1 0,18-4-2 0,-18 4 5 15,12-2-2-15,-12 2 1 0,0 0 1 0,10-3-1 16,-10 3-3-16,0 0-1 0,0 0 0 0,11-2-1 15,-11 2-1-15,0 0-2 0,0 0-2 0,0 0-4 0,0 0 2 16,0 0-13-16,0 0-12 0,0 0-17 16,0 0-17-16,0 0-14 0,0 0-32 0,0 0-42 15,0 0-160-15,0 0-317 0,-51-3 141 0</inkml:trace>
</inkml:ink>
</file>

<file path=ppt/ink/ink498.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in"/>
          <inkml:channel name="T" type="integer" max="2.14748E9" units="dev"/>
        </inkml:traceFormat>
        <inkml:channelProperties>
          <inkml:channelProperty channel="X" name="resolution" value="393.73947" units="1/cm"/>
          <inkml:channelProperty channel="Y" name="resolution" value="393.73947" units="1/cm"/>
          <inkml:channelProperty channel="F" name="resolution" value="249.9771" units="1/in"/>
          <inkml:channelProperty channel="T" name="resolution" value="1" units="1/dev"/>
        </inkml:channelProperties>
      </inkml:inkSource>
      <inkml:timestamp xml:id="ts0" timeString="2023-08-21T10:13:05.360"/>
    </inkml:context>
    <inkml:brush xml:id="br0">
      <inkml:brushProperty name="width" value="0.04667" units="cm"/>
      <inkml:brushProperty name="height" value="0.04667" units="cm"/>
      <inkml:brushProperty name="color" value="#3165BB"/>
      <inkml:brushProperty name="fitToCurve" value="1"/>
    </inkml:brush>
  </inkml:definitions>
  <inkml:trace contextRef="#ctx0" brushRef="#br0">0 13 38 0,'0'0'132'16,"0"0"-15"-16,0 0-10 0,0 0-9 0,0 0-5 16,0 0-13-16,0 0-9 0,0 0-4 0,0 0-9 15,0 0-6-15,0 0 2 0,0 0-17 0,0 0 3 16,0 0-8-16,0 0 0 0,0 0-1 0,0 0-10 0,0 0 13 15,0 0-2-15,0 0-8 0,0 0 6 0,33-13-4 16,-33 13-2-16,15 0-6 0,-15 0 2 0,17 0-6 16,-17 0-2-16,16 0 4 0,-16 0-6 0,19 0 1 15,-19 0-2-15,17 0-2 0,-17 0 1 0,16 0 0 16,-5 3-2-16,-11-3 2 0,17 0-4 0,-6 0 0 16,-11 0-3-16,16 0 1 0,-4 1 3 0,-12-1-1 15,21 0-3-15,-9 0 0 0,-12 0 0 0,16 0 2 16,-2 0 2-16,-14 0-12 0,19 0 2 0,-10 0 6 0,4 0 3 15,-13 0-5-15,20 0 4 0,-10-1 3 16,2 2-9-16,-12-1 9 0,23-1-1 0,-13 2-7 16,3-1-1-16,-13 0 0 0,20 0 4 0,-4 2 5 0,-7-2-2 15,1 1-7-15,-10-1 4 0,23 3-3 0,-11-2 6 16,-12-1-4-16,18 0 6 0,-6 2-5 16,-12-2-2-16,19 2 5 0,-12-2-5 0,-7 0 0 0,15 3 1 15,-15-3-14-15,17 0 14 0,-17 0 6 0,16 1-9 16,-16-1 5-16,13 3-9 0,-13-3 14 0,17 0-4 15,-17 0-2-15,15 0 2 0,-15 0-3 0,16 2-1 16,-5-2-1-16,-11 0 2 0,13 2 0 0,-13-2-2 16,19 1 4-16,-19-1-4 0,17 0-1 0,-5 2 7 15,-12-2 2-15,22 0-3 0,-12 0-5 0,1 0 1 16,-11 0 1-16,19 1-2 0,-7-1 4 0,-1 0-1 16,-11 0 2-16,22 1-2 0,-12 2-2 0,-10-3-15 0,20 1 17 15,-11 1-2-15,-9-2-2 0,22 0-1 16,-12 0 5-16,-10 0-5 0,17 1 5 0,-8 2 1 15,-9-3-2-15,19 0 0 0,-19 0-3 0,17 1-4 0,-17-1 3 16,16 2 0-16,-16-2 2 0,13 0 2 0,-13 0-4 16,15 0 5-16,-7 2-3 0,-8-2 2 0,19 0 4 15,-19 0 2-15,22-2-8 0,-11 2 0 0,1 2 7 16,-12-2-11-16,22-2 6 0,-22 2 3 0,19 0-9 16,-11 0 4-16,-8 0 3 0,22 0-2 0,-11-2 4 15,-11 2 4-15,25 0-2 0,-13-1-3 0,-12 1 1 16,24-3 8-16,-12 3 2 0,-2 0-7 0,4-1 5 15,-14 1-2-15,16-3-1 0,-4 3-5 0,-12 0-7 0,16-3 10 16,-16 3 2-16,17 0-2 0,-17 0-2 0,13-1-1 16,-13 1 5-16,15 0-3 0,-15 0-4 0,13 1-2 15,-13-1 6-15,17-1-1 0,-17 1-8 0,13 1 4 16,-13-1 4-16,0 0-2 0,17 0-7 0,-17 0 7 16,13-1-4-16,-13 1 4 0,16 0 2 0,-16 0 0 15,15-1-1-15,-15 1 1 0,14 1-3 0,-14-1-2 16,16 0 4-16,-16 0-3 0,16 0-3 0,-16 0 3 15,15 0 3-15,-15 0-3 0,14 0 0 0,-14 0 6 16,16 0-12-16,-16 0 9 0,14-3-3 0,-14 3 5 16,16 0-19-16,-16 0 16 0,19-1 2 0,-19 1 4 15,18-2-7-15,-18 2-8 0,20 0 16 0,-13 0-3 0,6-2-6 16,-13 2 5-16,20 0 1 0,-7-3-1 16,-13 3 3-16,20 0-5 0,-20 0 3 0,17-1-4 15,-6 1 2-15,-11 0 2 0,19-1-4 0,-19 1 2 16,17-2 0-16,-17 2-6 0,16-4-8 0,-16 4 16 0,15-1-2 15,-8-2 3-15,-7 3-1 0,0 0 2 0,20 0-7 16,-20 0 1-16,13 0-2 0,-13 0 2 0,15 0 3 16,-15 0 0-16,18 0-4 0,-18 0 5 0,15 0-6 15,-15 0 4-15,19 0 4 0,-19 0 0 0,18 0 9 0,-9 0-5 16,-9 0 0-16,22-1 2 0,-13 1-6 16,-9 0 5-16,23 1-2 0,-13-1 2 0,-10 0 0 15,20-1 0-15,-13-1-2 0,-7 2 1 0,22 2-3 0,-22-2 1 16,20 0 2-16,-10 0-5 0,-10 0 4 15,19 0-1-15,-10 0 4 0,-9 0-4 0,17-2 1 0,-17 2 0 16,15 0 1-16,-15 0 3 0,0 0-1 0,16-1-1 16,-16 1-1-16,0 0 1 0,0 0-1 0,14 1-4 15,-14-1 0-15,0 0-1 0,0 0-1 0,0 0-2 16,0 0-3-16,0 0-10 0,0 0-11 0,0 0-10 16,0 0-3-16,0 0-1 0,0 0-18 0,0 0-23 15,0 0-4-15,0 0-25 0,0 0-42 0,0 0-114 16,0 0-281-16,0 0 125 0</inkml:trace>
</inkml:ink>
</file>

<file path=ppt/ink/ink499.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in"/>
          <inkml:channel name="T" type="integer" max="2.14748E9" units="dev"/>
        </inkml:traceFormat>
        <inkml:channelProperties>
          <inkml:channelProperty channel="X" name="resolution" value="393.73947" units="1/cm"/>
          <inkml:channelProperty channel="Y" name="resolution" value="393.73947" units="1/cm"/>
          <inkml:channelProperty channel="F" name="resolution" value="249.9771" units="1/in"/>
          <inkml:channelProperty channel="T" name="resolution" value="1" units="1/dev"/>
        </inkml:channelProperties>
      </inkml:inkSource>
      <inkml:timestamp xml:id="ts0" timeString="2023-08-21T10:14:14.401"/>
    </inkml:context>
    <inkml:brush xml:id="br0">
      <inkml:brushProperty name="width" value="0.04667" units="cm"/>
      <inkml:brushProperty name="height" value="0.04667" units="cm"/>
      <inkml:brushProperty name="color" value="#3165BB"/>
      <inkml:brushProperty name="fitToCurve" value="1"/>
    </inkml:brush>
  </inkml:definitions>
  <inkml:trace contextRef="#ctx0" brushRef="#br0">90 108 3 0,'0'0'83'0,"0"0"-9"0,0 0-4 16,0 0-22-16,0 0 10 0,0 0-9 0,0 0-9 16,0 0 2-16,0 0-6 0,0 0-5 0,0 0-3 15,0 0-2-15,0 0-1 0,-25 10-5 0,25-10-4 16,0 0 4-16,0 0-13 0,-11 1 9 0,11-1-6 15,0 0 3-15,0 0-2 0,0 0-3 0,0 0 1 16,0 0 2-16,-15 0-12 0,15 0 12 0,0 0-2 16,0 0 8-16,0 0 6 0,0 0 0 0,0 0-13 15,0 0 9-15,-13 0-9 0,13 0 5 0,0 0-5 16,0 0-1-16,0 0 4 0,0 0 3 0,0 0-6 16,0 0-5-16,-14 0 2 0,14 0 1 0,0 0 3 0,0 0 3 15,0 0 6-15,0 0-10 0,0 0 9 16,0 0-8-16,0 0 7 0,0 0 3 0,0 0-3 15,0 0-2-15,-12 3-3 0,12-3 10 0,0 0-11 0,0 0 3 16,0 0-2-16,0 0 2 0,0 0-2 0,0 0-1 16,0 0 1-16,0 0 0 0,0 0-1 0,0 0 0 15,0 0-6-15,38-10 4 0,-38 10-1 0,13-1 3 16,-13 1-1-16,14-3-7 0,-14 3 1 0,16-3-13 16,-6 2 15-16,-10 1 2 0,18-1-3 0,-7 1-1 15,-11 0-4-15,21-4 3 0,-5 3 0 0,-3-1 9 16,-1 0-15-16,-12 2 4 0,27-2-2 0,-13 1 0 15,-4-2 1-15,2 3-2 0,-12 0 4 0,24-3 0 16,-15 3-3-16,-9 0 0 0,21-2 4 0,-9 0 2 16,-12 2-8-16,19-1 5 0,-10-2-13 0,-9 3 18 15,22 0-11-15,-11 0 8 0,-11 0-8 0,18-1 8 16,-6 1 1-16,-12 0-4 0,20 0 0 0,-11-3-1 0,-9 3-2 16,21 0 2-16,-12 3-5 0,-9-3 7 0,24 0-2 15,-7 0 3-15,-1 0-5 0,0 0 1 0,-1 0-5 16,0 0 7-16,-3 0-6 0,2-3 8 0,-14 3-3 15,25-1 2-15,-10 1 4 0,-2-2-7 0,-1 2-1 16,3-1 1-16,-15 1 1 0,19 0 5 0,-8-3-3 16,-11 3-7-16,21-3 13 0,-21 3-5 0,19-2-1 15,-10 2-1-15,-9 0-6 0,19 0 11 0,-10-2-7 16,-9 2-2-16,24-2 8 0,-15 2 2 0,-9 0 1 16,23-1-1-16,-14 1-3 0,-9 0 2 0,19-2-5 15,-7 2 7-15,-12 0-2 0,19-2-1 0,-8 2-2 16,-11 0 0-16,25 0 3 0,-13 0-2 0,1 0-7 15,1-2 2-15,-14 2 2 0,22 0 2 0,-8 0-1 0,-2 0 6 16,-12 0-4-16,20 0-5 0,-8 0 7 16,-12 0-6-16,21 0-1 0,-10 2 8 0,-11-2-8 0,16 0 2 15,-16 0 4-15,17 0-1 0,-9 0 5 0,-8 0-2 16,20-2 4-16,-20 2-4 0,18 2-2 0,-9-2 1 16,-9 0 0-16,18 0 2 0,-18 0 0 0,19-2-4 15,-19 2 2-15,21 0 2 0,-12 0 1 0,-9 0-4 16,21-1-11-16,-9 1 10 0,-12 0-3 0,19-3 0 15,-7 3 3-15,-12 0-1 0,22 0 1 0,-11 0-5 16,-11 0 3-16,27 0-1 0,-18 0 4 0,2-1-5 16,-11 1-1-16,23 0 3 0,-13 0-4 0,-10 0 8 15,23 0 0-15,-13 0 1 0,-10 0 0 0,19-3 5 16,-19 3-4-16,17-1-4 0,-17 1 0 0,18-2-2 16,-18 2 2-16,15 0 3 0,-5-4-7 0,-10 4-9 15,15-1 12-15,-15 1 2 0,19 0-1 0,-10-3 2 0,-9 3-4 16,24-1 5-16,-24 1-12 0,17-2 10 0,-7 4-2 15,-10-2-5-15,19-2 4 0,-7 2 0 16,-1-1-3-16,-11 1 5 0,16-2-6 0,-5 0 2 0,-11 2 1 16,22 2 1-16,-13-2 1 0,-9 0-9 0,24 0 7 15,-14 0 4-15,-10 0-4 0,24-2-1 0,-15 2-1 16,-9 0 3-16,27 2 1 0,-17-2 0 0,5-2 0 16,-15 2-2-16,20 2-2 0,-11-2 1 0,-9 0 1 15,19-2-2-15,-7 0 5 0,-12 2-4 0,18 0-2 16,-18 0 3-16,19-2 3 0,-10 2 0 0,-9 0-3 15,14-2 2-15,-14 2 1 0,13 2-2 0,-13-2-6 16,13-2 10-16,-13 2-10 0,14 0 4 0,-14 0 4 16,12-2-3-16,-12 2 4 0,0 0 0 0,19-1 1 0,-19 1-4 15,9 0 2-15,-9 0-1 0,0 0 4 0,15-3 0 16,-15 3 0-16,0 0-1 0,15-4 6 0,-15 4-1 16,0 0-4-16,9-4 0 0,-9 4-2 0,9-3-6 15,-9 3 7-15,0 0 0 0,0 0 1 0,0 0 0 16,0 0-3-16,0 0-1 0,0 0-6 0,0 0-15 15,0 0-12-15,0 0-27 0,0 0-26 0,0 0-5 16,0 0-37-16,0 0-157 0,0 0-304 0,0 0 135 16</inkml:trace>
</inkml:ink>
</file>

<file path=ppt/ink/ink5.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in"/>
          <inkml:channel name="T" type="integer" max="2.14748E9" units="dev"/>
        </inkml:traceFormat>
        <inkml:channelProperties>
          <inkml:channelProperty channel="X" name="resolution" value="393.73947" units="1/cm"/>
          <inkml:channelProperty channel="Y" name="resolution" value="393.73947" units="1/cm"/>
          <inkml:channelProperty channel="F" name="resolution" value="249.9771" units="1/in"/>
          <inkml:channelProperty channel="T" name="resolution" value="1" units="1/dev"/>
        </inkml:channelProperties>
      </inkml:inkSource>
      <inkml:timestamp xml:id="ts0" timeString="2023-08-14T06:37:09.722"/>
    </inkml:context>
    <inkml:brush xml:id="br0">
      <inkml:brushProperty name="width" value="0.04667" units="cm"/>
      <inkml:brushProperty name="height" value="0.04667" units="cm"/>
      <inkml:brushProperty name="color" value="#177D36"/>
      <inkml:brushProperty name="fitToCurve" value="1"/>
    </inkml:brush>
  </inkml:definitions>
  <inkml:trace contextRef="#ctx0" brushRef="#br0">11084-424 47 0,'0'0'99'0,"0"0"3"0,0 0-4 16,0 0-8-16,0 0 3 0,0 0-3 0,0 0-6 16,0 0-1-16,0 0-8 0,0 0 2 0,0 0-4 15,0 0 5-15,0 0-10 0,0 0 6 0,0 0-10 16,0 0 4-16,0 0-1 0,0 0-3 0,0 0 0 15,0 0 0-15,0 0-4 0,0 0 0 0,0 0-8 16,0 0-2-16,0 0-2 0,0 0-2 0,0 0-9 16,0 0-3-16,0 0-4 0,0 0-4 0,0 0-4 15,0 0-4-15,0 0 3 0,0 0-3 0,0 0-3 16,7 8-1-16,-7-8-2 0,0 0 2 0,0 11-2 16,0-11 3-16,0 0 2 0,0 21-2 0,0-21-4 0,-1 16-3 15,1-6-2-15,0 2 5 0,0 2-1 0,-2-2 0 16,2-12-2-16,-3 26 1 0,6-12-2 0,-6 0-9 15,2 0 9-15,-1 0-4 0,1 3 3 0,1-3 3 16,-5 3-1-16,4-1-1 0,-2-1 0 0,0 3-2 16,1 0 0-16,-1 0 2 0,2-1 1 0,0 3-3 15,-2-4 0-15,1 7-3 0,1-4 0 0,-4-2 6 16,4 1-7-16,-1-1 0 0,-4 8 0 0,5-9 1 16,-2 1 1-16,3 4-2 0,-3-7 0 0,-2 8 8 15,1 2-9-15,2-2 0 0,1-6 1 0,-1 9 2 16,-2-1-1-16,-1 0-1 0,4 0 1 0,-2 0 2 15,0-1-1-15,3 1 1 0,-2-1-3 0,1-2 4 16,-4 5 0-16,4-1 3 0,1-3-5 0,-2 4 3 0,2-1-3 16,-3-2 3-16,2 2-6 0,-1-1 7 0,-1-2-1 15,2 5-3-15,1 1 0 0,-2-3 3 0,-2 1-6 16,2 0 5-16,1-2 0 0,-3 1 3 0,-1-1-4 16,4-1 2-16,1 1 1 0,-2 2-1 0,1-1 6 15,-2-1-6-15,1 0 1 0,-2 1 0 16,1 1 1-16,3-2-1 0,-2 2 0 0,2 0 2 0,-3 2-2 15,2 2 0-15,-1-5-1 0,2 3 2 0,0 6 0 16,0 5-5-16,-3-3 4 0,6 1-2 0,-3-10 1 16,3 10-2-16,-3-8 2 0,0-2 0 0,3 3 0 15,0-1 0-15,-3-3-6 0,2 10 0 0,1 0 5 16,-2-10-4-16,-1 7 2 0,2-3-4 0,-5 6 4 0,3-10-2 16,1 4 2-16,-1-3-2 0,-4 9 0 0,4 0 2 15,3-3-1-15,-2-5 0 0,-1 0-1 16,0 10 2-16,2-11-4 0,-2 7 2 0,4-8 1 0,-4 2-2 15,2 1 3-15,-1-3-4 0,4 10 2 0,-4-8-1 16,3 3 2-16,-2 3-3 0,1-7 1 16,1 10 2-16,1 3-4 0,1-3 2 0,-3-2 0 0,3 1 0 15,-3-1 3-15,-2 2-3 0,1-9 2 0,-1 7 1 16,4 0-4-16,-5 4 5 0,0-5-2 0,0 1-1 0,1 2-2 16,2-1 4-16,-1 1 0 0,-2 0-3 15,0 1 3-15,1-2-2 0,-1 1 1 0,2-8-5 16,1 8 6-16,-3-1-1 0,1-8-2 0,1 8 0 0,-2-6 0 15,6 3 2-15,-3 3-1 0,-2 1 6 16,2-7-5-16,-3-3 5 0,6 11 0 0,-1 1 1 16,-5-1-2-16,1-2 3 0,4 2-1 0,-3-3 0 0,1-5 1 15,2 6-3-15,-5 3 0 0,3-11-1 0,4 7 1 16,-5 3-1-16,5-3 3 0,-2 2-3 0,-4 0-1 16,4-3 1-16,-4-5-1 0,5-1 1 0,-4 6-2 15,4 4 0-15,-5-11 0 0,4-1-4 0,-1 2 7 16,-4-1-6-16,3 9 6 0,-3-9-4 15,2 3 7-15,2-4-6 0,-4 12 2 0,2-11-2 0,1-1 1 16,-2-1 0-16,5 10 3 0,-6-9-2 0,3 3 1 16,1-4-1-16,2 3 1 0,-6 8-2 0,2-9 0 0,-1 1 2 15,5 2-3-15,-1-5 4 0,-4 3-3 0,-1-3-1 16,-1 2 0-16,4-1 1 0,0 1 3 16,-2 1-2-16,-1-4-1 0,0 0 2 0,2 1-2 0,2 3-1 15,-5-1 1-15,2-5-2 0,-1 3-1 0,2-1 0 16,-1 0 0-16,2 2 1 0,-3 0 4 0,2-1-1 15,-2 0-1-15,0 2-2 0,-2-1 4 0,2 1-3 16,-3 0-1-16,6 0 1 0,-3-3-2 0,-3 1 1 16,3 1 1-16,0 0 0 0,0-3 3 0,3 1-1 15,-6 0 0-15,6 0-2 0,-1 1 0 0,-1-1 2 16,2 1-1-16,-3-1 1 0,0 1 1 0,2-1-4 16,-1 0 3-16,-4 2-5 0,3-1 4 0,0 1 2 15,0-1-3-15,0-1-1 0,-3 2-1 0,0 0 4 0,3 3 2 16,0-4-1-16,-3 5-2 0,-1-3-2 15,-1 2 5-15,5 0 4 0,-4-5-1 0,2 6-2 16,-1-1 5-16,3 7-5 0,-4-10-1 0,2 3 3 0,-1-1 3 16,2-1-4-16,1 1-2 0,0 1 0 15,-5-4 2-15,4 2 0 0,-1 0 1 0,1-2-2 16,-4 3 4-16,1 0-6 0,4-2 4 0,-3 0-4 0,2-1-1 16,-4 2 1-16,4-2 1 0,-5-1 1 0,4 0-5 15,-2 3 3-15,-2-2 2 0,3 1-2 0,0-1 0 16,0 1-1-16,0-1-1 0,0 3 1 0,1-2-1 15,-1-1 1-15,3-3 2 0,0 3-2 0,-1 1 1 16,-1 0-4-16,2-2 0 0,-3-1-5 0,0 3 6 0,-1-5 1 16,2 7-3-16,1-3 2 0,-4 2 0 15,1-3-1-15,1 5-1 0,1-4-6 0,-2 5 7 16,0-3 1-16,2-1-3 0,1 3 3 0,-4-4-4 0,5 1 1 16,-3-2 0-16,3 1-3 0,-4 3 4 0,4-4 2 15,-2 1 1-15,2-1-9 0,0-2 6 16,-1 2 2-16,-2 1-1 0,3-6 0 0,0-1-3 0,-2 5 2 15,2-7-2-15,5 7 0 0,-5 1 3 0,0-6 0 16,0 4-3-16,1 0-2 0,-1-2 3 0,0-3-1 16,0 6 5-16,0-1-4 0,0 0-2 0,-1-1 4 15,-2-1-4-15,1-4 1 0,2 7 0 0,2-1 1 16,-4 2-2-16,2-6 2 0,-4 1 0 0,2 3 0 16,1-5 1-16,-5 8-2 0,4-4 5 0,-2-4-2 15,2 8-2-15,-2-8-3 0,1 5 6 0,-2-2 3 16,1 2-3-16,1 1 2 0,-2-8-2 0,2 9 0 15,0 0 8-15,2-4-2 0,-1 2 0 0,1-4-2 0,1 5 4 16,-3-4-2-16,1-2-1 0,1 1-3 16,1 5 2-16,-3-5-2 0,2 6 1 0,-4-8 0 15,5 4 1-15,-1-3-1 0,-1 4 0 0,2-3-4 0,-1 1 0 16,-4 3 1-16,1-5 5 0,2 1-5 0,-1-2-1 16,0 3 1-16,2-3-3 0,-4 0 4 15,4-1 0-15,-1 3-1 0,1-3-4 0,-4-1 3 0,4 3-1 16,-2 6 3-16,1-4 2 0,1-7-7 0,-1 4 3 15,-1-1-1-15,3 0-5 0,-6-2 6 0,5 5 4 16,-2-1-8-16,0-1 4 0,3 2 0 0,-6 0-2 16,3-3 3-16,0 1 0 0,0 0-1 0,1 0 1 15,2-2-1-15,-4 3-3 0,0 1 6 0,1 0-1 16,-2-1-5-16,4 0 2 0,-4 1-2 0,4 6 2 16,-1-7 7-16,1 0 4 0,-5 5 6 0,1 1-1 15,4 0 0-15,-4-4-3 0,5 2 1 0,-1-4 5 0,-1 2-10 16,-2 2 7-16,2 0 5 0,-1-1-6 0,0 1-6 15,-1 5 7-15,7-1 3 0,-8-3 0 16,4 0 2-16,1 3-5 0,-5-8 0 0,7 7 6 0,1 0 1 16,-6-4 1-16,7 0-1 0,-8 0-3 0,4 0-2 15,3 2-4-15,-3 0 5 0,0-6 0 16,1 2-1-16,-1-2-2 0,2 2 1 0,-2-2 1 0,3 0-3 16,-3 3-3-16,1-3 1 0,2 1-3 0,-3 0 14 15,3-2-12-15,-1 2 2 0,-1 1-4 0,-1-1-2 16,-1 0-4-16,1-3 6 0,0 3-1 15,0-2-5-15,-2 2 0 0,2 1 2 0,-3-6 3 0,3 6-3 16,0-5 6-16,-1 3-3 0,-1-1 1 0,2 1 2 16,-1 2-8-16,1-5 9 0,-3 2-7 0,1-1 5 15,2 5-3-15,0-4 0 0,0-1-4 0,2-3 1 0,1 2 0 16,-3 5 0-16,1-5-4 0,-2 2 10 16,2-3-11-16,-2 1 4 0,1-13-6 0,0 20 10 15,0-5-6-15,-3-5 2 0,6 4 3 0,-2-1-11 0,-2 1 9 16,2-3-1-16,-1 6 1 0,0-6-5 0,0 3 13 15,2-5-12-15,2 2-3 0,-2 0 3 16,-2 0-2-16,1 3 5 0,2-3-2 0,-3-11 1 0,3 21-8 16,-3-14 4-16,3 3 0 0,-3-10 3 0,2 19 3 15,-1-8-1-15,-1-11 3 0,2 15-1 0,1-4 4 16,-3-11 3-16,1 13-3 0,-1-13 2 0,5 9 10 16,-5-9-8-16,0 15-8 0,0-15 5 0,1 11-3 15,1-2 5-15,-2-9-4 0,0 12-2 0,0-12-5 16,1 18 5-16,-1-18-1 0,3 11 10 0,-3-11-13 15,0 13 4-15,0-13 6 0,0 14-10 0,3-7 8 16,-3-7 5-16,0 13-3 0,0-13-3 0,0 14 7 16,0-14-4-16,3 15 0 0,-3-4-3 0,0-1 0 15,0-10 3-15,2 17-1 0,-2-17-3 0,1 15-1 0,-1-15 2 16,-1 16-2-16,1-16 3 0,1 11-4 0,-1-11 0 16,5 10-3-16,-5-10 1 0,0 0 3 15,0 14 0-15,0-14 0 0,0 0-1 0,0 0-1 0,0 0-2 16,0 0 1-16,0 0 1 0,1 9 0 0,-1-9-4 15,0 0 3-15,0 0 0 0,0 0 2 0,0 0-3 16,0 0 2-16,0 0 3 0,0 0 1 0,0 0-6 16,0 0 5-16,0 0 2 0,0 0-6 0,0 0 6 15,0 0-3-15,0 0-2 0,0 0-5 0,0 0 6 16,0 0-5-16,0 0 2 0,0 0-1 0,0 0-2 16,0 0 3-16,0 0-2 0,0 0 0 0,0 0 7 15,0 0-12-15,0 0 0 0,0 0 2 0,0 0-3 0,0 0 0 16,0 0 3-16,0 0-1 0,0 0-3 15,0 0 3-15,0 0 4 0,6 7-3 0,-6-7 6 16,0 0-1-16,0 0 3 0,0 0 4 0,0 0 3 16,0 0 7-16,0 0 4 0,0 0-1 0,0 0-2 0,0 0-1 15,0 0 0-15,0 0-2 0,0 0-3 16,0 0-2-16,0 0-5 0,0 0 2 0,0 0 1 0,0 0-5 16,0 0-1-16,0 0-2 0,0 0-13 0,0 0-7 15,0 0-10-15,0 0-13 0,0 0-5 0,0 0-14 16,-10-31-24-16,10 31-22 0,0 0-22 0,-8-7-16 15,8 7-33-15,-7-8-21 0,7 8-28 0,-9-11-21 16,4 3-37-16,5 8-43 0,-7-23-273 0,5 11-647 16,-2-1 286-16</inkml:trace>
  <inkml:trace contextRef="#ctx0" brushRef="#br0" timeOffset="14422.06">12544 641 3 0,'0'0'112'0,"0"0"-5"15,0 0-15-15,0 0-2 0,0 0 7 0,0 0-10 16,0 0-3-16,0 0 3 0,0 0-11 0,0 0 1 0,13-1-6 16,-13 1-5-16,0 0-7 0,0 0 1 15,17 1-6-15,-17-1-6 0,0 0-6 0,13 0-1 0,-13 0-10 16,0 0-1-16,0 0 0 0,15-1-5 0,-15 1-2 15,0 0-1-15,0 0-3 0,15 0-4 16,-15 0-1-16,0 0-1 0,0 0-3 0,0 0 1 0,0 0-3 16,16-1 4-16,-16 1-8 0,0 0 5 0,0 0-4 15,0 0 0-15,0 0-2 0,14-1 6 0,-14 1-2 16,0 0-1-16,0 0 0 0,13 0 3 0,-13 0 3 16,0 0 1-16,0 0-1 0,15-2 1 0,-15 2 1 15,0 0 3-15,14 0-2 0,-14 0 0 0,0 0-2 0,15 2-2 16,-15-2-3-16,11 2-1 0,-11-2 3 0,12 0-2 15,-12 0 0-15,12 1 2 0,-12-1-10 16,11 4 7-16,-11-4-5 0,10 3 2 0,-10-3-2 0,9 3 4 16,-9-3-3-16,14 4-3 0,-14-4 3 0,0 0-2 15,13 3 2-15,-13-3-2 0,10 1 3 0,-10-1-4 16,0 0 2-16,17 4-2 0,-8-4-1 0,-9 0 5 16,15 2-3-16,-15-2 5 0,12 2-8 0,-12-2 5 15,13 2-5-15,-13-2 6 0,15 0-6 0,-15 0 0 16,13 1 0-16,-13-1 5 0,12 0-4 0,-12 0 3 0,11 3-2 15,-11-3 0-15,0 0 2 0,13 0 0 0,-13 0-1 16,0 0 0-16,0 0-3 0,0 0 1 0,18-4 4 16,-18 4-2-16,0 0-5 0,0 0 9 15,18 0-5-15,-18 0-1 0,0 0 2 0,10 0-2 0,-10 0-3 16,12-2 5-16,-12 2 1 0,0 0-1 0,18 0 1 16,-18 0 0-16,9-4 3 0,-9 4-4 0,0 0 3 15,20 2-2-15,-20-2-5 0,10-2 6 0,-10 2 0 16,0 0-4-16,15 0 2 0,-15 0 1 0,0 0 1 15,18-1 1-15,-18 1-3 0,0 0 1 0,13 0 0 16,-13 0 0-16,11-2 2 0,-11 2 1 0,0 0-4 16,16 0 3-16,-16 0 2 0,0 0 2 0,15-1-2 0,-15 1 6 15,0 0 4-15,18 0 1 0,-18 0 0 0,10-1 5 16,-10 1 7-16,0 0 2 0,17-6 0 16,-17 6-4-16,13 0-3 0,-13 0 1 0,0 0-3 0,11 3 1 15,-11-3-4-15,0 0-1 0,0 0-1 0,0 0-3 16,16-4-1-16,-16 4-3 0,0 0 3 0,0 0-4 0,0 0-3 15,0 0-1-15,0 0 2 0,0 0-4 16,0 0 0-16,10 1 4 0,-10-1-5 0,0 0-2 16,0 0-4-16,0 0-9 0,0 0-12 0,0 0-6 0,0 0-1 15,0 0-12-15,0 0-18 0,0 0-8 0,0 0-20 16,0 0-21-16,0 0-54 0,0 0-133 16,0 0-323-16,0 0 144 0</inkml:trace>
  <inkml:trace contextRef="#ctx0" brushRef="#br0" timeOffset="-152197.81">-1645-15 101 0,'0'0'117'0,"0"0"-9"16,0 0-12-16,0 0-7 0,0 0-6 0,0 0-5 16,0 0-4-16,0 0-9 0,0 0-6 0,0 0-6 15,0 0 0-15,0 0 0 0,0 0-7 0,0 0 5 16,0 0-8-16,0 0-2 0,0 0-12 0,0 0 14 15,0 0-11-15,0 0 3 0,0 0-6 0,0 0 0 16,0 0-2-16,16 5-3 0,-16-5-3 0,0 0 0 0,0 0-1 16,0 0-5-16,0 0-12 0,0 0 10 0,0 0-4 15,0 0 0-15,0 0-4 0,0 0 2 16,0 0-12-16,0 0 15 0,0 0 0 0,0 0 2 0,0 0-4 16,0 0 6-16,0 0-5 0,0 0 6 15,0 0 3-15,0 0-7 0,0 0 1 0,0 0-4 0,0 0 3 16,11 1-3-16,-11-1 4 0,0 0 2 0,0 0-10 15,0 0 4-15,0 0 0 0,0 0-3 0,13 0-1 16,-13 0-10-16,0 0 3 0,0 0 13 0,0 0 2 16,15 3-3-16,-15-3-1 0,0 0 3 0,0 0-4 15,0 0 6-15,16-5-2 0,-16 5 6 0,0 0-7 16,0 0 2-16,14 0-4 0,-14 0 1 0,0 0-5 16,0 0 5-16,10-4 3 0,-10 4-2 0,0 0-5 0,0 0-3 15,0 0 2-15,17 0 0 0,-17 0-1 16,0 0 0-16,0 0 2 0,0 0-3 0,12 0 1 0,-12 0 2 15,0 0-4-15,0 0-2 0,0 0-1 0,0 0 4 16,16 0 3-16,-16 0 0 0,0 0-1 0,0 0-3 16,17 0 3-16,-17 0-2 0,0 0-1 15,11 0 3-15,-11 0-4 0,14 0 2 0,-14 0 1 0,0 0 0 16,13 0-2-16,-13 0 0 0,14 0-7 0,-14 0 7 16,0 0 2-16,15 0-2 0,-15 0 1 0,0 0-3 15,13 4 5-15,-13-4 1 0,0 0-4 0,13 0-5 16,-13 0 6-16,9 1 5 0,-9-1-6 0,0 0 0 15,17-1 0-15,-17 1 0 0,0 0 0 0,19 0-1 16,-19 0 1-16,11 0-1 0,-11 0-1 0,12-4 1 0,-12 4 0 16,13 0 1-16,-13 0-2 0,0 0 5 15,16 0-5-15,-16 0 3 0,14 0-1 0,-14 0-4 0,12 0 0 16,-12 0 3-16,0 0 3 0,16 0-3 16,-16 0 5-16,0 0-6 0,14 0 3 0,-14 0-2 15,13 0 1-15,-13 0 1 0,0 0 1 0,0 0-4 0,16 0-3 16,-16 0 0-16,0 0 1 0,15 0 3 0,-15 0 0 15,11 0-1-15,-11 0-1 0,0 0 5 0,13 0-7 16,-13 0 5-16,0 0-1 0,17 0 0 0,-17 0 3 16,12-3-5-16,-12 3 6 0,0 0-3 0,16-3-1 15,-16 3-2-15,13 0-3 0,-13 0 4 0,0 0 1 16,17-1-3-16,-17 1 5 0,15-2-1 0,-15 2 0 16,13 2-1-16,-13-2-1 0,14-2 1 0,-14 2-2 15,0 0 1-15,19-2 2 0,-19 2 0 0,9-2-4 16,-9 2 4-16,13-1 2 0,-13 1-3 0,0 0 2 0,14-3-2 15,-14 3-2-15,12-1-1 0,-12 1 1 16,0 0 7-16,13 0-3 0,-13 0-4 0,0 0 3 16,13-6 0-16,-13 6-3 0,0 0 0 0,17-2-1 0,-17 2-6 15,12-2 11-15,-12 2-4 0,0 0-5 0,19 2 12 16,-19-2-3-16,17 2 0 0,-17-2-3 0,13-2-2 16,-3 4 2-16,-10-2 0 0,20 2 5 0,-11-2-2 15,4 1-1-15,1-1 3 0,1 0-7 0,-5 4 2 16,2-4 2-16,-12 0 0 0,27 1-3 0,-14 1 4 15,4-4-2-15,-5 4 0 0,4-1 0 0,-3-1-5 16,4 2 5-16,-1-2-8 0,-4 0 7 0,5 0 4 16,-1 0-3-16,-3 2 0 0,4-2 5 0,-5 0-4 15,4 2 0-15,0-4-2 0,-16 2 1 0,26 0 0 16,-13 0 4-16,4 2-3 0,-4-2-3 0,-1 1 4 0,1-1-1 16,1 0 4-16,-2 3-7 0,-12-3 2 15,27 0 1-15,-15 0-9 0,-2 3 9 0,-10-3 2 0,22 0-3 16,-5 0-1-16,-5 0-1 0,-2 0 1 0,-10 0 1 15,23 4 6-15,-16-4-7 0,6 1 0 16,-1 0 5-16,-12-1-5 0,20 0 0 0,-10 3 1 0,-10-3-4 16,23 2 8-16,-10-2-4 0,-4 3 2 0,-9-3-5 15,19 1-1-15,-8 2 3 0,-2 0-1 0,-9-3 1 16,22 0-4-16,-12 0 9 0,-10 0-3 0,20 1-2 16,-7 2 0-16,-4-2-2 0,2 1 3 0,-11-2 0 15,19 1 3-15,-5-1-3 0,-14 0-4 0,19 0 1 16,-4 4 1-16,-5-4 2 0,-10 0 0 0,20 0-2 15,-8 2 6-15,-12-2-7 0,23 0 3 0,-12 0-2 16,-2 1 0-16,-9-1 2 0,19 0 2 0,-2 0 0 0,-8 0-6 16,7-1 4-16,-3 1 0 0,2-2 2 0,-15 2-4 15,21-2 4-15,-12 2-2 0,-9 0-2 16,27 0 2-16,-18 0-1 0,-9 0 0 0,27 0 4 0,-15-2-4 16,1 2-2-16,1 0 1 0,-1 0 2 0,-13 0-2 15,24-1 0-15,-17 1 1 0,7-2-1 0,-14 2 3 16,25 2 1-16,-9-2-2 0,-2-2 4 0,4 1-4 15,-3 1 0-15,-3 0-7 0,-12 0 10 0,26-3-4 16,-11 6-2-16,-1-6 2 0,2 6-2 0,1-6 2 16,-2 6 4-16,-2-3 0 0,3-3 0 0,1 3-2 15,-4 0-3-15,4-1-2 0,-1-2 8 0,0 3-3 16,1-1-6-16,-2-1 7 0,1 2-4 0,1-1 2 16,-1 1-4-16,0 0 4 0,2-3 1 0,0 2 2 0,2 1-5 15,-4-1 6-15,2 1-1 0,-2-3-3 0,4 3 0 16,-1 0 0-16,0-1 0 0,1 0 0 0,-2-3-2 15,1 4 2-15,-1 0 3 0,4 0-5 0,-5-3 1 16,4-1-5-16,-3 2 6 0,2 0 0 0,1 2 0 16,-1-2 2-16,-1 1-1 0,0 1 2 0,5-2-5 15,-3 2 3-15,-6 0-4 0,12-1 6 0,-6 1-5 16,-3-1 4-16,7-2-2 0,-9 3 0 0,4-1 3 16,-1 1-1-16,1 0-3 0,-1 0-1 0,6-2 2 15,-5 2-2-15,1 0 7 0,-2-2-2 0,-3 2-6 16,4 0 3-16,1 0 2 0,-2-2-3 0,0-1 4 15,2 3 1-15,-1 0-3 0,-1 0-3 0,6 0 0 16,-5 0 0-16,-1-2 1 0,7 4 0 0,-4-4 5 0,-1 2-6 16,1 0 0-16,1-3 2 0,-1 2 3 15,0 1-1-15,-4 0-2 0,5 0 1 0,3-1 1 0,-6 1-2 16,4 0-2-16,1 0 1 0,-6 0 2 0,7 0-1 16,-1 0-4-16,-4 0 6 0,-2 0 0 15,1 0 0-15,1-4-2 0,4 4 3 0,-7 0-2 0,1 0 0 16,8 0-2-16,-7 0 3 0,-1 0-2 0,0-3 3 15,2 1-7-15,-1 1 4 0,3 0 1 0,4 1-1 16,-6-3-11-16,2 0 14 0,-1 3 0 0,-3-2-4 16,5 0-4-16,-4 2 9 0,-1-1-3 0,6-2-2 15,-4 2 4-15,5-1-2 0,-10 2-4 0,6 0 4 16,2-4 1-16,0 4 0 0,-3 2-3 0,-2-4-1 0,1 4 0 16,-4-4 0-16,4 2 2 0,-3-3-2 15,4 3-1-15,-3 0-4 0,2 0 8 0,-6 0 1 16,6 0 1-16,-1 0-11 0,1 0 7 0,-4 0 0 0,3-4 0 15,1 4 2-15,-1 0-2 0,1-1-8 0,0 1 14 16,6-1-1-16,-7 1-1 0,1 0-4 0,3-1 2 16,-3 1-1-16,2 0 0 0,-4 0 0 0,4 0 4 15,-2-3-5-15,2 3-1 0,-1-1 3 0,4-2-2 16,1 1 0-16,-5 1 1 0,4 0 4 0,-1-2-5 16,-5 0 4-16,1 1-1 0,-1 0-2 0,0 1 0 15,1 1 2-15,1-2-8 0,-2 2 9 0,1-4-3 16,0 3 4-16,0 0-5 0,-1-3 4 0,2 4 0 15,-2-1 0-15,2-3-1 0,-1 3-4 0,5 1 6 16,-6-1-5-16,8 0 3 0,-7-2-2 0,1 3 1 16,-2-1-4-16,0-3 3 0,7 2 0 0,-5 2-1 0,1 0 6 15,-3-1-7-15,2-2 3 0,5 3 3 16,-1 0-3-16,0-3-2 0,-1 1-1 0,-1 2 4 0,-6-2-2 16,6 4-2-16,1-2 4 0,1 0-3 0,0-3-1 15,-4 3 5-15,-1 0-2 0,-1-2-3 0,2 2 6 16,4 0-11-16,-5 0 7 0,6 0 0 0,0 0 1 15,-2-4 1-15,-6 4-2 0,7 0 0 16,-6 0 1-16,2 0-2 0,5-1 4 0,-3 0-3 0,-3 0 0 16,-1 1 1-16,2-3 3 0,1 3-4 0,1-1 1 15,-2 1-3-15,3-2 1 0,-5 2 7 0,2-2-5 16,-2 4-2-16,7-4 3 0,-10 2 3 0,5-3-2 16,-2 3-3-16,1 0 1 0,1-3 2 0,4 3-3 15,-6 0 7-15,8-1-6 0,-8-1-1 0,1 2 8 0,5-4-7 16,-5 4 5-16,-2-1-2 0,4 1 2 15,-3 0-3-15,5-3 4 0,-3 3-2 0,-3-3-3 16,7 3 2-16,-5 0-1 0,5-1 3 0,-7 1-4 16,7-1-5-16,-4 1 7 0,-1 0 0 0,0-2-5 0,0 2 4 15,5-2 3-15,2 1-6 0,-2 1 0 16,-4 0-2-16,5 0 0 0,-1-2 3 0,-4 2 3 0,4 0 0 16,-1-2-8-16,1 2 3 0,1-2 3 0,-1 2-6 15,0 2 2-15,2-2 3 0,-4 0 2 0,5 0-6 16,-9-2 3-16,4 2 3 0,-5 0-3 0,7 0 5 15,-6 0-4-15,7 0-1 0,-7 0 0 0,6-1 1 16,-4-2 0-16,-4 3 0 0,2 3-2 0,1-6 3 16,-1 2-5-16,0-1 2 0,1 0 3 0,-1 2-2 15,0-2 1-15,1 1-2 0,4-2 4 0,-6 3-4 16,1 0-1-16,0 0 3 0,1-1-3 0,-1-2 3 16,-1 2 0-16,1-1 1 0,2 2-2 0,-1 0-3 0,7-1 6 15,-8 1-6-15,0 0 4 0,8 0 1 0,-7-3-4 16,5 3 3-16,-6-3 0 0,1 3-4 15,-1-1 7-15,3 1-5 0,4 0 4 0,-7 0-3 0,1 0 0 16,5-1 1-16,-4-1-2 0,3 2-2 0,4 0 1 16,-4-2 1-16,-5 4-6 0,8-4 3 15,-3 1 3-15,3 1-3 0,0-2 3 0,-2 0-4 0,-3 2 6 16,4-2-8-16,2 2 8 0,-9 0-7 16,8-1 6-16,-1 1-3 0,-4-3 1 0,0 3 1 0,-2 0-1 15,7-1 3-15,-3 1 0 0,-5 0-1 0,6 0-4 16,-4 0 1-16,4-4-4 0,-5 4 6 0,5 0 0 15,-1-2 0-15,-5-2 3 0,1 4-4 0,-1-1 1 0,7 2 1 16,-6-2-1-16,0 1 2 0,5-3-6 16,-5 2 0-16,3 1-4 0,3-3 10 0,1 3-2 15,-2-4-10-15,-4 4 14 0,-2-2-3 0,8 2 3 0,0 0-2 16,-2 0 2-16,-1-2-2 0,-6 0 0 0,0 2 1 16,7-2 1-16,-4 2-6 0,-1-1 4 15,1 1-1-15,4-3 1 0,-6 3 0 0,8-3 2 0,-5 3-6 16,-1 0 5-16,-1 0-7 0,2-1-4 0,-4 1 10 15,10-3 6-15,-1 2-9 0,-4 1 5 0,2 0-5 16,2-3-10-16,-8 2 10 0,6-1 1 0,-1 2 6 16,3-1 0-16,-1-2-8 0,0 3 4 0,0 0-4 15,-1-1 6-15,0 1-2 0,2-2 4 0,0 0-5 16,0 0 3-16,-2 1-4 0,2 1 2 0,-4 0 0 0,-3 0 0 16,6-2-4-16,1 0 0 0,-1 2 1 15,3-4 5-15,-1 4 0 0,-1-2-5 0,0 0 3 16,0 2 5-16,1-1-11 0,-1 1 6 0,0-3 3 0,-2 2-4 15,2 1 1-15,-8-2-1 0,10 1 3 16,-4 1-2-16,0-4-1 0,2 4 0 0,-4-2-2 0,6-2 6 16,-6 3-2-16,4-2-2 0,-1 6 3 0,1-6 1 15,-1 3-2-15,0 0 0 0,0-3-6 0,1 3 8 16,0 0-9-16,-1-2 8 0,1 0-6 0,-1 2 3 16,2-1 1-16,2-1-2 0,-3 0 1 0,-1 2 0 15,3-1 2-15,1 1-3 0,-2 0-1 0,-3 0 3 16,2-1-5-16,0-1 4 0,0 2-1 0,0-2 6 15,-8 0-7-15,8 2 4 0,-2-1-3 0,2 1 4 16,0-3-4-16,-3 2 0 0,4-1 4 0,-10 1-1 16,12 1-1-16,-3-3-1 0,-2 2 2 0,2 1-2 15,0-2 0-15,-6 2 2 0,5-4-3 0,0 4-5 0,-4-4 3 16,5 4 6 0,-2-1-3-16,-5 1 2 0,5-1-2 0,-4 1 2 15,6-1-1-15,-8 1-2 0,7-4 2 0,-3 4-6 0,0-3 9 0,1 1 0 0,1 2-4 16,0 0 0-16,-2-1 0 0,-1 0 2 0,2 1-4 15,-5-2 4-15,7 0-1 0,-7 2 0 0,1-2 0 16,-1 2 1-16,8-1 1 0,-8 2-13 0,5-1 12 16,1-1-1-16,-5-1 1 0,5 1-1 0,-6-2 1 15,1 3-1-15,7 3-1 0,-6-3 1 0,-4-3-2 16,10 3-1-16,-7 0 6 0,-2 3-1 0,7-3-3 16,-6 0 0-16,1 1 1 0,-1-2 0 0,7 1-3 15,-3 0 5-15,-3 0 0 0,2 0-6 0,-4 0 3 16,7 0-1-16,-7 0-1 0,8 1 4 0,-5-1 0 15,-2 0-2-15,0 0-1 0,2 0-2 0,-1 2 3 16,-1-4 0-16,8 1-4 0,-11 1 5 0,5-3 0 0,-2 3 1 16,4 0-2-16,-5 0 0 0,7-1-3 0,-6 2 2 15,1-2-1-15,5 1-1 0,-5 0 3 0,3 0 3 16,-5 0-2-16,2-3-2 0,1 3 3 0,2 0 1 16,-2 0-4-16,5-1 4 0,-7 1 0 0,5-1-3 15,-3 0-1-15,4 1-1 0,1 0 0 0,-7 0 4 16,9-4-3-16,-2 4 3 0,-7-1-6 0,2 1 3 15,0 0-1-15,-2 0 7 0,1 0-3 0,0 0 2 16,-2-3-1-16,3 3 4 0,-1-1-6 0,-1 0 1 16,-1 1 3-16,-2-1-9 0,2 1 7 0,-3 0 1 15,0 0 3-15,1 0-7 0,-2 0-2 0,-4 1-11 16,7-2-25-16,-17 1-27 0,19 0-48 0,-19 0-204 16,15-4-344-16,-15 4 153 0</inkml:trace>
  <inkml:trace contextRef="#ctx0" brushRef="#br0" timeOffset="-72019.81">-1615 4241 61 0,'0'0'94'0,"0"0"-5"0,0 0 2 0,0 0-8 0,0 0-6 16,0 0-1-16,0 0-19 0,0 0 5 0,0 0-1 16,0 0-5-16,0 0-2 0,0 0 0 0,0 0-3 15,0 0-1-15,0 0 3 0,0 0-4 0,0 0 3 16,0 0-2-16,0 0-3 0,0 0-3 0,0 0-2 15,0 0 3-15,13 22 1 0,-13-22-4 0,0 0-2 16,0 0 0-16,0 0 0 0,0 0 4 0,0 0 1 16,3 10 4-16,-3-10-8 0,0 0 5 0,0 0-4 15,0 0 2-15,0 0-1 0,9 5-2 0,-9-5 5 16,0 0-6-16,0 0 0 0,0 0-1 0,0 0-3 0,0 0 0 16,0 0-6-16,0 0-8 0,0 0 6 15,0 0-7-15,16-4 3 0,-16 4-5 0,0 0 0 16,0 0-2-16,14 4-6 0,-14-4 1 0,0 0-1 0,0 0 3 15,13-4 0-15,-13 4 0 0,0 0-2 16,20 0 0-16,-20 0 4 0,0 0-2 0,13-1 5 16,-13 1-2-16,15-1 0 0,-15 1 0 0,13 0-1 0,-13 0-1 15,17-1-1-15,-17 1 0 0,13-3 3 0,-13 3-9 16,15 0 1-16,-15 0 2 0,20 0 1 0,-20 0 1 16,13-3-3-16,0 3-2 0,-13 0 0 0,14-2-2 15,-14 2 0-15,19-2 1 0,-19 2-1 0,17 2-2 16,-17-2 0-16,15-2-4 0,-15 2 3 0,13 0-1 15,-13 0 0-15,13 2 1 0,-13-2-4 0,12 2 1 16,-12-2 3-16,11 2-5 0,-11-2 5 0,10 5-3 16,-10-5 0-16,15 2-1 0,-15-2-3 0,11 7 5 15,-5-4 0-15,-6-3-2 0,10 4 3 0,-10-4-2 0,12 4 3 16,-12-4-2-16,13 4-1 0,-7-2 3 0,-6-2-2 16,14 5-2-16,-14-5 3 0,13 6-1 15,-13-6 0-15,9 4 0 0,-9-4 0 0,14 2-2 0,-14-2-7 16,13 5 11-16,-13-5 0 0,15 0-2 15,-15 0 1-15,13 0 0 0,-13 0-2 0,17 0 3 16,-17 0-4-16,13 0 1 0,-13 0 1 0,17 2-1 0,-17-2 3 16,19-2-3-16,-10 2 0 0,-9 0 3 0,22 0-1 15,-11 0-2-15,-11 0 1 0,22 0 0 0,-12 0-1 16,7-4-2-16,1 4 5 0,-5 0-6 0,1-1 4 16,-1 1-1-16,-13 0 1 0,28-1-1 0,-11 1 1 15,-1 0-1-15,1-1-2 0,-1-3 1 0,0 4-1 16,1 0 2-16,-2 0 0 0,1 0-3 0,1 0 1 15,-1 0-2-15,0 0-1 0,-1 0 3 0,2-2-2 16,-1 2 1-16,0-2-5 0,1 2 0 0,-1 0 2 16,1-2-1-16,-4 2-4 0,7 0 3 0,-6 0 0 0,3 0 6 15,-4 0-3-15,4-1-1 0,-1-2 3 0,-1 2-1 16,-2-1 1-16,7 2 3 0,-4-4-3 16,1 3-2-16,2-1 5 0,-3 1-4 0,4-2 3 0,-1 2-3 15,-2 0-1-15,-1-2 4 0,3 1-3 0,1-2 3 16,-4 2-2-16,4-3 5 0,2 3-3 0,-6-2 0 15,4 1 0-15,-1 1-2 0,0-1 3 0,8-4-1 16,-7 4 3-16,-1 2-2 0,6 0 0 0,-8-3-2 16,2 3 1-16,-1-3 0 0,-1 1 2 0,0 0-1 15,-2 2-2-15,5-5 3 0,-7 5-2 0,7-1 1 16,-1 1 0-16,-3 0-2 0,1-3 1 0,2 2 1 16,-5 1 0-16,5 1-5 0,0-3 4 0,-2 2 0 15,-1-1 0-15,1 1-1 0,0-2 3 0,0 2-2 0,-1-1 1 16,-2 0 1-16,5 0 2 0,-4 2-7 15,4 0 6-15,-4 0-5 0,3-3 3 0,-4 6-3 16,-1-6 3-16,3 3-1 0,2 0-4 0,2-2 0 0,-5 1 0 16,1 0 0-16,-1 1 0 0,1 0-2 0,1 0 0 15,-1 0-4-15,2 0 6 0,-4-3-1 0,3 3-2 16,0 0 2-16,1-1 4 0,-5-1-5 0,7 4 5 16,-4-4-2-16,0 2 0 0,4 0 2 0,-1-1 0 15,-2 1-6-15,2-3-4 0,-1 2 4 0,3-2 3 16,-2 3-2-16,0-3 1 0,1 3-1 0,-4 0-7 15,4-1 8-15,-1 1 2 0,0 0-3 0,1 0-2 16,-1-4 2-16,1 2 0 0,-4-2 4 0,3 3-3 16,1 0 5-16,-1-4-2 0,8 5-1 0,-8-2 2 15,-2 2 3-15,2-4-4 0,8 0 3 0,-9 3-1 16,9-2-2-16,-2 0 0 0,-4 3-3 0,-2-1 7 16,8 1-4-16,0-2 6 0,-8 2-3 0,7-4 0 0,1 2 3 15,-8 2-7-15,0-1 3 0,5-3-3 16,-3 4-1-16,-3-5 6 0,7 5 0 0,-4 0-4 15,-3-1 3-15,3 0-7 0,-2-2 9 0,7 3-5 0,-7-1 3 16,-1 1 1-16,0-2 1 0,1 2-3 0,2-1 2 16,-1 1-2-16,-1-3-1 0,0 2 2 15,4-1 2-15,-4-2-4 0,7 2 2 0,-6 0 1 0,0-1 2 16,5 3-4-16,1-4 3 0,-3 3-4 0,-3 1-5 16,-1-2 8-16,2-1-5 0,-2 2 5 0,2-1-1 15,-1 2 3-15,5-2-2 0,-7 0-3 0,1 1-8 16,1-1 10-16,-2 2 1 0,1-1-6 0,-1 0 3 15,0-2 2-15,0 0 2 0,0 3 0 0,-1-1-2 16,-2 1 0-16,5-2 0 0,-1 4 2 0,-2-4-4 16,2 2 4-16,-1 0-13 0,0-4 14 0,0 8-1 15,0-4-1-15,-1-4-1 0,4 8 3 0,-1-4-2 16,-5 0-3-16,3 0 5 0,1 0-4 0,-3-4-1 16,4 8 5-16,-1-4 0 0,-1 0-2 0,3 0-1 15,-5-4 2-15,4 8-11 0,-1-4 8 0,6-4 5 16,-7 4-10-16,3 4 6 0,-4-4 5 0,0 0-7 0,10-5 5 15,-7 6-3-15,-1-1 1 0,0-1-1 0,7 1 2 16,-2-3-4-16,1 3 4 0,0-2-2 0,-4 1-2 16,5-3-1-16,-1 3 3 0,-1 1-1 0,1 0 1 15,1-4 2-15,-1 4-3 0,-1 0-2 0,1 0 5 16,2-4-2-16,-6 2 3 0,3 2-4 0,1-2 1 16,2 2 1-16,-2-1-4 0,-2-1 2 0,-4 1 2 15,8 0-1-15,-2 1-1 0,2-4 2 0,-2 4-2 16,-7 0-1-16,2-3 5 0,7-1-4 0,-8 4 2 15,0-2-1-15,2 2 0 0,5-4 3 0,-7 2-6 0,8 2 1 16,0-1 4-16,-2-3-4 0,-6 4 4 16,7-3-4-16,1 1 4 0,-1 1-5 0,0 0 4 15,-2 1 1-15,0-3-5 0,2 3 7 0,0-3-3 0,1 3-5 16,-5-1 5-16,3-2-2 0,1 2 4 16,-3-2-1-16,6 0 0 0,-11 5-5 0,10-5 0 0,-1 1 4 15,0 0-1-15,-3 2 0 0,2 0 3 0,3-2-4 16,-2 2 1-16,1 0 3 0,-1-4 0 0,-2 3-4 15,5-1-2-15,-3 2-4 0,-2-4 5 0,2 4 4 16,-8 0 0-16,8-5-2 0,-1 5 2 0,0 0-6 16,-6-1 6-16,-1 1 0 0,2-4-3 0,-1 4 3 15,-1-1-1-15,0 1 1 0,1 0-5 0,1 0 3 16,-2-2-2-16,0-2 7 0,1 3-6 0,-2-1 1 0,1 2 2 16,0 0-3-16,2-4 2 0,-1 3-1 15,5 0 2-15,-6 0-3 0,8-3-3 0,-7 4 5 16,-1 0-2-16,2-4-1 0,4 4 5 0,-2-1-1 15,-1 0-1-15,2 1 0 0,-5-1-3 0,2-2 3 16,6 3 0-16,-2 0 0 0,-5-1 2 0,7 1-5 16,-1-2 3-16,0-2 1 0,-1 4-1 0,2 0-6 0,0-1 5 15,-2 1 2-15,-2-2 1 0,-3 1-1 0,0 1-3 16,1 0 4-16,4-3-4 0,2 2-1 0,-6 1 4 16,4 0 1-16,-7 0-3 0,9 0 2 0,-8 0-3 15,8-1 3-15,-2 1 1 0,-8 0-3 0,8 0-2 16,-5 0 3-16,-1-3-1 0,0 1 0 0,2 2-2 15,-1 0 4-15,-1-4-2 0,8 4 0 0,-8 0 0 16,1-1-4-16,1 1 7 0,1-1-3 0,5 1 1 16,-8 0-3-16,1 0 6 0,0 0-7 0,7 0 0 15,-1-1 3-15,-7 1 0 0,6-3 1 0,-4 2-1 16,5-1 2-16,-1 0-1 0,-1 0 2 0,0 2-5 16,-5-1 3-16,0-1-2 0,-1 1-2 0,5-2 5 15,-7 2-1-15,3-2 1 0,2 2-2 0,-1-1-3 0,5 2 5 16,-6-4-6-16,1 4 5 0,1-2-2 0,-3 2 0 15,3 0 1-15,-5-2 0 0,6 2 2 16,-2 0 1-16,-2 0-2 0,1-3-4 0,5 3 4 0,-5-2 1 16,2 0-2-16,4 2-3 0,-4-1 4 0,-1 1 0 15,1 0-1-15,4-2 2 0,-1-1-6 0,-2 3 6 16,2 0-1-16,0 0-2 0,3 0 2 0,0-1 0 16,-8 1-2-16,12 0 1 0,-7-2-1 0,2 2-2 15,-1 0 3-15,2 0 1 0,-2 0-4 0,0 0 3 16,-1 0 3-16,3 2-3 0,0-4 0 0,-2 2 1 0,2-4 0 15,-1 4 0-15,-1 0-1 0,3-1 2 16,-1 1-1-16,-2-2-1 0,2 1 0 0,0 1-1 16,-2-3 5-16,4 2-4 0,-5 1 1 0,0-1-2 15,1 1 1-15,0 1 0 0,2-2 0 0,-2-2 0 16,2 1 0-16,0 2 1 0,-2 0 2 0,2-2-10 0,-1 0 7 16,1 2-1-16,-4-2 7 0,3 2-7 0,-5 0 1 15,5 0-2-15,1-2 1 0,2 2 3 0,-5-2-2 16,-4 4 0-16,6-4 1 0,1 1-2 0,-8 1 4 15,2-2-3-15,4 2-6 0,1 2 8 0,-1-4-4 16,-1 0 3-16,-2 2 1 0,-5 0-2 0,3 0 2 16,-2-3 0-16,3 3-3 0,6-2 6 0,-5 2-5 15,-4-1 2-15,0 0-2 0,3 1-1 0,-2-3 0 16,1 3 1-16,5 0-3 0,-5-1 3 0,-4 2 0 16,2-2 3-16,3-1-1 0,-2 2 1 0,1-1-1 15,-1-2-5-15,0 3 3 0,1 0 4 0,-1-3-11 16,-2 6 8-16,0-6 1 0,0 3 0 0,2 3-1 15,-1-6 0-15,3 3 2 0,-3 0-3 0,1 0 3 16,-2 3 2-16,2-6-4 0,0 6 5 0,1-7-4 0,-1 4-1 16,1 1 2-16,-1-2-4 0,2 1 4 0,-5 1-5 15,4-1 1-15,-1 0 1 0,0-1 4 0,7 0-5 16,-1 1 1-16,-4-2 0 0,4 4 2 0,-7-2-4 16,0 0 2-16,3 0-3 0,-2 0 6 0,2 0-2 15,-1 0 1-15,1-2-3 0,-4 2 2 16,4 0-2-16,-3 0 5 0,2-1-4 0,-1-1 2 0,0 4-2 15,-1-2-1-15,0 0 1 0,0 0 4 0,-1 0-5 16,0-2 3-16,1 2-2 0,-3 2 1 0,5-4 0 0,-4 2-4 16,2 0 3-16,0-2 0 0,0 2 0 15,1-2 1-15,-2 2-2 0,2 0 1 0,-1 0 2 16,7-4-1-16,-7 8 1 0,-2-4-1 0,1-4-4 16,2 3 3-16,2 1-8 0,4-1 4 0,-4 1 5 0,5-1-1 15,-2 1 3-15,2 0-2 0,-6-4 3 16,-1 8-1-16,2-4-3 0,-3 0 3 0,1 0-7 0,7-4 1 15,-7 4-3-15,5 0 9 0,-5 0-2 0,1 0 2 16,5-3-3-16,-6 1-1 0,2 1 2 0,3 1-3 16,0 0 3-16,-5 0-4 0,2-1 0 0,-1 1 4 15,7-3 1-15,-2 3-2 0,0-1-5 0,-5-2 6 16,5 0-2-16,-4 3 0 0,4-1 3 16,-7-1 1-16,9 2-1 0,-8-4-2 0,1 3 4 0,5 1-2 15,2 0-1-15,-3 0 1 0,0 0-2 0,-2 0 1 16,0-1-3-16,-2-2 3 0,1 3-2 0,-3-6 1 15,2 6 1-15,0 0-2 0,-4-1 1 0,7 1 0 0,1-1 1 16,-5 0-1-16,3 1 3 0,-4-3-3 0,2 2 2 16,5 1-3-16,-6-3 0 0,1 3 1 15,2 0 1-15,0 0-1 0,-4-3 1 0,8 2-1 0,-8 1 2 16,1-2 0-16,0 1-11 0,-4 1 6 0,5 0 7 16,-4-3-4-16,2 3-1 0,0-1 1 15,-3-2 3-15,3 2 0 0,1-1-2 0,-3 2-2 0,2 0 3 16,2 0 1-16,-4 0 0 0,2 0 2 0,1-4-2 15,-4 3-2-15,6 1-1 0,-1-2 4 0,-2 2 0 16,-2 0 1-16,2-4-2 0,0 5 0 0,-2-2 0 16,4-1-2-16,-1 1 3 0,-1 1 1 0,1 0-4 15,-1 0-2-15,0 0 2 0,1 0 2 0,-1-3-3 16,3 2-1-16,-4-1 5 0,0 4-4 0,3-4 3 16,-4 4-1-16,2-4-3 0,2 2-1 0,-3-2 1 15,-2 2 3-15,5 0-2 0,-1-2 3 0,-2 1-2 16,0-3-3-16,3 4 5 0,-1 0-4 0,1 1 4 0,-1-2-1 15,-1-1 1-15,1 2-2 0,8 0 0 16,-8 0 0-16,2 0 0 0,-1 0 2 0,-2 0-1 16,1-5 2-16,2 4-1 0,-2 1 0 0,1-2-3 0,-1 4 4 15,0-4-2-15,5-1 5 0,2 1-3 0,-7 2-2 16,-1 0 1-16,-2 0 2 0,2 0 0 0,0 0 1 16,-1-4 0-16,0 4 3 0,-2-1 2 0,0 1 1 15,-1 0-1-15,2 0 3 0,-4-4-6 0,-12 4 5 16,21-2-3-16,-11 4 5 0,-10-2 0 0,23-2 0 15,-14 2 3-15,-9 0-2 0,18-1 3 0,-18 1 1 16,14 0-2-16,-5 1 7 0,-9-1-3 0,17-5-3 16,-17 5 1-16,13-2-1 0,-13 2-1 0,14-4-6 15,-14 4 3-15,0 0-2 0,15 3-2 0,-15-3 3 16,10-5-5-16,-10 5 4 0,0 0-6 16,13-2 1-16,-13 2-4 0,0 0 5 0,0 0-5 0,11-3 2 15,-11 3-3-15,0 0-13 0,0 0-9 0,0 0-11 0,0 0-22 16,0 0-13-16,0 0-19 0,0 0-33 0,0 0-36 15,0 0-58-15,0 0-185 0,0 0-429 16,0 0 190-16</inkml:trace>
  <inkml:trace contextRef="#ctx0" brushRef="#br0" timeOffset="-142792.99">-3275-843 45 0,'0'0'76'0,"0"0"-9"0,0 0-4 16,0 0-13-16,0 0-4 0,0 0-12 0,0 0 1 15,0 0-2-15,0 0-4 0,0 0-6 0,0 0-2 0,0 0-6 16,0 0 2-16,0 0 4 0,0 0 9 15,0 0-7-15,0 0 7 0,0 0 15 0,0 0-4 0,0 0-2 16,4-30 11-16,-4 30-3 0,0 0 13 0,0 0-9 16,0 0 4-16,0 0-2 0,0 0 3 0,0 0-2 15,0 0 2-15,0 0-3 0,0 0 0 0,0 0 0 16,0 0-6-16,0 0 2 0,0 0 2 0,0 0-3 16,6-8 1-16,-6 8-7 0,0 0 2 15,0 0-9-15,0 0 0 0,0 0-5 0,0 0-2 0,0 0-1 16,14-6-2-16,-14 6-3 0,0 0-5 0,0 0 1 15,16 0-2-15,-16 0-1 0,0 0-2 0,0 0-1 0,17 3-2 16,-17-3 0-16,0 0 2 0,14 4 0 16,-14-4-6-16,11 3 4 0,-11-3 2 0,12 3 0 15,-12-3-1-15,13 5 0 0,-10 1 3 0,-3-6-1 0,11 5 3 16,-11-5 1-16,9 8 1 0,-9-8-2 0,10 5 6 16,-4 1 3-16,1-1 3 0,-7-5 2 0,14 7 0 15,-8-1 5-15,3-3-4 0,-9-3-2 0,13 6 0 16,-2-2-1-16,-11-4-5 0,15 5-1 0,-11-2-1 15,5 5 0-15,-3-5-2 0,-6-3-4 0,13 8 2 16,-7-5-3-16,-6-3-2 0,14 8 0 0,-14-8-6 16,9 8 0-16,-2-4 0 0,-7-4 2 0,11 7-2 15,-11-7 2-15,9 8-3 0,-9-8 1 0,11 4-1 0,-3-2-1 16,-8-2-1-16,12 9-2 0,-5-4 4 0,-7-5 3 16,12 7 1-16,-12-7 1 0,14 5 0 0,-7-2 5 15,2-1-3-15,-9-2 3 0,16 5-4 0,-10 1 3 16,-6-6-5-16,17 9 3 0,-11-8-4 0,-6-1 2 15,13 5-10-15,-5-2 7 0,-8-3-5 16,13 7 6-16,-7-3-5 0,-6-4-1 0,12 7 1 0,-5-2-2 16,-7-5 1-16,12 7 1 0,-4-3-2 0,-8-4 4 15,13 8-2-15,-13-8 0 0,15 6 0 0,-10-3 1 16,-5-3-3-16,15 8 6 0,-9-6-7 0,1 3 2 16,-7-5 0-16,16 6 2 0,-7-3-2 0,-9-3-2 15,14 5 2-15,-14-5 0 0,13 4-2 0,-7 2 1 16,-6-6-1-16,14 6 4 0,-8-5-3 0,-6-1-1 15,13 7-2-15,-6-5 3 0,-7-2 0 0,15 2 3 16,-6 2-4-16,-9-4 1 0,14 9 3 0,-7-8 0 16,-7-1-5-16,12 6 0 0,-4-2 2 0,-8-4-2 15,10 6-2-15,-10-6 4 0,15 5-1 0,-8-2 0 16,-7-3 1-16,12 6 1 0,-4-4-4 0,-8-2 2 0,12 9-1 16,-8-7 1-16,-4-2-2 0,15 4 2 0,-15-4 1 15,14 7-1-15,-9-6 3 0,-5-1-3 0,17 7 2 16,-10-3 3-16,-7-4-3 0,15 6 0 0,-7-6 0 15,-8 0-1-15,16 6 0 0,-7-1 0 0,-9-5 2 16,13 2-1-16,-7 2-2 0,-6-4 2 0,0 0 0 16,14 1-2-16,-14-1 0 0,12 4 3 0,-12-4-2 15,7 6-2-15,-1-1 0 0,-6-5 0 0,11 4-4 16,-11-4 5-16,12 5 0 0,-5 0 3 0,-7-5-6 16,16 6 5-16,-7-2 3 0,2-2-1 0,-2 2-4 15,-2 0 4-15,-7-4-2 0,18 6-2 0,-10-2 0 16,4 0-2-16,-5 1 1 0,-7-5 7 0,16 5-3 15,-10 3-4-15,5-6 1 0,-2 2 1 0,-9-4-1 16,13 7 0-16,-7-4 0 0,2 1 0 0,1 0 0 0,-9-4 2 16,16 9-4-16,-10-4 2 0,1 1 1 0,5-1 2 15,-4 1-2-15,1-6 0 0,1 5-2 0,-1 1 5 16,2 1-3-16,-3-1-3 0,0-3 1 0,4 1-1 16,-5 1-1-16,-7-5 6 0,12 9-4 0,-4-3 2 15,-8-6-3-15,13 7 1 0,-7-2-3 0,3 1 6 16,-9-6-5-16,10 9 2 0,-4-5 1 0,-6-4 2 15,11 8-3-15,-11-8 4 0,9 10-6 0,-3-5 3 16,-6-5-2-16,13 8 2 0,-7-2-1 0,-6-6 1 16,14 8 1-16,-7-3-2 0,-1-1 1 0,3 0 3 15,-2 2-3-15,-7-6 4 0,11 9-2 0,-2-6 0 16,0 2-1-16,-9-5-1 0,16 8-1 0,-11-6 2 16,-5-2-1-16,15 5 1 0,-15-5-2 0,10 6 0 0,-4-2 1 15,-6-4 2-15,13 6-5 0,-13-6 1 16,9 6 0-16,-1-1 1 0,-8-5-1 0,9 5 3 15,-2-2-2-15,-7-3 1 0,6 6 0 0,-6-6 2 0,14 5 0 16,-14-5 0-16,9 6-1 0,-9-6 0 0,10 5 0 16,-10-5 1-16,6 2-2 0,-6-2 3 0,0 0-4 15,0 0 3-15,10 4 0 0,-10-4-1 0,0 0 0 16,0 0 2-16,15 3 2 0,-15-3-8 0,0 0-4 16,11 2-10-16,-11-2-17 0,0 0-22 0,0 0-24 15,0 0-39-15,0 0-42 0,16-5-78 0,-16 5-156 16,6-7-425-16,-6 7 188 0</inkml:trace>
  <inkml:trace contextRef="#ctx0" brushRef="#br0" timeOffset="4088.21">12086-447 68 0,'0'0'129'15,"0"0"-7"-15,0 0-12 0,0 0-1 0,0 0-15 0,0 0-3 16,0 0 0-16,0 0-23 0,0 0 7 0,0 0-12 16,0 0-7-16,0 0 0 0,16-3 0 0,-16 3-14 15,0 0 6-15,14 0-9 0,-14 0-2 0,0 0-11 16,19 0 5-16,-19 0-10 0,11 0 2 0,-11 0-1 15,18 0-4-15,-18 0 1 0,13 3 0 0,-13-3-3 16,15 0-4-16,-15 0-5 0,16 3 1 0,-16-3 1 0,15 3 2 16,-15-3-25-16,12 0 25 0,-12 0 0 15,0 0-7-15,17 0 3 0,-17 0-1 0,10 2-5 16,-10-2 5-16,0 0-1 0,16 2-5 0,-16-2 6 0,14 0-1 16,-14 0-7-16,13 1 2 0,-13-1-1 0,17 1 0 15,-8 0 2-15,-9-1 4 0,19 3-11 0,-11-2 8 16,-8-1 0-16,19 4-2 0,-9-4 7 0,-10 0-2 15,17 0-2-15,-17 0-3 0,15 1-1 0,-15-1 2 16,15-1-9-16,-15 1 5 0,0 0 0 0,16 0 7 16,-16 0-1-16,13-4 4 0,-13 4-4 0,0 0 2 15,15 0-8-15,-15 0 8 0,0 0-8 0,18-4 3 16,-18 4 1-16,11-1 1 0,-11 1-1 0,15-1 1 16,-15 1-2-16,13-3-3 0,-4 1-1 0,-9 2 8 15,13 0-23-15,-13 0 21 0,17-5 1 0,-17 5-3 16,13-1-1-16,-13 1 5 0,15-4-5 0,-15 4 5 15,12-3-1-15,-12 3-4 0,13-4 5 0,-13 4-3 16,14-3 0-16,-14 3 3 0,0 0-8 0,16 0 7 0,-16 0-1 16,12-1-3-16,-12 1 0 0,0 0 4 15,14 1-9-15,-14-1 6 0,0 0-4 0,13 0 8 0,-13 0 2 16,0 0-9-16,12 3 3 0,-12-3-5 0,0 0 2 16,12 1 5-16,-12-1-5 0,0 0-4 15,15 3 13-15,-15-3-4 0,9 3-4 0,-9-3 3 0,12 0 0 16,-12 0-3-16,0 0 4 0,16 4 0 0,-16-4-1 15,0 0 0-15,11-3 0 0,-11 3-3 0,0 0 4 16,13 3-2-16,-13-3-3 0,0 0 5 0,18 1-2 16,-18-1 2-16,0 0-3 0,15-1 6 0,-15 1-5 15,13 1 2-15,-13-1-4 0,14-1 5 0,-14 1 1 16,16 1-2-16,-16-1-3 0,16 0 5 0,-4 2 1 0,-12-2-3 16,20 3-4-16,-20-3 2 0,19 0-2 15,-11 0 3-15,-8 0 6 0,20 2 2 0,-20-2-6 16,20 0 2-16,-11 0 7 0,-9 0 3 0,16 0 1 0,-16 0-2 15,14 0 4-15,-14 0 5 0,12 0 1 16,-12 0 1-16,0 0-1 0,0 0 7 0,14-2-2 0,-14 2-1 16,0 0 6-16,0 0-2 0,9-3 3 0,-9 3-3 15,0 0-1-15,0 0 3 0,0 0-6 0,0 0-5 16,0 0 1-16,12-2-1 0,-12 2-2 0,0 0-1 16,0 0-3-16,0 0-5 0,0 0-5 0,0 0-10 15,0 0-23-15,0 0-20 0,0 0-41 0,0 0-9 16,0 0-49-16,0 0-180 0,0 0-350 0,0 0 155 15</inkml:trace>
  <inkml:trace contextRef="#ctx0" brushRef="#br0" timeOffset="-146898.77">-1667 95 94 0,'0'0'110'0,"0"0"1"0,7-5-14 0,-7 5-9 15,0 0-8-15,0 0-7 0,0 0-11 0,0 0 5 16,0 0-14-16,6-10-2 0,-6 10-3 0,0 0-10 16,0 0-1-16,0 0 2 0,0 0-5 0,0 0-2 15,0 0 0-15,0 0 5 0,0 0 0 0,3-11-7 16,-3 11 5-16,0 0-3 0,0 0-9 0,0 0 7 15,0 0-4-15,0 0-1 0,0 0 2 16,6-6-1-16,-6 6-6 0,0 0 5 0,0 0-9 0,0 0 7 16,0 0-5-16,0 0 4 0,0 0-5 0,0 0 6 15,0 0-3-15,0 0 0 0,0 0 2 0,0 0-2 16,0 0 0-16,0 0 0 0,0 0 4 0,0 0-7 0,0 0-1 16,0 0 0-16,0 0-3 0,0 0-1 15,0 0-7-15,0 0 7 0,0 0-4 0,0 0 1 16,0 0-10-16,0 0 9 0,0 0-1 0,0 0-3 0,0 0-2 15,0 0 3-15,0 0-1 0,0 0-4 0,0 0 4 16,0 0-1-16,7 20 1 0,-7-20-2 0,0 0-1 16,3 12 1-16,-3-12 1 0,0 0-1 0,0 12 3 15,0-12-1-15,0 11-2 0,0-11 2 0,0 12 2 16,0-12 2-16,0 0 0 0,-3 16-1 0,3-16-5 16,0 13 6-16,0-13 0 0,-3 14-5 0,3-14 0 15,-3 13 2-15,3-13-5 0,-1 12 1 0,-2-2 0 16,3-10 0-16,0 10-2 0,0-10 2 0,-6 14-9 15,6-5 8-15,0-9 0 0,-3 14 5 0,3-14-2 0,-3 16-2 16,3-16 0-16,0 15-2 0,0-15 3 16,0 13 1-16,0-13 1 0,0 18 0 0,0-10 1 15,0-8-4-15,0 16-2 0,0-16 2 0,0 15-7 0,0-4 8 16,0-11-1-16,-3 13-1 0,3-13 0 0,3 17 1 16,-3-9 2-16,0-8 0 0,-3 15-1 0,3-15-5 15,0 11 3-15,0-11 0 0,3 16 1 0,-3-16 3 16,0 13-6-16,0-13 2 0,6 13-1 0,-6-13 5 15,3 15-5-15,0-9 4 0,-3-6-5 0,7 14 7 16,-7-14-4-16,3 11 0 0,0-4-3 0,-3-7 2 16,6 17-3-16,-4-10 4 0,-2-7 1 0,1 13 0 15,4-5-6-15,-5-8 3 0,0 14 0 0,0-14 0 0,3 12 3 16,-3-12-1-16,3 12-2 0,-3-12-1 0,0 12 2 16,0-12 2-16,0 15-6 0,0-15 3 15,0 12 1-15,0-12 0 0,0 12 1 0,0-12 2 16,0 15-6-16,0-15 5 0,0 12 3 0,0-12-5 0,3 17-2 15,-3-17 0-15,3 13 3 0,-3-6 2 0,0-7-5 16,1 16 1-16,2-8 1 0,0 0-3 0,0 3 1 16,0 0 3-16,-3-11-6 0,3 19 4 0,-3-12 1 15,3 2-1-15,-1 1 2 0,-2-10-1 0,6 17-1 16,-6-6 1-16,3-3-2 0,-3 1 0 0,0-9 5 16,0 17-2-16,3-9-2 0,-3-8 2 0,2 16-1 15,-2-16 0-15,0 14 2 0,0-14 1 0,-2 15-2 16,2-15-1-16,-3 10 0 0,3-10-2 0,0 14 6 0,0-14-8 15,-3 14 4-15,3-14 0 0,0 0-1 16,-3 14-1-16,3-14 2 0,-3 12 5 0,3-12-5 16,0 11 1-16,0-11 0 0,-5 11 0 0,5-11 2 15,0 14-1-15,0-14 1 0,0 11-5 0,0-11 1 16,-3 15-2-16,3-15 1 0,3 11 1 0,-3-11-1 0,0 13 1 16,0-13-3-16,0 13 4 0,0-13 0 15,0 16 2-15,0-16-11 0,-3 13 10 0,3-13-8 0,3 10 6 16,-3-10 6-16,0 17-7 0,0-17 4 15,-3 15 0-15,3-15-1 0,0 14-2 0,0-14-6 0,0 14 13 16,0-14-3-16,0 16-2 0,0-16-3 0,-3 14 5 16,3-14-3-16,0 15 1 0,0-15-11 0,0 17 13 15,-3-9-4-15,3-8 3 0,3 20-1 0,-6-12 1 16,3-8-1-16,0 20-3 0,0-6 4 0,0 0-2 16,0 0 3-16,0-1-3 0,0-1 0 0,0 0 0 15,0-12 2-15,0 23-3 0,0-10 3 0,0-2-2 16,0-11-6-16,-3 20 8 0,0-7-2 0,3-4 1 15,-1 4 2-15,1-1-1 0,0-2-4 0,0-10 3 16,-3 25-2-16,3-13-1 0,-3 0 1 0,3 1 1 16,0-2 1-16,0-11 1 0,-3 24-2 0,3-15 1 0,0 6-3 15,-3-6 3-15,3 7 2 0,0-5 0 16,0-11-7-16,0 22 3 0,0-11 0 0,0 1 0 0,0-12-2 16,0 21 3-16,3-8 1 0,-3-2-1 0,3 2-1 15,-3-1-1-15,0 1 2 0,0-5-4 0,0-8 3 16,3 21 2-16,-3-8-6 0,0-2 1 0,3-1 6 15,-3-10-2-15,0 23-5 0,0-8 3 0,0-7-3 16,0-8-13-16,1 22 18 0,-2-12-4 0,2 1 2 16,-1-11 1-16,3 20 1 0,-3-9 0 0,0-11-2 15,3 20 1-15,-3-9 3 0,0-11-1 0,3 17-3 16,-3-8 4-16,3 2-4 0,-3-11 3 0,3 18 0 16,-3-11-3-16,0 4 3 0,3-1-2 0,-3-10 2 15,5 16-2-15,-2-7 4 0,-3-2-4 0,3 4 1 16,-3-11 0-16,0 17 3 0,5-10-3 0,-5-7-1 0,0 14 2 15,0-4-4-15,0-10 8 0,5 14-7 0,-5-4 2 16,0-10 0-16,0 14 1 0,0-14-2 0,0 15 7 16,3-6-5-16,-3-9-5 0,0 13 2 0,0-13 2 15,0 18-6-15,0-18 8 0,-3 15-7 0,3-15 5 16,0 16 3-16,0-16-3 0,-2 19 5 0,2-11-5 16,0-8 1-16,-3 18 0 0,3-18-1 0,3 16-10 15,-3-6 10-15,0-10 0 0,2 18 5 0,-2-7-2 16,3-1-6-16,-3-10 4 0,0 18 0 0,0-18-1 15,0 17 1-15,0-7 0 0,0 1 0 0,0 3-5 16,3 0 2-16,-3-4 6 0,0-10-3 0,3 19-9 0,-3-8 10 16,0-2 3-16,0-9-7 0,0 24 4 15,0-17-5-15,0 4 2 0,0-11-4 0,3 20 8 16,-3-9-2-16,0 0 1 0,0-11-1 0,0 20 1 0,0-7-5 16,3-2 1-16,-3 0-1 0,0 0 4 0,0 3-2 15,0-4-2-15,0-10 3 0,1 24 2 16,2-13-1-16,0-3-1 0,-3 7 1 0,0-6 1 0,0-9-2 15,0 20 0-15,3-10 0 0,-3-10 0 0,0 23 1 16,3-14 0-16,-3 5-3 0,0-5 2 0,0-9 0 16,3 19 2-16,-3-8-2 0,0 0 3 0,3 1-3 15,-3-12 0-15,0 20-3 0,0-10 5 0,2 2 0 16,1-1-3-16,-3-11 1 0,0 21 1 0,3-13 4 16,-3 2-5-16,0-10 4 0,3 21-2 0,-3-11-2 15,3-2-4-15,-3-8 2 0,0 18 5 0,0-10-5 16,3 3 2-16,-3-11-1 0,0 18 1 0,3-11 1 0,-3-7 1 15,0 18-2-15,0-10 1 0,0-8 0 0,0 18 1 16,1-12-2-16,-1-6 1 0,0 16-4 16,0-16 1-16,0 17 3 0,0-8 0 0,0-9 0 0,3 20 1 15,0-14-5-15,-3-6 3 0,-3 18-2 0,0-11 5 16,3-7-3-16,0 17 1 0,0-17 1 0,0 18 2 16,0-18-1-16,3 17-5 0,-3-7-8 0,3-2 16 15,-3-8-2-15,-3 21-3 0,0-13 3 0,3-8-1 16,-1 20-7-16,1-10 4 0,0-10-1 0,-3 21 1 15,0-14 0-15,3-7 0 0,0 22 6 0,-3-13-6 16,3 6 2-16,-3-6-3 0,3 6-1 0,0-2 1 16,0-13-11-16,-3 22 14 0,0-6 0 0,1-3 1 15,2 3-6-15,0 1 5 0,0-1 2 0,0 0-2 16,0-1-3-16,0-2 5 0,0 1 0 0,0 1-5 0,0-2-1 16,0 0 4-16,0-1-4 0,0 5 3 15,0-8-4-15,0 2 1 0,0-11 0 0,0 21 3 0,0-10 2 16,0 1-4-16,0 3 4 0,0-15-3 0,-3 18 1 15,0-7 1-15,3 0-2 0,-3 3 0 16,0-3-3-16,3 2 3 0,-3-2 0 0,-1 2 1 0,4-2 1 16,-6 3-2-16,6-3 1 0,-6 1-5 0,3 0-1 15,1 3 6-15,-1-4 3 0,3 4-4 0,-2-1 2 16,-1 1-1-16,3-2-5 0,-3 0 5 0,3 2-4 16,0-4 5-16,-3 4-1 0,3-3 2 0,0 0-1 15,-3 1-4-15,6-3 5 0,0 0-1 0,-3-10-1 16,-3 25-2-16,3-14 1 0,0-11 0 0,0 22 1 15,0-12 1-15,0 3-2 0,3-2 2 0,-3-11-3 16,0 18 0-16,0-8 1 0,0 5 2 0,0-3-5 16,0 0 1-16,0-12 4 0,0 19-1 0,0-8-3 15,0-11 1-15,0 21-3 0,0-10 1 0,0-1 4 0,0 1 1 16,0-11-5-16,0 20 3 0,0-20-1 0,0 18 3 16,-3-7-2-16,3-11-2 0,0 17 3 15,0-17 1-15,-3 19-2 0,3-11-1 0,3 3 1 0,-3-11-7 16,3 18 9-16,-3-7-2 0,0-2-8 0,0-9 12 15,0 18-2-15,3-7-5 0,-3 0 6 0,0-11 0 16,3 19-1-16,-1-7 4 0,-2-2-9 0,3 3 6 16,-3-13 0-16,2 22-5 0,1-12 3 0,-3-1 2 15,3 0 0-15,-3 6-6 0,3-2 3 0,-3-2-9 16,0-11 10-16,3 20 0 0,-3-7-2 0,3 2 3 16,-3-5 0-16,1 1-1 0,2 0-3 0,-3-11 2 15,3 23-3-15,-3-13 7 0,0-10-3 0,0 22-3 16,3-12 2-16,0 4-3 0,-3-5 5 0,0 2 2 15,0 2-4-15,0 1 2 0,0-1 1 0,3 0-1 16,-3-1-5-16,3 0 5 0,-6 0 3 0,6 0 0 0,2 3-3 16,-5-4 2-16,3 4 0 0,-3 0 1 0,6 0-3 15,-6-3 1-15,3 3 2 0,0-2-3 0,-2 4 0 16,-1-3 1-16,3 3 1 0,0 0-1 0,-3-2-1 16,3-2-2-16,0 4 2 0,-3-4-4 0,0 3 7 15,0-2-5-15,3 0 0 0,0 0 0 0,-3 3-1 16,0-4 1-16,2 3 1 0,1-1 1 0,0 0-3 15,-3 0 3-15,2 2-1 0,1-4 0 0,-3 0 0 16,3 2 1-16,0-1 1 0,-1 0-3 0,-2 0 2 16,3 1-1-16,0 0 1 0,-3-2-2 0,3 1 0 15,0-1 1-15,-3 1-1 0,3 0 0 0,-3-3 2 16,0-11 1-16,4 21-10 0,2-7 8 0,-6-1 5 16,3 1-5-16,0-4 1 0,0 1-2 0,-3 3 0 15,5-2 3-15,-2 0-3 0,-3-3 4 0,3 4-2 16,0 0 0-16,-3-1 0 0,6 1-1 0,-2-2 2 15,-4-11-1-15,0 17-3 0,0-9 0 0,0-8 4 0,0 24 0 16,0-16-1-16,3 2 1 0,-3-10-15 0,0 19 14 16,0-12 2-16,0-7-1 0,0 20-2 0,0-9 3 15,0-11-3-15,3 16 2 0,-3-6 0 0,0-10 2 16,3 14-2-16,-3-4 0 0,0-10 0 0,3 18-1 16,0-11-1-16,-3-7 3 0,-3 19-3 0,3-19 1 15,0 18 2-15,0-10-4 0,0-8 5 0,0 17 0 16,0-17-7-16,0 18 0 0,-3-8 1 0,3-10 4 15,0 18-2-15,0-9 3 0,0-9-2 0,0 17-3 0,0-6 1 16,0-2 0-16,-3 4 0 0,3-13 4 16,-3 21-5-16,3-13-1 0,0 5 3 0,0-1 1 15,-3-3-1-15,3 6 3 0,0-2-1 0,-4 0 2 16,4-13-2-16,0 24-1 0,0-12 2 0,0 1-1 0,0 2 0 16,0-5-1-16,0-10-1 0,0 21-3 15,0-12 3-15,4 4 5 0,-4 0-4 0,0-3 1 0,0 1-3 16,0-11 2-16,3 23-1 0,-3-12 1 0,0 3-2 15,0 1 0-15,0-5-1 0,0 1 1 0,0 2 3 16,6 0-2-16,-6-4-1 0,0-9 3 0,0 22-2 16,0-11 4-16,0-2-1 0,0-9-2 0,0 23 1 15,-3-12-3-15,3-11 3 0,3 20-2 0,-3-8-3 16,0-1 8-16,3-3-1 0,-3 7 1 0,3-4-7 0,-3-1 8 16,0-10 2-16,0 20-3 0,1-9 1 15,2 0 0-15,-3-11 1 0,3 20 0 0,-3-11 2 16,0 4-3-16,3-3 5 0,-3-10-1 0,0 23 2 0,3-10-5 15,-3 0 4-15,0-2 1 0,3 1-2 16,0 0-3-16,-3 2-1 0,2-1 2 0,-2 3 2 0,3-3-3 16,0-2 0-16,-3 3-1 0,3-2 0 0,0 2-2 15,1-3 7-15,-1 0-3 0,-3 4-1 0,3-5-2 16,0-2 4-16,3 5-6 0,-6-2 2 0,3 0-2 16,-1 2 1-16,1 0-1 0,-3-2 2 0,3-2-2 15,0 6 0-15,-3-5 2 0,3 1-2 0,0-1 1 16,-3 0 2-16,3 5-2 0,1-4-7 0,-4 3 8 15,3-4-5-15,0 1 4 0,-3-1-1 0,0 4 0 16,3 0 1-16,-3-3 0 0,3 0 0 0,1 2-2 16,-4-1-1-16,3-3-2 0,0 6 3 0,-3-6-2 15,0 4 0-15,0-13 3 0,0 22-4 0,0-15 1 0,0-7 1 16,0 24-6-16,3-9 3 0,-3-4 1 0,0 0 3 16,0-11-1-16,3 23 1 0,-3-12 0 15,0 0-5-15,-3 2 5 0,3-13-8 0,0 22 6 0,0-9 3 16,0-13 3-16,-3 18-1 0,3-8 0 15,0 3 3-15,0-13-5 0,0 21 4 0,0-13-4 0,-3 2 5 16,3 1 1-16,0-11-1 0,0 17-2 0,0-3 3 16,-3 0-2-16,2-6 3 0,1-8 0 0,0 20-1 15,-3-9-1-15,3-11 1 0,-3 23-2 0,3-12 1 16,0-11-1-16,0 21 1 0,-3-10 2 0,0 0-2 16,3-11 1-16,0 17 2 0,-3-7-4 0,3 4 4 15,-4-1-4-15,4-13-2 0,-3 22 0 0,3-12 2 16,-6 1 0-16,6 0-1 0,0-11-2 0,-3 20 2 15,0-5 2-15,0-1 0 0,1-3-4 0,-1 1 1 16,0 2 0-16,0 1 1 0,3-1-3 0,-6 3-3 16,6-4 1-16,0 2 4 0,0-3-6 0,-3 4 8 0,3-2-5 15,0 0-1-15,-1-1 2 0,1 5 1 0,0-7-5 16,0 3 3-16,0 3 0 0,0-3-2 0,0-2-4 16,0-12 4-16,0 26-2 0,0-16 0 0,0 1 4 15,0-11 0-15,0 25-1 0,0-11-1 0,0 0 4 16,-3-4-5-16,3 4 2 0,0-14 0 0,0 21-3 15,0-7 4-15,0-5-4 0,0-9 4 0,0 18-4 16,0-7 3-16,0-11-1 0,0 21 0 0,-3-11-1 16,3-10-2-16,3 18 4 0,-3-8-1 0,0-10-1 15,-3 16 2-15,3-16-2 0,0 13 0 0,0-13 0 16,-3 16 6-16,3-16-10 0,0 11 8 0,0-11-3 16,0 15-1-16,0-15-1 0,0 14 4 0,0-14 1 15,0 11-4-15,0-11 1 0,0 12 3 0,0-12-6 0,0 12 3 16,0-12 1-16,0 13-1 0,0-13 3 15,0 10 1-15,0-10 0 0,3 14 3 0,-3-14-2 16,-3 12 4-16,3-12 1 0,0 0-6 0,0 17 3 0,0-17-3 16,0 14 9-16,0-14-7 0,0 14 1 15,0-14 0-15,0 13 0 0,0-13 1 0,0 15-3 0,0-15 1 16,0 14-1-16,0-14 1 0,0 14-2 0,0-14 4 16,0 15-5-16,0-15 0 0,0 15-1 0,0-15-1 15,0 16 4-15,0-16-1 0,0 15 0 0,0-15-1 16,0 18 0-16,0-9 1 0,0-9-4 0,0 13 3 15,0-13 4-15,0 14-5 0,0-14 1 0,0 13 2 16,0-13-1-16,-3 17 3 0,3-17-1 0,-3 16-2 16,3-8 5-16,0 6-3 0,-5-5-3 0,2 1 3 15,3 0 0-15,-3 3-1 0,3-13 2 0,-3 22-3 16,3-11 2-16,0-11 2 0,-6 24-4 0,9-10 4 16,-6-1-3-16,3-13-3 0,3 18 2 0,-3-5 1 15,0-4-3-15,0-9 3 0,3 22-4 0,0-11-2 16,-3-1 1-16,3 2 1 0,0 2 0 0,2-3 3 0,-5-1-2 15,6-3 0-15,-6-7 0 0,3 21 2 16,0-12-4-16,-3 3 2 0,3-1 0 0,-2 2-4 0,2-2 2 16,-3 4 5-16,0-4-4 0,0 4 2 0,0-15 1 15,0 21 2-15,0-10 5 0,0 0-2 0,0-11 0 16,0 17 5-16,0-6-2 0,0-11 2 0,0 17 1 16,0-17-1-16,3 14 2 0,0-5-9 0,-3-9 6 15,3 11 0-15,-3-11 0 0,0 15 1 0,0-15 1 16,3 12 1-16,-3-12 5 0,5 8 1 0,-5-8 3 15,-2 12 4-15,2-12-2 0,0 0 1 0,2 11 3 16,-2-11 6-16,0 0-7 0,0 0-5 0,-2 16 5 16,2-16 1-16,0 0-3 0,0 14-6 0,0-14-1 15,0 0-3-15,0 0-2 0,0 13 1 0,0-13 7 16,0 0-16-16,0 0 4 0,0 0-6 0,0 0 2 16,0 0-1-16,0 0 3 0,0 0 2 0,0 0-2 15,0 0-14-15,0 0-20 0,0 0-27 0,0 0-37 0,0 0-37 16,0 0-51-16,0 0-49 0,5-34-62 15,-5 34-273-15,0-27-605 0,3 12 267 0</inkml:trace>
  <inkml:trace contextRef="#ctx0" brushRef="#br0" timeOffset="47237.15">-1281 11247 77 0,'-14'-4'103'0,"14"4"-8"15,0 0-10-15,0 0-9 0,0 0 0 0,-16 4-14 16,16-4 0-16,0 0-10 0,0 0 3 0,-12 6-20 16,12-6 16-16,0 0-1 0,-7 4 2 0,7-4-6 15,0 0 2-15,0 0-4 0,-15 1 7 0,15-1-1 16,0 0 3-16,0 0 5 0,0 0 5 0,0 0-5 16,0 0 1-16,-14 0-8 0,14 0-6 0,0 0-3 15,0 0-3-15,0 0-6 0,0 0-6 0,0 0 1 16,-10 3-3-16,10-3-3 0,0 0-8 0,-12 4 7 15,12-4-2-15,0 0-2 0,0 0 0 0,0 0 1 16,0 0 3-16,0 0-4 0,0 0 3 0,-14 1-3 16,14-1 0-16,0 0-3 0,0 0 5 0,0 0 5 15,0 0 6-15,0 0-1 0,0 0 2 0,0 0 6 16,0 0 3-16,33 6-1 0,-33-6-4 0,15 0 0 0,-15 0-2 16,20 0-4-16,-7 0-5 0,0-1 1 15,-13 1-2-15,23 0-2 0,-7 0-9 0,-5 0 6 16,-11 0-4-16,25-5-2 0,-13 4 1 0,-12 1-2 15,21 0-2-15,-9 0-9 0,-12 0 8 0,24 0 0 0,-9-1-2 16,-5 1 0-16,-10 0-1 0,28-3 2 0,-14 2-3 16,-4-2 5-16,7 3-3 0,-17 0-2 15,28 0 3-15,-12-3 0 0,-2 2 0 0,1-2 0 0,1 3 0 16,0 0 2-16,-2 0-1 0,-1 0-1 16,4-3-4-16,-2 2 1 0,-2-2 2 0,3 3-1 0,1-3 0 15,-4 3 0-15,2 0 0 0,5 0-2 0,-7 0-3 16,0 0 2-16,-13 0 0 0,29-4 4 0,-13 3-5 15,1 0-1-15,-4 0 2 0,2 2 0 0,1-1-6 16,-16 0 3-16,24-1-1 0,-7 1 3 0,-6 1-2 16,6-1-1-16,-4-1-2 0,4-3-4 0,-8 4 10 15,10 1-1-15,-6-2-2 0,1-1 0 0,4 0 1 16,-2 0 1-16,1-2-3 0,-1 1 2 0,8 3-2 16,-9 2 3-16,4-4-1 0,2-2 0 0,-2 4 0 15,2-1-3-15,-1 1 4 0,-2-2 0 0,4-2 0 16,-3 3-3-16,1 0 2 0,-1 1-2 0,1 0-2 15,-1-2 6-15,-3 2-3 0,1 0 0 0,-1 2 1 16,4-2 2-16,-9 1-1 0,6-4-1 0,-1 5 0 16,-2-1 0-16,2-1-4 0,1 1 4 0,-9-1 0 15,6 4 1-15,-5-2-3 0,7-1 1 0,-7 2 0 16,8 0 2-16,-4 1-2 0,3-3 0 0,-4 1 0 16,3 2 3-16,-6-3-4 0,8 2 0 0,-4-2 2 15,3 1 0-15,-7 2 2 0,8-4-3 0,-1 3 0 0,1 1-6 16,-1-1-4-16,-1 4-2 0,1-6-4 15,1 1 0-15,-2 2 1 0,3-4 2 0,-5 2 0 16,2 3 2-16,-2-4-5 0,4 4 5 0,2-4-2 0,-3 3 3 16,1-4 1-16,1 2-2 0,-2-1 3 0,4 3 1 15,-1-5 1-15,-1 2 0 0,1-2-1 0,4 1 2 16,-5 1 2-16,1-1 1 0,2 2-2 0,4-1 3 16,1 2-7-16,-3-6 6 0,6 2 1 0,-4-1-1 15,-4 2-1-15,-2-1-1 0,7-2 0 16,1 3-2-16,1 0 5 0,-3-3-1 0,2 3-7 0,-2 0 9 15,-1-4-3-15,-1 3 2 0,-1 2-4 0,0 3-2 16,-2-8 3-16,-1 4-6 0,2-1-1 0,-3 2-1 16,3-2 2-16,-3 1-1 0,1-1-3 0,0 1 7 15,1 0-5-15,-2 0-1 0,1 0 7 0,-1-4-4 16,1 4 4-16,-2 0-2 0,-1-1 3 0,4-3 0 16,-1 3 0-16,0 0 3 0,2 0-2 0,0-2 1 15,5 0 0-15,-7 2 1 0,-1-2 5 0,0 2-2 16,1-2 0-16,0-1 3 0,1 1-4 0,-2 3 5 15,1-3-1-15,-1 3 0 0,1 0 1 0,-1-4-3 16,2 3 1-16,2-1-1 0,-3-1 5 0,1 2-3 16,-1-1-3-16,7 0 0 0,-3 2 1 0,3-2-2 15,-5 2 1-15,6-4 4 0,-8 1 0 0,8 2-4 16,-2-2-1-16,0 3 0 0,4-1 0 0,-2-1 1 0,0 2-1 16,-2-4 0-16,2 4 0 0,-8-1-1 15,6 0 4-15,2 1 1 0,-7-2-6 0,7 0 4 16,-8 1-2-16,0 1-1 0,2 0-1 0,-4 0-2 15,2 0 5-15,0 0 1 0,1 0 1 0,-1-4-3 16,-1 4 1-16,1 0-3 0,-2 0 0 0,2-2 1 0,-4 2-1 16,2 2 4-16,-1-4-2 0,3 2 1 15,1 2-2-15,-1-2-2 0,-1 0-2 0,-2-2-10 16,2 2 1-16,3-1-2 0,-1 1-3 0,-1-3-3 0,6 2 3 16,-1-1-12-16,-4-2 4 0,-1 4-3 0,0 0 1 15,2 0 4-15,-1-4 7 0,-2 4-5 16,1-1 5-16,0 1-2 0,-2-3 1 0,2 2 6 0,2 1-5 15,-2 0 5-15,1-3-1 0,-1 3 1 0,1 0 4 16,5-6-7-16,-6 6 10 0,-1 0-2 0,2 0 5 16,-1 0-4-16,0-1-7 0,1 2 12 15,1-1 1-15,-2 0-1 0,2 4 2 0,-2-4-1 0,7 0 0 16,-7 2-3-16,2-2 4 0,-2 0-1 0,1 1-7 16,5-2 4-16,-9 1-1 0,5 1-3 0,-1-2 0 15,-2 1-1-15,1 1 1 0,0-2-4 0,-2-1 7 16,2 2-2-16,1-4 1 0,-3 4 2 0,0-1 0 15,1 0 1-15,-3-1-1 0,1-1-4 0,-1 1 8 16,0 0-3-16,1 2 0 0,-2 0-4 0,1 0 7 16,-15 0-1-16,25-3 2 0,-12 0-1 0,1 3 4 15,-2-1-2-15,3 1 5 0,-15 0-12 0,26 0 15 16,-17 0-7-16,9 0 5 0,-4 0-2 0,4 0-4 16,-3-3 3-16,-1 3 3 0,4-1-3 0,-1 1 2 15,1 0 0-15,0-3-8 0,-4 0 4 0,4 3-11 0,-3 3 13 16,0-6 1-16,3 3-7 0,0 0 4 0,-5 0 4 15,2 3-4-15,0-3 1 0,2 0 2 16,-4 3-3-16,-2-2-6 0,5-1 6 0,-1 3-1 16,-2-3 0-16,2 0-1 0,2 1 4 0,-2-1-3 15,-1 3-4-15,0-3 5 0,2 3-4 0,-2-3-2 16,-1 0 1-16,2 0 4 0,-3 2-2 0,3-2 0 16,3 3-2-16,-3-1 7 0,3-2-3 0,-2 0-6 15,-4 2 2-15,3-2-1 0,1 0 10 0,-1 2-3 0,0-2 0 16,1 6-3-16,-2-6-8 0,1 1 7 0,0 1 3 15,-3-1-8-15,1 2 7 0,2-3 2 16,-5 1-8-16,5-1 1 0,0 0 2 0,-1 3 1 16,2-3 1-16,-1 1 1 0,0-1 0 0,1 4-5 0,-1-4-4 15,-1 2 12-15,1-2-3 0,1 1 2 0,-1-2-1 16,0 2 2-16,1-1-2 0,-5 3-4 0,5-6 5 16,-1 6-3-16,0-2-8 0,1-2 7 15,-1 2 9-15,0-1-10 0,3 0 5 0,-3 0-3 0,1 0 1 16,8 2 6-16,-6 0-8 0,0-2 5 0,0 0-7 15,-2 0 8-15,4-2-7 0,6 2 10 0,-6 2-8 16,1-2 0-16,4 0-2 0,-7-2 8 0,10 4 2 16,-4-4-6-16,2 0 2 0,-1 2 3 0,2 0-11 15,-8-1 3-15,8-2 7 0,-2 2-6 0,-1-1 0 16,2 0 2-16,-1 6 0 0,0-6 7 0,-5 2-11 16,4-2 1-16,-5 2 5 0,6-2-1 0,1 4-2 15,-7 0-2-15,6-6 1 0,-7 4 0 0,5-1-10 16,-5 1 3-16,1 3 1 0,0-5 1 0,1 2-3 15,-1 2 3-15,0-2-3 0,-1 0 5 0,-1-2 4 16,1 2-7-16,-2 0 4 0,2-1-2 0,-3 1 0 16,3 0 4-16,-3 0-5 0,3 0 3 0,-1-3-2 15,0 3 2-15,-2 0-3 0,3 0 3 0,-3 0 1 16,1-1-4-16,-1-2 6 0,-3 2 3 0,3 1-9 16,3 0 13-16,-2-2-5 0,0 1 0 0,1 1-4 0,1 0-1 15,-2-6 1-15,2 6 6 0,0-1-5 0,-3 1 1 16,4-1 0-16,7 1-1 0,-11-2-3 15,2 2 3-15,0-2 0 0,4 2 3 0,-2-1-3 0,-1 1 3 16,1-2 8-16,4 2-3 0,-2-2 0 0,-2-1 1 16,-1 3 4-16,1 0-4 0,1 0 0 0,-1 0-2 15,-2-3 6-15,2 3-5 0,0-1 3 0,7 1 2 16,-10 0-6-16,3 0-1 0,1 0 0 0,-1 0 1 16,1-3-3-16,0 2 0 0,0 1 6 0,-1 0-2 15,2 0-8-15,-1 0 5 0,5 0 3 0,0 1-2 16,-8-2-3-16,2 2 6 0,6-2-1 0,-5 1 1 15,5 1-3-15,-6-1-1 0,-1 0 4 0,2 0-4 16,-1 0-2-16,1 0 4 0,-1 0 3 0,0 3-8 16,1-6 2-16,-1 3 2 0,0 0 2 0,1 0-1 15,-2 0-4-15,1-1 2 0,-1 2 2 0,3-1-5 16,-2 3 4-16,1-6 7 0,-1 6-8 0,2-3-1 16,-3 0-3-16,1 0 10 0,-1 0-11 0,0 0 5 15,0 1-12-15,-2-1 14 0,4 0-7 0,-2 3-5 16,3 0 8-16,-7-3 0 0,6 0-5 0,-4 2 7 0,2 0-1 15,-1-1-1-15,-1-1 1 0,2 4-4 16,0-3 4-16,-3 4-4 0,0-5 2 0,4 2-2 16,-4-1 0-16,1-1-1 0,-1 2 2 0,3-1 2 15,-3 2-4-15,3-3-1 0,-5 0 1 0,1 1 2 16,1-2 0-16,-2 2-1 0,2-1-1 0,1 0 6 0,-2 0-7 16,1 3 2-16,-2-2-2 0,5-1 4 15,-3 2-1-15,-2-4 2 0,5 4-2 0,-3 0 3 16,3-2 0-16,0 0 1 0,1 0 4 0,1 0-5 0,-1 0 5 15,2 0-4-15,4 0-2 0,1 0 2 16,-7 0-1-16,8 0 3 0,-5 0 2 0,4 0-8 16,-7 0-1-16,8 0 3 0,-6 2-2 0,4-2 0 15,1 0 7-15,-1 0-10 0,-1 1 5 0,-5-1-1 0,2-1-1 16,3 1 1-16,3-2 3 0,-2 2-2 0,-6 2 0 16,2-2 0-16,-1-2-1 0,1 4 5 0,-2-1-6 15,2-1 2-15,6 0 2 0,-8 0 0 16,6 0 0-16,1 0 3 0,1 3-3 0,-3-6 1 0,5 3 2 15,-2 0-5-15,-1 3 1 0,-3-6 1 0,7 6 1 16,-6-2-2-16,3-2 1 0,3 1 0 0,-3 0-2 16,-1 0-2-16,1 0 6 0,0 1-1 0,-2-1-2 15,4 0 3-15,-4 0-6 0,4-1 5 0,-6 2-4 16,4 1-2-16,0 0 0 0,-2 0 8 0,-1-1-2 16,2 1 4-16,0-2-1 0,1 0 2 15,-1 2-4-15,1-1 2 0,-1 0-2 0,0-2 2 0,1 6 0 16,-2-3 0-16,2-2-2 0,0 0-1 0,-2 4-1 15,2-4 0-15,0 1-1 0,1 1 1 0,3-1 0 16,-4-1-4-16,-1 3 5 0,3-2 2 0,-9 1-5 16,13-2-2-16,-4 0 5 0,0 0-2 0,-1 2 2 15,-3-2-4-15,4 3 1 0,-2 1 2 0,4-3-4 16,-3 0 1-16,-1 3-2 0,-2-4 0 0,5 0 1 16,-3 6-1-16,1-5 0 0,-8 2 2 0,7-6-3 15,-2 6 3-15,-1 0 0 0,1-3-4 0,1 0 2 16,-7 0 1-16,6 1 0 0,-2 2-1 0,2-3 0 15,2 1 2-15,0 2-3 0,-3-4 4 0,-1 1-1 16,3 0-1-16,-7 0-3 0,-1 4 1 0,6-4 0 0,-5 0 1 16,1 1 0-16,-1 0 0 0,2-1 0 0,-2 1 0 15,2-1 2-15,2-1-9 0,-1 2 8 16,-4 3 0-16,1-4 2 0,-1 1-1 0,2-1-4 16,-1 0 3-16,0 0-1 0,-1 4 0 0,2-3 0 0,1-1 0 15,-2 1 0-15,0-1 1 0,2 4-1 0,5-4-4 16,-6 3 2-16,0 0 1 0,-1-2 1 0,5 1-1 15,-5 2-1-15,7-4 4 0,-1 1 1 0,-5-1-6 16,3 0 4-16,0 1 1 0,-4-1-1 0,8-1 1 16,-5 1-1-16,5 0-4 0,-7 0 0 0,0 1 5 15,7-1 1-15,-1-2-4 0,-1 2 3 0,-6 0-2 16,7-3-1-16,-2 3 3 0,-3 0-1 16,2-1 1-16,3-1-2 0,-5 4-1 0,0-4 2 0,2 1 1 15,1-2-3-15,-1 3 1 0,-7-1-3 0,3 2 4 16,2-2-2-16,-1 1 0 0,-1-2-1 0,-1 2 4 15,3 0-2-15,-5-4 5 0,4 3 1 0,-1 0-5 16,0-3 2-16,-1 4 0 0,2 0-9 0,-4 0 11 16,3 0-5-16,-1-1 5 0,-3-3-2 0,3 3 5 15,-3 2-6-15,-1-2-2 0,3 1-1 0,-2 0 5 16,-1 0 1-16,1 0 4 0,-15 0-3 0,25-2-4 16,-12-1 9-16,-1 3-3 0,3 0-1 0,-15 0 0 15,24 3-2-15,-10-2-1 0,-14-1 3 0,25-1-2 16,-16 2 0-16,-9-1 0 0,27-1 0 0,-15 1 0 15,-3 1 0-15,-9-1-4 0,23 2 4 0,-12 2 0 16,-1-3-4-16,2-1 1 0,-12 0 4 0,20 0-3 16,-13 0 3-16,-7 0-4 0,19 4 1 0,-10-4-2 15,-9 0-2-15,18 0 1 0,-9 1 3 0,-9-1-1 16,15 5 1-16,-4-5-3 0,-11 0 0 0,15 0 0 0,-15 0-1 16,17 0-1-16,-9 2 1 0,-8-2 2 0,19 1 0 15,-10 2 0-15,2 0-1 0,-11-3-3 16,21 0 6-16,-8-2 1 0,2 2-3 0,-15 0 1 15,25-1 0-15,-13 1 1 0,3 1-6 0,-3-1 1 0,-12 0 5 16,22-1-2-16,-8 1 2 0,-2 0-3 0,-12 0 3 16,21 0-3-16,-9-3-2 0,-12 3-1 0,20-3 5 15,-9 5-1-15,-1-4-3 0,-10 2 5 16,20-4-2-16,-8 4 2 0,-12 0-1 0,24-1-4 0,-16 0 4 16,-8 1 0-16,27-4-4 0,-16 4 4 0,-11 0-2 15,22-1-3-15,-7 1 3 0,-2 0 3 0,-13 0-3 16,23-5 3-16,-13 4-2 0,-10 1 0 0,21-4-1 15,-10 3-2-15,3-2 4 0,-14 3 1 0,20-3 1 16,-10 2 2-16,1-2-1 0,-11 3 6 0,19 0 1 16,-8-4 4-16,-11 4 4 0,16-3-1 0,-6 0 4 15,-10 3-1-15,20 0 5 0,-13 0-3 0,-7 0-2 16,17-5 1-16,-7 4 2 0,-10 1-5 0,17-1-1 16,-9-3 1-16,-8 4-3 0,15-2-1 0,-15 2-4 15,14-4 4-15,-14 4-1 0,12-1-8 0,-12 1 6 16,0 0-3-16,13-3 3 0,-13 3-2 0,0 0 7 15,11-3 4-15,-11 3 1 0,0 0 1 0,0 0 7 16,0 0 0-16,0 0 9 0,0 0-4 0,0 0 4 16,0 0 4-16,0 0 2 0,12-1-1 0,-12 1-3 15,0 0 3-15,0 0-3 0,0 0-8 0,0 0 7 16,0 0-6-16,0 0-7 0,0 0 12 0,0 0-11 16,0 0-3-16,0 0 5 0,0 0-14 0,0 0-1 15,0 0 0-15,0 0-8 0,0 0 1 0,0 0-15 16,0 0-14-16,0 0-23 0,0 0-14 0,0 0-34 0,0 0-41 15,0 0-51-15,0 0-56 0,0 0-277 16,-42 3-558-16,42-3 247 0</inkml:trace>
  <inkml:trace contextRef="#ctx0" brushRef="#br0" timeOffset="-82956.88">-1693 1270 68 0,'0'0'130'0,"0"0"-7"0,0 0-6 0,0 0-2 16,0 0-2-16,0 0 0 0,0 0-11 0,11 4-4 16,-11-4 0-16,0 0-11 0,0 0-4 0,0 0-6 15,0 0-2-15,0 0-3 0,0 0-9 0,0 0-3 16,0 0-4-16,12 4 4 0,-12-4-11 0,0 0 4 0,0 0-2 16,10 2-3-16,-10-2-1 0,15 3 5 0,-15-3-3 15,16 0-2-15,-16 0-9 0,17-3-2 0,-7 1-1 16,2 0-4-16,-1-2-1 0,5 4-4 15,0-2-3-15,4-2-1 0,-7 0-3 0,7 1-1 0,-3 0-2 16,0-3 0-16,2 4 0 0,-2 0-4 16,-1-1 3-16,3 1-6 0,-2-3 3 0,-1 3 0 15,1-2 0-15,-1 2-2 0,0-5 6 0,2 6-1 0,-4-3 2 16,-1 2 3-16,7-2-4 0,-7-1 1 0,-1 4 3 16,1-3-2-16,1 1 2 0,-2 0-4 0,1 1 2 15,4-1 0-15,-4 2-1 0,3-2-1 0,1-1-4 16,1-2 1-16,-2 4 0 0,0 1-5 0,4-3 3 15,-4-1 1-15,4 3-5 0,-1-2 0 0,0 1 3 16,1-3-6-16,7 2 1 0,-2-1 2 0,0 3-2 16,-4-4-2-16,5 1 1 0,-7 3-3 0,3-2 2 15,1-1-4-15,-4 2 1 0,1 0 2 0,-1 2-3 0,0-1-2 16,-5-2 2-16,2 3-2 0,1 0 1 16,-4 1-2-16,-13 0 5 0,25-2-2 0,-14 2-2 15,1-2 1-15,1 1 3 0,1 1-4 0,3-2 1 0,0 2 2 16,2 0 1-16,-2-2-1 0,3-1-1 0,3-1 3 15,-4 2-1-15,7-2-1 0,0 1-1 0,0 3 0 16,-4-4 4-16,5 2-2 0,-8 2-1 0,2-2-3 16,-1 1 3-16,-2-1-3 0,1 4 5 0,0-2-2 15,1-2-2-15,-5 2 0 0,-2 2 1 0,0-4-1 16,4 2 2-16,-1 0 2 0,-2-2-2 0,1 2-2 0,1 0 2 16,0-3-1-16,1 2 2 0,-1-1-1 15,4 2 3-15,-1-2-4 0,0 2 3 0,1-1-4 16,5 1 1-16,-5-4-3 0,6 2 2 0,3 1 1 0,-2 1 1 15,1-3 0-15,-1 2 0 0,-2 1 1 16,2-3-2-16,-2 6-2 0,1-6 1 0,1 3 0 0,-5 3 1 16,3-6 0-16,-5 3-1 0,2 0 0 15,-6-1-1-15,11 1-1 0,-6 0 4 0,-4 1-4 16,2-2 3-16,5 1-2 0,-2 0 3 0,-2 0-2 0,-1 0 1 16,2-2 1-16,-2 2-2 0,1 2-1 15,-1-4 1-15,0-1-1 0,1 3 0 0,-1 0 2 0,1-1-2 16,-6-3 3-16,6 4-4 0,-4 1 3 0,1-2-6 15,2-2 7-15,0 3 0 0,-5-1-2 0,5-1 1 16,-2-2-2-16,2 4 5 0,0-4-3 0,-2 4 1 16,1-1 1-16,1 1-1 0,-1-1-1 0,-3 0 1 15,3-3 1-15,-2 2-1 0,-4 2-4 0,8-1 6 0,-4 2-1 16,0-2-2-16,-1-1-3 0,0 2 2 16,3-1 1-16,-5 0-3 0,4 1 1 0,-2-3-1 15,0 2 5-15,3-1 2 0,-3 1-9 0,2-2 10 0,0 0-4 16,-4 3-1-16,5 0 1 0,-6-4 0 0,0 3 0 15,4 0 0-15,-4-2-1 0,3 3-1 16,-3-2 2-16,-12 2 1 0,24 0-3 0,-8 0 5 0,-1 0-6 16,-3 0 5-16,-12 0-1 0,21-5-4 0,-9 5 2 15,-1-1 2-15,-11 1-1 0,25 0 0 0,-12-1 0 16,4 1 0-16,-2-3-2 0,-2 3 2 0,-13 0-1 16,27-1 3-16,-12 1-1 0,-5 0-1 0,4-3-3 15,-14 3 6-15,25 1-3 0,-15-2 0 0,7 1 0 16,-17 0 1-16,22-4-2 0,-10 4 2 0,3 0-4 0,3 0 6 15,-5-2-3-15,1 2 0 0,-1-4-1 16,2 8-2-16,3-8 2 0,-3 4 0 0,0 0-2 16,1 0 5-16,-1-1-4 0,0 1 0 0,2-3-3 15,-1 3-1-15,0-3 1 0,-1 6 3 0,3-3-3 16,-4 0 1-16,5 0 3 0,-4 0-2 0,0 0 1 0,3 3 0 16,-5-6-4-16,4 3 3 0,-1 0 0 0,-1 0 3 15,3 3-1-15,-3-3 2 0,3 0-4 0,-4-3-1 16,4 6 3-16,0-6-1 0,-1 3 1 0,2-3-2 15,-4 3-4-15,0 0 2 0,3 0-5 0,-3 0 4 16,1 3-2-16,2-3 2 0,-5-3 0 0,5 6 0 16,-3-3-2-16,3 0 2 0,0 3-2 0,-3-2 2 15,-2-1 0-15,2 0-1 0,3 4 1 0,2-4 2 16,-4 0-3-16,0 2 4 0,4-2 0 0,-4 1 0 16,2 2-5-16,-2-2 4 0,2 1 2 0,0-2-1 15,-1 1 0-15,2-1 3 0,0 3-5 0,-1-3 5 16,2 2-2-16,-4-2 1 0,5 2-2 0,-2 1 1 15,1-1-3-15,5-2 6 0,-5 0 0 0,-1 3-4 16,0-2-2-16,1 0 4 0,1 3-1 0,-5-4 2 0,6 3-1 16,-4-3 0-16,5 0 2 0,-1 4-2 15,3-4-1-15,1 3 0 0,-7 0-1 0,-1-3 0 16,1 0 1-16,4 1 0 0,-5-1 1 0,4 0-2 0,0 1-3 16,-2 1 6-16,7-2-5 0,-8 1 4 0,6-1-2 15,-5 2 4-15,4-2-4 0,1 0 3 0,-4 4-1 16,-2-4 0-16,1 0 0 0,-1 0-2 0,2 2 1 15,4-2 1-15,-5 1 1 0,0 3-1 0,0-4-2 16,5 0 5-16,-5 2-2 0,5 0 0 0,-7-2 2 16,1 2-4-16,1-2 0 0,5 3 2 0,-6-2-3 15,1 0 3-15,5-1-1 0,-4 3 3 0,4-3-4 16,-7 0-7-16,8 1 8 0,-6-2 0 0,3 1 4 16,-5 0-3-16,4 1-3 0,-2-1 3 0,3 3 1 0,-3-6-1 15,5 3-1-15,0 0 3 0,1 0-4 16,-8 0-5-16,7 0 8 0,-6 3-3 0,2-3-2 0,6-3 2 15,-7 3-6-15,6 0-4 0,0 0 1 0,-7 0-1 16,8 0-2-16,-2 0 0 0,-2 0-3 16,-1 0 4-16,-4 0-1 0,1 3 4 0,-1-6 0 0,2 3 0 15,-1 3 0-15,-4-3 1 0,4 0 1 0,-4 0 2 16,3 0-1-16,-1 0-5 0,2 0 6 0,-1 0 3 16,-3 0 0-16,3-3 1 0,-3 3 0 0,2 0 1 15,-2-1-7-15,3 1 9 0,-1 0 0 0,-1 1-3 16,-1-1 1-16,0 3-5 0,3-1 3 0,-3-2 5 15,3 0-5-15,-3 0 1 0,1 0 1 0,-1 1 2 16,0-1-6-16,0 3 5 0,4-3 2 0,-3 0-4 16,5 1-2-16,-3 0 5 0,0 1 0 0,0-2-4 15,0 3 2-15,-2-3-4 0,2 2 0 0,-1 0 5 0,1-1-2 16,1-1 5-16,-4 0-2 0,6 2-3 0,-3 0-2 16,0-1 2-16,5-2 2 0,-3 1-6 15,-1 1 7-15,-1-1 2 0,3-1-1 0,-2 2 1 0,4-1-5 16,2 0-2-16,0 0 5 0,-5 0 1 0,1 3-9 15,-2-3 5-15,0 0 0 0,8 0 4 0,-4 0 1 16,-4 0-6-16,3-3 3 0,1 3 2 0,-2-1-2 16,0 1 0-16,2 0 1 0,4 1-4 0,0-2 3 15,-2 1 0-15,1 0 3 0,1 0-6 0,-3 0 2 16,1 0-2-16,0 0 2 0,-5-2-1 0,8 0 1 0,-1 2 0 16,3 0 2-16,-7 0-4 0,7-1-5 15,-3 1 3-15,0 0 1 0,0 0 2 0,0-2 4 16,-2 2-2-16,2-2-2 0,3 4 4 0,-3-4-4 0,-2 0 4 15,-6 4 1-15,8-4-5 0,4 1 1 16,-4 1-1-16,5-2 1 0,-4 2 0 0,-1-1-1 16,1 1-4-16,2 0 4 0,-3-1-1 0,1 1 0 0,1-3 5 15,0 3-4-15,0-1 1 0,-2-1 2 0,2 2-4 16,0 0-1-16,-1 0-1 0,2-4 7 0,-3 1-6 16,1 3 7-16,-1 0-9 0,0-1 7 0,0 1-2 15,2 0 3-15,-2 0-3 0,0-1 3 0,-3 1-2 16,1 0-2-16,5-2 4 0,-12 2 1 0,9-1-8 15,-8 1 7-15,7-4-5 0,-6 2 3 0,0 2-4 16,5-5 3-16,1 4 3 0,-7 0-3 0,5-5-3 16,-5 6 3-16,8-1-1 0,-8-1 6 0,7 1-7 15,-1 0 5-15,-4 1-5 0,6-3 5 0,-8 2-5 0,8-1 6 16,-8 2-1-16,1-1-4 0,1-2 1 0,-2 0 0 16,2 3 1-16,-2 0-3 0,7-4 0 15,1 3 0-15,-8 1 1 0,0-1 3 0,5-4-2 0,-1 5 3 16,-7-3-4-16,9 0 2 0,1 3-2 0,-7-1 2 15,5-3-1-15,-6 2 4 0,1 2-4 0,2-1-3 16,-1-2 7-16,-1 0 0 0,0 3-3 0,2 0 1 16,-3-5 0-16,9 2 1 0,-8 0-2 15,-2 3 1-15,4 0-7 0,-2-4 6 0,3 3 5 0,5 0-7 16,-9 0 5-16,2-2-2 0,6 2 0 0,0 1 2 16,-7-3-6-16,6 0 6 0,-5 2-3 0,-1 1 3 15,5-3-7-15,-5 2 8 0,-1-2-1 0,2 0 0 0,-1 2 1 16,1 1-6-16,-1-2 1 0,-3 2 5 0,4 0-6 15,-1-5-1-15,-1 5 4 0,6-1-4 16,-5 1 5-16,-2-2 0 0,-1 2-7 0,3-2 5 16,2-1 2-16,-3 3 1 0,2 0-3 0,0-3 0 15,-2 2 0-15,2 1 0 0,-2 0 1 0,1-1-2 16,-1-2-1-16,1 2 6 0,-2-1-3 0,2 2 1 0,-1 0-4 16,0-1 2-16,-2 1-1 0,2 1-2 0,-3-2 1 15,3 1 1-15,-2-3-1 0,1 6 1 0,2-6 5 16,-2 2-4-16,1 2 1 0,-2-2 1 0,2 1-1 15,-3 0-1-15,3 0 2 0,0 1-3 0,-1-2-9 16,0 1 11-16,-1-2 0 0,1 1-2 0,-2-2 1 16,2 3-1-16,-2-1 1 0,3 0 3 15,-1 1-2-15,1 0 5 0,-2-3-6 0,2 3 2 0,-3-6-3 16,1 5 1-16,-1 0 2 0,3 0-9 0,-2-2 3 16,2 3 5-16,-3 0-1 0,5-3 0 0,-1 3 3 0,-3-2-5 15,2 0 7-15,2 2-3 0,-2-1 2 0,1-2-4 16,-1 3-1-16,0-1 3 0,0 1 2 15,1 0-2-15,-3-3-2 0,2 3-2 0,-1-1-5 0,1 1 4 16,1 0 3-16,-3 0 0 0,4-3 1 0,-1 3-1 16,1 0 4-16,-1 3-5 0,0-6-1 0,1 0 0 15,-1 3 3-15,-2 0 0 0,8-3-2 0,-4 3 2 16,-3 0 1-16,0 0-2 0,-1 0-6 0,3 0 5 16,-4-2-2-16,4 2 2 0,-2-2 2 0,-1-1-1 15,3 3 0-15,-2-4 4 0,-3 4-4 0,4-6 0 16,-3 6 1-16,2 0-1 0,0-5-3 0,-1 3 1 15,2 1 4-15,0-2-1 0,1 2-2 0,-2 1 1 16,0-4 1-16,0 2 3 0,1 1-4 0,2-2 6 16,-2 2-12-16,1-1 9 0,-1-2-6 0,0 2 5 15,1 1-1-15,-1-1 4 0,-1 0-5 0,0 2 0 16,0-3-2-16,-2 0 1 0,2 3-4 0,-3 0 2 16,3-1 3-16,-2 1 0 0,1-3 2 0,-1 3-2 15,2-1 1-15,0-1-1 0,-2 1 2 0,2-2-1 16,-3-1-1-16,3 4 4 0,-2-3 0 0,2 2-5 0,0-2 4 15,-1 0 3-15,2 3 1 0,-1-4-3 0,-2 3 2 16,2-1-2-16,0-1 1 0,-1 2-5 0,0-1 3 16,0 2 1-16,1-5-2 0,1 5-2 0,1-3 5 15,0 2 2-15,-2-2-5 0,3 0 1 0,-1 2 2 16,-4-1-2-16,3 2-3 0,-1-4 0 0,-1 3 0 16,1-1 0-16,-1 2-2 0,-2-3 1 0,3 3 1 15,-1-1-1-15,1 1 4 0,-4-4-2 0,4 4-1 16,2-1 1-16,-5-1 2 0,3 2-1 0,-4-3-1 15,1 2-2-15,2 1 6 0,-1-2-7 0,-1 1 4 16,3-2-2-16,0 3-6 0,-3-1 5 0,0-1 0 16,3 1 1-16,0 1 3 0,-4-4-3 0,1 4 5 15,5-3-2-15,-2 2 1 0,-2 1-1 0,2-2-1 16,-3 2-1-16,4-4-1 0,-1 4 5 0,-1-1-3 0,2 1 0 16,-3-2-2-16,2 2 3 0,2-4-2 0,-4 4-1 15,0-2 0-15,4 2 0 0,-2-2 0 0,-2-1 3 16,2 1-1-16,-3 0-4 0,3 2 2 0,0-3-1 15,-3 0 1-15,0 3 2 0,1-3 2 0,-3 3 2 16,2-4-6-16,0 4 1 0,3-1 0 0,-4 1 1 16,0-3 0-16,-14 3 0 0,30-1 4 0,-19 1-2 15,2-2 3-15,5 2-3 0,-3-2 1 0,-3 0-1 16,3 2-1-16,-15 0 3 0,24-3-1 0,-11 3 1 16,2-3 2-16,-15 3-4 0,21-1 0 0,-21 1-3 15,18 0 4-15,-9 0 2 0,3-2 2 0,-12 2-1 16,18 0 6-16,-18 0 2 0,16-2 0 0,-16 2 0 0,12 2 4 15,-12-2-1-15,0 0 7 0,0 0-1 16,15-4-2-16,-15 4 5 0,0 0-7 0,0 0 4 0,0 0-1 16,0 0-4-16,0 0-9 0,0 0-23 0,0 0-17 15,0 0-22-15,0 0-25 0,0 0-19 0,0 0-50 16,0 0-36-16,0 0-163 0,0 0-371 0,0 0 164 16</inkml:trace>
  <inkml:trace contextRef="#ctx0" brushRef="#br0" timeOffset="-24456.83">54-1 22 0,'0'0'144'0,"0"0"-1"0,0 0-3 16,0 0-14-16,0 0-14 0,0 0-3 0,0 0-16 16,0 0-4-16,0 0-6 0,0 0-3 0,0 0-8 15,0 0 7-15,0 0-3 0,0 0 4 0,0 0 0 16,0 0-1-16,0 0-2 0,0 0-2 0,0 0 1 15,0 0-2-15,0 0-6 0,0 0-7 0,0 0-2 16,0 0-5-16,0 0-8 0,0 0-5 0,0 0-4 16,0 0-2-16,0 0-8 0,0 0-1 0,0 0-1 15,0 0-4-15,0 0-5 0,29-9-1 0,-29 9 0 0,0 0-1 16,0 0-1-16,0 0-1 0,0 0-3 16,0 0-1-16,0 0-3 0,20 5-3 0,-20-5 4 15,0 0-2-15,0 0-1 0,6 7 0 0,-6-7-7 0,7 9 9 16,-7-9-1-16,0 0-1 0,2 11-1 0,-2-11-1 15,1 9 0-15,-1-9 1 0,3 11-1 0,-3-11 1 16,0 0 0-16,0 21 1 0,0-21-2 0,0 10 0 16,0-10-3-16,0 17 4 0,0-17 1 0,-3 14-8 15,2-7 7-15,1-7 0 0,0 14 0 0,0-14 0 16,-5 14 1-16,1-7-1 0,4-7-2 0,0 15 2 16,0-15-3-16,0 16 2 0,0-16 1 0,0 13-2 15,0-13 0-15,-3 15 1 0,3-15-1 0,0 13 1 0,0-13-1 16,-3 12 1-16,3-12-2 0,0 13 2 0,0-2-3 15,0-11 3-15,-5 14-1 0,5-14 0 0,-1 18 0 16,-2-10 5-16,3-8-7 0,-5 16 3 0,5-16-1 16,0 13 1-16,0-13-2 0,0 17 0 0,0-17 2 15,0 13 1-15,0-13-4 0,-3 16 5 0,0-7-4 16,3-9 1-16,-3 16 0 0,2-8 0 0,1-8-2 16,-3 16 5-16,3-16-3 0,-3 17 0 0,0-10 0 15,3-7 0-15,-6 18-2 0,6-8 4 0,-3 1-4 16,0-4 3-16,3-7-4 0,-4 16 5 0,1-6-2 15,3 1 0-15,0-11 0 0,-6 18 4 0,6-10-6 16,0-8 3-16,-5 16-2 0,4-5 3 0,1-11-3 16,-5 16-2-16,5-5 2 0,-3-3 1 0,3-8-2 15,0 15 3-15,-3-5 0 0,3-10-3 0,0 17 4 16,0-17-6-16,0 15 2 0,0-15 2 0,0 17-1 0,-3-7 2 16,3-10-3-16,0 18 2 0,0-18-1 0,0 13 5 15,0-13-2-15,0 18 0 0,-1-11-7 0,1-7 8 16,0 18-3-16,-3-8 1 0,3-10 1 0,0 17-1 15,-3-6-1-15,3-11 2 0,0 19-7 0,-3-10 7 16,3-9-2-16,-3 22-3 0,3-7 4 0,-3-6 1 16,0 5 0-16,3-2-1 0,-2-1-1 0,1 1 2 15,-2 1 0-15,3 0 1 0,-2 0-6 0,2 3 1 16,-3-6 1-16,3 5 3 0,-3-2-4 0,6-2 0 16,-3 2 4-16,0 2-1 0,-3-2 0 0,6 1-1 0,-3-14 2 15,0 24-1-15,0-9 2 0,3-2-4 0,-3 1 0 16,0 2-3-16,2-3 1 0,2 1 2 0,-4-4-1 15,2 4 2-15,-2 3-4 0,3-10 1 0,-3-7 0 16,3 24-1-16,-3-9 1 0,3-4 0 0,-3 2 2 16,3-2-3-16,-3 2 3 0,0 1-3 0,1 1 0 15,-1-1 2-15,0-4 2 0,5 4 0 0,-4 0-2 16,-1 0 0-16,6 0-1 0,-3-4 2 0,0 4 0 16,0-2 1-16,0 0 0 0,-1 2-1 0,4 1 2 15,-3-2-4-15,1-1 4 0,-1-1-2 0,0 1 0 16,3 2-1-16,0-3 1 0,-5 0-3 0,-1-11 4 15,3 20-2-15,0-9 0 0,3 3-3 0,-6-3 2 16,5-1 3-16,-2 4-5 0,-3-1-2 0,3-3 5 16,0 2-1-16,0-2 2 0,-3-10-3 0,3 21 0 15,-3-10-1-15,3-1 4 0,-2-2 3 0,4 0-2 16,-5-8 2-16,1 22-2 0,2-15-3 0,-3 7 1 0,3-4 1 16,0 1-2-16,0-2 1 0,-3-9 2 15,2 18-2-15,1-9 0 0,0 3-1 0,-3-12 0 16,3 16 4-16,-3-9 2 0,3 4-4 0,-3-11-2 0,3 19 5 15,1-11-1-15,-4 3 0 0,2 0-1 0,-1-2 0 16,-1-9-3-16,3 21 2 0,-3-12-4 0,3 2 6 16,-3-11-3-16,3 18 1 0,1-9-2 0,-2 2-2 15,-1-3 3-15,-1-8 3 0,2 20-6 0,-1-12 5 16,2 3-1-16,-3-1-3 0,0-10 6 0,3 18-2 16,-3-9-2-16,3 1 2 0,-3-10-3 0,0 19 1 15,6-8 1-15,-6-11 5 0,-3 19-5 0,3-11 0 16,3 3-1-16,-3-11-2 0,2 21 5 0,-2-12-1 15,0 2 0-15,0 0 1 0,0-11 0 0,0 20-1 0,0-9 0 16,0-1 1-16,1 1 1 0,1 1 0 0,1 2-1 16,0-2 2-16,0 2-3 0,3-3-4 15,-5 4 5-15,-1-5-1 0,2 0 1 0,-1 7-2 0,-1-3 3 16,3-1-4-16,0 0 1 0,0 3 1 0,0 1 2 16,2-5-2-16,-5 5-7 0,0-4 7 0,6 5-1 15,-6-5 5-15,0 3-4 0,7 0 0 0,-7-2-1 16,0 0 5-16,0 0-1 0,-1 3-3 0,-2-4 0 15,6 5-3-15,-6-3 4 0,6 1-3 0,-2 1 1 16,0-2 4-16,1 1-2 0,1 0-1 0,-3 1-2 16,0 1 0-16,0-1 3 0,3 1-2 0,-3-1 0 15,-3 4 0-15,6-3 2 0,-6 0-2 0,9-2 0 16,-3 7 2-16,-3-5-1 0,7 4 2 0,-8-5 0 16,2-1 2-16,-2-1 0 0,2 3-4 0,2-2-1 15,-7-3 3-15,4 5 0 0,1-3-2 0,-1 1 3 0,3 0-4 16,-3-1-1-16,0 0 2 0,0 2 3 0,3-4-2 15,-3 0 1-15,3 3-3 0,-3-3 0 16,3-1 0-16,-6 1 2 0,3 4 1 0,0-5-2 0,-3 1 1 16,3-3-6-16,0 4-2 0,0 0 7 0,0-3 1 15,0-11 1-15,0 21 0 0,-3-7-4 0,3-3 2 16,0 6 0-16,0-4 2 0,0-1 1 0,0 1-6 16,0 1 3-16,0 0 3 0,-3 2-5 0,6-7 4 15,-3 8 0-15,0-1-1 0,0-1-1 0,3-1 3 16,-3 1-12-16,0 1 12 0,0-1-3 0,0 2-3 0,0-3 5 15,3 3-1-15,-3-4 2 0,0 2-6 16,3 1 1-16,-3-2 5 0,0-2-3 0,0 2-1 16,-6 0 6-16,9-3-6 0,-3 4 1 0,3-2-2 0,-6 1 3 15,3-2-1-15,0 3 2 0,0-15-2 16,0 25 1-16,-3-12-4 0,3 1 5 0,0 1-1 0,-3 1 2 16,0-3-5-16,3 2 4 0,0-1-3 0,-3 1 0 15,-1-2-2-15,1 1-3 0,3 1 8 0,0-2-4 16,0 3 1-16,0-3 2 0,-3 4 3 0,0-3-5 15,3 3 5-15,0-3-4 0,-3 0 3 0,3 1 0 16,-2 0 0-16,1 1-2 0,0-1-1 0,-5 0 1 16,6 0 1-16,0-3 0 0,-3 1-5 0,3-13 5 15,-3 25-1-15,0-12 0 0,3 1 0 0,-2 2-3 16,4-2 2-16,-2 1 3 0,0-6-2 0,-2 7 0 16,-1-1-2-16,3 1-2 0,-3-2 8 0,3 1-5 15,-3-2 2-15,0 4 1 0,3-4 0 0,-1-1 3 16,1 1-4-16,-2 2-2 0,2 3-3 0,-1-5 1 15,1 5 1-15,0-3-1 0,0 0 2 0,0 4 1 16,-3-3 1-16,3-1 3 0,0 0-5 0,4 2 2 0,-2 1-1 16,-1-5 0-16,-1 4 1 0,0-1 0 0,0-1-1 15,-1-1-1-15,2 3 0 0,-1-3 0 0,-1 2-1 16,1 0 3-16,0-1-1 0,1 0-2 0,2 0 0 16,0 1 1-16,-6-1-1 0,3-3 2 0,0 4-5 15,0 2 3-15,0-5 0 0,3 2 2 0,-3 1-2 16,3-1-2-16,-6 1 5 0,3 0-4 0,0-2 2 15,0 1 0-15,3 2-1 0,-6-3 0 0,3-1 3 16,3 4-1-16,-3 1-1 0,-3-4 1 0,0 3-2 16,3 1-2-16,-3 0 5 0,3-1-2 0,-3-2 1 15,2 3 1-15,2-5 4 0,-1 4-5 0,2-3 2 16,-4 0 0-16,2 3 2 0,0-3 0 0,-1 1-1 16,1 0-2-16,1 1 2 0,-2-3-1 0,1 4-3 15,1 1 6-15,-2-6 1 0,-2 5-2 0,3 0 0 16,3-3-4-16,-3 4 2 0,1-5-2 0,-2 5 0 0,1-1 4 15,0 0-7-15,0 1 5 0,0-4-1 0,1 3-3 16,1-3 2-16,-2 3 0 0,1-2 2 0,-1-1-1 16,3 3 0-16,-3 1-1 0,0-1 2 15,6-3-2-15,-3 3-1 0,-3 1 2 0,0-2-4 0,0 1 2 16,5-1 0-16,-2-2 1 0,0 2-3 0,0-1 5 16,1 0-3-16,-5 2 0 0,1-3-3 0,2-1 0 15,3 4 3-15,-5-1-1 0,0-1 2 0,0 0-1 16,0-1 0-16,0 0 0 0,3 3-1 0,0-2 1 15,0-1-3-15,-3 1 5 0,0 0 3 0,0 0-6 0,6-1 2 16,-6-1 2-16,1 3 0 0,2-1-1 16,0 3-2-16,-3-5 0 0,6 3 1 0,-6-3 2 15,0 2-1-15,0 2-3 0,0-2 2 0,6 1 2 0,-4-2-1 16,-1 2 2-16,-1-1 0 0,2 1-4 0,1 0 7 16,0-2-6-16,0 0-3 0,1 3 3 0,-4-3 5 15,0 0-4-15,3 2 3 0,-3 0-3 0,3-2-5 16,-3 2-1-16,0-4 7 0,3 3 0 0,0-1 0 15,-3 2-1-15,5-2 1 0,-4-1 0 0,-1 2-2 16,0 0 2-16,0 2 0 0,3-4-2 0,-1 1 3 16,-2-1-4-16,0 0 6 0,3 3-1 0,0-2-3 15,-3 1 2-15,2 1 3 0,-2-1-4 0,0 0 2 16,3 1 1-16,-3 1 0 0,3 0-5 0,0-4 4 16,-6 2-2-16,6 0 0 0,-1 1 1 0,-2-4-2 15,0 8 1-15,3-3-1 0,0-1 3 0,-3 0 1 16,3-1-2-16,0-2 2 0,-2 1-5 0,4 3 2 0,-4-1-3 15,-1-1 3-15,0 1-3 0,0-1 3 16,6 2-6-16,-6-1 8 0,0-1-3 0,0 0-1 16,3 1 2-16,-3 0 5 0,5 2-4 0,-5-4 2 0,1 4 2 15,-2-2 2-15,2 0-1 0,-1 7-1 0,0-7-2 16,0 2 1-16,0 1-3 0,-1 1 2 0,1-2 1 16,0-2 0-16,1 0-4 0,-1 0 1 0,2 2-2 15,-2 0 2-15,0-4 0 0,3 3-3 0,-3 0 4 16,0-3-1-16,3 4 0 0,0-1-4 0,-6-5 6 15,6 5-1-15,-3 0-3 0,3-3 3 0,-2 1 1 16,2-1 1-16,-1 2-1 0,-2-1 2 0,1-2 0 16,2 1 4-16,-3 1-1 0,0-2-2 0,0 0 2 15,0 0 2-15,3 2-1 0,-3-3 4 0,6 3-2 0,-6-2-2 16,0 1-2-16,2-1 6 0,1 1-5 16,-1 0 3-16,-2 0 1 0,3 0-4 0,-3 3 0 15,3-2 3-15,-3 0 0 0,3 0 2 0,2 0-7 0,-5-1 3 16,3-1-1-16,-3 2 1 0,1-4-4 0,1 4 3 15,1-2-3-15,0 0-1 0,-3 1 0 0,3 3-1 16,-3-6-2-16,3 3 4 0,0 3 0 0,-3-4 0 16,3 0 1-16,-2 3-1 0,-1-1-2 0,0-1 3 15,0 3-3-15,0-3-4 0,0 3 3 0,0-4 1 16,3 3-6-16,0-3 0 0,-6 4 4 0,6-3 1 16,-3 3 0-16,3 1-2 0,-3-2 0 0,3 3-1 15,-3-5 1-15,-3 4 0 0,6-3-1 0,-3 3 3 16,6-3-6-16,-6 6 4 0,2-6-2 0,-2 2 1 0,0 0 0 15,0-3 1-15,3 3-3 0,-6-5 0 16,3 5 0-16,0-4 3 0,3 1-4 0,-3 1 2 16,0-2 0-16,0-1 3 0,0-1-6 0,0 2 2 0,0-13 2 15,-3 19-2-15,3-7 3 0,-2-1-2 0,2-11 0 16,-4 23 3-16,2-12 1 0,-4 3 0 0,3-5 2 16,0 3 1-16,3-2-3 0,-4-3 7 0,1 4-5 15,-3 0 5-15,3-1-4 0,3-10 1 0,-6 23 1 16,-5-12-1-16,8 0 0 0,0-2 0 0,1-1 2 15,-3 6 1-15,-1-5-4 0,3 2 0 0,3-11-1 16,-4 19 5-16,2-11-3 0,-2 2 2 0,4-10-5 16,-3 16 1-16,-3-7 0 0,6-9 0 0,0 17-4 15,0-7 2-15,0-10 0 0,0 17-2 0,0-17 3 16,-3 14-5-16,3-14 1 0,-2 16 2 0,2-16 0 16,0 12-1-16,0-12 5 0,-1 14-6 0,1-14 2 15,0 10 4-15,0-10 0 0,0 0-4 0,0 17 4 0,0-17 0 16,-2 12 3-16,2-12-2 0,-3 13 0 15,3-13-1-15,0 15 1 0,-3-5-8 0,3-10 6 16,-6 19-2-16,6-10 0 0,-1 1-2 0,1-10 1 0,-3 18-2 16,1-9 2-16,-2-1 2 0,4-8-2 0,-3 21 1 15,3-14 4-15,0 7 0 0,0-14-3 0,0 21 8 16,0-14 4-16,0 4-11 0,0-11 3 0,0 23-1 16,0-12 1-16,0 3 1 0,0-3-3 0,3 3-1 15,-3-1 0-15,3-3-5 0,-2 0 4 0,1 3-2 16,2 0 0-16,-4-2 0 0,0-1 4 0,3 4-5 15,0-1-1-15,3 1 0 0,-4-3 0 0,-1 0 0 16,1 2 2-16,1-2 4 0,-3 2-6 0,3-1-1 16,0 1 1-16,-3-2-6 0,3 6 15 0,-3-5 2 15,1-3 1-15,-1 4 2 0,3-3 2 0,-1 1 1 16,-1-1 1-16,2 2 3 0,-3-12-10 0,0 25 2 0,0-15-2 16,0 0 0-16,3 5-1 0,-3-2 2 0,0-13-6 15,0 19 6-15,0-9 0 0,3 4-2 16,-3-1-6-16,0-2 7 0,0 3-2 0,0-14-7 0,-3 19-1 15,3-4 1-15,0-3 3 0,0 0 0 0,0-12-1 16,-6 22-1-16,5-8-2 0,-4-1 0 0,4-1 0 16,-2-2 2-16,3 1-2 0,0-11-2 0,-6 16-3 15,6-6 0-15,0-10 3 0,-3 21 0 0,3-12 0 16,0-9-1-16,-3 17 7 0,1-6-10 0,2-11 6 16,-3 20 4-16,0-13-2 0,3-7-5 0,-6 18 6 15,6-11-10-15,0-7 1 0,-1 20 8 0,-2-13-4 16,3-7-8-16,-2 14 8 0,1-7-2 0,1-7 1 15,-6 19 4-15,3-9-1 0,0-4-3 0,3-6 13 16,-5 17-15-16,2-9 4 0,3-8 5 0,-5 16-5 0,2-5-4 16,0-3 9-16,-2 2-2 0,-1-1-1 15,3 0-4-15,-1 2 5 0,1-1-1 0,-3 0 2 0,6-10-7 16,-9 22 6-16,4-13-7 0,-4 2 7 0,3 0 7 16,2-2-3-16,-2 2-9 0,0 0-1 15,0 2 1-15,3-4 0 0,-1-1 3 0,1 3-3 0,-3 3-6 16,3-7 16-16,1 4-6 0,-1 0-8 0,-3 0 2 15,6-11 3-15,-4 22-4 0,2-13 5 0,1 1-6 16,1-10 7-16,-6 20 3 0,3-11 0 0,0 1-6 16,3-10-2-16,0 16 2 0,-3-6 0 0,3-10-3 15,3 16 3-15,-3-16-3 0,0 21 4 0,0-21-5 0,-3 15 7 16,3-15-3-16,0 18 3 0,0-18-4 16,3 15 1-16,-3-7-1 0,0-8 5 0,3 11-5 15,-3-11 3-15,3 11-11 0,-3-11 23 0,0 11-22 0,0-11 11 16,3 15 0-16,-3-15 5 0,0 0-9 15,0 10 0-15,0-10 3 0,4 12 0 0,-4-12-5 16,3 13 1-16,-3-13 2 0,0 10 0 0,0-10-1 16,0 12 2-16,0-12 0 0,0 0 1 0,3 16 4 0,-3-16-6 15,0 14-11-15,0-14 16 0,-4 11-5 0,4-11 0 16,0 0 1-16,-2 17-1 0,2-17-1 16,0 11 4-16,0-11 1 0,-4 14 3 0,4-14-2 0,0 0-7 15,3 17-4-15,-3-17 3 0,0 0 0 0,0 14 2 16,0-14-2-16,0 0 8 0,-3 12-7 0,3-12 15 15,0 0-19-15,3 16 12 0,-3-16-5 0,1 7 3 16,-1-7-2-16,0 0 2 0,0 0 7 0,0 17 0 16,0-17-8-16,0 0 6 0,0 0-6 0,2 11 5 15,-2-11 0-15,0 0 4 0,0 0 0 0,-2 17-7 0,2-17 3 16,0 0-4-16,0 10 4 0,0-10 3 0,0 0-7 16,-1 13-4-16,1-13 4 0,0 0 5 15,0 0-8-15,0 11 4 0,0-11 1 0,0 0 0 0,0 0-8 16,0 0 20-16,0 0-30 0,0 0-10 0,0 0-9 15,0 0-20-15,0 0-16 0,0 0-21 16,0 0-14-16,0 0-18 0,0 0-17 0,0 0-3 0,0 0-9 16,0 0-4-16,0 0-7 0,0 0-5 0,0 0-5 15,0 0-4-15,-32-13-11 0,32 13-3 0,-9-3-16 16,9 3-27-16,0 0-118 0,-20 0-379 0,20 0 168 16</inkml:trace>
  <inkml:trace contextRef="#ctx0" brushRef="#br0" timeOffset="-77046.64">-1569 2846 39 0,'0'0'109'0,"0"0"-13"16,0 0-10-16,0 0 5 0,-2 10-10 0,2-10-1 16,0 0-6-16,0 0-8 0,0 0 1 0,0 0-2 15,0 0 1-15,0 0-4 0,0 0 7 0,0 0 2 0,0 0 0 16,0 0 0-16,0 0 0 0,0 0 2 15,0 0-3-15,0 0-3 0,0 0 4 0,0 0-8 16,0 0-3-16,0 0 2 0,0 0-3 0,0 0-2 16,0 0-6-16,0 0-4 0,0 0 0 0,0 0 0 0,0 0-5 15,0 0 3-15,0 0-4 0,0 0 0 16,0 0-8-16,0 0-2 0,0 0-5 0,0 0 2 0,0 0-6 16,0 0-1-16,0 0-4 0,0 0-1 0,0 0-2 15,0 0-2-15,0 0-2 0,0 0 0 0,0 0-3 16,0 0 0-16,0 0 1 0,0 0-3 15,0 0 1-15,0 0 2 0,0 0-1 0,0 0 4 0,24-5-1 16,-24 5 1-16,0 0-2 0,0 0 2 0,20-1-5 16,-20 1 1-16,0 0 3 0,16-2-1 0,-16 2-1 15,12-4-1-15,-12 4 1 0,13-4 1 0,-13 4-2 16,14-3 2-16,-14 3-4 0,12-5 1 0,-12 5-1 16,13-6 0-16,-13 6-5 0,14 0 3 0,-14 0 1 15,16-2 0-15,-16 2-1 0,0 0-1 0,15 0-1 0,-15 0 2 16,10-5-2-16,-10 5 1 0,11-4-2 15,-11 4 1-15,0 0 1 0,19-1 1 0,-19 1-2 16,12-2 0-16,-12 2-1 0,14-3 3 0,-14 3 1 0,19-3 4 16,-13-1-4-16,-6 4 7 0,16-4-4 0,-5 4-2 15,-2-4-1-15,-9 4 7 0,16-3-6 16,-5 0 3-16,-11 3-2 0,15-4-1 0,-15 4-4 0,16-2-1 16,-16 2 3-16,13-2 5 0,-13 2-3 15,14-3 0-15,-14 3-2 0,12 0-2 0,-12 0 1 0,16-2 0 16,-16 2-2-16,0 0 3 0,14-2-3 0,-8-3 3 15,-6 5 0-15,0 0 0 0,19 0-4 0,-19 0 0 16,13 2 1-16,-13-2-4 0,14-2 2 0,-14 2 0 16,13 0 3-16,-13 0 1 0,20-1-2 0,-11 0 0 15,-9 1 2-15,16-3 1 0,-16 3-4 0,22 3 0 16,-8-3 3-16,-2 0-2 0,-12 0-2 0,21 0 3 16,-10 0 1-16,0 0 0 0,-11 0-1 0,19 0 0 0,-7-3-2 15,-1 6 0-15,-11-3 0 0,22 0 2 0,-9 0-3 16,1-3 1-16,-14 3 2 0,25 3-1 15,-11-3 1-15,1 0 0 0,-2-3-3 0,-3 6 2 0,-10-3 0 16,26-6-1-16,-13 6 3 0,1 0-1 0,1-1-3 16,1 1 1-16,-3 1 2 0,4-2-2 0,-4-1-1 15,5 2 4-15,-5 0-4 0,1-1 3 0,2-2-1 16,1 2-1-16,-17 1 0 0,22-1-1 0,-8-1 2 16,-3 2 1-16,-11 0-2 0,20 0 1 0,-7-1-3 15,-13 1 4-15,23-2-3 0,-13 2 3 0,-10 0-4 16,25-2 1-16,-14 2 3 0,-11 0-2 0,19 0 0 15,-7-2 2-15,-12 2-5 0,23 0 4 0,-13 0-1 16,-10 0 3-16,22 0-3 0,-11 2 0 0,5-4-2 16,-4 2 8-16,-12 0-5 0,24 0 0 0,-12 0-3 15,4 0 6-15,-16 0-6 0,27 0 7 0,-15-4-4 16,2 3 0-16,-1 1 1 0,6-2 2 0,-4 2-5 0,-1-2 4 16,2 0-3-16,0 0 2 0,-2 1-2 0,5-2 1 15,-4 3 0-15,3-1-2 0,-3-2 0 0,-2 2 1 16,4-1 2-16,-2 1 4 0,0-3-7 0,0 1 4 15,-2 0-5-15,3 2 4 0,4 1-2 0,-10-2 3 16,-10 2-2-16,26-4-3 0,-14 4 4 0,1 0-1 16,0-3 0-16,-1 0-2 0,-12 3 3 0,21-1-3 15,-9-3 1-15,-1 4 1 0,-11 0-1 0,22-3 4 16,-12 0-4-16,2 2 1 0,-3-3 1 0,-9 4 1 16,18-3 0-16,-18 3-4 0,18-4 2 0,-10 2 4 15,-8 2-4-15,19-5 0 0,-7 4-1 0,-5-4 2 16,-7 5-1-16,20-6 2 0,-11 5-3 0,1-3 2 15,-10 4-2-15,22-3-1 0,-14 0-6 0,5 2 8 16,-4-1-3-16,3-3 3 0,-12 5 2 0,24-1-1 16,-11 1-1-16,-1-2-3 0,2-1 2 0,1 3 2 0,-15 0-2 15,21-4-1-15,-6 2-1 0,-5 1 2 0,-10 1 0 16,19 0-1-16,-19 0 1 0,21-4 2 0,-12 2 1 16,-9 2-3-16,18 0-2 0,-10-1 1 15,-8 1 0-15,16-3 4 0,-16 3-2 0,16-1 0 0,-16 1-3 16,20-2-1-16,-20 2 5 0,16-4-1 0,-5 3 2 15,1-2-1-15,-12 3-4 0,19 0 5 0,-6-1-2 16,1-1 1-16,-2-2-2 0,1 3 3 0,2 0-3 16,-2-3 5-16,-2 1-5 0,-11 3 1 0,25-4-1 15,-11 1 0-15,-2 2 4 0,0-3-4 0,2-3 2 16,3 7-1-16,-7-4 1 0,2 3-3 0,2-1 3 16,4-5-2-16,-4 6 3 0,0-1-4 0,1-2 2 15,-2 2 3-15,4 0-3 0,-2 2 3 0,-15 0-6 16,26-2 3-16,-11-2 1 0,2 3-2 0,-2-2 1 0,0 2 0 15,4-2-1-15,-3 0 2 0,1-1-1 0,-1 3 2 16,3-1-2-16,-2 2 0 0,-2-5 0 0,3 3-2 16,-3 2 0-16,-2 0 3 0,-13 0 0 0,27-5-4 15,-18 5 3-15,4 2 2 0,1-2-2 0,-14 0 1 16,22-3-1-16,-7 3-2 0,-5-4 1 0,-10 4 3 16,26 3-1-16,-17-3-1 0,4-3-1 0,-13 3 0 15,27 0 1-15,-17 0 1 0,-10 0 0 0,23 0 2 16,-13 0-6-16,1-1 3 0,-11 1 3 0,27 1-2 15,-16-1-3-15,1 0 3 0,0 0 1 0,2 3-1 16,-1-3-4-16,-13 0 3 0,23 0-1 0,-9-3 1 16,-14 3 1-16,24 0-2 0,-6 3 0 0,-7-3-1 15,-1 1 0-15,6 0 3 0,1-1-5 0,-7 0 4 0,-10 0-1 16,27-2 2-16,-10 2 0 0,-3 1 0 0,1-1-1 16,-1 0 1-16,2-1-1 0,-1 1 2 15,3 0-1-15,-2 0-1 0,1 0-2 0,-1 1 2 0,2-1 1 16,2 0-1-16,-4 0-3 0,2 0 4 0,0 0-3 15,0-1-1-15,1-3 3 0,0 5-1 16,-1-1-1-16,2 0 4 0,-1-1-3 0,-3 5-3 0,2-4-1 16,0 1 4-16,0 2 1 0,0 0 0 0,-3-3-3 15,7 0-1-15,-5 0 2 0,1 0 0 0,-3 0-2 16,2 0 0-16,0 0-1 0,10 0 5 0,-9 0-2 16,0 0 3-16,-1 0-1 0,3 0-3 0,-4-5 0 15,4 7 0-15,-1-4 0 0,-1 2 3 0,9-1 1 16,-9 1 0-16,1 0-2 0,2 1 0 0,-6-2-1 0,4 1 3 15,-1 0-2-15,-3-4 2 0,3 4 0 16,0 0-1-16,-3-1-2 0,1 2-2 0,1-2 4 16,-1 1 0-16,0 0 0 0,-1 0-2 0,3 0 1 15,-1 0 0-15,0 0-2 0,-2 1 4 0,3-1-3 16,-3 0 0-16,0-1 0 0,3-1-2 0,-3 4 5 16,3-2 1-16,-6 0 0 0,3 1-1 0,0-1-3 0,2 0 4 15,-2-1-4-15,2 1 2 0,-4-2-1 0,2 2-1 16,3 0 1-16,-3-3 1 0,0 3-3 0,1 3 3 15,-2-3-3-15,1-3 0 0,1 3 0 0,0 0 1 16,-2-1 2-16,2 0-5 0,-4 1 1 0,6 0 2 16,-5 0-1-16,4 0 4 0,-5-3-2 0,4 6-2 15,-2-6 1-15,1 6-2 0,-2-2 0 0,-13-1 2 16,22-4-3-16,-10 3 2 0,2 1-5 0,-14 0 4 16,27 1-4-16,-14-1-3 0,3 0 8 0,-7 0-3 15,-9 0-4-15,26 0 6 0,-17 0-1 0,7 3 2 0,-6-3 0 16,4 0 2-16,-14 0-4 0,25 0 3 15,-13-3-5-15,3 3 5 0,0 0-1 0,-2-1-2 16,-13 1 3-16,30 0-2 0,-18 1-2 0,5-1-4 0,-1 4-3 16,0-4 6-16,4 0-4 0,-2-1 5 15,-2 1-3-15,3 1 1 0,1-2 2 0,-2 2-1 16,1-1 4-16,-1-1-3 0,0 1 1 0,1-3-1 0,1 3 0 16,-4 0 3-16,2-1 0 0,0 1-2 0,-3 1 0 15,4-1 2-15,-4-1 4 0,3 1-5 0,-3-2 0 16,-2 1 6-16,5 1-3 0,-1-3 1 0,1 3-2 15,-4 0 1-15,6-3 0 0,-2 3-1 0,-2 2-1 16,2-2-2-16,1-2 7 0,-1 2-3 0,-3 0-5 16,5 0 9-16,-1-4-4 0,0 4 2 0,-2 0 0 15,2 0 0-15,1-1-1 0,-1 1 1 0,6 1-1 16,-5-2 2-16,1-1-1 0,-5-2-3 0,3 4-1 16,-1 0 5-16,2 0-3 0,-4 0 1 0,2 0 2 15,1 0 1-15,-1 0-3 0,-1 0-1 0,2 0 2 0,0-3 1 16,-1 1-1-16,-1 2 4 0,-2 0-3 15,3-1-4-15,-1 1 2 0,-2-1 2 0,3 1-2 0,-3 0-3 16,0-3 3-16,3 3 4 0,-5 0-4 0,7-1 0 16,-4 1 3-16,1 0-4 0,-2-2 2 0,-1 2 2 15,4-1-3-15,-3-2-3 0,3 2 7 0,2 1-5 16,-6 0 3-16,4-2 0 0,3-2-4 0,-3 4 5 16,0 0 0-16,0 0-3 0,0-1 3 0,1 1-3 15,-2-1-1-15,2 1 0 0,-1-5 2 0,-2 5 1 16,4 0 1-16,-2 0-3 0,-2 0 2 0,9-5-6 15,-7 5 3-15,-1-1 0 0,2 2 2 0,0-1-2 0,1-1 5 16,-2 0-3-16,-2 1-1 0,2 1 3 0,1-2-3 16,1 1 2-16,-1 0-6 0,1 0 8 15,-3 0-5-15,3-3 3 0,-1 2-4 0,2 1 2 0,-2 0 0 16,1 0 2-16,-1-2-3 0,1 1 5 0,-2 1-5 16,2-3 1-16,-3 6 0 0,5-3 1 0,-5 1-1 15,2-1-2-15,-1 0 2 0,-2 0-1 0,4 0 1 16,-2-1 0-16,-1-2-2 0,0 2 2 0,1-1 0 15,-2 2 0-15,4-1-1 0,-3 2-5 0,0-2 6 16,2 1 1-16,-2-3 2 0,-2 2-5 0,2-2 4 16,0 2-4-16,-1-1 3 0,2 2 1 0,-1 0-1 15,-2-4 3-15,2 2-6 0,0 2 3 0,-1-1 0 16,-1 1-4-16,-6-3 1 0,10 3 1 0,1 3 1 16,-4-3-1-16,1-3 3 0,1 2-1 0,-4-1-2 15,6 2 0-15,-5-2 1 0,1 0 1 0,-1 2 0 16,3 2-1-16,-3-4-3 0,1 2 2 0,-1 0 2 0,2-1 1 15,1 1-2-15,-2 0 2 0,0 0-2 16,1-3 5-16,-1 3-5 0,1-1 1 0,0-1-3 16,-2 2 4-16,0-1-4 0,5 1 0 0,-4 1 0 0,0-1 2 15,2-1-3-15,-3 1 3 0,3-3-1 0,-3 3 1 16,4 0 0-16,-1 0 1 0,-1 0-1 0,1-1 1 16,-2-2 3-16,6 3-4 0,-7 0 1 0,5 0 1 15,-5-3 0-15,4 1-1 0,-4 0-2 0,4 0 2 16,-1 1 0-16,-3-1 1 0,3-1-5 0,-2 3 3 15,1 0 3-15,-1-1-4 0,2 0 0 0,0-2-3 16,-2 2 4-16,2-1 3 0,-1 2-1 0,-1 0-3 16,-1-2 1-16,0 0 2 0,3 1-5 0,0 1 3 15,-3-2 3-15,0 2 0 0,3 0-2 0,-5 0 1 16,5-1 0-16,-3 0-5 0,0 1 5 0,0-3-1 16,1 2-1-16,0-1 1 0,1 1 2 0,-1 1-1 15,1-2-2-15,-1 2 3 0,3-4-2 0,-2 3 1 0,-1 1-1 16,-2 0 0-16,4 0 1 0,-2 0 0 0,0 0-3 15,-1 0 4-15,0 0-1 0,2 0-1 0,-1-1 1 16,0 1-4-16,1-2 7 0,1 2-2 0,-2-2-5 16,2 2 7-16,-3-1-5 0,3-1-3 0,0 2 5 15,0-2-2-15,-2 2-2 0,-1 0 5 0,0 0-6 16,3 0 6-16,-3 0-7 0,3 0 7 0,-1 0 0 16,-2 0-2-16,0-3-1 0,2 1 0 0,-2 2-2 15,-1-1 6-15,3 1-2 0,-2 0-6 0,0 0 7 16,-3-1-1-16,1 1-3 0,5 0 2 0,-5-4 0 15,2 4 2-15,-1 0-3 0,1-3 1 0,-2 3 0 16,3 0-4-16,-1 0 3 0,0 0 1 0,-15 0 0 16,26-2 0-16,-13 4 0 0,2-4 1 0,-3 2-1 0,3 0 1 15,-15 0-3-15,27 0 0 0,-11-1 2 0,-4 1 0 16,1-1-1-16,-13 1 0 0,27-3 0 16,-12 3 2-16,-6 0-4 0,8 0 4 0,-4 3-1 0,2-3-1 15,-3 0-6-15,1 0 9 0,4 1-5 0,-4-2 1 16,-13 1 2-16,28 0 1 0,-13 0-1 15,0 1-2-15,0-2-3 0,2 1 5 0,-4-3-3 0,3 2 4 16,-4 1-3-16,5 0-1 0,-2 0 3 0,0 0 1 16,-1 0-2-16,4-2-2 0,-4 2 2 0,1 2 2 15,1-5-4-15,1 3 2 0,0 0 2 0,1 0-2 16,-3 0-3-16,0-2 1 0,-1 2-1 0,5 0 3 16,-6 0 2-16,4-2-3 0,-2 2-4 0,0-2 6 0,0 2 3 15,2 0-3-15,1 0 0 0,-1 0 1 0,-1 0-2 16,1 0 0-16,0 0 0 0,-2-4 2 15,5 4 2-15,-2-1-1 0,-2 0-3 0,2 2 1 0,-2-2-4 16,4 2 3-16,-1-1 1 0,-1 0-3 0,0-1 2 16,-2-2 0-16,4 3-3 0,-2-2 3 0,1 2-3 15,-3 0 4-15,4 0-2 0,-5 0 0 0,3 0-1 16,-1 0 0-16,0 0 4 0,2 0-4 0,-1 0 2 16,-3 0 2-16,3-3-5 0,-3 3 3 0,3-2 1 15,-2 2 1-15,1 0-3 0,-2-1 0 0,1 0-4 16,-3-2 4-16,4 3 0 0,-2-1 2 0,0 1-2 15,1-2 2-15,-16 2-3 0,22-1 2 0,-5-2-3 16,-2 2 2-16,0-1 1 0,1 2-1 0,-3 0 1 0,4-4 1 16,-2 3-4-16,1 1 4 0,-1 0-2 15,0 0 1-15,3 0-3 0,-3-4 1 0,3 4-1 16,0 0 6-16,-1 0-3 0,0-2-4 0,2 2 1 0,-4 0 4 16,5-4 2-16,-3 3-3 0,0 0-2 0,2 0 2 15,1 1-1-15,-1-3 1 0,6 3 3 0,-4-1-6 16,-4 1 3-16,8 0 0 0,-6 1 0 0,7-4 1 15,-10 3 0-15,4-1-7 0,-1 1 7 0,2-3-1 16,3 3 0-16,1-4 3 0,-1 4-5 0,-5-1 4 16,4 1-2-16,1-2 0 0,-5 2 0 0,6 0 1 15,-4-4 0-15,4 3-6 0,1-1 6 0,-5 2-2 16,4 0 0-16,-4 0 2 0,1-5 1 0,5 4-1 16,-7 0-5-16,6-2 5 0,-6 0-1 0,5 3-6 15,-5 0 8-15,5-4-5 0,-6 3 5 0,2-2 0 16,4 2-2-16,-1-1 0 0,-4 1-1 0,-1 1 4 15,1-3-5-15,-1 3 1 0,2 0 0 0,4-3 0 0,-4 3 2 16,-2 0 1-16,-1-4-2 0,2 3-2 16,1 1 4-16,-2-1-2 0,9 1 4 0,-8-2-4 15,-4-1 0-15,6 3 0 0,-2-4 1 0,-4 4 0 0,4-1 4 16,-2 1-7-16,1-1 2 0,-1 0 0 0,1-2 2 16,1 2-1-16,-1 1 1 0,-1-2 1 15,1 0-2-15,1 0-2 0,1 2 3 0,-5-3-1 0,3 3 0 16,-1-1 1-16,2-2 0 0,1 2-4 0,-4 0-2 15,4 1 2-15,5-5 3 0,-10 5-3 0,3 0 3 16,1 0 0-16,-1 0-4 0,7 0 5 0,-7-4-1 16,-1 3-2-16,1 1 2 0,1-1 1 0,0-1 0 15,0 0 3-15,2 2-1 0,-4-1-2 0,8-1-1 16,-7 2 0-16,0-2 1 0,1 2-3 0,1 0 1 16,-4-5-2-16,3 5-6 0,-1-1 10 0,-1 0-2 15,2-3 3-15,2 1-3 0,-6 1 1 0,4 1-2 0,-2-2 2 16,-2 2-1-16,3 0 0 0,1-2 2 15,-1-1-3-15,-1 2-5 0,-2 2 6 0,2-4 2 16,-3 1-1-16,5-1-4 0,-5 1 5 0,4 1-2 0,-1 0-1 16,-2-2 4-16,2 2-1 0,2-2 0 0,-6 1 1 15,3 3-1-15,-2-2 2 0,0 0 4 0,-2 1 0 16,1-1 0-16,3 0 0 0,-2 0-3 0,-3 2 0 16,3-4-1-16,-15 4 1 0,20-2 1 0,-10 1 1 15,-10 1-3-15,19-4 3 0,-10 2 0 0,3 1 0 16,-12 1-3-16,17 0 1 0,-17 0 0 0,18-3-2 15,-18 3 0-15,14-1 2 0,-14 1-3 0,17-3-2 16,-17 3 2-16,15 0 0 0,-15 0 1 0,12-1 0 16,-12 1-1-16,0 0-1 0,15 0 2 0,-15 0-1 0,0 0-1 15,18-2 3-15,-18 2-4 0,10 0-2 16,-10 0 2-16,13-1-5 0,-13 1-4 0,0 0-7 16,0 0-11-16,17-3-7 0,-17 3-13 0,0 0-14 0,0 0-25 15,15-1-34-15,-15 1-29 0,0 0-212 0,6-7-391 16,-6 7 174-16</inkml:trace>
  <inkml:trace contextRef="#ctx0" brushRef="#br0" timeOffset="-16243.79">3958-117 111 0,'0'0'106'0,"0"0"-14"0,0 0-4 0,13-12-8 16,-13 12-6-16,0 0-7 0,0 0-5 0,0 0-11 16,0 0 2-16,0 0-8 0,0 0 0 0,0 0-5 15,0 0 3-15,0 0-9 0,0 0 9 0,0 0 2 16,0 0-1-16,0 0 2 0,0 0-1 16,0 0-1-16,0 0-3 0,0 0 1 0,0 0-4 0,0 0-11 15,0 0 3-15,0 0-4 0,0 0 7 16,12-1 0-16,-12 1-2 0,0 0-2 0,0 0 0 0,0 0 0 15,0 0 5-15,0 0-5 0,0 0-2 0,0 0-1 16,0 0-1-16,0 0-6 0,0 0-4 0,8 11 1 16,-8-11 1-16,0 0-5 0,0 0 8 0,0 0-7 15,0 10-3-15,0-10 10 0,3 10-2 0,-3-10-4 0,0 0 2 16,-3 16 3-16,3-16-1 0,-2 15-2 16,2-15 4-16,2 16-3 0,-4-5 2 0,2-11-5 15,0 20-2-15,-3-9 2 0,2-1 1 0,1-10 0 0,-2 22-1 16,-2-7-6-16,4-1 6 0,0-1-7 0,0-1 4 15,0 3-5-15,-2-2-1 0,-1-4 1 0,3 4-1 16,-3 0 3-16,3 1-2 0,0-1 2 0,-1 4-1 16,-2-2 0-16,3 0-3 0,0 1 1 0,-2-1 1 15,1 8-5-15,-2-4 4 0,3-2 1 0,3 1-2 16,-6 5 0-16,3-8 1 0,3 2-3 0,-3 1 3 16,-3-1-5-16,3 3 1 0,-1-2 3 0,-1-1 1 15,1 0-1-15,2 1 0 0,-2 0-3 0,1-1 0 16,-3 1 1-16,1-5 2 0,2 6-1 0,0 0-2 15,-1-3 1-15,-2 2-3 0,0 2 0 0,-2 1 3 16,2-3-3-16,-1 2-1 0,-2 4 5 0,4-6-3 0,-2 3 2 16,2 6 2-16,1-7-4 0,2 3 0 0,-1 1 2 15,2-2 1-15,-4 1 1 0,4 2-7 16,-2-4 3-16,3 0 5 0,-2 4-2 0,4-4-4 0,-2 2 1 16,-3-4 2-16,-2 4-4 0,-2-1 4 0,4-5-1 15,-2 1 2-15,1 1-1 0,-4 4-3 0,4-4 4 16,-4-1 0-16,4 0-1 0,1 4-1 0,-5 2 1 15,2 1-2-15,-1 1 2 0,2-4-1 0,1-2-9 16,-5 0 10-16,3 2 1 0,-2 3-1 0,2-8 0 0,1 8 0 16,-4-4 6-16,6 3-9 0,-5-3 3 15,4 2 1-15,-4 0 4 0,4 1-3 0,-1-4 7 16,1 5-6-16,1-8 4 0,0 8 1 0,0-1-3 0,-3 1 2 16,6 0-3-16,-6 1 2 0,3-1 0 0,3 3-3 15,-3-1 0-15,-3 2-1 0,6-3-3 16,-2 1 3-16,1 2 0 0,2-2 4 0,-7 1-7 0,6 2 3 15,-1-3 2-15,-4-1-2 0,4 3-4 0,-1-3 6 16,-1 3-5-16,-1-2 5 0,-1 8-6 0,-2 0 3 16,2-11 0-16,1 5 0 0,-4-4-9 0,-1 12 11 15,2-1-4-15,2-7 5 0,-4 7-2 0,0 0-2 16,2-1-1-16,5-8 3 0,-7 8 2 0,2 0-2 16,-1 1-1-16,-1 2-5 0,0-14 4 0,6 15 1 15,-4-6-3-15,4 3 2 0,-3 1 0 0,3-3-3 16,-4-4 1-16,2-1 3 0,2-4-2 0,-3 12-3 0,3-9 0 15,-1-4 2-15,2 2 4 0,-1 2-3 0,3-1 2 16,-1 1-1-16,-2-2-2 0,1 3 3 0,3-4-2 16,-4 3 0-16,2-3-2 0,1 3 1 0,-2-1 1 15,-2 1-3-15,2-1 5 0,-5-1-2 0,4 1 1 16,0-1-1-16,-3 1 0 0,0 8 0 0,6 2 5 16,-6-8-7-16,3-4 3 0,-1 1 0 0,1 3-2 15,1-4 0-15,-1-1 2 0,0 4-4 0,3-3 4 16,-2 3-1-16,-1-2-8 0,2 3 9 0,2-2-1 15,-2 0-2-15,-2-1 2 0,4 0-3 0,-2 0 3 16,2-1-2-16,-1 0 3 0,-1 2-2 0,1-1 1 16,-2-5 1-16,-1 4-2 0,2 1 3 0,-4-2-2 15,7-2 1-15,-8 2-2 0,7-3 3 0,-2-3-3 0,-2 5 3 16,-2-1-1-16,1 2-2 0,-2 1 0 16,1-1-3-16,2 1 4 0,-1-1 2 0,-4-3-3 15,5 6-1-15,-3-2 2 0,0-4-1 0,3 5 0 0,0 0 2 16,0 0-4-16,-1-11 2 0,-1 11 0 0,2-1 0 15,0 2 0-15,-3-2-2 0,2 1 5 0,-1 0-1 16,1-1 0-16,-2-2 1 0,1 3-3 0,2 1 3 16,0-6 2-16,0 7-3 0,-1-7 5 0,1 7 0 15,-4-4 4-15,-1 0-4 0,5 5 0 0,-1-4-2 16,-2 1 2-16,3 0 0 0,-3-2 1 0,3-1-1 16,0 1 0-16,0 0 4 0,0-1-5 0,3-1 4 15,-6 2-3-15,1 0 1 0,2 1-2 0,-1-1-4 16,1 2 9-16,1-2-6 0,-1 1 5 0,0-3-4 15,2 4 3-15,1-2-6 0,-3-3 5 0,1 3-4 16,1 2 2-16,2-3 1 0,-2 4-3 0,2-4-3 16,-4 1 3-16,3 0 0 0,-5-3 0 0,7 2-4 0,-5 2 2 15,3-7 1-15,-2 6-3 0,4 1 1 0,-5-2 2 16,1 0 1-16,-1-4-4 0,3 5 4 0,-1-6 1 16,-1 4-3-16,-1 0-2 0,5 1 1 0,-5-1 2 15,1 1 1-15,-1 0 0 0,-1 0-5 0,2 1 5 16,1-1-1-16,-2 2-1 0,0-3 1 0,4 2 0 15,-4-8 0-15,0 8 1 0,6-4 0 0,-3 0 0 16,2-2-1-16,1 4 3 0,-5-3-3 0,4 5 2 16,-2-1-2-16,1 3 2 0,-2-2 5 0,5-2-3 15,-2 3-2-15,1-1 0 0,-5-2-2 0,5-4 0 16,1 6 0-16,-5-2 5 0,4 1-7 0,1-2 4 0,4 3-5 16,-2-3 4-16,-3 1 1 0,1 1-1 15,1-3-1-15,-2 3 0 0,-2-5 1 0,2-2 2 16,-3 7-4-16,4 0 4 0,-2 0-3 15,-4-5 0-15,4-2-1 0,1 10 1 0,-3-9-1 0,3 8 5 0,-2-7-3 16,-2 5-2-16,-1 2 5 0,4-3-1 16,-4 0 0-16,2 1-3 0,0 1 1 0,-1 4-1 0,1-4 1 15,-2 1 0-15,-1 1-2 0,-1 8 4 0,-2-10-4 16,1 0 7-16,2 0-3 0,0 0 2 0,0-1-3 16,0-3 3-16,2 4-2 0,-4 0 2 0,2-6-2 15,-3 3 0-15,-1 2 2 0,2-4-2 0,2-5-1 16,-3 7 1-16,2 0-3 0,-2 3 6 0,3-6-4 15,-3 7 2-15,1-5-2 0,1-1-1 0,-2-1 1 16,3 4 3-16,0-5-2 0,-2 6 0 0,4 0-4 16,1 2 4-16,-3-5-2 0,1-2-3 0,-1 4 2 0,0-3 1 15,2-1 0-15,1 4 2 0,-6-5-6 0,6 2 5 16,-3-3-6-16,1 7 2 0,-1 0 0 0,2-7 1 16,-2-1-1-16,0 1 2 0,1-4 1 0,-2 5-3 15,2-3 3-15,2 1-1 0,-1 1-3 0,-2-1 1 16,1 1 2-16,2-1 0 0,0-2 0 0,-4-2-2 15,4 3 0-15,0-3 1 0,-3 0-1 0,0-11 1 16,0 20-1-16,0-7 4 0,0-2 1 0,1-2-2 16,-1 6 1-16,-1-4-3 0,2 0-1 0,-1-11 4 15,-4 21-3-15,4-11 3 0,-2 1-2 0,2-11 2 16,2 20-3-16,-4-9 3 0,1-1 0 0,1-10 2 16,-2 21-4-16,-1-11 5 0,3 1-2 0,-6 3 0 15,5-2 1-15,-1 0-1 0,1-3 0 0,1 6 5 0,-3-3 0 16,3 3-2-16,-2-4-5 0,2-11 4 15,0 23-1-15,0-12-1 0,-1 2-1 0,-2 2 2 16,1-4-2-16,4 0 1 0,-2-11-4 0,0 24 3 0,0-13 5 16,0 1-10-16,0-2 6 0,0-10 1 0,-2 24 0 15,4-10 1-15,-4-3 1 0,4 6-2 0,-2-5 1 16,0 1 2-16,0 4-2 0,0-3 1 0,3 3 0 16,-3-3 1-16,1 2 0 0,-1-3 4 0,0 0-4 15,2 2 1-15,1-2-2 0,-3 0 1 0,1 3 2 16,-1-5 3-16,2 3-4 0,-2-1 6 0,1 1-3 15,-1 1-7-15,5-3 9 0,-4 2-3 0,2 1-1 16,-3-1-3-16,2-1 1 0,-1 2-1 0,-1-1-2 16,0-2-1-16,0 2 1 0,2 1-3 0,1 1 1 0,-3 0-2 15,1-1 1-15,-1 1-3 0,0 1 1 0,0 0-1 16,0-1 1-16,-1 0 4 0,2-1-4 0,-1 7 1 16,0 4 0-16,-1-10-4 0,1 2 1 0,-3 6 5 15,6-7-5-15,-6-1 4 0,3 2-3 16,0-1 2-16,-2 0 2 0,2-2-3 0,0 2 3 0,0-2 2 15,0 1-1-15,-1 2 0 0,-1-1-1 0,2-3 4 16,0 3-1-16,-3-1-5 0,2 1 4 0,-1-3 3 16,-1 3-4-16,3-1-2 0,0-1 0 0,-3 2 10 15,3-1-9-15,-1 3-1 0,1-3 4 0,-5 2-5 16,1 0-1-16,4 6-3 0,-2-7 2 0,-1 6-1 16,-1-4 9-16,2-4-5 0,-2 4-1 0,-2 1 1 15,4 4 2-15,1 0-6 0,-5 0 2 0,0-6-2 0,-1 6 1 16,1-2 9-16,1 2-8 0,2-4 2 15,-1-2-3-15,1 0 1 0,-2-1-2 0,-5 7 2 16,5-8 0-16,-1 4-3 0,2 1 2 0,2 0 1 0,-2-1-5 16,1-3 2-16,0-1 5 0,-2 6 1 0,2-4 11 15,1-1 2-15,-1 2-6 0,0 2-6 0,3-3 7 16,-2 2-6-16,2-2-3 0,0-1 5 0,0 0-5 16,-3 1 0-16,-3-4 2 0,6 3 0 0,-1-3-3 15,-2 4 2-15,0-2-1 0,3-1 3 0,-3 1-8 16,-2-4 7-16,5 6-1 0,-4-6-1 0,1 3-1 15,3 1-2-15,0-1 7 0,0 0-3 0,1-3 3 16,-4 4-4-16,5-2 6 0,-4 2-6 0,-1-5 10 16,3-11-9-16,0 20 3 0,0-9-6 0,-1 0 7 15,1-11-2-15,0 18-4 0,-2-9 3 0,2-9-1 16,0 18-2-16,-3-11 2 0,3-7 4 0,-1 18-1 16,1-18-2-16,0 19 8 0,0-19-3 0,0 15 2 15,0-15-3-15,-2 11 15 0,2-11-12 0,0 16-3 0,0-16-1 16,2 13 4-16,-2-13-5 0,-2 13 3 0,2-13 4 15,-1 14-2-15,1-14 8 0,0 14-2 0,0-14 4 16,0 11-3-16,0-11 6 0,3 11 3 0,-3-11 0 16,0 12-2-16,0-12-1 0,1 12 5 0,-1-12-2 15,0 17-5-15,0-17-1 0,-1 13-4 0,1-13-4 16,-2 15 2-16,5-8-7 0,-3-7 4 0,0 13 2 16,0-13-3-16,0 0-1 0,3 12 1 0,-3-12 8 15,0 0-12-15,0 0 0 0,0 0 1 0,2 10 2 16,-2-10-4-16,0 0-15 0,0 0-15 0,0 0-20 15,0 0-25-15,0 0-28 0,12-34-38 0,-11 18-34 16,4 0-32-16,1-6-38 0,-3 4-30 0,4-9-50 16,1 0-267-16,0-8-633 0,1 9 279 0</inkml:trace>
  <inkml:trace contextRef="#ctx0" brushRef="#br0" timeOffset="-20188.8">2101-37 105 0,'0'0'123'0,"0"0"-8"16,0 0-5-16,0 0-12 0,0 0-8 0,0 0-2 15,0 0-11-15,0 0-5 0,0 0-2 0,0 0-4 0,0 0-5 16,0 0-8-16,0 0 4 0,0 0-7 0,0 0 4 15,0 0-10-15,0 0 7 0,0 0-12 0,0 0 7 16,0 0-1-16,0 0-6 0,0 0-2 16,0 0 3-16,0 0-4 0,0 0-2 0,0 0-3 15,23 8 1-15,-23-8-2 0,0 0-2 0,0 0-2 0,0 0 1 16,0 0-1-16,0 0-5 0,0 0 3 0,0 0-4 16,12 3-3-16,-12-3-1 0,0 0-11 0,0 0 11 15,0 0 2-15,7 5 0 0,-7-5-4 0,0 0 2 16,5 11-1-16,-5-11 0 0,0 0 4 0,5 10 0 15,-3-3-3-15,-2-7 1 0,1 13-3 0,-1-13-1 16,3 13 0-16,-3-13-4 0,0 16 0 0,2-8 2 0,-2-8 2 16,1 22-4-16,-1-11 6 0,0-2 0 15,0-9 1-15,-1 22-5 0,1-12 4 0,0 7-2 16,-2-4 0-16,-1 3 2 0,3-3-2 0,-1-2-1 0,-1 1 2 16,4 3-2-16,-4-2 1 0,4 5-5 15,-4-5 1-15,4 5 0 0,-1-5-3 0,-1 1 2 16,3 0 2-16,-6 0-2 0,3 4-6 0,0-3 6 0,-3 1-5 15,5-1 3-15,-4 1-1 0,1-1-1 0,-2-3 4 16,2 4-3-16,-2-1-2 0,3 1 3 0,-2-2-3 16,1 3-1-16,-2-2 1 0,-2 1 2 0,4-2 2 15,-4 3-2-15,2 0 1 0,0-5-2 0,2 6 3 16,-5-2-2-16,1-1 0 0,4 5-2 0,-2-4 3 16,-2 0-2-16,4 4 1 0,-4-3-2 0,4 1 0 15,-1 3-2-15,-1-4 3 0,2 1-3 0,1 0 1 16,-2-2 0-16,2 3 2 0,2 3-5 0,-2-6 5 15,-2 1-4-15,2 1 3 0,2 1-2 0,-2-1 2 0,0-2 1 16,1 1 0-16,2 0 0 0,-3 3-5 0,0-4 0 16,2 2 2-16,-2 1 0 0,0-1 1 15,0-1 0-15,0 1 1 0,1-2-3 0,-2 1 2 0,1-2 0 16,-2 3 1-16,-1 0-2 0,3-2 2 16,-1 6-9-16,-1 2 11 0,-1-7-5 0,3 1 5 15,-1 0-4-15,-1 0-1 0,2 1 3 0,0 1-4 0,0 0 3 16,0 1 2-16,0-5-3 0,0 2 5 0,0 0-5 15,2 3 3-15,-1-4-3 0,-1 7-2 0,0-7 2 16,0 2-1-16,5-2-1 0,-5 7 4 0,1-6-2 16,-1 7 0-16,5-4 2 0,-4-3 0 0,-1 5-3 15,2-6 1-15,1 5 2 0,-6 2 0 0,3-3-4 16,0-2 3-16,0-2-2 0,-2 6 1 0,2 1-1 16,0-7 2-16,-1 1-1 0,4 4 1 0,0 4-2 15,-3-8 0-15,1 4 2 0,-1 0-1 0,0-2-1 16,-1-4-1-16,2 10-1 0,-1-8 5 0,2 6-3 0,1-4 3 15,-3-3-3-15,3 4 2 0,-2 3 0 16,2-6-4-16,-1 0 3 0,-1 4 2 0,2-3-4 16,-1 3 7-16,-1-4-9 0,1 0 7 0,2 6-2 0,-2 0-6 15,-2-4 5-15,0 1 2 0,3 0-3 0,-2 0 3 16,1 6-1-16,-2-5 1 0,3-4-3 0,-3 6 2 16,0 0-2-16,0 1-1 0,0-4 1 0,-3 3 2 15,3-1-2-15,3 0 3 0,-6 0-3 0,3-4 3 16,0 3-2-16,3 2-1 0,-3 2-2 0,0-4 4 0,1 2-4 15,1 0 5-15,-1 1-2 0,4-3-2 16,-1 1 1-16,-3 1 3 0,1 1 0 0,2-4 0 16,-1 3-1-16,2-6-3 0,-4 0 3 0,4 5-3 15,-2 2 4-15,1-7 0 0,-2 0-4 0,2-1 2 16,-2 1-1-16,2 1 1 0,-2-1-2 0,-1 4 1 0,-1 0 1 16,2-3 1-16,-2 0-2 0,3 1 1 0,-3 0-3 15,0-2 3-15,0 4-1 0,0-5 0 0,-3 3 3 16,3 2-3-16,-2 0 0 0,2-3 3 0,-1 4-4 15,1-4-1-15,-2 2 4 0,-1-4-1 0,2 1-3 16,2 0 4-16,-2 6-1 0,1-7-1 0,0 3 0 16,0 2 0-16,-5 1-2 0,8 1 3 0,-3-5 0 15,2-1 0-15,-2 0-3 0,0 3 2 0,1-4-1 16,-1 7 3-16,5-3 1 0,-2 2-4 0,-3-5-1 16,0 4 4-16,3-4-2 0,-3 0 0 0,3 6 2 15,0-1-4-15,-2-5 1 0,-1 6 4 0,2-3-3 0,-2 3-1 16,0-2 2-16,0-5-1 0,0 1 0 15,0 2 0-15,0-4-1 0,0 4 1 0,0-3-1 16,0 1 3-16,-2 0 1 0,2 1-4 0,0-1 2 0,0-1-1 16,-1-3 1-16,1 6 3 0,0-3-2 15,0 1 0-15,-3 4 0 0,3-5 0 0,0-1 2 16,0-1-1-16,-3 4 0 0,3-2 0 0,0 3-1 0,0-4 4 16,0 0-9-16,0 7 5 0,-3 0-3 0,1-6 2 15,1 5-2-15,-1 2 4 0,-1-6-1 0,2 6 1 16,1 0-1-16,-5-3 1 0,4 3-6 0,1 0 8 15,1-2-4-15,-4 3 1 0,-1-1-4 0,4 4 5 16,-2-4-3-16,1 1 0 0,1-1 3 0,-3 2 0 16,1 0-3-16,2-1 2 0,-1 0-2 0,-1 2 3 15,2-4 1-15,0 3-6 0,0-2 4 0,-4 1 4 16,2 0-4-16,2 2 6 0,0-1-2 0,-4-9 2 16,4 9-2-16,1-1-2 0,-1-1-2 0,3-2 6 0,-3 0-2 15,2-2 2-15,-2 2-2 0,-2 1 2 0,5-2-3 16,0 0 4-16,-1 0-3 0,-2-4-4 0,1-1 4 15,4 10-3-15,-4-5-1 0,1 3 3 0,2 0-2 16,-1-2 2-16,0-1-3 0,-1 3 3 0,-1 1-6 16,4-2 6-16,-2 0-1 0,0-4-2 0,-3-1 0 15,3 3 1-15,0 0-1 0,0 3-1 0,0-7 3 16,-3 1-4-16,0 0 3 0,0 0 4 0,1 2-5 16,1 1-1-16,-1 0 3 0,-1 1 1 0,0-3-4 15,3 1 4-15,-6 5-1 0,3-9-7 0,3 1 9 16,-3 7-1-16,0-6-3 0,0 0 2 0,0-1-2 15,0 1 2-15,0 1-2 0,0 3 1 0,-3-2-2 16,3 2 3-16,0-4-2 0,0-2 0 0,0-1 0 0,3 3 0 16,-3-1-1-16,0-1 2 0,0 0-2 15,0 0 0-15,0 0-3 0,0 2 4 0,0-2-1 16,0 1-1-16,0 3-1 0,0-4 6 0,3 4-3 0,-3-3 2 16,0-4-4-16,-3 5 2 0,3-1-1 15,0-3 3-15,0 4-2 0,-3-1 1 0,3-2 0 0,0 2 4 16,-1-2-2-16,1 4 0 0,-3-3-1 0,0 8 1 15,1-6 0-15,-2-2 2 0,1 9-3 0,3-5 2 16,-5 0-2-16,2 5 1 0,-1-4-1 0,2-6 1 16,-1 6-1-16,2 4 2 0,1-8 0 0,-2 3 0 15,2 2 3-15,2-4-2 0,-1 1 2 0,-1-1 2 16,6 2-2-16,-6-1 2 0,3-2-2 0,0 1 2 16,2 3-3-16,-5-3-2 0,7 0 2 0,-2 1 3 15,-1 3-2-15,2 0 3 0,0 1-2 0,0 0 3 16,0 2-4-16,-3-3 0 0,1-4 1 0,5 5-3 0,0-2-1 15,-3 4 1-15,-3-2 3 0,2-5-7 16,-4-1 5-16,-1 2 3 0,5-1-5 0,-2 6 4 16,1-2-5-16,-2 1 5 0,2 1-5 0,-4-8 4 15,2 2-8-15,4 5 7 0,-6-4-3 0,3 3-5 0,0 0 4 16,-3 1 0-16,1-2 1 0,-1-3 0 0,6 6-1 16,-6-7 0-16,2 2 1 0,2 1-1 0,-3 6-1 15,1-3-1-15,2-4 2 0,2 1-2 0,-6-2-1 16,3 2 3-16,2 3-1 0,-4 2 0 0,1-10-7 15,2 7 7-15,1 1 0 0,-4-4 0 0,2-3 1 16,-3 9-2-16,5-8-5 0,-1 7 6 0,-4-7 2 16,5 4-4-16,-2-3 1 0,0 6 1 0,0-6-2 15,-2 4-3-15,-1-3 8 0,2-2-7 0,-2 1 1 16,0-2 5-16,0 0-2 0,0 1-1 0,0 0 1 0,0 1-1 16,4-4 2-16,-2 0 4 0,-2 2-4 15,0 0-4-15,-2-1 2 0,-2 1-2 0,8-2 0 0,-4 1 2 16,-4-2-1-16,4 1-1 0,0-2 2 0,0 0 3 15,-2 3 0-15,-2 2-2 0,1-4 2 16,0 3 1-16,1-3 0 0,1 1 2 0,-4 3 0 0,4-8 4 16,-5 4-5-16,3 0-1 0,-3 1-5 0,3 0 5 15,-2-3 2-15,1 4 2 0,-1-2-5 0,2 0 2 16,-1 0 5-16,2 2-2 0,-3-1-3 0,3-1 3 16,-1-2-5-16,-1 3 4 0,-1-3 0 0,-1 6-1 15,3-3-1-15,-1-1-3 0,-1 2 2 0,1-1-4 16,-1 0 7-16,-1 0-3 0,3 3-1 0,0-3-1 15,0 3 2-15,-1-5-4 0,2 1 0 0,-2 4 6 16,2-3-4-16,1 3-2 0,-2-1 4 0,1-2-2 16,1 2-3-16,-2-1 2 0,1 2 2 0,1 0-4 0,-1 1 12 15,2-1-3-15,0 1 0 0,-3-4-1 0,1 3 5 16,2-1-2-16,0-1 4 0,0 2-7 0,0-3 2 16,0 3-2-16,-3 1-1 0,3-3-2 0,0-1 2 15,-2 2-2-15,2-1-2 0,-1 2 5 16,-1-3-7-16,2 6 4 0,-3-4 0 0,0 1 3 0,3 0-4 15,-3 1-4-15,3-4 5 0,-1 4-1 0,-1-3 0 16,4-2-4-16,-2 2 10 0,0 0-9 0,-2 1 2 16,2-2-1-16,2 2 2 0,-2 0-5 0,4 0 1 15,-4 1 0-15,3-1 4 0,-3 0-3 0,3 3-1 16,-1-3-1-16,-4 1-1 0,2-1 4 0,0-3-6 16,0 3 3-16,2 1 2 0,-2-1 2 0,0 0-4 15,1 1 2-15,-1 0-5 0,0-3 3 0,0 4 4 16,0 0-5-16,0-3 8 0,-1 0-2 0,1 0 2 15,0-1-9-15,0 5 3 0,0-4 1 0,1 1 0 16,-1-3 1-16,2 5-2 0,-4 0 3 0,2-3-3 16,0 1 4-16,0-1-6 0,-1 1 0 0,1 3 1 0,1-4-1 15,-2 3-5-15,2-4 6 0,-1 3 0 0,2 1 1 16,-2-1 4-16,0 1-1 0,3-4-1 16,-2 3 0-16,-1-3 3 0,0 3-3 0,1-3-2 0,2 4 0 15,-3-3 6-15,2 4-7 0,-1-5 7 0,-1 1 3 16,2-1 0-16,1 3 2 0,-2-3 1 0,-1 0 0 15,2 1-5-15,2 0 4 0,-2 1-3 0,-2 0 0 16,4-1-2-16,-1 1 5 0,0-4-3 0,-3 3 2 16,2 0 7-16,-1-6-4 0,-1 7 8 0,0-5-4 15,3 0-2-15,-3-11-1 0,2 26 5 0,-2-14-5 16,0-2-10-16,0-10 6 0,0 20 1 0,0-11-3 16,0-9 4-16,-2 20-2 0,2-20-3 0,0 17-4 15,-3-10 7-15,3-7 5 0,0 20-15 0,-1-13 8 0,1-7-1 16,-2 15-8-16,2-15 6 0,0 14 0 0,0-14-6 15,0 0 7-15,0 17 0 0,0-17-5 16,0 9-3-16,0-9 3 0,0 0 4 0,0 0-4 0,2 14-2 16,-2-14 3-16,0 0-4 0,0 0 10 0,0 0-2 15,0 0-5-15,4 10 7 0,-4-10-3 0,0 0-7 16,0 0 11-16,0 0-8 0,0 0 0 0,0 0-1 16,0 0 3-16,0 0-9 0,0 0 10 0,0 0-2 15,2 10 0-15,-2-10 2 0,0 0-7 0,0 0-7 16,0 0 7-16,7 6 2 0,-7-6 3 0,0 0-6 15,0 0 10-15,9 4-9 0,-9-4-1 0,0 0 5 16,0 0-2-16,0 0 4 0,0 0-4 0,0 0 3 16,0 0-6-16,0 0 6 0,11 4-13 0,-11-4-19 15,0 0-2-15,0 0-20 0,0 0-28 0,0 0-23 16,0 0-25-16,0 0-27 0,0 0-37 0,-6-30-45 16,6 30-57-16,0-20-274 0,0 4-613 0,-2-2 271 15</inkml:trace>
  <inkml:trace contextRef="#ctx0" brushRef="#br0" timeOffset="-12315.81">5701-298 8 0,'0'0'127'0,"0"0"-11"0,27-6-11 16,-27 6-5-16,0 0-1 0,0 0-13 15,0 0-2-15,0 0-3 0,0 0-10 0,0 0 5 0,0 0-11 16,0 0-1-16,0 0 4 0,0 0-7 0,0 0-5 16,0 0-3-16,0 0-8 0,0 0-1 15,0 0-8-15,0 0-9 0,0 0 8 0,0 0 0 0,0 0-3 16,0 0 3-16,-3 14-2 0,3-14 0 0,0 0-2 16,0 0-9-16,-3 16 1 0,3-16 2 0,0 0-1 15,0 14 0-15,0-14-1 0,0 0 2 0,-6 11 0 16,6-11-11-16,0 0 9 0,0 10-2 0,0-10-8 15,0 0 6-15,5 14-1 0,-5-14 0 0,0 0-2 16,3 11-2-16,-3-11-1 0,0 0 1 0,4 12-2 16,-4-12-2-16,3 12-6 0,-3-12 2 0,6 14 1 15,-4-6-1-15,-2-8 0 0,3 12 1 0,-2-1-2 16,-1-11-3-16,2 19 4 0,-2-10-1 0,0 2-2 16,0-11 0-16,0 18-1 0,0-8 3 0,0 4-1 15,0-7-1-15,0-7-2 0,-2 26 3 0,2-16 0 16,-1 2 1-16,1 3 1 0,-5-1-1 0,5-1 6 15,0-1-6-15,-1 0-2 0,-1 4 2 0,-1-3-3 0,3 1 0 16,-1-3 1-16,1 2-8 0,-2-2 10 0,2 3-2 16,0 0-3-16,-3 0 9 0,3 3-6 0,-1-1 0 15,-1 0-3-15,1-1 10 0,-2 1-5 0,1 1 1 16,1 0-2-16,-4-1 1 0,4 0-2 0,-4 8 4 16,4-7-3-16,-1-1 2 0,-1 2 2 0,1-1-2 15,-1-1 2-15,1 2 0 0,1-1-1 0,1 1-1 16,-2-1-1-16,2 1 4 0,-3-5-4 0,0 6 3 15,0-3 1-15,3 2-1 0,-3-5-2 0,3 6 0 0,0-2-2 16,-4-2-3-16,4 1 2 0,-2-1 2 16,2 3-1-16,0-1-2 0,-1-1 6 0,-2 2-3 0,1 0 6 15,2-1-3-15,-1 1 0 0,-1 0 0 0,2-1 1 16,-3 1-1-16,2 1 1 0,1-3 2 0,-2 2-2 16,-1-3 1-16,2 1-1 0,-2 3-4 0,0-1 6 15,1 0-2-15,1 0 3 0,-4 3-4 0,4-5-1 16,-4 6 1-16,4-2 1 0,-4-3-4 0,4 7 3 15,-1-2-3-15,-1-4 2 0,3 4-1 0,-3 3 0 16,2-1-5-16,-2 0 4 0,3-1-1 0,-2 3 0 16,1 0 0-16,-2-1 1 0,0 0-4 0,3 2 1 15,-1-2 3-15,-4 1-1 0,5-1-2 0,0 1-2 16,0-1 3-16,-1-1 0 0,-2 2-3 0,3-2 0 16,0 1 1-16,3 1 1 0,-8-1-2 0,5-1 1 15,-1 1 0-15,-4 2 1 0,4-6 0 0,-1 7-1 0,2-6-1 16,-3 3-1-16,6 2-1 0,-6 0 5 0,2-2-6 15,-1 0 5-15,1 2-5 0,-2 0 6 0,1-2-2 16,-2 0-1-16,4-1 1 0,-2 0 2 0,-2 1-4 16,2-1 1-16,-1 0 1 0,3-2-2 0,-3 2 1 15,2 1 2-15,-1-8-4 0,4 9 4 0,-8-3 0 16,4 0-1-16,-2 2 1 0,1 0-3 0,0 3 3 16,1-3 0-16,-4 1-1 0,5 1 2 0,-3-3 4 15,1 4-4-15,-2-1 4 0,2 2-2 0,-6-3 0 16,5 2 2-16,-5-3 0 0,6 3-5 0,-3-3 1 15,1 0 7-15,1 3-5 0,-1 2 2 0,-2 4 1 16,1-6-4-16,1-3 0 0,-1 6 3 0,5-3 1 16,-2-1-1-16,0-1-3 0,0 10 2 0,3-9-2 0,-4 1 0 15,4 0-3-15,-2 0 5 0,1-2-1 0,-2 1-4 16,1 3-2-16,2-2 8 0,0-1-5 0,-1-1 0 16,-2 1 2-16,1 0 0 0,1-1-1 0,1 2 0 15,-5-3 0-15,5 1-2 0,-3 0 0 0,0 9 4 16,2-11-7-16,-1 0 3 0,2 2 2 0,-4-1-1 15,7-1-3-15,-6-1 3 0,1 3-3 0,1 0 4 16,1-4-4-16,-3 3 1 0,1 1-1 0,1 0 2 16,1-1-4-16,-2-2 4 0,-1 2-1 0,2-1 1 15,-4 0-3-15,4 1 2 0,1-8 1 0,0 6-1 16,-2 3 1-16,-1-4 2 0,2 3-1 0,1-1-1 16,-3 0-5-16,3 0 5 0,-5 0-1 0,1-1 4 15,2 1-5-15,1-5 1 0,1 0 0 0,0 4 4 0,-1-2-6 16,1 3 2-16,-3-2 2 0,3 4-2 0,-2-1 1 15,1-1 2-15,1-1-2 0,1 0 1 16,-1 1-2-16,0 1-2 0,-1-1 1 0,1-1 4 0,-3 3-1 16,1-4-1-16,1 3-1 0,2-1-2 0,1 0-1 15,-2 1 5-15,-2-1-1 0,1 0 0 16,1 1 0-16,-5 0 0 0,4-1 0 0,1 0-1 0,-5 1 0 16,5-1 0-16,-3 0 0 0,2 1 3 0,1-4-3 15,0 4 2-15,-3-4 0 0,6 3 0 0,-3-2-1 16,-3 1 3-16,6 2-3 0,-3-1-2 0,-3 0 2 15,3-3 1-15,-2 3 1 0,2 0-1 0,2-2-1 16,-4-4 0-16,4 0-3 0,2 5 0 0,-4-4 2 16,0 4 4-16,2-5-3 0,-1 3 0 0,-1 2-1 15,0-4 1-15,3 4-1 0,-3-1-1 0,-3 1 4 16,3 1-2-16,3-2-2 0,-1 2 3 0,-2-1-4 16,0 3-2-16,6-2 8 0,-6 0-1 0,1 2-4 0,-1-1 1 15,5 2 4-15,-5-2-1 0,3 0-1 0,1-3 4 16,-4 3-1-16,1 1-4 0,5-5 0 0,-4 3 0 15,2-2 2-15,4 1-3 0,-8 2 1 0,1-8 2 16,4 4-5-16,-4 7 5 0,-1-3 0 0,3-1 0 16,-1 1 0-16,-4-1 0 0,5-1-2 0,2 2-2 15,-5-1 3-15,1 1 1 0,-1 0-1 0,0-2 1 16,0 1 0-16,2 1-2 0,-2-9 3 0,3 8 1 16,-6-1-2-16,3 2-1 0,0-3-2 0,-2-4 2 15,2 1-5-15,0-1 5 0,-1 0-1 0,2 2 5 16,-2 6-2-16,-2-8 1 0,1 6-2 0,1 0 2 15,-1 0 1-15,-1-4 0 0,2 5-1 0,1-4-2 16,-5 4-2-16,8-1 1 0,-6-6 0 0,2-1 1 16,-1 8-2-16,-1-1 4 0,3 0-5 0,0 0 2 15,-1 1 3-15,-2-1-1 0,3-1-1 0,-5 0 0 0,5-6 2 16,0 8 1-16,-1-1-2 0,2 1 3 16,-2-4-1-16,-2 3-2 0,3 0 3 0,0-2 3 0,0 2-1 15,0 0-1-15,3-1 1 0,-6-1 2 0,6 6-4 16,-3-4 0-16,-3 1 0 0,3 0 4 0,-2-1-8 15,1-2 1-15,2 1 4 0,-1 2-6 0,0-4 5 16,-1 0-3-16,2-1 1 0,-1 4 1 0,-1 0-2 16,2-1 1-16,1-2-2 0,-2 4 2 0,3-5-3 15,-3 4 2-15,0-3 0 0,1 0 3 0,1-3-5 16,1 6 5-16,-2 0-5 0,2-2 1 0,-3 0 1 16,3 1 0-16,-1-6-1 0,2 8 3 0,-7-1-3 15,8 0 5-15,-4 1-2 0,4-1-1 0,-2-2-1 16,0 2 4-16,0 0-5 0,0-7 2 0,-2 2 1 15,2 1 2-15,-3 3-2 0,0 0-1 0,3 0 3 16,-1-5-5-16,-1 0 6 0,-1 6 0 0,5-6-2 16,-5 6 5-16,1-3-5 0,1 3 1 0,1 0 1 0,-3-2-1 15,0-2-6-15,1-2 10 0,4 0-4 0,-4 3 3 16,2 4-5-16,-3-6 2 0,5-4-1 0,-4-1-3 16,2 4 0-16,0-1 2 0,1-4-7 0,-2 5 11 15,-2-4-3-15,4 0-1 0,-4 1-6 0,0-2 9 16,0 4-1-16,0-2-8 0,2-2 5 0,-2 2-2 15,0 0 1-15,0-2 1 0,-2 2 3 0,2-3-5 16,0 5 1-16,-3-4 0 0,2 3 0 0,-1-3-1 16,-1 4 1-16,2-1 1 0,-1-3 2 0,1 1 0 15,-2 0-8-15,0 0 5 0,3 3 2 0,-3 1-5 16,0-5 2-16,3 1 0 0,-1-1-3 0,-2 3 5 0,3-3-2 16,0 4 0-16,-2-2-3 0,2 2 2 15,-1-3 0-15,-4 1-1 0,4 1 2 0,-4 3 1 0,4-7-1 16,-1 4-2-16,-2-1-1 0,2 4 0 0,1-2 3 15,1 0-3-15,-5 1 1 0,4 0 0 16,-4 2 0-16,2 1 1 0,0 0 2 0,-3 4-4 0,0 0-3 16,3-5 5-16,-1 5-2 0,-2-3 2 0,4 0-1 15,0-3-3-15,-3-3 4 0,1 0 1 0,2 1-4 16,2-2 1-16,-1 1 0 0,-1 1 1 0,-1 1 2 16,2-1-6-16,-1-2 12 0,-1 2 0 0,3-2-1 15,3 1-1-15,-3 1-1 0,0-3-1 0,-3 3-1 16,3-4 1-16,3 3-4 0,-1-5 7 0,-2 6-3 0,0-3-1 15,1 1 1-15,-1 3-2 0,3-5 6 16,0 3-2-16,-3-1 0 0,5 5 1 0,-4-6 2 16,4 4-3-16,-3-1 1 0,0 1 5 0,1 1-1 0,0-1-6 15,-3-2 1-15,4 1-2 0,-2 1 0 0,-1-1 3 16,-1 3 0-16,3 2-3 0,-3-8 0 16,2 3 2-16,-1-1-3 0,-2-1 2 0,1 1-2 0,1-1 2 15,-2 1 2-15,1 0-7 0,-2-1 2 0,2 4-1 16,2-6 5-16,-4 2-7 0,2 1 2 0,-3 0 1 15,3 1-2-15,-1 1 0 0,-1-5 1 0,1 5 1 16,1-1-1-16,-3 5 0 0,1-6-1 0,1 2-1 16,-2 0 2-16,0 0 3 0,3-1-4 0,-1 1 0 15,-2-1 1-15,1 3-3 0,1-3 2 0,1 1-1 16,-3-2 3-16,3 4-4 0,3-7 1 0,-3 5-1 16,-3-5 0-16,6 3 1 0,-3-3 5 0,0 1 5 15,0 0-6-15,0-3-6 0,1 2 2 0,-1 1-3 0,2-4 4 16,-2 1-1-16,3 3 3 0,-3-1-1 0,1-2-3 15,0 0 2-15,-1-11 1 0,2 18-3 16,-2-4 5-16,3-3 2 0,-3 0-2 0,3-1-1 16,-3 0 4-16,3 1 0 0,-3-11 1 0,1 19-5 0,1-7 3 15,-1-2-6-15,-1-10 8 0,5 21-4 0,-4-11 10 16,2 1-2-16,-3-2 5 0,0-9-3 0,2 16-1 16,-1-8-1-16,-1-8-1 0,5 18 3 0,-5-10 1 15,0-8-1-15,3 12 1 0,-3-12 9 0,3 15-6 16,-3-15-1-16,3 9-1 0,-3-9 3 0,0 0-1 15,0 14 7-15,0-14-9 0,4 10 4 0,-4-10-3 16,2 10 8-16,-2-10 0 0,0 0-4 0,-2 16 4 16,2-16-2-16,-1 15 7 0,1-15-3 0,0 0 0 15,1 14-2-15,-1-14 1 0,0 8 6 0,0-8-3 16,0 0-1-16,3 13 4 0,-3-13-11 0,0 12 3 16,0-12-2-16,0 0 1 0,0 0-3 0,5 16-4 15,-5-16 0-15,0 0-6 0,1 10 3 0,-1-10 1 0,3 10-2 16,-3-10-2-16,0 0 0 0,0 0-3 0,0 0-3 15,0 11 2-15,0-11 3 0,0 0 3 16,0 0-5-16,0 0-4 0,0 0-1 0,0 0 7 0,0 11 6 16,0-11-7-16,0 0 14 0,0 0-22 0,0 0-22 15,0 0-19-15,0 0-36 0,0 0-25 16,0 0-35-16,0 0-33 0,-9-38-36 0,6 27-33 0,2-6-31 16,1 0-42-16,1-5-273 0,-1-1-633 0,-1-3 280 15</inkml:trace>
  <inkml:trace contextRef="#ctx0" brushRef="#br0" timeOffset="-8141.7">7813-332 33 0,'0'0'140'0,"0"0"-10"0,0 0-5 16,0 0-4-16,0 0-1 0,0 0-6 0,0 0-8 15,0 0-2-15,0 0-2 0,0 0 2 0,0 0-8 16,0 0-3-16,0 0-8 0,0 0-4 0,0 0-9 0,0 0-3 16,0 0-7-16,0 0-3 0,0 0-11 15,0 0-4-15,0 0-2 0,0 0-7 0,0 0-5 0,0 0-1 16,0 0-5-16,0 0-8 0,0 0 4 0,-1 12-6 15,1-12-3-15,0 0 4 0,0 0-2 0,0 0-2 16,6 19 1-16,-6-19-2 0,1 14-1 0,-1-14-1 16,0 13 4-16,0-13-4 0,0 14 0 0,0-14 1 15,2 18-2-15,-2-8-3 0,0-2 4 0,0-8 4 16,-2 27-2-16,2-17 2 0,2 5 0 0,-2-2-1 16,0 3-1-16,3-3-3 0,-3 1 1 0,0 0 0 15,0 0 0-15,1 2-3 0,-1-1-1 0,0 5 2 16,2-5-2-16,-1 2 0 0,-1 1-4 0,3-4 4 15,-1 3 1-15,-1 1-2 0,2-4 2 0,-3 4-7 16,2 1 7-16,-1 3-5 0,-4 0 3 0,3-2-5 0,-4-5 7 16,4 5 0-16,-6 0-2 0,3 5 7 15,-3-4-3-15,1 3-1 0,2-5 1 0,-3 4 1 0,0-2 3 16,5-3-2-16,-8 4-3 0,6-5 0 0,-2 1 2 16,4-1 1-16,-1-1 0 0,-1 1-3 0,3 1 0 15,0-2 1-15,-1 0-3 0,1 0 2 0,-1-1 2 16,1 6-1-16,0-4 0 0,0-3-4 0,1 3 0 15,-2 1-1-15,1-1 5 0,1 1-4 0,-1 4-1 16,1-5-1-16,-3 0 2 0,2 4-1 0,-5-3 1 16,5 3-1-16,-3-2-3 0,-1 4 4 0,2-6 0 15,-2-2 0-15,1 5 1 0,0 1-1 0,-3 0 7 16,1 3-6-16,2-6 1 0,0 0-1 0,0 2 3 0,-3-2-2 16,3 5 1-16,-3-4 2 0,0 2 1 15,3-1-4-15,0-3 0 0,2 1-4 0,-4 3 3 0,4-3 1 16,-2 1-5-16,3 3 3 0,-3 3 4 0,3-3-4 15,0 2 0-15,-3-1 2 0,0 3 0 0,2-3 0 16,1 2-6-16,-2-1 6 0,4 1-2 0,-4-4-2 16,1 3 0-16,1-1 2 0,0 3 1 0,-3-2-1 15,3 0-1-15,0 1-1 0,-2 0 2 0,4-1 1 16,-4 4-5-16,2-3 3 0,-1 3-2 0,-4-1 1 16,-1 2-2-16,5-2 1 0,-4 1 4 0,2 0-5 15,-3 7 4-15,-1-7-4 0,-1-1 1 0,-1 2 0 16,5-2 4-16,1-2-3 0,3 3-2 0,-6 0 1 15,4-3 3-15,1-1-3 0,-1 7 3 0,-1-3 0 16,1-1-3-16,2 2 2 0,-3-3 1 0,6 4-3 0,-6-4 2 16,6-2-1-16,-6 2 2 0,0 12-4 0,0-10 2 15,0 6-3-15,1-7 6 0,2 8-3 16,-4-7 0-16,2-1-2 0,-1 2 2 0,3-2 2 0,-1 9 0 16,-1-2 0-16,-2-3-2 0,1-3 2 0,0-1-4 15,1 9 0-15,1 0 3 0,-1-6-3 0,-2-3 2 16,-2 9-1-16,4 0 0 0,-4 1 0 0,2-2 0 15,-2-8-1-15,3 1 4 0,-3 6-5 0,1-7 4 16,4 1-1-16,0 9 0 0,-4-10-3 0,5 0 4 16,-3 3 0-16,-1 5-8 0,1-7 9 0,3 0-2 15,-3 0-1-15,1-3 2 0,2 14-1 0,-1-2-3 16,1-12 3-16,0 2 3 0,-5 8-5 0,4-7 5 0,1 10-7 16,-5-11 5-16,5 0-3 0,-1 10-2 15,-1-9 0-15,-2 0 3 0,-1 7-1 0,4-7 1 16,-1 0-1-16,-2 1 4 0,4-2 0 0,-2 11-4 0,1-10 1 15,-2 8 3-15,3-9-4 0,-2 1 3 0,2 0 0 16,0-1 0-16,-1 2-4 0,1-1 2 0,0-2-1 16,1 0 3-16,-1 1-4 0,5-2 1 0,-5 1-1 15,1 0 3-15,-1 0 1 0,0-2-3 0,2 0-1 16,-2 0 0-16,3 5 5 0,-3-2-1 0,0 1-2 16,-3-2 3-16,3 0-3 0,-3 10-1 0,0-10 1 15,1-1-1-15,1 0 0 0,-4-6 2 0,4 7 2 16,-1 3-2-16,-1-5-1 0,-1 1 1 0,-1-1-1 15,4 3 2-15,-4-3-5 0,3 2 4 0,-1-4 0 0,0 4-2 16,-2-3 2-16,4 1 0 0,-4-1-3 16,5 1 0-16,-3 1 4 0,-1-2-3 0,-2 3-1 15,3 1 5-15,0-3-5 0,1 1 1 0,-2-4 1 0,1 0-2 16,1 4 1-16,-1-2 2 0,3 1-2 0,0 1 0 16,-1-3 3-16,-4 3-1 0,5-1 0 0,-1-2-1 15,-1-3-3-15,1 4 4 0,1 0-5 0,0 2 5 16,0 1-1-16,-3-3 1 0,3 1-2 0,-2 1 2 15,2 2-2-15,0-2 4 0,-1 1-4 0,1 0 0 16,-3-1 2-16,3 2-2 0,-3-3 0 0,1-2 3 16,2 3-1-16,-3-1-1 0,3 0-1 0,0 1 2 15,3-2-4-15,-3-1 1 0,0 2 3 0,-3-1 0 0,8 0-1 16,-5 0 4-16,0 1-3 0,0-1 3 16,0 3-7-16,3-2-1 0,0-1 4 0,-3 0 1 15,1 2-2-15,1-3 1 0,-2 2-2 0,-2-6 5 0,2 7-1 16,2-2 0-16,-2-5-1 0,-2 4 2 0,2-2-3 15,0 2 6-15,-1-4 3 0,-2 0 0 16,1 4-1-16,1 0 0 0,-1-3-2 0,-2 0-1 0,2-3 0 16,-1 2 0-16,2 0-5 0,-1 4 4 0,2-6 0 15,-2 2-2-15,2-1 0 0,-2 3 3 0,2 2-3 16,-1-1 2-16,1 2-1 0,-2-5 0 0,4 6 3 16,-7-1 2-16,4-8 3 0,2 7-2 0,-2-4 0 15,-1 0-1-15,-1-1-3 0,2 3 4 0,1 1-3 0,0-7-2 16,0 11 1-16,0-8 0 0,0 3-2 15,-2-3 2-15,1-1 1 0,1 4-2 0,-3 0 1 16,1 1 0-16,1 1 1 0,-2-4-1 0,3 2 1 0,-2 3 3 16,-1 0-4-16,0-3 3 0,2-1-4 15,-1 4-3-15,-1-1 7 0,3-4-3 0,-1 6 3 16,-1-3 1-16,1-4-5 0,-2 4 3 0,1 4 1 0,2-5-1 16,-1 2-3-16,-2 0 2 0,3-3 2 0,-3 6 1 15,3-4-1-15,-3 2 0 0,3 2 1 0,0-3-2 16,-2 2 0-16,1-3 1 0,2 2-2 0,-2-1 3 15,1 2-1-15,0-5 0 0,0 4-2 0,0 2 2 16,0-1 1-16,0 1-3 0,1 1-1 0,1-3-1 16,-4 0-2-16,2 2 3 0,-1 0-3 0,-1-1 1 15,-1-2 1-15,2 2-1 0,-1 0 0 0,2-7 3 16,-3 7-2-16,2-6 2 0,1 0-3 0,-2-1 0 16,1 6-3-16,1-1 2 0,-3 0 2 0,0-4-2 15,0 1-1-15,3-5 1 0,0 4-1 0,-3-4 1 0,2 5 1 16,-2-2 1-16,1 1-2 0,-2-5 3 0,2 5-2 15,1-1 3-15,-1 0-2 0,-2-2-3 0,2 1 0 16,-1 0 5-16,6-1 0 0,-7 3-2 0,4-4-2 16,-5 1 1-16,4-1-4 0,-1 3 6 0,1-6-4 15,-4 2 2-15,5 0 0 0,-1 2 1 0,1-3 0 16,-5 2 0-16,4-5-1 0,-1 2 0 16,-1 1-4-16,2 3 7 0,-1-5-3 0,2 1 2 0,0-11 2 15,-3 22-5-15,0-9 1 0,2-4 0 0,1 2-3 16,0-11 4-16,0 18 1 0,-3-7-5 0,3-11 1 15,0 17 2-15,0-17-3 0,3 18-2 0,-3-7 4 16,0-11-3-16,-5 18 3 0,7-7 4 0,-2 0-5 16,0-11 0-16,-2 18 1 0,1-7 0 0,1-11 0 15,-3 24 3-15,1-11-1 0,2 3-4 0,0 1 1 16,-1-3 2-16,-1 3-4 0,-2-3 0 0,2 0 4 0,0 0 0 16,0 3-3-16,-1-3 3 0,3 3-1 15,-3-2 3-15,0 0-4 0,0 1-3 0,2-2 4 16,-1 0 1-16,2 1-3 0,-4-1 4 0,2-2-1 0,2-1-3 15,-1 0 4-15,1-11-2 0,0 24 2 0,-3-17 5 16,1 4-4-16,2-11 0 0,-1 21-2 0,1-10 3 16,-3 2 1-16,3-13-2 0,-2 17-3 0,4-2 3 15,-4-5-2-15,2 1 2 0,2 6-4 0,-4-1 2 16,2 3-1-16,0-3 2 0,0 0-3 0,-1-1 0 16,2 4 0-16,-1 0 0 0,-1 0 2 0,-1-1 1 15,2 3-4-15,-3 4-2 0,3-3 4 0,0 1-2 16,3-1 0-16,-6-6 1 0,3 5 2 0,0-5-4 15,3 5 2-15,-3-3 1 0,0 5-3 0,0-6 5 16,0 2-4-16,2-1-2 0,-2-4 2 0,1 4 1 0,-1-1 0 16,0 0-3-16,2 1 5 0,-2-2-1 15,0 7-2-15,-2-4 1 0,4-3 0 0,1 5-1 16,-3-4-2-16,0 2 4 0,3-2 1 0,-3-2-2 0,0 1 0 16,4 5 0-16,-2-4 1 0,-2 2 4 15,4 2-7-15,-2-4 2 0,-2-1 0 0,0 2 2 0,1-1-4 16,-1-2 0-16,3 0-1 0,-3 3 0 0,0 0 2 15,0-3-3-15,0 1 3 0,0-1-1 0,2 2-1 16,-2-2 1-16,1 1 2 0,-2-4 3 0,2 5-3 16,-1-3-13-16,0 3 2 0,0-5 1 0,5 3-2 15,-7 0 4-15,2-2-4 0,2 2 5 0,-4-5 1 16,4 1-2-16,-2 3 6 0,1-3-1 0,1 4-4 16,0-6 2-16,-2 4 3 0,3-3 0 0,0 1-2 15,-3 3 9-15,3-3-8 0,-1 0 2 0,1-4 2 16,-2 7 1-16,1-2 1 0,1-1 1 0,0 2 9 15,-2 3-11-15,4-6 1 0,-1 2 4 0,-1 3-6 16,-1-4 3-16,1 3-2 0,0-4 2 0,-3-10 1 16,3 18 0-16,-2-10-1 0,2 3-6 0,-3-11 1 15,3 17 4-15,-3-6 1 0,0-11 2 0,0 16 2 16,0-6 2-16,2 1 7 0,-2-11-5 0,0 18-1 16,0-18 0-16,0 13 1 0,-2-2 3 0,2-11-2 15,-3 17 8-15,2-7-10 0,1-10-1 0,-3 16 5 16,3-6-4-16,0-10 6 0,-3 14-4 0,3-14 5 0,-2 15-6 15,2-15 2-15,-1 13-7 0,1-13 1 0,-3 9 2 16,3-9 2-16,0 0-10 0,-3 12 1 0,3-12 7 16,0 0 9-16,0 0-15 0,0 13-4 0,0-13 7 15,0 0 0-15,0 0-4 0,0 0-2 0,0 0-2 16,0 0 5-16,0 0 1 0,0 0-2 0,0 0-3 16,-2 14 4-16,2-14 16 0,0 0-3 0,0 0-8 15,0 0 7-15,-4 9-3 0,4-9 3 0,0 0 1 16,0 0-8-16,-5 10 8 0,5-10-1 0,0 0-7 15,0 0 6-15,-1 12-9 0,1-12-1 0,0 0-6 16,0 0 8-16,0 0 3 0,0 14-7 0,0-14 7 16,0 0-6-16,-2 11 5 0,2-11-8 15,0 0 0-15,0 0 1 0,0 0 3 0,0 0-1 0,0 0-2 16,0 0-2-16,0 0 4 0,0 0 5 0,0 0-14 16,0 0 7-16,0 0 7 0,0 0-17 0,0 0-8 15,0 0-15-15,0 0-13 0,0 0-13 0,0 0-19 16,0 0-31-16,0 0-21 0,0 0-34 0,-6-35-27 15,6 35-40-15,2-25-38 0,1 8-233 0,-2 0-542 16,5-4 240-16</inkml:trace>
  <inkml:trace contextRef="#ctx0" brushRef="#br0" timeOffset="23834.17">-1414 7097 27 0,'0'0'127'16,"0"0"-9"-16,0 0-5 0,0 0-7 0,0 0-5 15,0 0-18-15,0 0-3 0,0 0-8 0,0 0-2 0,0 0-13 16,0 0-2-16,0 0-3 0,0 0-4 15,0 0-7-15,0 0-12 0,-13 0 10 0,13 0 1 16,0 0-2-16,0 0-7 0,0 0 15 0,0 0 9 0,0 0-3 16,0 0-1-16,0 0 3 0,0 0 1 0,0 0 2 15,0 0-2-15,0 0 0 0,0 0 2 0,0 0-6 16,0 0-3-16,0 0-4 0,0 0-2 16,0 0-2-16,0 0-3 0,0 0-3 0,0 0-5 0,0 0-1 15,0 0-6-15,0 0-3 0,0 0-1 0,0 0 1 16,0 0-6-16,0 0 1 0,0 0-2 0,0 0-2 15,0 0-5-15,0 0 5 0,0 0-4 0,0 0-1 16,0 0 6-16,0 0-4 0,0 0-4 0,0 0 3 16,0 0-2-16,0 0 0 0,46 0 2 0,-46 0 0 0,12 0 1 15,-12 0-3-15,19 0 0 0,-19 0-3 16,20 0 2-16,-10 0-1 0,-10 0 1 0,19-2-3 0,-5 2 3 16,-14 0-3-16,19 2 2 0,-10-2-2 0,-9 0 2 15,23-2-1-15,-16 4 1 0,-7-2-3 16,19-2 0-16,-7 2 4 0,-12 0 2 0,21-1-1 0,-9-2 1 15,-1 0 2-15,5 3-1 0,-1-4 1 0,-15 4-2 16,24-1 3-16,-12-2-1 0,-2 2 0 0,7-5 0 16,-6 5 1-16,3 1 0 0,2-3-4 0,-2 0-2 15,-2 3 3-15,-2-2 0 0,2-2-4 0,-12 4 2 16,21-1 0-16,-9-2 0 0,1 2 2 0,1-1-3 16,-2 1 1-16,-2-2 1 0,2 2-1 0,-2-1-1 0,-10 2-1 15,23 0 0-15,-10 0 0 0,1-4 0 16,1 4 1-16,-5 3-1 0,3-2-3 0,-13-1 0 15,23 0 3-15,-13 2-1 0,-10-2-1 0,23 0-1 0,-11 0 4 16,-5 1-4-16,-7-1 4 0,25 0-3 0,-14 0 2 16,1 3-1-16,4 0-2 0,-8 1 4 0,3-3-3 15,3-1 0-15,-14 0 3 0,19 4-4 0,-8-2 0 16,1 1 1-16,-2-1 1 0,-10-2-2 0,22 0-2 16,-5 0 6-16,-5 1-4 0,-2 0-1 0,10 3 1 15,-7-4 2-15,6 0 1 0,-4 0-5 0,2 0 3 16,2 2-1-16,1-2-1 0,-3 0-3 0,3 1 5 15,-5 2-1-15,6-2 0 0,-3-1-5 0,-2 3 1 0,0-2-1 16,4 1 1-16,-7-1 0 0,7 2-2 16,-7 0 0-16,2-3-1 0,3 4-1 0,-6-4 6 0,1 0 0 15,4 0 3-15,-3 0-3 0,3 1-1 0,-4 0 2 16,4 0 1-16,-1-1-2 0,-1 4 2 0,0-4-2 16,0 0 1-16,1 0 0 0,1 0-1 15,-1 0 4-15,3 0-1 0,-4 0-2 0,5 0 1 0,-2 2 5 16,-3-2-3-16,2 0-1 0,1 1 3 0,2-2-3 15,-1 1 3-15,0 1-5 0,-1 2-1 0,2-3 6 16,-5 0-2-16,1 0 0 0,1 1-1 0,2-1-1 16,0 0 1-16,1 3 1 0,-4-6-5 0,3 6 3 15,1-2 2-15,-4 1-2 0,1-1 0 0,2-1 2 16,0 3-2-16,1-3 2 0,2 1 0 0,2 2 1 0,0 0 1 16,3-2-2-16,-3-1 2 0,1 3-3 15,0 0 3-15,1-3-5 0,-1 5 2 0,2-3 0 16,-2 1 3-16,-1-2-3 0,3 1 2 0,0-1-4 0,0 3 6 15,-6-1-3-15,4 0-3 0,3-3 6 16,-2 2-1-16,-3 3-16 0,6-1 15 0,-2-2-1 16,-8-1 2-16,11 2-4 0,-5 0-2 0,1-1 4 0,2-2-3 15,-1 2-2-15,-2-1 2 0,-4 1 0 0,3 0-4 16,3 1 7-16,1 0-4 0,-7-2 8 0,6-1-3 16,3 2 0-16,-4-2-1 0,1 0-1 0,-1-2 1 15,2 2-1-15,-9 0 1 0,8 0-4 0,-2-1-4 16,-4 1 2-16,5 0 1 0,1 0-5 0,-1 0-2 15,-2-3-1-15,2 6 2 0,-1-2-6 0,-1-5 0 16,-8 4 3-16,13 3 1 0,-10-6 4 0,8 0-2 16,-5 3 3-16,2 0-7 0,-5-1 10 0,7 1-4 0,-7 0 4 15,1-1-2-15,-1 2 5 0,6-2-4 16,-7-2-1-16,8 3 3 0,-7 0-2 0,0 0 4 16,1 0 2-16,1-2-3 0,-1 2 4 0,0 0-1 15,5 0-1-15,1-2 1 0,-6 4-2 0,6-7-5 0,-2 2 0 16,1 2 2-16,2 1 2 0,-2-2-1 0,2-2 2 15,-2-1-9-15,4 4-2 0,-2 0 17 0,2-2-4 16,1 2-6-16,0-2 3 0,-3-1 1 0,0 2-7 16,0-2 6-16,1 2-1 0,2-3 0 0,-2 2 4 15,0 0 0-15,4 3 0 0,-4-4-1 0,-1 1 0 16,3 2 1-16,-3-5-1 0,2 5 1 0,3-3 0 16,-4 1-2-16,3 0 1 0,8-1-2 0,-10 2 5 15,2-3-3-15,-1 2 1 0,13-3-1 0,-4 1 1 16,-2-1 3-16,-7 6-2 0,-2-6 0 0,1 1-4 0,3 1-2 15,0 1 4-15,-4-1 3 0,5-2-3 16,-3 5 2-16,2-2-1 0,-3-1 2 0,-2 0 1 0,1 2-2 16,2 0-2-16,-2-1 0 0,-3 1 2 0,5-1 1 15,2 0-1-15,-6-1 0 0,0 1-5 16,2 1 4-16,2-2 4 0,-3 2-2 0,-6 2-1 0,6-4-3 16,-2 1-5-16,3-1 9 0,-2 3-5 0,-1-3 2 15,-7 2 2-15,4 1-3 0,1 1 2 0,2-4-10 16,-6 3 8-16,2 1 4 0,-1-1-1 0,5-5 1 15,-6 6-2-15,-1-1 2 0,2-1-5 0,-1 0 2 16,2-2 4-16,-3 4 0 0,3 0-2 0,-2 1 3 16,0-1-5-16,7 0 0 0,-7 0 1 0,1 3-3 15,-1-3 8-15,-1 1-2 0,4-2-3 0,1 1-2 16,-4 1 0-16,-1-2 0 0,3 1 2 0,4-3-1 0,-6 3 5 16,2 0-6-16,2 0 4 0,-2 0-5 0,-2-1 3 15,8 1 1-15,-5 1-5 0,-1-4 5 0,3 3 2 16,-2-1-7-16,5-2 8 0,-3 3-4 0,6 3 0 15,-3-3 2-15,0-3-1 0,-1 3 1 0,1 3-3 16,2-3 2-16,-1-3 0 0,-4 0 0 0,6-1-2 16,-4 3 3-16,1-3 0 0,3 4-1 0,0-2-2 15,0-1 1-15,0 3-2 0,-1-2 2 0,3 0 2 16,-4-2-6-16,3 1 4 0,10 0-3 0,-13 3 5 16,2-1-6-16,3-1 4 0,-5 2 1 0,5-4 2 15,-2 3-6-15,-1-2 2 0,0 3-3 0,-2 0 4 16,0-1-1-16,2 1 3 0,0-2-13 0,-3-2 12 15,0 4 0-15,4-1-1 0,-3 1-3 0,1 0 0 16,-2-1-2-16,-6 0 0 0,5-3 3 0,1 4-4 16,-1 0-1-16,-3 4 1 0,3-3-5 0,-1-2 2 15,0 1 1-15,-1 0-4 0,5 0 5 0,-11-4 2 0,1 4-5 16,3 0 3-16,-1 0 0 0,5 0-2 0,-3 0 0 16,-3 0-1-16,7-3-2 0,-8 0 5 15,0 2-3-15,7-2 11 0,-1 2-7 0,-1-1 0 0,1-2 1 16,-5 4-4-16,5-1 3 0,-4-1 4 0,1 2-1 15,4 0 5-15,-1-4-6 0,2 2 1 0,-2 1 2 16,1-3-3-16,0 4 1 0,-2-2 3 0,5-2 1 16,-3 4 0-16,1-1-1 0,0 1 0 0,2-4 0 15,-3 2 4-15,3 1-3 0,1-2-1 0,-5 2 2 16,3-2-1-16,1 3 0 0,0 0 1 0,0-3-5 0,-2 3 4 16,1-2 1-16,2 3-13 0,-2-2 12 15,3-1 0-15,-1 2 1 0,0 0-3 0,-2-1 3 0,1-1 1 16,2-2-5-16,0 3 3 0,-2 2-2 0,2-2-1 15,-3 0 3-15,1 1-4 0,2 1 5 16,-3-2-2-16,4 0 1 0,-4-2 0 0,2 2 1 0,0-1 0 16,1-2 1-16,-3 6-2 0,2-5 3 0,0 1-2 15,9 1 0-15,-11 0 0 0,2 1 2 0,-2-4 0 16,4 4-1-16,-4-3 1 0,3 6 4 0,-1-8-2 16,0 5-2-16,-2 0 0 0,2 0-1 0,-3 0 2 15,1 0-1-15,1 2 1 0,-3-4-1 0,1 2 6 16,3-1 1-16,-2 1-7 0,-1-3-1 0,3 2 5 15,-2 0-1-15,1 1 0 0,-2 0-1 0,5-2-1 16,-2 2 3-16,-6 0-2 0,6 0 2 0,-2-3-2 16,1 3 4-16,0 0-6 0,12-4 4 0,-13 3-1 0,2 1-5 15,0-2 6-15,1 0-4 0,-1 2 2 16,1-1 0-16,-3-2-2 0,14 1-3 0,-12 0-6 0,9 4 9 16,-11-4-1-16,3 2 1 0,10-1 1 0,-13 2-3 15,12-2 3-15,-10 1 0 0,0-2-8 16,0 2 5-16,-3-1 2 0,1 1-2 0,2-1-8 0,-3-2 8 15,1 3-1-15,0-1-1 0,-1 1 2 0,3-2-4 16,-5 1 4-16,5-3-7 0,0 4 8 0,-3-2-2 16,0 1 2-16,0-2-1 0,-4 3 1 0,6-2 0 15,-5 1-6-15,2-1 9 0,0 0-4 0,-7 2-2 16,7-3 3-16,-1 3 3 0,-4 0 2 0,-2 0-3 16,2-2 0-16,-2 2-1 0,7 0 0 0,1 0 0 15,-9 0-1-15,7-1 1 0,2 2 0 0,-2-2-1 16,-5 1-3-16,5 0 3 0,-4-1-3 0,4 1 1 15,0 1 0-15,-4-2 0 0,3 1 4 0,2 0-4 0,0 0 0 16,0 0 0-16,-1 0 5 0,-6 0-4 0,8-4-1 16,-1 4 1-16,1 0-1 0,-4 0 1 0,-3 0-4 15,7 0 2-15,-2 4 0 0,-6-4-3 0,8-4 5 16,-7 4 0-16,5 4 2 0,-4-4-3 0,4 0 0 16,-1 0 0-16,-5 0-1 0,8-4-1 15,-1 4 5-15,-7 0-4 0,6 0 0 0,1-2 2 0,1 2 0 16,-4 0 2-16,1 0-4 0,3-1 2 0,-7 1 0 15,-1 0 0-15,8 0-2 0,0-3 2 0,-2 3 0 0,2 0 2 16,0 0-5-16,-2-1 2 0,-6 1 1 16,5 1-2-16,3-2 1 0,0-1 4 0,0 4-1 15,-2-2-4-15,2-2 2 0,-2 0-3 0,2 4 0 0,0-2-7 16,-2 0 7-16,1-2 4 0,-1 2-3 0,2 0-6 16,-9 0 9-16,12-2-3 0,-5 2 0 15,-1 0 3-15,1 0-3 0,-5 0 1 0,5 0 4 0,0-1-5 16,-1-1 2-16,-4 2-4 0,0-2 2 0,6 2 0 15,-7-2 0-15,-1 2 1 0,1 0 0 0,1-4-1 16,-2 3 0-16,1 0-2 0,1 0 4 0,-1-3-2 16,0 4 0-16,-1-2-5 0,3 2 3 0,-4-1 1 15,2-2-1-15,0 3 1 0,1 0 4 0,1-1 0 0,-2 1 0 16,0-3-5-16,1 3 3 0,-2-3-2 0,2 3 3 16,0-1 0-16,-1-2-4 0,-2 2 6 15,1 1-5-15,-4-2 1 0,6 1 4 0,-5 1-5 16,1-3 6-16,-2 2-4 0,2 1 1 0,-3-1 0 0,4 1 2 15,-2 0-5-15,0-1 0 0,3-3 2 0,-7 4-3 16,4 0 3-16,0 0-3 0,2 0 4 0,-17 0-2 16,22 0 1-16,-10-4 0 0,-12 4 1 0,22 0-1 15,-5 0-2-15,-2-1-10 0,-2 1 16 0,-1 1-4 16,3-2-2-16,0 1-6 0,-2 1 13 0,-13-1-6 16,30-1 1-16,-15 1 2 0,-2 0-6 0,2 0 5 15,-3 1-1-15,2-2 0 0,-2 2 2 0,-12-1-4 16,21-1 0-16,-11 2-1 0,-10-1 1 0,19 0 0 0,-19 0 6 15,15 4-6-15,-15-4-6 0,15-4 9 16,-15 4-3-16,14 0 2 0,-14 0 1 0,13 0-3 16,-13 0 2-16,16 0-2 0,-16 0 6 0,17-1-5 0,-17 1 3 15,15 0-3-15,-15 0 0 0,16 1 1 16,-16-1 1-16,15 4-5 0,-15-4-6 0,15 0 13 0,-15 0 1 16,13 0-4-16,-13 0 5 0,14 4 0 0,-14-4 1 15,12 0-5-15,-12 0 2 0,0 0-2 0,13 0-1 16,-13 0 8-16,0 0-2 0,12 1-1 0,-12-1 3 15,0 0 0-15,0 0 6 0,0 0-4 0,12 1 9 16,-12-1-3-16,0 0 0 0,0 0 2 0,0 0 3 16,0 0 1-16,0 0 0 0,0 0 1 0,0 0 5 15,0 0 0-15,0 0 0 0,0 0-3 0,0 0-2 16,0 0-2-16,0 0 1 0,0 0-3 0,0 0-3 16,0 0-12-16,0 0-11 0,0 0-19 0,0 0-19 15,0 0-21-15,0 0-31 0,0 0-31 0,0 0-36 16,0 0-207-16,-37 4-399 0,37-4 177 0</inkml:trace>
  <inkml:trace contextRef="#ctx0" brushRef="#br0" timeOffset="34376.65">-1386 8431 168 0,'11'4'144'0,"-11"-4"-2"0,0 0-22 15,0 0-7-15,0 0-18 0,0 0-5 0,0 0-8 16,0 0-7-16,0 0-9 0,0 0-2 0,0 0-13 0,0 0 8 16,0 0-4-16,6 7 1 0,-6-7-6 0,0 0-3 15,0 0-10-15,0 0 2 0,0 0-7 0,0 0 7 16,0 0-6-16,0 0-2 0,0 0 2 16,7 6 0-16,-7-6-2 0,0 0-3 0,0 0-2 0,0 0 1 15,0 0 3-15,9 4-4 0,-9-4-1 0,0 0-1 16,0 0-5-16,14 2 6 0,-14-2 0 0,12 1-3 15,-12-1 0-15,13-1 0 0,-13 1-1 0,19-2-1 16,-19 2 0-16,23-2 0 0,-7 0-2 0,-8 1-4 16,8-4 4-16,-1 5-9 0,1-1 4 0,1-3-5 15,2 2 5-15,-8-2-4 0,5-1 0 0,-1 3-1 16,-5 1 1-16,7-3-2 0,-5 1 0 0,-12 3-2 16,24-4-3-16,-8-2-1 0,-4 2 2 0,4 1-2 15,-2-1 2-15,-2 1 2 0,-2 0-1 0,6 0-3 0,-16 3 4 16,20-4-5-16,-4 3 0 0,-4-2-3 0,5 0 5 15,-4 3 2-15,3-4-1 0,1 3 0 16,-1-1-2-16,4-2 0 0,-1 0 2 0,0 1-3 0,1 0 4 16,5 2-3-16,-2-1 1 0,0 1 0 0,3-3-4 15,2 1 1-15,-4 0-1 0,1 2-2 0,2-5-1 16,-2 6-4-16,-2-4-2 0,4 1 4 0,-2 0-12 16,0 2 10-16,1-1-1 0,-5-2 2 15,4 1 0-15,0 2 1 0,-1-3-3 0,-4 4 1 16,-1-3 3-16,-3 0 3 0,4 3-1 0,-1-5 3 0,4 5 0 15,-4-3 1-15,-3 0-2 0,1 1 1 0,-1 0-6 16,4 1 7-16,-1-1-1 0,0-1-1 0,-2-2 1 16,1 2 2-16,0 1-1 0,-2 1-6 0,-1-2 9 0,7 2-5 15,-5-2-5-15,-1 0 9 0,0-1-4 16,7 3 2-16,-7-3-3 0,4 4 4 0,-7-2 1 16,9-2-2-16,-5 1 3 0,2 0-3 0,4-1 2 0,-4 1 1 15,0 2-7-15,1-3 3 0,5 2 1 0,-9 1 1 16,2-2 1-16,3 0 1 0,-1 1-3 0,-1 0 1 15,0 2-2-15,2-4 0 0,-1 3 4 0,5-1-3 16,-6 3-9-16,2-2 10 0,-1 1 2 0,-5-4-7 16,4 4 6-16,8 0-3 0,-8-3 0 0,1 3 3 15,5 0-1-15,-1 0 2 0,-3 0-1 0,-2-3 1 16,0 2-3-16,5-1 1 0,-1 2-1 0,-1-2 3 16,-1 4-2-16,6-6 3 0,-8 4-6 0,-1-1 2 15,7-2-1-15,-5 6 1 0,-1-6-2 0,1 3 5 16,0 3-3-16,-2-6-1 0,3 6-1 0,5-3 2 15,-10 3 1-15,3-1 2 0,7-2-4 0,-11 2 1 16,4-1 0-16,0 2-2 0,5 0 4 0,-4-3-1 0,-4 0-5 16,0 4 2-16,4-4 3 0,-4 2 3 0,7-1-5 15,-4 3-1-15,3-4-1 0,2 2 5 0,-4 2-1 16,-1-4 1-16,0-2-1 0,7 4-2 0,-7 2 1 16,-2-3-4-16,2 1 5 0,0 2 0 0,1 0-1 15,-1-4 0-15,1 4-1 0,-1-1-2 0,0 0-1 16,-2 1-1-16,2-2-1 0,-2-1 0 0,2 3 1 15,0 0 0-15,4-1-6 0,-4 0 4 0,5-3 3 16,1 1-3-16,1 5 6 0,-7-3-3 0,0 1-3 16,10-2 4-16,-2 2 4 0,-1-1-3 0,1-1 3 15,-1 4-1-15,0-1-4 0,3-2 1 0,-2 0 1 16,1 2 1-16,-1-2 3 0,-3 3-2 0,3 0-1 16,-1-3 5-16,3 2-7 0,-1-1 2 0,0 0-4 15,-1 3 7-15,3-4-4 0,-3 3 5 0,1-4 0 16,4 0-6-16,-6 4 3 0,4-1-1 0,0-3-7 0,3 2 12 15,-5 1-4-15,1-2 2 0,2 1-5 0,-3-2 3 16,4 2-6-16,-4-1-7 0,2 3 1 0,0-1 3 16,-1-2-1-16,-2 1 0 0,0 2-6 0,1-2 5 15,-1 0 3-15,3-1-1 0,-3 1 0 0,0-1 0 16,-3 1 1-16,4 2 3 0,-1-5-4 0,-5 2 1 16,5 1-1-16,-3 0 4 0,0-2 3 0,-2 2-6 15,2-3 1-15,1 4 2 0,1-5-8 0,-1 3-2 16,-1-3-2-16,-2 2 2 0,2-1 4 0,1-1-8 15,-4 0 2-15,5 2-10 0,-1 0 11 0,0-4-5 0,-5 2-1 16,1 0 0-16,4 0-3 0,-1-2 8 16,6 1 2-16,-14 2-2 0,3-1 0 0,1 0 8 15,5-3-6-15,-5 3 4 0,-1-2 0 0,5 2 6 0,-5-1 0 16,4-1-2-16,-7 2-2 0,11 0 4 0,-8-3-4 16,7 2 7-16,-7-3 0 0,0 4-2 0,1 0 0 15,7-3 2-15,-6 3-2 0,-1 0 4 0,0 0-6 16,1-3 4-16,-2 3 0 0,8-4-2 0,1 3 2 15,-2-1 1-15,-1 1 1 0,2 1-1 0,-5 0 3 16,6-2 9-16,-1 2-9 0,-3-2 0 0,6 0-18 16,-3 2 19-16,-2-4 1 0,-1 4-7 0,1 0 12 15,1 0-3-15,1 0-7 0,-1 0 4 0,1 0 3 16,-1 0-4-16,1 0-10 0,-1 0 10 0,6 0-9 16,-5 0-3-16,1 0 2 0,-3 0-4 0,2-2-5 15,0 1 4-15,0 1 3 0,-2 0-2 0,3-4-4 16,-2 4 7-16,4-2 3 0,-5 1-2 0,0-2 2 15,2-2 2-15,0 5 8 0,-2-2-3 0,1-3 4 0,-2 3 3 16,-5 1-3-16,8-2 4 0,-2 3-3 0,2-5 0 16,0 3-1-16,0-2 4 0,0 4-4 0,-1-3 1 15,3-1 0-15,-2 2-12 0,2 1 9 0,1-3 2 16,0 4-7-16,10-3 2 0,-8 3 0 0,-1-3 10 16,2-1-10-16,-3 1-1 0,10-1-15 0,-7 3 19 15,-2-5-2-15,-1 4 4 0,12 0-5 0,-13 2 0 16,1-2 0-16,0 1 0 0,1-2 4 0,-2 3 2 15,2-1-2-15,-3-2 2 0,-1 3-3 0,0 0 6 16,0-3-6-16,0 2 4 0,0-1-1 0,-8 2-1 16,5-1 4-16,-3 1-6 0,4 0 3 0,2 0 2 15,-8 0-1-15,7-3 3 0,-2 3-3 0,-2 0 0 0,-6-1 0 16,10 1-6-16,-1 0 0 0,-1 1 4 0,-2-2-2 16,2 1-2-16,-4-3 0 0,6 0 4 0,0 3-9 15,1-4 4-15,-8 3-13 0,2 1 13 0,3-2-7 16,-5-1 1-16,2 2 3 0,0-3-3 0,-2 4 0 15,4-3-8-15,-1 1 7 0,2 1 0 0,-5 1-2 16,5-4 2-16,-5 4-4 0,-2-3 4 0,2 2 3 16,-1-1-7-16,2-2-3 0,-1 3 6 0,-1-2-2 15,1 0 7-15,1-1 0 0,-1 1 1 0,2 0-8 16,-2-2 13-16,1 2-7 0,3 0 7 0,-3-1 0 16,-2 1-5-16,10-2 0 0,-4 2 7 0,3 0-1 15,-8 1-1-15,-1 1 0 0,1-3-3 0,7-2 7 16,-2 5-1-16,-6-2-1 0,1 0-6 0,0 3 6 15,1-4-2-15,-1 4 0 0,-1-1-2 0,9-1 3 16,-8-2 2-16,1 3-5 0,1 1-1 0,4-4-6 0,0 4 6 16,-5-2 1-16,-1 2-2 0,0-4 3 0,2 3 1 15,5 0-6-15,-7 0 4 0,-1 1-2 0,1-4 3 16,1 4-2-16,1-3 2 0,-2 0-5 0,0 0 7 16,7-1 1-16,-7 0-4 0,1 3 5 0,-4-1-1 15,3-2-4-15,1 2 1 0,-1 1 1 0,0-3-2 16,1 4 2-16,-1 0 2 0,1 0-5 0,-4 0 4 15,3-4 1-15,1 2 1 0,-1 2-4 0,1-1-3 16,-3 1 4-16,0-3-4 0,1 3 5 0,1 0 0 16,-2-1-2-16,2-1 4 0,0 1-3 0,-1-3 4 15,-1 4-3-15,2-2 0 0,-1 2-3 0,-2-1 2 16,2-2-6-16,2 1 7 0,-1-3-3 0,-3 5-3 16,4-5 2-16,-1 3 0 0,1-1 4 0,-3 2-2 15,3 1 3-15,-1 0-2 0,-1-6-2 0,0 3-2 16,3 3 5-16,-2-4-16 0,-1 3 10 0,-1 0 3 15,5 1-9-15,-4-5 12 0,0 5-2 0,1-4 0 0,1 2 0 16,6-3-3-16,-6 5-8 0,-1-2 5 0,1 0 4 16,-1 2 5-16,-3-3 1 0,14 1-8 0,-12 1 4 15,4-3 0-15,-2 1 5 0,-4 2-6 0,5-2 2 16,-1 3 0-16,0-4 1 0,0 4 0 0,5-4 4 16,-4 2-4-16,-2 0-4 0,8 2 6 0,-6 0-7 15,3-3 6-15,3 0-3 0,-2 3 1 0,-5 3 4 16,3-6-4-16,4 0 0 0,-7 1 5 0,5 0-3 15,0 0 5-15,-4 1-2 0,-1-1-3 0,5 1 1 16,2 0 0-16,0 1-5 0,-8-4 4 0,2 2-1 16,4 1 2-16,1-2-3 0,1 2-5 0,-4-1 5 15,4 2-4-15,-7-2 4 0,2-1-4 0,2 3 5 16,-5 0-2-16,8-4-4 0,-2 4 2 0,-5-2-12 0,-1 2 10 16,1 0 7-16,-4-4-5 0,3 8 1 0,7-9 2 15,-11 6 2-15,10-3-2 0,-4 1 3 16,4-3-4-16,-5 2-6 0,-1-2 2 0,2 4 3 0,-2-4-3 15,1 3 1-15,-1 1-2 0,2-2 2 0,-2 1 5 16,2-2-10-16,-1 3 7 0,-3-1 4 0,1 1-3 16,0 0-1-16,2 0 3 0,-1-2-5 0,0 2 0 15,1-1-1-15,4 1 4 0,-5 0-2 0,3 0 0 16,2-3-4-16,2 2 6 0,-7 0-3 0,6 1 1 0,-4 0-3 16,2-1 4-16,2-3-1 0,-6 4 2 15,2 0-5-15,6 0 1 0,-3 0 2 0,1-5 4 16,-7 4-5-16,5 0-2 0,-4 1 0 0,2 0 2 0,-2 0-1 15,5-3 5-15,-4 0-2 0,5-1-3 0,-6 3 0 16,8 1 4-16,-8-2-6 0,1 1 8 0,-1 1-1 16,1-4 1-16,1 4-7 0,-2-1 7 0,2-1-2 15,-2-1 6-15,7-1 3 0,-9 4-3 0,3 0 5 16,7-1 0-16,-8 0 1 0,6 0-2 0,2-3-2 16,-9 4-1-16,9-2-1 0,-8 2 4 0,-2-1-4 15,10 1-2-15,-2-3-1 0,0 2-2 0,-5-1-1 16,2 2 8-16,0-1-8 0,-1-2 4 0,-1 3-3 15,-1-1 4-15,2-3-5 0,-2 4 3 0,8-2-2 16,-6 2 1-16,-1-4 3 0,5 4-4 0,-7-2 0 16,1 2 1-16,7-2-1 0,-1-1-1 0,-6 3 9 15,2 0-5-15,-1-2-1 0,-1 2 6 0,2-2-3 16,-2 2-3-16,7-2 2 0,-7 2 4 0,5-1-3 0,-5 2-2 16,1-1 0-16,-3-3 2 0,3 3-3 15,-4 0-2-15,4-2 7 0,-5 2-1 0,2-2 3 0,1 2-3 16,2 0 2-16,-4 2-5 0,1-4 7 0,-3 1-1 15,6-2-4-15,-4 6 4 0,1-3-7 0,-1-3 6 16,0 2 0-16,2-1-2 0,2 4 0 0,-7-2-2 16,5 0-6-16,0-3 4 0,1 4 1 0,-2-2 0 15,2-2 1-15,-1 3 0 0,-2 0 3 0,10-1-6 16,-8 1-2-16,1 0 8 0,-1 0-8 0,1 0-1 16,1-1 4-16,-1-2-2 0,1 3 0 0,-3 0 0 15,3 0 2-15,4-4-1 0,-5 6-3 0,0-2-1 16,-1-2 10-16,3 2 0 0,-3 2-4 0,-1-4 0 15,2 0 5-15,2 1 0 0,-2-1 0 0,-1-1 0 16,1 2-1-16,-2 1 1 0,2-2-3 0,-1 2 4 16,-1-2-1-16,2 0-4 0,-1 1 5 0,0 1-5 0,0 0 0 15,1-2 1-15,-1 0-2 0,0-1 3 0,-2 3 2 16,-1-1-5-16,2-1 5 0,-1 1-3 16,0 1-2-16,-1-3 0 0,-1 2 1 0,-14 1 0 0,24-3-1 15,-16 3 1-15,6 0-2 0,-14 0-2 0,18-1 1 16,-18 1 2-16,15-2-2 0,-15 2 8 0,13-1 10 15,-13 1 3-15,0 0 7 0,14 0-1 0,-14 0 1 16,0 0 1-16,9 3 4 0,-9-3-5 0,0 0 3 16,0 0-4-16,0 0 0 0,0 0-6 0,10-7 1 15,-10 7-6-15,0 0-1 0,0 0-1 0,21-2 0 16,-21 2-5-16,19-1-1 0,-10 1-1 0,-9 0-1 16,23-2-3-16,-9 2 3 0,0 0-4 0,1 2-1 15,1-6 1-15,4 4-1 0,-7 0-2 0,2 0-4 0,-15 0-3 16,19 0-6-16,-19 0-11 0,12 0-9 15,-12 0-19-15,15 2-13 0,-15-2-7 0,0 0-21 16,0 0-28-16,0 0-30 0,0 0-50 0,0 0-192 16,0 0-422-16,0 0 187 0</inkml:trace>
  <inkml:trace contextRef="#ctx0" brushRef="#br0" timeOffset="-67472.88">-1460 5907 14 0,'0'0'98'0,"0"0"-2"0,0 0-7 0,0 0-1 16,0 0-6-16,0 0 0 0,0 0-6 0,0 0-6 0,0 0-2 15,0 0-7-15,0 0-4 0,0 0-2 0,0 0 2 16,0 0-3-16,0 0-1 0,0 0-4 16,0 0-5-16,0 0-3 0,0 0-4 0,0 0 1 0,0 0 1 15,0 0-2-15,0 0-3 0,0 0 2 16,0 0 3-16,0 0 1 0,0 0-5 0,0 0 6 0,0 0-1 15,0 0 7-15,0 0-2 0,0 0 4 0,0 0-5 16,0 0-2-16,16 0-7 0,-16 0 0 0,0 0-6 16,0 0 0-16,0 0-4 0,0 0 3 0,17-4-9 15,-17 4 0-15,10-2 0 0,-10 2-6 0,0 0 1 16,12-4-1-16,-12 4 1 0,0 0-6 0,16-1 0 16,-16 1 0-16,11-4-1 0,-11 4 3 0,0 0-6 15,13-2 0-15,-13 2 0 0,12-1 1 0,-12 1-2 16,14-2 4-16,-14 2-7 0,12-2 3 0,-12 2-1 0,10-2 2 15,-10 2 1-15,13-4-4 0,-13 4 3 0,9-2 0 16,-9 2-1-16,14-5 5 0,-14 5-4 0,13-5 2 16,-13 5 1-16,12-8-3 0,-4 4 0 0,-8 4 0 15,16-4 4-15,-7 1-2 0,-9 3-3 0,22-2 0 16,-14-3 1-16,4 1 0 0,-2 2 0 0,7-2 4 16,-5 1-6-16,4-1-1 0,0 3-2 0,1-2 4 15,-7-1-2-15,10-2 2 0,-6 2-1 0,3 2-2 16,-1-3 2-16,-2 5-1 0,5-6 1 0,-5 5 1 15,5-1-2-15,-4 0-1 0,1 0 2 0,-2-2-2 16,-4 1-1-16,5 3 0 0,-15 0 0 0,27 0-3 16,-14-4 2-16,-1 2 1 0,5-3 0 0,-7 5 3 15,5 0-3-15,-2-2 5 0,1 2-3 0,-1-2-1 16,2 1-1-16,-1-4 1 0,-1 5 0 0,3-3 2 0,-1 1 1 16,-4-1-2-16,-1 1 0 0,8-3-1 15,-5 2 2-15,1 0 4 0,-1-1 1 0,4 3-5 16,-5 0 1-16,-2-3 2 0,5 1-5 0,-2 1 6 0,1 2-4 15,-1-5-1-15,-1 3 0 0,2-2-1 0,2 4 2 16,-3-5-1-16,4 4-1 0,-2-3 1 0,-5 3 1 16,7-1-2-16,-1 2 0 0,2-1 5 0,-2-1-6 15,-2 0 2-15,2-1-3 0,-2 0 1 0,5 3 2 16,-4-1-5-16,3 0 5 0,-3-4 0 0,-2 5-2 16,4 0 4-16,-4 0 0 0,2-3-2 0,-5 3 0 15,-10 0-4-15,23-2 2 0,-13 2 1 0,-10 0 3 16,22-1-6-16,-8 1 5 0,-14 0 0 0,19-1-5 15,-5 2 1-15,-2-5 2 0,-12 4 3 0,22-3 1 0,-9 3-6 16,-1 0 1-16,-1-1-1 0,-11 1 3 16,24 0-1-16,-12-3-2 0,-12 3 1 0,26-1 3 15,-14-1-3-15,-12 2 3 0,20 0-5 0,-7-1 3 16,2 1 1-16,-15 0 1 0,24 0-2 0,-8-3 0 0,-1 3-3 16,-1 0 5-16,2-3-2 0,-16 3 1 0,27 2-1 15,-14-4 2-15,2 2-5 0,2-2 3 0,-1 0-2 16,-2 2 0-16,3 0 1 0,-2-4 4 0,3 3 0 15,-4 0-2-15,2 1 0 0,-3-1-3 0,5-3 3 16,-3 2 1-16,-3 1-5 0,5-2 5 0,-1 0-2 16,0 3 0-16,1-1-1 0,-1 1-1 0,1 0 2 15,-2-3 0-15,1 2 1 0,0-2-2 0,1 2 2 16,2-1 1-16,-1 2-1 0,-3 0-1 0,4 0 1 16,1 0-3-16,-2 0 3 0,1-4-3 0,0 4-1 15,-1 0-3-15,2-1 3 0,2 1-1 0,-4-1 2 16,10 0-3-16,-10 1 4 0,5-4 5 0,-4 4-3 0,5-2-5 15,-5 0 1-15,1 2 2 0,-2-2-1 16,-1 1 3-16,3 1-6 0,-1-3 0 0,-1 2 3 16,0-1 1-16,1 2-4 0,1 0 2 0,-1-1 3 0,1-2-1 15,-3 2 0-15,4-1 3 0,2-2-2 0,1 3 0 16,-5 0-1-16,6 1-1 0,1-2 0 0,-7-1 2 16,2 3-1-16,4-5 1 0,-2 4 0 0,-1 0 0 15,3-3-2-15,1 0-1 0,-7 4 0 0,2-2 3 16,3 1-11-16,0-1 10 0,-5 2-7 0,3-4 5 15,-4 3 1-15,2 1 4 0,-1-1-3 0,6-1-1 16,-5 2 0-16,7-3-4 0,-8 3 2 0,6 0 2 16,2-4-4-16,-3 4 0 0,-4 0 3 0,3-1 1 15,4 1 0-15,0 0-2 0,0 0 2 0,1-1 2 0,-2-1-2 16,-1 2 3-16,2-2-4 0,-2 1 2 16,4-1 0-16,-4 2 0 0,0-2-1 0,-1 1 0 15,3-1 0-15,-3 0-2 0,3 1 6 0,-2 1-11 0,2 0 10 16,-2 0-3-16,-8-1 3 0,12-2 1 0,-5 0-1 15,3 3 0-15,-1-1-1 0,-1-1-1 0,-6 2-3 16,7 0 1-16,0-4 4 0,1 3 5 0,0 0-4 16,-6-1-2-16,4 1-3 0,1-3 0 0,1 4 3 15,-7-3-2-15,7 0 2 0,-7 2 0 0,8 0-1 16,-9-2 5-16,10 1-3 0,-4 2-1 0,0-5 1 16,1 5-2-16,1-2-1 0,-5-1 4 0,3 2-2 15,1-1-1-15,1 2 3 0,-1 0-1 0,0-4 0 16,-2 3 1-16,2-2 0 0,0 0 1 0,1 3 0 15,0-1-1-15,-1 1-2 0,4-2 2 0,-3 0 1 16,0 0-3-16,0 2 0 0,0-4-1 0,-2 3 5 16,0 0-13-16,-1 1 10 0,1-1 1 0,1-3-5 15,-1 4 4-15,-4 0-4 0,4-2 5 0,2 2 3 16,-6-1 1-16,2 1-8 0,-3-3 4 0,6 2 1 16,-8 1-2-16,1-3 2 0,8 2-1 0,-2-1-1 0,-4 1-4 15,-1-2 6-15,6 3 2 0,-3 0-2 0,-2 0-2 16,2-1 2-16,-2-1 2 0,-1 2-7 15,5 0 3-15,-6-4 0 0,5 8 1 0,-4-4 3 0,5 0-2 16,0 0-3-16,-4 0 3 0,-1 0 0 0,7 0-3 16,-2 0-1-16,0 0 4 0,-7 0-1 0,7 0-3 15,-5 0 4-15,5 0 1 0,-5 0-4 0,6 0 4 16,1 0 2-16,0 0-5 0,0 0 3 0,0 0 2 16,-8 0-5-16,7-4-3 0,-7 4 6 0,0 4-1 15,8-4 0-15,-3-4-1 0,-2 4-2 0,2 0 6 16,0 0-3-16,-3 4-2 0,-2-8 0 0,8 8 2 0,-4-4-3 15,-1 0 1-15,2 0-1 0,1 0-2 16,-5 0 6-16,1 0 1 0,4 0-1 0,0 0-1 16,1-4-1-16,-3 3 3 0,0 1-4 0,1 0-1 0,5 1 2 15,0-1-4-15,-1-1 6 0,-1 1 1 0,15-1-3 16,-18 1-4-16,2-5 3 0,1 5-5 0,2 0 8 16,-5 0-1-16,2-2-5 0,1 2 2 0,0 0 1 15,-2-1 1-15,2 1 0 0,3-3 4 16,-3 3-6-16,0 3 1 0,0-3 2 0,-1 0-2 0,0-3 0 15,2 2-1-15,-1-2 0 0,1 2 0 0,2 1 0 16,-3 0 0-16,-2 0 0 0,2 0 1 0,-3-2 0 16,3 1 0-16,1-2 1 0,-1 2-1 0,-3-1-4 15,3-2 3-15,-2 4 0 0,2 0 1 0,-8 0-2 16,7-1 3-16,-1-2 0 0,-1 3 0 0,1-3-3 16,-5 3-3-16,1 0 3 0,-2 0 1 0,0-4 0 15,7 3 2-15,1-1-6 0,-2-1 6 0,-6 3-4 0,1 0 2 16,4 0 5-16,-5-1-9 0,8 1 2 15,-8 0 8-15,2 0-6 0,4-2 0 0,1 1 0 0,-7 1 7 16,1 0-7-16,-1 0 1 0,8-3-1 0,-8 3-2 16,2-1 1-16,-2 1 2 0,8 0-2 0,-7-2-1 15,6 2-1-15,-6 2 5 0,7-4-3 0,0 2 3 16,-1-1 0-16,1-2-1 0,0 2-2 0,-2 1 1 16,-1 1 2-16,2-2-2 0,1 0-1 0,-4 1 3 15,3-3-3-15,1 1 0 0,-4 4 1 0,0-4 1 16,1 2-4-16,-5 0 1 0,8-4 3 0,-2 3-1 15,-5 0-2-15,1 1 2 0,5-4 2 0,-2 4-4 16,0-1 2-16,1-1 2 0,1 2-1 0,-7-2-1 16,1 0 1-16,-1 2-1 0,2 0 0 0,1-1 1 15,1 1-3-15,3-2 3 0,1-2-1 0,-10 3 0 16,8-2 1-16,2 3-1 0,0-1-3 0,-2 2 8 0,-6-1-5 16,1-1-6-16,7 1 6 0,-6-2 0 15,-2 2-5-15,6-1 10 0,-1-2-7 0,-4 3-1 16,-1-1 3-16,8 0-1 0,-3 1 4 0,-3-2-2 0,4 1-1 15,-4 1-2-15,-2-2 2 0,7 2 4 0,-7-2-4 16,8 0-2-16,-3 2 5 0,-5-1-3 0,2 1-10 16,3-2 11-16,-5 2-1 0,2-3 2 0,-3 3 1 15,3 0-2-15,-2 0-1 0,1-1 0 0,0-1 0 16,0 0 3-16,4 0-3 0,-5 2 2 0,6 2-3 16,1-4 0-16,-7 2 1 0,2 0 4 0,4 0-4 15,-5 0-1-15,-1-1 0 0,8 2 4 0,-8-2-4 16,-1-1-1-16,2 2 0 0,7-2 4 0,-8 2-4 15,0 1 2-15,1-2-3 0,-1 1 5 0,2-3-1 16,-2 3 1-16,8 0-5 0,-7 0 3 0,0 0 1 16,6-1-2-16,-7-1 2 0,2 4 1 0,-3-2-3 15,3 0 4-15,-2 0-5 0,7-2 2 0,-8 2 1 0,1 0 1 16,0 0-4-16,-1 0 2 0,2-1 2 0,-1-2 1 16,0 2-5-16,-1 1 4 0,0 0 0 15,2-2-1-15,-1 2-2 0,2 0 4 0,-2-2-7 0,2 0 6 16,-2 2-10-16,7 0 10 0,-7 0-5 0,1 0 3 15,0 2 1-15,0-2-1 0,1 0 2 0,4-2-1 16,-4 2-1-16,-2-1 2 0,8-1 2 0,-7 4-7 16,5-4 0-16,-7 0 5 0,7 2-4 0,-5 0 4 15,0-2 0-15,1 2-1 0,-1 0-3 0,7-3 1 16,-4 6 0-16,-2-3-5 0,5 0 6 0,-7-3-1 16,6 1 1-16,-1 1 4 0,3 1-6 0,-8 0 1 15,1 0 3-15,-1-1-1 0,7 2-3 0,-7-2 4 16,0 1 1-16,5 0-2 0,3 0 4 0,-5-4-5 0,-2 4-1 15,7 0 0-15,-6-2 1 0,4 1-4 0,2-2 1 16,-3 3 5-16,2-1-3 0,0-3 4 0,-7 5-2 16,8-4 1-16,0 2 1 0,-2-2-3 0,1 2 2 15,-1-1 0-15,2 2-2 0,-3 0-1 0,1-4 1 16,0 8 0-16,-4-8-2 0,5 3 1 0,0 1 1 16,1 0 0-16,0-1 1 0,2 0 0 0,-1-3-1 15,-1 4 1-15,0 0-2 0,-4-3 2 0,3 0 2 16,-1 3-5-16,-6 0 1 0,8-1 0 0,0 2 2 0,0-5-5 15,0 4 6-15,-2 0 2 0,-4 0-3 16,-2-3-1-16,10 3-1 0,-2 0 1 0,0 0 1 16,-2 0 0-16,0 0 2 0,4 0 2 0,-10-1-2 0,6 1-2 15,1 0 3-15,-1 0-2 0,2 0-2 16,0 0 0-16,0 0 3 0,-4 0-1 0,3 0 1 16,-1-3 0-16,0 2-3 0,1 2 2 0,-2-1 1 0,-5-1 1 15,2 1-4-15,-2-2-4 0,4 2 6 0,-5-1 0 16,7-2-1-16,2 3 1 0,0-2-1 0,-6 3-1 15,4-5 0-15,0 4 1 0,1 0 1 0,0-2-1 16,0-2 1-16,1 3-3 0,-4 1 3 0,6-1 0 16,-2 1-1-16,-3-1-1 0,-1-2 0 0,3 2 3 15,1 1-3-15,-4 0 0 0,3 0 2 0,-1-2-1 16,1 2 0-16,0-1 1 0,0 2 0 0,-8-2 0 16,7 1-6-16,-6 0 7 0,8 0-3 0,-1 0 2 15,-9 0-1-15,7 0-2 0,2 0 1 0,-7-3 3 0,6 2-2 16,1-2 1-16,-8 4-3 0,1-2 0 15,6 1 0-15,-5 0 3 0,7-3-2 0,-9 3 3 16,8 0-2-16,0-1 1 0,-5 1-5 0,5-3-3 0,0 3 9 16,-4-1-2-16,-1-1-2 0,4 2 4 0,2 0-1 15,-1 0 3-15,-1 0-4 0,-1 0 2 16,3 0-2-16,1 0-1 0,-4 0 0 0,3-4-3 0,0 4 5 16,-1 0 1-16,0 0-2 0,1-1 5 0,-1 1-6 15,-6-1 4-15,5 0-5 0,-5 1 4 0,-1 0-1 16,0-4 0-16,-2 4-2 0,-1 0 4 0,1 0-2 15,-1 0-2-15,-16 0 0 0,21 0 0 0,-12 0 1 16,-9 0-4-16,18 0-7 0,-18 0-11 0,13 4-11 16,-13-4-15-16,14 1-16 0,-14-1-33 0,0 0-32 15,14 0-86-15,-14 0-114 0,0 0-354 0,0 0 157 16</inkml:trace>
  <inkml:trace contextRef="#ctx0" brushRef="#br0" timeOffset="-4246.83">9440-347 90 0,'0'0'116'0,"0"0"-5"16,0 0-9-16,0 0-4 0,0 0-14 0,0 0-1 16,0 0-3-16,0 0-1 0,0 0-7 0,0 0 3 15,0 0-4-15,0 0-10 0,0 0 10 0,0 0-5 16,0 0 2-16,0 0-4 0,0 0 2 0,0 0-2 16,0 0-11-16,0 0 4 0,0 0-3 0,0 0-5 15,0 0 2-15,0 0-1 0,0 0-2 0,5-11 0 16,-5 11-3-16,0 0-3 0,0 0 1 0,0 0-1 15,0 0-4-15,0 0 1 0,0 0-1 0,0 0-2 0,0 0 2 16,0 0-5-16,0 0 4 0,0 0-3 0,0 0 2 16,0 0-7-16,0 0 4 0,0 0-3 15,0 0-2-15,0 0-6 0,0 0 0 0,0 0-3 0,0 0-4 16,0 0 1-16,0 0 1 0,0 0 0 0,0 0-3 16,0 0-4-16,0 0 0 0,0 0-1 15,0 0-1-15,0 0 0 0,0 0-2 0,0 0-2 0,0 0-3 16,0 0 1-16,0 0 0 0,0 0-3 0,0 0 4 15,0 0-2-15,0 0 3 0,0 0-5 0,0 0 3 16,0 0-1-16,-6 40-4 0,3-33 4 0,3-7 0 16,-3 17-3-16,1-9 1 0,2-8 3 0,-1 24-2 15,1-14-1-15,-3 3 2 0,1 2 1 0,-1 0 1 16,0 1-1-16,2-1 1 0,0-2-2 0,-4 4 1 16,5-3-3-16,-3 3 6 0,0 1-3 0,2-7 2 15,-1 7-2-15,-2-5 1 0,2 5-2 0,1-5 2 16,-2 4 0-16,1 2 1 0,1-4-2 0,-4 1 1 0,4-1-1 15,-4 2 1-15,4 3-1 0,-1-3 2 16,-1-2-5-16,0 6 4 0,-4-3-3 0,2 1 2 0,1-3-1 16,1 6 2-16,-3 1-3 0,0 1 3 0,0-1-3 15,4 0 4-15,-2-1-3 0,1 1 2 0,2-4-3 16,-5-2 1-16,1 8 1 0,1-3-2 0,2 2-1 16,1 0 3-16,-1-1-3 0,2 0 1 0,-3 2 0 15,2-8 4-15,-1 4-8 0,-1 8 6 0,3-5-1 16,3 4 1-16,-6-2 1 0,2-1 0 0,2-1 0 15,-1 2-3-15,-1-2 0 0,-1-1 3 0,4 3-3 16,-2-3 0-16,-2 1 0 0,2-1 1 0,-4-2-2 16,2 5 1-16,2-3 3 0,-1 1-4 0,-2 0 1 0,1 0 3 15,1 1-3-15,-1-8-2 0,-2 1 3 16,2 6 0-16,-1-1 2 0,0 3-3 0,2-6-3 16,-4 4 4-16,4 0 0 0,-2 1-1 0,0 2 1 0,3 3-4 15,-5-5 6-15,3 5 0 0,-1-4-2 0,1 2 2 16,2-2 1-16,0 1-5 0,-1 3 1 0,2-2 3 15,-1 8-2-15,0-10 0 0,0 3 0 0,2-2-5 16,-2 1 3-16,4-1 2 0,-1 7 0 0,0 1 0 16,0 2 2-16,0-12 0 0,-2 5-4 0,-1-1 2 15,5-4-3-15,-4 2 6 0,1 9-3 0,-2-9-3 16,1 2 1-16,-1-1 4 0,3-1-5 0,-1 1 1 16,-2-3 2-16,0 3 0 0,-2-1 0 0,5 10 0 15,-4-11-2-15,-1 9 3 0,-1-5-2 0,3-3 1 16,0 8-1-16,0-8 2 0,0 12 1 0,0-12-1 15,0 8-1-15,0-1 1 0,0 2-1 0,0-5 2 16,0-3-2-16,0-1 3 0,3 9-3 0,-3-8-2 0,3 1 1 16,0 5 0-16,-1 1 0 0,-1 0 5 0,-1-7-6 15,6 8 2-15,-6 1-3 0,2-12 1 16,1 10 1-16,-2-5 1 0,-1-3-4 0,2 2 2 0,2 6 0 16,-4-7 5-16,0 7-6 0,2-9 1 0,-2 0-1 15,0 3 5-15,1-2-3 0,-1 1 3 0,5-2-2 16,-5 11 0-16,0-10 0 0,1 9-4 0,-1-8 3 15,5 10 0-15,-4-12 0 0,1 4 0 0,1-2-1 16,-6 1 0-16,6-2 0 0,-2 0 4 0,-1 0-3 16,-1-1 0-16,2 2 1 0,-1-1 0 0,-1 2-3 15,1-2 3-15,-3 1 3 0,1-1-2 0,-2 2-3 16,4 7 3-16,-3-12-6 0,3 4 4 0,-5 1-1 16,4-2 4-16,2 8-8 0,-2-9 7 0,1 0 0 0,0 2-1 15,1-1-1-15,-2-2 0 0,-1 4 0 0,-1-3 2 16,3 2-3-16,-1-1 2 0,1-2 1 0,-2 3 0 15,1-3-2-15,1 3 3 0,0-3-4 0,-3 4 4 16,1-5-3-16,2 2-1 0,0-1 2 0,-1 1 2 16,-2 9-4-16,3-8 2 0,-2 1 2 15,-1 6-2-15,0-5-1 0,2-3 1 0,-1 1-2 0,-2 1 5 16,4 2-1-16,-3-5 1 0,3 1 0 0,-5 4-2 16,4-3-3-16,1 1-2 0,-3-2 5 0,1 0 1 15,1-1-3-15,2 4 3 0,-2-3 0 0,1-1 2 16,-5 3-1-16,4 0 4 0,0 0 0 0,-2-1-2 15,3 2 0-15,-2-2 0 0,1-2 1 0,-2 3-3 16,1 0 1-16,1-3 3 0,1 4-2 0,-5-3 1 16,5-1-5-16,-3-1 7 0,3 4-4 0,0-3 0 15,0 3-3-15,0-1 2 0,0-1-1 0,0 0 5 16,-3 3-1-16,3-2 0 0,-1 1-1 0,2 7 0 0,-1-10-1 16,0 0-2-16,0 2 3 0,0-1-1 0,0 0-3 15,0-1 4-15,0 3-4 0,-1-3 0 0,1 1 0 16,0 2 0-16,0-3-3 0,1 1 4 0,-1 0-1 15,0-1 1-15,0 4-2 0,-1-3 4 0,-1-1-2 16,4 3 1-16,-4-1 2 0,-4-1-3 0,5 3 0 16,-2-3 4-16,1 2-4 0,1-2 1 0,1 0 0 15,-2 0 3-15,2 0-3 0,0 0-1 0,0-3 1 16,0 1 3-16,0 2-2 0,0-3 2 0,0 1-1 16,2 2 1-16,-4-1-4 0,4 0 1 0,-1 2 2 15,-1-2 0-15,0-1-2 0,2 1 0 0,-2 1-3 16,0-3 4-16,3 0-1 0,-3 3 1 0,0-2-5 0,1-1 5 15,-1 2-2-15,0-4 0 0,0 4-2 16,2-3 1-16,-2 1 0 0,0 1 4 0,0 1-7 0,0-4 2 16,0 3 5-16,-2 0-2 0,4 1-1 15,1-1-1-15,-3 0 3 0,3 1 1 0,-2-3-5 0,4 2 3 16,-5 1 2-16,0-1-1 0,1 0 1 0,-1 1-2 16,0-1 1-16,5 0-3 0,-4 0-1 0,-1-2 1 15,2-2 1-15,1 0 2 0,-3-1 1 0,1-1 1 16,-2 3-1-16,2-2-4 0,-1-1 1 0,2 0 3 15,2 4-5-15,-4-5 7 0,0 3-4 0,0 0 1 16,0-4-1-16,1 4 3 0,-1 2-4 0,0-5-2 16,2 1 0-16,1 2 4 0,-3 4-3 0,1 0 3 15,1-2-4-15,-4-5-1 0,1 1-1 0,2 6 3 16,-1-5 0-16,0 0-1 0,-1 4-2 0,1-3 3 0,0-1-2 16,-3 3 0-16,3 0 2 0,0-2 0 15,-2-3-2-15,1-1 1 0,0 7-4 0,-4-1 3 0,4 1 1 16,1-2 1-16,-3 0-1 0,1 0 2 0,1 3-1 15,-1-8 0-15,-1 3-1 0,6 3-2 16,-7-4-2-16,4 0 5 0,-2 1-2 0,2-5 3 0,0 5-4 16,0-3 2-16,-4 0-2 0,4-1 7 0,-2 2 1 15,2-2 0-15,0 0-5 0,0 1 2 0,-1 0 1 16,-2-3 2-16,1 1-4 0,2 0 0 0,0-1 4 16,-4-2-1-16,7 6-3 0,-6-6 3 0,1 6 1 15,1-3-6-15,-1 0 5 0,-1 0-3 0,0 0 2 16,0-1-4-16,2 0 1 0,-4 1-2 0,2 1 5 15,2-3-3-15,-4 3 1 0,4-2 2 0,-5 4-5 16,1 0 4-16,-1-2 2 0,3 1-3 0,-1 5 2 16,-2-1-7-16,2-4 4 0,-2 7-3 0,-2 2 5 0,-2-1-2 15,1-6 0-15,0 6 0 0,1 1 1 0,1-4-2 16,-2 3 2-16,3-3-3 0,2-3-1 0,-4 5 5 16,4-7-3-16,1 1 4 0,-2 1-3 0,4 0 0 15,-4 6-1-15,1 0 0 0,1 0 3 0,1-8-2 16,2 2 4-16,0 6 2 0,0-6-1 0,0 0 1 15,2 8 2-15,-2 0-4 0,0-3 3 0,0 1 0 16,0 2-4-16,-2-2 3 0,4-1-2 0,-4-1-3 16,4 0 2-16,-8 3 1 0,4 1-1 15,2-5-3-15,-1-3 10 0,-1 5-8 0,2-6 1 0,0 5-2 16,0-2-3-16,2 6 2 0,-2-8 3 0,-2 0-1 16,2-1-1-16,0 7 2 0,-3-9-2 0,6 5 4 15,-3 1 2-15,2-3-2 0,-2-1-4 0,3 1 3 16,-3-1-4-16,0 1 2 0,0-1 0 0,3-2-1 15,-3 0 0-15,0 4-1 0,0-5 1 0,1 4-3 16,1-4 6-16,1 3-3 0,-3-3 3 0,1 4-2 0,-1-1 1 16,0-1-5-16,2 0-2 0,-2 1 13 0,0-1 0 15,1-1 0-15,-1 1 3 0,3-1-8 0,-3 1-2 16,0-3-1-16,0 4 5 0,-3-4-1 0,6 5-8 16,-3-4 14-16,0 3-11 0,-3-2 0 0,6-1 1 15,-3 3-1-15,0-8 0 0,2 5 3 0,-2 1-5 16,1-3 8-16,2-2 0 0,-6 3 2 0,3-13 3 15,0 19-2-15,0-6 5 0,0 0-6 0,0-13 5 16,0 22 3-16,-1-11 1 0,1 6-1 0,-2-10 2 16,-1 7 10-16,3-1-2 0,-1 2-10 0,-1-5 4 15,1 2 3-15,1-12 3 0,-3 20-11 0,3-6-2 16,-2-3 2-16,2-11-3 0,0 21-2 0,2-12 6 16,-2-9-3-16,3 17 2 0,-3-6 8 0,0-11-8 15,0 15 6-15,0-5 5 0,0-10-13 0,-3 17 10 16,1-10-7-16,2-7 11 0,2 14-16 0,-2-14 8 15,-2 17-13-15,1-6 7 0,1-11 0 0,-3 18 6 16,6-8-2-16,-3-10 1 0,-3 20-3 0,3-10 1 0,0-10-7 16,-2 19 9-16,2-9-6 0,-1 0-2 15,1-10 2-15,-2 18-1 0,2-18-8 0,-3 14 8 0,3-14-9 16,0 15 8-16,0-15-7 0,0 14 3 0,0-14-2 16,-1 10-3-16,1-10 5 0,0 0-6 15,1 13 2-15,-1-13 4 0,0 0 0 0,0 0 0 0,0 0-3 16,0 0 7-16,0 0-19 0,0 0-14 0,0 0-30 15,0 0-17-15,0 0-25 0,0 0-29 0,0 0-39 16,0 0-39-16,14-38-47 0,-8 21-52 0,0 2-314 16,-5-7-662-16,2 4 293 0</inkml:trace>
  <inkml:trace contextRef="#ctx0" brushRef="#br0" timeOffset="41153.37">-1421 9589 65 0,'0'0'147'0,"4"-6"-3"0,-4 6-9 16,0 0 2-16,0 0-12 0,0 0-8 0,0 0-10 0,0 0-5 16,0 0-5-16,0 0-7 0,0 0-5 0,0 0-9 15,0 0-6-15,0 0-9 0,0 0-5 0,0 0-1 16,0 0-8-16,0 0-4 0,0 0-7 0,0 0-7 16,0 0 2-16,0 0-1 0,0 0-7 0,0 0 0 15,0 0-8-15,0 0 4 0,0 0-2 0,9-5-1 16,-9 5-2-16,0 0 0 0,0 0-4 0,0 0 4 15,0 0-3-15,16 1 2 0,-16-1-3 0,11-1 3 16,-11 1-4-16,16-2-1 0,-16 2-2 0,18 0 3 16,-18 0-1-16,20-2-2 0,-10 0 1 0,0-2-3 15,-10 4 2-15,26-3 2 0,-17 3-6 0,1-2-2 16,4-1 4-16,2 1 1 0,-1 0-5 0,-2 0 5 0,7 1-2 16,-10 1 0-16,7-2 0 0,-8 2-3 15,10-3 0-15,-6 2-3 0,7 1 0 0,-8-4 3 0,-12 4-2 16,27 4-1-16,-8-3 0 0,-3-2-5 0,1 2 2 15,2-1 2-15,0 0 0 0,-2 0-1 16,1 0 0-16,0-1 0 0,0 1-1 0,-2-4 2 0,0 8-1 16,4-4 1-16,-1-4-3 0,-2 4 8 0,-1 0-4 15,3 0-2-15,1 0 2 0,-4 0 2 16,4-2-3-16,-7 2 3 0,6-1-2 0,-2-2 3 0,-1 3-3 16,-1 3 1-16,1-6-1 0,-2 3-1 0,2-3-2 15,-4 3-3-15,2 0 3 0,-1-2 0 0,-13 2 3 16,19 2-2-16,-5-2-1 0,-14 0 1 0,19-2 1 15,-7 2 4-15,-12 0-4 0,14-2 3 0,-14 2 0 16,19-1 2-16,-19 1-1 0,16 0-2 0,-5-3-2 16,-11 3 5-16,21 0-1 0,-21 0-3 0,21-1 2 15,-12-1 4-15,1 1-4 0,-10 1 1 0,25-1 2 0,-11-1 0 16,2-1-5-16,1 1 3 0,-2 0-4 16,-2 2 7-16,3-2-2 0,-2 1-1 0,2-2-3 15,-16 3 3-15,26-3-1 0,-13 3 2 0,3-2 1 0,-4 0-3 16,-12 2 0-16,26-1 0 0,-16-2 2 0,-10 3 2 15,25 0-3-15,-14-3 0 0,2 2 1 0,-13 1 1 16,20 0-3-16,-11-3 5 0,7 2-5 0,-16 1-3 16,24-2 0-16,-12 0 4 0,1 2-1 0,-13 0-1 15,26-2 0-15,-16 2 4 0,2-2-1 0,4 2-4 16,-16 0 2-16,23-4 2 0,-16 3 0 0,-7 1 0 16,26-2 3-16,-10 0 2 0,-6 2 6 0,2-2-3 15,2 1-3-15,2 1 3 0,-4-3-2 0,-12 3-3 16,27-1-1-16,-14 1 1 0,-1-2-5 0,-12 2 7 0,24 0-6 15,-15 0 3-15,-9 0-2 0,25 0 2 16,-14-2-1-16,4 0 4 0,-2 1-7 0,1 1 0 16,-4-3 1-16,7 6 3 0,-6-6-3 0,6 3 0 15,-17 0 1-15,27 3 1 0,-12-6-1 0,1 3 3 0,-3 3-5 16,-2-3 3-16,5 0-4 0,-4 0 0 0,5 0-1 16,-2-3 5-16,1 3-3 0,-3-1 2 15,4-1 7-15,2 2-10 0,-2-1-2 0,2 2 4 0,-3-5-1 16,4 4 1-16,-1 0-2 0,-2-1 2 0,5 1-3 15,-6-2 4-15,4 0-1 0,-1 0 0 16,-3 0-2-16,1 0 2 0,2 2-4 0,1 0 3 0,-4 0 1 16,3-2 0-16,-1 4-1 0,0-2 5 0,2 0-7 15,-5 0 5-15,4 0-2 0,-3-2 0 0,4 2-4 16,-4-1 7-16,5 1-7 0,-6 0 6 0,1 0-3 16,1-2 2-16,2 2 2 0,1-2-2 0,-1 2-3 15,-3-2 1-15,4 4 0 0,-1-4 0 0,-4 1 2 16,3 1 0-16,1-3-2 0,-1 3 1 0,0-1-4 15,0 1 6-15,6-2-2 0,-5 2 2 0,8 2-3 16,0-2 1-16,-11 0-2 0,4-2 4 0,-1 2 0 16,0 2-2-16,1-2 1 0,5 1-2 0,-10-1-2 15,6 0-2-15,-3-1 4 0,1 2 3 0,2-1-8 0,-1 0 5 16,0 0-4-16,0 0 6 0,1 0-5 0,4-1 1 16,-6 2-1-16,5 2 5 0,3-3-4 15,-7-3 0-15,3 3 2 0,0 3-2 0,4-6 0 0,-4 6 4 16,3-6 0-16,-2 3-2 0,3 0-2 0,-8 3 3 15,8-3-4-15,-3 0 5 0,3 0-7 16,-1-3 1-16,0 3-4 0,1-1 5 0,-2-1-3 0,2 1 3 16,0-2 2-16,1 3-5 0,-1-1 1 0,0 1 0 15,-1 0 0-15,1-6 4 0,3 6-3 0,-6 0-4 16,4-4 1-16,-1 3 1 0,2-1-1 0,-1 2 3 16,3-2-3-16,-2-2-2 0,0 4 8 0,1-4-6 15,1 3 8-15,-4 1-6 0,0-2-1 0,2 2 5 16,-4 0-6-16,2 0 7 0,3-1 0 0,-7 1-3 15,4-1 2-15,-1 1 5 0,0-2-5 0,0 4 3 16,1-4-5-16,-2 4 5 0,0-2-6 0,2 1 4 16,-7 0-1-16,3-1 0 0,4 2 0 0,-7-1 4 15,1 3-6-15,1-4 5 0,2 4-3 0,1-6 1 0,0 4 2 16,-2-2 1-16,2 2-2 0,1-2 2 0,-6 0-6 16,0-2 5-16,5 4 0 0,-5 0-1 15,5-4-2-15,-1 4 1 0,-5-2-6 0,2 0 7 16,-2 0 3-16,8 0-3 0,0 0 3 0,-7 0-5 0,6 1 0 15,-6-1 5-15,-1 0-4 0,1 0 1 16,0 0-3-16,6 0 3 0,-1 4-3 0,2-8 4 16,0 4-3-16,-2 0 4 0,2 0-2 0,-2 0 3 0,-1 0-3 15,-4 4-2-15,-1-8 4 0,8 8 0 0,-8-4-4 16,8 0-2-16,-8 0 4 0,2 0 0 0,5 0-2 16,1 3 1-16,-1-3-4 0,0 3 8 0,1-2-4 15,-1-1-1-15,0 0 2 0,1 3 0 0,-1-2-3 16,1 2 3-16,-1-3 0 0,2 3 1 0,0-2 0 15,2 1 1-15,-1 0-9 0,-3 1 9 0,1 1-2 16,3-4 12-16,-2 4-17 0,5 0 4 0,-6-4-1 16,1 1 4-16,2-1-2 0,-1 3 4 0,-1-2-4 15,3 2-2-15,-2 0-1 0,0-3-1 0,-5 1 2 0,3 3 2 16,1-2 1-16,1-1-4 0,-1-1 4 16,2 3 2-16,-3 0-6 0,3-1 0 0,-1-2 2 15,0 2 3-15,-1 1-2 0,2-1 2 0,-2-1-4 16,1 0 2-16,0 1 3 0,0 0-2 0,2 1-2 0,2 0 0 15,-5-2-5-15,4 1 4 0,0-1-1 0,-2 3 5 16,1-2-4-16,10 0 5 0,-8-2-5 0,-2 2 0 16,-1 2 2-16,1-3 0 0,8 1 0 0,-11-2 3 15,12 0-5-15,-11 4 2 0,2-1-1 0,2-1 0 16,-5-1 1-16,4 0 1 0,-1-1-1 0,9 2-1 16,-10-2 1-16,13 1-1 0,-14 2-1 0,-1-3 3 15,5 1 1-15,7 3-2 0,-1-2-2 0,-8-2 4 16,0 1-1-16,-1-1 0 0,0 3-1 0,-2 0-3 15,1-3 0-15,0 0 5 0,0 4-4 0,-1 0-1 16,5-4 2-16,-2 1 5 0,8-1 0 0,-2 2-2 16,-4 0 0-16,7 2 2 0,-8-3-5 0,11-1 1 15,-6-1-1-15,-4 2 2 0,6-1-3 0,1 2 5 16,0 2-3-16,-8-3 3 0,8-1-1 0,-7 3 1 0,6 0-1 16,1 1-1-16,-1-4 1 0,-7 1 5 15,-3 2-11-15,-1-1 8 0,12-2-5 0,-1 1 5 16,0 3-4-16,1-4 0 0,-8 4-1 0,-3-4 3 0,12 0 0 15,-3 2-4-15,-6 1 1 0,6-1 1 0,-8 0 0 16,11-1 0-16,-12-1-1 0,4 2 4 16,7-4-5-16,-10 2 2 0,14 2 0 0,-6-4 3 0,4 4-1 15,-3-4-1-15,3 4 0 0,-10-2-4 0,9 0 3 16,0 2 1-16,1 0-3 0,-12-4 4 0,13 4-4 16,-13-2 4-16,3 1 2 0,6-4 1 0,1 3-1 15,-9 0 0-15,2 2-1 0,7-2 1 0,-10 0-1 16,13-2 3-16,-4 4-2 0,-9-4-3 0,13 4 3 15,-5-2 2-15,-7 0-5 0,8-2 5 0,-7 2-4 16,-3 0 0-16,4 0 1 0,5 0-4 0,3-2 5 16,-10 2 0-16,9 2-3 0,-10-2-1 0,1 0 2 15,10-2 1-15,-1 0 0 0,-9 1 0 0,10 1 2 0,-12-2 0 16,4 0-1-16,6 2 1 0,0-3 1 0,-8 2 4 16,9 1-5-16,-11 0-2 0,2-1 0 15,-1 1 1-15,1 1-2 0,-3-2 3 0,16 1-2 16,-14 0-3-16,13-4 1 0,-16 4 2 0,13 0 1 0,0-2 1 15,-1-1-5-15,-9 3-1 0,1 0 4 16,-3-1 2-16,4 1-3 0,1 0 0 0,-2-1-4 0,-3-2 6 16,5 2-5-16,-2 1 1 0,-2-2 2 0,-1 2-1 15,3-2-1-15,1 0 0 0,-3-2-1 0,4 3 1 16,6-1-2-16,-8 0 2 0,-1 2-1 0,2-3 1 16,-4-1 2-16,2 1 1 0,-2 3-5 0,0-1 5 15,4 0-3-15,-4-3-2 0,-1 0 2 0,3 2 0 16,-3-2 0-16,-2 3 3 0,2-1-1 0,0 0 0 15,-1-1-2-15,-6 3 2 0,7-3-7 0,-6 2 4 16,-2-1 1-16,6 0 1 0,2-3 1 0,-3 5-2 16,-5-2-3-16,1 0-2 0,7 2 7 0,-1-2-2 15,0-2-2-15,-1 3-1 0,-5-1 5 0,-1 0-2 16,-1 2-5-16,10-3 4 0,-10 0-1 0,7 2 2 16,-5-1-3-16,-2-2 0 0,1 3 0 0,5-5 4 15,3 4-5-15,-8-2 5 0,1 4-6 0,0-1 4 16,0-3-3-16,-2 2 2 0,1 1 3 0,6-5-2 0,-5 4 1 15,4 0 1-15,-5-2-3 0,1 1 3 0,-1-1 1 16,0 3 2-16,1-1-4 0,-1-2 1 16,0 2 0-16,1-2 0 0,-2 1 4 0,4 1-3 0,0-5-1 15,-2 5 2-15,-1-2 0 0,2 3-2 0,-1-2 1 16,-3 0 1-16,7-1-1 0,-1 4 2 0,-5-3-1 16,-1 1-1-16,1-2-1 0,-1 0 3 0,2 3 2 15,-1-2-1-15,-2 2-2 0,2-1 4 0,0-2 0 16,-1 3-5-16,-1 1 1 0,-1-3 1 0,0 0 1 15,1 3-1-15,-7-1-1 0,-9 1-1 0,23-3 1 16,-11 6 0-16,-1-6-1 0,-11 3 1 0,23-3 1 16,-13-1 0-16,-10 4-3 0,20-1 4 0,-11-1 3 15,-9 2 0-15,19-3 1 0,-9 3 2 0,-10 0 1 16,17-5 0-16,-17 5 2 0,15-3-6 0,-15 3 2 16,18-2-4-16,-6 1 1 0,-12 1-3 0,16-1 0 15,-16 1 2-15,18 1 0 0,-18-1-1 0,13-1-2 16,-13 1 1-16,14 0-3 0,-14 0 2 0,13-2 0 15,-13 2 1-15,12 2-3 0,-12-2 0 0,0 0-2 16,13-3 5-16,-13 3-1 0,0 0-1 0,0 0-2 16,0 0-1-16,18 0 3 0,-18 0 0 0,0 0 0 0,17 1-1 15,-17-1-1-15,10-4 0 0,-10 4 1 0,15 3-2 16,-15-3-1-16,18-3 4 0,-8 3-5 0,-10 0 6 16,20-1-5-16,-10-1 2 0,-10 2 2 0,20-4 5 15,-10 3-2-15,-10 1 0 0,20 0 0 0,-10-4 1 16,-10 4 5-16,15 0-1 0,-15 0-1 0,13-1-5 15,-13 1 0-15,9-5 5 0,-9 5-3 0,0 0-1 16,0 0-1-16,17 0 1 0,-17 0-2 0,0 0 2 16,0 0-1-16,0 0 1 0,15 0-4 0,-15 0 4 15,0 0 0-15,10 6 1 0,-10-6-2 0,0 0 1 16,0 0 3-16,21-4 0 0,-21 4 0 0,10 3 1 16,-10-3 1-16,17-5 1 0,-17 5-1 0,16 2-1 15,-16-2 1-15,18-3-4 0,-18 3 2 0,15 0-1 16,-15 0-2-16,16 1-1 0,-16-1-1 0,11 0 0 0,-11 0 2 15,13 0-3-15,-13 0 2 0,11 2-5 0,-11-2 7 16,0 0-4-16,0 0-2 0,13 0 0 0,-13 0-2 16,0 0-1-16,0 0-4 0,12 3-2 0,-12-3-7 15,0 0-1-15,0 0-5 0,9 8 0 0,-9-8-7 16,0 0 5-16,6 5-7 0,-6-5 5 0,0 0-4 16,12 4 3-16,-12-4 3 0,9 2 7 0,-9-2-3 15,13 2 3-15,-13-2-3 0,15 0 6 0,-15 0 6 16,17 0-1-16,-17 0-2 0,19-2-2 0,-19 2 6 15,19-2 2-15,-11-2 2 0,-8 4-1 0,16 0 0 16,-16 0 0-16,17-5 3 0,-17 5 0 0,10 0-7 16,-10 0-3-16,0 0-26 0,0 0-23 0,0 0-23 15,0 0-25-15,0 0-38 0,0 0-132 0,0 0-300 16,0 0 133-16</inkml:trace>
  <inkml:trace contextRef="#ctx0" brushRef="#br0" timeOffset="8673.44">13157-394 56 0,'0'0'130'0,"0"0"-10"0,10 1-1 16,-10-1-4-16,0 0-1 0,0 0-2 0,0 0-6 16,0 0-2-16,11 1-2 0,-11-1-6 0,0 0-8 15,0 0-7-15,0 0-4 0,0 0-7 0,0 0-6 16,0 0-3-16,0 0-4 0,0 0-5 0,0 0-8 16,0 0-2-16,0 0-1 0,0 0-5 0,0 0-3 15,0 0-1-15,0 0-4 0,0 0 1 0,0 0-4 16,0 0 0-16,0 0-15 0,0 0 5 0,0 0 1 15,0 0-2-15,0 0-1 0,0 0-3 0,0 0 0 16,0 0-1-16,0 0 2 0,0 0-2 0,0 0-3 16,0 0 1-16,0 0-3 0,0 0-1 0,0 0 2 15,0 0-2-15,0 0 1 0,7 8-2 0,-7-8 1 0,0 0 2 16,3 7-3-16,-3-7 0 0,0 0 0 16,5 13-3-16,-5-13 0 0,1 7 2 0,-1-7 0 15,0 0 1-15,3 18 4 0,-3-18-3 0,-3 11 0 0,3-11-2 16,0 13 1-16,0-13 2 0,-1 14-3 0,1-14 2 15,-2 14 2-15,2-14 0 0,-3 13-1 0,3-13-2 16,-4 14 0-16,4-14 4 0,-3 13-3 0,1-5-1 16,2-8 0-16,-4 15 3 0,4-15-3 0,-2 15 0 15,1-6-1-15,1-9 3 0,-2 15-1 0,2-15 3 16,-3 18-7-16,2-12 2 0,-1 4-1 0,2-10 3 0,0 15-3 16,0-15 0-16,0 17-1 0,0-17-1 15,0 13 5-15,0-13-1 0,-3 13 0 0,3-13-1 16,0 12 1-16,0-12-4 0,3 13 4 0,-3-13-2 0,-3 11 1 15,3-11 4-15,3 11-7 0,-3-11 2 16,0 0-3-16,-4 15 0 0,4-15 5 0,0 0 1 16,-2 16-2-16,2-16-2 0,-1 11 1 0,1-11-2 0,-5 11 3 15,5-11 4-15,-4 13-5 0,4-13-3 0,-3 13 4 16,3-13-1-16,-5 12-4 0,5-12 10 0,-5 13-4 16,3-4 3-16,2-9-4 0,-4 13 5 0,1-3-6 15,3-10 4-15,-2 14 0 0,2-14-1 0,-3 14-3 16,3-14-3-16,-3 17 6 0,3-17-1 0,0 13 2 15,0-13-3-15,-4 11 0 0,4-11 1 0,-2 13-1 16,2-13 2-16,-1 14-1 0,1-14 1 0,0 13-6 16,0-13 4-16,1 14-1 0,-1-14 0 0,0 15 4 15,0-15-2-15,-1 16 0 0,1-16 1 0,1 16-2 0,-1-8-1 16,2 3 0-16,-2-11 2 0,4 23-2 0,-4-15-6 16,2 3 6-16,-1-1 2 0,-1-10-2 15,0 21-2-15,5-10 5 0,-4 2 0 0,1-5 0 0,1 5 4 16,0-1 0-16,0 1-3 0,-1-4-2 0,1 6 3 15,0-2 0-15,2 1-3 0,-4-3 0 0,1 0-2 16,2 3 2-16,-1 2-1 0,0-2 5 0,0 2-4 16,2-1 1-16,-2 1-1 0,1-3 4 0,-2 6-6 15,1-1 1-15,-2-3 0 0,-1 1 1 0,2 0-2 16,2 2 2-16,-2-1-2 0,-1 0-4 0,2 3 5 16,-1-1-1-16,-2-4 0 0,1 5 1 0,2-3-1 15,-3 7 4-15,2-8-4 0,-1 3 1 0,1-1 0 16,2-1 2-16,-2 1-3 0,2 6 0 0,-4-8 1 15,2 6 3-15,-1-4-2 0,-1-3-2 0,3 3 0 16,-2 5-2-16,1-6 2 0,-2 0 2 0,0 1-1 0,3-1 1 16,-3 1-5-16,1 0 6 0,-1-3-3 0,-1 5-1 15,1-3 0-15,0 6 3 0,-3-7-5 0,3 7 5 16,0-4 1-16,-2-2-5 0,2 7 1 16,0-6-1-16,0 3 2 0,0-2 0 0,0-2 0 0,0 1 2 15,0 0-2-15,0 0-2 0,-1 0 2 0,1-2 2 16,-3 2-5-16,3 1 4 0,-1-3 4 0,1 2-5 15,0 0 2-15,-2-3 3 0,4 3-3 0,-2-2 2 16,-2 1-4-16,2 0 7 0,-1 1-8 0,1 0 5 16,-3 0-3-16,6-2 4 0,-6 2-1 0,3 3-3 15,0-4-1-15,0 0 0 0,0 1 0 0,-2-2-2 16,2-1 7-16,-4 2-5 0,4 5 3 0,3-5 1 16,-6-3-6-16,3 3 4 0,0 0-3 0,-2-2 4 15,4 1-4-15,-4-2 3 0,2 2-3 0,-1-1 3 16,1 1-2-16,0 1 4 0,0-3-5 0,0 0 1 15,-2 0 2-15,-1 3-1 0,2 1-1 0,1-4-2 0,-2 3 1 16,2-3 4-16,-3 4-1 0,2-2 2 0,1 2-5 16,0-4 2-16,-2 3-4 0,2 1 6 15,0-3-6-15,-3 1 4 0,3 0-1 0,-1 3 2 0,1-2-7 16,0 1 4-16,1 6 3 0,-1-6-3 0,0 2 3 16,0 4 0-16,0-5-2 0,3-2 3 0,-1 5-2 15,-2-4 2-15,-2 5-4 0,4-5 5 0,-2 0-6 16,1 0 3-16,-1-2-1 0,0 2-2 0,0 5-1 15,3-5 2-15,-3 0 0 0,2 0 2 0,-1-2-4 16,-1 2 4-16,-1 0 4 0,2-1-2 0,2 1-10 0,-1-2 10 16,1 1-2-16,0 1 1 0,-3 0-3 15,1 0 1-15,-1 0 0 0,0-3 2 0,2 2-1 16,-4 1 2-16,4 1 1 0,-2-1-4 0,0-1 5 0,0-1-7 16,-2 0 3-16,4 4-2 0,-4-3 2 0,1-3 0 15,1 4 0-15,-3 0-1 0,3-1 0 16,-2-2 4-16,1 3-2 0,1-2 2 0,0 2-3 0,1-1 5 15,-1 1-4-15,0-1-1 0,0-3 0 0,0 3 0 16,0 1-3-16,0-1 0 0,0 0 6 0,0-1-1 16,2 0 0-16,-4 2 1 0,2 5-9 0,0-5 4 15,0 0 3-15,0-5 0 0,0 5 0 0,2 0-1 16,-2 0 0-16,3-3-1 0,-2 1 3 0,-1 7-3 16,0-7 4-16,2 2-3 0,1-1 0 0,-3-2 3 15,1 1-5-15,-1-1 2 0,0 1-2 0,-1-3-2 16,1 1 3-16,0 0 2 0,0 4-2 0,0-4-1 15,-3 0 0-15,3 2 5 0,-2-4-6 0,2 3 8 0,0 0-3 16,0 0-1-16,0 0-1 0,-1 2 4 0,-2 1-2 16,6-5 1-16,-3 4 0 0,-3-3-1 15,1 3 2-15,2-3 1 0,0 4 0 0,0-1 0 16,2-1-1-16,-2 1 1 0,0-2 0 0,0 3-2 0,0-2 0 16,3 1 1-16,-3-1-2 0,-3-1 0 15,3 2 0-15,0-1-1 0,0 0-1 0,3 2 3 0,-3 1-2 16,0-4-2-16,-5 3 0 0,5-4 1 0,0 4 2 15,0-2 1-15,-1 0-3 0,1 0-1 0,0-1 2 16,0 3-4-16,0 0 4 0,0-2-1 0,0-1 3 16,-2 1-1-16,4 0-3 0,-4 3-5 0,-1-2 6 15,3 1 2-15,0-1-1 0,-1-1 0 0,-1 6-1 16,2-2-5-16,2-5 4 0,-2 7 1 0,0-4-2 16,1-2 4-16,-2 2 1 0,1-1-2 0,1 2-2 15,-1-1 2-15,-1 0 1 0,-1-1-3 0,2 1 3 0,0 2-1 16,0 3 2-16,0-7 4 0,-3 3-3 0,3-2 3 15,0 0-1-15,0 1-1 0,-1-2-4 0,1 2 7 16,-2 0-6-16,-1-1 6 0,3 7-4 16,0-9 2-16,0 5-3 0,0-4 2 0,3 7 2 0,-3-6-4 15,0 0 3-15,2 1 1 0,-4-1-4 0,4 1 1 16,-2 0 1-16,1 0-3 0,-1-1-1 0,3 3 1 16,-3-5 3-16,2 2 1 0,-2 0-1 0,0-2 3 15,0 2-3-15,1-3 3 0,-1 3-4 0,3-3 2 16,-1 3 0-16,1-3 0 0,-3 1-2 0,0 2 0 15,0-1-2-15,3-2 2 0,-2 2 1 0,-1-3-3 16,0 1 3-16,2 4-3 0,1-4-2 0,-2 4 0 16,-1-5 3-16,-1 4 4 0,1 1-3 0,-3-5 2 0,6 2-2 15,-6 1 4-15,3 0-4 0,-2-1-1 16,2 1 0-16,0 1 0 0,0 0 2 0,0-1 1 0,0 0 0 16,-1 2-3-16,-2-1-1 0,6 0 2 0,-3 1-1 15,-3-1 1-15,3 1 0 0,3-2-3 16,-6 0 2-16,3 1-1 0,0 4 0 0,0 0 0 0,0-4-1 15,0-3-3-15,0 4 2 0,0 1 3 16,3-4-5-16,-3 3 4 0,0-1 0 0,0-2-1 0,0 4-3 16,0 0 6-16,0-4-8 0,1 2 5 0,-1 1-4 15,0-3 0-15,0 0 2 0,0 2 2 0,2 0-1 16,-4 0-1-16,4-2-3 0,-4 1 5 0,2-1 1 16,0 3-3-16,2 0-1 0,-4-4 1 0,2 3 0 15,0 1 4-15,0-1-1 0,0 0-2 0,-1-2 0 0,1 1 5 16,0-1-3-16,0 1 3 0,1-1-2 15,-2 2 1-15,1 0-4 0,0-3 2 0,0 1 3 16,-3 2 1-16,3-2-4 0,-2 1 2 0,2-1 2 16,0 1-6-16,0-1 4 0,0 1-1 0,0 2-3 0,0-3 3 15,2 1-2-15,-2-1 4 0,0 1-2 0,3-3 0 16,-3 3-1-16,0 2 3 0,1-1-6 0,-2-2 2 16,2 6 3-16,-2-2-1 0,2-3-4 0,1-1 6 15,-4 3-2-15,4-3-2 0,-2-1-3 16,-2 3 4-16,4-5 0 0,-2 3 3 0,0 0-3 0,-2 1 2 15,2-3-2-15,0 4 1 0,0-3-2 0,0 0 1 16,2 1 2-16,-2 0 2 0,0 0 0 0,0-2 2 16,0 1-4-16,0-1 3 0,0 3 1 0,3-2-3 15,-3-2 0-15,0 1-3 0,1 0-4 0,1-1 7 16,-2 1-1-16,0 1 1 0,1-4-3 0,-1 3-1 16,0 2 0-16,0-1-1 0,0 3 2 0,0-6 0 15,0 3 0-15,-1 0 0 0,1-2-2 0,-2 2 0 0,1-2 2 16,1-12-4-16,-3 25 2 0,3-14 1 0,-2 2-2 15,2-13 1-15,0 24 1 0,0-12 1 0,-1 1-5 16,1 1 1-16,0-3 2 0,-3 0 2 0,0 2-4 16,3 0 4-16,-2 0-5 0,-1 2 0 0,3-3 2 15,-1-1 2-15,1-11-5 0,-2 20 6 0,2-7-5 16,0-2 4-16,-4 4-3 0,4-6 3 0,0-9 0 16,-2 25-2-16,-1-13 0 0,3-1 1 0,0 1-2 15,0-12 2-15,-1 24-3 0,-1-10 3 0,4-3-1 16,-2-11 0-16,-3 21 1 0,3-11-2 0,-3 4 1 15,3-14 4-15,0 21-5 0,-2-6-1 0,1-6 1 16,1-9 2-16,0 22-3 0,-3-9 3 0,3-2-1 16,-2-1-1-16,2-10 1 0,-1 23-2 0,1-7 2 15,-2-5-1-15,2-11 2 0,-3 19 0 0,3-10-2 16,0 6 2-16,0-3 0 0,0-12 0 0,-1 24-4 0,1-17 3 16,0 8-1-16,0-1 4 0,-2-1-3 15,2-13 1-15,0 24-3 0,-3-11 3 0,3-2-2 16,0-11 4-16,-1 22-4 0,1-13 2 0,0 4-2 0,-2-2 1 15,2-11 0-15,0 23 2 0,-1-12-2 0,-2 4 1 16,1-2-3-16,1 1 1 0,1-1 1 0,0-2 2 16,-3 2-2-16,1 4 1 0,1-9 1 0,-1 6-2 15,-1-1 4-15,2-3-5 0,0 1 1 0,1 4 0 16,-3-2-2-16,3-1 4 0,-2-2-4 0,-2 3 4 16,4-2-1-16,-2 3 8 0,2-14-8 0,-1 18 2 15,1-7 0-15,-2-2 0 0,2-9-1 0,-3 22 1 16,2-14-1-16,1-8 2 0,-2 22-2 0,-1-13 1 15,3-9-2-15,0 16-1 0,-1-6-1 0,1-10 0 0,0 18 0 16,-2-9 1-16,2-9 0 0,-1 19 2 16,1-19-2-16,-3 17-1 0,1-8 2 0,2-9 0 15,-6 16 1-15,6-6-1 0,0-10 0 0,-3 16-1 0,3-8 0 16,0-8 1-16,-3 18 2 0,3-18-2 16,-1 17 0-16,-1-10 1 0,2-7-1 0,-4 18-1 0,2-8 1 15,2-10-1-15,-1 16 2 0,-2-6-4 0,3-10 3 16,-2 17 1-16,2-6-2 0,0-11 2 0,-1 18-2 15,2-9 3-15,-1-9-1 0,-1 17 2 0,1-6 0 16,0-11 4-16,0 24-4 0,0-17 2 0,1 4 0 16,-1 2 0-16,2 1 2 0,-2-3-2 0,0-11 1 15,4 18 4-15,-4-1 2 0,2-8-5 0,-1 6 0 16,-1-3-4-16,0 0 1 0,5-4-2 0,-5-8 2 16,1 24-3-16,-1-13 8 0,3 0-10 0,-3-11 4 15,2 22 1-15,-1-12-3 0,1 1 0 0,-2-11 2 16,3 20 1-16,-3-4 1 0,-3-6 1 0,3 5-3 0,3-5 0 15,-3-10 0-15,1 18-1 0,-1-8-1 0,0-10 5 16,2 23-4-16,-4-14-1 0,2 4 0 16,0-13-1-16,0 17 2 0,0-6 1 0,0-11-2 15,-1 19 1-15,2-9-3 0,-1-10 2 0,-1 16 0 0,1-16-1 16,1 15 1-16,-1-15-2 0,-1 13 1 0,2-5 1 16,-1-8 2-16,-4 17-2 0,4-17-2 15,0 13 1-15,0-13-2 0,0 18 1 0,0-18-2 0,-2 13 6 16,2-13-1-16,-3 16-5 0,3-6 5 0,0-10 0 15,-3 12 0-15,3-12-3 0,0 15 0 0,0-15 0 16,-1 15 1-16,-1-8-2 0,2-7 1 0,-4 17 6 16,2-6-4-16,2-11-4 0,-1 14 2 0,1-14 2 15,-5 17 0-15,5-9-1 0,0-8-1 0,-1 20-1 16,-2-13 1-16,3-7 2 0,-2 16 2 0,1-5-3 0,1-11-3 16,-2 19 4-16,2-19-2 0,-4 17 2 15,4-7-2-15,0-10 3 0,-5 16 0 0,5-16-1 16,-1 15 2-16,1-5-1 0,0-10 5 0,-2 17 1 0,-1-8 4 15,3-9-4-15,-1 13-1 0,1-13 0 0,0 14-4 16,0-14 5-16,-3 15-2 0,3-15-1 16,0 17 1-16,0-17 3 0,-3 14-3 0,3-14 0 15,0 17-2-15,0-17 0 0,-1 14 4 0,1-14-5 0,0 17-2 16,0-8 0-16,0-9 3 0,0 16-2 16,0-16 3-16,-2 17-2 0,4-6 0 0,-2-11-2 15,0 21 1-15,1-11-1 0,-1-10 6 0,0 20-6 0,0-12 2 16,3 0-2-16,-3-8-2 0,0 20 4 0,1-10-2 15,-1-10-1-15,2 18 1 0,-2-18 2 0,1 17-7 16,2-7 5-16,-3-10-3 0,2 15 3 0,-1-4-2 16,-1-11 5-16,3 14-1 0,-3-14 1 0,2 12-6 15,-1-3 4-15,-1-9 2 0,5 16 1 0,-4-10-4 16,-1-6 0-16,5 16-4 0,-5-16 8 0,3 13-8 16,-3-13 8-16,4 11-3 0,-1-4-1 0,-3-7-6 15,6 10 2-15,-6-10 8 0,3 16-6 0,-1-9-2 16,-2-7-1-16,6 14-2 0,-3-9 4 0,-3-5-3 15,4 16 6-15,-4-6-2 0,2 0-3 0,-2-10 4 0,1 17 0 16,4-3-2-16,-5-7 0 0,0-7 1 16,1 17 6-16,-1-6-7 0,3 0 8 0,-1-2-5 15,-2-9 2-15,3 23 1 0,-3-11 2 0,0-4 6 0,0-8 3 16,3 24-2-16,-2-14 2 0,1-2 0 0,1 3 5 16,-3-11 2-16,2 17-3 0,1-7-1 15,-1-1 4-15,-1 3-6 0,1-2 0 0,1 0 3 16,-3-10-5-16,3 15 6 0,0-2 3 0,-2-5-2 0,-1-8 2 15,2 19 2-15,-1-10-4 0,-1-9 11 0,5 17-17 16,-4-10 4-16,2 3-4 0,-1-2 1 0,-2-8-3 16,3 17 7-16,1-11-12 0,-4-6 5 0,5 15-9 15,-5-15 6-15,1 14-2 0,-1-6 1 0,0-8-2 16,3 13 1-16,0-3-5 0,-3-10 0 0,0 12 7 16,0-12-4-16,2 12-8 0,-2-12 12 15,4 18-3-15,-2-11 3 0,-2 4-8 0,0-11-1 0,0 10 3 16,0-10 9-16,0 16-8 0,0-16 3 0,1 12 8 15,-1-12 1-15,3 18-5 0,-1-12 9 0,-2-6-7 0,3 15 11 16,-3-15-9-16,3 14-3 0,-3-14-1 0,1 13 4 16,-1-13 0-16,5 11-9 0,-5-11 4 15,1 13 3-15,-1-13 2 0,2 12-5 0,-1-6-2 16,-1-6 4-16,3 11-1 0,-3-11-1 0,3 13-7 0,-3-13 4 16,4 11-5-16,-4-11 4 0,3 11-1 15,-3-11 2-15,0 0 19 0,0 13-24 0,0-13-2 16,3 8 4-16,-3-8-3 0,0 0-1 0,2 10-1 0,-2-10 5 15,0 0-1-15,4 9-2 0,-4-9-1 0,0 0 3 16,0 0-1-16,2 12 2 0,-2-12-1 0,0 0-6 16,1 10 9-16,-1-10-1 0,0 0-1 0,0 0 1 15,5 10 0-15,-5-10-1 0,0 0-1 0,0 0 4 16,0 0 4-16,1 10 0 0,-1-10 0 0,0 0-12 16,0 0 16-16,0 0-1 0,0 0 1 0,0 0-2 15,5 8-4-15,-5-8 2 0,0 0-1 0,0 0 0 16,0 0-2-16,0 0 1 0,0 0 1 0,0 0-4 15,0 0 2-15,0 0 3 0,6 8-3 0,-6-8 3 16,0 0-10-16,0 0 4 0,0 0 3 0,0 0-3 16,0 0 2-16,0 0-3 0,-3 13 4 0,3-13-3 15,0 0 4-15,0 0 9 0,0 0-5 0,0 0-1 16,-6 10-4-16,6-10 3 0,0 0-2 0,0 0 0 0,0 0-2 16,0 0 4-16,0 0 1 0,0 0-1 0,0 0 4 15,-3 8-5-15,3-8 6 0,0 0-1 16,0 0-2-16,0 0 5 0,0 0 0 0,0 0-1 0,0 0 0 15,0 0-4-15,0 0-1 0,0 0-3 0,0 0-7 16,0 0-8-16,0 0-20 0,0 0-22 0,0 0-32 16,0 0-22-16,6-34-27 0,-6 34-16 0,1-12-31 15,-1 12-22-15,5-12-19 0,-5 12-28 0,1-9-39 16,-1 9-18-16,0 0-46 0,-7-20-241 0,7 20-636 16,-6-11 282-16</inkml:trace>
  <inkml:trace contextRef="#ctx0" brushRef="#br0" timeOffset="16150.2">12708 2003 101 0,'0'0'121'0,"0"0"-4"0,0 0-9 0,12-4 0 16,-12 4-7-16,0 0-3 0,0 0-8 0,0 0-11 15,0 0 0-15,9-7-12 0,-9 7-3 0,0 0-6 16,0 0-7-16,0 0-3 0,12-3-2 0,-12 3-1 16,0 0-11-16,0 0 3 0,0 0-9 0,0 0 1 15,15 0-1-15,-15 0-6 0,0 0-4 0,0 0-5 16,18 3 7-16,-18-3-7 0,13 3 0 0,-13-3-1 15,15 1 4-15,-5 1-2 0,-10-2-1 0,20 1 1 16,-11 3 4-16,6-4-1 0,-2 1 5 0,3 0-2 16,-2 3-1-16,1-4-2 0,0 4 3 0,-2-3-3 0,4-2 0 15,-17 1-7-15,20 1 2 0,-8 0 1 16,2-1 0-16,-14 0-1 0,16 0-1 0,-16 0-3 0,20-1 6 16,-10 1-6-16,-10 0 5 0,15-1-2 0,-15 1 2 15,13-4-3-15,-13 4-1 0,15 0 3 0,-15 0-1 16,17 0 0-16,-17 0-2 0,15-4 3 0,-15 4 1 15,13 0-1-15,-13 0 1 0,19 4-5 0,-7-4 2 16,-3 0 1-16,-9 0-3 0,21 4 1 0,-4-8 2 16,-9 8-2-16,-8-4 0 0,21 0-11 0,-9 1 8 15,0 0 1-15,-12-1 1 0,17 1-2 0,-7 3-3 16,-10-4 0-16,16 2-1 0,-16-2 0 0,17 1 1 16,-17-1 3-16,10 3-6 0,-10-3 4 0,0 0 0 15,14-3 1-15,-14 3 2 0,0 0 3 0,0 0 6 16,13 0-5-16,-13 0 5 0,0 0-2 0,0 0-6 15,0 0 3-15,0 0-2 0,0 0-2 0,0 0 3 0,0 0-10 16,0 0-11-16,12 3-8 0,-12-3-16 0,0 0-19 16,0 0-25-16,0 0-21 0,0 0-33 15,0 0-52-15,0 0-109 0,0 0-317 0,0 0 142 0</inkml:trace>
</inkml:ink>
</file>

<file path=ppt/ink/ink50.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in"/>
          <inkml:channel name="T" type="integer" max="2.14748E9" units="dev"/>
        </inkml:traceFormat>
        <inkml:channelProperties>
          <inkml:channelProperty channel="X" name="resolution" value="393.73947" units="1/cm"/>
          <inkml:channelProperty channel="Y" name="resolution" value="393.73947" units="1/cm"/>
          <inkml:channelProperty channel="F" name="resolution" value="249.9771" units="1/in"/>
          <inkml:channelProperty channel="T" name="resolution" value="1" units="1/dev"/>
        </inkml:channelProperties>
      </inkml:inkSource>
      <inkml:timestamp xml:id="ts0" timeString="2023-08-11T05:36:31.221"/>
    </inkml:context>
    <inkml:brush xml:id="br0">
      <inkml:brushProperty name="width" value="0.04667" units="cm"/>
      <inkml:brushProperty name="height" value="0.04667" units="cm"/>
      <inkml:brushProperty name="color" value="#3165BB"/>
      <inkml:brushProperty name="fitToCurve" value="1"/>
    </inkml:brush>
  </inkml:definitions>
  <inkml:trace contextRef="#ctx0" brushRef="#br0">66 42 81 0,'0'0'110'16,"6"-10"-9"-16,-6 10-12 0,0 0 1 0,5-8-2 0,-5 8-5 16,0 0-8-16,6-6-1 0,-6 6-4 0,0 0 3 0,0 0-6 15,0 0-4-15,6-13-1 0,-6 13 1 0,0 0-4 16,0 0 1-16,0 0-7 0,0 0 2 0,0 0-5 16,0 0-2-16,0 0-5 0,7-5 0 0,-7 5 1 15,0 0-6-15,0 0-4 0,0 0-1 0,0 0-1 16,0 0-3-16,0 0-5 0,0 0-4 0,0 0 4 15,0 0-9-15,0 0 0 0,0 0 0 0,0 0-4 16,0 0 5-16,0 0-1 0,0 0 2 0,0 0-3 16,6 25-4-16,-3-18 2 0,-3-7-1 0,-3 17-2 15,3-17 3-15,0 18-5 0,0-8 2 0,0 3 1 16,-1-1-3-16,1 5 5 0,-2-4-3 0,-1 3 1 16,0-2-1-16,3 3 0 0,0 0 0 0,-4 2 1 15,2-4 0-15,-2 1 2 0,2-1 1 0,-2 2-5 16,2 2 2-16,-1-2 1 0,0 4 1 0,-3 4 0 0,5-8 0 15,-1 2-3-15,-2 4 0 0,1-5 1 16,0 2 3-16,0 4 0 0,1-2 2 0,2-2-4 16,-3 4-1-16,2-1 1 0,-1 1 3 0,2-3-3 0,2 6 5 15,-2-2-4-15,1 1-2 0,-1 0-1 0,0 2-1 16,3-2 2-16,-1 1 0 0,-2 1-3 0,1-1 0 16,-1-3-3-16,2 5 2 0,-2-3 1 0,0 0-2 15,0-3-1-15,-3 1 1 0,4 2 1 0,-2-4-1 16,1 0-1-16,-2 3 1 0,-1-3-1 0,0 2 2 15,-1-2 1-15,-2 2-4 0,4-6 2 0,1 6 3 16,-2 0-4-16,1-3 0 0,-2 5 1 0,1-4-1 16,-1 3 0-16,1 1-2 0,0-4 5 0,6 1-3 15,-6 1 0-15,0 4 0 0,3-1-3 0,0-5 1 16,-2 2-1-16,4 4 1 0,-2-3 1 0,1-1 0 16,-1 3 1-16,5-5 1 0,-4 6-3 0,4-6-3 15,-4 1 2-15,2 0 0 0,1 0 4 0,1 1-2 16,-2-3-1-16,-2 0-4 0,8 3 6 0,-7 0-6 15,-1-6 4-15,4-1 1 0,-4 4-2 0,1 3-2 16,1-6 0-16,-2 2 2 0,1 1-1 0,-2 2 2 16,4 3-3-16,-4-10 0 0,0 2-1 0,0 3 1 0,2-1 1 15,-4-4 1-15,1 1-2 0,-2 1 6 0,3-2-6 16,-2 3 4-16,1-1 4 0,2-5 1 16,-2 7 0-16,2-5-4 0,-1 3 3 0,2-1 0 0,-2-2 0 15,0 2-2-15,0 1 2 0,3-1-2 0,-6 1 3 16,0 2-1-16,3 4-2 0,-3-7 0 0,1 1 1 15,2 0-1-15,0 2 0 0,-1 0-3 0,1-4 2 16,0 1-4-16,1 3 4 0,-4 2 0 0,3-5 0 16,-3 5 4-16,3-6-5 0,-1 1-2 0,1 1 2 15,-2 0-3-15,-1 0 4 0,3 0-2 0,0-5-1 16,0 2-1-16,-1 0 0 0,1 1 2 0,0-2-1 16,0 0 0-16,-2 0 1 0,2-1-4 0,0 0 4 15,-3-2 0-15,2 0 0 0,1-11 5 0,0 25-6 16,0-12 4-16,-2 0-2 0,2 2-7 0,0-3 3 15,-1 3 0-15,-2 1 0 0,3 1 0 0,-6 1 1 16,5 0 1-16,-1 1 3 0,-2-4-1 0,1-1 2 16,0 3 0-16,3-3 1 0,0 3 0 0,-2 1 0 15,2-4 4-15,0 0 1 0,0 3-1 0,0-4 2 16,2-1-2-16,-2 2-1 0,0 0-1 0,3-1 3 0,-3 2 0 16,1-2 1-16,4 0 2 0,-4-2 0 15,2 4-2-15,1-1 1 0,1-2-3 0,-2 0 3 16,-2-3 1-16,4 3 0 0,-1-1-3 0,-1 4 5 0,2-7-6 15,-2 0 5-15,0 3 2 0,3-1 2 0,-3 1-5 16,1-2 3-16,-2-1-1 0,4 3 7 0,0-1-9 16,-3-3 3-16,3 0-3 0,0 3 0 0,-6-10-3 15,6 18 1-15,-2-11-4 0,-1 3 0 0,3-3 1 16,-6-7 0-16,4 16-2 0,1-10 1 0,-5-6 1 16,4 14-2-16,-4-14-1 0,6 12-1 0,-4-4-3 15,-2-8 4-15,6 15-2 0,-6-15-1 0,4 8-1 16,-4-8 4-16,5 16 0 0,-5-16-3 0,3 9 4 15,-2-1-4-15,-1-8 1 0,2 10 2 16,-2-10-2-16,6 13-4 0,-6-13 5 0,4 11-1 0,-4-11 0 16,3 11 0-16,-3-11 1 0,0 11-1 0,0-11 2 15,3 9-3-15,-3-9 1 0,3 8 7 0,-3-8-3 16,0 0 2-16,0 0 4 0,3 11 8 0,-3-11 10 16,0 0 7-16,0 0 0 0,0 0 6 0,0 0-4 15,0 0-5-15,0 0-3 0,0 0-2 0,0 0-13 16,0 0 9-16,0 0-16 0,0 0-22 0,0 0-34 15,0 0-29-15,0 0-47 0,-4-39-42 0,4 39-45 16,6-13-51-16,-6 13-240 0,0-18-540 0,0 7 240 16</inkml:trace>
</inkml:ink>
</file>

<file path=ppt/ink/ink500.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in"/>
          <inkml:channel name="T" type="integer" max="2.14748E9" units="dev"/>
        </inkml:traceFormat>
        <inkml:channelProperties>
          <inkml:channelProperty channel="X" name="resolution" value="393.73947" units="1/cm"/>
          <inkml:channelProperty channel="Y" name="resolution" value="393.73947" units="1/cm"/>
          <inkml:channelProperty channel="F" name="resolution" value="249.9771" units="1/in"/>
          <inkml:channelProperty channel="T" name="resolution" value="1" units="1/dev"/>
        </inkml:channelProperties>
      </inkml:inkSource>
      <inkml:timestamp xml:id="ts0" timeString="2023-08-21T10:14:50.358"/>
    </inkml:context>
    <inkml:brush xml:id="br0">
      <inkml:brushProperty name="width" value="0.04667" units="cm"/>
      <inkml:brushProperty name="height" value="0.04667" units="cm"/>
      <inkml:brushProperty name="color" value="#3165BB"/>
      <inkml:brushProperty name="fitToCurve" value="1"/>
    </inkml:brush>
  </inkml:definitions>
  <inkml:trace contextRef="#ctx0" brushRef="#br0">0 1 73 0,'0'0'108'0,"0"0"-8"0,31 1-2 0,-31-1-10 15,19 2-4-15,-19-2-9 0,17 0-3 0,-7 3 1 16,4-6-5-16,2 1-14 0,-1 2 6 0,1-1-8 16,4 1-4-16,-4 1-12 0,1-1 2 0,-1 0-5 15,-2 0-5-15,5 0-4 0,-4 0-1 0,4 0-4 16,-5 2 7-16,5 1-7 0,-6-3-1 0,4 0-6 0,-5 0 7 15,-2 0-8-15,-10 0-2 0,17 0-3 16,-17 0 5-16,19 0 0 0,-7 0-4 0,-12 0 1 16,21 0 0-16,-9 2 0 0,1-2 0 0,1 2-4 0,-14-2 7 15,25 0-2-15,-16 0-2 0,4 1 3 0,4-1-5 16,-4 0-3-16,4 1 4 0,-3 0-4 0,3-1 8 16,-4 0-10-16,4 0 5 0,-4 0-4 0,2 0 5 15,1 0 2-15,-16 0-1 0,23-1-7 0,-13 1 0 16,-10 0 11-16,20-1-6 0,-10 0 0 0,-10 1 1 15,19 0 2-15,-19 0-3 0,17 0 1 0,-17 0-14 16,19 1 11-16,-10-1-3 0,-9 0 2 0,17 1-2 16,-17-1-1-16,19 0 1 0,-9 0 2 0,-10 0 2 15,20 1 1-15,-11 2-3 0,-9-3-4 0,22 1 6 16,-11 3-7-16,5-3 4 0,-7 0-2 0,7 0 1 16,-5 2 3-16,4-3 0 0,1 0-3 0,-5 1 0 0,0 2-5 15,-11-3 5-15,21 3-5 0,-9-3 2 0,-1 1-1 16,-11-1 1-16,19 2 4 0,-10-2-2 0,-9 0 1 15,19 0 0-15,-11 0-3 0,-8 0 0 0,25 0 0 16,-16 0 3-16,2 0-1 0,-11 0 1 0,19-2-9 16,-9 1 8-16,-10 1-2 0,23-2 8 0,-10 2-6 15,-1 0 3-15,5 0-3 0,-4 0-4 0,3-1 2 16,1-2 6-16,-2 3-3 0,1 0 7 0,1 0-7 16,-4 0 1-16,0 0 2 0,5 0-3 0,-4 0-2 15,-1 0 2-15,-13 0 0 0,23 0 0 0,-7 3 0 16,-16-3 4-16,22-3-7 0,-2 3 5 0,-7 0 0 15,1 0-7-15,-1-1 9 0,-13 1-5 0,21 0 0 0,-8-3 3 16,-2 3-2-16,-11 0 7 0,19 0-7 16,-6-1 5-16,-13 1 1 0,20 0-3 0,-11 1 3 15,-9-1 5-15,22-1-2 0,-11 0-1 0,1 0 1 0,-12 1-1 16,20 0-5-16,-8-4 5 0,-12 4-1 0,24-1 6 16,-12 1-4-16,5 0-1 0,-4 0 0 0,-13 0 3 15,19-3-5-15,-10 2 5 0,5 1 6 0,-14 0-6 16,19-1 5-16,-5 1-6 0,-14 0-5 0,16 0 2 15,-16 0-6-15,19 0 6 0,-10-1 1 0,-9 1-4 16,14-2-1-16,-14 2 4 0,16 0-13 0,-16 0 7 0,20 2 0 16,-12-2 3-16,-8 0 2 0,20 0-1 15,-10 0-7-15,-10 0 10 0,20 1-8 0,-8-1 4 0,-2 0-5 16,-10 0 6-16,25 1 1 0,-17-1 0 16,5 1-12-16,4-1 6 0,-2 3-1 0,-5-3 5 15,5 0-2-15,1 0-1 0,-2 0 0 0,2 0-1 0,-5 0 1 16,7-3 4-16,-5 3-5 0,6-1 2 0,-5 0-11 15,-14 1 16-15,27-1-6 0,-12-1 10 0,-5 2-5 16,5 0 4-16,-2-2 2 0,1 2-6 0,-2 0 4 16,-12 0 3-16,21-3-2 0,-8 1 3 0,2 2-6 15,1-1 1-15,-2-2-4 0,1 3-1 0,-3 3 6 16,-12-3-4-16,22 0-2 0,-10 1-2 0,-12-1 3 16,19 0-2-16,-5 0 0 0,-2 2 1 0,-12-2-2 15,19 3 1-15,-12-3-6 0,-7 0 6 0,23 2 0 16,-23-2-1-16,13 2-2 0,-2-1 3 0,-11-1-3 0,15 0-1 15,-15 0 5-15,13 0-5 0,-13 0 0 16,19 0 2-16,-19 0-3 0,12-1 3 0,-12 1-1 16,0 0 5-16,20-2-5 0,-20 2 3 0,0 0-3 0,15 2 2 15,-15-2 1-15,12-2-3 0,-12 2 0 16,0 0-3-16,10-2 6 0,-10 2-2 0,0 0-10 16,0 0-7-16,0 0-10 0,0 0-20 0,0 0-20 0,0 0-11 15,0 0-14-15,0 0-38 0,0 0-135 0,0 0-285 16,-37-10 127-16</inkml:trace>
</inkml:ink>
</file>

<file path=ppt/ink/ink501.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in"/>
          <inkml:channel name="T" type="integer" max="2.14748E9" units="dev"/>
        </inkml:traceFormat>
        <inkml:channelProperties>
          <inkml:channelProperty channel="X" name="resolution" value="393.73947" units="1/cm"/>
          <inkml:channelProperty channel="Y" name="resolution" value="393.73947" units="1/cm"/>
          <inkml:channelProperty channel="F" name="resolution" value="249.9771" units="1/in"/>
          <inkml:channelProperty channel="T" name="resolution" value="1" units="1/dev"/>
        </inkml:channelProperties>
      </inkml:inkSource>
      <inkml:timestamp xml:id="ts0" timeString="2023-08-21T10:15:38.319"/>
    </inkml:context>
    <inkml:brush xml:id="br0">
      <inkml:brushProperty name="width" value="0.04667" units="cm"/>
      <inkml:brushProperty name="height" value="0.04667" units="cm"/>
      <inkml:brushProperty name="color" value="#3165BB"/>
      <inkml:brushProperty name="fitToCurve" value="1"/>
    </inkml:brush>
  </inkml:definitions>
  <inkml:trace contextRef="#ctx0" brushRef="#br0">0 86 64 0,'0'0'93'15,"15"-1"-8"-15,-15 1-8 0,0 0-5 0,0 0-7 16,0 0-10-16,12 1-9 0,-12-1 5 0,0 0-14 15,17 3 1-15,-17-3 4 0,15 0-10 0,-6 3-4 16,2-3-4-16,-11 0-4 0,21 1 5 0,-10 2-8 16,2-3 10-16,-2 1-19 0,5-1 8 0,-4 0-6 15,3 1 4-15,0 1-10 0,-3-1 4 0,3-1 0 0,-2 2-3 16,-1-2 3-16,-12 0-7 0,27 4 1 0,-12-3 7 16,-3 0-6-16,3 1 2 0,-5 1-4 15,8-3-3-15,-3 0 2 0,-6 2 0 0,3 0-2 0,-12-2 16 16,21 2-16-16,-11-2 5 0,5 0 0 0,-3 1-6 15,1-1 5-15,2 2-5 0,0-1-2 0,-1-1-1 16,-3 1 5-16,4 2 4 0,-3-3-2 0,5 3-2 16,-7-3-4-16,-10 0 8 0,24-3-5 0,-12 6 2 15,3-3 0-15,-3 0 2 0,1 0-2 0,-13 0 1 16,21 0-2-16,-9 0 4 0,-12 0-6 0,24-3 0 16,-14 6-3-16,5-6 7 0,-15 3-1 0,21 0-2 15,-9 0 1-15,1 0 4 0,-1-3-4 0,-12 3 1 0,26 0 14 16,-11-1-6-16,0 2-10 0,-5-1 0 15,-10 0-1-15,22-1 5 0,-10 1 0 0,3 0-10 16,0 0 7-16,2 0 6 0,-3 0 0 0,1 0 3 0,2-1 0 16,-2 1-4-16,0 0 4 0,1-2 4 0,-1 4 1 15,3-2-9-15,-3 0 10 0,4-2-4 0,-4 2-1 16,3-1-4-16,-2 1 3 0,2 0-4 0,0 0-2 16,-1-2 5-16,0 4-4 0,-2-2 2 0,3 0-5 15,-3 0 6-15,0-2-3 0,3 0 5 0,-3 0-12 16,1 4 3-16,-1-4 1 0,3 2 6 0,2 0-3 15,-6 0 3-15,-2-3-5 0,3 3 3 0,0 0-2 16,-1-2 1-16,2 2 2 0,-6-1 11 0,-10 1 0 16,30-1-2-16,-15 1-9 0,-3-4 9 0,-1 2-3 0,-11 2 7 15,29-1-8-15,-17-1 2 0,3 2-4 0,-1-1 4 16,1 0-4-16,1 2 2 0,-6-1-3 0,7-1 6 16,-2-2-2-16,0 6-3 0,-15-3 6 0,25-3-8 15,-13 3-2-15,1-1 5 0,-1-1-6 0,3 2 4 16,0-1-1-16,-1 2-4 0,2-2 3 0,-16 1-2 15,27 1-2-15,-11-2 5 0,1 1-6 0,-2 1-1 16,-2-1 11-16,3-1-8 0,1-2-5 0,-2 6 3 16,3-3-5-16,-4-4 6 0,1 5 7 0,2-2-7 15,-4 1 1-15,4 0-2 0,1 0-2 0,-4 0 4 0,3-2 3 16,-2 2-4-16,3 0 0 0,-3-4 8 16,1 4-8-16,2-1 6 0,-3 1-2 0,3 0 2 15,0-1 0-15,-2-2 0 0,2 1 2 0,-2 2-1 0,2 0-2 16,0-3 2-16,-2 1-1 0,2 1 0 0,-1 0-6 15,5-3 6-15,-5 2-3 0,5-2 0 0,-6 3 2 16,4-1 3-16,1 2-12 0,-2-4 12 0,2 3-3 16,4-3-3-16,-1 2-1 0,-2 2 8 0,-2-4-4 15,-4 2 0-15,4 1-1 0,-1-2 4 0,0 0-5 0,1-1 2 16,-2 0 0-16,-3 3 5 0,4-1-4 16,-4-2 4-16,3 3-4 0,-2-1 0 0,-1-2-5 15,3 3 2-15,-2 0 2 0,-1 0 1 0,5-2-5 0,-8 3 11 16,4 0-12-16,2-1 3 0,-3 1-2 15,1 0 0-15,-16 0-2 0,24 0 6 0,-12 0-5 0,0 0 2 16,-12 0-2-16,16 1 4 0,-5-1-6 0,-11 0 1 16,16 0 0-16,-16 0-12 0,0 0-3 0,12 3-24 15,-12-3-12-15,0 0-10 0,0 0-9 0,0 0-26 16,0 0-138-16,0 0-253 0,0 0 112 0</inkml:trace>
</inkml:ink>
</file>

<file path=ppt/ink/ink502.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in"/>
          <inkml:channel name="T" type="integer" max="2.14748E9" units="dev"/>
        </inkml:traceFormat>
        <inkml:channelProperties>
          <inkml:channelProperty channel="X" name="resolution" value="393.73947" units="1/cm"/>
          <inkml:channelProperty channel="Y" name="resolution" value="393.73947" units="1/cm"/>
          <inkml:channelProperty channel="F" name="resolution" value="249.9771" units="1/in"/>
          <inkml:channelProperty channel="T" name="resolution" value="1" units="1/dev"/>
        </inkml:channelProperties>
      </inkml:inkSource>
      <inkml:timestamp xml:id="ts0" timeString="2023-08-21T10:15:52.412"/>
    </inkml:context>
    <inkml:brush xml:id="br0">
      <inkml:brushProperty name="width" value="0.04667" units="cm"/>
      <inkml:brushProperty name="height" value="0.04667" units="cm"/>
      <inkml:brushProperty name="color" value="#3165BB"/>
      <inkml:brushProperty name="fitToCurve" value="1"/>
    </inkml:brush>
  </inkml:definitions>
  <inkml:trace contextRef="#ctx0" brushRef="#br0">0 31 98 0,'0'0'110'16,"0"0"-10"-16,0 0-7 0,0 0-14 0,0 0-6 15,0 0-12-15,0 0-5 0,0 0 0 0,0 0-5 16,0 0-5-16,0 0-8 0,0 0-1 0,0 0-3 0,0 0-2 16,0 0 0-16,42-5-16 0,-42 5 5 15,19-2-10-15,-19 2 6 0,20 0 1 0,-10-1 1 16,-10 1-7-16,22-5-2 0,-8 3-3 0,1 2 5 0,-2 0-3 15,4-3-2-15,-6 1-4 0,0-2 6 16,2 4-2-16,-13 0-1 0,26-3-3 0,-13 1 5 0,4 2-1 16,-4 0-9-16,2-2-3 0,-2 4 2 0,4-2 0 15,-5 0 10-15,4 0-5 0,-3 0 0 0,4 0 1 16,-4 0 0-16,7 0 0 0,-4 0 1 0,-1 2-5 16,1-1 4-16,-2-1-4 0,5 2 1 0,-5-2 12 15,5 1-12-15,-3-1-1 0,1 3 2 0,-1-3-1 0,2-3 4 16,1 3-4-16,-5 0 2 0,5 3 8 0,-5-3-14 15,2-3 2-15,-4 3-1 0,-12 0 1 16,21 0 0-16,-12 0 1 0,-9 0 4 0,22 0-11 0,-11 0 6 16,-11 0-1-16,19 0 8 0,-19 0-2 0,19-1-1 15,-10-1-2-15,-9 2 0 0,24 2-1 0,-24-2 2 16,23 0 1-16,-11 1 2 0,-5 2 0 0,9-3 6 16,-4 1-2-16,-12-1-5 0,20 3-6 0,-7-3 2 15,-2 0-5-15,4 0 6 0,-2 1-2 0,-13-1 8 16,19 6-8-16,-8-5 4 0,1-1-6 0,-12 0 5 15,19 3-4-15,-8-3-2 0,-11 0 3 0,22 0 2 0,-9 0 2 16,-2 0-2-16,-11 0 0 0,19 3-2 16,-7-6 6-16,5 3 2 0,-7-2-6 0,-10 2 1 15,22 0 0-15,-13-1 0 0,8-4 3 0,-4 3-7 0,-13 2 3 16,28-1 0-16,-14 2-1 0,-1-1 2 0,4 0-6 16,-1-1 7-16,2 1-5 0,-5 0 3 0,4 0 1 15,2 0 0-15,-2-2 0 0,-1 2 6 0,3-1-1 16,1 2-2-16,-1-1 3 0,-2-1 1 0,2 1-1 15,0-1 3-15,1 1-3 0,-1 1 1 0,1-1-7 16,-1 1 4-16,0-1 2 0,-2 0-2 0,2 2 1 16,-5-4-1-16,5 2-1 0,-4 0 0 0,1 0 4 0,1 2-2 15,-1-2-5-15,0 0 4 0,1-2-5 0,-4 2-3 16,4 0 5-16,-2 0 1 0,1-1-7 16,0 1 10-16,1 1-3 0,2-1-3 0,-5 0-1 0,2 0 5 15,2 2-1-15,0-2-2 0,-3 1 0 0,1-2 3 16,1 1-3-16,-1-2 3 0,0 2-4 0,1 0 4 15,1 2-1-15,-5-2 0 0,3 1-5 0,-5 1 6 16,8-4-5-16,-7 2 0 0,2 0-7 0,-14 0 7 16,24 2-2-16,-10 2 5 0,0-4 4 0,-1 0-5 0,2 1-5 15,-1 0 3-15,-1-1 4 0,3 5-4 16,-1-8 2-16,-15 3 1 0,21 0-5 0,-4 3 6 16,-5-6-4-16,1 6 2 0,3-3-1 0,-1 0 1 0,2 0-2 15,-1 0-2-15,1 0 12 0,-1 0-11 0,-3 0-2 16,7 0 4-16,-4 2 1 0,-1-4 5 0,3 2-7 15,-3 0 1-15,1 0 0 0,-2 0 0 0,2-3 3 16,-2 3-3-16,3 0-1 0,-3 0 4 0,2 0-5 16,1 0 4-16,2 3-5 0,-6-3 5 0,5 0-1 15,-1 0 5-15,-4 0-8 0,7 0 5 0,-7 2-1 16,3-2-2-16,1 0 2 0,1 2 1 0,-3-1 0 0,3-1 0 16,-5-1 4-16,3 2-2 0,1 1 4 0,-4-2-6 15,-4 0 2-15,-9 0-2 0,22-2 4 0,-22 2-1 16,20 0-3-16,-20 0-1 0,16-1-1 0,-16 1 6 15,14-2-5-15,-14 2 1 0,0 0-13 0,0 0-9 16,15-2-17-16,-15 2-21 0,0 0-21 0,0 0-36 16,0 0-83-16,0 0-213 0,-35-11 95 0</inkml:trace>
</inkml:ink>
</file>

<file path=ppt/ink/ink503.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in"/>
          <inkml:channel name="T" type="integer" max="2.14748E9" units="dev"/>
        </inkml:traceFormat>
        <inkml:channelProperties>
          <inkml:channelProperty channel="X" name="resolution" value="393.73947" units="1/cm"/>
          <inkml:channelProperty channel="Y" name="resolution" value="393.73947" units="1/cm"/>
          <inkml:channelProperty channel="F" name="resolution" value="249.9771" units="1/in"/>
          <inkml:channelProperty channel="T" name="resolution" value="1" units="1/dev"/>
        </inkml:channelProperties>
      </inkml:inkSource>
      <inkml:timestamp xml:id="ts0" timeString="2023-08-21T10:17:25.892"/>
    </inkml:context>
    <inkml:brush xml:id="br0">
      <inkml:brushProperty name="width" value="0.04667" units="cm"/>
      <inkml:brushProperty name="height" value="0.04667" units="cm"/>
      <inkml:brushProperty name="color" value="#3165BB"/>
      <inkml:brushProperty name="fitToCurve" value="1"/>
    </inkml:brush>
  </inkml:definitions>
  <inkml:trace contextRef="#ctx0" brushRef="#br0">0 103 36 0,'0'0'116'16,"0"0"-14"-16,0 0 1 0,0 0-7 0,0 0-3 15,0 0-14-15,0 0-3 0,0 0-3 0,0 0-4 16,0 0-3-16,0 0-9 0,0 0-1 0,0 0-7 16,0 0-7-16,0 0 2 0,0 0-8 0,0 0-9 0,0 0 0 15,0 0-5-15,0 0 1 0,0 0-3 16,0 0-5-16,0 0 0 0,0 0 0 0,15 0 3 0,-15 0-6 16,0 0-3-16,10 3-3 0,-10-3 1 15,11 1 0-15,-11-1-1 0,0 0-2 0,16 3 3 0,-16-3-2 16,9 2 6-16,-9-2-10 0,13 5 0 0,-2-5 0 15,-11 0 1-15,13 4-4 0,-4-3 5 0,-9-1-1 16,18 2-1-16,-11 2-4 0,-7-4 5 0,17 0-4 16,-7 2 3-16,-10-2 1 0,14 1-3 0,-14-1 1 15,15 4-4-15,-15-4 3 0,16 0-2 0,-16 0 1 16,13 2 1-16,-13-2 4 0,15 1-2 0,-15-1-1 16,18 0-3-16,-18 0 1 0,15 3 2 0,-15-3-7 0,15 0 17 15,-4 1-14-15,-11-1 8 0,16 1-3 16,-16-1 1-16,18 5-4 0,-6-5 8 0,-3 0-6 0,-9 0-3 15,18 5-5-15,-9-4 6 0,-9-1 1 0,20 1 0 16,-12 3-3-16,2-4 0 0,-10 0-1 0,15 4-1 16,-15-4 1-16,17 2 9 0,-17-2-5 0,13 1-1 15,-13-1-1-15,11 0 4 0,-11 0-4 0,0 0 4 16,13 0 2-16,-13 0-3 0,0 0 0 0,16-1 3 16,-16 1-3-16,0 0-2 0,15-2 1 0,-15 2-4 15,12-2 1-15,-12 2 3 0,0 0 2 0,20 0-3 0,-20 0 2 16,15 0 0-16,-15 0 0 0,13 0 2 15,-13 0-2-15,0 0 3 0,18-2-4 0,-18 2-1 0,16 0 1 16,-16 0 3-16,17-4 2 0,-17 4-6 0,16 0 1 16,-16 0 2-16,13 0 1 0,-13 0-5 0,14 0 3 15,-14 0 2-15,16-1-2 0,-16 1 2 16,15-1-6-16,-15 1 9 0,14 0-3 0,-14 0 2 0,16-1-6 16,-16 1 2-16,15-4-2 0,-15 4 1 0,15-2 4 15,-15 2 3-15,15-4-6 0,-15 4 2 0,13-4-2 16,-13 4 0-16,15-3-5 0,-15 3 3 0,17-4-1 15,-17 4 6-15,14-1-5 0,-14 1 8 0,14-6 1 16,-8 4 1-16,-6 2 1 0,15-5-1 0,-15 5-1 0,16-5 3 16,-8 3-7-16,-8 2 8 0,15-4-11 15,-15 4 6-15,17-2-1 0,-8 1 2 0,-9 1-5 16,20-6 0-16,-13 6-1 0,-7 0 3 0,20-1-2 0,-10-2 3 16,0 2-4-16,-10 1 5 0,20-4-6 0,-10 4-3 15,-10 0 3-15,20 0 4 0,-10-2-3 0,-10 2 1 16,20 0 0-16,-20 0 6 0,19 0-8 0,-9 0 4 15,-10 0-6-15,20 0 3 0,-20 0-4 0,18 0 4 16,-8 0 0-16,-10 0-4 0,21 2 6 0,-11-4-6 16,-10 2 2-16,18 2 7 0,-6-2-11 0,-12 0 8 15,21-2-6-15,-10 2 3 0,-11 0 0 0,20 0 2 16,-6 0-4-16,-2 0 0 0,-12 0 0 0,21 0 14 16,-9 0-15-16,2 0 4 0,-2 2-3 0,-12-2 7 0,21 3 5 15,-9-3-7-15,3 0 1 0,0 1-3 0,-2-1 0 16,-1 0-4-16,-12 0 3 0,27 0 0 0,-16 0-3 15,-1 0 5-15,2 1-1 0,-12-1-5 16,24 0 1-16,-15 0 3 0,3 0-4 0,-12 0 4 0,21-1-2 16,-9 1 2-16,-12 0 2 0,16 1 0 0,-6 2 1 15,-10-3 0-15,21-3 3 0,-21 3-3 0,26-2 1 0,-17 2 3 16,3 1-4-16,-12-1 0 0,20-1 2 16,-5-2 5-16,-3 1-12 0,-12 2 6 0,21 0-7 15,-9 0 6-15,-12 0-1 0,20-4 7 0,-20 4-5 0,19-1 3 16,-7 0-1-16,-12 1-1 0,21-1-3 15,-9 1-3-15,-12 0 3 0,26-3 3 0,-15 3-5 16,1-1 2-16,-12 1 0 0,21-2-1 0,-9 2 3 0,-3-4-7 16,-9 4 2-16,22 0 4 0,-12 0-5 15,2-1 6-15,-12 1-5 0,20 0 5 0,-20 0-5 0,19-2 0 16,-10 1-1-16,-9 1 6 0,22 0-2 0,-11 0 2 16,-11 0-11-16,22 0 5 0,-8-3 0 0,1 3 5 15,0 0-4-15,-2 3 3 0,3-3-2 0,-5 1 0 0,8-1-1 16,-4 0 3-16,4 2-4 0,1-2 4 15,-4 1-1-15,4-1 0 0,-2 2-1 0,-1-2-2 16,1 2 7-16,2 0-8 0,-2-1 3 0,4 2 3 16,-3-3-4-16,-1 0 2 0,0 1-4 0,2 0 6 15,-3-1-9-15,1 0 7 0,2 0 3 0,-4 0-3 16,1 0-3-16,2 0 6 0,0-1 2 0,1 0 0 0,-2-2-1 16,-2 3 5-16,3-1-3 0,1-1 0 0,-5 0-3 15,3-1 10-15,-3 1-2 0,2 1 3 0,-3-3-5 16,1 0-1-16,-3 4 2 0,-12 0 0 0,18-6-7 15,-8 4 4-15,-10 2-4 0,16-5 0 0,-8 3-1 16,-8 2-1-16,15-9 5 0,-8 5-2 0,-7 4-2 16,12-3 2-16,-12 3-5 0,9-7 3 0,-9 7-1 15,11-4-1-15,-11 4 0 0,9-6 1 0,-9 6-5 16,10-4 4-16,-10 4-1 0,0 0 5 0,9-5-5 0,-9 5 3 16,0 0-4-16,12-2 1 0,-12 2-1 0,0 0 2 15,0 0-4-15,9-5 2 0,-9 5-9 0,0 0-7 16,0 0-9-16,0 0-10 0,0 0-11 0,0 0-9 15,0 0-16-15,18 5-19 0,-18-5-53 0,0 0-82 16,0 0-243-16,0 0 108 0</inkml:trace>
</inkml:ink>
</file>

<file path=ppt/ink/ink504.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in"/>
          <inkml:channel name="T" type="integer" max="2.14748E9" units="dev"/>
        </inkml:traceFormat>
        <inkml:channelProperties>
          <inkml:channelProperty channel="X" name="resolution" value="393.73947" units="1/cm"/>
          <inkml:channelProperty channel="Y" name="resolution" value="393.73947" units="1/cm"/>
          <inkml:channelProperty channel="F" name="resolution" value="249.9771" units="1/in"/>
          <inkml:channelProperty channel="T" name="resolution" value="1" units="1/dev"/>
        </inkml:channelProperties>
      </inkml:inkSource>
      <inkml:timestamp xml:id="ts0" timeString="2023-08-21T10:17:32.361"/>
    </inkml:context>
    <inkml:brush xml:id="br0">
      <inkml:brushProperty name="width" value="0.04667" units="cm"/>
      <inkml:brushProperty name="height" value="0.04667" units="cm"/>
      <inkml:brushProperty name="color" value="#3165BB"/>
      <inkml:brushProperty name="fitToCurve" value="1"/>
    </inkml:brush>
  </inkml:definitions>
  <inkml:trace contextRef="#ctx0" brushRef="#br0">0 151 51 0,'0'0'106'0,"0"0"-8"0,0 0-5 0,0 0-5 16,0 0 0-16,0 0-13 0,0 0-2 0,0 0-5 0,0 0 0 15,0 0-11-15,0 0-8 0,0 0-3 0,0 0-2 16,0 0 1-16,0 0-15 0,0 0 6 0,0 0-12 16,0 0 2-16,0 0 5 0,0 0-4 0,0 0-1 15,0 0 4-15,0 0-4 0,0 0-4 0,0 0-1 16,0 0 1-16,0 0-4 0,0 0-2 15,0 0 3-15,0 0-4 0,0 0-1 0,0 0-6 0,0 0 4 16,0 0 2-16,0 0-4 0,0 0-5 0,16-6 2 16,-16 6-3-16,0 0 0 0,0 0 3 0,16 0-5 15,-16 0 3-15,11-2-5 0,-11 2 8 0,0 0-4 16,19 2-2-16,-19-2-7 0,15-2 9 0,-15 2-5 0,17 2 6 16,-17-2-2-16,16 0-6 0,-16 0 6 15,13 1 2-15,-13-1 0 0,14 1-2 0,-14-1-6 0,16 0 5 16,-16 0 5-16,15 0-8 0,-15 0 2 0,0 0 6 15,20-2-4-15,-20 2-3 0,13 0-2 0,-13 0 6 16,13-5-7-16,-13 5 4 0,14 3-5 0,-14-3 8 16,18-3-4-16,-18 3 0 0,16 0 0 0,-16 0 0 15,13-4-1-15,-13 4 0 0,17-2-2 0,-8 1 4 16,-9 1-4-16,16-3 1 0,-16 3 0 0,17-1 4 16,-17 1-5-16,13 0 7 0,-13 0-1 0,15-2-6 0,-15 2 6 15,13-1-4-15,-13 1-4 0,14-3 9 0,-14 3-5 16,0 0 5-16,19-1-3 0,-19 1-1 0,14 0-4 15,-14 0 3-15,12 0 4 0,-12 0-6 16,16 1 2-16,-16-1-2 0,13 0 0 0,-13 0 7 0,14 3-4 16,-14-3 0-16,0 0-3 0,15 0 2 0,-15 0 0 15,10 1 2-15,-10-1-5 0,11 3 6 0,-11-3-6 16,12 3 7-16,-12-3 1 0,10 0-2 0,-10 0 1 16,13 3-8-16,-13-3 7 0,0 0 3 0,20 0-3 15,-20 0-4-15,12 4 5 0,-12-4-3 0,13 0 1 16,-13 0-2-16,0 0 0 0,20-2 3 0,-20 2-4 15,13 0 2-15,-13 0 0 0,15 0-3 0,-15 0 3 0,18-2 2 16,-18 2 1-16,15 2-3 0,-15-2 1 0,13 0-2 16,-13 0-2-16,14-2 0 0,-14 2 3 0,14 2 2 15,-14-2-2-15,14 0 3 0,-14 0-4 0,16-2 0 16,-16 2-4-16,0 0 4 0,17-3-9 0,-17 3 13 16,9 0-3-16,-9 0-1 0,0 0 3 0,16-4 0 15,-16 4-3-15,0 0 4 0,13-2-1 0,-13 2 1 16,14-4 1-16,-14 4-2 0,9-3-7 0,-9 3 10 15,0 0-5-15,19 0 4 0,-19 0-5 0,17 0 4 0,-17 0 0 16,13 0-14-16,-13 0 8 0,19 0 3 0,-19 0 0 16,20-1 5-16,-11-2-6 0,-9 3 5 15,16 0 1-15,-16 0-7 0,20 0 5 0,-13-2 0 0,-7 2-1 16,19-2 3-16,-10 1-4 0,-9 1 2 0,17-2-3 16,-7-2 0-16,-10 4 8 0,15-1-2 15,-15 1-2-15,14-1-1 0,-14 1-5 0,16-4 4 0,-16 4 1 16,13 0-4-16,-13 0 6 0,14 0-3 0,-14 0 5 15,15 0-5-15,-15 0-5 0,13-1 1 0,-13 1 6 16,20 0-2-16,-20 0-3 0,19 1 6 0,-10-1-3 16,-9 0-4-16,18-1 3 0,-6 2 1 0,-12-1-5 0,19 2 4 15,-8-2 3-15,0 2-3 0,-11-2-4 0,20 0 7 16,-10 1-4-16,-1 0 2 0,-9-1-4 0,20 0 2 16,-13 4 2-16,-7-4-2 0,19 2 0 0,-10-2 3 15,-9 0-7-15,24-2 10 0,-15 4-8 0,-9-2-2 16,20 1 3-16,-20-1 2 0,19-3-1 0,-9 3 3 15,2 2-5-15,-12-2 3 0,20-2-1 0,-10 4-2 16,-10-2 3-16,20-6 2 0,-11 5-1 0,-9 1 0 16,16-1-1-16,-16 1 5 0,16-4-2 0,-16 4 10 15,14-3-9-15,-4 1 3 0,-10 2 5 0,18-2-4 16,-18 2 1-16,16-1 3 0,-16 1-4 0,14-2-1 16,-4 0-2-16,-10 2 2 0,20-4 0 0,-20 4-1 15,16-3-5-15,-7 3 5 0,-9 0 3 0,19-2-2 0,-19 2-2 16,20 0-2-16,-10-1 1 0,-10 1 0 0,23-3 3 15,-10 3-2-15,-1-2-5 0,-12 2 0 0,19 0 4 16,-8-2 2-16,5 2-6 0,-16 0 7 0,20-1-2 16,-8 2 1-16,-2-1 5 0,-10 0-3 0,19-1-4 15,-5 1 4-15,-14 0-2 0,25-4 2 0,-11 4-5 16,-5-2 8-16,7-2-4 0,0 8-2 0,1-4-1 0,-1 0 1 16,-1 0-4-16,1 0 2 0,-5-4-2 0,-11 4 4 15,22-1-2-15,-8 1-3 0,-14 0 5 0,22-1-6 16,-5 1 4-16,-7 0 2 0,5 0-2 0,-15 0-3 15,22-7 7-15,-11 7 2 0,-11 0 0 0,19-3 3 16,-19 3 3-16,16-2-1 0,-7-1-2 0,-9 3 2 16,14-4 2-16,-4 1-5 0,-10 3 1 0,15-3-1 15,-15 3-3-15,14-5 5 0,-14 5-2 0,13-2 2 16,-4-2-7-16,-9 4 5 0,19 0-3 0,-19 0-3 16,20-3 1-16,-13 1 0 0,-7 2 0 0,20-2-6 15,-10 2 3-15,-10 0-21 0,19 1 3 0,-10-1 0 16,3 1 3-16,-12-1 1 0,20 0 3 0,-13 0 3 15,-7 0-3-15,23-1 2 0,-13 1-3 0,-10 0 3 16,19-1 2-16,-19 1 2 0,20 0-4 0,-11 0 1 0,-9 0 3 16,13 0-4-16,-2-4 4 0,-11 4-1 0,14 0 3 15,-14 0-1-15,0 0-2 0,14-2 3 0,-14 2 2 16,0 0-1-16,0 0 1 0,0 0-6 0,13-4-15 16,-13 4-15-16,0 0-20 0,0 0-17 0,0 0-25 15,0 0-16-15,0 0-46 0,-52-1-114 0,33 1-293 16,-4-4 129-16</inkml:trace>
</inkml:ink>
</file>

<file path=ppt/ink/ink505.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in"/>
          <inkml:channel name="T" type="integer" max="2.14748E9" units="dev"/>
        </inkml:traceFormat>
        <inkml:channelProperties>
          <inkml:channelProperty channel="X" name="resolution" value="393.73947" units="1/cm"/>
          <inkml:channelProperty channel="Y" name="resolution" value="393.73947" units="1/cm"/>
          <inkml:channelProperty channel="F" name="resolution" value="249.9771" units="1/in"/>
          <inkml:channelProperty channel="T" name="resolution" value="1" units="1/dev"/>
        </inkml:channelProperties>
      </inkml:inkSource>
      <inkml:timestamp xml:id="ts0" timeString="2023-08-21T10:17:32.915"/>
    </inkml:context>
    <inkml:brush xml:id="br0">
      <inkml:brushProperty name="width" value="0.04667" units="cm"/>
      <inkml:brushProperty name="height" value="0.04667" units="cm"/>
      <inkml:brushProperty name="color" value="#3165BB"/>
      <inkml:brushProperty name="fitToCurve" value="1"/>
    </inkml:brush>
  </inkml:definitions>
  <inkml:trace contextRef="#ctx0" brushRef="#br0">10064 6939 7 0,'0'0'195'0,"0"0"-10"0,9-7-12 16,-9 7-10-16,0 0-16 0,0 0-8 0,0 0-14 16,0 0-12-16,0 0-8 0,0 0-12 0,0 0-7 15,0 0-12-15,0 0-11 0,0 0-1 0,0 0-2 16,0 0 0-16,0 0-2 0,-23 19-2 0,16-12 3 16,-5 4-6-16,-1 1-3 0,-1 1-3 0,2 0-4 15,-1 4-3-15,2-3 0 0,-1-2-10 0,2 2-1 16,1-2-1-16,2 1-2 0,-5 0-3 0,4-2-3 15,2 3-3-15,3-3 0 0,0-1 1 0,0 1 2 0,3-11-1 16,-4 15-3-16,1-6 0 0,3-9-1 16,0 0-1-16,3 17-1 0,1-9-1 0,-4-8 2 15,9 10-1-15,-3-7-1 0,2 2-3 0,4 0 1 16,-2-4 0-16,6 3 0 0,-2-1-3 0,5 0 3 0,1 0-4 16,-4-2 2-16,2 0-3 0,-5 1 1 0,7-2-1 15,-4 0-6-15,1 0 0 0,-1-2-7 0,0 0-11 16,-7-1-9-16,8 0-10 0,-7 2-8 0,2-1-8 15,-2-2-2-15,-1 0-4 0,-9 4-14 0,20-7-18 16,-13 1-18-16,2 1-12 0,-1-1-24 0,1 1-36 16,-2 0-105-16,-1-3-310 0,-6 8 138 0</inkml:trace>
  <inkml:trace contextRef="#ctx0" brushRef="#br0" timeOffset="281.43">10368 7022 126 0,'0'0'197'0,"0"0"-13"16,0 0-17-16,0 0-11 0,-7-13-11 0,7 13-5 0,0 0-2 15,0 0-12-15,-32 13 2 0,22-6-7 0,-7 6-2 16,-2 0-8-16,3 5-4 0,-7-3-9 16,1 3-2-16,2-1-6 0,-2 2-8 0,3 4-5 0,-4-4-6 15,7 0-3-15,0 1-7 0,-1-1-9 0,4 2-5 16,1 0-4-16,1-7-2 0,5 2-4 0,-4-4-3 15,1 2-5-15,5-3-1 0,-2-2-3 0,0 0 1 16,3-1-2-16,-2 3-3 0,5-11-8 0,-6 14-14 16,6-14-15-16,-3 13-14 0,3-13-16 0,0 11-19 15,0-11-11-15,0 0-15 0,6 11-28 0,-6-11-32 16,14 0-52-16,-14 0-169 0,22-11-403 0,5 2 178 16</inkml:trace>
  <inkml:trace contextRef="#ctx0" brushRef="#br0" timeOffset="640.42">10531 7190 143 0,'0'0'214'0,"0"0"-14"0,0 0-16 16,0 0-11-16,-17 31-15 0,10-21-11 0,1-2-13 15,3 3-16-15,0-1-7 0,-5 2-10 0,5 0-12 16,-3 0-6-16,3-4-8 0,3-8-5 0,-1 22-9 15,1-14 0-15,0-8-7 0,1 13-1 0,-1-13 3 16,3 13-7-16,-3-13 6 0,14 9-1 0,-5-7-6 16,0 2 0-16,-9-4-5 0,27-4-6 0,-11 4-4 0,0-3-4 15,4-4-2-15,5-1 0 0,-3 0-5 16,4-3 0-16,-5-1-5 0,1-1 0 0,-9 0-2 16,7-5 0-16,-5 7-2 0,-8-4-1 0,2 2 0 0,-3-3 0 15,-4 3-2-15,-2-3-1 0,0 1-2 0,-8 2 0 16,2 1-2-16,-3 1 3 0,-4-1-1 0,-4 3-2 15,-5-1 0-15,6 8-2 0,-4-2-2 0,-5 2 2 16,4 0-2-16,-4 2-4 0,5 4-18 0,-2 1-19 16,-5 3-21-16,5 1-18 0,-1 4-25 0,4 0-31 15,3-2-62-15,-1-2-191 0,5 2-419 0,2-2 186 16</inkml:trace>
</inkml:ink>
</file>

<file path=ppt/ink/ink506.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in"/>
          <inkml:channel name="T" type="integer" max="2.14748E9" units="dev"/>
        </inkml:traceFormat>
        <inkml:channelProperties>
          <inkml:channelProperty channel="X" name="resolution" value="393.73947" units="1/cm"/>
          <inkml:channelProperty channel="Y" name="resolution" value="393.73947" units="1/cm"/>
          <inkml:channelProperty channel="F" name="resolution" value="249.9771" units="1/in"/>
          <inkml:channelProperty channel="T" name="resolution" value="1" units="1/dev"/>
        </inkml:channelProperties>
      </inkml:inkSource>
      <inkml:timestamp xml:id="ts0" timeString="2023-08-21T10:14:51.404"/>
    </inkml:context>
    <inkml:brush xml:id="br0">
      <inkml:brushProperty name="width" value="0.04667" units="cm"/>
      <inkml:brushProperty name="height" value="0.04667" units="cm"/>
      <inkml:brushProperty name="color" value="#3165BB"/>
      <inkml:brushProperty name="fitToCurve" value="1"/>
    </inkml:brush>
  </inkml:definitions>
  <inkml:trace contextRef="#ctx0" brushRef="#br0">10523 2961 156 0,'0'0'147'0,"-10"6"-9"0,10-6-16 0,-12 4-10 0,12-4-9 15,-6 5-8-15,6-5-14 0,-14 7-1 0,14-7-8 16,-7 8-1-16,7-8-8 0,-9 8-5 0,9-8-2 0,-6 10-3 16,6-10-4-16,-4 9-3 0,4-9-3 15,-6 7-3-15,6-7-4 0,0 0 3 0,0 0-6 16,0 13 2-16,0-13-4 0,0 0 4 0,3 13-4 0,-3-13-9 16,7 6 11-16,-7-6 1 0,12 5 4 0,-5-2-2 15,-7-3-3-15,17 4-5 0,-5-1 3 16,1-3-5-16,-2 3-1 0,3-2 0 0,0 1-4 0,-1 0 3 15,4 0-7-15,1-1 2 0,0-1-6 0,-10 4-1 16,6-4-3-16,1 1 1 0,-5 0-1 0,-10-1-2 16,20 5 0-16,-13-2 0 0,5-2-2 0,-5 1-2 15,-7-2 3-15,17 4-3 0,-8-2-7 0,-9-2 5 16,13 3 3-16,-13-3-3 0,9 5 4 0,-9-5-4 16,9 5 0-16,-9-5 1 0,11 5-2 0,-11-5 0 15,7 5 1-15,-7-5-2 0,0 0 1 0,6 9 1 16,-6-9-2-16,0 0-1 0,0 11 3 0,0-11 0 15,6 10-3-15,-6-10 1 0,0 7-2 0,0-7 1 16,0 0 2-16,0 11 0 0,0-11-3 0,0 0 3 16,-6 15 1-16,6-15 1 0,-10 7 1 0,10-7 0 0,-12 9 2 15,4-9 0-15,8 0-2 0,-16 6 3 0,7-3-1 16,-5-1-1-16,-2-2-2 0,1 3-1 0,-3-2-1 16,3 1 4-16,2-1 2 0,2-1-4 15,11 0 0-15,-22 3 0 0,10-3 1 0,2 1 3 0,10-1-12 16,-20 0-4-16,20 0-13 0,-16 3-8 0,16-3-7 15,-17 0-9-15,17 0-9 0,0 0-12 0,-11 1-13 16,11-1-11-16,0 0-28 0,0 0-184 0,0 0-329 16,-3-15 146-16</inkml:trace>
  <inkml:trace contextRef="#ctx0" brushRef="#br0" timeOffset="-554.66">10592 2925 33 0,'0'0'213'16,"0"0"-23"-16,0 0-16 0,0 0-13 0,0 0-12 16,0 0-8-16,33-10-10 0,-33 10-9 0,22-3-6 0,-6 1-9 15,1 0-10-15,1-1-8 0,-2 3-5 0,0-2-11 16,4 0-8-16,-4 0-9 0,4 2-1 15,-7 0-5-15,-13 0-7 0,22 0-6 0,-11 2-6 0,1 0 1 16,-12-2-6-16,16 2 0 0,-16-2-4 0,17 2-11 16,-17-2-8-16,13 0-7 0,-13 0-7 0,9 3-8 15,-9-3-9-15,7 4-8 0,-7-4-10 0,0 0-12 16,9 7-21-16,-9-7 1 0,0 0-20 0,0 0-23 16,0 0-45-16,0 0-100 0,0 0-288 0,0 0 128 15</inkml:trace>
  <inkml:trace contextRef="#ctx0" brushRef="#br0" timeOffset="407.24">11029 3094 42 0,'0'0'163'0,"0"0"-19"15,0 0-9-15,0 0-3 0,0 0-16 0,0 0-3 16,0 0-10-16,-17 31-7 0,11-26-9 0,3 3-3 16,3-8-23-16,-10 17 11 0,10-9-14 0,-3 0-6 15,3-8 1-15,-9 15-13 0,9-15-6 0,-3 11 8 16,3-11-9-16,-1 15-4 0,1-15 5 0,0 10-4 15,0-10 0-15,0 0 5 0,4 14-1 0,-4-14 5 16,9 5-4-16,-2-2 4 0,-7-3-5 0,21 4 1 16,-7-4-1-16,-1 0-4 0,6 0-3 0,1-3-1 0,-1 1 2 15,1-2-5-15,-1-1-3 0,-3 1 1 16,4-1-3-16,-1-1-4 0,1 0 3 0,-7-2-3 0,6 0-3 16,-5 1 1-16,1-3 3 0,-5 0-1 0,1 1-1 15,-5-1 9-15,0 1 1 0,-2-2-5 0,-4 11-1 16,-4-18-3-16,4 18-4 0,-14-20 2 0,2 9-3 15,-4 1-4-15,-1 0 2 0,-2 4-3 0,-3-1 0 16,-4-1-5-16,-1 3-4 0,5 2-11 0,-3 0-11 16,-2 0-12-16,2 6-11 0,5-3-13 0,1 0-20 15,-1 4-24-15,1-2-25 0,3 0-201 0,2 0-359 16,1-1 159-16</inkml:trace>
</inkml:ink>
</file>

<file path=ppt/ink/ink507.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in"/>
          <inkml:channel name="T" type="integer" max="2.14748E9" units="dev"/>
        </inkml:traceFormat>
        <inkml:channelProperties>
          <inkml:channelProperty channel="X" name="resolution" value="393.73947" units="1/cm"/>
          <inkml:channelProperty channel="Y" name="resolution" value="393.73947" units="1/cm"/>
          <inkml:channelProperty channel="F" name="resolution" value="249.9771" units="1/in"/>
          <inkml:channelProperty channel="T" name="resolution" value="1" units="1/dev"/>
        </inkml:channelProperties>
      </inkml:inkSource>
      <inkml:timestamp xml:id="ts0" timeString="2023-08-21T10:23:25.581"/>
    </inkml:context>
    <inkml:brush xml:id="br0">
      <inkml:brushProperty name="width" value="0.04667" units="cm"/>
      <inkml:brushProperty name="height" value="0.04667" units="cm"/>
      <inkml:brushProperty name="color" value="#3165BB"/>
      <inkml:brushProperty name="fitToCurve" value="1"/>
    </inkml:brush>
  </inkml:definitions>
  <inkml:trace contextRef="#ctx0" brushRef="#br0">-3-3 110 0,'0'0'103'0,"-16"0"-7"15,16 0-4-15,0 0-12 0,0 0-3 0,0 0-11 16,0 0-9-16,0 0 3 0,0 0-6 0,0 0 4 16,0 0-10-16,0 0 4 0,0 0-2 0,0 0 2 0,31 14 2 15,-19-14-9-15,0 1-4 0,3 0-1 0,3 4 0 16,0-5-4-16,1 0-4 0,7 0-1 15,-6 2-7-15,6-2-2 0,1 1 0 0,4 2-3 0,-3-2-2 16,-1-1-3-16,4 0-6 0,-2 3 6 0,1-3-2 16,-2 0 1-16,-1 0-2 0,0 0-2 0,1-3-1 15,2 3-3-15,-8 3 1 0,3-3 2 0,-7 1-5 16,0-1 1-16,2 0 0 0,-2 0-1 0,-1 0 0 16,1 2 2-16,-1-2-4 0,2 0 3 0,-2 1-4 15,0 2 3-15,1-3-6 0,3 1 3 0,-4 1-1 16,9 3 0-16,-6-3 0 0,5 2 4 0,2-2 2 15,-2 0-8-15,4 0 6 0,1-1-5 0,-2 3 3 16,3-4 1-16,-2 0-3 0,-1 2 2 0,3-2 2 16,-2 0-3-16,0 0 1 0,0 0 3 0,-2 0-4 15,1 1 6-15,-1-2-9 0,3 1 6 0,-5-2-1 0,-1 1-2 16,-2 2 0-16,2-2-2 0,-5-2 3 0,1 3 0 16,-1 0-3-16,1 0-2 0,-1 0 3 0,2-1 0 15,-3 1 1-15,0 0-2 0,0 1 1 0,-1-2 1 16,3 2 0-16,-1-1 2 0,2 3-3 0,-2-3 3 15,1 0-5-15,-2 1 4 0,-2 1-5 0,5-2 4 16,-3 1-4-16,-3 2 7 0,4-3-2 0,-2 1-1 16,2 1 0-16,0-2 0 0,-1 1-2 0,-1 2 4 15,5-3-3-15,-4 1 2 0,1-1-5 0,4 0 3 0,-5 0-2 16,1 0-2-16,6-1 1 0,-4 1 4 16,5 1-8-16,-1-2 6 0,-6 1-1 0,7-3 0 0,1 2 3 15,-10-1 0-15,6 1-3 0,-4-2-3 0,2 0 2 16,-2 2 0-16,1-2 1 0,-5 2 1 15,-3 1 0-15,-2-4 3 0,-10 4-3 0,23 0 7 0,-15-2-11 16,-8 2 6-16,14 0-3 0,-14 0 6 0,13-4-6 16,-13 4-1-16,0 0-6 0,0 0-1 0,0 0-3 15,0 0-3-15,0 0 4 0,0 0-11 0,0 0 2 16,0 0-10-16,0 0-14 0,0 0-12 0,-46 6-23 16,31-6-124-16,-4 2-222 0,-2-2 99 0</inkml:trace>
</inkml:ink>
</file>

<file path=ppt/ink/ink508.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in"/>
          <inkml:channel name="T" type="integer" max="2.14748E9" units="dev"/>
        </inkml:traceFormat>
        <inkml:channelProperties>
          <inkml:channelProperty channel="X" name="resolution" value="393.73947" units="1/cm"/>
          <inkml:channelProperty channel="Y" name="resolution" value="393.73947" units="1/cm"/>
          <inkml:channelProperty channel="F" name="resolution" value="249.9771" units="1/in"/>
          <inkml:channelProperty channel="T" name="resolution" value="1" units="1/dev"/>
        </inkml:channelProperties>
      </inkml:inkSource>
      <inkml:timestamp xml:id="ts0" timeString="2023-08-21T10:23:31.897"/>
    </inkml:context>
    <inkml:brush xml:id="br0">
      <inkml:brushProperty name="width" value="0.04667" units="cm"/>
      <inkml:brushProperty name="height" value="0.04667" units="cm"/>
      <inkml:brushProperty name="color" value="#3165BB"/>
      <inkml:brushProperty name="fitToCurve" value="1"/>
    </inkml:brush>
  </inkml:definitions>
  <inkml:trace contextRef="#ctx0" brushRef="#br0">0 152 2 0,'3'-16'88'0,"3"0"-9"15,-3 0-9-15,-2-2-13 0,5 1-17 0,0 0-35 16,-3 1-63-16,2-4-61 0,-5 4 28 0</inkml:trace>
</inkml:ink>
</file>

<file path=ppt/ink/ink509.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in"/>
          <inkml:channel name="T" type="integer" max="2.14748E9" units="dev"/>
        </inkml:traceFormat>
        <inkml:channelProperties>
          <inkml:channelProperty channel="X" name="resolution" value="393.73947" units="1/cm"/>
          <inkml:channelProperty channel="Y" name="resolution" value="393.73947" units="1/cm"/>
          <inkml:channelProperty channel="F" name="resolution" value="249.9771" units="1/in"/>
          <inkml:channelProperty channel="T" name="resolution" value="1" units="1/dev"/>
        </inkml:channelProperties>
      </inkml:inkSource>
      <inkml:timestamp xml:id="ts0" timeString="2023-08-21T10:23:47.905"/>
    </inkml:context>
    <inkml:brush xml:id="br0">
      <inkml:brushProperty name="width" value="0.04667" units="cm"/>
      <inkml:brushProperty name="height" value="0.04667" units="cm"/>
      <inkml:brushProperty name="color" value="#3165BB"/>
      <inkml:brushProperty name="fitToCurve" value="1"/>
    </inkml:brush>
  </inkml:definitions>
  <inkml:trace contextRef="#ctx0" brushRef="#br0">0 68 25 0,'0'0'124'0,"11"-7"-13"16,-11 7-7-16,0 0-6 0,0 0-6 0,3-8-13 15,-3 8-3-15,0 0-6 0,0 0-10 0,0 0-1 16,0 0-6-16,0 0-5 0,10-9-2 0,-10 9-5 16,0 0-7-16,0 0-2 0,0 0 2 0,0 0-10 15,0 0-1-15,3-6-1 0,-3 6 6 0,0 0-10 16,0 0 4-16,12-4-12 0,-12 4 5 0,0 0 4 15,14-3-2-15,-14 3-4 0,10-4 0 0,-10 4-7 0,15-3 8 16,-15 3-12-16,18-1 13 0,-18 1-10 16,15-3 1-16,-5 2 0 0,-10 1-1 0,17 0 3 15,-17 0-2-15,22-2-1 0,-6 2 4 0,-16 0-6 0,17 0 0 16,-7 0 5-16,-10 0-3 0,21 0-4 0,-11 0-1 16,-10 0 4-16,23 0-1 0,-13 0-1 0,-1 2-2 15,-9-2 0-15,21 0 5 0,-9 0-6 0,-12 0-1 16,16 0 2-16,-5 0 0 0,-11 0 2 0,19 0-4 15,-7 0 3-15,-12 0 1 0,23-2 1 0,-16 2-1 16,6 0-5-16,-1 2 5 0,-12-2-4 0,23 0 0 16,-13 0 2-16,5-2 7 0,0 2-5 0,1 0-1 15,-1 0-4-15,2 0 3 0,-1 0 3 0,1 0-11 0,-6 0 12 16,-11 0 0-16,27 0-6 0,-15 0 3 0,-1 0 0 16,-11 0 1-16,25 0-2 0,-15 0 1 0,-10 0-1 15,26-4 4-15,-16 8-9 0,1-4 5 0,-11 0-3 16,21 0 1-16,-11 0 6 0,-10 0-5 0,22 0 2 15,-11 2 2-15,-2-2-9 0,-9 0 3 0,19 1 7 16,-19-1-3-16,20-1-2 0,-20 1 5 0,16 1-1 0,-16-1-7 16,13 0 1-16,-13 0 5 0,17-1-2 15,-17 1-5-15,16 1 2 0,-16-1-3 0,12 0 6 16,-12 0 1-16,20 3 0 0,-20-3 3 0,13-3-6 0,-13 3 6 16,16 0-6-16,-16 0 3 0,17 3-1 15,-17-3-4-15,13-3-1 0,-1 6 9 0,-12-3-3 0,17 0-5 16,-17 0-5-16,16 0 9 0,-16 0-3 0,16 0 7 15,-16 0-6-15,17 0-6 0,-17 0 12 0,22-3 0 16,-22 3-1-16,17 0-1 0,-9 3-3 0,6-3 0 16,-5 1-7-16,-9-1 8 0,19-1-3 0,-8 2-1 15,-11-1 5-15,22-1-14 0,-22 1 12 0,16 0 1 16,1 0-6-16,-17 0 7 0,16-3-1 0,-16 3 6 0,23 3-8 16,-13-7 0-16,-10 4 2 0,22 0-3 0,-13-2 3 15,-9 2-3-15,27 2 4 0,-10-4-1 0,-5 2-3 16,4 0 8-16,-3-4-7 0,4 4 2 15,-1 4 2-15,-1-4-2 0,2 0 6 0,-1 0-5 0,3 0 4 16,-2 0-2-16,-1 0-1 0,4 0 0 0,-4 0-5 16,0 0 4-16,-2 0 0 0,1 0-4 0,1-4 10 15,-5 8-9-15,-11-4 4 0,25-5-3 0,-12 4 6 16,-4-4 0-16,-9 5-2 0,23 0-5 0,-13 0 2 16,-10 0 2-16,16 0 3 0,-16 0-4 0,20-2 0 15,-11 2-3-15,-9 0 1 0,19 0 1 0,-5 0 7 0,-14 0-3 16,19 0-7-16,-6 0 4 0,-13 0 2 0,20 0-5 15,-10 2 1-15,5-4-1 0,-1 4 2 0,-14-2 4 16,22-2-2-16,-12 2-2 0,-10 0 2 0,23 2 1 16,-10-2 0-16,-1 0 0 0,-12 0-1 0,22 0-1 15,-11 0-1-15,-11 0 1 0,19 0 0 0,-8 4-2 16,-11-4-3-16,16-4 3 0,-16 4-1 0,20 0 3 0,-12 0 0 16,-8 0 3-16,23 0-5 0,-13-2 5 15,-10 2-4-15,20 0 3 0,-20 0-5 0,19-2 6 16,-6 0-1-16,-1 4 1 0,2-2-6 0,-14 0 3 0,25-2-6 15,-14 2 7-15,-11 0-6 0,28 0 8 0,-18 2-9 16,4 0 7-16,1-4-2 0,1 2-3 0,-2 2-4 16,-1-2 6-16,-13 0 2 0,28-2 1 0,-14 4-1 15,-5 0-2-15,7-2 1 0,-2 0-2 0,-1 0-2 16,3 4 7-16,1-4 0 0,-17 0-3 0,21 0 2 16,-8 1-3-16,0-1-3 0,1 0 0 0,1 1 3 15,1-1-2-15,-2 0 8 0,-1 0-5 16,6 0-4-16,-5 1 2 0,2-2-1 0,-1 1 4 0,-1 1-5 15,-1-3 5-15,-13 2-7 0,22 1 4 0,-8-1 2 0,1 0 1 16,-2-1-2-16,7 1 3 0,-10 0-8 0,5-1 4 16,-2-3-5-16,1 4 6 0,-1-2 4 15,5 2-5-15,-3-2 0 0,-3 2 3 0,4 0-5 0,1 0-4 16,-2-2 7-16,-2 2-1 0,0 0 6 0,4-1-5 16,-17 1-1-16,30 0 7 0,-12 1-3 0,-5-2 2 15,3 1-9-15,1 1 7 0,2-1-9 0,-2 2 0 16,2 0 6-16,0-2 2 0,1 2 4 0,-1-2-2 15,-2 0-4-15,2 4 5 0,0-3-4 0,1 0 0 16,7 4 3-16,-8-5-2 0,-3 0 0 0,2 2-4 0,-1-2 2 16,2 0 3-16,-2 1-2 0,-1-1 6 0,0 0-4 15,-1 0-5-15,-4 0-1 0,-11 0 9 0,24-1-4 16,-16 1 1-16,-8 0 0 0,20-2-5 0,-20 2 2 16,16 0 8-16,-16 0-10 0,14-4 3 0,-14 4 0 15,15 0 3-15,-15 0 0 0,10-2-4 0,-10 2-3 16,0 0 7-16,13-5-8 0,-13 5 9 0,0 0-6 15,0 0-2-15,12-2-8 0,-12 2-9 0,0 0-9 16,0 0-19-16,0 0-12 0,0 0-46 0,0 0-99 0,0 0-223 16,0 0 98-16</inkml:trace>
</inkml:ink>
</file>

<file path=ppt/ink/ink51.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in"/>
          <inkml:channel name="T" type="integer" max="2.14748E9" units="dev"/>
        </inkml:traceFormat>
        <inkml:channelProperties>
          <inkml:channelProperty channel="X" name="resolution" value="393.73947" units="1/cm"/>
          <inkml:channelProperty channel="Y" name="resolution" value="393.73947" units="1/cm"/>
          <inkml:channelProperty channel="F" name="resolution" value="249.9771" units="1/in"/>
          <inkml:channelProperty channel="T" name="resolution" value="1" units="1/dev"/>
        </inkml:channelProperties>
      </inkml:inkSource>
      <inkml:timestamp xml:id="ts0" timeString="2023-08-11T05:36:33.590"/>
    </inkml:context>
    <inkml:brush xml:id="br0">
      <inkml:brushProperty name="width" value="0.04667" units="cm"/>
      <inkml:brushProperty name="height" value="0.04667" units="cm"/>
      <inkml:brushProperty name="color" value="#3165BB"/>
      <inkml:brushProperty name="fitToCurve" value="1"/>
    </inkml:brush>
  </inkml:definitions>
  <inkml:trace contextRef="#ctx0" brushRef="#br0">-5 256 78 0,'0'0'78'0,"-5"11"2"0,5-11-12 0,0 0-4 16,0 0-5-16,0 0-5 0,0 0 0 0,0 0 4 16,0 0-2-16,0 0 1 0,0 0 5 0,0 0-6 0,0 0 12 15,0 0-6-15,0 0 0 0,0 0-6 16,0 0 0-16,0 0 1 0,23-4-1 0,-23 4 1 16,0 0-11-16,23-3 6 0,-23 3-8 0,14-5 2 15,-5 2-1-15,1 0-1 0,-1-2-6 0,-9 5-2 16,21-3-7-16,-9 3 2 0,1-5-4 0,1 3-10 15,-2-4 6-15,0 3-2 0,3-1-5 0,-3 3 3 16,-12 1-5-16,25-3-1 0,-12 2-1 0,-2 1-5 0,2-3 4 16,-13 3-3-16,26-1 1 0,-14 1 1 0,2 1-3 15,-2-1-5-15,-12 0 4 0,26-1 0 0,-16 1 0 16,4 0-1-16,3 1 2 0,-3-2 0 16,1 5 4-16,1-3 0 0,-1 0-5 0,3-1 0 0,1 0 0 15,1 2 2-15,7-2 0 0,-5 0-1 0,5 1-5 16,0-2 8-16,0 1-3 0,2-2 2 0,-2 2 1 15,0-1-1-15,1 1 0 0,1 0-3 0,1 3 3 16,-2-3-2-16,0-2 10 0,-2 5-3 0,0-4-5 16,0-1 2-16,-1 4 4 0,-5-1-3 0,6 1-6 15,1-2 10-15,-7 2-8 0,9 1-3 0,-5-4 6 16,2-1-3-16,-2 5-2 0,-2-3-1 0,-6 6 0 16,4-6 2-16,-1-6-4 0,0 9 2 0,1 0 0 15,7-6-4-15,-8 6 7 0,2-3-5 0,-2 0-9 16,1 0 10-16,-1-3 7 0,1 3-3 0,-3 0-2 15,3 0 3-15,-1 0-4 0,1 3 4 0,0-3 1 16,0 0-4-16,4 0 2 0,-5 0 1 0,-3 0-3 16,5 2 2-16,-1-4 0 0,-1 2-2 0,7 0 0 15,-7 0 0-15,0 2-1 0,2-2 1 0,-1 2-1 0,5-1-5 16,-6 1 2-16,-1 0-1 0,5-2-1 16,-4 0 1-16,2 1 3 0,-2-2 0 0,1 1-5 15,0 1 4-15,0-1 1 0,4-1-3 0,-2 1-3 16,-3 0 1-16,2 1 2 0,-1-1 0 0,4-1 1 0,-2 1-5 15,-4 0 6-15,10-2 0 0,-7 2-2 16,-4-3 0-16,8 1-1 0,0 0 1 0,-5 2 1 16,5-3-4-16,-1 0 2 0,-5 2 6 0,7-3-5 0,0 4 2 15,-5-2 0-15,0 1 1 0,3-1-3 0,-3 2 9 16,6 0-5-16,-2 0 3 0,-6-1-2 0,7 2 1 16,1 1 1-16,-6-4-3 0,-2 2 0 0,0 2 4 15,8-1-6-15,-7-1 3 0,6 0-1 0,-3 0 0 16,4-1 0-16,-2 1-3 0,-3 0 2 0,1 0-4 15,-1 1 4-15,5-1-4 0,-8 0-3 0,8 0 9 16,-7 0-1-16,0 2-2 0,6-2 0 0,1-2-4 16,-8 2 1-16,6 0 3 0,1 6-1 0,-5-8-1 15,-2 2 3-15,-1 2 0 0,1 2-3 0,1-4-1 16,5 0 0-16,0-3 2 0,-8 6-4 0,2-3 4 16,1 0-4-16,-3-3 5 0,0 0 0 0,2 1-3 15,-1 0 0-15,2 1 2 0,-4-1-4 0,0 1 1 16,4 0-2-16,-1-3 4 0,1 2 1 0,-3 1-3 15,1-2 3-15,-3 0 1 0,3 1-4 0,0 0 3 16,0-1 1-16,-2-1-5 0,1 4 5 0,2-5 0 16,-2 4 2-16,-3-3 0 0,4 1 0 0,-3 2 0 15,2-3 0-15,1 1 4 0,1 3-4 0,-1-1 1 16,-2-1 0-16,4-1-1 0,-2-1-2 0,1 0-3 0,-3 4 8 16,4-1-4-16,-1 0 4 0,-1 1-5 0,1-4 1 15,-1 4 0-15,2 0-1 0,5-4-2 16,-6 2 1-16,1 1 1 0,-1 2-2 0,-2-1 0 0,5-1-3 15,-6 1 4-15,4-1-2 0,-1 1 2 0,-4 0-1 16,4 0 0-16,1-3 2 0,-5 3-2 0,3 0-2 16,0 0 3-16,-4 3-1 0,4-7 1 0,-1 2-1 15,-1 2 2-15,-1 2-2 0,0-2-1 16,3 0 0-16,-3 0 1 0,0 0-1 0,3-2-6 0,-1 1 6 16,-2 1 5-16,3-3-2 0,-4 0-1 0,1 3-2 15,0-4 4-15,1 4-3 0,0 0 3 0,1-1-3 16,-2 1 3-16,1 0 1 0,2-5-3 0,0 5 1 15,-3-6 1-15,0 6-1 0,1-1 1 0,-1-3 2 16,0 4-4-16,3-3 4 0,-3 3-3 0,1-1-2 16,-1-2 1-16,-2 2-3 0,2-2 6 0,2 3-1 15,-2 0-2-15,-3-3-2 0,4 2 5 0,0 1 0 16,-2 1-3-16,1-2-2 0,0-2 4 0,-2 0-2 16,4 3-6-16,-3-4 4 0,1 3 3 0,-1 1-2 15,4 0-1-15,-5-2 2 0,2 2-2 0,-2-3-1 16,4 2 2-16,-2-1-2 0,0 0 2 0,0 2-1 0,1-2 2 15,-3 1-1-15,4-3 3 0,-4 4-3 16,5-3-1-16,-6 3 4 0,3-3-1 0,0 0-5 16,-2 3 4-16,4-4 1 0,-2 3-2 0,-3 0 0 15,1-1 0-15,-1 0 1 0,4 2-1 0,-2-3 0 16,2 1 3-16,1 0-1 0,-4-2-2 0,3 1 3 0,-2 3-1 16,1-4-2-16,-3 4 1 0,-2-4-2 15,8 4 3-15,-18 0-4 0,21 0 5 0,-3 3 1 16,-9-3-4-16,-9 0 2 0,21-3-5 0,-9 3 0 0,-1 0 2 15,-11 0-3-15,21 3 5 0,-9-3-2 0,-3 1 0 16,-9-1-3-16,20 2 4 0,-10-2 1 16,-10 0-2-16,19 2 1 0,-19-2 0 0,17 2 1 0,-10-1 1 15,-7-1-3-15,18 3-1 0,-18-3 2 0,18 1 0 16,-10 1-4-16,-8-2 6 0,14 4 0 0,-14-4-2 16,14 0-1-16,-14 0 0 0,15 0 0 0,-15 0 1 15,16-2 0-15,-16 2 0 0,20 2-2 0,-20-2-5 16,16 0 10-16,-6 0-2 0,-10 0-4 0,21 1 3 15,-9-1-1-15,-12 0-1 0,21-3 1 0,-12 5 4 16,3-2-2-16,-12 0-3 0,27 0 0 0,-15 0 3 16,3 0-2-16,0 0 0 0,3 1-2 0,-7 1 2 15,3 0-2-15,2-2 3 0,2 0-2 0,2-2 5 16,-6 2-6-16,3 0 2 0,-1 0-1 0,2 2 4 16,-1-2-2-16,-1 1-2 0,-1-1 2 0,3 1 1 15,-2 3 0-15,2-4-3 0,1-4 5 0,-2 4-1 16,1 0-8-16,1-1 12 0,-2 1-8 0,0 0 2 15,1-1 0-15,-3-1 1 0,5 2-4 0,-2-3 4 16,-2 1-3-16,2 2 8 0,-2-2-7 0,2 0-1 0,0-2 2 16,-2 4 2-16,2-1-2 0,-3-1 1 15,-1 2-1-15,-1-2 0 0,1-1 0 0,2 3 0 16,-3-3 0-16,-2 3-1 0,1-4 0 0,-12 4 1 16,21-1-1-16,-11 1 0 0,-10 0-1 0,21 0 3 0,-9-2-1 15,-12 2-1-15,21-1 0 0,-12 1 2 16,-9 0-4-16,19-2 2 0,-19 2 0 0,19-4-2 15,-11 8 2-15,-8-4-2 0,18 0 1 0,-18 0 4 16,15 0-2-16,-15 0-3 0,15-5 4 0,-15 5-1 0,15 0-1 16,-15 0-1-16,10-1 2 0,-10 1 4 0,0 0-4 15,21 0-2-15,-21 0-1 0,12 1 2 16,-12-1 1-16,13 0-2 0,-13 0 0 0,14 0 2 16,-14 0 0-16,16-1-2 0,-16 1 1 0,15 1 2 0,-15-1-3 15,21-1 1-15,-21 1 3 0,15 0-1 0,-5-2-4 16,-10 2 4-16,20 0 1 0,-10 0 1 0,-10 0 3 15,22-2 0-15,-13 2-2 0,-9 0 2 0,18-1 1 16,-18 1-1-16,15 1-1 0,-15-1 1 0,18-3-1 16,-18 3-2-16,16 0-1 0,-16 0 5 0,26 0-6 15,-19-2 2-15,-7 2-1 0,20 0 2 0,-20 0-5 16,18 2 3-16,-18-2-1 0,13 2 2 0,-13-2-4 16,13 0 2-16,-13 0 1 0,0 0-3 0,14-2-1 15,-14 2 0-15,0 0 0 0,0 0-3 0,0 0-7 16,13-2-7-16,-13 2-28 0,0 0-16 0,0 0-17 15,0 0-16-15,0 0-31 0,0 0-32 0,-38 5-48 16,38-5-166-16,-26-5-403 0,16 5 178 0</inkml:trace>
</inkml:ink>
</file>

<file path=ppt/ink/ink510.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in"/>
          <inkml:channel name="T" type="integer" max="2.14748E9" units="dev"/>
        </inkml:traceFormat>
        <inkml:channelProperties>
          <inkml:channelProperty channel="X" name="resolution" value="393.73947" units="1/cm"/>
          <inkml:channelProperty channel="Y" name="resolution" value="393.73947" units="1/cm"/>
          <inkml:channelProperty channel="F" name="resolution" value="249.9771" units="1/in"/>
          <inkml:channelProperty channel="T" name="resolution" value="1" units="1/dev"/>
        </inkml:channelProperties>
      </inkml:inkSource>
      <inkml:timestamp xml:id="ts0" timeString="2023-08-21T10:23:49.006"/>
    </inkml:context>
    <inkml:brush xml:id="br0">
      <inkml:brushProperty name="width" value="0.04667" units="cm"/>
      <inkml:brushProperty name="height" value="0.04667" units="cm"/>
      <inkml:brushProperty name="color" value="#3165BB"/>
      <inkml:brushProperty name="fitToCurve" value="1"/>
    </inkml:brush>
  </inkml:definitions>
  <inkml:trace contextRef="#ctx0" brushRef="#br0">104-2 90 0,'-13'0'152'0,"13"0"-14"0,-14 0-6 0,14 0-14 16,-15 5-13-16,15-5-2 0,-10 5-10 0,2-2-5 15,8-3-7-15,-12 7-13 0,12-7 2 0,-7 9-8 16,7-9 0-16,-9 7-11 0,9-7-1 0,-6 8-4 15,6-8-5-15,-7 7-9 0,7-7-1 0,0 0-1 16,-6 11-4-16,6-11 0 0,0 0-1 0,3 11-5 0,-3-11-1 16,0 0-3-16,3 14 7 0,-3-14-6 15,7 7-3-15,-7-7-6 0,9 7 5 0,1-4-2 0,-1 3 2 16,-1-2-6-16,4-1 1 0,1 1 3 0,1 0-6 16,5 0 0-16,-4 0 1 0,-2 2-2 0,7-2-1 15,-7-1-1-15,3 1 4 0,1 1-2 0,-1-3 0 16,2 4-1-16,-1-2 0 0,-4 1 0 0,0-2 0 15,1 3-4-15,-2-2 0 0,-2-2 0 0,2 3 4 16,-4 0 0-16,1 1 5 0,-9-6-8 0,16 7 3 0,-9-1 0 16,2 1 5-16,-3-2-5 0,-6-5 1 15,11 9 2-15,-5-1 6 0,1-1-3 0,-4 0-3 16,-3-7 2-16,6 16 1 0,-3-9 0 0,-3-7 3 0,3 14 0 16,-1-7-4-16,-2-7 3 0,-2 15-2 0,2-15 5 15,-3 15 10-15,3-15 0 0,-6 14 3 0,0-6 2 16,-1-4 3-16,-2 1 3 0,9-5 0 0,-20 9 0 15,10-5-2-15,1-1 0 0,-7-1-1 16,5 0 0-16,11-2-2 0,-25 0-5 0,11 0-3 0,-2-2-4 16,16 2 3-16,-22-2-3 0,11 2-2 0,11 0-1 15,-22-3-1-15,10 0-2 0,12 3-2 0,-19-3-1 16,19 3-14-16,-14-4-5 0,14 4-12 0,-13-3-13 16,13 3-12-16,0 0-17 0,-12-4-13 0,12 4-18 15,0 0-12-15,0 0-17 0,0 0-25 0,0 0-177 16,0 0-353-16,0 0 156 0</inkml:trace>
  <inkml:trace contextRef="#ctx0" brushRef="#br0" timeOffset="-511.06">193-31 58 0,'17'0'141'0,"2"0"-17"0,8-2-8 0,-8 4-11 15,7-4-3-15,1 2-8 0,-8-4-3 0,6 4-16 0,-2 0-4 16,-4 0-7-16,-2 0-4 0,2-1-7 0,-3 1-7 16,1-1-7-16,-1 1 3 0,-4 0-7 15,-1-1-1-15,-11 1-4 0,19 1-5 0,-19-1-4 0,10 1-2 16,-10-1-8-16,0 0-9 0,0 0-12 0,12 1-7 15,-12-1-12-15,0 0-19 0,0 0-19 0,0 0-45 16,0 0-85-16,-36 6-211 0,36-6 94 0</inkml:trace>
  <inkml:trace contextRef="#ctx0" brushRef="#br0" timeOffset="405.64">696 218 120 0,'0'0'202'15,"7"-4"-12"-15,-7 4-23 0,0 0-17 0,0 0-14 16,0 0-15-16,0 0-14 0,0 0-8 0,0 0-13 16,0 0 4-16,-3 21-7 0,3-21-8 0,-4 15-4 15,4-15-10-15,-9 19-3 0,6-8-5 0,3-2-3 0,0-9-7 16,-4 22-4-16,4-10-4 16,-3-4 0-16,3-8-4 0,4 20-3 0,-4-13-6 0,0-7 3 15,6 19-1-15,0-14-3 0,-1 2 2 0,3 0-2 0,1-1-1 16,5-2 0-16,-1 3 1 0,7-7-6 0,-4 5 2 15,6-6-3-15,4-3-11 0,-2 2 11 0,1-3-5 16,0-2 1-16,1-4 2 0,-5 1-4 0,1-3-2 16,0 1 4-16,-5-5-4 0,2 4 1 15,-5-1-3-15,-1 3 10 0,-7-4 7 0,3-1-3 0,-5-1 2 16,-4 5 4-16,-1-5-1 0,-5-1-3 0,0 0 2 16,-5 3-4-16,-3-1-4 0,-6 1 2 0,-1-1-3 15,6 6 1-15,-4-4-5 0,-5 6 3 0,5 1-2 16,-10 0-6-16,13 5 6 0,-3 2-3 0,-8 0 0 15,1 2-15-15,7 3-16 0,-6-2-18 0,-2 7-21 16,-2-1-27-16,3 4-33 0,0-3-29 0,1 2-224 0,4-2-408 16,6-4 181-16</inkml:trace>
</inkml:ink>
</file>

<file path=ppt/ink/ink511.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in"/>
          <inkml:channel name="T" type="integer" max="2.14748E9" units="dev"/>
        </inkml:traceFormat>
        <inkml:channelProperties>
          <inkml:channelProperty channel="X" name="resolution" value="393.73947" units="1/cm"/>
          <inkml:channelProperty channel="Y" name="resolution" value="393.73947" units="1/cm"/>
          <inkml:channelProperty channel="F" name="resolution" value="249.9771" units="1/in"/>
          <inkml:channelProperty channel="T" name="resolution" value="1" units="1/dev"/>
        </inkml:channelProperties>
      </inkml:inkSource>
      <inkml:timestamp xml:id="ts0" timeString="2023-08-21T10:14:15.467"/>
    </inkml:context>
    <inkml:brush xml:id="br0">
      <inkml:brushProperty name="width" value="0.04667" units="cm"/>
      <inkml:brushProperty name="height" value="0.04667" units="cm"/>
      <inkml:brushProperty name="color" value="#3165BB"/>
      <inkml:brushProperty name="fitToCurve" value="1"/>
    </inkml:brush>
  </inkml:definitions>
  <inkml:trace contextRef="#ctx0" brushRef="#br0">4975 3212 141 0,'-9'1'134'0,"9"-1"-12"0,0 0-10 16,0 0-4-16,-12 5-7 0,12-5-8 0,0 0-6 16,-12 7-6-16,12-7-5 0,-6 5-5 0,6-5-6 15,-4 7-3-15,4-7-6 0,0 0-5 0,0 0-2 16,-6 11-4-16,6-11-3 0,0 0 0 0,0 0-10 15,0 0-2-15,-3 11 5 0,3-11-1 0,0 0 0 16,12 8 6-16,-12-8-2 0,13 4-4 0,-2-1 3 16,-11-3-6-16,21 1-1 0,-5-1-5 0,0 0-1 0,-1 0-2 15,0 0-3-15,5 0-1 0,-4 0-4 16,0 0 3-16,1 0-3 0,-1 1 1 0,-1-1-4 0,0 3-2 16,-1-3-2-16,-4 0 3 0,-10 0-2 0,21 1 0 15,-11 0-1-15,2 4 3 0,-12-5-8 16,15 4 2-16,-6-2-5 0,-9-2 4 0,12 6-3 0,-5-2 5 15,-7-4-5-15,14 4 4 0,-8 3-4 0,-6-7-3 16,10 8 4-16,-10-8 0 0,8 8-2 0,-8-8 5 16,6 7-6-16,-6-7 7 0,1 11-7 0,4-5 2 15,-5-6-2-15,0 0-2 0,0 0 6 0,-3 18-1 16,3-18-3-16,-2 11 0 0,2-11 2 0,-4 9 1 16,4-9 2-16,-8 11-1 0,8-11 4 0,-6 9 3 15,2-3 2-15,4-6 2 0,-17 9 2 0,10-4 2 16,7-5 1-16,-18 5 0 0,9-1 0 0,-3-3-2 15,12-1-2-15,-21 1-3 0,9 5 3 0,2-5-1 16,10-1-1-16,-22 0-5 0,11 2 3 0,11-2-5 16,-22 1 0-16,11 0 1 0,11-1-2 0,-19 0 1 0,9 2-8 15,10-2-16-15,-15 2 1 0,15-2-8 0,0 0-10 16,-15 0-7-16,15 0-14 0,0 0-12 0,0 0-20 16,0 0-12-16,0 0-29 0,0 0-175 0,0 0-329 15,0 0 145-15</inkml:trace>
  <inkml:trace contextRef="#ctx0" brushRef="#br0" timeOffset="-561.29">4969 3194 149 0,'0'0'173'0,"0"0"-14"0,0 0-19 0,0 0-3 0,0 0-14 16,0 0-6-16,0 0-7 0,0 0-6 15,32-17-2-15,-32 17-9 0,14-2-5 0,-14 2-4 16,18 0-3-16,-18 0-11 0,21-3 2 0,-6 3-8 0,2 0-4 16,-3 0-4-16,1-1-5 0,2 1-1 0,-2-1-8 15,3 1-6-15,-4-4 0 0,4 4-3 0,-4 0-3 16,1-3-2-16,3 1-7 0,-3 2 0 0,-1-2-3 16,-3 2-3-16,-11 0 1 0,22-4 1 0,-10 2-2 15,-3 0-5-15,-9 2-2 0,23-3-5 0,-16-1-8 16,-7 4-2-16,15-4-7 0,-15 4-5 0,12-2-7 15,-12 2-4-15,9-3-17 0,-9 3-13 0,0 0-25 16,0 0-17-16,0 0-13 0,0 0-24 0,0 0-159 16,0 0-321-16,0 0 142 0</inkml:trace>
  <inkml:trace contextRef="#ctx0" brushRef="#br0" timeOffset="470.88">5578 3306 1 0,'0'0'163'0,"9"8"-12"0,-9-8-5 0,4 8-8 0,-4-8-9 16,2 11-15-16,-2-11-8 0,0 12-6 0,0-12-8 16,3 13-12-16,-2-2-3 0,-1-11-8 0,2 10-5 15,1-2-2-15,-3-8 0 0,3 15-2 0,-2-7-8 16,-1-8-5-16,9 12 0 0,-6-3-10 16,3-5 3-16,-6-4-7 0,7 9 11 0,1-2 1 0,-1-5-5 15,-7-2 2-15,18 6-3 0,-7-6-2 0,-11 0-4 16,28 0-3-16,-10 1-3 0,-3-4-2 0,4 1-1 15,-4-1-2-15,4 0 0 0,-4-2-7 0,5 1-2 0,-5-3 1 16,1 5-1-16,-2-5 0 0,-6 4-2 16,6-5 0-16,-1 2-2 0,-1 1 2 0,0-4-2 15,0 0 1-15,-3 3 3 0,-1-3 8 0,-1-2-4 16,-1 2 3-16,1-2-2 0,-2 0 0 0,1 0 2 0,-5 0 0 16,4 2 2-16,-5 9 3 0,1-17-2 0,-1 17 0 15,-6-18-2-15,6 18-3 0,-6-16-3 0,-1 10-1 16,1 0-1-16,6 6-4 0,-19-10-4 0,10 6 2 15,-6 2-2-15,-2 2 2 0,1-3-6 16,-2 6-11-16,-3-1-3 0,-3 4-12 0,-3-2-2 0,2 1-13 16,1 2-8-16,5-3-16 0,1 1-8 0,1 4-17 15,0-1-13-15,-3-1-27 0,7-2-65 0,-5 3-135 16,4-3-356-16,1 1 158 0</inkml:trace>
</inkml:ink>
</file>

<file path=ppt/ink/ink512.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in"/>
          <inkml:channel name="T" type="integer" max="2.14748E9" units="dev"/>
        </inkml:traceFormat>
        <inkml:channelProperties>
          <inkml:channelProperty channel="X" name="resolution" value="393.73947" units="1/cm"/>
          <inkml:channelProperty channel="Y" name="resolution" value="393.73947" units="1/cm"/>
          <inkml:channelProperty channel="F" name="resolution" value="249.9771" units="1/in"/>
          <inkml:channelProperty channel="T" name="resolution" value="1" units="1/dev"/>
        </inkml:channelProperties>
      </inkml:inkSource>
      <inkml:timestamp xml:id="ts0" timeString="2023-08-21T10:23:26.381"/>
    </inkml:context>
    <inkml:brush xml:id="br0">
      <inkml:brushProperty name="width" value="0.04667" units="cm"/>
      <inkml:brushProperty name="height" value="0.04667" units="cm"/>
      <inkml:brushProperty name="color" value="#3165BB"/>
      <inkml:brushProperty name="fitToCurve" value="1"/>
    </inkml:brush>
  </inkml:definitions>
  <inkml:trace contextRef="#ctx0" brushRef="#br0">5033 9647 68 0,'0'0'162'0,"0"0"-18"15,0 0-8-15,0 0-14 0,0 0-3 0,0 0-9 0,0 0-3 16,0 0-7-16,0 0 1 0,-38 11-3 16,29-5-6-16,-8 1 1 0,2 0 2 0,-3 4-11 0,1 2-9 15,-3 2-3-15,1-2-4 0,-1 1-8 0,-1 1-4 16,4 1-1-16,2-3-9 0,1 2-2 0,2-3-8 16,-1 3 0-16,1 0-4 0,3-1-9 0,-3 3 7 15,5-1-5-15,-1-3-5 0,1 4 1 0,-2-3-3 16,3 3-3-16,4-3 1 0,-1 1 1 0,0 1-3 15,3-7-6-15,-1 6 3 0,1-15-4 0,0 19 5 16,1-9-5-16,-1-10 0 0,6 17 2 0,-1-9 0 16,1-4-1-16,-6-4 0 0,10 15 2 0,-4-13-1 0,2 4-4 15,-8-6-1-15,17 8 3 0,-5-5-1 0,0-2 2 16,-1 1-2-16,1-2-4 0,1 0-3 16,1 0 0-16,-14 0-3 0,20-6 1 0,-8 5-2 0,-3-1-1 15,2-3 2-15,-11 5-2 0,15-8 1 0,-8 0-1 16,-1 4 1-16,0-3 2 0,-6 7-1 0,8-14 1 15,-4 8-3-15,-4 6 1 0,1-12 4 0,-1 12-1 16,-1-15-2-16,1 15-2 0,-6-10 2 0,6 10 6 16,-9-12 1-16,9 12-2 0,-10-9-1 0,2 6 2 15,8 3 2-15,-13-7-5 0,13 7 3 0,-15-5-4 16,15 5-1-16,-17 0 2 0,17 0-1 0,-14 2 0 16,14-2 1-16,-18 6-7 0,10-2-2 15,-1 0-15-15,9-4-6 0,-16 8-14 0,8-1-5 0,2-2-14 16,6-5-15-16,-9 12-3 0,5-6-19 0,4-6-17 15,-6 12-24-15,6-12-144 0,-1 10-311 0,1-10 138 0</inkml:trace>
  <inkml:trace contextRef="#ctx0" brushRef="#br0" timeOffset="368.61">5027 10034 202 0,'0'0'185'0,"0"0"-14"15,0 0-17-15,0 0-12 0,0 0-18 0,0 0-9 16,0 0-9-16,0 0-9 0,0 0-6 0,5 14-3 0,-5-14-5 16,1 13-11-16,-1-13-3 0,2 16-6 15,2-9-1-15,-4-7-6 0,6 13-7 0,-3-2 1 0,2-4-8 16,2 3 0-16,-1-2-3 16,0 0 1-16,3 1-2 0,4-2-5 0,-5 0 4 0,5-1-10 15,4-1 5-15,-4-4 0 0,2 0-5 0,3 2-1 0,-2-6 2 16,2 2-4-16,2-5-5 0,-4 0 0 0,1-1 1 15,-1 0 0-15,2-4 2 0,1-2-3 0,-7 1-2 16,2 0-1-16,-4 0 1 0,-1-5-3 0,1 4 5 16,-2-1-4-16,-2-2-5 0,-3 3 6 0,-2-1-1 15,1 2-1-15,-4-1 0 0,-2 0-7 0,4 13 1 0,-11-18 1 16,2 11-5-16,0-3 1 0,-2 2-1 16,-3 2 2-16,-1 2-5 0,0 3-7 0,-4 1-15 15,1 0-11-15,-1 1-17 0,-2 3-12 0,-5 3-28 0,1 0-15 16,1 3-34-16,-1-3-52 0,-1 2-158 0,7-4-377 15,0 1 167-15</inkml:trace>
</inkml:ink>
</file>

<file path=ppt/ink/ink513.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in"/>
          <inkml:channel name="T" type="integer" max="2.14748E9" units="dev"/>
        </inkml:traceFormat>
        <inkml:channelProperties>
          <inkml:channelProperty channel="X" name="resolution" value="393.73947" units="1/cm"/>
          <inkml:channelProperty channel="Y" name="resolution" value="393.73947" units="1/cm"/>
          <inkml:channelProperty channel="F" name="resolution" value="249.9771" units="1/in"/>
          <inkml:channelProperty channel="T" name="resolution" value="1" units="1/dev"/>
        </inkml:channelProperties>
      </inkml:inkSource>
      <inkml:timestamp xml:id="ts0" timeString="2023-08-21T10:24:32.909"/>
    </inkml:context>
    <inkml:brush xml:id="br0">
      <inkml:brushProperty name="width" value="0.04667" units="cm"/>
      <inkml:brushProperty name="height" value="0.04667" units="cm"/>
      <inkml:brushProperty name="color" value="#3165BB"/>
      <inkml:brushProperty name="fitToCurve" value="1"/>
    </inkml:brush>
  </inkml:definitions>
  <inkml:trace contextRef="#ctx0" brushRef="#br0">0 174 41 0,'10'-6'133'0,"-10"6"-7"0,0 0-13 0,0 0 0 15,8-7-9-15,-8 7-7 0,0 0-8 0,0 0-8 16,10-4-2-16,-10 4-11 0,0 0-6 0,10-3-3 16,-10 3-10-16,0 0-12 0,0 0 7 0,14 0-7 15,-14 0-3-15,0 0-4 0,15 0 1 0,-15 0 0 16,0 0 0-16,21 0-3 0,-11 0-5 0,2 0 0 16,1 0 4-16,7 3 2 0,1-3-4 0,6 0-3 15,-1 0 3-15,6-3-4 0,-5 3-2 0,10 3-4 0,3-6 4 16,-10 3-2-16,3 0-7 0,-5 0 0 15,5 0 1-15,-5 0-3 0,2 0 2 0,-3 0-3 0,-2 0-1 16,2 0-3-16,0 0 4 0,0 0 0 0,-2 0 3 16,-1 0-1-16,3 3-4 0,0-3-6 0,3 0 3 15,-2 0 0-15,-1 0-1 0,16 0 3 0,-3 0-1 16,1-3 1-16,-12 3-4 0,15 0 3 0,-4 0 2 16,0 3-5-16,0-3-1 0,-8 0 4 0,9 0-2 15,-9 0-3-15,-4 0 8 0,0 2-4 0,2-1-2 16,-1-1 1-16,-1 0 1 0,-3-1-4 0,1 2-2 15,-7-1 4-15,2 1-3 0,-3-2 1 0,1 2 0 16,-2-1 4-16,2-1 0 0,-1 1-3 0,-3-1 0 16,3-1-1-16,1-1 4 0,-4 3 0 0,3-4-4 15,-2 2 2-15,4-1 2 0,-1 1-4 0,0 2 4 16,-2-7-2-16,2 4 2 0,2-1-4 0,-3 0 0 16,1-2 0-16,1 2 0 0,5 1 3 0,-5-4 1 0,0 4 0 15,0-2-1-15,7 0-1 0,-8 3 5 0,2-4-8 16,-5 2 7-16,4 0-5 0,-4 0 0 15,-1 2 2-15,0-3-2 0,-2 3 3 0,-1-1 0 0,0-2-4 16,2 3-1-16,-14 2 3 0,16-3 2 0,-16 3-2 16,17-6-1-16,-17 6 9 0,10-4-8 0,0 2 2 15,-10 2-1-15,18-7 7 0,-10 6-3 0,-8 1-7 16,15-6 7-16,-15 6-2 0,15-5 0 0,-6 4-3 16,-9 1-2-16,14-4 4 0,-14 4 1 0,14-4 0 0,-14 4 3 15,6-3-4-15,-6 3-1 0,0 0 4 16,10-4-4-16,-10 4-1 0,0 0-1 0,11-4 1 15,-11 4-3-15,0 0-8 0,0 0-6 0,0 0-17 0,0 0-12 16,0 0-24-16,0 0-16 0,0 0-43 0,0 0-133 16,-47 12-285-16,28-6 126 0</inkml:trace>
</inkml:ink>
</file>

<file path=ppt/ink/ink514.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in"/>
          <inkml:channel name="T" type="integer" max="2.14748E9" units="dev"/>
        </inkml:traceFormat>
        <inkml:channelProperties>
          <inkml:channelProperty channel="X" name="resolution" value="393.73947" units="1/cm"/>
          <inkml:channelProperty channel="Y" name="resolution" value="393.73947" units="1/cm"/>
          <inkml:channelProperty channel="F" name="resolution" value="249.9771" units="1/in"/>
          <inkml:channelProperty channel="T" name="resolution" value="1" units="1/dev"/>
        </inkml:channelProperties>
      </inkml:inkSource>
      <inkml:timestamp xml:id="ts0" timeString="2023-08-21T10:24:36.807"/>
    </inkml:context>
    <inkml:brush xml:id="br0">
      <inkml:brushProperty name="width" value="0.04667" units="cm"/>
      <inkml:brushProperty name="height" value="0.04667" units="cm"/>
      <inkml:brushProperty name="color" value="#3165BB"/>
      <inkml:brushProperty name="fitToCurve" value="1"/>
    </inkml:brush>
  </inkml:definitions>
  <inkml:trace contextRef="#ctx0" brushRef="#br0">0 409 41 0,'0'0'117'0,"10"2"-11"0,-10-2-10 16,0 0-3-16,0 0-12 0,0 0-10 0,0 0-1 15,16-2-9-15,-16 2-2 0,0 0-4 0,0 0-10 0,0 0 0 16,0 0-5-16,15-4-7 0,-15 4-2 16,0 0 4-16,0 0-11 0,14 0 7 0,-14 0-4 15,0 0 2-15,10-3-6 0,-10 3 1 0,0 0-1 16,0 0-7-16,14-3 3 0,-14 3-5 0,0 0 0 16,16-4 1-16,-16 4-5 0,18-5-1 0,-11 4 3 15,-7 1 4-15,20-4-8 0,-11 2 2 0,-9 2-3 0,22-5 5 16,-5 2-8-16,-1-1 0 0,0 1-5 0,1-4 8 15,-1 5-3-15,4 1-6 0,-1-7 11 0,0 5-6 16,4-4-1-16,-4 3 1 0,0-3 6 0,2 3-6 16,-3-3-1-16,2 5 4 0,-1-2 3 0,0-2 1 15,-1 5-18-15,2-6 14 0,2 4-1 0,-7-1-4 16,1 1 4-16,-5 2 1 0,5-2-1 0,-4 0-1 16,5 3 1-16,-7 0-2 0,-10 0 2 0,22-4-2 15,-5 4 1-15,-7-1-6 0,-10 1 6 0,26 0-1 16,-10 0 0-16,-4 0 4 0,4-2-4 0,-16 2-1 15,20 0 4-15,-7 0-1 0,-2 2-1 0,3-2 6 0,-14 0-6 16,23 1 5-16,-10-1-1 0,-2 0-2 0,1 2-2 16,-2 0 6-16,6-2 3 0,-7 3-6 0,-9-3 6 15,23 4-3-15,-13-4 5 0,4 6 0 0,-5-3-12 16,-9-3 8-16,16 5 1 0,-10-1-9 0,4-4 8 16,-10 0-11-16,17 6 11 0,-11-6-3 0,-6 0 3 15,16 7-4-15,-16-7 4 0,11 7-9 0,-2-5 5 16,-9-2-3-16,10 5 4 0,-10-5-3 0,15 5-3 15,-8-3 1-15,-7-2 4 0,12 7-1 0,-12-7-3 16,14 2-5-16,-7-1 5 0,-7-1 2 0,15 4-4 16,-15-4 0-16,14 4-6 0,-14-4 12 0,13 1-6 0,-13-1-3 15,16 1 5-15,-16-1 1 0,17 0 0 16,-17 0-2-16,16-1-9 0,-7-4 14 0,2 5-3 16,-2-5-2-16,-9 5 3 0,22-6-3 0,-6 1 4 0,-2 0-5 15,-1 0-6-15,2 0 6 0,-5-1-2 0,4-1 4 16,1 2-1-16,1-2 1 0,1 0 0 0,-4 0-3 15,6 2 1-15,-2-3-6 0,-1 1 3 0,1 2-3 16,2-2 5-16,0-3-3 0,1 5 5 0,-4-3-1 16,4 3-2-16,-5-1-9 0,4 1 14 0,5-2-1 15,-6 1-2-15,0 3-5 0,-1-3 3 0,1 1 1 16,-3-1 0-16,5 2 3 0,7 1 1 0,-8-1-1 16,0 3-1-16,4-5 3 0,-4 2-5 0,6 1-1 15,-1-1 3-15,-4 4 2 0,5-3 1 0,-6 3-6 16,7-4 1-16,-2 2 4 0,4-2-4 0,-9 3-1 15,8 1 4-15,2-3 1 0,-3 3 7 0,3-3-2 0,1 3 3 16,1 0-4-16,-1 0 3 0,0-4-5 0,8 4 5 16,-9 0-6-16,3 0 1 0,-3 0 0 15,4 0-2-15,-7 0 3 0,7 0-3 0,-1 0 3 0,6 0-4 16,-8 0-5-16,9 0 8 0,-8 4-2 0,-4-4 2 16,3-4-4-16,1 4-1 0,-2-1 2 0,-3-1-4 15,4-2 4-15,-1 0 3 0,-3-2-6 0,7 3 5 16,-4-1-1-16,-3 1-2 0,3-2 0 0,1-1-3 15,-5 4 0-15,0-3 2 0,-1 1 2 0,4-2-3 16,-11 3-1-16,10-1-1 0,-2 3 7 0,0-5-3 0,2 1-4 16,-1-1 5-16,2 2 3 0,-1 1-3 15,-2 0-1-15,4-2 2 0,-3 0-4 0,1 5 8 0,-1-4-6 16,-7 3 4-16,0 1 0 0,4-3-5 0,2 0 1 16,2 1-1-16,0 0 3 0,0 2-1 0,-4-1-1 15,-3 1-1-15,2-3 1 0,-4 2-2 0,6 2 5 16,-5-1-4-16,4 3 1 0,-2-3-3 0,-2 1 4 15,0 3-4-15,8-4 1 0,-4 2 3 0,-4-1-3 16,0 2 3-16,1-3-4 0,5 0 2 0,-4 0-7 16,-2 1 10-16,1-1-2 0,4 3 0 0,-5-2-3 15,2-1-1-15,-3 2 2 0,1-2 2 0,1-3-1 16,3 0 3-16,-3 3 3 0,-4-1-5 0,4-2 4 16,-4 2 0-16,0 1 0 0,1-4 3 0,-5 2 9 15,1 2-1-15,5-4 6 0,-9 3 1 0,3 0-2 16,-12 1 1-16,16-5 0 0,-7 2-3 0,-9 3-5 15,14-3 2-15,-14 3-1 0,13-4-3 0,-13 4-2 16,0 0-3-16,0 0 1 0,14 0-5 0,-14 0-11 16,0 0-10-16,0 0-11 0,0 0-23 0,0 0-5 0,0 0-29 15,0 0-47-15,0 0-210 0,0 0-371 0,-38 21 164 16</inkml:trace>
</inkml:ink>
</file>

<file path=ppt/ink/ink515.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in"/>
          <inkml:channel name="T" type="integer" max="2.14748E9" units="dev"/>
        </inkml:traceFormat>
        <inkml:channelProperties>
          <inkml:channelProperty channel="X" name="resolution" value="393.73947" units="1/cm"/>
          <inkml:channelProperty channel="Y" name="resolution" value="393.73947" units="1/cm"/>
          <inkml:channelProperty channel="F" name="resolution" value="249.9771" units="1/in"/>
          <inkml:channelProperty channel="T" name="resolution" value="1" units="1/dev"/>
        </inkml:channelProperties>
      </inkml:inkSource>
      <inkml:timestamp xml:id="ts0" timeString="2023-08-21T11:08:59.541"/>
    </inkml:context>
    <inkml:brush xml:id="br0">
      <inkml:brushProperty name="width" value="0.04667" units="cm"/>
      <inkml:brushProperty name="height" value="0.04667" units="cm"/>
      <inkml:brushProperty name="color" value="#177D36"/>
      <inkml:brushProperty name="fitToCurve" value="1"/>
    </inkml:brush>
  </inkml:definitions>
  <inkml:trace contextRef="#ctx0" brushRef="#br0">77 33 78 0,'0'0'195'15,"0"0"-18"-15,0 0-11 0,0 0-12 0,0 0-13 16,-18-26-13-16,18 26-7 0,0 0-6 0,0 0-3 0,0 0-5 16,0 0-10-16,0 0-6 0,-3-7-5 0,3 7-7 15,0 0-4-15,0 0-4 0,0 0-4 0,0 0-7 16,0 0-6-16,0 0-7 0,0 0-4 0,0 0-4 16,0 0-3-16,0 0-5 0,0 0 0 0,0 0 4 15,0 0 16-15,-6 25 11 0,6-25 2 0,-4 23-3 16,4-7 4-16,-2 0 4 0,1 2-8 0,-1 5 1 15,-1 2-4-15,2-1 2 0,-1 4 0 0,2-2-7 16,-4 0-4-16,1 10 0 0,0-9-7 0,1 2 9 0,1 7-6 16,-4-1-5-16,2-9 5 0,0 3-9 0,0-2-8 15,-1-1 3-15,2 0-5 0,2-1-1 16,-2 3-5-16,2-4 0 0,0-3 0 0,0 0-2 0,0-3-4 16,0 0 4-16,0-5-7 0,2 5 2 0,-2-7-8 15,2 2 4-15,-1-2-2 0,-1-11 3 0,5 13 1 16,-4-6-4-16,-1-7-1 0,5 11-12 0,-5-11-5 15,0 0-9-15,3 13-6 0,-3-13-18 0,0 0-22 16,0 0-26-16,0 0-29 0,0 0-29 0,0 0-24 16,0 0-34-16,0 0-276 0,3-44-523 0,-2 23 231 15</inkml:trace>
  <inkml:trace contextRef="#ctx0" brushRef="#br0" timeOffset="591.93">693 109 166 0,'0'0'190'0,"0"0"-5"0,-33 13-23 0,27-9-1 0,-3 2-15 16,9-6-2-16,-16 11-12 0,2-4-8 0,0 3-8 16,0-2-9-16,-1 2-7 0,-1 0-4 0,1-3-9 15,-6 6-9-15,0-2-3 0,-1 5-7 0,-1-4-6 16,0-1-2-16,2 2-11 0,-2-2 2 0,-2 3-8 16,4-1-5-16,-4-1-3 0,2-1-4 0,-1 0-1 15,4 1-1-15,-1 2-4 0,3-3 0 0,-5 2-3 16,1-1-2-16,1 1-3 0,5-2 2 0,-1 0-6 15,2-3 1-15,2 3-1 0,1-2-3 0,-1 0 0 16,4-2-4-16,-2-1 2 0,5-1 0 0,-1-1-4 16,7-4 1-16,-9 11 1 0,9-11 2 0,-11 5-2 15,11-5 1-15,-7 5-3 0,7-5-1 0,0 0 3 16,0 0-1-16,0 0 1 0,0 0-3 0,0 0-3 16,0 0 5-16,21 15 0 0,-12-13 1 0,1 0-1 0,-10-2-1 15,26 2-2-15,-8 3 2 0,-2-4 1 0,5 3-3 16,-2-3 0-16,1 2 2 0,5 3-4 15,2-2 1-15,-3 1 0 0,2 1 2 0,-6-4-4 0,4 3 3 16,1 4-1-16,-6-5-7 0,4 3 11 0,1-1 3 16,-6-1 3-16,0 5 5 0,-1-3-3 0,3 1 6 15,-5-2-3-15,3 4 5 0,-3-2-2 0,-2 2-1 16,3-3-1-16,-1-1-3 0,-1 0-3 0,-2 2 6 16,1-3-5-16,-4 1 1 0,4-2-5 0,-2-1 4 15,-2 1-3-15,-9-4 2 0,13 6-19 0,-2-5-24 0,-11-1-20 16,10 4-24-16,-10-4-25 0,11 3-38 0,-11-3-43 15,0 0-246-15,14-8-463 0,-8 2 206 16</inkml:trace>
  <inkml:trace contextRef="#ctx0" brushRef="#br0" timeOffset="1279.66">1628 59 194 0,'0'0'183'0,"0"0"-10"0,0 0-8 0,-24-4-8 15,24 4-7-15,-21 4-8 0,5-1-10 0,0 2-1 16,-4 1-5-16,1 0-6 0,-8-1-7 0,3 1-6 16,-3 1-9-16,2 2-1 0,0 0-8 0,5-3-8 15,-2 4-8-15,4-2-11 0,3-1-4 16,-1 0-1-16,2 3-9 0,1-3-5 0,2 1-4 0,-1 2-3 16,2 0-4-16,5-3-3 0,-1 2-5 0,0 0 1 15,6-9-6-15,-5 14-2 0,3-3 0 0,2-11-1 16,-3 17-3-16,3-17-2 0,5 17 4 0,-1-9 0 15,-1 2-7-15,4-1 3 0,1 0-1 0,2 1-3 16,2 2 1-16,-1-3 1 0,2 1-4 0,1-2 3 16,-1 2-3-16,3-2 1 0,1 0-4 0,-1-3 3 15,-1 1-3-15,0 3 4 0,-2-5-2 0,5 5-1 0,0-3-2 16,-3 1 1-16,2 0-1 0,0 0 1 0,3-2 1 16,-5 1-2-16,3 0 0 0,-3 1-3 0,1-2 3 15,-1 1 4-15,0 0-8 0,-2-1 6 0,-2 0-3 16,4 1-2-16,-4 0 1 0,-2-1 2 0,3 4-4 15,-3-4 2-15,0 1 2 0,0-1-3 0,-3 1-1 16,0 1 4-16,-6-7-3 0,9 13-1 0,-3-8 5 16,-6-5-1-16,6 12-4 0,-2-5 6 0,-4-7-1 15,3 12 1-15,-3-12 6 0,0 0 10 0,-8 19 0 16,-1-12-2-16,1-1 2 0,-2 3 0 0,-7-2-6 0,2 0 4 16,0 0-4-16,-8-1 5 0,3 0-7 0,-5-1 3 15,-3 0-1-15,-1-1 0 0,-1-2-4 16,2 2-5-16,-12-1 5 0,8 0-3 0,3 0 1 0,-1-3-2 15,3 0 1-15,3 0 1 0,6-3-5 16,-1 0 1-16,4 0-7 0,1-1-5 0,3 0-10 0,0 1-7 16,11 3-17-16,-13-11-1 0,10 4-23 0,3 7-9 15,0-17-25-15,6 3-16 0,3 4-23 0,7-8-20 16,2 0-27-16,1 0-196 0,2-2-414 0,10-4 183 16</inkml:trace>
  <inkml:trace contextRef="#ctx0" brushRef="#br0" timeOffset="1687.67">2387-196 149 0,'0'0'225'0,"-7"-7"-19"16,7 7-20-16,0 0-12 0,0 0-19 0,0 0-14 15,0 0-12-15,0 0-6 0,0 0 2 0,-26 25-10 16,16-12-3-16,0 9 2 0,-7 11-3 0,-4 5-4 0,5 4-4 15,1-3-11-15,3 4-9 0,5 0-11 16,2 3-6-16,1 6 4 0,-2 16-8 0,7-17 1 16,-1 19-6-16,6-20-4 0,0-3-7 0,4-2-3 0,7-1-2 15,-4-2-4-15,8-2-1 0,0-4-10 0,3 0 4 16,-3-11-3-16,-2-1-11 0,4 5-27 0,-6-9-20 16,4-3-29-16,-3 0-26 0,-4-5-33 0,5 3-40 15,-4-4-53-15,0-6-208 0,3-2-454 0,3 0 200 16</inkml:trace>
  <inkml:trace contextRef="#ctx0" brushRef="#br0" timeOffset="2745.63">2854 111 104 0,'0'0'195'0,"4"-9"-11"0,-4 9-10 0,8-11-8 16,-8 11-15-16,7-5-7 0,-7 5-12 0,3-7-8 16,-3 7-14-16,0 0-8 0,6-10-12 0,-6 10-10 15,0 0-9-15,0 0-9 0,0 0-9 0,0 0-4 16,0 0-7-16,0 0 2 0,0 0-1 0,0 0-1 16,0 0-5-16,8 21-5 0,-8-21 0 0,0 21 1 15,0-10-1-15,0 6 2 0,0-3-4 0,0 5-1 16,-2-3-2-16,2 2-4 0,0 0-2 0,0-1 1 0,-3 1-2 15,0 1-2-15,6-4-1 0,-6 2-1 0,2-2 6 16,1 4-7-16,-3-3 1 0,6 1-4 16,-6-1 0-16,1-1 0 0,2 1-3 0,-1 0-1 0,1-3 1 15,0-2-1-15,0-11 2 0,1 21-1 0,-1-12 0 16,2-1-4-16,-2-8 2 0,4 17-1 16,-1-12 0-16,-3-5-2 0,3 11 0 0,-3-11 1 0,9 9 0 15,-9-9 1-15,11 6 0 0,-4-5-1 0,-7-1-1 16,20 1 0-16,-9-2 3 0,-11 1-2 0,27-4-2 15,-10 1 0-15,1 0 0 0,-2-1-3 0,9 1 2 16,2-1-1-16,-3 0 3 0,-5-1-5 0,10 0 3 16,-1 1-1-16,-1-3 1 0,0 1-3 0,1 4 1 0,-1-3 2 15,1 2 0-15,-1-2-2 0,-4-1-1 16,5 5 0-16,-9-2 1 0,4 2 2 0,-5-2-3 16,-1 3 2-16,0-4-3 0,-1 4 0 0,-16 0 3 0,24 0-1 15,-15-2 0-15,-9 2-2 0,18 0 4 0,-18 0-6 16,15 2-3-16,-15-2-9 0,12 0-7 0,-12 0-10 15,0 0-13-15,13 0-13 0,-13 0-12 0,0 0-16 16,0 0-20-16,12 0-11 0,-12 0-17 0,0 0-52 16,0 0-137-16,0 0-351 0,0 0 155 0</inkml:trace>
  <inkml:trace contextRef="#ctx0" brushRef="#br0" timeOffset="3065.26">3316 172 62 0,'-9'-5'213'0,"9"5"-12"16,0 0-22-16,0 0-18 0,0 0-17 0,0 0-18 15,0 0 4-15,0 0-2 0,-4 27-8 0,2-15-1 16,4 5-4-16,-4 0-6 0,2 6-5 0,-1 1 1 15,1 2-10-15,0 4-7 0,0-2-4 0,3-1-5 16,0 1-8-16,-2-1 0 0,-1 2-6 0,-1-3-5 16,-2 1-7-16,3-3-4 0,0-1-4 0,-2-5-3 15,2 6-5-15,2-8-7 0,-2 0 3 0,0 1-1 16,3-3-5-16,-2 3-3 0,5-9-8 0,-6 2-19 16,3 1-20-16,0-4-24 0,-3-7-25 0,2 15-28 15,-2-15-26-15,4 9-20 0,-4-9-60 0,0 0-177 0,0 0-414 16,0 0 183-16</inkml:trace>
  <inkml:trace contextRef="#ctx0" brushRef="#br0" timeOffset="3593.58">3990 254 94 0,'0'0'236'0,"8"-4"-23"0,-8 4-21 0,0 0-18 0,0 0-22 16,0 0-11-16,0 0-14 0,0 0-8 0,0 0-5 15,1 28-10-15,-2-19-5 0,1 5-7 0,-2 3-3 16,2 0-4-16,-3 4-4 0,3 3-3 16,0-7-4-16,2 4-7 0,-1-3-6 0,1-1-6 0,-1 7-5 15,4-7-4-15,-2-1-1 0,0-2-5 0,4-1 1 16,-1 0-1-16,0-2-1 0,0-2 2 0,5-2-3 15,-2-1-1-15,1 4 0 0,3-7 1 0,4 2-1 16,-2-3-3-16,6 2-6 0,-3-8-1 0,2 4 0 16,6 0-8-16,-1-6 3 0,-7 3-1 0,6-5-2 15,0 3-5-15,1-4-1 0,-3-2-3 0,-2 0-1 0,1-4 1 16,-2 1 1-16,-4 3-2 0,1-2-3 0,-5 0-5 16,2-1 2-16,-4 1-2 0,0-1 3 0,-1 3-4 15,-5-4-1-15,0 0 2 0,3-1 1 0,-5 3-4 16,-5-4 5-16,4 5-7 0,-6-3 4 15,0 0-2-15,-5 1 4 0,2 0-4 0,-1 0 1 0,-7 0 0 16,-2 1 2-16,0-5-5 0,-7 7 4 0,1-2-1 16,1 3 1-16,-4-1 0 0,-2 1-3 0,0 5 0 15,-1 0-2-15,1 0 4 0,-1 0 0 0,-2 4-1 16,3 2 0-16,-1-2 2 0,4 2-1 0,-2 4 0 16,0 0 0-16,3-3-4 0,2 4 2 0,2 2-9 15,3 0-12-15,2 0-12 0,-2 3-12 0,4 1-18 16,-4 3-11-16,-1 4-7 0,7 1-20 0,-1-4-21 15,1 6-29-15,1-6-31 0,5 1-201 0,1-4-417 0,3 3 184 16</inkml:trace>
  <inkml:trace contextRef="#ctx0" brushRef="#br0" timeOffset="3955.43">4894 468 22 0,'0'0'308'0,"0"0"-16"0,0 0-16 16,0 0-21-16,0 0-25 0,0 0-28 0,0 0-22 15,0 0-18-15,0 0-20 0,0 0 1 0,3 31-4 16,-6-14-1-16,-6 8-4 0,-1 10-14 0,-5-1-13 16,1 1-10-16,-5 4-5 0,3 0-5 0,-4 2-15 15,-5-3-30-15,1 7-41 0,-4-2-47 0,-14 14-59 16,2 0-57-16,4-22-99 0,2 1-184 0,-2-5-482 0,0-4 214 15</inkml:trace>
  <inkml:trace contextRef="#ctx0" brushRef="#br0" timeOffset="21986.59">5941-46 9 0,'0'0'145'16,"5"-10"-14"-16,-5 10-9 0,6-14-14 0,-6 14-9 15,9-7-8-15,-9 7-11 0,7-11-18 0,-7 11 8 16,6-9-19-16,-6 9 8 0,6-6-5 0,-6 6-4 0,7-11-4 16,-7 11-5-16,9-11-4 0,-4 7 1 15,-5 4-6-15,6-8-2 0,-6 8 8 0,6-13-19 0,-3 9 6 16,-3 4 10-16,10-5-12 0,-10 5 3 0,6-9 11 16,-6 9 6-16,8-7-8 0,-8 7 7 15,6-6-2-15,-6 6 3 0,0 0 0 0,0 0 0 0,3-8-5 16,-3 8-6-16,0 0-10 0,0 0-4 0,0 0-3 15,0 0-1-15,0 0-4 0,0 0 1 0,0 0-5 16,0 0 4-16,-33 24-1 0,19-11-3 0,-1-4-2 16,-4 9 0-16,-3 2 1 0,2-3 2 0,-1 5-4 15,-1-2 5-15,0 8-2 0,-8-4-3 0,1 2 6 0,10-6 1 16,0 2-1-16,-4 9-3 0,-1-3 2 0,5 6 0 16,-3-6-3-16,8-4 1 0,-1 2 5 15,5-3-3-15,-3 5-1 0,-2 1-1 0,7-2 6 0,-4-2-2 16,5-2-8-16,1 1 8 0,-2 0 0 0,2-1-1 15,6 0-1-15,0-2-1 0,-3 1 0 0,6-4 0 16,0-1-2-16,0 3 0 0,2-5 1 0,4-2-2 16,-6 1 0-16,4 2 1 0,2-4-1 0,-1 0 4 15,4 0-5-15,-2-2 4 0,2-1-3 0,1-2 4 16,1-1-3-16,-1-1-1 0,7 1 1 0,5-2-2 16,0-1 3-16,-1-3-3 0,1 0-1 0,1-3-1 15,1 3 4-15,-8 0-3 0,9-5 2 0,-1 0-2 16,2 0 1-16,-4 0-2 0,2-1 1 0,-2 3-1 15,-8-3 0-15,5 0 1 0,-6 0 3 0,1 1-2 16,-4 0-1-16,4-1 4 0,-9 1 5 0,3-2 4 0,-5 0 0 16,1 1-6-16,-7 6 1 0,9-14 1 0,-6 7-3 15,-3 7 1-15,0-15-2 0,0 15-2 16,0 0 0-16,-9-16-2 0,-1 8-1 0,1 5-1 0,-4-3 0 16,-4 2-5-16,-2 0-1 0,-4 2-7 0,4 1-3 15,-8-1-1-15,-1 0-7 0,4 2 2 0,-7 2-4 16,5-2-8-16,-4 2-6 0,1-1-9 0,-3 1-1 15,2-4-14-15,2 2-4 0,4 2-5 0,-1 0-17 16,6-2-8-16,-1-2-40 0,1 2-144 0,2-3-303 0,4-1 135 16</inkml:trace>
  <inkml:trace contextRef="#ctx0" brushRef="#br0" timeOffset="22544.58">6662-255 61 0,'0'0'132'16,"0"0"-10"-16,0 0-12 0,0 0-4 0,16 23-7 16,-10-16-6-16,1 1 0 0,-1 0-5 0,9 2-7 15,-4 0-4-15,2 3-9 0,2-2 8 0,3 7-15 0,-2-1-2 16,-1 3-5-16,-1-4 2 0,-2 8-9 16,-2-3-2-16,3 0-1 0,-4 3-1 0,-1 1 0 15,-5 1 4-15,0 1-10 0,0 1 0 0,-3 9-3 16,0-9 0-16,-6 10 2 0,6-3-5 0,-3 1-4 0,0-9 0 15,-2 8-2-15,2-6 1 0,0-2 2 0,3 1-4 16,3-3 2-16,-6-1-7 0,6 2-1 0,-6-3 1 16,3-6-4-16,0 0 2 0,3 1-1 0,-3-5 0 15,0 2-4-15,0-5 1 0,0 3-16 0,0-13-20 16,-3 17-17-16,0-7-23 0,3-10-32 0,-4 13-16 16,4-13-54-16,-9 10-126 0,9-10-315 0,-9 3 141 15</inkml:trace>
  <inkml:trace contextRef="#ctx0" brushRef="#br0" timeOffset="22952.71">7612 271 129 0,'4'-6'200'0,"-4"6"-20"0,0 0-17 0,10-7-15 16,-10 7-16-16,0 0-13 0,14-2-4 0,-14 2-6 16,13-1-7-16,-13 1-5 0,18 1-6 0,-18-1-6 0,21 2-7 15,-9-1-3-15,3 3-2 0,0-2-7 16,4 0-1-16,1 2-4 0,5-1-6 0,-6 2-4 15,2-5-6-15,5 3-4 0,-10 2-5 0,11-2-2 0,-2 3-6 16,-5-4 1-16,-1 0-8 0,-3 1 1 0,2-1-1 16,0 0-3-16,2 0 1 0,-7 1-4 0,-4-2 1 15,9-1-3-15,-18 0 2 0,19 0-6 0,-19 0 0 16,18 0 3-16,-12 1-8 0,-6-1-9 0,16 0-12 16,-16 0-10-16,0 0-17 0,9 4-20 0,-9-4-25 15,0 0-20-15,0 0-1 0,0 0-8 0,0 0-53 16,0 0-138-16,0 0-333 0,0 0 149 0</inkml:trace>
  <inkml:trace contextRef="#ctx0" brushRef="#br0" timeOffset="23242.67">7617 572 172 0,'17'0'178'0,"2"0"-12"0,-1 0-10 0,3 0-13 15,6 0-4-15,0 0-15 0,0 0-18 0,-1-2 5 16,0 2-6-16,-7-2-5 0,1 2-8 0,-4 0-5 16,3-2-4-16,1 1-9 0,-1-1-4 0,-5 4-8 15,-1-4-9-15,-13 2-2 0,19-2-6 0,-7 2-4 16,-12 0-8-16,14-2-1 0,-14 2-9 0,0 0-11 0,15-1-9 15,-15 1-16-15,0 0-21 0,0 0-14 0,13 0-12 16,-13 0-18-16,0 0-25 0,10-7-82 0,-10 7-105 16,9-5-315-16,-9 5 140 0</inkml:trace>
  <inkml:trace contextRef="#ctx0" brushRef="#br0" timeOffset="23857.64">8948-139 66 0,'0'0'190'0,"0"0"-20"0,0 0-19 0,6-8-16 0,-6 8-20 16,0 0-8-16,0 0-19 0,0 0-3 0,0 0-4 16,0 0-2-16,0 0-5 0,-26 24 0 0,16-13 0 15,-2 3-9-15,-4 5 3 0,-2 1 2 0,0 0-3 16,-9 9-10-16,8-6-1 0,-7 6-2 16,-1-2-4-16,2 1-6 0,1 1-3 0,5-4-1 0,-2 6-1 15,2 1-5-15,1-6 2 0,4-3-5 0,1 3-4 16,1 3-2-16,3-4 0 0,1-1-6 0,0 2 0 15,3-1-2-15,-1 0-3 0,2 0 6 0,2-3-6 0,2-4-2 16,0-2 0-16,3 1-2 0,0 1 4 0,5 0-6 16,-2-2 4-16,2-1 0 0,6 0-4 0,2-4 3 15,-1 0 0-15,6 2-3 0,0-4 0 0,3 4-1 16,0-7 0-16,1 0-2 0,0 2 2 0,4-3-1 16,-4-3-2-16,0-2 3 0,2 0-1 0,-6 0-1 15,5-2-2-15,-4 1 1 0,0-3 1 0,-5 0 0 16,1-1-1-16,-4-2-1 0,4-1 3 0,-4-1-5 15,-1 4 4-15,-1-6-1 0,-1 2-2 0,-4-1-2 16,3-2 8-16,-4 1 4 0,-3 3 7 0,2-7 3 16,-4 6-1-16,2-3-7 0,-3 12 2 0,-4-24-4 15,-2 11 0-15,3 5-2 0,-7-2-2 0,1-3-4 16,-2 5 3-16,-2-3-5 0,-2 4 3 0,-2-1-5 0,1 2 3 16,-5-1-3-16,5 4 1 0,-4-1 0 0,2 3-2 15,-4-1-6-15,3 2-4 0,1 2-9 16,-2-1-7-16,-2 2-3 0,4-2-13 0,-6 5-6 0,3-1-16 15,-4 1-10-15,3 3-14 0,4-4-20 0,0 2-11 16,1-2-22-16,4 0-197 0,-3-1-367 0,7 1 162 16</inkml:trace>
  <inkml:trace contextRef="#ctx0" brushRef="#br0" timeOffset="24391.67">9643 313 152 0,'0'0'186'0,"0"0"-17"16,0 0-15-16,0 0-8 0,-26 11-17 0,26-11-8 16,-9 11-10-16,4-6-9 0,-1 2-7 0,-2 1-10 15,4 3-13-15,-2 1-4 0,4-3-3 0,-2 4-6 16,2 2-7-16,1-2-1 0,1 2-5 0,0 1 0 0,1-2-1 16,5 1-3-16,-1-1-3 0,-1 0 1 15,2 0-7-15,5-3 8 0,0 2 3 0,0-2-7 16,5-4 3-16,1 4-5 0,1-2-1 0,4 0 1 0,3-3-2 15,1-3-2-15,2 1-1 0,3 1-4 0,-2-5 4 16,0 1-8-16,1-2 0 0,3-4-2 16,6 0 0-16,-8-1-1 0,7-3-3 0,-9-2-1 15,7-2 2-15,-6 1-3 0,6-5-1 0,-3 0-1 16,-7 5-1-16,6-11 3 0,-11 5-5 0,-2 0 6 0,0-2 5 16,-2 0 1-16,-4 0 7 0,-1-2-5 0,-4 2-2 15,-5 1-2-15,-3 1-3 0,-3-3-1 0,-3 4-2 16,-3 0-4-16,-5-2-1 0,-5 3 0 0,-2 1-2 0,-4-1-4 15,-7 5 2-15,-8 3-1 0,1 2-6 16,-2 2-12-16,9 3-10 0,-8 5-13 0,10-1-11 16,-10 4-17-16,0 4-14 0,1 2-17 0,0 5-23 0,0 3-21 15,0-2-62-15,-1 3-154 0,4-2-387 0,-1 4 171 16</inkml:trace>
</inkml:ink>
</file>

<file path=ppt/ink/ink516.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in"/>
          <inkml:channel name="T" type="integer" max="2.14748E9" units="dev"/>
        </inkml:traceFormat>
        <inkml:channelProperties>
          <inkml:channelProperty channel="X" name="resolution" value="393.73947" units="1/cm"/>
          <inkml:channelProperty channel="Y" name="resolution" value="393.73947" units="1/cm"/>
          <inkml:channelProperty channel="F" name="resolution" value="249.9771" units="1/in"/>
          <inkml:channelProperty channel="T" name="resolution" value="1" units="1/dev"/>
        </inkml:channelProperties>
      </inkml:inkSource>
      <inkml:timestamp xml:id="ts0" timeString="2023-08-22T06:05:12.575"/>
    </inkml:context>
    <inkml:brush xml:id="br0">
      <inkml:brushProperty name="width" value="0.04667" units="cm"/>
      <inkml:brushProperty name="height" value="0.04667" units="cm"/>
      <inkml:brushProperty name="fitToCurve" value="1"/>
    </inkml:brush>
  </inkml:definitions>
  <inkml:trace contextRef="#ctx0" brushRef="#br0">19 3 104 0,'0'0'135'16,"0"0"-11"-16,0 0-10 0,0 0-9 0,0 0-5 0,0 0-5 15,0 0-2-15,0 0-9 0,0 0-5 16,0 0-2-16,0 0-11 0,0 0-4 0,0 0-2 0,0 0-7 16,0 0-3-16,0 0-8 0,0 0-4 0,0 0-2 15,0 0-3-15,0 0 1 0,0 0 1 0,0 0-7 16,0 0 0-16,-9-6-2 0,9 6 5 0,0 0-6 15,0 0-3-15,0 0 1 0,0 0 1 0,0 0 3 16,0 0-4-16,0 0 2 0,0 0-6 0,0 0-2 16,0 0-3-16,0 0 4 0,0 0-3 0,0 0-6 15,0 0 2-15,0 0 1 0,0 0-4 0,0 0 0 16,0 0-3-16,0 0 1 0,0 0-2 0,0 0 1 16,0 0 0-16,0 0 4 0,0 0-7 0,0 0 3 0,0 0-3 15,0 0-5-15,0 0 3 0,29 13 3 0,-29-13 1 16,12 4 0-16,-12-4-6 0,13 2 10 0,-13-2-8 15,13 0 6-15,-13 0-3 0,12 2 2 0,-12-2-4 16,12 3 3-16,-12-3-1 0,0 0 4 0,15 0-5 16,-15 0 0-16,9 2 1 0,-9-2-3 0,0 0-2 15,0 0 4-15,14 0-1 0,-14 0-1 0,0 0-8 16,0 0 12-16,0 0 2 0,0 0-3 0,10 4-3 16,-10-4 3-16,0 0 2 0,0 0 1 0,0 0-9 15,0 0 3-15,0 0 4 0,0 0 1 0,0 0 6 16,0 0 0-16,0 0 5 0,0 0-1 0,0 0 0 0,0 0 0 15,0 0-2-15,0 0-1 0,0 0-2 0,0 0 0 16,0 0-1-16,0 0-2 0,0 0 4 16,0 0 1-16,0 0-4 0,-27-16 2 0,27 16-3 0,0 0 2 15,-16 0-2-15,16 0-1 0,0 0-1 0,-23 0-9 16,23 0 14-16,-14 0-5 0,14 0 1 0,-14-1-3 16,14 1 3-16,-13 1-3 0,13-1 4 0,-12 3-3 15,12-3-1-15,0 0-3 0,0 0 2 0,0 0 1 16,-18 0-3-16,18 0 1 0,0 0 0 0,0 0 0 15,0 0 5-15,0 0-4 0,0 0-4 0,-12 1 2 16,12-1 0-16,0 0 2 0,0 0-2 0,0 0 3 16,0 0-1-16,0 0 2 0,0 0 5 0,0 0 2 15,0 0-3-15,0 0 2 0,0 0 0 0,37 6 1 16,-37-6 2-16,18 0 0 0,-18 0 2 0,17-3-5 16,-17 3 0-16,17 0-1 0,-8 3 1 0,-9-3 0 15,17-3-1-15,-17 3-5 0,13 3 3 0,-13-3 4 0,0 0-2 16,15-3 4-16,-15 3 3 0,0 0-2 0,0 0 3 15,0 0 1-15,14-2 7 0,-14 2 0 0,0 0 5 16,0 0 2-16,0 0-2 0,0 0 3 0,0 0-3 16,0 0-4-16,0 0-2 0,0 0-7 0,0 0 4 15,0 0-7-15,0 0 2 0,0 0-5 0,0 0-1 16,0 0 3-16,-33-13-3 0,33 13-1 0,0 0-3 16,-15 0-2-16,15 0 3 0,0 0 0 0,0 0 0 15,-18 1-2-15,18-1 3 0,0 0-5 0,0 0 0 0,-18 0 0 16,18 0-1-16,0 0-2 0,-13 0 3 15,13 0-1-15,0 0-2 0,0 0 3 0,0 0 2 16,0 0-6-16,-18 0 4 0,18 0 1 0,0 0-3 0,0 0-1 16,0 0-2-16,0 0-3 0,0 0-13 15,0 0-18-15,0 0-22 0,-12 3-18 0,12-3-21 16,0 0-36-16,0 0-40 0,0 0-254 0,0 0-462 0,0 0 205 16</inkml:trace>
  <inkml:trace contextRef="#ctx0" brushRef="#br0" timeOffset="105847.39">540-160 67 0,'0'0'118'0,"0"0"-9"16,0 0-9-16,0 0-11 0,0 0-4 0,0 0-1 15,0 0-6-15,0 0-2 0,0 0-10 0,0 0 5 16,0 0-8-16,0-14-8 0,0 14 4 0,0 0 0 0,0 0-8 15,0 0-3-15,9-4-6 0,-9 4-5 16,0 0-6-16,0 0 4 0,0 0-5 0,0 0-1 0,19 0-2 16,-19 0 1-16,9-4-6 0,-9 4 1 15,0 0-3-15,17-2-3 0,-17 2-1 0,0 0 1 0,16-1-3 16,-16 1-1-16,13 1-6 0,-13-1 8 0,0 0-9 16,17-1 4-16,-17 1-4 0,0 0 5 0,13-4-9 15,-13 4 4-15,0 0-1 0,0 0 5 0,11-2-2 16,-11 2 0-16,0 0 2 0,0 0 9 0,0 0-3 15,0 0 3-15,0 0-4 0,0 0 2 0,0 0-7 0,0 0 2 16,0 0-2-16,0 0-2 0,0 0-3 16,0 0 7-16,0 0-7 0,0 0 0 0,0 0-4 15,0 0-1-15,0 0-2 0,0 0 3 0,0 0-2 0,-41-7 1 16,41 7-1-16,-9-2 5 0,9 2-1 16,0 0 1-16,-18 2-7 0,18-2 1 0,0 0 0 0,-14 0 1 15,14 0 1-15,-14 2 2 0,14-2-1 0,-13 1 1 16,13-1-3-16,0 0 2 0,-18-1-1 0,18 1 5 15,0 0-5-15,-14 1 1 0,14-1 2 0,0 0 1 16,0 0 2-16,-10 2 1 0,10-2-2 0,0 0-3 16,0 0 2-16,0 0-1 0,0 0-1 0,-10 5 3 15,10-5-4-15,0 0 5 0,0 0-5 0,0 0 2 0,0 0 0 16,0 0-2-16,0 0 5 0,0 0 1 16,0 0-2-16,0 0 1 0,0 0 1 0,0 0-1 0,0 0 1 15,0 0-1-15,40 0-3 0,-40 0-1 0,12 0 2 16,-12 0 5-16,18-1-5 0,-18 1-2 15,10-2 1-15,-10 2 2 0,13 2-2 0,-13-2-3 0,14 0 5 16,-14 0-2-16,10 4-15 0,-10-4-16 0,0 0-23 16,0 0-25-16,15 0-39 0,-15 0-42 0,0 0-120 15,0 0-299-15,0 0 133 0</inkml:trace>
</inkml:ink>
</file>

<file path=ppt/ink/ink517.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in"/>
          <inkml:channel name="T" type="integer" max="2.14748E9" units="dev"/>
        </inkml:traceFormat>
        <inkml:channelProperties>
          <inkml:channelProperty channel="X" name="resolution" value="393.73947" units="1/cm"/>
          <inkml:channelProperty channel="Y" name="resolution" value="393.73947" units="1/cm"/>
          <inkml:channelProperty channel="F" name="resolution" value="249.9771" units="1/in"/>
          <inkml:channelProperty channel="T" name="resolution" value="1" units="1/dev"/>
        </inkml:channelProperties>
      </inkml:inkSource>
      <inkml:timestamp xml:id="ts0" timeString="2023-08-22T06:07:30.079"/>
    </inkml:context>
    <inkml:brush xml:id="br0">
      <inkml:brushProperty name="width" value="0.04667" units="cm"/>
      <inkml:brushProperty name="height" value="0.04667" units="cm"/>
      <inkml:brushProperty name="fitToCurve" value="1"/>
    </inkml:brush>
  </inkml:definitions>
  <inkml:trace contextRef="#ctx0" brushRef="#br0">-572-168 78 0,'0'0'139'0,"0"0"-5"16,0 0-20-16,0 0-1 0,0 0-4 0,0 0-6 15,0 0-9-15,0 0-2 0,0 0-14 16,0 0-3-16,3-13-1 0,-3 13-4 0,0 0-4 0,0 0-6 16,0 0-7-16,0 0-4 0,0 0-5 0,-7-9-1 15,7 9-5-15,0 0-6 0,0 0-2 16,0 0-4-16,0 0-3 0,0 0 0 0,0 0-4 0,0 0-1 15,0 0-5-15,0 0 0 0,0 0 0 16,0 0 0-16,0 0-7 0,0 0 0 0,0 0-1 0,0 0 1 16,0 0-3-16,0 0 3 0,0 0 1 0,0 0 0 15,0 0-2-15,0 0 0 0,0 0-4 0,0 0 7 16,0 0-2-16,0 0-1 0,0 0 4 0,0 0 2 16,0 0 2-16,0 0 3 0,0 0 2 0,0 0 6 15,0 0 1-15,0 0 1 0,0 0-1 0,22 0 1 0,-22 0-3 16,0 0 2-16,12-7 5 0,-12 7-2 0,7-7 4 15,-7 7 1-15,0 0-3 0,8-6 6 0,-8 6-3 16,0 0 0-16,0 0-5 0,6-10 0 0,-6 10-4 16,0 0 0-16,0 0-4 0,0 0-2 0,0 0-5 15,0 0-6-15,0 0-11 0,0 0-15 0,0 0-21 16,0 0-22-16,0 0-45 0,0 0-45 0,0 0-215 16,-17 34-397-16,5-26 176 0</inkml:trace>
  <inkml:trace contextRef="#ctx0" brushRef="#br0" timeOffset="-22209.89">-107 24 87 0,'0'0'155'0,"0"0"-9"0,0 0-14 16,0 0-6-16,0 0-9 0,0 0-9 0,0 0-8 15,0 0-3-15,0 0-4 0,0 0 0 0,0 0-10 16,-12-11-4-16,12 11-3 0,0 0-7 0,0 0-6 15,0 0-6-15,0 0 2 0,0 0-1 0,0 0-2 0,0 0-3 16,-6-9 1-16,6 9-5 0,0 0-1 16,0 0-6-16,0 0-2 0,0 0 2 0,0 0-5 0,0 0-1 15,0 0-5-15,0 0-3 0,0 0-7 0,0 0-1 16,0 0 1-16,0 0-1 0,-10-5-6 16,10 5 0-16,0 0-2 0,0 0-2 0,0 0 2 0,0 0-12 15,0 0 9-15,0 0-3 0,0 0 1 0,0 0-5 16,0 0 5-16,0 0-6 0,0 0 1 0,0 0 0 15,0 0 1-15,0 0 1 0,0 0 1 0,-10-6-1 16,10 6 1-16,0 0-3 0,0 0 4 0,0 0 5 16,0 0 1-16,0 0 4 0,0 0 6 0,0 0 0 15,0 0 4-15,0 0 0 0,0 0 2 0,0 0-3 16,0 0 3-16,0 0-4 0,0 0 5 0,0 0-5 0,0 0-3 16,0 0 0-16,26-10 0 0,-26 10-2 0,0 0 1 15,0 0-3-15,0 0-2 0,6-4-1 0,-6 4 0 16,0 0-4-16,0 0 3 0,0 0-1 15,0 0-1-15,0 0-3 0,0 0 2 0,0 0-2 0,0 0 0 16,0 0-5-16,0 0-1 0,0 0-4 0,0 0 5 16,0 0-3-16,0 0 2 0,0 0 1 0,0 0-1 15,0 0-1-15,0 0-2 0,0 0-1 0,0 0 4 16,0 0-5-16,0 0 3 0,0 0-2 0,0 0-3 16,0 0 4-16,0 0 2 0,0 0-2 0,0 0 0 0,0 0 1 15,0 0 1-15,-13 25-2 0,13-25 2 0,0 0 1 16,0 0 6-16,0 0-1 0,0 0 10 15,0 0 2-15,0 0 1 0,0 0-1 0,0 0 1 0,0 0-2 16,0 0 2-16,0 0 0 0,0 0-3 0,0 0-2 16,0 0-1-16,27-5-1 0,-27 5 2 0,0 0-4 15,0 0-5-15,0 0 1 0,0 0 0 0,9-10-2 16,-9 10-3-16,0 0-4 0,0 0-5 0,0 0-13 16,3-10-11-16,-3 10-11 0,0 0-17 0,0 0-24 15,0 0-22-15,0 0-19 0,0 0-23 0,0 0-24 16,0 0-60-16,0 0-156 0,0 0-419 0,0 0 185 15</inkml:trace>
  <inkml:trace contextRef="#ctx0" brushRef="#br0" timeOffset="-21288.79">127 35 87 0,'0'0'172'0,"0"0"-8"0,0 0-10 0,0 0-3 15,0 0-6-15,0 0-9 0,0 0-10 0,0 0-5 16,0 0-6-16,0 0-11 0,0 0-9 15,0 0-2-15,0 0-16 0,0 0 5 0,0 0-8 0,0 0-6 16,0 0-4-16,0 0-7 0,0 0-8 0,0 0-1 16,0 0 2-16,0 0-7 0,0 0-1 15,0 0-6-15,0 0-3 0,0 0-4 0,0 0-3 16,0 0-5-16,0-14-3 0,0 14-3 0,0 0-4 0,0 0 2 16,0 0-1-16,0 0-5 0,0 0-1 0,0 0-2 15,0 0-2-15,0 0 4 0,-9 24 0 0,9-24-1 16,-5 7-1-16,5-7 4 0,0 0-6 0,0 0 1 15,-5 14-1-15,5-14-2 0,0 0 3 0,-3 9 1 0,3-9 0 16,0 0-1-16,0 0 1 0,0 0-1 16,0 12 1-16,0-12-1 0,0 0 5 0,0 0 5 15,0 0 2-15,0 0 5 0,11 7-1 0,-11-7 2 0,0 0 2 16,0 0-5-16,13 0 4 0,-13 0 0 16,0 0 2-16,0 0 3 0,0 0-2 0,18-8 4 0,-18 8-4 15,0 0 4-15,7-6-3 0,-7 6-1 0,0 0-5 16,0 0 2-16,6-8 0 0,-6 8-8 0,0 0 2 15,0 0-4-15,0 0-3 0,0 0-10 0,0 0-24 16,0 0-30-16,0 0-34 0,0 0-27 0,0 0-41 16,0 0-57-16,0 0-197 0,0 0-444 0,0 0 196 15</inkml:trace>
</inkml:ink>
</file>

<file path=ppt/ink/ink518.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in"/>
          <inkml:channel name="T" type="integer" max="2.14748E9" units="dev"/>
        </inkml:traceFormat>
        <inkml:channelProperties>
          <inkml:channelProperty channel="X" name="resolution" value="393.73947" units="1/cm"/>
          <inkml:channelProperty channel="Y" name="resolution" value="393.73947" units="1/cm"/>
          <inkml:channelProperty channel="F" name="resolution" value="249.9771" units="1/in"/>
          <inkml:channelProperty channel="T" name="resolution" value="1" units="1/dev"/>
        </inkml:channelProperties>
      </inkml:inkSource>
      <inkml:timestamp xml:id="ts0" timeString="2023-08-22T06:05:19.273"/>
    </inkml:context>
    <inkml:brush xml:id="br0">
      <inkml:brushProperty name="width" value="0.04667" units="cm"/>
      <inkml:brushProperty name="height" value="0.04667" units="cm"/>
      <inkml:brushProperty name="fitToCurve" value="1"/>
    </inkml:brush>
  </inkml:definitions>
  <inkml:trace contextRef="#ctx0" brushRef="#br0">74-2 2 0,'0'0'150'0,"0"0"-11"0,0 0-8 0,0 0-11 15,-15 0-6-15,15 0-2 0,0 0-8 0,0 0-14 16,0 0-5-16,-15 0-6 0,15 0-7 0,0 0 1 16,0 0-13-16,0 0 0 0,-12 1-9 0,12-1-2 15,0 0-3-15,0 0-12 0,0 0 3 0,0 0-2 16,0 0-5-16,0 0-17 0,0 0 14 0,0 0 0 16,0 0-3-16,0 0-6 0,0 0-4 0,-9 6 5 15,9-6-1-15,0 0-4 0,0 0 7 0,0 0-1 16,0 0-3-16,0 0 6 0,0 0-6 0,0 0 1 15,0 0-5-15,21 14 5 0,-21-14-8 0,8 4 7 16,-8-4 1-16,13 2 1 0,-13-2 4 0,13 1-4 16,-2 2 2-16,-11-3 2 0,15 1 0 0,-15-1 0 0,15 0-2 15,-15 0-3-15,15 0-1 0,-15 0 2 0,13 0-4 16,-13 0-2-16,0 0-3 0,13-1-2 16,-13 1 2-16,0 0-1 0,0 0-1 0,0 0 2 0,0 0-1 15,14 0 0-15,-14 0 1 0,0 0-2 0,0 0-1 16,0 0-1-16,0 0-3 0,0 0-4 0,0 0 6 15,0 0-1-15,0 0-2 0,0 0 3 0,0 0-1 16,0 0 0-16,-43-3-2 0,43 3-1 0,-17 0 2 16,17 0-4-16,-16 3 1 0,16-3 4 0,-17 1-1 15,7 0-2-15,10-1 1 0,-15 5-2 0,15-5 2 16,-13 2-4-16,13-2 3 0,-14 3-2 0,14-3 2 16,-13 0-2-16,13 0 0 0,0 0 3 0,-17 2-1 0,17-2-1 15,0 0 1-15,0 0-1 0,0 0 0 0,0 0 2 16,0 0-2-16,-9 4 3 0,9-4-3 15,0 0 6-15,0 0 2 0,0 0 3 0,0 0 3 0,0 0 1 16,0 0 6-16,0 0 0 0,41 0 0 0,-41 0 0 16,15 0 1-16,-5 2 1 0,2 0 0 0,1-2-1 15,2-2 6-15,-15 2-1 0,20 2 1 0,-5-2-2 16,-3 0 2-16,0 0 1 0,-12 0-4 0,14-2 0 16,-14 2-3-16,21 0-1 0,-10-2-3 0,-11 2 1 15,15 0 1-15,-15 0 0 0,13 0-6 0,-13 0 1 0,0 0-5 16,0 0 4-16,12-6-8 0,-12 6-20 15,0 0-24-15,0 0-32 0,0 0-39 0,0 0-43 16,0 0-39-16,0 0-226 0,0 0-450 0,0 0 200 0</inkml:trace>
</inkml:ink>
</file>

<file path=ppt/ink/ink519.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in"/>
          <inkml:channel name="T" type="integer" max="2.14748E9" units="dev"/>
        </inkml:traceFormat>
        <inkml:channelProperties>
          <inkml:channelProperty channel="X" name="resolution" value="393.73947" units="1/cm"/>
          <inkml:channelProperty channel="Y" name="resolution" value="393.73947" units="1/cm"/>
          <inkml:channelProperty channel="F" name="resolution" value="249.9771" units="1/in"/>
          <inkml:channelProperty channel="T" name="resolution" value="1" units="1/dev"/>
        </inkml:channelProperties>
      </inkml:inkSource>
      <inkml:timestamp xml:id="ts0" timeString="2023-08-22T06:06:59.902"/>
    </inkml:context>
    <inkml:brush xml:id="br0">
      <inkml:brushProperty name="width" value="0.04667" units="cm"/>
      <inkml:brushProperty name="height" value="0.04667" units="cm"/>
      <inkml:brushProperty name="fitToCurve" value="1"/>
    </inkml:brush>
  </inkml:definitions>
  <inkml:trace contextRef="#ctx0" brushRef="#br0">112 23 135 0,'0'0'140'0,"0"0"-13"15,0 0-3-15,0 0-14 0,0 0-5 0,0 0-6 16,0 0-10-16,0 0-7 0,0 0-7 0,0 0-7 15,0 0-12-15,0 0 2 0,-25-18-2 0,25 18-7 16,0 0-5-16,-12-4-1 0,12 4 1 0,0 0-5 16,0 0 1-16,0 0-6 0,-15 0 1 0,15 0-8 0,0 0 0 15,0 0-7-15,0 0 3 0,0 0-8 16,0 0 1-16,0 0-5 0,0 0 2 0,0 0 0 0,0 0 3 16,0 0-14-16,0 0 8 0,0 0-8 0,-15 4 3 15,15-4-2-15,0 0 6 0,0 0-3 0,0 0-1 16,0 0 1-16,0 0-1 0,0 0-2 0,0 0 2 15,0 0-2-15,0 0 3 0,0 0-10 0,0 0 6 16,0 0 4-16,30 9-4 0,-30-9-3 0,12 3 5 16,-12-3 3-16,12 1 2 0,-12-1-2 0,0 0 1 15,13 1 3-15,-13-1-1 0,0 0 6 0,0 0 5 16,9 4 3-16,-9-4 6 0,0 0-1 0,0 0 2 16,0 0 2-16,0 0-4 0,0 0-6 0,0 0 0 15,0 0-5-15,0 0-1 0,0 0-1 0,0 0-2 16,0 0-2-16,0 0-1 0,0 0-2 0,0 0 0 15,-27-17-1-15,27 17-2 0,-15 0 2 0,15 0-3 0,-14-4-5 16,14 4 7-16,-17-1 0 0,17 1-4 0,0 0 3 16,-21 0 3-16,21 0 0 0,-12-2-5 0,12 2 8 15,0 0-12-15,0 0 10 0,0 0-5 0,-15 2-6 16,15-2 5-16,0 0-3 0,0 0 2 0,0 0 0 16,0 0-5-16,0 0 8 0,0 0-1 0,0 0-3 15,0 0 3-15,0 0-1 0,0 0-2 0,0 0 1 16,35 6 0-16,-25-4-2 0,-10-2-2 0,17 3-2 15,-10-1-12-15,-7-2-23 0,15 4-21 0,-15-4-33 0,10 5-37 16,-10-5-43-16,0 0-155 0,0 0-354 16,0 0 158-16</inkml:trace>
  <inkml:trace contextRef="#ctx0" brushRef="#br0" timeOffset="1169.73">1165-37 94 0,'0'0'142'0,"11"0"-18"0,-11 0-10 0,0 0-3 16,16 1-8-16,-16-1-13 0,13 0-1 16,-13 0-10-16,9 3-6 0,-9-3-10 0,0 0 3 0,14 1 0 15,-14-1-5-15,0 0-2 0,0 0-8 0,0 0 0 16,0 0-2-16,13 0 0 0,-13 0-2 16,0 0-8-16,0 0 7 0,0 0 0 0,0 0 0 0,0 0-1 15,0 0-10-15,0 0-3 0,0 0-1 0,0 0-7 16,0 0 5-16,0 0-7 0,0 0-5 0,0 0-1 15,0 0 0-15,-34-11 3 0,34 11-5 0,0 0 0 16,-15-1 0-16,15 1-3 0,0 0 2 0,-16-3-1 16,16 3-1-16,0 0 0 0,-14-1-2 0,14 1-2 15,0 0 3-15,0 0-4 0,-13 0-9 0,13 0 10 16,0 0 0-16,0 0-3 0,0 0-3 0,0 0-2 16,0 0 7-16,0 0-2 0,0 0-4 0,0 0 1 0,0 0 1 15,0 0 4-15,0 0-3 0,0 0 2 0,0 0-4 16,0 0 1-16,0 0-2 0,0 0 2 15,0 0-1-15,0 0 2 0,33 15-1 0,-33-15 0 16,13 3 1-16,-13-3 2 0,13 4-2 16,-13-4 0-16,12 1-1 0,-12-1 2 0,9 2 4 0,-9-2 5 0,0 0 1 15,14 4 8-15,-14-4 2 0,0 0 7 0,0 0 5 16,12 0 7-16,-12 0 3 0,0 0 0 0,0 0-6 16,0 0-6-16,0 0-2 0,0 0-3 0,0 0-5 15,0 0 0-15,0 0-6 0,0 0 2 0,-30-14-7 0,30 14 1 16,-17-4-1-16,17 4-1 0,-13-4-5 15,13 4 4-15,-13-6-4 0,13 6 2 0,-15-1-4 0,15 1 4 16,0 0-7-16,-14-2 4 0,14 2-3 16,0 0-5-16,0 0-11 0,0 0-14 0,-12 0-7 0,12 0-12 15,0 0-10-15,0 0-21 0,0 0-16 0,0 0-24 16,0 0-43-16,0 0-214 0,0 0-405 0,39 7 180 16</inkml:trace>
  <inkml:trace contextRef="#ctx0" brushRef="#br0" timeOffset="28693.95">3283-67 105 0,'0'0'135'0,"0"0"-7"0,0 0-5 0,6-7-5 16,-6 7-8-16,0 0 1 0,0 0-1 0,3-11-6 15,-3 11-9-15,0 0-1 0,0 0-7 0,0 0-1 16,4-11-6-16,-4 11-2 0,0 0-2 0,0 0-6 16,0 0-5-16,3-11-6 0,-3 11-4 0,0 0-7 15,0 0-3-15,0 0-8 0,0 0-4 0,0 0-2 16,0 0-4-16,0 0-7 0,0 0-1 0,0 0-4 15,0 0 3-15,0 0-1 0,0 0-4 0,0 0-4 0,0 0 0 16,0 0-1-16,0 0 1 0,0 0 1 0,0 0-4 16,0 0 1-16,0 0-3 0,12 22-1 15,-12-22 3-15,0 0-3 0,0 0 2 0,0 0-3 0,6 7 1 16,-6-7 1-16,0 0 0 0,0 0-2 0,0 0 2 16,0 0-1-16,0 0-2 0,6 10 1 0,-6-10 2 15,0 0-2-15,0 0 2 0,0 0 2 0,0 0-4 16,0 0 1-16,0 0-3 0,0 0 6 0,0 0-4 15,0 0 1-15,0 0 3 0,0 0-2 0,0 0-4 0,0 0 4 16,0 0-5-16,0 0 2 0,0 0-3 16,0 0 4-16,0 0-3 0,0 0-1 0,0 0-3 15,0 0 4-15,0 0-1 0,0 0 1 0,0 0-1 0,0 0-1 16,0 0 0-16,0 0-1 0,0 0-2 0,0 0 0 16,-31 1 0-16,31-1 5 0,-9 6-1 0,9-6-3 15,-10 6 1-15,10-6 7 0,-8 5-6 0,8-5 2 16,-7 6 1-16,7-6-1 0,0 0 0 0,-9 7 2 15,9-7 2-15,0 0-4 0,0 0 4 0,0 0 0 16,0 0 3-16,0 0-3 0,0 0 1 0,0 0 3 16,0 0-2-16,0 0 1 0,0 0-1 0,0 0-2 15,0 0 2-15,32-17-1 0,-32 17-3 0,9-1 1 16,-9 1 0-16,9-6-10 0,-9 6-11 0,9-6-16 16,-9 6-26-16,0 0-24 0,0 0-33 0,8-7-40 15,-8 7-157-15,0 0-339 0,0 0 150 0</inkml:trace>
</inkml:ink>
</file>

<file path=ppt/ink/ink52.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in"/>
          <inkml:channel name="T" type="integer" max="2.14748E9" units="dev"/>
        </inkml:traceFormat>
        <inkml:channelProperties>
          <inkml:channelProperty channel="X" name="resolution" value="393.73947" units="1/cm"/>
          <inkml:channelProperty channel="Y" name="resolution" value="393.73947" units="1/cm"/>
          <inkml:channelProperty channel="F" name="resolution" value="249.9771" units="1/in"/>
          <inkml:channelProperty channel="T" name="resolution" value="1" units="1/dev"/>
        </inkml:channelProperties>
      </inkml:inkSource>
      <inkml:timestamp xml:id="ts0" timeString="2023-08-11T05:36:36.497"/>
    </inkml:context>
    <inkml:brush xml:id="br0">
      <inkml:brushProperty name="width" value="0.04667" units="cm"/>
      <inkml:brushProperty name="height" value="0.04667" units="cm"/>
      <inkml:brushProperty name="color" value="#3165BB"/>
      <inkml:brushProperty name="fitToCurve" value="1"/>
    </inkml:brush>
  </inkml:definitions>
  <inkml:trace contextRef="#ctx0" brushRef="#br0">173 30 121 0,'0'0'128'0,"-5"-17"-7"16,5 17-13-16,0 0 2 0,0 0-7 0,0 0-3 15,0 0-7-15,0 0-6 0,0 0-8 16,0 0 6-16,0 0-8 0,0 0-2 0,0 0-1 0,0 0-3 16,0 0-4-16,-1-13-7 0,1 13 2 0,0 0-7 15,0 0-8-15,0 0-4 0,0 0-7 0,0 0-3 16,0 0-2-16,0 0-3 0,0 0-8 0,0 0-3 16,0 0 3-16,0 0 0 0,0 0-12 0,0 0 10 15,0 0-2-15,-3 43 0 0,3-43-3 0,-2 19 1 16,1-8-4-16,1 2 3 0,-5 0-6 0,2 0 1 15,0 0-2-15,0 3-5 0,2 1 8 0,-4-5 1 0,4 5-3 16,-4-3 0-16,1 3-1 0,1-3 5 16,-1 3 0-16,1-1-3 0,-2 0 4 0,2 1-2 15,-3 7 2-15,0-7 5 0,0-2-1 0,0 8 0 0,3 0-6 16,-1-7 3-16,-1 3-1 0,2-2 0 0,0 3-3 16,3-3 3-16,0 1-2 0,-1 0 1 15,1 3-2-15,-2 2 0 0,2 0-4 0,0-7 0 0,0 2 3 16,0 0-3-16,0 6 1 0,2-6-2 0,-4 2-5 15,2-2 7-15,0 0-4 0,0 1 0 0,-1-1 0 16,-2 0 1-16,3 4 3 0,-3-5-4 0,0 4-1 16,1-5 4-16,-1 7-6 0,-1-5 2 0,-1-2-2 15,1 1 4-15,0 2 1 0,-2 3-2 0,3-7 1 16,-3 3 3-16,1-4 0 0,1 4 1 0,-1-1-3 16,1 0 1-16,2 0 2 0,-2-2-2 0,4 3 5 15,-3-1-2-15,4 0 1 0,-2-1 0 0,2-3-3 16,1 5 2-16,-2-3-2 0,1 1 2 0,5 0-1 15,-1-1-2-15,-4 1 2 0,5 6-3 0,-1-5-1 0,2 1 2 16,1 4-1-16,-3-6-2 0,4 7 2 16,-3-5 1-16,5 4 0 0,-4-1-2 0,1 0 1 15,-2-1 0-15,0-2 1 0,0 2-1 0,-3 1 2 16,1-3-4-16,-1 4 4 0,0-4 0 0,0 4 5 0,-1-5 0 16,2-1 0-16,-2 2 1 0,0 1-3 0,0-7 1 15,1 7-1-15,-3-8-1 0,0 7 4 16,3-5-4-16,-3 6-2 0,0-2 1 0,0 0-1 0,1-1 0 15,1 0 3-15,1-1-4 0,0 3 1 0,0-3-2 16,-2 5 3-16,2-3-3 0,0 2 1 0,3 2 0 16,-3-3 0-16,2 0-1 0,-2 1-1 0,3-1-1 15,-2 0-1-15,2 6 2 0,-1-3-2 0,1-3 1 16,0-2 1-16,0 7-1 0,1-2-1 0,-3-3 1 16,2 1-1-16,-3-4 0 0,3 2-3 0,0 0 4 15,0 1 1-15,0 6-1 0,0 0 2 0,-3-8-1 16,3 7 5-16,0-4 1 0,2 4 5 0,2-2-3 15,-5-1 0-15,3 5 4 0,1-2 1 0,-1 2 1 16,2-3 0-16,1 3 2 0,2-4-1 0,-1 3-4 16,0 0 2-16,3 1 5 0,1-4-2 0,-2 6-1 15,1-6-1-15,-2 4 1 0,2-2-6 0,1 3-2 16,1-5-1-16,-2 2 0 0,1 0 4 0,1 1-6 16,-4 0 5-16,0-3-2 0,5 2 1 0,-4-1-2 0,1-1 1 15,1 1-1-15,-3 1 2 0,1-2-1 0,-1 0 0 16,2 0-4-16,0 0 0 0,-3-1-5 15,1 2 6-15,-2-6-1 0,2 3-1 0,-2 1-5 16,-1-4 7-16,-2 0-7 0,2 1 2 0,-2-1 0 0,-1 0 0 16,0 1-2-16,1 0 2 0,-4-2 0 0,2 0 0 15,2 1-2-15,-2-2 2 0,-3 2-1 0,1 0 0 16,-2-1-2-16,2-2 5 0,-1 4-2 0,-4-5-1 16,2 4-1-16,2-2-3 0,-3 0 3 0,-3-3 0 15,3-11 1-15,0 24-1 0,0-7 0 0,-3-3-1 16,3 0 0-16,-3 0 8 0,2 0-8 0,1 0 1 15,0 0 0-15,-2-3-5 0,4 1 5 0,-2-12 3 16,-2 21-6-16,1-11 8 0,1-10-5 0,-3 22 1 16,1-13-2-16,2-9 0 0,-4 19 0 0,4-11 2 15,0-8-3-15,-3 17 0 0,1-7 5 0,-1-1-6 16,3-9 4-16,-3 18 0 0,3-10 0 0,0-8-1 16,-4 19 2-16,4-19-4 0,-2 13 4 0,-1-3-2 15,3-10-1-15,-3 14 0 0,3-14-2 0,-4 14 6 16,4-14-3-16,-2 11 0 0,2-11 2 0,-5 14-3 15,5-14 0-15,-2 9-2 0,2-9 3 16,-4 16 18-16,4-16 0 0,-3 9-1 0,3-9-3 0,-5 15 1 16,5-15-7-16,-1 13 6 0,-4-6-6 0,5-7 4 15,-1 12-4-15,1-12-2 0,-2 13 0 0,-1-5-1 16,3-8-2-16,-1 16 3 0,1-16-2 0,-2 17-2 16,1-12 1-16,1-5-1 0,-3 17 4 0,3-17-2 15,-2 18-5-15,2-11 4 0,0-7 1 0,0 17 0 16,2-8-4-16,-2-9 2 0,0 19-1 0,0-9 1 15,3 1 1-15,-3-11-2 0,0 15 1 0,0-4 2 16,1 0 0-16,-1-11-1 0,-1 19 1 0,2-11-2 16,-1-8 2-16,-1 16 0 0,1-16 0 0,3 13 0 15,-3-13 3-15,0 15-2 0,0-15 3 0,1 11 1 16,-1-11-1-16,0 11 6 0,0-11-5 0,0 0 1 16,0 0 2-16,3 13-2 0,-3-13 0 0,3 7 2 15,-3-7-5-15,0 0 5 0,0 0-6 0,-1 17 0 0,1-17 0 16,0 0-1-16,0 10 4 0,0-10-1 15,0 0 0-15,0 0-6 0,1 15 5 0,-1-15 1 16,0 0 0-16,0 0-4 0,-3 13-1 0,3-13 2 16,0 0 0-16,0 0-2 0,0 0-1 0,-3 11 1 15,3-11-1-15,0 0-2 0,0 0 3 0,0 0 3 0,0 0-3 16,0 13-2-16,0-13 1 0,0 0 6 0,0 0-5 16,-3 11 0-16,3-11 2 0,0 0-3 15,0 0 3-15,0 0-1 0,-1 9-3 0,1-9 2 16,0 0 5-16,0 0-4 0,0 0-2 0,0 0 5 0,0 0-3 15,0 0-1-15,0 0 3 0,0 0-4 0,0 0-7 16,0 0-18-16,0 0-24 0,0 0-28 16,0 0-38-16,-5 9-47 0,5-9-53 0,0 0-71 15,0 0-210-15,0 0-534 0,0 0 237 0</inkml:trace>
</inkml:ink>
</file>

<file path=ppt/ink/ink520.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in"/>
          <inkml:channel name="T" type="integer" max="2.14748E9" units="dev"/>
        </inkml:traceFormat>
        <inkml:channelProperties>
          <inkml:channelProperty channel="X" name="resolution" value="393.73947" units="1/cm"/>
          <inkml:channelProperty channel="Y" name="resolution" value="393.73947" units="1/cm"/>
          <inkml:channelProperty channel="F" name="resolution" value="249.9771" units="1/in"/>
          <inkml:channelProperty channel="T" name="resolution" value="1" units="1/dev"/>
        </inkml:channelProperties>
      </inkml:inkSource>
      <inkml:timestamp xml:id="ts0" timeString="2023-08-22T06:05:17.349"/>
    </inkml:context>
    <inkml:brush xml:id="br0">
      <inkml:brushProperty name="width" value="0.04667" units="cm"/>
      <inkml:brushProperty name="height" value="0.04667" units="cm"/>
      <inkml:brushProperty name="fitToCurve" value="1"/>
    </inkml:brush>
  </inkml:definitions>
  <inkml:trace contextRef="#ctx0" brushRef="#br0">1307 50 176 0,'-16'-2'176'16,"16"2"-9"-16,0 0-13 0,0 0-11 0,0 0-13 16,0 0-8-16,0 0-11 0,0 0-7 0,0 0-10 15,0 0-10-15,0 0-11 0,0 0-11 0,-12-4-2 0,12 4-5 16,0 0-2-16,0 0-7 0,0 0-9 15,0 0-1-15,0 0-2 0,0 0-2 0,0 0-6 16,0 0-2-16,0 0-5 0,0 0 4 0,0 0-5 0,0 0 1 16,0 0-3-16,0 0-2 0,0 0 0 15,0 0-1-15,0 0-2 0,0 0 0 0,0 0-2 16,0 0-1-16,0 0 0 0,0 0 0 0,39 4-8 0,-39-4 5 16,0 0-1-16,14-3-2 0,-14 3 1 0,0 0 4 15,11 3-2-15,-11-3 0 0,0 0-3 0,0 0 5 16,0 0-3-16,0 0 3 0,13 1-3 0,-13-1-2 15,0 0 1-15,0 0 2 0,0 0-2 0,0 0 2 16,0 0 0-16,0 0 0 0,0 0-1 0,0 0 2 16,0 0-2-16,0 0-2 0,0 0 3 0,0 0-5 15,0 0 0-15,0 0 2 0,0 0 2 0,0 0-1 16,0 0 0-16,0 0-1 0,-46-1 3 0,46 1 3 0,0 0-4 16,-12 1 6-16,12-1 2 0,0 0 3 15,-16 0-1-15,16 0-5 0,0 0-1 0,0 0 6 16,0 0 0-16,-14 0 1 0,14 0 0 0,0 0-1 0,0 0 2 15,0 0 0-15,0 0-2 0,0 0 0 0,0 0 1 16,0 0-3-16,0 0 2 0,0 0-1 0,0 0 1 16,0 0-4-16,0 0 0 0,0 0 3 0,0 0-3 15,0 0-1-15,0 0-2 0,0 0 2 0,0 0 2 16,0 0 0-16,39-14 1 0,-39 14-1 0,17 0 3 16,-9-4-4-16,-8 4 4 0,17 0-1 0,-17 0 3 15,19-1-4-15,-11-3 3 0,-8 4-4 0,16-2 2 16,-16 2 2-16,14-3 1 0,-14 3 1 0,0 0 7 0,0 0-3 15,14-3 4-15,-14 3-2 0,0 0 5 16,0 0 3-16,0 0-3 0,0 0-1 0,0 0-3 16,0 0-5-16,0 0-4 0,0 0-2 0,0 0-1 0,0 0 2 15,0 0 0-15,0 0-6 0,0 0 3 0,-35-7-5 16,35 7 0-16,0 0 0 0,-20-1 2 0,20 1-3 16,-16 1 3-16,16-1-4 0,-17 0-1 0,17 0-1 15,-11 2 4-15,11-2-6 0,-17 0 3 0,17 0 0 16,0 0-1-16,-16-2 0 0,16 2 2 0,-14 2-1 15,14-2-1-15,0 0 0 0,0 0-1 0,-15 0 2 16,15 0-1-16,0 0-5 0,0 0 1 0,0 0 0 16,0 0 1-16,0 0-3 0,-16-2 2 0,16 2-3 15,0 0-1-15,0 0 0 0,0 0-4 0,0 0-3 0,0 0-5 16,0 0-15-16,0 0-11 0,0 0-16 16,39 13-24-16,-29-11-19 0,2 1-28 0,5-1-25 0,-4 2-39 15,2-2-207-15,-2-2-436 0,1 0 193 0</inkml:trace>
</inkml:ink>
</file>

<file path=ppt/ink/ink521.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in"/>
          <inkml:channel name="T" type="integer" max="2.14748E9" units="dev"/>
        </inkml:traceFormat>
        <inkml:channelProperties>
          <inkml:channelProperty channel="X" name="resolution" value="393.73947" units="1/cm"/>
          <inkml:channelProperty channel="Y" name="resolution" value="393.73947" units="1/cm"/>
          <inkml:channelProperty channel="F" name="resolution" value="249.9771" units="1/in"/>
          <inkml:channelProperty channel="T" name="resolution" value="1" units="1/dev"/>
        </inkml:channelProperties>
      </inkml:inkSource>
      <inkml:timestamp xml:id="ts0" timeString="2023-08-22T06:08:00.994"/>
    </inkml:context>
    <inkml:brush xml:id="br0">
      <inkml:brushProperty name="width" value="0.04667" units="cm"/>
      <inkml:brushProperty name="height" value="0.04667" units="cm"/>
      <inkml:brushProperty name="fitToCurve" value="1"/>
    </inkml:brush>
  </inkml:definitions>
  <inkml:trace contextRef="#ctx0" brushRef="#br0">14 52 80 0,'0'0'131'0,"0"0"-3"0,0 0-11 0,0 0-8 15,0 0-13-15,0 0-5 0,0 0-8 0,0 0-9 16,0 0-4-16,0 0-11 0,0 0 2 0,0 0-9 16,0 0-4-16,0 0-3 0,0 0-6 0,0 0-6 15,0 0-3-15,0 0 1 0,0 0-7 0,0 0 1 16,0 0-15-16,0 0 9 0,-9-5-3 0,9 5-2 15,0 0-2-15,0 0 1 0,0 0-9 0,0 0 2 16,0 0 3-16,0 0-2 0,0 0-4 0,0 0 0 16,0 0-3-16,0 0 6 0,0 0 2 0,-5 15-5 0,5-15 3 15,0 0-7-15,0 0 2 0,0 0 2 16,0 0-1-16,0 0 7 0,0 0-3 0,0 12-3 16,0-12 5-16,0 0-2 0,0 0 4 0,0 0-4 0,0 0 7 15,0 0 5-15,0 0-4 0,0 0 0 0,0 0 5 16,0 0-4-16,0 0-3 0,0 0 4 15,0 0-3-15,31-9-3 0,-31 9-10 0,0 0 15 0,9-8-4 16,-9 8-3-16,8-7 1 0,-8 7-1 0,6-7-1 16,-6 7 0-16,0 0 0 0,6-9 0 0,-6 9 2 15,0 0 5-15,1-10-3 0,-1 10 0 0,0 0 6 16,0 0 0-16,0 0-3 0,5-8 0 0,-5 8 1 16,0 0-5-16,0 0 3 0,0 0-2 0,0 0-2 15,0 0-2-15,0 0 1 0,0 0 1 0,0 0-4 16,0 0 1-16,0 0-2 0,0 0 2 0,0 0-5 15,0 0 3-15,0 0-1 0,0 0 0 0,-33 5 1 16,33-5-6-16,0 0 7 0,0 0 2 0,0 0-5 0,0 0 3 16,-8 9-3-16,8-9 5 0,0 0-2 0,0 0-2 15,0 0 5-15,0 0 2 0,0 0 0 0,0 0-1 16,0 0 5-16,0 0 0 0,0 0-2 0,30 2 2 16,-30-2-4-16,0 0 3 0,18-1 0 0,-18 1-1 15,0 0-2-15,14-4-1 0,-14 4 3 0,0 0 1 16,10-3 1-16,-10 3 1 0,0 0 1 0,0 0-2 15,9-3 1-15,-9 3 0 0,0 0-1 0,0 0 2 16,0 0-3-16,0 0-2 0,0 0 0 0,0 0 0 0,0 0-1 16,0 0 0-16,0 0-4 0,0 0-2 15,0 0 3-15,-21-18-8 0,21 18 7 0,0 0 3 16,0 0-2-16,0 0-4 0,-15-2 2 0,15 2-1 0,0 0 1 16,0 0 0-16,-12-1-9 0,12 1 5 0,0 0 0 15,0 0-20-15,0 0-22 0,0 0-29 16,-10 13-18-16,10-13-49 0,-2 11-226 0,2-11-391 0,0 11 173 15</inkml:trace>
  <inkml:trace contextRef="#ctx0" brushRef="#br0" timeOffset="22990.62">632 118 75 0,'0'0'104'15,"0"0"-8"-15,0 0-11 0,0 0-10 0,0 0 7 16,0 0-13-16,0 0-2 0,0 0-5 0,0 0 0 15,0 0-10-15,0 0-9 0,0 0-6 0,0 0-3 16,0 0-3-16,0 0-1 0,0 0-5 0,0 0-1 16,0 0-4-16,0 0-4 0,0 0 4 0,0 0-6 0,0 0-2 15,-14 12 2-15,14-12-2 0,0 0-2 0,0 0 2 16,0 0 5-16,-2 8-9 0,2-8 2 0,0 0-3 16,0 0 4-16,0 0-9 0,-6 8 6 0,6-8-2 15,0 0-1-15,0 0 5 0,0 0-5 0,0 0-4 16,0 0 7-16,0 0-6 0,0 0 3 0,0 0 0 15,0 0 5-15,0 0-1 0,0 0 2 0,15 10-3 16,-15-10 6-16,0 0-2 0,0 0 1 0,0 0-1 16,0 0-1-16,0 0 3 0,0 0 3 0,0 0-3 15,24-11 6-15,-24 11-6 0,0 0 0 0,7-6-1 16,-7 6-3-16,0 0 1 0,0 0-3 0,0 0 4 0,0 0-1 16,8-7 0-16,-8 7-2 0,0 0 0 0,0 0-1 15,0 0-4-15,0 0 4 0,0 0-3 16,0 0-6-16,0 0 1 0,0 0 3 0,0 0 0 0,0 0 0 15,0 0-3-15,0 0 0 0,-35-1-2 0,35 1 4 16,0 0 4-16,0 0-4 0,-17 5 1 0,17-5 0 16,0 0 0-16,-9 2 0 0,9-2-3 0,0 0 6 15,-6 7-7-15,6-7 4 0,0 0-4 0,0 0 7 16,-9 8-4-16,9-8 11 0,0 0-8 0,0 0-5 16,0 0 3-16,0 0-4 0,0 0 2 0,-3 10 3 15,3-10 6-15,0 0-1 0,0 0 1 0,0 0 2 16,18 4-4-16,-18-4 1 0,0 0 2 0,0 0 1 0,22-5-1 15,-22 5-3-15,12-6 2 0,-12 6 0 16,12-3 1-16,-12 3 5 0,12-8-1 0,-12 8-3 16,9-7-1-16,-9 7 4 0,9-6-2 0,-9 6-2 0,9-3 2 15,-9 3-2-15,7-6 4 0,-7 6 0 0,0 0-1 16,6-8-1-16,-6 8 1 0,0 0-1 0,0 0-4 16,0 0-2-16,0 0 2 0,0 0-1 0,0 0-5 15,0 0 3-15,0 0-4 0,0 0 1 0,0 0 0 16,-19-10 1-16,19 10-1 0,0 0-2 0,0 0-1 15,-18 2 0-15,18-2-2 0,0 0 4 0,-14 5-2 16,14-5-2-16,-9 6 0 0,9-6 1 0,0 0-1 16,-10 7 0-16,10-7 4 0,-7 5-3 0,7-5 1 0,0 0-1 15,0 0 2-15,-8 6-1 0,8-6 0 0,0 0 4 16,0 0-2-16,0 0-1 0,0 0 0 0,0 0 2 16,0 0 3-16,0 0-1 0,0 0-1 0,0 0-1 15,21 7 5-15,-21-7-3 0,0 0-2 0,19-4-2 16,-19 4 1-16,0 0 5 0,18-3 3 0,-18 3-2 15,11-6 3-15,-11 6 2 0,10-1-3 0,-10 1 6 16,0 0-5-16,8-8 7 0,-8 8 6 0,0 0-2 16,0 0-2-16,0 0 0 0,0 0-3 0,1-14-2 15,-1 14-2-15,0 0-3 0,0 0 1 0,0 0-4 16,0 0 2-16,-13-11-4 0,13 11 2 0,0 0-8 16,0 0-11-16,-15 1-12 0,15-1-13 0,0 0-16 0,-14 8-16 15,14-8-34-15,-7 10-43 0,1-4-178 0,6-6-351 16,-11 10 155-16</inkml:trace>
  <inkml:trace contextRef="#ctx0" brushRef="#br0" timeOffset="43789.89">977 1 60 0,'0'0'120'0,"0"0"-15"0,0 0-6 0,0 0 0 0,0 0-4 15,0 0-7-15,0 0-6 0,0 0 3 0,0 0-9 16,0 0 4-16,0 0-5 0,0 0-2 0,0 0-11 15,0 0 2-15,0 0-7 0,0 0 2 0,0 0-5 16,0 0-8-16,0 0-5 0,0 0-2 0,0 0-10 16,0 0-1-16,0 0-5 0,0 0 1 0,0 0-4 15,0 0-6-15,0 0-1 0,0 0 0 0,0 0 2 16,0 0-2-16,0 0-3 0,0 0 4 0,0 0-8 16,0 0 2-16,0 0-4 0,0 0 1 0,0 0 3 15,0 0-1-15,0 0 4 0,0 0-8 0,0 0 3 0,-3 20 2 16,3-20-3-16,0 0-4 0,0 0 6 15,0 0 0-15,0 0-4 0,0 0 5 0,0 0 3 16,0 0-3-16,7 6 3 0,-7-6 0 0,0 0-3 0,0 0 5 16,0 0 1-16,14-1-1 0,-14 1 0 0,0 0 3 15,0 0-1-15,0 0 1 0,18-5-1 0,-18 5-10 16,0 0 4-16,9-8 4 0,-9 8 0 0,0 0 0 16,7-7-1-16,-7 7 2 0,0 0-4 0,0 0-4 15,3-11 2-15,-3 11 2 0,0 0-5 0,0 0 2 16,0 0-2-16,0 0 1 0,0 0 1 0,0 0-4 15,0 0 0-15,0 0-1 0,-13-13 1 0,13 13 0 16,0 0 3-16,0 0-1 0,0 0-7 0,-18 2 4 16,18-2-4-16,0 0 3 0,0 0 0 0,-20 8 1 0,20-8 2 15,-8 3 0-15,8-3 0 0,-11 6 2 0,11-6 0 16,0 0-1-16,-9 5 1 0,9-5-4 0,-9 5 1 16,9-5 1-16,0 0-1 0,0 0-2 0,0 0 4 15,-3 12-4-15,3-12 4 0,0 0 0 0,0 0-3 16,0 0-8-16,0 0 14 0,0 0-1 15,0 0-1-15,0 0 2 0,0 0 4 0,0 0-5 0,18 7 0 16,-18-7 3-16,0 0 1 0,0 0-2 0,21-7 0 16,-21 7 1-16,10-6 2 0,-10 6-3 0,14-7 3 15,-14 7-8-15,10-4 8 0,-10 4 0 0,9-7 1 16,-9 7 0-16,11-7 5 0,-11 7-1 0,6-6 7 16,-6 6-6-16,0 0 4 0,7-7 1 0,-7 7-2 15,0 0-1-15,0 0-2 0,0 0-4 0,6-9 2 0,-6 9-5 16,0 0-1-16,0 0-5 0,0 0 1 15,0 0-1-15,0 0-10 0,0 0-15 0,0 0-19 16,0 0-29-16,0 0-23 0,0 0-40 0,0 0-48 0,-30 19-183 16,30-19-393-16,-9 12 174 0</inkml:trace>
  <inkml:trace contextRef="#ctx0" brushRef="#br0" timeOffset="51001.07">1521 136 121 0,'0'0'121'0,"0"0"-14"0,0 0 0 16,0 0-9-16,0 0-7 0,0 0-6 0,0 0-3 16,0 0-10-16,0 0-7 0,0 0-10 0,11-5-6 15,-11 5-2-15,0 0-6 0,0 0-2 0,0 0-6 0,0 0-5 16,0 0-2-16,0 0-6 0,0 0 1 0,0 0-7 16,0 0 3-16,0 0 1 0,0 0-11 0,0 0 3 15,0 0 5-15,0 0-5 0,0 0 12 0,0 0-6 16,0 0 4-16,0 0 1 0,0 0 1 15,0 0 3-15,0 0 4 0,0 0-1 0,0 0 6 0,0 0-1 16,0 0-1-16,0 0-7 0,0 0 8 0,0 0-10 16,0 0 1-16,0 0-2 0,0 0-3 0,0 0-2 15,0 0 1-15,12-2-5 0,-12 2-2 0,0 0 3 16,0 0-1-16,0 0-1 0,0 0-1 0,0 0-3 16,0 0 2-16,0 0 0 0,0 0 2 0,0 0-3 15,0 0-1-15,0 0 0 0,0 0 1 0,0 0-3 16,0 0 0-16,0 0-4 0,0 0 3 0,0 0-4 15,0 0 2-15,0 0 2 0,0 0-1 0,0 0-4 0,0 0 3 16,0 0 2-16,0 0-7 0,0 0 1 0,-39 3 5 16,39-3-1-16,0 0 3 0,0 0-5 15,-12 6 1-15,12-6 0 0,0 0 0 0,0 0 0 0,0 0 1 16,0 0 1-16,0 0-3 0,0 0 5 0,0 0-2 16,0 0 1-16,0 0 0 0,0 0-2 0,0 0 3 15,33 8 0-15,-33-8-1 0,15-3-2 0,-15 3 0 16,13-5 3-16,-13 5 0 0,14-2 0 0,-14 2-2 15,12-5 2-15,-12 5-1 0,11-6 4 0,-11 6 0 16,6-6 1-16,-6 6-1 0,0 0 1 0,6-11 2 0,-6 11-3 16,0 0 0-16,0 0-3 0,0 0 1 15,0 0-1-15,0 0-5 0,-13-12 5 0,13 12-2 16,-13-2 0-16,13 2-1 0,0 0-2 0,-18 0-3 0,18 0 5 16,-15 0-14-16,15 0-6 0,-14 2-7 15,14-2-9-15,-13 4-10 0,13-4-17 0,-12 5-21 0,12-5-20 16,-11 7-26-16,11-7-170 0,-8 6-320 0,8-6 143 15</inkml:trace>
</inkml:ink>
</file>

<file path=ppt/ink/ink522.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in"/>
          <inkml:channel name="T" type="integer" max="2.14748E9" units="dev"/>
        </inkml:traceFormat>
        <inkml:channelProperties>
          <inkml:channelProperty channel="X" name="resolution" value="393.73947" units="1/cm"/>
          <inkml:channelProperty channel="Y" name="resolution" value="393.73947" units="1/cm"/>
          <inkml:channelProperty channel="F" name="resolution" value="249.9771" units="1/in"/>
          <inkml:channelProperty channel="T" name="resolution" value="1" units="1/dev"/>
        </inkml:channelProperties>
      </inkml:inkSource>
      <inkml:timestamp xml:id="ts0" timeString="2023-08-22T06:07:58.394"/>
    </inkml:context>
    <inkml:brush xml:id="br0">
      <inkml:brushProperty name="width" value="0.04667" units="cm"/>
      <inkml:brushProperty name="height" value="0.04667" units="cm"/>
      <inkml:brushProperty name="fitToCurve" value="1"/>
    </inkml:brush>
  </inkml:definitions>
  <inkml:trace contextRef="#ctx0" brushRef="#br0">39 44 130 0,'0'0'128'16,"0"0"-6"-16,0 0-10 0,0 0-8 0,0 0-2 0,0 0-8 15,0 0-8-15,0 0-4 0,0 0-2 0,0 0-5 16,0 0-1-16,0 0-7 0,-6-7-6 15,6 7-9-15,0 0 3 0,0 0-8 0,0 0-4 0,0 0 1 16,0 0-9-16,0 0-2 0,0 0-4 0,0 0-6 16,0 0 2-16,0 0-1 0,0 0-6 0,0 0 2 15,0 0-11-15,0 0 5 0,0 0 0 0,0 0-3 16,0 0-5-16,0 0 2 0,0 0 3 0,-19 2-5 16,19-2-2-16,0 0-1 0,0 0 1 0,0 0 0 15,0 0-1-15,0 0 1 0,0 0-4 0,0 0 0 16,0 0 1-16,-11 4 1 0,11-4 2 0,0 0 1 0,0 0-4 15,0 0 1-15,0 0 3 0,0 0-1 0,0 0-2 16,0 0 1-16,0 0 1 0,0 0 1 0,0 0 0 16,0 0 0-16,0 0 1 0,0 0-2 0,0 0 3 15,0 0 9-15,33-10-1 0,-33 10-6 0,0 0 6 16,9-2-6-16,-9 2 3 0,0 0 1 0,9-8-1 16,-9 8 2-16,0 0 5 0,0 0-4 0,9-7 6 15,-9 7-2-15,0 0 2 0,0 0 1 0,0 0-2 16,0 0 0-16,0 0-6 0,3-8 3 0,-3 8-1 15,0 0-3-15,0 0-3 0,0 0 0 0,0 0-1 16,0 0-1-16,0 0-2 0,0 0 1 0,0 0-5 16,0 0 4-16,0 0-2 0,0 0-7 0,0 0 6 15,0 0 0-15,-27-2-1 0,27 2 0 0,0 0-3 16,0 0 5-16,0 0-2 0,0 0 0 0,0 0 1 16,0 0-2-16,0 0 0 0,0 0-9 0,-15 7 12 15,15-7-4-15,0 0 2 0,0 0-4 0,0 0 3 0,0 0 0 16,0 0 6-16,0 0-4 0,0 0-3 15,0 0 0-15,0 0 3 0,0 0-6 0,0 0 3 16,20 18 4-16,-20-18-2 0,0 0-2 0,0 0 3 0,10 2 1 16,-10-2 0-16,0 0-2 0,0 0 0 0,0 0 1 15,0 0 2-15,0 0 1 0,11 4-2 0,-11-4 8 16,0 0-1-16,0 0 4 0,0 0 0 0,0 0-4 16,0 0 1-16,0 0-1 0,0 0-3 0,0 0-1 15,0 0 1-15,0 0 3 0,0 0-1 0,0 0 2 16,0 0-3-16,0 0-3 0,-18-24 3 0,18 24-2 15,0 0 1-15,0 0-1 0,-11-5-1 0,11 5-2 16,0 0-1-16,0 0 0 0,0 0-6 0,-13-3 8 16,13 3-3-16,0 0 0 0,0 0-1 0,0 0-6 15,0 0 5-15,0 0 0 0,0 0-4 0,-12-3 7 0,12 3 0 16,0 0-2-16,0 0 0 0,0 0 2 16,0 0-3-16,0 0 1 0,0 0-1 0,0 0-1 15,0 0-3-15,0 0-3 0,0 0-3 0,0 0-10 0,0 0-3 16,0 0-12-16,-11 14-9 0,11-14-5 0,0 0-14 15,0 0-15-15,0 0-23 0,0 0-38 16,0 0-200-16,0 0-367 0,0 0 162 0</inkml:trace>
  <inkml:trace contextRef="#ctx0" brushRef="#br0" timeOffset="22063.91">-1953 211 95 0,'0'0'93'0,"0"0"3"0,0 0-7 0,0 0 0 15,0 0-17-15,0 0 7 0,0 0-14 0,0 0-3 16,0 0-4-16,0 0-3 0,0 0-5 0,0 0 1 16,0 0-3-16,0 0-5 0,0 0-5 0,0 0-6 15,0 0 2-15,0 0-10 0,0 0-1 0,0 0 3 16,0 0-8-16,0 0 2 0,0 0 0 0,0 0-5 0,0 0 0 15,0 0 1-15,0 0-4 0,0 0-1 0,0 0 0 16,0 0-2-16,0 0-7 0,0 0 12 0,0 0-7 16,0 0 7-16,0 0 1 0,0 0-16 0,0 0 19 15,0 0 0-15,0 0-2 0,0 0 8 0,0 0-5 16,0 0 2-16,0 0 2 0,16 20-1 0,-16-20-4 16,0 0 2-16,0 0-1 0,0 0 2 0,0 0-11 15,0 0 13-15,0 0-4 0,0 0-2 0,23-8-3 16,-23 8 8-16,0 0-4 0,0 0-5 0,0 0 2 15,14-5-1-15,-14 5-5 0,0 0 6 0,0 0-3 0,0 0 1 16,0 0 0-16,5-7-2 0,-5 7 2 16,0 0-5-16,0 0 0 0,0 0 5 0,0 0-10 15,0 0 3-15,0 0-2 0,0 0-2 0,0 0 1 0,0 0-2 16,0 0 0-16,0 0-1 0,0 0 2 0,0 0 2 16,0 0-4-16,0 0 3 0,0 0-1 0,-36 7-3 15,36-7 8-15,-13 6-2 0,7-2 1 0,6-4 2 16,-11 5-2-16,11-5-2 0,-9 6 2 0,9-6-3 15,0 0-4-15,-10 8 4 0,10-8-1 0,0 0 4 16,-6 6-4-16,6-6 1 0,0 0 3 0,0 0 0 16,0 0-3-16,0 9 1 0,0-9-2 0,0 0 4 15,0 0 2-15,0 0 0 0,0 0-3 0,16 9 2 16,-16-9 1-16,0 0 1 0,12 0-1 0,-12 0-2 16,0 0 2-16,17-4 2 0,-17 4 5 0,0 0-7 15,16-5 1-15,-16 5 0 0,9-2 3 0,-9 2 0 16,0 0 2-16,13-6 0 0,-13 6 0 0,0 0-9 0,8-5 12 15,-8 5-2-15,0 0-3 0,0 0 2 16,0 0-3-16,0 0 0 0,0 0-1 0,6-6-3 16,-6 6 3-16,0 0-9 0,0 0 3 0,0 0 0 0,0 0 1 15,0 0 0-15,0 0-2 0,0 0-1 0,0 0-2 16,0 0 3-16,-36 0-2 0,36 0 1 16,0 0 0-16,0 0-3 0,0 0 5 0,-19 3-5 0,19-3 2 15,0 0-2-15,-8 3 1 0,8-3-3 0,0 0 4 16,0 0-1-16,0 0-1 0,-9 6 1 0,9-6 1 15,0 0 2-15,0 0-3 0,0 0 2 0,0 0 2 16,-6 9-1-16,6-9 0 0,0 0-4 0,0 0 1 16,0 0 3-16,0 0 1 0,0 0-2 0,0 0 2 15,20 14 0-15,-20-14-1 0,10 0 0 0,-10 0-3 0,0 0 0 16,15 2 5-16,-15-2-3 0,0 0 3 16,16-3-4-16,-16 3 3 0,0 0 4 0,14-4-2 15,-14 4 2-15,0 0 2 0,6-6-2 0,-6 6-1 16,0 0 0-16,6-10-2 0,-6 10 1 0,0 0-3 15,0 0 2-15,0 0-8 0,-12-18 5 0,12 18 2 16,0 0-5-16,-14-10 1 0,14 10-4 0,-10-5 3 16,10 5 1-16,-9-6-1 0,9 6 0 0,-13 0-5 0,13 0-9 15,0 0-12-15,-20 0-8 0,20 0-13 0,-12 6-8 16,12-6-17-16,-10 5-21 0,4 1-32 0,6-6-60 16,-7 5-121-16,7-5-332 0,-6 13 146 0</inkml:trace>
  <inkml:trace contextRef="#ctx0" brushRef="#br0" timeOffset="44051.13">-3370 534 24 0,'0'0'91'0,"0"0"-3"0,0 0-11 0,0 0-1 15,0 0-5-15,0 0 7 0,0 0-2 0,0 0-16 16,0 0 2-16,0 0 0 0,0 0-5 0,0 0-1 16,0 0-1-16,0 0-4 0,0 0-2 0,0 0-7 15,0 0-16-15,0 0 13 0,0 0-5 0,0 0-5 16,0 0 4-16,0 0-4 0,0 0 0 0,0 0-9 15,0 0 6-15,0 0-4 0,0 0 1 0,0 0-3 16,0 0-4-16,0 0 1 0,0 0 4 0,0 0-2 16,0 0-5-16,0 0 9 0,0 0-8 0,0 0 0 15,0 0 2-15,0 0-3 0,0 0-1 0,0 0-3 16,0 0 7-16,0 0-2 0,0 0 3 0,0 0-8 16,0 0 11-16,0 0-10 0,0 0 4 0,0 0-2 0,0 0 7 15,0 0-9-15,0 0 3 0,0 0-5 16,0 0 6-16,0 0-4 0,0 0-1 0,0 0-1 0,0 0-2 15,0 0 3-15,0 0-1 0,0 0 2 0,6-7-1 16,-6 7-2-16,0 0 0 0,0 0 1 0,0 0 5 16,0 0-1-16,0 0 0 0,0 0-2 0,0 0 4 15,0 0-9-15,0 0 7 0,0 0-3 0,0 0-2 16,0 0 2-16,3-8 2 0,-3 8-5 0,0 0-2 16,0 0 3-16,0 0 1 0,0 0-1 0,0 0 0 15,0 0 1-15,0 0 0 0,0 0-1 0,0 0 2 16,0 0-2-16,0 0 0 0,0 0 0 0,0 0 1 15,0 0 4-15,0 0-1 0,0 0-2 0,0 0-2 16,0 0 1-16,0 0-5 0,0 0-1 0,0 0 2 16,0 0-1-16,0 0-6 0,0 0 8 0,0 0 0 15,0 0-5-15,0 0 1 0,0 0 1 0,0 0 0 0,0 0-1 16,0 0-2-16,0 0 0 0,0 0-11 16,0 0 9-16,0 0 3 0,0 0 0 0,0 0-7 15,0 0 5-15,0 0 2 0,0 0 4 0,0 0-6 0,0 0-1 16,0 0 0-16,0 0 3 0,0 0-3 0,0 0 1 15,0 0 0-15,0 0 3 0,0 0-2 0,0 0-2 16,0 0 0-16,0 0 0 0,0 0 3 0,0 0 0 16,0 0-3-16,0 0 2 0,0 0-1 0,0 0-4 15,0 0 7-15,0 0-1 0,0 0-5 0,0 0-1 16,0 0 2-16,0 0 4 0,0 0 0 0,0 0-1 16,0 0-2-16,0 0 0 0,0 0 4 0,0 0 1 15,0 0 2-15,0 0-2 0,0 0-1 0,0 0 1 0,0 0-5 16,0 0-1-16,0 0 5 0,0 0 1 15,0 0 0-15,0 0-2 0,0 0 0 0,0 0 0 0,0 0 3 16,0 0-3-16,0 0 1 0,0 0 1 0,0 0-4 16,0 0 4-16,0 0 1 0,0 0-5 0,0 0 8 15,0 0-8-15,0 0 1 0,0 0-1 0,0 0 4 16,0 0-5-16,0 0 4 0,0 0-1 0,0 0-9 16,0 0 11-16,-25 0-5 0,25 0 1 0,0 0 3 15,0 0-8-15,0 0 5 0,0 0-1 0,-20 4-1 16,20-4 6-16,0 0 0 0,-13 7-3 0,13-7 4 15,0 0-3-15,-6 6-2 0,6-6-1 0,0 0 3 16,0 0-7-16,-6 10 9 0,6-10-6 0,0 0 5 16,0 0-4-16,-5 8 2 0,5-8 2 0,0 0 4 0,0 0-5 15,0 0 3-15,0 0-6 0,0 0 6 16,0 0 1-16,11 17-3 0,-11-17 2 0,0 0 2 16,0 0 0-16,13 5-2 0,-13-5-1 0,0 0-4 0,0 0-1 15,15-5 4-15,-15 5 3 0,0 0-2 0,0 0-1 16,0 0 3-16,17-2 1 0,-17 2-3 0,0 0 5 15,0 0 2-15,10-5 1 0,-10 5-1 0,0 0-5 16,0 0 3-16,6-6 5 0,-6 6-2 0,0 0 0 16,0 0-1-16,0 0 2 0,0 0 0 15,0 0 2-15,0 0-7 0,0 0 0 0,3-11 1 0,-3 11-4 16,0 0 1-16,0 0-3 0,0 0 1 0,0 0 1 16,0 0-2-16,0 0-6 0,-25-4 6 0,25 4 1 0,0 0-6 15,0 0 5-15,-20 2 0 0,20-2-6 0,0 0 7 16,-16 5-2-16,16-5-2 0,-11 3 3 15,11-3-2-15,-12 4 2 0,12-4 0 0,-10 3-4 16,10-3 1-16,0 0 0 0,-12 5 1 0,12-5 0 16,-7 6-3-16,7-6 4 0,0 0 1 0,0 0-5 15,-9 6 4-15,9-6 1 0,0 0-5 0,0 0 3 0,0 0-4 16,-3 7 3-16,3-7 0 0,0 0 4 0,0 0 2 16,0 0-1-16,0 0-2 0,0 0 4 0,0 0-1 15,16 7-4-15,-16-7 1 0,0 0 1 0,18-2-2 16,-18 2 4-16,0 0 3 0,19-4 2 0,-19 4 1 15,8-3 6-15,-8 3-2 0,9-5 0 0,-9 5 0 16,0 0-2-16,4-8-3 0,-4 8 2 0,0 0-1 16,6-9-5-16,-6 9-1 0,0 0-9 0,0 0-11 15,0 0-23-15,0 0-22 0,-16-13-22 0,16 13-29 16,-17 3-33-16,17-3-220 0,0 0-393 0,-32 4 173 16</inkml:trace>
  <inkml:trace contextRef="#ctx0" brushRef="#br0" timeOffset="71178.96">-3710 452 34 0,'0'0'163'0,"0"0"-9"0,0 0-5 16,0 0-5-16,0 0-11 0,0 0-10 0,0 0-10 0,0 0-6 15,0 0-15-15,0 0-6 0,0 0-4 0,0 0-8 16,-8 10-6-16,8-10-10 0,0 0-7 0,0 0-4 15,0 0-8-15,0 0 2 0,0 0-9 0,0 0-4 16,0 0 1-16,-5 7-7 0,5-7-1 0,0 0-2 16,0 0-2-16,0 0-2 0,0 0-1 0,-3 9-8 15,3-9 9-15,0 0-17 0,0 0 13 0,-6 10-4 0,6-10 0 16,0 0-2-16,0 0 2 0,0 0 1 0,0 0 1 16,0 0 1-16,-5 10 0 0,5-10-2 0,0 0-2 15,0 0 2-15,0 0 4 0,0 0 9 0,0 0 4 16,0 0 1-16,0 0 2 0,0 0 0 15,0 0-3-15,0 0 0 0,0 0-2 0,0 0 3 0,0 0-8 16,0 0 0-16,0 0-1 0,0 0 3 0,0 0-4 16,0 0-3-16,0 0-1 0,0 0 0 0,24-18-1 15,-24 18 1-15,0 0-4 0,3-8-1 0,-3 8 0 16,0 0 3-16,0 0-4 0,0 0 0 0,0 0 0 16,0 0-6-16,0 0 1 0,0 0 4 0,0 0-5 15,0 0 3-15,0 0-8 0,0 0 4 0,0 0 2 16,0 0-4-16,0 0 0 0,-22-7 5 0,22 7-4 15,0 0 0-15,0 0 3 0,0 0-2 0,0 0 0 16,-21 7 2-16,21-7-2 0,0 0-2 0,0 0 2 0,0 0-1 16,0 0 1-16,-9 5-2 0,9-5 3 0,0 0-8 15,0 0-14-15,0 0-21 0,0 0-32 0,0 0-46 16,0 0-68-16,0 0-151 0,0 0-367 0,0 0 163 16</inkml:trace>
  <inkml:trace contextRef="#ctx0" brushRef="#br0" timeOffset="67537.47">-4149 470 47 0,'0'0'145'0,"0"0"-17"0,0-13-9 16,0 13-12-16,0 0-11 0,0 0-11 0,0 0-14 16,0 0-2-16,0 0-11 0,0 0 0 0,0 0-8 15,0 0-8-15,0 0 0 0,0 0-5 0,0 0-4 16,0 0-6-16,0 0-4 0,0 0-2 0,0 0 2 15,0 0-4-15,0 0 4 0,0 0-2 0,0 0-5 16,0 0 4-16,0 0 6 0,0 0 4 0,0 0 4 16,0 0 5-16,0 0-2 0,0 0 0 0,0 0-1 15,27 12 0-15,-27-12 1 0,0 0-2 0,15-4 2 16,-15 4-3-16,14-2 3 0,-14 2 5 0,10-1-5 16,-10 1 3-16,9-6 2 0,-9 6 0 0,0 0 0 15,13-4-3-15,-13 4 1 0,0 0-5 0,0 0-1 16,6-7-4-16,-6 7-3 0,0 0-3 0,0 0-1 0,0 0-14 15,0 0 9-15,0 0-4 0,0 0-1 0,0 0-5 16,-22-15-1-16,22 15-1 0,-13 0 2 0,13 0-12 16,-17 0 10-16,17 0-3 0,-15 4 2 0,15-4-2 15,-10 1 1-15,10-1 0 0,-12 6 2 0,12-6-2 16,-11 5 1-16,11-5 0 0,0 0-3 0,-10 3 0 16,10-3 1-16,0 0 2 0,0 0-2 0,-9 7 4 15,9-7 1-15,0 0 6 0,0 0 8 0,0 0 1 16,0 0 2-16,0 0-1 0,0 0 6 0,0 0-9 15,33 3 3-15,-33-3-4 0,16-2-5 0,-16 2 4 16,18-5-3-16,-7 2 0 0,-4 0-4 0,-7 3 1 0,15-5-9 16,-15 5-21-16,10-6-38 0,-10 6-39 15,0 0-57-15,0 0-33 0,0-10-197 0,0 10-412 0,0 0 182 16</inkml:trace>
  <inkml:trace contextRef="#ctx0" brushRef="#br0" timeOffset="68559.73">-7136 348 4 0,'11'0'175'0,"-11"0"-13"0,0 0-8 16,0 0-13-16,0 0-5 0,0 0-10 0,0 0-12 16,0 0-8-16,0 0-10 0,0 0-12 0,0 0-6 15,0 0-10-15,0 0-2 0,0 0-8 0,0 0-8 16,0 0-7-16,0 0-3 0,0 0-5 0,0 0 0 0,0 0-7 15,9 5 1-15,-9-5 0 0,0 0-13 0,0 0 6 16,0 0 0-16,0 0-2 0,0 0 4 0,0 0-9 16,0 0 4-16,0 0 7 0,0 0 5 0,0 0 0 15,0 0 12-15,0 0 7 0,0 0-2 0,0 0 3 16,0 0-4-16,0 0 0 0,0 0-9 0,0 0 0 16,0 0-6-16,0 0-1 0,0 0-3 0,0 0-1 15,0 0-5-15,0 0-2 0,0 0-4 0,0 0-2 16,-18-25 0-16,18 25 0 0,0 0-3 0,0 0-3 15,0 0 0-15,0 0 0 0,0 0-1 0,-5-11-6 0,5 11 1 16,0 0 1-16,0 0-1 0,0 0-1 0,0 0-4 16,0 0-11-16,0 0-14 0,0 0-19 15,0 0-22-15,0 0-15 0,-22 21-23 0,14-17-44 16,1 2-218-16,7-6-399 0,-18 7 176 16</inkml:trace>
  <inkml:trace contextRef="#ctx0" brushRef="#br0" timeOffset="69478.52">-9735 582 16 0,'0'0'173'0,"0"0"-13"0,0 0-8 16,0 0-13-16,0 0-8 0,0 0-7 0,0 0-6 16,0 0-8-16,0 0-8 0,0 0-3 0,0 0-10 15,0 0-7-15,0 0-6 0,0 0-10 0,0 0-4 16,0 0-4-16,0 0-9 0,0 0-3 0,0 0-4 16,0 0 2-16,0 0-3 0,28-21 2 0,-22 17-2 15,-6 4-2-15,9-6 2 0,-9 6-2 0,10-5-3 16,-10 5 2-16,0 0 0 0,9-4-1 0,-9 4 0 15,0 0 2-15,0 0-5 0,0 0 0 0,0 0-1 16,6-8-5-16,-6 8-8 0,0 0-1 0,0 0-1 0,0 0-3 16,0 0 0-16,0 0-5 0,0 0 0 0,0 0-1 15,0 0-1-15,0 0-2 0,0 0-3 0,0 0 0 16,0 0 0-16,0 0 1 0,0 0-3 0,-34 2 3 16,34-2-7-16,0 0-17 0,0 0-9 0,0 0-21 15,-12 9-10-15,12-9-14 0,0 0-20 0,-6 9-29 16,6-9-20-16,0 0-42 0,-4 13-133 0,4-13-343 15,0 0 152-15</inkml:trace>
  <inkml:trace contextRef="#ctx0" brushRef="#br0" timeOffset="55349.04">-10884 565 5 0,'0'0'164'0,"0"0"-11"0,0 0-12 15,0 0-8-15,0 0-9 0,0 0-10 0,0 0-5 16,0 0-8-16,0 0-11 0,0 0-8 16,0 0-3-16,0 0-8 0,0 0-9 0,0 0-7 0,0 0-4 15,0 0-6-15,0 0-7 0,0 0-3 0,0 0-7 16,0 0 0-16,0 0-7 0,0 0 3 0,0 0-7 16,0 0-3-16,0 0 2 0,0 0-3 0,0 0 0 15,0 0-1-15,0 0-1 0,0 0-5 0,0 0 5 16,0 0-3-16,0 0 3 0,0 0-4 0,-22 13-5 15,22-13 2-15,0 0 2 0,0 0-1 0,0 0 2 0,0 0 0 16,10 17-1-16,-10-17-1 0,9 4 0 16,-9-4 0-16,11 1 2 0,-11-1-6 0,0 0 3 15,16 2 0-15,-16-2-2 0,14-2 2 0,-14 2-1 0,13-4 2 16,-13 4 0-16,0 0-3 0,16-5-1 16,-8 2-1-16,-8 3 3 0,0 0-3 0,12-6 6 0,-12 6 2 15,0 0 5-15,7-11 2 0,-7 11-1 0,0 0 2 16,0 0-4-16,3-10-6 0,-3 10 5 15,0 0-3-15,0 0-2 0,0 0 1 0,0 0-2 0,0 0 0 16,-15-14 3-16,15 14-5 0,-12-1 3 0,12 1-5 16,0 0 6-16,-16 0-2 0,16 0-1 0,0 0 0 15,-18 4-2-15,18-4 1 0,-9 3 1 0,9-3-2 16,-10 4-1-16,10-4 0 0,0 0 3 0,-12 3-3 16,12-3 2-16,0 0-1 0,-8 7 1 0,8-7-3 0,0 0 2 15,0 0 0-15,0 0 3 0,0 0-1 0,0 0 1 16,0 0 1-16,0 0 3 0,0 0 0 0,0 0 0 15,0 0 3-15,0 0-1 0,0 0-4 0,18 11 6 16,-18-11 3-16,0 0 0 0,0 0 9 0,18-1 4 16,-18 1-2-16,0 0 0 0,17-6 4 15,-17 6 1-15,10-2-2 0,-10 2 0 0,9-8 4 0,-9 8-5 16,0 0 2-16,7-8-6 0,-7 8-1 0,0 0-2 16,6-8-3-16,-6 8-9 0,0 0-1 0,0 0-16 0,0 0-24 15,0 0-34-15,0 0-33 0,0 0-25 16,0 0-49-16,-34 0-203 0,34 0-405 0,-21 6 180 15</inkml:trace>
</inkml:ink>
</file>

<file path=ppt/ink/ink523.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in"/>
          <inkml:channel name="T" type="integer" max="2.14748E9" units="dev"/>
        </inkml:traceFormat>
        <inkml:channelProperties>
          <inkml:channelProperty channel="X" name="resolution" value="393.73947" units="1/cm"/>
          <inkml:channelProperty channel="Y" name="resolution" value="393.73947" units="1/cm"/>
          <inkml:channelProperty channel="F" name="resolution" value="249.9771" units="1/in"/>
          <inkml:channelProperty channel="T" name="resolution" value="1" units="1/dev"/>
        </inkml:channelProperties>
      </inkml:inkSource>
      <inkml:timestamp xml:id="ts0" timeString="2023-08-21T12:00:35.017"/>
    </inkml:context>
    <inkml:brush xml:id="br0">
      <inkml:brushProperty name="width" value="0.04667" units="cm"/>
      <inkml:brushProperty name="height" value="0.04667" units="cm"/>
      <inkml:brushProperty name="fitToCurve" value="1"/>
    </inkml:brush>
  </inkml:definitions>
  <inkml:trace contextRef="#ctx0" brushRef="#br0">202 292 183 0,'0'0'250'0,"-9"-8"-9"0,9 8-19 0,0 0-17 16,0 0-17-16,0 0-20 0,0 0-17 0,0 0-17 15,0 0-12-15,0 0-11 0,0 0-9 0,-25 16-6 16,16-5-9-16,-1 0-4 0,-1 2-9 0,-1 1-5 15,0 6-3-15,-1-5-6 0,1 4-5 0,2 3-7 16,-2-1-4-16,1 2-4 0,2-1-2 0,-3 1-6 16,3 0 2-16,2 1-3 0,1-3-6 0,1 7-3 15,2-3 3-15,0-8-3 0,2 7-5 0,-1-1-1 16,4 0 0-16,2-6-3 0,-2-2 2 0,1 3-3 16,3-5 2-16,0 1-5 0,0-2 1 0,1 3-1 15,-1-7 0-15,2 2 2 0,2-1-3 0,-2-4 2 16,4 1 1-16,1-3-6 0,2-1 4 0,4 1-5 0,1-6 0 15,-1-1 1-15,3-1-4 0,4-2-4 0,-1-2-2 16,2 1-1-16,-5-6-6 0,4 1-2 0,5-11-6 16,-9 6-6-16,7-10-2 0,-2 1 1 0,-2-5-6 15,0-3-2-15,-4 3 3 0,0-1 1 16,-2 0-5-16,1-2-2 0,-7 3 3 0,1-3 4 0,-7 9 7 16,2-3-2-16,-2 3 3 0,-4 0 0 0,0-2 2 15,-1 0 3-15,-1 1 4 0,-4 1-1 0,0 1 4 16,-3 1-1-16,2 0-1 0,-5 4 2 0,-1-1 9 15,-4 0-3-15,2 8 5 0,0 0-1 0,-1 0 4 16,-2 1 0-16,-1 1 1 0,1 2-3 0,-2-1 1 16,-1 5 3-16,0 3-1 0,4-3 0 0,-6 5 0 15,1 0-1-15,-1 5 1 0,4-3 0 0,0 3 0 0,-1 3-1 16,1 2-1-16,1 1-3 0,1 2 2 16,1 1-3-16,-2 5 3 0,3 4 0 0,3-3 2 15,-1 3-4-15,4 1 5 0,3 0 0 0,0 1 0 0,3 3-8 16,3-2 8-16,3-3 1 0,-2 3 2 0,5-1 0 15,5 10-4-15,-4-11-2 0,2-2 4 16,1 2 2-16,1-1 3 0,1-3 1 0,1 3 2 0,1-4 0 16,0 4 1-16,1-3-3 0,-1 2 1 0,-1-4 0 15,-1-1-2-15,-1-2 0 0,-3-2 1 0,0 1-2 16,1 0 5-16,0-1-2 0,0-1 3 0,-2 1-3 16,2-2 2-16,0 2-3 0,0-2 5 0,1 0-8 15,-4-1 1-15,3-2 2 0,-4-1-1 0,4 1 0 16,1 3-9-16,0-6-15 0,1 3-26 0,-5-3-28 15,4 2-34-15,4-1-39 0,-2-4-48 0,-6 0-217 16,-9-2-438-16,31-6 194 0</inkml:trace>
  <inkml:trace contextRef="#ctx0" brushRef="#br0" timeOffset="249.4">997 653 258 0,'0'0'294'0,"0"0"-19"0,0 0-22 0,0 0-24 16,11-3-19-16,-11 3-26 0,0 0-15 0,0 0-16 0,0 0-12 16,0 0-13-16,10-1-12 0,-10 1-13 15,0 0-4-15,0 0-12 0,16 0-1 0,-16 0-9 0,0 0 0 16,0 0-2-16,0 0-8 0,14-1-2 0,-14 1-4 16,0 0-5-16,0 0-1 0,0 0-7 15,0 0-9-15,0 0-1 0,7-6-17 0,-7 6-14 0,0 0-20 16,0 0-28-16,0 0-22 0,0 0-35 0,0 0-32 15,-6-18-37-15,6 18-34 0,0 0-259 16,0 0-498-16,-9-17 221 0</inkml:trace>
  <inkml:trace contextRef="#ctx0" brushRef="#br0" timeOffset="581.88">1425 123 222 0,'0'0'259'0,"-6"-11"-22"0,6 11-26 0,0 0-25 0,0 0-17 16,0 0-17-16,0 0-12 0,0 0-5 15,0 0-5-15,-3 31-1 0,3-14 0 0,5 0-4 16,-1 4-5-16,-2 4-4 0,-1 2-9 0,5 2 0 0,-1 7-11 15,-4-9-6-15,2 3-5 0,0-2-14 0,3 6-5 16,-4-5-3-16,-1-1-8 0,4 1-6 0,-4-2-1 16,1 2-7-16,-4-1-2 0,2-1-6 15,-1 2 1-15,-4-6-1 0,2 1-9 0,-1-1-14 0,-1-5-14 16,1-3-20-16,-1 0-21 0,-1-2-18 0,3-1-21 16,-1-3-34-16,2 1-17 0,2-10-30 0,-4 14-37 15,4-14-244-15,0 0-482 0,0 0 214 0</inkml:trace>
  <inkml:trace contextRef="#ctx0" brushRef="#br0" timeOffset="1202.14">1819 223 136 0,'0'0'236'0,"9"-14"-14"0,-3 9-20 15,-2-4-15-15,2 2-13 0,2 0-9 0,-1 0-13 0,1 2-11 16,4-3-8-16,1 1-8 0,2 2-11 0,1-2-1 16,1 1-12-16,1-1 0 0,7 3-12 0,-4-2-11 15,-2 5-5-15,1-2-4 0,-1 6-11 0,-3-2-7 16,-1 1-6-16,2 2-3 0,-2 3-10 0,-3 0-1 15,-3 4-4-15,-2 1 1 0,3 0-5 0,-2 5 2 16,-2-3-4-16,-2 3-3 0,-1 1-1 0,-3-1-1 16,-1-3-2-16,-4 4 1 0,-1-1-2 0,-1 0 2 15,-2-2-3-15,2 0 5 0,-5 1-6 0,-2-2 4 16,1-1-4-16,-1 1 4 0,1-3-4 0,0 0-1 16,1 2-4-16,-2-5-1 0,7-1 1 0,-1 0 2 15,-1 0-3-15,2 0 0 0,1-3-3 0,6-4-1 16,-9 10-7-16,9-10-1 0,-5 12-3 0,5-12 2 0,0 0-1 15,-1 9 5-15,1-9-4 0,0 0 5 0,0 0 0 16,15 10 1-16,-15-10-4 0,18 1 1 16,-6-1 3-16,-12 0-2 0,27-2 3 0,-13 3 1 15,4-1-2-15,-1-1-1 0,-1 1 6 0,4 0-8 0,-4-3 4 16,2 6-2-16,-3-2 3 0,0-2-3 0,1 2 1 16,-2-1-1-16,-3 1-2 0,0 3 1 0,1-2 3 15,-3 3-5-15,1-2 2 0,-1 3-1 0,2 4 2 16,-4-2-1-16,0 3 2 0,1 1 3 0,-2 2-2 15,-5 2 1-15,4 0 3 0,-4 0 2 0,-1 2 7 16,-6 4 3-16,3-6 4 0,-4 1 1 0,-6 6 3 16,-4-5-6-16,-2 3 2 0,-4-4 1 0,-9 3-4 15,-4-1 2-15,-3-2-5 0,2-3-12 0,1 3-17 16,5-8-20-16,-10 2-29 0,1 0-25 0,0 2-25 0,0-4-32 16,-4 1-26-16,7-3-50 0,-6 0-186 0,1-7-441 15,2 5 196-15</inkml:trace>
</inkml:ink>
</file>

<file path=ppt/ink/ink524.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in"/>
          <inkml:channel name="T" type="integer" max="2.14748E9" units="dev"/>
        </inkml:traceFormat>
        <inkml:channelProperties>
          <inkml:channelProperty channel="X" name="resolution" value="393.73947" units="1/cm"/>
          <inkml:channelProperty channel="Y" name="resolution" value="393.73947" units="1/cm"/>
          <inkml:channelProperty channel="F" name="resolution" value="249.9771" units="1/in"/>
          <inkml:channelProperty channel="T" name="resolution" value="1" units="1/dev"/>
        </inkml:channelProperties>
      </inkml:inkSource>
      <inkml:timestamp xml:id="ts0" timeString="2023-08-21T12:00:36.781"/>
    </inkml:context>
    <inkml:brush xml:id="br0">
      <inkml:brushProperty name="width" value="0.04667" units="cm"/>
      <inkml:brushProperty name="height" value="0.04667" units="cm"/>
      <inkml:brushProperty name="fitToCurve" value="1"/>
    </inkml:brush>
  </inkml:definitions>
  <inkml:trace contextRef="#ctx0" brushRef="#br0">0 180 154 0,'0'0'204'0,"15"0"-11"0,-1 0-12 0,3-1-8 0,0-2-9 16,4 1-8-16,9 2-7 0,11 0-3 0,4 0-7 15,7 0-10-15,3-1-6 0,20-1-6 0,4 0-6 16,2-3-8-16,7 3-8 0,0-2-3 0,43-2-8 16,-39 3-10-16,43-2-6 0,-4 2-3 0,-36 0-8 15,42 3-4-15,-2-4-6 0,-40 8-5 0,35-8-3 16,-36 4-2-16,3-2-3 0,-6-3-2 0,4-1-6 16,-2 2-6-16,-5-6-8 0,-2 3-15 0,-8-4-16 15,-23 1-10-15,-7 1-16 0,1-1 1 0,-7 2 0 16,-11 3 5-16,-9-2 0 0,-4 0 2 0,-4 2-10 15,-7 0-7-15,0 0-19 0,-7 5-15 0,0 0-14 16,0 0-13-16,0 0-27 0,-20-13-60 0,3 11-132 0,2 1-360 16,-1 2 160-16</inkml:trace>
</inkml:ink>
</file>

<file path=ppt/ink/ink525.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in"/>
          <inkml:channel name="T" type="integer" max="2.14748E9" units="dev"/>
        </inkml:traceFormat>
        <inkml:channelProperties>
          <inkml:channelProperty channel="X" name="resolution" value="393.73947" units="1/cm"/>
          <inkml:channelProperty channel="Y" name="resolution" value="393.73947" units="1/cm"/>
          <inkml:channelProperty channel="F" name="resolution" value="249.9771" units="1/in"/>
          <inkml:channelProperty channel="T" name="resolution" value="1" units="1/dev"/>
        </inkml:channelProperties>
      </inkml:inkSource>
      <inkml:timestamp xml:id="ts0" timeString="2023-08-21T12:01:01.553"/>
    </inkml:context>
    <inkml:brush xml:id="br0">
      <inkml:brushProperty name="width" value="0.04667" units="cm"/>
      <inkml:brushProperty name="height" value="0.04667" units="cm"/>
      <inkml:brushProperty name="fitToCurve" value="1"/>
    </inkml:brush>
  </inkml:definitions>
  <inkml:trace contextRef="#ctx0" brushRef="#br0">183-1 32 0,'-18'1'284'0,"3"5"-18"0,-3-3-18 0,4 3-18 15,-1-1-18-15,1 5-25 0,1 0-13 0,-1-1-20 16,2 2-14-16,0 0-15 0,4-1-10 0,-3 3-12 15,5-4-6-15,3 6-11 0,2-1-10 0,-5-3-6 16,3 3-6-16,6-1-13 0,3-2 4 0,-5 0-4 0,7 2-4 16,-1-3-7-16,1-2-3 0,3 2-3 0,3-2-7 15,1-2 4-15,3 1-4 0,0-3-8 0,1 0 4 16,-3-1-7-16,4 0 5 0,1-6-5 0,-2 2 0 16,6-1-3-16,-5 1 0 0,-1-3-2 0,1 1-6 15,-6-2 3-15,1 2-3 0,-1-1 1 0,-1-4-1 16,-2 5 0-16,-2-2 5 0,1 2-9 0,-10 3 3 15,10-5 2-15,-10 5-4 0,0 0-4 0,14-2 3 16,-14 2 1-16,0 0-9 0,16 0 3 0,-16 0 2 16,11 6 2-16,-2-3-2 0,0 2-1 0,1-1 4 0,-1 3-1 15,4 1 4-15,2-3-2 0,2 2-11 0,-1 0 1 16,2-2-1-16,0 0 0 0,0-1 4 0,-2 1-3 16,4-3 1-16,4 5 2 0,-5-5 1 0,6-1-3 15,-5-1-2-15,-1 0 0 0,0 0-1 0,-2-1 0 16,-1-1 4-16,-2-1-1 0,-1 3 0 0,-2-7 0 15,-1 3 2-15,-3-2-1 0,7 1 1 0,-8-2 1 16,1-1 5-16,-2 1-4 0,-5 7 3 0,3-19-3 16,-3 11 3-16,0 8-1 0,-3-23 2 0,0 11-1 15,-5-1 2-15,1 0-1 0,-2 2 2 0,-3 0 1 16,-1 0 0-16,-2 2 0 0,-3-2 0 0,3 4-1 0,-2-3 1 16,-2 5-2-16,1-1 3 0,0 2-1 0,3 0-1 15,-3 3-1-15,-1-4 2 0,1 5-5 0,3 0 2 16,0 0-1-16,0 0 2 0,2 6-2 0,1-2-1 15,2 0-2-15,10-4-15 0,-20 8-13 0,10-1-14 16,-2 1-12-16,4 1-8 0,1-2-9 0,1 0-13 16,0 3-15-16,2-1-12 0,4-9-19 0,-3 16-18 15,3-16-40-15,3 15-155 0,-3-15-376 0,7 12 167 16</inkml:trace>
  <inkml:trace contextRef="#ctx0" brushRef="#br0" timeOffset="756.88">1020 152 267 0,'0'0'279'0,"0"0"-20"0,0 0-25 16,6-9-24-16,-6 9-22 0,0 0-20 0,0 0-19 15,0 0-16-15,0 0-15 0,0 0-10 0,0 0-12 16,0 0-10-16,0 0-10 0,0 0-7 0,7 27-7 0,-5-19-5 15,-2-8-3-15,6 14-6 0,-3-6-6 16,0 1-5-16,1 2-3 0,-4-11-1 0,6 16 0 16,-3-6-6-16,3-5-4 0,0 2-1 0,-6-7-2 15,6 13-2-15,-6-13 0 0,6 7-3 0,-6-7-1 16,0 0 2-16,6 8 2 0,-6-8 9 0,0 0 15 0,0 0 16 16,0 0-1-16,0 0-4 0,0 0-5 0,0 0-2 15,0 0-5-15,0 0-7 0,9-22-3 0,-9 22-2 16,1-18-4-16,2 6-1 0,0 0-1 0,-1-3-5 15,7-1 1-15,-5-1-3 0,2 0-3 0,3-3-1 16,-4 2 1-16,5 2-5 0,2 1 2 0,1-2-6 16,-4 1 1-16,3 1 1 0,0 3-4 0,2 2 1 15,-5 1 1-15,4-1-14 0,0 2-15 0,1 1-10 16,1 5-16-16,-2-2-18 0,4 2-10 0,-2 1-15 0,-5 1-11 16,-10 0-10-16,24 3-9 0,-17 2-11 15,4-4-8-15,-2 3-1 0,1 1-5 0,-1 1 0 0,-1-2 5 16,-8-4 2-16,11 11-8 0,-5-7 10 0,2 2-12 15,-2 1 17-15,-6-7 10 0,7 10 14 0,-2-3 13 16,-5-7 32-16,6 12 47 0,-6-12 17 0,6 10 19 16,-6-10-3-16,3 6 16 0,-3-6-1 0,0 0 21 15,6 10 14-15,-6-10 2 0,0 0 7 0,4 11-1 0,-4-11 5 16,0 0-1-16,9 9-2 0,-4-3 4 16,-5-6 3-16,8 10 5 0,-2-4-1 0,-6-6-4 15,8 11-2-15,-2-5-3 0,1-1-10 0,1 1 3 0,-8-6-4 16,13 13-4-16,-7-6-7 0,2 0 1 0,-2 1-7 15,0-4-1-15,-6-4-3 0,10 10 0 0,-6-5-9 16,-4-5-2-16,11 12-4 0,-7-8-1 0,-4-4-3 16,8 5-2-16,-8-5-2 0,0 0 0 0,4 7 0 15,-4-7 12-15,0 0 3 0,0 0 10 0,0 0 15 16,0 0-4-16,0 0 0 0,0 0-2 0,0 0-6 16,0 0-5-16,0 0-2 0,0 0-5 0,0 0-8 0,9-26 0 15,-9 26-4-15,2-18 2 0,-1 8-5 16,4-4-2-16,-2 7-4 0,1-6 2 0,1 2-4 15,-2 0-7-15,4-2 5 0,-1 5-2 0,2-4-8 0,-1 3-10 16,2 3-12-16,-2-2-17 0,1 2-15 0,1 2-20 16,1 1-28-16,-10 3-19 0,21-4-22 15,-7 4-22-15,-14 0-36 0,25 2-36 0,-10 0-197 0,-5-2-468 16,5 1 207-16</inkml:trace>
  <inkml:trace contextRef="#ctx0" brushRef="#br0" timeOffset="1161.39">2135 84 123 0,'0'0'197'0,"14"-7"-13"0,-5 3-24 0,-9 4-14 16,18-7-10-16,-3 0-15 0,-5 3-10 0,2 1-9 16,4-7-11-16,-1 3-1 0,0 5-10 15,-3-1-7-15,-1-1-2 0,0 0-5 0,0 0-4 0,-1 0-6 16,-1-1 0-16,-9 5 1 0,17-7 3 0,-13 4 5 15,-4 3-3-15,9-8 0 0,-9 8-1 0,9-5-4 16,-9 5-5-16,0 0-1 0,0 0-9 0,0 0-2 16,0 0-6-16,0 0-5 0,-16-15-4 0,16 15 0 15,-20 0 2-15,7-3-8 0,13 3 5 0,-28 3-1 0,11-3-3 16,-2 4 4-16,2-1-4 0,-1-3 0 16,-1 6-4-16,3 1 2 0,-4-2-1 0,2 2-4 15,2-1 2-15,0 2-2 0,4 1 2 0,-3 0-4 0,3 2-3 16,3 2 3-16,1-6-4 0,2 0 2 0,0 6-1 15,0-2-3-15,5-1 2 0,1-10 1 0,-2 18 0 16,2-18 0-16,6 18 0 0,3-8 1 0,0 1-2 16,3-1 2-16,2-3-2 0,4 3 1 0,-2-3-1 15,0 0-1-15,7 0-9 0,-2-1-18 0,-2-4-19 16,0 3-19-16,1-1-19 0,-2-4-23 0,7 1-22 16,-7-1-45-16,1-1-60 0,-1-2-150 0,2-3-408 15,-1 1 182-15</inkml:trace>
  <inkml:trace contextRef="#ctx0" brushRef="#br0" timeOffset="-1166.03">-1562 191 50 0,'0'0'214'0,"0"0"-26"0,0 0-18 0,0 0-14 16,0 0-18-16,-15 0-10 0,15 0-9 0,0 0-4 15,0 0-6-15,-9 9-6 0,9-9-8 0,-3 9-11 16,3-9-6-16,0 0-9 0,-6 11-2 0,6-11-9 0,-1 11-19 15,1-11 1-15,0 0-2 0,1 15-5 16,-1-15 0-16,5 11 0 0,-5-11-1 0,4 11-5 16,-4-11 3-16,6 12-3 0,-3-5-7 0,-3-7 2 0,5 9 1 15,-5-9-2-15,9 11-2 0,-5-7-1 0,2 2-3 16,-6-6 1-16,14 11-2 0,-8-9-2 0,1 2 3 16,-7-4-4-16,16 7-1 0,-7-6 4 0,2 1-2 15,-2 2 0-15,3-3-3 0,-12-1 0 0,28 0 1 16,-15-1-3-16,5-3 1 0,-3 2-3 0,3-2 2 15,-4 1-2-15,0-2 0 0,4-1 0 0,-1-1 1 16,-4-3-2-16,1 2-1 0,2 2 0 0,-3-5 1 16,4 2 3-16,-4 0-3 0,-1-4-2 0,-1 4-1 15,-1-2 2-15,1 0 0 0,-5 1-2 0,2-1 2 0,0 0-1 16,-2 3 0-16,-2 2-1 0,-4 6-1 0,3-17 0 16,0 9 6-16,-3 8-7 0,0-21 0 0,-3 11 8 15,3 10-2-15,-3-16 0 0,-1 9-2 0,4 7 4 16,-9-15 4-16,3 7-3 0,0 2 4 15,6 6-4-15,-15-14 0 0,5 4-2 0,2 8 0 0,-4-3-1 16,3 1 4-16,9 4-5 0,-21-7 1 0,10 7-3 16,-3-6 1-16,2 5 0 0,-3 1 0 0,15 0 1 15,-24 0-1-15,14 1 0 0,-5-1 3 0,0 4-1 16,0 0 8-16,3 0-6 0,-1-1 2 0,-2 5-1 16,3-4-1-16,-1 6 0 0,-1-3 1 0,1 1-1 0,1-1 1 15,3 0-1-15,-3 3 0 0,3-1 2 16,-1 2-1-16,1 0-4 0,-3-3 4 0,6 2-3 15,-3 3 4-15,-2 0-4 0,2-1 3 0,3 1 2 0,-1 0-5 16,2 0 5-16,1-2-3 0,1 0-5 0,-1-2 3 16,1 4-1-16,0-2 1 0,3-11-1 0,-2 18-1 15,2-11 2-15,0-7 0 0,5 17-1 0,-5-17-2 16,7 13 2-16,-1-6 0 0,-6-7 0 0,12 7 2 16,-3 1-1-16,0-5 1 0,3 1 0 0,1-4 0 15,4 1-1-15,-1-1 0 0,-1 0-2 0,4-5 0 16,-1 3 0-16,2-2 0 0,-1-1-1 0,2-4 1 15,-2 3-2-15,7-5 0 0,-4 3-1 0,-4-2-2 16,3-2 3-16,1 0-7 0,-6 1 3 0,4-3-1 0,-5 5 0 16,0-2 1-16,-2 0-1 0,1 0 0 15,-4 2 0-15,-1 0 1 0,1 1-1 0,-2 1 4 16,-1 0-2-16,1 1-1 0,-1-4 0 0,-2 3 1 0,1 0-1 16,3 4 2-16,-9 3 0 0,7-15 1 15,-7 15 5-15,6-13-5 0,0 11-3 0,-6 2 1 0,7-9 1 16,-7 9-1-16,0 0-2 0,11-3 2 0,-11 3-1 15,0 0-1-15,0 0 0 0,0 0 4 0,0 0-6 16,7-6 1-16,-7 6-1 0,0 0 1 0,0 0 0 16,0 0-2-16,0 0 1 0,0 0 0 0,2 24 7 15,-2-24 7-15,1 16 4 0,-2-1 5 0,-1-1 1 16,2-1 0-16,0 4-1 0,0 1 1 0,0-1-3 16,3-3 6-16,0 1-10 0,0 5 3 0,2-4-1 15,-4 1 0-15,5 3 0 0,-1-2-1 0,4 2-4 16,-3-2-27-16,3-2-27 0,-1 2-35 0,6 2-33 0,-4-5-54 15,8 1-77-15,0-8-174 0,3 6-453 16,1-7 201-16</inkml:trace>
  <inkml:trace contextRef="#ctx0" brushRef="#br0" timeOffset="1818">2605 13 164 0,'0'0'226'0,"0"0"-18"0,-9-7-16 16,9 7-15-16,0 0-16 0,-10-4-11 0,10 4-11 15,0 0-16-15,-14-2-9 0,14 2-13 0,0 0-8 0,0 0-13 16,-12-4-9-16,12 4-4 0,0 0-8 16,0 0-5-16,0 0-6 0,-13 11-5 0,13-11-5 0,0 0 0 15,-3 10-5-15,3-10-3 0,0 0-3 0,6 18-2 16,-6-18-5-16,7 14 2 0,-1-4-2 16,0-3 1-16,3 3-4 0,3-2 4 0,-4 2 7 0,4-1-6 15,0 0-1-15,-1 0-1 0,3 3-2 0,2-2-1 16,-2-1 0-16,-1 2-2 0,-1-4-1 0,-1 4-3 15,0-1-1-15,0-6-1 0,-7 1 0 0,8 2-1 16,-6-2-2-16,-6-5 0 0,8 14 1 0,-7-7-1 16,-1-7 3-16,5 13 0 0,-5-13 1 0,0 0 3 0,-12 15 0 15,7-11-2-15,-4 3 1 0,2-3 0 0,-2 2-2 16,-1-2-1-16,-2-1 0 0,-3 1-7 16,3 1-9-16,3-3-14 0,1 2-8 0,8-4-14 0,-19 3-12 15,19-3-1-15,-13 6-1 0,13-6-3 0,-6 0-5 16,6 0-4-16,0 0-7 0,0 0-10 0,0 0-13 15,0 0-6-15,0 0-9 0,38-10 3 0,-21 0-8 16,-1 5 5-16,4-1 4 0,-1 0 11 0,3 2 22 16,-2-3 25-16,-1 4 18 0,0-2 16 0,-2 2 18 15,2 0 19-15,-2-2 9 0,-1 1 22 0,0 3 11 16,-2-6 10-16,-2 7 9 0,-2-3 2 0,-10 3 2 0,20-1-3 16,-20 1-6-16,15 0-4 0,-15 0-2 15,13 3-1-15,-6 2-2 0,2 1 8 0,-9-6-2 0,14 12-3 16,-5-4-1-16,1 4-5 0,-4-1 1 0,5 2-4 15,-5 5-1-15,3 1-1 0,1 4-2 0,-3 3-2 16,2-1-3-16,-3 3-5 0,5 1 0 0,-5 7-6 16,4 0-1-16,-4 0-1 0,5-2-2 0,-2-6-2 15,-5-1 0-15,-1-2-2 0,3 3-5 0,4-3-2 16,-4-1-2-16,0 0 5 0,2-3-7 0,1 2-5 0,-6-5 1 16,1-3-19-16,-4-2-19 0,5 2-18 15,-5-1-20-15,-5-4-25 0,4 0-30 0,-5-2-25 16,-2 2-34-16,2-4-41 0,-6 1-217 0,5-3-464 0,-7-3 205 15</inkml:trace>
  <inkml:trace contextRef="#ctx0" brushRef="#br0" timeOffset="2222.46">2959 180 36 0,'-3'-16'253'0,"-3"2"-10"0,1 2-18 16,5 2-17-16,0 10-15 0,-3-20-14 0,3 9-10 16,0 11-7-16,0-17-14 0,3 8-13 0,-3 9-11 15,3-16-11-15,0 7-6 0,-3 9-6 0,8-15-7 0,-8 6-5 16,0 9-12-16,12-8-10 0,-5 3-4 15,-7 5-6-15,12-9-7 0,-5 2-7 0,-7 7-3 0,17-4-3 16,-17 4-4-16,16 0-5 0,-4 0-3 0,-12 0-2 16,21 2-3-16,-9 0 0 0,1 7-4 0,-1-2-2 15,-1-2-3-15,-2 1-2 0,1 2 0 0,-2-1 0 16,1 0-4-16,-2 0 2 0,2 1-2 0,-6-1 1 16,0 1-1-16,-2 1 1 0,-1-9-1 0,0 16 2 15,-1-5 2-15,1-11 0 0,-14 20-2 0,3-10-10 16,2 1-18-16,-2-2-17 0,-2 2-20 0,-1 0-14 15,5-4-25-15,-4 1-24 0,1 2-22 0,5-5-7 16,1 3-21-16,6-8-35 0,-9 8-165 0,9-8-401 0,0 0 178 16</inkml:trace>
  <inkml:trace contextRef="#ctx0" brushRef="#br0" timeOffset="2545.27">3354 246 8 0,'0'0'230'0,"16"3"-14"0,-16-3-14 0,17 0-19 16,-8 2-12-16,-2 1-16 0,-7-3-10 0,25 0-11 16,-17 3-14-16,4-2-11 0,-12-1-9 0,22 3-12 15,-11-3-7-15,1 1-4 0,-12-1-10 0,20-4-5 16,-11 3-5-16,-9 1-4 0,20-6-6 0,-10 4 1 16,-10 2-5-16,15-7-8 0,-7 1 1 0,-2 0 2 15,1 1-8-15,-7 5-2 0,12-16-5 0,-11 9 0 16,2-1-4-16,-3 8-2 0,2-16-2 0,-2 16-4 0,-2-14 0 15,2 14-5-15,-10-15 0 0,1 9-1 0,-1-1-1 16,-4-1-2-16,-2 2 1 0,-2 2 0 0,3 1 0 16,-3 0-1-16,5-1-3 0,-7 4 1 0,7-1-1 15,13 1 2-15,-26 5-2 0,16-5 2 0,0 2-8 16,1 3-14-16,9-5-11 0,-17 9-20 0,14 0-9 16,3-9-17-16,-6 12-27 0,0-5-16 0,6-7-34 15,0 12-193-15,0-12-376 0,9 10 167 0</inkml:trace>
  <inkml:trace contextRef="#ctx0" brushRef="#br0" timeOffset="2965.04">3757 168 174 0,'0'0'206'0,"8"6"-11"0,-8-6-13 0,0 0-13 15,0 0-11-15,5 10-15 0,-5-10-6 0,0 0-10 16,1 14-12-16,-1-14-9 0,3 7-14 0,-3-7-3 16,8 5-11-16,-8-5-5 0,6 8-6 0,-6-8-8 15,0 0-1-15,0 0-6 0,4 8-7 0,-4-8-3 16,0 0-2-16,0 0-2 0,0 0-1 0,9 5-2 16,-9-5-4-16,0 0-4 0,0 0-2 0,0 0-1 15,20-11-3-15,-11 7-3 0,-9 4-4 0,10-14-2 0,-4 7-4 16,10-1-3-16,-5-1-3 0,-1 1 2 0,5 5-2 15,-4-7-1-15,-2 5 0 0,-3-1 1 16,1 3-1-16,-7 3-2 0,12-7 2 0,-12 7-4 0,10-4-1 16,-10 4 1-16,0 0 1 0,0 0-4 0,20 5 4 15,-20-5 0-15,4 8 0 0,-4-8 2 0,9 13 3 16,-3-4 0-16,2 0-4 0,-2 2 1 0,0-3 1 16,4 4 3-16,-1-1 0 0,1 0-1 0,-1-2 1 15,2 0-3-15,-2 1 3 0,1 1-2 0,2-4-7 16,-1 0-14-16,2-2-13 0,-4-3-20 0,4-2-14 0,4 4-25 15,-4-8-26-15,2 1-21 0,3-5-37 16,-3 1-163-16,7-8-365 0,-2 1 161 0</inkml:trace>
  <inkml:trace contextRef="#ctx0" brushRef="#br0" timeOffset="3460.12">4622-223 56 0,'0'0'188'0,"0"0"-19"16,0 0-5-16,0 0-11 0,0 0-11 0,5 31-5 16,-5-18-7-16,3-2-11 0,0 3-4 0,2 0-10 15,-2 0-7-15,3 0-10 0,-3 1-5 0,4 2-5 16,-1 4-5-16,5 2-3 0,-5-5-3 0,3-4-11 16,-2 3-3-16,-1-2-4 0,0-2-9 0,1 1-1 0,-1 1-5 15,2-4-2-15,-2-2-4 0,-6 2-1 16,6-4-5-16,-2 0 4 0,-4-7-7 0,6 11-2 15,-6-11 0-15,3 12 0 0,-3-12-3 0,3 7 0 0,-3-7-2 16,0 0 2-16,0 0-5 0,0 0 0 0,0 0 1 16,0 0-2-16,0 0-4 0,0 0 2 15,0 0 1-15,-33-8-2 0,18 3-3 0,2 1-1 0,0 1 2 16,-7-1-3-16,1 1 1 0,-1-1-1 0,-2 4 2 16,-3 0 0-16,5 1 5 0,-3-1-3 0,3 4 0 15,4-1-1-15,-4 3 0 0,4-2 2 0,4 2 0 16,2 2-4-16,1-1 2 0,-2 1-2 0,2 0 6 15,6-1-2-15,-1 0-1 0,-2 2-1 0,6-9 2 16,-3 13-3-16,3-13 2 0,6 17 4 0,-3-10-2 16,-3-7-1-16,13 12 1 0,-2-6 1 0,4-2-3 0,-2 1 0 15,3-3 3-15,4 4-1 0,-1-5-5 0,1 2 1 16,-1-3-8-16,8-3-11 0,-8 2-6 0,9-2-5 16,-2-1-12-16,1 3-7 0,-5-6-3 15,-3 4 1-15,1-2 1 0,-1 0 4 0,-2-1 1 0,-4 2 1 16,-4 3-1-16,1-1-14 0,-10 2-19 0,15-3-19 15,-15 3-25-15,8-4-48 0,-8 4-126 0,0 0-318 16,0 0 141-16</inkml:trace>
  <inkml:trace contextRef="#ctx0" brushRef="#br0" timeOffset="3995.97">5172-78 91 0,'0'0'246'0,"-20"-1"-19"0,20 1-17 0,-19 1-19 0,7 0-12 16,12-1-14-16,-21 3-13 0,12 0-16 0,-1 2-13 15,1-2-10-15,-2 2-13 0,3 4-8 16,0-6-11-16,-1 3-8 0,9-6-7 0,-10 8-7 0,4 2-4 15,6-10-4-15,-6 11-5 0,6-1-3 0,0-10-5 16,-3 15 0-16,3-15-4 0,9 14-5 0,-3-7-1 16,1 0-1-16,7 6 0 0,0-8-5 0,3 5-2 15,-1 0 0-15,1-2 2 0,-1 1-2 0,3 0 0 16,-5-1 0-16,5-1-1 0,-2 0 1 0,-5 2-3 16,4-1 4-16,-6 3 0 0,2-4 3 0,2-2-1 0,-8 1-4 15,4 0 0-15,-1 1-2 0,-4 0 1 16,-5-7-3-16,12 8-2 0,-9-1-1 0,-3-7 2 0,7 9-5 15,-7-9 2-15,0 0 1 0,0 11 1 0,0-11 0 16,0 0-7-16,-19 13-20 0,5-11-26 0,5 1-35 16,-9-1-37-16,0 0-40 0,-1 3-56 0,0-4-226 15,2-1-469-15,4-1 208 0</inkml:trace>
  <inkml:trace contextRef="#ctx0" brushRef="#br0" timeOffset="4941.18">6498-167 11 0,'4'-11'244'0,"-4"11"-13"0,6-12-11 0,-3 4-14 0,-3 8-7 15,11-12-4-15,-7 2-11 0,-4 10-14 16,7-14-13-16,-4 8-4 0,-3 6-12 0,11-14-2 0,-8 9-2 16,-3 5-5-16,9-11 6 0,-9 11-15 0,6-10-13 15,-6 10-7-15,0 0-13 0,0 0-1 0,1-7-19 16,-1 7-11-16,0 0-3 0,0 0-11 0,0 0-1 16,0 0-5-16,12 22-4 0,-12-22 1 15,3 21 2-15,2-5-3 0,1-1 0 0,0 8 0 0,0-5 2 16,-2 4-8-16,2 3-5 0,4 3 2 0,-7-2-4 15,5 2 4-15,1-2-10 0,0-2 4 0,1 2 4 16,-2-4-9-16,-1 3 1 0,1-3-6 0,-1 1 2 0,-1 1-2 16,0-6-2-16,-3-2 3 0,3 3-4 15,-2-3-1-15,-1 0 2 0,0 1-5 0,0 0 5 0,2-3-25 16,-2 0-6-16,0 1-12 0,-3-2-8 0,0 0-10 16,0 2-18-16,0-15-13 0,-3 20-20 0,1-9-19 15,-4-2-21-15,3 0-20 0,3-9-19 0,-10 15-33 16,7-8-58-16,-9-4-144 0,12-3-451 0,-9 6 200 15</inkml:trace>
  <inkml:trace contextRef="#ctx0" brushRef="#br0" timeOffset="5438">6440 212 258 0,'0'0'240'0,"-8"-5"-22"16,8 5-22-16,0 0-18 0,0 0-19 0,0 0-18 16,0 0-11-16,0 0-16 0,27-2-10 0,-27 2-11 15,27-3-7-15,-11 1-8 0,9 0-7 0,1 3-6 0,5-1-6 16,-4-1-4-16,6 1-6 0,6-3-4 15,-1 2-4-15,4 2 0 0,-6-1-7 0,-3 0 0 16,6 3-6-16,-11-6-4 0,2 3-2 0,-3 3-2 16,-5-2-1-16,-3-2-3 0,4 2 0 0,-7-1-1 0,3 0-3 15,-4 0 1-15,-1 0-1 0,-1 1-4 0,-13-1 3 16,24 0 4-16,-15-1 8 0,-9 1 2 0,0 0 5 16,19-1 2-16,-19 1 1 0,12-4-2 0,-12 4 1 15,0 0-1-15,11-3-1 0,-11 3 1 0,0 0-3 16,0 0 0-16,12-4 0 0,-12 4-5 0,0 0 0 15,0 0-6-15,0-13 2 0,0 13-6 0,0 0-1 16,0 0-1-16,-15-17 0 0,7 12-2 0,-4-2-2 16,2 0-2-16,-3 1 1 0,-2 2-1 0,-5-3-1 15,4 4-2-15,-7-1 0 0,4 2-2 0,1 2-2 0,-4 0-9 16,5-4-6-16,0 4-9 0,0 4-8 0,-2-4-12 16,2 2-10-16,1-1-11 0,2 5-16 0,4-2-14 15,1-1-11-15,-3 6-25 0,2-3-16 0,2 1-18 16,8-7-213-16,-15 11-411 0,15-11 183 0</inkml:trace>
  <inkml:trace contextRef="#ctx0" brushRef="#br0" timeOffset="7268.77">8232-47 43 0,'0'0'242'0,"2"-11"-20"0,-2 11-23 16,0 0-23-16,0 0-17 0,0 0-15 0,1-9-14 16,-1 9-20-16,0 0-18 0,0 0-21 0,0 0-11 15,0 0-18-15,0 0-9 0,0 0-8 0,0 0-7 16,0 0-8-16,-24 3-7 0,24-3-14 0,0 0 0 16,-13 9-12-16,13-9 3 0,0 0-12 0,-14 2 0 15,14-2 6-15,0 0 6 0,0 0 0 0,-10 6 6 16,10-6-5-16,0 0 11 0,0 0 1 0,0 0 13 0,0 0 14 15,-7 5 6-15,7-5 3 0,0 0 0 16,0 0 5-16,0 0 11 0,0 0 7 0,0 0 3 16,0 0-8-16,0 0 5 0,0 0 0 0,0 0 0 0,0 0 0 15,23-17-16-15,-23 17 14 0,0 0-4 0,0 0-2 16,0 0-2-16,0 0-5 0,9-7 0 0,-9 7-1 16,0 0 3-16,0 0-9 0,0 0 2 0,0 0 0 15,0 0 2-15,0 0-4 0,0 0-3 0,0 0-2 16,0 0 1-16,0 0-1 0,0 0-6 0,0 0 3 15,0 0-5-15,0 0 3 0,0 0-3 0,0 0-4 16,0 0 5-16,0 0 0 0,0 0 0 0,0 0 7 0,0 0-8 16,0 0 9-16,0 0-6 0,0 0-1 0,0 0 1 15,0 0-3-15,0 0-4 0,0 0-1 16,6-7-1-16,-6 7 3 0,0 0-2 0,0 0-4 0,6-11-2 16,-6 11 0-16,0 0-2 0,5-7 3 0,-5 7-3 15,9-7-11-15,-9 7-2 0,7-10 4 0,-7 10-2 16,6-7 1-16,-6 7 0 0,6-10 1 0,-6 10-1 15,8-8 3-15,-8 8 4 0,10-11-3 0,-9 4-1 16,-1 7 0-16,6-10 0 0,-6 10 1 0,6-9 1 16,-6 9-1-16,5-8-1 0,-5 8 3 0,6-7 0 15,-6 7 0-15,0 0 0 0,4-11-3 0,-4 11 1 0,0 0 0 16,0 0 1-16,3-10 2 0,-3 10-1 0,0 0 1 16,0 0 0-16,0 0 1 0,0 0-3 0,0 0 1 15,0 0-1-15,0 0 1 0,0 0-3 0,5-8 0 16,-5 8 0-16,0 0 0 0,0 0-2 0,0 0-1 15,0 0 3-15,0 0 1 0,0 0 0 0,0 0 1 16,0 0-1-16,0 0 0 0,0 0 0 0,0 0 1 16,0 0 0-16,0 0-1 0,0 0 1 0,0 0 0 15,0 0 0-15,0 0 0 0,0 0 1 0,0 0 2 0,0 0-2 16,0 0-1-16,0 0 1 0,0 0 1 16,0 0 1-16,0 0-1 0,0 0 2 0,0 0 0 15,0 0-1-15,0 0 2 0,0 0 0 0,0 0 0 0,0 0 3 16,0 0-4-16,0 0 0 0,0 0 1 0,0 0-3 15,0 0 2-15,0 0-2 0,0 0 2 16,0 0-3-16,0 0 2 0,0 0-3 0,0 0 2 0,0 0 0 16,0 0 1-16,0 0-4 0,0 0 2 0,0 0 0 15,0 0-3-15,0 0 0 0,0 0-1 0,0 0 2 16,0 0 0-16,0 0 1 0,0 0-1 0,0 0 1 16,4 32 1-16,-4-32 3 0,-3 10 1 0,3-10 1 15,3 16 0-15,-3-16 1 0,0 16-2 0,0-8 3 0,2 3 2 16,-2-11 3-16,1 19-1 0,-1-8 0 15,2 0-2-15,-2-11 3 0,0 22-2 0,0-11 4 16,3 1-2-16,-3 5-1 0,3-6 2 0,-3 5-1 0,0-3-3 16,0-2 2-16,0 2 0 0,3-2 6 0,-3 2-7 15,0-13-3-15,0 18 4 0,0-9 1 0,1 1-1 16,-1-10-2-16,2 18-1 0,-2-18 3 0,0 13-4 16,3-6 0-16,-3-7 2 0,1 12 0 0,-1-12-2 15,0 0-2-15,0 0 3 0,3 11-4 0,-3-11 3 16,0 0-1-16,0 0 4 0,0 0 1 0,3 8 1 15,-3-8 8-15,0 0 4 0,0 0 4 0,0 0 4 16,0 0-6-16,0 0 1 0,0 0-1 0,0 0-6 0,0 0 1 16,0 0-4-16,11-27 3 0,-11 27 4 15,4-12-14-15,-3 1 2 0,4 3-2 0,-2-3 2 0,0-1-6 16,3-2-1-16,-6 5-1 0,3-1 4 0,3-4-4 16,-2 1-1-16,2 0 3 0,-4 0-3 15,-1 0-2-15,7 0 4 0,-4-3-5 0,2 2 3 0,2 1-4 16,-2-1 3-16,0-1 1 0,3 3-3 0,-2-2 1 15,0 3 0-15,2 1-1 0,-1-4-1 0,-1 7-6 16,1 0-13-16,-1-1-12 0,4 1-11 0,-4 1-18 16,-7 6-14-16,16-5-16 0,-5 3-16 0,-11 2-13 15,16 2-11-15,-5 2-17 0,-2-1-25 0,1 2-13 16,4 1-43-16,-7-1-170 0,1 3-431 0,-3 0 192 16</inkml:trace>
  <inkml:trace contextRef="#ctx0" brushRef="#br0" timeOffset="7611.15">8678 55 90 0,'3'11'193'0,"-3"-11"-9"15,3 10-7-15,-3-10-8 0,5 14-13 0,0-7-9 16,-2-1-10-16,3 3-1 0,0-3-13 0,2-2-11 16,-1 2-8-16,2 3-7 0,-1-3-5 0,2 3-10 15,1-4-8-15,-2-1-3 0,4-1-8 0,-3 2-5 0,4 0-6 16,-2-1-1-16,-2-1-9 0,1-3-2 15,2 2-4-15,-1-2-2 0,-12 0-6 0,27-3-3 16,-18-3 2-16,1 1 0 0,5 0-5 0,-3-3-6 0,1-2-5 16,-2 1-8-16,-1-2-8 0,-2-3-6 15,-1-1-3-15,-1 1-3 0,0-3 0 0,0 6 1 16,-4-3 2-16,-2 4 1 0,1-3 1 0,-1 13 2 0,-3-16-1 16,-1 7 3-16,-2 0-5 0,6 9 1 0,-15-9 2 15,6 2-1-15,-3 4 3 0,-1 2 0 0,-5-1 2 16,18 2 1-16,-26 3-6 0,10-1-1 0,-2 3-8 15,3-1-6-15,0 2-10 0,-1-2-2 0,2 3-17 16,-1 3-14-16,3 0-17 0,1-1-21 0,3-1-17 0,2-3-44 16,0 1-117-16,6-6-308 0,-7 11 137 15</inkml:trace>
  <inkml:trace contextRef="#ctx0" brushRef="#br0" timeOffset="8119.46">9418-270 181 0,'0'0'199'0,"-2"31"-11"16,4-22-17-16,-1 1-9 0,4 7-6 0,1 0-13 15,-2-3-8-15,5 1-9 0,5 6-7 0,-7-5-11 0,2-1-11 16,1 6-9-16,-2-4-7 0,-1 1-8 16,5 2-7-16,-4-8-5 0,1 1-7 0,1 4-4 0,-2-2-5 15,-1-2-6-15,-1-2 0 0,3 1-1 0,-3 0-7 16,1 0-1-16,-1-3-2 0,-3-3-5 0,3 3-3 16,-6-9-2-16,8 10 0 0,-5-4-2 0,-3-6-1 15,0 0 0-15,6 10-2 0,-6-10 1 0,0 0-3 16,0 0-2-16,0 0 2 0,0 0-5 0,0 0 0 15,0 0-2-15,0 0 2 0,-32-16 0 0,22 12-3 16,-2 0 3-16,-1-2-3 0,-5 1 4 0,1-1 3 16,-1-1 4-16,-1 0 3 0,3 4 3 0,-7-1 2 0,5 0 6 15,0 2 0-15,1-2-4 0,2 4-1 16,-3 0-5-16,3 0-1 0,0 4 4 0,3-4-6 0,12 0-6 16,-18 7 2-16,11-3-1 0,-1 1 5 0,8-5-8 15,-9 11 4-15,6-2-3 0,3-9 0 0,3 15 1 16,-3-15-1-16,8 15 1 0,1-8-2 0,4 2 1 15,3-3 2-15,7 5-2 0,4-6-1 0,-2 2 1 16,2 0-3-16,1-1-21 0,-1-1-24 0,4-2-25 16,-4 0-29-16,0 1-40 0,1-4-50 0,1 1-253 15,1-2-474-15,-4-1 211 0</inkml:trace>
  <inkml:trace contextRef="#ctx0" brushRef="#br0" timeOffset="10604.71">10266 26 95 0,'0'0'217'0,"0"0"-14"0,0 0-13 0,0 0-11 16,0 0-9-16,0 0-14 0,0 0-6 0,0 0-7 16,0 0-2-16,0 0-6 0,0 0-3 0,0 0 1 15,0 0-4-15,0 0-9 0,0 0-6 16,0 0-7-16,0 0-6 0,27-11-8 0,-27 11-5 0,17-9-2 15,-5-1-7-15,0 3-8 0,-1-4-7 0,3 1-6 16,-1-1-5-16,1 1-8 0,1-3-1 0,0 1-7 0,2-5-2 16,1-1-16-16,-1 1 2 0,-4 3-3 0,7-3-4 15,-6-1 6-15,-3 1-10 0,4-3-9 0,1 2-5 16,-2-2-3-16,-1 0 0 0,-5 5-4 0,0-1 3 16,0 1-1-16,-2 0 4 0,0 2-3 0,1 1 0 15,-2-1-1-15,-5 3 1 0,1 0-1 0,-1 10 1 16,0-16 0-16,0 16 1 0,-1-16-1 0,1 16 3 15,-11-14-1-15,11 14-2 0,-9-9-2 0,2 3 0 16,7 6 2-16,-16-3 1 0,7-1 0 0,9 4 1 16,-18-5-1-16,10 3 3 0,8 2 1 0,-13-3-5 15,13 3 4-15,-14-3 0 0,14 3 0 0,0 0 1 16,-16 0-2-16,16 0 2 0,-13 2-3 0,13-2 1 0,0 0-3 16,-12 1 2-16,12-1 1 0,-12 7 2 0,12-7-3 15,-12 10 2-15,6-6-1 0,1 3 2 0,5-7 0 16,-12 17-3-16,5-10 6 0,-1 6-3 0,3-1 2 15,-3 2-1-15,2 0-1 0,2 3 4 0,2-3-1 16,-1 4 0-16,2-1 1 0,-1 7 1 0,4-7 4 16,-2-2 2-16,4 2-6 0,-2 7-1 0,2-6 2 15,2 3 2-15,-3-3-5 0,4 3 3 0,-2 2 3 16,2-1-4-16,1-6-1 0,-1 5 2 0,-1-6 0 0,2 1 1 16,2 5-2-16,-4-4 3 0,3-2 0 15,2 6 0-15,-4-6-2 0,2-2-2 0,3 0 4 0,0 2-2 16,-2-5 0-16,4 5 2 0,-2-5-3 0,1 4 6 15,3-5-3-15,-1-1 0 0,2 0-3 0,-1 2 0 16,-2-3 2-16,5 0 0 0,-4 0-1 0,3 0-1 16,-3-6-2-16,-2 4 3 0,2 3 3 0,3-5-2 15,-3-1-1-15,3 0-1 0,-5 3 0 0,2-4 3 16,3-1-3-16,-2 1-1 0,2-1 2 0,-3 0 3 16,3-1-6-16,0-2 4 0,-2 0 3 0,-1-1-3 15,3-1-2-15,0-1 0 0,-3 1-3 0,0-3 2 16,1-3-2-16,-1 4-9 0,-1-4-2 0,-1-3-3 15,-1 3-3-15,-3-5 0 0,4 2-2 0,-5 1 0 16,1-1 2-16,-2-3 3 0,-1 3-3 0,-3-1 3 0,3 4 2 16,-4-3 3-16,-2 4-3 0,0 10 1 0,-2-18 1 15,1 4 3-15,-5 1-1 0,6 13-1 0,-12-14 0 16,6 9 3-16,-2-2 2 0,8 7-2 0,-19-8 1 16,10 3-1-16,-7 5 2 0,5-2 0 0,11 2 3 15,-27 2-1-15,15-2 0 0,-1 6 2 0,1-2-1 16,3 1-1-16,-3-2 2 0,0 7 3 0,5-2-5 15,-1 0 2-15,2 1 2 0,0 1-3 0,3 4 0 16,-6 2 3-16,8-8-1 0,-1 6 2 0,2-3 1 0,3 4 0 16,0-6 2-16,3 2-1 0,2 3 1 15,-1 0 2-15,2-4-1 0,5 0 1 0,2-2-2 0,-1 2 0 16,4-4 2-16,4-2-4 0,-4 3 1 0,8-3 0 16,0 0 2-16,3 2-1 0,-3-6 0 0,-1-3 1 15,1 3-3-15,0-4 0 0,-8-2 0 0,1 2 3 16,-5-1-5-16,0-2 2 0,3 1-1 0,-5 0 0 15,5-2 0-15,-11 4-1 0,8-3 2 0,-4 1 1 16,-2 0-3-16,-2 1 2 0,-7 5 0 0,12-9 4 16,-6 4-1-16,-6 5-3 0,9-7 0 0,-9 7-2 15,0 0 0-15,7-5 0 0,-7 5-3 0,0 0 0 16,12-1 2-16,-12 1 0 0,0 0 1 0,14 11-2 16,-14-11 1-16,12 6 1 0,-6-3 0 0,-6-3-1 15,9 12 3-15,-3-7-1 0,0 2-2 0,-6-7 2 0,7 11 5 16,0-6-2-16,-7-5-5 0,9 13 5 0,-4-9-2 15,-5-4 0-15,9 9-1 0,-9-9 0 0,4 7 2 16,-4-7 0-16,9 4-3 0,-9-4-1 0,0 0 6 16,0 0 2-16,9 2-5 0,-9-2 1 0,0 0-9 15,15-8-3-15,-15 8 2 0,12-9-13 0,-5 4-16 16,1-4-1-16,2 3-7 0,-2-7-2 0,1 1-4 16,1 0 4-16,-2 4 9 0,-1-4 0 0,1 0 5 15,-2 2 4-15,0 3 8 0,-2 0 10 0,-4 7 11 16,10-13 6-16,-4 8 5 0,-6 5 1 0,9-11-1 15,-9 11-3-15,8-10-1 0,-8 10 3 0,9-5 2 0,-9 5-9 16,12-2 0-16,-12 2 4 0,13 0 0 0,-13 0 3 16,15 2 2-16,-5 2-1 0,-10-4 1 0,17 5 0 15,-4-2 0-15,-2 1-3 0,-2 0-1 0,1 2 2 16,1-1 3-16,-2 0-3 0,4-1-3 0,2 2 1 16,-2-1-2-16,1-1 0 0,1-1-3 0,1 1 1 15,-3-2 1-15,7-2 4 0,-4 1-8 0,-1 2 5 16,5-3-3-16,-4-3 0 0,0 0-2 0,1 1 1 15,-1-1-2-15,1 0 4 0,-3-1 0 0,3-2-3 0,-2-4 2 16,-2 5 2-16,1-1-5 0,-4 3 1 16,-2-1-1-16,0 0-1 0,-8 4 0 0,11-7-2 0,-11 7 1 15,10-9-4-15,-10 9 1 0,8-2-1 0,-8 2-1 16,0 0 3-16,0 0-1 0,0 0-1 16,19 6 5-16,-19-6-4 0,12 4 2 0,-7 1-1 0,4 0 1 15,-2 0 0-15,2-1 1 0,-9-4 1 0,21 11-1 16,-9-5 0-16,1-1 1 0,1-3 0 0,4 1 0 15,1 1 1-15,-3-3 0 0,4 1 0 0,-2-2 2 16,1 0-3-16,-3 0 2 0,2-3 1 0,2 3-2 16,-5-8 0-16,4 6 7 0,-4-8-1 0,-3 5-10 15,0-8-10-15,-3 6-3 0,1-6 0 0,-7 5-6 16,2-3-5-16,-1 1-5 0,-2 1 1 0,-2 9-2 16,-5-17-3-16,-2 10 0 0,-1 0 2 0,-5 1 2 0,-1 1 3 15,2 3 1-15,-3-1 3 0,-2 3 5 0,-3 0 1 16,-1 3 0-16,5 2 2 0,-8 1-2 0,5-3 5 15,2 5 0-15,-7 2 0 0,9 1 2 0,-2-3 3 16,5 3-2-16,1 1 2 0,-1 0 1 0,0 0 2 16,6 2-1-16,-1 0 1 0,1-3 3 0,6 6-3 0,-2-3 1 15,7 0 1-15,-2 2 0 0,1-2 1 16,4 1 0-16,4 5 3 0,-2-2 2 0,7 2 3 16,-1-1 2-16,2-1 4 0,-2 0 1 0,2 2 2 0,2-2 1 15,2 1 1-15,0-1 6 0,-5 2-1 16,7-1-3-16,-3-3 0 0,-1 6-1 0,-2-8 0 15,2 5 1-15,-1 0-2 0,-4-1-3 0,1-1 2 0,-1-3-4 16,-1-1 2-16,-4 1-2 0,1 1-1 0,-4-4-1 16,2 3-2-16,-3-4 0 0,0 3 2 0,-2-5-5 15,-2 0 7-15,-2-8 0 0,-2 15 7 0,2-15 3 16,-13 15 1-16,1-11 0 0,-1 2 1 0,-1-2-5 16,-4-1 1-16,-7-1-3 0,1 0-2 0,-1-2 1 15,-4 4-4-15,0-4-2 0,2-4 6 0,1 2-5 16,6-2-2-16,3 1-3 0,-2-2 2 0,1 2-13 15,3-5-10-15,1 2-19 0,7 1-25 0,-2-1-17 16,9 6-25-16,-10-17-29 0,10 5-48 0,1-5-64 0,4 3-158 16,4-9-432-16,2 4 191 0</inkml:trace>
  <inkml:trace contextRef="#ctx0" brushRef="#br0" timeOffset="10967.31">13019-280 117 0,'0'0'285'0,"0"0"-31"0,0 0-25 15,0 0-27-15,0 0-17 0,0 0-14 0,0 0-8 0,12 15-4 16,-12-15-6-16,3 17-10 0,-1-8-4 0,1 5-18 16,0 2-2-16,0-1-8 0,-2 2-10 0,-1 1-11 15,3 5-6-15,2-2-10 0,-5-1-4 0,4 2-9 16,-1 4-5-16,2-1-5 0,1 0-2 0,-6-4 1 16,3 3-13-16,0-6-2 0,-2 0-2 0,1 1-3 15,2 4-4-15,-4-6 0 0,3 1-21 0,0-5-19 0,-6 4-7 16,6-3-23-16,-1-3-21 0,-2 2-25 15,1-4-25-15,-1-9-26 0,0 16-33 0,0-16-35 0,-1 11-217 16,1-11-462-16,0 0 204 0</inkml:trace>
  <inkml:trace contextRef="#ctx0" brushRef="#br0" timeOffset="11602.97">12790 49 193 0,'3'-16'195'0,"-3"16"-18"0,7-23-19 0,-1 12-18 15,3-4-9-15,-1 6-14 0,4-6-11 16,-1 2-13-16,3-5-7 0,5 1-9 0,-2 0-8 0,1 1-5 0,1-3-6 16,0 3-3-16,1-2-4 0,-2 4 3 0,1-1 2 15,-3 2 4-15,-2 1 1 0,-1 1-1 16,1-1 2-16,-1 1-7 0,2 3-1 0,-2-2-4 0,-5 7-1 15,5-7-5-15,-5 3-4 0,1 3 0 0,0-3 2 16,-9 7-3-16,12-6-1 0,-5 3-7 0,-7 3 2 16,12-8 1-16,-12 8-5 0,6-4 3 0,-6 4-6 15,0 0 2-15,7-5-2 0,-7 5 4 0,0 0-11 16,0 0-1-16,12-1-3 0,-12 1-2 0,0 0-2 16,14 0 1-16,-14 0-3 0,10 6-1 0,-10-6 0 15,11 11 1-15,-5-4 2 0,-2 0 3 0,2 0 6 16,0 6 6-16,2-2-4 0,0 0 1 0,1 3 2 0,-3-1 0 15,2 5 3-15,-2-1-3 0,0-4-2 0,1 3 0 16,1 6-2-16,-2-5 4 0,-2-1-4 0,-1 2 7 16,3-1-8-16,-1-3-4 0,-1 3 0 15,-1-4-2-15,-2 3-1 0,1-1 1 0,1-4-3 0,-2 0-1 16,1-2 3-16,2 0-4 0,-2 1-4 0,-2-10 5 16,4 18-6-16,-2-11 5 0,1 0-2 0,-3-7-1 15,6 15 3-15,-6-15-2 0,9 9-2 0,-5-4 1 16,-4-5-6-16,12 6-1 0,-6-2-11 0,-6-4 0 0,15 3-1 15,-15-3-2-15,19 6-1 0,-11-6 1 16,-8 0 1-16,19-3 0 0,-19 3 0 0,20-6 3 0,-13 6-2 16,5-6 1-16,-4-3-2 0,5 3 3 15,-3 1-1-15,1-5 3 0,2 0 1 0,-1 3-1 16,0-3 1-16,2 2-2 0,-6 2 2 0,3 2 1 16,1 1-1-16,-3-1 4 0,3 0 1 0,1 1 2 0,2 1 2 15,1 0 0-15,-1 2 1 0,-1 1 5 0,-2 0-6 16,-12-1-2-16,21 3 1 0,-8 5 1 0,-1-1 1 15,1 1-4-15,-4 0-18 0,3 2-28 0,-3 1-32 16,-1 0-35-16,2 2-51 0,-4-5-77 0,-3 2-190 16,3-4-469-16,0 2 209 0</inkml:trace>
  <inkml:trace contextRef="#ctx0" brushRef="#br0" timeOffset="17049.87">14820-245 14 0,'0'0'209'0,"0"0"-20"0,0 0-14 16,0 0-14-16,0 0-18 0,6-9-13 0,-6 9-11 15,0 0-6-15,0 0-7 0,0 0-5 0,0 0-9 16,0 0 0-16,0 0-3 0,0 0-4 0,0 0-4 15,0 0-4-15,0 0-6 0,0 0-6 0,0 0-4 0,0 0-10 16,0 0-3-16,0 0-7 0,0 0-1 16,0 0-3-16,0 0-3 0,0 0-1 0,0 0-4 0,0 0-1 15,0 0 1-15,-9 31-2 0,9-31-4 0,-3 14-1 16,3-14-1-16,-2 17-6 0,2-17 3 0,-3 17 2 0,0-6-3 16,3-11-3-16,0 14 2 0,-1-3 1 15,-1 0 0-15,2-11 1 0,0 15 1 0,0-15-4 16,-3 19 3-16,3-9-5 0,0-10-4 0,-1 17 1 0,1-8 5 15,0-9-2-15,0 20-1 0,0-20 0 16,1 13-2-16,-1-13 2 0,0 13-2 0,0-13-4 0,0 11 3 16,0-11-1-16,3 11-3 0,-3-11 1 0,2 10-1 15,-2-10-2-15,0 0 6 0,6 11-5 0,-6-11 2 16,0 0 1-16,6 7-3 0,-6-7-3 0,9 4 5 16,-9-4-10-16,11 4 8 0,-11-4-5 0,12 3 4 15,-12-3-1-15,14 0 6 0,-14 0-6 0,16-1 4 16,-16 1-4-16,20-3 2 0,-20 3 0 0,25-4-4 15,-10 3 3-15,3-4 0 0,-2 3-1 0,2-1 1 0,1 1-3 16,1-2 3-16,1 0-3 0,-2 2 1 0,1 1 1 16,5-2-2-16,2-2-8 0,-6 3 8 15,5 1 1-15,0-2-2 0,1 0-10 0,-8-1-5 0,-4-1-16 16,4 2-7-16,-1 3-15 0,-3-2-8 0,2 0-10 16,-4 1-17-16,3 0-16 0,-7-3-17 0,-9 4-25 15,18 0-84-15,-18 0-118 0,14-3-379 0,-14 3 168 16</inkml:trace>
  <inkml:trace contextRef="#ctx0" brushRef="#br0" timeOffset="17428.21">15257-254 168 0,'-3'16'243'16,"-2"-6"-12"-16,4 1-19 0,-4 0-8 0,2 5-20 16,-3 0-8-16,-4 7-9 0,-2 2-24 0,-3 7-8 15,-1 3-10-15,-2 2-12 0,-6 3-10 0,3 2-10 16,-7 0-9-16,2-1-12 0,-1-1-26 0,-4 2-27 16,-2-2-22-16,-1 2-21 0,1-1-33 0,-1-3-29 0,2-1-43 15,-2 0-89-15,4-8-116 0,1 2-362 16,2-5 161-16</inkml:trace>
  <inkml:trace contextRef="#ctx0" brushRef="#br0" timeOffset="28474.35">-1298 1237 30 0,'0'0'158'0,"2"-14"-20"0,-2 14-10 0,0 0-5 15,1-11-13-15,-1 11-4 0,0 0-10 16,6-10 0-16,-6 10-14 0,0 0-3 0,0 0-6 0,0 0-6 16,2-10-7-16,-2 10-1 0,0 0-7 0,4-11-1 15,-4 11-1-15,0 0-1 0,0 0-4 0,0 0-4 16,0 0 2-16,0 0-6 0,0-12-3 0,0 12-3 16,0 0-3-16,0 0 3 0,0 0-5 0,0 0-1 15,0 0-4-15,0 0-3 0,0 0-4 0,0 0-3 0,0 0-1 16,0 0 3-16,0 0-6 0,0 0-2 0,0 0 4 15,0 0-2-15,0 0 2 0,0 0-1 0,0 0 9 16,-18 23-1-16,12-16-6 0,2 0 2 0,-2 3 3 16,0-3-3-16,0 1-1 0,-2 5 2 0,2-3 1 15,0-2-3-15,1 2-2 0,-4 1 4 0,3 2-2 16,-2-2 5-16,2-4-3 0,0 2-4 0,2 4 6 16,-4-2-17-16,2 1-5 0,2-2 5 0,-2-1 1 15,0 0 0-15,1-2 0 0,-1 3 3 0,6-10-1 16,-5 18-2-16,2-14 4 0,3-4-4 0,-6 14 1 0,6-14 2 15,-2 17-2-15,2-17 0 0,-3 11 0 0,3-11 0 16,-3 12-1-16,3-12 0 0,0 12 4 0,0-12-4 16,0 0 1-16,-1 13 2 0,1-13 0 0,0 0-2 15,1 14 2-15,-1-14-3 0,0 0 1 0,3 9 0 16,-3-9 0-16,0 0 3 0,3 9-3 0,-3-9 3 16,0 0 0-16,6 7-3 0,-6-7 1 0,0 0 1 15,8 4-1-15,-8-4 2 0,0 0 0 0,8 4 0 16,-8-4-2-16,0 0 4 0,18 2-4 0,-18-2-1 15,14 1 2-15,-14-1 3 0,19-3-1 0,-10 2-4 16,6 1 2-16,-15 0 2 0,25-4-1 0,-8 3 1 16,-1-1 0-16,1 1 1 0,0-3-3 0,3 2-1 0,-1 2-1 15,-2-2 0-15,-1 1 3 0,2 1-4 0,-2-3 1 16,1 2 3-16,-4-1-1 0,-2 0-2 0,-11 2 0 16,19-2 1-16,-19 2-1 0,13 0-1 0,-13 0 0 15,17-1 1-15,-17 1-5 0,0 0-2 0,13 0-9 16,-13 0-5-16,0 0-1 0,0 0-10 0,0 0-9 15,0 0-8-15,9 3-12 0,-9-3-15 0,0 0-22 16,0 0-21-16,0 0-25 0,0 0-135 0,0 0-303 0,0 0 134 16</inkml:trace>
  <inkml:trace contextRef="#ctx0" brushRef="#br0" timeOffset="28979.98">-789 1327 170 0,'0'0'168'0,"0"0"-11"0,0 0-5 0,25 9-10 16,-25-9-12-16,20-1-8 0,-20 1-9 0,23 0-6 16,-8-3-7-16,0 3-11 0,-1-1-2 0,2 0-10 15,3-2-5-15,-2 3-4 0,1-2-9 0,-2 0-4 16,2 0-4-16,1 2-3 0,1 0-2 0,-4-2-6 15,2 1-1-15,1-3-6 0,1 8-2 0,-4-8-2 16,4 4-1-16,-2 0-6 0,-4 0 2 0,-2 0-4 16,-12 0-1-16,23 0-3 0,-13 0-2 0,2 0 1 15,-12 0-4-15,20 0 0 0,-10 4-4 0,-10-4 3 0,16 0-3 16,-16 0 2-16,15 0-2 0,-15 0 1 0,0 0 1 16,15 1-4-16,-15-1 2 0,0 0-4 0,0 0 2 15,14-1-3-15,-14 1 0 0,0 0-3 0,0 0 2 16,0 0-15-16,0 0-8 0,0 0-10 0,0 0-4 15,0 0-11-15,0 0-9 0,0 0-24 0,0 0-10 16,0 0-20-16,0 0-19 0,0 0-43 0,-36 17-105 16,22-16-299-16,-2 2 133 0</inkml:trace>
  <inkml:trace contextRef="#ctx0" brushRef="#br0" timeOffset="29321.57">-765 1555 86 0,'13'3'191'0,"-13"-3"-13"15,18-3-10-15,-5 6-13 0,-13-3-12 0,27-4-9 16,-12 2-7-16,5-2-9 0,-1 3-5 0,0-2-10 15,5 2-7-15,0-5-7 0,1 3-7 0,1-1-6 0,-2 0-1 16,1 1-10-16,0 0-7 0,-5-1-5 16,-1 3-4-16,0-2-6 0,-2 0-4 0,1-1-5 15,-3 3-1-15,0-1-4 0,-5 0-4 0,-10 2 0 16,19-1-3-16,-19 1-5 0,14 0-7 0,-14 0-8 0,0 0-11 16,15-2-10-16,-15 2-6 0,0 0-5 0,0 0-5 15,12 3-20-15,-12-3-9 0,0 0-20 0,0 0-18 16,0 0-24-16,12 2-12 0,-12-2-155 0,0 0-315 15,0 0 140-15</inkml:trace>
  <inkml:trace contextRef="#ctx0" brushRef="#br0" timeOffset="29944.96">-23 1112 24 0,'0'0'146'16,"0"0"-1"-16,0 0-4 0,0 0-8 0,0 0-15 0,0 0 0 15,0 0-3-15,0 0-11 0,0 0-4 0,0 0-6 16,0 0-5-16,0 32-6 0,0-32-7 0,-5 15 0 16,5-15-8-16,0 17-3 0,-1-8-3 0,1-9-6 15,-3 19-3-15,1-9 1 0,2-10-8 0,-1 18 0 16,-1-11-3-16,2-7-6 0,-4 18 1 0,-1-10-3 16,2 1 0-16,3-9-4 0,-4 15 0 0,1-6-2 15,3-9-6-15,-6 17 1 0,0-7-3 0,6-10-3 16,-6 15 0-16,3-6 0 0,0-1-2 0,3-8-2 15,-6 14-3-15,6-14-2 0,-3 11 3 0,3-11-1 16,-6 11-3-16,6-11 1 0,-4 6-2 0,4-6-2 0,-6 8 2 16,6-8-3-16,0 0 2 0,0 0-4 0,0 0 2 15,0 0 1-15,0 12 0 0,0-12 2 16,0 0-2-16,0 0 0 0,0 0-1 0,9 9 0 0,-9-9 0 16,0 0 1-16,10 3 2 0,-10-3-1 0,14 0 2 15,-14 0-6-15,18 3 2 0,-18-3-2 0,19-3 0 16,-10 3 1-16,-9 0 2 0,24-1-2 0,-12-1 1 15,3 0-3-15,-1 0-1 0,0 2 1 0,2-4 1 16,-1 3-3-16,0 0 2 0,2 0 1 0,-3-2 0 16,-2 2-1-16,2-2 0 0,-4 0 4 0,7 2-5 15,-4-3 3-15,-13 4-1 0,19-2-1 0,-8 1 1 0,-11 1-3 16,19-3 4-16,-8 2-4 0,-11 1 4 0,21-2-8 16,-14-2-8-16,-7 4-11 0,15-1-8 0,-15 1-10 15,12-1-14-15,-12 1-15 0,0 0-16 0,0 0-15 16,0 0-27-16,13-1-23 0,-13 1-172 0,0 0-351 15,0 0 155-15</inkml:trace>
  <inkml:trace contextRef="#ctx0" brushRef="#br0" timeOffset="30326.72">233 1250 14 0,'-10'6'190'0,"10"-6"-9"0,0 0-10 16,-11 9-15-16,11-9-7 0,-5 11-8 15,2-4-9-15,3-7 0 0,-2 17-10 0,-2-8-2 0,2-2-9 16,2-7-1-16,0 18-3 0,0-18-6 0,0 20-5 0,0-6-8 15,0-14-7-15,0 19-8 0,0-11-7 16,0-8-4-16,0 18-7 0,0-7-3 0,0-11-7 0,-6 17-3 16,6-9-3-16,0-8-5 0,-4 17-2 15,1-8-3-15,-2 2-4 0,1 2-1 0,1-5 2 16,-8 3-6-16,4 1-11 0,-4-3-11 0,2 0-14 0,2-1-9 16,0 1-9-16,-5 0-10 0,4-3-10 0,-1 2-3 15,3 2-23-15,6-10-8 0,-6 11-8 0,0-8-3 16,6-3-7-16,-3 11-3 0,3-11-10 0,0 0-16 15,0 0-161-15,0 0-320 0,0 0 142 0</inkml:trace>
  <inkml:trace contextRef="#ctx0" brushRef="#br0" timeOffset="30604.92">563 1361 156 0,'4'10'205'0,"-4"-10"-9"0,2 15-1 16,2-8-4-16,1 2-6 0,-1 6-15 0,-2-2-10 15,2 2-11-15,-2 1-8 0,-1 2-17 0,-1 0-7 16,-1 3-11-16,-2 2-10 0,-3 1-8 0,-2-1-9 15,-5 5-6-15,-2-3-10 0,-9 6-27 0,0 3-34 16,-3-3-34-16,-2-2-33 0,0-1-36 0,1-4-48 16,-5 1-216-16,11-11-394 0,-4 3 175 0</inkml:trace>
  <inkml:trace contextRef="#ctx0" brushRef="#br0" timeOffset="31711.05">2028 1183 143 0,'0'0'210'0,"0"0"-12"0,0 0-17 0,0 0-10 0,0 0-18 16,-5-18-6-16,5 18-15 0,0 0-5 0,0 0-10 15,0 0-14-15,0 0-3 0,0 0-9 0,0 0-2 16,0 0-6-16,0 0-8 0,0 0-6 0,5-11-4 16,-5 11-7-16,0 0-5 0,0 0-6 0,0 0-5 15,0 0-4-15,0 0-3 0,0 0-1 0,22 16-1 16,-22-16-3-16,4 10-2 0,-4-10-3 0,8 14 5 15,-5-7-1-15,0 2 0 0,-2 2-2 0,1 2 2 16,2-1-1-16,-2 2 1 0,2 0-13 0,-4 0 0 16,0-3 1-16,2 2 1 0,1 1 0 0,-2 0 0 15,-1-3 2-15,3 0 0 0,-3 5-1 0,3-5 1 0,-1 2-1 16,-2 2-1-16,6-4 0 0,-6-1-2 0,3 1-1 16,0-1-2-16,-3-10 2 0,3 17-2 15,-3-7-1-15,0-10-3 0,3 18 0 0,-3-18-2 0,0 17 0 16,1-12 0-16,-1-5 2 0,3 13-3 0,-3-13 1 15,0 0 1-15,-3 15-5 0,3-15 3 0,-4 13-2 16,4-13-2-16,-2 13 4 0,2-13 1 0,-4 8-3 16,4-8 2-16,0 0-1 0,-3 14 0 0,3-14-1 15,-8 4 2-15,8-4-1 0,-10 5 0 0,10-5-3 0,-9 7 2 16,9-7-2-16,-12 5 1 0,12-5 5 0,-15 3-4 16,15-3-2-16,-17 3 1 0,10-2 3 15,7-1-3-15,-19 3 2 0,19-3-2 0,-20-3 0 0,20 3 1 16,-21-4 0-16,12 1-1 0,-3-2 0 15,2 3 3-15,10 2-6 0,-22-7 3 0,10 1-1 0,3 1 1 16,-3-1-2-16,0-1-2 0,1 1 4 0,0-3-1 16,-1 0-1-16,3 2 3 0,3-1-5 0,0-1 3 15,-2-5 0-15,2 5-2 0,0-1-2 0,3 3 0 16,0-7-1-16,3 14 3 0,-1-17-5 0,-4 6 0 16,4 1-2-16,1 10 0 0,0-17-3 0,0 17-10 15,-2-15-8-15,2 15-5 0,0-13-4 0,0 13-8 16,-1-12-15-16,1 12-13 0,0 0-17 0,-5-12-28 15,5 12-24-15,0 0-27 0,-4-11-34 0,4 11-192 0,-6-8-427 16,6 8 189-16</inkml:trace>
  <inkml:trace contextRef="#ctx0" brushRef="#br0" timeOffset="31994.85">2054 954 91 0,'0'0'240'0,"0"0"-8"16,-4-16-20-16,4 16-20 0,0 0-16 0,0 0-17 0,0 0-14 16,-3-10-18-16,3 10-17 0,0 0-12 0,0 0-8 15,0 0-20-15,0 0-14 0,0 0-6 0,0 0-8 16,0 0-7-16,0 0-12 0,0 0-14 0,0 0-15 15,0 0-11-15,0 0-14 0,-12 26-17 0,12-26-19 16,-5 13-30-16,5-13-37 0,3 13-160 0,-3-13-317 16,2 12 142-16</inkml:trace>
  <inkml:trace contextRef="#ctx0" brushRef="#br0" timeOffset="32351.09">2385 1221 87 0,'0'0'206'0,"14"-2"-10"16,-14 2-12-16,13-1-14 0,-13 1-11 0,15 0-13 15,-15 0-10-15,15-4-4 0,-3 4-6 0,-12 0-8 16,19-4-8-16,-7 4-7 0,0 1-5 0,3-1-5 0,-15 0-1 15,23-3-7-15,-10 3-2 0,3-1-3 16,-1-3-7-16,0 2-5 0,-3 2-6 0,5-4-3 16,-1 4-5-16,-3-1-3 0,2 0-5 0,-1 0-6 0,-14 1-3 15,22 0-1-15,-11 0-7 0,-11 0-1 0,19-4-4 16,-7 4-2-16,-12 0-3 0,15 0-2 0,-15 0 0 16,18 0-5-16,-18 0 1 0,13 0-1 0,-13 0 1 15,9 0-4-15,-9 0 2 0,0 0-13 16,0 0-5-16,13 4-18 0,-13-4-14 0,0 0-12 0,0 0-11 15,5 7-15-15,-5-7-18 0,0 0-24 0,-5 18-20 16,5-18-36-16,-13 7-54 0,13-7-127 0,-13 6-386 16,4-4 170-16</inkml:trace>
  <inkml:trace contextRef="#ctx0" brushRef="#br0" timeOffset="32614.3">2484 1368 155 0,'0'0'207'0,"16"8"-11"15,-16-8-15-15,14 0-10 0,-14 0-12 0,19 2-9 16,-19-2-9-16,25-2-9 0,-16 2-8 0,8 0-8 16,-2 0-9-16,0-1-6 0,3-2-9 0,-2 0-7 15,2 2-9-15,0-2-5 0,-2 2-6 0,4-1-9 16,-1 1-2-16,0-2-10 0,-2 3-1 0,-1 0-7 15,0-1-5-15,-1 1-11 0,-4 0-18 0,-11 0-17 16,22 0-20-16,-11 1-12 0,-11-1-24 0,12 3-25 16,-12-3-40-16,15-3-49 0,-15 3-154 0,14 0-367 0,-14 0 164 15</inkml:trace>
  <inkml:trace contextRef="#ctx0" brushRef="#br0" timeOffset="33061.77">3244 1276 35 0,'3'-9'218'0,"-3"9"-17"0,8-9-19 0,-8 9-21 15,9-9-18-15,-2 2-11 0,-1-1-9 0,0 2-15 16,2-1-9-16,4-4-6 0,-5 2-12 0,2-2-9 15,-2 1-6-15,-1 2-9 0,3-5-4 0,-1 3-3 16,1-1-8-16,-5 3-2 0,2 0-4 0,0-2-4 16,-3 1-4-16,8-1-1 0,-8 3-3 0,0-3-4 15,-3 10 6-15,3-16 7 0,0 9 0 0,-3 7 2 16,3-13-1-16,-3 13-1 0,0 0-2 0,0-13 3 16,0 13-1-16,0 0-3 0,0 0 0 0,0-12-4 0,0 12-4 15,0 0-3-15,0 0-3 0,0 0-1 16,0 0 0-16,0 0 1 0,0 0 2 0,0 0 8 15,0 0 5-15,-15 25-2 0,10-15 4 0,4 5 1 16,-1-2 3-16,2 5 8 0,0-1 9 0,0 5-8 0,2 2-5 16,4-6-2-16,-3 6 1 0,6-4-2 0,-5 4-5 15,6-4-5-15,-1 3 1 0,-3-6-1 0,2-2-1 16,1 1-3-16,-2-1-5 0,2 2-1 0,-3-3 1 16,0-1-28-16,2 2-17 0,-2-1-21 0,0-3-26 15,1 2-24-15,-4-6-23 0,1 6-39 0,5-6-43 16,-6-1-233-16,5-1-470 0,-8-5 207 0</inkml:trace>
  <inkml:trace contextRef="#ctx0" brushRef="#br0" timeOffset="34095.9">4165 1245 64 0,'32'-3'164'15,"-32"3"-14"-15,14 0-10 0,-14 0-11 0,19 0-5 16,-7 1-13-16,-12-1-2 0,24-1-8 0,-5 2-5 15,-2-1-6-15,-1 0-7 0,4 0-9 0,5 2-7 16,2-1-4-16,-2-1-8 0,-2 4-2 0,2-5-10 0,2 4 0 16,-2 1-5-16,2-3 0 0,-5 0-3 0,4 1-4 15,-1 1-6-15,2-1 0 0,-2 2-7 0,2-4 5 16,-5 1-7-16,1-2 0 0,-7 2 0 0,7-1-2 16,-4-1 1-16,0 2 1 0,1-2 5 0,-4 1-2 15,1-2 4-15,-1 0 1 0,-3 0 5 0,-4-1 5 16,-9 3 0-16,20-3 3 0,-13-1 1 0,-7 4 3 15,15-4-3-15,-7 0-3 0,-8 4 1 16,12-11-2-16,-12 11-3 0,4-8-5 0,-4 8 0 0,3-15-5 16,0 7-4-16,-3 8-1 0,-3-15-1 0,3 15-4 15,-7-16 0-15,4 9-3 0,-3-3-1 0,-5 4 1 0,2-2 0 16,-4-2-5-16,-1 3 0 0,-5 3 0 0,4-1 0 16,-1 0-1-16,-4 2 0 0,-1 4-5 0,2-5-3 15,-6 4-4-15,-1-4-3 0,4 4-6 0,-2 0-4 16,5 3-8-16,2-2-10 0,-5 2-9 0,5 0-14 15,1 0-7-15,-2 2-22 0,5 0-17 0,-7-4-25 16,10 3-35-16,-4 3-149 0,3-1-345 0,0-1 153 16</inkml:trace>
  <inkml:trace contextRef="#ctx0" brushRef="#br0" timeOffset="33591.93">4382 796 172 0,'0'0'220'0,"0"0"-17"15,0 0-19-15,0 0-16 0,0 0-19 0,0 0-15 16,0 0-14-16,0 0-12 0,0 0-4 0,0 0-2 16,0 0-3-16,0 0 2 0,0 0-4 0,8 24 2 15,-8-24 2-15,6 17-4 0,-6-2-11 0,3-1-3 16,0 1 1-16,0 1-3 0,0 1-7 0,1-1 7 15,-1 0-6-15,0 0-4 0,3 2-4 0,2 5-6 0,-2-7-6 16,-3 7 0-16,0-5 5 0,1-2-12 0,5 7-4 16,-6-7-5-16,3 0-1 0,-2 2-4 15,-1-2-6-15,3-1 2 0,-3 2-5 0,5 1-2 0,-5-6-4 16,0 3 4-16,0 0-6 0,0-3-1 0,1 3-1 16,-1-7-1-16,3 5 2 0,-6-4-5 0,3 0 0 15,-3-9-1-15,5 18-5 0,-2-8-13 0,0-3-14 16,-3-7-18-16,6 14-15 0,-4-4-15 0,-2-10-21 15,8 11-28-15,-2-5-18 0,-6-6-27 0,6 8-45 0,-6-8-248 16,0 0-496-16,13 3 220 0</inkml:trace>
  <inkml:trace contextRef="#ctx0" brushRef="#br0" timeOffset="34859.77">5789 868 119 0,'9'-9'203'0,"-9"9"-16"0,0 0-12 16,0 0-9-16,0 0-11 0,0 0-8 0,0 0-10 16,0 0-8-16,4-5-10 0,-4 5-9 0,0 0-14 0,0 0-10 15,0 0-6-15,0 0-13 0,0 0 0 0,0 0-5 16,0 0-8-16,0 0-2 0,0 0-2 15,0 0-5-15,9 22-1 0,-9-22 4 0,2 12-6 0,-2-12-5 16,3 16 0-16,-3-8-2 0,0-8-5 0,0 16-2 16,0-16 0-16,-3 18-5 0,1-8 2 0,-4 1-2 15,6-11-2-15,0 17-2 0,0-9-1 0,0-8 2 16,-6 17-4-16,6-17-1 0,-1 17 4 0,1-17-7 16,-2 10-1-16,-2-2-2 0,4-8 0 0,-3 13 0 0,3-13-2 15,0 0 0-15,0 14 4 0,0-14-3 16,0 0 0-16,3 13 1 0,-3-13-2 0,6 5 2 15,-6-5 0-15,10 4-4 0,-10-4 0 0,11 3-2 0,-11-3 2 16,19 1 2-16,-19-1-2 0,22-1 0 0,-8 1-1 16,2-3 0-16,-4 2 1 0,8 1-3 0,-4-1-1 15,3-2 1-15,1 1 3 0,-1-2-6 0,-3 4 4 16,4-1-3-16,-4 1 2 0,4-3-5 0,-4 3 1 16,0-2-1-16,-2 1-3 0,-2 1 1 0,-2-2-1 15,-10 2-1-15,26 0 2 0,-26 0-2 0,13-2-1 16,-13 2-3-16,16 0-2 0,-16 0-5 0,0 0-4 0,14 0-8 15,-14 0-5-15,0 0-9 0,15 0-16 16,-15 0-14-16,0 0-15 0,0 0-21 0,0 0-28 16,9-5-28-16,-9 5-195 0,0 0-389 0,0 0 173 0</inkml:trace>
  <inkml:trace contextRef="#ctx0" brushRef="#br0" timeOffset="35137.01">6171 888 91 0,'-6'13'205'0,"6"-13"-10"16,-3 17-12-16,0-4-4 0,0-1-17 0,3 5-11 15,-2-3-10-15,2 10-12 0,-3-7-14 0,3 8-10 16,0-1-8-16,0-2-12 0,-1 5-6 0,1 1-7 16,-5 1-7-16,5-4-24 0,-6 12-30 0,3-11-31 15,-4 14-28-15,-2-15-57 0,3 1-218 0,-5-4-349 16,4 0 155-16</inkml:trace>
  <inkml:trace contextRef="#ctx0" brushRef="#br0" timeOffset="37105.47">1908 2073 226 0,'8'-13'241'16,"-8"13"-18"-16,6-12-18 0,-3 6-19 0,-3 6-23 15,9-6-14-15,-9 6-14 0,0 0-16 0,4-7-12 16,-4 7-11-16,0 0-11 0,0 0-13 0,0 0-16 0,0 0-19 15,0 0-16-15,13 15-12 0,-13-15-22 16,-3 16-24-16,3-16-26 0,-6 20-31 0,5-9-31 16,-2 2-175-16,3-13-325 0,0 20 144 0</inkml:trace>
  <inkml:trace contextRef="#ctx0" brushRef="#br0" timeOffset="36834.99">1974 2428 111 0,'0'0'173'0,"0"0"-14"0,1-9-11 16,-1 9-5-16,0 0-8 0,0 0-5 0,5-13-3 16,-5 13-9-16,0 0-8 0,0 0 0 0,-3-15-3 15,3 15-6-15,0 0-8 0,0 0-6 0,0-11-4 16,0 11-3-16,0 0-11 0,0 0 0 0,0-13-8 16,0 13 0-16,0 0 0 0,0 0 2 0,0 0-4 15,0 0-6-15,0 0-6 0,0 0-2 0,0 0-9 16,0 0-2-16,0 0-6 0,0 0-2 0,0 0-5 15,0 0-6-15,0 0 4 0,0 0-2 0,0 0-2 0,0 0 0 16,0 0-1-16,0 0 2 0,0 41-3 0,0-30-11 16,0-11-1-16,0 17 4 0,0-3 2 15,0-3 1-15,3-1 2 0,-3 5 2 0,1-6 0 0,1 4-1 16,-1-2 0-16,2 0 1 0,-3 0 1 0,2-1 1 16,-2-10 0-16,0 25 4 0,1-15-5 0,2 1-2 15,-1-1 1-15,-2 3-3 0,1-4 1 0,1 1-2 16,-2 3 0-16,3 1 1 0,-3 0 0 0,0-3-3 15,1-1-2-15,-1-10 1 0,0 17 2 0,2-2-2 0,-2-5 0 16,0 0 1-16,0-10-2 0,3 18 1 0,-3-10-2 16,0-8 2-16,-3 20-1 0,3-20-1 0,-2 14 2 15,2-14 1-15,-4 14 1 0,2-7 3 0,2-7 1 16,-3 10 0-16,3-10 1 0,-6 11-1 0,6-11 7 16,-7 11-10-16,2-5 0 0,5-6 0 0,-7 7-2 15,7-7 3-15,-11 10 2 0,11-10 0 0,-6 5-3 16,6-5 4-16,-9 6-2 0,9-6 0 0,-8 4 4 15,8-4-1-15,0 0 4 0,-12 4-2 0,12-4 3 16,0 0-1-16,0 0 0 0,-14 0-2 0,14 0 0 16,0 0 0-16,0 0-3 0,-24-5-4 0,24 5 0 15,-13-2-1-15,13 2-1 0,-14-5 1 0,4 3 1 16,10 2-3-16,-18-8 1 0,8 5-2 0,-1-2 2 0,2 3-4 16,9 2 1-16,-16-8-2 0,2 3-7 0,9 0-6 15,-7-1-9-15,4 1-8 0,1-1-15 0,7 6-15 16,-12-13-17-16,4 6-20 0,2 1-17 0,6 6-27 15,-6-18-39-15,5 5-34 0,1-3-223 0,1-1-473 16,4 1 209-16</inkml:trace>
  <inkml:trace contextRef="#ctx0" brushRef="#br0" timeOffset="37783.02">2493 2537 141 0,'0'0'214'0,"25"-3"-15"0,-10 1-5 16,3 0-14-16,-2-1-11 0,7 0-5 0,-5 2-12 15,1-5-6-15,-1 5-13 0,1-3-13 0,-2 1-8 16,2 2-7-16,-5-2-13 0,-4 0-9 0,5 2-8 15,-2-1-5-15,-13 2-9 0,11-5-6 16,-11 5-5-16,15 0-6 0,-15 0-2 0,7-2-8 0,-7 2-1 16,0 0-6-16,0 0-7 0,0 0-10 0,18 1-13 15,-18-1-14-15,0 0-13 0,0 0-10 0,0 0-13 16,0 0-14-16,10 2-16 0,-10-2-17 0,0 0-19 16,0 0-26-16,0 0-200 0,0 0-374 0,14-2 166 15</inkml:trace>
  <inkml:trace contextRef="#ctx0" brushRef="#br0" timeOffset="37481.96">2457 2394 202 0,'0'0'199'0,"0"0"-15"0,13-5-16 16,-13 5-9-16,11-2-8 0,-11 2-9 0,16-3-2 15,-8-1-9-15,1 1-6 0,1-1-3 0,5 2-7 16,-3-2-2-16,1 1-5 0,-13 3-5 0,29 0-9 16,-14-2-4-16,0-2-6 0,-6 1-8 0,4 0-4 15,0 2-9-15,-13 1-6 0,23-4-6 0,-14 4-5 16,-9 0-2-16,16-2-6 0,-16 2-3 0,16-2-5 16,-16 2 3-16,14-1-10 0,-14 1-1 0,10 1-4 15,-10-1-1-15,0 0-1 0,17-1-5 0,-17 1-5 16,0 0-6-16,9 3-17 0,-9-3-13 0,0 0-10 0,0 0-14 15,10 6-13-15,-10-6-12 0,0 0-16 0,2 11-20 16,-2-11-21-16,0 0-29 0,0 0-59 0,0 0-121 16,0 0-373-16,0 0 165 0</inkml:trace>
  <inkml:trace contextRef="#ctx0" brushRef="#br0" timeOffset="38111.05">3106 2161 177 0,'0'0'224'0,"0"0"-10"16,0 0-14-16,6-10-16 0,-6 10-17 0,0 0-19 15,0 0-18-15,0 0-11 0,0 0-6 0,0 0-3 16,0 0-5-16,0 0-1 0,0 0 1 0,10 28-2 16,-4-17-3-16,-3 2-7 0,2 5-2 0,1-3 0 15,0 7-12-15,1-2-8 0,-1-2-6 16,3 3-6-16,-5-5-4 0,5 7-6 0,-3 0-5 0,0-1-3 15,-1-1-3-15,1 3-8 0,-3-7-23 0,-2 6-26 16,1-1-30-16,-2-5-30 0,-2 1-33 0,4-3-51 16,-2-1-73-16,-2 0-174 0,2-3-444 0,0-11 196 15</inkml:trace>
  <inkml:trace contextRef="#ctx0" brushRef="#br0" timeOffset="39254.48">3675 2544 159 0,'0'0'238'16,"0"0"-19"-16,0 0-17 0,0 0-24 0,0 0-9 16,0 0-22-16,0 0-14 0,0 0-17 0,0 0-10 15,0 0-9-15,0 0-9 0,0 0-8 0,0 0-2 16,14 12-6-16,-14-12 0 0,0 0-11 0,0 16 0 15,0-16-12-15,-3 17-11 0,3-17-4 0,-5 19-2 16,4-7-3-16,-4 0-1 0,0 5-5 0,2-4-12 16,-2 2-25-16,-1-1-16 0,-3 3-19 0,2-3-32 0,-2 0-37 15,0 0-32-15,1-1-197 0,1-5-375 16,1 0 166-16</inkml:trace>
  <inkml:trace contextRef="#ctx0" brushRef="#br0" timeOffset="60278.99">4479 2296 122 0,'0'0'158'0,"0"0"-10"0,3-7-12 0,-3 7-5 0,0 0-16 16,2-10-5-16,-2 10-6 0,0 0-8 0,0 0-3 15,6-8-3-15,-6 8-3 0,3-10-10 0,-3 10-4 16,0 0-1-16,0 0-4 0,3-7-2 0,-3 7-7 15,0 0-3-15,0 0 1 0,0 0-10 0,0 0 4 0,0 0-8 16,0 0 1-16,0 0-2 0,0 0-7 0,0 0 3 16,0 0 2-16,0 0-2 0,0 0-6 15,0 0 0-15,0 0-2 0,0 0-2 0,0 0-5 0,0 0-1 16,0 0-4-16,0 0 3 0,0 0-5 0,0 0 1 16,0 0-1-16,0 0-4 0,22 11 1 0,-22-11 0 15,11 13 0-15,-8-8 3 0,-3-5 4 0,5 13-5 16,0-2 3-16,-2-1-3 0,3 0 4 0,-6-2-2 15,6-1 2-15,-5 3-15 0,5 1 1 0,-6-1 0 16,6 1 7-16,-3-4-3 0,-3-7-2 0,5 18 0 16,-5-11 1-16,6 3-2 0,-6-10 1 0,6 13-2 15,-6-13 2-15,3 12-1 0,-3-12-1 0,3 10 5 16,-3-10-7-16,0 0-1 0,0 13 0 0,0-13 2 0,0 0 0 16,0 0 0-16,0 0 0 0,0 0 3 0,0 0 3 15,0 12-2-15,0-12 6 0,0 0 5 0,0 0 1 16,0 0-3-16,0 0 0 0,0 0-3 0,0 0-3 15,0 0 0-15,0 0 1 0,0 0-4 0,7-34-1 16,-7 25-1-16,0 9-5 0,6-23-6 0,-3 11-3 16,2-5-3-16,1 5-3 0,-4-1-4 0,4-2 2 15,-1 2-2-15,1-4 3 0,0 5-1 0,-3-1 2 16,1 2-1-16,5-2 2 0,-6 2 3 0,0 4 0 16,2-2 1-16,-2 0-2 0,-3 9 3 0,9-13 1 15,-6 7 2-15,-3 6-2 0,7-11 0 0,-7 11 5 0,6-7-3 16,-6 7-2-16,0 0 4 0,6-7-2 0,-6 7-1 15,0 0 2-15,10-5 2 0,-10 5-2 0,0 0 3 16,0 0 2-16,17 5 1 0,-17-5 2 0,10 7 1 16,-7 0 3-16,-3-7 0 0,12 17 3 0,-7-10 1 15,1 7 3-15,-3-4-1 0,3 1 2 0,-3-1-2 16,1 5 0-16,-1-3 0 0,0-1 0 0,-3 3 2 0,3-6-4 16,0 6-1-16,0-4-1 0,-2 2 0 15,2-3-1-15,-3 1-3 0,3 1 5 0,-3-11-7 16,0 15 2-16,0-15 1 0,0 16-2 0,0-16 1 0,6 11 1 15,-6-11-1-15,0 9-1 0,0-9 0 16,0 0-2-16,3 12 0 0,-3-12 2 0,0 0-2 16,0 0 3-16,0 0 2 0,3 11 2 0,-3-11-3 0,0 0-2 15,0 0 1-15,0 0 1 0,0 0 0 0,0 0 0 16,0 0-5-16,0 0 1 0,14-32 1 0,-10 22-3 16,-1 3-5-16,3-8-1 0,0 1-2 0,2-1-1 15,-2-1-2-15,0 1-1 0,-2 2-2 0,5-4 4 16,-3 3-4-16,-2-2 3 0,2 4 1 0,0-2 3 15,-1 3-5-15,1-2 5 0,0 6 0 0,-3-4-2 16,-3 11 4-16,10-14-1 0,-7 8 0 0,-3 6 0 0,11-13 2 16,-8 8 5-16,-3 5-7 0,9-10 1 0,-9 10-1 15,7-4 2-15,-7 4 3 0,9-7-3 16,-9 7-3-16,0 0 2 0,10-7 0 0,-10 7-3 0,0 0 4 16,15-1 0-16,-15 1-3 0,0 0 2 0,17 8 3 15,-13-2 1-15,-4-6 1 0,12 12 4 0,-6-2 0 16,-4 1 2-16,4 0 0 0,-4 3 2 0,4-5 2 15,-1 8-4-15,-2-2 2 0,0-1 0 0,3-1-5 16,-3 0 2-16,-3-2 1 0,4 0-1 0,2 0 4 0,-3 2-6 16,0-4 5-16,0 0-5 0,-3-9 2 15,11 14 0-15,-5-7-3 0,1 0 6 0,-1 0-7 16,-6-7 1-16,11 11 2 0,-3-10 2 0,1 1-4 0,-9-2-7 16,14 4-4-16,-14-4-7 0,16-5-10 0,-5 3-4 15,-2-4-2-15,-2 1 5 0,2-2-7 0,-3 0-4 16,1-3 4-16,-1-3-3 0,0 1 4 0,-1 4 3 15,-2-3 4-15,3-2 0 0,1 3 4 0,-4 2 3 16,-3 8 0-16,3-16 7 0,0 9-4 0,-3 7 3 16,0 0 2-16,6-10-1 0,-6 10 0 0,0 0 2 15,0 0 1-15,0 0 4 0,0 0-2 0,0 0 3 16,0 0 6-16,0 0 5 0,0 0 1 0,14 25-3 16,-14-15 4-16,0-10 0 0,6 20-1 0,-3-11 1 15,1 0 1-15,2 0 2 0,-3-1 2 0,3-1-2 0,-2 2 1 16,-4-9 1-16,15 9-2 0,-7-2 0 0,-2-4 1 15,7 1-3-15,-2-3 3 0,-11-1-3 16,19 3-1-16,-10-3-1 0,-9 0-2 0,22-1 2 0,-5-2-3 16,-7 2 2-16,2-9-2 0,-1 3-1 0,-3 4-8 15,3-4-9-15,-2-6-10 0,-5 4 0 0,5-4 1 16,-1-2-8-16,-2 2-2 0,-3 2-1 0,0-3 5 16,0 1 4-16,-3 13 0 0,-3-18 0 0,3 7 4 15,0 11 1-15,-9-17 1 0,1 10-2 0,2 3 7 16,6 4-1-16,-19-10-1 0,10 6 5 0,-7 2 0 15,-1 2 1-15,17 0 8 0,-30 2 4 0,17-2 2 16,-2 4 6-16,-1-1 3 0,2 4-1 0,1-3 2 0,-1 2-4 16,5 2 2-16,-4 2 0 0,7 1 2 15,-3-4-1-15,5 4 1 0,-2-4 0 0,3 3-4 0,0 0 1 16,0 3 1-16,3-13 0 0,0 22-2 0,3-15 0 16,0 4 0-16,3-3 0 0,0 1-2 0,1-2 2 15,-1 2-3-15,4-3 0 0,-4 0-1 0,8 2 0 16,-5-4-2-16,1 2 2 0,-1-4-5 0,5 3-4 15,-14-5-4-15,19 0-11 0,-6-4-4 0,1 4-3 0,-14 0-2 16,19-6-10-16,-7 3-3 0,-4-2 1 16,3-2 3-16,-3-3-3 0,4 1-5 0,-5-2 2 15,2-1 7-15,-1 0 3 0,-2 0 4 0,3 1 4 0,-2-2 1 16,2-2-5-16,-3 4 7 0,-1 2 3 0,-3 2 3 16,4-3 0-16,2 3 5 0,-8 7 1 0,6-11 0 15,-6 11-2-15,13-7 4 0,-13 7 0 0,9-4-1 16,-9 4 3-16,0 0 1 0,0 0-1 0,0 0 6 15,20 14 3-15,-14-7 8 0,-2 1-3 0,2 5-1 16,-3 0-2-16,3-2-1 0,-2 2-1 0,5 2-1 16,-4-4 1-16,-2 1 2 0,3 0-2 0,0-4 2 15,0 4 0-15,-2-7-2 0,2 2-1 0,-6-7 1 0,11 13 0 16,-5-9 2-16,-6-4-5 0,7 8 4 16,-7-8-3-16,0 0 2 0,0 0-2 0,0 0 1 0,0 0-3 15,19-11-5-15,-19 11-3 0,6-16-8 0,0 7-3 16,-3-5 0-16,2 3-2 0,1-4-1 0,-3 0-3 15,0-1 4-15,4 3 4 0,-1-4-4 0,-3 3 3 16,3 3 1-16,-1 1 3 0,-2 0-1 0,3-1 7 16,1 5 4-16,-7 6 3 0,9-14 1 0,-6 9 5 0,-3 5 2 15,13-6 6-15,-13 6 1 0,15-2 1 16,-15 2 6-16,0 0 2 0,24 2 6 0,-18 3 5 16,5 1-1-16,0-4 5 0,0 7-1 0,2-2 2 15,2 2 4-15,-1 5 1 0,-1-4-7 0,4 1 1 16,5 3-5-16,-9-2-2 0,4 0 1 0,-1-1-7 0,4 6 3 15,-9-6-6-15,6-2-3 0,-4 2 0 0,2-4-4 16,-1 1-1-16,-1-1-2 0,-3-1 1 0,2-1-4 16,2 1-3-16,-1-1-13 0,-4 0-15 0,-1-1-9 15,-8-4-13-15,12 4-8 0,-12-4-12 0,13 3-15 16,-13-3-20-16,0 0-27 0,13-1-31 0,-13 1-62 16,0 0-119-16,6-10-363 0,-6 10 160 0</inkml:trace>
  <inkml:trace contextRef="#ctx0" brushRef="#br0" timeOffset="60571.04">6333 2130 81 0,'0'0'193'0,"0"0"-17"0,0 0-9 0,0 0-10 16,-22 25-3-16,16-16-6 0,1 2-5 0,-7 4-11 15,5-2-7-15,-5 1-8 0,-1 3-2 0,5-3-7 16,-7 7-11-16,5-4-9 0,-2 4-5 16,1-8-8-16,-1 2-7 0,2-1-6 0,-3 1-3 0,4 0-9 15,-2-3-2-15,1 3-8 0,-2-2-2 0,6-1-2 16,-5-3-4-16,5 1-5 0,-4-3-8 0,4 0-15 16,3 3-13-16,-7-6-11 0,10-4-13 0,-6 10-4 0,6-10-10 15,-6 7-13-15,6-7-17 0,0 0-24 0,0 0-12 16,0 0-16-16,0 0-27 0,0 0-154 0,0 0-337 15,22-38 149-15</inkml:trace>
  <inkml:trace contextRef="#ctx0" brushRef="#br0" timeOffset="61442.85">7024 2240 53 0,'0'0'176'0,"0"0"-10"0,-8-6-7 0,8 6-11 16,0 0-6-16,0 0-8 0,-12-5-6 0,12 5-5 15,0 0-5-15,0 0-3 0,-7-6-3 0,7 6-4 16,0 0-3-16,0 0-2 0,0 0-7 0,0 0-2 0,0 0-10 16,0 0-7-16,0 0-8 0,0 0-6 0,0 0-7 15,0 0-5-15,0 0-3 0,0 0 0 0,0 0 0 16,0 0-3-16,0 0 5 0,37-4-8 15,-21 2-4-15,1 4 1 0,8-5-5 0,-5 1-1 0,6 0-4 16,1-1 0-16,0-1 1 0,-6 2-8 0,-2 2 0 16,1-4-4-16,-2 3 0 0,-2 0-4 0,-2-1 0 15,2-1 0-15,-3 3-4 0,-13 0 2 0,17 0-1 16,-17 0-3-16,15-4-3 0,-15 4-7 0,9-1-8 0,-9 1-6 16,0 0-9-16,7-5-23 0,-7 5-28 0,0 0-20 15,0 0-23-15,0 0-22 0,0 0-13 0,0 0-19 16,0 0-39-16,0 0-137 0,-22-16-376 0,22 16 166 15</inkml:trace>
  <inkml:trace contextRef="#ctx0" brushRef="#br0" timeOffset="61972.98">7617 2079 73 0,'0'0'206'0,"0"0"-18"0,0 0-20 0,0 0-14 16,0 0-14-16,0 0-11 0,0 0-8 0,0 0-5 16,0 0-12-16,0 0-8 0,0 0-3 0,-16 31-6 15,16-31-6-15,0 11-8 0,0-11-5 0,0 0-5 16,7 18-5-16,-7-18-4 0,3 9-4 0,2-2-4 15,-5-7 0-15,4 11-5 0,4-6 1 0,-8-5-2 16,12 6-1-16,-5-2-5 0,-7-4-4 0,13 4-2 16,-13-4 1-16,20 2-3 0,-10-1-5 0,-10-1-5 0,20-1 1 15,-8-1-2-15,0-2-3 0,-1 0 0 0,-2 1 1 16,-9 3-2-16,20-4-3 0,-13 0-1 0,-7 4-2 16,14-9 0-16,-7 7-1 0,-7 2-4 0,11-9 2 15,-11 9-2-15,6-11 0 0,-6 11-3 0,4-11 3 16,-4 11-1-16,0-13 2 0,0 13-3 0,0 0 2 15,-1-14-1-15,1 14-1 0,-6-13-1 0,6 13 1 16,-8-11-1-16,8 11 1 0,-9-10 1 0,3 6-1 0,6 4 4 16,-10-10-2-16,10 10-3 0,-9-7 0 15,9 7 1-15,-12-5 2 0,12 5-3 0,-12-1 0 16,12 1 1-16,-16-1 1 0,16 1 4 0,-23 1-8 0,23-1 5 16,-19 1-4-16,8 4 2 0,-1-5 2 15,3 6-4-15,-4-1-6 0,0 1-9 0,-1-2-6 16,5 1-10-16,2 0-8 0,-2 2-7 0,-5 0-8 0,8 3-14 15,2-3-16-15,-5-1-10 0,9-6-23 0,-4 14-7 16,1-9-55-16,3-5-100 0,0 0-305 0,0 0 135 16</inkml:trace>
  <inkml:trace contextRef="#ctx0" brushRef="#br0" timeOffset="62532.9">7887 2109 8 0,'0'0'196'0,"0"0"-17"0,0 0-13 0,0 0-21 16,0 0-13-16,0 0-11 0,0 0-12 0,0 0-13 15,0 0-10-15,0 0-4 0,0 0-6 0,0 0-4 16,0 0-3-16,0 0-5 0,0 0-4 0,2 17-4 15,-2-17-1-15,0 0-4 0,-2 15-1 0,2-15-6 16,0 0 0-16,2 15-4 0,-2-15 1 0,3 11-5 16,-3-11-2-16,4 7-3 0,-4-7-1 0,0 0-2 0,9 13 0 15,-9-13-1-15,7 5 0 0,-7-5-4 16,11 5-4-16,-11-5 0 0,12 1-1 0,-2 0-3 0,-10-1-1 16,17 0 1-16,-17 0-3 0,19-1-1 0,-7 0-2 15,-12 1-1-15,19-5 1 0,-7 1 1 0,-4 3-2 16,5-4-1-16,-4 2-3 0,2-2 2 0,-11 5-1 15,13-7 2-15,-7 3-3 0,1-3-2 0,-7 7 4 16,11-8 0-16,-7 1 1 0,-4 7 0 0,8-8-2 16,-8 8 4-16,4-11 2 0,-4 11 3 0,0 0 1 0,2-12-2 15,-2 12 0-15,0 0 0 0,0 0-2 16,-6-17 2-16,6 17-1 0,-8-10-2 0,2 4-1 0,6 6 0 16,-13-4 2-16,4-1-4 0,9 5 2 0,-16-5-2 15,7 2 0-15,9 3 0 0,-21-5 2 0,10 3-4 16,11 2 5-16,-22-1-3 0,10 1-2 0,-1-3 1 15,-1 2 3-15,1 2-3 0,-2-1-5 0,15 0 2 16,-22 3-2-16,11-3 3 0,11 0-2 0,-19 3-1 16,8-2 0-16,11-1 0 0,-16 6-10 0,5-2-7 15,11-4-14-15,-10 7-14 0,10-7-10 0,-12 6-12 16,12-6-11-16,-7 8-22 0,7-8-19 0,-8 10-24 16,8-10-38-16,-3 7-150 0,3-7-356 0,0 0 157 15</inkml:trace>
  <inkml:trace contextRef="#ctx0" brushRef="#br0" timeOffset="64142.36">8536 2099 162 0,'0'0'201'16,"13"-6"-14"-16,-5 0-11 0,-8 6-12 0,13-7-13 15,-7 4-7-15,-6 3-14 0,0 0-15 0,9-4-16 16,-9 4-8-16,0 0-7 0,0 0-14 0,0 0-5 15,0 0-7-15,0 0-4 0,0 0 2 0,0 0-11 16,-21 37 5-16,3-21-9 0,2 6 0 0,-15 5-7 16,4 8 0-16,-6-1-11 0,-1 4-15 0,-4-3-22 15,-9 15-20-15,8-9-17 0,-10 8-32 0,10-12-28 0,3-1-84 16,-3-3-105-16,7 1-324 0,0 0 144 0</inkml:trace>
  <inkml:trace contextRef="#ctx0" brushRef="#br0" timeOffset="71499.99">10449 1987 25 0,'0'0'168'15,"-9"-5"-15"-15,9 5-4 0,0 0-14 0,0 0-7 16,0 0-4-16,0 0-4 0,0 0-7 0,0 0-9 15,0 0-2-15,0 0-5 0,0 0-7 0,0 0-5 16,0 0-2-16,0 0-3 0,0 0-3 0,15-21-4 16,-15 21-5-16,0 0-4 0,0 0-5 0,0 0-7 15,0 0-2-15,0 0-5 0,0 0-7 0,0 0-2 16,0 0-2-16,11-7-5 0,-11 7-3 0,0 0-1 0,15 2-4 16,-15-2-2-16,13 0 0 0,-13 0-2 15,19 0-3-15,-5 0 1 0,1-2 2 0,3 4-4 0,1-2 2 16,6-2-4-16,-1 2 3 0,-3 0-4 0,5-1 0 15,0 1 1-15,1 0-1 0,-1-2 1 0,0 0-3 16,1 1 6-16,-1 0-5 0,-7 1-2 0,0-3 0 16,1 0 0-16,-4 3 2 0,2-3-6 0,-6 5 8 15,-2-4-9-15,-10 2 3 0,23-1-3 0,-23 1 1 16,16 0 0-16,-16 0-1 0,12 0 0 0,-12 0 2 16,0 0-2-16,14-3 1 0,-14 3-3 0,0 0 3 0,0 0-6 15,0 0 1-15,12-1 1 0,-12 1-2 16,0 0 0-16,0 0 2 0,0 0-2 0,0 0-6 15,0 0-4-15,0 0-6 0,0 0-3 0,0 0-9 16,0 0-6-16,0 0-11 0,0 0-7 0,0 0-10 0,0 0-12 16,0 0-16-16,0 0-17 0,0 0-16 0,0 0-36 15,0 0-152-15,0 0-340 0,0 0 150 0</inkml:trace>
  <inkml:trace contextRef="#ctx0" brushRef="#br0" timeOffset="71992.99">10779 1748 42 0,'0'0'166'16,"0"0"-11"-16,0 0-9 0,0 0-11 0,0-11-4 0,0 11-5 16,0 0-7-16,0 0-5 0,0 0-4 15,0 0-6-15,0 0-8 0,0 0-3 0,-5-12-4 16,5 12-4-16,0 0-3 0,0 0-9 0,0 0-9 0,0 0-4 15,0 0-12-15,0 0-4 0,0 0-4 0,0 0-3 16,0 0-5-16,0 0 8 0,0 0-2 0,0 0 2 16,-6 27 4-16,6-27 4 0,0 19 0 0,0-7 2 15,0 3 4-15,-1 1 0 0,2 2 2 0,-1 0-5 16,3 2 0-16,-3-3-3 0,0 1-1 0,3 0-3 16,-3-1-4-16,3 2-2 0,-1-2-2 0,-2 2-5 15,0-3 4-15,1 0-4 0,-1 1-6 0,2-1-1 16,-4-1-3-16,2 0-2 0,-1-6 2 0,1 3-2 15,-2 2-1-15,2-14 0 0,-6 21-9 0,2-12-14 16,3 2-18-16,-7-2-23 0,2 1-30 0,-4 2-34 0,5-6-33 16,-4 3-39-16,2-2-68 0,-1-3-159 15,8-4-444-15,-15 6 197 0</inkml:trace>
  <inkml:trace contextRef="#ctx0" brushRef="#br0" timeOffset="88174.2">9159 1764 36 0,'0'0'154'0,"6"-11"-8"0,-3 4-12 0,-3 7-15 0,11-8-10 16,-7 3-7-16,5 0-4 0,-9 5-11 0,14-13-8 15,-7 8-3-15,0 1-6 0,1-2-2 0,2-1-3 16,-1 3-5-16,3-2-6 0,3 1-3 0,0 2 0 15,-2-1-13-15,4 0 2 0,-2 1-5 0,0 0-4 16,-2 3-3-16,4 3-3 0,-9-2-4 0,4 1-1 16,-3 3-4-16,3 1-1 0,-1-1-3 0,-2 1-2 15,4 0 1-15,-7 1-4 0,6 4 8 0,-5-4-3 16,2 4 3-16,-3-4-8 0,0 3 1 0,0-1 3 0,0 1-3 16,-3 0 4-16,2 0 0 0,1-2-7 0,-3-1 4 15,1 4 1-15,-4-11 0 0,6 15-2 0,-3-7 0 16,-3-8 1-16,3 14 1 0,-3-14-1 0,2 10 2 15,-2-10-2-15,0 14 4 0,0-14 2 0,0 0 0 16,-5 14 3-16,5-14 0 0,-7 10-2 0,7-10-1 16,-9 7 2-16,9-7-8 0,-11 7 3 0,4-5-2 15,-2 2-3-15,9-4 2 0,-18 7-2 0,9-3-2 16,-1-1-16-16,10-3-10 0,-17 6-9 0,7-3-9 0,1 4-24 16,1-1-16-16,-2-1-18 0,2 0-12 0,8-5-39 15,-12 11-129-15,12-11-298 0,-7 8 132 16</inkml:trace>
  <inkml:trace contextRef="#ctx0" brushRef="#br0" timeOffset="87708.59">9428 1737 92 0,'0'0'197'0,"0"0"-23"0,0 0-16 0,0 0-11 0,0 0-9 15,0 0-5-15,0 0-8 0,-6 40-7 0,4-22-5 16,1 0 0-16,-4 1-5 0,4 5-6 0,-1 1-7 16,2-4-6-16,-3 2-5 0,2 0-4 0,-1-2-6 15,1-3-6-15,-2 1-5 0,3-1-5 0,0 0-5 16,-2 0-5-16,1-3-1 0,-2 3-7 0,3-1-2 0,0-3-6 16,3 2-1-16,-3-16-3 0,-3 21 0 0,3-11-5 15,0-10-10-15,0 17-18 0,-2-10-17 0,2-7-18 16,-1 14-14-16,1-14-16 0,0 0-33 0,-5 10-32 15,5-10-33-15,0 0-185 0,0 0-381 16,0 0 169-16</inkml:trace>
  <inkml:trace contextRef="#ctx0" brushRef="#br0" timeOffset="88540.04">9756 2135 81 0,'0'0'192'0,"0"0"-19"16,0 0-15-16,0 0 0 0,0 0 0 0,3 11-8 16,-3-11-4-16,0 0-5 0,-2 11-1 0,2-11-2 15,2 15-5-15,-2-15-9 0,1 16-1 0,-1-6-4 16,0 4-7-16,3-3-7 0,-3 7-7 0,0-1-5 15,2-3-8-15,-2 3-8 0,0 1-5 0,1-4-7 16,2 5-8-16,-1-3-1 0,-2 1-5 0,1 0-6 16,2 1 1-16,-1 0-6 0,-2-1-8 0,0-3 1 15,0 3-5-15,0-3-1 0,1-1-3 0,1-1-22 16,-2-1-19-16,0-11-23 0,3 19-24 0,-2-8-25 16,-1-11-30-16,0 17-35 0,0-17-53 0,-1 10-225 0,1-10-468 15,0 0 207-15</inkml:trace>
  <inkml:trace contextRef="#ctx0" brushRef="#br0" timeOffset="90673.04">11468 1782 18 0,'0'0'183'0,"0"0"-2"0,1 15-16 0,-1-15-8 16,0 14-13-16,5-6-11 0,-4 2-5 0,2 4-7 0,0-1-11 15,0 1-6-15,3-1-5 0,-1 2-6 16,-2-1-6-16,0 1-7 0,0-2-5 0,1 1-4 0,-2 1-4 16,-1-5-6-16,4 4-4 0,-4-4-6 0,2 1-4 15,-1-1-4-15,-1 1-4 0,-1-11-7 16,0 14 1-16,2-4-5 0,-2-10-2 0,3 10-2 0,-3-10-3 15,0 0-2-15,0 15-1 0,0-15 1 0,0 0 0 16,0 0 0-16,0 10-2 0,0-10 0 0,0 0-2 16,0 0-4-16,0 0 0 0,0 0 0 0,0 0 1 15,0 0-6-15,0 0-10 0,0 0-1 0,6-35-5 16,-6 21-2-16,1 4-5 0,-1-5 0 0,3 0-4 16,2-1-2-16,-1 1-4 0,-1-5 5 0,1 4 1 15,2 0-1-15,2 0 3 0,-2 1 0 0,1-1 1 16,1 0 4-16,-1 1 0 0,1-1 2 0,2 1 1 0,-1-1 0 15,2 3 1-15,-3 1 3 0,0 0-1 16,2 0 1-16,-1 2 1 0,-1 3 1 0,1-2-2 0,-2 4-1 16,-1-3 3-16,2 1 2 0,-8 7 1 0,10-11 0 15,-1 9-3-15,-2-4 2 0,-7 6 0 0,17-5-1 16,-7 5 1-16,-10 0 3 0,21-2-10 0,-9 2-10 16,2 2-14-16,-14-2-12 0,22 0-29 0,-12 4-20 15,5-4-32-15,-3 1-183 0,-12-1-335 0,28-1 147 0</inkml:trace>
  <inkml:trace contextRef="#ctx0" brushRef="#br0" timeOffset="91003.96">12337 1557 170 0,'0'0'190'0,"0"0"-9"15,0 0-7-15,-32 13-13 0,20-2-2 0,0 4-11 16,1 1-4-16,-5 8 0 0,1-2-8 0,0 2-3 16,-1-3-9-16,2 6-10 0,5-1-6 0,-1 0-4 15,1-4-5-15,1 6-7 0,1-4-8 0,3 1-7 16,2 0-9-16,2-2-1 0,2-1-8 0,4-2-4 0,2-1-8 15,1 2-2-15,2-1-2 0,1-6-4 0,3 7-3 16,-2-8-3-16,1 1-7 0,2-3-17 0,-4 0-23 16,1 0-24-16,1 2-29 0,-7-6-29 0,4 0-34 15,-1-3-45-15,-4 2-251 0,1-3-460 0,-7-3 205 16</inkml:trace>
  <inkml:trace contextRef="#ctx0" brushRef="#br0" timeOffset="94618.43">12734 1664 101 0,'0'0'143'0,"0"-13"-9"15,0 13-8-15,0 0-5 0,0 0-5 0,-6-10-7 16,6 10-5-16,0 0-8 0,0 0-2 0,0 0-9 15,0 0-1-15,0 0-8 0,-6-8 0 0,6 8-6 16,0 0-7-16,0 0-3 0,0 0-5 0,0 0-3 16,0 0-7-16,0 0-3 0,0 0-8 0,0 0-3 15,0 0-3-15,0 0-2 0,8-17-2 0,-8 17-5 16,0 0 0-16,13 0-4 0,-13 0 3 0,15-5-6 16,-5 4-2-16,-10 1 1 0,20 1-2 0,-10-2-2 0,-10 1 1 15,24-1 0-15,-15 2-2 0,3-1-2 0,-12 0 1 16,24 1-2-16,-15 0 1 0,3-1-3 15,-12 0 1-15,15 4 1 0,-8-2-2 0,-7-2 1 0,14 3-3 16,-14-3-5-16,10 5 5 0,-10-5 0 0,7 8-1 16,-7-8 0-16,3 7 0 0,-3-7 0 0,3 12 3 15,-3-12-2-15,0 11 1 0,0-11 2 0,0 14 1 16,0-14 2-16,-6 18-1 0,5-8-4 0,-4-2 6 16,5-8-1-16,-4 16 4 0,1-8-1 0,-1 0 4 15,-2 2-4-15,3 0 0 0,-3-3 3 0,-2 4 1 16,-2-1-4-16,4-2 1 0,-2-2 0 0,-1 1 0 0,-3 3-4 15,5-3 5-15,0-2-2 0,-4 1 1 0,2-3-4 16,-1 3 0-16,1-1 2 0,9-5 0 0,-12 7-1 16,12-7 1-16,-11 6-2 0,11-6 1 0,-10 4 0 15,10-4 1-15,0 0-1 0,0 0 0 0,-9 3 2 16,9-3-4-16,0 0-1 0,0 0 3 0,0 0-4 16,0 0 1-16,0 0 0 0,0 0 0 0,0 0-1 15,0 0-1-15,0 0 2 0,0 0-3 0,0 0 0 16,37-7 2-16,-37 7-3 0,18-6 0 0,-7 6 0 15,-1-1 1-15,2-2 1 0,-12 3 0 0,19-1-3 16,-7-1 1-16,-12 2 0 0,21 0-1 0,-12 0 0 0,-9 0 2 16,18 0-1-16,-18 0 3 0,15 0-4 0,-15 0-1 15,13 2 0-15,-13-2 2 0,14 0 0 0,-14 0-3 16,7 4 4-16,-7-4 0 0,11 5-1 16,-11-5 2-16,7 7-3 0,-7-7-1 0,8 6 2 0,-8-6 3 15,6 10-2-15,-6-10 1 0,6 11-2 0,-2-6 0 16,-4-5 1-16,4 15 2 0,-1-8-2 0,-3-7 3 15,6 12-4-15,-6-12 2 0,2 15-1 0,-1-8 2 16,-1-7-1-16,0 0 1 0,0 17 0 0,0-17 4 16,-7 14 2-16,7-14 2 0,-9 12 4 0,3-7-3 0,-4 1 3 15,-2 1-1-15,-2 0-1 0,-1-1-3 16,0-1 1-16,-1-2 0 0,-2 5 0 0,0-6-1 16,-1 2 3-16,4-1-7 0,-1 1-2 0,-2-3 1 0,1-1 3 15,1 1-3-15,-2 0 3 0,4-1-5 0,0 0 1 16,14 0 1-16,-24-1 0 0,15 0 0 0,9 1-2 15,-20-4-2-15,20 4-7 0,-13-3-9 0,13 3-10 16,-12-5-11-16,12 5-14 0,-7-6-18 0,7 6-27 16,0 0-21-16,0 0-20 0,-2-12-50 0,2 12-123 15,0 0-336-15,9-17 150 0</inkml:trace>
  <inkml:trace contextRef="#ctx0" brushRef="#br0" timeOffset="95601.96">13234 1528 154 0,'0'0'164'0,"0"0"-9"0,0 0-6 0,0 0-14 0,0 0-4 16,-8-6-10-16,8 6-13 0,0 0-3 15,0 0-8-15,0 0-6 0,0 0-2 0,0 0-6 0,0 0-6 16,0 0-5-16,0 0-6 0,0 0-4 15,0 0-8-15,-4-8-4 0,4 8-6 0,0 0-8 16,0 0-4-16,0 0-4 0,0 0 2 0,0 0-7 0,0 0-2 16,0 0-4-16,0 0 0 0,0 0-1 0,0 0 0 15,0 0-2-15,0 0-2 16,24 18 2-16,-18-13-2 0,-6-5-1 0,10 11-3 0,-4-6 3 0,-6-5 2 16,12 10 0-16,-6-3 1 0,1 1-1 0,-1-1-2 15,2-1 1-15,-4 1-2 0,1 0 4 0,-1 0-1 16,2 3-2-16,0-2 3 0,0 2 3 0,0-3 0 15,-1 4-3-15,-1-4 2 0,4 3 2 0,-1-2-3 16,-1 4 1-16,-2-4-1 0,4 3 0 0,-1-3 0 0,1 3-1 16,-2-2 0-16,0-2 0 0,-2 4-3 15,1-2 1-15,1-1-1 0,-2 3-1 0,-1-2 1 0,2-2 2 16,-1 4-2-16,-2-1 1 0,-2-10 3 0,5 14 0 16,-3-3 4-16,-1-4-2 0,-1-7-2 0,5 18 2 15,-5-18 0-15,0 16 3 0,0-8 1 0,0-8-3 16,0 18 4-16,0-18 1 0,-2 15-2 0,2-15-1 15,-4 16 0-15,2-8 2 0,-2 0 2 0,4-8 6 16,-7 18 0-16,1-10 1 0,-2 2-6 0,4-4 4 16,4-6-1-16,-14 19 2 0,7-9 1 0,-1-3-6 15,1 4 2-15,-1-1 0 0,1 0-3 0,-3 1 2 0,2-5-4 16,1 1-2-16,1 0-1 0,-2 3-1 16,2-3-2-16,-1-2-1 0,1 4-1 0,0-3 2 0,0 1-4 15,6-7-1-15,-12 9 0 0,9-2-2 0,3-7-2 16,-6 7 2-16,6-7-1 0,-7 6 0 0,7-6-1 15,0 0 1-15,-6 11-1 0,6-11-2 0,0 0 1 16,-6 7 5-16,6-7-2 0,0 0-8 0,0 0 3 16,-5 8-1-16,5-8 3 0,0 0-4 0,0 0 4 15,0 0-3-15,0 0 0 0,0 0 0 0,0 0 7 0,0 0-8 16,0 0 0-16,0 0 0 0,0 0 0 16,0 0 1-16,0 0 3 0,0 0-5 0,0 0 2 15,0 0 2-15,0 0-2 0,0 0 3 0,0 0-7 0,0 0-13 16,0 0-8-16,0 0-9 0,0 0-20 0,0 0-19 15,0 0-20-15,-7 9-21 0,7-9-19 16,0 0-18-16,0 0-18 0,0 0-30 0,-17-20-264 0,17 20-498 16,-4-13 220-16</inkml:trace>
  <inkml:trace contextRef="#ctx0" brushRef="#br0" timeOffset="97658.7">13726 1437 143 0,'0'0'152'0,"10"-6"-6"0,-10 6-13 16,0 0-15-16,15-3-4 0,-15 3-11 0,8-4-9 15,-8 4-5-15,0 0-14 0,12-5-6 0,-12 5 0 16,0 0-10-16,9-2-6 0,-9 2-1 0,0 0-9 16,0 0-3-16,0 0-2 0,12-3-2 0,-12 3-7 15,0 0 3-15,0 0-6 0,0 0-2 0,17 5 4 16,-17-5-6-16,0 0-5 0,11 5 1 0,-11-5-2 16,6 4 4-16,-6-4-3 0,7 6-2 0,-7-6 6 0,0 0-3 15,12 4 3-15,-12-4-10 0,6 10 1 0,-6-10 1 16,6 7 0-16,-6-7-1 0,5 11-4 0,-5-11 0 15,1 10 3-15,-1-10 3 0,0 0 1 0,-4 18-2 16,4-18 1-16,-3 12 0 0,3-12-2 0,-6 15 0 16,6-15 4-16,-8 11-1 0,4-4 1 0,4-7-1 15,-8 14 4-15,4-7-5 0,4-7-1 0,-8 14 1 16,5-8-3-16,3-6 2 0,-6 12-10 0,6-12 8 16,-4 13-1-16,4-13-1 0,-7 7 3 0,7-7-4 15,-2 11 0-15,2-11 0 0,-4 10-1 0,4-10 0 16,-2 9-3-16,2-9 5 0,0 0 0 0,0 0 2 15,3 16 1-15,-3-16 0 0,0 0-3 0,5 7 8 0,-5-7 2 16,0 0 1-16,0 0-9 0,7 10 1 0,-7-10-1 16,0 0 1-16,7 3-2 0,-7-3-1 0,8 5-3 15,-8-5 3-15,10 3 0 0,-10-3-5 0,0 0 4 16,9 5-3-16,-9-5-1 0,11 5 1 16,-11-5 0-16,0 0-2 0,13 4 3 0,-13-4-4 0,0 0-1 15,8 6 2-15,-8-6-3 0,0 0 2 0,0 0-1 16,9 3-1-16,-9-3-2 0,0 0 1 0,0 0 3 15,5 6-3-15,-5-6 0 0,0 0-1 0,0 0 1 16,0 0-1-16,0 0 2 0,5 9-1 0,-5-9 1 16,0 0 1-16,0 0-1 0,0 0 1 0,0 0 2 0,-12 17-2 15,12-17 0-15,-6 8 3 0,6-8 2 0,-9 11 2 16,3-5 2-16,6-6-2 0,-9 11 0 0,0-6 2 16,9-5 1-16,-9 8-5 0,3-1 1 0,6-7 0 15,-13 11-2-15,7-8-1 0,6-3 3 0,-12 10-3 16,9-5 2-16,-4 2-3 0,7-7 0 0,-9 11-1 15,9-11 0-15,-8 12 3 0,8-12-3 0,-6 8-1 16,6-8 1-16,-1 12-1 0,1-12 4 0,-2 12-2 16,2-12-3-16,0 13 4 0,0-13-3 0,2 13 2 0,-2-13-1 15,6 16 2-15,-2-9 3 0,-1 3-3 16,3-4-1-16,-6-6-3 0,11 16 3 0,-8-9-2 16,3 2 1-16,-2 0-2 0,0-3 0 0,1 5 0 0,-5-11 0 15,4 14 3-15,-2-4-3 0,-2-10 1 0,1 13 1 16,1-5-1-16,-2-8 0 0,0 0 2 0,-3 19 0 15,3-19 3-15,-2 12 3 0,2-12-4 0,-6 17 5 16,3-11-2-16,3-6 0 0,-7 12-2 0,7-12 1 16,-6 11 0-16,2-4-3 0,4-7 4 0,-9 11-4 15,3-1-8-15,1-5-18 0,-1 1-12 0,6-6-18 16,-10 15-14-16,7-10-21 0,-2 2-26 0,5-7-34 16,-7 15-48-16,1-6-167 0,6-9-392 0,-8 11 174 0</inkml:trace>
  <inkml:trace contextRef="#ctx0" brushRef="#br0" timeOffset="101073.63">6833 1918 107 0,'0'0'146'0,"0"0"-14"0,7-6-6 0,-7 6-5 16,0 0-15-16,8-7-9 0,-8 7-5 0,0 0-6 15,0 0-4-15,0 0-8 0,0 0-3 16,0 0-7-16,0 0-6 0,0 0-6 0,0 0 1 0,0 0-8 15,0 0-3-15,0 0 1 0,0 0-5 0,0 0 2 16,-24 18-11-16,13-11 7 0,2 0-2 0,-4 3 0 16,7-4 1-16,-6 2-9 0,3 5-1 0,-3-5-2 15,2 0-3-15,1 0-1 0,1 0-4 0,2-1-3 16,-4 4 1-16,4-4-2 0,0 4-2 0,2-5 5 16,4-6-6-16,-12 12 1 0,10-6-4 0,2-6 0 15,-6 9 0-15,6-9 3 0,0 0-3 0,-1 9 0 16,1-9 4-16,0 0-4 0,0 0 5 0,0 0 0 15,9 13-7-15,-9-13 2 0,12 4-1 0,-12-4-1 16,13 3 0-16,-13-3-1 0,13 4-1 0,-7-2-1 0,-6-2 2 16,14 1 1-16,-14-1 0 0,0 0-1 0,13 3-2 15,-13-3 0-15,9 1 0 0,-9-1 0 0,0 0 1 16,12 4 2-16,-12-4-1 0,0 0 1 0,8 3-3 16,-8-3 0-16,10 3 1 0,-10-3 0 0,0 0-1 15,9 8 0-15,-9-8-1 0,0 0 0 0,10 7 1 16,-10-7 3-16,0 0-4 0,9 6 2 0,-9-6 1 15,0 0 1-15,0 0 0 0,5 9-3 0,-5-9 5 16,0 0 0-16,0 0 0 0,0 12 3 0,0-12 5 0,0 0 1 16,-11 14-2-16,11-14-1 0,-3 11 4 15,-1-4-4-15,4-7 2 0,-12 13-1 0,9-2-1 0,-7-4-1 16,4 4 0-16,0-1 1 0,-5-2 3 0,4 3-4 16,-2-3 3-16,0 4 0 0,1-6-1 15,-1 5-4-15,2-4-4 0,1 0 3 0,-1-1-1 0,2 2 0 16,-5-1 0-16,7 0-4 0,-3 0 4 0,6-7-3 15,-11 10 0-15,11-10 0 0,-6 7 2 0,6-7-2 16,0 0 0-16,-7 9-1 0,7-9 1 0,0 0-2 16,0 0 4-16,0 0-2 0,0 0 3 0,0 0-1 15,0 0-3-15,16 9 3 0,-16-9-5 0,14 0 2 0,-14 0 0 16,15 0 1-16,-15 0 0 0,13-1-5 0,-13 1 4 16,16-1-2-16,-16 1 2 0,17 1-1 0,-17-1-4 15,16 4 4-15,-5-1-2 0,-4 1-2 0,-7-4 1 16,14 5 1-16,-7 0-2 0,-1 3 1 0,-2-1 1 15,-4-7 2-15,3 20 5 0,-3-9 7 0,3 2 3 16,-3 2 3-16,-4-1 4 0,4-1 6 0,-2 2 0 16,-2-1-2-16,1 1-1 0,3 0 2 0,-3-3-4 15,0 5-1-15,3-4 0 0,0 2-5 0,-3-1-1 16,3-4-3-16,0-10 1 0,3 21-4 0,0-10 2 16,-3-2 1-16,3 2-3 0,0-4 1 0,3 4-4 0,-2-4-6 15,2 0-15-15,2 4-20 0,1-1-23 0,-2-4-18 16,1 4-28-16,2-1-26 0,-1-3-46 0,-2 1-215 15,2-5-420-15,5 3 186 0</inkml:trace>
  <inkml:trace contextRef="#ctx0" brushRef="#br0" timeOffset="103244.46">1843 3378 50 0,'0'0'218'0,"0"0"-21"0,0 0-21 0,-5-13-15 16,5 13-22-16,0 0-12 0,0 0-11 0,0 0-19 0,0 0-7 15,0 0-9-15,0 0-10 0,0 0-23 0,0 0-17 16,0 0-8-16,0 0-21 0,0 0-13 0,-15 24-21 16,15-24-26-16,0 0-31 0,6 23-151 0,-6-23-259 15,9 11 114-15</inkml:trace>
  <inkml:trace contextRef="#ctx0" brushRef="#br0" timeOffset="102960.64">1954 3656 97 0,'8'-10'173'16,"-8"10"-13"-16,9-8-11 0,-9 8-10 0,4-8-6 16,-4 8-10-16,0 0-8 0,5-14-8 0,-5 14-6 15,0 0-6-15,1-11-8 0,-1 11-7 0,0 0-1 16,2-11-5-16,-2 11-1 0,0 0-6 0,0 0-4 16,1-10-6-16,-1 10-3 0,0 0-2 0,0 0-9 15,0 0-4-15,0 0-7 0,0 0-6 0,0 0 0 0,0 0-1 16,0 0-2-16,0 0-3 0,0 0-1 15,0 0-1-15,0 0 1 0,0 0 0 0,-7 35 2 0,5-24 1 16,2 2 0-16,0 1 4 0,0 2 4 0,0 0-3 16,0 1 3-16,5 1-2 0,-4-1-1 0,2 1-2 15,2 3 2-15,1 3 0 0,0-6 1 0,0-1-5 16,-2 0-3-16,2 1 0 0,0-2 2 0,-6-1-3 16,3-1-1-16,0 0 1 0,-2 0-1 0,2 3-1 15,-1-6 3-15,-4 3-3 0,2-1 6 0,0 2-3 0,0-2 4 16,-3 2-5-16,3-3 1 0,-1 0-3 15,1 5-1-15,-1-6-4 0,-1 3 1 0,2-3 0 16,-3 4 0-16,3-2-4 0,0-2 0 0,-3-2-4 0,3-9 6 16,-3 21-5-16,3-21-3 0,-1 18 1 15,2-8 6-15,-1-10-6 0,-1 18 0 0,1-18 0 16,0 16 0-16,0-16 1 0,-2 15-2 0,2-15 0 0,-4 14 1 16,2-7 3-16,2-7-1 0,-6 11-1 0,6-11 2 15,-6 10 0-15,0-6 2 0,6-4 1 0,-13 8 2 16,13-8-2-16,-15 5 1 0,4-3-4 0,11-2 1 15,-16 5-3-15,6-5 1 0,10 0-1 0,-21 2 1 16,12-2-3-16,9 0 3 0,-26-5-1 0,14 3 1 16,2 0-1-16,-3-3 0 0,-2 1-3 0,-2-1 3 15,5-2-4-15,-1 1 3 0,1-1-4 0,-1-3 1 16,-1 2-3-16,5-3-2 0,-4 1-5 0,2-1-3 16,2 0-6-16,-3 1-2 0,5-5-3 0,0 6-5 0,-1-6-12 15,2 2 0-15,0-1-8 0,2 3-9 0,1 3-10 16,-2-7-8-16,4 6-12 0,1 9-15 0,-8-20-15 15,4 13-28-15,4 7-31 0,-3-20-210 0,-2 9-417 16,-1-3 184-16</inkml:trace>
  <inkml:trace contextRef="#ctx0" brushRef="#br0" timeOffset="103890.97">2333 3895 32 0,'15'-5'224'16,"-15"5"-13"-16,26-5-15 0,-15 0-13 0,6 2-7 15,2 0-23-15,-5-1-8 0,2 1-16 0,-1 1-11 16,3 1-11-16,-6 0-12 0,4-3-9 0,-7 4-7 15,8 0-9-15,-17 0-6 0,16 5-7 0,-6-2-5 16,-2 0-6-16,1 1-8 0,-9-4-10 0,13 6-13 0,-13-6-11 16,9 10-6-16,-6-4-12 0,-3-6-19 15,8 10-12-15,-8-10-24 0,4 13-12 0,-4-13-21 0,2 8-26 16,-2-8-178-16,0 0-331 0,6 7 146 0</inkml:trace>
  <inkml:trace contextRef="#ctx0" brushRef="#br0" timeOffset="103623.88">2408 3643 40 0,'0'0'209'0,"0"0"-13"0,0 0-15 16,0 0-13-16,0 0-14 0,7 8-13 0,-7-8-13 16,0 0-13-16,0 0-11 0,0 0-3 15,0 0-2-15,11 2-3 0,-11-2-10 0,12 1-6 0,-12-1-5 16,13 3-6-16,-13-3-7 0,16 1-7 0,-5 2-9 16,1-2 1-16,-3 1-5 0,-9-2-3 0,19 1-3 15,-19-1-5-15,17 3-5 0,-8-2-3 0,-9-1 0 16,17 2-3-16,-11 0 0 0,-6-2-7 0,17 2 2 15,-17-2-8-15,13 3-7 0,-13-3-10 0,14 0-10 16,-14 0-15-16,0 0-12 0,16 2-13 0,-16-2-20 16,12 2-13-16,-12-2-15 0,7 5-14 0,-7-5-74 15,0 0-100-15,0 0-321 0,0 0 141 0</inkml:trace>
  <inkml:trace contextRef="#ctx0" brushRef="#br0" timeOffset="105009.18">3170 3633 78 0,'-12'-11'185'0,"12"11"-14"16,0 0-15-16,0 0-12 0,0 0-14 0,0 0-8 0,16-24-12 15,-10 18-6-15,-6 6-11 0,9-11-6 0,-3 6-9 16,-6 5-5-16,14-9-11 0,-7 0-1 16,2 4-6-16,0 2-5 0,1-2-5 0,1-1-6 0,-2 1-1 15,-9 5-2-15,13-9-5 0,-2 5-6 0,-11 4-3 16,15-3-4-16,-15 3-2 0,13-4 0 15,-13 4-1-15,12 1-5 0,-12-1 0 0,0 0 2 0,15 3-5 16,-15-3 0-16,12 3-1 0,-12-3 0 0,4 5-2 16,-4-5-3-16,9 6 1 0,-9-6 4 0,3 11-3 15,-3-11 0-15,3 14 6 0,-3-8-1 0,0-6 1 16,0 20 1-16,0-20 2 0,0 18-4 0,-3-5 4 16,0-4-2-16,-1 4 2 0,1-2-1 0,0 3 3 0,0 2 1 15,-3-4-2-15,-3 5 2 0,1-3 0 16,0 3-3-16,0-3-2 0,-5 7 1 0,-1-3 7 15,2-4-5-15,-1 5-1 0,-2-3-2 0,0-2 1 0,3 0 0 16,-4-4 2-16,1 3-2 0,4-5 0 16,-2 3-6-16,2-4 0 0,0 0-1 0,0 3 4 0,2-7-3 15,0 2 1-15,9-5 4 0,-7 6 7 0,7-6-1 16,-14 5 2-16,14-5-3 0,-12 1 1 0,12-1-10 16,0 0 8-16,0 0-4 0,0 0 1 0,0 0-1 15,-13-6-3-15,13 6 0 0,0 0 2 0,0-14-3 16,0 14-5-16,0 0 5 0,0 0-2 0,13-21-2 15,-7 15 1-15,-6 6-2 0,9-10 1 0,-1 8-2 0,-8 2 0 16,12-13 4-16,-2 9-3 0,-2 1 0 16,1-2 1-16,1 0 1 0,-10 5-5 0,16-7 2 15,-4 6 0-15,-12 1-5 0,14-3 4 0,-14 3-4 16,13-3 4-16,-13 3 0 0,15 3 0 0,-15-3 0 16,16 0 4-16,-16 0-4 0,14 3 5 0,-2 0-1 15,-2 1 4-15,-10-4 6 0,20 4-2 0,-4-2 3 0,-1-1 0 16,0 1 0-16,1-2-3 0,-1 0-1 0,2 2 1 15,-4 1-1-15,3-3-1 0,-1 2-2 0,-1-1 0 16,-1 0-2-16,-2 3-5 0,4-4-17 0,-2 2-16 16,-13-2-15-16,19 7-11 0,-13-5-23 0,-6-2-26 15,14 9-17-15,-11-5-22 0,-3-4-53 0,9 7-134 16,-9-7-363-16,4 5 161 0</inkml:trace>
  <inkml:trace contextRef="#ctx0" brushRef="#br0" timeOffset="105244.98">3883 3833 78 0,'27'-8'238'0,"-11"1"-10"0,9 0-12 16,-8 0-12-16,2 6-20 0,-5 1-18 0,2-2-14 16,-1 4-12-16,-2 3-15 0,-7 4-4 0,5 2-5 15,-8 2-9-15,3 0-8 0,-6 5-10 0,0 0-8 16,-3 3-5-16,-6 5-7 0,-2-2-8 15,-1 4-7-15,-7 3-1 0,-2 0-7 0,-1 4-21 0,-1-7-22 16,-6-5-22-16,6-4-21 0,1 1-19 0,-1-1-23 16,1 2-29-16,1-7-24 0,2 4-36 0,-2-5-182 15,3-6-381-15,6 3 168 0</inkml:trace>
  <inkml:trace contextRef="#ctx0" brushRef="#br0" timeOffset="112777.37">14548 1691 76 0,'0'0'123'0,"0"0"-4"16,-6-8-3-16,6 8-4 0,0 0-6 0,0 0-3 15,0 0-1-15,0 0-7 0,-8-8-5 0,8 8 0 16,0 0-5-16,0 0-7 0,0 0-5 0,0 0-5 15,0 0-5-15,0 0 0 0,0 0-10 0,0 0-4 16,0 0 0-16,0 0-8 0,0 0-4 0,0 0-3 16,0 0-4-16,0 0-1 0,0 0-5 0,0 0-1 15,0 0-5-15,0 0 1 0,0 0-5 0,0 0 7 16,0 0-6-16,0 0-4 0,20-8 0 0,-20 8 3 16,15 1-6-16,-15-1 1 0,17 3-4 0,-17-3 2 15,21 1-1-15,-10-1 2 0,-2 3-5 0,-9-3 1 0,21 0 0 16,-9 1 1-16,-12-1-2 0,20 2-1 15,-8-2-1-15,-3 0 3 0,-9 0 1 0,21 0-4 16,-9 4 1-16,-12-4 1 0,19 0 0 0,-8 0 0 0,-11 0-4 16,16-4 4-16,-16 4-4 0,20 0 4 0,-20 0-2 15,13 0 1-15,-13 0 1 0,15-2 1 0,-15 2-4 16,13 0 1-16,-13 0 3 0,17 0 0 0,-17 0-5 16,13-1 2-16,-13 1 1 0,15 0 0 0,-15 0-4 15,12-4 3-15,-12 4 1 0,0 0 1 0,12-3-4 16,-12 3 3-16,0 0-3 0,11-1 3 0,-11 1-3 15,0 0 5-15,0 0-3 0,0 0 4 0,0 0-3 16,13 0-5-16,-13 0 3 0,0 0 0 0,0 0 1 0,0 0-3 16,0 0 1-16,0 0-10 0,0 0-9 15,0 0-6-15,0 0-6 0,0 0-14 0,0 0-12 0,0 0-14 16,0 0-16-16,0 0-21 0,-30 16-38 0,23-13-115 16,7-3-283-16,-20 5 124 0</inkml:trace>
  <inkml:trace contextRef="#ctx0" brushRef="#br0" timeOffset="113383.17">14594 1902 31 0,'0'0'149'0,"0"0"-10"15,0 0-12-15,0 0-4 0,0 0-11 0,0 0-8 16,0 0-5-16,0 0-6 0,0 0-3 0,0 0-2 15,0 0-5-15,0 0 0 0,0 0-7 0,0 0-6 16,0 0-6-16,0 0-4 0,0 0-3 0,0 0-5 16,0 0-1-16,0 0-4 0,0 0-5 0,0 0-7 0,0 0-1 15,0 0-5-15,18-25 0 0,-18 25-5 16,7-3 1-16,-7 3-3 0,12-4-5 0,-1 4 1 0,-11 0-2 16,16-2 1-16,-16 2-3 0,16 0 4 0,-16 0 0 15,24-1-5-15,-15 1 3 0,5-3 0 0,4 2-2 16,-4 1-2-16,0 0-1 0,-14 0 0 0,27 0 0 15,-17 0-3-15,1 1 5 0,5 2-3 0,-16-3 0 16,21-3-1-16,-21 3 4 0,18 0 0 0,-18 0 1 16,16 0-1-16,-16 0 5 0,12 0-3 0,-12 0 0 0,0 0 0 15,20 0 0-15,-20 0-3 0,0 0-2 16,13 0-1-16,-13 0-3 0,0 0 2 0,0 0-2 16,0 0 0-16,0 0 1 0,15 0-4 0,-15 0 2 0,0 0 1 15,0 0-2-15,0 0-1 0,0 0 2 0,0 0-2 16,0 0-1-16,0 0 1 0,0 0-3 0,0 0 3 15,0 0 0-15,0 0-3 0,0 0 2 0,0 0-4 16,0 0-1-16,0 0-7 0,0 0-12 0,0 0-11 16,0 0-9-16,0 0-15 0,0 0-12 0,0 0-19 15,0 0-14-15,-28 17-35 0,28-17-194 0,-14 2-358 16,14-2 159-16</inkml:trace>
  <inkml:trace contextRef="#ctx0" brushRef="#br0" timeOffset="131690.97">15495 1380 21 0,'0'0'148'0,"7"-5"-11"15,-7 5-12-15,0 0-9 0,8-6-9 0,-8 6-7 16,0 0-7-16,6-8-6 0,-6 8-8 0,0 0 0 15,7-7-10-15,-7 7-3 0,0 0-3 0,6-8-5 16,-6 8-3-16,0 0-4 0,0 0-2 0,6-6-6 16,-6 6 4-16,0 0-7 0,0 0-3 0,0 0-8 15,0 0 2-15,0 0-1 0,0 0-3 0,0 0-4 16,0 0-6-16,0 0 0 0,0 0 0 0,0 0-7 16,0 0 3-16,0 0 0 0,0 0-3 0,0 0 4 15,0 0-4-15,0 0-1 0,0 0 5 0,0 0 0 16,0 0 2-16,0 0-4 0,-25 24 7 0,22-17-6 0,-3 0 0 15,0 1-2-15,6-8-2 0,-11 10 4 16,8 0-2-16,-3-2-3 0,2 2 1 0,-2-3 0 0,1 4-1 16,1-3-2-16,-2 3-3 0,3 0 1 0,-3-3 0 15,2 3 2-15,-2-1-4 0,6-10-15 0,-6 20-1 16,-2-11 1-16,5-2 6 0,-1 2 0 0,4-9 2 16,-6 15-3-16,4-8 2 0,-4 3-2 0,6-10 5 15,-1 13 0-15,1-13-1 0,0 12 0 0,0-12 2 16,0 0-1-16,0 15 5 0,0-15-4 0,3 9 7 0,-3-9-9 15,6 9 5-15,-6-9-2 0,7 6-1 16,-7-6 6-16,12 5-2 0,-12-5-1 0,12 7 5 0,-3-3-4 16,-9-4 3-16,19 0-5 0,-7 2 4 0,3-1-2 15,2-1-2-15,-4 0 7 0,2 0-5 16,1 3 0-16,10-2 1 0,-10-2 0 0,1 1-1 0,2 1 0 16,-1-1 2-16,-2-1-4 0,4 1 0 0,-1-3-2 15,-1 2 7-15,-3 1-5 0,4-2-2 0,-1 2 1 16,-3-5 2-16,4 5 0 0,-4 0-1 0,0-1 1 15,3 1-4-15,-4-1 1 0,3-3 4 0,-6 4 1 16,1 0-1-16,-12 0-2 0,21 0-2 0,-9 0 3 0,-12 0-2 16,20-3 1-16,-9 3 0 0,-11 0 0 15,15 0 0-15,-15 0-1 0,18 0 1 0,-18 0-1 16,0 0-2-16,15 3 0 0,-15-3-6 0,12 0-5 0,-12 0-4 16,0 0-12-16,9 5 0 0,-9-5-8 0,0 0-6 15,0 0-7-15,6 6-13 0,-6-6-17 0,0 0-16 16,0 0-27-16,0 0-125 0,0 0-268 0,0 0 118 15</inkml:trace>
  <inkml:trace contextRef="#ctx0" brushRef="#br0" timeOffset="132048.92">15915 1410 91 0,'-9'9'192'0,"2"3"-12"0,-4 1-10 16,4 3-13-16,-2-1-10 0,0 1-11 0,-1 4-13 16,-2 2-8-16,0-1-13 0,1-1-8 0,1-2-11 15,1 2-7-15,-3 2-8 0,-1 2-5 0,2-6-7 0,-2 2-5 16,-1 1-3-16,1-1-8 0,-1-1-22 0,0-3-22 16,0 3-23-16,-4 1-27 0,2-3-28 15,-2 0-41-15,-1-2-164 0,-1 0-311 0,-1-2 138 0</inkml:trace>
  <inkml:trace contextRef="#ctx0" brushRef="#br0" timeOffset="135305.08">4570 3532 126 0,'6'-7'187'0,"-6"7"-16"16,0 0-16-16,2-7-15 0,-2 7-17 0,0 0-13 0,0 0-9 15,0 0-9-15,0 0-3 0,0 0-4 16,0 0-4-16,0 0 0 0,18 16-6 0,-17-7-9 0,-1-9-4 15,0 20 3-15,-1-7-2 0,1 0-7 16,-3 2-4-16,0-3-6 0,0 3-3 0,0 0-4 16,0 0 1-16,0-1-7 0,1-1 0 0,-1-1-5 0,0-1-5 15,3-2 2-15,0-9-4 0,-6 21-1 0,6-13-5 16,0-8 2-16,-3 16-2 0,3-16 2 0,0 11 0 16,0-11-2-16,-4 10-2 0,4-10-1 0,0 0 0 15,0 0 1-15,0 11-1 0,0-11-4 0,0 0 5 16,0 0-3-16,0 0-2 0,0 0-2 0,0 0-1 15,0 0-2-15,0 0 2 0,0 0-1 0,0 0-6 16,0 0-9-16,13-32-3 0,-7 22-1 0,2-3-9 16,1 0 3-16,1-3-2 0,-1 2-3 0,2-3 6 15,0 3 0-15,-3 0-2 0,1 1 8 0,4 1 2 0,-2-3-3 16,1 2 3-16,-2 1-2 0,2 0 2 0,-5 4 1 16,7-4 2-16,-5 5 4 0,1-1 0 15,2 0-1-15,-4 1 3 0,1 1-5 0,-3 3 10 0,4-3-7 16,-10 6 2-16,10-4-4 0,-10 4 6 0,12-4 1 15,-12 4 11-15,0 0 1 0,0 0 3 0,6 15 8 16,-6-15 1-16,2 15-1 0,-2-15 7 0,-2 19-2 16,-1-3 1-16,-3-2 7 0,3 2-5 0,0 0 0 15,0-1-9-15,-4 8 3 0,4-11-5 16,-3 5 2-16,2-3-6 0,-2 3 2 0,0-3-2 0,3-3-3 16,0 0-6-16,-2-1 3 0,5-10 0 0,-3 14-1 15,3-14 0-15,-3 13-1 0,3-13 3 0,-6 11-1 16,6-11-3-16,0 0-1 0,-3 7-1 0,3-7 4 0,0 0-1 15,0 0-5-15,0 0-3 0,0 0-3 16,0 0-9-16,0 0-9 0,23-18 1 0,-11 7-6 0,-5 1-11 16,2-4-1-16,1 1-5 0,2 2-5 0,-1-5 3 15,2 1 5-15,-1 1 3 0,2 0 2 16,-4-1 6-16,2 0 0 0,-2 3 3 0,2-3 3 0,-4 3 4 16,1 1 0-16,-2 0 2 0,2 4 5 0,-1 0 4 15,-2 1 1-15,-6 6 4 0,6-12-2 0,-6 12 2 16,7-7 1-16,-7 7-3 0,0 0 1 0,9-6 3 15,-9 6 5-15,0 0 4 0,0 0-5 0,0 0 10 16,0 0 8-16,6 21-2 0,-6-21 4 0,-3 16-1 16,3-16 3-16,-3 19-5 0,0-7 2 0,0 0-2 15,6 1-1-15,-6 0-3 0,3 0-7 0,0-2 4 16,0 2 0-16,0-13-2 0,0 18-1 0,3-7 1 16,-3-11-2-16,3 16-4 0,0-6 2 0,-3-10 5 0,7 11-3 15,-4-7-3-15,6 1-3 0,-9-5 3 0,14 5-1 16,-14-5-6-16,16 0-5 0,-16 0-9 15,17-5-6-15,-9 0-7 0,6-2 0 0,2-1-1 0,1-2-9 16,-8 3-4-16,4-2-2 0,-1-2-2 0,-2 0-2 16,1 2 5-16,-2-3 3 0,-3 4 6 0,-2-2 5 15,2 3 9-15,-6 7 8 0,11-11 0 0,-8 5 7 16,-3 6 0-16,6-7 3 0,-6 7 4 0,0 0 0 16,0 0 6-16,0 0 4 0,0 0 0 0,0 0-1 15,0 0 3-15,0 0 2 0,0 0 0 0,0 34 2 16,0-34 2-16,-3 18-3 0,3-7 1 0,0-1 1 15,0-10-3-15,0 21-1 0,3-14-1 0,0 4-4 0,0-4 3 16,4 0 1-16,-1 0-4 0,-3-1 2 16,-3-6 0-16,13 9-4 0,-1-8 0 0,-4 3-5 15,8-4 5-15,-2 0-2 0,1-3-2 0,1 2 0 0,0-5 4 16,1 1-1-16,-1-1-2 0,4-1-1 16,-4 0-4-16,-3 1-11 0,5-5-1 0,-4 4-7 15,-4-4-5-15,5 1-5 0,-7 0-3 0,2-1 3 0,-1-2 0 16,-6 0 1-16,3 5 4 0,-6 8-2 0,1-16 4 15,-1 16 2-15,-1-15-1 0,1 15 4 0,-9-12 1 16,9 12 1-16,-16-7 3 0,7 3 1 0,-5 2 3 16,14 2 1-16,-24-4 4 0,6 7-3 0,2 0 9 15,0 1 3-15,-1-1 3 0,1 2 6 0,-4 1 6 16,1 1-1-16,3 3-4 0,-1-2 4 0,2 3-2 16,-1-1 1-16,2 3-1 0,8-4-2 0,-1 4 0 15,-2-1-2-15,5-3-2 0,1 1-4 0,-3 1-1 16,6-1 1-16,0-10 1 0,0 17 1 0,0-17-2 15,6 15 2-15,1-12-8 0,2 1 3 0,1-1 1 0,-1 1-1 16,-9-4-5-16,27 0 4 0,-7 0 4 16,-1-4-3-16,-3 1-3 0,2-2-2 0,0-1-5 0,2 0-6 15,-5-2-5-15,7-3-4 0,-6 1-9 0,-2 3-4 16,-1-3 1-16,7-4-2 0,-12 5 0 0,3-6 2 16,-2 6 3-16,1-1 1 0,-1-3 3 0,-4 5 11 15,1-2 2-15,-6 10 8 0,6-11 6 0,-3 5 6 16,-3 6 7-16,1-10 0 0,-1 10 0 0,0 0 2 15,0 0 3-15,0 0 2 0,0 0-2 0,0 0 1 16,0 0-1-16,0 0-1 0,0 0-3 0,0 0 9 16,-19 21-2-16,14-14-1 0,2 6-5 0,3-13 2 0,-3 18-5 15,3-8 2-15,0-10-1 0,0 20 0 16,3-12-1-16,-3 0-2 0,6 2 1 0,-1-4-4 16,-5-6 1-16,9 11-3 0,-2-7 0 0,-7-4 3 0,12 6-2 15,-12-6 1-15,19 4-3 0,-11-4 2 16,-8 0-4-16,15-3-3 0,-15 3-3 0,16-7-4 0,-8 1-4 15,1 1-8-15,-2-2 0 0,-1-3-2 0,4 1 5 16,-4-1 0-16,3 1 1 0,-1-3-2 0,-2 3-5 16,0-2 14-16,1 1 0 0,-4 0-1 0,3 5 2 15,-6 5 4-15,11-12 0 0,-11 12 3 0,9-10-3 16,-9 10 2-16,7-8 0 0,-7 8 2 0,6-5-3 16,-6 5 3-16,0 0 6 0,16 0 5 0,-16 0 2 15,0 0 2-15,17 7 3 0,-8-3 2 0,-2 1 1 0,2 2 6 16,5 1-2-16,-2 0-2 0,1 0 4 0,0 0-1 15,2 1-1-15,-1 0 3 0,-1-2-3 16,4 2 1-16,-4 1-3 0,3-3-3 0,2 0-1 0,0 0-2 16,-3 0-2-16,4-1 1 0,-2-2-4 0,-1 2 0 15,4-1-2-15,-7 0-1 0,3-3-2 16,1 2 0-16,-2-1-14 0,-8 1-20 0,2-1-14 16,2 1-10-16,-5 2-12 0,-6-6-22 0,13 7-13 0,-10-1-25 15,-3-6-17-15,0 0-49 0,0 0-137 0,0 0-350 16,0 0 155-16</inkml:trace>
  <inkml:trace contextRef="#ctx0" brushRef="#br0" timeOffset="135578.04">6263 3427 168 0,'0'0'194'16,"0"0"-2"-16,0 0-13 0,0 0-14 0,-27 19-10 0,20-8-7 16,-5 4-5-16,-5 6-12 0,4 0-8 15,-5-3-12-15,5 3-9 0,-4 0-4 0,1 3-9 0,-1-7-13 16,1 6-5-16,4-3-8 0,-1 2-3 0,-4-3-8 16,5-1-4-16,-1-4-3 0,2 3-6 0,1-4-2 15,-2-1-8-15,5 1-21 0,-5 0-24 0,9-4-17 16,-3 4-25-16,-5-6-33 0,8 0-28 0,3-7-44 15,-3 11-178-15,3-11-370 0,0 0 163 0</inkml:trace>
  <inkml:trace contextRef="#ctx0" brushRef="#br0" timeOffset="136634.88">6958 3228 93 0,'0'0'170'0,"0"0"-14"0,0 0-5 0,0 0-12 16,-25-7-9-16,25 7-9 0,-15 2-3 0,15-2-3 15,-21 5-13-15,9-3-4 0,-1 3-6 0,2-4-9 16,2 5-10-16,-1-2-8 0,10-4-5 0,-17 6-8 16,8-1-1-16,0 0-6 0,2 2-5 0,1-3-4 15,6-4 0-15,-9 11-7 0,9-11-1 0,-10 7-1 16,10-7-5-16,-3 11-2 0,3-11-3 0,0 9-1 15,0-9 0-15,0 0 1 0,6 12-3 0,-6-12-2 16,9 10-2-16,-2-8 2 0,-7-2-3 0,16 8 1 0,-10-4-4 16,5 0 3-16,1-2-3 0,-2-1-1 15,1 5 2-15,1-6-3 0,-4 5 2 0,3-4-2 0,-2 4-2 16,-9-5 1-16,13 6-3 0,-13-6 2 0,11 4-2 16,-11-4 1-16,9 3-2 0,-9-3 3 0,7 8-2 15,-7-8 1-15,3 7 3 0,-3-7 1 0,0 0 5 16,0 0 2-16,-9 21 2 15,5-14 0-15,4-7-2 0,-12 12 0 0,4-7 1 0,-1 4-2 0,-1-5 5 16,-1 3-4-16,3-1 3 0,-3 0-2 0,-1 4-1 16,3-6 0-16,-1 2-4 0,1-1 2 0,1 2-3 15,1-1 3-15,7-6-3 0,-15 7 1 0,9-2-3 0,6-5 1 16,-7 6 0-16,7-6-3 0,-11 7-1 0,11-7 4 16,0 0-3-16,0 0-1 0,0 0 1 0,0 0 2 15,0 13-3-15,0-13 2 0,0 0-2 0,0 0-1 16,21 1 1-16,-21-1 0 0,16-1 4 0,-16 1-2 15,15 0-2-15,-15 0 0 0,14-2-3 0,-14 2 3 16,0 0-3-16,16-1-1 0,-16 1-1 0,0 0 1 16,11-3-2-16,-11 3 3 0,0 0 0 0,9 6 0 15,-9-6 2-15,3 11-2 0,-3-11 2 0,-3 17 1 16,3-17 0-16,-2 19 4 0,1-6 6 0,-1 1-2 16,-1-2 4-16,2 4 0 0,-1-1 2 0,-1-2 1 15,3-13-3-15,-3 24 3 0,3-10 5 0,0 0-4 0,3 0-1 16,0-3 0-16,-3-2-2 0,2 2-3 0,-1 0 1 15,2-2-2-15,-3-9 1 0,3 16-4 16,2-8 3-16,-5 1-3 0,0-9 3 0,7 16-8 0,-6-11-14 16,-1-5-20-16,5 14-19 0,-5-14-17 0,3 12-26 15,-3-12-20-15,0 11-35 0,0-11-71 0,0 0-149 16,0 0-397-16,0 0 175 0</inkml:trace>
  <inkml:trace contextRef="#ctx0" brushRef="#br0" timeOffset="137911.96">7335 3215 38 0,'3'-10'198'0,"-3"10"-15"16,0 0-10-16,0 0-17 0,3-8-12 0,-3 8-12 15,0 0-12-15,0 0-10 0,0 0-14 0,5-8-11 16,-5 8-8-16,0 0-9 0,0 0-6 0,0 0-5 15,0 0-3-15,0 0-5 0,0 0-3 0,0 0 0 16,0 0-5-16,4 26 0 0,-4-26-4 0,0 13 2 16,0-13-6-16,-1 17-3 0,1-17-1 0,-3 18-4 0,1-7 1 15,2-11 0-15,-3 24-2 0,3-11-3 0,-6 2-4 16,6-5 0-16,-3 1 0 0,3-11-3 0,-3 19 2 16,-4-9-4-16,7-1-1 0,0-9 0 0,-5 14-2 15,5-14 0-15,0 16 0 0,0-16-3 0,-3 12 5 16,3-12-3-16,-3 12-3 0,3-12 3 0,0 0-2 0,3 14-2 15,-3-14 0-15,0 0 0 0,2 13 1 16,-2-13-2-16,3 10-1 0,-3-10 0 0,0 0 1 16,6 7 1-16,-6-7 1 0,4 7-3 0,-4-7 2 15,0 0-1-15,12 3 3 0,-12-3-4 0,11 3 2 0,-11-3-2 16,13 1-2-16,-4 3 0 0,-9-4 2 0,19 0-1 16,-8 0-2-16,-11 0 2 0,24 0-2 0,-9 2 2 15,-6-2-3-15,7-2 4 0,-16 2 0 0,28 0-1 16,-10 0-1-16,-1-4 3 0,-2 2-3 0,1 2 2 15,3 0-2-15,-2 0 0 0,1-2 6 0,0-1-9 16,-2 3 3-16,0-2-2 0,-2-2 4 0,-4 3-3 16,7-2 0-16,-10 2 0 0,-7 1-7 0,21-2-10 15,-21 2-6-15,18-1-1 0,-18 1-7 0,10 1-7 16,-10-1-5-16,0 0-7 0,11-4-30 0,-11 4-26 0,0 0-21 16,0 0-46-16,0 0-125 0,0 0-323 0,-5-14 143 15</inkml:trace>
  <inkml:trace contextRef="#ctx0" brushRef="#br0" timeOffset="138240.95">7640 3225 140 0,'0'0'165'0,"0"0"-12"0,0 0-19 0,-9-7-3 0,9 7-4 16,0 0 1-16,0 0-9 0,0 0-7 0,-15 18-5 16,9-9-5-16,0 0-7 0,3 0-3 0,-2 2-7 15,-1 3-1-15,0 2 0 0,3-2-2 0,-4 3-8 16,2-2-7-16,4 0-6 0,-2 1-2 16,-1-1-6-16,1 1-4 0,0 2-7 0,3-6-2 0,0 5-2 15,-2-4-4-15,2-1-5 0,0 5-1 0,0-6-3 16,2-2-2-16,-2-9-2 0,-2 24-3 0,4-13 2 15,-2-11-13-15,0 18-14 0,0-8-13 0,0-10-11 16,-2 17-11-16,4-7-21 0,-2-10-23 0,3 14-25 16,-3-14-18-16,3 6-25 0,-3-6-178 0,8 5-357 15,-8-5 158-15</inkml:trace>
  <inkml:trace contextRef="#ctx0" brushRef="#br0" timeOffset="138504.94">8120 3449 96 0,'10'12'212'15,"-7"-7"-14"-15,-3-5-3 0,5 17-19 0,-5-7-4 0,3 4-9 16,-3 0-10-16,-2 0-11 0,-2 3-4 15,2 0-14-15,-4 1-10 0,0-1-12 0,-1 4-9 16,-2 1-9-16,-5 0-5 0,1 2-12 0,-5 1-11 0,-4 5-27 16,-4-2-27-16,1 0-27 0,-5 0-41 15,2-3-47-15,6-3-40 0,-11 2-187 0,0-1-368 0,8-8 163 16</inkml:trace>
  <inkml:trace contextRef="#ctx0" brushRef="#br0" timeOffset="140158.96">9316 3026 143 0,'0'0'169'0,"0"0"-8"0,3-14-21 16,-3 14-10-16,0 0-15 0,7-12-7 0,-7 12-13 16,9-11-6-16,2 9-11 0,-2-4-2 0,1 1-5 15,-1 2-2-15,6-3-7 0,3 4-2 0,0-1 1 16,-2-1-5-16,4 2-2 0,-1 2-4 0,-4 2-6 16,3 2-3-16,-3-1-6 0,1-1-2 0,-3 4-5 15,-2-3-1-15,-2 3-6 0,0-1 3 0,-3 2-1 16,0 3-1-16,0-5-4 0,-5 4 2 0,-1-9-1 0,5 18 2 15,-5-8-2-15,0-10 0 0,-6 19 1 16,0-4-6-16,1-7 3 0,-2 0-5 0,2 2 1 16,-4 1-1-16,2-4 2 0,-1 3-5 0,-2-3 1 0,3 0 2 15,-1 0-4-15,-1 0 1 0,-3 3-8 0,2-6-11 16,-1 3-18-16,1 0-13 0,1-1-31 0,-1 1-29 16,2-3-32-16,8-4-196 0,-18 8-354 0,11-7 157 15</inkml:trace>
  <inkml:trace contextRef="#ctx0" brushRef="#br0" timeOffset="139754.73">9346 3112 1 0,'0'0'224'0,"0"0"-22"0,0 0-20 0,0 0-15 0,0 0-23 15,0 0-14-15,0 0-12 0,0 0-5 0,0 0-8 16,0 0-3-16,0 0-8 0,0 0-1 0,7 30-9 16,-2-22-1-16,-2 4-5 0,3 2-2 0,0-1-1 15,0 1-7-15,1 1-6 0,-1-1-7 0,0 3 3 16,0-3-13-16,-2 1-2 0,2-1-6 0,0 3-1 16,0-3-6-16,0 3-1 0,-4-3-3 0,-1 3-3 15,2-6-1-15,0 4-3 0,-3 0 0 0,0-5-2 0,3 1 0 16,-3-11 0-16,-3 16-4 0,3-16-1 15,0 16-1-15,-1-8-2 0,1-8-3 0,-5 13-4 0,5-13-10 16,-4 15-12-16,4-15-13 0,-5 10-11 16,5-10-14-16,-6 7-23 0,6-7-15 0,-6 7-17 0,6-7-10 15,0 0-24-15,0 0-191 0,0 0-365 0,0 0 161 16</inkml:trace>
  <inkml:trace contextRef="#ctx0" brushRef="#br0" timeOffset="140806.95">9736 3410 119 0,'0'0'169'0,"0"0"-11"0,0 0-14 15,17-13-8-15,-17 13-9 0,10-6-15 0,-10 6-10 16,9-10-7-16,-3 2-8 0,-6 8-6 0,12-13-9 16,-9 7-5-16,-3 6-8 0,14-11-3 15,-5 4-6-15,-2 4-5 0,-7 3-4 0,13-14-1 0,-5 10-5 0,-1-2-6 16,-7 6-1-16,15-5 2 0,-15 5-6 0,14-2 1 15,-14 2-5-15,12-4-3 0,-12 4-3 16,0 0 2-16,13 0-5 0,-13 0 4 0,7 7-1 16,-7-7 4-16,5 10 2 0,-5-10 1 0,4 14-4 15,-2-3 2-15,-2-11 1 0,0 20-1 0,-2-9 1 0,-1 0-1 16,2 2 0-16,-1 2-2 0,-2-2 0 0,1 3-1 16,-2-2-2-16,1 2-2 0,-5-2-2 0,-1-1 3 15,2 2-3-15,-1-5 1 0,-3 3-4 0,3 2-1 16,-3-4 0-16,-1-1 3 0,3 3-2 0,-1-4-2 15,-1 0 2-15,0 2-3 0,3-4 0 0,2 0 0 16,-4-2 0-16,4 0-2 0,-1 0 4 0,1 1-4 0,7-6 4 16,-12 6 3-16,12-6-3 0,-10 1-1 15,10-1-2-15,0 0-3 0,0 0-1 0,0 0-1 16,0 0-6-16,0 0 2 0,0 0-4 0,0 0 0 0,0 0 0 16,12-31 4-16,-5 24-1 0,-7 7 1 15,13-7 0-15,-2 3 2 0,-11 4-4 0,19-7-1 0,-7 1 4 16,-3 2-1-16,3 0 0 0,2 0 6 0,0 0-2 15,1-2 5-15,2 4 2 0,-2 1 3 0,0-3 1 16,2 4 2-16,-2 0-3 0,3 0 2 0,-4 4 0 16,-1-3-1-16,-1-1-4 0,-3 2 4 0,9-2-1 15,-8 3-1-15,4-2 0 0,2 5-4 0,-8-5 1 16,1 2-1-16,1 1-2 0,-10-4 1 0,15 6-6 0,-8-2-16 16,2-1-17-16,-9-3-22 0,14 6-10 15,-7-2-20-15,-7-4-43 0,11 4-30 0,-11-4-153 16,12 1-342-16,-12-1 151 0</inkml:trace>
  <inkml:trace contextRef="#ctx0" brushRef="#br0" timeOffset="141220.63">10513 3397 145 0,'14'-1'200'0,"-14"1"-16"0,19 1-9 0,-4-1-15 15,0 0-8-15,3 0-11 0,1 2-12 0,1-4-5 16,7 2-10-16,-2-1-9 0,3 1-6 0,-1-1-8 16,0-2-8-16,-2 3-6 0,2 3-7 0,0-3-3 15,-2-3-9-15,-4 3-5 0,5-1-6 0,-4-1-5 16,-3 1-5-16,2-2 0 0,-3 3-5 0,0-1 1 16,-3 1-8-16,-3 0-2 0,-2-2 0 0,-10 2-2 15,23 2-4-15,-23-2-1 0,16-2-6 0,-16 2-8 0,12 0-13 16,-12 0-13-16,0 0-13 0,13-1-17 15,-13 1-9-15,0 0-27 0,0 0-20 0,0 0-28 16,0 0-49-16,0 0-126 0,0 0-340 0,0 0 151 16</inkml:trace>
  <inkml:trace contextRef="#ctx0" brushRef="#br0" timeOffset="141479.51">10767 3199 222 0,'0'0'208'0,"0"0"-13"0,0 0-11 16,0 0-12-16,0 0-12 0,0 0-9 0,0 0-14 0,18 29-10 16,-11-19-10-16,-1 4-11 0,0 1-9 15,0-1-9-15,-3 3-9 0,5 4-7 0,-2-4-7 0,-5 1-5 16,4-1-4-16,1 3-4 0,-5-3-6 0,1-1-15 15,2 4-23-15,-4-2-24 0,2-3-19 0,-2 1-26 16,0-1-34-16,3-4-37 0,-3-2-53 0,0-9-134 16,0 18-344-16,1-11 152 0</inkml:trace>
  <inkml:trace contextRef="#ctx0" brushRef="#br0" timeOffset="142572.98">11520 3135 31 0,'0'0'177'16,"0"0"-7"-16,0 0-14 0,0 0-3 0,15-19-7 16,-15 19-11-16,8-4-8 0,-8 4-3 0,7-6-10 15,-7 6-20-15,10-6-4 0,-10 6-3 0,0 0-11 16,11-5-5-16,-11 5-9 0,0 0 3 0,0 0-8 16,18 5-3-16,-18-5-5 0,9 11-3 0,-5-5 0 15,2 1-4-15,-6-7 0 0,3 19-3 0,2-7-1 0,1 1-4 16,-5 3-3-16,4 0-1 0,-4-1 1 15,5-2-9-15,-2 4-2 0,-1-5 1 0,3 3-5 0,-1-2 0 16,-2 4-3-16,-2-3 3 0,4-1-6 0,-1 0 1 16,-2-2-1-16,-2-11 1 0,6 15-3 0,-6-7 0 15,3 0 0-15,-3-8-1 0,4 12 1 0,-4-12 0 16,0 0 1-16,5 6 0 0,-5-6-1 0,0 0 0 16,0 0 4-16,0 0-7 0,0 0 0 0,0 0 1 15,0 0-1-15,16-21-1 0,-11 11-3 0,-5 10-5 0,9-21-4 16,-5 6-1-16,2 2-1 0,-3-4-5 15,1 0 4-15,2 2-2 0,-3-2 1 0,0 3 0 16,2-3 5-16,-1 0-4 0,2 3 3 0,-3-1 2 0,3 1 0 16,0 1-2-16,-1 2 5 0,-2 0-4 15,3-2 0-15,0 6 4 0,1-7 2 0,3 4-1 16,-2 1-1-16,4 1 1 0,3 1-1 0,0 0-1 0,3-2 4 16,-4 7-5-16,4-4 3 0,-1 1-2 0,1 5-3 15,0-2-14-15,-2 0-21 0,-3 2-14 0,-1 2-16 16,8 0-36-16,-7-2-14 0,1 5-38 0,-5-3-162 15,7 2-348-15,-3-2 155 0</inkml:trace>
  <inkml:trace contextRef="#ctx0" brushRef="#br0" timeOffset="142872.01">12346 3022 61 0,'0'0'199'0,"0"0"-15"0,0 0-17 16,-16-2-14-16,16 2-9 0,0 0-11 0,-16 9-9 15,16-9-4-15,-11 10-6 0,7-3-9 0,-1 2-5 16,-2 4-3-16,1-1-7 0,1 0-4 0,-1-2-8 16,3 5-6-16,0-1-4 0,2-1-3 0,-2 0-8 15,3 3-1-15,0-3-7 0,3 4-4 0,-2-4-5 16,1-1-4-16,2 5-1 0,-2-5-5 0,-2 3 0 0,1-6-3 15,2 2-3-15,0 0-6 0,2-2-21 16,-2 2-18-16,0 0-20 0,0-2-18 0,1 1-26 16,-4-10-31-16,6 18-20 0,-6-18-37 0,5 7-157 0,-5-7-356 15,10 4 159-15</inkml:trace>
  <inkml:trace contextRef="#ctx0" brushRef="#br0" timeOffset="143397.07">12536 3184 81 0,'6'-5'190'0,"-6"5"-16"0,10-11-14 15,-4 5-13-15,-6 6-8 0,14-12-17 0,-4 5-9 16,-4 1-3-16,-6 6-15 0,13-10-9 0,-5 6-9 16,-8 4-7-16,15-10-6 0,-8 7-2 0,-7 3-7 15,12-9-7-15,-12 9-3 0,12-5-5 0,-12 5-4 16,11-1-3-16,-11 1-3 0,10-3-5 0,-10 3-1 15,0 0-3-15,13-4-5 0,-13 4 2 0,0 0-3 16,0 0 3-16,15 8 3 0,-15-8-2 0,6 10-3 16,-6-10 2-16,2 11 2 0,1-2 1 0,-2 0 6 15,-1-9-2-15,0 19 1 0,-1-7-3 0,-2 1-4 16,1 2 0-16,1-5-1 0,-5 2 3 0,0 2-4 16,0-2 2-16,0 3-3 0,-2 0 0 0,1-2-3 0,-2-4-1 15,-1 6 2-15,-2 2 1 0,1-7-3 16,-2 5-4-16,-4-2 3 0,3-4-2 0,2 6 0 0,-3-11 2 15,1 4-4-15,1 2-1 0,1-3-1 0,0-2 1 16,3 0 4-16,-1-1-5 0,10-4 2 0,-11 3-1 16,11-3 0-16,-13 4 0 0,13-4-2 0,-11 1 0 15,11-1 2-15,0 0-3 0,0 0-1 0,0 0-2 16,0 0 0-16,0 0 0 0,0 0-1 0,0 0-1 0,0 0 1 16,0 0-1-16,26-22 2 0,-19 18-1 15,-7 4-2-15,24-5 4 0,-9 3-3 0,-2-4 1 16,5 5 1-16,-3-1 1 0,3 0-3 0,0 2 2 0,1-3 2 15,7 0-3-15,-5 3 2 0,-2 0-2 16,0 2 1-16,-1-4 0 0,2 4 4 0,-4-4-3 16,-3 4 0-16,-1 2-4 0,0-3-4 0,-1 0-19 0,-11-1-14 15,19 2-15-15,-8-1-18 0,-11-1-14 0,13 7-18 16,-13-7-20-16,0 0-24 0,12 0-184 16,-12 0-361-16,0 0 160 0</inkml:trace>
  <inkml:trace contextRef="#ctx0" brushRef="#br0" timeOffset="143682.98">13076 2935 142 0,'0'0'191'16,"0"0"-18"-16,0 0-9 0,0 0-14 0,-9 25-6 15,10-11-12-15,4-1-9 0,-4 0-8 0,1 2-5 16,4 3-4-16,0 4-5 0,1-2-5 0,5 1-5 16,0 2-6-16,-2-5-9 0,2 6-2 15,0-2-10-15,0-1-7 0,2 0-5 0,-5 0-6 0,2 0-1 16,-2 3-5-16,-3-4-2 0,0-2-1 0,-1-1-10 16,-5 1-19-16,0-1-17 0,-6-1-25 0,0 2-34 0,-5 4-47 15,1-7-38-15,-8 2-199 0,5-6-380 16,-8 2 168-16</inkml:trace>
  <inkml:trace contextRef="#ctx0" brushRef="#br0" timeOffset="144949.23">13678 2813 34 0,'0'0'174'0,"0"0"-13"0,0 0-11 0,0 0-13 15,0 0-11-15,0 0-16 0,0 0-1 0,0 0-9 16,0 0-2-16,0 0-11 0,0 0-7 0,0 0-2 0,0 0-7 16,0 0-3-16,23 14-4 0,-23-14-6 0,11 3-4 15,-11-3-2-15,14 6-4 0,-7-5-4 16,-7-1-4-16,17 4-9 0,-10 1 5 0,1 1-4 0,-8-6-5 15,15 6-21-15,-9-1 2 0,1-2 3 0,-7-3-5 16,13 6 0-16,-7 0 5 0,2-1-3 0,1-2 1 16,-9-3 2-16,10 8 0 0,-10-8-2 0,11 7-2 15,-11-7 0-15,9 8-1 0,-5-3-1 0,-4-5 1 16,3 7 4-16,-3-7-6 0,6 10 4 0,-6-10-5 16,5 8 3-16,-5-8 1 0,0 0-1 0,0 0 1 15,1 12 3-15,-1-12-2 0,0 0-2 0,0 0 2 16,0 12-2-16,0-12 1 0,0 0 2 0,0 0 0 15,0 0-3-15,-6 13 6 0,6-13-6 0,0 0 6 16,-3 11-2-16,3-11-1 0,-7 5 2 0,7-5 0 0,-9 10 1 16,9-10-3-16,-8 6 3 0,8-6 0 0,-7 5-1 15,7-5-2-15,0 0-1 0,-8 9 1 0,8-9-3 16,0 0 2-16,-7 7-3 0,7-7-1 0,0 0 2 16,-8 7 0-16,8-7-4 0,0 0 3 0,0 0-2 15,-9 8 1-15,9-8-2 0,0 0 0 0,0 0-1 0,0 0 3 16,-1 10 0-16,1-10 0 0,0 0 0 0,0 0-1 15,0 0 5-15,7 11-4 0,-7-11 2 16,0 0-1-16,8 10 0 0,-8-10 0 0,6 6 1 0,-6-6-2 16,7 5 0-16,-7-5-3 0,11 7 4 15,-11-7-2-15,7 8 0 0,-7-8 0 0,11 9 0 16,-11-9 2-16,9 3 1 0,-9-3 0 0,9 7 2 0,-9-7-3 16,10 7 3-16,-10-7-1 0,7 10-1 0,-7-10-1 15,5 7 1-15,-5-7 2 0,6 10-2 0,-6-10-3 16,4 11 3-16,-4-11-1 0,3 9 0 0,-3-9 1 15,2 12 0-15,-2-12 2 0,0 0-2 0,-5 18 0 16,5-18 4-16,-4 14-5 0,1-7 0 0,3-7 1 16,-8 17 0-16,4-10 1 0,1 4-4 0,-2-4 0 15,3 0 2-15,-4 3-1 0,6-10-2 0,-6 18 1 0,0-8 0 16,3 5-2-16,0-7 1 0,1 3 1 0,2-11 2 16,-4 18-1-16,2-9 3 0,1 2-10 15,-4 0-11-15,5-11-20 0,0 20-16 0,-1-11-12 0,-1 4-23 16,2-13-17-16,0 24-32 0,2-16-32 0,-2 2-196 15,0-10-391-15,-2 17 173 0</inkml:trace>
  <inkml:trace contextRef="#ctx0" brushRef="#br0" timeOffset="152713.93">14512 3005 53 0,'0'0'141'0,"0"0"-10"16,24-18-11-16,-24 18-4 0,0 0-7 0,0 0-12 15,0 0-4-15,0 0-7 0,0 0-4 0,6-6-3 16,-6 6-9-16,0 0-3 0,0 0-7 0,0 0-2 0,0 0-5 16,0 0-4-16,0 0-5 0,0 0-1 15,4-11-8-15,-4 11-1 0,0 0 0 0,0 0-8 16,0 0 1-16,0 0-1 0,0 0-8 0,0 0-1 0,0 0-2 15,0 0-1-15,0 0-1 0,0 0-1 0,0 0 0 16,0 0-3-16,0 0 0 0,0 0 1 0,0 0 0 16,0 0 0-16,0 0 0 0,0 0-5 0,0 0 5 15,0 0-6-15,20 4-1 0,-20-4 3 0,19 2 2 16,-19-2-2-16,24 0-3 0,-8 0 0 0,-1 4 2 16,5-4-1-16,-6 0 1 0,6 0-3 0,5 0 2 15,-4 0-2-15,-2 0-1 0,2 1 6 0,-1-1-6 0,1-1 1 16,-2 1-4-16,0 0 2 0,-1 1 2 15,-1-1-2-15,2 1-1 0,-3-1 5 0,-1 0-7 16,-15 0 3-16,20 0 4 0,-11 0-5 0,-9 0 4 0,13-1-1 16,-13 1 2-16,14 0-5 0,-14 0 4 0,0 0 2 15,13-1-4-15,-13 1 3 0,10-4-3 0,-10 4 3 16,0 0-1-16,14-2 2 0,-14 2-5 0,0 0 1 16,0 0 0-16,0 0 3 0,9-7-4 0,-9 7 3 15,0 0-1-15,0 0-5 0,0 0-10 0,0 0-8 16,0 0-14-16,0 0-4 0,0 0-7 0,0 0-11 15,0 0-5-15,0 0-29 0,0 0-15 0,0 0-49 16,0 0-78-16,-36 14-251 0,23-13 112 0</inkml:trace>
  <inkml:trace contextRef="#ctx0" brushRef="#br0" timeOffset="153080.96">14652 3126 104 0,'19'0'158'0,"-19"0"-10"0,14 0-12 0,-14 0-7 0,13 1-10 15,-13-1-12-15,21 0-3 0,-21 0-10 0,21 0-8 16,-6-1-9-16,-3 1-5 0,3 1-4 0,1-2-5 15,-1 1-4-15,5 0-2 0,-1 0-3 0,-1-2-10 16,0 2-3-16,0 0 1 0,-1 0-7 16,3-1-2-16,-5 1-3 0,4-3-2 0,-2 6-5 15,-4-6-4-15,3 3 0 0,-2 0 0 0,-14 0-7 0,21 0 2 16,-9 0-1-16,-12 0-4 0,16 0 2 0,-16 0 1 16,13 0-2-16,-13 0-4 0,17 0 0 0,-17 0-8 15,0 0-7-15,15 0-3 0,-15 0-12 0,12 3-11 16,-12-3-14-16,0 0-15 0,0 0-17 0,0 0-16 0,15-3-33 15,-15 3-130-15,0 0-282 0,0 0 126 16</inkml:trace>
  <inkml:trace contextRef="#ctx0" brushRef="#br0" timeOffset="153709.94">15447 2716 183 0,'0'0'188'0,"1"-8"-13"0,-1 8-19 0,0 0-11 16,3-14-13-16,-3 14-16 0,0 0-10 0,0 0-12 15,3-9-7-15,-3 9-8 0,0 0-12 0,0 0-4 16,0 0-8-16,0 0-7 0,0 0-2 0,6-7-4 16,-6 7-8-16,0 0-2 0,0 0 1 0,0 0-3 15,0 0-9-15,15 16 5 0,-15-16-2 0,6 15 1 16,-4-7-3-16,-2-8 3 0,4 19-4 0,-2-7 5 16,-1-1-6-16,-1 0 1 0,0-11-1 0,0 25-2 15,2-15-2-15,-2 6 1 0,0-6 0 0,3 0 2 16,-3-10-3-16,-3 22 2 0,1-13-1 0,4 2 0 15,-2-11-2-15,-3 20 0 0,1-9-2 0,2-11 0 0,-4 17 1 16,4-9-4-16,0-8-3 0,-2 17 2 0,2-7-2 16,0-10 2-16,-4 16 0 0,4-16-1 15,-2 14-3-15,2-14 4 0,-1 12-3 0,1-12-3 0,-5 12-3 16,5-12 4-16,-1 9 2 0,1-9-4 0,0 0 1 16,0 0-1-16,0 15 1 0,0-15 1 0,0 0 0 15,0 0-1-15,1 10 0 0,-1-10-1 0,0 0 3 16,0 0 0-16,0 0-2 0,9 3 3 0,-9-3-4 15,0 0 0-15,14 0 1 0,-14 0-3 0,18 0 3 0,-18 0-1 16,19-2 1-16,-4 2-2 0,1 0 1 0,-1-1 0 16,3 1-1-16,0-1-2 0,0-2 1 15,1 3 4-15,1-3-2 0,5 2 1 0,-6-1-3 16,-1 2 1-16,2-4-1 0,-1 3-2 0,-1 1-5 0,-2-1-5 16,4-1-4-16,-2-1-2 0,-3 3-7 0,-2 0 0 15,5 0-6-15,-18 0-8 0,19-2-8 0,-10 2-5 16,-9 0-9-16,14 0-7 0,-14 0-17 0,12-2-13 15,-12 2-21-15,0 0-27 0,0 0-139 0,7-7-307 16,-7 7 137-16</inkml:trace>
  <inkml:trace contextRef="#ctx0" brushRef="#br0" timeOffset="154020.68">15856 2785 73 0,'0'0'185'16,"0"0"-13"-16,0 0-11 0,0 0-11 0,0 0-9 15,-17 19-10-15,13-10-9 0,-2 2-7 0,4 4-4 0,-4 0-9 16,0 3-3-16,0 4-10 0,3 2-5 15,-3-2-6-15,2 4-5 0,1-1-9 0,0-1-7 16,0 1-3-16,-1 3-7 0,1-3-3 0,-2 1-4 0,2-1-4 16,0 4 0-16,0-5-4 0,0 4-11 0,0-3-21 15,3-1-21-15,-1 4-21 0,-2-4-28 0,-3-7-32 16,4 0-32-16,-4 7-191 0,0-11-352 0,0 2 156 16</inkml:trace>
  <inkml:trace contextRef="#ctx0" brushRef="#br0" timeOffset="156635.89">2029 5053 53 0,'0'0'130'0,"1"-11"-3"0,-1 11-2 15,0 0-11-15,0 0-6 0,0 0-3 0,0 0-8 16,0 0-2-16,0 0-2 0,0 0-6 0,0 0-5 15,0 0 0-15,0 0-4 0,0 0-3 0,0 0-2 16,-1-14-4-16,1 14-4 0,0 0-6 0,0 0-3 16,0 0-3-16,0 0-4 0,0 0-12 0,0 0 6 0,0 0-1 15,0 0-6-15,0 0-5 0,0 0 1 0,0 0-6 16,0 0-3-16,0 0-2 0,0 0-5 0,0 0 1 16,0 0-9-16,0 0 8 0,0 0-6 0,0 0 8 15,0 0 0-15,0 0 3 0,0 0-5 0,6 31 0 16,-6-31 2-16,1 14-3 0,5-6 0 0,-6-8 2 15,0 14-3-15,0-4 4 0,0-10-1 0,3 16-3 16,-3-5-4-16,2-2 7 0,-1 1-5 0,1 1 1 16,-2-11 1-16,3 16 1 0,-6-5-4 0,3-11 2 15,0 19-3-15,3-10 4 0,-3 1-3 0,1 1 1 16,-1-11 1-16,2 18-3 0,-1-8-1 0,4 0 4 16,-5-10-4-16,0 15 0 0,0-15 0 0,0 18-3 15,0-9 1-15,0-9-3 0,3 17 4 0,-2-10-1 0,-1-7-2 16,2 13-2-16,-2-13 3 0,1 14-2 15,-1-14-6-15,0 13 8 0,0-13-1 0,0 11-1 0,0-11 0 16,2 13 0-16,-2-13-3 0,0 13-2 0,0-13 3 16,3 11 2-16,-3-11-2 0,1 12-2 0,-1-12 3 15,2 12-2-15,-2-12 0 0,4 11 0 0,-4-11 1 16,2 10-2-16,-2-10-1 0,3 11-1 0,-3-11 2 16,4 7 4-16,-4-7-4 0,0 0 4 0,5 11-2 15,-5-11 0-15,0 0-3 0,0 0 4 0,0 13-2 16,0-13 1-16,0 0-1 0,0 0 2 0,0 0 4 15,0 0 3-15,0 0 4 0,0 0 3 0,0 0 0 16,0 0 4-16,0 0 1 0,-2 11-1 0,2-11 4 0,0 0-5 16,-12 4-1-16,12-4 1 0,0 0-4 15,-13 3 2-15,13-3-1 0,-12 4 0 0,12-4-6 16,-17 3 2-16,7-3-3 0,10 0-3 0,-19 4 1 0,10-4 2 16,9 0 0-16,-24 0-6 0,15 3 4 0,9-3-1 15,-24-3-3-15,14 2 3 0,10 1-2 0,-21-3 1 16,10 2 0-16,11 1-6 0,-15-6 2 0,15 6-2 15,-13-7 5-15,13 7-4 0,-12-7-4 0,7 3-6 16,5 4-10-16,-10-14-9 0,4 8-12 0,6 6-5 16,-3-13-16-16,3 13-13 0,-4-19-19 0,4 11-15 15,0 8-20-15,-3-20-22 0,3 6-86 0,-2-3-129 16,2-1-396-16,0 1 175 0</inkml:trace>
  <inkml:trace contextRef="#ctx0" brushRef="#br0" timeOffset="156930.97">1954 4771 50 0,'6'-14'231'0,"-3"7"-11"0,-3 7-23 16,8-11-13-16,-8 11-22 0,4-11-18 0,-4 11-17 16,5-10-7-16,-5 10-12 0,0 0-13 0,3-8-11 15,-3 8-8-15,0 0-8 0,0 0-3 0,0 0-14 16,0 0-16-16,12-2-11 0,-12 2-11 0,0 0-12 0,0 0-11 16,7 18-14-16,-7-18-26 0,5 14-11 0,-2-7-24 15,-2 3-23-15,4-3-64 0,-5-7-86 16,1 18-279-16,2-8 124 0</inkml:trace>
  <inkml:trace contextRef="#ctx0" brushRef="#br0" timeOffset="157611.62">2415 5155 142 0,'0'0'187'0,"0"0"-14"0,9 8-13 16,-9-8-9-16,11 2-9 0,-11-2-8 0,13 3-4 15,-4 1-13-15,-9-4-4 0,19 0-5 0,-5 0 0 16,1-4-5-16,1 2-5 0,-2-1-5 0,5 1-6 0,0-1-6 16,2-1-12-16,-3 2-3 0,0-2-8 15,-2 3-7-15,2-2-3 0,-4 2-7 0,1-1-7 16,-3-2-2-16,-12 4-5 0,19-1-9 0,-10-1-13 0,-9 2-17 15,16 0-11-15,-16 0-14 0,11 2-11 16,-11-2-13-16,12 5-20 0,-12-5-17 0,0 0-34 16,6 6-58-16,-6-6-126 0,0 0-342 0,0 0 152 15</inkml:trace>
  <inkml:trace contextRef="#ctx0" brushRef="#br0" timeOffset="157303.33">2354 5008 78 0,'0'0'199'0,"0"0"-20"0,11 3-9 0,-11-3-8 15,0 0-11-15,0 0-9 0,0 0-12 0,0 0-10 16,17-6-7-16,-17 6-9 0,12-4 0 16,-12 4-8-16,12-4-5 0,-12 4-2 0,15-3-10 0,-4 2-2 0,-11 1-7 15,16-6-8-15,-16 6-7 0,19-2-2 16,-8 1-9-16,-11 1-5 0,18-4-2 0,-9 4-1 0,-9 0-5 15,16-2-2-15,-16 2-4 0,17 2-3 0,-17-2-1 16,14 0 0-16,-14 0-4 0,15 0 0 0,-15 0-3 16,11-2-3-16,-11 2 1 0,0 0-4 0,15 2 3 15,-15-2-4-15,13 0 3 0,-13 0-12 0,0 0-14 16,11 4-10-16,-11-4-7 0,0 0-8 0,9 2-10 16,-9-2-10-16,0 0-17 0,8 7-15 0,-8-7-14 15,0 0-12-15,0 0-48 0,0 0-157 0,0 0-351 16,0 0 155-16</inkml:trace>
  <inkml:trace contextRef="#ctx0" brushRef="#br0" timeOffset="160413.36">3167 4837 70 0,'0'0'176'0,"0"0"-8"0,0 0-8 16,0 0-11-16,-3-11-13 0,3 11-14 0,0 0-1 16,0 0-13-16,0 0-15 0,0 0-19 0,0 0 7 15,7-21-9-15,-7 21-6 0,5-10-4 0,-5 10-6 16,7-7-5-16,-7 7-7 0,8-10-4 0,-8 10-3 15,12-7-9-15,-5 3 0 0,-7 4-2 0,15-7-7 16,-4 2 2-16,-3 0-2 0,9 1 3 0,-4 0-5 16,2 1-1-16,-1 1 0 0,-1-2-3 0,-1 0-2 15,0 4 1-15,0-1-4 0,-2-1-2 0,-10 2 2 16,20 0-3-16,-20 0 0 0,15 2-1 0,-15-2-1 16,13 1 4-16,-13-1-3 0,10 4-1 0,-10-4-1 15,9 7 0-15,-9-7 0 0,6 12-1 0,-6-12 3 16,5 12-1-16,-5-12 0 0,0 13 0 0,0-13 0 0,-3 15 4 15,3-15-3-15,-2 14 0 0,-4-3-2 0,6-11 1 16,-6 15-2-16,6-6 5 0,0-9-5 0,-10 14 4 16,4-3 0-16,0-5 0 0,-1 3 0 0,1-1-11 15,0 0 10-15,-2-2 1 0,2 3-3 0,-1-1 3 16,1-4-2-16,-5 4-2 0,11-8 0 0,-9 10 0 16,9-10 1-16,-11 7 2 0,11-7-12 0,-5 6 9 15,5-6-1-15,0 0 2 0,-9 8-2 0,9-8 2 16,0 0 0-16,0 0 1 0,0 0 0 0,0 0 0 15,0 0-4-15,0 0-1 0,0 0 3 0,0 0-1 16,0 0 1-16,0 0 1 0,25 0-1 0,-25 0-2 16,20-4-10-16,-20 4 13 0,25-5-2 0,-14 3 0 15,5-1 1-15,-3 1 2 0,1-1 0 0,1 1-1 0,-2-1 1 16,-13 3-4-16,20-1 2 0,-20 1 0 0,16 0-2 16,-7 1 1-16,-9-1 0 0,13 3-1 0,-13-3 3 15,12 5-6-15,-12-5 7 0,11 5-8 0,-11-5 4 16,4 7 1-16,-4-7 1 0,6 8 1 0,-6-8-2 15,6 7 0-15,-6-7 1 0,3 11-2 0,-3-11 2 16,3 13 1-16,-3-13 2 0,0 13 0 0,0-13-1 16,0 15 2-16,0-15-2 0,-3 13 0 0,3-13 3 15,0 14 1-15,0-14-5 0,-3 16 6 0,0-11 1 16,3-5 1-16,-9 15 3 0,8-10-3 0,-5 2-2 16,6-7 4-16,-11 12-4 0,5-6 2 0,6-6 2 15,-15 11 0-15,8-9-4 0,-2 3 1 0,-1 1 2 0,1-3 0 16,9-3-2-16,-18 5-1 0,6-2-2 0,3 1-1 15,-2 0 4-15,11-4-3 0,-22 3-1 16,12 0 1-16,-1 1-3 0,2-2 2 0,9-2-4 0,-16 3 1 16,16-3 1-16,-17 1-8 0,17-1-4 15,-12 1-10-15,12-1-7 0,0 0-15 0,-10 7-7 0,10-7-12 16,0 0-15-16,0 0 2 0,-9 3-13 0,9-3-15 16,0 0-1-16,0 0-34 0,0 0-159 0,0 0-319 15,0 0 141-15</inkml:trace>
  <inkml:trace contextRef="#ctx0" brushRef="#br0" timeOffset="160655.95">3860 5102 163 0,'0'0'165'0,"20"-2"-12"0,-10 1-15 0,-10 1-9 15,15-4-11-15,-15 4-12 0,14 0 0 0,-14 0-8 16,10 5-13-16,-10-5 8 0,9 5-5 0,-9-5-4 15,0 11-1-15,0-11-7 0,-3 15-7 0,3-15 3 16,-6 20-5-16,2-6-8 0,-5-1-7 0,-3 3-1 16,-5 0-7-16,10 1-5 0,-10 1 1 0,2-5-9 15,2 3-16-15,-3-1-12 0,2 4-19 0,-2-3-11 16,2-1-26-16,5-3-25 0,-4-1-26 0,7-4-54 16,-7 2-141-16,7-2-323 0,0-3 143 0</inkml:trace>
  <inkml:trace contextRef="#ctx0" brushRef="#br0" timeOffset="162606.94">4503 4902 16 0,'15'-2'209'0,"-4"-1"-12"0,-11 3-15 0,16-1-16 0,-16 1-18 15,13 5-16-15,-13-5-10 0,18 4-8 0,-13 3-8 16,1 1-5-16,0 0-20 0,-2 0 5 0,2 5-8 15,0 0-9-15,-6 1-7 0,3-4-4 0,0 2-10 16,-1 1 0-16,1-2-7 0,0 4 1 16,-3-4-11-16,0 0 0 0,0-11-3 0,0 20-3 0,0-11-1 15,0-9-1-15,0 14-2 0,0-14-4 0,-3 13-2 16,3-13 1-16,-5 9-2 0,5-9-1 0,0 0-2 16,0 13 1-16,0-13-3 0,0 0 3 0,0 0 0 15,0 0-3-15,0 0-1 0,0 0-1 0,0 0-7 16,0 0-7-16,0 0-7 0,0 0-4 0,0 0-3 15,0 0-4-15,0 0-2 0,27-28-2 0,-21 14 1 0,4 3-1 16,-4-4 2-16,5-1-5 0,-2-1 0 16,4-3 0-16,-1 5 5 0,1-2 5 0,-5 0 0 15,4 4 10-15,1-3 1 0,-2 2 9 0,-2 2-6 0,4 2 18 16,-7 0-1-16,3 3 5 0,-2-2 4 0,-1 1 3 16,2 5-7-16,-8 3 4 0,12-11-2 15,-12 11-7-15,7-6 5 0,-7 6-3 0,0 0 0 0,0 0 1 16,0 0 2-16,0 0-1 0,20 13 2 0,-17-6-4 15,-3-7 2-15,3 17 4 0,-3-10 1 0,6 8 2 16,-6-2-9-16,3-1 7 0,-6 1-3 0,6 1 0 16,-3 1-6-16,1-4 2 0,2 2 2 0,0-3-10 15,0-2 5-15,-3-8 1 0,3 19 0 0,0-12-4 0,-3-7 5 16,3 11-3-16,-3-11-1 0,4 11 1 0,-4-11-3 16,6 7-1-16,-6-7 2 0,8 6-4 15,-8-6 0-15,15 2 3 0,-15-2-6 0,0 0 0 0,19-10-6 16,-8 5-1-16,-2-1-5 0,1-4-1 0,-1 1 0 15,-2-2-3-15,5 0 1 0,-1-1 0 16,-2-2-9-16,-2 1 13 0,2 1 0 0,-1 0 2 0,0 0 2 16,0-2-5-16,-5 6 12 0,6-2 7 0,-6 2 5 15,-3 8 2-15,7-12 1 0,-7 12-3 0,6-9-2 16,-6 9-3-16,6-7-3 0,-6 7 3 0,0 0 4 16,0 0-3-16,0 0 2 0,20 4 3 0,-20-4 2 15,10 8-1-15,-1-2 1 0,-5 3 0 0,2-2-5 16,0 3 3-16,-1 0 2 0,4 0-3 0,1 1 0 15,-1 3 2-15,-1-3 1 0,1 0-3 0,-3-3-1 16,4-3 4-16,2 5-7 0,-5-3 2 0,2 0 1 16,-1-3-5-16,1-1 2 0,1 3 1 0,-10-6 1 15,17 4-2-15,-5-3 0 0,-12-1-1 0,19 0-9 16,-19 0-7-16,21-4-6 0,-12-3-1 0,-3 0-2 0,-2 2-4 16,5-1-5-16,-3-1 0 0,2-4-7 0,-2 2-2 15,0-1-3-15,-2 1 7 0,2-2 5 0,-3 2 2 16,3 0 7-16,-6 9 9 0,3-13 3 0,-3 13 1 15,4-11 7-15,-4 11 1 0,0-9 1 0,0 9-2 16,0 0-1-16,0 0 0 0,0 0-1 0,0 0-1 16,0 0 3-16,0 0 1 0,0 0-4 0,0 0 7 15,0 0-1-15,20 21 3 0,-17-13 1 0,-3-8 1 16,9 15-1-16,-8-8-4 0,5 2 5 0,0 1-2 16,5-3-2-16,-3 0 0 0,-3 2-1 0,4-4 0 15,1 0-5-15,2-2 9 0,2-1-1 0,-1 3 1 16,7-4-6-16,-3-1 0 0,-3-1 7 0,5 1-11 0,-5 0 9 15,-1-5-3-15,3 5 0 0,-7-3-1 16,2 0-5-16,1-1-4 0,-12 4-6 0,13-14-7 0,-7 7-7 16,-3 1-6-16,-3 6-1 0,2-19 9 0,-2 9-6 15,0 10-1-15,-11-21 4 0,1 9-2 0,1 5 6 16,0-1-1-16,-8 1 2 0,4-2 11 0,-3 2 2 16,2 1 12-16,-2-1 3 0,1 5 5 0,-1-2 3 15,-1 4 8-15,4 0-2 0,-4-1 3 0,5 5-5 16,12-4 0-16,-19 3 2 0,6 4-6 0,5-3 1 15,-1 3 0-15,0 0 0 0,-1 3 0 0,7-3-3 16,-3 3 0-16,1 5 1 0,2-5-1 0,3 1 0 0,0 5-2 16,0-3 1-16,0-13-1 0,3 19 3 15,0-10-3-15,2 1-4 0,4 0 1 0,-2-1 2 16,2-4-3-16,5 3-5 0,-1-3 2 0,-1 0 1 16,4-3-7-16,-2 1-8 0,2-3-5 0,-1-3-6 0,-2 2-14 15,4 0 6-15,-4-4-5 0,2 3-6 0,-4-3 0 16,-1-4-6-16,2 0 3 0,-2-2-11 0,-1 2 6 15,2-3-9-15,-2 0 16 0,-2-2 3 0,-1 0 13 16,0 3 3-16,2-2 11 0,-2 2 11 0,-3 2 8 16,1 2 5-16,-4 7 11 0,6-13 6 0,-6 13 5 15,0-13 1-15,0 13-2 0,0 0-8 0,6-11 5 16,-6 11-8-16,0 0 1 0,0 0-1 0,0 0 0 16,0 0 0-16,0 0 3 0,0 0-3 0,0 0 6 15,0 0-4-15,3 33 3 0,-3-33-6 0,4 19 0 16,-2-11 0-16,-1 2-4 0,2-1 2 0,0-1-5 0,-3-8 0 15,3 19 0-15,3-13-4 0,-6-6 0 16,8 14 1-16,-2-7-1 0,-3 0-4 0,3 0 1 16,-6-7-3-16,7 7-11 0,-7-7-4 0,11 6-5 0,-11-6-8 15,15 1-6-15,-15-1-2 0,13-1-6 0,-13 1-5 16,13-6-4-16,-13 6 3 0,14-11-7 0,-5 5 6 16,1-5 0-16,-1 1 9 0,0-1-3 0,-1-6 9 15,0 6 5-15,0-2 14 0,-2 5 15 0,1-4 14 16,-1 1 14-16,0 2 12 0,0 2 7 0,-6 7 7 15,8-17 1-15,-5 10 1 0,-3 7-3 0,7-11-5 16,-7 11-6-16,3-6-5 0,-3 6-3 0,0 0-4 16,0 0 2-16,18 0 1 0,-18 0-3 0,13 6-2 15,-13-6 1-15,14 11 0 0,-1-4 2 0,-1 3-2 16,-1-2 0-16,1 3-3 0,-2-3 0 0,3 5-1 16,1-3-1-16,-2 0-3 0,-2 1-3 0,4-4 1 0,-2 3-3 15,-3 0 1-15,1-1-3 0,0-1-1 0,-1-3-4 16,-1 2-2-16,1-1-16 0,-2 0-15 0,-1-1-22 15,-6-5-17-15,12 10-9 0,-12-10-16 0,6 8-13 16,-6-8-18-16,0 0-23 0,2 8-45 0,-2-8-150 16,0 0-360-16,0 0 159 0</inkml:trace>
  <inkml:trace contextRef="#ctx0" brushRef="#br0" timeOffset="162838.72">6347 4781 17 0,'0'0'252'16,"3"-7"-24"-16,-3 7-25 0,0 0-16 0,0 0-17 0,0 0-9 15,0 0-8-15,-26 18-10 0,16-11-10 0,1 4-9 16,-2 3-12-16,-1-1-10 0,-5 5-12 0,5-5-6 16,-5 8-10-16,4-5-4 0,4 0-11 0,-5-1-2 15,4 1-8-15,1 2-4 0,-1-3-8 0,1-2-10 16,-2 0-18-16,2 2-19 0,2-4-24 0,-2 0-19 15,0-1-29-15,6 1-36 0,0-6-34 0,-5 2-205 16,8-7-385-16,-3 8 170 0</inkml:trace>
  <inkml:trace contextRef="#ctx0" brushRef="#br0" timeOffset="163677.98">7064 4463 65 0,'0'0'183'0,"0"0"-18"0,0 0-16 0,0 0-10 0,0 0-8 15,0 0-9-15,0 0-1 0,-24-4-2 0,24 4-7 16,-16 1-8-16,16-1-4 0,-20 4-10 0,10-1-7 16,10-3-4-16,-15 8-7 0,1-4-6 0,9 0-7 15,-6 1 0-15,2-1-6 0,9-4-5 0,-10 7-4 16,4 0-7-16,6-7 0 0,-8 10-5 0,2-5-2 16,6-5-5-16,-6 8-4 0,6-8 2 15,-3 11-1-15,3-11-4 0,0 0-5 0,3 15 1 0,-3-15 2 16,9 10-3-16,-3-5 1 0,-6-5-4 0,15 8-3 0,-3-1 4 15,4 0 0-15,-1-3-3 0,-3 2-2 0,3 1-1 16,-1-2 2-16,-2 2 1 0,1-1-4 16,-3 0-1-16,1-5 1 0,-2 5-1 0,-3-2 1 0,6 1-2 15,-12-5 0-15,7 10 3 0,-7-10-1 0,6 10 4 16,-6-10 2-16,-1 11 5 0,1-11 2 0,-14 14 2 16,4-8 1-16,-2 4-2 0,-2 1-4 0,-2-3 2 15,0 2-2-15,-1-2-2 0,2 0 4 0,-1 1-4 16,3-3-1-16,-4 1-2 0,7 2-1 0,-2-3-2 15,1-3-1-15,2 3 0 0,9-6 1 0,-13 8-3 16,8-5 0-16,5-3 0 0,-11 7-1 0,11-7 0 16,0 0 2-16,-6 7 0 0,6-7-1 0,0 0 1 15,0 0-4-15,0 0-2 0,0 0 2 0,13 15-7 16,-13-15-3-16,18 2-6 0,-11-1 2 0,8-2 2 16,-1 1 3-16,-14 0 0 0,24-2 0 0,-16 4 1 0,6-2 1 15,-14 0-2-15,22 0 5 0,-13 0-3 0,-9 0-2 16,14 1-2-16,-14-1 3 0,13 4-5 0,-4-2 11 15,-9-2 0-15,10 11 6 0,-7-4 6 0,2 4 3 16,1 2 2-16,-3 0-3 0,0 2 0 0,0-4 5 16,-3 3-2-16,4 0 1 0,-1 1-6 0,0 2 1 15,-1-2 1-15,-1 1 0 0,2 1-3 0,0-3 1 16,3 0-2-16,-1 1 0 0,-2-3-2 0,-3 3-11 16,7-3-21-16,-2 3-25 0,1-4-27 0,-5 3-24 15,5-3-36-15,0-6-52 0,-3 1-193 0,4 1-414 16,-1-1 184-16</inkml:trace>
  <inkml:trace contextRef="#ctx0" brushRef="#br0" timeOffset="165141.51">7543 4509 8 0,'-2'-11'219'0,"2"11"-16"16,0 0-23-16,-3-15-13 0,3 15-21 0,0 0-9 0,0-13-12 15,0 13-13-15,0 0-12 0,0 0-6 0,5-10-14 16,-5 10-6-16,0 0-4 0,0 0-9 0,15 0-2 16,-15 0-6-16,0 0-5 0,0 0-2 0,13 14 2 15,-10-5 0-15,-3-9-5 0,3 16-8 0,1-3 3 16,-1-4-2-16,2 4-1 0,-1 1-6 0,-1-1 2 15,-1 2-3-15,1-1-5 0,4-1 2 0,-5 4-5 16,2-4-7-16,-1 2 0 0,0 0 4 0,-3-4-18 0,6 2-1 16,-3 0 1-16,-1 2-1 0,2-1 2 15,-4-4 0-15,2 1-3 0,-2-11 2 0,3 18-1 16,-3-9 0-16,0-9 4 0,-3 18 2 0,3-18-4 0,-2 14 1 16,2-14 3-16,-4 10-1 0,4-10-1 15,0 11-1-15,0-11-2 0,-2 11 4 0,2-11 0 16,0 0-4-16,-6 9 3 0,6-9-3 0,0 0 3 0,0 0-1 15,0 0 1-15,0 15-3 0,0-15 0 0,0 0 3 16,0 0 0-16,0 0-2 0,0 0 1 0,0 0 3 16,0 0-2-16,0 0 1 0,17 1-3 0,-17-1 3 15,0 0-1-15,22-5 0 0,-22 5-1 0,18 0-1 16,-8-2-1-16,2 1 4 0,3-3-5 0,3 0 2 16,-3 1-1-16,1-1 4 0,1 1-3 0,-7 0-2 15,5-2 1-15,-1 3 5 0,-1-2-4 0,-1 4-2 16,-3-3 4-16,-9 3 0 0,19-4-4 0,-11 2 2 15,-8 2-1-15,16-1 2 0,-16 1 1 0,15 0-3 16,-15 0-4-16,0 0-5 0,13-3-10 0,-13 3-7 16,0 0-11-16,0 0-6 0,0 0-10 0,14 0-21 0,-14 0 0 15,0 0-21-15,0 0-15 0,0 0-14 0,0 0-49 16,0 0-101-16,7-7-297 0,-7 7 132 16</inkml:trace>
  <inkml:trace contextRef="#ctx0" brushRef="#br0" timeOffset="165427.59">7887 4561 75 0,'0'0'186'0,"0"0"-11"0,0 0-3 0,0 0-11 15,0 0-12-15,0 0-9 0,-4 35-5 0,4-25-7 0,-3 0-10 16,3 5-2-16,0-1-10 0,0 0-4 0,0 3-2 15,0 1-4-15,0-1-9 0,3 1-9 16,0 5-5-16,-2-8-8 0,1 0-5 0,-2 2-8 0,3 0-2 16,0-3-4-16,-2-1 0 0,-1 2-11 0,3-2 1 15,-3-2-6-15,0 3 0 0,0-5-3 0,0-9-6 16,0 18-18-16,0-9-12 0,0-9-14 0,-3 17-13 16,2-10-17-16,1-7-21 0,-3 18-11 0,3-18-22 15,-3 6-17-15,3-6-25 0,0 0-191 0,0 0-368 16,0 0 163-16</inkml:trace>
  <inkml:trace contextRef="#ctx0" brushRef="#br0" timeOffset="165672.69">8512 4728 204 0,'10'0'218'0,"-10"0"-18"16,17 4-6-16,-10-3-7 0,-7-1-7 0,9 17-10 15,-7-10-9-15,-4 7-16 0,-1 1-11 0,0 1-10 16,-4 8-14-16,-4-2-10 0,-1-2-5 0,2 4-11 16,-2 0-12-16,-3-1-1 0,-1 3-9 0,1-4-4 15,0 2-12-15,-3 0-20 0,0-2-15 0,2 0-20 16,-4-6-21-16,2 4-21 16,2-3-14-16,3-3-30 0,-1 1-27 0,2-4-45 0,0-5-186 0,0 4-381 0,5-5 169 15</inkml:trace>
  <inkml:trace contextRef="#ctx0" brushRef="#br0" timeOffset="166186.95">9358 4470 106 0,'0'0'233'0,"0"0"-32"15,0 0-4-15,0 0-15 0,0 0-4 0,0 0-14 16,-12 22-4-16,12-12-12 0,0 4-9 0,1 0-8 15,1 3-8-15,1 1-7 0,-2-1-4 0,1-3-12 0,2 4-8 16,2 6-10-16,-3-3-4 0,2-6-9 16,-2 2-7-16,0 2-6 0,0-1-6 0,-1-2-6 15,0 3-1-15,-2-5-4 0,1 3-2 0,-2-5-4 0,2-1-5 16,-1-2-16-16,0-9-12 0,-3 21-16 0,-1-10-14 16,0-3-13-16,1 0-17 0,3-8-14 15,-11 16-17-15,4-10-17 0,-1-1-27 0,8-5-20 0,0 0-58 16,-19 0-136-16,19 0-377 0,0 0 167 0</inkml:trace>
  <inkml:trace contextRef="#ctx0" brushRef="#br0" timeOffset="166521.96">9253 4439 32 0,'-4'-10'199'15,"4"10"-17"-15,-2-18-13 0,2 18-13 0,5-17-21 0,-4 10-12 16,-1 7-13-16,9-18-9 0,0 11-10 16,-4 0-7-16,8-3-9 0,-1 7-6 0,1-5-5 0,1 5-3 15,2-1-14-15,1-1 8 0,2 1-3 0,0 0 1 16,7 3-5-16,-2 1-2 0,1 0-4 0,2-2 2 16,-9 4-2-16,1-2-2 0,-2 1-13 0,-1 3-4 15,-1 2 5-15,-5-3-3 0,1 1-3 0,-1 3-4 16,-2 0-4-16,-2 1 4 0,-6-8-2 0,7 14-1 15,-7-14 4-15,-1 16-2 0,1-16 1 0,-12 16 0 16,4-7-4-16,-2 0-4 0,-4 2 2 0,1-4-1 16,-2 4-1-16,0-2 4 0,-1 0-9 0,1-2-11 15,1 3-13-15,-1-3-20 0,3 3-15 0,1-3-23 16,2 1-32-16,3-5-24 0,-2 2-207 0,8-5-368 16,-13 7 163-16</inkml:trace>
  <inkml:trace contextRef="#ctx0" brushRef="#br0" timeOffset="167189.07">9692 4697 62 0,'0'0'201'0,"0"0"-15"16,0 0-16-16,15-15-11 0,-15 15-18 0,13-6-10 15,-4 4-7-15,-9 2-10 0,15-5-6 0,-2 2-4 16,-4 1-11-16,3 0-2 0,-12 2-6 0,21-3-7 16,-9 0-8-16,0 3-8 0,-12 0-3 0,19 0-9 15,-11 3-6-15,-8-3-5 0,13 5-2 16,-7 0-6-16,-6-5-7 0,6 11 4 0,-6-11-5 0,2 14 2 16,-2-4-5-16,0-10-7 0,-8 14 4 0,2-3 1 15,0 0-3-15,-1-1-1 0,1-3-1 0,-2 0-2 16,-2 0-2-16,1 3 2 0,3-3-4 0,-1 0 0 15,1-1 2-15,6-6-5 0,-9 9 0 0,9-9 2 16,-9 9-1-16,9-9-3 0,-5 7-1 0,5-7 2 16,0 0-3-16,-4 10 3 0,4-10 1 0,0 0-4 0,0 0 4 15,0 0-1-15,15 8 1 0,-15-8-4 0,16 3 5 16,-7-3-4-16,-9 0 4 0,21 0-3 16,-9 0 0-16,0 1-1 0,3-1 2 0,-3 0-3 0,3 0-4 15,-4 0 5-15,3 0-3 0,-14 0 4 0,21 2-5 16,-14-2 2-16,-7 0 0 0,14 5 2 0,-14-5-3 15,13 6-1-15,-13-6 3 0,6 11 0 0,-6-11-1 16,2 10 3-16,-2-10 3 0,0 14-5 0,0-14 7 16,-11 12 0-16,4-4 2 0,-4-1-4 0,-1 1 3 15,-3-3-7-15,0 4 4 0,2-2 1 0,-3 0-2 16,-1 1 3-16,4-1-2 0,-4-1-1 0,1 0 1 16,0 1-10-16,1-2-10 0,0 3-13 0,4-5-13 15,1-1-14-15,-1 3-19 0,11-5-15 0,-15 6-25 16,8-2-26-16,7-4-206 0,0 0-373 0,-12 1 165 15</inkml:trace>
  <inkml:trace contextRef="#ctx0" brushRef="#br0" timeOffset="167654.97">10590 4680 48 0,'10'-4'219'16,"-10"4"-10"-16,15-7-15 0,-5 7-13 0,5-6-8 0,-6 2-13 16,3 4-6-16,6-3-6 0,1 2-10 15,1-2-7-15,4 2-8 0,2-1-8 0,0 1-5 16,1-2-7-16,3 2-6 0,-4 1-7 0,3-4-9 15,-4 4-7-15,3-2-5 0,-1 2-8 0,-7 0-3 16,-2 0-7-16,-4-4-4 0,4 3-4 0,-7 1-7 16,1 1-3-16,-12-1-6 0,15 4-14 0,-15-4-15 0,16 0-12 15,-16 0-5-15,7 4-15 0,-7-4-19 0,0 0-20 16,0 0-32-16,0 0-25 0,0 0-33 0,-26 14-34 16,14-11-169-16,12-3-397 0,-29-3 175 0</inkml:trace>
  <inkml:trace contextRef="#ctx0" brushRef="#br0" timeOffset="167900.96">10745 4551 96 0,'0'0'226'0,"0"0"-14"0,19-3-12 15,-19 3-14-15,0 0-11 0,22 10-12 0,-14-7-9 0,-2 6-7 16,0-1-7-16,0 0-15 0,0 2-9 0,0 3-10 15,-3 2-6-15,1-1-8 0,-2-3-9 0,-1 4-10 16,-1 0-5-16,3 1-9 0,-3-1-3 0,-3 1-3 16,3-2-4-16,0 3-7 0,-1-4-10 0,-1 1-23 15,-1 1-22-15,2-5-21 0,-1 4-17 0,2-14-29 16,-4 18-16-16,4-11-19 0,0-7-42 0,3 13-213 16,-3-13-400-16,9 7 178 0</inkml:trace>
  <inkml:trace contextRef="#ctx0" brushRef="#br0" timeOffset="168321.62">11219 4601 247 0,'6'-5'237'0,"-6"5"-24"16,0 0-24-16,0 0-21 0,0 0-15 0,0 0-15 15,0 0-13-15,0 0-11 0,0 0-6 0,0 0-8 16,13 17-5-16,-13-17-8 0,6 18-3 0,-6-11-6 15,2 3-1-15,-2-10-8 0,4 16-6 0,-4-5 0 16,2 0-8-16,2-3-3 0,-2 4-2 0,2-3-5 16,-1 2-6-16,3-4-3 0,-1 2 0 0,1 1-5 15,-3-2-4-15,2-1-2 0,-5-7-5 0,5 15 2 16,-2-9-2-16,-3-6-1 0,6 11-1 0,-6-11-5 16,6 6 3-16,-6-6 1 0,0 0-2 0,0 0-2 15,0 0 1-15,0 0-4 0,0 0 2 0,0 0-1 16,0 0-1-16,0 0-6 0,9-23 0 0,-9 23 0 15,6-18-1-15,-3 1 3 0,0 3-8 0,3-4 2 0,0 3 1 16,1-1 0-16,1 1 2 0,2 1-2 0,-1-3 1 16,9-1-2-16,-8 5-1 0,4 2-3 0,1 0 3 15,0 1-10-15,-2 0-12 0,2 4-11 0,1 1-14 16,-2-1-14-16,2 3-19 0,-1 2-24 0,-2 1-29 16,4-4-37-16,-4 5-227 0,-13-1-431 0,29-1 190 15</inkml:trace>
  <inkml:trace contextRef="#ctx0" brushRef="#br0" timeOffset="168565.08">12027 4393 116 0,'8'-13'265'0,"-8"13"-12"0,0 0-15 16,6-11-21-16,-6 11-25 0,0 0-16 0,0 0-20 15,0 0-15-15,0 0-12 0,0 0-2 0,0 0-10 16,0 0-6-16,-30 25-6 0,21-10-2 0,1-3-10 16,-1 2-5-16,2 3-8 0,-3-3-4 0,2 3-10 15,2-2-5-15,-1 8-4 0,1-7-2 0,3-2-11 16,-2 0 0-16,1 3-6 0,4 1-5 0,-2-4-2 16,2 3 0-16,2-3-17 0,1 0-17 0,0 1-26 15,1-2-32-15,-1 0-24 0,3-2-29 0,-3-1-29 16,5 1-44-16,-2-4-253 0,1-2-476 0,3 1 211 15</inkml:trace>
  <inkml:trace contextRef="#ctx0" brushRef="#br0" timeOffset="168932.64">12227 4721 45 0,'5'-6'251'16,"-5"6"-21"-16,6-15-19 0,-1 9-18 0,0-1-18 0,4-1-15 15,-3-2-22-15,1 3-11 0,2-3-11 0,-1 2-11 0,2-2-7 16,-1 0-12-16,2-1-9 0,-2-1-9 0,-2 0-4 16,0-1-11-16,4-2-6 0,-2 5-2 0,1-2-3 15,-2-4-6-15,-2 6-3 0,1-5-2 0,-2 1-2 16,-2 5-5-16,1 0-2 0,-1-2-4 0,-3 11-1 0,0-15-5 16,0 15 2-16,3-15 0 0,-3 15-5 15,3-8 1-15,-3 8 3 0,0 0 1 0,0 0-6 16,1-13 1-16,-1 13-1 0,0 0 1 0,0 0 3 0,0 0-2 15,0 0 7-15,0 0 0 0,0 0 5 16,-13 29 1-16,13-29 1 0,-4 24 1 0,4-9-1 0,-3 1 2 16,3-1-1-16,-2 1-1 0,4 4-3 0,-2-4-4 15,3 1 4-15,-2 1 0 0,1-2-4 0,2-1-3 16,-2 2 0-16,-2-3-1 0,4 0-11 0,-1-1-20 16,1-2-21-16,-2-1-18 0,-1 0-19 0,5 1-17 15,0-4-23-15,-6-7-24 0,12 8-41 0,-12-8-208 16,17 1-420-16,-17-1 186 0</inkml:trace>
  <inkml:trace contextRef="#ctx0" brushRef="#br0" timeOffset="169174.98">12821 4272 66 0,'0'0'260'0,"0"0"-30"16,0 0-26-16,6-8-16 0,-6 8-11 0,0 0-13 15,0 0-12-15,23 19-8 0,-11-7-9 0,2 0-1 16,1 5-8-16,4 1-4 0,1 2-8 0,5 8-11 16,2-3-4-16,-2 2-9 0,-6-5-12 0,-2 1-6 15,-1-4-5-15,-2 3-3 0,-1 1-11 0,-4-2-4 16,1 3-3-16,-7-4-2 0,2 2-17 0,-10 2-26 16,2-4-37-16,-10 3-24 0,-3 0-39 0,-4-4-54 15,-1-2-74-15,-4 1-179 0,1-5-439 0,-3 2 193 16</inkml:trace>
  <inkml:trace contextRef="#ctx0" brushRef="#br0" timeOffset="170848.26">13836 4229 78 0,'0'0'152'0,"0"0"-10"16,0 0-6-16,0 0-9 0,0 0-7 0,0 0-10 15,0 0-4-15,0 0-1 0,0 0-6 0,0 0-2 16,0 0-7-16,0 0-7 0,-16-20 0 0,16 20-7 16,0 0-5-16,0 0-4 0,0 0-2 0,0 0-5 15,0 0-4-15,0 0-9 0,0 0-1 0,0 0-3 16,0 0-3-16,0 0-5 0,0 0-1 0,0 0-6 0,0 0 2 15,0 0-7-15,0 0-1 0,0 0-2 16,0 0 0-16,16-4 0 0,-16 4-3 0,14-4-1 16,-14 4 2-16,0 0-3 0,21 5 0 0,-12-4-4 0,-9-1 0 15,19 5 1-15,-9 0-3 0,2-4 1 0,-3 0-4 16,3 3 1-16,-1-1-3 0,-1 1 5 0,-1 3-2 0,1-3-3 16,-1 3 2-16,2-2-3 0,-4 0-4 15,-7-5 5-15,12 10-3 0,-4-6-2 0,-8-4 3 16,7 10-2-16,-7-10 1 0,6 8 6 0,-6-8-10 0,6 10 2 15,-6-10 3-15,3 7-1 0,-3-7 1 16,0 0-2-16,0 0 0 0,-1 17 3 0,1-17-3 16,0 0-1-16,-6 10 2 0,6-10 0 0,-6 8 1 0,6-8 0 15,-6 7-2-15,6-7 2 0,-6 11 0 0,6-11 0 16,0 0-1-16,-5 13 1 0,5-13-2 0,-4 7 3 16,4-7-1-16,0 0-1 0,-2 11 1 0,2-11-2 15,0 0 1-15,-3 17 1 0,3-17 1 0,0 0 0 16,0 10 0-16,0-10 1 0,5 11-3 0,-5-11 4 15,6 6 0-15,-6-6 2 0,6 13 2 0,-3-8-4 16,-3-5 0-16,6 11-1 0,-6-11 1 0,4 8-2 16,2-3 2-16,-6-5-1 0,8 7 1 0,-8-7 1 0,8 8 0 15,-8-8-1-15,6 6 4 0,-6-6-4 0,6 5 6 16,-6-5-3-16,0 0 1 0,5 10 1 0,-5-10-7 16,7 5 3-16,-7-5 0 0,0 0 0 0,0 0-1 15,3 8-1-15,-3-8 2 0,0 0 2 0,0 0 3 16,0 0 5-16,0 0-2 0,-9 19-1 0,9-19 6 15,-10 9-1-15,10-9-5 0,-14 5 4 0,10-3-5 16,-5 5-1-16,9-7 0 0,-10 7 0 0,1-3-2 16,9-4 1-16,-9 10-3 0,9-10-1 0,-8 7-2 15,8-7 1-15,-10 6-1 0,10-6 2 0,-3 8-3 16,3-8 0-16,-5 10-3 0,5-10 4 0,0 0 0 0,0 0 0 16,0 0 0-16,6 18 0 0,-6-18 1 15,6 7-2-15,-6-7 1 0,9 7 0 0,-3-3-2 16,-6-4 0-16,8 10 6 0,1-3-6 0,-2-4-4 0,-1 5 5 15,2-2-3-15,-8-6 1 0,8 14-1 0,-2-8-1 16,0-1 3-16,-1 2 2 0,-1 3-1 0,1-3-3 16,-1 1 1-16,-1 2 1 0,-3-10-1 0,5 18-1 15,-5-9 3-15,0-9 0 0,-2 22-2 0,-1-12 3 16,3-10-2-16,-3 21 2 0,0-11-1 0,2-2-1 16,-4 3 0-16,5-11 2 0,-3 19-1 0,2-8 0 15,-2-4-1-15,3-7 4 0,-2 20-2 0,2-11 1 16,0-9-2-16,0 22-8 0,0-13-19 0,2 2-18 0,-2-11-19 15,4 17-13-15,-2-7-23 0,-1-2-31 16,4 0-20-16,-5-8-38 0,6 12-201 0,-6-12-419 16,4 10 187-16</inkml:trace>
  <inkml:trace contextRef="#ctx0" brushRef="#br0" timeOffset="172282.28">14613 4417 146 0,'0'0'143'16,"0"0"-16"-16,0 0 0 0,0 0-9 0,0 0-1 0,0 0 0 15,-7 5-8-15,7-5-10 0,0 0-7 0,0 0-5 16,0 0-10-16,0 0-9 0,0 0-5 15,0 0-4-15,0 0-6 0,0 0-3 0,0 0-4 0,0 0-5 16,0 0-1-16,43-8-1 0,-32 5 1 0,3 2 1 16,3 0-3-16,-2 0-2 0,12 1 1 0,-8 0 2 15,0 0-1-15,8-4-2 0,-7 2 2 0,6 2-4 16,0 0 4-16,-2-4-7 0,1 3-4 0,-6-2-1 16,-4 6-2-16,2-3-4 0,-7-3-3 0,4 3 0 15,-14 0-3-15,17-1 0 0,-17 1-4 0,14 1 1 16,-14-1-1-16,0 0-4 0,15 0 0 0,-15 0 3 0,0 0-5 15,0 0 0-15,0 0-1 0,0 0-1 0,0 0 0 16,12 3-1-16,-12-3 2 0,0 0-2 0,0 0-2 16,0 0 1-16,0 0-8 0,0 0-9 0,0 0-8 15,0 0-12-15,0 0-9 0,0 0-6 0,0 0-11 16,0 0-20-16,-29 12-14 0,29-12-15 0,-12 2-7 16,12-2-38-16,0 0-123 0,-17 4-303 0,17-4 134 15</inkml:trace>
  <inkml:trace contextRef="#ctx0" brushRef="#br0" timeOffset="172605.96">14742 4600 7 0,'6'3'197'0,"-6"-3"-4"0,16 4-11 16,-12-1-7-16,-4-3-12 0,17 4-5 0,-5-2-6 0,-3 0-8 15,3 1-6-15,3 0-10 0,-4-3-8 0,-11 0-13 16,23 3-9-16,-13-3-8 0,5 0-6 16,-3 0-13-16,-12 0-6 0,19 0-6 0,-11 0-8 0,-8 0-4 15,12 4-3-15,-12-4-4 0,13 1-4 0,-13-1-6 16,0 0-5-16,15 0-11 0,-15 0-14 0,0 0-16 15,9 1-15-15,-9-1-14 0,0 0-18 0,0 0-21 16,0 0-27-16,14 0-25 0,-14 0-31 0,0 0-161 16,0 0-355-16,0 0 157 0</inkml:trace>
  <inkml:trace contextRef="#ctx0" brushRef="#br0" timeOffset="183523.86">15629 4243 98 0,'0'0'159'15,"0"0"-9"-15,0-14-8 0,0 14-9 0,0 0-9 0,0 0-3 16,0-13-7-16,0 13-9 0,0 0-7 16,1-15 0-16,-1 15-19 0,5-7 0 0,-5 7-5 15,0 0-3-15,1-11-7 0,-1 11 0 0,0 0-2 0,0 0-3 16,6-7-5-16,-6 7-9 0,0 0-3 0,0 0-5 15,0 0-6-15,0 0-3 0,0 0-5 0,0 0 2 16,0 0-5-16,0 0 5 0,0 0 1 0,-13 31 4 16,7-21-3-16,0 2-5 0,-1-4-1 0,1 4-2 15,-2 2 0-15,1 1-1 0,-1-3-5 0,1 3 0 0,1-3 0 16,-2-2 0-16,-1 5-2 0,2-2 0 16,-1-2-1-16,2-4-3 0,1 6 0 0,2-2-2 15,-3-4 0-15,6-7 0 0,-8 13-1 0,8-13 0 0,-4 12 3 16,4-12-3-16,-3 11 0 0,3-11-1 0,-5 8 1 15,5-8-1-15,0 0 1 0,0 0-1 16,0 0 2-16,0 12-2 0,0-12 1 0,0 0 0 0,0 0 0 16,0 0 0-16,14 6 0 0,-14-6 0 0,12 1 1 15,-12-1-4-15,0 0 4 0,20-4-1 0,-20 4-1 16,21-3 0-16,-10 2-2 0,4 1-1 0,3-2 2 16,-4 0-1-16,4 0 2 0,0 1-2 0,2-1-3 15,-2 0 2-15,7 0 2 0,-6 2-1 0,2-5-3 16,-1 5 4-16,-4-1 1 0,3 0-3 0,-1 1 0 15,-1 0 0-15,-1-4 1 0,0 4 0 0,-16 0 2 16,23 0-3-16,-13-2-3 0,-10 2-8 0,20 0-6 0,-20 0-7 16,12-1-13-16,-12 1-4 0,0 0-9 0,14 0-4 15,-14 0-16-15,0 0-8 0,0 0-17 0,14-4-14 16,-14 4-23-16,6-7-18 0,-6 7-143 0,1-11-318 16,-1 11 140-16</inkml:trace>
  <inkml:trace contextRef="#ctx0" brushRef="#br0" timeOffset="183838.98">16005 4209 106 0,'0'0'171'0,"0"0"-14"16,0 0-6-16,-18 3-4 0,18-3-8 0,-14 7-10 15,8-1-7-15,-2 1-4 0,0 2-6 0,-2 1-6 16,1 3-6-16,-2 2-8 0,2 1-10 0,-3 3-3 16,3 4-7-16,-3 0-6 0,1 0-8 0,-1 2-4 15,-2 8-7-15,5-4 0 0,-6 3-4 0,-1 0-3 16,4-6-3-16,-1 10-9 0,-4 0-17 0,-1-2-18 0,2 0-21 16,-4 2-28-16,1-2-14 0,-2 1-21 15,-1-4-29-15,1 1-34 0,-6 1-144 0,2-6-324 0,5-3 144 16</inkml:trace>
  <inkml:trace contextRef="#ctx0" brushRef="#br0" timeOffset="185742.84">1764 6044 84 0,'7'-11'212'0,"-7"11"-13"0,7-11-22 0,-7 11-16 16,9-9-20-16,-9 9-14 0,0 0-18 0,12-2-7 15,-12 2-7-15,0 0-13 0,0 0-8 0,20 18-18 16,-17-10-15-16,0-1-20 0,1 7-16 0,1-1-30 16,-1 2-27-16,2-1-33 0,-1 1-169 0,-2-2-276 15,2 4 123-15</inkml:trace>
  <inkml:trace contextRef="#ctx0" brushRef="#br0" timeOffset="185500.97">1852 6397 178 0,'0'0'174'0,"0"0"-12"16,0-10-7-16,0 10-14 0,0 0 0 0,0 0-11 16,0 0-6-16,0 0-12 0,5-10-6 0,-5 10-3 15,0 0-10-15,0 0-4 0,0 0-6 0,0 0-10 16,0 0-6-16,0 0-8 0,0 0-10 0,0 0-2 15,0 0-7-15,0 0-8 0,0 0 0 0,0 0-4 16,0 0 2-16,0 0-1 0,0 0 1 0,0 0 1 16,0 0-1-16,0 0 2 0,6 33 0 0,-4-25-5 15,1 4 0-15,-3 3 3 0,0-1-1 0,1-1-3 16,1 5 1-16,1-2-3 0,-3 1-1 0,0 1 0 16,0 5-5-16,0-5 1 0,0 3 0 0,3 3-2 15,-3 0 2-15,0-2-4 0,0 4-1 0,0-3-2 0,0-4-2 16,-3 4 1-16,-2 0-1 0,4-7-1 0,-2 4 0 15,1-3-2-15,1-1-2 0,-1 0 4 16,-1-1-3-16,3 0 0 0,-3-1-2 0,-1-1 3 0,3-4-1 16,-1 1-1-16,-1 0 1 0,0-1-3 0,3-9 2 15,-3 13 4-15,3-13-1 0,-4 11-2 0,4-11 2 16,-6 11-1-16,6-11 0 0,-9 6 2 0,9-6-4 16,0 0 5-16,-15 0-5 0,15 0 4 0,0 0 0 15,-20-3 1-15,20 3-6 0,-15-7 3 0,15 7-2 16,-19-12 1-16,7 6 0 0,3 4 0 0,-1-9 0 15,-1 4-3-15,-2-2-2 0,1 5 3 0,0-7-10 16,0 2-14-16,3-5-7 0,-4 4-12 0,1-2-15 16,3 0-13-16,-2 1-19 0,4-3-34 0,-2 3-18 15,2-6-21-15,-4 3-234 0,2-11-424 0,-1 1 187 16</inkml:trace>
  <inkml:trace contextRef="#ctx0" brushRef="#br0" timeOffset="186222.73">2208 6616 43 0,'13'-3'237'0,"5"-1"-7"0,-1-2-11 16,8-1-19-16,-1 3-18 0,-2-4-16 0,-2 3-16 0,-1 0-15 16,2 3-15-16,-3 1-12 0,-2-2-11 15,1 3-11-15,-1 0-7 0,-3 0-11 0,-1 0-9 16,-12 0-25-16,18 4-16 0,-9-2-22 0,-9-2-13 0,15 4-20 15,-15-4-11-15,12 7-19 0,-7-3-19 0,-5-4-27 16,10 7-53-16,-10-7-117 0,0 0-305 0,12 4 135 16</inkml:trace>
  <inkml:trace contextRef="#ctx0" brushRef="#br0" timeOffset="186044.77">2166 6388 91 0,'0'0'235'16,"6"5"-21"-16,-6-5-17 0,0 0-9 0,14 2-14 15,-14-2-12-15,16-2-14 0,-16 2-12 0,19-1-12 0,-7 1-8 16,2 0-11-16,-2-2-6 0,3 0-5 0,-1 1-10 16,6-2-2-16,-4 2-11 0,1-2-3 0,2 2-10 15,-5-1-5-15,0 0-7 0,0 0 0 0,-1 2-7 16,-2 2-3-16,-11-2-7 0,19 0 1 0,-19 0-5 15,16 0 4-15,-16 0-12 0,12 4 0 0,-4-3-12 16,-8-1-12-16,12 6-9 0,-12-6-14 0,0 0-13 16,4 7-13-16,-4-7-25 0,0 0-33 0,-4 18-23 15,4-18-47-15,-14 11-175 0,8-4-388 0,-6-1 172 16</inkml:trace>
  <inkml:trace contextRef="#ctx0" brushRef="#br0" timeOffset="186658.08">3051 6128 113 0,'0'0'171'0,"0"0"-15"0,0 0-16 15,0 0-6-15,0 0-4 0,0 0-8 0,0 0-10 0,0 0-5 16,0 0-4-16,-9 35-9 0,4-24 1 0,2-1-8 16,0 5-1-16,-3-2-5 0,-1 2 2 0,1 0-8 15,-2 1-8-15,2 4-2 0,-3-7 3 0,2 3-4 16,1 2-7-16,-1-2-1 0,-2 0 1 0,1-1-11 16,2 1-1-16,3-1-2 0,-4-1-5 0,1-1-4 15,3 2-3-15,-3-3-3 0,1-3 1 0,1 1-6 16,4-10-5-16,-3 14 0 0,3-14 4 0,0 9-6 15,0-9-3-15,-2 13 3 0,2-13-1 0,0 0-3 16,9 11-1-16,-9-11 1 0,14 7 1 0,-4-5-6 16,1-2 5-16,4 1-5 0,-15-1 5 0,25 0-11 15,-13 0-10-15,3-3-20 0,1 2-13 0,-2 1-23 16,1-3-16-16,-1 0-21 0,-2 2-15 0,5-2-25 16,-2-2-55-16,0-3-147 0,0 1-372 0,-2-1 165 15</inkml:trace>
  <inkml:trace contextRef="#ctx0" brushRef="#br0" timeOffset="186869.55">3343 6327 44 0,'0'0'231'0,"0"0"-11"0,0 0-12 0,-3 28-8 16,-5-17-17-16,0 6-11 0,0 0-13 0,-4 5-14 15,2 4-13-15,-4-2-10 0,1-1-10 0,-7 12-10 16,3 3-11-16,-1 0-8 0,1 0-8 0,-2 0-8 15,4-2-8-15,-1-2-4 0,2-9-7 0,4 3-14 16,-5 7-20-16,1-10-22 0,5-4-24 0,2-1-27 16,1-2-28-16,-1-4-25 0,2 0-52 0,4 0-185 15,1-5-379-15,0-9 168 0</inkml:trace>
  <inkml:trace contextRef="#ctx0" brushRef="#br0" timeOffset="187241.58">4133 6380 159 0,'6'-5'283'0,"-6"5"-33"15,8-7-25-15,-8 7-25 0,0 0-15 0,0 0-12 16,15 11-2-16,-15-11-10 0,-3 24-15 0,-3-9-12 0,-8 8-11 15,1 2-13-15,-12 10-8 0,-2 1-12 0,1 1-9 16,-9 3-30-16,2 2-34 0,-2-4-40 0,-8 18-39 16,9-18-39-16,4-1-54 0,-3-1-232 0,0-5-419 15,2-2 185-15</inkml:trace>
  <inkml:trace contextRef="#ctx0" brushRef="#br0" timeOffset="189209.26">5059 6313 77 0,'8'-11'247'0,"-8"11"-11"0,9-7-17 0,-9 7-19 15,6-10-10-15,-6 10-17 0,4-5-18 0,-4 5-17 16,0 0-11-16,9-5-14 0,-9 5-15 0,0 0-7 0,0 0-10 15,0 0-13-15,0 0-2 0,20 10-8 16,-20-10-2-16,7 17-9 0,-7-8-4 0,0 2-4 16,0-11-2-16,-1 22-4 0,-5-8-1 0,0 3-7 0,3-2 1 15,-2-1-5-15,-1 3-3 0,0-3-2 0,3 3 2 16,-4-6-1-16,4 2-3 0,0-2-3 0,-3-4 3 16,1 2-5-16,5 4 2 0,0-13-8 0,-3 9 6 15,3-9-1-15,-5 11 2 0,5-11-1 0,0 0 3 16,-3 11 0-16,3-11-3 0,0 0-9 0,0 0-3 15,0 0-5-15,0 0-4 0,0 0-1 0,0 0-8 16,19-37-8-16,-10 22-2 0,-2 3-5 0,2-5-4 16,5-4 4-16,5 0-4 0,-5 1 2 0,5 2 2 0,0-6 2 15,1 4 3-15,-4 0 5 0,3 0 4 0,-1 1 4 16,0 1 5-16,2 3 5 0,-1 1 11 16,-1-4 8-16,-2 6 3 0,-2 0 3 0,-1-1 3 15,1 6 0-15,-5 1-2 0,1 1-5 0,-4 1 0 0,-6 4 1 16,16-5-2-16,-16 5-4 0,0 0 0 0,15 9-1 15,-15-9 2-15,8 11 4 0,-5-1-2 0,-3 2 4 16,3-1 4-16,-6 3-3 0,6 1 1 0,-6-1-1 16,0 1 0-16,0 9-3 0,-2-7-1 0,5-3 0 15,-1 1-1-15,-4 1-1 0,-4-3 1 0,9 2-2 16,-3-4 1-16,3-11-1 0,0 20-2 0,3-13-1 16,-3-7-1-16,0 13-2 0,0-13 6 0,3 11-5 15,3-6 2-15,-6-5-3 0,11 4-2 0,-11-4-10 0,16-2-1 16,-16 2-7-16,20-9-5 0,-7 2-6 0,-1-1 0 15,4-1-7-15,-2-3 2 0,5-5 1 16,-2-1 2-16,0 1-2 0,-3 3 12 0,-4-1-5 0,2 2 5 16,-1 3 3-16,-2-4 0 0,-5 7 9 0,2 0 7 15,-6 7-1-15,9-14 3 0,-5 9 0 16,-4 5-2-16,6-5 0 0,-6 5-2 0,0 0 2 0,0 0 1 16,0 0-1-16,0 0 2 0,0 0-4 0,0 0 9 15,-19 26-2-15,16-16 3 0,0-2 0 0,-1 7 1 16,-2-6-5-16,3 6 3 0,3-1 0 0,-3-1 2 15,3 2-4-15,0-15 0 0,3 23 0 0,-3-12 2 16,3 0-2-16,3-4-3 0,1 1-3 0,-1-1-8 16,4-4-8-16,4 3-8 0,1-2-6 0,1-4-7 15,4 0-3-15,6 0-1 0,0-4 7 0,-1-3-12 16,-1 1 0-16,4-3-6 0,-11 1 0 0,8-2 0 16,-6 1-1-16,5-4-5 0,-4 0 15 0,-4 2-2 15,-1 0 10-15,1-3 12 0,-5 2 17 0,4 1 15 16,-5 1 14-16,-2 1 11 0,1 3 8 0,-6-1 13 15,-3 7 3-15,10-9 5 0,-10 9-9 0,9-9-3 0,-9 9-8 16,0 0-6-16,10-6-1 0,-10 6-3 0,0 0-3 16,0 0-4-16,0 0 0 0,0 0-3 0,3 20 0 15,-3-20 2-15,6 16-4 0,-4-8 1 0,-2-8 0 16,6 18 0-16,-3-11-3 0,0 3 0 0,0-2 2 16,-3-8-4-16,6 16 0 0,-2-8-2 0,2 0 0 15,3-1 1-15,-1-3-5 0,1 1 4 0,-9-5-1 16,19 6 2-16,-12-5-5 0,10 2 1 0,1-6 0 15,-3 2-4-15,0-3-1 0,1 1 1 0,0-2-1 0,-2-2-11 16,1-1-7-16,-5-3-7 0,1 1-9 0,-5-4-1 16,1 1-7-16,-4 0-2 0,0-2-5 15,-3 2 2-15,-5 1 2 0,3 1 5 0,-7 0 3 16,-2-1-1-16,2 2 5 0,-1 1 8 0,-7 1 6 0,1 4 6 16,1-1 10-16,-3 4 5 0,0 0 3 0,-3 1 4 15,2 2 1-15,1 3-1 0,-6-3-1 0,8 6-1 16,1-3 2-16,-2 1-3 0,4 4 1 0,3 0 2 15,1 0-6-15,-2 2 4 0,2 2-4 0,3-2 1 16,2 2-1-16,1-1-1 0,-3 0 0 0,6 3 2 16,0-6-1-16,0 2-1 0,3-1 0 0,3-3-2 15,-2 0-1-15,2 0 2 0,3-2 0 0,2-2-2 16,2-1 2-16,2 0-2 0,3-1-3 0,-2-4 2 16,4 0-6-16,-1-1-2 0,0-1-1 0,4-7-1 15,-5 4-2-15,1-2-3 0,-1-4-3 0,1-1 5 16,1 1-1-16,-4 0 2 0,1-6-3 0,0 3 2 0,-3 1 1 15,-4 5 6-15,-1-2 0 0,2-1 8 16,-5 5 6-16,3-1 5 0,-6 2 6 0,1 0 4 16,4 0 3-16,-8 7-2 0,6-7-4 0,-6 7-4 0,0 0-5 15,11-9-1-15,-11 9-3 0,0 0 0 0,0 0 0 16,0 0-1-16,0 0 1 0,11 20-1 0,-11-20-1 16,3 13 3-16,-3-4 0 0,0 2-3 0,3-2-1 15,0 2 3-15,-3 2 1 0,0-13-4 0,6 22 2 16,-5-13-3-16,5 0-1 0,0-1 4 0,-4 0-2 15,4-1 2-15,-6-7-4 0,10 12 1 0,-5-7-8 16,2-1-4-16,-7-4-9 0,12 3-7 0,-12-3-9 16,18-1 0-16,-18 1-7 0,18-7 4 0,-5 1-4 15,-2-4-1-15,1 6 1 0,-5-11 3 0,5 3 3 16,-2-2 4-16,1-2 0 0,-2 1 2 0,1 0 4 0,-4 3 5 16,3-4 8-16,-1 6 13 0,-2-6 4 15,0 7 10-15,-3-1 4 0,1 5 7 0,-4 5 2 0,6-11-5 16,-6 11-4-16,6-8-2 0,-6 8-5 0,0 0-2 15,0 0-1-15,7-5 1 0,-7 5 0 16,0 0-2-16,0 0 6 0,12 17 8 0,-9-9 1 0,2 2 2 16,-2 2-2-16,1-1-1 0,1 5-2 0,-2-4-2 15,1 2-4-15,2-2 1 0,-3-1 1 0,3-1-1 16,-1 1-3-16,-2 0-1 0,4 2-1 0,-1-2 0 16,0-1-4-16,-2-3 3 0,2 0-2 0,0-1-1 15,3 1-2-15,-4 0-8 0,4-3-19 0,-9-4-16 16,10 8-19-16,-10-8-16 0,12 3-18 0,-12-3-29 15,11 3-26-15,-11-3-49 0,0 0-171 0,13-9-392 16,-13 9 174-16</inkml:trace>
  <inkml:trace contextRef="#ctx0" brushRef="#br0" timeOffset="189419.33">6998 6137 32 0,'-19'6'252'0,"11"-3"-16"0,-5 8-13 0,-2 0-12 16,2 0-14-16,1 1-14 0,-5 4-17 0,1-2-10 0,3 3-17 16,-4-1-11-16,1 3-13 0,4-3-10 0,-2 1-8 15,1 2-9-15,-2-2-12 0,3-2-3 0,0 0-8 16,2 0-12-16,-2-3-24 0,-2 4-26 0,2-5-26 16,-1 2-33-16,4 0-35 0,-1-6-46 0,7-2-89 15,3-5-123-15,-11 10-379 0,11-10 168 0</inkml:trace>
  <inkml:trace contextRef="#ctx0" brushRef="#br0" timeOffset="190245.61">7714 5839 73 0,'0'0'201'0,"0"0"-14"0,-22 0-10 15,22 0-13-15,-17 6-8 0,17-6-10 0,-25 5-11 16,10-1-9-16,6-1-11 0,-1 1-9 0,-2 0-10 15,12-4-11-15,-14 8-7 0,4-4-3 0,-2 2-10 0,2-1-8 16,2 3-7-16,8-8-5 0,-15 8-3 16,9-3-5-16,6-5 2 0,-9 13-10 0,9-13 0 0,-4 11-3 15,4-11-2-15,-6 7-2 0,6-7-1 0,-3 9-3 16,3-9-1-16,0 0-5 0,4 16 2 0,-4-16-4 16,0 0 1-16,5 13-1 0,-5-13 1 0,7 7-3 15,-7-7 2-15,6 10-3 0,-6-10-1 0,9 8-1 16,-1-4 0-16,-8-4-3 0,12 6 0 0,-12-6-1 15,10 11 0-15,-7-6 4 0,-3-5-4 0,9 9 1 16,-9-9 4-16,0 13 0 0,0-13 0 0,-6 14 1 16,0-7-2-16,0 4 0 0,-1-2-1 0,-2 1 0 15,0-1-1-15,-2 1 0 0,1 1-1 0,1-1 3 16,-2-3-1-16,2 3 0 0,-1-1 1 0,1-3-6 16,5 1 2-16,-4 3 1 0,1-5 0 0,7-5-2 0,-8 14-2 15,8-14-4-15,-9 11-8 0,9-11 0 0,-4 8-4 16,4-8-3-16,0 0-7 0,1 13-12 0,-1-13 3 15,8 8-5-15,-8-8-3 0,12 4-3 0,-3 0 3 16,-9-4 6-16,18 5 3 0,-10-4 5 0,4 0 2 16,2-1 4-16,-1 4 11 0,2-2 7 0,-4 0 8 15,1 0 10-15,-5 1-1 0,-7-3 6 0,13 6-2 16,-7-1 14-16,-6-5 0 0,14 7 0 0,-11 1 4 16,-3-8 2-16,10 12 5 0,-8-2 3 0,-1 1 4 15,-1-11-8-15,0 21 1 0,-1-10-5 0,-5 3-3 16,-3-4-1-16,4 5-3 0,2-5-3 0,-1-2-2 15,-4 3-1-15,8 0-4 0,0-11 1 0,-7 15-8 0,7-15-18 16,0 16-12-16,-3-8-20 0,3-8-15 0,-2 11-22 16,2-11-21-16,0 0-32 0,6 12-42 0,-6-12-184 15,0 0-386-15,0 0 170 0</inkml:trace>
  <inkml:trace contextRef="#ctx0" brushRef="#br0" timeOffset="190628.55">7960 5899 105 0,'0'0'195'0,"0"0"-20"0,0 0-12 0,0 0-10 0,0 0-18 16,0 0-3-16,0 0-11 0,0 0-11 0,-13 30-1 15,11-21-8-15,-2 2-1 0,1 4-4 0,-2-1-5 16,-1-1-4-16,0 3-4 0,0 1 0 0,-1 1-6 16,1 0-6-16,0 1-9 0,-1-6-3 0,4 5-2 15,-3-2-6-15,1-3-4 0,-1 1-3 0,3-3-6 16,-3 1-3-16,6-1-4 0,-1-2 1 0,1-9-3 16,-3 16-4-16,3-16-1 0,3 14 0 0,-3-14 7 15,7 15-3-15,-1-13 0 0,2 2 2 0,4-1-4 16,3-3-2-16,1 2-2 0,6-2-2 0,-2 0-3 15,-2 0-1-15,7-2-3 0,-6 1-3 0,1-1 4 16,-2 2-3-16,-2-4-6 0,0 3-11 0,1 1-17 16,-1 0-15-16,-5 0-27 0,-11 0-16 0,18-1-26 15,-18 1-34-15,13-4-56 0,-13 4-200 0,3-10-431 0,-3 10 191 16</inkml:trace>
  <inkml:trace contextRef="#ctx0" brushRef="#br0" timeOffset="190884.76">8171 6055 70 0,'0'0'230'0,"0"0"-4"0,0 0-11 0,0 0-11 16,0 0-10-16,7 29-6 0,-4-22-13 0,-3-7-5 15,-2 23-9-15,4-11-12 0,-2 1-13 0,0 2-8 16,-2 0-14-16,2 3-10 0,-4-4-7 0,4 3-13 15,-2 1-5-15,1-2-10 0,-5 1-8 0,5-2-4 16,-4 1-6-16,-1-1-1 0,3-3-7 0,0-1-21 16,0 2-19-16,-1-6-24 0,-4 4-23 0,2 0-24 15,2-1-32-15,-1-3-36 0,-1 0-39 0,6-7-248 16,-10 11-458-16,10-11 203 0</inkml:trace>
  <inkml:trace contextRef="#ctx0" brushRef="#br0" timeOffset="191121.97">8755 6191 11 0,'0'0'250'0,"3"15"-7"0,-3-15-12 0,3 16-13 16,-3-5-12-16,0 3-13 0,-6 3-14 0,0 2-18 15,-4 2-12-15,1 0-17 0,-5 2-9 0,-7 6-15 0,1 2-8 16,-7-4-18-16,-3 6-36 0,0 0-40 16,-6-4-40-16,2 1-51 0,1-1-56 0,-6-2-222 15,7 2-394-15,-3-6 174 0</inkml:trace>
  <inkml:trace contextRef="#ctx0" brushRef="#br0" timeOffset="192571.5">9481 5828 143 0,'6'-13'171'0,"-6"13"-10"0,0 0-3 0,6-5-9 16,-6 5-2-16,6-9-9 0,-6 9 2 0,0 0-5 16,0 0-12-16,0 0-9 0,2-11-10 0,-2 11-14 15,0 0-11-15,0 0 4 0,0 0-4 0,0 0-2 16,0 0-3-16,0 0 0 0,-2 38 3 0,2-23-5 15,-4 3 0-15,4 1-5 0,-2 6-7 0,2 3-1 16,5-1-2-16,-2 2-1 0,-3-1-7 0,3-1-2 16,1 0-4-16,-1-1-8 0,3 3-1 0,-3-7-3 15,2 4-4-15,-2-9 0 0,1-1-7 0,2-1 5 16,-3 4-7-16,2-7 1 0,-1 0-5 0,-2 1-1 16,1-7-11-16,1 4-12 0,-4-10-14 0,4 13-12 0,-4-13-14 15,2 9-9-15,-2-9-17 0,1 11-28 0,-1-11-11 16,0 0-21-16,0 0-41 0,0 0-219 0,0 0-429 15,-26-5 189-15</inkml:trace>
  <inkml:trace contextRef="#ctx0" brushRef="#br0" timeOffset="192952.55">9498 5768 126 0,'0'0'180'0,"6"-18"-11"0,-5 9-10 15,-1 9-14-15,6-18-15 0,-3 10-8 0,2 0-13 16,-1-2-5-16,1 1-7 0,-5 9-7 0,12-17-14 16,-5 10 0-16,-1 0-5 0,7-3-5 0,-5 3-3 15,-1 1-1-15,4 1-1 0,1-1-3 0,-2-2-3 16,1 5-3-16,1-1-3 0,-12 4-5 0,20-3-4 15,-11 3-6-15,-9 0-4 0,18 7-1 0,-9-1-4 16,-1-1-3-16,2 1 2 0,-2-1-7 0,-2 1 3 16,-1 8 2-16,1-8-3 0,-4 5 1 0,2 4-1 15,-2-4 6-15,-1 4-5 0,-1-4 2 0,-1 3-1 16,-4-1-3-16,2-2 0 0,-1 0 0 0,-5 3-4 16,2-3-1-16,-4 2 3 0,2 0-8 0,-1-1 3 15,1-2-6-15,-3 1-16 0,-2 2-20 0,3-5-26 0,-1 3-18 16,-2 0-32-16,4-5-31 0,2 4-71 15,-4-6-136-15,6 0-373 0,6-4 165 0</inkml:trace>
  <inkml:trace contextRef="#ctx0" brushRef="#br0" timeOffset="193358.46">9850 6071 11 0,'0'0'222'0,"0"0"-13"0,0 0-12 0,0 0-15 16,0 0-17-16,3-10-14 0,-3 10-15 0,0 0-16 0,0 0-13 15,0 0-12-15,0 0-3 0,0 0-3 16,0 0 1-16,0 0-8 0,0 0 0 0,-17 34-4 16,13-23-1-16,2-2-3 0,-2 4 0 0,-2-3-2 0,3 1-8 15,-1 3-3-15,1-7-2 0,-2 4-7 16,2 3-2-16,3-2-5 0,-4-1-6 0,4-11-3 16,-2 15-1-16,2-15-2 0,0 14-1 0,0-14-1 0,8 13-5 15,-2-8 0-15,1 1-1 0,2 1-5 0,1-5 0 16,-1 1-3-16,-9-3 1 0,27 6-6 0,-16-6-11 15,-2 0-17-15,7 0-22 0,0 0-22 0,-1 0-27 16,2-4-21-16,-4 3-34 0,1-5-43 0,-1-1-228 16,0-4-445-16,-1 3 198 0</inkml:trace>
  <inkml:trace contextRef="#ctx0" brushRef="#br0" timeOffset="193571.01">10123 6142 46 0,'0'0'235'0,"0"0"-10"0,0 0-17 0,-23 22-11 16,20-12-11-16,0 0-14 0,0 1-10 0,0 2-11 15,0 5-12-15,0-2-12 0,-3-1-10 0,2 3-10 16,3 1-7-16,-5-2-14 0,-2 5-9 16,1 1-7-16,-1-2-3 0,1 1-9 0,1-6-7 0,-2 1-27 15,-1-1-28-15,5 0-22 0,-2-1-28 0,0 0-24 16,0-1-47-16,5-4-42 0,-4-2-192 0,5-8-388 15,-1 15 172-15</inkml:trace>
  <inkml:trace contextRef="#ctx0" brushRef="#br0" timeOffset="194195.96">10667 6115 121 0,'0'0'210'15,"0"0"-18"-15,0 0-14 0,31 0-9 0,-16 0-12 16,0-1-14-16,3-1-7 0,2 1-9 0,5 0-11 0,3 1-7 16,-1-4-8-16,4 1-8 0,-4-3-8 15,3 6-8-15,-3-1-7 0,1 0-9 0,1-3-7 16,-4 3-2-16,-6-3-6 0,-2 2-7 0,-2 1-2 0,3 1-4 16,-7-2-4-16,-11 2-12 0,21 0-11 0,-13-1-16 15,-8 1-11-15,0 0-22 0,21-1-2 0,-21 1-23 16,0 0-30-16,10-4-30 0,-10 4-214 0,0 0-369 15,0 0 165-15</inkml:trace>
  <inkml:trace contextRef="#ctx0" brushRef="#br0" timeOffset="194436.96">10915 5971 209 0,'0'0'224'0,"-5"6"-1"16,5-6-16-16,-3 14-17 0,3-14-8 0,0 18-12 0,-1-3-15 16,1-5-9-16,1 5-12 0,2 4-13 15,-3-4-16-15,2-1-5 0,1 4-9 0,1-1-7 16,-2-3-11-16,2-1-4 0,1 2-7 0,-2 1-8 0,1-1-6 16,-1-4-23-16,3 0-22 0,-2 3-21 15,2-5-24-15,-1-1-21 0,1 2-29 0,0-3-38 16,4-2-34-16,-1-2-197 0,9-3-392 0,-4 0 174 0</inkml:trace>
  <inkml:trace contextRef="#ctx0" brushRef="#br0" timeOffset="194853.66">11496 5934 166 0,'0'0'205'0,"0"0"-15"0,0 0-13 0,0 0-14 16,-9 19-12-16,9-19-11 0,-3 18-12 0,0-5-10 16,0-1-7-16,6 1-15 0,-3 4 1 0,0-4-12 15,2 3-12-15,-1-2-5 0,-1 0 1 0,3-1-11 16,0 3-2-16,0-2-7 0,0-1 0 0,-1-3-8 0,1 5-5 16,-6-5-3-16,7-3-6 0,-4-7-2 0,2 19-1 15,1-12 1-15,-3-7-5 0,0 0 1 0,-3 15-1 16,3-15-2-16,4 9 0 0,-4-9-2 0,0 0 1 15,0 0-5-15,0 0 1 0,0 0-3 16,0 0 0-16,15-31-3 0,-7 19 2 0,-2-2-1 0,1-3 0 16,5-3-1-16,0-3-1 0,1 0-1 0,2 1-2 15,0 1 0-15,2 2 0 0,-1 1-3 0,0 2-3 16,-1 1 6-16,5 2-2 0,-5 4-5 0,2 0-15 16,1 0-17-16,-1 5-13 0,1-2-24 0,-3 3-24 15,-1-1-28-15,6 0-48 0,-4 4-181 0,2-3-382 16,2-1 169-16</inkml:trace>
  <inkml:trace contextRef="#ctx0" brushRef="#br0" timeOffset="195057.95">12218 5792 197 0,'0'0'229'0,"0"0"-18"0,-24 5-12 0,15-1-13 15,-1 5-3-15,1 0-13 0,0 0-10 0,-3 6-7 16,0-1-7-16,3-1-7 0,0 4-7 0,2-1-12 16,-1 0-8-16,-1 5-12 0,2 3-12 0,1-8-4 15,1 0-11-15,2 6-5 0,0-2-4 0,2-3-8 16,1 0-4-16,1 6-5 0,2-6-11 0,-1-1-22 16,1-1-23-16,1-1-20 0,1-1-24 0,2-2-32 15,1 3-12-15,1-3-31 0,3-5-32 0,0 0-55 16,0-5-160-16,1-1-404 0,3 0 179 0</inkml:trace>
  <inkml:trace contextRef="#ctx0" brushRef="#br0" timeOffset="195354.96">12418 6117 26 0,'0'0'255'16,"0"0"-19"-16,7-3-19 0,-7 3-25 0,0 0-18 16,0 0-13-16,0 0-22 0,0 0 1 0,0 0-10 15,0 0-6-15,20 9-5 0,-14-4-9 0,1 0-8 16,-7-5-10-16,11 12-8 0,-7-4-9 0,5-2-4 15,0 0-9-15,-3 3-6 0,7-6-3 0,-4 1-5 16,3 5-3-16,0-5-6 0,0-3-2 0,-1 0-6 16,2 2 0-16,-13-3-3 0,25 0-2 0,-13 0-4 15,-12 0-3-15,18-5 1 0,-9 1-8 0,-1-2-11 16,-1-2-1-16,1 0-4 0,-4-3-9 0,-2 2-5 16,0-2-7-16,-2 11 3 0,-2-25 1 0,-4 9 3 15,1 4-2-15,-4 1 4 0,0 2 0 0,-3 0-2 0,5 2-9 16,-8-3-7-16,3 3-5 0,-6 2-7 0,5 1-7 15,-4 1-7-15,-1 2-14 0,2 1-5 0,1 0-19 16,0 1-12-16,15-1-15 0,-22 3-43 0,11-3-145 16,-1 2-337-16,12-2 149 0</inkml:trace>
  <inkml:trace contextRef="#ctx0" brushRef="#br0" timeOffset="195644.59">12909 5709 95 0,'12'8'217'16,"1"2"-13"-16,0 1-13 0,4 5-7 0,1 2-10 0,-3 2-13 15,-3 0-13-15,1 6-9 0,-3-3-15 16,-2 4-7-16,-1 1-12 0,-4 9-9 0,-3-3-10 0,-1-8-6 16,-2 3-7-16,-6 4-4 0,-5 3-10 0,4-9-22 15,-8 5-31-15,3-7-35 0,-9 3-39 0,8-4-46 16,-2-7-84-16,0-1-128 0,3-2-354 0,2-4 157 16</inkml:trace>
  <inkml:trace contextRef="#ctx0" brushRef="#br0" timeOffset="197087.94">13883 5654 163 0,'0'0'173'16,"0"0"-6"-16,0 0-12 0,-6-14-7 0,6 14-9 15,0 0-10-15,0 0-7 0,0 0-5 0,0 0-6 0,0 0-9 16,0 0-8-16,0 0-9 0,0 0-11 0,0 0-4 16,0 0-9-16,0 0-7 0,0 0-7 0,0 0-2 15,0 0-6-15,0 0-4 0,0 0-2 0,0 0-1 16,0 0-7-16,0 0-1 0,0 0-2 0,0 0-2 15,0 0-1-15,0 0-5 0,19 25 1 0,-19-25-2 16,9 10-1-16,-2-8 1 0,-2 6-3 0,-5-8 1 16,9 7-4-16,-3-2-1 0,-6-5-2 0,7 10 4 15,-2-4-3-15,-5-6-4 0,6 10 2 0,-6-10 1 0,0 0-1 16,6 10 0-16,-6-10 1 0,3 10-3 16,-3-10 1-16,0 0 0 0,0 14-2 0,0-14 0 0,0 0 0 15,-2 13 0-15,2-13 1 0,0 0 0 0,-6 15 0 16,6-15-1-16,-6 8 3 0,6-8-3 0,-3 10 2 15,3-10 1-15,-4 9-2 0,-2-2 1 0,6-7-2 16,-3 9 4-16,3-9 3 0,-8 11-2 0,8-11 1 16,-6 11 1-16,6-11 0 0,-6 11-2 0,2-3 2 15,4-8-4-15,-9 7 3 0,9-7 1 0,-5 12-1 16,5-12 3-16,-6 11-8 0,6-11 4 0,-2 8 0 16,2-8 1-16,0 0 1 0,0 12-2 0,0-12-2 15,0 0-3-15,0 15 4 0,0-15 0 0,2 9 7 0,-2-9 1 16,8 7 7-16,-8-7-3 0,9 8 5 15,-2-2-6-15,-7-6-2 0,12 7 2 0,-12-7-2 16,15 6-2-16,-9-3-5 0,2 2 4 0,-8-5-3 0,15 4 2 16,-10-1-1-16,-5-3-2 0,11 4-1 0,-11-4-1 15,10 7 2-15,-10-7-2 0,6 5 1 16,-6-5-2-16,8 5-3 0,-8-5 4 0,0 0-2 16,6 6 0-16,-6-6 1 0,0 0-5 0,0 0 1 0,0 0 4 15,1 12 3-15,-1-12 2 0,0 0 4 0,0 0 0 16,0 0 3-16,-15 14 0 0,15-14 2 0,-12 10 0 15,5-7-2-15,-1 3-1 0,1-1-1 0,-3-1-1 16,2 4 0-16,-1-5-5 0,9-3 2 0,-15 11-1 16,6-4 1-16,5-3-4 0,-7 1-4 0,11-5 7 15,-9 6-2-15,4 0-4 0,5-6 5 0,-8 11-2 16,8-11-2-16,-9 11 0 0,9-11 2 0,-4 9-3 0,4-9 2 16,-5 10-2-16,5-10-2 0,0 0 3 15,0 15-1-15,0-15 1 0,5 12 1 0,-2-4-1 16,-3-8-2-16,4 9-1 0,-4-9-1 0,9 13 2 0,-3-7 0 15,-2 3-2-15,-4-9 1 0,8 13 1 0,-7-8-3 16,4 4 0-16,-2-1 1 0,1 1 1 0,-4-9 1 16,3 16-2-16,2-5 1 0,-4-3-2 0,-1-8 2 15,5 18 0-15,-5-3 1 0,3-6-1 0,-3-9-2 16,3 23 0-16,-3-13 1 0,0-10 1 0,0 24 0 0,0-14 0 16,0 1-1-16,0-11 2 0,-3 24 2 15,3-15-1-15,-2 4-2 0,1-3 1 0,-4 0 2 16,4 1-23-16,1-11-20 0,-6 18-21 0,3-8-22 0,-6 2-34 15,1-4-30-15,2 0-59 0,-1-2-195 0,1 2-435 16,-3-5 193-16</inkml:trace>
  <inkml:trace contextRef="#ctx0" brushRef="#br0" timeOffset="202986.46">14700 5842 198 0,'0'0'199'0,"0"0"-8"15,0 0-17-15,-8-10-10 0,8 10-10 0,0 0-10 0,0 0-12 16,0 0-16-16,0 0-5 0,0 0-11 0,0 0-8 15,0 0-12-15,0 0 2 0,0 0-11 16,26-5-4-16,-26 5-5 0,16-2-7 0,-16 2 0 0,21 0-8 16,-8 0-1-16,4-2-7 0,-1 4-3 0,4-2-2 15,-1 2-8-15,8-2 5 0,3 1-8 0,-1 3 1 16,3-1-6-16,-1 0-4 0,-1-3 2 0,0 1 1 16,-2-1-6-16,2 3 3 0,0-6-4 0,-2 3 3 15,-3 3-5-15,-4-2 1 0,5-1-1 0,-8-1-1 16,-1 1 0-16,-3-3-3 0,-2 6-6 0,-12-3-9 15,16 0-8-15,-16 0-9 0,14 1-12 0,-14-1-14 16,9 2-10-16,-9-2-12 0,0 0-16 0,0 0-21 0,0 0-36 16,0 0-195-16,-38 12-372 0,28-10 165 0</inkml:trace>
  <inkml:trace contextRef="#ctx0" brushRef="#br0" timeOffset="203296.04">14771 5991 123 0,'0'0'193'0,"0"0"-11"0,21 9-15 0,-21-9-6 0,20 3-12 16,-5 0-8-16,-4-2-10 0,4-1-8 15,5 0-10-15,5 2-8 0,2 0-10 0,4 0-6 0,-2-2-6 16,2 4 0-16,-3-3-11 0,-1-1-6 16,1 1-4-16,-1-1-7 0,0 3-5 0,2-3-6 15,-3 4-4-15,-2-4-4 0,-4 0 0 0,-3 0-5 0,4 1-10 16,-1-1-13-16,-2 2-13 0,-2-4-20 0,-1 2-25 16,0 0-12-16,0 0-25 0,-15 0-28 0,21-5-46 15,-14 1-165-15,4-1-353 0,-2 0 156 0</inkml:trace>
  <inkml:trace contextRef="#ctx0" brushRef="#br0" timeOffset="204161.63">15777 5772 47 0,'-9'5'175'0,"0"-2"-17"15,9-3-14-15,-17 5-8 0,8 0-17 0,9-5-8 16,-10 7-13-16,10-7-5 0,-8 6-4 16,8-6-9-16,-7 9-6 0,7-9-10 0,-5 7-1 0,5-7-8 15,0 0-4-15,0 0-4 0,9 16 0 0,-9-16 0 16,9 7-9-16,-1-4-3 0,2 2 2 0,-1-3-6 16,5 3-1-16,-2-1-1 0,1-2 0 0,0 2-2 15,2-1 2-15,3 1-1 0,-1-2-1 0,-4 2-1 16,5-3 2-16,0 1-8 0,-3 0 12 0,0 1-6 15,1 0 2-15,-1 0-4 0,-2 1 1 0,1-3-6 16,1 1-4-16,-5 1 2 0,2-2-3 0,-1 3-2 16,-1-1 0-16,-10-3-6 0,16 7 0 0,-10-3 2 15,2 0-2-15,-8-4 2 0,12 9-2 0,-6-2-1 16,0-1-2-16,-6-6-1 0,9 15-2 0,-5-12 2 16,2 7 0-16,0-3-2 0,-4 1 5 0,2 2-4 0,-4-10 3 15,3 16-3-15,1-7 3 0,-2 1-2 0,-2-10-2 16,4 16-1-16,-4-8 0 0,0-8 3 0,2 14-1 15,-2-14 4-15,-5 16 0 0,-1-11-2 0,6-5 0 16,-10 14-1-16,0-9 0 0,1 1 0 0,-8 1 2 16,2-2-2-16,-3-1-3 0,-5 1 4 0,3-2-4 0,4-2-7 15,-2 2-2-15,0 0-22 0,0-2-2 16,2 3-16-16,-1-2-10 0,1-2-17 0,2 5-14 16,3-5-30-16,11 0-40 0,-23 1-139 0,23-1-323 15,-18-1 144-15</inkml:trace>
  <inkml:trace contextRef="#ctx0" brushRef="#br0" timeOffset="203654.96">15841 5702 157 0,'0'0'231'0,"13"-7"-15"0,-13 7-22 0,15-3-7 15,-15 3-12-15,19 0-17 0,-8-3-8 0,-1 2-14 16,8 1-10-16,-3-2-12 0,4 4-10 0,-1-2-10 15,2-2-5-15,1 2-11 0,0-1-5 0,4-2-12 16,2 2-3-16,1 2-13 0,3 2 3 0,-5-3-6 16,1 0-6-16,-1 3-4 0,-5-2-1 0,-1-1-17 15,-2 0-10-15,-2 3-17 0,0-3-12 0,-5 0-17 0,-11 0-14 16,21 0-11-16,-21 0-28 0,16-3-31 0,-16 3-54 16,9-1-162-16,-9 1-370 0,0 0 164 0</inkml:trace>
  <inkml:trace contextRef="#ctx0" brushRef="#br0" timeOffset="209001.62">18029 5821 175 0,'0'0'230'0,"0"0"-18"15,0 0-17-15,0 0-20 0,0 0-14 0,0 0-24 16,0 0-11-16,0 0-12 0,0 0-4 0,0 0-5 16,0 0 1-16,0 0-6 0,0 0-8 0,0 0-6 0,0 0-5 15,14 36-5-15,-8-26-3 0,3 0-4 16,2 1-4-16,-4 2-5 0,-1 1-5 0,2 0-3 15,-1-3-2-15,-2 2-5 0,2-1-5 0,-2 1-2 0,-2-2-2 16,1 2-5-16,-1-4-2 0,0-1-3 0,0 4 1 16,-3-12-6-16,1 17-1 0,2-10-3 15,-3-7 2-15,3 17-4 0,-3-17 0 0,3 14-2 0,-3-14-2 16,0 14 0-16,0-14 0 0,2 11-5 0,-2-11 1 16,0 0 1-16,3 10 2 0,-3-10-3 0,0 0 6 15,4 7-2-15,-4-7-1 0,0 0 2 0,0 0-3 16,0 0 0-16,0 0 1 0,21-7-3 0,-21 7 0 15,14-10-5-15,-7 1 4 0,-1-1-1 0,5 1-1 16,-1-3 0-16,-1-4 2 0,-2 3-1 0,2-2-6 0,3-1 3 16,-4 0-4-16,2-7 3 0,-2 5 2 15,4-2-3-15,-5-3-2 0,0 6 6 0,1-7-3 16,-2 8 1-16,-3 1 0 0,3-3-1 0,0 5-1 0,-2-2 0 16,-1 7 1-16,2-4-3 0,1 5 3 0,-6 7-6 15,7-16 8-15,-1 9-3 0,0 2-3 0,-6 5 1 16,11-10 1-16,0 5-2 0,3 1 3 0,4 0-4 15,1 2 3-15,2 2-2 0,4 2-2 0,2 0-15 16,3 4-13-16,3-6-16 0,-8 5-21 0,7 0-30 16,-3 1-15-16,1 1-23 0,-6 4-25 0,4-3-65 15,-5-5-166-15,4 2-425 0,-8 2 188 0</inkml:trace>
  <inkml:trace contextRef="#ctx0" brushRef="#br0" timeOffset="209345.93">19110 5720 56 0,'0'0'211'0,"0"0"-11"16,0 0-11-16,0 0-16 0,0 0-10 0,0 0-18 15,0 0-2-15,0 0-2 0,-45 13-5 0,32-8-4 16,1 3-5-16,-5 3-6 0,4 0-6 0,-1 2-2 16,1-1-15-16,-3 6-1 0,1-1-5 0,3-2-8 15,1 7-5-15,1-7-3 0,1 1-9 0,3-1-7 16,0 8-6-16,2-7-1 0,1 9-6 0,3-9-5 16,1 1-4-16,-1 1 1 0,6-3-8 0,0-1 0 15,-3 3-3-15,7 1-2 0,-2-5-5 0,-2-1-8 16,0 1-14-16,1-3-11 0,1 0-20 0,-2-1-20 0,3-1-21 15,-3-3-20-15,1 1-27 0,2-2-19 0,-9-4-38 16,15 0-247-16,-15 0-459 0,21-6 203 16</inkml:trace>
  <inkml:trace contextRef="#ctx0" brushRef="#br0" timeOffset="210230.01">19369 5769 184 0,'0'0'208'0,"0"0"-15"0,0 0-10 0,0 0-15 15,0 0-11-15,0 0-12 0,0 0-7 0,0 0-15 16,0 0-9-16,0 0-14 0,0 0-6 0,0 0-14 16,0 0-9-16,0 0-8 0,0 0-7 0,0 0-5 15,0 0-3-15,0 0-3 0,0 0-7 0,0 0-5 16,0 0 0-16,0 0 2 0,0 0-4 0,0 0-4 0,2 35 1 16,-2-35 0-16,-2 17-3 0,1-10-5 0,1-7-2 15,-5 18 4-15,4-8 0 0,-4-1-7 16,5-9 3-16,-6 15 0 0,5-7 0 0,-4 2-6 0,5-10 0 15,-4 17-4-15,1-10-3 0,3-7 5 0,-6 14-2 16,6-14-9-16,-3 13 11 0,3-13-2 0,-1 12-2 16,1-12-1-16,-5 11 1 0,5-11 0 0,0 0-5 15,2 13 4-15,-2-13 0 0,0 0-2 0,4 13 2 16,-4-13 1-16,7 5 1 0,-7-5-5 0,14 6 1 16,-7-4 2-16,-7-2-2 0,20 2-3 0,-5-2 4 15,1 4-13-15,-1-4 14 0,0 0-2 0,3-4-3 16,0 2-6-16,-2 0-6 0,4 0-19 0,-1 1-5 15,-1-3-7-15,-2 0-14 0,1 2-16 0,-2-2-15 16,-1-1-19-16,0-4-21 0,2 6-31 0,-2-5-184 16,-7-1-370-16,7 1 164 0</inkml:trace>
  <inkml:trace contextRef="#ctx0" brushRef="#br0" timeOffset="210559.71">19617 5815 70 0,'0'0'198'0,"0"0"-20"0,0 0-12 0,0 0-19 16,0 0-8-16,0 0-11 0,0 0-5 0,0 0-4 15,-6 24-4-15,6-24-12 0,-3 13-4 0,3-2-3 16,0-11-1-16,-2 24-9 0,-1-8-3 0,3-1-3 16,0 0-3-16,-3 1-6 0,0 0-6 0,2 3-2 15,-2-3-9-15,0 6-5 0,2-3-4 0,-5-5-3 16,6 3-3-16,-3-3-6 0,-2 2 0 0,1-1-3 0,1 1-7 15,1-6-19-15,-2 0-17 0,-1 2-17 16,2-1-22-16,3-11-9 0,-4 15-21 0,4-15-26 16,-2 14-25-16,2-14-43 0,-4 7-157 0,4-7-361 15,0 0 159-15</inkml:trace>
  <inkml:trace contextRef="#ctx0" brushRef="#br0" timeOffset="210952.93">19782 5671 75 0,'0'0'214'0,"0"0"-13"0,0 0-20 16,-9-6-13-16,9 6-20 0,0 0-20 0,0 0-12 0,0 0-10 15,0 0-10-15,0 0-12 0,0 0-9 0,0 0-3 16,0 0-8-16,26 24-2 0,-16-11-3 0,4-3 1 15,-4 1-3-15,5 9-7 0,3-1 8 0,-5-6-7 16,4 9 0-16,1 2 3 0,-3 0 1 16,-2 1-3-16,-1 1-1 0,-2-3-1 0,-2 4-2 15,-2-2-6-15,-5-1 3 0,1-1-5 0,-2 3 2 0,-3 1-8 16,-6-2 2-16,0 0-7 0,-3-1-3 0,-3-1-2 16,0-1-1-16,-1-2-1 0,-4-3-12 0,4 3-14 15,-2-4-15-15,5-4-20 0,-2-2-10 0,3 4-19 0,-2-2-19 16,5-3-23-16,-1-4-28 0,7 0-41 0,3-5-182 15,-13 7-392-15,13-7 174 0</inkml:trace>
  <inkml:trace contextRef="#ctx0" brushRef="#br0" timeOffset="211418.91">20522 5965 66 0,'0'0'235'0,"0"0"-20"0,0 0-11 0,9-4-17 16,-9 4-7-16,12-1-15 0,-12 1-10 0,13-4-12 15,-13 4-7-15,20-2-10 0,-8 1-7 0,3-2-6 16,-2 6-6-16,4-3-13 0,0-3-3 0,1 3-12 16,-1 0-2-16,1-1-7 0,1 1-4 0,0-2-6 15,1 2-1-15,-1-1-4 0,2 1 1 16,-2-1-10-16,-2 1-1 0,1 0-1 0,1 1-4 0,-2-2-4 15,0 1-1-15,1 0-4 0,-3 0-2 0,0-2-3 16,-3 2-1-16,3 0-3 0,-3-3-5 0,-12 3-4 16,21 0 3-16,-9 3-6 0,-12-3 1 0,13 0-10 15,-13 0-10-15,0 0-14 0,12 2-17 0,-12-2-7 16,0 0-7-16,0 0-13 0,0 0-22 0,0 0-12 16,0 0-24-16,0 0-27 0,-31 15-11 0,16-11-69 15,0-3-136-15,-1 1-398 0,-5 6 177 0</inkml:trace>
  <inkml:trace contextRef="#ctx0" brushRef="#br0" timeOffset="211670.63">20582 6187 211 0,'9'0'202'0,"6"0"-11"0,1-3-13 15,0-1-7-15,4 4-12 0,-1-1-10 0,8-1-8 16,0 2-12-16,0-3-10 0,0-1-10 0,-1 2-6 0,0-1-13 16,-1 1-12-16,1-2-4 0,-1 4-5 15,-9 0-14-15,2-2-5 0,-3 2-17 0,3 0-17 16,-6 2-14-16,-12-2-21 0,21-2-15 0,-12 2-16 0,-9 0-14 16,15 2-25-16,-15-2-12 0,13 0-59 0,-13 0-142 15,12 0-328-15,-12 0 146 0</inkml:trace>
  <inkml:trace contextRef="#ctx0" brushRef="#br0" timeOffset="213417.04">21772 5667 82 0,'-12'4'198'0,"3"1"-23"16,9-5-14-16,-19 6-12 0,11-2-15 0,2 2-11 0,-6-2-11 15,12-4-7-15,-13 11-13 0,7-9-9 0,6-2-7 16,-11 11-6-16,7-4-3 0,4-7-11 0,0 0-5 16,-6 11-5-16,6-11-1 0,0 11-3 0,0-11 11 15,0 0-11-15,3 16-2 0,-3-16-2 0,9 8-3 16,-2 0-7-16,-1-3 1 0,0 1-3 0,3-1-3 15,3-1-3-15,-6 3-3 0,3-3 3 0,3 3-4 16,-4-3-2-16,3 1-5 0,-2-1 3 0,3 3-3 16,-1-3 2-16,-2-1-5 0,1 5 4 0,-2-5-4 15,1 3 0-15,-9-6 0 0,14 7 2 0,-5-3-3 16,-3-1-2-16,-6-3 0 0,14 10-6 0,-10-5 6 16,-4-5 1-16,14 9-1 0,-8-3-2 0,1-1 0 15,-7-5 0-15,9 13 0 0,-6-8 2 0,-3-5 0 0,8 8 2 16,-4 0-2-16,-4-8 1 0,7 8 1 15,-7-8 4-15,8 10 4 0,-8-10-2 0,0 0 6 0,0 13 3 16,0-13-1-16,0 0 3 0,-13 12-5 0,7-6-4 16,6-6 3-16,-20 11-6 0,7-6 2 0,-1 1-3 15,-1-1-7-15,2 2-9 0,-2-2-13 0,2 0-11 16,-4 0-11-16,4 0-15 0,-1 1-20 0,1-1-14 16,4-1-20-16,9-4-17 0,-12 5-54 0,12-5-125 15,0 0-332-15,0 0 146 0</inkml:trace>
  <inkml:trace contextRef="#ctx0" brushRef="#br0" timeOffset="212991.88">21721 5615 4 0,'17'-3'212'0,"2"-1"-9"16,3 4-12-16,8 0-9 0,0 0-11 0,10 0-11 16,-1-4-11-16,4-2-11 0,-4 6-12 0,-9-4-12 15,1-2-10-15,-4 6-12 0,-2 0-8 0,-2-1-10 16,-4 1-5-16,-2-4-9 0,-1 4-8 0,-3 0-5 16,-1 4-13-16,-12-4-14 0,17-4-16 0,-17 4-15 15,13 5-7-15,-13-5-8 0,6 4-16 0,-6-4-9 16,0 0-16-16,0 0-24 0,0 0-15 0,0 0-29 0,0 0-156 15,-25 13-314-15,25-13 138 0</inkml:trace>
  <inkml:trace contextRef="#ctx0" brushRef="#br0" timeOffset="-213708.84">19219 6905 12 0,'0'0'182'0,"-20"2"-5"0,20-2-7 16,-21 9-7-16,9-5-9 0,-1 3-8 0,0 0-8 16,-2 3-8-16,1 1-8 0,-1-3-2 0,2 5-8 15,0-2-4-15,1 6-6 0,-2-4-5 0,2 3-3 16,3-2-4-16,2 3-7 0,1 0-3 0,0-1-10 15,0 0-3-15,6 1-3 0,-2 0-7 0,2-3-2 16,2 3-4-16,2 1-6 0,-1-5-4 0,3 2-4 16,2 0 0-16,-2-2-3 0,1 0-6 0,4-2 0 15,-2-1 0-15,-2 0-18 0,1-2-17 0,1-1-21 16,-2-1-20-16,0-1-19 0,1 0-23 0,-1-3-15 16,-7-2-20-16,17 7-34 0,-17-7-226 0,13-1-415 15,-13 1 184-15</inkml:trace>
  <inkml:trace contextRef="#ctx0" brushRef="#br0" timeOffset="-214092.81">18500 6902 142 0,'0'0'182'0,"6"-6"-13"0,-6 6-15 15,0 0-13-15,10-7 3 0,-10 7-14 0,0 0-4 0,0 0-5 16,5-10-9-16,-5 10-2 0,0 0-9 0,0 0-8 16,0 0-11-16,0 0-8 0,0 0-10 0,0 0-5 15,0 0-7-15,0 0-5 0,0 0-8 0,-33 3-3 16,33-3-1-16,-19 4-11 0,5 2 2 0,-1 0-2 16,0-1-1-16,0 1-6 0,0 2 4 0,1-4-4 15,-1 6 0-15,-2-3-3 0,2 3-3 0,3-2 0 16,0-1 0-16,2-1-3 0,3 0 2 0,-2-2-3 15,1 0-3-15,8-4 0 0,-12 10-3 0,11-3-1 16,1-7 4-16,-6 9 0 0,6-9 0 0,0 0-3 16,-2 12 4-16,2-12 3 0,0 0-6 0,8 12 2 15,-8-12-2-15,12 8-1 0,-5-7-3 0,-7-1 7 16,15 9-2-16,-6-8 1 0,0 2-1 0,3 1-1 0,-2 0 0 16,1 0 0-16,-4 0-3 0,4-1 2 15,-2 1-4-15,0 0 5 0,-9-4-1 0,17 4 0 0,-8-2 2 16,0 4 0-16,2-3-3 0,-2 1-2 0,0 1 1 15,0-2 0-15,-9-3-1 0,16 5 3 0,-9 0 0 16,-7-5-4-16,14 11 4 0,-7-5-2 16,-1-2 1-16,2 1 0 0,-1 0-2 0,-1 2 3 0,-6-7-1 15,11 11-2-15,-5-8 2 0,-6-3-1 0,7 10 3 16,-7-10-2-16,6 11-1 0,-3-6-1 0,-3-5 0 16,4 13 2-16,-4-13 1 0,-3 13-2 0,3-13-3 15,0 0 3-15,-3 20 0 0,3-20 6 0,-5 12-4 16,0-5 0-16,5-7-2 0,-10 11 0 0,1-4 0 0,1-4 1 15,8-3-8-15,-19 8 8 0,8-6-1 16,-1 1-11-16,-2-1 5 0,-3 5-7 0,4-6 0 16,-2 0-5-16,0 3-1 0,-2-4-9 0,7 0-7 0,10 0-6 15,-22 4-9-15,13-4-10 0,9 0-6 16,-15 2-13-16,15-2-11 0,0 0-16 0,-17-4-39 0,17 4-139 16,0 0-307-16,-6-12 137 0</inkml:trace>
  <inkml:trace contextRef="#ctx0" brushRef="#br0" timeOffset="-213282.53">19478 6929 48 0,'0'0'177'0,"0"0"-24"0,0 0-5 16,0 0-11-16,0 0-8 0,0 0-9 0,0 0-2 0,0 0-14 15,0 0 0-15,0 0-10 0,0 0-13 0,0 38 3 16,0-38-2-16,-7 16 1 0,1-2 0 0,1-1-9 16,-1-1-3-16,0 2 3 0,-1-3-4 0,1 5-4 15,0-4-8-15,0 1-8 0,2 1 7 0,-4-2-6 16,2 0-5-16,2 1-1 0,-1-4-5 0,1 0-3 15,1 2-12-15,1-1 5 0,2-10-4 0,-10 14 0 16,8-7-3-16,2-7-1 0,-1 14-6 0,1-14 4 0,0 0-4 16,1 15-2-16,-1-15 1 0,6 10-4 15,-6-10 0-15,11 11 4 0,-2-11-2 0,-9 0-1 16,15 5-4-16,-4-5 1 0,3 1 2 0,2-1-4 0,1 0-3 16,-1 4 1-16,1-4-3 0,-4-3 0 15,2 3-10-15,0 0-10 0,1-1-9 0,-16 1-5 0,21-3-10 16,-11 3-10-16,2-1-11 0,-12 1-9 0,20-2-14 15,-20 2-14-15,15-5-20 0,-9 2-12 0,-6 3-215 16,12-8-373-16,-12 8 165 0</inkml:trace>
  <inkml:trace contextRef="#ctx0" brushRef="#br0" timeOffset="-212997.81">19681 7051 61 0,'-6'8'212'0,"-1"3"-13"16,-1 1-13-16,1 1-13 0,1 4-8 0,-2-3-7 16,2 4-13-16,2-1-10 0,1 0-10 0,-3-3-9 15,3 4-5-15,0 0-11 0,0-1-7 0,3 1-11 16,-3-1-6-16,1-1-9 0,-1-1-4 15,2 2-8-15,1-1-3 0,0-1-5 0,0-3-3 0,0 1-8 0,1-3-7 16,-1-10-23-16,3 21-20 0,-3-13-17 16,0-8-18-16,5 18-21 0,-2-12-42 0,-3-6-8 15,7 8-64-15,-7-8-142 0,0 0-354 0,9 2 157 0</inkml:trace>
  <inkml:trace contextRef="#ctx0" brushRef="#br0" timeOffset="-212530.08">20106 6825 49 0,'9'4'203'0,"0"-3"-11"0,4 10-11 0,-4-5-11 15,3 3-14-15,2 6-10 0,-2-4-11 0,-2 5-12 16,2-1-3-16,-2 6-7 0,-2 0-9 0,-2 4-3 16,-3 3-6-16,-2-4-6 0,-2 3-13 0,-1-3 2 15,-4 1-8-15,0-3-3 0,-6 5-7 0,4-3-12 16,-6 2 3-16,1-2-6 0,-2-1-2 0,-3-2-8 15,0 0-1-15,2 0-6 0,-5-1-16 0,3-4-14 16,0-1-15-16,-3 1-9 0,9-5-17 0,-1 0-21 16,4-2-17-16,-2-1-27 0,4-1-22 0,1-4-23 15,6-3-181-15,-11 4-361 0,11-4 160 0</inkml:trace>
  <inkml:trace contextRef="#ctx0" brushRef="#br0" timeOffset="-212000.64">20542 7419 102 0,'8'0'215'0,"10"1"-9"16,2-1-7-16,4 0-7 0,2 1-11 0,1-1-12 16,-1 2-17-16,1 1-17 0,-1-3-11 0,-5 5-16 15,-1-4-8-15,-1 0-8 0,-3 2-12 0,-1-2-9 16,-3 3-12-16,0-4-20 0,-1 2-15 0,-2 2-18 15,-9-4-19-15,12 0-14 0,-12 0-11 0,10 3-15 16,-10-3-17-16,0 0-12 0,0 0-23 0,0 0-80 16,19-7-96-16,-19 7-303 0,9-10 135 0</inkml:trace>
  <inkml:trace contextRef="#ctx0" brushRef="#br0" timeOffset="-212257.95">20577 7214 104 0,'0'0'194'0,"0"0"-17"0,0 0-8 0,0 0-10 0,38-3-3 16,-29 2-14-16,-9 1-5 0,20 0 1 0,-6 0-3 16,4 0-7-16,-2 0-2 0,4 0-4 0,-3 0-4 15,3-2-6-15,-5 2-12 0,6 0-6 0,-2 2-9 16,0-2-9-16,-7 0-4 0,6 0-9 0,-1 0-5 16,-5 0-5-16,1-2-9 0,2 4 0 0,-3-2-6 15,-12 0-5-15,19-2-1 0,-7 2-7 0,-12 0-2 16,15 0-11-16,-15 0-10 0,0 0-11 0,15 2-15 15,-15-2-17-15,0 0-8 0,0 0-6 0,0 0-10 16,0 0-11-16,0 0-19 0,0 0-16 0,0 0-21 16,0 0-21-16,-27 20-57 0,15-19-116 0,2 1-352 0,-4-2 156 15</inkml:trace>
  <inkml:trace contextRef="#ctx0" brushRef="#br0" timeOffset="-211430.04">21563 6936 24 0,'0'0'201'0,"0"0"-13"16,0 0-10-16,11-2-18 0,-11 2-12 0,0 0-18 0,0 0-13 15,0 0-8-15,0 0-7 0,0 0-5 0,12 6-8 16,-12-6-9-16,0 0-6 0,0 15-3 0,0-15-3 16,-2 14-6-16,2-14 2 0,-6 17-2 0,5-5-3 15,-2-1-8-15,1 1-4 0,-5 2-4 0,2 3-1 16,-2-2-1-16,1 1-4 0,-3-1-5 0,1 3-1 15,-1-4-4-15,2 3-1 0,-1 1 0 0,0-4-4 0,0 4-2 16,-4 2-4-16,5-5 2 0,-2 2-4 16,0-4 2-16,1-1-4 0,2-1-2 0,-1 0-1 15,-1-2-2-15,4-3 2 0,4-6 1 0,-7 14-3 16,2-10-3-16,5-4 6 0,0 0-8 0,-7 13 4 0,7-13 1 16,0 0-1-16,0 13 2 0,0-13-5 0,0 0 4 15,10 5 0-15,-10-5-3 0,15 0 3 0,-15 0-4 16,21-1-2-16,-6 1 0 0,1-2 1 0,1-2 0 15,2 4 2-15,0-4-4 0,1 3 0 0,7-3 3 16,1 2 1-16,-3 2-5 0,-5-3 1 0,9 0 2 16,-2-1-2-16,2 1 0 0,-7 2 2 0,-3 0-1 15,7 1 2-15,-7-2-4 0,-1 2 2 0,1 0 0 16,-4 0-1-16,5 2 0 0,-4-2 1 0,-2 2-4 16,-6 1-8-16,6-3-14 0,-14 0-10 0,16 0-16 15,-16 0-17-15,17 4-15 0,-17-4-21 0,10-1-13 16,-10 1-22-16,0 0-215 0,12-7-383 0,-12 7 170 15</inkml:trace>
  <inkml:trace contextRef="#ctx0" brushRef="#br0" timeOffset="-211176.91">22084 7022 49 0,'-12'10'215'0,"-2"-1"-14"16,1 3-9-16,-8 8-15 0,2 1-6 0,1 1-8 0,-5 7-14 15,-5 2-4-15,4 2-21 0,-4 1-12 0,2 3-11 16,0-2-8-16,-4 3-7 0,-3 3-9 0,2-2-16 16,-10 17-35-16,10-14-43 0,-15 14-55 0,17-14-67 15,-17 11-180-15,15-12-347 0,-2 1 154 0</inkml:trace>
  <inkml:trace contextRef="#ctx0" brushRef="#br0" timeOffset="-200717.72">22513 5953 72 0,'0'0'174'16,"0"0"-8"-16,0 0-7 0,-13 1-7 0,13-1-9 15,0 0-15-15,0 0-13 0,0 0-13 0,0 0-10 16,0 0-9-16,0 0-5 0,0 0-4 0,0 0-19 15,0 0 4-15,0 0-8 0,0 0-9 0,0 0-10 16,0 0 4-16,22-18-6 0,-22 18-2 0,0 0-6 16,19 0 5-16,-19 0-1 0,14 0-6 0,-14 0 0 15,16 2-5-15,-16-2 1 0,17 2-6 0,-2 1 3 16,-6-1-4-16,4-2 3 0,3 1-7 0,1 0 1 0,-1 1 0 16,4-2 2-16,-1 1-3 0,-3-1-2 0,7 0 4 15,-7 0-1-15,7 3-5 0,0-6 4 16,3 6 2-16,-1-3-2 0,2 0 0 0,-8 0-1 0,7 0-4 15,-4 1 3-15,2 1 1 0,-2-2-2 16,1-2 2-16,-4 4-3 0,6-2 5 0,-1 0-5 16,-1 2-1-16,-7-2-2 0,2 2 1 0,0-2 4 0,0 1 1 15,-2-2-2-15,-2 1 1 0,-1 0-7 0,-13 0 0 16,22 1 4-16,-13-2 2 0,-9 1 1 0,21 0-2 16,-9 0-3-16,-12 0 0 0,20 0 3 0,-20 0 0 15,19-2 2-15,-9 2-5 0,-10 0 5 0,20 3-3 16,-11-3 1-16,-9 0-3 0,19 3-5 0,-11-2 5 15,-8-1 4-15,16 2-1 0,-16-2-4 0,12 0 4 16,-12 0-3-16,13 4 5 0,-13-4-3 0,0 0-2 16,9 1-2-16,-9-1 3 0,0 0-3 0,0 0-3 15,14 3-6-15,-14-3-5 0,0 0-9 0,0 0-15 16,0 0-20-16,0 0-12 0,0 0-19 0,0 0-14 16,0 0-177-16,0 0-308 0,0 0 137 0</inkml:trace>
  <inkml:trace contextRef="#ctx0" brushRef="#br0" timeOffset="-200080.75">23238 5838 8 0,'0'0'155'0,"0"0"-14"16,0 0-10-16,0 0-9 0,0 0-9 0,0 0-15 0,0 0-2 15,0 0-6-15,0 0-5 0,0 0-2 0,0 0-12 16,0 0 2-16,0 0-11 0,0 0-2 16,0 0-4-16,0 0-3 0,0 0-6 0,0 0 1 0,0 0-5 15,0 0-9-15,0 0 4 0,0 0-4 0,0 0-9 16,0 0 8-16,0 0-2 0,0 0-12 15,0 0 5-15,0 0-2 0,0 0 3 0,25 16 0 0,-25-16-1 16,8 7 1-16,-8-7-2 0,9 6 1 0,-9-6 0 16,7 6 0-16,-7-6 1 0,12 4 2 0,-4 0-8 15,-8-4 8-15,14 6-1 0,-6-2-4 0,-2 1 0 16,-6-5-5-16,13 7-4 0,-5-6 3 0,1 4-2 16,-9-5-1-16,12 6 0 0,-5-3-2 0,-7-3-3 15,14 7-1-15,-8-3 0 0,-6-4 0 0,13 7-1 16,-13-7 0-16,12 4 0 0,-12-4-3 0,7 6 6 15,-7-6-6-15,6 7-1 0,-6-7 1 0,8 3 0 16,-8-3 0-16,0 0-3 0,0 0 3 0,12 5-2 0,-12-5-5 16,0 0 7-16,0 0-2 0,0 0-6 0,0 0 7 15,3 6-1-15,-3-6 0 0,0 0 1 0,0 0 2 16,0 0-3-16,0 0-2 0,0 0 1 0,0 0 2 16,0 0 0-16,-9 22-2 0,9-22-1 0,-6 7 4 15,6-7 1-15,-5 11-2 0,-1-5 2 0,6-6-1 16,-10 11 1-16,4-4-1 0,6-7 2 0,-14 11-2 15,6-4 0-15,-3-1 2 0,5 0-2 0,-4 2 5 16,-5-2-3-16,4 3 1 0,-2-3-1 0,1 0-6 0,-1 1 3 16,-1 1-4-16,1-2 5 0,1-1-2 15,-2 1-11-15,2 0-5 0,5-1-10 0,-5-1-14 16,12-4-9-16,-13 9-17 0,5-7-10 0,8-2-13 0,-9 9-10 16,9-9-13-16,0 0-31 0,0 0-157 0,0 0-324 15,0 0 144-15</inkml:trace>
  <inkml:trace contextRef="#ctx0" brushRef="#br0" timeOffset="-199108.15">23835 5956 99 0,'0'0'171'16,"0"0"-11"-16,0 0-11 0,0 0-15 0,0 0-8 15,0 0-9-15,0 0-15 0,-11 21-7 0,11-21-8 16,0 0-7-16,0 0-3 0,-6 15-7 0,6-15-6 0,0 0-10 15,0 14 2-15,0-14-8 0,0 0 1 0,3 7-2 16,-3-7-1-16,0 0-2 0,8 9 0 0,-8-9-2 16,11 7 0-16,-11-7-4 0,8 2-1 0,-8-2-4 15,15 3-3-15,-15-3-3 0,13 3-4 0,-13-3-1 16,20-3-13-16,-20 3 12 0,16-3-2 0,-5-1-4 16,-3 1 1-16,-8 3-3 0,20-7-1 0,-10 1 1 15,2 1-5-15,-1-1 0 0,-2 1-2 0,-2-3 2 16,2-1-1-16,-2 6 1 0,2-7-3 0,-6 3 2 15,5-1 0-15,-8 8-6 0,6-14 1 0,0 8 5 16,-6 6-5-16,4-12-1 0,-4 12-4 0,0-13 5 16,0 13 1-16,0 0 0 0,-7-17-2 0,7 17 2 15,-6-11-4-15,6 11 4 0,-11-8-4 0,11 8 1 0,-12-8 0 16,5 4-3-16,7 4 2 0,-15-7 4 0,8 3-2 16,7 4-9-16,-23-1 9 0,23 1-2 0,-22 0 2 15,11 0 1-15,11 0 0 0,-22 1 4 0,9 2-3 16,-2 0 6-16,7 1-3 0,-5-1-1 0,1 1 4 15,4 2-2-15,8-6 1 0,-19 7-4 0,10-2 1 16,-1 1-2-16,-2 3 0 0,4-4 3 0,-1-1 2 16,-1 6-3-16,4-3-1 0,-1-2 1 0,1 4-1 15,0-2-2-15,6-7 1 0,-11 13-4 0,8-8 4 16,0 5 0-16,3-10 3 0,-6 9-4 0,6-9 1 16,-3 12 0-16,3-12 3 0,-1 14-2 0,1-14 1 15,0 0 0-15,0 12 1 0,0-12 1 0,10 8 0 0,-4-3 1 16,-6-5-2-16,14 7 0 0,-5-4 2 0,1-2-5 15,-10-1 2-15,16 6 3 0,-5-6-2 0,-2 1-1 16,-9-1-2-16,22 0 1 0,-22 0-4 0,25-4 5 16,-14 3 1-16,-2-1-2 0,7-2 0 0,1-1 1 15,-4-2 1-15,1 3-2 0,-3-5 2 16,3 3-5-16,-1-1 4 0,-1-1-7 0,2-2 5 0,-1 3-3 16,-1-3 1-16,1-1-1 0,-2 2 2 0,1 0-2 15,1-2-1-15,-2 1 4 0,1 0-4 0,-2 4 0 16,2-2 0-16,-5 2-3 0,2-2 7 0,-1 1-4 0,-2 2 2 15,-6 5 1-15,13-9-2 0,-7 5-3 16,-6 4 1-16,11-7 1 0,-11 7 2 0,9-7-2 0,-9 7 0 16,0 0-1-16,7-6 0 0,-7 6 0 0,0 0 2 15,0 0-3-15,0 0 0 0,0 0 0 16,0 0-1-16,0 0-1 0,0 0 0 0,0 0 9 0,0 0 7 16,0 0 5-16,-16 29 2 0,8-20 5 0,-4 6 3 15,5-2 1-15,-5 0 0 0,4 3 1 0,-1 0-5 16,2-1 3-16,1 2-3 0,-3-3 0 0,5 3-1 15,-2-1-7-15,3 0 4 0,0-1-3 0,3 1 1 16,-3-1-1-16,9 1-1 0,-3-2 1 0,0 0-2 16,7 0 4-16,-1-2-2 0,4-1-8 0,-1 1-21 15,2-1-33-15,-1 0-39 0,1 0-38 0,-2 0-48 16,-2-5-277-16,2 0-484 0,-2-3 214 0</inkml:trace>
  <inkml:trace contextRef="#ctx0" brushRef="#br0" timeOffset="-197996.26">22486 7315 25 0,'17'-10'166'0,"-17"10"-14"0,0 0-15 0,12-4-10 15,-12 4-12-15,13-3-7 0,-13 3-12 16,10-1-7-16,-10 1-16 0,15-3-1 0,-15 3-7 16,15-1-7-16,-3 1-3 0,-12 0-8 0,20-2-8 15,-8 2-1-15,-12 0 1 0,23-4-7 0,-14 4-2 0,-9 0-3 16,24-1-2-16,-10 1-5 0,-2 1 2 0,0-1-6 16,2 0-5-16,4-1 3 0,-4 1-1 0,2-1 2 15,-2-1-5-15,5 4-2 0,-3-5 7 0,1 3 1 16,1-2 3-16,0 2 5 0,-4 0 7 0,6 0-5 15,-4 0-1-15,4 0-5 0,-7 0 5 0,1 0-7 16,2-4-1-16,-1 4 1 0,-2-1 0 0,-13 1-5 16,23 0 0-16,-10 0-1 0,-2-1-3 0,-11 1 5 15,20 1-8-15,-9-1 2 0,-11 0-1 0,22 0-2 16,-11 0 3-16,-11 0 0 0,19-1-4 0,-19 1-2 0,19 0 4 16,-10 0-3-16,-9 0 3 0,21 0-1 15,-12 0-3-15,5-1-1 0,-14 1 0 0,19-3-2 16,-7 3 5-16,-12 0-4 0,21-4 3 0,-9 7-2 0,-12-3 2 15,19-4-1-15,-11 4 2 0,-8 0-1 16,14 0-3-16,-14 0 0 0,20 0 5 0,-13-2-2 16,-7 2-2-16,14-1 1 0,-14 1 1 0,0 0 2 0,18 0-1 15,-18 0-3-15,13-3-3 0,-13 3 5 0,0 0 0 16,14-3-3-16,-14 3 0 0,0 0-3 0,16 0 6 16,-16 0-1-16,0 0-1 0,12 0 0 0,-12 0 2 15,0 0-2-15,0 0-2 0,0 0 1 0,16 0 4 16,-16 0-3-16,0 0-4 0,0 0 2 0,0 0 4 15,0 0-3-15,0 0-3 0,0 0-8 0,0 0-5 16,0 0-12-16,0 0-8 0,0 0-14 0,0 0-15 16,0 0-19-16,0 0-7 0,0 0-15 0,0 0-27 15,0 0-131-15,0 0-286 0,0 0 126 0</inkml:trace>
  <inkml:trace contextRef="#ctx0" brushRef="#br0" timeOffset="-197404.77">23287 7113 139 0,'0'0'172'0,"0"0"-17"0,0 0-12 0,0 0-4 15,0 0-11-15,0 0-8 0,0 0-9 0,0 0-11 16,0 0-7-16,0 0-9 0,0 0-5 0,0 0-8 15,0 0-1-15,0 0-10 0,0 0-1 0,0-12-3 16,0 12-6-16,0 0-2 0,0 0-5 0,0 0-8 16,0 0-3-16,0 0-2 0,0 0-6 0,0 0-2 15,0 0 1-15,0 0-3 0,0 0-5 0,0 0-2 16,0 0 4-16,0 0-6 0,0 0 3 0,12 22 0 16,-12-22 0-16,11 7 1 0,-11-7 2 0,6 7-3 15,-6-7 1-15,7 8 2 0,-1-3-5 0,-6-5 0 16,13 9 1-16,-4-7-5 0,-4 7 2 0,4-4-2 15,-3-1 0-15,-6-4-1 0,13 10-2 0,-4-3 0 16,-4-2 1-16,-5-5-3 0,11 9 0 0,-3-1 2 16,-2-5 0-16,-6-3-4 0,9 11 2 0,-9-11 0 15,10 7-2-15,-4-2 0 0,-6-5-1 0,8 7 3 16,-8-7-2-16,6 8 1 0,-6-8-2 0,3 7 0 0,-3-7 1 16,0 0 1-16,10 9-2 0,-10-9 0 15,0 0-2-15,0 0 3 0,0 8 2 0,0-8-3 0,0 0 3 16,6 10-4-16,-6-10 4 0,0 0-2 0,0 0-2 15,0 0 2-15,0 0-3 0,0 0 6 0,0 0 0 16,0 0-5-16,3 11 5 0,-3-11-2 0,0 0 1 16,0 0 1-16,0 0 0 0,-9 9 2 0,9-9 0 15,-10 9 6-15,10-9-3 0,-15 5 0 0,7-3-2 16,8-2 1-16,-13 10 0 0,4-5-2 0,-2 4 2 16,6-7-2-16,-9 2 0 0,-1 1 3 0,5 1-4 15,1 2 2-15,1-2-4 0,-2-2-7 0,1-2-13 16,-2 3-16-16,11-5-12 0,-16 11-9 0,10-5-20 15,-3-3-27-15,9-3-23 0,-13 8-25 0,13-8-46 16,-11 3-99-16,11-3-317 0,0 0 140 0</inkml:trace>
  <inkml:trace contextRef="#ctx0" brushRef="#br0" timeOffset="-196616.73">24116 7091 120 0,'0'0'183'15,"0"0"-5"-15,0 0-16 0,0 0-4 0,3-13-12 16,-3 13-9-16,0 0-5 0,0 0-12 0,0 0-9 0,0 0-10 16,-12-12-8-16,12 12-10 0,0 0-5 15,0 0-11-15,-20 1-6 0,20-1-1 0,0 0-6 16,-23 7-6-16,14-3 0 0,2 0-3 0,-2 0-3 15,-2 1-3-15,-1-1-2 0,2 3-2 0,-3 3-2 16,1-5-1-16,-2 3 0 0,4 0-1 0,1 2-5 0,-5-3-4 16,5 0-1-16,-1 6 0 0,1-5 2 15,-1 6-6-15,1-4-4 0,-2 2 0 0,2-2 0 0,2 5-2 16,1-2 0-16,-3 0-2 0,4 2 2 0,0-2-1 16,-1-1-3-16,1-2-1 0,2 0 4 0,0 4-5 15,3-4 3-15,3 1 4 0,-3-11 1 0,5 21 1 16,1-13 5-16,2 4 0 0,6-4 4 0,-5-2 4 15,9 0 7-15,0 4-4 0,-2-8-2 0,3 6 1 16,1-5-5-16,7 1-1 0,-8-1 2 0,0 1-7 16,1-4 0-16,-4 0-3 0,4 0 1 0,-7 0-3 15,5-1 3-15,-5 1-2 0,1-3-4 0,-14 3-5 16,19-4-14-16,-10 0-14 0,-9 4-12 0,14-6-11 16,-14 6-14-16,13-5-15 0,-13 5-24 0,0 0-22 15,6-6-28-15,-6 6-28 0,0 0-37 0,0 0-146 16,0 0-390-16,0 0 172 0</inkml:trace>
</inkml:ink>
</file>

<file path=ppt/ink/ink526.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in"/>
          <inkml:channel name="T" type="integer" max="2.14748E9" units="dev"/>
        </inkml:traceFormat>
        <inkml:channelProperties>
          <inkml:channelProperty channel="X" name="resolution" value="393.73947" units="1/cm"/>
          <inkml:channelProperty channel="Y" name="resolution" value="393.73947" units="1/cm"/>
          <inkml:channelProperty channel="F" name="resolution" value="249.9771" units="1/in"/>
          <inkml:channelProperty channel="T" name="resolution" value="1" units="1/dev"/>
        </inkml:channelProperties>
      </inkml:inkSource>
      <inkml:timestamp xml:id="ts0" timeString="2023-08-21T12:04:28.606"/>
    </inkml:context>
    <inkml:brush xml:id="br0">
      <inkml:brushProperty name="width" value="0.04667" units="cm"/>
      <inkml:brushProperty name="height" value="0.04667" units="cm"/>
      <inkml:brushProperty name="fitToCurve" value="1"/>
    </inkml:brush>
  </inkml:definitions>
  <inkml:trace contextRef="#ctx0" brushRef="#br0">0 2 131 0,'0'0'149'0,"0"0"-11"0,0 0-10 16,0 0-11-16,0 0-7 0,0 0-11 0,0 0-9 15,0 0-5-15,0 0-8 0,0 0-2 0,0 0-7 16,0 0-9-16,0 0-2 0,0 0-1 0,37 10 0 16,-22-10-10-16,-1 0-2 0,4 0 2 0,8-4-5 15,3 4 1-15,11 0 6 0,5 0 1 0,1-2-5 16,0 2-2-16,2-1-5 0,1-2-2 0,6 2-5 0,-7 1-3 15,0 1-1-15,-3 2-3 0,-2-2-4 16,0 3-1-16,0-1 0 0,-1 1-4 0,-5 0-2 0,-5-1 0 16,-4 4-3-16,2-4-1 0,0 0 1 0,-1 1-6 15,0-2 3-15,-2 2-2 0,-1 1-2 0,0-3-1 16,1-1-4-16,0 5-2 0,-1-5-1 0,0 2-2 16,-5-3-1-16,5 3 3 0,3-1-6 0,-1 2 2 15,-1-4 1-15,0 0-5 0,-3 0 1 0,4 2 5 16,-4-4-4-16,6 0 3 0,-3 2-2 0,-1-2 4 15,4 0-2-15,-4-1 4 0,-1 0 1 0,-6 2-12 16,1-1 14-16,-5-3-4 0,3 5 5 0,-4 0-3 16,-5-2 4-16,-9 2-3 0,17-4-1 0,-17 4 4 15,13 0-4-15,-13 0 2 0,0 0 3 0,14-1-6 16,-14 1-4-16,0 0-10 0,0 0-10 0,0 0-7 16,0 0-4-16,0 0-10 0,0 0-14 0,0 0-13 15,0 0-24-15,0 0-163 0,-48 3-285 0,37-1 127 16</inkml:trace>
</inkml:ink>
</file>

<file path=ppt/ink/ink527.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in"/>
          <inkml:channel name="T" type="integer" max="2.14748E9" units="dev"/>
        </inkml:traceFormat>
        <inkml:channelProperties>
          <inkml:channelProperty channel="X" name="resolution" value="393.73947" units="1/cm"/>
          <inkml:channelProperty channel="Y" name="resolution" value="393.73947" units="1/cm"/>
          <inkml:channelProperty channel="F" name="resolution" value="249.9771" units="1/in"/>
          <inkml:channelProperty channel="T" name="resolution" value="1" units="1/dev"/>
        </inkml:channelProperties>
      </inkml:inkSource>
      <inkml:timestamp xml:id="ts0" timeString="2023-08-21T12:04:29.528"/>
    </inkml:context>
    <inkml:brush xml:id="br0">
      <inkml:brushProperty name="width" value="0.04667" units="cm"/>
      <inkml:brushProperty name="height" value="0.04667" units="cm"/>
      <inkml:brushProperty name="fitToCurve" value="1"/>
    </inkml:brush>
  </inkml:definitions>
  <inkml:trace contextRef="#ctx0" brushRef="#br0">0 13 37 0,'36'8'179'15,"-36"-8"-21"-15,18-3-3 0,-6 3-11 0,0-1-17 0,4-1-8 0,2 2-10 0,-3-2-7 16,3 2-7-16,1 2-11 0,2-2-7 16,6 0-11-16,1 0-2 0,-2 0-5 0,2-5-9 0,-1 4-3 15,0-1-2-15,0-1-5 0,2 3-1 0,0 0-5 16,-2 0-4-16,-1 0 0 0,-2 0-5 0,2 0-1 16,-6 0-1-16,4-4 1 0,2 4-2 0,-5 0-1 15,2 4-3-15,4-8 0 0,-1 8-5 0,-7-4-2 16,5 0 0-16,1 0-6 0,-5 0 5 0,5 0-1 0,2 0 0 15,-2 0-3-15,-4 0 1 0,-2 0-2 16,1 0 0-16,-1 0 1 0,5 3 1 0,-5-1-11 16,1-1 9-16,-1 2-4 0,-1 1 3 0,2-4-2 15,-3 3 1-15,1-3 2 0,2 1-1 0,-1-1-8 0,0 3 8 16,8-3-3-16,-1 0 2 0,-7 0 1 16,-1-3-2-16,4 3-1 0,-2-1 2 0,-2-1 1 0,4 2-4 15,-6 0 5-15,4 0-4 0,-5 0 0 0,1-1 2 16,-1 1 0-16,0 0-4 0,3-2 3 0,-5 2-8 15,-13 0 6-15,18-2 3 0,-18 2-3 0,14 0 3 16,-14 0 0-16,13 2 0 0,-13-2-3 0,13-2 0 16,-13 2 1-16,0 0-6 0,15 2 6 0,-15-2-2 15,0 0 4-15,12 2-3 0,-12-2-2 0,0 0 5 16,14 3-5-16,-14-3 4 0,0 0-4 0,9 1 0 16,-9-1 1-16,0 0 0 0,12 3-4 0,-12-3 7 15,0 0-3-15,7 5-3 0,-7-5 6 0,0 0-4 0,0 0-2 16,10 2-3-16,-10-2-9 0,0 0-14 15,0 0-7-15,0 0-8 0,0 0-10 0,0 0-13 16,0 0-19-16,0 0-31 0,0 0-173 0,0 0-316 16,0 0 140-16</inkml:trace>
</inkml:ink>
</file>

<file path=ppt/ink/ink528.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in"/>
          <inkml:channel name="T" type="integer" max="2.14748E9" units="dev"/>
        </inkml:traceFormat>
        <inkml:channelProperties>
          <inkml:channelProperty channel="X" name="resolution" value="393.73947" units="1/cm"/>
          <inkml:channelProperty channel="Y" name="resolution" value="393.73947" units="1/cm"/>
          <inkml:channelProperty channel="F" name="resolution" value="249.9771" units="1/in"/>
          <inkml:channelProperty channel="T" name="resolution" value="1" units="1/dev"/>
        </inkml:channelProperties>
      </inkml:inkSource>
      <inkml:timestamp xml:id="ts0" timeString="2023-08-21T12:05:03.992"/>
    </inkml:context>
    <inkml:brush xml:id="br0">
      <inkml:brushProperty name="width" value="0.04667" units="cm"/>
      <inkml:brushProperty name="height" value="0.04667" units="cm"/>
      <inkml:brushProperty name="color" value="#3165BB"/>
      <inkml:brushProperty name="fitToCurve" value="1"/>
    </inkml:brush>
    <inkml:brush xml:id="br1">
      <inkml:brushProperty name="width" value="0.04667" units="cm"/>
      <inkml:brushProperty name="height" value="0.04667" units="cm"/>
      <inkml:brushProperty name="color" value="#ED1C24"/>
      <inkml:brushProperty name="fitToCurve" value="1"/>
    </inkml:brush>
  </inkml:definitions>
  <inkml:trace contextRef="#ctx0" brushRef="#br0">51 113 27 0,'0'0'215'0,"-1"-16"-12"0,1 16-12 0,0-17-8 16,0 9-11-16,0 8-9 0,1-17-12 0,0 8-11 16,-1 9-14-16,0 0-2 0,-1-18-8 0,1 18-5 0,0 0-11 15,0-14-5-15,0 14-16 0,0 0-3 0,0 0-10 16,0 0-5-16,0-14-8 0,0 14-8 0,0 0-6 16,0 0-5-16,0 0-2 0,0 0 1 0,0 0-7 15,-1 40 2-15,1-24-6 0,-3 5 1 0,1-1-1 16,1 4-3-16,2 4 2 0,-1 6 1 0,-1-7-6 15,2 10 4-15,-1-1-6 0,0-1 0 0,2-1-1 16,-2-6 1-16,0 0-1 0,-2 0 2 0,2 7-4 16,-1-8 1-16,1 2 1 0,-3-4-6 0,0-2-1 15,-2 2 3-15,2-1-3 0,-1-2 3 0,2-4-2 16,1-2 0-16,-2 1-2 0,1-1 2 0,-2-3-2 16,2 1 3-16,1-3-3 0,-1-3 1 0,2-8-3 15,-4 18 2-15,2-12-2 0,2-6 2 0,0 13 2 16,0-13-2-16,0 0 2 0,0 0 2 0,-3 12-2 15,3-12-1-15,0 0-3 0,0 0-3 0,0 0-1 16,26-26-4-16,-13 14-1 0,-1-1-1 0,9-5-2 0,0-1-2 16,4 3 4-16,0-4 1 0,-2 6-4 15,1-7 3-15,1 7-1 0,-1-5 3 0,1 3-4 16,1 2 4-16,-4 2 0 0,3-2 3 0,-10 3-2 0,2 2 1 16,-2-1-2-16,2 7 3 0,-3-4-5 0,-5 4 5 15,1-1-5-15,-10 4 1 0,15-3 1 0,-15 3-2 16,14-1 0-16,-14 1 1 0,13 3 0 0,-13-3 1 15,9 6 1-15,-5 3 2 0,-4-9-1 0,6 14 1 16,-3-3 0-16,2 2 2 0,-4 2-1 0,2-1 1 0,-3 1-3 16,0-2 3-16,-3 1 0 0,2 3 2 15,-4-3 4-15,1 3-3 0,-8 3 2 0,-1 1 2 16,-2-2-2-16,-8-1 1 0,1 1-4 0,-5-4-13 0,-7 2-11 16,-5-2-12-16,0 2-16 0,2-4-14 15,9-5-17-15,-1 2-18 0,-1-4-10 0,2-2-30 16,1-3-31-16,0 2-195 0,2-6-394 0,9 2 175 0</inkml:trace>
  <inkml:trace contextRef="#ctx0" brushRef="#br0" timeOffset="1582.96">1956 128 47 0,'0'0'162'0,"5"-11"-5"0,-5 11-5 0,8-9 1 16,-8 9-6-16,4-11-7 0,-4 11-4 0,0 0 0 15,2-11-12-15,-2 11-9 0,0 0-11 0,0 0-12 16,0 0-9-16,0 0-8 0,0 0-7 0,0 0-6 0,-37 15-2 16,20-4 1-16,-4 5-7 0,-1 1-6 15,0 3-1-15,-4 7-4 0,-1 4-1 0,5-2-5 16,0 1 0-16,4 2-7 0,0 2 3 0,-2-2-4 15,6 0-3-15,2 2-1 0,4-8-4 0,2 0 1 16,2-1-3-16,2 4 1 0,2-6-3 0,2 3-1 16,4-2-3-16,0-1 3 0,1-4-8 0,4-2 7 0,3 0-5 15,4-3 1-15,3 3 1 0,5-5-1 0,0-5-2 16,3-1-4-16,-1-1-7 0,3 0-9 0,1-4-9 16,-2-2-10-16,-4-2-2 0,4 0-10 0,-3-1 7 15,0-2-9-15,-2-1 8 0,-2-2 0 0,-5 0 6 16,-2 2-1-16,0-3 4 0,-2-1-1 0,-1 2 10 15,-2-3-2-15,1 1 5 0,-2 0 0 0,-6 4 5 16,5 1 1-16,-1-1 9 0,-2 1 2 0,-6 6-2 16,7-11 4-16,-7 11-6 0,8-7-4 0,-8 7 4 15,0 0 2-15,12 0-4 0,-12 0 1 0,0 0 1 16,0 0 2-16,21 3-3 0,-21-3 4 0,15 8-2 0,-10-5-1 16,6 4-3-16,-2-3 2 0,0 2 2 15,4 0 3-15,2 1-1 0,0-2-1 0,0 2-1 0,0-1 2 16,3 0 1-16,-3-1 2 0,4 0-3 15,-1-3 1-15,1 2-2 0,2-2 0 0,-1-1 4 0,-2 2-1 16,-1-3-3-16,1 0 1 0,0 0-4 0,-3-3-1 16,0 3 3-16,1-3-2 0,-7 2 0 0,-9 1-2 15,20-5 4-15,-13 0-4 0,-1 0 3 16,-6 5 0-16,11-9 0 0,-11 9 1 0,3-15 4 0,-3 15-2 16,-2-15 3-16,2 15 4 0,-10-15 2 0,4 8-2 15,-8 0 1-15,4 0 1 0,-7-1-3 0,-2 2 3 16,3 1 1-16,-10-2 0 0,1 4-1 0,-2 0-3 0,2 1 0 15,-4 1-1-15,4-1 2 0,-2 2-5 16,2 2 3-16,7-1-5 0,-1 1 1 0,-1 1-5 16,1 2-5-16,-1-2-6 0,6-1-16 0,-4 0-8 0,3 4-23 15,1-1-3-15,2 1-24 0,6-1-6 16,6-5-26-16,-12 5-43 0,12-5-118 0,-7 8-302 16,7-8 134-16</inkml:trace>
  <inkml:trace contextRef="#ctx0" brushRef="#br0" timeOffset="2009.15">2916 565 196 0,'0'0'210'0,"0"0"-20"15,0 0-23-15,0 0-16 0,0 0-19 0,0 0-11 16,0 0-11-16,0 0-16 0,0 0-6 0,0 0-11 16,0 15-5-16,1-5-7 0,4 0-5 0,-2 4-8 15,3 0-4-15,-2 0-6 0,-1 0-4 0,3 1-3 16,2 2-1-16,-5-4-5 0,0 1-3 0,-2-1-1 0,-1 2-4 16,3-7 1-16,0 2-4 0,3-1-4 0,-6-9 4 15,0 13-3-15,0-13 1 0,2 11-3 16,-2-11 6-16,4 7 8 0,-4-7 11 0,0 0 11 15,0 0 3-15,0 0-4 0,0 0-6 0,0 0-8 0,0 0 3 16,0 0-3-16,0 0-3 0,0 0-3 0,8-42-2 16,-2 29-2-16,-2-3-4 0,2 1-3 0,3-2 3 15,-2-4-6-15,4-1 0 0,-1 3 0 0,4-1-6 16,-1 4 0-16,-2 1-1 0,2-5-4 0,-1 9 0 16,-2 0-4-16,2 1-18 0,0 0-10 0,0 5-19 15,0-3-11-15,-3 7-11 0,1-3-14 0,-10 4-13 16,20 0-12-16,-10 0-22 0,2 4-28 0,-12-4-176 15,15 1-364-15,-15-1 162 0</inkml:trace>
  <inkml:trace contextRef="#ctx0" brushRef="#br0" timeOffset="2683.25">3428 594 95 0,'7'12'166'0,"-1"-7"-16"15,-6-5-10-15,6 14-19 0,-3-6-4 0,1-1-7 16,-4-7-10-16,8 15-9 0,-7-7-5 0,4 2-4 16,-1-3-9-16,1 3-4 0,-5-2-4 0,4 2-5 15,-4-10-6-15,5 12-2 0,-5-12-3 0,3 13-6 16,-3-13-5-16,1 11-7 0,-1-11 6 0,0 0-2 16,6 7 7-16,-6-7 6 0,0 0 9 0,0 0 12 15,0 0 3-15,0 0-6 0,0 0-12 0,0 0-4 16,0 0-5-16,0 0 0 0,14-25-6 0,-9 18-7 15,0-7 0-15,1 3-3 0,-3-4-1 0,3-1-5 16,1-1-2-16,-1 0-6 0,2 2 2 0,4-6 1 0,-5 6-3 16,5-1-4-16,-6 2 2 0,7 0-4 15,-5 3 0-15,7-3-3 0,-5 2 1 0,-1 2 0 16,5 2-3-16,-7 1-2 0,5 2 2 0,1-1-1 0,-1 2 0 16,2 2-1-16,-2-3 1 0,-12 5-5 0,21-2 3 15,-21 2-3-15,22 2 2 0,-13 2-2 0,1-2 5 16,7-1-3-16,-4 3 2 0,-4-2-1 0,5 6-1 15,-4-5-3-15,5 4 3 0,-2-2 3 0,-1 1-4 16,2-1 2-16,-5-3-1 0,6 4-6 0,2-2 10 16,-2-1-1-16,3 1 0 0,-1 0-2 0,2-1 0 15,-3-3 0-15,1 4 3 0,2-4 1 0,1 0-5 16,-4 1 3-16,0-2-3 0,1-3 1 0,-2 1 2 16,1 0-4-16,-2 2 6 0,-4-2 1 0,2 0-3 15,-5-2 0-15,5 2-3 0,-12 3-1 0,17-8-1 16,-14 2-3-16,-3 6-3 0,10-10-4 0,-10 10 5 0,3-14-5 15,-3 14-1-15,0 0-3 0,-10-14 0 0,10 14 0 16,-15-6 1-16,4 2 3 0,-2 1-2 0,0 2 2 16,-2 1 1-16,-5 1 0 0,4 1 3 0,-1 2-1 15,-2-1 1-15,3 1-1 0,-1 1 1 0,4 1 0 16,1 0 2-16,-2 1 0 0,4 4-8 0,-2-4 8 16,3 4-2-16,5-4 2 0,-2 1 1 0,0 2 1 15,6-10-1-15,0 16 2 0,-2-6 1 0,2-10-1 16,8 18 6-16,-2-8-1 0,3-1-1 0,1-4 4 15,3 5-2-15,4-2-3 0,2 0 5 0,-2-1-1 0,2 0-1 16,0-1-12-16,-2 0-21 0,2-1-24 16,7-2-16-16,-10 4-29 0,6-7-38 0,-2 1-65 15,-1-1-120-15,-2-1-348 0,2-2 155 0</inkml:trace>
  <inkml:trace contextRef="#ctx0" brushRef="#br0" timeOffset="3064.33">4631 450 85 0,'-7'-6'190'0,"7"6"-12"16,0 0-13-16,-9-11-16 0,9 11-21 0,0 0-11 16,-11-3-13-16,11 3-10 0,0 0-6 0,-9-4-10 15,9 4-11-15,0 0-9 0,0 0-3 0,0 0-9 16,-19 10 3-16,19-10-11 0,0 0-2 0,-6 10-2 15,6-10-2-15,0 11-5 0,0-11-2 0,0 0-4 16,6 22-12-16,0-14 10 0,-3 2 0 0,1-2-5 16,8 3 5-16,-4 0 1 0,4 0 9 0,-2 0 0 15,2 0-3-15,1 1 1 0,-2-1-2 0,1 0-2 0,-2-1 3 16,1 0-7-16,-2 1-2 0,1 0-5 0,-4-1 2 16,-3-3 0-16,3 0 1 0,-3 0 0 0,-3-7 0 15,0 17 1-15,0-17 1 0,-6 14 0 0,-3-7-2 16,2-2 0-16,-10 4 0 0,-1-3-4 0,0 1 4 15,2-3-5-15,-3 0-4 0,1 2-3 0,0-6-12 16,3 5-13-16,-5-4-6 0,7 1-12 0,0 1-14 16,4-3-10-16,9 0-9 0,-17 0-15 0,17 0-22 15,0 0-61-15,-6-11-122 0,6 11-315 0,0 0 140 16</inkml:trace>
  <inkml:trace contextRef="#ctx0" brushRef="#br0" timeOffset="3303.75">4996 625 26 0,'0'0'209'0,"0"0"-21"16,20 3-16-16,-20-3-14 0,16 1-11 0,-16-1-8 15,11 11-10-15,-5-4-5 0,-6-7-11 0,10 17-10 0,-1-4 2 16,-5 1-10-16,5 0-5 0,-3 2-7 0,2 7-6 16,4-3-8-16,-6 2 1 0,1 1-5 0,-1-5-3 15,0 7-7-15,5 3-6 0,-5-3-4 0,-2 1-4 16,5 2-7-16,-6-2 4 0,3 0-7 0,-5-4-1 15,5 6-3-15,-6-7-1 0,-6 3-17 0,2 0-19 16,2-6-22-16,-5 0-15 0,0-2-26 0,-5 5-32 16,1-6-27-16,-1-4-63 0,2-4-142 0,-5 3-363 15,1-6 161-15</inkml:trace>
  <inkml:trace contextRef="#ctx0" brushRef="#br0" timeOffset="3632.18">4955 598 149 0,'-12'-24'271'0,"1"4"-17"0,4-1-20 16,1 6-13-16,3 0-19 0,-5-7-17 16,7 8-18-16,-1 3-14 0,2 11-18 0,-3-17-14 0,3 17-14 15,5-15-12-15,1 6-11 0,-3 0-8 0,-3 9-10 16,10-12-4-16,-1 9-6 0,5-5-7 0,-1 8-5 15,5-5-3-15,-2 4-6 0,8 2-5 0,-4 1-3 16,8-2-3-16,-4 3-1 0,-3-2-5 0,6 6-3 16,-5 3 0-16,-3-2-4 0,1 2-2 0,-7-3-2 15,4 3 2-15,-4-2-4 0,-1 4 2 0,-2 0-3 0,-1 1 3 16,-6 0-2-16,-1 2 1 0,-4-1 2 16,-4-1-4-16,0 0-18 0,-7 3-15 0,-3 2-18 15,-4-5-18-15,1 5-19 0,-1-4-15 0,-2-2-20 0,3-4-29 16,2 0-10-16,4 2-65 0,-4-3-120 15,5-3-371-15,5-3 164 0</inkml:trace>
  <inkml:trace contextRef="#ctx0" brushRef="#br0" timeOffset="3968.02">5477 616 112 0,'9'-2'249'0,"-9"2"-15"16,13-3-24-16,-13 3-16 0,13 0-24 0,-13 0-16 15,17-2-16-15,-17 2-14 0,15 0-12 0,-15 0-10 16,21 2-11-16,-9 1-8 0,-2 0-9 0,6 2-4 16,-1-5-8-16,6 6-3 0,-4-5-7 0,2 3-2 15,3-2-7-15,-2-2-3 0,-1 3-3 0,7-1-3 16,-7 0-3-16,0-2-7 0,-2 0 3 0,-1 4-4 16,-5-4-1-16,-11 0 0 0,25-4-1 0,-19 2 7 15,-6 2 2-15,13-2-4 0,-13 2-1 0,6-9-4 0,-6 9-6 16,0 0-3-16,-12-18-3 0,-1 11-1 0,-4-1-2 15,-5-2 0-15,-3-2 1 0,-2 3-1 0,-1 2-4 16,1-3 2-16,-3 5-5 0,2 2 4 0,2-3-5 16,-1 5-4-16,-1 1-8 0,9-3-13 0,2 6-9 15,1-2-11-15,-1 3-4 0,7-1-9 0,4 0-17 16,6-3-13-16,-9 14-14 0,5-10-23 0,4-4-44 16,0 0-173-16,0 0-372 0,13 18 165 0</inkml:trace>
  <inkml:trace contextRef="#ctx0" brushRef="#br0" timeOffset="4383.94">6115 565 160 0,'0'0'256'0,"6"-5"-14"0,-6 5-18 16,0 0-18-16,0 0-23 0,7-6-18 0,-7 6-22 0,0 0-16 15,0 0-14-15,0 0-10 0,0 0-14 0,0 0-7 16,0 0-10-16,0 0-6 0,17 13-8 15,-17-13-6-15,6 8-3 0,-6-8-8 0,6 11-3 0,-3-4-3 16,-3-7-4-16,7 13 0 0,-7-13-7 0,6 10 1 16,-6-10-3-16,8 6-5 0,-8-6 3 15,3 10-5-15,-3-10-3 0,0 0-7 0,0 0-3 0,3 10-2 16,-3-10 3-16,0 0 0 0,0 0-3 0,13 0 3 16,-13 0-4-16,0 0-3 0,18-9 2 0,-8 4-3 15,-2-1-3-15,4 0 3 0,-5-1-1 0,5-2-1 16,2 2-2-16,-6-3 0 0,9 1 3 0,-4 0 0 0,1 2 3 15,-2 1-2-15,-2 2 1 0,-1-1 6 16,-2 0 0-16,-7 5 8 0,12-5-4 0,-12 5 0 0,11-5 0 16,-11 5 0-16,9-1-1 0,-9 1-1 15,0 0-1-15,16 6 0 0,-16-6-1 0,11 8 1 0,-8-1-1 16,6-1 4-16,-5-1-1 0,5 5-5 0,1-1 0 16,-4-1 6-16,5 2-1 0,1 3-1 0,-5-4 3 15,5 1-1-15,-1-2-16 0,1 3-21 0,-5-5-25 16,-1 1-37-16,1 0-27 0,2-3-30 0,-9-4-230 15,0 0-410-15,14 3 181 0</inkml:trace>
  <inkml:trace contextRef="#ctx0" brushRef="#br0" timeOffset="5060.18">6905 220 167 0,'11'-4'189'0,"-11"4"-15"0,15 1-19 16,-15-1-11-16,16 5-13 0,-5 3-8 0,2-1-10 0,2 1-9 16,1 3-11-16,-2 2-1 0,-1-2-9 0,7 6-4 15,-1 0-9-15,0 2-7 0,-2 0-3 16,-2-1-6-16,-2-5 0 0,1 2-3 0,-4-1-6 0,2-1-3 16,1 1-5-16,-2-3-4 0,-2 2-4 0,1-2 1 15,-1 0-6-15,0-4 1 0,-2 0-3 0,-4-1-3 16,6 1-2-16,-9-7 0 0,11 11 0 0,-11-11-3 15,6 6 2-15,-6-6 2 0,0 0 2 0,7 5 1 16,-7-5 3-16,0 0-7 0,0 0-3 0,0 0 0 16,0 0 2-16,0 0-4 0,0 0-1 0,-36-7 1 15,36 7-3-15,-26-7-3 0,6 4-4 0,1-1 4 16,-1 3 1-16,-2 1-2 0,-3-3 0 0,2 0-3 0,4 3-2 16,0 3 5-16,1 0-3 0,0-2-3 15,-2 4-7-15,7 0 9 0,0 0 0 0,-1 3-1 16,5-4 3-16,-1 1-3 0,1 4 3 0,3-4-6 0,-2 1 1 15,8-6 2-15,-6 13 1 0,3-6-3 0,3-7 0 16,0 0 9-16,3 16-5 0,3-8-2 0,5-1 4 16,-2-1 1-16,4 1-1 0,1-1-1 0,5-1-4 15,0-3 4-15,10 2 2 0,-2-1-2 0,-2 1-2 16,3-2 1-16,2-2 1 0,0 1-1 0,0-4-1 16,-5-1-4-16,0 1-5 0,4-1-8 0,-2-2-5 15,-5-1 1-15,5 0-5 0,-2-4-9 0,-2 0-3 16,-1 1-4-16,-9 0 6 0,1-3 3 0,1 4 0 15,0-5 8-15,-3 0 4 0,-2 4 2 0,-1-1 9 0,-2-1 13 16,-1-4 10-16,3 7 4 0,-4-2 3 16,1 4 2-16,-3-1 2 0,3-1-3 0,-6 9 0 15,7-11-1-15,-7 11-8 0,6-11 3 0,-6 11-6 0,11-7-1 16,-11 7 3-16,9-2-5 0,-9 2-1 0,0 0 1 16,26 7-2-16,-20-3-3 0,6 1 1 15,-4 3 0-15,5 1 1 0,1 2-3 0,-2 2 2 0,1 2-2 16,0-1-1-16,2-1 0 0,-1-1 0 0,-2 1 4 15,-2 2-3-15,0 0-3 0,-4-1 1 0,0-5 4 16,-1 4-3-16,-4-2 5 0,-1-11-1 0,-6 18-13 16,-3-7-25-16,-4 1-33 0,1-1-37 0,-6-4-39 15,-7 4-225-15,-3-9-398 0,5 7 177 0</inkml:trace>
  <inkml:trace contextRef="#ctx0" brushRef="#br0" timeOffset="5817.2">9180 152 151 0,'-8'-9'212'15,"8"9"-10"-15,-7-10-15 0,7 10-18 0,0 0-13 16,-5-11-16-16,5 11-11 0,0 0-9 0,0 0-15 0,-6-9-7 16,6 9-10-16,0 0-11 0,0 0-7 15,0 0-6-15,-4-8-5 0,4 8-17 0,0 0 3 0,0 0-4 16,0 0-6-16,0 0-4 0,0 0-5 15,0 0-4-15,0 0-1 0,0 0 0 0,0 0 1 16,0 0-1-16,0 0-2 0,0 0 6 0,15 28 3 0,-11-18 1 16,2 3-2-16,0-1 5 0,0 3 5 0,2 3 2 15,-2-3-2-15,3 6-1 0,-3-3 3 0,-2 5-2 16,3 1 2-16,4 2-5 0,-4-2-1 0,-1 2-2 16,2-2-2-16,-1 4-4 0,-1-4-1 0,0 0-2 15,-1-3-3-15,1 3 1 0,-2-2-3 0,-2-2 2 16,1-2-9-16,1-1 4 0,-4 0 1 0,3 2-5 15,-1-2 2-15,-4-3 1 0,4 3-2 0,-2-3 0 16,1 1-5-16,-1-3-17 0,0-12-16 0,-1 21-20 0,-1-10-14 16,2-11-16-16,0 17-15 0,-3-9-32 15,3-8-21-15,0 0-37 0,-3 16-217 0,3-16-430 16,0 0 190-16</inkml:trace>
  <inkml:trace contextRef="#ctx0" brushRef="#br0" timeOffset="6188.15">9071 570 45 0,'0'0'245'0,"0"0"-17"16,-5-8-23-16,5 8-16 0,0 0-23 0,0 0-14 16,0 0-18-16,0 0-13 0,0 0-12 0,0 0-10 15,17-8-8-15,-17 8-13 0,19-2-7 0,-1 2-7 0,-3 2-7 16,3-2-3-16,-2 4-8 0,7-3-11 15,1 0 4-15,5 4-4 0,0-3-2 0,2 1-7 16,-3 1 0-16,5 2-2 0,9-3 0 0,-3 0-5 16,0 1 3-16,-8-3-7 0,9 1 0 0,-10-1-7 15,1-1 9-15,10 2-5 0,-10-2 1 0,2-2 2 16,-4-1 1-16,1 2 3 0,0-3 4 0,-3 0 1 0,-8 2 9 16,1-3 6-16,-5 0 0 0,1 0 0 0,-7-1 4 15,-2-4-3-15,-1 2-6 0,-1-5-4 0,-4 2-7 16,-1 11-2-16,-7-25-6 0,-5 14-9 0,-1-3-5 15,-7 1-12-15,-2-2-12 0,-4 1-8 0,-2 4-9 16,-3 0-7-16,-9 3-8 0,-1 4-12 0,-5 3-10 16,7 3-13-16,0 1-11 0,7 0-13 0,2 2-17 15,0-1-38-15,2 2-169 0,2 2-364 0,5 2 162 16</inkml:trace>
  <inkml:trace contextRef="#ctx0" brushRef="#br0" timeOffset="6873.45">10747 383 249 0,'6'-11'260'0,"-6"11"-20"16,5-9-14-16,-5 9-25 0,0 0-23 0,0 0-20 15,0 0-15-15,6-7-22 0,-6 7-8 0,0 0-16 16,0 0-8-16,0 0-13 0,7 26-3 0,-4-14-10 16,2 2-5-16,0 0-7 0,1-3-3 0,-1 6-3 15,1-3-8-15,0 3-2 0,0-1-2 0,1-4-1 16,1 2-5-16,-2-1-6 0,-2-4 0 0,-1 5 0 16,2-6-2-16,-1-1-4 0,-1 2 1 0,-3-9-1 15,5 8 2-15,-5-8 0 0,6 9 1 0,-6-9 15 0,0 0 17 16,0 0 4-16,0 0-2 0,0 0-8 15,0 0-2-15,0 0-6 0,0 0 2 0,10-33-2 16,-7 18-3-16,0 1-5 0,3-4 1 0,0-4-3 0,3-2-10 16,3 4 5-16,-2-4 0 0,4 0-4 0,-4 2-1 15,3 5-5-15,4-2-4 0,-8 4 2 16,4 6 2-16,4-4-8 0,-1 2-11 0,-3 4-15 0,5-3-17 16,-4 5-23-16,1 3-21 0,0 2-18 0,1 0-18 15,-1 2-10-15,-2 2-18 0,1-3-28 0,-4 5-43 16,-5-1-174-16,4 1-424 0,-2 0 187 0</inkml:trace>
  <inkml:trace contextRef="#ctx0" brushRef="#br0" timeOffset="7175.43">11317 527 59 0,'4'2'194'0,"-4"-2"-5"0,17 5-35 15,-7-1 12-15,4-1-13 0,-4 0-9 0,7 1-10 16,-3 0-7-16,6-2-8 0,5-2-7 0,2 5-6 15,0-5-4-15,0 0-6 0,0 3-9 0,-1-5-3 16,1 2-5-16,-1-2-11 0,0-2-2 16,0-1-3-16,-7 1-5 0,-2 2 0 0,-1 0 3 15,-1-3-1-15,-3 2 6 0,-2-3-5 0,1-1-1 0,-4 0-5 16,1 0-5-16,-2-1-10 0,-2-2-3 0,-4 10-5 16,-3-17-5-16,-4 3-6 0,-2 3-4 0,-5-2-3 15,-5-1-4-15,1 7-7 0,-1 0-2 0,-2-4-7 16,-5 1-4-16,-1 4-7 0,1 1-6 0,3 0-12 15,2 4-14-15,2 0-11 0,1 2-8 0,-1-1-12 16,4 3-15-16,3-1-12 0,3 1-11 0,9-3-5 0,-16 2-22 16,16-2-63-16,-9 1-108 0,9-1-340 15,0 0 151-15</inkml:trace>
  <inkml:trace contextRef="#ctx0" brushRef="#br0" timeOffset="7634.16">12167-7 56 0,'0'0'182'16,"0"0"-13"-16,3 24-8 0,-3-24-14 0,4 23-14 15,2-10-1-15,-1 5-7 0,2-3-14 0,5 7-6 16,-4 2-10-16,4-4-8 0,-2 3-3 0,4 0-5 15,-3-1-2-15,3-1-8 0,-2 3-4 0,1-2-4 16,2-3-9-16,-3-4-1 0,-4 0-7 0,3 1-4 16,-5 0-7-16,2-2 2 0,-1-2-1 0,-1-4-8 15,0 2-2-15,2-3-9 0,-8-7 8 0,7 11-4 16,-2-8-1-16,-5-3 0 0,6 7-3 0,-6-7 3 0,0 0 0 16,6 10 3-16,-6-10 0 0,0 0 1 0,0 0-7 15,0 0 2-15,0 0-3 0,0 0-2 0,-38-13-2 16,26 6-4-16,-1 2 3 0,-3-1 2 15,-4 4 0-15,1-3 3 0,-2 1-1 0,-4 1 5 0,-1 3-4 16,7 0-1-16,-1 1-1 0,1 2 0 0,0 0-4 16,1 2 0-16,1 0-2 0,2-1 2 0,1 2-4 15,2 2 3-15,1 2-4 0,4-3 2 0,1 0-1 16,3 1-1-16,3-8 3 0,-2 15-2 0,2-15 0 16,8 18 1-16,2-10 1 0,4-1 1 0,5 1-7 15,8-2 5-15,4 0-7 0,9-1-11 0,7-2-20 16,0 3-24-16,0-2-44 0,-3-8-46 0,1 2-258 15,-2-5-438-15,-4-2 194 0</inkml:trace>
  <inkml:trace contextRef="#ctx0" brushRef="#br0" timeOffset="9611.28">13385 336 154 0,'0'0'271'0,"0"0"-15"0,26-18-17 15,-26 18-18-15,16-8-17 0,-5 4-18 0,5-2-12 16,0 0-13-16,4-1-13 0,2-4-15 0,-4 4-12 16,6-4-10-16,1 0-11 0,-7 2-9 0,8-2-6 15,0 0-9-15,-3-3-7 0,1 2-10 0,0-3 0 0,-1-1-9 16,-2 0-5-16,2-1-5 0,-1 1 0 0,0 0-8 16,-2-6-5-16,-2 2-8 0,1-3-12 15,-4 0-8-15,0-1-9 0,-2 2-7 0,-1-1 1 0,-4-1-2 16,-2 2-3-16,-5-1-5 0,2 0 2 0,-6 0-6 15,0 2 4-15,-4-3-1 0,-4 4 2 0,-1 2 2 16,-1-2 2-16,2 5-3 0,0 0 7 0,-4 2 2 16,1 1 1-16,-1 1 1 0,2 3-1 0,-1-3-1 15,4 4 2-15,-2 2 1 0,-1-1-1 0,-1 4 1 16,14 2-2-16,-19-1 3 0,4 2 1 0,5 1-2 16,10-2 5-16,-23 11-1 0,11-1 2 0,-1 0-3 15,-1 4 4-15,1 4 1 0,-2 5-1 0,3-1 0 16,-3 4 1-16,-1 5 2 0,1 3-2 0,4-6-5 0,4 7 9 15,0-8-3-15,1 2-2 0,4-1 4 16,2 9 1-16,2-7-4 0,4 7 9 0,-1-1-1 0,3-9-1 16,4 11-1-16,1-13 2 0,7 10-2 0,1 0-1 15,1-3 3-15,-6-9 0 0,11 4-1 16,3-1 3-16,0-3-1 0,-9-4 2 0,4-6-3 0,0 2 2 16,-2 1-3-16,1-4 2 0,-2 1-2 0,-3-8 4 15,-1 1-2-15,5 4-2 0,-4-7 2 0,-1 1 0 16,-2 0 2-16,4-1-2 0,-2-3-2 0,-2 1 3 15,2 0-4-15,1-3 6 0,-4-1-4 0,3 0 4 16,-3 2-4-16,0-3 3 0,1 1-1 0,1-5-1 16,-1 1-3-16,-1 1 0 0,3-4 0 0,-5 0 4 15,1-5-3-15,-4 1-1 0,1-1 4 0,-4 0-6 0,1 3 1 16,-4-5-2-16,2 1 0 0,-6 1 2 0,0-1-4 16,-3 3-7-16,-6 0 1 0,3-1-1 15,-6 0 1-15,-1 5 1 0,-1 1 1 0,-1-3 0 0,-2 5 1 16,-3 0-1-16,-4 1 1 0,5 0 1 0,0 4 0 15,1 0-3-15,0 3-2 0,4-1 2 16,-2 3 4-16,1 2 2 0,5 1-6 0,1 0 2 0,-2 4 4 16,5 2 1-16,3 2-4 0,0 1 1 0,6-1 4 15,0-1 0-15,5 8 1 0,1-5 1 0,1-3-2 16,6 8 3-16,-1-6-2 0,8-2 2 0,2 0-4 16,0 0 7-16,2-4-3 0,2 2 0 0,9-1-1 15,-6-6 4-15,7-1-2 0,-10 0-1 0,1-1-2 16,-3-3 4-16,0 3-7 0,-2-7 7 0,-7 1 0 15,2-3 0-15,-3 1-1 0,-2-1 3 0,3-5 7 16,-3 4-3-16,2-4-3 0,-4 3 6 0,-3-3-4 16,2 0 6-16,0 2-4 0,-3-3 4 0,3 2 4 0,-6 1-1 15,-3 0 1-15,3 3 2 0,-6 6-3 16,10-10 2-16,-10 10-4 0,6-6-13 0,-6 6 3 0,0 0 2 16,8-9-7-16,-8 9 1 0,0 0-1 0,0 0-1 15,0 0-1-15,0 0 3 0,16 17-2 0,-11-12-4 16,2 2 3-16,-2 2-1 0,1-2 2 0,-3 0-2 15,4 3 4-15,-1 0 0 0,-1-2 0 16,-2-1-1-16,3 1-2 0,-6-8 3 0,7 13 0 0,-1-10 3 16,-6-3-3-16,6 11 0 0,-6-11-1 0,6 6 4 15,-6-6-1-15,0 0 4 0,7 6-4 0,-7-6 3 16,0 0-4-16,0 0 2 0,0 0 0 0,27-9-3 16,-21 2-7-16,0-3-7 0,3-1-3 0,3 0-6 15,0-2-1-15,0 2 0 0,1-3 1 0,1 1-2 16,1-5-1-16,-2 5-3 0,0 2 5 0,1-2 9 15,-2 4-3-15,-3 3 4 0,4-1-5 0,-2 2 4 16,-4-1-4-16,-7 6 3 0,13-6 0 0,-4 5 4 16,-9 1-2-16,17 0-1 0,-17 0 0 0,16 2 5 15,-5 3 0-15,-4-3 0 0,-7-2-1 0,18 9 7 0,-8 0-7 16,-2-3 6-16,4 4 2 0,-2-4 1 0,-1 1-1 16,3-3 2-16,-3 2 0 0,-1 1 5 0,8 0-3 15,-3 0 5-15,1-3-1 0,-1 3 0 0,2-5 0 16,3-1-2-16,-2 3-2 0,1-4 1 15,-1 1 1-15,10-1 0 0,-7-1-1 0,-4 1-2 0,3-3 2 16,0 1 1-16,3-1-2 0,-2-5 1 0,0 3-1 16,-2 0 0-16,2-4-4 0,-1 3 3 0,-1 2-3 15,-1-1 4-15,-3 1-1 0,-2 1-2 0,-1 0 0 16,-1-2-2-16,-9 5 2 0,14-4 0 0,-14 4-5 16,13 0 6-16,-13 0-7 0,0 0 4 0,22 8-1 15,-17-7-2-15,4 5 1 0,-9-6 5 0,16 8-5 16,-2-1 3-16,2 1 1 0,-1-3 3 0,1 1 2 0,10 4-1 15,-2-3 0-15,2-3 5 0,1 2 3 16,2-3-2-16,-4-2-3 0,3 2 2 0,-2-2-2 0,0 3 3 16,-6-4-2-16,-2-2 2 0,-3 0-1 15,0 1-1-15,-3-5-6 0,-5 1-17 0,-7 5-5 16,7-10-12-16,-7 10-17 0,-10-19-8 0,-3 9-12 0,-10-1-5 16,1 2 4-16,-7 0-3 0,-9 1-1 0,-3 1 6 15,-2 0-1-15,1 0 6 0,-4 3 6 0,4 4 1 16,1 2 7-16,0 2 1 0,12 1 2 0,-3-2 8 15,5 7 1-15,2 2 4 0,0-2-1 0,7 6-4 16,1-5 6-16,7 4-8 0,0-2 16 0,4 3-1 16,0-3 4-16,6 5 0 0,4-2 10 0,2 1-9 15,3 5 12-15,7 2-6 0,1-3 3 0,2 0 0 16,2 0 4-16,10 5 5 0,-2-2 4 0,-5-5 2 16,5 6-1-16,1-1 8 0,-7-4 12 0,8 3-4 15,-3 1 10-15,4-1-1 0,-7-7-4 0,-4 4 9 16,0-3-1-16,-2 1-1 0,0-1 1 0,-2 1-3 15,-4-1-6-15,1-2 6 0,-4-2-5 0,-1 1-1 16,3-2 1-16,-6 1 1 0,-2-3 6 0,-2 0 0 0,-1 1 4 16,-1-11 8-16,-8 18 1 0,2-12-4 0,-8 2-4 15,-2-1 1-15,-8-3-8 0,-6 0 0 0,2-2-4 16,-4 3-12-16,-5-5-10 0,7-2-18 0,0-1-18 16,-1-1-16-16,6 1-14 0,-4-3-25 0,6-2-13 15,2-2-53-15,-2-1-165 0,10-3-343 0,2 2 153 16</inkml:trace>
  <inkml:trace contextRef="#ctx0" brushRef="#br0" timeOffset="10500.15">16134 313 126 0,'-7'-13'244'16,"4"2"-18"-16,-2 4-24 0,5 7-20 0,2-24-19 0,2 14-12 15,4-1-16-15,1-4-17 0,5 2-7 0,4-6-15 16,6 0-6-16,-3 0-14 0,7-4-8 0,4-1-11 15,1 2 3-15,1-1-9 0,0 2-3 0,5-3-8 16,-5 2-4-16,4 1-5 0,-4 0 0 0,-1 3-11 16,1-4 2-16,-7 6 1 0,-2 1-5 0,-4-1-2 15,4 5 3-15,-4-4 11 0,-4 6 5 0,-4-2-1 16,1 1 1-16,-1 3 0 0,-4 1-4 0,3-2 1 16,-5 2-2-16,1 1 1 0,-8 5-3 0,10-6-2 15,-10 6-6-15,8-6-4 0,-8 6-4 0,0 0-3 0,0 0-2 16,0 0-4-16,0 0 2 0,9 17-2 15,-9-17 1-15,3 16 1 0,-3-1-2 0,0 3 1 16,-3 8-3-16,0-2 0 0,-2 5 5 0,2-4-5 0,-1 10 4 16,-1 2-3-16,1-8 1 0,-1 6 0 0,-1-2 2 15,3-4 1-15,-1-2-3 0,2 10-1 16,2-12 6-16,0 2-4 0,0-4 1 0,2 3-1 16,-2-5 1-16,1-6 0 0,2 1 0 0,0 1-1 0,2-5 1 15,1 0 2-15,1-1-1 0,-1-3 3 0,2 0-2 16,1-3 0-16,1-2 5 0,5 4-7 0,3-6 2 15,-3-1-2-15,4-1-2 0,0-5 5 16,8-1-3-16,-1 0-1 0,1-3-1 0,-4 1 2 0,3 0-1 16,-8 5-2-16,-2-3-1 0,0 2 4 0,1-1-3 15,-1 0-1-15,-5 3 1 0,2 1 0 0,1 2-1 16,-3-2-1-16,4 4 0 0,-1 0-5 0,4 4 4 16,-5 2 0-16,11 3 2 0,-9-1-1 0,4 4 2 15,2 6-1-15,5-2-33 0,0 9-34 0,-6-7-49 16,-4 2-49-16,-2-2-289 0,-2-6-490 0,2-3 217 0</inkml:trace>
  <inkml:trace contextRef="#ctx0" brushRef="#br0" timeOffset="9970.2">16485-58 99 0,'0'0'255'0,"0"0"-20"0,0 0-25 16,4-8-24-16,-4 8-23 0,0 0-16 0,0 0-18 0,0 0-12 16,0 0-11-16,0 0-7 0,0 0-7 0,-12 34-7 15,8-22-9-15,-1 5 0 0,2 0-7 0,0-1-6 16,-1 2 2-16,-2 5-1 0,3 1-7 0,0 2-4 15,1-4-7-15,1 2-1 0,1 0-6 0,-3-1-2 16,6 1-1-16,-3 3-5 0,0 1-3 0,3-3-2 16,3 3-2-16,-2-1 1 0,-1-1-6 15,3-3 2-15,-1-1-4 0,1-5-21 0,0 3-16 0,-2-3-17 16,5-3-25-16,-2 1-18 0,1-4-25 0,-1-1-27 16,-1-4-68-16,0 0-167 0,-6-6-397 0,9 5 175 15</inkml:trace>
  <inkml:trace contextRef="#ctx0" brushRef="#br0" timeOffset="12158.17">18734-129 208 0,'0'0'206'0,"6"-11"-17"16,-5 4-7-16,-1 7-10 0,5-10-16 0,-5 10-2 0,2-13-9 15,-2 13-6-15,0 0-7 0,6-11-9 0,-6 11-6 16,0 0-12-16,0 0-6 0,0 0-11 0,0-11-12 15,0 11-9-15,0 0-7 0,0 0-10 16,0 0-1-16,0 0-7 0,0 0-6 0,-29 22-4 0,12-9-3 16,2 0-2-16,-4 2 2 0,-2 3-5 15,-1 2-4-15,-2-3 0 0,-3 9 2 0,9-5-8 0,-3-1 3 16,0 11-3-16,3-9-2 0,5 3 2 0,3-5-6 16,-4 4 3-16,2-3 0 0,5 2-8 0,-1-1 6 15,4 3 0-15,2-8-1 0,2 1 0 0,0 4 1 16,0 1-1-16,2-7-2 0,2 2 1 0,-1-2-1 15,3-1 0-15,2 0 4 0,-1-4-5 0,1 0 0 16,4-1 1-16,-2-2 0 0,0 1 2 0,7-5-1 16,-8 1 2-16,4-3-2 0,2 2 2 0,0-4 0 0,0 0-5 15,-15 0 4-15,27-8 8 0,-14 1 5 0,1-2-4 16,-1-2-3-16,0 0 2 0,-4 0-1 0,2-3-4 16,1 1 1-16,-3 3-4 0,-2-2 0 0,-1-2-2 15,0 1 0-15,-1 3-4 0,-4 1-5 0,-1 9-14 16,6-15-18-16,-6 15-19 0,-3-11-19 0,3 11-15 15,-13-5-10-15,13 5-19 0,-21 0-14 0,9 0-27 16,12 0-71-16,-24 8-141 0,12-7-402 0,3 1 178 16</inkml:trace>
  <inkml:trace contextRef="#ctx0" brushRef="#br0" timeOffset="16433.6">57 1836 45 0,'0'0'132'0,"0"0"-6"15,0 0-5-15,0 0-5 0,0 0 2 0,0 0-2 16,0 0-1-16,-7-5-6 0,7 5-4 0,0 0-7 16,0 0-1-16,0 0-4 0,0 0-5 0,0 0-2 15,0 0-4-15,0 0-3 0,0 0-6 0,0 0-5 16,0 0-4-16,0-16-1 0,0 16-4 0,0 0-2 0,0 0-5 16,0 0 0-16,0 0-3 0,0 0-1 15,0 0-3-15,2-14 0 0,-2 14-3 0,0 0-5 16,0 0-4-16,0 0-2 0,0 0-8 0,0 0-3 0,0 0-3 15,0 0 0-15,0 0-6 0,0 0-2 0,0 0-4 16,0 0-1-16,0 0-2 0,0 0 1 16,0 0 0-16,0 0-1 0,0 0 0 0,0 0-3 0,0 0 3 15,0 0-3-15,-7 42 3 0,7-28-2 0,0-14 2 16,-1 19 1-16,1-6-3 0,-3 1 0 0,1-5 2 16,2 5-1-16,-1 0-1 0,-1-3 0 0,2 2 8 15,-3-1-5-15,2 4 0 0,-1-6 1 0,2-10-2 16,0 24 3-16,0-12-5 0,-3 2 2 0,0 2 1 0,2-7 0 15,1 2 0-15,0-11 0 0,-3 18-2 0,1-10 3 16,2-8-3-16,-4 16 1 0,4-16-2 16,-2 16 3-16,2-8 0 0,0-8 1 0,0 0-4 0,-1 15 2 15,1-15-3-15,0 0 3 0,0 15 1 16,0-15-2-16,0 0-1 0,0 0 0 0,0 11-1 0,0-11 2 16,0 0 0-16,0 0 0 0,0 0 2 0,6 10-1 15,-6-10 0-15,0 0 2 0,7 6-5 16,-7-6 4-16,8 5 1 0,-8-5 0 0,12 2-4 15,-12-2 4-15,10 2-1 0,-10-2 0 0,13 2 1 0,-13-2-1 16,20-2-1-16,-7 4 1 0,-1-1-1 0,3-1 1 16,3-1-1-16,-3 1 3 0,3 1-4 0,-6-1 1 15,3 0-4-15,-3 0 3 0,-12 0-2 0,20 0 5 0,-11 0-5 16,-9 0 2-16,18 3-1 0,-18-3 0 0,14 1-1 16,-14-1 1-16,15 0 1 0,-15 0-5 15,12 2 3-15,-12-2-2 0,0 0 3 0,0 0 3 0,14-2-6 16,-14 2 4-16,0 0 1 0,0 0 1 0,11 3-1 15,-11-3-1-15,0 0-2 0,0 0-10 0,0 0-11 16,13 0-11-16,-13 0-10 0,0 0-17 0,0 0-11 16,0 0-12-16,0 0-13 0,0 0-20 0,0 0-30 15,12-4-208-15,-12 4-382 0,0 0 170 0</inkml:trace>
  <inkml:trace contextRef="#ctx0" brushRef="#br0" timeOffset="16987.84">727 1988 105 0,'0'0'195'0,"0"0"-11"0,0 0-15 16,0 0-14-16,0 0-7 0,0 0-14 0,0 0-13 15,0 0-12-15,0 0-8 0,0 0-8 0,0 0-12 16,0 0-10-16,0 0-4 0,0 0-6 0,0 0-4 16,0 0-7-16,0 0 3 0,0 0-15 0,0 0 11 15,32 8-2-15,-32-8 3 0,24 3-5 0,-10-2-2 16,2 1-9-16,1 2 4 0,-1-3-4 0,0 2-3 0,2 0-1 16,0-3-2-16,-1 4 0 0,2-3 1 0,-4-1-1 15,3 1 2-15,0-1-2 0,-2 0-3 0,2 0-1 16,-3 2 0-16,-2-4 1 0,2 2-1 0,2 0-4 15,-4 0-6-15,-13 0 3 0,21 0-1 0,-9-1-1 16,-12 1 0-16,16-1-4 0,-16 1-1 0,20-4-3 16,-20 4 0-16,16 0-1 0,-16 0 2 0,0 0-2 15,13 0-6-15,-13 0 7 0,0 0-5 0,0 0-6 16,14 0-7-16,-14 0-9 0,0 0-11 0,0 0-15 16,0 0-14-16,0 0-19 0,0 0-11 0,0 0-15 15,0 0-21-15,0 0-24 0,0 0-205 0,0 0-383 0,0 0 170 16</inkml:trace>
  <inkml:trace contextRef="#ctx0" brushRef="#br0" timeOffset="17327.99">750 2181 80 0,'0'0'179'0,"0"0"-8"15,0 0-16-15,24 7-3 0,-24-7-10 0,20 4-13 16,-11-4-5-16,7-1-7 0,3 2-6 0,-2-1-6 16,8 0-11-16,1 2-1 0,-3-2-5 0,3 0-9 15,-7-2-1-15,1 1-3 0,5 1-3 0,-4 0-7 0,-2 0-6 16,8-3-5-16,-8 2-4 0,1 1-7 0,-1 0-5 15,-4 1-1-15,0-1-4 0,1 3-4 16,-2-3-4-16,-14 0-4 0,16-3-4 0,-16 3-10 0,14-1-13 16,-14 1-14-16,0 0-11 0,0 0-8 0,13 1-23 15,-13-1-27-15,0 0-10 0,0 0-35 0,0 0-67 16,0 0-107-16,0 0-331 0,0 0 146 0</inkml:trace>
  <inkml:trace contextRef="#ctx0" brushRef="#br0" timeOffset="24810.21">1896 1512 195 0,'0'0'191'0,"0"0"-6"16,4-12-14-16,-4 12-14 0,0 0-10 0,3-12-13 0,-3 12-14 15,0 0-1-15,6-11-1 0,-6 11-3 0,0 0 2 16,0 0-3-16,5-11-5 0,-5 11-8 0,0 0-8 16,0 0-9-16,0 0-12 0,0 0-7 0,0 0-9 15,0 0-5-15,0 0-8 0,0 0-7 0,0 0-4 16,0 0-3-16,0 0-2 0,0 0-5 0,0 0 3 16,-26 39-5-16,20-24-1 0,-1 3-3 0,0-2-2 15,-4 4-3-15,4 4 2 0,1 0-4 0,-2-2 4 16,2 3 0-16,-1-2 0 0,1 0-5 0,3 1 1 0,0 0-2 15,3 0-3-15,0 0 3 0,-2-4 0 16,2-2 0-16,2 0 0 0,1-1-3 0,0 1 0 16,3 0-1-16,0-4 3 0,-3 3-3 0,3 1-2 0,0-1 3 15,1-4 2-15,2 1-3 0,-4-1 2 16,3 2-3-16,0-3-1 0,1 1-1 0,-2-3 5 0,4 2-1 16,-4-4 1-16,-1 2-1 0,2-4-2 0,1 1 1 15,-3-1 0-15,-6-6-2 0,16 7 3 0,-6-3-1 16,1-3-7-16,1 0 5 0,-12-1-4 0,27-1 4 15,-17 0-1-15,3-3-3 0,4 2 2 0,-2-2-3 16,3 0-4-16,-5-4 4 0,1 1-4 0,-5 1-3 16,4-1-1-16,0-3-3 0,-1 1-3 0,-3-1-3 15,0-2-4-15,-1 1 7 0,-5 2 1 0,1-1 2 16,-1 0 2-16,-3 10 0 0,0-14-4 0,0 14 5 0,-3-17-2 16,3 17 1-16,-12-11 5 0,6 5-1 15,-3-1 1-15,-3 5-1 0,-1-3 4 0,-5 5-4 0,3-4 3 16,-3 4-1-16,-3 0 0 0,2 4-1 0,3 1 6 15,-4-3-6-15,1 4 4 0,-1-2-2 0,2-1-9 16,2 5-12-16,1-1-13 0,-3-1-14 0,5 1-8 16,-1 0-15-16,1 0-20 0,0 3-15 15,2-5-22-15,4 1-203 0,-1 1-365 0,8-7 162 0</inkml:trace>
  <inkml:trace contextRef="#ctx0" brushRef="#br0" timeOffset="25099.02">2592 2052 91 0,'0'0'240'0,"0"0"-20"0,0 0-20 0,-4 16-9 16,4-16-18-16,-8 16-15 0,2-3-18 0,-3 2-10 15,-2 3-15-15,2-2-8 0,-8 5-11 0,1-3-12 16,-2 6-24-16,1-4-30 0,0 0-32 0,-4 0-46 16,1 4-34-16,-1-6-67 0,-2 0-144 0,2-2-316 0,0 3 140 15</inkml:trace>
  <inkml:trace contextRef="#ctx0" brushRef="#br0" timeOffset="32836.49">3785 1761 183 0,'2'-13'182'0,"-2"13"-13"0,0 0-11 16,-2-13-9-16,2 13-13 0,0 0-10 0,3-12-4 15,-3 12-2-15,6-10-5 0,-6 10-9 0,5-13-3 0,-5 13-3 16,6-11-3-16,-6 11-5 0,3-13-1 0,-3 13-3 15,6-10-7-15,-6 10 1 0,3-11-4 0,-3 11-6 16,3-11 6-16,-3 11-5 0,4-10-2 0,-4 10-2 16,0 0 0-16,0 0-2 0,2-12-2 0,-2 12 1 15,0 0-3-15,0 0-7 0,0 0-5 0,0 0-1 16,0 0-7-16,0 0-5 0,0 0-5 0,0 0-3 16,0 0-7-16,0 0-3 0,0 0-8 0,0 0 1 15,0 0-1-15,0 0-3 0,0 0-1 0,0 0 1 16,0 0-4-16,1 29 1 0,-1-29 0 0,6 24 3 0,-6-10-2 15,2 0-4-15,-2 4 1 0,3-2 2 0,0 0-2 16,1 1 0-16,1 8-2 0,-2-9 2 0,3 2-2 16,-4 5 3-16,3-3-1 0,1-1 2 0,-6 4-7 15,3-3 6-15,1 3-2 0,2-4-4 0,-6 1 8 16,0 3-8-16,3-5 4 0,-3-2 0 0,0 4-1 16,3-2-2-16,-6-3 2 0,0 2-1 0,-4-1 0 0,2 2 0 15,4-1-1-15,-2-4 3 0,3 2-3 16,-3-2 4-16,3-1-2 0,0-2-1 0,0-10 1 15,-5 20-2-15,5-10 2 0,0-10-2 0,-1 16-4 16,1-16 5-16,1 10 0 0,-1-10 0 0,0 16 1 16,0-16 0-16,0 0-1 0,0 11 9 0,0-11-9 15,5 9-1-15,-5-9 1 0,0 0 3 0,0 0-5 0,0 0 3 16,3 11 0-16,-3-11 0 0,0 0-2 0,0 0 4 16,0 0 3-16,0 0-1 0,0 0 12 15,0 0 4-15,0 0 0 0,-12 6 2 0,12-6-5 0,0 0-2 16,0 0-2-16,-22-1 1 0,22 1-1 0,-18-3 1 15,18 3-7-15,-20 0 1 0,8-1-1 0,12 1-2 16,-25-6 1-16,10 6-3 0,-1-6 3 0,1 2 2 16,1-1-8-16,1 0-16 0,-2 0-16 0,-3-6-16 15,6 1-20-15,-1-1-14 0,-2 0-27 0,3-2-27 16,2-1-32-16,-1-4-35 0,4-2-64 0,-2-8-199 16,4 2-502-16,5-10 223 0</inkml:trace>
  <inkml:trace contextRef="#ctx0" brushRef="#br0" timeOffset="33069.08">3720 1465 118 0,'0'0'306'0,"3"-13"-18"0,-3 13-21 16,3-15-23-16,-3 15-29 0,3-11-18 0,-3 11-20 0,3-13-25 15,-3 13-13-15,0 0-22 0,1-10-29 16,-1 10-34-16,0 0-27 0,0 0-13 0,0 0-18 16,0 0-14-16,0 0-26 0,0 0-18 0,0 0-17 15,-10 31-28-15,7-22-47 0,-5 0-169 0,8-9-349 16,0 17 155-16</inkml:trace>
  <inkml:trace contextRef="#ctx0" brushRef="#br0" timeOffset="33392.15">4252 1735 1 0,'0'0'238'0,"6"7"-16"0,-6-7-17 15,0 0-9-15,14 0-5 0,-14 0-10 0,18 0-4 16,-5 3-12-16,0-6-8 0,7 3-13 0,-4-5-5 15,7 5-6-15,-4-2-13 0,0 4-10 0,5-4-11 16,2 2-4-16,-7 0-10 0,-3-1-4 0,4 1-9 16,-1-3-6-16,-3 6-9 0,-2-3-4 15,-2 0-8-15,-2 0-7 0,-10 0-1 0,20 1 1 0,-11 1-7 16,-9-2-6-16,12 0 2 0,-12 0-6 0,13 2-6 16,-13-2 2-16,0 0-6 0,13 0-8 0,-13 0-16 15,11 3-15-15,-11-3-17 0,0 0-15 0,0 0-19 16,9 6-14-16,-9-6-20 0,6 6-27 0,-6-6-21 15,0 0-51-15,0 0-181 0,0 0-424 0,0 0 189 16</inkml:trace>
  <inkml:trace contextRef="#ctx0" brushRef="#br0" timeOffset="33619.06">4379 1940 39 0,'0'0'248'0,"15"0"-10"16,-15 0-10-16,27 0-12 0,-9-2-16 0,4 1-10 16,2-3-18-16,-5 4-16 0,7-3-19 0,-7 0-13 15,-1 3-14-15,-3-1-9 0,1-2-8 0,-5 6-13 16,-11-3-20-16,21-3-20 0,-21 3-27 0,16 0-25 16,-16 0-16-16,10 0-29 0,-10 0-26 0,0 0-23 15,0 0-32-15,17 0-200 0,-17 0-364 0,0 0 162 16</inkml:trace>
  <inkml:trace contextRef="#ctx0" brushRef="#br0" timeOffset="34041.16">5090 1790 216 0,'-3'-11'241'0,"3"11"-12"0,3-14-21 16,-1 3-13-16,-2 11-22 0,6-23-17 0,3 9-9 16,-9 7-6-16,6-7-16 0,1 0-6 0,-1 1-17 15,-1 1-9-15,1 2-5 0,3-2-5 0,-3-4-10 16,-2 2-4-16,2 1-5 0,-3 2-7 0,-2-3-4 16,5 3-5-16,0 0-3 0,-6-3 0 0,3 6 0 15,-3-3-5-15,0 11 2 0,5-18-5 0,-4 11-3 16,-1 7 0-16,0 0 4 0,-1-18-7 0,1 18-1 15,6-12-1-15,-6 12-9 0,0 0 3 0,0-9-3 16,0 9-4-16,0 0-1 0,0 0-7 0,0 0-2 16,0 0-4-16,0 0 2 0,0 0 0 0,0 0-4 15,0 0 3-15,0 0-3 0,0 0 3 0,9 35 0 0,-9-24-2 16,4 2 1-16,-2 3 1 0,2 0-2 0,-4 1 1 16,6-2 3-16,-3 1-2 0,2-3-4 15,-4 5 5-15,-1-1-1 0,2-3 2 0,1 1-3 0,0 0-3 16,0-2-19-16,-3 1-20 0,3-3-11 0,-3-1-22 15,3 0-11-15,-3 1-17 0,0-11-13 0,2 18-17 16,3-11-16-16,-2-1-5 0,-3-6-48 0,10 11-163 16,-10-11-392-16,15 7 174 0</inkml:trace>
  <inkml:trace contextRef="#ctx0" brushRef="#br0" timeOffset="35978.12">6679 1327 179 0,'0'0'178'0,"0"0"-6"0,3-14-8 0,-3 14-9 16,0 0-6-16,0 0-6 0,3-11-7 0,-3 11-10 15,0 0-5-15,0 0-7 0,0 0-3 0,0 0-7 16,0 0-6-16,0 0-2 0,0 0-9 0,0 0-12 15,0 0-3-15,0 0-9 0,0 0-11 0,-6-13-9 16,6 13-8-16,0 0 2 0,0 0-2 0,0 0-5 16,0 0-4-16,0 0 1 0,-11 33-9 0,11-33 2 15,-3 22-1-15,3-7-4 0,-3 3 1 0,8-2-1 0,-4 1-4 16,1-1 0-16,1 3 3 0,-3-1 6 16,0-2-3-16,6 4 1 0,0 0 1 0,-5-3-3 15,5 3-2-15,-3-3-1 0,0-3-2 0,0 4-3 0,0 0 3 16,-1-4-1-16,-2 0-2 0,0 4 1 0,3-1 1 15,-3-4-3-15,3 1 1 0,-3 0 0 16,0-4 0-16,0 1-2 0,0 2 1 0,-3-2-2 0,3-11 2 16,-3 18-3-16,3-8 0 0,0-10-10 0,0 15-12 15,0-15-11-15,0 14-7 0,0-14-12 0,0 12-12 16,0-12-10-16,3 15-10 0,-3-15-10 0,3 9-17 16,-3-9-9-16,5 9-21 0,-5-9-57 0,8 6-144 15,-8-6-365-15,0 0 161 0</inkml:trace>
  <inkml:trace contextRef="#ctx0" brushRef="#br0" timeOffset="36610.15">6328 1727 83 0,'0'0'184'0,"0"0"-22"0,0 0-13 0,0 0-7 15,0 0-21-15,0 0-10 0,0 0-7 0,0 0-10 16,0 0-4-16,0 0-13 0,0 0 1 0,43 7-4 15,-26-7-9-15,-2 1-3 0,4-1-2 0,1 0-10 16,0 2-5-16,6 0-3 0,-7 0-4 0,7-2-3 0,-3 1-2 16,3-1-5-16,-1 0 0 0,2 0-7 0,-2 0-1 15,1 0 0-15,1 3 0 0,-8-2-5 16,0-1-3-16,1 0 0 0,-4 0-1 0,3 0-2 0,1 2-3 16,-1-2-1-16,-2 0 2 0,-1 0 0 0,0 0-1 15,2 0 0-15,-4 0 2 0,5 0-1 0,-2 0-5 16,-1-2 2-16,0 1 3 0,1 1-3 0,-1 0 0 15,4-3-2-15,-1 2 1 0,-3-1 1 0,2-2 4 16,-1 0-3-16,-1 3 1 0,1-1-1 0,-1-2-2 16,-3 3 0-16,-1 0 2 0,-1-4 0 0,-11 5 2 15,16-4 4-15,-4 1 3 0,-12 3 3 0,10-4 3 16,-1-2 2-16,-9 6-5 0,8-7 9 0,-8 7 5 16,7-7-4-16,-7 7-6 0,5-13-2 0,-5 13 6 15,1-9-5-15,-1 9 0 0,0 0-1 0,-4-20-5 16,4 20 0-16,-3-11-2 0,3 11-4 0,-12-15-2 15,4 8 1-15,0 0-3 0,8 7 2 0,-23-12-2 0,13 5-2 16,-7 3-2-16,4-1 3 0,-9 2-2 0,2 1-2 16,-5 2 1-16,-1 0 2 0,-3 3 0 0,-1-1-3 15,1 2-2-15,0 3 0 0,-1-2-11 0,-2 1-9 16,10 0-8-16,-5 1-9 0,2 4-14 0,0-4-10 16,5 1-15-16,4-1-12 0,-1 0-14 0,1-1-15 15,7 1-48-15,-1-3-136 0,4 1-329 0,6-5 146 16</inkml:trace>
  <inkml:trace contextRef="#ctx0" brushRef="#br0" timeOffset="37286.17">8656 1058 242 0,'3'-10'255'0,"-3"10"-14"0,0 0-16 0,5-8-20 0,-5 8-19 16,0 0-23-16,0 0-20 0,0 0-14 0,0 0-15 16,0 0-12-16,0 0-10 0,0 0-6 0,0 0-6 15,-32 33-5-15,19-18-7 0,-2 2-2 0,0 6-6 16,-6 0-1-16,5 2-4 0,-6 2-8 16,2 4-4-16,5-7 0 0,2 0-7 0,-1-2 0 0,1 1-6 15,4-3-4-15,-1 4 2 0,4 0-2 0,0-8-7 16,1 7 1-16,2-7-4 0,0 0 3 0,2 1-2 15,2-3-5-15,-1 1-1 0,3-2 2 0,3-2-1 0,-1 2 2 16,1-6-6-16,4 4 9 0,-1-5-4 16,7 1-1-16,2-3-2 0,2-4-1 0,4 7-1 15,-2-5 1-15,3-2 0 0,-1 0 0 0,-6 0-2 0,0-2 1 16,1-2-5-16,-5-3 7 0,-1 0 0 0,-5 1-4 16,2 1 0-16,-5-1-3 0,0-4-3 0,-2-1 2 15,-3 11-10-15,0 0-8 0,-11-23-9 0,-1 15-12 16,0 1-7-16,-3 4-11 0,-3-3-12 0,0 5-12 15,-9 1-18-15,3 1-9 0,-4 5-9 0,4-1-22 16,-1-4-10-16,-1 4-51 0,1 1-159 0,0-2-387 16,-2 0 171-16</inkml:trace>
  <inkml:trace contextRef="#ctx0" brushRef="#br0" timeOffset="39745.77">3747 2924 78 0,'-15'7'205'0,"15"-7"-7"0,0 0-10 0,0 0-11 16,0 0-13-16,0 0-9 0,0 0-14 0,0 0-10 15,0 0-10-15,0 0-9 0,0 0-8 0,0 0-9 16,0 0-1-16,0 0-6 0,0 0-5 0,0 0-6 16,0 0-5-16,0 0-4 0,0 0-9 0,0 0-9 15,0 0-4-15,0 0-8 0,0 0-5 0,0 0-4 0,0 0-6 16,0 0-2-16,0 0-4 0,0 0 2 0,0 0-4 15,0 0-2-15,7 18-2 0,-7-8-1 16,0-10 0-16,3 16-2 0,0-2 4 0,-1-2-3 16,2 2 6-16,1-3-3 0,-5 6 1 0,0-3-5 0,3 3 2 15,-2-3 1-15,-1 4-1 0,2-1 3 0,-2-1 0 16,3 0-4-16,-3 1 1 0,0-2-1 0,0-1 0 16,1 3-2-16,1 0-2 0,-2 1 2 0,3-2 1 15,-2-1-3-15,-2-2-2 0,1 1 6 0,4 1-7 16,-7-2 2-16,3-4 1 0,3 4-1 0,-3 0 0 15,0 2-3-15,0-15 3 0,3 21-3 0,-3-7 1 16,0-4 2-16,0 1 0 0,0-11-4 0,-3 17 4 0,3-7 0 16,0-10 1-16,0 13-1 0,0-13-2 15,0 15 0-15,0-15 2 0,0 11-1 0,0-11 1 16,0 0 1-16,-4 10 5 0,4-10 6 0,0 0 6 0,0 0 3 16,0 0 9-16,-5 11-2 0,5-11 6 0,0 0-1 15,0 0 1-15,-7 6 3 0,7-6-4 0,-12 2 2 16,12-2-6-16,-14 0 4 0,14 0-3 0,-13 3 3 15,13-3-1-15,-17 2 3 0,17-2-3 0,-17 0 5 16,5 0-4-16,12 0 4 0,-20-3-4 0,20 3 2 16,-21-4-10-16,11 1-4 0,10 3 0 0,-17 0-2 15,10-4-2-15,7 4 9 0,-16-7-13 0,16 7-3 16,-11-10-6-16,4 7-9 0,7 3-17 0,-11-8-15 0,11 8-16 16,-9-10-22-16,9 10-22 0,-9-15-24 0,5 9-28 15,-1-4-34-15,5 10-36 0,-4-25-57 16,1 12-203-16,1-1-514 0,2-2 227 0</inkml:trace>
  <inkml:trace contextRef="#ctx0" brushRef="#br0" timeOffset="40017.37">3645 2714 41 0,'0'0'313'0,"-3"-15"-19"0,3 15-19 16,-4-12-18-16,4 12-23 0,0 0-18 15,-3-12-22-15,3 12-25 0,0 0-17 0,0 0-17 0,-2-9-12 16,2 9-13-16,0 0-22 0,0 0-18 0,0 0-16 16,0 0-10-16,0 0-12 0,0 0-15 15,0 0-18-15,0 0-18 0,0 0-23 0,0 0-12 0,9 36-16 16,-6-25-26-16,0 1-20 0,3-1-43 0,2 3-58 15,-5-7-124-15,4 8-370 0,5-2 165 16</inkml:trace>
  <inkml:trace contextRef="#ctx0" brushRef="#br0" timeOffset="40325.16">4145 3029 67 0,'12'4'213'16,"-12"-4"-14"-16,0 0-12 0,13 0-2 0,-13 0-11 0,14 0-9 15,-14 0-10-15,13-1-7 0,-13 1-6 0,15 3-4 16,-5-1-8-16,-10-2-6 0,20 0-9 16,-11 0-3-16,4 2-14 0,-13-2-7 0,20 1-11 0,-11-1-3 15,-9 0-8-15,23 3-5 0,-14-3-7 0,5 0-6 16,-14 0-1-16,19 0-8 0,-8 0-6 0,-11 0-1 15,16 3-3-15,-7-3-3 0,-9 0-6 0,16 0 0 16,-16 0-3-16,12 0-2 0,-12 0-17 0,14 0-15 16,-14 0-18-16,10 2-23 0,-10-2-24 0,0 0-9 0,0 0-10 15,6 9-30-15,-6-9-24 0,0 0-51 16,0 0-181-16,0 0-415 0,-22 10 183 0</inkml:trace>
  <inkml:trace contextRef="#ctx0" brushRef="#br0" timeOffset="40566.8">4187 3205 7 0,'12'7'258'0,"-12"-7"-14"16,13-1-12-16,-13 1-16 0,21-4-14 0,-21 4-19 15,31-2-14-15,-17 0-17 0,1 2-19 0,2 0-11 16,-3 0-12-16,4 0-15 0,-5 0-7 0,-13 0-7 15,23 0-5-15,-13 0-13 0,-10 0-5 0,16 0-11 16,-16 0-18-16,17 0-19 0,-17 0-14 0,9 2-18 0,-9-2-11 16,9 2-16-16,-9-2-19 0,10 6-23 15,-10-6-27-15,0 0-28 0,8 5-195 0,-8-5-370 16,0 0 165-16</inkml:trace>
  <inkml:trace contextRef="#ctx0" brushRef="#br0" timeOffset="41006.13">4855 3092 83 0,'-6'-18'273'0,"6"18"-21"0,0 0-28 0,4-11-20 15,-4 11-19-15,5-10-16 0,-5 10-21 0,9-7-9 0,-9 7-14 16,13-9-11-16,-10 4-3 0,8-2-7 0,-11 7-8 15,8-8-8-15,3 3-4 0,-11 5-9 16,9-15-7-16,-3 8-3 0,1 1-5 0,4-5-7 0,-2 4-2 16,-3-1-5-16,1-5-7 0,-1 6-1 15,0 0-6-15,-1-3-3 0,0 0-3 0,1 1-3 0,-1 0-2 16,1-4 1-16,0 4-6 0,-3-2 1 0,-3 2-6 16,0 9 4-16,7-18 3 0,-4 12 1 0,-3 6 6 15,6-15 2-15,-6 15-1 0,3-10 2 0,-3 10-4 16,5-7 0-16,-5 7-5 0,0 0-4 0,6-10-1 15,-6 10-9-15,0 0-3 0,0 0 0 0,0 0-5 16,0 0 6-16,0 0-2 0,0 0 3 0,0 0-4 16,3 32 0-16,-3-22 3 0,3 3-5 0,-3 1 1 15,0 2 5-15,3-1-1 0,-3 2 4 0,3-1-3 16,-3 2 0-16,0 5 1 0,0-5 1 0,0 0 1 0,-3 2-3 16,3-3 0-16,0 1 1 0,0-4-12 15,-6 4-16-15,6-2-28 0,-3-2-28 0,0-2-28 16,-5-2-37-16,8 1-37 0,0-11-84 0,0 0-162 0,0 14-460 15,0-14 204-15</inkml:trace>
  <inkml:trace contextRef="#ctx0" brushRef="#br0" timeOffset="41594.15">5447 3139 262 0,'0'0'267'0,"0"0"-28"0,0 0-25 0,0 0-20 16,0 0-24-16,0 0-13 0,0 0-15 0,0 0-16 16,-9 27-11-16,3-14-9 0,-2-2-9 0,-3 4-14 0,0 0-10 15,2 1-21-15,-4 6-20 0,-1-5-29 16,-2 3-23-16,-1 0-23 0,-2-4-25 0,3 3-25 16,1-5-42-16,1 0-195 0,-8 0-356 0,1 0 159 15</inkml:trace>
  <inkml:trace contextRef="#ctx0" brushRef="#br0" timeOffset="43344.2">6355 2880 151 0,'14'-5'249'0,"-14"5"-25"0,0 0-23 15,0 0-22-15,11 0-18 0,-11 0-9 0,0 0-11 16,11 16-11-16,-5-5-9 0,-3-2-13 0,-3 4-7 15,6 3-9-15,-5-3-8 0,2 5-7 0,-6-2-3 16,9-1-11-16,-6 4-6 0,0-3-4 0,0 0-6 16,-6 2-4-16,5-1-3 0,-5 0-5 0,3 1-3 0,0-7-1 15,3 5-5-15,-3-7-1 0,0 2-10 0,3-11-10 16,-5 16-12-16,2-8-7 0,3-8-4 16,-6 13 3-16,6-13 1 0,-3 6-3 0,3-6-13 0,0 0-5 15,0 0-5-15,0 0-4 0,0 0-1 0,0 0 0 16,9-37 4-16,-1 22-4 0,4-6-4 0,-5 1 4 15,8-1 2-15,-4-1 6 0,5 2 5 0,-3 0 4 16,-1 0 7-16,2 0 5 0,-1 5 11 0,-1 3 11 16,-4 0 4-16,4-1 10 0,-2 3 5 0,-1-3 2 15,-2 7 5-15,-1 1-1 0,-6 5-4 0,14-13-2 16,-5 9-4-16,-9 4-1 0,10-5-6 0,-10 5 0 16,14-4-2-16,-14 4-5 0,0 0 2 0,19 6-1 0,-16-1-2 15,3 2 2-15,-6-7-1 0,10 14-2 16,-4-6 0-16,0 3 1 0,-1 2-2 0,-2 1 0 0,0-2 2 15,0 0-1-15,0 2 0 0,0 0-1 0,-3-3 1 16,3 0-1-16,-3-11-1 0,1 20 5 0,-1-13-2 16,0-7-4-16,0 17 1 0,0-17-5 0,6 11-9 15,-6-11-4-15,0 0 1 0,0 9 1 0,0-9 1 16,0 0-4-16,9 4-5 0,-9-4-3 0,0 0-4 16,16-13 1-16,-5 4-10 0,-5 3-2 0,7-4-5 15,-4-5 3-15,2 3-9 0,-2-2 6 0,1 1-5 16,4-9 10-16,-3 9 3 0,-3-2-1 0,4-1 16 15,-5 2 5-15,5-1 14 0,-7 4 23 0,4 4 8 16,-6-2 4-16,0 1 5 0,-3 8 1 0,7-12-5 16,-7 12-2-16,9-7-9 0,-9 7-3 0,6-5-1 15,-6 5-5-15,0 0 0 0,0 0-4 0,0 0 2 0,13 19 7 16,-8-12-3-16,-2 2-2 0,3 4 2 0,0 1 2 16,0 0 0-16,1-1 0 0,-1 3-3 15,2-2-1-15,-2-1 3 0,4 0-3 0,2 0 3 0,-2-4 1 16,5 4 1-16,-4-6-3 0,2 0-5 0,1 3 4 15,-2-5-5-15,1 1-1 0,-1-5-3 0,-2 2-9 16,4 0-8-16,-2-3-6 0,-12 0-1 0,21-6-4 16,-12 2-5-16,1 0-3 0,2-6 4 0,-2 4 0 15,1-6 1-15,-2 1 3 0,1 2 1 0,-4-4 2 16,3-2-3-16,-1 3 8 0,-3 3-3 0,1-1 9 16,2 3 4-16,-5-1 7 0,-3 8 2 0,6-10 0 15,-6 10-1-15,9-7-1 0,-9 7-3 0,0 0 0 0,7-6 1 16,-7 6-2-16,0 0-2 0,0 0 0 0,0 0 3 15,11 16 3-15,-11-16-2 0,6 15 1 16,-3-5 0-16,4-3 3 0,-1 0 1 0,-3 3-3 0,3-3 0 16,0 1 0-16,-2 2 3 0,5-3-1 0,-3-4-1 15,2 4 1-15,4 1-1 0,-5-5 0 0,-7-3 3 16,23 6-3-16,-10-4 0 0,-3-2 1 0,5 0-1 16,2 0-2-16,-4-4-8 0,-2 0 2 0,1-1-2 15,1-2-5-15,3 0-5 0,-1-2 5 0,-1-2-10 16,-1 0-3-16,-4-2 2 0,-4-1-3 0,4-1-7 15,-4 3 1-15,0-2-2 0,-2 3 7 0,0 0 4 16,-3 11 5-16,-9-17 2 0,5 10 4 0,-5 1 3 0,-2 0 11 16,-1 0 6-16,-4 2 4 0,-1 2 4 0,1 2 4 15,0 0-2-15,2 2-1 0,-4 2 2 0,2 0 0 16,-1 1-3-16,1 3-2 0,3 0 1 0,1 0-4 16,-2 3 2-16,4 0 0 0,-1-2-2 0,2 4-4 15,3-3 1-15,2 3-1 0,-2-4 1 0,6 2 1 16,-3 1-1-16,3-12-3 0,3 22 2 0,2-14-2 15,0 0 2-15,-2-1-4 0,5-2 1 0,1 3 4 16,3-5-2-16,-2-1-1 0,4 2-12 0,-1-4-13 16,-13 0-15-16,25-4-5 0,-8 3-12 0,5-1-9 0,-5-5-10 15,-2-1-8-15,2 1-9 0,-5-2 9 16,-1-2-3-16,4-2 1 0,-5 4 20 0,1-4 2 0,-2 4 27 16,1-2 15-16,-4 3 25 0,-6-1 25 0,7 4 17 15,-7 5 16-15,6-15 6 0,-6 15 2 16,3-9 2-16,-3 9-4 0,0 0-11 0,6-9-10 0,-6 9-5 15,0 0-7-15,0 0-5 0,0 0-1 0,0 0-5 16,0 0-4-16,0 0-2 0,20 18-1 0,-16-13-2 16,1 5 1-16,2-5 6 0,2 7-2 0,-1 0 2 15,5-1-3-15,0 2-4 0,-4-2 0 0,5 0-3 16,-1 2 1-16,-1-4-2 0,1 2-13 0,1-4-15 16,-2 0-14-16,0 3-13 0,-5-5-12 0,5 1-6 15,-1-3-10-15,2-2-9 0,-13-1-6 0,16 0-8 16,-16 0 5-16,20-4 4 0,-11-3 5 0,-2-1 9 15,-1 1 9-15,6-2 7 0,-4-5 9 0,-1 2 2 16,-1-1 9-16,3 0 12 0,-3 0 14 0,1-1 10 0,-1-1 10 16,0 4 19-16,-1-2 17 0,1 4 12 0,-3 0 10 15,-3 9 5-15,7-14 7 0,-7 14 2 0,6-10-3 16,-6 10-5-16,5-8-12 0,-5 8-4 0,7-8-7 16,-7 8-6-16,0 0-6 0,12-2-6 0,-12 2-3 15,0 0 2-15,21 6-2 0,-14-1 4 0,4 1 1 16,-2 2 5-16,3-2 5 0,1 4 3 0,-2 0-3 15,0-2 0-15,0 3-5 0,2-1-3 0,1-2-3 16,-2 3-2-16,1 2-6 0,2-4 1 0,-2 0-7 16,1 2 2-16,-1 0-5 0,1-3 2 0,-2 0-3 15,-3-1 0-15,-2 1-22 0,3-4-22 0,-4 3-27 0,-6-7-20 16,11 9-28-16,-7-3-26 0,-4-6-14 0,8 3-25 16,-8-3-250-16,0 0-448 0,0 0 198 15</inkml:trace>
  <inkml:trace contextRef="#ctx0" brushRef="#br0" timeOffset="43574.51">8325 2840 76 0,'0'0'276'0,"0"0"-24"0,0 0-29 0,0 0-18 15,-15-2-21-15,15 2-17 0,0 0-19 0,-16 13-12 16,11-6-14-16,-4 0-8 0,1 3-13 0,-3 1-5 15,1 1-9-15,4 4-10 0,-5-5-7 0,2 6-6 16,0-6-7-16,-3 6-3 0,0-1-4 0,1 2-7 16,0-2-19-16,1-1-21 0,1 1-22 0,-5-3-24 15,4 0-30-15,1-2-34 0,1-5-26 0,-1-1-86 16,2 1-121-16,7-6-367 0,-9 7 163 0</inkml:trace>
  <inkml:trace contextRef="#ctx0" brushRef="#br0" timeOffset="44292.21">9023 2449 64 0,'0'0'206'0,"0"0"-18"0,0 0-12 0,0 0-11 16,-24 7-16-16,18-4-11 0,6-3-8 0,-16 8-6 15,7-1-13-15,2-3-8 0,-4 1-5 0,2 2-11 16,2-1-5-16,-8 5-15 0,9-4-4 0,-5 2-5 15,2 1-6-15,3-2-7 0,0-1-3 0,2 3-5 16,4-10-4-16,-7 13-2 0,4-4-1 0,-3-2-3 16,6-7-2-16,-5 15-4 0,5-15-1 0,-1 18-4 15,1-18-1-15,3 16-3 0,1-7 1 0,1-2 0 0,-2 3 0 16,-3-10-4-16,11 15 1 0,-5-9 0 0,2 2-1 16,-2-1-2-16,1 1 0 0,-1-1-2 0,2-3 0 15,-8-4 1-15,12 9-3 0,-9-3-1 0,-3-6 0 16,0 0 1-16,4 12-1 0,-4-12 3 0,0 0 4 15,-6 17-1-15,6-17 1 0,-19 11-1 0,5-4-1 16,2 1 1-16,-11 2 0 0,-3-2-1 0,8 0-3 16,-1 0 2-16,-5-1-1 0,6-1 1 0,0 0-3 15,3 1-1-15,0-2 0 0,5 1 1 0,-3 0-2 16,4 0-3-16,-2-1-5 0,4 2-12 0,7-7 2 0,-9 8-6 16,9-8 2-16,-5 10 0 0,5-10 0 0,2 13 0 15,-2-13 1-15,10 8-5 0,-1-4 0 0,-1 2 4 16,4-2-2-16,1-1 3 0,0 3 2 0,4-3 1 15,-1 3 6-15,-1-3 5 0,5 1 6 0,-3 0 11 16,-3 2 6-16,-2-5 8 0,-2 3-1 0,2-2-2 16,-4 0-3-16,1 3-2 0,-9-5-2 0,14 3 1 15,-14-3 1-15,9 10 2 0,-1-5 0 0,-8-5 5 16,3 13 5-16,-3-13 4 0,-3 18-2 0,1-7-2 16,1 2-2-16,-4 0 3 0,2 0-6 0,-1 2-1 0,1-1-4 15,0-2 6-15,0 1-6 0,-4-2-4 16,4 0-1-16,-3 2 0 0,3-3-5 0,1-2-15 15,2-8-17-15,-6 15-14 0,3-7-19 0,3-8-22 0,-6 14-23 16,6-14-23-16,-3 9-36 0,3-9-63 0,-7 2-124 16,7-2-373-16,0 0 165 0</inkml:trace>
  <inkml:trace contextRef="#ctx0" brushRef="#br0" timeOffset="44548.16">9162 2836 207 0,'0'0'285'0,"0"0"-29"0,0 0-27 0,0 0-24 16,0 0-24-16,0 0-13 0,0 0-18 0,0 0-13 15,0 0-15-15,0 0-13 0,0 0-13 0,0 0-8 16,34 7-7-16,-23-3-11 0,2-4-2 0,0 2-9 15,2 0-7-15,2-1-2 0,-1 1-16 0,1-2-21 16,-3 0-28-16,1 0-29 0,0 4-29 0,0-3-40 16,-3-2-44-16,0-3-220 0,-12 4-407 0,21-5 180 15</inkml:trace>
  <inkml:trace contextRef="#ctx0" brushRef="#br0" timeOffset="44967.15">9738 2771 179 0,'0'0'183'0,"-2"14"-21"0,2-14-15 16,0 0-8-16,3 10-19 0,-3-10-6 0,0 0-9 15,0 14-10-15,0-14-2 0,6 8-14 0,-6-8-4 16,4 11-7-16,-4-11-3 0,8 8-3 0,-8-8-3 15,9 8-1-15,-3-3-1 0,-6-5-3 0,13 5-6 16,-1-5-3-16,0 4-1 0,3-8-5 0,0 4-2 16,1 0-4-16,-1-2-3 0,5 1-2 0,-4-3-4 15,3 0-2-15,-1 1-3 0,2-3 0 0,-5-5-2 0,-2 5 2 16,-1-1 2-16,0-1 4 0,-3-2 0 0,1-1 0 16,-5 2-1-16,1 0 0 0,-3 0-1 15,-3 9 0-15,0-22 2 0,0 22-5 0,-14-18 3 0,2 3 2 16,-1 6 1-16,-2-3 1 0,-3 6 1 0,-3-4-2 15,2 3 1-15,-5-3-1 0,5 6-5 0,1 1-3 16,0 1-3-16,-3 2 2 0,5 1-4 0,-4 3-2 16,4 0-3-16,1 0-5 0,-2 2-20 0,7-2-11 15,-2-1-13-15,0 7-14 0,6-2-11 0,-1-1-16 16,2 3-20-16,5-10-23 0,-1 16-12 0,1-16-37 16,7 12-170-16,-1-7-371 0,-6-5 164 0</inkml:trace>
  <inkml:trace contextRef="#ctx0" brushRef="#br0" timeOffset="45311.15">10095 2736 58 0,'0'0'260'0,"0"0"-18"0,0 0-23 16,0 0-21-16,0 0-20 0,0 0-19 0,0 0-15 15,-34 4-14-15,34-4-15 0,-12 8-12 0,12-8-12 16,-7 8-8-16,7-8-7 0,-11 11-9 0,11-11-6 15,-1 7-7-15,1-7-4 0,-5 12-4 0,5-12-2 16,0 0-5-16,12 13-1 0,-1-7-2 0,-1-1 1 16,1-2 1-16,5 0 0 0,3-1-1 0,7-2 0 15,-1 0-2-15,2-1 0 0,-2 0 0 0,5-3-2 16,-4 1 0-16,0-3-4 0,1 0-3 0,0-3 4 16,-3 2-2-16,-8 2-6 0,2-4 7 0,-3-2-4 0,2 1 0 15,-7 1-3-15,-1-4 1 0,-2 2-6 0,-7 0-2 16,0 0-9-16,-6-3-3 0,-6 4-10 0,-1-1-7 15,-2 0-8-15,-6 2-1 0,-6 4-9 0,-1-2-7 16,0 3-5-16,-1 4-16 0,0-2-7 0,0 4-16 16,1 3-12-16,-2 1-26 0,2-2-22 0,1 3-34 15,-1 2-194-15,-2 0-401 0,7-1 177 0</inkml:trace>
  <inkml:trace contextRef="#ctx0" brushRef="#br0" timeOffset="47525.63">10978 2666 125 0,'0'0'149'0,"0"0"-10"16,0 0-8-16,0 0-12 0,0 0-3 0,0 0 0 16,0 0-3-16,0 0-9 0,0 0-7 0,12-31-3 0,-12 31 5 15,0 0 3-15,6-10-1 0,-6 10-1 0,8-5-2 16,-8 5-7-16,0 0-4 0,0 0-11 16,0 0-10-16,0 0-7 0,0 0-9 0,0 0-5 0,0 0-5 15,0 0-2-15,12 22 0 0,-18-8-2 0,0 2-2 16,-2 9 0-16,-5-1-3 0,-11 11-14 0,-1 4-40 15,-4-4-50-15,-2 2-58 0,-5-1-95 0,-1-3-123 16,-3 1-378-16,-2-6 168 0</inkml:trace>
  <inkml:trace contextRef="#ctx0" brushRef="#br0" timeOffset="48947.43">11723 2191 163 0,'0'0'211'0,"0"0"-25"0,-3-13-21 15,3 13-17-15,0 0-11 0,7-15-16 0,-7 15-11 16,13-9-11-16,1 4-9 0,1-1-8 0,1 2-9 16,2 2 0-16,4-3-1 0,5 3-3 0,-3 1-5 15,5-2-6-15,-3 3-6 0,-8 0-1 0,0 4-9 16,3-2-4-16,-3 3-1 0,-3-3-6 0,1 5-4 16,-1 0-4-16,-3 0-1 0,-3 0-5 0,3 0 1 15,-5 3-3-15,-1-3-2 0,0 1 0 0,0 3 6 16,-1-3 4-16,-2 3-1 0,-2-3-2 0,-1-8 1 15,-1 20-2-15,1-10 7 0,0-10-2 0,-6 22-1 0,1-13 0 16,-2 3-1-16,-1-4-3 0,2 3-2 16,-1 1-2-16,0-1-7 0,-1-3-18 0,-4 3-20 15,6-3-22-15,-6 3-28 0,2-4-28 0,-1-1-35 0,2 1-224 16,1-5-397-16,8-2 176 0</inkml:trace>
  <inkml:trace contextRef="#ctx0" brushRef="#br0" timeOffset="48572.68">11858 2258 124 0,'0'0'257'0,"0"0"-25"0,0 0-28 16,0 0-19-16,0 0-25 0,0 0-19 0,0 0-4 16,-6 25-12-16,8-10-8 0,-1 1-3 0,2-2-2 0,-1 3-4 15,4 4-9-15,0 1-15 0,1 0-2 16,1 0-6-16,-1-2-6 0,1 6-9 0,2-2-4 0,-3-1-6 15,2 0-6-15,-1 0-3 0,-4-5 0 0,2 0-7 16,-3 0-1-16,2 1-9 0,-5-1-14 0,1-3-17 16,-4 1-11-16,-1-1-17 0,-4-1-29 15,-1 1-24-15,-4-2-24 0,0-2-23 0,1-1-34 0,-5-2-201 16,2-2-399-16,3-4 177 0</inkml:trace>
  <inkml:trace contextRef="#ctx0" brushRef="#br0" timeOffset="49279.91">12614 2187 208 0,'3'-7'219'16,"-3"7"-16"-16,6-6-12 0,-6 6-16 0,0 0-21 0,0 0-4 15,5-10-16-15,-5 10-13 0,0 0-18 0,0 0-2 16,0 0-8-16,0 0-3 0,0 0-3 16,-36 8-2-16,27-2-7 0,-1-3-7 0,2 4-2 0,-2 4-5 15,-4 0 0-15,1 1-2 0,2 0-8 0,0 1 3 16,3-2-3-16,1 4-5 0,-1 0-6 16,2 1 1-16,2-2-8 0,2 3-3 0,-1-3 0 0,3 3-5 15,0-3-1-15,2 3 0 0,-1-2-5 0,4 1 1 16,1 0-11-16,-2-1-21 0,2 0-27 0,0-4-24 15,0 2-32-15,2-2-30 0,-7 1-39 0,5-6-55 16,-6-6-179-16,9 7-428 0,-5-3 190 0</inkml:trace>
  <inkml:trace contextRef="#ctx0" brushRef="#br0" timeOffset="49621.34">12755 2464 58 0,'7'-7'234'0,"-1"0"-10"0,1 1-13 16,1-4-18-16,-2 2-16 0,6-3-13 0,-6 4-18 16,1-6-12-16,-1 4-15 0,2-4-9 0,-1 2-14 15,-1-2-3-15,0 2-9 0,-3 1-7 0,2-1 2 16,-4 3-1-16,-1 8-3 0,6-21-3 0,-6 15-7 16,0 6-1-16,4-15-1 0,-4 15-2 0,0-10-5 15,0 10-6-15,0 0-9 0,2-13 0 0,-2 13-10 16,0 0-5-16,0 0 0 0,0 0-4 0,0 0-3 15,0 0-4-15,0 0-1 0,0 0-4 0,0 0-1 16,0 0 2-16,0 0-3 0,-7 38 3 0,7-38-6 0,1 22 5 16,-1-12-5-16,4 1 1 0,-1 4 0 15,-1-2 1-15,2 4 1 0,1-7-3 0,-2 7 1 16,-2-4-2-16,4 5 3 0,-1-7-5 0,-2 4-9 0,-1-6-13 16,1 4-20-16,-2-13-16 0,0 16-18 0,0-6-19 15,0-10-12-15,-3 12-24 0,3-12-21 0,0 0-26 16,-2 13-206-16,2-13-413 0,0 0 183 0</inkml:trace>
  <inkml:trace contextRef="#ctx0" brushRef="#br0" timeOffset="49925.23">13192 2052 30 0,'0'0'279'0,"0"0"-27"0,0 0-24 0,0 0-24 16,0 0-27-16,3-11-15 0,-3 11-19 0,0 0-14 16,0 0-13-16,0 0-16 0,14 21-6 0,-8-10-11 15,2 0-8-15,2 4-6 0,2-2-11 0,-1 4-2 0,2 2-5 16,1 1 1-16,2 0-9 0,-3 1 2 16,1 3-2-16,1-4-1 0,-2 0-8 0,1 0 1 0,-2 1-6 15,-7-5 1-15,1 9-5 0,-3-4 0 0,2-2 0 16,-7-2-2-16,-1 5-2 0,0-4-3 0,-7 4-5 15,0-4-15-15,-4-1-20 0,-1 1-21 0,-1-4-24 16,-4 3-23-16,7-10-31 0,-2 4-25 0,3-4-50 16,-6-3-158-16,9 2-383 0,-1-3 169 0</inkml:trace>
  <inkml:trace contextRef="#ctx0" brushRef="#br0" timeOffset="50203.07">13764 2475 196 0,'12'-1'265'0,"-12"1"-25"0,9-4-22 0,-9 4-23 0,17-3-14 16,-17 3-18-16,20-2-7 0,-9 1-15 0,7 0-5 16,-3 1-16-16,1 0-7 0,3-3-14 0,5 3-7 15,3-1-8-15,-1 2-5 0,0-1-9 0,1 3-2 16,0-2-11-16,4-1-2 0,-4 1-8 0,2 1-1 15,-3-2-9-15,3 0-4 0,-2 0-1 0,-4 3-2 16,3-3-3-16,-7 0-3 0,1 0-4 0,-7 4-6 0,2-4-10 16,-15 0-13-16,21-4-11 0,-12 4-12 15,-9 0-27-15,10-5-34 0,-10 5-42 0,5-8-28 0,-5 8-72 16,0 0-148-16,-20-25-415 0,8 18 184 0</inkml:trace>
  <inkml:trace contextRef="#ctx0" brushRef="#br0" timeOffset="50435.09">13943 2273 154 0,'0'0'255'0,"0"0"-28"0,0 0-23 0,0 0-19 16,0 0-19-16,0 0-17 0,0 0-14 0,0 0-8 0,-7 15-12 16,7-15 1-16,0 0-7 0,16 19-3 15,-10-9-6-15,0-2-6 0,5 2-5 0,-7 4-10 16,6 1 0-16,-2-2-8 0,-1 1-7 0,1 3-8 0,2 0-1 15,-4-3-10-15,0 3 1 0,-3-3-6 16,3 1-8-16,-4 2-25 0,1-2-23 0,0 1-35 16,0-4-19-16,-3 1-29 0,0 1-25 0,0-14-32 0,1 15-56 15,-1-15-152-15,0 8-392 0,0-8 174 0</inkml:trace>
  <inkml:trace contextRef="#ctx0" brushRef="#br0" timeOffset="50803.7">14511 2331 284 0,'0'0'270'15,"8"-1"-26"-15,-8 1-31 0,0 0-25 0,0 0-17 0,0 0-19 16,0 0-11-16,10 11-17 0,-10-11-8 0,3 14-13 16,0-7-6-16,2 3-10 0,-2-2-5 15,1 6-6-15,1-5-5 0,-2 6-7 0,3-5-6 0,-2 1-7 16,-1-1 0-16,3 1-7 0,-4-1 0 15,2 0-6-15,2-2-5 0,-3 2-4 0,0-2 3 16,-3-8-6-16,6 14 0 0,-6-14-5 0,3 10 0 0,-3-10 1 16,6 7-2-16,-6-7 6 0,0 0 14 0,0 0-4 15,0 0-1-15,0 0-2 0,0 0-1 0,0 0-7 16,0 0-1-16,12-25-1 0,-11 15-5 0,4-2 4 16,1-3-6-16,-3 0 2 0,4 0-2 0,-1-2-3 15,8-3 1-15,-2 0-6 0,1 3 3 0,-4 1-5 16,4 3-1-16,1 1-2 0,2 2 0 0,-1 0-3 15,3 0 2-15,-3 3-15 0,4 0-15 0,1 3-20 16,-4-2-16-16,3 5-18 0,1-1-23 0,7-2-15 16,-8 4-22-16,6 0-14 0,-4 0-34 0,-3-1-224 0,2 1-448 15,-1-1 199-15</inkml:trace>
  <inkml:trace contextRef="#ctx0" brushRef="#br0" timeOffset="51051.24">15278 2247 106 0,'0'0'263'0,"0"0"-5"0,0 0-16 0,0 0-16 16,0 0-20-16,-19-11-21 0,19 11-20 0,0 0-14 15,0 0-16-15,0 0-13 0,-24 13-5 0,18-8-13 16,-5 3-7-16,4-2-8 0,1 2-5 0,0 4-7 16,-1-2-4-16,1 3-5 0,0 1-5 0,3-1-3 15,-2-2-7-15,2 4 1 0,0 0-6 0,3 1-5 16,-1-8-7-16,2 7 3 0,2-5-8 0,0 5 0 0,2-8-5 15,-2 2-13-15,6 2-23 0,0 0-17 0,-2-1-27 16,0-2-21-16,5 0-28 0,-1-3-39 0,-1-1-27 16,7-4-85-16,-7 0-152 0,6-4-438 0,1 2 194 15</inkml:trace>
  <inkml:trace contextRef="#ctx0" brushRef="#br0" timeOffset="51595.03">15722 2289 105 0,'0'0'165'15,"-8"7"-3"-15,8-7-11 0,-8 8-12 0,8-8-8 0,-4 7-9 16,4-7-3-16,0 0-3 0,0 0-3 16,0 0-4-16,10 18-1 0,-10-18-7 0,10 6-2 15,-2 0-4-15,-8-6-7 0,16 8-4 0,-8-2-2 0,-8-6-9 16,21 7-5-16,-9-3-1 0,-3 1-5 0,2 0-11 16,-2-1-3-16,3 0-8 0,-1 2 1 15,2-1-6-15,-2 2-3 0,1 1-3 0,-2-3-4 0,-3 2-2 16,1-1-2-16,1-1-4 0,0 1 3 0,0-1-6 15,-2 0-2-15,-7-5 2 0,12 11-2 0,-9-6-2 16,-3-5-2-16,11 16 3 0,-10-12-3 0,-1-4 0 16,0 0 5-16,-3 20-7 0,3-20 6 0,-13 11-2 15,1-6-7-15,1-1-22 0,-4 3-21 0,0-5-20 16,-4 2-20-16,0-2-14 0,1 2-25 0,-2-7-23 0,4 3-41 16,-2-3-175-16,2-2-388 0,-2 2 173 15</inkml:trace>
  <inkml:trace contextRef="#ctx0" brushRef="#br0" timeOffset="51295.19">15722 2291 188 0,'0'0'240'15,"12"-5"-13"-15,-12 5-18 0,20-3-12 0,-5 3-17 16,1-5-9-16,-1 3-9 0,4-1-10 0,-2 2-12 0,1-3-7 16,3 3-14-16,4-1-8 0,0 1-12 15,-4-1-8-15,2-2-12 0,2 3-7 0,2-2-9 16,0 0 0-16,-8 3-11 0,-1-2-3 0,1 2-6 15,-2 2-3-15,-5-4-18 0,5 2-22 0,-8-2-25 0,-9 2-30 16,0 0-30-16,0 0-21 0,0 0-32 0,0 0-35 16,0 0-214-16,0 0-419 0,-34-10 185 0</inkml:trace>
  <inkml:trace contextRef="#ctx0" brushRef="#br0" timeOffset="51923.49">16568 2057 290 0,'-6'-9'282'0,"6"9"-24"16,0 0-30-16,0 0-25 0,-7-6-28 0,7 6-12 15,0 0-15-15,0 0-19 0,0 0-13 0,0 0-11 0,0 0-9 16,9 41-11-16,-3-27-9 0,0 3-1 0,1 5-5 16,0-1-1-16,5 6 0 0,-4-6-6 15,1 3-1-15,1 1-3 0,-1 3-5 0,-1-6-5 16,1 2-5-16,-2 0 1 0,-1-3-6 0,-3 3-3 15,0-2-2-15,-3 2-4 0,-3-4 2 0,-4 2-12 0,-5-1-19 16,-2-2-35-16,-7 0-49 0,0-1-43 0,-4-4-45 16,0-3-65-16,-5-3-191 0,0-3-460 0,3 2 204 15</inkml:trace>
  <inkml:trace contextRef="#ctx0" brushRef="#br0" timeOffset="54367.58">17027 2052 115 0,'0'0'113'15,"0"0"2"-15,0 0-5 0,0 0-3 0,0 0-1 16,0 0-6-16,0 0-11 0,0 0 4 0,0 0-8 16,0 0-13-16,0 0 5 0,0 0-4 0,0 0-6 15,0 0-1-15,0 0 1 0,0 0-5 0,0 0-5 16,0 0 2-16,0 0-1 0,0 0 0 0,0 0-5 16,0 0-3-16,0 0-8 0,0 0 1 0,0 0-4 0,0 0-5 15,0 0 0-15,0 0-8 0,0 0-8 0,0 0 9 16,0 0-2-16,0 0-1 0,0 0-3 0,0 0-1 15,0 0-1-15,0 0-2 0,0 0-4 0,0 0 1 16,0 0-1-16,0 0-2 0,0 0 1 0,0 0 0 16,0 0-1-16,0 0 1 0,0 0-3 0,0 0 0 15,0 0-1-15,0 0-3 0,0 0-5 0,0 0 9 16,0 0-4-16,0 0-2 0,0 0-4 0,0 0 1 16,0 0 6-16,32-3-5 0,-32 3-1 0,0 0 1 15,15 1 0-15,-15-1 2 0,13 0-1 0,-13 0 1 16,14 3 0-16,-14-3-10 0,13 2 8 0,-6 0 0 15,-7-2-1-15,14 0 2 0,-14 0-4 0,12 3 2 16,-12-3-2-16,12 5 2 0,-12-5 0 0,10 3 0 0,-10-3-3 16,6 5 0-16,-6-5 1 0,0 0 0 15,11 7-3-15,-11-7 5 0,5 7-3 0,-5-7-1 0,5 9 0 16,-5-9 3-16,4 10 4 0,-4-10-2 0,5 8 0 16,-5-8 6-16,0 12-1 0,0-12 3 0,0 13-1 15,0-13 1-15,-3 14 2 0,3-14 0 0,-3 15 0 16,3-5 1-16,0-10-2 0,-5 16-6 0,4-7 6 15,1-9 0-15,-6 17 0 0,5-10-1 0,1-7-1 16,-3 14-1-16,1-6-1 0,2-8 1 0,-3 16-3 0,3-16 3 16,-3 13-1-16,3-13-3 0,-1 15 5 15,1-15-4-15,0 17-2 0,0-17 5 0,4 15-3 16,-2-9 1-16,-2-6 1 0,6 18 2 0,-5-12-1 0,3 3-6 16,-4-9 6-16,5 12-1 0,-1-5 2 15,-4-7 3-15,9 11 6 0,-9-11-1 0,11 9 5 16,-5-4-1-16,0 1 2 0,1-1-5 0,-7-5-1 0,14 7 3 15,-14-7-1-15,13 6-3 0,-7-4 4 0,-6-2-2 16,13 9-2-16,-13-9-3 0,8 2 5 0,-8-2-3 16,0 0-1-16,9 5 1 0,-9-5 2 0,0 0-3 15,0 0 3-15,9 7-4 0,-9-7 3 0,0 0 0 16,0 0 2-16,0 0-3 0,0 0 0 0,0 0-1 0,0 0-5 16,0 0 2-16,0 0-2 0,0 0 2 15,0 0-1-15,0 10 2 0,0-10 4 0,0 0 2 16,0 0-2-16,0 0-3 0,-17 14 1 0,17-14 4 0,-9 7-3 15,9-7 0-15,-11 10 0 0,3-7-1 0,8-3-2 16,-12 9-4-16,6-2 4 0,6-7-3 16,-13 10 1-16,7-5-4 0,-2 0 1 0,2 2 0 0,6-7-2 15,-10 12-3-15,5-5 5 0,5-7-6 0,-4 13 1 16,4-13 4-16,-5 13-1 0,2-6 0 0,3-7 0 16,0 0-3-16,-1 18-1 0,1-18 4 0,4 17-3 15,-1-10 1-15,-1 4-3 0,2 0-1 0,2 0 7 16,0 0-5-16,0 1 3 0,2 2-3 0,-5-3 3 15,6 0-3-15,-6 0 1 0,7-2-2 0,-5 4-1 16,1 2 0-16,-2-5 4 0,2 4-1 0,-3 0 3 16,-3-3-7-16,3-4 5 0,-2 8-3 0,-2-2 4 15,1-13-5-15,-3 23 2 0,0-10 1 0,-1-2-1 16,1-2-2-16,-2 5 2 0,-2-2 5 0,-1-3-8 16,1 4-17-16,-5-1-18 0,-5-1-34 0,7-2-31 0,-3 2-27 15,1-1-39-15,1-7-62 0,2 1-210 0,2 2-476 16,7-6 210-16</inkml:trace>
  <inkml:trace contextRef="#ctx0" brushRef="#br0" timeOffset="56251.71">17851 2309 33 0,'0'0'127'0,"0"0"-3"0,0 0-21 0,0 0-1 0,0 0-6 15,0 0-7-15,0 0-8 0,0 0 0 0,0 0 0 16,0 0-5-16,0 0 0 0,0 0-8 0,0 0 1 16,0 0 2-16,0 0-4 0,0 0-1 0,0 0-4 15,0 0 1-15,0 0-2 0,0 0-2 0,0 0-3 16,0 0 1-16,0 0 0 0,0 0-2 0,0 0-4 16,0 0 0-16,0 0-1 0,0 0 0 0,0 0-5 15,0 0 4-15,0 0-1 0,0 0-7 0,0 0-3 16,0 0-2-16,0 0-2 0,0 0-8 0,0 0 2 15,0 0-3-15,0 0-5 0,0 0-1 0,0 0-2 16,0 0-5-16,0 0 2 0,0 0-2 0,0 0 1 0,0 0-2 16,28 6 0-16,-28-6-2 0,18 2-4 0,-5-2 3 15,1 0-1-15,4 0-2 0,-2 1-1 0,3 1 1 16,7-2-2-16,-7 4-3 0,4-3 2 0,-1-1 1 16,-4 0 2-16,9 0-1 0,-2 3 1 0,-6-6-3 15,1 6 2-15,1-6 2 0,-5 3-6 0,0 3 1 16,-2-6 1-16,2 3 2 0,-5-1 0 0,-11 1 0 15,18 0 2-15,-18 0 5 0,13 0-1 0,-13 0 4 16,0 0 5-16,15-2-2 0,-15 2-2 0,0 0 5 0,0 0-4 16,0 0-2-16,13 0 0 0,-13 0 0 15,0 0 3-15,0 0-3 0,0 0 2 0,0 0-4 16,11-4-1-16,-11 4-6 0,0 0 5 0,0 0-8 0,0 0-5 16,0 0-13-16,0 0-9 0,0 0-17 15,0 0-16-15,0 0-20 0,0 0-28 0,0 0-20 16,0 0-24-16,0 0-39 0,0 0-168 0,0 0-385 0,0 0 170 15</inkml:trace>
  <inkml:trace contextRef="#ctx0" brushRef="#br0" timeOffset="56885.12">17997 2527 7 0,'0'0'158'16,"0"0"-12"-16,0 0-18 0,0 0-9 0,0 0-10 15,0 0-8-15,0 0-13 0,0 0-8 0,0 0-9 16,0 0-7-16,0 0 0 0,0 0-3 0,0 0-7 15,0 0-6-15,0 0 3 0,0 0-1 0,-9 7 2 0,9-7-3 16,0 0-2-16,0 0-1 0,0 0 0 0,0 0-4 16,0 0 0-16,0 0 0 0,0 0-4 15,0 0-1-15,0 0 1 0,0 0-4 0,0 0-6 0,0 0 8 16,0 0-5-16,0 0-4 0,0 0-4 16,0 0-1-16,0 0 0 0,30-2 0 0,-14 3-3 15,-1-1-4-15,6 0 3 0,4-1-2 0,2 1 3 0,1 2-5 16,11 1 3-16,-7-3 1 0,0 1-2 0,6 1 4 15,0-2 2-15,-8 0 3 0,3 0-1 0,-6 0 3 16,0 0-4-16,0 0-4 0,-8-2 1 0,0 2 0 16,-2 2-7-16,1-5 1 0,-3 3 1 0,-3 0-2 15,-12 0 2-15,14-3 1 0,-14 3-1 0,12 3 3 16,-12-3 1-16,0 0-6 0,14 0 2 0,-14 0-1 0,0 0-8 16,0 0-6-16,0 0-20 0,0 0-4 15,0 0-16-15,0 0-16 0,0 0-7 0,0 0-7 16,-40 0-8-16,40 0-18 0,-20 1-18 0,20-1-32 0,-18-1-180 15,18 1-353-15,-16-4 156 0</inkml:trace>
  <inkml:trace contextRef="#ctx0" brushRef="#br0" timeOffset="72901.74">18813 1920 12 0,'0'0'162'0,"0"0"-10"0,0 0-7 0,-9-6-14 15,9 6-16-15,0 0-14 0,0 0-3 0,0 0-6 16,0 0-7-16,-11-7-10 0,11 7 1 0,0 0-9 0,-12-4-7 16,12 4-4-16,0 0-1 0,0 0 0 15,0 0 1-15,0 0-3 0,-7-7-6 0,7 7 0 16,0 0-3-16,0 0-1 0,0 0-5 0,0 0-3 0,0 0 3 15,-14-1-3-15,14 1-3 0,0 0-2 16,0 0-1-16,0 0-8 0,-14-3 2 0,14 3 3 16,0 0-4-16,-12-3 0 0,12 3-1 0,0 0 4 0,-14-1 2 15,14 1-1-15,0 0 6 0,0 0-7 0,0 0 3 16,0 0-4-16,0 0-3 0,-13-4 1 0,13 4-3 16,0 0-2-16,0 0-5 0,0 0 0 0,0 0 2 15,0 0-6-15,0 0 0 0,0 0-5 0,0 0 3 16,0 0-1-16,0 0 3 0,0 0-4 0,0 0 1 15,0 0-3-15,34 8 2 0,-21-5-1 0,4 0 3 16,-2 1 2-16,3-1-3 0,1 1-1 0,-1 1 0 16,7 1 0-16,-5-4 2 0,5 3-1 0,-6-1-3 15,1-2 1-15,-1-1-1 0,-2 3 2 0,2-2 0 16,-4 2 1-16,3-2-4 0,-5-2 1 0,2 0 0 16,-4 1-1-16,-11-1 3 0,16 0-1 0,-16 0-2 0,13 0 7 15,-13 0-5-15,11 4 6 0,-11-4 4 0,0 0 1 16,13 0 0-16,-13 0 1 0,0 0-4 0,0 0 2 15,0 0-2-15,12 0-4 0,-12 0 2 0,0 0-4 16,0 0-2-16,0 0 3 0,0 0-6 0,0 0 0 16,0 0 1-16,0 0-1 0,0 0-4 0,0 0 4 15,0 0-3-15,8 10 1 0,-8-10 0 0,0 0 1 16,0 14-2-16,1-7 5 0,-1-7-5 0,0 20 3 16,0-11-2-16,0-9 3 0,-3 26-2 0,0-11 1 15,2-1 0-15,-1 1-3 0,-1 1 3 0,2-1 0 16,-5 5-5-16,3-3 6 0,-2 1 0 0,-2 3 4 15,2 1 0-15,-1-5 2 0,2-2-1 0,-2 3 1 16,2-2-3-16,1 4 2 0,-3-5-2 0,0 2 2 0,0-3 1 16,1 3-1-16,2 0 6 0,-3-2-2 15,5 2-2-15,-4-4-1 0,4-1 3 0,1 0 2 0,-3 2-4 16,3 1 0-16,3-6-2 0,-3 6 1 0,0-15 0 16,3 16-1-16,0-3 0 0,-2-3 2 0,2-3-3 15,-3-7 1-15,6 18-3 0,-3-11 0 0,-3-7 1 16,8 11-18-16,-8-11-19 0,6 13-18 0,-6-13-20 15,1 7-23-15,-1-7-28 0,0 0-35 0,-7 14-77 16,-4-10-129-16,11-4-393 0,-15 2 174 0</inkml:trace>
  <inkml:trace contextRef="#ctx0" brushRef="#br0" timeOffset="73341.51">18910 2318 11 0,'-14'-4'203'0,"14"4"-7"0,-13-5-9 0,2 0-11 16,11 5-12-16,-15-4-13 0,15 4-15 15,-16-2-10-15,16 2-10 0,-10-2-10 0,10 2 0 16,0 0-14-16,-12-5-7 0,12 5-7 0,0 0-12 0,0 0-3 15,0 0-5-15,-11-3-11 0,11 3-3 0,0 0-5 16,0 0 0-16,46 0-4 0,-26 3-6 16,11-3 0-16,14 2-4 0,-3 3-3 0,4 1 0 0,5-3-5 15,-7 0-8-15,5 1-20 0,-1 0-10 0,-3 2-22 16,-2-1-22-16,-11-3-28 0,0-2-26 0,0 0-72 16,-6-1-132-16,-6 1-349 0,-2-1 154 0</inkml:trace>
  <inkml:trace contextRef="#ctx0" brushRef="#br1" timeOffset="145878.75">12151 2787 37 0,'0'0'81'0,"0"0"-9"0,0 0-7 0,0 0-2 15,0 0-8-15,0 0-4 0,0 0-4 0,0 0-9 0,0 0-2 16,0 0-11-16,40 5 4 0,-40-5 1 0,13-4 2 16,-13 4-1-16,15 0 2 0,-15 0-8 15,15-1-10-15,-15 1 11 0,18 0-7 0,-6 0 3 0,-12 0-6 16,22-1 5-16,-10 1-1 0,3-5 4 0,2 5-3 15,-3 0 2-15,4-2-3 0,-4-1 0 0,4 1-3 16,-2 0 5-16,-1 1-3 0,3-2 0 0,1 1-7 16,-2-1 4-16,-1 1-4 0,-1-4-1 0,3 5 4 15,-5-3-10-15,2 4 1 0,-3-2 0 0,3 0 5 16,-6-3-1-16,3 4-4 0,1-2 0 0,-13 3-4 16,21 0 3-16,-7-1 3 0,-2-2-3 0,-12 3-8 15,19-1 3-15,-19 1-3 0,21 0 9 0,-9-3-2 0,0 0 5 16,1 3-10-16,-13 0 2 0,21-1 2 15,-8 0 1-15,-13 1-8 0,26-3 7 0,-16 1 7 16,1 2-10-16,-11 0-7 0,21-2 5 0,-6 2 2 0,-4-2 2 16,0 0-3-16,-1-2 3 0,2 3-8 0,0-1 7 15,-12 2-2-15,21-4 1 0,-12 4-6 0,1-4 6 16,-10 4 6-16,21-4 0 0,-10 3-11 0,-2-2 7 16,-9 3 0-16,19-8 5 0,-10 4 4 0,2 1 1 15,-3 0 5-15,-8 3-1 0,18-5-1 0,-10 4-7 16,-8 1 0-16,13-4 8 0,-13 4-4 0,15-7-7 15,-6 4 1-15,-9 3 2 0,16-3-3 0,-16 3 2 16,15-1-4-16,-15 1 7 0,14-3-9 0,-4 2 6 16,-10 1 0-16,15-2-3 0,-15 2 3 0,17-1-1 0,-17 1-1 15,16 1 1-15,-16-1-4 0,15 2 3 0,-15-2 0 16,12-2-1-16,-12 2-4 0,0 0 0 0,13-4 1 16,-13 4 4-16,0 0-1 0,12 0-5 0,-12 0-4 15,0 0-9-15,0 0-20 0,0 0-10 0,0 0-16 16,0 0-16-16,0 0-130 0,0 0-223 0,0 0 99 15</inkml:trace>
  <inkml:trace contextRef="#ctx0" brushRef="#br1" timeOffset="146505.18">12801 2918 53 0,'0'0'183'0,"0"0"-15"0,0 0-17 0,0 0-11 16,0 0-8-16,0 0-11 0,0 0-14 0,3-7-8 0,-3 7-9 16,0 0-13-16,0 0-7 0,0 0-7 15,0 0-7-15,0 0-4 0,0 0-4 0,0 0-10 16,0 0 1-16,0 0-9 0,0 0 2 0,0 0-6 0,0 0-6 15,0 0-5-15,0 0 5 0,0 0-5 0,0 0 3 16,0 0 5-16,0 0 2 0,0 0 3 0,3 29 0 16,-3-29-2-16,0 19 3 0,0-11 1 0,3 7 2 15,-3-3-2-15,4 3-1 0,-2 1-1 0,2 2-3 16,-1 3-3-16,2-2 1 0,-4-1-1 0,4 5-7 16,-2 0 4-16,3-4 1 0,-5 5-6 0,4-1 0 15,1 0-7-15,-5 1-25 0,4-7-24 0,-4 4-24 16,3 2-33-16,-1-7-51 0,-4 0-180 0,1-5-357 15,0-2 159-15</inkml:trace>
  <inkml:trace contextRef="#ctx0" brushRef="#br1" timeOffset="148355.11">15256 2781 61 0,'0'0'85'0,"0"0"-16"0,0 0-1 0,0 0-7 15,0 0-9-15,0 0 5 0,0 0-14 0,13-3-6 16,-13 3 12-16,0 0-23 0,0 0 1 0,15 1 2 16,-15-1-9-16,0 0-1 0,18 0-1 0,-18 0-3 15,16 0 3-15,-4-1-5 0,-12 1 2 0,20-2 7 16,-8 2-4-16,2-2 4 0,0 0 7 0,-2 1-8 16,3-2 8-16,-2 2 0 0,2 0-3 0,0-2-2 0,0 1-2 15,-2 2-1-15,4 0-2 0,-2-4-1 16,1 4-2-16,-1 0-7 0,-2 0 7 0,4 0-8 15,-2 0 0-15,0-1 1 0,1 1 3 0,0 0-2 0,1 0-1 16,-1 0 3-16,2 1-5 0,0-1 2 0,-2 4 2 16,-1-8-7-16,3 8 5 0,-3-4-5 15,-3-4 15-15,3 8-5 0,1-8-1 0,-16 4-2 0,26-1-3 16,-16 1 0-16,2 0 1 0,-12 0-2 0,21-1 3 16,-11 0 1-16,1-3-2 0,-11 4 2 0,22 0 1 15,-13-4-4-15,-9 4 3 0,18-2-3 0,-18 2 2 16,15-3-3-16,-6 2 1 0,-9 1-1 0,18-4-3 15,-18 4-3-15,15-3 10 0,-5 2-16 0,-10 1 7 0,17-3 0 16,-17 3 5-16,16 0-7 0,-16 0 5 16,13-4 0-16,-13 4-2 0,15 0 1 0,-15 0 0 0,15 1 0 15,-15-1-4-15,14 3 0 0,-14-3 1 0,16 1 1 16,-16-1 0-16,15 3-5 0,-15-3 1 0,13-1 3 16,-13 1 4-16,12 0-2 0,-12 0-2 0,14 1-3 15,-14-1 2-15,0 0-2 0,15 4 1 0,-15-4 1 16,0 0-1-16,16-4 6 0,-16 4-4 0,14 3 3 15,-14-3-1-15,10 0 0 0,-10 0 0 0,0 0-1 16,18 0-1-16,-18 0 1 0,0 0-1 0,15-3 2 16,-15 3-1-16,0 0-2 0,13 0 3 0,-13 0-10 0,0 0 11 15,14-1-4-15,-14 1 9 0,0 0-7 0,0 0 7 16,0 0-9-16,12-2-3 0,-12 2-11 0,0 0-10 16,0 0-17-16,0 0-25 0,0 0-25 0,0 0-126 15,0 0-234-15,0 0 104 0</inkml:trace>
  <inkml:trace contextRef="#ctx0" brushRef="#br1" timeOffset="149804.11">14649 2841 47 0,'0'0'105'0,"0"0"-4"0,0 0-3 16,13-7-6-16,-13 7-5 0,0 0-7 0,0 0-1 0,12-5-13 16,-12 5-4-16,0 0-5 0,13-2-5 0,-13 2-7 15,0 0-5-15,12-4 1 0,-12 4-8 0,0 0-5 16,15 0-1-16,-15 0 1 0,12 0-5 0,-12 0 1 16,15 0-11-16,-15 0 12 0,20 0-7 15,-20 0-5-15,17 0 3 0,-5 0 7 0,-12 0-11 0,18 0-2 16,-3 0-1-16,-1 4 5 0,-4-4 0 0,6 0 3 15,-1 1 0-15,-3-1 7 0,8-1-7 0,-2-3 11 16,1 4-4-16,0 0-2 0,2-2 1 0,-3-1-3 16,1 2-4-16,1 0 0 0,-1 1-3 0,-2-3 2 15,1 0-4-15,-1 2-2 0,-3-1-1 0,1 0 5 0,0 0-8 16,-3 1 7-16,1 1-9 0,2-4 5 16,-3 3-8-16,-12 1 5 0,21-2-7 0,-9-1-1 0,-3-1 3 15,-9 4 1-15,22-1-1 0,-12 1 3 0,-10 0-8 16,23 0 0-16,-8-2 2 0,-3-2-4 0,-2 4-2 15,-10 0 1-15,23 0-1 0,-13 0-9 0,-10 0-14 16,22 4 0-16,-11-4-9 0,1 0-7 0,3 1-16 16,-3-1-18-16,1 0-41 0,-1 1-81 0,-12-1-220 15,21-1 97-15</inkml:trace>
  <inkml:trace contextRef="#ctx0" brushRef="#br1" timeOffset="150588.11">15408 3008 31 0,'0'0'182'0,"0"0"-17"16,0 0-14-16,0 0-21 0,0 0-13 0,0 0-15 16,0 0-1-16,0 0-7 0,0 0-5 0,-38 12 0 0,31-6-3 15,-5 1-5-15,-3 3-2 0,2-2-4 16,-2 2-7-16,3-1-4 0,-1 2-6 0,-2 0-2 16,4 0-5-16,-1 3-6 0,5-2-3 0,-1-1-3 0,-1 0-7 15,0 1-1-15,5 1-2 0,-2-4-2 0,2-1-5 16,-1 2 1-16,2-1-5 0,2 0 0 0,1-9-2 15,-3 17 2-15,1-6-6 0,2-11 2 0,2 14-3 16,-2-14 1-16,6 17 1 0,-5-11-1 0,5-1-3 16,-6-5 4-16,12 11-1 0,-2-5-4 0,-2-3 1 0,2 2-1 15,7-4 0-15,-5 1 2 0,1 1-4 16,2-3-4-16,1 4 5 0,-1-4 0 0,-4 0-1 16,5 0-4-16,-16 0 2 0,22-4 0 0,-14 3-1 15,-8 1 0-15,18-5 5 0,-11 0-4 0,-7 5-1 0,15-6 2 16,-9 1-3-16,-6 5 1 0,11-13 1 0,-11 13 1 15,4-10-3-15,-4 10-2 0,3-10 3 0,-3 10-3 16,2-12 0-16,-2 12-1 0,0 0-1 0,-5-17-9 16,5 17-4-16,-9-10-11 0,9 10-1 0,-9-8-17 15,9 8-8-15,-13-3-13 0,13 3-17 0,-18 0-6 16,18 0-14-16,-20 0-13 0,20 0-30 0,-17 3-137 16,8-2-305-16,9-1 135 0</inkml:trace>
  <inkml:trace contextRef="#ctx0" brushRef="#br0" timeOffset="75740.2">3453 3986 47 0,'-5'-22'277'0,"5"13"-20"0,0 9-16 16,-3-20-15-16,0 11-19 0,3 9-18 0,0-17-18 16,0 17-17-16,0 0-20 0,0-16-20 0,0 16-25 15,0 0-24-15,0 0-15 0,0 0-10 0,0 0-11 16,0 0-17-16,0 0-19 0,0 0-11 0,0 0-21 16,0 0-26-16,15 36-22 0,-12-21-20 0,3-1-50 15,-4-1-147-15,4 2-329 0,1-4 146 0</inkml:trace>
  <inkml:trace contextRef="#ctx0" brushRef="#br0" timeOffset="75469.89">3587 4227 28 0,'6'-18'151'0,"-6"18"-14"0,0 0-9 16,6-7-10-16,-6 7-10 0,0 0-4 0,10-10-3 0,-10 10-8 15,0 0-1-15,3-7-2 0,-3 7-11 16,0 0-5-16,3-9-2 0,-3 9 0 0,0 0-1 15,8-8 4-15,-8 8 0 0,0 0 2 0,0 0-5 0,0 0-3 16,0 0-2-16,9-6-6 0,-9 6 0 16,0 0-6-16,0 0-6 0,0 0-7 0,0 0-4 0,0 0-6 15,0 0-2-15,0 0-9 0,0 0-2 0,0 0-4 16,0 0-1-16,0 0-3 0,0 0 3 0,0 0-5 16,-6 30 1-16,6-30-4 0,0 17 3 0,0-7-3 15,3 2 2-15,-3 3-3 0,0-1 2 0,0-3-2 16,4 6 1-16,-4-5-4 0,5 5 1 0,-1-3 2 15,-4 3-1-15,6-1-2 0,-3-1-1 0,2 2 2 16,-2-2-1-16,0 1 0 0,0 0 2 0,-2 4-2 16,1-4-2-16,-1 0 1 0,2 1 2 0,-1 0 0 15,-2-4-1-15,0 6 1 0,0-4-2 0,-2 2 2 0,-1 0-3 16,6-3 1-16,-6-1 2 0,6-4-4 0,-3-9 3 16,-4 26-2-16,4-18 2 0,0-8 0 0,1 19-2 15,-1-10 2-15,0-9 0 0,0 18 0 0,0-7-2 16,0-11 1-16,0 15-2 0,0-6 0 0,0-9 3 15,0 16-1-15,0-16-2 0,0 14 2 0,0-14-2 16,-1 12 3-16,1-12-1 0,-2 9-1 0,2-9 3 16,0 0 0-16,0 0-1 0,0 0 4 0,2 17 6 15,-2-17 9-15,0 0 10 0,0 0 3 0,-6 11 6 16,6-11 2-16,0 0 3 0,-9 4 4 0,9-4-2 0,0 0-6 16,-11 4-2-16,11-4-1 0,-13 3-3 15,13-3-3-15,0 0 0 0,-23-3 1 0,23 3-5 0,-13-1 3 16,13 1 2-16,-15-3-4 0,15 3-3 0,-13-3-2 15,13 3-1-15,-14-5-1 0,5 2-4 0,9 3 2 16,-15-8-5-16,8 5 0 0,7 3-6 0,-13-12 6 16,7 1-10-16,1 3-10 0,-4 2-13 0,3-2-8 15,-3-2-15-15,0-4-18 0,3 7-13 0,-1-6-18 16,-1-1-13-16,-1 1-24 0,-1-2-27 0,3-1-30 16,-2 0-50-16,1-1-156 0,-4-1-422 0,8 4 187 15</inkml:trace>
  <inkml:trace contextRef="#ctx0" brushRef="#br0" timeOffset="76107.57">4018 4352 51 0,'0'0'236'0,"0"0"-17"0,0 0-21 15,0 0-12-15,0 0-14 0,0 0-14 16,0 0-10-16,0 0-8 0,0 0-10 0,31-8-8 0,-31 8-4 16,17-2-9-16,-17 2-5 0,19 0-8 0,-7-1-4 15,3 1-7-15,-2-3-5 0,1 3-7 0,1 0-5 16,-15 0-9-16,24 0-6 0,-12-1-4 0,4 1-5 15,-16 0-6-15,19 0-2 0,-11 0-3 0,-8 0-4 16,16-3-3-16,-16 3-4 0,15 0-3 0,-15 0 2 16,14 3-5-16,-14-3-5 0,10 1 2 0,-10-1-1 15,0 0-4-15,15 3-12 0,-15-3-11 0,0 0-17 16,0 0-15-16,7 3-12 0,-7-3-14 0,0 0-14 0,0 0-15 16,0 0-17-16,0 11-22 0,0-11-27 15,0 0-204-15,0 0-402 0,-22 11 179 0</inkml:trace>
  <inkml:trace contextRef="#ctx0" brushRef="#br0" timeOffset="76309.19">4085 4521 187 0,'15'-2'215'0,"3"-1"-7"16,1 3-13-16,7-4-18 0,-2 2-17 0,1 1-15 15,0 1-15-15,-4-4-15 0,-1 4-10 0,-1 0-14 16,-6-3-22-16,7 3-23 0,-8 3-28 0,-12-3-31 16,21-3-24-16,-12 3-35 0,-9 0-32 0,16 0-39 15,-16 0-106-15,0 0-270 0,0 0 120 0</inkml:trace>
  <inkml:trace contextRef="#ctx0" brushRef="#br0" timeOffset="77253.14">4853 4173 81 0,'0'0'196'0,"0"0"-13"0,0 0-21 15,2-27-18-15,-2 27-10 0,0 0-14 0,12-14-11 16,-12 14-7-16,7-11-9 0,-1 5-13 0,2-1-9 16,1 2-7-16,-1-2-3 0,0 1-7 0,5-1-5 15,-4 3-4-15,5-5 0 0,-5 5-11 0,1-1-2 16,2-1-4-16,-12 6 0 0,18-3-7 0,-9-1 2 15,-9 4-5-15,19-4-1 0,-13 2-4 0,-6 2-1 16,17 2-2-16,-17-2 2 0,16 4-4 0,-16-4 1 16,13 5-3-16,-7 1-5 0,2-1 0 0,-2 1 1 15,-6-6-3-15,3 14 4 0,-3-14-1 0,3 17 2 0,-3-7-1 16,0-10 0-16,-3 23-3 0,-5-7 7 0,2-3-5 16,3 2 0-16,-6-1-2 0,6 3 1 0,-7 1 2 15,3-5 2-15,1 5-2 0,-3-5 1 0,1 5-3 16,-4-4-1-16,5 5 2 0,-4-4 4 0,2-3-1 15,1 3-5-15,-3-3 1 0,-2 3 0 0,4-5 3 16,-2 0 0-16,2 0-1 0,-1-3 0 0,1 1 0 16,-2 1-2-16,3-5 0 0,0 3 2 0,2-3-4 0,6-4 5 15,-12 7 2-15,12-7 6 0,-7 7 5 16,7-7 9-16,-9 4 4 0,9-4 4 0,0 0 3 16,0 0-1-16,0 0-2 0,0 0-4 0,0 0-3 0,0 0 1 15,0 0 2-15,0 0 2 0,0 0-4 0,0 0-3 16,0 0-5-16,0 0 2 0,0 0 0 0,0 0 1 15,22-29 0-15,-13 25-1 0,5-3 3 0,-6 5 1 16,9-2 5-16,-1-2-5 0,1 1 4 0,2-1 2 16,5-2 1-16,1 2 0 0,-2 6-6 0,-1-5 3 15,-6 3-10-15,4-1 2 0,-4-2-3 0,1 9 0 16,-1-3-5-16,-3-2-3 0,-1 2-16 0,-12-1-17 16,17 4-12-16,-8-3-13 0,1 4-17 0,-10-5-19 0,9 5-17 15,-9-5-11-15,14 9-24 0,-11-6-11 16,-3-3-16-16,10 7-33 0,-10-7-140 0,9 3-363 15,-9-3 161-15</inkml:trace>
  <inkml:trace contextRef="#ctx0" brushRef="#br0" timeOffset="77442.09">5654 4372 93 0,'0'0'220'0,"14"0"-25"0,-14 0-22 16,0 0-4-16,7 11 0 0,-7-11-6 0,-1 14-14 15,1-14-9-15,-9 25-12 0,-2-11-15 0,-1 7-11 0,-1 0-11 16,-4 1-6-16,4 0-17 0,-9 0-23 0,2 7-28 16,4-3-29-16,-7-5-32 0,4 8-32 15,0-9-34-15,5 1-54 0,-5 3-122 0,4-6-309 16,4-4 136-16</inkml:trace>
  <inkml:trace contextRef="#ctx0" brushRef="#br0" timeOffset="79386.76">6275 4125 54 0,'0'0'205'0,"0"0"-19"0,14 2-15 16,-14-2-14-16,17 4-19 0,-17-4-11 0,13 11-11 0,-4-4-10 15,-4 0-6-15,7 2-11 0,-8 0-4 0,8 4-7 16,-6-6-7-16,1 6-6 0,2-2 0 15,-1 2-7-15,-5-4-3 0,0 5-4 0,3 0-4 16,-3-4 0-16,-2 0-7 0,5 1-3 0,-6 0-3 16,0-1 0-16,3 4-4 0,-3-14-3 0,-3 19-5 0,3-8-1 15,-3-2 0-15,3-9-2 0,-3 17-2 0,3-6-1 16,0-11-1-16,0 14 1 0,0-14-5 0,-7 11 2 16,7-11-3-16,0 0-3 0,7 10 1 0,-7-10-1 15,0 0 0-15,0 0 0 0,17 1-3 0,-17-1 0 16,0 0 1-16,25-11-8 0,-13 3-3 0,1-3-2 15,1 1 1-15,-1-1 3 0,2-2-3 0,-1 0 2 16,2-5-5-16,-3-1 3 0,4-1 4 0,-1 3-1 0,-7 0 2 16,5-1-2-16,-2 1 3 0,-5 5 10 0,5-3 2 15,-5 0 3-15,-1 1 7 0,2 1 7 0,-5 5 2 16,3-3-1-16,0 4 1 0,-6 7-4 0,7-13-4 16,-4 8-4-16,-3 5 1 0,9-9-6 0,-9 9-1 15,0 0-1-15,5-8-4 0,-5 8 0 0,0 0-3 16,0 0 1-16,11-1-3 0,-11 1 1 0,0 0-3 0,11 18 0 15,-5-14 3-15,-6-4-3 0,7 13 1 16,-4-5 0-16,3 2-1 0,-3-3 1 0,3 4 2 16,-1-1-3-16,-2 2 3 0,0-3-1 0,0 2-2 15,0 0 3-15,1-2 0 0,-4-9-1 0,6 18 2 16,-3-8-2-16,0-3 1 0,3 0-3 0,-1 1 6 16,-5-8-3-16,5 9-4 0,1-4-1 0,-6-5 1 0,11 7 0 15,-11-7-1-15,13 3 0 0,-13-3 0 0,20 1 1 16,-20-1 0-16,19-8 0 0,-10 4-1 0,4-3 1 15,1 1-2-15,-2-4 6 0,-5 3-6 0,5-4 3 16,-1 2 0-16,-1-4-2 0,-1 4 1 0,1 0 0 16,-1 0 2-16,-3 2-3 0,-6 7 1 0,11-11 4 15,-8 5-3-15,-3 6 3 0,10-9-1 0,-10 9-2 16,6-6-1-16,-6 6-2 0,0 0-3 0,0 0 3 16,11-3-2-16,-11 3 1 0,0 0 1 0,0 0-2 15,12 11 4-15,-12-11-1 0,10 10-2 0,-4-2 2 0,3 0 0 16,-5 0 2-16,5 2 1 0,0-2 0 0,-1 2-1 15,4 1 0-15,-2-1 3 0,4-3-1 0,-1 1 0 16,-1 2 1-16,-2-4 0 0,7 1-2 0,-4-3 4 16,-1-1-1-16,-1 1-3 0,6-1 3 0,-6-3-2 15,-1 0-1-15,-10 0-1 0,23 0 1 0,-13-3-2 16,-10 3-1-16,20-8-4 0,-12 2 3 0,3 1-1 16,-2-4-3-16,0 2 4 0,-2-3-2 0,4 2-1 15,-5-2 1-15,3-1-1 0,1 2 0 0,-4-2 4 16,3 4-2-16,-5 0 0 0,-4 7-1 0,6-11 1 15,3 8 0-15,-9 3-1 0,0 0-3 0,5-10 1 0,-5 10 0 16,0 0 4-16,0 0-3 0,0 0 3 16,0 0 2-16,19 6-4 0,-19-6 3 0,3 8-1 15,5 0 4-15,-8-8-3 0,6 12 3 0,0-6 2 0,0 3-2 16,1-2 3-16,-1 3-1 0,3-3 0 0,-2 0-1 16,10-1 2-16,-4-1 1 0,-1-3 3 0,5 5 1 15,-1-5 0-15,3 0-1 0,8-2 3 0,-9 0-2 16,1-2-1-16,1 2 1 0,-2-4-3 0,-2-1 0 15,2 3 0-15,-5-2 0 0,7-3-3 0,-7 0 4 16,-1-4-5-16,2 4 2 0,-5-4-8 0,1-2-9 16,-3 0-4-16,-4 5-2 0,0-6-2 0,0 3 4 15,-3 11-1-15,-3-18 2 0,3 4 2 0,-6 8 1 16,6 6-2-16,-13-17 4 0,6 10 3 0,-5 0 6 16,-5-2 1-16,7 8-3 0,-5-2 1 0,-2 1-1 15,4 2 5-15,13 0-6 0,-25 2 0 0,14 1 1 0,-2 5 3 16,1-4 0-16,4 1 3 0,-3 5-4 0,-3 0-1 15,1-3 1-15,2 4 1 0,2 0 0 16,3-4 2-16,-1 4 1 0,5 1-2 0,-2-3 0 0,4-9-2 16,0 20 5-16,0-20-2 0,6 18 3 0,-2-12-4 15,-1 1 3-15,-3-7 3 0,11 11-5 0,-7-4 1 16,4-4 0-16,-8-3-1 0,16 4-2 0,-7-4-9 16,-9 0-5-16,19 3-4 0,-19-3-8 0,20-4-6 15,-10 1-2-15,-1-1-5 0,-9 4 6 0,18-11-6 16,-9-1 3-16,4 5 3 0,-4-5 4 0,2 1 5 15,-2-2 5-15,0 3 2 0,-2-1 5 0,1-1 2 16,-2 6 6-16,0-3 2 0,1 2 3 0,-7 7 2 0,12-11 1 16,-12 11-3-16,7-7 0 0,-7 7-1 0,9-6 2 15,-9 6-2-15,11-4-1 0,-11 4 2 16,0 0 3-16,0 0-4 0,0 0 5 0,21 10-2 0,-17-5 5 16,-1 0-5-16,8 5 2 0,-5 1 0 0,3-3 0 15,-2 3-1-15,-1-1 3 0,1-3 1 0,-1 0-4 16,0 1 1-16,3-1 2 0,-4 1 0 0,4-1-5 15,-2-2 1-15,-7-5 2 0,17 7-1 0,-11-3 2 16,-6-4-4-16,13 2 2 0,-13-2-2 0,16 0-3 16,-16 0 1-16,17-7 0 0,-8 3 3 0,0-3-2 15,-2 0 6-15,5-3-8 0,-1-3 3 0,2 2-1 16,-4-3-1-16,1 3 2 0,5-2-1 0,-4 1 1 0,-2 2 7 16,-2-3 9-16,5 2 4 0,-5 6 0 15,1-3-1-15,-2 3 1 0,0-2 0 0,-6 7 2 0,13-7-1 16,-13 7 2-16,18-6 0 0,-18 6 2 0,14 0 1 15,-14 0 1-15,15 5 2 0,-7 0 5 0,3-2 10 16,-2 4 2-16,3-1 1 0,1 5 1 0,1 0-3 16,-2 0-3-16,1-2-1 0,0 3-4 0,1 1 2 15,-1-2-4-15,2 2-2 0,-1-2-5 0,-1 1-3 16,-1-2-3-16,1-1 1 0,-1 2-1 0,0-2-7 16,-3-3 3-16,3 1-5 0,-3-1-17 0,-1-2-14 15,-3 0-22-15,-5-4-20 0,14 10-20 0,-8-7-15 16,-6-3-13-16,4 4-27 0,-4-4-36 0,0 0-66 0,0 0-147 15,0 0-412-15,0 0 182 0</inkml:trace>
  <inkml:trace contextRef="#ctx0" brushRef="#br0" timeOffset="79619.73">8662 3961 101 0,'-19'3'208'16,"19"-3"-18"-16,-20 11-8 0,12-6-14 0,-3 4-10 16,-1 1-8-16,-1 4-9 0,2 0-15 0,-5 7-5 15,1-4-12-15,0 1-10 0,0 3-9 0,5-4-6 0,-4 1-10 16,2 1-7-16,0-3-4 0,3-2-4 16,-2 0-9-16,3 3-13 0,-1-2-21 0,0-2-21 15,2 1-30-15,-2-4-30 0,4 1-37 0,4-4-48 0,-5-1-173 16,6-6-350-16,-2 12 156 0</inkml:trace>
  <inkml:trace contextRef="#ctx0" brushRef="#br0" timeOffset="80331.33">9266 3727 31 0,'0'0'197'0,"0"0"-11"0,-31-1-6 16,31 1-20-16,-15 9-5 0,15-9-14 0,-12 7-12 0,3-3-12 15,9-4-11-15,-18 8-8 0,12-4-10 16,0 4-8-16,-1-1-11 0,7-7-2 0,-14 10-9 0,8-3-5 16,4 2-3-16,-4-1-8 0,-2-4-4 15,2 5-3-15,6-9-3 0,-7 15-2 0,4-8-3 16,3-7-1-16,-3 14 0 0,3-14-8 0,0 16 0 0,0-16-3 15,3 15 2-15,1-4-3 0,2-6 3 0,-6-5-7 16,12 13 0-16,-7-6 0 0,3-1-3 0,0 0-2 16,-5 3-1-16,6-4 2 0,-9-5 1 0,7 11-6 15,-7-11 3-15,8 6-2 0,-8-6-3 0,4 11 6 16,-4-11-2-16,3 11 5 0,-3-11 4 0,0 0 4 16,-6 18 7-16,6-18 0 0,-9 14 2 0,2-10 0 15,-2 2 0-15,-2 2 0 0,3-4-4 0,-3 7-3 16,1-3 0-16,1 0-2 0,1-1-4 0,-4 0 1 0,5 2-1 15,-2-5 0-15,0 3-2 0,9-7-4 0,-12 11 0 16,9-4-3-16,3-7-6 0,-6 10-1 16,6-10-3-16,-1 11-9 0,1-11-3 0,0 0-1 0,7 14-6 15,-7-14-5-15,12 4-2 0,-3-1 2 0,0 1 2 16,1-1 5-16,-10-3-2 0,20 6 5 16,-8-2-1-16,-5 0 2 0,4-3 3 0,-3 2 6 0,-8-3 5 15,17 3 6-15,-10 0 0 0,-7-3 4 0,12 8 4 16,-1-5 6-16,-11-3 6 0,9 11 1 0,-5-1 5 15,-1-5 2-15,2 4 1 0,-2 2-1 0,1-1-3 16,-4-10 0-16,0 21-4 0,0-10 1 0,0 3-5 16,0 1 1-16,0 0 0 0,0 0-5 0,0-2-15 15,-1 1-21-15,2 1-24 0,-2-8-32 0,1-7-27 16,1 21-23-16,4-11-67 0,-3-5-157 0,10 6-380 16,-6-6 169-16</inkml:trace>
  <inkml:trace contextRef="#ctx0" brushRef="#br0" timeOffset="81083.68">9855 3804 213 0,'0'0'232'0,"0"0"-21"0,0 0-23 16,-4-8-14-16,4 8-24 0,0 0-14 0,0 0-15 15,0 0-11-15,0 0-6 0,15-13-16 0,-15 13-8 16,18-6-10-16,-6 5-3 0,1-2-10 0,2-1-5 16,-2 3-7-16,5-1-4 0,-1 1-3 0,2 1-5 15,-1 0-1-15,-2-3-5 0,7 3-2 0,-4 3-5 0,-1-2-1 16,1 1-1-16,4-2-1 0,-5 0-3 16,0 1 4-16,1 2-5 0,-1 1 1 0,-2-3 0 15,-2 1-3-15,4 2-4 0,-6-1-2 0,-2-1 3 0,-3 0-3 16,-7-2-2-16,17 7 0 0,-14-3 7 0,-3-4-6 15,10 10 8-15,-10-10 8 0,6 10 5 0,-6-10 1 16,0 14 9-16,0-14 2 0,-3 16 5 0,3-16-2 16,-4 21-1-16,-1-12-2 0,1-3 5 0,-2 10-6 15,1-4 1-15,1-1-5 0,-1 7-2 0,1-7 1 16,-1 2 2-16,1 1-4 0,1 0-4 0,-1 0 3 16,1-1-1-16,-2 2-4 0,4-5-1 0,-1 3-3 15,2 5-3-15,0-5-2 0,0 2 0 0,-4-1-3 16,5-1 4-16,2 3-1 0,-1-4-3 0,-2 2 1 15,1-2 1-15,-1-1-6 0,2 2 4 0,-2-3-1 0,0-10-1 16,3 18-7-16,-3-7-17 0,0-11-14 16,1 17-11-16,-1-17-18 0,0 14-8 0,0-14-15 15,-1 13-10-15,1-13-14 0,1 11-17 0,-1-11-16 0,0 0-20 16,0 0-13-16,-6 12-35 0,6-12-145 0,0 0-379 16,0 0 167-16</inkml:trace>
  <inkml:trace contextRef="#ctx0" brushRef="#br0" timeOffset="81319.88">10054 4121 183 0,'0'0'245'0,"0"0"-20"15,-6-7-25-15,6 7-20 0,0 0-20 0,0 0-12 16,22-11-14-16,-22 11-10 0,24-6-11 0,-5 6-10 15,-2-1-7-15,2 0-12 0,1 1-9 0,5 0-8 16,-1 0-5-16,4 2-8 0,-4-2-5 0,1 3-12 16,2 0-22-16,-7 1-26 0,-1-3-31 0,0 5-26 15,1-5-22-15,-4-1-45 0,2 0-48 0,0 0-122 16,-3 0-329-16,0 0 146 0</inkml:trace>
  <inkml:trace contextRef="#ctx0" brushRef="#br0" timeOffset="81483.79">10686 4112 188 0,'0'0'196'0,"0"0"-17"0,12 9-10 0,-12-9-10 16,0 10-10-16,0-10-10 0,1 18-10 0,-2-9-10 15,1-9-15-15,-7 29-5 0,1-14-10 0,-5 2-9 16,-2 4-7-16,-2 3-11 0,-3-2-25 0,1-2-32 16,-5 2-37-16,-6 2-43 0,8-7-67 0,-5 0-147 15,3-2-311-15,-4 5 138 0</inkml:trace>
  <inkml:trace contextRef="#ctx0" brushRef="#br0" timeOffset="112594.24">3556 5491 145 0,'-2'-12'166'16,"2"12"-6"-16,0 0-6 0,0 0-11 0,0 0-11 16,0 0-5-16,0 0-6 0,0-10-9 0,0 10-5 15,0 0-8-15,0 0-3 0,0 0-2 0,0 0-3 16,0 0-8-16,0-15-2 0,0 15-1 0,0 0-9 16,0 0-3-16,0 0-5 0,0 0-10 0,0 0-4 0,0 0-7 15,0 0-6-15,0 0-2 0,0 0-7 16,0 0-6-16,0 0-2 0,0 0 0 0,0 0-4 15,0 0-1-15,0 0-3 0,0 0 4 0,0 37-7 16,0-37-1-16,0 23 2 0,0-9-2 0,2 1 4 16,1 0-5-16,-2 0 6 0,1 1-5 0,1 1 4 0,0-1-4 15,-3 2 2-15,4 0 1 0,-2 1-1 0,2 3 0 16,-2-5-1-16,-1 4-3 0,5-2 2 0,-3 3 0 16,-3-6 0-16,3 0 0 0,-1 3-1 0,-1-1 2 15,2-3 2-15,-1-1-2 0,-1 3 2 0,3-1 0 16,-8-8 3-16,8 8 1 0,-8-1-1 0,4-1 0 15,4-1-2-15,-4 2 8 0,0-15-5 0,-4 20-2 0,3-13 10 16,1-7-3-16,-2 14 3 0,2-14 1 16,-3 11 3-16,3-11 3 0,0 0 4 0,0 13 2 15,0-13 1-15,0 0 5 0,0 0 5 0,0 0 5 0,-3 11-1 16,3-11 7-16,0 0 8 0,0 0-7 16,0 0-10-16,0 0-1 0,0 0-4 0,0 0-5 15,0 0-5-15,-18-1-2 0,18 1-3 0,0 0-3 0,-19-7-3 16,19 7-4-16,-14-4-1 0,4 2 1 0,10 2-3 15,-22-5-3-15,8-1-1 0,-2 0 0 0,2 1 0 16,1 1-3-16,-2 1-1 0,0-4 1 0,5 6-3 16,-4-4-7-16,1-1-5 0,-2-1-8 0,7 2-10 15,-5 1-18-15,4-5-17 0,2 3-18 0,-2-1-18 16,-2 1-22-16,5-3-25 0,0 1-27 0,0-4-22 16,2-2-35-16,1-1-235 0,-3-3-499 0,4 1 222 15</inkml:trace>
  <inkml:trace contextRef="#ctx0" brushRef="#br0" timeOffset="112863.82">3441 5213 235 0,'-6'-22'266'0,"4"14"-16"0,2 8-17 16,-3-14-20-16,3 14-20 0,-2-13-12 0,2 13-27 16,-2-11-18-16,2 11-18 0,0 0-31 0,0 0-32 15,0 0-11-15,0 0-11 0,0 0-21 0,0 0-24 16,0 0-30-16,0 0-23 0,0 0-30 0,9 40-52 16,-3-24-162-16,-2-4-333 0,4 2 147 0</inkml:trace>
  <inkml:trace contextRef="#ctx0" brushRef="#br0" timeOffset="113383.82">3949 5823 67 0,'11'9'225'0,"-11"-9"-11"0,19 0-14 15,-8 0-12-15,4-1-11 0,3-1-13 0,-1 0-14 16,3 0-15-16,2 0-13 0,-4 2-12 0,2-2-13 16,-3 1-9-16,1-3-12 0,-3 2-11 0,2 2-21 15,-5 0-24-15,-2 6-17 0,-10-6-24 0,21 1-23 16,-14 1-23-16,-7-2-29 0,15 0-46 0,-15 0-155 15,12 2-320-15,-12-2 143 0</inkml:trace>
  <inkml:trace contextRef="#ctx0" brushRef="#br0" timeOffset="113185.17">3970 5589 174 0,'0'0'218'0,"0"0"-13"16,0 0-17-16,0 0-15 0,0 0-5 0,24 1-8 16,-24-1-8-16,20 0-11 0,-10 0-6 0,-10 0-10 0,22-1-11 15,-8-2-9-15,-1 3-9 0,-13 0-9 0,23 3-4 16,-14-3-8-16,6 1-7 0,-4 0-7 0,-11-1-5 16,20 0-3-16,-11 0-6 0,-9 0-6 0,18 0-4 15,-18 0-1-15,18 3-7 0,-8-3-4 0,-10 0 1 16,13 1-1-16,-13-1-6 0,14 0 1 0,-14 0-4 15,12 3-8-15,-12-3-10 0,10 3-14 0,-10-3-18 16,0 0-18-16,12 5-11 0,-12-5-18 0,0 0-16 16,8 5-17-16,-8-5-18 0,0 0-20 0,0 0-64 15,0 0-119-15,-17 15-362 0,17-15 160 0</inkml:trace>
  <inkml:trace contextRef="#ctx0" brushRef="#br0" timeOffset="114066.04">4680 5460 46 0,'0'0'230'0,"0"0"-17"0,3-16-15 16,-3 16-22-16,0 0-11 0,9-14-18 0,-9 14-9 15,8-9-10-15,-8 9-8 0,15-8-12 0,-11 3-7 16,-4 5-7-16,15-6-10 0,-5 2-6 0,1 1-7 0,4 0-6 16,-2-1-6-16,1 2-5 0,-2 2-8 15,-12 0-5-15,26 2 0 0,-9-2-5 0,-5 2-5 16,-2 1-4-16,4 2-3 0,-3-1 0 0,-3 0-2 0,4 0-4 16,-6 3-5-16,-2 3 3 0,2-3-5 0,0 0 2 15,-6-7-1-15,2 17-1 0,1-6 1 0,-3-11-5 16,-5 16 4-16,2-5-2 0,-3 0-1 0,-4-1 1 15,4 1 2-15,-5-1-3 0,3 1-4 0,0 2 1 16,-1-4 0-16,3 0 0 0,-1-3-1 0,1 2-1 16,6-8 0-16,-8 12-1 0,8-12-2 0,-6 9 1 15,6-9-1-15,0 0 2 0,-6 11 0 0,6-11-1 16,0 0 2-16,0 0-3 0,6 17 0 0,-6-17 3 0,11 1-3 16,-11-1 2-16,0 0 1 0,12 4 0 0,-12-4-2 15,16 0 0-15,-16 0 1 0,16 0 0 16,-16 0-5-16,11 3 1 0,-11-3 0 0,13 0 2 0,-13 0 1 15,12 1-5-15,-12-1 2 0,11 5 2 0,-11-5-2 16,12 2 0-16,-12-2 1 0,7 4-2 16,-7-4 2-16,0 0 2 0,12 11-2 0,-12-11 1 0,7 7 0 15,-7-7-2-15,6 8 0 0,-1-2 2 0,-5-6-1 16,4 13 1-16,4-5 1 0,-8-8 1 0,3 14 0 16,-3-14 5-16,0 13-2 0,0-5 3 0,0-8 0 15,3 12 1-15,-3-12 3 0,-3 15 5 0,3-15 0 16,-6 15 0-16,-2-5-4 0,2-5 2 0,-2 3 1 15,-3 3-4-15,-2-6 2 0,-5 6-5 0,4 0-4 16,1-3-13-16,-4-1-16 0,1 0-14 0,1 2-12 16,0-1-21-16,0-1-19 0,-1 2-18 0,4-2-24 15,5-6-14-15,7-1-64 0,-20 7-137 0,13-5-375 16,7-2 166-16</inkml:trace>
  <inkml:trace contextRef="#ctx0" brushRef="#br0" timeOffset="114289.76">5626 5732 73 0,'0'0'239'0,"16"0"-25"0,-16 0-24 16,0 0-17-16,9 4-11 0,-9-4-13 0,5 8-12 15,-5-8-12-15,-2 15-13 0,2-15-11 0,-9 19-6 16,3-7-12-16,-1 3-6 0,-2-4-4 0,-2 4-13 15,-2 6-17-15,-2 1-24 0,-1-2-24 16,-1 1-37-16,4-3-24 0,1-3-26 0,1 1-58 0,1-1-145 16,4-2-321-16,-3-1 142 0</inkml:trace>
  <inkml:trace contextRef="#ctx0" brushRef="#br0" timeOffset="115970.65">6286 5538 5 0,'0'0'209'0,"0"0"-17"0,20 0-15 0,-20 0-13 16,0 0-13-16,19 11-10 0,-11-8-12 0,-2 4-10 0,4-2-1 15,2 4-5-15,-4-2-10 0,-3 2-7 0,7 0-5 16,-4 2-7-16,-2-4-7 0,1 3-2 0,-1-3-7 16,3 3-7-16,-4-2-5 0,1 0-5 15,0 1-6-15,-2 0 1 0,2-1-8 0,-6-8-3 0,3 14-4 16,0-8-1-16,-3-6-1 0,6 14-6 0,-6-14 4 16,4 11-6-16,-4-11-3 0,0 0-2 0,3 6 5 15,-3-6-4-15,0 0 0 0,0 0-3 0,0 0-7 0,0 0-10 16,0 0-7-16,20-15-4 0,-14 7-2 0,1 1-11 15,5-5-4-15,-1 3 0 0,-2-6 1 16,-2 4 0-16,5-2 4 0,-2 0 4 0,2 2-2 0,-1 4 6 16,-4-2 3-16,-1 1 8 0,-3 0 10 15,-3 8 4-15,11-10 3 0,-5 4 5 0,-6 6 2 16,9-7-3-16,-9 7-1 0,0 0-4 0,0 0-2 0,4-8-3 16,-4 8 2-16,0 0 0 0,0 0-3 0,0 0-1 15,0 0 2-15,0 0 1 0,12 21 4 0,-12-21-3 16,6 11 3-16,-2-4 2 0,2 3 5 0,-6-10-6 15,9 13 2-15,-4-3 0 0,1-2-1 0,1-1 0 16,2 0 4-16,0 2-5 0,-1-1 1 0,2-3 0 16,-1 1-1-16,4 1 0 0,-4-5 0 0,2 3 1 15,-2-1-1-15,4 2 0 0,-1-6-4 0,1 1 6 16,4-1-6-16,-7 2 1 0,5-4 1 0,-1 1-4 0,2-3-2 16,-3-2-7-16,-4 1-6 0,2 0-2 15,-2-2 0-15,4-1-3 0,-2 0 0 0,-2-2 4 0,0 1 0 16,-2-1 3-16,-4 3-2 0,3-3 9 0,-6 10 6 15,7-11 9-15,-4 3 5 0,-3 8 2 0,6-7 1 16,-6 7-5-16,0 0-4 0,6-10-2 16,-6 10-5-16,0 0-1 0,0 0 1 0,0 0 1 0,0 0-1 15,0 0 0-15,0 0-2 0,5 26 1 0,-5-26-2 16,6 15 3-16,-3-5-3 0,3-1 3 0,-2 2-2 16,-1 0 2-16,8 1 0 0,-5-5-2 0,7 2 1 15,-4 2 1-15,1-2-5 0,2-2 6 0,5-3-1 16,-4 0-2-16,1 1 6 0,5-3-7 0,-4 0-8 0,4 0-1 15,-1-2-8-15,-3 0-7 0,1-2-1 0,4 0-8 16,-4-4-2-16,1 0-3 0,-1-2-5 16,-2-2-7-16,-3 2 3 0,0-1-9 0,2-6-4 0,-4 4 9 15,0-2 1-15,-1 3 5 0,-2-4 8 0,1 3 11 16,-4 2 16-16,-3 9 12 0,3-16 9 0,0 10 5 16,-3 6 4-16,3-13 4 0,-3 13-3 0,0 0-2 15,0-11-2-15,0 11-3 0,0 0-2 0,0 0-4 16,0 0 1-16,0 0-4 0,0 0 2 0,0 0-1 15,0 0-3-15,0 0 1 0,-13 24-1 0,13-24 3 16,1 15-3-16,-1-15 1 0,6 20-1 0,-6-14 3 16,9 4-1-16,-3-4-3 0,1 3 2 0,1-4-1 0,1 3 3 15,4 1 0-15,2-6 3 0,2 4-1 16,3-4-3-16,4 1 3 0,6-1 1 0,-8-3 0 0,5 1-2 16,-1-1-1-16,1-1 0 0,-2-1-2 0,2-5 3 15,-8 5-1-15,1-5-2 0,-1 0-1 0,-4-4-1 16,-2 5 1-16,1-4-2 0,-2 0 1 0,-5 0-4 15,-1-1 1-15,0 1-2 0,-5 0 1 0,-1 10 0 16,-7-18-2-16,1 9-2 0,0 0 1 0,-7-2-1 16,-1 5-1-16,-5-1 4 0,2 2-4 0,-2-1 2 0,0-1 6 15,-1 7-3-15,4 0 3 0,-9 0-3 16,8 0 0-16,-2 7 1 0,2-4 0 0,1 3-3 16,2 2 2-16,0-1-3 0,0 4 0 0,7-1 0 0,-5 0 7 15,7 1-5-15,-4 3 0 0,3-3 1 16,6-1-2-16,-3 1 2 0,3-11 1 0,3 21 2 15,-3-10 0-15,6-1-1 0,-6-3-1 0,0-7 3 0,11 13-1 16,-2-8 2-16,4 1-1 0,1-3-2 0,0 0 3 16,0-2-1-16,2 1-2 0,1-2 4 15,-2-2-3-15,1-2 1 0,-1 1-2 0,0-2 1 0,-2-1 2 16,1-3-7-16,-1 0-4 0,-1-2 0 0,1 0 1 16,1 2 0-16,-5-4-1 0,1 3 0 0,-1 2 3 15,3-3-3-15,-7 4 2 0,1 1 3 0,1-1 7 16,-7 7 2-16,9-11 3 0,-9 11-1 0,6-7-2 15,-6 7-4-15,6-7-2 0,-6 7-5 0,0 0 4 0,0 0-3 16,0 0 2-16,0 0-2 0,0 0 4 16,0 0-2-16,18 17 0 0,-15-9 0 0,0 0 0 15,4-2 0-15,-1 1 0 0,0 4 0 0,2-3 2 0,-1 1-1 16,1 1 4-16,1-3-1 0,1 1 0 0,-1-1 1 16,1-2-1-16,4 2-1 0,-2-2 0 0,-2-2 3 15,4-2-4-15,2 1 2 0,-1-2 1 0,0 0-2 16,0-2 1-16,-2 0-2 0,4-1 2 0,-3-3-1 15,3 0-1-15,-4-3-1 0,7 2 3 0,-7-3-3 16,2-4 2-16,-2 3-1 0,5-5 0 0,-9 5 0 16,6-4 4-16,-1 4-3 0,-1 0 1 0,-1 2 9 15,-5 2 6-15,-1-1 4 0,2 1-1 0,-8 7-6 0,10-9 3 16,-4 4-3-16,-6 5-5 0,0 0-4 16,14-2 3-16,-14 2-1 0,0 0-3 0,19 7-2 15,-11 0 0-15,-1 2 0 0,3 0 2 0,2 1 1 0,-1 0-2 16,1 2 2-16,-5 4-4 0,7-6 6 0,-1 6 0 15,-1-5 3-15,1 4-1 0,2-1-1 16,-1-1 2-16,-1 2-3 0,1-4 2 0,-1-1-5 0,-1-3 5 16,1 4-3-16,2-3 3 0,-4 1-3 0,-1-5 2 15,1 3-14-15,-1-5-12 0,0 2-15 0,-4 0-18 16,-6-4-21-16,15 3-14 0,-9-1-29 0,-6-2-38 16,0 0-41-16,15-8-219 0,-15 8-446 0,5-16 197 15</inkml:trace>
  <inkml:trace contextRef="#ctx0" brushRef="#br0" timeOffset="116193.01">8698 5497 29 0,'-6'-8'278'0,"6"8"-22"0,0 0-24 16,0 0-28-16,0 0-19 0,0 0-18 0,0 0-1 0,0 0-14 15,-18 13-12-15,12-8-10 0,2 8-14 0,-4-6-6 16,7 1-9-16,1-8-14 0,-12 21-5 0,6-10-10 15,4 2-5-15,-4-3-6 0,0 2-3 0,-1 1-6 16,-5-2-5-16,6 3-14 0,-1-2-23 0,-5-1-28 16,4 1-25-16,-1-1-26 0,-1 2-35 0,-1-4-27 15,3 0-31-15,2-3-66 0,-2 1-119 0,8-7-376 16,-6 7 167-16</inkml:trace>
  <inkml:trace contextRef="#ctx0" brushRef="#br0" timeOffset="116891.14">9568 5244 97 0,'0'0'229'0,"-11"-2"-14"16,11 2-15-16,-13-4-16 0,13 4-18 0,-18-1-13 0,18 1-18 15,-15 1-10-15,15-1-11 0,-17 2-12 0,17-2-12 16,-14 8-9-16,8-3-7 0,6-5-9 15,-14 13-3-15,8-10-7 0,0 5-10 0,6-8 0 0,-9 14-5 16,5-8-2-16,4-6-3 0,-5 16-5 0,2-7-3 16,3-9-2-16,0 18-4 0,-1-8 3 15,1-10-6-15,4 20 3 0,-2-13-5 0,1 2-3 0,3 0-1 16,-3 1 1-16,6-3-1 0,-3 2-3 0,1-1 1 16,-1-1-4-16,0 1-6 0,2-4 5 0,-8-4 3 15,8 12-1-15,-3-6-2 0,-5-6 0 0,7 10-2 16,-7-10-5-16,5 5 1 0,-5-5 5 0,0 0 1 15,1 10 9-15,-1-10 3 0,0 0 3 0,-6 16-1 16,6-16 0-16,-12 5-1 0,8 0-1 0,4-5-3 16,-12 10-1-16,12-10-1 0,-12 8 0 0,6-5-6 15,6-3 4-15,-12 9-4 0,12-9 2 0,-9 9-5 16,9-9-17-16,-6 7 1 0,6-7-5 0,-3 6-5 0,3-6-9 16,0 0 1-16,0 0 3 0,8 17-16 0,-2-13 8 15,-6-4-4-15,18 5-6 0,-6-2 4 0,0 0 4 16,5 1 2-16,-3-1 7 0,-1 0-2 0,-5 1 3 15,5-3 3-15,-4 3 0 0,-9-4 2 0,16 6 14 16,-16-6 1-16,11 5 10 0,-11-5 2 0,7 6 3 16,-7-6 12-16,6 9 2 0,-6-9 2 0,3 11 5 15,-3-11 2-15,0 14-6 0,0-14 4 0,-3 18-2 16,3-18-3-16,-3 13-2 0,3-13 3 0,-3 17-3 16,0-6-5-16,2-4 1 0,1-7-2 0,-5 15 0 15,5-15-13-15,-1 15-13 0,1-15-15 0,0 12-13 16,0-12-14-16,3 14-23 0,-3-14-21 0,16 7-40 0,-8-4-71 15,1-1-118-15,7-2-353 0,-1 0 156 0</inkml:trace>
  <inkml:trace contextRef="#ctx0" brushRef="#br0" timeOffset="117499.14">10072 5130 199 0,'-8'-12'230'0,"8"12"-6"0,-9-6-10 16,9 6-11-16,0 0-7 0,-6-9-8 0,6 9-12 16,0 0-12-16,-7-6-13 0,7 6-14 0,0 0-14 15,0 0-10-15,0 0-13 0,0 0-14 0,-3-12-5 16,3 12-11-16,0 0-8 0,0 0-8 0,19-8-5 16,-19 8-5-16,20 4-5 0,-4-4-6 0,0 2-2 15,2 0 0-15,-3 0-5 0,5 5-5 0,0-4 0 16,4-1-3-16,-4 5 1 0,4-1-3 0,-5-2-3 15,0 3-2-15,1-3 0 0,-2 2-2 0,1 1 0 0,-3 1-4 16,1-2 4-16,-2 0-5 0,-2 3-2 0,-1-6 1 16,-1 7-1-16,-1-5-2 0,-3 1 2 15,1 3 2-15,-4 0 0 0,2-2-7 0,-3 0 4 0,2 3-1 16,-2 0-2-16,1 1 2 0,-2 0 1 0,-2 1-3 16,-2 2 4-16,4-5 1 0,-2-9 1 0,-2 26 2 15,1-15-2-15,-2 3 2 0,3-1-4 0,-2 0 0 16,2 1 3-16,0-1-4 0,0-13 1 0,-1 24 1 15,1-13 1-15,0 2 1 0,0 2 0 0,0-15-1 16,1 20 1-16,-1-9 1 0,2 1 0 0,-2-1-3 0,3-1-3 16,-2 1 0-16,-1-11 0 0,3 20 1 15,-3-11-2-15,5 2-13 0,-4-4-6 0,-1-7-7 16,6 18-8-16,-3-10-13 0,-3 3-7 0,0-11-15 0,3 16-11 16,-1-8-3-16,-2-8-12 0,3 16-15 0,-2-10-11 15,-1-6 1-15,2 11-17 0,-2-11-4 0,0 0-26 16,0 0-157-16,0 0-352 0,0 0 156 0</inkml:trace>
  <inkml:trace contextRef="#ctx0" brushRef="#br0" timeOffset="117771.57">10316 5441 90 0,'-9'-5'287'0,"9"5"-8"0,0 0-15 16,-10-7-19-16,10 7-17 0,0 0-16 0,0 0-19 16,0 0-15-16,-8-6-15 0,8 6-21 15,0 0-12-15,0 0-16 0,0 0-12 0,0 0-8 0,0 0-8 16,38-2-9-16,-23 4-5 0,-1 2-7 0,6-2-8 16,1-1-12-16,4 3 1 0,0 3-3 15,2-4-9-15,0 3-7 0,0-1-19 0,-2 0-20 0,1 1-25 16,1-1-22-16,-5 0-26 0,3 0-25 0,1 0-28 15,-4-2-49-15,3-2-56 0,-7 0-159 0,2-1-435 16,-2 0 192-16</inkml:trace>
  <inkml:trace contextRef="#ctx0" brushRef="#br0" timeOffset="117921.13">10999 5538 87 0,'6'14'200'0,"-4"-4"-14"16,2-1-12-16,-4-9-13 0,5 23-16 0,-4-8-9 0,-1 2-13 15,0 0-14-15,-4 2-14 0,-2 0-5 0,-3 5-11 16,-6-3-33-16,-2 4-39 0,1 0-45 0,-3-3-78 16,-8 7-132-16,7-9-267 0,0-1 118 0</inkml:trace>
  <inkml:trace contextRef="#ctx0" brushRef="#br0" timeOffset="119238.93">12013 5170 169 0,'-4'-12'228'16,"4"12"-23"-16,0 0-16 0,4-20-25 0,-4 20-14 16,12-9-16-16,-6 5-13 0,3-2-16 0,3 1-6 15,0 3-10-15,3-1-7 0,3-3-9 0,-3 2-9 16,1 3-7-16,4-2-3 0,5 2-5 0,-6-1-5 16,7 2-4-16,-10 0-1 0,9 2-4 0,-5-2-3 0,1 1-3 15,-2 1-5-15,1-2-1 0,-6 2-1 0,3 2-5 16,-8-1-4-16,1 3-2 0,-1-2 0 0,-1 3-1 15,-2-1 1-15,4 2 1 0,-7 0 5 0,1 1 5 16,-1-3 3-16,-3-6 5 0,3 19-1 0,-3-11 5 16,0-8-3-16,-6 20 3 0,2-10-4 0,-2 2-4 15,-1 1-1-15,1-2-2 0,-3 2-2 0,-3-2 2 16,3-1-5-16,-2 1-5 0,-1 2-17 0,2-3-17 16,0-2-22-16,-2 2-19 0,4-1-27 0,-1-1-25 0,5-1-30 15,-4 0-51-15,8-7-161 0,-12 5-386 16,12-5 172-16</inkml:trace>
  <inkml:trace contextRef="#ctx0" brushRef="#br0" timeOffset="118866.2">12094 5137 129 0,'0'0'228'0,"-8"-8"-14"0,8 8-15 16,0 0-17-16,-7-6-16 0,7 6-19 0,0 0-20 16,0 0-11-16,0 0-13 0,0 0-6 0,0 0-1 15,0 0 0-15,0 0-9 0,4 31 1 0,1-20 0 16,1 6-4-16,0-1-7 0,0 3-2 0,1 4-5 15,1 0-5-15,-1 4-2 0,2-4-5 16,-4 4-2-16,5 0-4 0,-4-1-7 0,0-3-1 0,0-2-5 16,-2 2-3-16,5 0 1 0,-6-4-8 0,2-1-4 15,-2 0 0-15,1-4-1 0,-1 0-3 0,2 0 0 0,-4 0-5 16,2-3-13-16,0 0-13 0,-3-11-11 16,3 16-17-16,-3-16-21 0,0 15-14 0,2-9-19 15,-2-6-29-15,0 15-30 0,0-15-19 0,0 0-230 0,0 0-431 16,0 0 191-16</inkml:trace>
  <inkml:trace contextRef="#ctx0" brushRef="#br0" timeOffset="119522.02">12907 5112 129 0,'0'0'227'0,"0"0"-21"16,-20-9-17-16,20 9-14 0,0 0-13 0,0 0-15 16,-24 16-14-16,19-6-5 0,0-1-9 0,-4 2-11 15,2 1-1-15,1 3-8 0,0 0-3 0,3 0-11 16,-2 0-5-16,4 1-4 0,-1 2-5 0,2-4-7 16,-3 4-4-16,3 0-7 0,5-2-3 0,-4 2-5 0,-1-6-4 15,3 4-2-15,0-2-3 0,2 0-8 0,1-3-17 16,-5 0-24-16,2 0-26 0,3-3-33 0,-1 0-24 15,1 0-33-15,-6-8-54 0,11 8-189 0,-2-7-403 16,-9-1 178-16</inkml:trace>
  <inkml:trace contextRef="#ctx0" brushRef="#br0" timeOffset="120057.79">13102 5185 179 0,'8'-10'182'0,"-4"5"-14"0,-4 5-16 0,9-10-14 0,-3 6-8 16,4-1-10-16,-1 2-10 0,3-7-9 0,-3 9-7 16,5-6-7-16,2 6-4 0,-3-1-3 15,4-2-1-15,-1 0 0 0,1 1-1 0,1 1-4 0,-1 2-4 16,0 0-7-16,-2 0-4 0,-3 2-9 0,-2 0-5 15,1-1-5-15,-11-1-5 0,18 6-5 0,-13-2-4 16,-5-4-1-16,9 11-2 0,-4-6-3 0,-5-5-2 16,1 15-1-16,-1-15 3 0,-6 16-2 0,0-7-2 15,3-1 4-15,-4 1-6 0,1 0 3 0,-6 0-1 16,0 2-4-16,6-4-1 0,-4 4 0 0,2-4 0 0,-1 0-1 16,2-1 0-16,1 2-5 0,6-8 0 15,-10 13-1-15,5-9 0 0,5-4-3 0,-6 11 2 0,6-11-2 16,-1 10 0-16,1-10 2 0,0 0 2 0,6 14-2 15,-6-14 1-15,14 7 0 0,-3-4-2 0,-1-2 1 16,2 2 0-16,3-2 2 0,-1 1-3 0,2 0-2 16,-1 0 2-16,3-2 0 0,-3 0-1 0,-2 0 0 15,1 3 0-15,-2-1 1 0,-12-2 0 0,16 1-4 16,-7 0-1-16,-9-1 0 0,13 6 1 0,-5-3-3 16,-8-3 1-16,9 8 4 0,-9-8-1 0,6 8 0 15,-2-2 1-15,-4-6 0 0,2 11 3 0,-2-11 5 16,-2 17 0-16,2-17 1 0,-4 13-5 0,-1-5 5 15,5-8-1-15,-10 17 2 0,-1-11-3 0,2 3-2 16,-4-2-12-16,-3-2-15 0,1 3-12 0,0-1-22 16,1-1-21-16,-2-1-26 0,1 0-20 0,0-1-33 0,0-4-208 15,0 1-394-15,2-1 175 0</inkml:trace>
  <inkml:trace contextRef="#ctx0" brushRef="#br0" timeOffset="120369.17">13664 4867 137 0,'23'9'192'0,"-4"4"-9"0,2 1-15 0,1 1-10 16,-1 5-13-16,-1-1-6 0,2 1-11 0,-3 4-5 0,8 0-7 16,-10 1-12-16,-2 0-11 0,-4-2-8 0,-2 2-7 15,0 0-8-15,-3 2-4 0,-3-4-5 0,-1 0-10 16,-7 4-2-16,2-6-3 0,-7 3-5 0,-3-2-3 16,2-2-19-16,-5-2-22 0,-1 0-16 0,5-3-25 15,-9 1-35-15,4-6-33 0,2 1-42 0,1-4-160 16,1 0-339-16,5 0 151 0</inkml:trace>
  <inkml:trace contextRef="#ctx0" brushRef="#br0" timeOffset="120665.14">14277 5305 56 0,'0'0'226'0,"24"-3"-12"0,-9 2-12 0,4 1-13 16,1 0-15-16,5-3-12 0,2 3-11 0,0 0-11 16,1 0-9-16,-2 0-11 0,-1 3-10 0,2-6-9 15,0 3-10-15,-1 0-10 0,0 3-7 0,-7-3-7 16,1 1-6-16,-2 2-7 0,1 0-7 0,-1-3-7 15,-3 0-9-15,-3 0-23 0,0 1-20 0,-12-1-20 0,16-1-23 16,-16 1-48-16,16 0-60 0,-16 0-199 0,3-11-390 16,-3 11 173-16</inkml:trace>
  <inkml:trace contextRef="#ctx0" brushRef="#br0" timeOffset="120887.12">14479 5052 100 0,'0'0'218'0,"1"14"-9"15,-1-14-12-15,9 21-8 0,0-5-14 0,-2 4-16 16,4-2-8-16,-1 2-12 0,4 4-14 0,-2-3-10 0,-2 2-12 16,1-1-11-16,-2 0-7 0,1-1-10 15,-1 2-6-15,-3-7-17 0,0 1-25 0,-3-1-30 16,3-1-30-16,-2 1-35 0,1-5-33 0,-2 0-47 0,-2-2-174 15,-1-9-347-15,5 11 154 0</inkml:trace>
  <inkml:trace contextRef="#ctx0" brushRef="#br0" timeOffset="121249.28">15051 5169 156 0,'0'0'255'0,"0"0"-25"0,12-4-21 16,-12 4-21-16,0 0-19 0,15 10-15 0,-15-10-12 15,12 7-11-15,-6 0-13 0,2 0-5 0,-1-1-12 0,0 5-7 16,4 0-6-16,-5 2-9 0,3-1-6 16,0 1-4-16,-3 0-6 0,1-2-6 0,-2 0-6 15,1 0-4-15,0-4-5 0,-3 2-1 0,3-4-8 16,-6-5-2-16,6 11-2 0,-6-11 0 0,10 10 0 0,-10-10 2 15,0 0 9-15,3 6 12 0,-3-6 5 0,0 0-9 16,0 0-1-16,0 0-9 0,0 0 1 0,0 0-3 16,4-31-1-16,-1 17-8 0,0 0-4 0,-1-1-1 15,1-1-5-15,3-2 0 0,4-5-5 0,-1 1-2 16,3 2-10-16,2-2-8 0,-1 5-7 0,5-2-12 16,1 6-14-16,-2 0-13 0,4 6-12 0,-4-4-12 15,6 5-12-15,2-2-19 0,-5 5-25 0,5 2-29 0,0-5-26 16,-1 5-211-16,1-2-433 0,2 0 192 0</inkml:trace>
  <inkml:trace contextRef="#ctx0" brushRef="#br0" timeOffset="121513.93">15887 4920 84 0,'-18'0'246'15,"18"0"-19"-15,-17 7-16 0,7 1-17 0,2-2-11 16,-4 4-17-16,5 1-10 0,-5 4-12 0,3 1-10 16,2 0-9-16,-1 0-13 0,2 2-8 0,-1 3-9 15,2 1-10-15,-1 1-7 0,3-5-8 0,3 4-5 16,-3 0-7-16,2 0-2 0,2-4-8 0,2 6-1 0,0-6-8 16,-1 0 1-16,4-3 0 0,0 1-9 0,1-1-6 15,2-3-23-15,-4 2-23 0,5-4-23 0,-1 1-29 16,1-1-31-16,-1-5-51 0,3-2-72 0,-3-3-147 15,8 0-405-15,-2-1 180 0</inkml:trace>
  <inkml:trace contextRef="#ctx0" brushRef="#br0" timeOffset="122046.12">16124 5095 183 0,'0'0'219'0,"4"-12"-12"0,-4 12-6 15,6-8-13-15,-1 0-14 0,-5 8-9 0,7-10-16 0,-7 10-14 16,7-7-15-16,-7 7-11 0,14-7-8 0,-4 3-14 16,-1 0-8-16,3-1-4 0,0 4-9 15,-12 1-5-15,17-7-10 0,-6 6-1 0,1-1-4 0,-12 2-9 16,21 0-2-16,-21 0-6 0,20 2 0 0,-8-1-5 15,-3 1-1-15,-9-2-3 0,17 5-4 0,-12-1 0 16,-5-4-1-16,15 7-4 0,-8-2-4 0,-4 2 2 16,-3-7 0-16,8 12-2 0,-4-5 3 0,-4-7 0 15,2 14 1-15,-2-14-1 0,0 14-1 0,0-14 1 16,-2 19-2-16,1-10-2 0,1-9 2 0,-5 17 0 0,-1-7 1 16,5-3-1-16,-5 3-3 0,3-1 1 15,3-9-1-15,-5 16-2 0,-1-10 2 0,6-6 1 16,-7 15-2-16,7-15-1 0,0 12-1 0,0-12-1 0,-5 11 2 15,5-11-1-15,6 11 1 0,-6-11-1 0,11 11-2 16,-5-7 2-16,1 1 2 0,1 1-1 0,1-1-3 16,1-1 2-16,-1 0-2 0,2-1 0 0,-3 1 1 15,3-3-1-15,-2 3 0 0,0 2 2 0,-9-6-3 16,16 5 2-16,-8-1-4 0,-8-4-4 0,12 8 2 16,-6-4 1-16,-6-4 2 0,7 6 0 0,-7-6 1 15,6 5 1-15,-6-5 1 0,0 0 3 0,0 0-1 16,-3 16 0-16,3-16-2 0,0 0 6 0,-13 15 1 0,5-11-12 15,-1 0-21-15,-3 2-21 0,-1-3-20 16,-2 1-22-16,-1-1-31 0,1 0-16 0,-3-3-29 16,3 0-55-16,0 0-125 0,1-3-372 0,1 0 165 15</inkml:trace>
  <inkml:trace contextRef="#ctx0" brushRef="#br0" timeOffset="122336.18">16738 4875 242 0,'0'0'221'0,"11"-7"-25"0,-11 7-19 0,0 0-20 15,16 14-13-15,-7-7-13 0,0 4-3 0,1 4-6 16,-1 1-11-16,5 4-4 0,-2 2-6 0,-2 3-9 15,-4-1-7-15,3 0-4 0,-5 5-5 0,1-5-6 16,1 6-7-16,-3 5-2 0,-3-8-8 0,-2 0-3 16,1 0-1-16,-5-1-7 0,-2 0-4 0,-2-2-1 15,-3 1-26-15,-1-4-27 0,-1 0-34 0,0-3-35 16,-3 0-41-16,5-6-46 0,0 0-194 0,1-2-397 16,-2-7 175-16</inkml:trace>
  <inkml:trace contextRef="#ctx0" brushRef="#br0" timeOffset="123722.19">17180 4794 122 0,'0'0'187'0,"0"0"-16"15,0 0-13-15,0 0-16 0,0 0-9 0,0 0-5 16,0 0-12-16,0 0-7 0,0 0-8 0,0 0-7 16,0 0-7-16,0 0-5 0,0 0-3 0,0 0-9 0,0 0-4 15,0 0-7-15,0 0-4 0,0 0-3 16,0 0-4-16,0 0-4 0,0 0-2 0,0 0-4 16,0 0-3-16,0 0 1 0,0 0-5 0,0 0 1 0,0 0-7 15,29 9 0-15,-29-9-5 0,14 7-3 0,-5-3 0 16,-2 3-2-16,1-5 0 0,-8-2-2 15,13 11-2-15,-4-5-4 0,0-2 2 0,0 4-1 0,-2-6-1 16,1 5 1-16,1-1-2 0,-2 2-2 0,-1-4 2 16,-6-4 0-16,9 10-5 0,-4-5 2 0,-5-5-1 15,4 12 3-15,-4-12-1 0,9 9-3 0,-9-9 0 16,3 5 2-16,-3-5 0 0,6 9 0 0,-6-9 4 16,0 0 3-16,0 12 3 0,0-12 5 0,0 0 3 15,0 0 3-15,-6 15-2 0,6-15 2 0,0 0-1 16,-6 11-2-16,6-11-1 0,0 0-1 0,-9 12-4 15,5-7 9-15,4-5-12 0,-6 9 4 0,6-9-7 0,-3 10-2 16,3-10 2-16,-8 11-3 0,8-11 0 0,-4 10-1 16,4-10 5-16,-3 11-6 0,3-11 1 0,-3 10 0 15,3-10 0-15,0 0 1 0,3 19-3 0,-3-19 1 16,0 12-1-16,0-12 1 0,3 10-1 0,-3-10 0 16,1 12-3-16,-1-12 2 0,6 11 1 0,-6-11-1 15,5 14 0-15,-5-14 0 0,6 10 0 0,-6-10-1 16,3 11-1-16,-3-11 2 0,4 10-2 0,-4-10 1 15,2 6 1-15,-2-6-2 0,0 0 0 0,6 12 1 16,-6-12 0-16,4 10-1 0,-4-10 1 0,2 8-1 16,-2-8 2-16,0 0-2 0,0 16 1 0,0-16 2 0,0 0 0 15,-6 18 1-15,6-18-2 0,-2 9 0 0,-2-2 4 16,4-7-3-16,-8 15 0 0,4-8 2 0,-1 0-1 16,5-7 0-16,-10 17-1 0,7-9 1 0,-2 0 1 15,5-8-2-15,-4 20-1 0,2-9 1 0,1-1-3 16,-4 0-2-16,4 4-14 0,-1-4-5 0,2-10-3 15,6 25-1-15,-6-14-2 0,2 0-4 0,-1-1 2 16,-1-10-1-16,2 20-1 0,-2-13-6 0,0-7-5 16,3 20-5-16,-2-12-3 0,-1-8-3 0,2 18-7 15,-2-18-9-15,-2 10-10 0,2-10-2 0,-1 15-4 16,1-15-5-16,-3 10-6 0,3-10-5 0,-5 7-6 0,5-7-8 16,0 0-24-16,-6 13-119 0,6-13-279 0,0 0 124 15</inkml:trace>
  <inkml:trace contextRef="#ctx0" brushRef="#br0" timeOffset="124628.61">18191 5279 63 0,'13'3'213'0,"5"2"-12"0,-3-1-16 0,4-1-10 0,1 0-13 15,5 1-12-15,0-3-7 0,2 5-13 0,-1-5-10 16,-10 1-10-16,5 0-11 0,6 0-12 0,-8 0-5 16,-1 0-8-16,-3-2-7 0,3 0-11 0,-9 0-12 15,-9 0-21-15,19 2-31 0,-19-2-24 0,18 1-40 16,-18-1-47-16,0 0-43 0,8 2-137 0,-8-2-323 15,0 0 143-15</inkml:trace>
  <inkml:trace contextRef="#ctx0" brushRef="#br0" timeOffset="124383.65">18216 4990 90 0,'0'0'208'0,"0"0"-15"0,0 0-19 0,0 0-14 15,0 0-11-15,0 0-14 0,0 0-8 0,0 0-9 16,0 0-7-16,0 0-5 0,0 0-7 0,0 0-6 16,0 0-6-16,0 0-4 0,0 0-6 0,45 11-5 15,-30-9-6-15,3-1-1 0,-3 4-7 0,2-3-5 16,0 0-2-16,2-1-5 0,-1 0-4 0,2 3-1 15,-4-4 2-15,0 2-6 0,1-1 0 16,-1 1-1-16,-1-2-2 0,-3 0 0 0,-12 0-3 0,24-2 0 0,-12 2-4 16,-12 0 0-16,19 0-4 0,-19 0 2 15,14 0-3-15,-14 0-1 0,13 0-5 0,-13 0 3 16,0 0-3-16,18 0-6 0,-18 0-2 0,0 0-2 0,0 0-2 16,10 2-9-16,-10-2-14 0,0 0-20 0,0 0-8 15,0 0-13-15,0 0-8 0,6 5-16 0,-6-5-20 16,0 0-22-16,0 0-23 0,0 0-29 0,0 0-178 15,0 0-384-15,-27 14 170 0</inkml:trace>
  <inkml:trace contextRef="#ctx0" brushRef="#br0" timeOffset="141827">19039 4722 160 0,'0'0'211'0,"0"0"-10"0,0 0-16 0,0 0-15 0,0 0-14 16,0 0-12-16,0 0-6 0,0 0-10 0,0 0-8 15,0 0-2-15,0 0-11 0,0 0-6 0,0 0-11 16,0 0-3-16,0 0-7 0,-6-16-7 0,6 16-3 15,0 0-5-15,0 0-11 0,0 0-6 0,0 0-10 16,0 0 2-16,0 0-6 0,24-7-3 0,-24 7 1 0,26 2-9 16,-12 0 1-16,7 1-2 0,5-1-1 15,1 4-2-15,4-2-5 0,2 0 0 0,4 4 0 16,2-2-3-16,1 3-2 0,-9-5-1 0,8 4 1 0,-12-1-1 16,0 1-3-16,0-5 1 0,-2 3-2 0,-9-2 4 15,2-2-5-15,-3 2 0 0,-3-1 0 0,-3 1 0 16,2-3-1-16,-11-1 1 0,13 4 8 0,-13-4 3 15,12 2 3-15,-12-2 0 0,0 0-3 0,9 4 6 16,-9-4-6-16,0 0 3 0,0 0-4 0,0 0-1 16,0 0-5-16,0 0 2 0,-18 27-1 0,10-21 3 15,0 6-4-15,-3-2-1 0,2 1 0 0,-1 1 1 16,2 4-2-16,-1-2-13 0,-1 0-2 0,2 4 4 0,-1 4 1 16,3-5 2-16,1 6 0 0,-1 1-3 0,0 2 5 15,-2 0-1-15,2 1 0 0,6-1 2 0,-3-1-2 16,3 1 2-16,0 3 0 0,0-4 0 0,2-1-1 15,-1 4 3-15,4-1 1 0,-4-5-5 0,1-2 2 16,1-4 2-16,-3 1-4 0,1 0 0 0,1-3-10 16,-2 0-8-16,4 1-13 0,-4-4-14 0,0-2-11 15,0-9-24-15,2 21-28 0,-2-21-30 0,-2 12-36 16,2-12-225-16,-6 9-435 0,6-9 192 0</inkml:trace>
  <inkml:trace contextRef="#ctx0" brushRef="#br0" timeOffset="142080.84">19291 5130 236 0,'0'0'245'0,"-3"-12"-25"0,3 12-20 0,0 0-23 15,14-9-14-15,-14 9-12 0,25-3-16 16,-7 3-11-16,7 0-12 0,2 1-10 0,6 4-11 16,-3-3-9-16,10 3-9 0,-10 1-7 0,9-1-6 15,-8 2-12-15,9 0-25 0,-11-3-32 0,-1 4-36 16,-3-5-39-16,-4-1-54 0,-3 1-201 0,2-6-367 16,-3-2 162-16</inkml:trace>
  <inkml:trace contextRef="#ctx0" brushRef="#br1" timeOffset="161302.17">13129 6044 54 0,'10'-7'203'0,"-10"7"-21"15,14-6-10-15,-5 5-13 0,-9 1-17 0,19-6-15 16,-7 5-8-16,0-1-14 0,-2 1-11 0,-10 1-10 16,23-3-4-16,-13 3-17 0,-10 0-2 0,17 0-5 15,-17 0-8-15,15 3-8 0,-6-2-5 0,-9-1 0 16,10 5-7-16,-10-5 0 0,7 9-3 0,-7-9 0 0,0 13 3 16,0-13-4-16,-4 15 0 0,4-15-1 15,-9 20 0-15,2-14-2 0,-4 1-1 0,2 4-4 16,-4-4-1-16,2 4 5 0,1-5-3 0,-2 2-3 0,4-1-19 15,1-2-1-15,-2 2 1 0,2-3 0 0,-1 3 1 16,8-7 3-16,-7 7-3 0,7-7 6 0,0 0-4 16,-9 6 2-16,9-6-3 0,0 0 1 0,-5 9 4 15,5-9-1-15,0 0-1 0,0 0 3 0,0 0-2 16,0 0 0-16,23 1-2 0,-23-1 2 0,18-3-1 0,-18 3 2 16,19 0 0-16,-19 0-3 0,21-2-1 0,-11 2 2 15,-10 0 0-15,21-5 1 0,-10 5-1 16,-11 0 1-16,19-2 0 0,-9-1-3 0,-10 3 1 0,17-1 0 15,-17 1 3-15,13-3-4 0,-13 3 1 0,0 0 0 16,15 0-1-16,-15 0-3 0,0 0 1 16,0 0 4-16,15 0 0 0,-15 0-2 0,0 0 2 0,6 9-3 15,-6-9 2-15,2 9-2 0,-2-9 1 0,0 0 6 16,-5 20 3-16,5-20-1 0,-7 15-2 0,4-8 4 16,-2 0 3-16,-1 3-5 0,-1-3 6 0,-2 1-5 15,-3 2 3-15,0 0-2 0,-2-2 1 0,0 0 1 16,-4 1-7-16,-5-2 0 0,-2 3-9 0,1-3-3 15,-3-3-20-15,6 1-4 0,-1 0-12 0,3-3-11 16,-2-2-4-16,-3 1-9 0,7 3-4 0,0-4-14 16,2 0-16-16,3 0-32 0,12 0-126 0,-20-5-282 15,8-1 125-15</inkml:trace>
  <inkml:trace contextRef="#ctx0" brushRef="#br1" timeOffset="162617.23">15269 5706 39 0,'0'0'166'0,"0"0"-16"16,0 0-10-16,0 0-8 0,0 0-12 0,0 0-13 15,0 0-4-15,0 0-15 0,22-21 0 0,-22 21-10 16,11-4-9-16,-11 4-7 0,13-3-7 0,-13 3-10 15,17-1 3-15,-17 1-9 0,18-3 1 0,-6 0-9 0,-12 3 1 16,20 0-5-16,-5-1 0 0,3 1-5 0,-3 0-1 16,3 0 2-16,3 0-5 0,-2-2 6 0,8 2-6 15,0-5 3-15,1 1 3 0,2 3 3 0,0 1-1 16,0-5-5-16,0 3 6 0,-1-2-1 0,1 0 0 16,3 0 2-16,-2-2 0 0,8 1 0 0,-9-1 2 15,0 4 0-15,0-1-2 0,0-3-9 0,-2 3 3 16,-1-3 3-16,0 2-4 0,1 0 1 0,-9-1-4 15,7 0 0-15,-7 1 1 0,0-2-4 0,1 3-2 0,-4-2-2 16,1 2-2-16,-2-1 2 0,-1 1-3 16,3-4 1-16,-2 5-1 0,3-3-2 0,-5 1-1 0,3 1 0 15,1-1-13-15,-2 0-6 0,0 0 4 0,-2 1 0 16,4-1 2-16,-3 2 0 0,0 0 2 0,1 0-3 16,3-1 2-16,-3 3 0 0,-3-4 3 0,2 3 0 15,0 0-5-15,2 0 4 0,-1 1 3 0,0 0 0 16,-15 0 0-16,21 0-1 0,-6 0-2 0,-15 0 2 15,21 1-2-15,-11-2 4 0,-10 1-1 0,23 0-3 16,-16 1 4-16,-7-1-1 0,16-1-1 0,-16 1-1 16,17 0 5-16,-17 0 1 0,0 0-5 0,13 0 3 0,-13 0 0 15,0 0 0-15,0 0 0 0,14 0 0 0,-14 0 0 16,0 0-10-16,0 0-8 0,0 0-5 16,0 0-17-16,0 0-12 0,0 0-13 0,0 0-11 0,0 0-11 15,0 0-23-15,0 0-35 0,0 0-134 0,0 0-301 16,0 0 133-16</inkml:trace>
  <inkml:trace contextRef="#ctx0" brushRef="#br1" timeOffset="160577.13">12204 5960 36 0,'0'0'118'0,"14"4"-2"0,-14-4-11 16,0 0-3-16,15 0-18 0,-15 0-2 0,15 0-7 15,-15 0-8-15,17 0-3 0,-6 0-7 0,-11 0-8 16,24-4 8-16,-8 4-8 0,1 0-2 0,2 0-4 16,0-1 2-16,8-1-8 0,-1-1 4 0,0 0-1 15,3 0 1-15,1 2-6 0,-2-3 4 0,0 1-8 16,2-1-3-16,-3 3 4 0,1-3-7 0,-2 2-11 16,-7 2 5-16,0-1-3 0,1-3 3 0,-2 2-5 0,1-3 3 15,-1 4-6-15,0 0 0 0,-5 1-2 0,2-3 3 16,0 2-5-16,3-2-1 0,-3-1-9 0,3 0 9 15,-3 1 2-15,3-1-5 0,-2 2 6 0,2-2-3 16,0 3 0-16,-2-5-9 0,5 2 8 0,-3 4 0 16,1-6 0-16,1 3 1 0,-1-2-2 0,1-1-1 15,-4 6 2-15,3-2-1 0,1 0-8 0,-2 0 7 16,-2-4-1-16,2 5 0 0,-2-3-1 0,-2 3 0 16,2-1 5-16,-1 1-1 0,0-3-3 0,1 4 3 15,-5-2-6-15,1 0 5 0,-12 2-3 0,24 0 4 16,-9-2-4-16,-1 4-1 0,-2-4 5 0,3 2-1 0,-15 0-1 15,26 2-3-15,-11-4 4 0,-2 2-1 0,3 2-9 16,-2-4 8-16,-2 4-4 0,-12-2 3 0,21-2-2 16,-9 2-1-16,1 2 4 0,-3-2-3 0,-10 0-3 15,21 0 5-15,-10 0-2 0,-11 0 4 0,21-2-3 16,-9 4 2-16,-12-2-4 0,20-2-2 0,-12 0 5 16,-8 2 2-16,19 0-3 0,-7-2 3 0,-12 2-3 15,21 0 2-15,-8 0-1 0,-1 0-5 0,2-1-4 16,-14 1 11-16,21-6 0 0,-12 6 2 0,-9 0-5 0,19-2 2 15,-9 0-3-15,-10 2-7 0,12-3 11 0,-12 3-7 16,0 0 1-16,14 0 8 0,-14 0-10 0,0 0 7 16,0 0-12-16,0 0-8 0,0 0-6 15,0 0-10-15,0 0-3 0,0 0-21 0,0 0-24 0,0 0-51 16,0 0-103-16,-36-7-255 0,36 7 113 0</inkml:trace>
  <inkml:trace contextRef="#ctx0" brushRef="#br1" timeOffset="163318.12">16046 5750 185 0,'0'0'181'0,"14"-3"-14"0,-14 3-13 15,19-4-12-15,-7 2-14 0,-12 2-11 0,24-4-5 16,-11 4-6-16,-1-1-9 0,4-1-13 0,-5 5-5 16,-11-3-11-16,19 0-5 0,-19 0-8 15,15 0-6-15,-15 0-5 0,15 4-8 0,-15-4-3 0,11 0-3 16,-11 0-7-16,7 6 0 0,-7-6-3 0,0 0 4 15,3 9-2-15,-3-9-1 0,0 0 2 0,-16 18-1 16,8-10-5-16,-4-1 1 0,-1 4-4 0,-1-4-1 16,4 2 2-16,-4 2-1 0,1-2-4 0,-3-2-2 15,5-1 0-15,-2 1 1 0,2-3 1 0,4 2-5 0,-1-2 0 16,8-4-3-16,-11 10 0 0,5-5 3 16,6-5-2-16,-6 6-3 0,6-6 3 0,0 0 3 15,-8 7-2-15,8-7-3 0,0 0 2 0,0 0 0 0,0 0 0 16,0 0 0-16,18 13-4 0,-18-13 3 0,15 0 0 15,-15 0 3-15,21-2-2 0,-5 4 0 0,-1-1 3 16,-3-4 4-16,-12 3 3 0,27-1 3 0,-12-3-1 16,-3 2 6-16,3 0 2 0,0 0-1 0,-15 2-1 15,19 0 1-15,-7 0-3 0,-12 0-2 0,15-4-2 16,-15 4-2-16,13-1-2 0,-13 1-2 0,0 0-3 16,12 0-1-16,-12 0-4 0,0 0 3 0,12 4-1 0,-12-4 1 15,6 7 1-15,-6-7 1 0,0 0 3 0,2 12 4 16,-2-12 0-16,0 15 5 0,0-15-1 0,-6 16 6 15,3-5 7-15,-6 1-4 0,0 0 5 0,0-1-4 16,-14 2-2-16,4 4 0 0,-2-1-1 0,-1-3-2 16,-2-2-10-16,-12 3-24 0,6-5-26 0,-7 2-36 15,6-1-40-15,-7 2-53 0,10-6-251 0,-3-3-451 16,2 0 200-16</inkml:trace>
  <inkml:trace contextRef="#ctx0" brushRef="#br0" timeOffset="183343.92">3477 7003 180 0,'0'-16'228'0,"0"16"-14"0,0-12-11 15,0 12-14-15,3-9-13 0,-3 9-18 0,0 0-14 16,1-11-15-16,-1 11-16 0,0 0-8 0,0 0-12 16,0 0-15-16,0 0-9 0,0 0-10 0,0 0-11 15,0-14-16-15,0 14-11 0,0 0-19 0,0 0-17 16,0 0-19-16,0 0-19 0,0 0-20 0,15 32-26 16,-12-22-46-16,0-1-159 0,2 0-329 0,3 1 146 15</inkml:trace>
  <inkml:trace contextRef="#ctx0" brushRef="#br0" timeOffset="183052.93">3518 7231 199 0,'0'0'206'0,"0"0"-17"0,0 0-15 0,0 0-13 16,0-17-11-16,0 17-13 0,0 0-4 0,2-11-12 16,-2 11-5-16,3-8-8 0,-3 8-10 0,3-12 1 15,-3 12-6-15,3-12-7 0,-3 12 0 0,6-10-4 16,-6 10-1-16,4-9-3 0,-4 9 1 0,0 0-7 15,0 0-5-15,0 0-2 0,0-15-3 0,0 15-6 16,0 0-5-16,0 0-9 0,0 0-3 0,0 0-5 16,0 0-5-16,0 0-3 0,0 0-8 0,0 0 2 0,0 0-3 15,0 0-3-15,0 0 1 0,0 0-6 0,0 0 3 16,0 0-3-16,0 0 0 0,0 0-15 0,-4 47 3 16,4-35-1-16,-3 2 0 0,0 1 4 0,0 0-2 15,4 1 1-15,-1 0-2 0,2 2 0 0,-2 5 0 16,3-7 1-16,0 7 2 0,-3-4-3 0,0 4 3 15,0-5 0-15,4 3 0 0,-2 0-2 0,-1-4 1 16,-1 2 0-16,5 1 2 0,-4-3-1 0,2 1 0 16,0 0-1-16,-1-2-1 0,1 3 1 0,-2-2 2 15,4 1 5-15,-2-1-4 0,-3 0-4 0,0-1 4 16,3 0 1-16,-3-1-3 0,1 0 1 0,-1 0-1 0,0-1 1 16,0-1 3-16,0 1-2 0,0-2 0 0,0-12 4 15,-1 19 5-15,2-7 6 0,-1-2 4 0,0 3 5 16,0-13 2-16,-4 18 5 0,4-18 4 0,0 15-8 15,0-15 4-15,0 11-5 0,0-11 1 0,0 0 4 16,-6 13-2-16,6-13 3 0,0 0 2 0,0 10-2 16,0-10 4-16,0 0 1 0,0 0 2 0,0 0 7 15,0 0-2-15,0 0 0 0,-2 13-1 0,2-13-2 16,0 0-11-16,0 0 2 0,0 0-8 0,0 0 3 16,-19-3-5-16,19 3 1 0,0 0-5 0,0 0-6 0,-21-12-2 15,21 12 4-15,-13-3-5 0,2 1 0 0,11 2-7 16,-15-6-10-16,6 1-9 0,-1-1-12 0,1 1-15 15,9 5-12-15,-23-9-9 0,15 5-15 0,-6-3-12 16,2 2-11-16,3-1-18 0,-1 0-22 0,2-1-19 16,-4 0-32-16,8-3-40 0,-2 2-248 0,3-5-518 15,-4-2 230-15</inkml:trace>
  <inkml:trace contextRef="#ctx0" brushRef="#br0" timeOffset="183809.15">3841 7518 97 0,'0'0'196'0,"9"13"-11"0,-9-13-8 16,10 3-12-16,2-1-13 0,-12-2-14 0,19 0-15 0,-5 0-11 15,1 0-12-15,-2 0-7 0,1 0-12 16,2 0-14-16,-6 0-19 0,8 0-24 0,-18 0-20 0,27-2-27 16,-11 2-36-16,1-2-40 0,-2-1-165 15,-2-2-285-15,7 1 126 0</inkml:trace>
  <inkml:trace contextRef="#ctx0" brushRef="#br0" timeOffset="183632.09">3827 7298 174 0,'0'0'248'0,"12"3"-14"0,-12-3-5 16,0 0-16-16,20-3-12 0,-7 3-13 0,-13 0-17 15,16-1-5-15,1 1-18 0,-4-2-14 0,-13 2-8 16,26-2-12-16,-10 2-11 0,0 2-10 0,-7-2-6 16,8 0-8-16,-5 0-12 0,0 0 1 0,-1 2-14 15,-11-2-4-15,23 0-4 0,-16 1-6 0,5 2-2 16,-12-3-8-16,17 5-3 0,-10-1-3 0,2-1-9 0,-9-3-19 16,13 5-15-16,-13-5-13 0,9 7-15 15,-6-3-15-15,-3-4-17 0,0 0-21 0,-3 16-24 0,3-16-24 16,-12 11-21-16,7-4-49 0,-7-3-144 0,0 0-390 15,3 0 173-15</inkml:trace>
  <inkml:trace contextRef="#ctx0" brushRef="#br0" timeOffset="184156.13">4521 7220 112 0,'0'0'242'0,"6"-11"-14"0,-6 11-11 16,0 0-14-16,4-9-10 0,-4 9-15 0,0 0-12 0,0 0-16 15,0 0-12-15,0 0-13 0,5-11-9 0,-5 11-14 16,0 0-15-16,0 0-7 0,0 0-9 0,0 0-8 15,0 0-5-15,0 0-4 0,0 0-4 0,0 0-6 16,0 0-2-16,0 0-4 0,-6 38-1 0,6-28-5 16,0-10-1-16,0 19-4 0,0-19-1 0,0 17-2 15,0-7-2-15,0-10-1 0,0 19-3 0,0-10-1 16,1 1 0-16,-1-10-4 0,5 18 6 0,-1-11-10 16,-1 3 0-16,-3-10 3 0,6 14-4 0,-2-8 4 15,-4-6-2-15,12 11 1 0,-6-6-2 0,2 2-10 16,-1-4-14-16,2 2-21 0,0 0-21 0,-3 0-19 15,-6-5-14-15,17 6-20 0,-7-6-28 0,6 0-20 16,1-5-40-16,-5-1-179 0,6 0-409 0,-2-2 180 16</inkml:trace>
  <inkml:trace contextRef="#ctx0" brushRef="#br0" timeOffset="184400.28">4908 7257 208 0,'0'0'228'0,"0"0"-11"0,0 0-13 15,0 0-12-15,0 0-17 0,-31 16-7 0,21-3-5 16,4 2-7-16,-6-2-11 0,1 6-7 0,1 1-5 16,-4 3-12-16,3 0-16 0,2 3-8 0,-2 7-8 15,1-6-6-15,1-2-11 0,1 2-10 0,5-1-3 16,-3 1-28-16,-1-2-25 0,1 2-38 0,6 1-40 16,-3-4-45-16,6-6-45 0,-3-2-250 0,0 0-446 15,0-1 197-15</inkml:trace>
  <inkml:trace contextRef="#ctx0" brushRef="#br0" timeOffset="185187.5">5380 7405 244 0,'0'0'254'0,"0"0"-20"0,0 0-20 15,6-6-23-15,-6 6-24 0,0 0-6 0,0 0-19 16,0 0-10-16,0 0-10 0,0 0-9 0,-14 34-10 15,8-20-12-15,-7 3-8 0,1-2-9 0,-4 4-7 0,2-3-10 16,-2 4-20-16,-1-2-26 0,-1-2-23 0,2 2-28 16,6-5-28-16,-4 3-29 0,2-3-38 15,5-1-59-15,-2-2-132 0,3-3-352 0,1 0 156 0</inkml:trace>
  <inkml:trace contextRef="#ctx0" brushRef="#br0" timeOffset="186738.68">6407 7240 58 0,'0'0'229'0,"0"0"-15"16,3 8-13-16,-3-8-12 0,3 11-18 0,-3-11-10 0,-3 14-5 16,3-14-12-16,3 18-9 0,-3-18-10 0,0 20-11 15,0-10-12-15,0 1-5 0,3 3-11 0,3 0-11 16,-6 0-6-16,2-5-8 0,-2-9-7 0,-2 23 0 15,2-12-6-15,0-11-4 0,2 19-7 0,-2-11-1 16,3 2-6-16,-3-10-1 0,-3 14-3 0,3-14-3 16,3 11-2-16,-3-11-1 0,0 0-2 0,0 0-1 0,3 11-4 15,-3-11-13-15,0 0-11 0,0 0-2 0,0 0-4 16,31-25-3-16,-18 16-8 0,1-4-3 0,2-1-1 16,1-3 2-16,-2 3 3 0,1-3 3 0,0 0 3 15,1 3 2-15,-4 1 0 0,1-2 4 0,-5 3 1 16,1-1 13-16,-1 4 10 0,-2 1 13 0,-1 0 10 15,0 2 2-15,-6 6 6 0,9-10 2 0,-9 10 1 16,8-8-7-16,-8 8-6 0,9-3-7 0,-9 3-3 16,0 0 0-16,0 0-6 0,0 0 1 0,0 0-2 15,0 0-2-15,13 11 0 0,-13-11 1 0,3 13-5 16,2-2 0-16,-2 0 2 0,0-1-3 0,5 0-1 16,-3 1 2-16,1 0-2 0,0 0 2 0,1 1 0 15,2-4 0-15,-1 4-1 0,-2-5 0 0,3 2-1 0,1-2 0 16,2-1-1-16,-5-2 4 0,7 4-2 0,-2-7 0 15,1 0-1-15,1 3 0 0,1-4 0 0,-2-4-3 16,0 2-3-16,4-3-4 0,-1-1-4 0,-1-1-2 16,2 0-3-16,-4-2-4 0,0 0-4 0,1-2 1 15,-2-2 2-15,1 2 1 0,-4 0 0 0,-1-2 6 0,4 4-4 16,-8 0 6-16,2 3-1 0,0 1 7 16,-6 5-7-16,6-10 3 0,-6 10 1 0,0 0-1 15,7-8-1-15,-7 8-2 0,0 0 3 0,0 0-1 0,0 0 1 16,0 0 1-16,0 0 0 0,0 0 4 0,0 0-2 15,3 30 2-15,-3-30-1 0,0 16 4 16,0-16-5-16,0 18 2 0,3-10 0 0,0 2 1 0,-3-10 0 16,8 14 2-16,-2-4-1 0,0-3 3 0,1-1-1 15,2-1 2-15,5 1 2 0,-4-2-2 0,6-1 0 16,2-1 0-16,2-2-3 0,4 0 0 0,-8-1 0 16,6 0-4-16,4-5-3 0,-7 1-5 0,-3-2-1 15,10-3-1-15,-4 1 4 0,-8 1 3 0,2-2-2 16,-3 2 0-16,1-2 1 0,-2 0 2 0,-2 3 0 0,1 0 3 15,-2 2-1-15,0 0 3 0,-9 5-1 16,7-8-2-16,-7 8 2 0,0 0-3 0,15-3 2 0,-15 3-4 16,0 0 4-16,0 0 3 0,0 0 1 0,0 0 4 15,13 14-2-15,-13-14 2 0,3 13 1 0,-3-13 0 16,2 14-1-16,1-7 2 0,0 2 1 0,3-1-3 16,-3 0 0-16,3-1 2 0,4-3 0 0,4 6 4 15,-7-7-5-15,5 5 1 0,1-6-5 0,2 2 3 16,3-3-2-16,-3-1 3 0,1 0 3 0,-2-4-3 15,5 3-4-15,-2-5 3 0,-2 1-3 0,0-4 3 16,-4-1-8-16,1-1-4 0,-4 2-8 0,4-2-5 16,-8-7 1-16,2 5-1 0,-3-2 2 0,-1 1 4 15,-4 3-1-15,2 11 2 0,-9-21-1 0,5 13 0 0,-8 1 1 16,-2-2 3-16,0 6 0 0,-4-2 4 0,-3 3 8 16,3 2-2-16,-2 3 0 0,-8 0 0 15,12 4 1-15,-1 0 1 0,-2 3-1 0,3 1-1 0,-1 3 2 16,5-4 1-16,-1 4 0 0,5-2-1 0,2 4 1 15,-3-2 2-15,6 2-4 0,3-3 2 0,-1 1-1 16,1-1 2-16,4 2-3 0,2-2 5 0,3-2-5 16,5-2 4-16,-4-3 0 0,7 4-1 0,-4-4-2 15,5-2-2-15,-5-1 0 0,7-1-9 0,-1-2-2 16,2-2-8-16,3-5-2 0,-6 2-4 0,1-1-2 16,-1-4-10-16,6 0-2 0,-2-1-3 0,-5-2 2 15,-1-3 3-15,3 1 0 0,-5 3 5 0,-1 0 8 0,-4 0 3 16,2 1 17-16,-5 4 7 0,0-1 7 0,-3 0 5 15,-3 8 5-15,10-11 5 0,-10 11 3 16,3-7-5-16,-3 7 1 0,0 0-6 0,9-9-2 0,-9 9-3 16,0 0-1-16,0 0-2 0,0 0-1 0,0 0-2 15,0 0 1-15,0 0 1 0,0 0-3 0,0 0-2 16,4 26 4-16,-4-26 3 0,2 16-3 0,-1-10 1 16,-1-6 0-16,3 16 0 0,3-7-1 0,-6-9 3 15,6 16-6-15,-1-9 4 0,1-3-1 0,3 1 2 16,-9-5-1-16,13 8 0 0,-8-4-3 0,4 0-2 0,-9-4 3 15,19 0 0-15,-9 0 0 0,-10 0-1 16,26-5-2-16,-13-1 0 0,1 0-1 0,0-1 0 0,0-1 2 16,2-2-3-16,-1-3 2 0,0 2-1 0,0-1-2 15,1 1 0-15,-2-1 0 0,1 1-2 0,-2 0-1 16,-2 1 3-16,1 2 1 0,-5 3 1 0,1 0-3 16,-1 1 0-16,-7 4-4 0,12-6-1 0,-12 6 4 15,9-4-2-15,-9 4 1 0,0 0 4 0,16 7-2 16,-16-7 1-16,6 11 5 0,3-5 0 0,-3 2 2 15,-1 1 2-15,4 2 2 0,-2 0 0 0,0 1 3 0,2-1 4 16,3 2-3-16,-1-2 2 0,1 2 1 16,-2-2-4-16,4-2 1 0,-1 2-5 0,3 0 4 15,-1-1 3-15,-1 0-8 0,2-3 0 0,2 0-2 0,0-1-2 16,-2 0-15-16,2-1-16 0,-4-1-15 0,-1-3-21 16,1 0-14-16,0-1-24 0,0-2-29 15,-1-1-17-15,-2-3-42 0,1 0-167 0,-5-3-384 0,-1 2 170 16</inkml:trace>
  <inkml:trace contextRef="#ctx0" brushRef="#br0" timeOffset="186954.1">8676 7207 42 0,'0'0'229'0,"-20"6"-13"15,13-2-15-15,-5 1-17 0,4 4-12 0,-3 1-14 16,-3 0-8-16,5 3-14 0,-4 2-11 0,-1 3-7 0,2-1-8 15,-1-2-11-15,-3 2-9 0,2 5-9 0,1-3-11 16,1-4-5-16,-5 2-5 0,8 0-7 0,-1-3-7 16,1 1-14-16,2 0-14 0,-4 0-23 0,2-4-26 15,2 0-23-15,2-1-14 0,1-3-27 0,4-7-25 16,-3 10-47-16,3-10-153 0,0 0-346 0,12 11 154 16</inkml:trace>
  <inkml:trace contextRef="#ctx0" brushRef="#br0" timeOffset="187716.15">9624 6873 22 0,'0'0'220'0,"-12"-6"-12"0,12 6-14 0,0 0-15 16,0 0-17-16,-19 2-10 0,19-2-11 0,-14 4-15 15,14-4-8-15,-19 5-12 0,10-1-8 0,-4-1-8 16,5 5-7-16,-2-5-9 0,1 4-6 0,-2-3-6 16,4 3-8-16,0-1-4 0,7-6-6 0,-12 11-3 15,9-1-4-15,-5-2-4 0,8-8-2 0,-4 17-4 16,4-8-3-16,0-9-3 0,0 17-2 0,0-17 0 15,0 18-1-15,1-10 3 0,1 2-6 0,-2-10-2 0,6 13-2 16,-2-6-1-16,-4-7 0 0,5 11 0 0,-5-11-2 16,3 15-2-16,-3-15-2 0,1 10 0 0,-1-10 5 15,2 11-5-15,-2-11-1 0,0 10 6 0,0-10-1 16,0 0 6-16,-6 17 4 0,0-12 1 0,6-5 3 16,-14 13-1-16,5-8-2 0,2 1 0 0,-1-3 0 15,-4 3-4-15,3 1 1 0,-3 1-4 0,4-1 1 16,-3-4-3-16,4 3-1 0,-1 3-1 0,1-6-2 15,7-3-9-15,-11 10-4 0,11-10-3 0,-7 7-2 16,7-7-1-16,-2 13-7 0,2-13-5 0,0 0 1 16,6 16-6-16,-6-16-1 0,14 10-5 0,-8-5 5 0,1-1 2 15,2-1 2-15,-9-3-1 0,14 9 5 0,-4-3 0 16,-4-2 5-16,0 1-3 0,-6-5 3 16,10 8 1-16,-5-1 5 0,-5-7 4 0,9 11 11 0,-6-6 5 15,-3-5 8-15,3 14 6 0,-3-4 6 0,0-10 4 16,0 18 6-16,-3-9 4 0,3-9 2 0,-3 24-3 15,-3-13-1-15,3 3-5 0,-2 1-3 0,-1-7-3 16,3 6-2-16,-1-2-3 0,2-2 2 0,-2 5-5 16,4-5-2-16,0 4-3 0,0-14-1 0,0 20-7 15,4-11-15-15,2 0-21 0,2-2-20 0,1 3-30 16,4-2-22-16,1-1-33 0,4-2-44 0,-4 0-230 16,-2-1-438-16,6-3 193 0</inkml:trace>
  <inkml:trace contextRef="#ctx0" brushRef="#br0" timeOffset="188337.16">9970 6873 123 0,'0'0'222'16,"0"0"-22"-16,0 0-21 0,0 0-18 0,0 0-14 16,0 0-14-16,0 0-15 0,0 0-10 0,0 0-10 15,0 0-9-15,0 0-3 0,0 0-7 0,33-2-6 0,-18 4-4 16,1-2 0-16,-1 2-6 0,3 1-2 16,0-1-5-16,1 1-2 0,-1-1-4 0,8 1-3 15,-10 2-6-15,3 1-5 0,-1-2-2 0,-1 2-3 16,-1-1-3-16,-1 0-1 0,-3 3-3 0,1 0-7 15,-1-2 3-15,-4 1-3 0,1 0-1 0,-3 0-1 0,1 4 3 16,-1 0 3-16,0 2 8 0,-1-6 0 0,-4 4 6 16,2-1 0-16,-3 4 7 0,3-1 1 0,-3-1 3 15,0-12 1-15,-4 21 1 0,1-7-3 0,0-1 0 16,-3 2-2-16,3-5-1 0,-2 5-1 0,2-3-5 16,-3-1-5-16,2 3 4 0,1-3-9 0,0-2-1 0,0 4-2 15,0 2 1-15,0-6-4 0,1 7-5 0,-2-7 2 16,4-9 1-16,-2 20-5 0,2-9 2 0,-3 0-2 15,3-11-2-15,0 19-2 0,-1-9 1 0,1-10-1 16,1 18 2-16,-1-10-1 0,0-8-1 0,3 15-4 16,-1-6-14-16,-2-9-12 0,1 15-11 0,-1-15-21 15,3 16-17-15,-3-16-18 0,2 10-13 0,-2-10-23 16,-5 11-28-16,5-11-31 0,0 0-41 0,0 0-198 16,0 0-456-16,-6 10 202 0</inkml:trace>
  <inkml:trace contextRef="#ctx0" brushRef="#br0" timeOffset="188574.26">10136 7233 120 0,'0'0'294'16,"0"0"-21"-16,9-11-26 0,-9 11-22 0,16-7-17 15,-7 5-21-15,3-2-16 0,1 1-17 0,7-3-17 16,-4 6-13-16,2 0-13 0,0 0-10 0,1 0-9 16,1 0-11-16,-2 0-24 0,4 0-29 0,-6 3-37 0,4 1-33 15,-5-1-34-15,3 2-46 0,0-3-46 16,-4 1-198-16,4-3-396 0,-3 2 176 0</inkml:trace>
  <inkml:trace contextRef="#ctx0" brushRef="#br0" timeOffset="188758.1">10732 7314 106 0,'0'0'292'0,"2"8"-12"0,-2-8-15 15,1 13-15-15,-1-13-16 0,5 17-16 0,-1-6-14 16,-2 1-18-16,-1 1-17 0,2 4-16 0,0-4-13 16,-1 2-10-16,-2 1-15 0,3 0-11 0,-2 4-14 0,-2-2-22 15,-2-1-43-15,-2 5-35 0,-4-4-47 16,-1 2-49-16,-4-1-57 0,-2 0-95 0,1-5-149 15,-6 0-438-15,5-5 193 0</inkml:trace>
  <inkml:trace contextRef="#ctx0" brushRef="#br0" timeOffset="189897.1">12362 7195 35 0,'-3'-17'234'0,"6"6"-22"15,-3 11-19-15,2-19-12 0,-1 8-11 16,-1 11-13-16,8-16-14 0,-5 5-14 0,0 4-9 16,-3 7-6-16,7-18-19 0,-1 12 2 0,0-3-11 0,2 3-13 15,-1-2-4-15,7 1-6 0,-4 3-2 0,3-2-9 16,2-1-3-16,-1 3-1 0,4 1-3 0,-3 3-7 15,4-3 4-15,-1 3 3 0,3 0-2 0,-5-4-2 16,2 7-3-16,0-1-2 0,-3 3-6 0,-2 0-4 16,2 1-3-16,-4 0-3 0,-2-2-1 0,2 1-5 15,-3 5 2-15,-2-4 1 0,0 3-1 0,0-1-3 16,-5 1 2-16,4 0 3 0,-4 2 4 0,-1-11 0 16,-4 18-4-16,1-7 2 0,-3-4 0 0,-5 5-2 15,1 0-3-15,-2-3 0 0,-3 1-10 0,-1 1-17 16,2-3-19-16,-1 0-20 0,0 1-25 0,-1 0-22 0,1-3-22 15,0 4-18-15,5-4-35 0,2-4-226 0,8-2-432 16,-13 2 191-16</inkml:trace>
  <inkml:trace contextRef="#ctx0" brushRef="#br0" timeOffset="189602.05">12371 7160 192 0,'5'-12'292'16,"-5"12"-8"-16,0 0-11 0,0-14-14 0,0 14-17 16,0 0-27-16,0 0-19 0,0 0-24 0,1-11-17 15,-1 11-20-15,0 0-9 0,0 0-10 0,0 0-4 0,3 31-5 16,2-17-4-16,-4 1-10 0,2 2 0 0,0 3 0 16,-1 1-4-16,4 4-7 0,-3 0-3 0,0-1-3 15,3 1-14-15,-2 2-14 0,-1-6 5 0,0 7-6 16,0-6 0-16,-3 1-2 0,4 1-5 0,-2-4-2 0,-2-3-4 15,1-2-19-15,2 1-21 0,-3-2-20 16,2-1-18-16,-2-2-17 0,1-3-23 0,-1-8-26 16,-3 18-20-16,0-10-30 0,3-8-26 0,0 0-33 0,-7 10-280 15,7-10-538-15,0 0 238 0</inkml:trace>
  <inkml:trace contextRef="#ctx0" brushRef="#br0" timeOffset="190195.14">13120 7090 192 0,'0'0'243'15,"-21"-6"-22"-15,21 6-19 0,0 0-14 0,0 0-13 16,-25 14-12-16,19-7-16 0,-2 4-10 0,1-1-6 16,-5 1-7-16,6 0-15 0,-1 5-15 0,-1-1-4 15,2 2-3-15,2 0-5 0,1 1 0 0,3-3-3 16,3 8-3-16,0-5-6 0,0-2-2 0,1 0-10 15,2 0-3-15,3-1-3 0,1-1-6 0,-1 3-7 16,0-6 3-16,3 3-6 0,0-1-3 0,0-2-18 0,2-3-18 16,-1 1-25-16,-4-6-28 0,1 3-33 15,-1-2-43-15,3-3-37 0,-12-1-69 0,20-7-166 16,-13 0-437-16,1-2 194 0</inkml:trace>
  <inkml:trace contextRef="#ctx0" brushRef="#br0" timeOffset="190614.32">13405 7081 31 0,'0'0'208'0,"0"0"-17"0,0 0-7 0,0 0-12 15,0 0-7-15,0 0-7 0,-12 24-7 0,12-24-4 0,-6 14-4 16,3-7-10-16,3-7-14 0,-6 25 0 0,3-12-3 16,0 2-6-16,2 1-7 0,-2-1-4 0,3 2-10 15,0 0-5-15,-2-4-7 0,7 2-8 0,-4 1-4 16,1-3-5-16,2 1-7 0,-2 0-5 16,3 1-4-16,-2-3-2 0,2 0-2 0,-1-4-3 0,1 0-5 15,1 2-1-15,0-5-3 0,4 2 1 0,-2-1-7 16,1 1-4-16,-2-3-16 0,4-1-15 0,0 1-19 15,-11-4-25-15,23 0-25 0,-5 0-28 0,-5-1-21 16,4-5-38-16,0 0-29 0,-2-5-207 0,2 3-438 16,4-7 193-16</inkml:trace>
  <inkml:trace contextRef="#ctx0" brushRef="#br0" timeOffset="190725.65">13685 7257 84 0,'-9'-9'166'0,"9"9"-15"0,0 0-2 16,0 0-3-16,0 0-5 0,0 0-9 0,0 0-9 15,-27 16-8-15,21-9-2 0,1 2-3 0,-3 4-14 16,2 2-6-16,-1-1-5 0,-1 3-8 0,-2 4-6 16,2-5-8-16,1 7-7 0,2-4-4 0,-1 1-6 15,3 3-1-15,-1-1-8 0,2-3-3 0,2-3-1 16,-1 2-12-16,1-2-22 0,1-2-19 0,-1-1-18 16,3-2-28-16,0-2-34 0,0 0-36 0,-3-9-177 15,8 9-339-15,-8-9 151 0</inkml:trace>
  <inkml:trace contextRef="#ctx0" brushRef="#br0" timeOffset="191020.09">14018 7006 166 0,'10'16'201'0,"1"1"-8"0,5 1-8 16,-1 5-8-16,0 0-10 0,4 10-10 0,-1-2-10 0,0 4-10 16,-7-10-16-16,-1 4-10 0,-3-3-12 0,-1 3-9 15,-3 5-8-15,0-8-5 0,-3 1-10 0,-6-2-16 16,0 0-33-16,-7-1-33 0,-6 0-47 0,-1-6-44 15,-2 4-77-15,-3-5-131 0,4-2-339 0,-6 1 150 16</inkml:trace>
  <inkml:trace contextRef="#ctx0" brushRef="#br0" timeOffset="191682.93">14774 7306 208 0,'0'0'216'0,"34"-9"-4"0,-34 9-13 16,23-4-10-16,-8 2-14 0,2 1-6 0,4-2-6 16,5-2-12-16,1 3-12 0,-4 2-6 0,7-4-13 0,-4 4-10 15,0-4-13-15,1 4-8 0,-3-1-13 16,-5 1-3-16,1-2-10 0,-4 2-3 0,1-1-7 0,-2 1-7 15,1 0-2-15,-4 1-9 0,-12-1-14 16,18-1-10-16,-18 1-17 0,16-2-18 0,-16 2-19 16,9-4-34-16,-9 4-42 0,0 0-19 0,11-5-61 0,-11 5-176 15,0 0-406-15,-5-19 181 0</inkml:trace>
  <inkml:trace contextRef="#ctx0" brushRef="#br0" timeOffset="192099.1">15198 7039 152 0,'1'-11'292'0,"-1"11"-8"16,0 0-24-16,0 0-27 0,0 0-30 0,0 0-20 0,0 0-23 15,0 0-13-15,0 0-14 0,0 0-14 0,0 0-9 16,0 29-10-16,3-14-7 0,-3-2-9 0,0 5-7 16,3 0-7-16,-5 1-8 0,4-1-3 15,2 3-7-15,-2-4-11 0,4 7 5 0,-5-6-18 0,4 0-4 16,-5-1-35-16,1 1-23 0,1 1-33 0,-2-4-33 16,-2 0-41-16,4-2-43 0,-2-2-229 0,0-11-447 15,3 13 198-15</inkml:trace>
  <inkml:trace contextRef="#ctx0" brushRef="#br0" timeOffset="192488.12">15629 7121 56 0,'0'0'238'0,"0"0"-23"0,0 0-26 16,1-10-19-16,-1 10-16 0,0 0-19 0,0 0-14 16,0 0-14-16,0 0-10 0,19 26-7 0,-14-16-7 15,1-3-5-15,-3 4-9 0,3 3-2 0,1 0-2 16,1-1 0-16,1 1-1 0,-5 0-3 0,2 1-5 16,5-2-1-16,-6 1-7 0,3-2-3 0,-2 1-4 15,-3-3-3-15,3-3-4 0,-2 0-3 0,-4-7-5 0,9 12 1 16,-7-5 0-16,-2-7 3 0,6 6 11 0,-6-6 13 15,0 0 8-15,0 0-7 0,0 0-3 0,0 0-10 16,0 0-2-16,0 0-2 0,16-22-5 0,-13 12-7 16,2-5 0-16,-2 0-3 0,6-1 0 0,-5 1 0 15,2-2-4-15,1-1-3 0,4 3-6 0,-2 3-1 16,1-4-5-16,-1 2-6 0,5 2-10 0,-1 0-19 16,0 4-19-16,5 1-18 0,0-3-25 0,-1 5-29 15,7-1-22-15,-5 4-39 0,-3 0-230 0,2-1-446 16,2 0 198-16</inkml:trace>
  <inkml:trace contextRef="#ctx0" brushRef="#br0" timeOffset="192744.51">16271 6992 195 0,'0'0'218'15,"0"0"-15"-15,0 0-13 0,-24 18-10 0,21-10-10 16,-4 2-16-16,-3 5-14 0,1-1-8 0,4 3-11 0,-2-1-6 16,2 0-8-16,1 1-9 0,-1 1-5 0,1 1-10 15,2 3-7-15,2-4-9 0,2-3-4 16,1 3-7-16,0-2-6 0,3 3-5 0,0-4-2 16,-2 0-5-16,4 0-14 0,-2-3-19 0,3 2-26 0,-5-7-29 15,2 3-33-15,1-3-35 0,2-3-47 0,2-3-207 16,-11-1-402-16,19-1 177 0</inkml:trace>
  <inkml:trace contextRef="#ctx0" brushRef="#br0" timeOffset="193215.07">16583 7049 88 0,'13'-6'218'0,"-5"2"-20"16,-8 4-15-16,19-11-13 0,-5 5-12 0,-1 1-13 0,2-1-10 16,-3 5-6-16,1-3-6 0,2 1-12 0,2-1-2 15,-2 2-11-15,-2 2-4 0,-13 0-6 0,21 0-7 16,-11-4-6-16,-10 4-10 0,17 4-5 0,-8-2-9 16,-9-2 1-16,10 7-13 0,-4-2-2 0,-6-5-2 15,6 17-1-15,-1-6 0 0,-5-11-2 16,-3 15 1-16,1 1 0 0,-4-6-2 0,0 5 2 0,-1 0-1 15,-1 1-4-15,-4 5-1 0,0-8-3 0,-3 5 3 16,-1 0-6-16,-3 0-2 0,-4-1 1 0,5-2-2 16,-4 1-1-16,1-2 1 0,2 0-5 0,2-3-3 0,-2 2-1 15,3-5 1-15,2 2-1 0,1-3 4 0,4-1-5 16,1-1-2-16,2 1 0 0,6-6 0 0,-15 5-2 16,15-5-2-16,-9 3 4 0,9-3-3 0,0 0-1 15,-7 6 7-15,7-6-6 0,0 0-2 0,0 0 1 16,0 0 2-16,0 0-2 0,40-7 0 0,-28 4-1 15,3-1 1-15,3 0-3 0,0 2 2 0,-2-3-2 16,4 4 0-16,-2-1 2 0,2-1-1 0,0-1 0 16,-1 1 1-16,1 0-1 0,-4 2 0 0,2-1 0 15,1-2-20-15,-4 4-14 0,0-3-22 0,-3 3-20 16,-12 0-22-16,21-4-20 0,-9 4-31 0,0-2-26 16,-3-1-230-16,-9 3-439 0,18-9 194 0</inkml:trace>
  <inkml:trace contextRef="#ctx0" brushRef="#br0" timeOffset="193486.21">17175 6799 39 0,'8'-11'242'0,"-8"11"-22"15,0 0-26-15,13 1-20 0,-13-1-16 0,13 11-10 0,-1 4-6 16,-1-1-6-16,-2-2-5 0,6 14-14 0,-3 0-7 16,2 10-10-16,-2-3-7 0,-1 2-6 15,-2-9-12-15,-2 0-3 0,-2 0-10 0,2 2-3 0,-5-2-7 16,2 3-5-16,-2-4-2 0,-4-2-9 0,-2 2-22 16,1-7-24-16,-3 5-32 0,0-7-36 0,-2-2-34 15,1-3-67-15,-4-2-177 0,4-3-384 0,-2 1 170 16</inkml:trace>
  <inkml:trace contextRef="#ctx0" brushRef="#br0" timeOffset="194459.23">17684 6654 70 0,'0'0'160'0,"0"0"-8"0,0 0-5 0,0 0-4 15,0 0-5-15,0 0 0 0,0 0-10 0,0 0-2 16,0 0 2-16,0 0-11 0,0 0-6 0,0 0-9 15,0 0-5-15,0 0-6 0,0 0-6 0,0 0-7 16,0 0-4-16,0 0-6 0,0 0-5 0,0 0-10 16,0 0-2-16,0 0-6 0,0 0-8 0,0 0-2 15,0 0-3-15,0 0-4 0,0 0-5 0,0 0-1 16,0 0-3-16,0 0-1 0,0 0-2 0,0 0-1 16,0 0-4-16,0 0-1 0,0 0 0 0,0 0 0 0,0 0-1 15,35 12 1-15,-35-12 0 0,12 7-1 0,-4-1-1 16,2-2 2-16,-4 1-2 0,2 0 5 0,-8-5-5 15,10 10 1-15,-1-3-6 0,-4-2 2 0,-5-5 0 16,11 12-4-16,-6-5 2 0,-5-7 0 0,6 15 1 16,-3-7 4-16,-3-8 2 0,-3 17 8 0,3-17 7 15,-6 18 1-15,0-11 0 0,0 1 1 0,-1 1-1 16,-5 0 2-16,4-3-1 0,-4 3 1 0,2 2-8 16,-1-4 1-16,-1 4-3 0,-1-2-1 0,6-2-5 0,-1 1 3 15,1 1-4-15,-1-4-2 0,2 2-4 16,-1-1 2-16,7-6 0 0,-6 17-1 0,1-10-3 0,5-7 2 15,2 17-1-15,-2-17 2 0,6 23-1 0,-2-15 1 16,2 3-3-16,0-3 2 0,5 3-1 0,-1-1 0 16,-1 1 3-16,4-2 1 0,-1-2-3 0,2 4-6 15,-1-4 2-15,1 1 0 0,-2 2-3 0,-1-4 3 16,0 3-3-16,-2-3-1 0,-2 1 1 0,-1 0-1 0,2 0 2 16,-2 1-3-16,-2-2 0 0,-4-6 2 15,6 13 5-15,-3-6-5 0,-3-7 1 0,0 18 1 16,-3-7-3-16,3-11 2 0,-1 20 1 0,-4-6-2 0,4 0 1 15,1 0 2-15,-2 0-1 0,1 1-3 16,1 0 2-16,-5 0 1 0,5 3 1 0,-1-4 1 16,1 3-2-16,0 0-2 0,-3 1-17 0,1 0-13 0,2-3-20 15,-1 3-16-15,1 0-19 0,0-2-18 0,0 1-19 16,0 3-34-16,1-9-33 0,-1 6-204 0,0-6-427 16,2 3 190-16</inkml:trace>
  <inkml:trace contextRef="#ctx0" brushRef="#br0" timeOffset="195612.77">12531 8048 130 0,'0'0'188'0,"10"-5"-12"16,-10 5-17-16,0 0-4 0,0 0-13 0,0 0-13 15,15-6-8-15,-15 6-7 0,14-1-4 0,-14 1-9 16,19-1-6-16,-10-2-6 0,7 1-5 0,5 2-5 16,-1 0-3-16,7-4-8 0,-1 3 2 0,16 1-4 15,1-2 3-15,5 2 1 0,4 0-8 0,3-3-2 16,20-1 2-16,1 0-3 0,-1 4-5 0,-2-3 0 15,4 0-3-15,1 3-9 0,-1-4-4 0,-2 3 1 0,-2-5-1 16,-16 4-8-16,17-5-1 0,-17 5-4 0,-6 0 0 16,-1-2-4-16,-3 1 0 0,-3-1-7 0,-2 3 3 15,-2-5-3-15,-11 5-3 0,-2 0 1 0,-2-1-1 16,-6 0-3-16,-1 1 3 0,-4-4-3 0,-14 5 0 16,21 0-2-16,-14-1 1 0,-7 1-7 0,15 0-3 15,-15 0-17-15,13-1-5 0,-13 1-12 0,0 0-4 0,14-3-8 16,-14 3-10-16,0 0-9 0,15 0-14 15,-15 0-9-15,0 0-17 0,0 0-13 0,13-1-30 16,-13 1-229-16,0 0-409 0,0 0 181 0</inkml:trace>
  <inkml:trace contextRef="#ctx0" brushRef="#br0" timeOffset="196339.12">13585 8217 38 0,'0'0'204'16,"-21"1"-20"-16,14 3-13 0,-3 2-12 0,10-6-15 15,-17 5-14-15,17-5-8 0,-12 6-9 0,12-6-15 16,-10 7-7-16,10-7-12 0,-8 5-2 0,8-5-8 16,-3 8-4-16,3-8-4 0,0 0 0 0,0 12-7 15,0-12-1-15,0 0 0 0,8 17-5 0,-8-17-2 16,3 9-4-16,-3-9-3 0,12 9-2 0,-6-6-2 15,1 3-5-15,4-2-2 0,-2 0-4 0,1-1-1 16,0 1-9-16,1-1 4 0,-1 1 1 0,5 2-5 16,-1-2 1-16,-1 0-1 0,-3-1 0 0,4 4-5 0,-1-3 3 15,4-1-1-15,-2-1 0 0,-3 1 2 0,2 1-4 16,1 2-1-16,-4-1-1 0,-2-3 1 0,-2 2 0 16,5 2-8-16,-1-2 5 0,-2 0 0 0,-2 2-4 15,-7-6 5-15,13 11-5 0,-8-5-2 0,-5-6 5 16,7 12 0-16,-5-4 4 0,-2-8 3 0,3 14 6 15,-3-14 0-15,-6 16 12 0,0-10 8 0,6-6-3 16,-11 17 2-16,1-10-5 0,-2-3-3 0,2 4-1 0,-4-2-4 16,-1 1-3-16,-4-3-2 0,3 2-6 0,-1 1-25 15,7-5-14-15,-7 3-21 0,2-3-20 16,3 0-25-16,12-2-25 0,-19 3-18 0,19-3-61 0,-13 0-180 16,13 0-406-16,0 0 180 0</inkml:trace>
  <inkml:trace contextRef="#ctx0" brushRef="#br0" timeOffset="195936.9">13594 8235 126 0,'17'-2'240'0,"-2"-2"-12"0,4 2-18 16,0 0-14-16,8-1-17 0,-1-1-17 0,-7 3-19 16,0 0-15-16,8 0-14 0,-6-2-13 0,-5 3-7 0,2 0-13 15,-4-1-18-15,1 2-14 0,-5-1-24 0,-10 0-9 16,20 4-29-16,-15-3-7 0,-5-1-14 0,0 0-16 15,14 0-17-15,-14 0-16 0,0 0-32 16,0 0-49-16,0 0-105 0,0 0-290 0,0 0 129 0</inkml:trace>
  <inkml:trace contextRef="#ctx0" brushRef="#br0" timeOffset="197162.07">15788 7824 99 0,'18'-4'200'16,"1"1"-9"-16,5 0-13 0,6 2-13 0,10-3-10 16,2-3-12-16,4 6-5 0,1-4-5 0,5-1-11 15,0 2-9-15,3 0-10 0,-1 1-5 0,2 0-13 0,19-2-1 16,-21-1-27-16,-2 1-2 0,0 4-8 0,2-3-6 16,-3 3 1-16,-8-5-7 0,0 5-2 15,-3-2-7-15,-13 0-2 0,-6 2-3 0,-3-3-9 0,-3 2-6 16,0 2-6-16,-5-4-8 0,-1 2-11 0,-9 2-13 15,15-2-14-15,-15 2-18 0,0 0-16 0,11-3-28 16,-11 3-10-16,0 0-37 0,0 0-141 0,0 0-321 16,0 0 141-16</inkml:trace>
  <inkml:trace contextRef="#ctx0" brushRef="#br0" timeOffset="207995.12">16417 8120 81 0,'0'0'222'0,"0"0"-10"0,0 0-15 0,0 0-8 0,0 0-12 16,0 0-21-16,0 0-7 0,0 0-12 0,0 0-16 16,0 0-3-16,0 0-12 0,0 0-6 0,0 0-6 15,15-24-12-15,-15 24-4 0,5-11-8 0,-5 11-10 16,9-13-3-16,-5 7-7 0,-4 6-5 0,12-15-1 15,-4 8-13-15,-1 4-2 0,1-6-2 0,2 1 2 16,0 1-6-16,2-1-3 0,0-2 0 0,0 4-3 16,2-3-2-16,-4 2-1 0,1 1 0 0,2-2-1 0,-4 5-2 15,3-2-4-15,-3 0-4 0,3 1 5 0,-12 4-3 16,21-4-15-16,-9 1 1 0,-2 1 0 0,-10 2 0 16,15-2 1-16,-15 2-2 0,13-3 0 0,-13 3-2 15,0 0 3-15,15 4-2 0,-15-4-1 0,6 4 2 16,-6-4 2-16,0 0 2 0,0 20 2 0,0-20-2 0,-9 17 2 15,3-2 2-15,0-5-2 0,-4 7 3 16,-1-4 1-16,4-1-3 0,-3 5 2 0,-2-4-1 16,1 3 2-16,1-3 1 0,-2 1-2 0,1 0 4 15,1 2-3-15,1-3 0 0,-3 1-1 0,3-2 0 0,0-4 0 16,0 3 2-16,2-4-1 0,-1 3 5 0,2-3-5 16,6-7 0-16,-10 11 3 0,10-11 0 0,-8 7-2 15,8-7 1-15,-6 6 0 0,6-6 1 0,0 0 0 16,-6 7 3-16,6-7-3 0,0 0 1 0,0 0 0 15,0 0-3-15,0 0-1 0,0 0 2 0,32-3-1 16,-32 3 0-16,27-6-1 0,-14 3 0 0,12-3 1 0,-5 3 2 16,2-1-3-16,4 2 2 0,-1-2-2 15,2 2-2-15,-2 0 4 0,-1-1 0 0,4-1-4 16,-10 3 2-16,2 1-1 0,-1 0-3 0,0-1-10 16,1 1-15-16,-2 0-10 0,-2 0-11 0,-3 0-19 15,-1 1-15-15,0 0-18 0,-12-1-19 0,21 0-32 0,-12 4-190 16,-9-4-371-16,18-5 163 0</inkml:trace>
  <inkml:trace contextRef="#ctx0" brushRef="#br0" timeOffset="208766.53">18468 6826 96 0,'0'0'232'0,"0"0"-16"0,0 0-17 0,0 0-19 15,0 0-12-15,0 0-17 0,0 0-5 0,27 3-7 16,-27-3-10-16,24-3-11 0,-14 6-4 0,4-6-9 0,4 2-3 15,1-1-7-15,8 2-8 0,-2 0-4 16,-5-1-4-16,0 1-4 0,0 0-10 0,-4-3-9 0,7 3-1 16,-6 0-4-16,3-3-4 0,-1 3-8 0,-1 0-5 15,-3 0-8-15,-2-1 6 0,4 0-6 0,-17 1-3 16,22-2-1-16,-10 4 1 0,-12-2-6 0,20 0 2 16,-20 0-8-16,13 0 2 0,-13 0-9 0,10 0-10 15,-10 0-22-15,0 0-6 0,14 0-22 0,-14 0-19 16,0 0-20-16,0 0-14 0,0 0-18 0,0 0-20 15,0 0-68-15,0 0-150 0,0 0-394 0,0 0 175 16</inkml:trace>
  <inkml:trace contextRef="#ctx0" brushRef="#br0" timeOffset="208993.92">18556 7028 20 0,'9'0'210'0,"4"0"-7"16,4 0-20-16,1 0-8 0,0 2-18 15,0 0-14-15,4-2-11 0,-4 0-16 0,4 0-8 16,-2 0-12-16,-3-2-13 0,3 0-6 0,-1 2-9 0,-2 0-15 16,-1 0-19-16,2 0-18 0,-3 2-19 0,0-2-23 15,-3 2-20-15,-12-2-28 0,24-7-54 0,-15 5-139 16,1 0-288-16,5-4 128 0</inkml:trace>
  <inkml:trace contextRef="#ctx0" brushRef="#br0" timeOffset="209606.17">19202 6561 149 0,'0'0'193'0,"0"0"-14"0,0 0-9 15,0 0-15-15,0 0-10 0,0 0-12 0,0 0-7 16,0 0-8-16,0 0-5 0,0 0-7 0,0 0-6 15,0 0-2-15,0 0-7 0,0 0-6 0,0 0-5 16,0-14-6-16,0 14-5 0,0 0-5 0,0 0-2 16,0 0-6-16,0 0-4 0,0 0-2 0,0 0-7 15,0 0-4-15,0 0-3 0,0 0-6 0,0 0-1 16,0 0-4-16,0 0-4 0,0 0-2 0,0 0-2 16,-9-7-2-16,9 7-3 0,0 0-1 0,0 0-1 0,0 0 0 15,0 0-2-15,0 0-4 0,0 0 0 0,0 0 2 16,0 0-1-16,0 0 0 0,0 0 1 0,0 0-1 15,0 0-1-15,0 0-1 0,0 0 0 0,0 0 0 16,0 0 1-16,0 0 0 0,0 0 1 0,0 0-1 16,0 0 0-16,0 0-1 0,0 0-2 0,0 0 1 15,0 0 0-15,0 0-3 0,0 0-1 0,0 0 4 16,0 0-6-16,0 0-15 0,19-4-17 0,-19 4-22 16,0 0-18-16,0 0-18 0,0 0-36 0,0 0-42 15,0 0-208-15,0 0-412 0,-30 15 182 0</inkml:trace>
  <inkml:trace contextRef="#ctx0" brushRef="#br0" timeOffset="213393.48">19294 6296 127 0,'0'0'203'0,"0"0"-10"0,0 0-14 0,0 0-10 15,0 0-13-15,0 0-12 0,0 0-12 0,0 0-11 0,0 0-9 16,0 0-6-16,0 0-9 0,-4-8-6 16,4 8-7-16,0 0-1 0,0 0-4 0,0 0-12 15,-12-6-4-15,12 6-3 0,0 0-2 0,0 0-7 16,-8-7-2-16,8 7-4 0,0 0-2 0,0 0-5 16,0 0-1-16,0 0-3 0,0 0-6 0,0 0-1 15,0 0-2-15,0 0-3 0,0 0-3 0,0 0-2 0,0 0-1 16,0 0-4-16,0 0-1 0,0 0-1 0,33-5 0 15,-18 5-2-15,3 0 4 0,1 0-5 0,1 0-3 16,5 0 0-16,2 0 4 0,-3 0-3 0,-5 0 0 16,1 1-4-16,1-1 1 0,-2 0 1 0,0 4-2 15,1-8 4-15,-1 4-2 0,1-1-1 0,-1 1 1 0,-3 0-2 16,4 0 3-16,-4 0-3 0,-1 0 0 16,3 0-1-16,-9-2 2 0,-9 2-2 0,21 0 3 15,-21 0-3-15,13-3-1 0,-13 3 2 0,18-1 1 0,-18 1-3 16,0 0 2-16,12-2 1 0,-12 2-2 0,0 0 1 15,0 0-1-15,0 0-3 0,13 2-1 16,-13-2 2-16,0 0-4 0,8 6 2 0,-8-6 1 0,1 8 5 16,-1-8-4-16,0 0 0 0,0 18-1 0,0-18 3 15,0 21-3-15,-1-12 1 0,1 6 4 0,0-2-6 16,0 2 2-16,0 0 1 0,0 4 3 0,0-1 0 16,-3-1 3-16,6 6 1 0,-3 0 0 0,-5-2 5 15,4 4 1-15,-1-2 2 0,-1 2 2 0,3-6 6 16,0 4-1-16,-1-1-1 0,-1 1-1 0,4 0 0 15,-7-4-2-15,4 1 1 0,-1-2-3 0,1 0-1 16,-2 2 1-16,3-3-1 0,0-1 2 0,-1 4-4 0,1-3 1 16,1-5 3-16,-2 3-3 0,-1-2-3 0,2 3 0 15,0-1-1-15,2-2 3 0,-2-5-7 0,-2 7 4 16,2-3-3-16,0-12 1 0,2 18 1 0,-2-9-2 16,0-9-1-16,1 15-7 0,-1-15-9 0,0 16-17 15,0-16-20-15,3 13-16 0,-3-13-12 0,3 11-14 16,-2-2-20-16,-1-9-16 0,5 9-23 0,-5-9-26 15,7 7-58-15,-7-7-131 0,0 0-395 0,0 0 175 16</inkml:trace>
  <inkml:trace contextRef="#ctx0" brushRef="#br0" timeOffset="213833.04">19546 6690 169 0,'0'0'223'0,"-6"-7"-13"0,6 7-14 0,0 0-15 0,0 0-7 15,-4-13-13-15,4 13-10 0,0 0-11 0,0 0-13 16,0 0-10-16,-2-11-14 0,2 11-8 0,0 0-9 16,0 0-9-16,20-10-7 0,-20 10-4 0,16-1-5 15,-5-1-2-15,1 0-2 0,4 0-8 0,2 1-4 16,1 2 1-16,1-1-8 0,8 0-3 0,3 2-4 15,11-2 3-15,-11 4-4 0,11-6 0 0,0 2-8 0,-2 2 3 16,3 1-8-16,-2-1 0 0,-1-2-3 16,-15 1 0-16,2-1 3 0,0 0-9 0,-8 3-8 15,-2-3-17-15,1 0-18 0,-6 0-16 0,-12 0-34 16,15-3-59-16,-15 3-59 0,0 0-207 0,0 0-445 16,0 0 197-16</inkml:trace>
  <inkml:trace contextRef="#ctx0" brushRef="#br0" timeOffset="-213412.62">3198 9138 69 0,'0'-15'278'0,"-3"3"-27"0,3 12-24 0,-5-20-19 15,2 10-21-15,3 10-20 0,-3-15-17 0,3 15-15 16,-3-13-17-16,3 13-25 0,0 0-23 0,0 0-13 16,0 0-10-16,0 0-24 0,0 0-15 0,0 0-18 0,0 0-16 15,0 0-15-15,0 0-19 0,3 39-17 16,2-26-15-16,1 5-24 0,0-3-162 0,-3 1-301 16,9 4 133-16</inkml:trace>
  <inkml:trace contextRef="#ctx0" brushRef="#br0" timeOffset="-213686.49">3281 9489 56 0,'0'0'183'0,"0"0"-10"0,0 0-14 16,0-13-10-16,0 13-3 0,0 0-14 0,0 0-8 15,0 0-8-15,0 0-2 0,0 0-6 0,0 0-7 16,0 0-9-16,3-15-8 0,-3 15-7 0,0 0-7 16,0 0-14-16,0 0-6 0,0 0-6 0,0 0-6 0,0 0-4 15,0 0-2-15,0 0-2 0,0 0-2 0,-12 28-1 16,9-17-1-16,-3 3 0 0,0-2 5 0,-1 3 2 15,4 6 1-15,-6 4-3 0,5-2 2 0,-2 1-1 16,1 2-3-16,-1 0 2 0,5 0-4 0,-1 3 3 16,-1-3 2-16,6 2-3 0,-1-1 0 0,-1 2 0 15,4-4 0-15,-4 3 0 0,4 1-5 0,2-3 0 16,-4-1-3-16,2 3 0 0,-1-4-2 0,3-1 0 16,-4 0 0-16,2 2-4 0,2-4-1 0,-4 3 1 15,0-1-4-15,2-5 1 0,-2 0 1 0,-2-1 1 16,4-3-3-16,-5-3-1 0,3 4 0 0,-3-8-2 15,1 4 0-15,-1-11-1 0,3 19 1 0,-3-11 1 0,0-8-4 16,2 11 3-16,-2-11 8 0,0 0 8 16,3 13 9-16,-3-13 7 0,1 11 3 0,-1-11 7 15,0 0 0-15,0 0 3 0,0 0-15 0,0 0-7 0,0 0 0 16,0 0-4-16,-28-11-2 0,28 11-1 0,-18-7-3 16,6 3-4-16,-1-2-2 0,2-2 8 15,-5 2-8-15,1-1-3 0,1 2 2 0,-2-1-4 0,0-3-2 16,2 0-1-16,1 2 0 0,-2-1 7 0,-2-1-17 15,7-1-12-15,-3-1-6 0,1 1-8 0,-2 0-16 16,5-1-13-16,-3 4-18 0,2-4-15 0,1 0-18 16,-1 2-23-16,1-2-30 0,1 4-40 0,2-7-49 15,-1 0-173-15,1 1-459 0,0-1 203 0</inkml:trace>
  <inkml:trace contextRef="#ctx0" brushRef="#br0" timeOffset="-213117.28">3639 9666 180 0,'0'0'197'0,"3"8"-5"0,-3-8-8 16,0 0-3-16,12 1-10 0,-12-1-9 0,15 0-10 0,-15 0-9 15,19 1-8-15,-7-1-11 0,-12 0-8 16,24 0-10-16,-12 0-10 0,-1 0-7 0,-11 0-9 0,25 0-8 16,-16 0-6-16,4 1-8 0,-13-1-2 0,23 4-9 15,-13-8-5-15,-10 4-4 0,17 4-4 0,-17-4-3 16,15 3-4-16,-15-3-3 0,13 3-3 0,-13-3-2 16,9 5-16-16,-2-2-13 0,-7-3-15 0,6 10-21 15,-6-10-12-15,5 11-25 0,-5-11-15 0,6 9-23 16,-6-9-22-16,0 11-44 0,0-11-160 0,0 0-373 15,-17 14 165-15</inkml:trace>
  <inkml:trace contextRef="#ctx0" brushRef="#br0" timeOffset="-212920.68">3653 9922 224 0,'0'0'216'0,"16"0"-9"0,-4 0-13 0,-12 0-14 15,27-4-17-15,-9 3-15 0,-2-1-11 0,1 2-14 16,-1-4-14-16,3 3-12 0,-5 0-10 0,2 1-12 16,1 1-21-16,-4-1-24 0,-1 1-25 0,-12-1-24 15,19 0-24-15,-10 4-32 0,5-4-33 0,-14 0-193 16,19 0-326-16,-11-5 145 0</inkml:trace>
  <inkml:trace contextRef="#ctx0" brushRef="#br0" timeOffset="-212174.61">4403 9626 147 0,'0'0'198'16,"-12"4"-17"-16,12-4-15 0,-13 4-15 0,13-4-13 0,-14 6-14 15,14-6-13-15,-9 6-7 0,9-6-8 0,-6 7-11 16,6-7-7-16,-7 10-9 0,7-10-6 0,-3 12-7 16,3-12-2-16,-3 11-7 0,3-11-3 0,-3 12-4 15,3-12-3-15,3 14-3 0,-3-14-3 0,3 13-5 16,-3-13 1-16,0 12-3 0,6-6-2 0,-6-6-3 15,10 13-1-15,-2-8-1 0,1 1 3 0,-9-6-3 16,16 11 2-16,-1-7-2 0,-2 1 0 0,-2 0 0 16,-2 1 0-16,4-2-2 0,1 3-4 0,-6-5 0 15,6 3 0-15,-5 0 0 0,1-2-1 0,-2 2-3 16,1-2-1-16,0 1 2 0,-2 1-2 0,2 1 0 16,0-2 0-16,-9-4-1 0,12 9 2 0,-3-3 0 15,-9-6 1-15,6 9-1 0,-6-9 3 0,4 8 4 0,-4-8 0 16,2 10 3-16,-2-10 5 0,0 0-2 0,0 0 0 15,-9 18-3-15,1-11 1 0,2-1-2 0,-4 2-3 16,-2 0 2-16,0 0-8 0,-1 0-16 16,-1 0-15-16,1-1-19 0,-1-1-12 0,3 4-18 0,-3-3-23 15,1 1-25-15,7-2-23 0,-3-1-44 0,1 1-133 16,8-6-347-16,-9 4 153 0</inkml:trace>
  <inkml:trace contextRef="#ctx0" brushRef="#br0" timeOffset="-212543.71">4401 9603 38 0,'0'0'229'0,"17"-6"-15"16,-8 4-11-16,0 0-12 0,-9 2-13 0,19-6-10 16,-6 2-10-16,4 3-10 0,-4-1-14 0,5 1-10 15,-3-3-11-15,3 1-10 0,-2 0-11 0,1 3-10 0,-4-1-10 16,-1-3-5-16,5 4-5 0,-7-2-8 16,-10 2-4-16,19 0-5 0,-19 0-11 0,20-4-19 15,-10 4-16-15,-10 0-25 0,15 4-24 0,-15-4-24 0,14 2-22 16,-14-2-37-16,9 2-44 0,-9-2-160 0,0 0-363 15,0 0 161-15</inkml:trace>
  <inkml:trace contextRef="#ctx0" brushRef="#br0" timeOffset="-211946.71">5137 9862 211 0,'0'0'238'0,"0"0"-20"16,9 5-13-16,-9-5-16 0,3 11-12 0,-3-11-9 15,-3 15-17-15,0 0-10 0,0-5-14 0,-5 5-11 16,-4 5-10-16,-1 1-11 0,-1 0-5 0,2 3-13 15,-1 0-15-15,-3-2-25 0,-1-1-24 0,2 2-24 16,-3 0-26-16,3 0-24 0,2 2-35 0,-3-7-42 16,-1 4-62-16,1 0-113 0,4-4-340 0,-2 3 151 15</inkml:trace>
  <inkml:trace contextRef="#ctx0" brushRef="#br0" timeOffset="-209811.62">6391 9681 201 0,'0'0'249'16,"-5"-10"-11"-16,5 10-13 0,-6-8-13 0,6 8-11 15,0 0-15-15,-3-13-18 0,3 13-15 0,0 0-17 16,0 0-19-16,0 0-10 0,0 0-14 0,0 0-8 16,0 0-10-16,0 0-4 0,0 0-8 0,0 0-7 15,0 0 1-15,9 41-8 0,-7-31 1 0,4 6-1 0,0 0-4 16,7 5 2-16,-7-3-17 0,2-1-3 15,4 4 0-15,-9-2-3 0,7-1-1 0,0 2-3 0,-4-4-2 16,0-1-1-16,2 2-1 0,-2-4-2 0,0-1 1 16,1-3-1-16,-1 2 0 0,-3-1-2 0,0-3-2 15,-3-7 0-15,5 14 0 0,-2-8-4 0,-3-6 5 16,6 8 0-16,-6-8 1 0,0 0-2 0,3 9-2 16,-3-9 3-16,0 0-4 0,0 0-1 0,0 0 1 15,0 0-11-15,0 0-10 0,6-30-3 0,-5 16-3 0,5-3-10 16,0 3-4-16,1-8 1 0,2-2-3 0,0 0 0 15,2 6 4-15,-4-6 2 0,5-1 5 16,-4 8-1-16,1-4 2 0,1 4 7 0,-1 0-2 0,-2 3 7 16,-1-3 6-16,0 5 8 0,0 0 7 0,-1 3 4 15,-2 2 2-15,-3 7 0 0,6-15 1 0,-6 15-2 16,6-10-4-16,-6 10 0 0,4-5-4 0,-4 5 0 16,0 0-1-16,0 0-1 0,0 0 0 0,0 0-1 15,0 0-1-15,17 17 1 0,-11-3 0 0,-1-6 2 16,0 5-3-16,4 0 2 0,-6 3-3 0,7 0 4 15,-4 1-1-15,5-4 0 0,-2 2 1 0,0-1-1 16,1-1 0-16,1 0 1 0,0-2 0 0,3 1 7 16,-2-1-9-16,1-4 0 0,1 3 2 0,-1-4 2 15,3 2-2-15,-4-4 0 0,5 0-1 0,-1-1 0 0,-2-3 2 16,2 0 0-16,2 0-3 0,-5-3 2 0,-2-1-2 16,4 0 0-16,0-5-7 0,-3 0 0 0,1-1-2 15,-7-2-5-15,4 0 2 0,-1-2 1 0,-1-1 1 16,-2 0 1-16,0 2-1 0,0 0 4 0,-3-1-4 15,1 6 2-15,-1-1 1 0,0 2 1 0,-3 7 2 16,6-15 0-16,-6 15-1 0,5-9-2 0,-5 9 0 16,0 0-4-16,0 0 2 0,6-6 0 0,-6 6 0 15,0 0 0-15,0 0 0 0,0 0 9 0,7 24-7 16,-4-16 1-16,0 4 1 0,0 1 3 0,3 0 1 16,-2-1 0-16,2 0 2 0,0 0 4 0,5 1 1 15,-5-2-2-15,4 0 3 0,2-2 2 0,-4 0-2 0,3-2 1 16,0-4-2-16,4 2 1 0,1 1 1 0,2-5 0 15,-3-1-2-15,4 0 1 0,-2-1 0 16,-1-3-1-16,1-2-1 0,-1 3-3 0,3-3 1 0,-4-5-1 16,0 2 1-16,0-4 0 0,-1 2-3 0,-1-1 0 15,2-1-7-15,1-7-4 0,1 2-2 0,-7 4 1 16,2 4 0-16,-1-4 2 0,-5 6 0 0,-2 1 0 16,5 1 0-16,-9 6-2 0,10-11-1 0,-10 11 3 15,6-7-2-15,-6 7 2 0,0 0-3 0,12-2 2 0,-12 2 0 16,0 0 3-16,0 0 0 0,18 14 6 15,-13-5-7-15,-1-1 2 0,2 5-1 0,0-6 4 16,2 6-1-16,-1-1-2 0,-1 1 6 0,6 1-2 16,-5-6-2-16,7 0 5 0,-8-1-1 0,4 1-2 0,2-4 1 15,-1 2 4-15,3-2 2 0,3-3-3 0,-4 2-4 16,4-3 2-16,1 0 1 0,-5-2 1 0,0 0-4 16,-2-2 6-16,-1-2-6 0,2 2-3 0,-4-4-3 15,-1 0-2-15,-2-4-9 0,-2-1-15 0,1-1-8 16,-8 0-3-16,4 0 4 0,-6 1 0 0,0 1-2 15,-5 1 8-15,1 1-1 0,-2 3 6 0,-5-2 1 16,1 3 3-16,0 1 1 0,-4 1 6 0,1 1 6 16,-1 3 0-16,1 0 6 0,3 2 2 0,-1 1 0 15,4 4 0-15,1-1 3 0,-2 3 0 0,4 2 0 0,4 0-1 16,-3 2 2-16,5 0 0 0,-2 3 0 0,0-2 3 16,6-1-2-16,0 4 1 0,0-4 0 0,6 2 1 15,1-4 0-15,-1 4-1 0,2-5 3 0,1-3-1 16,-1 0 2-16,6 0-1 0,-1-4-2 0,2 2-1 15,0-5 2-15,-3 0-2 0,4-2-1 0,4 0 2 16,-4-3-1-16,2-1-1 0,-1-2-1 0,0-2 5 16,-2-1-3-16,-1 0-4 0,5-5 2 0,-5 2-2 15,-1 0-3-15,-1 1 4 0,-2-2 0 0,2 1-4 0,-4 1 0 16,2 1 2-16,-4 4-2 0,0-4 5 16,2 4 4-16,-8 8 4 0,7-10-2 0,-7 10 1 15,5-10-4-15,-5 10-1 0,0 0-4 0,7-4-1 0,-7 4 4 16,0 0 0-16,0 0 0 0,0 0 0 0,0 0 0 15,9 24 1-15,-6-16 2 0,0 5-1 0,1-2 1 16,-1-2 0-16,3 3 2 0,6 1 0 0,-4-2 2 16,1 0 0-16,1 0-4 0,4-1 4 0,-3 0 2 15,-3-4-3-15,4-1 0 0,1 1 3 0,-2-3-3 16,1-2-1-16,-2 2 1 0,-10-3 3 0,22-3-5 16,-8 2 1-16,-2-5 0 0,1-1-3 0,-1 0 1 15,-1-4 0-15,-1-2-1 0,3 1-2 0,-4-1-1 16,2-4 1-16,-2 4 0 0,1-2-2 0,-1 0 3 0,3 2 1 15,-4 2-2-15,-2 3-2 0,1 1-1 0,-1 0 0 16,-6 7-3-16,9-12 3 0,-5 7-1 0,-4 5 0 16,9-5-2-16,-9 5 4 0,0 0-5 15,0 0 5-15,20 9-1 0,-13-4 7 0,2 3 1 0,0 2 4 16,0 2 4-16,3 2 3 0,0 1 1 0,1 5 2 16,1-2-1-16,2 3-1 0,2-5 2 0,0 0 0 0,-3 3-2 15,0-7 0-15,0 1-2 0,6 3-1 16,-7-6 1-16,9 4-3 0,-7-3 2 0,1-2-4 15,-1-2 2-15,-3 0-4 0,1-3-3 0,-2 2-18 16,-3-2-11-16,1 0-15 0,1-3-13 0,-11-1-16 0,16 1-23 16,-16-1-32-16,0 0-31 0,15-8-26 15,-15 8-59-15,0-16-141 0,0 6-409 0,0 10 181 0</inkml:trace>
  <inkml:trace contextRef="#ctx0" brushRef="#br0" timeOffset="-209570.26">8708 9652 192 0,'-13'8'223'0,"13"-8"-6"0,-10 11-18 16,1 2-14-16,4-3-11 0,-2 2-10 0,-1 1-13 15,2 4-11-15,-1-3-14 0,-1 3-11 0,1-2-10 16,2 2-9-16,-2 5-8 0,1-5-9 0,0 0-8 16,3 1-4-16,-3-4-8 0,2 3-5 0,1-4-13 15,-3-2-20-15,3 1-16 0,0-4-19 0,-2 1-16 0,5-9-17 16,-3 14-19-16,3-14-24 0,0 0-27 0,8 11-38 15,-8-11-188-15,0 0-370 0,21-5 164 0</inkml:trace>
  <inkml:trace contextRef="#ctx0" brushRef="#br0" timeOffset="-208887.82">9670 9129 114 0,'0'0'198'0,"0"0"-10"0,-23 2-10 16,23-2-12-16,-15 5-17 0,6-1-8 0,-3-2-11 15,0 2-10-15,-2 0-10 0,2 2-7 0,-1 0-10 16,0 3-4-16,4-6-13 0,-3 3-4 0,3-1-10 16,-2-1-6-16,5 5-5 0,-3-5-4 0,9-4-3 15,-13 11-5-15,9-6-5 0,4-5-2 0,-12 16-4 16,10-12-3-16,2-4-2 0,-6 15-1 0,6-15-2 15,0 0-1-15,3 13-2 0,-3-13-3 0,6 13 1 0,-1-8-2 16,4 1-1-16,0-3-1 0,-1 3 0 0,1-1-2 16,2 1-3-16,-4-2 2 0,4 0-1 0,-2 0-3 15,1-2 3-15,-10-2 2 0,15 10-8 0,-9-9 0 16,-6-1 5-16,9 10-1 0,-9-10 8 0,9 9 7 16,-9-9 5-16,0 10 3 0,0-10 0 0,0 0 7 15,-11 17-2-15,5-8 1 0,-2-4 0 0,0 3-4 16,2-1-4-16,-7 2-1 0,1-2-4 0,-2 1 1 15,5-2-4-15,-4 4-5 0,3-6 3 0,2 2-4 0,-2 2-1 16,5-2 1-16,5-6-2 0,-10 11-4 0,7-2 0 16,3-9-9-16,-5 12-5 0,5-12 1 0,0 0-4 15,8 19-4-15,-2-13-2 0,1 1 3 0,4-1-3 16,1 1-1-16,2-1 1 0,1-1 1 0,0 4 3 16,2-1-2-16,-4 0 5 0,2 0-2 0,-2 1 2 15,1 1-1-15,-2-2 0 0,0 2 2 0,-3 2 2 16,3-3 3-16,-5 4 11 0,1-2 8 0,-3 3 2 15,1-3-1-15,0 3 5 0,-4-1 4 0,-1 1 0 16,2-1 1-16,-1 2 0 0,-1-1-5 0,-1-1 1 16,0 0-1-16,-1 3-4 0,1-5 1 0,-2 6-1 0,-1-4-2 15,3-2-2-15,-1 0 0 0,1-11-18 0,4 19-14 16,-2-11-13-16,-2-8-17 0,1 16-18 16,-1-16-16-16,5 13-14 0,1-6-14 0,-6-7-31 0,10 7-39 15,-10-7-214-15,14 0-427 0,-14 0 189 0</inkml:trace>
  <inkml:trace contextRef="#ctx0" brushRef="#br0" timeOffset="-208333.6">9945 9199 253 0,'0'0'263'0,"-6"-10"-16"0,6 10-22 0,0 0-21 0,0 0-20 16,0 0-23-16,0 0-15 0,0 0-16 0,0 0-12 15,0 0-14-15,-9-2-8 0,9 2-12 0,0 0-5 16,0 0-10-16,0 0-3 0,0 0-1 0,28 15-9 15,-17-11-4-15,2 3-3 0,1 0-6 0,2 0-1 16,2-3-5-16,9 3-5 0,0-3-1 0,-1 3-5 0,0-1-1 16,2 0-4-16,-1 1 0 0,0-2-2 0,-3 2-2 15,-3-3-3-15,-4 2 0 0,3-5 0 0,-4 1-3 16,1 2-3-16,-2-1-2 0,-2-3 3 0,-1 7 1 16,-3-4-3-16,-9-3-2 0,15 5 0 0,-15-5-1 15,10 6 0-15,-10-6-3 0,12 3 6 0,-12-3-4 16,8 10 7-16,-8-10 2 0,6 11 3 0,-6-11 5 15,0 0 2-15,0 14 0 0,0-14-1 0,-5 15 2 16,5-15 0-16,-6 17-2 0,3-7-3 0,3-10 1 16,-6 20-4-16,0-11 4 0,5 1 2 0,-4 3-8 15,5 2 0-15,-1-1 0 0,-4-5-1 0,5 6-1 0,-1-5-2 16,1 5 0-16,0 0-3 0,0 1 0 16,0-3 2-16,0 0-2 0,0 2 3 0,1-1-3 15,1-2 0-15,-2-2 1 0,3 1-1 0,-2 2-7 0,4-2-18 16,-2 1-9-16,-3-12-9 0,1 19-8 0,2-8-17 15,-1-4-21-15,-1 2-19 0,-1-9-22 16,5 17-23-16,-5-17-39 0,1 11-35 0,-1-11-189 0,0 0-442 16,5 11 196-16</inkml:trace>
  <inkml:trace contextRef="#ctx0" brushRef="#br0" timeOffset="-208065.32">10175 9564 95 0,'0'0'302'0,"-12"-6"-18"0,12 6-23 16,0 0-21-16,-9-7-24 0,9 7-15 0,0 0-25 0,0 0-19 16,0 0-17-16,0 0-7 0,32-7-18 0,-17 7-12 15,0 0-9-15,5 0-10 0,-1 0-7 0,0 1-10 16,7-1-1-16,-2 1-11 0,3 4-10 0,-4-5-20 15,4 4-23-15,-7-2-25 0,-3-1-22 0,4 3-20 16,3-2-15-16,-4 2-32 0,-2-1-26 0,2-2-39 16,0-1-206-16,-2 3-416 0,9-3 185 0</inkml:trace>
  <inkml:trace contextRef="#ctx0" brushRef="#br0" timeOffset="-207920.71">10872 9653 152 0,'0'11'222'0,"2"0"-16"0,-2-11-15 0,-3 24-14 16,0-7-14-16,2-1-14 0,-2 0-13 0,-6 7-16 16,1-3-10-16,-1 0-10 0,-4 3-12 0,-4-1-27 15,-1 1-39-15,-1 0-40 0,-11 3-55 0,9-8-57 16,-4 0-150-16,3 0-302 0,-2-2 133 0</inkml:trace>
  <inkml:trace contextRef="#ctx0" brushRef="#br0" timeOffset="-206195.32">12012 9324 122 0,'-3'-13'210'0,"3"13"-17"16,0 0-16-16,9-14-15 0,-9 14-9 15,6-13-11-15,-3 8-15 0,4-2-10 0,1 1-9 0,2 0-7 16,-1 1-8-16,3-5-4 0,3 6-11 0,3-3-5 15,-3 2-3-15,4 0-4 0,-1-1-1 16,7 1-2-16,-7 1-3 0,2 1-5 0,-1 1-3 0,0 1-4 16,-1 2-5-16,2 1-4 0,-4-1-5 15,2 3-3-15,-3-2-3 0,-2 3-3 0,1 1-5 0,-1 1 0 16,-5 0-3-16,2-1-1 0,-1 5-2 0,0-5-1 16,-4 2-2-16,3 6 3 0,-5-6-2 0,-1 1 0 15,-2-9 4-15,3 23-3 0,-9-11 0 0,-2 2 4 0,-2 0-2 16,0-3-2-16,-2 2 1 0,-2-2-1 0,-5 3-2 15,-1 0-1-15,0-3-18 0,-1 4-24 16,-2-3-21-16,2 2-26 0,2-1-22 0,-2 2-25 0,6-8-30 16,2 0-43-16,-1 4-160 0,8-8-390 15,-4 3 173-15</inkml:trace>
  <inkml:trace contextRef="#ctx0" brushRef="#br0" timeOffset="-206580.71">12119 9395 111 0,'0'0'305'0,"0"0"-20"16,0 0-25-16,0 0-25 0,0 0-26 0,0-14-26 15,0 14-18-15,0 0-15 0,0 0-16 0,0 0-14 16,0 0-7-16,0 0-11 0,5 41-17 0,-2-27-6 16,1 2-5-16,-2 6-2 0,2 3-2 0,1-4 1 15,-1 5-6-15,1-1-2 0,-4 1-5 0,4-1-9 16,-1 3 1-16,1-3-5 0,-1-1-4 0,-1 0-6 16,1 1-1-16,-2-1-3 0,2 0-6 0,-2-7 5 15,-1 1-9-15,-1-1-1 0,0-2 4 0,0 1-6 16,0-2-4-16,0-3-16 0,0 3-18 0,0-14-20 0,-1 18-17 15,1-18-20-15,-2 16-12 0,2-16-18 16,-4 12-19-16,4-12-24 0,0 0-35 0,-6 6-53 16,6-6-155-16,0 0-425 0,0 0 188 0</inkml:trace>
  <inkml:trace contextRef="#ctx0" brushRef="#br0" timeOffset="-205207.56">12983 9255 129 0,'0'0'164'15,"7"-11"-18"-15,-7 11-7 0,0 0-5 0,5-9-7 16,-5 9-2-16,0 0-5 0,0 0-8 0,0 0-11 0,1-9-7 15,-1 9-5-15,0 0 2 0,0 0-3 0,0 0 2 16,-22 19-5-16,14-6-6 0,-4-3 6 0,-1 5 0 16,0 1-3-16,-2 6-5 0,3-2-5 0,-2 3-3 15,4 3-5-15,2 0-1 0,1 1-8 16,1 1-5-16,3 0-3 0,0 7-4 0,2 0-2 0,1 2-6 16,4-9-3-16,-1-2 2 0,4 1-4 0,4 2 0 15,-1-2-3-15,4-3-4 0,1-4-1 0,1 3-4 0,2-2-2 16,-2-1 6-16,7-4-10 0,-2-3-10 15,-5 4-22-15,2-6-19 0,-5-2-22 0,2 0-22 16,-4 0-29-16,-2-3-32 0,-2-1-37 0,4-5-221 0,-11 0-435 16,12 6 193-16</inkml:trace>
  <inkml:trace contextRef="#ctx0" brushRef="#br0" timeOffset="-203774.48">13958 9165 156 0,'0'0'182'15,"0"0"-13"-15,26 23-6 0,-21-13-11 0,3 3-9 16,-1 3-8-16,4-2 3 0,-1 6-9 0,1 3-8 0,1 0-5 15,-3 0-11-15,3 3-4 0,-1-1-7 16,-3 4-6-16,-1-3-9 0,-1 2-6 0,0-3-8 16,-4-1-8-16,1 3-2 0,0 1-6 0,-6-3-6 0,1 1-1 15,-4-1-6-15,0-1-7 0,-1 0-25 0,-1-4-19 16,-1 4-25-16,-1-10-28 0,1 8-26 0,-1-9-27 16,2 0-52-16,1-2-163 0,1-4-363 0,3 4 160 15</inkml:trace>
  <inkml:trace contextRef="#ctx0" brushRef="#br1" timeOffset="152345.98">11939 4280 104 0,'0'0'123'15,"0"0"-7"-15,0 0-19 0,0 0-8 0,0 0-4 0,0 0-10 16,0 0-8-16,0 0-1 0,0 0-12 0,42-2 4 15,-42 2-15-15,23-3-2 0,-6 3-7 16,2-4 3-16,1 4-3 0,-1 0-4 0,8-3 5 0,0 0-1 16,1-1 0-16,2 1 6 0,-2 2-4 15,4-5 3-15,0 4-9 0,6-3 6 0,-7 1-6 0,0-2-5 16,10 3-1-16,-12-1-1 0,3-1-5 0,-4 1-1 16,3 2 3-16,-2-5-3 0,-1 3-5 0,0-1 1 15,1-1 0-15,-4 3 4 0,2-1-12 0,-2 1 2 16,2-5 1-16,0 5 1 0,-5-3 1 0,5 2 1 15,1 1-3-15,-1 1-1 0,0 0-2 0,0 0 1 16,0-3-4-16,-2 2 2 0,2 0-1 0,0 2 1 16,0-2 5-16,-2 0-6 0,2 1-2 0,-3 2-4 15,-5-2 0-15,7-4-8 0,-7 5 3 0,-1-3-7 16,0 1-3-16,-2 0 0 0,-1 0-6 0,-3 2 10 0,0-3-6 16,-3 0 7-16,3 1-4 0,-12 3 6 15,16-5 0-15,-7 2 5 0,-9 3-2 0,14-7-1 0,-14 7 6 16,10-6 1-16,-10 6-8 0,12-3 6 0,-12 3-4 15,0 0 7-15,12-4-2 0,-12 4-2 0,7-3 1 16,-7 3-1-16,0 0 5 0,8-5-2 0,-8 5-2 16,0 0 14-16,0 0-16 0,12-5 8 0,-12 5-8 15,0 0 4-15,0 0-4 0,15 2-6 0,-15-2-18 16,0 0-14-16,0 0-10 0,0 0-5 0,0 0-46 16,12 5-95-16,-12-5-215 0,0 0 95 0</inkml:trace>
  <inkml:trace contextRef="#ctx0" brushRef="#br1" timeOffset="155537.85">12625 4428 43 0,'0'0'128'0,"0"0"-1"16,0 0-9-16,0 0-8 0,0 0-9 0,0 0-9 16,0 0-4-16,-11-33-11 0,11 33 1 0,0 0-5 0,0 0-4 15,0 0 0-15,0 0-6 0,0 0-6 16,5-9-4-16,-5 9-3 0,0 0-5 0,0 0 0 15,0 0-8-15,0 0-2 0,6-7 1 0,-6 7-9 0,0 0-2 16,7-7-1-16,-7 7-5 0,0 0 0 0,9-8-4 16,-9 8 1-16,8-5-1 0,-8 5 3 0,0 0-8 15,15-10 4-15,-9 5 0 0,-6 5-1 0,13-2 5 16,-13 2-1-16,15-4 0 0,-8 3 1 0,-7 1 3 16,18-6-5-16,-10 3 1 0,-8 3-2 0,18 0 2 0,-18 0 0 15,13-4-8-15,-13 4 2 0,12-1-7 16,-12 1 3-16,0 0-1 0,13 0 5 0,-13 0-8 15,0 0-2-15,14-1 2 0,-14 1 1 0,0 0-2 0,0 0-3 16,10 6 3-16,-10-6-4 0,5 9 0 0,-5-9 3 16,0 0-3-16,1 11 2 0,-1-11-1 0,0 0 2 15,-3 17-2-15,3-17-2 0,-7 15 2 0,2-5 0 16,5-10 0-16,-7 14 2 0,2-7-2 0,2 3 2 16,-6 1-1-16,5 0 3 0,-5-6-6 0,5 4 5 15,-2-2-2-15,0 3 1 0,-2-3-1 0,1 3 0 16,-2-2 4-16,0 2 2 0,1-3-8 0,1 0 3 0,-4 1-1 15,6 1 1-15,-3-2-2 0,1 0 5 0,-2 1-4 16,3-1 0-16,0 0-2 0,0 0 6 16,-2-2-2-16,8-5 1 0,-12 8-1 0,6-4-1 0,6-4 1 15,-7 10-2-15,7-10-3 0,-8 5 5 0,8-5 2 16,0 0-2-16,-11 3 8 0,11-3-5 0,0 0-1 16,0 0-4-16,0 0 1 0,0 0 5 0,0 0-5 15,0 0-1-15,0 0-1 0,0 0 1 0,0 0-1 16,0 0 1-16,0 0-5 0,0 0 2 0,0 0 2 15,0 0-6-15,0 0 1 0,0 0 1 0,14-25 2 16,-14 25 0-16,11-10-2 0,-5 5 1 0,-6 5 2 16,9-9-1-16,-9 9 2 0,10-7-2 0,-2 3 2 15,-8 4-3-15,12-5 0 0,-12 5 1 0,9-6-1 16,-2 3 0-16,-7 3 3 0,13-2-1 0,-13 2-3 16,0 0-1-16,18-1 3 0,-18 1 5 0,0 0-3 0,14 1-3 15,-14-1 2-15,0 0-5 0,12 5 8 0,-12-5-2 16,0 0-3-16,9 5 4 0,-9-5-2 0,7 6-1 15,-7-6 1-15,11 11 1 0,-11-11 1 0,9 9 4 16,-9-9 2-16,13 5 1 0,-7-2 0 0,-6-3 4 16,15 7 2-16,-8-5 2 0,-7-2 2 0,17 4-3 15,-8-3 2-15,-9-1 1 0,16 0 0 0,-6 0-3 16,-10 0 2-16,21 0-1 0,-21 0-3 0,18 0-1 16,-18 0-1-16,15-4 0 0,-4 1-2 0,-11 3-1 0,15-4-2 15,-8 1 5-15,-7 3-1 0,13-4-3 16,-13 4-3-16,11-4-8 0,-11 4-5 0,9-6-4 0,-9 6-15 15,0 0-4-15,0 0-13 0,13-3-16 16,-13 3-19-16,0 0-20 0,0 0-34 0,8-4-159 0,-8 4-317 16,0 0 142-16</inkml:trace>
  <inkml:trace contextRef="#ctx0" brushRef="#br1" timeOffset="157898.11">14793 4085 56 0,'15'-2'90'0,"-15"2"1"15,12 0-14-15,-12 0-13 0,0 0-5 0,18 0 6 16,-18 0-17-16,0 0-5 0,16-2-3 0,-16 2 2 16,0 0-5-16,12 0-11 0,-12 0 4 0,0 0-2 15,14 2-12-15,-14-2 7 0,0 0 2 0,0 0-5 16,13 0-6-16,-13 0 7 0,0 0-3 0,0 0-4 16,12 2-9-16,-12-2 11 0,0 0 4 0,12 1-1 15,-12-1-6-15,11 4 3 0,-11-4 3 0,0 0-2 16,17 0-5-16,-17 0 11 0,18-4-7 0,-18 4 3 0,17 4 0 15,-7-2-1-15,-10-2-3 0,20 0 4 16,-20 0-3-16,20 0-1 0,-11 0-1 0,3 0 10 0,2 0-8 16,-14 0 0-16,27-6 1 0,-17 6 6 0,3 0-7 15,-13 0-2-15,21-1-2 0,-21 1 5 0,20-1-11 16,-20 1 11-16,16 0-10 0,-5 0 3 0,-11 0-3 16,19-3 0-16,-19 3-1 0,16 0 4 0,-5-2-6 15,-11 2 6-15,16 2-10 0,-16-2 3 0,18 2 0 16,-18-2 2-16,15 0-4 0,-15 0 1 0,16 0 1 15,-16 0 9-15,15 0-7 0,-15 0 9 0,18 0-4 16,-10 1 2-16,-8-1 6 0,19-1-4 0,-19 1 0 16,16 1 5-16,-16-1 1 0,18-1-3 0,-18 1-3 15,20 0 2-15,-20 0-3 0,15-2 0 0,-15 2 0 0,18-2 1 16,-9 2-5-16,-9 0-4 0,17-3-1 0,-17 3 2 16,20 3 0-16,-11-3-1 0,-9 0-2 0,18 0 1 15,-18 0-3-15,16 0 8 0,-16 0-7 0,19-3-1 16,-8 3 4-16,-11 0 1 0,21 0-4 0,-12 0 2 15,-9 0 1-15,18 3-2 0,-18-3-1 0,16 0-1 16,-6 0-1-16,-10 0 2 0,18 0 2 0,-18 0-7 16,15 0 3-16,-15 0 3 0,20 0-2 0,-13 2-1 15,-7-2-2-15,15 3 0 0,-15-3 0 0,16 1 4 0,-7-1 0 16,-9 0-1-16,15 0-1 0,-15 0 3 16,12 0 4-16,-12 0-6 0,0 0-4 0,18 0 3 0,-18 0-5 15,11 0 6-15,-11 0-2 0,0 0 3 0,16-1-1 16,-16 1 2-16,0 0-6 0,15 0 1 0,-15 0 3 15,0 0-2-15,19 1 3 0,-19-1-2 0,15-1 1 16,-15 1-3-16,17-1 0 0,-17 1 2 0,16 0-1 16,-4-4 7-16,-12 4-4 0,21 0 3 0,-9 0-1 15,-12 0-4-15,19-3-2 0,-7 3 3 0,-1-3-5 16,-11 3 7-16,20-1-1 0,-20 1 1 0,20-3 1 16,-10 3 1-16,-10 0-11 0,17-5 6 0,-8 2 0 0,-9 3 1 15,16-2 0-15,-16 2 1 0,15-4 0 16,-15 4 4-16,15-1-1 0,-15 1 5 0,13-2-4 15,-13 2 1-15,15-4 1 0,-15 4-1 0,12-4-5 0,-12 4 0 16,13-2-2-16,-13 2 3 0,15-1 0 0,-15 1 0 16,15-2-3-16,-15 2 5 0,17-4-2 0,-17 4 3 15,15 0-3-15,-15 0 1 0,15-4-3 0,-15 4 0 16,16-1 1-16,-16 1 3 0,10-2-4 0,-10 2 1 16,17-4-3-16,-17 4 2 0,9-1-3 0,-9 1 3 15,0 0-3-15,15-1 0 0,-15 1 3 0,0 0-2 16,0 0-14-16,10-2-9 0,-10 2-15 0,0 0-8 15,0 0-19-15,0 0-13 0,0 0-24 0,0 0-163 0,0 0-286 16,0 0 127-16</inkml:trace>
  <inkml:trace contextRef="#ctx0" brushRef="#br1" timeOffset="158941.9">15503 4331 140 0,'0'0'161'16,"-9"6"-18"-16,9-6-8 0,-12 4-13 0,12-4-7 15,-6 7-2-15,6-7-3 0,-7 5-11 0,7-5-8 16,-9 11-6-16,9-11-6 0,-6 8-11 0,6-8-5 15,0 0-9-15,-9 11-5 0,9-11-4 0,-3 8-3 16,3-8-6-16,0 0-2 0,-4 10-3 0,4-10-2 16,0 0-4-16,0 0 3 0,0 0-7 0,0 0 1 15,0 0-2-15,7 13 2 0,-7-13-4 0,12 4-5 0,-12-4 1 16,18 3 1-16,-9-2-5 0,-9-1 0 0,21 3 0 16,-9-3 0-16,1 0-1 0,3 1 1 0,-1 0 0 15,0-1-2-15,2 0 4 0,-1-1-1 0,2 2 2 16,-3-1-1-16,-3 0 0 0,0 0-1 0,-12 0 0 15,21 0 0-15,-12 0-2 0,-9 0 0 0,18-1-1 16,-18 1-2-16,16 0 0 0,-16 0 0 0,12-1-4 16,-12 1 3-16,0 0-5 0,13 1 3 0,-13-1-1 15,0 0 1-15,11 1-4 0,-11-1 5 0,0 0-5 16,0 0 3-16,6 10-1 0,-6-10-1 0,1 9 2 16,-1-9-1-16,0 0 1 0,2 14 6 0,-2-14 3 15,-3 14 3-15,3-14-1 0,-6 13 1 0,0-9 3 0,0 5-1 16,-5 0 4-16,4-2-1 0,-2-1-3 0,-4 3-1 15,-1 0-1-15,1-5 1 0,-5 4-4 0,1-3 0 16,-1 0 1-16,-2 1-4 0,0-2-9 0,-4 2-16 16,5-1-16-16,1-2-16 0,0 0-21 0,0 1-16 15,2-4-26-15,4 0-26 0,12 0-198 0,-25 0-362 16,13-5 161-16</inkml:trace>
  <inkml:trace contextRef="#ctx0" brushRef="#br1" timeOffset="158423.5">15569 4292 45 0,'0'0'199'0,"18"-3"-10"0,-3 0-9 0,-2-1-15 16,5 2-4-16,-3-2-11 0,4 3-7 0,1-3-11 15,-4 4-13-15,6-3-7 0,-5 0-9 0,-2 2-9 16,3 1-13-16,0-3-7 0,-5 2-7 0,2 1-5 16,-15 0-8-16,19-2-4 0,-10 1-6 15,-9 1-7-15,17-3-4 0,-17 3-16 0,13 0-11 16,-13 0-12-16,0 0-13 0,0 0-17 0,11 3-10 0,-11-3-9 15,0 0-10-15,0 0-28 0,0 0-11 0,0 0-41 16,0 0-147-16,0 0-315 0,-29 12 139 0</inkml:trace>
  <inkml:trace contextRef="#ctx0" brushRef="#br0" timeOffset="-199736.66">13420 9432 18 0,'-9'2'218'0,"-2"1"-13"16,11-3-16-16,-22 6-14 0,15-1-15 0,-7 1-13 15,-1 1-9-15,5 3-17 0,2-5-18 0,-2 3-9 16,1 2-12-16,1-2-8 0,3 0-5 0,-1 2-5 0,-2-3-7 15,8-7-6-15,-9 17-4 0,6-10-1 16,3-7-5-16,-4 17-6 0,2-10 1 0,2-7 0 16,5 15 2-16,-2-7-3 0,3 0 0 0,0-1-4 0,1-1 0 15,5 1-5-15,0 1-2 0,3-3 0 0,-2 1 0 16,2-1-6-16,-1-2 0 0,2 3-2 16,-6-4 0-16,7 0-4 0,-4 1 1 0,2 1 0 0,-6 0-3 15,3-4-1-15,-12 0-1 0,18 2-3 0,-9-2 1 16,-9 0-3-16,13 5 1 0,-13-5-1 0,17 5-4 15,-10-4 3-15,-7-1 1 0,14 8-1 0,-8-4-3 16,1 3 2-16,0-1 1 0,-1 1-3 0,0 0 7 16,0 3-6-16,-3 1 1 0,5-2 3 0,-2 2 0 15,0-3 2-15,-2 2-2 0,-1 0-2 0,2 4 3 16,-4-7 0-16,-1-7 2 0,0 18 3 0,0-4-3 0,-3-4-2 16,-3-1 2-16,-3 3 1 0,2 0-2 15,-4 1-17-15,-2-2-20 0,-3-2-17 0,1 2-26 0,-6 2-24 16,3-2-21-16,-2-4-20 0,4 1-44 0,-2 1-154 15,3-4-365-15,-1 2 163 0</inkml:trace>
  <inkml:trace contextRef="#ctx0" brushRef="#br0" timeOffset="-200162.46">13384 9471 98 0,'0'0'241'0,"0"0"-17"16,0 0-14-16,21-19-15 0,-21 19-9 0,16-7-14 0,-2 2-9 15,5-1-9-15,-1-1-11 0,0 3-10 0,-2 0-11 16,2 1-11-16,-1-1-13 0,-4-3-11 15,5 5-4-15,-6 0-11 0,-2 2-6 0,2-3-9 0,-12 3-2 16,20-2-10-16,-13 1 0 0,-7 1-18 0,13-1-17 16,-13 1-15-16,0 0-17 0,17 1-15 0,-17-1-14 15,10 1-13-15,-10-1-16 0,0 0-20 0,0 0-16 16,6 9-16-16,-6-9-54 0,0 0-148 0,0 0-363 16,0 0 161-16</inkml:trace>
  <inkml:trace contextRef="#ctx0" brushRef="#br0" timeOffset="-199071.4">14738 9471 58 0,'0'0'261'0,"0"0"-15"0,0 0-21 15,0 0-19-15,0 0-17 0,0 0-11 16,0 0-13-16,0 0-8 0,28-13-12 0,-17 8-7 15,-1 4-9-15,7-3-8 0,-1 3-8 0,4-3-9 0,5 3-7 16,0-1-8-16,-1-1-10 0,1 2-7 0,1-1-9 16,-5 2-10-16,-2 0 3 0,6 0-9 0,-5 2-4 15,-1-1-4-15,-2-1-3 0,1-1-7 0,-4 1-2 16,3 1-1-16,-4 2-8 0,-13-3-9 0,23-3-12 16,-14 2-10-16,-9 1-15 0,19 0-6 0,-19 0-11 15,16 0-17-15,-16 0-11 0,11-4-22 0,-11 4-25 16,9-5-17-16,-5-1-33 0,-4 6-237 0,6-15-440 15,-1 7 195-15</inkml:trace>
  <inkml:trace contextRef="#ctx0" brushRef="#br0" timeOffset="-198883.67">14965 9266 192 0,'-9'9'207'0,"0"-4"-12"0,9-5-12 0,-5 13-12 15,2-3-11-15,2 1-5 0,0-1-4 0,3 7-5 16,3 1-8-16,4-1-8 0,-2 5-11 0,5-1-10 16,0 0-5-16,1 3-15 0,1-4-4 0,-1 3-6 0,-1-3-7 15,1 2-21-15,0-2-5 0,1 1-2 0,-3 0-2 16,-2-6-7-16,3 1-10 0,-3-2-19 0,3 0-23 16,-5-3-24-16,4 2-20 0,-2 0-26 0,-1-2-30 15,1-4-41-15,-1-3-218 0,-8-4-407 0,15 4 180 16</inkml:trace>
  <inkml:trace contextRef="#ctx0" brushRef="#br0" timeOffset="-198509.06">15670 9418 58 0,'0'0'236'0,"0"0"-23"15,0 0-20-15,0 0-21 0,0 0-17 0,0 0-11 0,20 12-12 16,-14-5-9-16,-2 3-4 0,5 1-8 0,-1 2-5 16,0 0-6-16,-3 2-9 0,4 0-5 0,-2-2-5 15,1 4-7-15,-2-4-5 0,0 1-5 0,0 1-5 16,-2-3-7-16,5 1-4 0,-6-2-3 0,3-1-3 16,-1-2-5-16,-2-2-4 0,-3-6-1 0,5 14-5 15,-5-14-4-15,8 8 6 0,-8-8 4 0,4 6 10 16,-4-6-2-16,0 0-6 0,0 0 0 0,0 0-6 15,0 0-3-15,9-24-2 0,-9 24-2 0,6-24-1 0,-1 8-5 16,-4-1-1-16,5-4 4 0,0 4-10 0,3-4-3 16,3 0-9-16,0-3-1 0,-3 4-1 0,6 1 0 15,-5 5-1-15,-1-1-6 0,3 2-8 0,2 1-4 16,-1 0-9-16,5 4-16 0,-3-2-12 0,0 3-13 16,1 2-17-16,1 0-16 0,0 2-16 0,-2-1-30 15,6 1-44-15,-3 3-164 0,8-6-389 0,-6 6 172 16</inkml:trace>
  <inkml:trace contextRef="#ctx0" brushRef="#br0" timeOffset="-198228.91">16353 9224 137 0,'0'0'219'0,"-19"5"-12"0,19-5-15 15,-15 9-8-15,3 1-9 0,9 0-14 0,-4 0-9 16,-1 5-11-16,2-1-6 0,-4 0-6 0,7 3-9 16,-2 4-6-16,4 0-10 0,-2-4-5 0,-2 4-9 15,7 1-2-15,-1-2-9 0,4 4-12 0,-2-2-5 16,1 2-5-16,4-3 0 0,2 0-8 0,-2-4-2 16,-1-1-4-16,2 0-7 0,1-5-21 0,-1 4-15 15,-1-6-20-15,1-2-18 0,1 4-21 0,1-4-18 0,-1-3-22 16,1-2-23-16,-11-2-25 0,26-1-35 15,-11-4-188-15,2 0-399 0,-4-1 177 0</inkml:trace>
  <inkml:trace contextRef="#ctx0" brushRef="#br0" timeOffset="-197928.64">16614 9479 125 0,'0'0'221'16,"5"-15"-6"-16,-2 5-11 0,-3 10-9 0,7-12-4 0,-4 2-1 15,0 1-6-15,3-2-18 0,3 0-12 0,-3-2-11 16,0 1-10-16,0 0-9 0,-3 1-10 0,4 0-14 15,-1-1-9-15,-3 0-8 0,5 1-9 0,-5 1-6 0,3 3-11 16,0 0-3-16,-2-4 0 0,-4 11-11 0,8-12-3 16,-8 12-6-16,6-11-4 0,-6 11-3 15,1-8-9-15,-1 8 0 0,0 0-5 0,0 0-3 0,0 0 2 16,0 0-5-16,0 0 2 0,0 0-3 0,0 0 0 16,0 0-1-16,-10 49 1 0,7-35-4 15,-2 4 3-15,-1 2-1 0,3 3-1 0,2-7 0 0,-2 8-2 16,3-2 3-16,-2 1-1 0,2-4 0 0,6 1 3 15,-4 0-4-15,2-3 5 0,-2 1-1 0,4 0-3 16,0-5-7-16,0 2-15 0,-3-2-15 0,1-5-19 16,2 3-14-16,-3-3-19 0,3-1-13 0,-6-7-21 15,7 8-25-15,-7-8-32 0,0 0-235 0,0 0-447 16,24-11 198-16</inkml:trace>
  <inkml:trace contextRef="#ctx0" brushRef="#br0" timeOffset="-197654.72">17121 9026 45 0,'0'0'223'16,"14"-1"-19"-16,-14 1-10 0,15 10-7 0,-6-6-10 15,1 7-8-15,1 2-10 0,0 1-8 0,0 7-8 16,8 0-8-16,-8 6-11 0,5 5-3 0,-2-1-16 0,-1 8-7 15,-1-14-11-15,1 10-8 0,-5-9-8 16,-2 3-3-16,0-2-8 0,-5 1-7 0,-1 7-3 0,-6-5-5 16,2-3-23-16,-7 7-25 0,-4-2-35 15,-2 0-36-15,0-10-37 0,1 0-43 0,1 0-245 16,0-4-432-16,1-4 193 0</inkml:trace>
  <inkml:trace contextRef="#ctx0" brushRef="#br0" timeOffset="-196524.99">17779 8954 35 0,'0'0'168'15,"0"0"-14"-15,0 0-7 0,0 0-6 0,0 0-11 16,0 0-2-16,0 0-4 0,0 0-14 0,0 0-6 16,0 0-9-16,0 0-7 0,0 0-10 0,0 0-5 15,0 0-8-15,0 0-7 0,0 0-6 0,0 0-3 16,0 0-4-16,0 0-8 0,0 0 1 0,0 0-3 16,0 0-4-16,0 0 0 0,0 0 0 0,0 0 0 15,0 0 2-15,0 0-5 0,18 23 3 0,-18-23 2 16,12 9 2-16,-5-5-2 0,-1 2-1 0,-6-6-2 15,14 11 2-15,-5-6 1 0,-2 2-5 0,4-1-2 16,-4 1-3-16,1-4-3 0,-1 1 1 0,0 2-2 16,-7-6-3-16,17 7-3 0,-14-2 0 0,-3-5 0 0,10 6-4 15,-10-6-1-15,8 7-2 0,-8-7-1 0,4 7 2 16,-4-7-2-16,0 0 0 0,2 11 0 16,-2-11 0-16,0 0 3 0,0 0 2 0,0 0 1 0,-8 19 1 15,8-19 1-15,-6 9-3 0,6-9 1 0,-10 9 2 16,10-9-1-16,-11 11 1 0,5-7-2 0,6-4 0 15,-10 13 3-15,3-9-2 0,1 1 0 0,6-5 2 16,-12 12-3-16,4-6-2 0,5 1 5 0,-4-2-5 16,7-5-1-16,-11 11-2 0,5-7-1 0,6-4 1 15,-9 9-2-15,9-9 6 0,-7 13-5 0,7-13 0 16,-3 8-1-16,3-8 2 0,-3 11-1 0,3-11-2 16,0 0 1-16,1 14 0 0,-1-14-1 0,8 15 8 15,-4-9-8-15,-4-6 2 0,12 9-1 0,-7-2-2 16,1-2 1-16,4 2-2 0,-4-1 1 0,-6-6-2 0,14 11-1 15,-11-5 1-15,-3-6 1 0,7 11 1 0,-1-8-2 16,-6-3-1-16,6 11 2 0,-6-11 0 0,4 13 0 16,-4-13 3-16,-3 15 1 0,3-15 1 0,-4 14 2 15,4-14 2-15,-6 13-3 0,2-6 3 0,-2 1-3 16,0 3-1-16,3-3 1 0,-3 2-1 0,0-3 1 16,-2 6-1-16,4-2-2 0,-2-1 1 0,3 0 0 15,-2 1 0-15,2 2-2 0,0 0 0 0,2 3 1 16,1-3-2-16,0 0 2 0,4 2-5 0,2-1-3 0,-1 3-11 15,-1-5-5-15,4 6 3 0,-4-1-11 0,2-3-7 16,-4 3-13-16,1-3-8 0,1 1-10 0,-5-2-8 16,-2 4-2-16,0-3-3 0,-2-1-16 0,-1-1-11 15,-1 2-18-15,-1-4-12 0,-1 1-29 0,-1-3-164 16,1 2-354-16,-3 0 157 0</inkml:trace>
  <inkml:trace contextRef="#ctx0" brushRef="#br1" timeOffset="-160120.83">12261 10242 76 0,'0'0'125'0,"0"0"-2"0,0 0-17 15,-13 0 1-15,13 0-7 0,0 0-5 16,0 0-8-16,0 0-2 0,0 0-2 0,0 0-4 0,-14 0-2 15,14 0-4-15,0 0-7 0,0 0-4 0,0 0-5 16,0 0 1-16,0 0 4 0,0 0-6 16,0 0-5-16,0 0-2 0,0 0-2 0,0 0-4 0,0 0-7 15,0 0 0-15,0 0-4 0,0 0-6 0,0 0-3 16,0 0-1-16,0 0-5 0,42-3-2 0,-26 3 3 16,-1 0-4-16,8 3 2 0,-4-3-6 0,8 0-1 15,3 0 2-15,-1 4-5 0,4-4 4 0,5 1-3 16,0 5-2-16,3-6-1 0,-3 2 1 0,1 2-1 15,-9-4-5-15,12 1 3 0,-2-1 1 0,2 0 1 16,-2 3-2-16,-1-3 0 0,7 4-2 0,-1-1 1 0,3-2 3 16,-5-1 0-16,6 0 3 0,-1 3-10 0,-1-3 3 15,1-3-2-15,-2 3 0 0,-2 0-2 0,-3-3 2 16,3 2 5-16,-4-3-4 0,-7 1-3 0,-5 3 4 16,3-1-3-16,-2-3 1 0,2-2-6 0,-3 4 7 15,4 1-2-15,-4-3 3 0,-1 4-2 0,-2-6 1 16,1 2-1-16,-9 1 4 0,3 2 1 0,-1-2-12 0,-1 2 11 15,2-3-4-15,-4 2 2 0,0-1 0 0,-1 3-2 16,-1-2 7-16,1 0 0 0,-2 2-3 0,0 0 0 16,-13 0 1-16,24 0-2 0,-15 0 0 0,-9 0-1 15,24 0 3-15,-24 0 1 0,17 0-8 0,-7 2 6 16,-10-2-1-16,15 0 1 0,-15 0 1 0,12 2-7 16,-12-2-2-16,12 2-7 0,-12-2-6 0,0 0-10 15,0 0-13-15,10 3-10 0,-10-3-13 0,0 0-15 16,0 0-37-16,0 0-164 0,0 0-303 0,0 0 135 15</inkml:trace>
  <inkml:trace contextRef="#ctx0" brushRef="#br1" timeOffset="-159570.14">13524 10386 119 0,'0'0'196'15,"0"0"-16"-15,-18-7-10 0,18 7-13 0,-15 0-5 16,15 0-7-16,-25 7-6 0,10-3-10 0,-1 4-5 16,-2 1-10-16,1 1-4 0,-5 7-10 0,1-4-12 15,-1 3-6-15,5 2-5 0,-1 1-10 0,1-3 1 16,3 7-23-16,-1-4-2 0,3 4-6 0,5-3-3 15,-1 2-5-15,4-6-1 0,1 2-1 0,1-2-2 16,4 7-1-16,-1-5-5 0,4-5 1 0,1 3-1 0,3-3-1 16,-2 0 1-16,7-2-1 0,2-4-4 0,0 3 1 15,2-3-4-15,2-3 1 0,5 0 1 0,-1-1-5 16,-5-3 0-16,8-2-5 0,-7 0-4 0,0-2-1 16,0-3-4-16,-2 0 0 0,-3-3-6 0,-2 1 0 15,-2 1 2-15,-4-2-5 0,-1-5-4 0,-3 6-7 16,-3-2-3-16,0 11-10 0,-9-20-7 0,2 12-5 15,-4 0-6-15,-2-2-4 0,-2 5-9 0,-3 3-6 0,1-1-17 16,-2 1-7-16,-2 1-20 0,3 2-51 16,-1 4-110-16,4-3-305 0,-1 3 136 0</inkml:trace>
  <inkml:trace contextRef="#ctx0" brushRef="#br1" timeOffset="-158748.66">15642 10082 89 0,'0'0'203'0,"0"0"-22"0,0 0-14 16,18-27-19-16,-18 27-14 0,16-1-15 0,1-1-9 15,-1 2-13-15,8 0-8 0,4 0-7 0,5 2-15 16,6 1-2-16,3 1-9 0,2-4-3 0,1 4-5 16,3-4-6-16,-5 3-3 0,8-3-1 0,-4 3-7 15,4 1-3-15,-2-7-4 0,4 6 0 0,-1 0-4 16,-4-3-4-16,-1 1 2 0,-1-1-2 0,1 0-1 15,-1 0-4-15,-1-3 0 0,-1 3-1 0,-6 0 0 0,-7-1-2 16,0 1 2-16,-4 0-4 0,0-3 1 16,-9 2-3-16,0-2 6 0,-2 2-3 0,1-3 1 0,-1 2-2 15,-6 2 0-15,-10 0 1 0,20-4-2 0,-13 2 0 16,-7 2-4-16,14-3 3 0,-14 3-1 16,0 0-2-16,16 0-5 0,-16 0-10 0,0 0-16 0,9-4-15 15,-9 4-18-15,0 0-32 0,0 0-4 0,0 0-27 16,0 0-155-16,0 0-304 0,0 0 135 0</inkml:trace>
  <inkml:trace contextRef="#ctx0" brushRef="#br1" timeOffset="-158415.56">16544 10278 98 0,'0'0'189'0,"0"0"-21"16,5 8-7-16,-5-8-10 0,0 0-12 0,0 13-6 15,0-13 1-15,1 18-2 0,1-5-7 0,1 4-4 16,-6-3-10-16,1 4-2 0,2 6-5 0,0 0-9 15,0-2-7-15,0 0-9 0,0-6-6 0,5 8-8 0,-5-3-5 16,1 0-5-16,1-1-2 0,-1 2-8 0,5 3-4 16,-3-8-5-16,-1 7-3 0,-1-8-19 15,1 1-22-15,1 1-22 0,0-3-27 0,1 1-23 0,-1-3-37 16,1 0-40-16,1 0-204 0,1-3-391 0,-2-4 174 16</inkml:trace>
  <inkml:trace contextRef="#ctx0" brushRef="#br1" timeOffset="-156820.76">19020 8809 172 0,'0'0'168'0,"6"-6"-11"15,-6 6-10-15,0 0-10 0,0 0-6 0,0 0-4 16,0 0-8-16,0 0-4 0,0 0-4 16,0 0-1-16,0 0-4 0,0 0-6 0,0 0-5 0,0 0-3 15,0 0-5-15,0 0-6 0,0 0-5 0,0 0-3 16,0 0-7-16,0 0-8 0,0 0-9 0,10-5-3 15,-10 5-5-15,11-2 0 0,-11 2-1 0,16-3 2 16,-1 3-5-16,0-2-4 0,1 2-1 0,4 0-1 16,-1-3-1-16,5 2-3 0,3-1-4 0,0 4 1 15,3-4-2-15,-4 0 4 0,3 2-7 0,-4 0-4 16,-4-3 1-16,4 0 0 0,-5 3-3 0,-4 0 0 0,2-1-3 16,-5-2 0-16,2 3-3 0,-15 0 0 0,20 0 0 15,-10 0 0-15,-10 0-1 0,11 3 0 0,-11-3-6 16,0 0-2-16,15 0-6 0,-15 0-10 0,0 0-14 15,0 0-10-15,0 0-5 0,0 0-13 0,0 0-9 16,0 0-10-16,0 0-13 0,0 0-20 0,-33 12-14 16,22-7-16-16,2-2-18 0,9-3-180 0,-24 7-367 15,13-5 163-15</inkml:trace>
  <inkml:trace contextRef="#ctx0" brushRef="#br1" timeOffset="-156506.56">19086 8993 155 0,'16'2'195'0,"-16"-2"-11"0,18-3-14 16,-6 3-7-16,6-2-9 0,-3 0-13 0,4 2-6 15,0-3-13-15,1 3-9 0,-1-2-11 0,-2 0-9 0,0 0-8 16,1 0-10-16,-3 0-7 0,-1 0-7 0,-14 2-8 16,19-1 0-16,-19 1-7 0,15-2-7 15,-15 2-3-15,13-1-4 0,-13 1-5 0,12-1-1 0,-12 1-4 16,0 0-9-16,20 0-7 0,-20 0-18 0,13 0-12 16,-13 0-15-16,17 1-17 0,-7-1-19 0,-10 0-13 15,21 0-27-15,-6-4-46 0,-3 3-140 0,3-2-324 16,3-1 144-16</inkml:trace>
  <inkml:trace contextRef="#ctx0" brushRef="#br1" timeOffset="-155750.97">19694 8305 224 0,'0'0'228'0,"0"0"-15"15,0 0-17-15,-7-10-21 0,7 10-14 0,0 0-17 16,0 0-18-16,0 0-13 0,0 0-10 16,0 0-12-16,0 0-8 0,0 0-9 0,34 0-6 0,-16 2-9 15,0 2-9-15,0 0 1 0,10-1-5 0,3 2-6 16,9 2-4-16,-10-1-3 0,0 0-2 0,9 3-4 15,-8-3-2-15,-2-1-3 0,-1 4-2 0,-1-5-1 16,-2 3-3-16,-1-1-1 0,-5 2 2 0,-1-5-4 16,0 2-1-16,-3 1-3 0,-2-2-1 0,1 1-2 15,-4 0-2-15,-1 1-3 0,-1-1 1 0,-8-5-1 16,13 10 1-16,-7-6-1 0,-1 3 1 0,-5-7-3 16,6 16 4-16,-5-8-2 0,-1-8-1 0,5 17 3 0,-4-6 4 15,-1 3 1-15,-1-1 9 0,1 2 4 0,0 5 2 16,-3-2 0-16,1-1-1 0,2 5 4 0,-1 3-5 15,-1-2-3-15,2-2 4 0,-4 3-2 0,2-2 0 16,2-2 0-16,0-2-4 0,-3 5 0 0,2 0-3 16,-1-5 1-16,4 1-1 0,-2-5-2 0,0 10-1 15,-2-8-1-15,2 7 1 0,-3-5-1 0,3-2 3 16,0-1-2-16,-1 1-3 0,1-1-12 0,0-3-14 16,-2 3-12-16,1-2-22 0,-2 0-12 0,-3-2-21 15,-2 2-17-15,2-5-17 0,3 2-30 0,-3-4-44 16,-1 2-168-16,7-8-390 0,-18 7 173 0</inkml:trace>
  <inkml:trace contextRef="#ctx0" brushRef="#br1" timeOffset="-155619.33">20022 8803 101 0,'0'0'199'15,"0"0"-24"-15,0 0-11 0,25-10-19 0,-8 5-12 0,10 10-11 16,1-5-14-16,12 3-13 0,5-1-6 16,3 1-10-16,0 0-1 0,4 1-18 0,-2-1-2 15,0 1-17-15,-3 0-24 0,-2-1-26 0,-5 2-33 0,-8-3-43 16,-4-4-67-16,-3-2-78 0,1 3-248 0,-10-2 110 15</inkml:trace>
  <inkml:trace contextRef="#ctx0" brushRef="#br0" timeOffset="-152263.81">3289 11534 222 0,'0'0'230'0,"0"0"-14"0,0-12-18 0,0 12-11 16,0 0-13-16,3-18-12 0,-3 18-15 15,0 0-9-15,-3-16-13 0,3 16-4 0,0 0-5 16,0-14 2-16,0 14-11 0,0 0-4 0,3-13-7 0,-3 13-5 16,0-12-3-16,0 12 0 0,0 0-5 0,0 0-5 15,-3-13-8-15,3 13-7 0,0 0-7 0,0 0-5 16,0 0-9-16,0 0-5 0,0 0-11 0,0 0 4 16,0 0-5-16,0 0-2 0,0 0-1 0,0 0-2 15,-17 28-1-15,11-14-4 0,2-1-3 0,-1 2 1 0,1 2-1 16,1 0 0-16,-4 5-3 0,2 2 2 0,2-2-14 15,-1 3 2-15,2 1-5 0,2-1 4 0,-1 2 1 16,1-1 2-16,1 4 0 0,-1 3 0 0,2-6-2 16,-2 3 3-16,0-5 0 0,-2 12 0 0,2-10-4 15,2 2 2-15,-2-2 0 0,4 1 0 0,-1-1-1 16,0 1 1-16,0-3 3 0,3-1 0 0,-6 0-3 16,6 1 0-16,-2-4 3 0,-1 1-2 0,0-2 1 15,3 1-3-15,-3-4 2 0,-3 1 1 0,2-1 1 16,1-3-2-16,-2 3 3 0,-1-4-3 0,0-2-3 15,0-11 7-15,-4 18-3 0,2-8 0 0,-4-3 1 16,0 2-1-16,-3-4 3 0,2 3-2 0,-3-6 5 16,1 3-7-16,-3-2-2 0,0-1 4 0,12-2 0 0,-26 1-4 15,13-1-1-15,-2-1-4 0,2-1-9 0,-2-5-6 16,1 1-13-16,-2-1-18 0,1 2-20 16,3-5-22-16,-3 0-17 0,6 0-31 0,-4-5-40 0,2-1-71 15,-4-7-167-15,8-1-455 0,-2-2 201 0</inkml:trace>
  <inkml:trace contextRef="#ctx0" brushRef="#br0" timeOffset="-152011.3">3038 11166 211 0,'-1'-13'280'0,"-1"2"-27"0,-1-1-26 16,3 12-22-16,-3-15-19 0,3 15-20 0,0 0-20 16,0-14-30-16,0 14-19 0,0 0-21 15,0 0-35-15,0 0-29 0,0 0-29 0,0 0-44 0,0 0-42 16,17 29-204-16,-13-14-330 0,-2-2 146 0</inkml:trace>
  <inkml:trace contextRef="#ctx0" brushRef="#br0" timeOffset="-151721.63">3489 11672 166 0,'0'0'244'0,"19"-13"-19"15,-19 13-15-15,19 0-15 0,-11-2-11 0,4 1-8 0,3 1-14 16,3 0-7-16,-2 0-16 0,3 1-5 0,-1-1-13 16,2 2-11-16,-1-2-9 0,-3 4-8 15,4-2-3-15,-4-1-11 0,2 5-5 0,2-1-3 0,-1-2-7 16,-1 4-1-16,1-4-5 0,-2 1-6 16,1-2-7-16,-2 3-3 0,-4-3-5 0,0 2-2 15,3 0-4-15,-5-3-3 0,2 2-4 0,-1 1-3 0,-3-1-7 16,-8-3-17-16,17 5-30 0,-11-3-29 0,-6-2-23 15,10 11-27-15,-10-11-30 0,0 9-46 0,0-9-249 16,0 0-472-16,-22 11 209 0</inkml:trace>
  <inkml:trace contextRef="#ctx0" brushRef="#br0" timeOffset="-151530.62">3518 11959 165 0,'14'11'234'0,"-14"-11"-16"16,22 1-18-16,-8-1-15 0,1 2-17 0,3-2-14 16,10 0-16-16,-4 2-15 0,4-6-11 0,-1 3-13 15,-2 2-7-15,4-2-18 0,-7-1-26 0,2-3-28 16,3 5-34-16,-8-2-36 0,8-3-39 0,-8 2-55 16,1-5-146-16,4 0-312 0,-2-1 139 0</inkml:trace>
  <inkml:trace contextRef="#ctx0" brushRef="#br0" timeOffset="-151180.64">4418 11484 278 0,'0'0'251'0,"0"0"-27"15,0 0-20-15,0 0-8 0,0 0-12 0,0 0-14 16,-24 25-3-16,15-12-11 0,2 2-7 0,-7 6-9 15,2 1-12-15,-1 5-11 0,-7 5-7 0,4 1-8 16,3-7-7-16,1 8-4 0,-2 2-10 0,2-2-2 0,8-9-11 16,-5 3-4-16,6-3-7 0,0 1-4 15,1 2-6-15,2-6-3 0,0-3-5 0,5-2-5 0,-2 1-3 16,3-5-2-16,1 3-1 0,2-5-1 0,2 3-15 16,1-6-4-16,1-2-7 0,-1-3-7 15,4 1-1-15,1-4-12 0,-1-4 5 0,4 1-4 0,-7-7 0 16,0 2-8-16,4-3-1 0,-5-1 2 0,1-2 3 15,-4-1-2-15,-1-2 4 0,-3 1 0 0,-2 1 1 16,-3-1-7-16,0 1-8 0,-3 0-12 0,-2 0-15 16,-3 5-14-16,2 3-25 0,-6 0-18 0,5 0-23 15,-5 1-21-15,-2 1-44 0,-2-1-166 0,3 3-403 0,-4 0 178 16</inkml:trace>
  <inkml:trace contextRef="#ctx0" brushRef="#br0" timeOffset="-150638.05">5411 11966 107 0,'0'0'255'0,"0"0"-19"0,0 0-22 0,0 0-23 16,0 0-21-16,0 0-15 0,0 0-3 0,0 0-5 16,0 0-6-16,0 0-12 0,0 0-11 0,-6 46-6 15,3-24-12-15,0 1-4 0,-13 11-12 0,7-9-8 16,-2 3-9-16,-5 6-5 0,-3 3-21 0,-4 0-30 16,-4-5-29-16,-6 7-35 0,5-5-43 0,-2 0-31 0,2-2-82 15,-5 4-152-15,5-6-389 0,-2-2 172 0</inkml:trace>
  <inkml:trace contextRef="#ctx0" brushRef="#br0" timeOffset="-148998.65">6819 11893 202 0,'12'0'221'16,"-12"0"-17"-16,0 0-13 0,19 7-13 0,-11 0-10 15,1 4-11-15,1 2-13 0,-1 1-9 0,4 1-11 16,-7 0-10-16,2 1-9 0,1 1-9 0,0 7-6 15,-2-2-8-15,2-1-6 0,-4-5-5 16,1 2-2-16,-3-1-10 0,1-5-6 0,-2 3-5 0,2-1 0 16,-4-3-9-16,3 2-3 0,0-4-3 0,-3 0-4 15,0-9-1-15,3 15-4 0,-3-15-1 0,3 9-1 16,-3-9 1-16,3 7-5 0,-3-7-3 0,0 0-17 16,0 0-13-16,0 0-13 0,27-25-11 0,-15 10-10 15,3-5-16-15,3-2-5 0,-2 0-5 0,6-9 1 16,1-2 4-16,1 2 13 0,-2 0 1 0,-6 7 12 0,1 1 12 15,2 1 13-15,-5-1 18 0,0 2 14 0,-3 6 15 16,1-2 12-16,-5 7 13 0,2-4 9 16,-1 4 4-16,-5 4-2 0,0-1-5 0,-3 7-10 0,10-9-7 15,-10 9-1-15,0 0-8 0,0 0 3 0,0 0-8 16,0 0-3-16,0 0 0 0,6 28 1 0,-3-14-3 16,-6 4 2-16,6 2 0 0,-3 5-2 0,0-5-1 15,0-4-6-15,6 7 3 0,-6-5-2 0,4 3 0 16,-1-1-1-16,3-3-4 0,-1-1-1 0,-2-2 2 15,6-1-4-15,1 1 0 0,-1 0-1 0,0-3 6 16,-1-5-6-16,-1 2-2 0,2-1 0 0,1-4-2 16,-1 0-5-16,8-3-11 0,-17 0-7 0,28-6-9 15,-11 1 0-15,8-6-1 0,-1-3 1 0,1 1-4 16,-4-4 2-16,0 3 3 0,0-3 3 0,-9 5 3 16,4 0 4-16,-2-2 7 0,-6 3 7 0,0 0 4 0,4 2 8 15,-6 3 10-15,-2 1-5 0,-4 5 0 0,9-13-3 16,-9 13-3-16,8-2-2 0,-8 2 1 0,0 0-1 15,0 0 0-15,13 10-2 0,-13-10 1 0,6 16-2 16,-6-6 0-16,6 3-1 0,-1 1 2 0,0 0 0 16,1 3-1-16,5-3 5 0,-8 2-3 0,6-4-3 15,0 0 2-15,-2 0-1 0,1-4-1 0,1 2 2 16,0-3 1-16,-2-3 0 0,5 1 1 0,-5-2-4 16,7 1 3-16,-5-4-2 0,-9 0 0 0,30-7-5 15,-15 5-4-15,-2-9-1 0,3 2-3 0,1-2-2 16,2-2 1-16,-2-6-1 0,-1-2-2 0,3 1 1 15,-2 0 5-15,-2 1-3 0,1-2 3 0,-2 0-1 0,-1 8 2 16,-1-2 1-16,-2 5 10 0,-1-3 3 0,-1 8 1 16,-2-2-4-16,-6 7 0 0,9-10-4 0,-9 10 0 15,7-3 0-15,-7 3 1 0,0 0-4 0,16 10 4 16,-13-3 0-16,5 1-1 0,-2 0 0 0,0 6 0 16,3-2-1-16,1 3 2 0,-2 0-1 0,-2-2 0 15,6 0 1-15,-2 1 2 0,2 1-1 0,-2-6 0 16,4 2 3-16,-1-1-4 0,2-3 3 0,-1-4-1 15,-1 5 2-15,2-5 0 0,3 1-3 0,0-5 4 16,-2 1-4-16,-1-4 0 0,0-2 2 0,4 0 0 16,-5-5-6-16,2-1-10 0,-4-1-7 0,-1-1-4 15,0-7-5-15,-3-1-7 0,-2 4-1 0,-3 0-6 0,-2-1 5 16,-5 2 3-16,-2 0 2 0,1 2 4 0,-6-2 3 16,3 3 0-16,-7 4 6 0,3 2 3 0,-6 0 4 15,-7 1 0-15,9 4 5 0,-4 2 1 0,-5 0 2 16,4 3 6-16,3 3-1 0,2 2-3 0,-1 3 2 15,1 2-1-15,2-3 4 0,2 8-3 0,-1-4 2 16,3 5-2-16,1 5 1 0,1-3-1 0,2-3 3 16,3 0-2-16,0-1 1 0,6 0-1 0,0-2 7 15,0-2-6-15,3 1 1 0,2-6 1 0,1 3 0 16,1-3 1-16,2-4-3 0,0 1 2 0,3 0-2 0,-2-3 1 16,7-1-2-16,-2-5 2 0,-2 0-5 0,8-3-4 15,-8-3-6-15,2 0-4 0,1-2-2 0,2-1-4 16,-1-2 1-16,-1-4 0 0,1 3 6 0,-4 0-2 15,0 5 2-15,1-7 4 0,-4 8 8 16,-4 0 3-16,2-1 5 0,0 4 1 0,-5 0-1 0,2 1 3 16,-2 4-3-16,-6 3 1 0,12-11-3 0,-12 11 2 15,9-2-1-15,-9 2-2 0,0 0 0 0,0 0 2 16,18 13-1-16,-12-7 2 0,-6-6-3 0,7 18 4 16,-1-9-3-16,-3 6 4 0,3-4-2 0,4 3 4 15,-2-3-3-15,-2 4 1 0,1-5-3 0,-1 0 4 16,0 0-3-16,3-2 0 0,-1 0-1 0,2-3 2 15,-1 0 0-15,4 1-1 0,-1-6 2 0,-3 2-3 16,6-2-1-16,-15 0-2 0,24-2 3 0,-6-4-4 0,-5 1-8 16,2-5 4-16,-1 0-1 0,-2-1-1 0,1-4-5 15,4-2 3-15,-4 3 0 0,3-2-1 0,-1 1 2 16,-1-3-1-16,-4 4 1 0,4-1 1 0,-4 3 2 16,0 0 2-16,-2 4 3 0,-1-3 4 0,-1 4-1 15,2 0 0-15,-8 7-1 0,10-6-2 0,-10 6 4 16,11-2-3-16,-11 2 3 0,0 0-4 0,16 7 1 15,-8-3 2-15,-3 6 8 0,3 2 0 0,-1 0 1 16,1 2 1-16,2 0 3 0,-4 3-1 0,2 0-2 16,1 3-1-16,0-4 0 0,1 2-1 0,2-3 1 15,-2 1-1-15,2-2 1 0,0-2-2 0,2 1-2 16,1-4 1-16,-2 0-3 0,-1-1 0 0,1 0 0 0,4 0-21 16,-2-1-11-16,0-1-10 0,-6-4-17 15,7-1-14-15,-4-1-23 0,-12 0-22 0,22-2-28 0,-8-3-36 16,-4-4-175-16,4-2-378 0,-4 0 168 0</inkml:trace>
  <inkml:trace contextRef="#ctx0" brushRef="#br0" timeOffset="-148786.02">9576 11740 143 0,'-25'9'260'0,"12"-4"-15"0,1 5-14 0,-6 2-13 16,4 1-18-16,-6 7-17 0,0-2-14 0,1 6-10 15,-8 5-14-15,0-2-16 0,5 3-11 0,-4-1-15 0,5 0-7 16,2-6-11-16,0 2-8 0,1-3-5 16,1 2-8-16,3-3-22 0,-3-2-21 0,5-3-22 15,0-3-19-15,3 2-22 0,-1-5-20 0,5-4-28 0,1 4-27 16,4-10-28-16,-8 10-82 0,8-10-116 0,0 0-371 16,0 0 163-16</inkml:trace>
  <inkml:trace contextRef="#ctx0" brushRef="#br0" timeOffset="-148116.65">10194 11150 154 0,'0'0'195'0,"-14"-7"-14"15,14 7-11-15,-11-3-11 0,11 3-5 0,0 0-6 0,-21-4-9 16,21 4-13-16,-21 6-9 0,21-6-7 15,-18 3-7-15,3-1-10 0,2 2-8 0,-1 1-9 0,1 0-7 16,-2 3-3-16,4-1-7 0,-2 1-5 0,5-1-6 16,-2 0-6-16,4 2-6 0,-3 0 1 15,3 1-9-15,-1 2-1 0,2-2-7 0,2 0 1 0,0 0 1 16,3-10-2-16,3 22 0 0,-1-6-4 0,-2-5-1 16,3 6-3-16,0-3 1 0,0-1 1 0,7 0-1 15,-1 5 1-15,-3-5-4 0,0 0-6 0,3-1 5 16,3 4-1-16,-5-2-3 0,-1-2-2 0,-4-2-4 15,1 4-2-15,-2-4 5 0,4-2 1 0,-5-8 0 16,-3 20 1-16,3-12-1 0,0-8-3 0,-8 19 3 0,2-12-3 16,0 2 5-16,-1 0-2 0,-1 2 2 0,0-1 1 15,0 0-2-15,-1-3-2 0,0 7-2 0,5-6 3 16,-2 5-8-16,1-2-2 0,-1-2-10 0,3 6 3 16,3-2-5-16,0 1-7 0,5-1-1 0,-1 0-2 15,-1 1-2-15,3 1-8 0,2 3 4 0,-1-2 7 16,5-1 0-16,-4 0 3 0,8 7 2 0,-7-8 3 15,0 3-3-15,-5-3 7 0,7 1 1 0,-8 2 12 16,3-3 10-16,0-1 6 0,-3 0 13 0,3-1 9 0,-6 4 9 16,3-5 5-16,-2 3 6 0,-2-3 2 0,-4 2-5 15,1 2-2-15,-1-6-6 0,1 3-1 16,-2-1-8-16,0 2-2 0,3-6-3 0,-2 3-6 0,-1 2 1 16,3-4 0-16,-1 1-3 0,-1 2-17 0,5-11-19 15,0 16-20-15,-3-6-14 0,3-10-20 0,3 12-24 16,-3-12-38-16,9 13-33 0,-1-11-246 0,-8-2-443 15,16 3 196-15</inkml:trace>
  <inkml:trace contextRef="#ctx0" brushRef="#br0" timeOffset="-147674.11">10359 11322 84 0,'0'0'259'0,"0"-12"-20"16,0 12-16-16,0-13-15 0,0 13-23 0,0 0-18 15,3-9-15-15,-3 9-19 0,0 0-16 0,18-3-6 0,-18 3-11 16,26 1-6-16,-11 3-12 0,2-1-1 0,0 1-11 15,8 5-9-15,-2 2-2 0,2-2-5 16,0 2-6-16,1 4-2 0,-4-1-6 0,-3 3-4 0,5 1-1 16,-3 3-3-16,-1 0-5 0,-4-2 0 0,-3 4-1 15,-1-2 5-15,0 0-3 0,-4 2 13 0,-1-1-3 16,-2-4 2-16,1-1 1 0,-5-1 9 0,2 2-6 16,-3 0 2-16,0 0 0 0,-1-1 2 0,-1 0-3 15,1-2 0-15,-4 1-3 0,1 0-3 0,2 0 0 16,-1-1-3-16,-3-1-6 0,3 1-4 0,0 0 1 15,-1 0-7-15,2-1 0 0,-2-1-3 0,2 0 0 0,2 3 0 16,-1-2-15-16,-2-1-18 0,0 0-16 0,1-1-18 16,-2 0-21-16,-1 3-24 0,4-7-24 0,-1 3-22 15,-2-1-25-15,4-10-31 0,-6 13-56 0,6-13-170 16,-3 11-456-16,3-11 202 0</inkml:trace>
  <inkml:trace contextRef="#ctx0" brushRef="#br0" timeOffset="-147376.9">10619 11794 166 0,'0'0'177'16,"19"1"-22"-16,-4-1-18 0,3 4-26 0,2-1-13 15,-3-2-19-15,9 5-17 0,-1-1-23 0,2 1-18 16,-2-1-8-16,1-3-12 0,-2 4-5 0,-5-1-5 15,2 1-2-15,3-1-3 0,-6 1 7 0,-1-3 7 16,1 3 10-16,0 3 16 0,-3-2 12 0,0 0 21 16,-3 1 6-16,1 1 7 0,2 1 8 0,-4 0 0 15,1 1 2-15,-9 0-1 0,3 3 1 0,-2 1-6 16,-2-2 1-16,-1 1-5 0,1 2-7 0,-4 0-6 0,-4 0-6 16,0 1-7-16,-1 5-4 0,-1-6-25 0,-4 5-30 15,3-6-35-15,-5 2-50 0,3 0-61 16,-1-8-154-16,2 4-340 0,-2-1 151 0</inkml:trace>
  <inkml:trace contextRef="#ctx0" brushRef="#br0" timeOffset="-146710.66">12543 11527 331 0,'0'0'312'0,"-2"-18"-21"0,2 18-23 15,0 0-29-15,0 0-25 0,2-11-24 0,-2 11-19 0,0 0-6 16,0 0-6-16,0 0 1 0,13 36-11 0,-7-19 0 16,3 8-16-16,3 2-10 0,3 4-4 15,-8-2-7-15,-2-2-6 0,4 10-17 0,7 0 4 0,-8-9-20 16,4 7-6-16,-3 2-10 0,1-2 7 16,-5-10-4-16,1 1-12 0,-2 3-1 0,2-6-2 0,-5 1-8 15,1-1-14-15,-2-4-26 0,-2-2-6 0,2-4-10 16,-6 3-13-16,1-7-16 0,-1 1-23 0,-2-2-21 15,-2 2-24-15,-5-3-25 0,4-3-22 0,11-4-25 16,-25 0-20-16,12-7-59 0,-5-1-190 0,7-6-493 16,-5-5 218-16</inkml:trace>
  <inkml:trace contextRef="#ctx0" brushRef="#br0" timeOffset="-146386.52">12616 11394 42 0,'1'-17'268'0,"-1"3"-21"16,0 1-16-16,-1 0-11 0,1 13-13 0,0-25-17 16,1 14-7-16,-1 11-13 0,0-16-14 0,0 16-14 0,5-13-13 15,-2 6-16-15,-3 7-10 0,12-10-12 0,-3 6-7 16,3 1-11-16,4-1-6 0,0 4-10 16,4 0-2-16,8 2-5 0,-1 2-14 0,4 1-1 0,-2 4 3 15,-1-1-7-15,-4 1 5 0,0 3-5 0,-2-1-2 16,-4 4-2-16,-5-2 1 0,-1 1-3 0,-4 1-1 15,-1 0 1-15,-7 3-5 0,-1 4 5 0,-5 2-2 16,-5-4 4-16,-2 2-4 0,-2-1 2 0,-6-4 0 16,-3 1-8-16,3-1 4 0,-1 0-5 0,0-2 1 15,-2 1-6-15,6-5 1 0,3-3-9 0,-1-2-14 16,7 1-24-16,-3-1-19 0,1-1-20 0,5 1-20 0,6-6-7 16,-10 7-14-16,10-7-26 0,0 0-28 15,0 0-54-15,0 0-193 0,0 0-450 0,39-11 200 16</inkml:trace>
  <inkml:trace contextRef="#ctx0" brushRef="#br0" timeOffset="-146029.05">13614 11209 67 0,'0'-7'269'16,"0"7"-14"-16,0 0-24 0,0 0-20 0,0 0-21 0,0 0-21 15,0 0-10-15,-17-7-4 0,17 7-10 0,-18 13-8 16,9-2-3-16,-1 0-4 0,-6 7-13 16,2 2-1-16,2 2-8 0,-6 10-7 0,8-6-5 0,-7 7-7 15,6 4-8-15,0 2-3 0,4-1-14 16,-4 0-2-16,4 4-8 0,-1-3-1 0,1 0-11 0,2-2-10 16,1-1-5-16,2-2-2 0,1-5-7 0,1-4-15 15,3-1-18-15,-3-6-20 0,4-1-19 0,-2-1-15 16,1-1-20-16,3-1-18 0,-3-4-22 0,3-4-28 15,1-1-41-15,-7-5-230 0,27-5-463 0,-12 0 205 16</inkml:trace>
  <inkml:trace contextRef="#ctx0" brushRef="#br0" timeOffset="-145755.63">13998 11449 157 0,'-3'-17'246'15,"3"17"-20"-15,0 0-16 0,0 0-13 0,0 0-12 0,-29 17-13 16,20-2-8-16,-3 3-7 0,-2 3-8 0,-1 2-14 16,0 9-8-16,2-6-13 0,1 0-8 0,-1 6-9 15,5-2-8-15,-1-4-7 0,6 1-9 0,2 0-4 16,-2 0-6-16,7 0-8 0,-2-2-3 0,4 0-6 16,-2-1-4-16,5-9 1 0,5 7-8 0,-7-9-2 15,5 1-3-15,1-3-3 0,1 0-3 0,5-6-1 16,-4-1 0-16,5 2-8 0,-1-6 4 0,-1 0-7 0,1-6-5 15,-4-3-8-15,-1 2 0 0,-3-7-1 16,0 0-1-16,-1 0 0 0,-4-3 1 0,-3-1 0 16,-4 4-1-16,-4-3-2 0,-2 4-1 0,-2-2 1 0,-3 1 1 15,-1 1-1-15,-5 6 0 0,-5-4-9 0,1 2-13 16,-2 1-13-16,3 4-13 0,3-1-13 0,2 5-24 16,0 0-11-16,1 0-15 0,15 0-19 0,-20 1-17 15,20-1-15-15,-12 1-43 0,12-1-138 0,0 0-377 16,0 0 167-16</inkml:trace>
  <inkml:trace contextRef="#ctx0" brushRef="#br0" timeOffset="-145482.34">14638 11233 171 0,'2'11'195'16,"-1"2"-8"-16,4 10-13 0,-2 3-14 0,3 0 0 16,0 10-6-16,-2 1-7 0,-2 1-6 0,7-1-14 15,-7 3-11-15,0-2-5 0,-1-3-12 0,-2 4-6 16,1-6-8-16,-4-4-9 0,-1-2-5 0,2 1-7 16,-3-3-5-16,-1 0-5 0,-2-1-4 0,-5-2-6 0,4 1-1 15,2-9-18-15,-1 4-25 0,-3-4-26 0,1 1-26 16,2-5-21-16,-2 0-29 0,4-3-28 15,-1-3-58-15,8-4-152 0,-13 0-367 0,13 0 163 0</inkml:trace>
  <inkml:trace contextRef="#ctx0" brushRef="#br0" timeOffset="-145286.7">15023 11659 218 0,'22'0'227'0,"8"0"-17"16,-6 4-19-16,6-4-21 0,-2 2-18 0,1-2-15 0,2 1-12 16,-4 3-15-16,6-2-6 0,-2 2-14 15,-1-1-17-15,1-2-25 0,-3 2-17 0,-2-2-31 16,-7-2-30-16,0-2-31 0,-2 2-33 0,-4-5-190 0,-1-2-307 16,-1 2 136-16</inkml:trace>
  <inkml:trace contextRef="#ctx0" brushRef="#br0" timeOffset="-145089.22">15124 11473 135 0,'-6'15'217'0,"3"3"-14"0,0 3-18 0,6 5-14 16,0-2-8-16,3 3-9 0,-4-3-14 0,4 1-12 15,1 1-15-15,-1 2-10 0,5-3-8 0,-2 0-8 16,-2 1-10-16,4 0-10 0,-4-4-10 0,1-2-18 0,-1-2-17 15,0-5-16-15,4-2-22 0,-4 0-27 0,2-5-33 16,2 1-36-16,-2-6-208 0,3 0-346 16,2-2 154-16</inkml:trace>
  <inkml:trace contextRef="#ctx0" brushRef="#br0" timeOffset="-144765.67">15757 11509 180 0,'-5'31'225'0,"5"-16"-7"0,-4-2-17 0,4 3-9 15,0 3-13-15,1-1-9 0,-1 2-10 0,0 3-11 0,3-4-13 16,-1-1-7-16,1-1-10 0,0-3-10 0,-3 4-5 16,3-1-3-16,1-5-8 0,1 1-1 0,-2-3-8 15,-2-2-1-15,4 2 3 0,-5-10 2 0,6 11 12 16,-6-11 18-16,7 3-14 0,-7-3-6 0,0 0-4 15,0 0-10-15,25-11-9 0,-13 1-3 0,-1-7-11 16,2 0-4-16,5-2-6 0,-1-3-3 0,6-9-5 16,0 3-4-16,-1-3-7 0,-3 11-10 0,8-11-12 15,-6 13-13-15,-1-3-16 0,-1 1-7 0,3 4-15 16,2 3-10-16,-1 2-20 0,-4 5-25 0,3-2-25 16,-4 2-20-16,-3 6-22 0,2-4-29 0,-1 3-33 15,2 1-252-15,-3 0-515 0,3 1 228 0</inkml:trace>
  <inkml:trace contextRef="#ctx0" brushRef="#br0" timeOffset="-144502.37">16631 11461 162 0,'-17'0'282'15,"17"0"-22"-15,-18 3-20 0,5 4-19 0,1 0-16 16,-3 2-15-16,2 2-15 0,-4 7-16 0,2 0-9 15,2 3-16-15,1-1-15 0,2-4-9 0,-1 7-12 16,2-2-10-16,-1 3-7 0,2 0-5 0,2 0-9 16,3-1-7-16,0 0-9 0,3-4-23 0,0 3-22 15,3-6-29-15,-1 0-23 0,4-1-29 0,-3-1-23 16,3-1-41-16,6-5-29 0,-5-2-235 0,4 0-435 0,5-5 193 16</inkml:trace>
  <inkml:trace contextRef="#ctx0" brushRef="#br0" timeOffset="-144264.7">16835 11719 195 0,'0'0'195'16,"0"0"-12"-16,7 28-10 0,-2-23-18 0,1 4-5 16,3 1-13-16,3 0-10 0,-2 1-9 0,4 0-11 15,2-1-11-15,-1-3-4 0,3 0-7 0,-2 3-8 16,2-2-5-16,0-4-4 0,0 2-4 0,-2-4-1 15,-1-1-1-15,0-2-1 0,2 0 3 0,-2-4-1 0,-2 2-5 16,-1-5-1-16,-3-5-12 0,1 1-3 0,-2 0-2 16,-5-2-6-16,0-3 0 0,-3-1-7 15,-6 4-3-15,-5-8-4 0,-2 2-1 0,-1 5-6 0,-2-4-15 16,-8 3-15-16,2 2-20 0,-2 1-16 0,0 3-15 16,5 7-18-16,1-1-24 0,0 3-25 0,4 0-48 15,1 1-173-15,13 0-383 0,-21-3 169 0</inkml:trace>
  <inkml:trace contextRef="#ctx0" brushRef="#br0" timeOffset="-143964.51">17545 11352 159 0,'9'16'254'0,"0"-1"-14"16,0 9-10-16,0 0-19 0,-3 1-14 0,-2 3-19 0,2-1-17 15,-3 0-14-15,-3 1-16 0,3-1-8 0,-7 3-12 16,-2 4-11-16,0-8-8 0,-5 6-5 0,-1-5-36 16,-6 3-43-16,-4 0-46 0,1-9-50 0,-4-3-56 15,-1-2-225-15,4-4-399 0,-2-2 177 0</inkml:trace>
  <inkml:trace contextRef="#ctx0" brushRef="#br0" timeOffset="-143163.63">18149 10992 129 0,'-12'-3'189'15,"12"3"-10"-15,0 0-9 0,0 0-4 0,0 0 0 0,0 0-4 16,-7-7-3-16,7 7-6 0,0 0-14 0,0 0-14 15,0 0-13-15,0 0-11 0,0 0-9 0,0 0-11 16,0 0-8-16,0 0-8 0,0 0-7 0,0 0-4 16,0 0-9-16,0 0-4 0,0 0-3 0,17 32-5 15,-14-25-1-15,3 0-6 0,-1 4-1 0,-2-2-3 16,1 6-3-16,-1-1-3 0,2 2 0 0,-1 0-2 16,-4 0-2-16,2 4-3 0,-1-4-2 0,-2 5 3 0,-4-3-4 15,2 1 0-15,-1-4 0 0,1 6 2 16,-6 3-2-16,4-8-2 0,1 6 1 0,-4 2-3 15,1-7 4-15,3-1-3 0,-2 2 3 0,3 1-2 0,-2-4 1 16,4 1 0-16,1-1-1 0,3 2-1 16,3 1-8-16,0-1-5 0,1-3-10 0,9 5-3 0,-1-1-4 15,3-2-2-15,-4-6 3 0,1 3 1 0,-2 2 2 16,2-5 1-16,-2 5 2 0,1-2 5 0,-1 0-2 16,-2 1 1-16,-2-3-1 0,2 4 4 0,-2 1 1 15,2-5-1-15,-4 4 3 0,-2-1 2 0,-2-1 1 16,1 4 1-16,-1-5 1 0,2 3 1 0,-7 0-2 15,2 3 3-15,-3-1-1 0,6-3 2 0,-6 4-1 16,3 1 1-16,-3-1-1 0,-1 0 5 0,2-2-1 16,1 4-1-16,-2-3-3 0,-3 0-17 0,3 1-17 0,-3 0-12 15,1 0-19-15,-2-1-9 0,1 1-34 16,0-3-13-16,2 0-40 0,-5-1-132 0,4-1-320 0,-1-5 142 16</inkml:trace>
  <inkml:trace contextRef="#ctx0" brushRef="#br0" timeOffset="-140090.12">12435 12635 106 0,'2'-12'133'0,"-2"12"-10"0,0 0-4 15,0 0-6-15,0 0-3 0,0 0-6 16,0 0-6-16,6-10-3 0,-6 10-10 0,0 0-3 0,0 0-3 16,0 0-5-16,0 0-5 0,0 0-1 0,0 0-9 15,0 0-7-15,0 0-4 0,0 0-1 0,13-4-10 16,-4 3 4-16,-9 1-5 0,24-4 1 0,-7 1 6 16,5 0 2-16,8-1-3 0,1 1 3 0,9-2 4 15,8 3-5-15,3 2-2 0,4-3 1 0,18 3-1 16,2-3-3-16,1-4 2 0,-2 9-3 0,1-7 0 15,-2 5-6-15,-15-5-2 0,17 5 0 0,1 3-5 16,-2-7 1-16,-20 4-3 0,19-3-1 0,-21 3-3 0,0 0-3 16,1 0-4-16,-7-3 1 0,0 3-4 0,-4-1 2 15,-3-1-5-15,-10 1-2 0,3 2-1 0,-5-2-4 16,-2 1-4-16,-6-3 4 0,-2 2-6 0,1 0 6 16,-6-2 1-16,-2 1-1 0,-10 2-1 0,19-5-2 15,-8 3-8-15,-2-2-5 0,-9 4 3 0,16-9-14 16,-8 5-1-16,1 0-9 0,-9 4-12 0,17-3-12 0,-5-1-13 15,3 1-3-15,-6-1-13 0,9 2-14 16,0-3-22-16,0 2-190 0,-2-1-343 0,-1-2 152 16</inkml:trace>
  <inkml:trace contextRef="#ctx0" brushRef="#br0" timeOffset="-139497.57">13763 12875 87 0,'0'0'222'0,"0"0"-14"15,0 0-20-15,0 0-15 0,0 0-23 0,-21-11-10 0,21 11-2 16,0 0-7-16,-30 14-7 0,17-3-8 0,-7 2-20 15,1 5-6-15,-2 2-5 0,-1 8-1 0,-4 0 0 16,1 1-3-16,10-6-7 0,-10 9-6 0,10-11-8 16,1 6-4-16,-4-2-5 0,9-1-5 0,-1-4-4 15,1 2-1-15,5-4-7 0,1-1-4 0,0 1-3 16,7-1 0-16,-1-3-1 0,2-1-1 0,1-1 0 16,2-1-5-16,6-3 0 0,2-1 0 15,-1 1-1-15,3-5-3 0,2 1-2 0,6-3 1 0,-8-2-1 16,12-2 1-16,-5 0-4 0,-8-3-1 0,2 1-3 15,-4-2-4-15,-1-4-11 0,-1-2-13 0,-3 2-10 0,-4 0-14 16,0-2-8-16,-4 0-6 0,-4 2-10 0,2 11-9 16,-13-22-7-16,0 14-6 0,-1-2-12 15,-2 5-1-15,1 0-17 0,-3 1-20 0,1 2-39 0,0 0-124 16,0 2-330-16,1 0 146 0</inkml:trace>
  <inkml:trace contextRef="#ctx0" brushRef="#br0" timeOffset="-138696.43">15980 12332 112 0,'0'0'202'0,"0"0"-21"15,0 0-12-15,0 0-16 0,0 0-11 0,41 7-9 16,-14-2-9-16,13-5-10 0,0 1-6 0,11 4-5 16,3-5-9-16,4 2-8 0,21 1-6 0,-3-3-6 15,1 0-5-15,2 2-12 0,-3-2-18 0,-2-2-4 16,-18 2-4-16,2-1-3 0,-4-1-1 0,0 0-5 16,-2 2-3-16,-3-3 1 0,-9 1-1 0,1 0-2 15,-10-2-6-15,-4 4 2 0,-9 0 2 0,1-2-4 16,-4 1 3-16,-6 1-7 0,-9 0-2 0,18-3-5 0,-18 3-8 15,12 0-10-15,-12 0-14 0,0 0-13 0,0 0-6 16,0 0-6-16,0 0-17 0,0 0-13 0,0 0-29 16,0 0-53-16,0 0-111 0,-31 12-303 15,31-12 134-15</inkml:trace>
  <inkml:trace contextRef="#ctx0" brushRef="#br0" timeOffset="-138325.67">16601 12672 21 0,'-6'7'202'0,"0"4"-19"0,1-2-15 15,0 1-17-15,2 1-10 0,0-2-14 0,1 6-11 16,2-15-12-16,2 25-9 0,-2-11-5 0,4-1-7 15,3-2 0-15,-1 0-6 0,0-2-4 0,8 0-4 16,-2 3-5-16,3-7-4 0,0 2 0 0,4-1-8 16,0-1-2-16,1-2-2 0,7-2-6 0,-2-1 0 15,-4-1-4-15,4-3-2 0,-8 1-2 0,0 0 3 0,1-5-2 16,-1 0-2-16,-4-1-1 0,1-2-3 0,-1 0-4 16,-2-4 0-16,-4 0-7 0,-3-1 0 15,-2 0-3-15,-2 1-3 0,-5-4-1 0,2 1-7 16,-4 4-9-16,-3-3-6 0,-8 0-8 0,4 5-2 15,-2-3-11-15,-2 4-9 0,2 4-12 0,-2 2-13 0,0 2-17 16,1 2-6-16,1 1-19 0,1 0-25 0,0 3-45 16,-1-2-116-16,5 2-319 0,11-3 141 0</inkml:trace>
  <inkml:trace contextRef="#ctx0" brushRef="#br0" timeOffset="-137473.01">19166 11104 157 0,'0'0'259'0,"-7"-6"-19"16,7 6-24-16,0 0-19 0,0 0-22 0,0 0-13 15,25-10-14-15,-10 5-10 0,4 2-12 0,7 0-8 16,5-1-5-16,-1 3-11 0,10-1-7 0,0 2-4 0,4 0-8 15,-3 0-9-15,0-1 3 0,-9 2-12 0,0-1-6 16,9 0-7-16,-11 2-6 0,-1-4-4 0,-3 4-2 16,-6-2-6-16,1 0 2 0,-3 0-8 0,-2 1-3 15,0 2 0-15,-2-3-6 0,-4 0-3 0,-10 0-10 16,23 1-13-16,-16 0-7 0,-7-1-15 0,14 0-11 16,-14 0-12-16,0 0-8 0,0 0-6 0,9 5-7 15,-9-5-17-15,0 0-21 0,0 0-17 0,0 0-22 16,0 0-33-16,-27 7-161 0,27-7-372 0,-17 0 165 15</inkml:trace>
  <inkml:trace contextRef="#ctx0" brushRef="#br0" timeOffset="-137241.63">19396 11244 132 0,'15'4'217'16,"12"-1"-10"-16,-1 0-15 0,4-2-7 0,3 1-12 15,-3-1-11-15,3-1-17 0,-2 0-16 0,-3 0-7 16,2 3-18-16,-2-2-9 0,-2 1-8 0,-7-2-9 16,1-2-9-16,-3 1-15 0,0 1-16 0,-2 0-20 15,-3 0-19-15,-12 0-18 0,21 0-25 0,-12-4-29 0,1 2-32 16,-1-2-53-16,-9 4-144 0,16-12-326 0,-5 6 145 15</inkml:trace>
  <inkml:trace contextRef="#ctx0" brushRef="#br0" timeOffset="-136726.74">20119 10616 147 0,'0'0'212'16,"0"0"-11"-16,0 0-21 0,0 0-12 0,0 0-17 15,0 0-8-15,0 0-11 0,0 0-10 0,0 0-13 16,0 0-7-16,0 0-10 0,0 0-7 0,0 0-6 15,40-3-6-15,-22 2-3 0,2 1-3 0,3 1-4 16,7 1-2-16,0-1-4 0,9 2-6 0,-8-1-1 16,9 3-4-16,-1-1-4 0,-9-3-5 0,0 0-3 15,-3 3-6-15,0-1-3 0,-8 1-2 0,0-1-2 16,-2 2-3-16,-1-2 2 0,-2 4-8 0,-4-3-1 16,1 1-1-16,-4 2-2 0,-3-2-3 0,1 5 2 15,-5-10-2-15,3 15 7 0,-3-5 4 0,0-10 4 16,-8 28 0-16,2-10 5 0,-4 6 9 0,-2-6 4 15,-1 6-2-15,-1-4 0 0,4 4-1 0,-7-1-3 0,4 4-2 16,3-6 0-16,-4 7-3 0,-1 4-2 0,5 3-4 16,-1-8-1-16,4 1 0 0,1 0-3 0,3 0 2 15,-5 6-3-15,4-5-2 0,3 6 1 0,-4-1-4 16,4-6-1-16,-4-1 1 0,2-1-2 0,0 3 2 16,0-5-2-16,-1 2 0 0,-2-4-1 0,-2 1-2 15,1-1-15-15,-1-5-16 0,1-3-13 0,-4 1-15 16,-1-1-19-16,4-1-25 0,-6-4-25 0,2-1-24 0,2-3-32 15,-1-1-40-15,2-2-191 0,9-2-443 16,-18-2 197-16</inkml:trace>
  <inkml:trace contextRef="#ctx0" brushRef="#br0" timeOffset="-136493.36">20286 10950 101 0,'0'0'273'0,"0"0"-28"0,-7-8-26 0,7 8-22 15,0 0-19-15,0 0-18 0,0 0-13 0,31 1-14 16,-9 0-15-16,19 5-10 0,3-1-10 0,4 1-11 16,4 1-9-16,0 0-6 0,1-3-11 0,-1 3-33 0,-3-3-27 15,-3 2-29-15,-1-2-22 0,-5 0-28 0,4-1-34 16,-6-3-49-16,-11-3-152 0,3-1-339 15,0 0 151-15</inkml:trace>
  <inkml:trace contextRef="#ctx0" brushRef="#br0" timeOffset="-134914.94">19690 2205 156 0,'0'0'215'0,"0"0"-15"16,0 0-14-16,0 0-9 0,0 0-11 0,0 0-11 16,0 0-9-16,0 0-6 0,0 0-9 0,0 0-9 15,10-20-6-15,-10 20-11 0,0 0-9 0,0 0-6 16,0 0-12-16,0 0-9 0,0 0-4 0,0 0-9 16,3-7-5-16,-3 7-6 0,0 0-3 0,18 2-4 15,-18-2-6-15,21 1-1 0,-3 3-4 0,8-2-4 16,3 2 0-16,11-1-1 0,0 2-2 0,5 1-2 0,1-1-3 15,-1-3 0-15,3 1-3 0,-2 0 1 0,8 1-1 16,-2-3-3-16,2 5-1 0,1-5 0 0,-2-1-2 16,0 4 2-16,-1-1-2 0,-1-3-1 0,-5 0-1 15,-3 3 3-15,0-2 2 0,-13-2-6 0,3 1 1 16,-3 0 3-16,-3 0-3 0,-1-3 2 0,0 2-6 16,-2-2 4-16,-6-1-2 0,-3 2 5 0,1-2-3 15,-3 3 0-15,-4-1-1 0,5 0 0 0,-2 0 1 16,-12 2-2-16,16-1-2 0,-16 1 3 0,13-3-3 0,-13 3-3 15,12-2 3-15,-12 2 0 0,0 0-3 0,12-1 3 16,-12 1-6-16,0 0 1 0,0 0-12 0,0 0-8 16,0 0-13-16,0 0-10 0,0 0-11 0,0 0-12 15,0 0-7-15,0 0-18 0,0 0-21 0,0 0-25 16,0 0-54-16,0 0-160 0,0 0-386 0,0 0 172 16</inkml:trace>
  <inkml:trace contextRef="#ctx0" brushRef="#br0" timeOffset="-134368.19">20696 1914 202 0,'0'0'217'0,"-9"-7"-9"0,9 7-14 16,0 0-19-16,0 0-12 0,0 0-11 0,-10-5-19 16,10 5-7-16,0 0-11 0,0 0-7 0,0 0-10 15,0 0-7-15,0 0-10 0,0 0-7 0,0 0-3 16,-9-4-9-16,9 4-4 0,0 0-2 0,0 0-11 16,0 0-5-16,0 0-5 0,0 0-2 0,0 0-8 15,0 0 1-15,0 0-2 0,0 0-2 0,0 0-3 16,0 0 0-16,1 24 0 0,-1-24-2 0,6 15 3 15,-3-7 0-15,2 0 1 0,1 1 3 0,0 0 0 0,3 2-3 16,1-1 1-16,-1 0 2 0,2 1-6 16,-3 0 4-16,4-2-6 0,-1 2-2 0,1-2 1 15,-2 3 0-15,4-2-6 0,-1-2 4 0,2 5 1 0,6-2-4 16,-8 1 0-16,4-1 2 0,-2-3-1 0,0 2-1 16,-2-2-3-16,0 3 1 0,-1-4 1 0,3 3-1 15,-4-6-4-15,-4 0 4 0,-1 2-3 0,2-1 2 16,-8-5-3-16,11 8 2 0,-8-4-4 0,-3-4 6 15,8 5-1-15,-8-5 2 0,0 0-4 0,0 0 3 16,4 13 12-16,-4-13-1 0,0 0 2 0,-18 20 3 16,10-11-3-16,-4-2-5 0,0 6 1 0,-5-6-2 15,-4 8-4-15,-2-1 5 0,0 3-18 0,-4-4-22 16,0 1-25-16,1 1-27 0,-7 5-28 0,-3 2-37 16,3-2-38-16,11-5-76 0,-5-4-167 0,6 4-456 15,-4-3 202-15</inkml:trace>
  <inkml:trace contextRef="#ctx0" brushRef="#br0" timeOffset="82748.19">11934 3539 22 0,'0'0'247'0,"-1"-19"-18"0,1 19-12 0,0-13-18 16,0 13-14-16,-2-14-15 0,2 14-20 0,2-15-15 0,1 9-17 15,-3 6-9-15,9-10-12 0,-2 6-12 0,-7 4-7 16,20-7-11-16,-10 4-4 0,4 1-5 0,2 1-10 16,3-3-3-16,1 4-2 0,4 0-4 0,-5 0-4 15,0 4-4-15,2-1-1 0,-3 1-5 0,0-1-2 16,0 0-1-16,-2 1-2 0,1 6-6 0,-1-4 3 15,-1 1-5-15,-3 1 1 0,0 0-4 0,-8 0-1 16,5 1 1-16,-4 0-1 0,4-1-1 0,-6 0 0 16,-3-8 4-16,6 17 1 0,-6-17 7 0,-5 18 4 15,5-18 2-15,-7 13-1 0,1 0-2 0,3-5 0 16,-9 2-1-16,3 1-1 0,-5-1-2 0,1 0-1 0,1 1-9 16,-1-1-13-16,1-2-19 0,-3 2-21 15,4-7-19-15,1 8-30 0,0-4-27 0,2-3-33 16,8-4-37-16,-13 9-182 0,5-4-405 0,8-5 179 0</inkml:trace>
  <inkml:trace contextRef="#ctx0" brushRef="#br0" timeOffset="82387.21">11942 3551 99 0,'0'0'241'0,"13"-4"-16"0,-13 4-22 0,0 0-15 16,0 0-27-16,0 0-17 0,0 0-11 0,0 0-7 16,0 0-5-16,0 0 0 0,0 0-4 15,0 26-9-15,0-26 0 0,3 22-2 0,-6-8-4 0,3-1-5 16,3 5-6-16,-1-4-1 0,-1 5-9 0,4 3-7 15,-4-2-5-15,5 2-8 0,-1 0-4 0,-2 2 2 16,3 0-8-16,0-3-5 0,-3 0-6 0,5-3-5 16,-3 6 1-16,-1-10-2 0,2 4-6 0,-1-1 1 15,-2 1-7-15,3-1-1 0,-2-3-17 0,1-1-10 0,1 4-16 16,-2-6-10-16,-2 1-21 0,-2-2-12 16,0-10-20-16,1 17-22 0,-1-17-24 0,-1 14-23 15,1-14-22-15,-6 9-44 0,6-9-160 0,0 0-411 0,-17 0 182 16</inkml:trace>
  <inkml:trace contextRef="#ctx0" brushRef="#br0" timeOffset="83511.27">12811 3686 56 0,'0'0'226'0,"3"-12"-24"15,-3 12-20-15,6-10-19 0,-6 10-18 0,5-10-11 16,-5 10-16-16,12-10-8 0,-5 6-12 0,-1-3-7 16,-6 7-10-16,16-7-4 0,-5 1-6 0,-1 2-8 15,-1 0-5-15,2 0-6 0,-2 0-3 0,1-2-4 16,-1 5-3-16,3-1-2 0,-12 2 0 0,19-4-7 15,-19 4-3-15,20 0-1 0,-20 0 3 0,16 0-7 16,-16 0-4-16,18 0 5 0,-18 0-6 0,14 6-5 0,-14-6 0 16,11 1-2-16,-6 6-3 0,-5-7 1 0,9 10 0 15,-6-3-1-15,-3-7 2 0,4 14 1 16,-4-6 4-16,0-8-1 0,0 24 2 0,-3-11-2 0,0 1-2 16,-3-5 3-16,-3 6-5 0,0-3 3 0,-1 3 0 15,-3-2-3-15,1 4 0 0,-6-4-1 0,4 2 1 16,-5 1 1-16,0-1-4 0,4-1-1 0,1-7-3 15,2 4 0-15,3-4 0 0,-3 3-1 0,4-7 3 16,2 4-5-16,6-7-3 0,-12 10 1 0,12-10-1 0,-8 8 3 16,8-8-2-16,0 0 2 0,0 0 2 0,0 0-2 15,0 0-1-15,18 11 2 0,-18-11-1 0,18 1 1 16,-2-1 2-16,1 0-5 0,-1 0 3 0,1 0 0 16,0-2 0-16,1 2-3 0,-1-3-3 15,-2 2-8-15,-2-1-17 0,-1 1-16 0,0-2-17 0,-12 3-20 16,21-4-29-16,-11 1-34 0,-10 3-61 0,14-7-138 15,-7 2-373-15,2-1 165 0</inkml:trace>
  <inkml:trace contextRef="#ctx0" brushRef="#br0" timeOffset="84016.19">13375 3410 92 0,'0'0'189'15,"0"0"0"-15,-13 31-12 0,13-20-9 0,4 6-4 16,-2-4-9-16,1 2-10 0,1 1-11 0,1 2-3 16,2 7-8-16,0 0-12 0,-1-1-8 0,0 4-10 15,0 1-9-15,0-3-8 0,0 2-6 0,-6 1-16 16,-6 5-31-16,-1-6-35 0,-4-4-41 0,-4 1-43 15,1-1-64-15,-9-6-167 0,2 0-354 0,-4-1 157 16</inkml:trace>
  <inkml:trace contextRef="#ctx0" brushRef="#br0" timeOffset="86453.09">12625 3535 94 0,'0'0'179'0,"0"0"-10"0,0 0-9 0,0 0-8 15,0 0-9-15,0 0-13 0,0 0-4 0,10-4-10 16,-10 4-11-16,0 0-1 0,0 0-8 0,0 0-2 16,14-6-6-16,-14 6-6 0,0 0-3 0,0 0-3 15,7-4-6-15,-7 4-2 0,0 0-2 0,0 0 3 16,0 0-1-16,0 0-6 0,0 0 1 0,0 0-3 16,0 0-6-16,0 0-6 0,0 0-7 0,0 0-2 0,0 0-13 15,0 0-5-15,0 0 9 0,0 0-6 0,0 0 3 16,-28 30-2-16,11-15-5 0,3 1 0 0,-1 4-3 15,-3 0 0-15,3 5 0 0,-5-1-3 0,4 0 1 16,6 4-5-16,-1-3 2 0,4-4-1 0,-1 6-3 16,1-2 3-16,5 4-14 0,2-5-8 0,2 0-14 15,4 2-18-15,-3-1-24 0,7-3-28 0,-2-1-32 16,-2-5-59-16,8 0-226 0,-3-1-446 0,10-1 197 0</inkml:trace>
  <inkml:trace contextRef="#ctx0" brushRef="#br0" timeOffset="87930.89">13879 3619 128 0,'0'0'204'0,"0"0"-6"0,25 3-13 0,-25-3-16 16,21-2-12-16,-4 2-6 0,-1-1-2 0,4-2-11 16,5 3-5-16,0 0-11 0,2 0-7 0,0 4-10 0,-2-4-12 15,2 2-6-15,-3 3-8 0,1-3-15 0,-5 0-1 16,-1-2-7-16,1 2-4 0,-6-2-8 0,3 0-4 15,-2 3-6-15,-3 0-10 0,-12-3-16 0,19 1-14 16,-19-1-16-16,13 0-19 0,-13 0-14 0,0 0-25 16,9 3-17-16,-9-3-27 0,0 0-52 0,0 0-158 15,0 0-360-15,0 0 160 0</inkml:trace>
  <inkml:trace contextRef="#ctx0" brushRef="#br0" timeOffset="88203.06">14109 3466 160 0,'0'0'214'0,"0"0"-19"16,0 0-20-16,0 0-13 0,0 0-11 0,-12 10-10 15,12-10-5-15,-3 9-4 0,3-9-8 0,0 16-5 16,0-16-5-16,3 19 0 0,-3-8-7 0,0 1-3 15,1 5-9-15,4-3-11 0,-4 3-7 0,4 1-6 16,1-5-7-16,0 5-5 0,-3-5-5 0,3 5-4 16,0-3-6-16,-2-1-11 0,1 1-21 0,-1-3-24 0,1 2-30 15,-2-3-23-15,2-1-35 0,-3 0-37 0,-2-10-52 16,10 11-186-16,-7-6-406 0,-3-5 181 0</inkml:trace>
  <inkml:trace contextRef="#ctx0" brushRef="#br0" timeOffset="88594.12">14646 3589 165 0,'0'0'204'0,"0"0"-24"15,0 0-16-15,0 0-16 0,0 0-10 0,0 0-15 0,13 9-9 16,-13-9-13-16,3 17-4 0,0-10-4 0,-1 4-7 15,-2-11-10-15,4 20-8 0,-4-9-8 0,3 2-5 16,-3-2-3-16,2 0-4 0,0 0-7 0,-2-11-5 16,2 17-2-16,-2-9-5 0,1 4-2 15,-1-12 0-15,-1 12-5 0,1-12 0 0,1 18-2 0,-1-18-3 16,-1 11 3-16,1-11-2 0,0 0-6 0,0 0 5 16,0 0-1-16,0 0-1 0,0 0-3 0,0 0 0 0,0 0-2 15,0 0-2-15,0 0-2 0,0 0 7 16,0 0-6-16,7-34 1 0,-2 22 2 0,-2-3 0 15,1 1 1-15,2 5-1 0,3-13 3 0,2 9 3 0,-2-3 1 16,-3 3 5-16,7-8-1 0,-1 10 0 0,0-2-6 16,1 3-1-16,1-1 0 0,-1 4-5 15,4-2 0-15,1 4-1 0,2 2-1 0,7-5-19 0,-7 6-18 16,-1 1-15-16,6-3-25 0,-5 4-34 0,-2 0-36 16,7 0-58-16,-12 0-144 0,7 0-370 0,-1 0 164 15</inkml:trace>
  <inkml:trace contextRef="#ctx0" brushRef="#br0" timeOffset="88982.96">15456 3373 105 0,'-8'5'214'0,"8"-5"-11"16,-12 12-13-16,8-3-10 0,-1 2-2 0,-4 2-9 0,6-1-12 15,-3 1-13-15,2 1-14 0,-1 3-8 16,1 0-4-16,-1-2-13 0,4 2-6 0,-1 0-13 0,1 1-9 16,1 0-3-16,0-2-7 0,0 2-6 0,0 0-4 15,1 0-6-15,1 0-5 0,-1-2-4 0,2-2-6 16,3 2-18-16,-1-5-16 0,4 0-19 0,-2 2-19 16,4-5-32-16,-1 2-39 0,-2-2-32 0,3-7-46 15,1 3-179-15,2-2-393 0,-14-2 174 0</inkml:trace>
  <inkml:trace contextRef="#ctx0" brushRef="#br0" timeOffset="89436.45">15740 3469 237 0,'0'0'219'0,"0"0"-22"0,0 0-21 16,0 0-17-16,0 0-17 0,0 0-12 0,0 0-11 16,0 0-7-16,0 0-12 0,0 0-6 0,0 0 0 0,0 0-4 15,-13 27-5-15,13-27-4 0,-6 15-6 16,2-8-6-16,4-7-1 0,-8 21-7 0,5-10-2 0,-1-3-7 15,-1 1-3-15,2-2-3 0,3-7-7 16,-6 17 0-16,5-10-1 0,1-7-1 0,-5 18-10 16,5-18-3-16,-3 17-1 0,3-17-4 0,-4 13-1 0,4-13 0 15,0 12-4-15,0-12 2 0,0 0-1 0,0 16-1 16,0-16-1-16,4 7 1 0,-4-7-1 0,0 0 3 16,8 8-2-16,-8-8 0 0,15 6-1 0,-5-6-2 15,-10 0-1-15,22 0 1 0,-8 4-1 0,4-8-1 16,-2 4-1-16,2 4 0 0,1-8-2 0,2 4-1 0,-1 0-4 15,-1-2-12-15,0 1-8 0,5-2-13 0,-4-1-9 16,-2 4-12-16,-5-3-10 0,-1 3-7 16,1 0-11-16,-13 0-8 0,15-4-20 0,-7 1-29 0,-8 3-32 15,10-6-190-15,-10 6-389 0,0 0 173 0</inkml:trace>
  <inkml:trace contextRef="#ctx0" brushRef="#br0" timeOffset="89719.42">15919 3507 111 0,'0'0'275'0,"-1"-11"-24"0,1 11-26 16,0 0-23-16,0 0-22 0,0 0-21 0,0 0-19 0,0 0-14 15,0 0-13-15,0 0-6 0,0 0-6 0,0 0-9 16,-3 35-6-16,3-35-8 0,-3 22 2 0,3-8-6 15,0 1-7-15,0 1-3 0,0 1-6 0,0-1-6 16,-3 0-4-16,3 1-2 0,0 0-4 0,0 1-5 16,0-2-4-16,3-1-2 0,-3 0-9 0,1-2-16 15,-1 2-16-15,0-2-21 0,0 0-20 0,0-1-17 16,0-12-20-16,-1 19-22 0,-2-11-25 0,3-8-23 16,3 12-42-16,-3-12-143 0,0 0-371 0,0 0 164 15</inkml:trace>
  <inkml:trace contextRef="#ctx0" brushRef="#br0" timeOffset="90273.14">16271 3259 32 0,'-6'-10'182'0,"6"10"-2"0,0 0-24 0,0 0-11 16,0 0-15-16,0 0-15 0,0 0-10 0,0 0-11 15,0 0-14-15,0 0-5 0,0 0-7 0,0 0-6 16,0 0-8-16,0 0-1 0,0 0 0 0,0 0-4 16,14 35 4-16,-13-24 4 0,5 5 2 0,0 0-2 15,0 3 12-15,-1 3 3 0,-1 2-2 0,5 0-3 16,-4 5 9-16,3-2-9 0,-5 1-5 0,2-1-8 16,-4 1-4-16,4 1-4 0,-5 0-2 0,-3-3-5 15,0-1-2-15,-2 0-3 0,2 3-6 0,-5-3-18 0,3-5-17 16,-4 1-25-16,0-4-25 0,0-2-26 15,-3 1-35-15,0-2-34 0,0-3-68 0,2-5-117 16,0-2-363-16,1 2 161 0</inkml:trace>
  <inkml:trace contextRef="#ctx0" brushRef="#br0" timeOffset="91945.19">17007 3415 32 0,'0'0'164'0,"0"0"-6"0,0 0-11 0,0 0-5 15,0 0-18-15,-12-5-1 0,12 5-7 0,0 0-3 16,0 0-11-16,0 0-8 0,0 0-9 0,0 0-6 15,0 0-12-15,0 0-3 0,0 0-9 0,0 0-9 16,0 0-1-16,0 0-5 0,0 0-3 0,0 0-6 0,0 0-6 16,0 0 1-16,0 0 4 0,0 0-5 0,35 11-5 15,-35-11 0-15,18 2-4 0,-7 5 2 16,-2-7-3-16,-9 0 4 0,13 7-2 0,-7-3 2 0,-6-4-4 16,15 7 3-16,-5-3-3 0,-4 2-3 15,2-2 1-15,-8-4-4 0,10 10-1 0,-4-5 1 16,-6-5-1-16,8 8-2 0,-4 0 2 0,2-1-1 0,-6-7-3 15,8 11-3-15,-8-11 2 0,6 10 2 0,-6-10-3 16,6 11 3-16,-6-11-4 0,1 8 3 0,-1-8 4 16,2 11-5-16,-2-11-1 0,0 0 5 0,-2 15-1 15,2-15 1-15,2 8 4 0,-2-8 0 0,0 0 1 16,-2 15 0-16,2-15 1 0,0 0-2 0,-1 9 1 16,1-9-1-16,0 0-3 0,0 15-2 0,0-15 1 15,0 0 0-15,0 0-1 0,-5 14 2 0,5-14-4 0,0 0 3 16,0 0-4-16,0 0 4 0,3 13-4 0,-3-13 4 15,0 0-1-15,8 7-1 0,-8-7 0 16,5 7-1-16,-5-7 4 0,5 8-1 0,-5-8 6 0,12 2 0 16,-12-2-1-16,10 7 3 0,-10-7-1 0,11 6 0 15,-11-6 2-15,10 1-2 0,-10-1-2 0,0 0-2 16,0 0-1-16,9 7 0 0,-9-7-2 0,0 0-2 16,8 3-1-16,-8-3-1 0,0 0 5 0,0 0-2 15,0 0-2-15,0 0 1 0,0 0-2 0,0 0 5 16,-3 16 3-16,3-16-1 0,0 0 4 0,-14 9 0 15,14-9 0-15,-12 7-3 0,6-1 2 0,6-6-1 16,-13 8-3-16,13-8 2 0,-15 3-5 0,9 5 2 0,6-8-1 16,-13 5-4-16,13-5 2 0,-12 8-4 0,9-1 3 15,3-7-3-15,-6 11 6 0,6-11-4 0,-6 12-3 16,6-12 2-16,-2 11 1 0,2-11-1 0,0 12-1 16,0-12-1-16,3 14 3 0,2-8-3 0,-2 3 3 15,3 0-1-15,-2-2-1 0,-1 3-1 0,3-2 0 16,0 2 2-16,-1-2-4 0,-3 2 2 0,3-4-1 15,-5-6 2-15,6 16 0 0,-5-6-2 0,-1-10 6 16,-4 23-5-16,1-14-7 0,-3 3-12 0,-1 1-15 16,-1 2-16-16,-4-4-17 0,-1 2-11 0,-1-2-26 15,-1 1-18-15,2 1-36 0,-3 0-59 0,1-2-123 0,3-4-367 16,-2 3 163-16</inkml:trace>
  <inkml:trace contextRef="#ctx0" brushRef="#br0" timeOffset="108634.29">17885 3726 107 0,'0'0'166'0,"0"0"-13"0,0-16-17 16,0 16-5-16,0 0-10 0,0 0-7 0,0 0-10 16,3-15-2-16,-3 15-8 0,0 0-2 0,0 0-5 15,0 0-2-15,0 0-5 0,-5-13 6 0,5 13-8 16,0 0-3-16,0 0-6 0,0 0-1 0,0 0-4 15,0 0-4-15,0 0-7 0,0 0-6 0,0 0-6 0,0 0-2 16,0 0-4-16,0 0-9 0,0 0 0 16,0 0-6-16,0 0 0 0,6-9 1 0,-6 9-6 0,0 0 2 15,17 1-4-15,-17-1 0 0,18 1-3 0,0-1-1 16,1 2-1-16,-1-1-1 0,7 3-2 0,5 0-1 16,0-1 1-16,0 3 1 0,0-2 2 0,10-4-6 15,-7 0 4-15,10 1 1 0,-15 3-3 0,1-2 0 16,2 0 2-16,0 0-10 0,-4-2 9 0,-3 3-3 15,4-3 4-15,-1 0-2 0,-10 0 1 0,0 0 0 16,-3 0-1-16,-5 0 0 0,-9 0 4 0,19 2 6 16,-19-2-2-16,12-2 1 0,-12 2 13 0,0 0-1 0,14-3 0 15,-14 3-6-15,0 0 1 0,0 0-6 0,11-2 2 16,-11 2-5-16,0 0 1 0,0 0-4 0,0 0-10 16,0 0-7-16,0 0-16 0,0 0-14 0,0 0-12 15,0 0-16-15,0 0-14 0,0 0-13 0,0 0-11 16,0 0-15-16,0 0-21 0,0 0-62 0,0 0-108 15,0 0-338-15,0 0 150 0</inkml:trace>
  <inkml:trace contextRef="#ctx0" brushRef="#br0" timeOffset="109581.17">18131 3924 106 0,'0'0'144'0,"0"0"-12"0,-7 5-2 0,7-5-7 16,0 0-12-16,0 0-9 0,0 0-4 0,0 0-16 15,0 0-9-15,0 0-3 0,0 0-9 0,0 0-5 16,0 0-5-16,0 0-8 0,0 0-1 0,0 0-5 15,0 0-5-15,0 0-3 0,-17-5-3 0,17 5-3 16,0 0-3-16,0 0-2 0,0 0-3 0,0 0-2 0,-13-2 0 16,13 2-2-16,0 0 0 0,0 0-2 15,0 0-6-15,0 0 4 0,0 0-5 0,0 0 2 16,0 0-1-16,0 0-3 0,0 0 3 0,0 0 0 0,0 0 3 16,0 0-7-16,0 0 2 0,0 0 1 15,0 0-5-15,0 0 8 0,0 0-3 0,0 0 0 16,-17 1-2-16,17-1-1 0,0 0 5 0,0 0-1 0,0 0-3 15,0 0 0-15,0 0-3 0,0 0 6 0,0 0-3 16,0 0 3-16,-16 0-1 0,16 0-2 0,0 0 2 16,0 0-1-16,-12 3-4 0,12-3 3 0,0 0 2 15,0 0 3-15,0 0-3 0,-13 0 0 0,13 0-1 16,0 0 4-16,0 0-2 0,0 0 0 0,0 0 0 16,0 0-1-16,0 0 1 0,0 0 6 0,0 0-1 15,0 0-2-15,0 0 6 0,0 0-4 0,0 0 3 0,0 0 0 16,0 0-3-16,0 0 4 0,0 0-3 0,0 0 6 15,40 3-4-15,-40-3 1 0,27-3 3 0,-12 1-2 16,4 2 4-16,-1-1 3 0,1 0-3 0,1 1 3 16,-4-3 0-16,5 2 3 0,-2-1-7 0,4-1 2 15,4 2 2-15,-8-3 4 0,2 4-3 0,-2 0 0 16,8-4 0-16,-11 2 3 0,4-2-1 0,-2-1-1 16,-3 4-2-16,-2 0 0 0,-1-3-2 0,-12 4 1 15,19-2-1-15,-10 1 1 0,-9 1 0 0,14-2 2 16,-14 2-3-16,0 0-1 0,13-2 0 0,-13 2-3 15,0 0-1-15,0 0-1 0,0 0-3 0,0 0-3 0,14-3-5 16,-14 3-8-16,0 0-7 0,0 0-6 0,0 0-8 16,0 0-2-16,0 0-14 0,0 0-11 15,0 0-8-15,0 0-11 0,0 0-15 0,0 0-21 0,0 0-22 16,0 0-43-16,0 0-104 0,0 0-301 0,0 0 134 16</inkml:trace>
  <inkml:trace contextRef="#ctx0" brushRef="#br0" timeOffset="110524.19">18933 3368 76 0,'0'0'170'0,"0"0"-9"0,0 0-5 0,0 0-10 0,0 0-5 15,-14 0-7-15,14 0-9 0,0 0-9 0,0 0-13 16,0 0-6-16,0 0-4 0,0 0-13 0,0 0-5 16,0 0-10-16,0 0-5 0,0 0-7 0,0 0-4 15,0 0-8-15,0 0-5 0,0 0-4 0,0 0-2 16,0 0-3-16,0 0-2 0,0 0-4 0,32-11 1 15,-32 11-4-15,20 0-5 0,-8 0 1 0,-12 0 0 16,22 0-4-16,-12 0 0 0,5 0-2 0,0 0 0 16,0 1 0-16,2 2 1 0,-4-6-1 0,2 6-2 15,0-1-3-15,-3-2 0 0,1 1 2 0,-13-1-1 16,27 4 1-16,-17-4 0 0,1 0-4 0,-11 0 0 16,18 0 2-16,-18 0-1 0,18 0 0 0,-18 0-2 15,13 0 0-15,-13 0 2 0,14 0 2 0,-14 0 2 0,0 0-6 16,19 0 3-16,-19 0-4 0,0 0 1 15,13 0 1-15,-13 0-2 0,0 0 0 0,14 3 0 0,-14-3 1 16,0 0-3-16,0 0-1 0,9 2 2 0,-9-2-1 16,0 0 0-16,6 6-1 0,-6-6-1 15,0 0-1-15,0 0 2 0,4 15-1 0,-4-15 2 0,2 10 2 16,-2-10 0-16,-2 16 3 0,2-16 8 0,-4 17 2 16,2-2-1-16,-2-2-2 0,1 0 2 0,-2 2 0 15,1 1-1-15,2 0 3 0,1 1 2 0,-5 1 0 16,1 6 0-16,2 1 7 0,-1-1-2 0,2-6-2 15,-4 6 1-15,3 0 2 0,3 0-1 0,-5 0-3 16,2-2 0-16,0-3-1 0,3 0 0 0,-3-1 3 0,1 2-3 16,4-3-1-16,-4 2-1 0,4-6-3 15,-2 6 1-15,-2-8 2 0,4 9-6 0,1-6 4 0,-2-1-4 16,1 4 5-16,1-5-5 0,0 5-1 0,1-6-1 16,-1 2 5-16,1 0-5 0,1-3-1 15,-4-1 0-15,1 1 1 0,-1 1-1 0,4-2-1 0,-1 0-15 16,-4-9-15-16,2 16-16 0,-1-6-26 0,-1-10-24 15,-3 18-15-15,3-18-17 0,-4 11-35 0,-2-5-201 16,6-6-390-16,-14 3 173 0</inkml:trace>
  <inkml:trace contextRef="#ctx0" brushRef="#br0" timeOffset="110997.76">19105 3801 97 0,'-2'-11'207'0,"2"11"-11"0,0 0-14 0,0 0-15 16,0 0-14-16,0 0-11 0,0 0-13 15,3-14-12-15,-3 14-13 0,0 0-10 0,12-10-7 0,-4 6-11 16,-8 4-5-16,19-4-3 0,-2 3-6 0,0-1-5 15,9-1-5-15,5 1-2 0,0-1-1 0,-4 3-5 16,3-2-1-16,10 3-4 0,-8-1-4 0,8 0-1 16,-12-1-5-16,4 2-1 0,-5-1-2 0,-2-5-6 15,-6 5 2-15,-2 0-4 0,-1 0-1 0,-5-4-1 16,-11 4-3-16,19 4-9 0,-19-4-9 0,12-4-22 16,-12 4-43-16,0 0-35 0,0 0-29 0,0 0-46 15,0 0-159-15,0 0-365 0,-39-10 162 0</inkml:trace>
  <inkml:trace contextRef="#ctx0" brushRef="#br0" timeOffset="-132542.65">21766 1772 50 0,'0'0'147'0,"6"-7"-18"16,-6 7-8-16,0 0-3 0,0 0-14 0,7-11-5 0,-7 11-14 15,6-6-5-15,-6 6-4 0,6-6-6 16,-6 6-1-16,7-7-4 0,-7 7 0 0,5-8 0 16,-5 8-6-16,6-10-4 0,-6 10 2 0,6-13-2 0,-3 6 7 15,-3 7-1-15,7-11-6 0,-2 1 5 0,1 3 7 16,-6 7 5-16,3-14 5 0,1 8-3 16,-4 6 2-16,6-12 0 0,-6 12 7 0,2-13-1 0,-2 13-2 15,0 0-4-15,4-11-2 0,-4 11-5 0,0 0-9 16,3-11-8-16,-3 11-3 0,0 0-9 0,0 0-5 15,0 0-5-15,0 0-8 0,0 0 1 0,0 0-2 16,0 0-2-16,0 0 2 0,4 37-9 0,-2-21 3 16,-2 5-5-16,1 3 1 0,4 0-2 0,-5 5 3 15,4-3-4-15,1 5-1 0,-1-5 2 0,2 12 2 16,0-3-5-16,0-10 0 0,-3 2 2 0,2-2 0 0,1 0 0 16,-5-8-1-16,2 5-1 0,0 1-3 0,-3-5 2 15,2-3-1-15,-2 1-1 0,0-1 1 0,0-2 0 16,-2-2 2-16,-1 0 1 0,3-11-1 0,-4 19-2 15,1-12-1-15,0 0 1 0,3-7 2 0,-6 13-5 16,6-13 4-16,-6 15-3 0,6-15 5 0,-5 8-4 16,5-8 1-16,0 0-1 0,-4 6 6 0,4-6-4 15,0 0 0-15,0 0 0 0,0 0 1 0,0 0-3 16,0 0 1-16,0 0-4 0,0 0 3 0,0 0 1 16,9-38-4-16,-2 28 2 0,7-1-3 0,-2 2 2 15,1-3-3-15,8-5-2 0,-2 5 3 0,2-1-1 16,-4 2 1-16,6-2-2 0,3 4 4 0,-2-3-7 15,-6 7 7-15,5-5-3 0,-5 4-2 0,6 0 1 0,-6 3 0 16,0 1 0-16,-2-4 2 0,-2 2-1 16,-2 3 0-16,3-3 0 0,-5 2-2 0,-10 2 4 0,15-1-4 15,-15 1-1-15,0 0 0 0,13-2-2 0,-13 2 3 16,0 0 1-16,0 0-3 0,12 6 2 0,-12-6 2 16,2 10 0-16,-2-10 1 0,0 0 2 0,-6 21-1 15,6-21 0-15,-3 18-4 0,-3-5 1 0,-2-2 5 16,0 1 0-16,3 1 1 0,-5 1-3 0,2 0 0 15,-4-5 2-15,0 6 4 0,2-7-3 0,-4 3 1 0,1-2-5 16,0-1-2-16,-4 2-15 0,4-3-12 16,-1 3-9-16,1-4-13 0,2-2-13 0,-5-1-14 15,7 1-12-15,-3-1-12 0,12-3-23 0,-18 1-32 16,18-1-44-16,-15-1-187 0,15 1-421 0,-6-10 187 0</inkml:trace>
  <inkml:trace contextRef="#ctx0" brushRef="#br0" timeOffset="-132100.59">22719 1933 241 0,'0'0'255'15,"0"0"-24"-15,0 0-17 0,0 0-21 0,11 1-13 16,-11-1-15-16,14 3-11 0,-14-3-6 0,21-4-7 16,-6 4-8-16,4 0-6 0,0 0-13 0,7 1-7 15,1 2-10-15,0-2-4 0,1-1-11 0,-1 2-1 16,4-2-8-16,-6 4-3 0,5-4-5 0,-3 1-5 15,1-1-4-15,-2 2-3 0,-2 2-7 0,-5-4-5 16,0 2-1-16,-2-2-3 0,-1 3-3 0,-4-3-9 16,-3 1 1-16,-9-1 0 0,19 0-4 0,-8 0-2 15,-11 0-4-15,12 4 3 0,-12-4-3 0,0 0-1 16,13-3-4-16,-13 3 2 0,0 0-2 0,0 0-5 16,0 0 0-16,14 3 1 0,-14-3-5 0,0 0-10 0,0 0-16 15,0 0-11-15,0 0-17 0,0 0-15 0,0 0-19 16,0 0-24-16,0 0-8 0,0 0-16 0,0 0-14 15,0 0-13-15,-35 10-24 0,35-10-223 0,-19 0-441 16,12 0 195-16</inkml:trace>
  <inkml:trace contextRef="#ctx0" brushRef="#br0" timeOffset="-131786">22818 2181 196 0,'0'0'189'0,"0"0"-6"0,0 0-14 16,0 0 1-16,12 17-2 0,-12-17-4 0,11 5-2 16,-11-5-7-16,18 2-2 0,0 2-9 0,-2-3-5 15,3 0-8-15,7 0-9 0,1 3-8 0,-2-4-4 16,2 0-7-16,1-1-9 0,-1 2-10 0,1 1-6 15,-4-4-8-15,-4 4-6 0,-3 0-10 16,0-2-1-16,1 2-7 0,-3-2-5 0,-3 0-7 0,-12 0 1 16,21 0-8-16,-14 0-10 0,-7 0-17 0,18 0-17 15,-18 0-14-15,9 0-21 0,-9 0-29 0,0 0-31 16,0 0-34-16,16-7-34 0,-16 7-77 0,3-10-143 16,-3 10-431-16,8-13 191 0</inkml:trace>
  <inkml:trace contextRef="#ctx0" brushRef="#br0" timeOffset="-131164.27">23622 1518 73 0,'0'0'229'0,"0"-13"-15"0,0 13-24 0,-6-11-9 15,6 11-12-15,0 0-15 0,-3-15-7 0,3 15-14 0,0 0-16 16,9-14-14-16,-9 14-6 0,5-10-12 0,-5 10-9 15,12-5-8-15,-5 0-3 0,-7 5-11 0,21-2-9 16,-10 2-1-16,5-2-2 0,-4 2-6 0,7 0-2 16,-1 2-6-16,2 2 0 0,8 1-8 0,-3 0 5 15,5-3 1-15,-3 8 1 0,1-5-1 0,-2 2-4 16,0 2 2-16,3 1 1 0,-2-2 3 0,-2 4-3 16,-1-1-5-16,-3 3 1 0,-3-5-5 0,-1 0-2 15,-3 2-3-15,2-1 0 0,-2-1-3 0,-1 3 2 16,-4-2-6-16,-3-2 3 0,2 2 1 0,-3-3-2 15,1 2 2-15,-1 3 3 0,-4-2 3 0,1 0 4 0,-2-10 2 16,0 19 2-16,-2-4 6 0,2-2 3 0,-3 1 1 16,0-1 3-16,0 4-4 0,-2-4 1 15,-1 3-5-15,1-1 7 0,-1 5-4 0,0 0 0 0,-1-4 1 16,1 1-3-16,-2 6 1 0,2-2 0 0,-3 2-5 16,3-3 1-16,2-3 1 0,-5 1-5 0,4-1-2 15,-3 5-2-15,5-6 2 0,-2 1-2 0,-1 1-2 16,0-4-2-16,2 3-8 0,-1 1 10 0,1 0 0 15,-2-2 6-15,0-1-15 0,1 1 3 16,2-2-2-16,0-1 5 0,0-2-6 0,0 0-7 0,0-2-12 16,3-9-13-16,-3 16-12 0,2-7-22 0,1-9-22 15,-6 16-15-15,3-10-17 0,3-6-20 0,-6 11-23 0,6-11-22 16,0 0-78-16,-1 10-152 0,1-10-442 16,0 0 196-16</inkml:trace>
  <inkml:trace contextRef="#ctx0" brushRef="#br0" timeOffset="-130817.3">23816 1968 30 0,'-9'-7'269'0,"9"7"-16"0,0 0-17 16,0 0-15-16,0 0-17 0,0 0-18 0,0 0-20 16,0 0-14-16,0 0-14 0,0 0-8 15,39-14-8-15,-20 13-8 0,8 1-9 0,12-1-10 0,6 1-7 16,0 1-6-16,4 4-7 0,-5-5-10 15,6 5-9-15,-6-3-2 0,0 4-9 0,-6-2-9 0,-9-1-16 16,1-3-30-16,-5 4-24 0,-6-3-32 0,-5 0-34 16,-4-1-39-16,-10 0-90 0,15-2-165 15,-15 2-428-15,0 0 190 0</inkml:trace>
  <inkml:trace contextRef="#ctx0" brushRef="#br0" timeOffset="-129132.62">22241 3022 40 0,'0'0'195'16,"0"0"-18"-16,6-10-15 0,-6 10-10 0,0 0-15 16,3-8-8-16,-3 8-12 0,0 0-6 0,0 0-5 15,5-10-9-15,-5 10-2 0,0 0-4 0,0 0-4 16,0 0-6-16,0 0-6 0,0 0-10 0,0 0-7 15,0 0-6-15,0 0-4 0,0 0-7 0,0 0-6 0,0 0-4 16,0 0-2-16,0 0-3 0,0 0-3 16,0 0 0-16,0 0 0 0,0 0 0 0,-11 34-2 0,11-23 5 15,0 3-1-15,5 0 8 0,-4 1-4 0,5 2 4 16,-1 1 2-16,-2-1 0 0,7 5-3 0,-2 1 2 16,-1-2-5-16,0-1-2 0,4 2-4 15,1-2-2-15,-5-2 5 0,-1 0-9 0,2 3 1 0,1 2-4 16,-5-8 0-16,-1 3-1 0,2 1 1 0,-2 2-4 15,1-6-2-15,-2 2 2 0,2-2-3 0,1 2 1 16,-4-3-2-16,0 0-2 0,1-1 3 0,-2-5-1 16,4 6 1-16,-4-14-4 0,0 20 4 0,0-20-4 15,0 12 2-15,0-12-1 0,0 11-2 0,0-11-1 0,5 10 3 16,-5-10 1-16,1 9 0 0,-1-9-2 16,0 0 2-16,0 0-1 0,0 0 1 0,0 11-1 15,0-11 2-15,0 0 1 0,0 0-3 0,0 0 3 0,0 0 1 16,8 5 1-16,-8-5-2 0,0 0-1 0,0 0 0 15,0 0-3-15,0 0 1 0,0 0 2 0,0 0-3 16,0 0-4-16,0 0 0 0,-2-35-8 0,2 35-2 16,-12-18-4-16,5 7-1 0,-5 2-1 0,0 0-2 15,-4-1 1-15,-1 0 2 0,2 0 0 0,-5-1 2 16,0 3 3-16,2 1-2 0,-4-3 2 0,-3 4-1 16,5 2 1-16,-5-3 4 0,1 6-1 0,5-2 1 15,-1 0 3-15,-1 3-4 0,3 0 3 0,0 0 0 16,2 4 0-16,3-2 1 0,-4 2-2 0,8 0 2 0,2 0-1 15,-4 2 2-15,4-1 0 0,7-5 1 16,-9 13 1-16,8-6 4 0,1-7-4 0,0 19 0 0,4-8 0 16,0 0 2-16,4-4 0 0,4 4-2 0,-3 0 1 15,9 2 2-15,0-4 2 0,4 0-2 0,5 2 1 16,-3-1 1-16,3-7-2 0,-4 8-13 0,-3-8-15 16,-1 1-23-16,1-1-13 0,-1 0-22 0,-1-3-16 15,1-2-38-15,8-2-44 0,-11 3-175 0,8-9-385 16,-7 3 172-16</inkml:trace>
  <inkml:trace contextRef="#ctx0" brushRef="#br0" timeOffset="-128704.42">23059 3368 85 0,'0'0'203'0,"0"0"-6"0,0 0-12 0,0 0-8 16,0 0-5-16,31 7-6 0,-19-4-6 0,6-6-10 15,1 6-11-15,8 0-5 0,-2-2-12 0,2-1-4 16,4 3-6-16,2 1-9 0,-4-3-3 0,9 3-4 0,-8 1-9 16,3-5-2-16,6 0-2 0,-9 0-7 0,1 0-6 15,-3 0-5-15,-1 0 0 0,1 0-4 0,-1 0-5 16,-7 0-4-16,-1 0-7 0,0 0-2 0,-5 0-4 16,2 0-7-16,-5-4-3 0,-11 4-2 0,19 0-2 15,-19 0-3-15,15 0-2 0,-15 0-2 0,13-1-8 16,-13 1-1-16,0 0-10 0,11-2-13 0,-11 2-17 15,0 0-14-15,0 0-20 0,0 0-19 0,0 0-14 16,0 0-29-16,0 0-15 0,0 0-29 0,0 0-18 16,0 0-224-16,0 0-445 0,-40 3 198 0</inkml:trace>
  <inkml:trace contextRef="#ctx0" brushRef="#br0" timeOffset="-128380.37">23251 3615 216 0,'0'0'214'0,"27"1"-13"0,-9 2-11 0,3-2-9 16,5-1-9-16,1 0-7 0,2 0-12 0,0 0-6 15,3 0-9-15,8 0-11 0,0 2-12 0,-10-2-10 16,-5 0-11-16,2 0-9 0,-3 0-8 0,-4 0-8 15,-6 0-4-15,0 0-10 0,-1 0-11 0,-13 0-13 0,20 0-14 16,-20 0-19-16,15 0-21 0,-15 0-25 0,13 0-34 16,-13 0-54-16,0 0-38 0,6-7-192 0,-6 7-397 15,0 0 175-15</inkml:trace>
  <inkml:trace contextRef="#ctx0" brushRef="#br0" timeOffset="-127858.33">24225 3374 12 0,'0'0'238'0,"13"-13"-10"0,-7 5-16 16,5-2-4-16,-5 2-10 0,0-1-16 0,4-1-11 0,-1-4-13 16,1 5-12-16,-2-4-11 0,1-1-11 0,-3 1-5 15,1-4-12-15,-1 1-13 0,2-1-4 0,1 1-6 16,-3 1-6-16,-3-9-6 0,-2 8-3 0,2 1-2 16,3-3-7-16,-3 2-5 0,0 3 0 0,0-4-2 15,-3 7-8-15,1-1 3 0,-1 11-6 0,0-19 1 16,2 10-11-16,-2 9 6 0,4-13-7 0,-4 13-1 0,0 0-7 15,0 0 0-15,0-14-9 0,0 14-2 16,0 0-2-16,0 0-4 0,0 0-3 0,0 0 3 0,0 0-4 16,0 0 2-16,0 0 0 0,0 0-3 0,0 40 1 15,0-25-1-15,-4 3-1 0,4 7 3 0,-2-1-2 16,2 2 1-16,0 8 0 0,-1-4-4 0,1-3 3 16,0 6 3-16,0-5-3 0,0-3 0 0,-3 2-1 15,3 1 6-15,-3-7-1 0,3 4 2 0,0-1 6 16,0-5 6-16,0-3-5 0,0 1 8 0,-3 0-5 0,3-2 4 15,0 1-1-15,0-3 3 0,0 2-6 16,0-4 5-16,0-11 1 0,0 19-8 0,-3-9 4 16,3-10-2-16,0 21-1 0,0-15 0 0,0-6 5 0,0 17-10 15,3-10 3-15,-3-7-4 0,3 11-12 0,-3-11 15 16,6 11-4-16,-6-11 4 0,7 7-3 16,-7-7-3-16,0 10 4 0,0-10 0 0,0 0-5 0,9 7 1 15,-9-7-14-15,0 0-24 0,8 3-25 0,-8-3-18 16,0 0-33-16,0 0-31 0,0 0-41 0,0 0-65 15,0 0-268-15,0 0-552 0,0 0 244 0</inkml:trace>
</inkml:ink>
</file>

<file path=ppt/ink/ink529.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in"/>
          <inkml:channel name="T" type="integer" max="2.14748E9" units="dev"/>
        </inkml:traceFormat>
        <inkml:channelProperties>
          <inkml:channelProperty channel="X" name="resolution" value="393.73947" units="1/cm"/>
          <inkml:channelProperty channel="Y" name="resolution" value="393.73947" units="1/cm"/>
          <inkml:channelProperty channel="F" name="resolution" value="249.9771" units="1/in"/>
          <inkml:channelProperty channel="T" name="resolution" value="1" units="1/dev"/>
        </inkml:channelProperties>
      </inkml:inkSource>
      <inkml:timestamp xml:id="ts0" timeString="2023-08-21T12:11:47.690"/>
    </inkml:context>
    <inkml:brush xml:id="br0">
      <inkml:brushProperty name="width" value="0.04667" units="cm"/>
      <inkml:brushProperty name="height" value="0.04667" units="cm"/>
      <inkml:brushProperty name="fitToCurve" value="1"/>
    </inkml:brush>
  </inkml:definitions>
  <inkml:trace contextRef="#ctx0" brushRef="#br0">97 0 143 0,'0'0'242'0,"0"0"-17"0,0 0-19 16,0 0-14-16,0 0-20 0,0 0-15 0,0 0-17 0,0 0-13 15,0 0-14-15,0 0-12 0,0 0-8 0,0 0-11 16,0 0-6-16,0 0-8 0,0 0-8 16,0 0-8-16,0 0-16 0,0 0-21 0,0 0-24 0,0 0-41 15,0 0-39-15,0 0-29 0,-55 0-71 0,55 0-119 16,0 0-333-16,-42 2 148 0</inkml:trace>
</inkml:ink>
</file>

<file path=ppt/ink/ink53.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in"/>
          <inkml:channel name="T" type="integer" max="2.14748E9" units="dev"/>
        </inkml:traceFormat>
        <inkml:channelProperties>
          <inkml:channelProperty channel="X" name="resolution" value="393.73947" units="1/cm"/>
          <inkml:channelProperty channel="Y" name="resolution" value="393.73947" units="1/cm"/>
          <inkml:channelProperty channel="F" name="resolution" value="249.9771" units="1/in"/>
          <inkml:channelProperty channel="T" name="resolution" value="1" units="1/dev"/>
        </inkml:channelProperties>
      </inkml:inkSource>
      <inkml:timestamp xml:id="ts0" timeString="2023-08-11T05:36:38.526"/>
    </inkml:context>
    <inkml:brush xml:id="br0">
      <inkml:brushProperty name="width" value="0.04667" units="cm"/>
      <inkml:brushProperty name="height" value="0.04667" units="cm"/>
      <inkml:brushProperty name="color" value="#3165BB"/>
      <inkml:brushProperty name="fitToCurve" value="1"/>
    </inkml:brush>
  </inkml:definitions>
  <inkml:trace contextRef="#ctx0" brushRef="#br0">12 133 2 0,'-14'4'140'0,"14"-4"-3"16,0 0-2-16,0 0-6 0,0 0 0 0,0 0-5 15,0 0-11-15,0 0-4 0,0 0-10 0,0 0-6 16,0 0-8-16,0 0-6 0,0 0-10 0,0 0-5 16,0 0-7-16,0 0-7 0,0 0-2 0,0 0-4 15,0 0-8-15,0 0 1 0,0 0-7 0,0 0-3 16,0 0 0-16,0 0-2 0,0 0-4 0,0 0-5 16,0 0 2-16,39 0-2 0,-39 0-2 0,16 0 0 15,-16 0-2-15,18 0-2 0,-6 0-3 0,0 0 2 16,3-4-1-16,0 8 3 0,0-4-7 0,3-4 3 15,0 3-3-15,-2 1 3 0,3-1-3 0,1 0 1 16,-1-2 0-16,-1 3-3 0,1-1 1 0,-1-1-2 16,0 1 2-16,2 1 3 0,-5-3-4 0,2 3 1 15,0-1 0-15,-1 1-3 0,-16 0 4 0,26-3-1 16,-11 6-2-16,-4-6 2 0,-11 3 0 0,27 0 0 0,-16 0-2 16,1 0 3-16,3 0-6 0,0 0 2 0,-15 0 2 15,23-1-2-15,-11 1 1 0,0 0 2 16,3 0-4-16,0-2 6 0,-2 4-1 0,-13-2 1 15,26-2-2-15,-10 2 0 0,-2 0-2 0,-4 0 1 16,4 0-1-16,-14 0 1 0,22 0-2 0,-7-1 3 16,0 2-3-16,-5 1 2 0,5-2 1 0,-3 0-6 15,3 0 3-15,0 0 0 0,-2 1 0 0,4-2 3 16,-2 2-2-16,0-1 6 0,-2-1-3 0,3 1 1 16,-1 1-3-16,-1-1 1 0,1 0 0 0,1 0 1 0,-1 3 1 15,3-3-3-15,-3 0 0 0,0 0 2 0,1 0 0 16,-1 1 6-16,-2-2-7 0,4 1 3 15,-2 0-1-15,1 1 5 0,3-1 3 0,-4 0-1 16,2 0 1-16,-1-1 3 0,2 1 0 0,0-3 3 0,0 2 5 16,4-1-3-16,-2 1 7 0,1 1 2 0,-2-4-1 15,-1 2 0-15,7 2-1 0,1-5-1 0,-6 4-1 16,7 1-3-16,0-4-4 0,0-1 3 0,0 9-3 16,-2-8-2-16,2 3 4 0,-2 0-4 15,-5 1-2-15,1 0-1 0,-4-1-1 0,3 1-1 0,-1-3-3 16,-2 2 0-16,4 1 0 0,-4-2 2 0,6 1-4 15,-5 1 0-15,-3-3 0 0,1 3-2 0,-6-1 1 16,2-1 2-16,5 1-3 0,-2-2-2 16,-3 2 3-16,3 0-3 0,-15 1 7 0,20-5-6 0,-5 5-1 15,-4 0 0-15,4-4 1 0,-2 4-1 0,-13 0-1 16,24-1 2-16,-9 0-4 0,0 0 1 0,1 1 2 16,-2-3-1-16,1 3 2 0,2-1-2 0,-2 1-2 15,0-2 3-15,3 0 3 0,2 2-3 0,-4-3-3 16,3 1 0-16,-1 0-3 0,2-1 3 0,-1-1 0 15,0 2 2-15,-4 2-2 0,0-4 0 0,3 2 0 16,-1 0 3-16,-1 0 3 0,0 1-3 0,1-3-4 16,-2 1 2-16,-6 0-3 0,7 3 2 0,-16 0-1 15,21-1-1-15,-9-3 2 0,-2 4-1 0,-10 0-1 16,23-2 1-16,-13 1 1 0,-10 1-1 0,24 0 2 16,-9-2-3-16,-3 2 1 0,-12 0 0 0,28-1 3 15,-11 1-2-15,-3 0 0 0,1 0 0 0,3 0-1 16,-1 0 1-16,2 1 2 0,-1-2-3 0,1 2 1 15,4 1-3-15,2-4 4 0,-6 2 1 0,7 2-2 16,-1-2 0-16,-7 1 1 0,1 1-1 0,-1-2 0 16,8 0-1-16,-7 0 0 0,-2 0 1 0,2 2-1 15,-1 0-1-15,-2-1 4 0,2-1-2 0,-3 3 0 16,1-6 0-16,-1 6-1 0,0 0-2 0,3-3 6 16,-3 0-3-16,1 0 0 0,-2 0 0 0,-14 0-1 15,22 0 0-15,-10 0 1 0,-12 0 2 0,21 0-3 16,-12 0 3-16,4 0-3 0,-13 0 3 0,24 0-1 15,-10 0-1-15,-2 0 2 0,1-3 0 16,2 3-1-16,-2 0-1 0,-13 0 0 0,24-3 0 0,-9 6 1 16,-6-3-2-16,-9 0 0 0,27-3 2 0,-17 3 0 15,4 0 1-15,-1 0 0 0,1 0-3 0,-1-1 0 16,-13 1 1-16,19 1-1 0,-7-2 0 0,-1 2 1 0,-11-1 0 16,22-1 0-16,-22 1-1 0,18 0 1 0,-6 0 0 15,-12 0-3-15,18 0 3 0,-18 0 0 16,19 1-2-16,-10-1-1 0,3 0 5 0,-12 0-1 15,21 3-1-15,-10-3 0 0,-1 3 2 0,3-3-4 16,-1 2 1-16,-12-2 3 0,21 0-2 0,-10 0-1 16,-11 0 3-16,24 2-2 0,-13-1 0 0,1 1-1 15,-12-2 0-15,21 2 1 0,-9-2-2 0,-12 0 3 16,20 1 0-16,-10-1-2 0,2 0 1 0,-12 0-1 16,19 0 2-16,-7 1 2 0,0-1-4 0,-12 0 2 0,23 4-2 15,-9-8 1-15,-2 8-1 0,0-4 2 16,-12 0-2-16,17 0 1 0,-5 0 0 0,0 0 1 15,1 0-3-15,-13 0 0 0,21 2 3 0,-9-1-2 16,0-1 0-16,-12 0-1 0,21 0 0 0,-12 0 2 0,-9 0 2 16,22 3-4-16,-13-3 1 0,-9 0 1 0,21 4 0 15,-11-4 0-15,5 3 2 0,-3-3-1 0,-12 0 2 16,19 1 5-16,-10-1 4 0,-9 0 2 0,21 2-2 16,-10 0 3-16,-11-2 1 0,15-2-1 15,-15 2-5-15,13-2 3 0,-13 2-2 0,12 2-3 0,-12-2 0 16,13 0-1-16,-13 0-1 0,0 0 0 0,17-2-3 15,-17 2 4-15,0 0-4 0,0 0 2 16,13 0-2-16,-13 0 1 0,14 0-3 0,-14 0 0 0,0 0-1 16,16 0-2-16,-16 0-11 0,0 0-5 0,0 0-10 15,0 0-11-15,0 0-15 0,14-1-22 0,-14 1-31 16,0 0-37-16,0 0-33 0,0 0-63 0,0 0-128 16,-30-17-397-16,16 13 175 0</inkml:trace>
</inkml:ink>
</file>

<file path=ppt/ink/ink530.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in"/>
          <inkml:channel name="T" type="integer" max="2.14748E9" units="dev"/>
        </inkml:traceFormat>
        <inkml:channelProperties>
          <inkml:channelProperty channel="X" name="resolution" value="393.73947" units="1/cm"/>
          <inkml:channelProperty channel="Y" name="resolution" value="393.73947" units="1/cm"/>
          <inkml:channelProperty channel="F" name="resolution" value="249.9771" units="1/in"/>
          <inkml:channelProperty channel="T" name="resolution" value="1" units="1/dev"/>
        </inkml:channelProperties>
      </inkml:inkSource>
      <inkml:timestamp xml:id="ts0" timeString="2023-08-21T12:12:01.819"/>
    </inkml:context>
    <inkml:brush xml:id="br0">
      <inkml:brushProperty name="width" value="0.04667" units="cm"/>
      <inkml:brushProperty name="height" value="0.04667" units="cm"/>
      <inkml:brushProperty name="fitToCurve" value="1"/>
    </inkml:brush>
  </inkml:definitions>
  <inkml:trace contextRef="#ctx0" brushRef="#br0">157 177 109 0,'0'-19'215'0,"2"10"-13"16,-2 9-13-16,2-17-14 0,-1 9-7 0,-1 8-8 16,0-17-18-16,0 17-2 0,5-13-10 0,-5 13-10 15,0 0-1-15,0-12-11 0,0 12-9 0,0 0-6 16,0 0-13-16,0 0-10 0,0 0-5 0,0 0-1 16,0 0-1-16,0 0 0 0,-25 25 0 0,13-8-2 0,-5 1-9 15,5 4-4-15,-1 2-1 0,-1-3-4 0,1 7-6 16,1-3 1-16,0 1-6 0,-1-1-1 0,4 0-5 15,3 2-2-15,0-5-2 0,4 0 1 0,2 3-7 16,-1-10 2-16,1 1-3 0,0 0 3 0,3 0-8 16,-2-4 1-16,4 1 3 0,1 0-6 0,0-4 2 15,1-2 4-15,2 0-6 0,8-4 6 0,-2 0-4 16,4-3 0-16,-1 0 1 0,0-3-1 0,7-1-3 16,2-3 1-16,0-4-2 0,-2 0-3 0,-1-2-5 15,-2 0 2-15,4-4-11 0,-5-1 0 0,4 1-9 16,-9-4 1-16,7 1-2 0,-7 1-5 0,2-2-2 0,-3-3 1 15,-2-1 0-15,-2 4 8 0,-4 1-1 16,-4 3 2-16,2-2 1 0,-4 2 1 0,2-1 2 16,-3 1-2-16,-3 1 2 0,-3-1 3 0,0 3-3 0,2-2 5 15,-5 2-2-15,1 1 1 0,-1-1 1 16,-3 3 5-16,4 0-2 0,-6 1-1 0,1 0 0 0,1 4 4 16,0-3 0-16,-2 2-3 0,5 1 0 0,9 6 6 15,-16-7-2-15,9 5 0 0,7 2 2 0,-14-7 1 16,14 7-3-16,-13-4-3 0,13 4 0 0,0 0 0 15,-18 9 3-15,18-9 0 0,-9 11 1 0,3 2 0 16,0 2 2-16,0-4 4 0,3 4 5 0,-1 3 1 16,1 0-2-16,3 6-1 0,0-2 3 0,0 2-4 15,3-6 0-15,1 7 2 0,-1-5 2 0,6 4-1 16,0 0 0-16,0-6 0 0,3 4 4 0,-2-2-2 16,-1-2 2-16,3 1 1 0,0-4-2 0,3 4-2 15,-6-4 1-15,1-3 0 0,2-2-4 0,-1 5 3 16,1-5-3-16,-3 4 2 0,3-5-4 0,-1 3 2 0,-2-1 0 15,3-3-2-15,-1 3-1 0,-2 0 4 0,1-6-5 16,-5 2 1-16,4-5-3 0,-9-2-10 0,9 11-13 16,-4-7-16-16,-5-4-16 0,12 10-12 15,-12-10-15-15,8 5-16 0,-8-5-29 0,12 2-33 0,-12-2-46 16,0 0-188-16,16-13-424 0,-8 7 188 0</inkml:trace>
  <inkml:trace contextRef="#ctx0" brushRef="#br0" timeOffset="326.09">856 41 30 0,'-5'-9'255'0,"5"9"-14"15,0 0-19-15,0 0-12 0,-1-12-14 16,1 12-18-16,0 0-17 0,0 0-13 0,0 0-22 15,0 0-10-15,0 0-12 0,0 0-5 0,0 0 3 16,0 0 3-16,0 0-2 0,0 36-8 0,1-22-1 0,1 3-2 16,1 0-8-16,-3 6-5 0,0-1-2 15,1 2-4-15,1-2-6 0,1 0-8 0,-3 0-3 16,0-4-4-16,0 4-2 0,0 2-7 0,0-8-8 0,1 1 3 16,-2 1-1-16,2-5-7 0,-1 5-4 0,0-5-4 15,2 1-15-15,-2-5-12 0,0-9-15 0,1 18-18 16,-2-8-18-16,1-10-29 0,1 11-21 0,-1-11-11 15,-1 13-20-15,1-13-17 0,0 0-19 0,0 0-64 16,0 0-161-16,0 0-430 0,13 0 190 0</inkml:trace>
  <inkml:trace contextRef="#ctx0" brushRef="#br0" timeOffset="732.88">1141 96 170 0,'0'0'209'0,"0"0"-10"0,1-14-19 0,-1 14-15 16,0 0-22-16,0 0-5 0,0 0-18 15,0 0-10-15,0 0-16 0,0 0-3 0,0 0-5 16,0 0 2-16,0 0-3 0,0 0 2 0,0 0 2 0,0 0-6 16,0 0 1-16,-13 46-4 0,7-31-6 0,0 1-4 15,0 0 5-15,-1 7-6 0,-1-6 0 0,2 0-7 16,0 6-6-16,-1-6-4 0,-1-1-7 0,2 1-5 15,0 1 0-15,3-5-5 0,-3-1-3 0,2 2-3 16,4-4-3-16,-2 3-2 0,-1-5-4 0,3-8-1 16,3 18 2-16,-3-18-4 0,0 14 0 0,2-4-1 15,-2-10-5-15,6 12 1 0,-2-5-2 0,-4-7 0 16,9 11-1-16,0-6 1 0,2-4 1 0,2 6-3 16,2-7 1-16,3 3-3 0,3-3 5 0,-2 3-1 15,8-3 1-15,-2 0-4 0,1-4-1 0,-8 4 0 16,7 0 2-16,-6-2-2 0,2 1-3 0,-1-3 3 15,-1 2 1-15,0 2-8 0,-4-4-9 0,3 2-13 16,-3-3-14-16,2 1-18 0,-4 2-17 0,-3-2-27 0,4 1-26 16,-2-2-23-16,1-2-36 0,-2 1-72 15,-4-5-140-15,-1 4-429 0,3-4 189 0</inkml:trace>
  <inkml:trace contextRef="#ctx0" brushRef="#br0" timeOffset="1026.61">1493 120 93 0,'0'0'237'0,"0"0"-22"0,0 0-26 0,0 0-19 16,0 0-16-16,0 0-3 0,0 0 2 0,-11 18-4 15,11-18-8-15,-3 26-6 0,-1-12 0 0,2 3-3 0,-2-3-5 16,1 7-7-16,0-4-9 0,-4 8-3 15,1-3-6-15,4 1 2 0,-2-5-5 0,-1-1-7 16,1 7-12-16,2-7-8 0,-1 1-5 0,2 0-5 0,-2 0-6 16,3 5-6-16,-5-9-4 0,4-1-1 0,1 1-9 15,-5 3 3-15,4-2-7 0,2-1-5 16,-2-5-20-16,2 2-21 0,-1-11-19 0,-1 19-30 0,2-5-33 16,-1-14-35-16,-1 16-31 0,1-16-39 0,3 8-272 15,-3-8-513-15,0 0 228 0</inkml:trace>
  <inkml:trace contextRef="#ctx0" brushRef="#br0" timeOffset="1256.52">1898 436 318 0,'0'0'324'0,"8"-5"-15"0,-8 5-22 16,0 0-20-16,0 0-21 0,0 0-26 0,0 0-23 15,0 0-13-15,0 0-18 0,0 0-20 16,0 0-9-16,12-6-16 0,-12 6-21 0,0 0-3 16,0 0-5-16,0 0-14 0,0 0-14 0,0 0-18 15,0 0-27-15,0 0-30 0,0 0-35 0,0 0-44 16,0 0-49-16,0 0-45 0,0 0-63 0,0 0-204 16,0 0-487-16,-34 10 216 0</inkml:trace>
</inkml:ink>
</file>

<file path=ppt/ink/ink531.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in"/>
          <inkml:channel name="T" type="integer" max="2.14748E9" units="dev"/>
        </inkml:traceFormat>
        <inkml:channelProperties>
          <inkml:channelProperty channel="X" name="resolution" value="393.73947" units="1/cm"/>
          <inkml:channelProperty channel="Y" name="resolution" value="393.73947" units="1/cm"/>
          <inkml:channelProperty channel="F" name="resolution" value="249.9771" units="1/in"/>
          <inkml:channelProperty channel="T" name="resolution" value="1" units="1/dev"/>
        </inkml:channelProperties>
      </inkml:inkSource>
      <inkml:timestamp xml:id="ts0" timeString="2023-08-21T12:12:42.206"/>
    </inkml:context>
    <inkml:brush xml:id="br0">
      <inkml:brushProperty name="width" value="0.04667" units="cm"/>
      <inkml:brushProperty name="height" value="0.04667" units="cm"/>
      <inkml:brushProperty name="color" value="#ED1C24"/>
      <inkml:brushProperty name="fitToCurve" value="1"/>
    </inkml:brush>
  </inkml:definitions>
  <inkml:trace contextRef="#ctx0" brushRef="#br0">8956-5250 2 0,'0'0'111'0,"0"0"-5"0,0 0-7 0,0 0-10 16,-3-14-4-16,3 14-2 0,0 0 0 0,0 0-4 15,0 0 3-15,0 0-6 0,0-11 6 0,0 11-12 16,0 0 2-16,0 0 5 0,0 0 1 0,0 0-1 16,0 0-3-16,0 0-2 0,-8-14 4 0,8 14-4 15,0 0 1-15,0 0-1 0,0 0-1 0,0 0 2 16,0 0-6-16,0 0-2 0,0 0 1 0,0 0-2 0,0 0-5 16,0 0-4-16,0 0-2 0,-4-7-3 15,4 7-4-15,0 0-3 0,0 0-3 0,0 0-5 0,0 0-5 16,0 0-1-16,0 0-3 0,0 0-4 0,0 0 2 15,0 0-2-15,0 0-2 0,0 0 3 0,0 0 0 16,24-6 3-16,-15 5-5 0,-9 1 2 0,25-3 2 16,-16 3 0-16,3-4-5 0,-1 1 0 0,-11 3-3 15,23-1-3-15,-14 1 2 0,-9 0-4 0,20-6-1 16,-10 6 0-16,-10 0-4 0,20 0-2 0,-10 0 2 16,-10 0-2-16,18-1 2 0,-18 1-4 0,15-2 3 15,-15 2-3-15,0 0 0 0,10 0 0 0,-10 0-1 0,0 0-1 16,15 0 1-16,-15 0-1 0,0 0-1 0,0 0 5 15,11 2-3-15,-11-2 0 0,0 0-1 0,14 0 2 16,-14 0-3-16,0 0 1 0,14 0-5 0,-14 0-4 16,0 0-5-16,0 0-11 0,15-2-7 0,-15 2-11 15,0 0-14-15,0 0-11 0,0 0-16 0,12 0-24 16,-12 0-27-16,0 0-24 0,0 0-42 0,0 0-164 16,0 0-393-16,0 0 174 0</inkml:trace>
  <inkml:trace contextRef="#ctx0" brushRef="#br0" timeOffset="729.62">8948-5215 117 0,'0'0'217'0,"0"0"-14"0,0 0-16 16,0 0-20-16,0 0-16 0,0 0-14 0,0 0-10 16,0 0-14-16,0 0-6 0,-5 7-7 0,5-7-9 15,0 0-4-15,-6 13 0 0,6-13-7 0,-8 5-9 16,8-5-5-16,-3 10-6 0,3-10-8 0,-6 9-1 16,6-9-8-16,-6 5-5 0,6-5-3 0,-4 10-3 0,4-10-4 15,0 0-1-15,0 0-5 0,-8 14-2 16,8-14-1-16,0 0-2 0,0 0-1 0,0 7 0 15,0-7-2-15,0 0-1 0,0 0 4 0,0 0-5 16,0 0-3-16,5 13 1 0,-5-13 0 0,0 0-1 0,16 1-1 16,-16-1 0-16,18 3-1 0,-11-3-2 0,-7 0 0 15,26-3 1-15,-13 3-1 0,1 0-1 0,-14 0-2 16,19 0 3-16,-4-1-1 0,-15 1 2 0,21 0-1 16,-14-2-3-16,-7 2 1 0,20 2-4 0,-10-2 3 15,-10 0 0-15,15 0-1 0,-15 0-2 0,13-2 1 16,-13 2 0-16,15 0 0 0,-15 0 1 0,12 2-3 15,-12-2 0-15,0 0 0 0,15 1-1 0,-15-1 1 16,0 0 1-16,9 7 0 0,-9-7 0 0,9 7-2 16,-9-7 4-16,8 3-3 0,-8-3 1 0,3 11 1 0,-3-11-2 15,7 10-1-15,-7-10 3 0,6 8 0 0,-6-8 0 16,3 12-2-16,-3-12 2 0,4 11 0 0,-4-11-3 16,3 11 5-16,0-2-1 0,-3-9-1 0,2 12-1 15,-2-12 2-15,1 14-1 0,-1-14 0 0,-1 14 3 16,1-14 0-16,0 14-1 0,0-14 4 0,-2 14 3 15,2-14 4-15,-6 12 2 0,6-12 1 0,-7 9 1 16,7-9 3-16,-9 10-2 0,9-10 3 0,-7 8 1 16,-1-4 1-16,8-4 0 0,-18 8-2 0,8-3-3 0,2-5 4 15,-4 3-4-15,12-3 1 0,-19 3-3 0,10-2 0 16,9-1 0-16,-22 4-2 0,11-4-2 16,-2 2-1-16,13-2 0 0,-17 0-1 0,17 0-2 0,-14 1 2 15,14-1 1-15,-14 3-2 0,14-3 2 0,0 0-4 16,-18-3 0-16,18 3 2 0,-9-3-3 0,9 3-1 15,0 0-1-15,-10-5 1 0,10 5-8 0,0 0-8 16,0 0-12-16,-12-6-12 0,12 6-9 0,0 0-15 16,-5-7-12-16,5 7-22 0,0 0-16 0,0 0-25 15,0 0-27-15,0 0-38 0,0 0-184 0,-6-10-415 16,6 10 184-16</inkml:trace>
  <inkml:trace contextRef="#ctx0" brushRef="#br0" timeOffset="-2221.3">9473-4786 5 0,'0'0'130'0,"0"0"-10"0,0 0-15 0,0 0-8 15,0 0-8-15,0 0-13 0,0 0-5 0,8-7 1 16,-8 7-18-16,0 0-1 0,0 0-10 0,0 0-4 15,0 0 0-15,0 0-6 0,0 0-7 0,0 0 6 0,0 0 1 16,0 0 2-16,0 0-5 0,0 0-10 16,0 0 5-16,0 0 9 0,0 0-4 0,0 0-4 15,0 0 6-15,0 0 1 0,0 0-2 0,0 0 1 0,0 0-3 16,0 0 3-16,0 0-6 0,0 0 3 16,0 0-5-16,0 0 2 0,0 0-7 0,0 0-2 0,0 0 2 15,0 0-4-15,0 0-2 0,0 0 2 0,0 0-4 16,0 0-3-16,0 0 0 0,0 0 0 0,0 0-5 15,0 0 2-15,0 0 3 0,0 0-1 0,0 0-6 16,0 0 0-16,0 0-1 0,0 0 5 0,0 0-2 16,0 0 3-16,0 0-4 0,0 0 2 0,0 0-2 15,0 0 3-15,0 0 2 0,0 0-3 0,0 0-1 16,0 0 1-16,0 0-1 0,0 0 1 0,9-4-6 16,-9 4 6-16,0 0-3 0,0 0 6 0,0 0-4 0,10-5-6 15,-10 5 5-15,0 0 0 0,0 0-4 0,0 0 5 16,12-5-8-16,-12 5 5 0,0 0-1 0,0 0-2 15,0 0 3-15,12-4 0 0,-12 4 3 0,0 0 0 16,0 0 2-16,9-6-1 0,-9 6-7 0,0 0 8 16,0 0-3-16,0 0-1 0,8-7 2 0,-8 7 0 15,0 0-5-15,0 0 2 0,0 0 3 0,0 0-1 16,0 0 2-16,0 0 5 0,0 0-4 0,0 0 0 0,10-5 2 16,-10 5-8-16,0 0 5 0,0 0-1 0,0 0 2 15,6-6 4-15,-6 6-2 0,0 0 3 0,0 0 2 16,0 0 2-16,0 0 2 0,0 0-5 0,0 0 2 15,0 0 2-15,0 0-1 0,0 0 0 0,0 0 0 16,0 0 3-16,10-5-5 0,-10 5-18 0,0 0-3 16,0 0 7-16,0 0 0 0,0 0 0 0,0 0 0 15,0 0-3-15,0 0 2 0,0 0 0 0,0 0 0 16,0 0 2-16,0 0-2 0,0 0-1 0,0 0 1 16,0 0 3-16,0 0 0 0,0 0-1 0,0 0 2 15,0 0 2-15,0 0-6 0,0 0 3 0,0 0 0 0,0 0 5 16,0 0 1-16,0 0 3 0,0 0-1 0,0 0 5 15,0 0-6-15,0 0 4 0,0 0 0 0,0 0-5 16,0 0 2-16,0 0 6 0,0 0-3 0,0 0-3 16,0 0 1-16,0-16 2 0,0 16 1 0,0 0-1 15,0 0-2-15,0 0-1 0,0 0 1 0,0 0-1 16,0 0-2-16,0 0-1 0,0 0-2 0,0 0-1 16,0 0-1-16,0 0-1 0,0 0-4 0,0 0 3 15,0 0-1-15,0 0 0 0,0 0 0 0,0 0 2 16,0 0-4-16,0 0 0 0,0 0 1 0,0 0 4 15,-15 30 3-15,15-30-1 0,-7 11 3 0,7-11-1 0,-6 11-1 16,2-4 4-16,4-7-1 0,-9 15-2 16,4-8 3-16,2 3-1 0,-1-2-1 0,4-8 3 15,-9 13 2-15,1-3-3 0,1-3 1 0,2 0 0 0,-2 3 2 16,-1 1 1-16,0-2 1 0,0 3-3 0,2-2-2 16,3 1 2-16,-4-2-4 0,1 3-1 0,-2 1 1 15,2-7 3-15,0 4-3 0,0 0-1 0,0 1 2 16,-3 0 0-16,3-2-4 0,-2 2 2 0,5-1-2 15,-3 0 3-15,0-4-1 0,1 4 1 0,-1-2-3 0,0 0 1 16,-1 3 3-16,-2-5 1 0,1 4 5 0,1-2 0 16,-1 3-1-16,1 1-3 0,-3-1-1 15,2-4 7-15,1 0-9 0,2 4 4 0,-2-2-3 0,-1-1 4 16,1 0-5-16,1 0 1 0,-2-1 0 0,2 2-2 16,6-9-1-16,-7 15 1 0,2-7 0 0,-2 2-3 15,5-1 0-15,2-9 4 0,-7 18 1 0,0-12 0 16,2 4 2-16,1-2-2 0,1 2 0 0,-5-3-2 15,2 4 4-15,-1 2 0 0,-2-6 4 0,4 6 0 16,1-2 4-16,-4 0-2 0,1-2-3 0,1 0-1 16,0 1 0-16,0-2 0 0,0 4 0 0,-1-5-2 15,1 1 3-15,0-1-2 0,-2 3 1 0,7-3 0 16,-5 3 2-16,0-2-1 0,-2-1 0 0,2 1 3 16,-3 3 4-16,6-5-5 0,3-6 11 0,-10 15-7 15,4-5 0-15,-1-4 0 0,7-6 2 0,-9 13-1 16,4-8-3-16,5-5 2 0,-9 9-4 0,9-9 1 0,-9 10-1 15,9-10-1-15,-4 7-1 0,4-7-1 0,-6 7 0 16,6-7-1-16,0 0 1 0,0 0-1 0,-6 8-1 16,6-8-1-16,0 0 1 0,0 0-3 0,0 0 2 15,0 0-2-15,-5 7 2 0,5-7-6 0,0 0 2 16,0 0-1-16,0 0 1 0,0 0-10 0,0 0-10 16,0 0-14-16,0 0-13 0,0 0-24 0,0 0-24 15,0 0-29-15,0 0-42 0,0 0-48 0,0 0-216 16,30-22-460-16,-25 13 203 0</inkml:trace>
  <inkml:trace contextRef="#ctx0" brushRef="#br0" timeOffset="5140.32">9481-3405 118 0,'0'0'152'0,"0"0"-5"16,0 0-19-16,0 0-6 0,4-13-18 0,-4 13-2 15,0 0-8-15,5-10-10 0,-5 10-3 0,0 0-2 0,7-7-8 16,-7 7 4-16,0 0-7 0,6-8 1 0,-6 8-15 16,0 0 7-16,0 0-6 0,2-11-3 0,-2 11-1 15,0 0-2-15,0 0-2 0,0 0-7 0,4-8-1 16,-4 8-1-16,0 0-8 0,0 0-1 0,0 0 0 16,0 0-5-16,0 0 1 0,0 0-5 0,0 0-3 15,0 0-3-15,0 0-3 0,0 0 2 0,0 0 0 16,0 0 7-16,0 0 1 0,0 0-1 0,0 0-3 15,-16 27 1-15,8-16-1 0,1-2-2 0,-1-1 5 16,-2 2 1-16,1 4-6 0,-3-5 3 0,3 6 2 16,-1-1 2-16,-4-1-4 0,1 0 1 0,1 3 4 0,2-6 2 15,-4 6 3-15,-2 0-3 0,1 2 1 0,1-5 1 16,2 4 3-16,3-5-5 0,-8 7-2 0,3-7-1 16,5 1 0-16,-4 2-2 0,2-1-1 0,2-1-2 15,-1-2 1-15,3 2-4 0,-2-2 2 0,-2-1-4 16,5-2 1-16,0-1-3 0,0 1 3 0,6-8-5 15,-4 11 1-15,4-11-1 0,-9 8-1 0,9-8 1 16,-5 8 1-16,5-8-2 0,0 0 1 0,0 0-2 16,-4 7 0-16,4-7 0 0,0 0-1 0,0 0 0 15,0 0 1-15,-8 10-3 0,8-10-3 0,0 0-5 16,0 0-16-16,0 0-9 0,0 0-24 0,0 0-27 0,0 0-23 16,-7 5-19-16,7-5-14 0,0 0-54 0,-13 6-188 15,13-6-409-15,-6 6 181 0</inkml:trace>
  <inkml:trace contextRef="#ctx0" brushRef="#br0" timeOffset="6129.2">9652-2879 73 0,'0'0'183'0,"6"-9"-8"0,-6 9-7 16,0 0-13-16,0 0-14 0,0 0-14 0,0 0-10 16,0 0-7-16,0 0 3 0,0 0 1 0,0 0-2 15,-25 24-3-15,15-15-4 0,-7 0 3 0,4 5-8 16,-1 0-7-16,-1-2-11 0,-4 5-1 0,0-1-6 15,-1 1-5-15,4 1-4 0,-4 0-9 16,4 3-4-16,0 0-5 0,-7 0-5 0,8-4-1 0,-4 2-4 0,4 1-6 16,0 0-5-16,-1 2-12 0,-1-2-18 0,-1 2-20 15,4 2-30-15,0-6-19 0,1 4-28 0,-4-3-40 16,2-7-45-16,0 5-191 0,-1-7-408 0,3 3 181 16</inkml:trace>
  <inkml:trace contextRef="#ctx0" brushRef="#br0" timeOffset="5799.27">9326-2817 149 0,'0'0'197'16,"0"0"-9"-16,0 0-13 0,0 0-12 0,0 0-11 15,0 0-13-15,0 0-13 0,0 0-5 0,0 0-7 16,0 0-5-16,0 0-6 0,0 0-7 0,0 0-5 15,0 0-12-15,0 0 2 0,-29 23-5 0,23-18 0 16,-2 1-8-16,0-2-3 0,-1 2-4 0,3 3-6 16,-1-3-3-16,7-6-2 0,-14 10-7 0,8-2 0 0,-4-1-5 15,5-1 0-15,-5 0-7 0,4 1-1 16,-4-2-4-16,10-5-3 0,-5 10-1 0,5-10 1 0,-7 8-8 16,7-8 2-16,-8 8-5 0,8-8 4 0,0 0-4 15,-6 8 0-15,6-8-3 0,0 0 2 0,0 0-2 16,-3 10 1-16,3-10-5 0,0 0-1 0,0 0 4 15,0 0 2-15,15 10-1 0,-15-10 2 0,14 0-4 16,-14 0-1-16,16 0-1 0,-3-2 1 0,1 2-4 16,-14 0 5-16,28-2-2 0,-13-2-2 0,1 4 2 15,2 0-2-15,-3-2-6 0,-1 0 8 0,5 1-4 16,-4-1 5-16,-3 2-6 0,6-2-12 0,-8 2-3 0,2-4-6 16,-12 4-2-16,24 0-11 0,-15 0-9 15,1-2-9-15,-10 2-8 0,17-1-13 0,-17 1-10 0,13 0-16 16,-13 0-21-16,12-4-17 0,-12 4-21 0,0 0-61 15,12-3-112-15,-12 3-358 0,8-8 159 0</inkml:trace>
</inkml:ink>
</file>

<file path=ppt/ink/ink532.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in"/>
          <inkml:channel name="T" type="integer" max="2.14748E9" units="dev"/>
        </inkml:traceFormat>
        <inkml:channelProperties>
          <inkml:channelProperty channel="X" name="resolution" value="393.73947" units="1/cm"/>
          <inkml:channelProperty channel="Y" name="resolution" value="393.73947" units="1/cm"/>
          <inkml:channelProperty channel="F" name="resolution" value="249.9771" units="1/in"/>
          <inkml:channelProperty channel="T" name="resolution" value="1" units="1/dev"/>
        </inkml:channelProperties>
      </inkml:inkSource>
      <inkml:timestamp xml:id="ts0" timeString="2023-08-21T12:13:07.266"/>
    </inkml:context>
    <inkml:brush xml:id="br0">
      <inkml:brushProperty name="width" value="0.04667" units="cm"/>
      <inkml:brushProperty name="height" value="0.04667" units="cm"/>
      <inkml:brushProperty name="color" value="#ED1C24"/>
      <inkml:brushProperty name="fitToCurve" value="1"/>
    </inkml:brush>
  </inkml:definitions>
  <inkml:trace contextRef="#ctx0" brushRef="#br0">269 30 117 0,'0'0'142'0,"0"0"-7"0,0 0-12 16,0 0-13-16,0 0-11 0,1-11-2 0,-1 11-3 16,0 0-6-16,0 0-12 0,0 0 3 0,0 0-3 15,0 0-1-15,8-10-1 0,-8 10-1 0,0 0-5 16,0 0 2-16,0 0 0 0,0 0-1 0,0 0-2 15,4-8-3-15,-4 8 1 0,0 0-4 0,0 0-2 0,0 0-3 16,0 0-3-16,0 0-2 0,0 0-5 16,0 0-5-16,0 0-6 0,0 0-5 0,0 0-3 0,0 0-3 15,-19-6 0-15,19 6-10 0,0 0 3 0,0 0-3 16,-30 11 3-16,21-8-4 0,-3 1-4 0,0 2 2 16,-1 0-22-16,-1-1 4 0,4-2 2 0,-2 1 3 15,-3 2-4-15,1 1 4 0,4-2 0 0,-2 1-2 16,3-2-1-16,2 2 2 0,-4-3-2 0,1 1 3 15,10-4 0-15,-18 8-2 0,10-5 1 0,8-3 1 16,-13 5 3-16,7 1-3 0,6-6 3 0,0 0-4 16,-12 10 0-16,12-10 5 0,-7 4-2 0,7-4-1 0,0 0 1 15,0 0 1-15,0 14-1 0,0-14 0 0,0 0-2 16,0 0 2-16,12 13 2 0,-6-9 1 16,-6-4-4-16,0 0 1 0,14 9 0 0,-8-7 0 0,-6-2 2 15,14 6-3-15,-14-6 0 0,13 4 4 0,-5-1-1 16,2 1-1-16,-1-3-3 0,-9-1 5 0,14 4-1 15,-14-4-6-15,14 2 5 0,-6 1-1 0,-8-3-1 16,16 3 2-16,-16-3-1 0,12 5 2 0,-12-5-5 16,14 3 4-16,-14-3-2 0,9 6 0 0,-9-6 0 15,12 5-2-15,-12-5 3 0,9 6 2 0,-9-6-1 16,10 6 0-16,-10-6-2 0,9 5 1 0,-5 1 0 16,-4-6-2-16,9 8 4 0,-3-4-1 0,-6-4-4 0,9 9 3 15,-4-3 0-15,-5-6-3 0,9 11 3 0,-5-6-2 16,-4-5 0-16,8 11 0 0,-4-3 2 0,-4-8 0 15,3 11 0-15,-3-11-1 0,5 12 1 0,-5-12 1 16,4 13-1-16,-4-13 1 0,0 9-3 0,0-9 4 16,2 13-1-16,-2-13-3 0,-2 13 2 0,2-13-1 15,-4 11 1-15,4-11 1 0,-2 11-1 0,2-11 0 16,0 0 3-16,-6 14-1 0,6-14-4 0,-6 6 4 16,6-6-3-16,-6 11 4 0,6-11-5 0,0 0 3 0,-12 6 1 15,12-6-2-15,-10 4 3 0,10-4-2 16,-17 3 1-16,17-3-1 0,-13 0 1 0,13 0 0 15,-16-2 3-15,16 2-2 0,-20-4 0 0,20 4-2 0,-21-4 3 16,11 3-1-16,-2-1 2 0,1-3-1 0,0 3 3 16,0-2 1-16,2-2 2 0,-3 3 2 0,12 3-1 15,-19-8 1-15,10 7 2 0,9 1 2 0,-12-6 2 16,12 6-1-16,-12-2-3 0,12 2 0 0,-9-5-3 16,9 5-2-16,0 0-2 0,0 0-8 0,-12-4-7 15,12 4-10-15,0 0-7 0,0 0-7 0,0 0-4 16,0 0-12-16,0 0-14 0,0 0-9 0,0 0-27 15,0 0-16-15,0 0-23 0,0 0-42 0,0 0-131 16,0 0-335-16,30 15 149 0</inkml:trace>
  <inkml:trace contextRef="#ctx0" brushRef="#br0" timeOffset="582.31">832-92 41 0,'0'0'189'0,"0"0"-9"16,3-10-9-16,-3 10-3 0,0 0-10 0,0 0-10 15,0 0-10-15,0 0-10 0,6-8-11 0,-6 8-15 16,0 0-5-16,0 0-6 0,0 0-2 0,0 0-6 16,0 0-3-16,-31 25 0 0,22-14-1 0,-3 0 3 15,-1 9-2-15,1-7-5 0,1 10-5 0,-2-3 1 16,-3 0 2-16,1 5 2 0,7-1-12 0,-2 1-3 16,2-1-5-16,1-1-7 0,-1 1-3 0,2 2 0 0,-1-5-3 15,2-4 0-15,4 7-8 0,-4-8-5 16,5 7-2-16,3-5-1 0,-1-5-3 0,-2 3-2 15,-2-1 0-15,4-7-3 0,2 3-1 0,-1 0-4 0,5 1 1 16,-2-1 2-16,1-3-4 0,2-1 0 0,2-2 2 16,1 0-4-16,1 5-2 0,-3-7-4 0,-1 2-15 15,3-2-14-15,-3 1-18 0,2-3-12 0,-2 4-17 16,-9-5-15-16,15 5-16 0,-6-4-19 0,-9-1-17 16,10 4-25-16,-10-4-21 0,0 0-212 0,0 0-429 0,0 0 190 15</inkml:trace>
  <inkml:trace contextRef="#ctx0" brushRef="#br0" timeOffset="1141.81">1201-134 119 0,'0'0'199'0,"0"0"-13"15,0 0-10-15,-23 27-9 0,13-15-4 0,1 1-12 16,-3 4-6-16,-3 1-2 0,2 3-8 0,-2-1-11 0,3 3-4 15,-2 0-6-15,-2 2-7 0,3 0-4 0,-1 2 0 16,4-3-16-16,-2 1-7 0,0 2-7 0,3-2-6 16,-3-1-5-16,6 0-8 0,0-1-7 0,0-7-4 15,3 2-4-15,-1 0 2 0,2-1-5 0,2-3-4 16,0 3-4-16,0-5-3 0,2-3-1 0,-1 5-2 16,4-6-5-16,1 1 8 0,6 1-7 0,-4 1-1 15,6-7 0-15,4 1-1 0,-2 0-2 0,4-1-3 16,5-4 1-16,-6 0-4 0,8-4-5 0,-7 4-4 0,0-5-9 15,0 3 1-15,-1-4 0 0,-4 1-3 0,2-3 1 16,-4-1 3-16,0 2-6 0,-2 0 0 16,-1-4 3-16,-4 3-3 0,2-1 0 0,-5 0-2 0,0-2 1 15,-3 11 2-15,0-18 1 0,-3 8 4 0,3 10-3 16,-11-18 0-16,2 11 1 0,0-3-1 16,0 0 3-16,-4 5-1 0,0 1-1 0,-4-2 5 0,4 4-2 15,-4 2 4-15,4 0-3 0,-5-1 1 0,3 2-4 16,2 0-7-16,13-1-11 0,-23 1-14 0,13 3-7 15,1 2-17-15,0-3-17 0,9-3-13 0,-15 6-17 16,9 0-10-16,6-6-29 0,-10 10-52 0,10-10-117 16,-8 4-346-16,8-4 154 0</inkml:trace>
  <inkml:trace contextRef="#ctx0" brushRef="#br0" timeOffset="1603">1520-129 16 0,'0'0'197'0,"0"0"-8"16,16 0-20-16,-16 0-5 0,12 11-7 0,-7-4-12 16,4 1-11-16,0 0-8 0,-2 5-9 0,4-2-2 0,-3 4-10 15,3 3-6-15,-2-2 4 0,-2 0 3 16,1 7-3-16,-2-1-9 0,1 0-9 0,-4 3-5 15,-6-1-6-15,2 0 5 0,-1 1-8 0,-2-1 0 0,1 2-7 16,-3-2-1-16,-2 2-6 0,-4-3-2 0,0 1 0 16,1 1-9-16,-3-1-4 0,-1-2-5 0,0-3-2 15,-3-1-2-15,3 0-6 0,-2 0-3 0,5-6 7 16,-2 0-10-16,4 0-3 0,-2-2-3 0,4-2-13 16,1 0-19-16,1-2-17 0,6-6-18 15,-12 11-20-15,8-5-15 0,4-6-18 0,0 0-16 0,0 0-42 16,0 0-90-16,0 0-134 0,0 0-419 0,32-17 185 15</inkml:trace>
  <inkml:trace contextRef="#ctx0" brushRef="#br0" timeOffset="2057.12">2106 271 183 0,'0'0'187'16,"0"0"-12"-16,0 0-9 0,0 0-8 0,21 8-8 0,-12-6-9 15,3-1-9-15,0 1-9 0,3 3-5 16,-2-4-6-16,5 0-3 0,1 2-4 0,1-2-7 0,-2 1-8 16,0 0-4-16,7-2-5 0,-6 2-6 0,2-2-8 15,-4 1-4-15,2 1-2 0,0-1-7 0,-1-1-4 16,0 0-6-16,-4-1-3 0,2 1-4 0,-4 0-1 16,-12 0-4-16,21-2-1 0,-9 2-1 0,-12 0-5 15,19 2-3-15,-19-2 0 0,15 1-4 0,-15-1-1 16,13 0-3-16,-13 0 0 0,0 0-2 0,14 0 0 15,-14 0 0-15,0 0-4 0,12 0 5 0,-12 0-6 16,0 0 1-16,0 0-1 0,0 0-5 0,0 0-11 16,13 0-10-16,-13 0-14 0,0 0-15 0,0 0-16 0,0 0-16 15,0 0-22-15,0 0-20 0,0 0-16 16,0 0-20-16,0 0-222 0,0 0-411 0,0 0 183 16</inkml:trace>
  <inkml:trace contextRef="#ctx0" brushRef="#br0" timeOffset="2426.88">2190 459 137 0,'22'6'198'0,"-22"-6"-9"0,15 1-7 0,-6-1-11 0,3 3-7 15,1-3-3-15,5 0-7 0,-3 0-7 16,4 0-3-16,7 0-9 0,-7-3-3 0,5 2-9 0,-2 1-9 16,-4 0-5-16,5-2-7 0,-4 2-8 0,2-1-4 15,-5 1-5-15,4-3-8 0,6 2-5 0,-8 1-8 16,2 0-8-16,-1-2-1 0,-2 4-9 0,0-2-3 15,1 0-5-15,-9 0 5 0,-9 0-13 0,24 1-1 16,-15-2-5-16,-9 1-8 0,18-2-13 0,-18 2-14 16,9 2-19-16,-9-2-20 0,0 0-20 0,13 0-24 15,-13 0-25-15,0 0-18 0,0 0-24 0,0 0-63 16,0 0-165-16,0 0-421 0,0 0 187 0</inkml:trace>
  <inkml:trace contextRef="#ctx0" brushRef="#br0" timeOffset="3149.31">3055 169 129 0,'0'0'213'0,"3"-9"-19"15,-3 9-21-15,1-15-13 0,-1 15-14 0,4-13-11 16,-4 13-13-16,2-14-7 0,-2 14-8 0,3-15-9 16,-2 6-14-16,2 0-3 0,0-1-5 0,-3 10-7 15,6-19-3-15,-3 7-7 0,2 1-6 0,-2 2-3 16,0 1 2-16,-3 8 0 0,6-17-2 0,-3 10-4 16,-3 7-3-16,4-14 2 0,-4 14-1 0,6-14 1 15,-6 14 2-15,2-7 2 0,-2 7 0 0,0 0 2 16,3-11-3-16,-3 11-3 0,0 0-2 0,0 0 0 0,0 0-11 15,0 0 0-15,0 0-5 0,0 0-5 16,0 0-3-16,0 0-1 0,0 0 2 0,0 0-4 0,0 0 6 16,0 0 7-16,-8 35-1 0,2-21 3 0,5 0 2 15,-5 3-3-15,0 5 3 0,1 1 1 0,-1-2 3 16,2-3 0-16,-5 4-3 0,4 2 2 0,1 0 3 16,3-3-2-16,-2-4-3 0,1 1 2 0,-2 5-4 15,-1-8 6-15,4 1 1 0,-5 0-5 0,4 4 3 16,-2-5 1-16,2-1 6 0,-2 3-4 0,1-4-3 15,3 1-4-15,-5 1 0 0,2-2-7 0,-3 0 1 16,3-1-4-16,0-2 3 0,3-10-4 0,-1 20 0 0,1-13-3 16,0-7 0-16,-3 16-9 0,3-16 7 15,0 13-5-15,0-13 1 0,0 0-1 0,3 15 3 16,-2-9-5-16,-1-6 2 0,0 0-4 0,3 10 3 0,-3-10 0 16,5 8-3-16,-5-8 0 0,6 7 2 0,-6-7-3 15,0 0 2-15,7 6 1 0,-7-6-5 0,0 0 6 16,0 0-8-16,0 0 0 0,0 0 3 0,8 5-1 15,-8-5-10-15,0 0-21 0,0 0-19 0,0 0-30 16,0 0-28-16,0 0-51 0,0 0-47 0,0 0-46 0,0 0-65 16,0 0-228-16,0 0-584 0,-39-8 259 15</inkml:trace>
  <inkml:trace contextRef="#ctx0" brushRef="#br0" timeOffset="4895.64">4312 267 148 0,'0'0'192'0,"0"0"-14"16,0 0-12-16,0 0-10 0,15-28-14 0,-15 28-15 0,0 0-9 15,0 0-13-15,3-7-8 0,-3 7-8 0,0 0-9 16,9-8-5-16,-9 8-6 0,0 0-4 0,16-6-7 16,-16 6-8-16,10-2-2 0,-10 2-4 0,14-5-4 15,-14 5-4-15,22 0-5 0,-5-2-3 0,-4 2-1 16,5-1-20-16,1 2 1 0,2-2-3 0,5 1 1 15,6-3-2-15,-2 6-1 0,9-3 2 0,3 0-1 16,0 0 0-16,1-3 3 0,0 2-7 0,3 1 1 16,0-3 2-16,2 0 1 0,-2 2-3 0,2-3 0 15,-3 2 2-15,1-2-1 0,-3 2 1 0,2 0-1 0,-3-1 0 16,-9 1 0-16,5-2-2 0,1 4 0 0,-7-1 2 16,-6-2 0-16,1 2-2 0,-1-1 0 0,-7 2 1 15,0 0 0-15,-7 2-6 0,5-4 2 0,-7 2-3 16,-10 0-5-16,20 0-7 0,-9-1-3 0,-11 1-10 15,14 1-6-15,-14-1-11 0,0 0-10 0,0 0-6 16,13-1-11-16,-13 1-21 0,0 0-12 0,0 0-49 16,0 0-96-16,0 0-273 0,0 0 121 0</inkml:trace>
  <inkml:trace contextRef="#ctx0" brushRef="#br0" timeOffset="5248.43">5324-43 34 0,'0'0'164'0,"0"0"-13"15,0 0-25-15,0 0-5 0,0 0-10 0,0 0-13 16,0 0-2-16,0 0-4 0,0 0-10 0,0 0 1 15,0 0 1-15,0 0-4 0,33 13-6 0,-22-8-1 0,-2-2-7 16,4 3 3-16,0 4 3 0,1-2 0 0,1 2-3 16,-5 2-4-16,5-3-2 0,-1 2-8 0,-4 3-6 15,-1-1-4-15,4 1-5 0,-10-2-4 16,8 1-2-16,-8 1 0 0,3 1-7 0,-3 1 0 16,-3-1 0-16,-3 1-4 0,3-1-2 0,-6 1 0 0,-2 0-4 15,-1-1-2-15,-4 4 2 0,4-5-1 0,-7 6-15 16,2-6-15-16,2-1-21 0,-1 0-18 0,2 0-26 0,-4-2-29 15,5-1-33-15,0-2-196 0,-2 1-365 16,1-2 162-16</inkml:trace>
  <inkml:trace contextRef="#ctx0" brushRef="#br0" timeOffset="6099.45">6307-47 167 0,'0'0'185'0,"0"0"-8"0,-19-3-8 0,19 3-8 0,0 0-12 16,-20 2-1-16,20-2-6 0,-19 10-18 0,6-5-4 16,-1 2-10-16,2 1-5 0,2 3-8 0,-4-3-6 0,3 3-4 15,-3 0-9-15,2-1-7 0,2 1-4 16,-1 3-6-16,5 2-1 0,-3-3-8 0,-1 2-1 16,4 0-8-16,3-1-4 0,1 4-3 0,2-5 1 15,0 0-6-15,5 3-5 0,-5-6-1 0,6 4-1 16,0-4-4-16,1 0 0 0,5 1 0 0,2-4-4 0,-1 0-1 15,4-1-2-15,-1-1 1 0,3-3-2 0,4 2-1 16,-1-3 1-16,3-2-4 0,2-3 0 0,-1-2-4 16,-10 2-2-16,3-4-5 0,-2 1-5 0,2-1-4 15,1-7-1-15,-7 6-3 0,-1-2 1 0,1-1 3 16,-2-1-2-16,-2 6 4 0,1-6-2 0,-4 7 3 16,-3-3 2-16,5 3 0 0,-8 6 2 0,6-11 0 15,-6 11 5-15,6-14 2 0,-6 14 6 0,3-5-5 16,-3 5-3-16,0 0 0 0,0 0-3 0,0 0 0 15,0 0 1-15,0 0-1 0,0 0-2 0,0 0 2 0,0 0 0 16,0 0 3-16,0 0-1 0,0 0 1 0,-6 32 3 16,6-32 0-16,0 18 1 0,0-18 0 15,0 19-1-15,0-10 2 0,3 5-1 0,0 0 1 0,1-4 2 16,2 5-2-16,3-2 1 0,-6-3-1 0,7 1 0 16,1 3 2-16,1-5-1 0,-2 0 6 0,4 1-5 15,-3-3 1-15,9 0 3 0,-7-1-3 0,4 1 2 16,2-4 0-16,0 2 0 0,1-4 0 0,-7-1 0 15,4 0 1-15,1 0 2 0,-5 0 1 0,0-5 2 16,1 2 2-16,-2 0 4 0,-12 3 4 0,16-6-1 16,-8-1 0-16,-2 2-2 0,3-2-2 0,-5-3-3 15,-4 10-2-15,9-16-1 0,-6 4-5 0,0 1 1 16,-3 11-3-16,3-18-4 0,-2 9-14 0,2-2-11 16,-3 11-14-16,-3-20-19 0,6 9-18 0,-3 11-21 0,0-20-30 15,3 8-40-15,3-2-32 0,2-2-213 0,4 1-442 16,-2 1 195-16</inkml:trace>
  <inkml:trace contextRef="#ctx0" brushRef="#br0" timeOffset="6415.82">7290-264 108 0,'0'0'243'0,"0"0"-22"0,0 0-23 15,3-10-24-15,-3 10-18 0,0 0-11 16,0 0-12-16,0 0-11 0,0 0 2 0,0 0-6 0,-3 45-4 16,3-31-5-16,0 3-3 0,-1 1-6 0,1 4 4 15,-3 2-9-15,0 3-7 0,3-2-5 16,0 1-3-16,-3 0-9 0,6-1-6 0,-6 4-5 0,6-5-2 16,-3 2-5-16,0-2-2 0,0-1-9 0,0 0 4 15,3 3-10-15,0-3-2 0,-2 0-4 0,1-4-2 16,2 1-2-16,-4-1-2 0,3-2-4 0,0-3 1 15,0 1-6-15,0-2 2 0,-2 1-16 0,1-2-17 16,-1-1-16-16,2-2-15 0,0 1-18 0,-3-10-20 16,3 14-17-16,-3-3-29 0,0-11-22 0,0 10-31 15,0-10-44-15,0 0-152 0,0 0-410 0,0 0 181 16</inkml:trace>
  <inkml:trace contextRef="#ctx0" brushRef="#br0" timeOffset="6603.5">7211 193 89 0,'13'-6'208'0,"-7"2"-19"0,5 1-16 16,4-2-16-16,-2 0-12 0,4 4-17 0,-1-2-8 16,3 0-12-16,1 0-10 0,-4 3-14 0,-2-1-6 15,2 1-19-15,0 0-30 0,-1 0-41 0,-1 1-48 16,2-1-73-16,-2 2-111 0,2-2-263 0,-4 4 116 15</inkml:trace>
  <inkml:trace contextRef="#ctx0" brushRef="#br0" timeOffset="10224.54">8683 117 230 0,'0'0'235'0,"0"0"-20"16,0 0-19-16,0 0-22 0,0 0-19 0,0 0-17 15,-16 10-12-15,16-10-14 0,0 0-13 0,0 0-8 16,0 0-6-16,0 0-9 0,7 16-1 0,-7-16-8 15,3 13-4-15,-3-13-10 0,2 17-1 0,2-10-2 16,-1 4-8-16,3-2 1 0,0 0-5 0,-2-1-4 16,8 4 1-16,-7-5-2 0,5 4-3 0,2-3-4 0,-3 0 0 15,5-1-1-15,-1-3-3 0,3 0-2 16,1-1 0-16,1-2-3 0,-3-2 0 0,2-1-1 16,3 1-2-16,-2 0 0 0,6-5-2 0,-5-1-2 0,2-4 0 15,-2 5 1-15,-5-2-3 0,4-3 1 0,-3 0-3 16,-4-1 2-16,0-2-4 0,2 1 0 0,-4-3-3 15,-6 3-2-15,5-5 1 0,-4 4 0 0,-2-1 0 16,-2-1 1-16,0 2 0 0,-2 0-3 0,-2 3-1 16,-1-3-1-16,-1 4 3 0,0 0-5 0,-1 3 4 15,-4 2 1-15,2-2-4 0,-1 5 3 0,-2-2 1 16,-4-1-2-16,2 3 3 0,-5-1 2 0,5 3 2 16,-3 0 1-16,2 3 2 0,0-1-2 0,1-1 3 0,1 3-1 15,-4 2 1-15,4 2 0 0,-2 2-2 16,3-3 2-16,0 4-2 0,-3-1 2 0,6 4-3 0,-1-3 2 15,1 2-2-15,-1-1 1 0,4 1-2 0,1-2 1 16,-1 4-2-16,2-3 0 0,1 1 1 0,-2-4 0 16,4 2 0-16,1-11 0 0,1 17 0 0,-1-17 2 15,2 17 3-15,2-10-6 0,2 0 3 0,2-4-2 16,1 1 0-16,4 0 2 0,-4-1-1 0,7-3-2 0,4-1 0 16,-4-1 0-16,4-2-6 0,5-1-5 15,-9-1-4-15,8-3-7 0,0-6 0 0,-3 4 6 16,1-3-4-16,1 1 1 0,-1 0 1 0,-9 4-1 0,4 2 4 15,-2-3 0-15,-3 2 2 0,0 1 3 16,-2-1-2-16,-4 1 3 0,6 2 1 0,-6 1 1 16,1-2-2-16,-7 6 1 0,17-4 2 0,-17 4 1 0,16 3 0 15,-2-2-1-15,-5 2 3 0,1 1-1 0,3 3 0 16,-4 4 0-16,3-1 2 0,0 0-1 0,-1 5 3 16,1 2-2-16,-3-3 1 0,5 8-12 0,-5-2-20 15,3 0-24-15,-1 1-33 0,-2-1-30 0,1-5-42 16,-1-1-231-16,0-3-421 0,0 3 188 0</inkml:trace>
  <inkml:trace contextRef="#ctx0" brushRef="#br0" timeOffset="10586.57">10161 8 88 0,'0'0'235'0,"0"0"-18"0,0 0-11 0,0 0-19 0,0 0-12 16,0 0-11-16,15 29-6 0,-14-12-6 0,4 0-8 15,-1 9-6-15,-2-2-8 0,-1 6-8 0,1 5-6 16,2 3-5-16,2 1-19 0,-6-3-2 16,2 1-11-16,-1-1-7 0,-1 1-6 0,5-1-7 0,-5 2-2 15,-2-10-2-15,4-3-12 0,-2 1-2 0,-2-3-6 16,4-2-11-16,-2-3-21 0,-2 0-26 0,2-5-26 16,0 0-24-16,-3 0-23 0,2-1-36 0,1-12-30 15,-8 14-58-15,2-9-164 0,6-5-416 0,0 0 184 16</inkml:trace>
  <inkml:trace contextRef="#ctx0" brushRef="#br0" timeOffset="10932.55">10031 19 159 0,'0'0'226'0,"3"-18"-21"15,2 10-24-15,-1-2-17 0,4 2-15 0,5 0-9 16,0-2-16-16,1 0-8 0,2 3-12 0,-1 2-8 16,5-2-12-16,-4 1-5 0,2 2-5 0,-3-3-7 15,4 6-6-15,-2-4-7 0,-1 5-4 0,-4 0-4 16,-12 0-8-16,21 0-2 0,-9 0-3 0,-12 0-5 16,16 8 0-16,-7-6-5 0,-1 3 0 0,-2 0-4 0,-1 2-7 15,0 1 4-15,-5-8-3 0,6 13-1 0,-6-4 5 16,0-9 4-16,3 16-2 0,-3-6 2 0,0-10 2 15,-5 17-2-15,1-9 0 0,1 3 1 0,-3-3-4 16,2 0 2-16,-4 0-4 0,1 0 1 0,-1 3-4 16,1-4-2-16,1 1-11 0,0-1-22 0,0 2-21 15,0 0-25-15,6-9-28 0,-8 14-23 0,5-7-27 16,3-7-48-16,0 0-145 0,0 0-367 0,9 13 162 16</inkml:trace>
  <inkml:trace contextRef="#ctx0" brushRef="#br0" timeOffset="11163.54">10625 26 123 0,'0'0'288'15,"6"-7"-18"-15,-6 7-19 0,0 0-27 0,0 0-23 16,0 0-24-16,7-3-17 0,-7 3-17 0,0 0-15 16,0 0-4-16,0 0-14 0,11 17-6 0,-8-7-5 15,-3-10-9-15,3 18-4 0,-3-7-9 0,4 4-5 16,-2 0-8-16,-1-5-4 0,4 5-4 0,-4-3-5 15,-1 0-2-15,5-3-10 0,-5 1-2 0,0-10-4 16,1 17-7-16,-1-17-18 0,-1 18-22 0,-1-8-17 0,2-10-25 16,-3 13-26-16,3-13-30 0,-7 11-40 15,7-11-38-15,-12 0-230 0,12 0-453 0,0 0 202 0</inkml:trace>
  <inkml:trace contextRef="#ctx0" brushRef="#br0" timeOffset="11329.33">10641-294 178 0,'-1'-9'213'0,"1"9"-23"0,0 0-23 0,0 0-21 16,0 0-28-16,0 0-27 0,0 0-32 0,0 0-36 16,0 0-38-16,22 19-60 0,-22-19-108 15,9 12-197-15,-6-4 87 0</inkml:trace>
  <inkml:trace contextRef="#ctx0" brushRef="#br0" timeOffset="11764.17">10914 67 31 0,'0'0'216'0,"0"0"-20"0,0 0-16 16,11 8-17-16,-11-8-9 0,0 0-16 15,16-1-10-15,-16 1-14 0,18-2-7 0,-6 2-8 16,-12 0-9-16,25-4-9 0,-10 1-8 0,0 1-6 0,1-3-4 16,-1-3-7-16,3 5-2 0,-3-7-7 15,0 3-5-15,-2 0-4 0,1-3-3 0,-1 3-3 0,1-4-4 16,-4 4-4-16,-2 0-1 0,-1 0-2 0,-1-3-2 16,1 3-4-16,-2-6-3 0,-2 5 0 0,1-2 0 15,-4 10-3-15,0-13-1 0,0 13-3 0,0 0 1 16,-6-16 0-16,6 16-1 0,-13-7-4 0,13 7 1 15,-15-4 0-15,5 1 2 0,10 3 0 0,-23 0 1 16,10 4 2-16,-5-1 0 0,6 1 2 0,-3-1 3 16,2 2 1-16,-2 4 1 0,1-2 5 0,2 3 0 15,1 1 0-15,-1 0-3 0,1 1-1 0,2 0 1 0,2 2 2 16,1-1-2-16,3-1 3 0,-2 0 4 0,5 3 0 16,0 0 1-16,3-2 2 0,-1 0-1 0,5 0 0 15,1 0-3-15,-1-3-2 0,5 2 1 0,-1-2-4 16,2 2 2-16,2-3-3 0,-2 1-1 0,2 0-12 15,-3 1-23-15,2-4-29 0,0 3-23 0,0-3-28 16,-1 0-35-16,1-4-38 0,-1 1-223 0,-4-1-429 16,2-2 189-16</inkml:trace>
  <inkml:trace contextRef="#ctx0" brushRef="#br0" timeOffset="12320.53">11418-54 166 0,'0'0'205'0,"0"0"-10"0,0 0-14 0,-3-9-16 16,3 9-10-16,0 0-13 0,0 0-12 0,0 0-10 16,0 0-8-16,0 0-8 0,0 0-7 0,-24 5-10 15,24-5-7-15,-9 9-7 0,9-9-5 0,-13 11-3 0,7-6-4 16,-1 3-5-16,2 0-4 0,-4 3-1 15,2 0-6-15,-1 1-2 0,2 1-5 0,2-4-1 16,-1 2-6-16,2 4 0 0,3-6-3 0,-1 2-4 0,1-11-3 16,1 20 2-16,2-12-4 0,0 0-3 0,3 2 2 15,0-3 2-15,2-2-6 0,-1 3 0 0,7-4-3 16,-1 0-1-16,3-1 0 0,4-2 1 0,-1-1-3 16,8 0-2-16,3-3 0 0,-3-1-4 15,0 0 0-15,11-9-8 0,-9 2-6 0,6-4-5 0,-9 2-3 16,-1-1-2-16,-4-1 7 0,-2-1-6 0,1-2 1 15,-5 4 4-15,-3-3-2 0,-2 5 6 0,-2-4-2 16,-2 5 0-16,-2-4 6 0,0 2 10 0,-2 2 7 0,2 1 8 16,-4 10 5-16,-1-18-1 0,1 18 0 15,-6-17 0-15,0 10-2 0,0 0-2 0,6 7-3 16,-12-11 0-16,12 11 0 0,-10-3-2 0,10 3-3 0,-17 0-2 16,17 0 1-16,-15 3-4 0,8 3 2 0,7-6-1 15,-17 14 1-15,9-3-1 0,0 0 4 0,1 2-2 16,1 0 0-16,0 1 3 0,0-1 2 0,6 4 2 15,-2-3-2-15,4 3 5 0,2-1 0 0,-1 0 0 16,8 1 7-16,4 1-1 0,-4-5-5 0,9 0 3 16,1 2-3-16,0-3 0 0,4-1 0 0,-3 0-4 15,5-3-1-15,-3-3 0 0,3 1-6 0,0-1-23 0,-11-3-23 16,4 2-32-16,-3-2-29 0,-2 1-32 16,3-6-51-16,-6 2-261 0,2-4-480 0,-5 2 213 15</inkml:trace>
  <inkml:trace contextRef="#ctx0" brushRef="#br0" timeOffset="13095.55">12831 92 18 0,'0'0'215'0,"0"0"-21"0,0 0-19 0,0 0-20 16,0 0-10-16,0 0-9 0,0 0-9 0,0 0-4 16,0 0-8-16,0 0-5 0,11 29-6 0,-11-29 0 15,8 13-4-15,-1-8-5 0,-1 1-1 0,5 1-1 16,-4-4-4-16,2 1-6 0,3-1-5 0,0 1-7 15,0-3-4-15,-12-1-8 0,22 0-5 0,-10 0-6 0,-1 0-2 16,-11 0-4-16,22-5-5 0,-13-1-3 0,-1 2-2 16,-8 4-6-16,10-13-7 0,-7 5-15 0,-3 8-15 15,-2-19-4-15,1 5-10 0,-5 1-9 0,-1-1 0 16,-4-1 0-16,2 3 0 0,-4 0 4 0,1 3 1 16,0-2 1-16,-3 0 2 0,2 2 4 15,-1 0 2-15,1 7 1 0,5-2-2 0,8 4 2 0,-16-6-3 16,16 6 2-16,-14-3-1 0,14 3-3 0,0 0 4 15,0 0 4-15,0 0 1 0,0 0 1 0,0 0-1 16,0 0 5-16,0 0 0 0,0 0 4 0,32 16 0 16,-17-12 2-16,3-4 1 0,1 0-3 0,9 0 2 15,-1-5 3-15,4 3 4 0,10-2 6 0,-1-3 3 16,-1 0 4-16,1-5-1 0,0 3 2 0,5-5 1 0,-3 1 2 16,-3 0 0-16,-4-2-2 0,1-3-1 0,-12 4-3 15,0-7 2-15,-2 3-1 0,5-8-3 0,-9 7 0 16,-3-2-3-16,-3-1-4 0,-5-1-10 0,-1 2-3 15,-6 3-5-15,2 2 4 0,-5-2-9 0,-3 3 6 16,-2-2-2-16,-2 3 4 0,-1 1 0 0,-2 0 0 16,-3 1-4-16,-4 2 4 0,-2 1 1 0,2 1 1 15,1 5 1-15,1-1-1 0,0 1 2 0,0 2 3 16,0 2 0-16,2 1 0 0,3 1 1 0,-1 5 3 16,-2-1 0-16,5 4 8 0,2-1-1 0,0 6 3 15,2 0 6-15,3 6 4 0,2-3 12 0,-2 8 1 0,7-2 0 16,0 14 8-16,1-5 1 0,2 2 1 15,-3-9-4-15,7 12 3 0,-1-2-1 0,3 0-4 0,0 0 0 16,-1-1-1-16,-1-10-3 0,4 10-2 0,-3-11-2 16,-2 1 0-16,-3 0-5 0,2 9 0 0,-2-11-6 15,0-6 2-15,-3 3-4 0,3 0-2 0,-3-1 2 16,-2-6-1-16,-1 4-3 0,0-4-24 0,0-2-17 16,-1-1-19-16,-2-2-19 0,3-9-19 0,-3 20-27 15,-2-12-29-15,5-8-33 0,-3 9-55 0,3-9-151 16,-12 2-411-16,12-2 182 0</inkml:trace>
  <inkml:trace contextRef="#ctx0" brushRef="#br0" timeOffset="13268.5">13399 107 1 0,'7'-7'260'0,"1"-1"-26"0,4 2-20 0,1 1-22 0,5-2-18 16,0 4-16-16,1-1-16 0,7-2-15 0,-7 3-10 15,2 0-11-15,0 3-21 0,-3-1-30 0,0 2-31 16,-2 0-38-16,-4-1-34 0,3 5-51 0,-2-5-189 16,1 0-312-16,-4 0 138 0</inkml:trace>
  <inkml:trace contextRef="#ctx0" brushRef="#br0" timeOffset="15024.62">14665 85 18 0,'27'-17'214'0,"-18"12"-15"0,3-2-18 0,0 1-14 16,3-5-9-16,-1 2-15 0,3-2-12 0,4-3-8 16,-5-3-12-16,6 3-7 0,-7 2-10 0,5-6-8 15,-1-4-12-15,1 4 1 0,-1 1-14 16,-4-4-4-16,-2 0-4 0,2-2-10 0,-3 2-5 0,0-1-6 15,-3 2-6-15,-2-3-5 0,2 3-9 0,-6-2-1 16,2 5-5-16,-4 0 0 0,-1-2-2 0,2 3 1 16,-4 1 0-16,-2-2 0 0,1 0-2 0,-3 3 0 15,0 3-1-15,0 2-1 0,0-2 0 0,-1 1-1 16,1 3 0-16,-3 0-4 0,1 3 1 0,-2-3 5 0,10 7-4 16,-26-6-1-16,16 6 3 0,-2-1 3 0,12 1 0 15,-27 1 5-15,15 1-2 0,-1 1 0 16,-2 2 2-16,5 0 6 0,-1-3-2 0,-1 5 1 0,-3 0-2 15,3 3 1-15,0-3-1 0,0 3 1 0,3 4 0 16,-2-3 4-16,-1 3 0 0,7 3-2 0,-5-3-2 16,2 9 3-16,2-7-1 0,-1 9-2 0,2 1 1 15,2 0 0-15,3 0 1 0,3 0-2 0,-3 2-3 16,5-2 1-16,1 0 0 0,1 2-1 0,5-2-1 16,-1-2-1-16,1-1 2 0,1-2-2 0,0 0 0 0,1 2 0 15,4-1 0-15,-2-4-2 0,2 0 1 0,0 2 0 16,-2-3-1-16,5-6 1 0,-1 5 0 0,-4-7-1 15,0 1 0-15,7 3 0 0,-7-5-2 0,2-2 3 16,-2-1-2-16,2 1 3 0,0-1-5 0,-1-4 2 16,1 0-2-16,-4-1 2 0,1 4-1 0,2-4 0 15,-4-4 1-15,2 3 0 0,-1 0-1 0,-3-4 1 16,-2 2 0-16,5-4 0 0,-4 3 0 0,2-7-3 16,-3 3 0-16,0-4 1 0,2 0-2 0,-4-3-6 15,0 4 4-15,-2-4-4 0,1 2-1 0,-5-1 0 0,1 0 1 16,-2 0-3-16,3 3 2 0,-6-4-2 15,3 15 2-15,-3-24 0 0,-3 10 1 0,1 2 1 16,-3 0 2-16,-3-1-1 0,2 3-2 0,-3 0 5 0,-1 1 0 16,5 3-1-16,-2 4 2 0,-4-5-3 0,6 2 5 15,-1 1-4-15,-3 0 3 0,12 4 4 16,-21-2-4-16,21 2-5 0,-18 2 2 0,18-2-1 0,-14 8 3 16,8-3-1-16,6-5 0 0,-11 12-1 0,8-2 3 15,0 2 2-15,1-2-4 0,2 4 3 0,2 3 0 16,2-3-1-16,1 3 0 0,1-4 2 0,-2 3 1 15,6-1-2-15,-2 1 0 0,4-3 1 0,1-3 1 16,1 1-2-16,1 0 3 0,-2-3-1 0,5-1 0 16,-2 3-3-16,2-7 2 0,8 4-1 0,-7-4 3 0,0 1-1 15,5-1 1-15,-6-3-2 0,3 0 0 0,-2-2 0 16,-1 1 0-16,3-5 0 0,-6 1-1 0,4-1-11 16,2-7-7-16,-3 5-4 0,3-6-2 0,-8 5 3 15,1-4 1-15,-1 0 1 0,-1 2 5 0,-3 1-4 16,2 0 5-16,-5 1 8 0,1 2 8 0,-1-1 10 15,-6 8-1-15,9-8 1 0,-9 8 1 0,6-11-4 16,-6 11-1-16,6-7-5 0,-6 7 0 0,0 0-1 16,0 0-3-16,0 0 3 0,0 0-2 0,0 0-3 15,0 0 0-15,0 0 4 0,0 0 1 0,0 0-2 16,7 21-4-16,-7-21 1 0,2 17 2 0,-2-17 0 0,0 14 3 16,0-14-2-16,0 15-2 0,0-15 4 15,3 13-3-15,-3-13 2 0,1 9-1 0,-1-9-1 0,0 0 3 16,6 13-2-16,-6-13 4 0,0 0-2 0,6 7 2 15,-6-7-4-15,0 0 0 0,11 2 6 0,-11-2-8 16,0 0-4-16,19-9-7 0,-8 6-8 0,-4-4-6 16,5-1-1-16,-2-2-11 0,4-1-4 0,-2 0 1 15,1 0-1-15,-1 2-2 0,2-4 8 0,-6 1 4 16,6 0 3-16,-2-3 2 0,0 5 8 0,0-1 8 16,-5 4 6-16,2 1 8 0,-1-3 4 0,0 0-1 15,-3 4-1-15,-5 5-1 0,0 0-1 0,12-8-1 16,-12 8-1-16,12 0 4 0,-12 0-5 0,0 0-3 15,15 7 4-15,-15-7-2 0,10 8 1 0,-4 0 1 16,-1-2-2-16,1 3 0 0,0-3 2 0,0 4 0 0,-1-2 3 16,3 0-1-16,-1 3 4 0,4 1 1 0,-2-2-1 15,-3-2 1-15,1-2 0 0,1 1 1 0,2-1-4 16,-2-1 3-16,1 1-1 0,-1-2-1 0,3-1-1 16,1-1 2-16,3 0-4 0,-3 0 1 0,1-2-1 15,5 0 1-15,-3 0-2 0,-2-2-2 0,2 0 2 16,2 0-3-16,-1 2 1 0,0-6-2 0,-1 1 0 15,-3 3 1-15,3 1-2 0,-6-2 3 0,3-1-3 16,-12 4 0-16,19-3-1 0,-8-1 1 0,-11 4 3 16,16-1-4-16,-16 1 3 0,17-2-2 0,-17 2-1 0,16 0 1 15,-5-4 0-15,-11 4 0 0,16 0 0 0,-3-1-1 16,4 2 4-16,-2-1-2 0,-3 0 0 0,-12 0-1 16,28-1 3-16,-10 0 0 0,-2 0-2 0,2-3 0 15,2 2 2-15,-4-2-2 0,2 0 3 0,0 1-2 16,-2-2 0-16,-2-1 2 0,1-1-1 0,-2-3-1 15,-1 2 1-15,-6 1-6 0,1-5 1 0,-2 1-11 16,-4 3-1-16,-1 8-1 0,-1-17-3 0,1 17 1 16,-11-15 3-16,7 8-4 0,-11 1 1 0,-1 1 0 15,-2-1 3-15,1 4 0 0,-5 1 3 0,-2 1 1 0,3 1 2 16,-4 5 0-16,5-3 2 0,-5 4 1 16,7 0-1-16,2 1-1 0,1 5 1 0,-3-3-1 0,4 2 2 15,1 1 0-15,0 5 1 0,1-1 1 0,4 0 4 16,2 2-3-16,2-3 1 0,2 7-1 0,2 0 2 15,0 0-2-15,2-1 1 0,4 2-3 0,3-4 5 16,1 3-1-16,2 1-2 0,2-4 0 0,0 4 1 16,4-2 5-16,-3-1-3 0,3 0 0 0,-3 0 1 15,3-2 0-15,-2 0-1 0,-2 0 1 0,2 0 5 16,-2-6 6-16,1 6 7 0,-5-7 4 0,0 0 6 16,1 2 2-16,-2 0-2 0,-2-5 2 0,-1 0-2 0,-1 0 1 15,-2-3-3-15,-3-6 3 0,3 15 2 16,-3-15-4-16,-8 10-2 0,8-10 0 0,-18 6-3 15,6-3-4-15,0 0-10 0,2 0-19 0,-8-3-14 0,3-3-19 16,-6 3-12-16,3-4-22 0,-1 2-23 0,0-4-30 16,4-1-34-16,0-4-189 0,-2 0-380 0,5 2 169 15</inkml:trace>
  <inkml:trace contextRef="#ctx0" brushRef="#br0" timeOffset="15949.05">16856-43 25 0,'0'-10'259'16,"0"10"-22"-16,-2-21-18 0,2 21-18 0,3-24-20 16,2 11-16-1,1-2-18-15,1-1-12 0,1 5-16 0,2-4-11 0,1 3-10 0,2-2-5 0,0-1-15 0,7 0-6 16,-4 4-10-16,5-4-3 0,-2 2-8 16,2 2-4-16,-1 3-5 0,1-5-7 0,4 2-3 0,-4 1-2 15,-3 3-3-15,4-4-3 0,-3 5-2 0,-4-1-3 16,2 0 0-16,-4 1-3 0,-4 1-2 0,2 0-1 15,-2 0-3-15,-1 2 1 0,-8 3 2 0,14-5 0 16,-14 5 0-16,12-6-1 0,-12 6-2 0,7-3-3 16,-7 3 0-16,0 0-3 0,0 0-2 0,14 0 1 15,-14 0-2-15,0 0 1 0,6 16 0 0,-6-16 1 16,4 15 2-16,-2-2 5 0,-1-1 3 0,-1 3 5 16,3 3 3-16,-1-2 6 0,-2 7 2 0,1 1-5 0,-1-8 6 15,3 4-6-15,-1-2-4 0,-1 0 5 16,1-2-7-16,1 2-1 0,0-1-1 0,0 0-2 15,-1-2-1-15,0-2 1 0,2 1 1 0,2-3-2 0,-3 0-3 16,3-1 4-16,0-1-4 0,0 0 2 0,0-3-1 16,2 1-2-16,2-3 2 0,-1 0-2 0,3 2 0 15,-3-2-1-15,3-3-1 0,-12-1-5 0,25 0-7 16,-10-5-4-16,0 2-1 0,3-5-6 0,-3 1-8 16,3-1 4-16,0-1 0 0,-2 2 3 0,-2-3 2 0,3 0 1 15,-3 3-2-15,1-3 3 0,-2 5 1 16,2-2 6-16,-4 1-4 0,3 4 2 0,0 0-1 15,-4-1 3-15,-10 3 1 0,21 0 1 0,-12 3-1 16,3-1 3-16,0 4 1 0,3 0 1 0,-2 4 1 16,1-1 2-16,-1 2 7 0,4 1-7 0,-4 2 0 15,2-3 0-15,-2 3 1 0,5 3 0 0,3 0 1 0,-4-1-1 16,2 0-17-16,-3-5-36 0,-1 4-39 0,-1-6-45 16,1 1-63-16,-5-3-230 0,-1-2-461 0,3 3 204 15</inkml:trace>
  <inkml:trace contextRef="#ctx0" brushRef="#br0" timeOffset="15364.57">17027-376 13 0,'0'0'224'16,"0"0"-21"-16,0 0-25 0,0 0-15 0,0 0-12 15,0 0-8-15,17 16-2 0,-17-8-2 0,6 4-9 16,-3 5-6-16,0 0 2 0,0-3-7 0,0 12-1 16,1-6-1-16,2 5-9 0,-4-2-2 15,1 2-16-15,2-1-6 0,1-1-6 0,0 1-7 0,0-2-10 16,-3 2-4-16,2-6-4 0,-1 3-5 0,-1-3-3 16,2 0-4-16,-2 0-8 0,1 0 2 0,1-5-4 15,-1 4-6-15,-1-4-25 0,0 1-22 0,0 1-27 0,-1-4-21 16,-1 0-25-16,-1-11-33 0,2 14-43 0,-2-14-65 15,0 11-145-15,0-11-413 0,0 0 183 16</inkml:trace>
  <inkml:trace contextRef="#ctx0" brushRef="#br0" timeOffset="16694.43">18821-277 33 0,'0'0'284'0,"0"0"-30"0,0 0-16 15,0 0-17-15,0 0-24 0,6-17-11 0,-6 17-14 16,12-5-10-16,-4-1-14 0,-8 6-8 0,13-13-12 0,-2 8-11 16,-1-2-13-16,1-2-8 0,-3 1-9 15,4 0-11-15,2 2-3 0,-1-5-5 0,-1 0-7 16,0 4-6-16,-1-4-5 0,-2 5-7 0,1-3-6 0,0-2-1 15,-2 5-8-15,-1 1 6 0,-1-2-6 0,-6 7-4 16,9-11-1-16,-9 11-2 0,9-8-4 0,-9 8-2 16,9-7-1-16,-9 7-12 0,6-5-2 0,-6 5-3 15,0 0 0-15,0 0-3 0,0 0 1 0,0 0-1 16,0 0-3-16,0 0 3 0,0 0 0 0,0 0-1 16,0 0 4-16,0 0 1 0,-7 38 0 0,2-24 3 15,4 3 4-15,-4 0 1 0,4 1 1 0,-1 7 4 16,2 1 6-16,0 1 2 0,-3 1 4 0,8 3 1 15,-4-6 1-15,-1 2 1 0,3 0 4 0,-1-2-6 16,-1 0 1-16,1-1-1 0,1-2-3 0,-3 1 2 0,1-5-2 16,1-4 3-16,1 3 3 0,-2-4 2 0,1-1 8 15,-1-1 1-15,-1-11 1 0,0 20-5 0,3-10-2 16,-1-2-3-16,-2-8-1 0,4 17 0 0,-4-10 0 16,0-7-6-16,2 14 0 0,-2-14-6 0,1 12 4 15,-1-12 1-15,0 0-4 0,-1 13 0 0,1-13 11 16,0 0-8-16,2 7-3 0,-2-7 4 0,0 0 2 15,0 0 1-15,5 10-5 0,-5-10 4 0,0 0-1 16,0 0-3-16,0 0-4 0,0 0-4 0,0 0 1 0,7 7 7 16,-7-7-6-16,0 0 1 0,0 0-8 15,17 1 2-15,-17-1-15 0,10 1-24 0,-10-1-28 16,0 0-32-16,0 0-38 0,14 0-49 0,-14 0-67 0,0 0-109 16,0 0-192-16,10-12-591 0,-10 12 261 0</inkml:trace>
  <inkml:trace contextRef="#ctx0" brushRef="#br0" timeOffset="18170.53">19643 144 55 0,'-6'8'187'15,"3"2"-20"-15,-3-2-14 0,2 7-17 0,-4-3-12 16,5 2-12-16,-3 4-9 0,5-1-11 0,-4 0-11 0,-1 4-2 16,-1 0-10-16,1-3-20 0,-6 5-18 15,5-2-31-15,-5-3-33 0,1-2-40 0,-2-3-149 16,2 0-241-16,-2 1 106 0</inkml:trace>
  <inkml:trace contextRef="#ctx0" brushRef="#br0" timeOffset="20493.59">20289 30 143 0,'0'0'219'0,"0"0"-23"0,0 0-17 0,0 0-13 16,0 0-14-16,0 0-14 0,0 0-12 0,24 17-9 15,-20-10-6-15,2 0-1 0,-3 0-6 0,3 3-8 16,0-2-6-16,2 3-9 0,-4-1-6 0,-2-3-4 16,2 6-7-16,4-6-7 0,-8-7-2 0,5 17-23 15,-2-12-1-15,2 2-4 0,-5-7-3 0,3 15-2 16,-3-15-1-16,3 9 0 0,-3-9-3 0,1 11-2 15,-1-11-1-15,0 0-1 0,2 11-1 0,-2-11-1 16,0 0 0-16,4 7 1 0,-4-7 1 0,0 0-3 16,0 0 1-16,0 0-1 0,0 0-4 0,0 0 3 0,0 0-2 15,0 0 0-15,0 0-2 0,0 0-3 16,3-36 0-16,0 26 3 0,-3 10-1 0,6-21-3 0,-3 6 4 16,3 1-9-16,0 3 3 0,2-1 0 0,-4 0-2 15,5-1-2-15,-3 2 2 0,3 0 0 0,0 0-2 16,1 2 3-16,1 2-3 0,1-3 1 0,-2 2 0 15,4-2 0-15,-1 7 1 0,-1-5-1 0,6 5 0 16,-2-1-1-16,2-2 2 0,2 3 0 0,-1 2 1 16,5-3 0-16,-5 3-1 0,1 1-1 0,0 0 2 15,-2 0 1-15,0 0-3 0,6 1 1 0,-4 3 0 16,-3-3 2-16,-2 1 0 0,2 2-2 0,-4-3 1 0,2 2-1 16,0 0 2-16,-5-2-2 0,-1 0 0 0,-9-1 3 15,18 1-1-15,-18-1 0 0,12 4 2 0,-12-4-1 16,11 0 0-16,-11 0 2 0,0 0-2 0,0 0 2 15,16-4-1-15,-16 4-2 0,0 0-3 0,5-7 3 16,-5 7-7-16,0 0-10 0,0 0-5 0,-3-15 2 16,3 15-5-16,0 0-4 0,-12-16 1 0,4 12 0 15,-1-1 2-15,-4 0-1 0,-2 1 8 0,0 1-1 16,0-1-1-16,0 3 4 0,-3-1 0 0,0 2 3 0,5 2 2 16,-3-4 2-16,-1 4 2 0,2-2-1 15,2 1 3-15,1 3 2 0,1-1 3 0,-1 1 1 16,1 3-3-16,2-2 5 0,0 1-3 0,1 1 3 0,1-1 0 15,1 2 0-15,3 2 4 0,3-10-1 16,-9 17 2-16,7-7 0 0,2 1 5 0,0-11-2 16,2 20 4-16,1-9-2 0,0 0 0 0,1 0 3 0,4 2-6 15,-2 0-1-15,1-2 2 0,-1 0-4 0,0-2 0 16,3 1 2-16,-3 0-2 0,1-4 2 0,2 2-3 16,-1-2 1-16,1 0 4 0,1 2-6 0,-1-4 3 15,0 2-2-15,2-2-1 0,-2-1-1 0,2 1 2 16,1-3 0-16,-12-1-2 0,21 3-3 0,-6-3 2 15,-3 0 1-15,3-3 2 0,-15 3-4 0,22 0 2 16,-7-1 4-16,-3-3-5 0,-3 1 0 0,2-3 0 16,-1 1 1-16,6-1-1 0,-5-1-1 0,1 0 1 0,-5 0-1 15,1 0 2-15,1-1 0 0,-2 2-1 0,4-3-1 16,-5 1-1-16,0 0 3 0,0 2 0 16,-6 6 1-16,10-13 6 0,-7 8 2 0,-3 5 2 0,6-8 3 15,-6 8 5-15,6-9 1 0,-6 9 0 0,0 0-3 16,6-7 1-16,-6 7-5 0,0 0-4 0,0 0-1 15,0 0 1-15,0 0-6 0,0 0 0 0,0 0-2 16,0 0 1-16,0 0-1 0,0 0-1 0,15 16 0 16,-15-16-1-16,1 9 2 0,4 1 0 0,-5-10 1 0,6 14 1 15,-3-4 1-15,-3-10 0 0,4 17-2 16,-2-9 5-16,1 2-3 0,0-2-3 0,-3-8 6 16,6 18-5-16,-5-12-1 0,-1-6 1 0,6 14-3 0,0-8 2 15,-6-6 0-15,4 13 0 0,-4-13 0 16,8 9 0-16,-8-9 1 0,3 7 1 0,-3-7-2 0,0 0 0 15,6 7 4-15,-6-7-2 0,0 0 0 16,7 6 0-16,-7-6-2 0,0 0 0 0,0 0 7 16,0 0-8-16,20-6 2 0,-20 6-3 0,13-8-1 0,-7 2-8 15,0-3 2-15,1 2-10 0,-1-1-3 0,5-3 1 16,-4 0 0-16,2 2 1 0,3-3-2 0,-4 2 8 16,4-1-5-16,-6 4 1 0,3-4 2 0,2-2 2 15,-3 4 1-15,-1 1 1 0,1 0 0 0,-1 1 4 16,-1 0-2-16,-6 7 3 0,11-14 0 0,-5 11-2 15,-6 3 1-15,9-10 3 0,-5 5 1 0,-4 5 3 16,8-10 5-16,-8 10-4 0,7-7 1 0,-7 7-4 16,0 0 0-16,0 0-2 0,0 0 0 0,0 0 2 0,0 0-2 15,0 0 1-15,0 0 3 0,0 0-5 0,18 17 1 16,-17-10-1-16,-1-7 1 0,5 15 1 16,-4-6-1-16,-1-9 5 0,3 18-4 0,2-8 2 0,-1-2-1 15,-2 2-1-15,-2-10 3 0,6 16-1 0,-3-7 1 16,1 1 2-16,-1-3-4 0,2 1 5 0,-5-8-3 15,6 16-3-15,-3-11 9 0,3 2-7 0,-6-7 2 16,7 11 0-16,-2-5-1 0,-5-6 0 0,10 7-1 16,-10-7 2-16,10 3-1 0,-10-3 5 0,17 4-6 0,-10 0 1 15,-7-4 0-15,17-1-7 0,-17 1-1 0,18-7-11 16,-7 6-4-16,-2-5-4 0,-1 3-1 16,2-4 2-16,2-4 2 0,-3 5-4 0,-1-2 4 0,-1-1 3 15,-1 1 2-15,2-2 4 0,-4 3 0 0,-4 7 3 16,9-18-3-16,-5 8 6 0,-4 10 2 0,6-11 7 15,-6 11 0-15,6-10 6 0,-6 10 3 0,3-10 3 16,-3 10 2-16,5-8 3 0,-5 8-1 0,0 0 3 16,6-8 0-16,-6 8-1 0,0 0 1 0,0 0-2 0,0 0 0 15,6-9 0-15,-6 9 1 0,0 0-3 16,0 0-5-16,0 0-3 0,0 0-1 0,0 0 2 16,0 0-2-16,0 0 0 0,0 0-2 0,22 9 1 0,-22-9 4 15,8 8 3-15,-8-8-3 0,6 8 2 0,-6-8 1 16,7 13 2-16,-1-6 2 0,-2 0 2 15,-4-7 5-15,9 14 2 0,-4-7-4 0,1 0 7 0,-3 2-5 16,3-3 1-16,0 3-7 0,-6-9 2 0,7 14-3 16,-1-6 0-16,0-5-2 0,-6-3 0 0,8 10-1 15,-8-10-2-15,7 11-4 0,-1-8 5 0,-6-3-6 16,6 7 3-16,-6-7-4 0,7 7 2 0,-7-7-1 16,8 4-3-16,-8-4 2 0,0 0 1 0,10 6-4 15,-10-6 4-15,8 4-1 0,-8-4 0 0,0 0 2 16,9 2-2-16,-9-2 6 0,0 0 1 0,0 0-7 15,0 0 3-15,18-2 1 0,-18 2-5 0,0 0 4 16,12-6-2-16,-12 6-1 0,0 0 4 0,10-5 1 0,-10 5-1 16,7-7-4-16,-7 7-2 0,11-10 1 15,-7 7 2-15,-4 3-4 0,9-7 3 0,-9 7-6 0,8-8 12 16,-8 8-14-16,0 0 0 0,7-9 2 16,-7 9-4-16,5-8-10 0,-5 8-15 0,0 0-15 0,0 0-16 15,0 0-10-15,0 0-11 0,0 0-10 0,0 0-17 16,0 0-11-16,0 0-20 0,-39 8-28 0,30-5-28 15,-1 3-66-15,-4-2-139 0,5 1-429 0,-1 2 191 16</inkml:trace>
  <inkml:trace contextRef="#ctx0" brushRef="#br0" timeOffset="21041.57">22360 232 231 0,'0'0'236'0,"0"0"-19"15,0 0-18-15,0 0-24 0,0 0-20 0,0 0-11 16,0 0-14-16,0 0-9 0,0 0-8 0,0 0-4 15,-34 7-3-15,34-7-4 0,0 0-3 0,0 0-3 16,0 0-6-16,-4 9-5 0,4-9-4 0,0 0-4 16,0 0-5-16,-2 11 6 0,2-11-4 0,0 0 2 15,0 0 3-15,0 0 8 0,0 0 12 0,0 0 9 16,0 0 10-16,0 0 5 0,0 0-8 0,0 0-10 16,0 0-4-16,0 0-6 0,0 0-7 0,0 0-16 0,0 0 8 15,0 0-21-15,3-37 0 0,-3 37-11 16,0-13-9-16,0 13 5 0,-1-15-11 0,1 15-2 15,0 0-5-15,0-14-7 0,0 14-3 0,0 0-19 0,0 0-27 16,0-11-29-16,0 11-27 0,0 0-17 0,0 0-16 16,0 0-20-16,0 0-26 0,0 0-26 0,0 0-36 15,0 0-44-15,0 0-249 0,-21 17-563 0,21-17 249 16</inkml:trace>
  <inkml:trace contextRef="#ctx0" brushRef="#br0" timeOffset="22911.56">22987 191 161 0,'0'0'245'0,"0"0"-17"15,0 0-16-15,0 0-18 0,0 0-19 0,19-21-11 16,-19 21-7-16,14-10-7 0,-4 2-15 0,-2 1-11 15,5-2-7-15,-1 1-15 0,1-2-8 0,1-1-10 16,-2-2-8-16,4-3 0 0,-1 3-17 0,3-2-3 16,0-2-8-16,-5 7-3 0,4-8-6 0,-1 1-7 15,-3-4-1-15,2 1-9 0,-1 1-13 0,-7 4-9 16,7-8 0-16,-2 2-10 0,-5-3-5 0,-1 1-3 16,0 7-8-16,-3-7-1 0,-3 5 4 0,3-6 0 15,-3 6 3-15,-3 0 0 0,0 0 3 0,-3 2 0 16,0 0 4-16,3 0 0 0,-6-1 1 0,5 1 0 15,-4 1 3-15,-2 3 3 0,4-1 3 0,-3 2 1 16,0-2 1-16,1 5 2 0,1 0 1 0,1 3 1 0,-6-5 6 16,5 5 0-16,7 5 1 0,-14-11-3 0,14 11 0 15,-10-5-2-15,10 5 0 0,-12-3 1 0,12 3 0 16,-15 0-5-16,15 0 1 0,0 0 0 0,-18 7-1 16,18-7-1-16,-12 9-1 0,5-2 2 0,1 3-2 15,3-4 2-15,-2 5-1 0,1 1 3 0,2 6 2 16,-4-2 1-16,3 0 1 0,-1 7 0 0,2 0-2 15,-2 2 7-15,1 2-9 0,-3-1 2 0,0 10 0 16,1 1 0-16,0-11 2 0,-4 10-1 0,3 0-3 16,4-9 4-16,2 2-3 0,-6-2 2 0,9-2-3 15,-3 3 8-15,3-2-9 0,-3 0 2 0,6 1 1 0,-3-2 1 16,5-3 2-16,-3 0 0 0,9 0 1 16,-8-6 2-16,1 1 0 0,5 3 0 0,2-6-2 15,-2 0 2-15,3 2 0 0,4 0 1 0,-4-6-3 0,3-2 4 16,4 5-4-16,-3-6 2 0,-1-3-5 0,2 3 5 15,7-2-1-15,-8-2-2 0,-4-1-3 0,3 1 3 16,-2-6-2-16,2 3-1 0,0-2 0 0,-3-1-1 16,-2-3 2-16,1 3-2 0,-1-4-2 0,2-1 0 15,-4-5-5-15,0 3-6 0,3-4-1 0,-5 3-7 16,3-11-1-16,-3 8-5 0,0-3-1 0,-2-1 6 16,-4-6-6-16,3 7 4 0,-4-3 3 0,1 2 1 15,-3 2 1-15,0-1 3 0,-3-1 2 0,3 5-1 0,-2-1 5 16,2 14 5-16,0-20 1 0,-3 9-1 15,3 11 0-15,-6-13-2 0,6 13 0 0,-3-11 0 16,3 11-3-16,-4-7 1 0,4 7 0 0,0 0 4 0,-15-4-4 16,15 4 4-16,0 0-2 0,0 0 3 0,-20 16-1 15,17-10 0-15,3-6 0 0,-12 16 9 16,9-5 1-16,-1 4 0 0,0-1 0 0,4 1 2 0,0 0-1 16,0 0-1-16,3 0 1 0,-2 1-1 0,3-2 2 15,1-3 2-15,1 0-2 0,-2 2-1 0,4-2 0 16,-1-2 1-16,4 2-3 0,1 0 1 0,1-4-1 15,-2-1 1-15,2-1-2 0,5 2 3 0,-5-4-1 16,2 2-6-16,3-3 2 0,-1-1 1 0,-4-1-2 16,5-1 0-16,-2-2-13 0,1-2-2 0,2-1-5 15,-6-1 4-15,2 0-2 0,3 0 3 0,-3-3-3 16,-1 2 5-16,2-2 0 0,-1 3 0 0,-2-4 2 16,-2 2 8-16,-2 4 6 0,-2-1 7 0,2-1 3 0,-3 1 8 15,-6 6 2-15,12-8-1 0,-6 4 0 16,-6 4 0-16,12-3-7 0,-12 3-2 0,0 0-5 0,10-3-4 15,-10 3 1-15,0 0-2 0,0 0 0 0,0 0-3 16,14 6 2-16,-14-6 0 0,6 8-9 0,-6-8 9 16,9 12-1-16,-6-4 1 0,-3-8-3 0,7 14 3 15,-7-7-5-15,6 0 5 0,-6-7-4 0,5 13 3 16,-4-5 1-16,-1-8 2 0,8 10-3 0,-3-5-2 16,-5-5 0-16,6 6 1 0,-6-6 4 0,8 7-3 15,-8-7-1-15,9 3-2 0,-9-3 1 0,0 0-9 16,19-4-5-16,-19 4-5 0,20-6-10 0,-13 0-7 15,4-1-5-15,3-4-7 0,-3 4-7 0,2-6 0 16,-1 1-1-16,-1-2-1 0,1 1 6 0,1 2 1 16,-4 1 7-16,-2-1 0 0,4 1 10 0,-2 0 10 0,-3 4 3 15,0-1 1-15,1 2 9 0,-7 5-1 0,11-11-1 16,-11 11 4-16,9-7-1 0,-9 7 0 0,6-3 1 16,-6 3 3-16,0 0-5 0,0 0 5 15,17 7 2-15,-17-7 2 0,9 8 3 0,-6 0-1 0,-3-8 2 16,11 11 9-16,-5-4-5 0,0 1 2 0,0-2 3 15,1 3 0-15,-4 0-2 0,3-1 2 0,2-1 2 16,-2 0 0-16,1-1 3 0,2 0-6 0,0 1 4 16,-2-2-2-16,4-2 0 0,-11-3 0 0,19 8-3 15,-4-6-5-15,2 2 3 0,-1-3-1 0,-3-1 0 16,5-1-5-16,-1 1 0 0,2-4 2 0,0 2 0 0,1-2-2 16,7-3 1-16,-11 2-4 0,3-3-5 15,-2-2-8-15,-1 4-4 0,1-3-1 0,-2 1 2 16,-2-3 1-16,0 2 3 0,-4-2 1 0,-1 4-3 0,-2 2 5 15,0-2-3-15,-6 7 0 0,3-13 1 0,-3 13 0 16,0 0-2-16,-9-15 4 0,-2 12 1 0,11 3 1 16,-22-6-1-16,6 6 2 0,-4 0 2 0,1-2-7 15,-1 6 4-15,1 0 0 0,3-1 1 0,-10 4 2 16,7-1-1-16,-3 4-1 0,-1 0 2 0,7 0-1 16,2 0 1-16,1-1 1 0,-1 0-3 0,3 5 0 15,3-3 3-15,-1 4-1 0,2-2 0 0,2 0 4 16,4 1-2-16,-2 1 0 0,6 2 1 0,-2 0-4 15,4-1 0-15,5 7-3 0,1-5-2 0,-3 3 0 16,9-1 0-16,-4 0-4 0,7 2-1 0,-1-1 1 16,-2 0 1-16,5-1 1 0,-3 1-4 0,4 0 6 0,-1 0 5 15,0-3-3-15,-1 0 1 0,2 0-1 16,-4 0 7-16,3-2 5 0,-5 1 2 0,2 1-6 0,1-1 9 16,-10-3 3-16,2-2 0 0,-5 0-3 0,2 1-2 15,-4-5 0-15,-2 1 0 0,0 0 2 0,-3-9-3 16,3 17 3-16,-3-17 1 0,-9 10-5 0,9-10 6 15,-21 10 0-15,9-3 1 0,-1-4 0 0,-4-1-6 16,4 1-4-16,-7-3-18 0,5 1-12 0,-1-1-17 16,0-1-17-16,-1-3-26 0,4 3-27 0,-4-9-27 15,8 2-216-15,-4 0-385 0,3-3 171 0</inkml:trace>
  <inkml:trace contextRef="#ctx0" brushRef="#br0" timeOffset="23911.57">24969-100 116 0,'-8'-24'225'16,"5"0"-19"-16,-2-1-15 0,2-1-17 0,3 3-15 0,3-1-17 0,2 10-14 0,1-3-13 16,2 0-8-16,1-1-13 0,4 7-9 0,1-5-9 15,-2 5-7-15,4 0-9 0,6-4-6 0,2 2-6 16,2 0-1-16,-7 5-10 0,3-2 0 0,5-1-6 15,-1 4 1-15,-7 0-7 0,-3 1 0 0,1-1-5 16,2 1-3-16,-5 1 1 0,1-1-3 0,-2-1-2 16,0 2-3-16,1-1 2 0,-2 5-1 0,-2 0-4 15,-10 1-1-15,23-2-2 0,-15 2 0 0,-8 0-2 0,20 0 0 16,-20 0 0-16,16 2-1 0,-8-1-1 16,-8-1 0-16,16 5 0 0,-10-2 1 0,3 4-1 15,-4 1 1-15,0 1-3 0,6 2 6 0,-5 2 8 16,0 1 5-16,1 4 9 0,2-1-1 0,-3 7 9 0,2-2-1 15,-2 5 0-15,1 2 3 0,2-2-1 16,-6 0-2-16,3 2 0 0,1 6-2 0,-4-10-4 0,0-3-3 16,0 0-2-16,-3-4-1 0,5 1-2 0,-5-3 2 15,3-1-3-15,-3 0-3 0,3 0 1 0,-3-7-2 16,0-8 0-16,0 18-2 0,3-12 1 0,-3-6-2 16,0 13 1-16,0-13 3 0,0 0 0 0,3 12-3 15,-3-12 0-15,0 0-1 0,10 6 3 0,-10-6-4 16,12 0-1-16,-12 0-3 0,20-7 5 0,-7 0-11 15,0-4-11-15,-1-1-6 0,2 0-6 0,2-1-2 16,1 2 3-16,-4 1 2 0,2 0 3 0,-2-1 3 0,-2 1 0 16,1 2-1-16,-2 1 6 0,-4 1 1 0,-6 6 2 15,14-8 1-15,-6 5 3 0,-8 3-4 16,14-5 3-16,-14 5 0 0,10-2-2 0,-10 2 4 0,0 0 2 16,20 7 6-16,-14 3 5 0,7 1-1 0,-7 0 3 15,2 1 0-15,0 0 4 0,6 1-4 0,-5 4 8 16,1-2-4-16,2-1 1 0,2-1-3 0,-7 0-2 15,8 2 1-15,-5-1-1 0,4-2-2 0,-5 0 0 16,1-3-3-16,-1 2-19 0,-1-2-23 0,1-3-25 16,-3 2-31-16,-6-8-21 0,10 8-25 0,-10-8-68 0,9 0-220 15,-9 0-456-15,0 0 202 0</inkml:trace>
  <inkml:trace contextRef="#ctx0" brushRef="#br0" timeOffset="23283.68">25279-308 58 0,'0'0'258'0,"0"0"-28"0,0 0-23 16,0 0-13-16,0 0-11 0,8 11-7 0,-8-11-9 0,0 15-13 15,0-15-8-15,0 23-8 0,0-10-3 16,0 4-16-16,0-2-9 0,0 5-4 0,0 1-10 16,-5 0-6-16,10 4-9 0,-10-3-7 0,5 1 0 15,0-4-10-15,0 3-7 0,0 1-1 0,0 0-8 16,0 2-4-16,0-7-4 0,5 5-6 0,-5-2 2 0,0-1-5 15,3-3-7-15,0-1-19 0,0 2-19 0,-3-1-17 16,0 0-17-16,6-3-25 0,-2-1-20 0,-4-2-22 16,3 0-34-16,-3-11-21 0,6 11-35 0,-3-4-185 15,-3-7-422-15,7 6 187 0</inkml:trace>
  <inkml:trace contextRef="#ctx0" brushRef="#br0" timeOffset="24305.57">26481-96 168 0,'0'0'229'0,"14"0"-18"0,-14 0-12 15,13-2-11-15,-13 2-14 0,16 0-10 0,-16 0-9 16,17-2-7-16,-5 4-6 0,-12-2-11 0,19 0-10 15,-5 2-8-15,-4-2-5 0,-10 0-6 0,22 0-9 16,-10 1-6-16,5 2-2 0,-1-1-3 0,1-2-7 16,-4 1-4-16,3 1-2 0,1-4 0 0,-5 4-7 15,4-2-2-15,-16 0-2 0,27-2-1 0,-12 1-2 16,-2-1-5-16,1 2-5 0,-2-3-2 0,4 2-4 16,-16 1-2-16,19-2-3 0,-8 2 1 0,-1-4-2 15,-10 4-4-15,21-1-6 0,-13-1 4 0,-8 2-8 16,15-1-2-16,-15 1 2 0,13-4-3 0,-13 4-5 15,10-1 4-15,-10 1-10 0,0 0 2 0,0 0-4 0,14-2-9 16,-14 2-16-16,0 0-15 0,0 0-14 0,0 0-6 16,0 0-7-16,0 0-11 0,0 0-18 0,0 0-15 15,0 0-26-15,0 0-10 0,-27 18-16 0,15-18-21 16,12 0-42-16,-22 0-182 0,8 3-439 0,-2-6 194 16</inkml:trace>
  <inkml:trace contextRef="#ctx0" brushRef="#br0" timeOffset="24612.52">26580 39 9 0,'16'8'213'0,"-16"-8"-17"0,12 1-9 0,-12-1-11 0,19 2-14 16,-11 2-4-16,10-2-9 0,-3-2-3 0,4 2-11 15,-4 1-10-15,4-3-5 0,8 0-7 0,-2 0-3 16,1 2-9-16,1-4-8 0,-2 2-9 0,2 2-2 16,-5-2-10-16,4 0-6 0,-7 0-4 0,2 0-5 15,-2 2-7-15,1-2-5 0,-5 2-1 0,-2-2-9 16,0 0-1-16,-13 0-1 0,18 0-7 0,-10 1-4 16,-8-1-5-16,0 0-18 0,13 0-21 0,-13 0-14 0,0 0-12 15,9 4-6-15,-9-4-13 0,0 0-14 16,0 0-21-16,0 0-18 0,0 0-13 0,0 0-51 15,0 0-162-15,0 0-374 0,0 0 165 0</inkml:trace>
  <inkml:trace contextRef="#ctx0" brushRef="#br0" timeOffset="27795.55">27406-348 202 0,'3'-10'223'0,"-3"10"-18"0,0 0-13 16,0 0-15-16,0 0-11 0,0 0-11 0,9-7-11 15,-9 7-15-15,0 0-9 0,0 0-10 0,7-6-12 16,-7 6-9-16,12-4-8 0,-12 4-12 0,0 0-4 16,24 4-7-16,-9-4-2 0,0 0-4 0,-15 0-4 15,21 3-6-15,-2 0-5 0,5-3-2 0,3 5-3 16,-8-3-4-16,2 1-1 0,0-2-3 0,-2 1-2 15,7 2-3-15,-7-3 0 0,0 1-8 0,1-2-5 16,-1 1-10-16,-2-1-11 0,2 1-4 0,-4-1-7 0,-2 0-11 16,-13 0-10-16,21 0-5 0,-12 3-27 0,-9-3-24 15,14 0-34-15,-14 0-31 0,0 0-175 0,0 0-371 16,0 0 165-16</inkml:trace>
  <inkml:trace contextRef="#ctx0" brushRef="#br0" timeOffset="28308.52">27431-277 188 0,'0'0'173'0,"0"0"-11"0,-12 3-14 0,12-3-12 0,0 0-13 16,0 0-8-16,0 0-9 0,-10 8-10 0,10-8-14 16,-3 6-6-16,3-6-5 0,0 0-4 0,0 0-9 15,-8 8-8-15,8-8-3 0,0 0-4 0,0 0-4 16,-3 10-3-16,3-10-7 0,0 0 2 0,0 0-4 16,5 14-2-16,-5-14-1 0,6 13 0 0,-6-13-4 15,12 6-1-15,-5 3 2 0,4-6-3 0,-2 4-2 16,3 3 1-16,-5-6 3 0,6 3 0 0,1 0-1 15,-2-1 0-15,1 1-2 0,5-3 2 0,-3 3-5 0,-3 0 1 16,1-5 1-16,1 3-2 0,-5 1-2 16,3-2 1-16,-5 0-4 0,5 1 2 0,-2-2-5 15,1 4 3-15,-5-1 0 0,4-2-3 0,-1 2-2 0,-1 1 1 16,1-6-1-16,-9-1 0 0,12 11-3 0,-8-7 4 16,4 2-5-16,-8-6 1 0,11 12 0 15,-8-6 1-15,2 1 1 0,-5-7-1 0,6 13-4 0,0-3 6 16,1-3-1-16,-4 1 2 0,0 2 0 0,0-1 1 15,0-1 5-15,-3-8-2 0,5 21 5 0,-4-15 2 16,-1 5 2-16,0-11-1 0,0 14 1 0,0-14 1 16,-6 15 5-16,0-8-5 0,0 0 1 0,-7 3 1 15,-6-5-8-15,-1 0-18 0,-4-1-26 0,-6 3-37 16,-10-3-49-16,10 0-64 0,2-2-187 0,-5-1-398 0,6-1 176 16</inkml:trace>
  <inkml:trace contextRef="#ctx0" brushRef="#br0" timeOffset="-21745.43">12025-5299 36 0,'-7'-7'163'0,"7"7"-7"0,0 0-14 0,0 0-6 0,-11-7-9 15,11 7-8-15,0 0-12 0,0 0-5 0,0 0-14 16,0 0 0-16,0 0-7 0,0 0-5 0,0 0-5 16,0 0-4-16,-12-4-1 0,12 4-2 0,0 0-5 15,0 0 1-15,0 0-1 0,0 0-3 0,0 0-3 16,0 0-2-16,0 0-1 0,0 0-4 0,0 0-3 16,0 0 2-16,0 0-9 0,0 0-2 0,0 0-4 15,0 0-3-15,0 0-3 0,0 0 1 0,0 0-5 16,0 0-1-16,0 0-1 0,0 0-3 0,0 0-3 0,0 0-3 15,0 0 0-15,0 0-3 0,44 4 3 16,-44-4-2-16,16-1 2 0,-4 1-1 0,1 1-4 16,1-2 3-16,2 2-1 0,-5 2-3 0,5 1 2 0,-1-4-3 15,-3 1 1-15,-12-1 1 0,27 2-4 0,-18-1 1 16,7-1 0-16,-5 3 1 0,-11-3-1 0,19 2 3 16,-9-2-4-16,-10 0 0 0,17 1 1 0,-17-1 0 15,13 4 0-15,-13-4-2 0,14 2 3 0,-14-2-2 16,12 4 1-16,-12-4-3 0,8 1 1 0,-8-1 1 15,0 0-3-15,11 6 3 0,-11-6 0 0,7 4 0 16,-7-4-3-16,0 0 2 0,8 4-2 0,-8-4 4 16,0 0-4-16,6 10 1 0,-6-10-2 0,0 0 1 15,0 11 1-15,0-11 0 0,0 0 2 0,1 14-2 0,-1-14 0 16,0 0 4-16,-3 19-4 0,3-19 5 16,-6 15 3-16,5-7 1 0,1-8 2 0,-9 15 1 0,6-7-2 15,3-8 1-15,-8 15 5 0,5-8-3 0,1 1 5 16,-3 2-1-16,2-3 4 0,-3 3 7 15,2-2 3-15,1-2-5 0,-3 7-1 0,0-5-3 0,4 2-1 16,-7 1 1-16,5-4-4 0,-2 3 1 0,1 0-2 16,2 0-4-16,-3-2 4 0,2 3-2 0,4-11 2 15,-9 15-4-15,5-6-1 0,1-1-2 0,3-8 4 16,-6 16-5-16,1-9 3 0,5-7 0 0,-6 15-4 16,5-8 0-16,1-7 0 0,-2 12 0 0,2-12 2 15,-4 11-4-15,4-11-1 0,-5 11-6 0,5-11-11 0,-4 8-13 16,4-8-14-16,-5 11-15 0,5-11-20 0,-7 8-19 15,7-8-23-15,-5 8-21 0,5-8-27 0,0 0-219 16,-6 8-416-16,6-8 185 0</inkml:trace>
  <inkml:trace contextRef="#ctx0" brushRef="#br0" timeOffset="-23020.08">11834-4905 68 0,'0'0'144'16,"0"0"-15"-16,0 0-7 0,0 0-6 0,0 0-14 15,0 0-6-15,6-8-6 0,-6 8-6 0,0 0-6 16,0 0-5-16,0 0-7 0,0 0-5 0,8-6-2 16,-8 6 0-16,0 0-10 0,0 0 2 0,0 0-1 15,0 0-7-15,0 0 0 0,0 0-5 0,0 0-4 0,4-9 1 16,-4 9-7-16,0 0 2 0,0 0-5 0,0 0-2 15,0 0-1-15,0 0 5 0,0 0-6 0,0 0 2 16,0 0-2-16,0 0-2 0,0 0 0 0,0 0-8 16,0 0 1-16,0 0-1 0,0 0-1 0,0 0-3 15,0 0 9-15,0 0 2 0,0 0-2 0,0 0 1 16,-25 22 0-16,17-13 3 0,1-6 1 0,-4 8 3 16,0-1 5-16,0-1-2 0,-2-1-2 0,-1 6 1 15,2-5 0-15,-3 3 1 0,-1 2 1 0,-3 4-1 0,-1-4 3 16,4 3-3-16,4-4-1 0,-7 5 1 0,7-4-2 15,-3 4-1-15,-5-3 3 0,4 4-6 0,-2-1 3 16,0-1 0-16,2-1-5 0,2-1 2 0,-2 3-1 16,2-7 0-16,1 2 4 0,0 1-1 0,-2 1 1 15,3-4-1-15,3 3-2 0,-3-1-2 0,-2 0 2 16,3-1-3-16,2 2 2 0,-2-1-4 0,2-2 3 16,2-1-4-16,-5 1 0 0,3-1-1 0,3-1-14 0,-2 0 1 15,2-2 4-15,0 2-7 0,1-3 3 16,5-6 0-16,-8 13-1 0,8-13 3 0,-7 10-2 15,7-10 0-15,-9 10-2 0,9-10 0 0,-3 11 1 0,3-11 0 16,-6 10 1-16,6-10 2 0,0 0-2 16,-5 11-2-16,5-11 1 0,0 0-1 0,-1 10 3 0,1-10-2 15,0 0 0-15,0 0 0 0,0 0 2 0,0 0 2 16,0 0-2-16,-6 11 2 0,6-11 1 0,0 0-2 16,0 0 3-16,0 0-3 0,0 0-5 0,0 0-11 15,0 0-16-15,0 0-23 0,0 0-24 0,0 0-26 16,0 0-39-16,0 0-41 0,0 0-221 0,-14-24-436 15,14 24 192-15</inkml:trace>
  <inkml:trace contextRef="#ctx0" brushRef="#br0" timeOffset="-21270.43">12048-5069 50 0,'0'0'161'16,"0"0"-11"-16,0 0-17 0,0 0-16 0,0 0-10 15,0 0 3-15,0 0-7 0,0 0 0 0,0 0-9 16,32-6-1-16,-32 6-5 0,21 0 5 0,-4-4-3 16,-1 4-3-16,3 0-5 0,1-1-5 0,7-1-4 15,0 1-4-15,2-2-4 0,0 3-7 0,-2-1-5 0,4-1-4 16,-4 2-6-16,0-4-1 0,-2 0-5 16,-9 4-4-16,4-3-4 0,-1 3-4 0,0 0-9 0,-4-4-17 15,3 4-20-15,-9 0-22 0,-9 0-30 0,18 0-28 16,-9-1-40-16,-9 1-184 0,0 0-353 0,11-6 156 15</inkml:trace>
  <inkml:trace contextRef="#ctx0" brushRef="#br0" timeOffset="-17497.73">11221-2883 9 0,'0'0'151'0,"0"0"-7"16,0 0-12-16,0 0-7 0,35-5-13 0,-35 5-10 16,0 0-5-16,7-7-10 0,-7 7-6 0,0 0-1 15,6-13-9-15,-6 13-1 0,8-4-11 0,-8 4 1 16,12-11-4-16,-6 4 3 0,1 2-4 0,1-1-9 16,0-3-4-16,3 3 0 0,1-4 1 0,3-2 0 15,1 4-2-15,8-9-3 0,-3 0-1 0,6 3-2 0,6-6 0 16,0-1-3-16,1 0-1 0,5 1 6 0,-2-3-6 15,4 3 1-15,-4-5 0 0,2 7 3 0,1-6 0 16,1 4-3-16,-4 1-2 0,3-4 1 0,-5 8-4 16,-8-3-1-16,0 4-4 0,-2 1-3 0,-1 2 3 15,-8-6-3-15,1 6-1 0,1-6-1 0,-3 9-4 16,-5-2-3-16,-2 4 1 0,1 2 0 0,-2-2 0 16,-7 6-1-16,11-8-4 0,-11 8 0 0,6-7-2 15,-6 7-15-15,0 0-6 0,0 0-7 0,0 0-10 16,0 0-7-16,0 0-10 0,0 0-10 0,0 0-10 15,0 0-13-15,-44 14-18 0,34-7-22 0,-2-4-28 0,1 3-147 16,-5 2-323-16,5 0 143 0</inkml:trace>
  <inkml:trace contextRef="#ctx0" brushRef="#br0" timeOffset="-16434.29">11541-2678 190 0,'0'0'229'0,"0"0"-12"0,0 0-18 0,0 0-17 16,1-14-19-16,-1 14-16 0,0 0-9 0,0 0-15 16,4-10-14-16,-4 10-4 0,3-11-9 0,-3 11-7 15,6-8-10-15,-6 8-6 0,8-11-8 0,-2 5-1 16,1 0-8-16,-7 6-5 0,11-8-5 0,-8 2-4 0,-3 6-5 15,10-11-3-15,-4 5-3 0,-6 6-3 0,11-8-1 16,-11 8-5-16,6-11-3 0,-6 11 2 0,7-11-3 16,-7 11-2-16,7-8-2 0,-7 8-1 0,5-7 0 15,-5 7 4-15,0 0-3 0,0 0 2 0,7-9 1 16,-7 9-1-16,0 0 0 0,0 0 1 0,0 0-3 16,0 0-5-16,0 0 0 0,0 0 0 0,5-8 0 15,-5 8 0-15,0 0-6 0,0 0 0 0,0 0 2 16,0 0-3-16,0 0-3 0,0 0 0 0,0 0 1 0,0 0 0 15,0 0 0-15,0 0 4 0,0 0 0 0,0 0-1 16,0 0 3-16,-6 33 5 0,6-33 0 0,-5 17 12 16,4-9-6-16,1-8 2 0,-5 16-4 0,4-8 1 15,1-8 2-15,-2 21 2 0,1-12 0 0,1-9 0 16,-3 18-2-16,0-7 1 0,3-11-3 0,-3 14 2 16,2-4-1-16,1-10 1 0,-2 13-1 0,2-13-5 15,-1 14 2-15,1-14-2 0,0 15 0 0,0-15-1 16,-6 9-3-16,6-9 2 0,0 0-1 0,0 13-2 15,0-13-4-15,0 0 5 0,0 0-2 0,-3 17 1 16,3-17-3-16,0 0 1 0,3 9 0 0,-3-9-2 0,0 0 0 16,0 0-2-16,1 10-15 0,-1-10-9 15,0 0-15-15,0 0-14 0,0 0-19 0,2 12-18 16,-2-12-18-16,0 0-30 0,0 0-30 0,0 12-44 0,0-12-206 16,0 0-452-16,0 0 200 0</inkml:trace>
  <inkml:trace contextRef="#ctx0" brushRef="#br0" timeOffset="-15896.15">11363-2524 1 0,'0'0'210'0,"0"0"-14"15,0 0-11-15,0 0-16 0,0 0-11 0,0 0-18 16,0 0-8-16,0 0-17 0,0 0-11 0,0 0-8 0,0 0-7 15,0 0-9-15,0 0-8 0,0 0-4 0,31-11-8 16,-31 11-3-16,17-4-2 0,-17 4-4 0,21-1 0 16,-5 0-6-16,3 1 3 0,5-1 0 0,-6-3-1 15,3 2 3-15,6-2-4 0,3-1-2 0,-2 3-3 16,-1-2 1-16,4 1-6 0,-4-1 1 0,1 3-3 16,-2-2-3-16,-7 0-4 0,7-2-2 0,-9 4 3 15,3 0-7-15,-1-3 2 0,2 1-2 0,-5 0-3 16,1 2-1-16,-7-1 1 0,5-2 2 0,-4 3 0 15,-11 1 1-15,16-3-3 0,-16 3 2 0,16-3-6 16,-16 3-1-16,0 0 1 0,11 0-3 0,-11 0-3 0,0 0 1 16,0 0-1-16,0 0-3 0,16-4 0 0,-16 4 2 15,0 0-5-15,0 0-1 0,0 0 2 16,0 0 5-16,0 0-8 0,0 0 1 0,9-2-1 0,-9 2 0 16,0 0-5-16,0 0-9 0,0 0-16 0,0 0-20 15,0 0-15-15,0 0-19 0,0 0-34 0,0 0-34 16,0 0-54-16,0 0-181 0,0 0-419 0,0 0 185 15</inkml:trace>
  <inkml:trace contextRef="#ctx0" brushRef="#br0" timeOffset="30502.57">245 1299 233 0,'0'0'234'0,"0"0"-12"0,0 0-9 0,0 0-15 16,0 0-12-16,0 0-15 0,0 0-18 15,0 0-12-15,0 0-14 0,0 0-12 0,0 0-7 16,0 0-9-16,0 0-12 0,0 0-9 0,-39-3-6 0,39 3-6 15,-16-3-7-15,16 3-6 0,-18 4-5 16,9-2-5-16,9-2-4 0,-20 5-3 0,10-2-5 16,10-3-2-16,-19 8-4 0,10-6 0 0,1 4-2 0,-2-1-2 15,2 1-6-15,-1-1 2 0,2 4-3 0,7-9-2 16,-11 11-1-16,5-4 2 0,6-7-6 0,-7 13-1 16,4-7 1-16,3-6-1 0,-5 15 3 0,5-15-3 15,2 11-1-15,-2-11 1 0,7 14-2 0,-1-10 3 16,2 1-4-16,1 2 0 0,0-1 3 0,3-1 0 15,1 1-4-15,1 0-1 0,-1-2-2 0,5 2 1 16,-5-2-3-16,1 1 3 0,1-3-3 0,-2 4 6 16,0-1-3-16,-5 1-1 0,4-1-2 0,-3-3 4 0,-2 3-1 15,4-3 0-15,-11-2-4 0,13 10 5 16,-7-5-2-16,-6-5-1 0,14 9-1 0,-7-4 4 0,-1 1-4 16,-6-6 5-16,12 11-7 0,-5-2 4 0,-1-4 0 15,2 1 0-15,1 0-1 0,-3 1 0 0,-6-7 1 16,10 15 1-16,-7-8-3 0,3-2 2 0,1 2-1 15,-2 1 2-15,-5-8 0 0,7 13 0 0,-5-6-3 16,2 0 2-16,-4-7 2 0,3 12 2 0,-3-12-3 16,-1 12 5-16,1-12-2 0,-8 13 2 0,-2-7-4 15,1-1 5-15,-4 2-2 0,-2-1-1 0,-2 1 0 16,1-3 0-16,-1 3-2 0,0-3 1 0,-1-1-2 16,0 1 3-16,1-2 0 0,-1 2 0 0,4-3-3 15,-3 1 3-15,7-1-7 0,10-1-5 0,-18 3-6 0,9-3-11 16,9 0-13-16,0 0-6 0,-19-4-16 15,19 4-25-15,0 0-31 0,-6-7-19 0,6 7-36 0,0 0-229 16,0 0-435-16,19-24 193 0</inkml:trace>
  <inkml:trace contextRef="#ctx0" brushRef="#br0" timeOffset="30850.39">946 1273 43 0,'0'0'249'16,"0"0"-20"-16,0 0-23 0,0 0-24 0,0 0-12 0,0 0-11 15,0 0-1-15,0 0 1 0,0 0-9 0,-27 18-11 16,16-6-1-16,0 0-3 0,-4 7-11 15,1-4-9-15,5 0-6 0,-7 5 1 0,2-1-10 0,1 0-7 16,4-1-6-16,2 2-4 0,-1-2-14 0,4-1-3 16,2 2-2-16,-1-2-6 0,3 0-4 0,3 1-2 15,-1-2-7-15,2 2-7 0,1 0-2 0,4-4-4 16,-2 3-1-16,3-6-3 0,2 5-1 0,0-5-15 16,2 0-20-16,-1-3-23 0,-1 0-23 0,1 1-28 15,-1 0-33-15,-3-4-28 0,5 1-39 0,-2-2-63 16,-12-4-204-16,15 1-485 0,-3-2 214 0</inkml:trace>
  <inkml:trace contextRef="#ctx0" brushRef="#br0" timeOffset="31108.46">1350 1436 145 0,'0'0'216'16,"15"-6"-22"-16,-8 5-6 0,-7 1-13 0,20-3-12 0,-13 2-10 0,-7 1-12 0,24-3-11 15,-11-1-9-15,2 2-7 0,3 2-14 0,-3 0-8 16,0-5-6-16,1 5-10 0,-1 0-11 0,-1 0-2 16,1 0-9-16,1 0-3 0,0 1-8 0,-16-1-9 15,26-1-16-15,-17 1-16 0,-9 0-20 0,22 0-24 16,-22 0-19-16,15-1-25 0,-15 1-45 0,12-5-217 15,-12 5-377-15,6-5 167 0</inkml:trace>
  <inkml:trace contextRef="#ctx0" brushRef="#br0" timeOffset="31496.31">1438 1416 86 0,'-14'2'222'0,"14"-2"-12"0,-8 4-24 15,8-4-9-15,0 0-15 0,-15 5-9 0,15-5-15 16,-9 7-18-16,9-7-6 0,-9 7-13 0,9-7-6 16,-6 6-6-16,6-6-10 0,-8 6-10 0,8-6-9 15,-6 7-4-15,6-7-6 0,0 0-7 0,-6 11-1 16,6-11-4-16,0 0-3 0,0 0-3 0,3 14-7 16,-3-14 4-16,6 11-3 0,0-5-4 0,5-1-4 15,-2 2-1-15,4-1 0 0,0 0-3 0,2 1-1 16,2-2 2-16,-4 2-2 0,2-1-6 0,0 0 4 0,3 1 1 15,-5 0-7-15,7-2 4 0,-2 1-4 16,-3 4-5-16,-1-4 4 0,0-1 0 0,-1 3-1 16,1-1-4-16,-2-3 3 0,-3 2-1 0,1-1-1 0,-1 1 0 15,-5-1-5-15,-4-5 9 0,12 8-3 0,-9-3 3 16,-3-5 5-16,0 0 7 0,0 13 2 0,0-13-1 16,-9 13-2-16,2-8 0 0,-5 1-2 0,-1 1 0 15,-2-1-2-15,-2 1-5 0,2 1-16 0,1-4-11 16,-4 2-19-16,3 0-20 0,-2-1-22 0,2 0-25 15,2-4-30-15,-2 0-60 0,-1-1-156 0,16 0-380 16,-21 0 169-16</inkml:trace>
  <inkml:trace contextRef="#ctx0" brushRef="#br0" timeOffset="31818">1990 1154 6 0,'0'0'210'0,"0"0"-11"16,0 0-18-16,0 0-12 0,0 0-10 0,0 0-9 15,18 28-10-15,-12-17-1 0,0 5-5 0,2 1-8 0,6 6-7 16,-1 1 0-16,-1-1 0 0,5 9-7 0,-5-7-8 15,5 6-8-15,0 1-4 0,-4-6-6 16,1 8-4-16,-4-11-9 0,-1 4-3 0,3-2-7 0,-2-4-6 16,-7 4-3-16,2-3-5 0,-5-2-7 0,-6 1 1 15,0 0-5-15,-1-4-14 0,-7 2-29 0,-5 1-33 16,-1-1-34-16,-1-1-47 0,2 0-49 0,-2-4-275 16,0-2-479-16,-7 1 213 0</inkml:trace>
  <inkml:trace contextRef="#ctx0" brushRef="#br0" timeOffset="35368.22">2282 1582 216 0,'0'0'227'0,"0"0"-24"0,-7-6-18 16,7 6-20-16,0 0-13 0,0 0-17 15,0 0-11-15,0 0-9 0,23-14-10 0,-23 14-4 0,17-4-9 16,-7 2-1-16,5-3-3 0,0 5-6 0,1-3-3 16,-1 0-7-16,0 2-4 0,2-3-8 0,-4 2-5 15,2 1-7-15,-3 1-5 0,1-4-1 0,-13 4-8 16,23-2-1-16,-11 1-4 0,0 1-1 0,-12 0 0 15,26-3-11-15,-14 3 7 0,5 0-5 0,-4 0-2 16,-13 0-4-16,21 0 1 0,-9 3 0 0,0-3-3 16,-12 0 0-16,19-3-2 0,-19 3 1 0,14 3-2 15,-14-3 1-15,15-3-2 0,-15 3 1 0,0 0-5 0,18 0 3 16,-18 0-5-16,10 0 3 0,-10 0-1 16,0 0-2-16,13 3-1 0,-13-3-6 0,0 0-12 15,11 1-18-15,-11-1-15 0,0 0-10 0,0 0-15 0,9 6-10 16,-9-6-20-16,0 0-13 0,0 0-22 0,0 0-50 15,0 0-146-15,0 0-364 0,0 0 162 0</inkml:trace>
  <inkml:trace contextRef="#ctx0" brushRef="#br0" timeOffset="35673.13">2437 1761 78 0,'0'0'208'0,"11"0"-2"0,-11 0-11 0,17 0-12 16,-8 2-4-16,-9-2-12 0,26-2-8 0,-11 1-11 0,3-2-8 15,-4 2-12-15,6 1-6 0,-2-2-12 0,-2 2-8 16,2-1-10-16,0 1-10 0,-2-3-9 0,1 3-4 15,-7-1-10-15,-10 1-6 0,23 0-6 0,-14 0-5 16,-9 0-4-16,20 0-10 0,-20 0-15 0,17 1-14 16,-10 2-21-16,-7-3-15 0,11 1-18 0,-11-1-25 15,12 3-15-15,-12-3-30 0,12 4-26 0,-12-4-209 16,0 0-389-16,0 0 173 0</inkml:trace>
  <inkml:trace contextRef="#ctx0" brushRef="#br0" timeOffset="36232.21">3028 1553 179 0,'0'0'232'0,"0"0"-19"15,0 0-23-15,0 0-10 0,0 0-17 16,0 0-9-16,15-27-17 0,-8 23-12 0,-1-3-9 0,-6 7-13 16,12-12-7-16,-6 7-12 0,-2-2-9 0,2-1-5 15,2-1-8-15,-2 0-7 0,0-3-6 0,1-1-6 16,1 0 1-16,-2 2-9 0,-2 0 1 0,1 2-6 16,-1-2-6-16,2 0 0 0,-3 1-1 0,-3 10-3 15,4-18 3-15,1 11-3 0,-4-2 2 0,-1 9 5 0,0-13 6 16,0 13-1-16,0 0-3 0,3-13 0 15,-3 13-5-15,0 0 0 0,0 0-6 0,0 0-1 0,0 0-1 16,2-12-8-16,-2 12 1 0,0 0-2 0,0 0 7 16,0 0 0-16,0 0 10 0,0 0 1 0,6 31 10 15,-6-15 7-15,1-1 3 0,-1 3-3 0,-1 5 7 16,2 0 0-16,-1 2 4 0,0 0 3 0,-1 2 5 16,1 0 0-16,0-1 4 0,-2-2-6 0,-1 2-3 15,3 0 3-15,0-4-8 0,-1 2 1 0,1 1 4 16,0-8-10-16,0 3-5 0,0-4 7 0,-2 0 0 15,2-1 1-15,-3 0-5 0,3 1-10 0,0-2 5 0,0-1-2 16,0-13-10-16,3 19 6 0,-3-10-4 16,0-9-8-16,-3 18 5 0,3-18-5 0,3 14-2 15,-3-14-2-15,2 10 1 0,-2-10-1 0,0 0-3 0,0 11-5 16,0-11 2-16,0 0-2 0,4 10-5 0,-4-10 5 16,0 0-14-16,3 7-18 0,-3-7-24 0,0 0-18 15,0 0-27-15,6 6-28 0,-6-6-37 0,0 0-42 16,0 0-43-16,0 0-78 0,0 0-225 0,0 0-591 15,14 0 262-15</inkml:trace>
  <inkml:trace contextRef="#ctx0" brushRef="#br0" timeOffset="37178.56">4252 1798 112 0,'0'0'221'0,"0"0"-17"0,0 0-16 16,0 0-17-16,0 0-10 0,0 0-19 0,0 0-12 16,0 0-9-16,0 0-2 0,0 0-8 0,0 0-7 0,0 0-13 15,0 0-15-15,0 0-3 0,0 0-7 16,17-18-7-16,-17 18-4 0,16-2-5 0,-9-2-21 0,-7 4-4 16,27 0-2-16,-10-5 1 0,2 5-3 0,8 0 1 15,0 0-3-15,4 0-3 0,-1-1 0 16,1 1 1-16,-1-1 0 0,13 1-3 0,-1 0 0 0,6 0-2 15,-5-4 2-15,-3 2-1 0,4 1-3 0,-3-2 3 16,1 2 0-16,0-2-2 0,-3 0 2 0,-8 1 1 16,0 2-5-16,-1-1 3 0,-2-3-1 0,2 1-2 15,-1 0 0-15,-10 2 0 0,2 1 1 0,-2-4 0 16,1 2 0-16,-1 1-2 0,-4-2 0 0,4 2-1 16,-2 1 0-16,-4-2 0 0,3 2-2 0,-5 0 5 15,-11 0-7-15,25-1 0 0,-13 2-1 0,2-1 2 16,-4 0-2-16,2 2 0 0,-12-2-1 0,16 0 1 0,-16 0-1 15,20 0 1-15,-20 0 1 0,13 0 0 16,-13 0 0-16,12-2-1 0,-12 2-4 0,0 0-7 16,14 2-12-16,-14-2-13 0,0 0-11 0,13 0-16 0,-13 0-14 15,0 0-24-15,0 0-17 0,0 0-27 0,0 0-55 16,0 0-135-16,0 0-360 0,0 0 159 0</inkml:trace>
  <inkml:trace contextRef="#ctx0" brushRef="#br0" timeOffset="37571.52">5053 1526 54 0,'0'0'225'0,"0"0"-18"0,-9-6-15 0,9 6-23 0,0 0-18 16,0 0-13-16,0 0-13 0,0 0-13 0,0 0-13 15,0 0-9-15,0 0-11 0,0 0-2 0,0 0-2 16,0 0-13-16,0 0-5 0,40 10-1 0,-29-6-2 16,-1 0-2-16,4 3-1 0,1-1 2 0,1 0 2 15,0-1-5-15,-2 2-4 0,5 1 1 0,-5-3-2 16,3 5-3-16,3-5-2 0,-4 1-3 0,-2 2-4 16,-1-1-3-16,4 1-3 0,-4 0-4 0,2 0-4 0,-5 0-2 15,-1 1 2-15,-3-2-4 0,2 2-1 0,-2 3 5 16,0 0-7-16,-2-4-1 0,-4 7 1 0,3-5-1 15,-6 6 1-15,0-3 6 0,-1 0-7 0,-2 0 2 16,0-1-2-16,-5-1 2 0,2 3-1 0,-1-2 1 16,-5 0-1-16,-3 2-3 0,6-3 1 0,-4 2-2 15,2-1-3-15,1-1-18 0,1 1-20 0,-4 0-20 16,5-4-22-16,-1 3-30 0,-1 1-18 0,1-3-28 16,4-1-52-16,-1 2-163 0,2-4-396 0,4 0 176 15</inkml:trace>
  <inkml:trace contextRef="#ctx0" brushRef="#br0" timeOffset="38074.23">7098 1322 137 0,'0'0'277'0,"0"0"-21"0,0 0-14 15,0 0-15-15,0 0-7 0,0 0-11 16,0 0-14-16,0 0-11 0,-26 23-18 0,23-16-13 15,3-7-11-15,-10 14-14 0,7-6-13 0,-3-1-9 0,1 6-9 16,-3-6-9-16,8 2-10 0,-6-1-8 16,1 3-7-16,2 0-9 0,-3-4-1 0,0 7-8 0,2-1-10 15,1-4-22-15,3-9-22 0,-6 15-22 0,1-6-23 16,4-1-30-16,1-8-19 0,-8 16-24 0,8-16-25 16,0 9-27-16,0-9-58 0,0 0-160 0,14 6-428 15,-14-6 189-15</inkml:trace>
  <inkml:trace contextRef="#ctx0" brushRef="#br0" timeOffset="38217.19">7169 1447 32 0,'0'0'221'15,"0"0"-20"-15,0 0-17 0,0 0-20 0,0 0-17 0,0 0-13 16,0 0-14-16,6 25-11 0,-6-25-16 0,-6 19-34 16,3-4-37-16,0-1-56 0,2-3-92 15,-2-2-95-15,0 7-240 0,-3-6 106 0</inkml:trace>
  <inkml:trace contextRef="#ctx0" brushRef="#br0" timeOffset="46567.29">1075 2613 94 0,'0'0'250'0,"5"-8"-14"0,-5 8-18 0,0 0-10 16,0 0-18-16,0 0-20 0,6-7-17 0,-6 7-8 16,0 0-10-16,0 0-3 0,0 0-5 0,-27 23 3 0,14-11-8 15,-2 6-8-15,0-4-1 0,0 3-11 16,-2 0-7-16,4 3 2 0,-2-1-8 0,5 1-6 15,-2 2-9-15,4-2-6 0,-2 2-5 0,5-5-4 16,2-3-9-16,0 4 1 0,3-3-7 0,0 1-4 16,2 1-3-16,4-1-4 0,0-1-2 0,3-1 0 15,-2-1-24-15,4-1-19 0,-2-2-26 0,1 1-25 0,1-1-31 16,-1-3-24-16,3 0-33 0,1 0-36 0,1-7-64 16,-5 5-196-16,1-5-483 0,-11 0 215 0</inkml:trace>
  <inkml:trace contextRef="#ctx0" brushRef="#br0" timeOffset="46231.48">577 2731 169 0,'6'-6'237'0,"-6"6"-17"16,0 0-11-16,0 0-8 0,5-8-13 0,-5 8-11 15,0 0-12-15,0 0-14 0,0 0-17 0,0 0-9 16,0 0-17-16,0 0-10 0,0 0-11 0,-32 0-8 16,18 2-8-16,0 3-3 0,-4-2-10 0,2 4-3 15,-1-5 3-15,1 3-11 0,0 4-2 0,-1-3-1 16,-1 1-6-16,3-1-2 0,2 1-5 0,0-2-5 16,2-3-2-16,4 4-1 0,-5-2-3 0,12-4-3 15,-14 8-3-15,8-4 0 0,6-4-1 0,-9 7-1 16,9-7-3-16,-7 8 3 0,7-8-2 0,-2 9 2 0,2-9-6 15,0 0 4-15,0 0-5 0,9 17 4 16,-3-10-3-16,2-5 1 0,2 3-4 0,1-1 5 16,2 2-5-16,5-3 1 0,-2 1-2 0,2 1 3 0,3-2-5 15,5 2 3-15,0-2-1 0,-6 2 2 0,-1-3-4 16,-1 4 2-16,-3-3 0 0,0 1 2 16,1-1-4-16,-5 0 1 0,-1 1-3 0,1-1-3 0,1 1 6 15,-5-1 1-15,3 1-2 0,-2 1-3 0,-8-5 0 16,13 9 0-16,-8-3 1 0,-2 3-4 0,-3-9 9 15,6 13-1-15,-2-7 0 0,-4-6-2 0,0 0 3 16,-9 21 1-16,6-15 5 0,3-6 0 0,-10 15-1 16,1-11 0-16,1 4 4 0,-5-1-1 0,3-2-5 15,-1-2 5-15,-1 5 0 0,-1-1-3 0,-4-4-2 16,1 2 2-16,3 0 0 0,-2 0-4 0,0-4-2 16,4 1-10-16,-1 0-14 0,12-2-15 0,-19 6-20 0,19-6-16 15,-13 0-13-15,13 0-21 0,-12 5-17 16,12-5-29-16,-8 2-54 0,8-2-199 0,0 0-438 15,0 0 194-15</inkml:trace>
  <inkml:trace contextRef="#ctx0" brushRef="#br0" timeOffset="46920.65">1366 2679 232 0,'0'0'231'0,"3"-7"-13"16,-3 7-13-16,0 0-17 0,0 0-15 0,0 0-14 0,-3-17-10 15,3 17-15-15,0 0-13 0,0 0-11 0,0 0-12 16,0 0-11-16,0 0-10 0,0 0-7 0,0 0-3 16,0 0 2-16,0 0 6 0,0 0 1 0,0 0-2 15,0 0-4-15,-13 37-5 0,7-26-3 0,0 3-6 16,1 0 0-16,-1-4-7 0,1 4-5 0,0 1-3 16,4-3-6-16,-4 3-6 0,4-5 1 0,-1 1 1 15,2 0-8-15,0-11-1 0,-1 18-2 0,-2-9 3 16,3-9-6-16,3 15-2 0,-3-15-2 0,4 14 0 0,1-9 1 15,-5-5-1-15,14 10 2 0,-6-4-3 0,4-3-1 16,0 0-2-16,1 2-18 0,-1-2-18 16,3-3-22-16,-3 3-21 0,1-3-23 0,2 0-22 0,0 0-26 15,-15 0-35-15,29-7-58 0,-16 3-181 0,0-4-449 16,1-1 199-16</inkml:trace>
  <inkml:trace contextRef="#ctx0" brushRef="#br0" timeOffset="47162.57">1639 2689 159 0,'0'0'253'15,"0"0"-19"-15,0 0-27 0,0 0-23 0,0 0-18 0,0 0-5 16,0 0-2-16,0 0 0 0,0 0-7 0,-15 28-9 16,14-11-9-16,-5-3-4 0,1 4-9 15,1-2-6-15,-5 7-13 0,3-6-4 0,-1 4-11 0,-1 3-10 16,2 2-7-16,-1-2-3 0,1-1-10 0,0-1-6 15,-2 4-2-15,2-6-4 0,5-1-9 0,-1-1-24 16,-4-2-14-16,5 0-19 0,-2-1-23 0,1-3-27 16,2 2-21-16,-1-3-34 0,-2 0-25 0,3-11-40 15,0 0-231-15,0 16-457 0,0-16 202 0</inkml:trace>
  <inkml:trace contextRef="#ctx0" brushRef="#br0" timeOffset="47477.88">1869 2542 174 0,'-6'-10'220'0,"6"10"-23"0,0 0-17 16,0 0-22-16,0 0-13 0,0 0-20 0,0 0-5 15,0 0-9-15,28 16-10 0,-19-4-2 0,0 2 4 16,-1 2-3-16,2 4 1 0,-1 1-1 0,4 0-2 16,-5 5 0-16,2-1-4 0,-1 0-7 0,-3 2-2 15,-1 0-5-15,-2 0-9 0,1 8-5 0,-4-9-9 16,-1-1-3-16,-4 3-6 0,-1-5-3 0,-3 4-6 16,0-1 0-16,0-1-4 0,0 2-19 0,-7-2-26 15,3-1-26-15,-1-5-35 0,-1 7-31 0,0-7-49 0,5-6-32 16,-2 1-233-16,2-7-450 0,1 3 199 15</inkml:trace>
  <inkml:trace contextRef="#ctx0" brushRef="#br0" timeOffset="48064.62">2474 2871 92 0,'-10'-4'289'0,"10"4"-13"16,0 0-28-16,0 0-17 0,0 0-19 0,0 0-19 15,0 0-20-15,0 0-15 0,0 0-12 0,0 0-13 16,0 0-14-16,0 0 0 0,0 0-12 0,0 0-3 16,0 0-4-16,0 0-6 0,0 0-7 0,34-5-5 15,-34 5-2-15,27 0-5 0,-12-2-2 0,3 2-4 16,3 0-6-16,-2-1-3 0,8-2-8 0,-8 2-8 15,8 1-1-15,-9 0-2 0,0-1-7 0,1 1-2 0,-2-1-5 16,-1 1-2-16,-2 0-1 0,-4 1-18 0,-10-1-9 16,19 1-13-16,-19-1-17 0,11 0-11 15,-11 0-18-15,12 4-20 0,-12-4-8 0,0 0-6 0,0 0-15 16,0 11-45-16,0-11-14 0,0 0-32 0,-20 7-239 16,20-7-478-16,-16 7 211 0</inkml:trace>
  <inkml:trace contextRef="#ctx0" brushRef="#br0" timeOffset="48282.33">2467 3041 188 0,'0'0'229'0,"0"0"-13"0,21 11-5 0,-9-12-18 0,1 2-9 15,2-1-9-15,4 0-11 0,1 0-13 0,5-2-7 16,2 3-11-16,0-1-10 0,4-1-13 0,-2-1-10 15,-3-5-10-15,-2 7-10 0,3 0-9 0,-10-2-9 16,0 4-23-16,-3-2-28 0,4 0-28 0,-9 0-32 16,3 4-28-16,4-3-47 0,-16-1-40 0,22-1-211 15,-22 1-404-15,0 0 179 0</inkml:trace>
  <inkml:trace contextRef="#ctx0" brushRef="#br0" timeOffset="51060.54">3362 2608 101 0,'0'0'229'0,"-9"-6"-19"16,9 6-16-16,0 0-17 0,0 0-17 0,0 0-13 15,0 0-19-15,0 0-8 0,0 0-15 0,0 0-4 0,0 0 0 16,0 0-2-16,0 0-8 0,0 0-7 0,0 0-3 16,0 0-1-16,0 0-5 0,4 30-7 15,-4-30-5-15,5 12-5 0,-5-12-8 0,1 17 0 0,2-10-5 16,-3-7-2-16,-3 24-7 0,2-13-1 15,-1 0-4-15,-2-1-1 0,4-10-4 0,-2 21-5 16,-1-10 0-16,0 2-1 0,-3 0-4 0,0 2-2 0,0-3 0 16,2 1 1-16,-5-3-4 0,3 2 1 0,2-2-2 15,-2 0-1-15,1-1-6 0,-1 0 7 0,3-1-4 16,-3-3-1-16,6-5 2 0,-4 18-4 0,4-18 0 16,-6 10 4-16,6-10-2 0,0 10 2 0,0-10-1 15,0 0 0-15,12 13-1 0,-12-13 0 0,15 1-3 16,-3-1 1-16,-12 0 0 0,31-5 0 0,-12 0 1 15,7 3-1-15,0-6-1 0,1 4 2 0,0-2-3 16,0 1 0-16,0-3-1 0,-2-1 3 0,-7 7-3 16,1-3-3-16,-2 1-11 0,-2 2-11 0,-3-3-13 0,-3 3-20 15,-9 2-14-15,18-2-13 0,-18 2-17 16,13-2-27-16,-13 2-29 0,12-5-41 0,-12 5-169 0,0 0-398 16,3-7 176-16</inkml:trace>
  <inkml:trace contextRef="#ctx0" brushRef="#br0" timeOffset="51318.28">3699 2536 219 0,'0'0'239'0,"-18"17"-15"0,10-7-11 0,1 4-8 15,-3 7-12-15,1 2-6 0,0 6-9 0,-6 4-12 16,1 3-17-16,2 0-11 0,0 3-15 0,-1 3-9 0,1-1-12 16,-1 5-7-16,-1-1-13 0,4 2-7 0,-5 0-7 15,1-1-7-15,4 0-20 0,-5-3-25 16,5 3-28-16,-7-3-33 0,5-1-30 0,-1-1-33 0,2-9-49 16,1-3-259-16,4-5-450 0,-1-7 200 0</inkml:trace>
  <inkml:trace contextRef="#ctx0" brushRef="#br0" timeOffset="55189.99">4272 3070 188 0,'0'0'220'16,"0"0"-13"-16,0 0-17 0,0 0-19 0,0 0-14 15,0 0-14-15,20-19-14 0,-20 19-8 0,0 0-9 16,12-6-10-16,-12 6-6 0,12-6-6 0,-12 6-20 0,14-4-3 15,-14 4-3-15,13-4 0 0,-1 1-4 16,-2 2 0-16,4-5-3 0,-4 4-7 0,5-2-2 16,2-1-2-16,-1 3-7 0,0 0-3 0,7 0-2 15,-1 1-3-15,2-3-1 0,4 1-2 0,-2 0-3 0,1 2-4 16,1-3-2-16,2 4 0 0,3-6-3 0,-5 5-2 16,5 1-1-16,-6-2 4 0,1-2-8 0,-3 2-2 15,1 2 3-15,0 2-4 0,-6-4 1 0,-1 1 5 16,-2 1-9-16,2 0 3 0,0 0-1 0,1-4-2 15,-4 4 1-15,1 4-2 0,2-3 1 0,-3 1-1 16,-1 0 1-16,0-4-2 0,0 4-2 0,2 0 1 16,-1-2-4-16,-4 0-9 0,1 2-10 0,1-2-5 15,-1 0-11-15,-13 0-14 0,20 4-12 0,-9-4-16 16,0 3-20-16,-11-3-19 0,19-6-20 0,-19 6-40 16,20-3-169-16,-14-1-376 0,1 1 166 0</inkml:trace>
  <inkml:trace contextRef="#ctx0" brushRef="#br0" timeOffset="55528.81">5147 2731 3 0,'-6'-10'229'16,"6"10"-25"-16,0 0-18 0,0 0-24 0,0 0-13 15,0 0-12-15,0 0-12 0,0 0-10 0,0 0-8 16,0 0-8-16,0 0-5 0,33 13-5 0,-24-9-6 16,0-2-7-16,4 6-1 0,1-1-6 0,0 4-2 15,3-1-5-15,-4-3-5 0,1 4-3 0,-4 0-3 0,5-1 0 16,-5 3-7-16,-1-1-2 0,-3 2-4 16,5-2-3-16,-5 6-2 0,1-4-2 0,-4 4-1 0,0-3 0 15,-3 1-5-15,0-1 2 0,0 2-3 0,-3-4-5 16,-3 5 0-16,-1-1 0 0,-2-3-4 0,0 7 2 15,-2 0-3-15,-5 0-6 0,3 0-17 0,1 0-17 16,-6-2-19-16,3 2-20 0,-1-1-25 0,-1-3-20 16,4-2-27-16,1-2-26 0,-8 4-199 0,10-5-392 15,-2-2 174-15</inkml:trace>
  <inkml:trace contextRef="#ctx0" brushRef="#br0" timeOffset="56631.55">7241 2566 165 0,'0'0'231'0,"0"0"-21"16,0 0-22-16,0 0-18 0,0 0-11 0,0 0-3 0,0 0-5 16,0 0-5-16,0 0-11 0,0 0-4 0,-6 29-11 15,6-29-4-15,-5 17-6 0,5-17-10 0,-6 13-11 16,3-5-4-16,3-8-11 0,-6 14-6 0,2-6-8 16,4-8-4-16,-3 19-6 0,-3-11-3 15,3 2-7-15,-1-3-3 0,1 2-6 0,3-9-13 16,-6 16-19-16,3-9-13 0,-2 1-16 0,5-8-25 0,-3 16-21 15,3-16-22-15,-3 14-23 0,3-14-37 0,0 0-20 16,0 11-191-16,0-11-400 0,0 0 177 0</inkml:trace>
  <inkml:trace contextRef="#ctx0" brushRef="#br0" timeOffset="56810.57">7460 2619 154 0,'0'0'258'0,"0"0"-24"15,0 0-24-15,0 0-18 0,0 0-16 0,0 0-21 0,0 0-9 16,-19 27-17-16,7-12-15 0,4-1-11 0,-4 5-12 16,2-4-5-16,1 3-12 0,6 3-21 15,-7 1-25-15,1-2-21 0,1 2-18 0,2-3-32 0,2 3-24 16,-2-8-42-16,6 3-82 0,-3-8-108 0,0 4-323 16,3-13 144-16</inkml:trace>
</inkml:ink>
</file>

<file path=ppt/ink/ink533.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in"/>
          <inkml:channel name="T" type="integer" max="2.14748E9" units="dev"/>
        </inkml:traceFormat>
        <inkml:channelProperties>
          <inkml:channelProperty channel="X" name="resolution" value="393.73947" units="1/cm"/>
          <inkml:channelProperty channel="Y" name="resolution" value="393.73947" units="1/cm"/>
          <inkml:channelProperty channel="F" name="resolution" value="249.9771" units="1/in"/>
          <inkml:channelProperty channel="T" name="resolution" value="1" units="1/dev"/>
        </inkml:channelProperties>
      </inkml:inkSource>
      <inkml:timestamp xml:id="ts0" timeString="2023-08-21T12:13:46.980"/>
    </inkml:context>
    <inkml:brush xml:id="br0">
      <inkml:brushProperty name="width" value="0.04667" units="cm"/>
      <inkml:brushProperty name="height" value="0.04667" units="cm"/>
      <inkml:brushProperty name="color" value="#ED1C24"/>
      <inkml:brushProperty name="fitToCurve" value="1"/>
    </inkml:brush>
  </inkml:definitions>
  <inkml:trace contextRef="#ctx0" brushRef="#br0">16641 1218 153 0,'0'0'292'16,"0"0"-21"-16,0 0-12 0,7 6-12 0,-7-6-14 15,0 0-13-15,-19 13-20 0,12-8-4 0,-4 1-26 0,4-3-17 16,-2 7-12-16,-2-3-7 0,2-2-25 16,2 2-4-16,-2-1-12 0,0 1-9 0,2 0-10 15,7-7-7-15,-14 11-2 0,8-5-10 0,-1 1-27 0,1 1-16 16,-2-3-23-16,8-5-18 0,-6 12-26 0,6-12-27 16,-6 12-19-16,5-4-14 0,1-8-26 0,0 0-31 15,9 11-61-15,-9-11-171 0,18 0-438 0,-2-1 195 16</inkml:trace>
  <inkml:trace contextRef="#ctx0" brushRef="#br0" timeOffset="194.5">16960 1146 253 0,'0'0'277'0,"0"0"-27"0,0 0-14 0,0 0-25 15,0 0-16-15,0 0-15 0,0 0-20 0,0 0-14 16,-27 25-14-16,15-14-11 0,5-1-12 0,-3 2-11 0,1-3-11 15,1 5-8-15,-4 3-1 0,3-3-16 0,-3 0-25 16,0 0-20-16,3 3-23 0,-1-3-33 16,3 3-26-16,-1 3-27 0,-2-2-33 0,8-3-40 0,-4-1-208 15,3-3-404-15,0 4 179 0</inkml:trace>
  <inkml:trace contextRef="#ctx0" brushRef="#br0" timeOffset="1307.29">19126 1188 241 0,'0'0'271'0,"0"0"-15"0,0 0-19 0,0 0-17 15,0 0-18-15,0 0-19 0,0 0-12 0,0 0-15 16,0 0-15-16,0 0-10 0,0 0-16 16,12-32-10-16,-12 32-7 0,10-11-12 0,-2 6-8 0,-3-3-5 15,3 1-8-15,2 1-3 0,1-5-9 0,1 3-6 16,1-1-4-16,-2 1-5 0,1-2 1 0,-1 0-9 15,3-4-3-15,-1 3-4 0,1-3-2 0,-2 4 0 16,-3-4-2-16,3 2-1 0,-4-1-1 0,3 0-2 16,-2 1-3-16,-2 1-1 0,-1 2 3 0,0 1-3 0,-1 1 9 15,2-6-2-15,-4 7 6 0,-3 6-2 16,5-12-2-16,-5 12 1 0,0 0-2 0,7-11 8 16,-7 11-12-16,0 0-3 0,6-6-3 0,-6 6 1 15,0 0-4-15,0 0 0 0,5-7-4 0,-5 7-1 16,0 0-1-16,0 0-1 0,0 0 1 0,0 0 0 15,0 0 2-15,0 0-1 0,0 0-2 0,0 0-2 0,-11 36 4 16,11-25-3-16,-1-2 2 0,-1 5 2 0,2-14 7 16,-4 24-2-16,4-9 9 0,0 1 6 0,0-1-3 15,0 0-1-15,1-3 3 0,-1-12-1 0,-1 29 1 16,2-16 4-16,-1 5-3 0,-1-4 6 0,2 3 0 16,2 0 3-16,-3-2 3 0,0 2-1 0,2 0-1 15,-2-1 4-15,0-3-4 0,0 4 13 0,1 1-17 16,-1-4 1-16,0 3 1 0,0-3 0 0,3 3-2 15,-1-3-5-15,-1 1 11 0,1-1-12 0,-2-1 0 0,3 0-1 16,-2 2-6-16,1-4 0 0,1-4 2 16,-2 6 4-16,-1-13-7 0,2 15-4 0,-2-15 0 0,4 12 7 15,-4-4-5-15,0-8 0 0,3 8-6 0,-3-8-3 16,0 0 6-16,3 10-1 0,-3-10 0 0,0 0-2 16,0 0 0-16,4 10 5 0,-4-10 1 0,0 0-7 15,0 0-2-15,0 0 3 0,0 0-3 0,5 7 5 16,-5-7-5-16,0 0 0 0,0 0-7 0,12 3-27 15,-12-3-20-15,0 0-24 0,0 0-23 0,10 4-21 16,-10-4-34-16,0 0-34 0,0 0-38 0,15-3-39 16,-15 3-301-16,11-7-610 0,-11 7 270 0</inkml:trace>
  <inkml:trace contextRef="#ctx0" brushRef="#br0" timeOffset="1528.29">19959 1395 289 0,'8'3'273'15,"2"2"-18"-15,-5 0-19 0,1 3-19 0,-2 1-9 16,-2 0-19-16,-2 4-10 0,-2 1-16 0,-2 3-11 16,-4 0-13-16,1 1-12 0,-5 3-17 0,-2 2-6 15,0-1-11-15,-6 1-12 0,2-3-19 0,-4 2-28 16,-5 4-40-16,-3-1-40 0,2-1-43 0,3-5-38 0,4-4-56 15,0 0-227-15,0-1-445 0,-3-1 197 16</inkml:trace>
  <inkml:trace contextRef="#ctx0" brushRef="#br0" timeOffset="2357.25">23340 1334 104 0,'0'0'254'0,"0"0"-26"0,0 0-12 16,0 0-7-16,0 0-13 0,0 0-9 0,0 0-3 15,-9 25-12-15,9-25-8 0,0 13-12 16,0-13-3-16,-10 15-9 0,5-6-11 0,1 3-12 0,1-4-13 15,-3 2-8-15,2-2-10 0,-1 0-3 0,1 2-10 16,-4-2-8-16,2 0-7 0,6-8-6 0,-10 16-5 16,7-9-1-16,3-7-8 0,-6 15-15 0,6-15-21 15,-8 9-18-15,4-4-28 0,4-5-22 0,-8 7-18 16,8-7-20-16,0 0-6 0,0 0-23 0,0 0-28 16,0 0-54-16,0 0-193 0,29-3-440 0,-14-6 196 15</inkml:trace>
  <inkml:trace contextRef="#ctx0" brushRef="#br0" timeOffset="2526.19">23621 1328 60 0,'9'-6'280'15,"-9"6"-28"-15,0 0-19 0,7-5-25 0,-7 5-16 0,0 0-12 16,0 0-11-16,0 0-12 0,3 24-15 0,-3-24-14 16,-10 20-8-16,4-5-16 0,1-1-8 0,-1 1-7 15,0 2-10-15,-4-2-11 0,7 1-26 0,-8-1-31 16,4 2-32-16,0 0-34 0,-2-3-48 0,1 1-42 15,-1 0-236-15,2 0-413 0,-2-4 182 0</inkml:trace>
  <inkml:trace contextRef="#ctx0" brushRef="#br0" timeOffset="3453.79">26745 1255 131 0,'0'0'229'0,"0"0"-9"16,0 0-15-16,0 0-15 0,0 0-8 0,0 0-6 15,0 0-14-15,0 0-7 0,34 0-11 0,-34 0-6 16,14 0-12-16,-14 0-7 0,16-5-3 0,-16 5-6 16,20-1-7-16,-20 1-2 0,22 0-10 0,-9-1-7 15,4 1-5-15,-1-4-4 0,-1 4-8 0,2 0-4 16,-4 0-10-16,3 0 1 0,-2-2-9 0,1 4-2 16,-2-4-4-16,1 0-7 0,-14 2-1 0,22 0-5 15,-12 0-3-15,4-2 5 0,-14 2-10 0,19-1-3 16,-7 1 2-16,-12 0-2 0,20 0-3 0,-20 0 3 0,19 0-2 15,-19 0-2-15,13-2-11 0,-13 2-10 0,17-1-10 16,-17 1-15-16,9 1-18 0,-9-1-24 16,0 0-22-16,0 0-24 0,10 3-32 0,-10-3-4 15,0 0-23-15,0 0-57 0,0 0-162 0,0 0-435 0,0 0 193 16</inkml:trace>
  <inkml:trace contextRef="#ctx0" brushRef="#br0" timeOffset="3753.51">26760 1442 13 0,'8'5'220'0,"-8"-5"-8"16,14 3-11-16,-14-3-9 0,18 0-7 0,-6 2-8 15,2-2-6-15,2 0-4 0,1 0-11 16,2 0-11-16,0 0-8 0,-1 0-8 0,0 0-15 0,0 1-8 16,1-2-7-16,-1 1-12 0,0-2-11 0,-4 2-3 15,2 0-11-15,0-3-5 0,-4 3-6 0,3-4-3 16,-15 4-7-16,20-1-5 0,-11 1-13 0,-9 0-18 16,19-1-21-16,-19 1-17 0,16 0-24 0,-16 0-26 15,14-1-13-15,-14 1-30 0,15-4-42 0,-8 0-233 16,2-1-435-16,0-1 193 0</inkml:trace>
  <inkml:trace contextRef="#ctx0" brushRef="#br0" timeOffset="4244.14">27671 1019 50 0,'0'0'258'15,"0"0"-11"-15,0 0-14 0,-3-16-18 0,3 16-16 16,0 0-23-16,0 0-14 0,0 0-17 0,0 0-16 15,0 0-16-15,0 0-10 0,0 0-13 0,0 0-10 16,0 0-4-16,0 0-7 0,0 0-9 0,0 0-2 16,0 0 1-16,0 0-6 0,0 0 0 0,-7 39-3 15,4-31 0-15,3-8-4 0,-6 19-1 0,3-5-7 16,3-3-4-16,-5 2 0 0,2 0-2 0,0-1-3 16,1 1-3-16,-4 3-3 0,0-5 0 0,-2 4-3 0,2-3-4 15,3 2 1-15,0-3-2 0,0-1-3 0,-4 0 1 16,4 1-2-16,1-1 1 0,2-10-5 15,-4 14 3-15,4-14 0 0,-3 14-4 0,3-14 1 0,0 17 1 16,0-17-1-16,0 12 4 0,0-12-8 0,3 13 8 16,3-7-2-16,4-1 2 0,-4 2-4 0,3-1 3 15,3-4-6-15,-4 3 0 0,11-1-3 0,-6-2-11 16,4 0-14-16,1 0-11 0,-3-1-18 0,2-1-23 16,-2-1-14-16,3-3-22 0,2 2-27 0,-1-5-50 15,-3 3-240-15,5-7-465 0,-3 2 206 0</inkml:trace>
  <inkml:trace contextRef="#ctx0" brushRef="#br0" timeOffset="4516.23">28034 1052 175 0,'0'0'208'0,"0"0"-13"0,-29 13-9 0,25-5-15 16,-4 2-10-16,-2 1-4 0,3 3-5 0,-2 3-11 15,-2 4-9-15,2 4-11 0,-4-1-5 0,2 5-13 16,-1 2-5-16,0 6-11 0,-4-1-5 0,6 0-10 16,-4 3-6-16,2 0-7 0,-1 1-2 0,-1-6-10 15,-2 6-20-15,-6-4-25 0,2 4-30 0,1-6-33 16,-6 1-34-16,1 0-58 0,-5-3-227 0,-3-5-412 15,0-4 183-15</inkml:trace>
  <inkml:trace contextRef="#ctx0" brushRef="#br0" timeOffset="19777.42">16784 2694 3 0,'0'0'263'0,"14"-9"-19"0,-8 7-20 15,-6 2-18-15,0 0-25 0,0 0-7 0,0 0-5 16,0 0-4-16,0 0-15 0,0 0-9 0,-2 25-17 0,2-25-10 16,-15 23-12-16,5-7-10 0,1-1-8 0,-2 1-8 15,1 4-8-15,-1-5-20 0,0 4-27 0,0 3-31 16,1-6-28-16,-4 2-35 0,5-2-44 0,2-4-43 15,-4 2-216-15,4 0-406 0,2-1 180 0</inkml:trace>
  <inkml:trace contextRef="#ctx0" brushRef="#br0" timeOffset="19617.26">16595 2661 25 0,'0'0'280'0,"0"0"-22"16,0 0-24-16,0 0-15 0,0 0-2 0,0 0-10 15,0 0-14-15,-23 31-5 0,19-26-8 0,4-5-5 0,-10 12-9 16,2-2-9-16,1-4-10 0,-4 7-13 0,2-4-11 15,-1 0-12-15,1 4-14 0,-3-4-6 16,3-1-8-16,-1 3-8 0,2-3 2 0,1 2-17 0,1-1-6 16,-2-2-7-16,2 2 1 0,6-9-17 0,-9 14-22 15,5-9-19-15,-2 2-12 0,6-7-17 0,-8 9-17 16,8-9-16-16,-4 13-17 0,4-13-22 0,0 0-20 16,15 5-27-16,-15-5-28 0,18-3-26 0,-5-3-222 15,11-5-469-15,-2-3 207 0</inkml:trace>
  <inkml:trace contextRef="#ctx0" brushRef="#br0" timeOffset="20529.28">19205 2539 230 0,'0'0'245'16,"0"0"-26"-16,0 0-22 0,0 0-19 0,0 0-11 16,0 0-6-16,0 0-8 0,-21 19-7 0,16-11-12 0,2-1-8 15,3-7-9-15,-7 18-5 0,1-8-10 16,1 2-5-16,0 1-6 0,-3 1-3 0,1-3-9 16,1 1-7-16,0 0-5 0,0-1-5 0,1-1-3 0,1-3-11 15,2 4 1-15,2-11-6 0,-6 17-8 0,5-9-1 16,-4 1-3-16,5-9-1 0,-4 15-5 0,4-15-1 15,-2 13-3-15,2-13 0 0,0 11-1 0,0-11-1 16,-1 11-4-16,1-11-1 0,0 0-4 0,6 13 2 16,-6-13 1-16,7 4 2 0,-7-4-4 0,12 5 0 15,-12-5-5-15,17 2 3 0,-5 0 0 0,2-4 0 16,3 0-5-16,-2 2-6 0,3-2-6 0,0-1-7 16,4 0-7-16,0-2-6 0,-2 2-14 0,-2-1-10 15,0 1-10-15,-2 0-7 0,0-1-8 0,2 1-13 16,0 2-14-16,-4-4-15 0,-5 4-18 0,1-3-21 0,0 1-70 15,-10 3-144-15,17-7-402 0,-13 0 179 16</inkml:trace>
  <inkml:trace contextRef="#ctx0" brushRef="#br0" timeOffset="20788.29">19576 2476 171 0,'0'0'235'0,"0"0"-11"0,0 0-7 0,0 0-9 15,-28 29-7-15,17-16-13 0,2 9-9 16,-1 4-3-16,-1-3-17 0,1 1-9 0,1 3-10 16,-3 0-12-16,-1 9-15 0,-1-5-6 0,2-3-13 0,3 7-7 15,-2 0-9-15,2-8-7 0,-3 7-12 16,1-1-3-16,4 3-29 0,-1-9-36 0,1-1-26 15,-2 9-38-15,0-8-27 0,4-1-45 0,-1-4-81 0,1-4-188 16,-1-1-448-16,1-6 199 0</inkml:trace>
  <inkml:trace contextRef="#ctx0" brushRef="#br0" timeOffset="21336.17">20313 2683 181 0,'0'0'258'0,"0"0"-24"0,0 0-14 0,0 0-13 15,0 0-7-15,-27 31-19 0,14-18-12 0,-2 7-16 16,-5-1-9-16,1 1-21 0,-8 6-7 0,0 4-16 16,2-2-7-16,-1 4-17 0,3-4-26 0,-1 4-35 15,-3-2-37-15,2 1-32 0,2 5-50 0,8-12-53 16,-9 5-208-16,9-7-393 0,-1-2 175 0</inkml:trace>
  <inkml:trace contextRef="#ctx0" brushRef="#br0" timeOffset="22040.17">22535 2354 159 0,'0'0'269'0,"0"0"-24"0,0 0-20 0,0 0-20 16,0 0-17-16,0 0-13 0,0 0-8 0,0 0-10 15,0 0-9-15,0 0-6 0,-21 20-10 0,21-20-10 0,-7 12-7 16,1-6-14-16,0 1-7 0,3 1-7 16,-3 1-6-16,6-9-13 0,-12 15-5 0,7-10-4 15,-2 2-5-15,1 1-5 0,6-8-6 0,-6 14-13 0,-1-9-24 16,4 5-23-16,3-10-21 0,-5 14-20 0,2-4-20 16,3-10-17-16,-1 12-11 0,1-12-30 15,0 0-13-15,0 0-45 0,6 12-192 0,-6-12-418 0,0 0 185 16</inkml:trace>
  <inkml:trace contextRef="#ctx0" brushRef="#br0" timeOffset="22140.27">22592 2420 177 0,'0'0'248'15,"7"-7"-23"-15,-7 7-25 0,0 0-14 0,0 0-26 16,0 0-12-16,0 0-14 0,0 0-13 0,0 0-12 0,0 0-14 16,-12 30-8-16,12-30-9 0,-7 20-7 0,1-8-27 15,1 3-28-15,4 0-28 0,-4-3-37 16,2 3-39-16,3-1-72 0,-4-3-139 0,2-1-323 0,2-10 143 15</inkml:trace>
  <inkml:trace contextRef="#ctx0" brushRef="#br0" timeOffset="23067.66">25072 2242 236 0,'0'0'239'0,"0"0"-9"0,3-7-9 16,-3 7-10-16,0 0-6 0,0 0-17 0,0 0-7 15,0 0-22-15,0 0-12 0,0 0-13 16,0 0-15-16,0 0-8 0,0 0-9 0,0 0-5 16,0 0 0-16,0 0 2 0,0 0-5 0,0 0-5 0,0 0-9 15,-20 18-3-15,20-18-7 0,-12 14-13 0,5-8-2 16,-2 5 1-16,-1-1-12 0,-4-3-1 0,5 4-1 15,-3-4-11-15,5 4-17 0,-4-4-23 0,3 0-24 16,-6 4-27-16,2 1-27 0,5-5-23 0,-7 0-23 16,8 2-32-16,0-3-23 0,6-6-52 0,-13 7-178 15,13-7-451-15,0 0 200 0</inkml:trace>
  <inkml:trace contextRef="#ctx0" brushRef="#br0" timeOffset="23263.58">25182 2270 95 0,'0'0'302'0,"11"-6"-16"0,-11 6-18 16,0 0-26-16,9-4-30 0,-9 4-21 0,0 0-21 15,0 0-17-15,0 0-14 0,0 0-11 0,6 13-17 16,-6-13-6-16,-9 22-11 0,3-9-6 0,1 2-14 16,-4-2-12-16,-1 1-20 0,-2 4-26 0,-2 0-29 15,-2 1-25-15,3-1-31 0,-2 2-30 0,4-4-31 16,2-2-67-16,-1-1-175 0,4-1-403 0,-2-1 178 15</inkml:trace>
  <inkml:trace contextRef="#ctx0" brushRef="#br0" timeOffset="24244.07">26875 2621 61 0,'0'0'248'0,"0"0"-7"0,25 10-11 0,-10-10-8 0,-1-1-11 15,8 1-14-15,-3-4-8 0,8 1-9 0,0 3-5 16,1 0-15-16,-1 0-13 0,-1-2-15 0,2 4-8 16,-12-2-18-16,1 0-14 0,2 0-8 0,-2 0-9 15,-6 0-2-15,0 2-8 0,-11-2-20 0,19 1-19 16,-19-1-35-16,14 4-27 0,-14-4-27 0,6 2-17 16,-6-2-27-16,10 5-27 0,-10-5-31 0,0 0-61 15,0 0-152-15,0 0-408 0,0 0 180 0</inkml:trace>
  <inkml:trace contextRef="#ctx0" brushRef="#br0" timeOffset="23979.28">26952 2444 10 0,'0'0'285'15,"0"0"-23"-15,0 0-15 0,0 0-21 0,-10-3-23 16,10 3-16-16,0 0-11 0,0 0-13 0,0 0-6 16,0 0-9-16,0 0-3 0,0 0-7 0,0 0-8 15,39 6-6-15,-39-6 3 0,25 4-12 0,-7-3-2 16,-3 2 0-16,1-3-12 0,1 0-6 0,2 3-4 16,1 1-1-16,-4-3-20 0,3-1 6 0,4 0-2 15,-4 2-17-15,6 0-2 0,-4-2 3 0,-1 2-9 16,-2-2-3-16,1 0-1 0,-1 1-9 0,-2-1-2 0,2 5-3 15,-10-5-2-15,-8 0 5 0,25-2-12 16,-15 2-2-16,-10 0 4 0,17 0-10 0,-17 0-5 0,15-3-7 16,-15 3-15-16,10 3-17 0,-10-3-19 0,0 0-11 15,0 0-22-15,0 0-26 0,0 0-25 0,0 0-23 16,0 0-21-16,0 0-17 0,0 0-32 0,0 0-55 16,0 0-173-16,-45-3-491 0,35 2 216 0</inkml:trace>
  <inkml:trace contextRef="#ctx0" brushRef="#br0" timeOffset="25199.24">27914 2374 181 0,'-6'-6'232'0,"6"6"-10"0,0 0-20 0,0 0-17 0,-13-7-14 16,13 7-14-16,0 0-12 0,-13 0-7 0,13 0-6 15,-18 7-5-15,18-7-9 0,-20 10-4 0,10-7-11 16,4 8-10-16,-5-4-1 0,3 4-10 0,-3 2-5 16,2-2-7-16,-1 4-7 0,5-2-4 15,-1 1-1-15,0 3-5 0,3-3-2 0,2 4-3 16,-1-3-8-16,2 2-4 0,2-3-1 0,2-1 2 0,2 3-7 15,2-1 2-15,4-4-5 0,-2 4 1 0,6-4-4 16,-1 2 0-16,5-3-2 0,4-2 1 0,2 3-11 16,1-2 4-16,3-5-4 0,0-1 3 0,-2 1-3 15,-1-4 4-15,6-5-6 0,-5 1-2 0,4 2 3 16,-6-7-2-16,3-2 1 0,-5 0-1 0,3-4-4 16,-2-2-6-16,-3-3-2 0,-2 1-7 0,-5-3-1 15,-4 2 0-15,-3-3 1 0,-4 2-3 0,2-1 1 16,-9-4 1-16,-3 3-2 0,-3 2 3 0,-4 0-2 15,-6 0-2-15,-1 3-4 0,-2 2-5 0,-5-1-9 0,-6-5-8 16,5 13-11-16,-2 1-8 0,0 1-22 0,-1 4-5 16,0 0-19-16,1 6-20 0,0-1-21 15,2-1-23-15,-5 3-233 0,6 2-435 0,2-5 192 0</inkml:trace>
</inkml:ink>
</file>

<file path=ppt/ink/ink534.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in"/>
          <inkml:channel name="T" type="integer" max="2.14748E9" units="dev"/>
        </inkml:traceFormat>
        <inkml:channelProperties>
          <inkml:channelProperty channel="X" name="resolution" value="393.73947" units="1/cm"/>
          <inkml:channelProperty channel="Y" name="resolution" value="393.73947" units="1/cm"/>
          <inkml:channelProperty channel="F" name="resolution" value="249.9771" units="1/in"/>
          <inkml:channelProperty channel="T" name="resolution" value="1" units="1/dev"/>
        </inkml:channelProperties>
      </inkml:inkSource>
      <inkml:timestamp xml:id="ts0" timeString="2023-08-21T12:13:46.210"/>
    </inkml:context>
    <inkml:brush xml:id="br0">
      <inkml:brushProperty name="width" value="0.04667" units="cm"/>
      <inkml:brushProperty name="height" value="0.04667" units="cm"/>
      <inkml:brushProperty name="color" value="#ED1C24"/>
      <inkml:brushProperty name="fitToCurve" value="1"/>
    </inkml:brush>
  </inkml:definitions>
  <inkml:trace contextRef="#ctx0" brushRef="#br0">11769 1330 211 0,'0'0'262'15,"-15"12"-15"-15,9-5-21 0,6-7-8 0,-12 14-14 16,6-7-14-16,-2 2-19 0,1-3-12 0,7-6-17 15,-12 13-13-15,6-6-13 0,6-7-9 0,-9 11-10 16,5-2-10-16,4-9-9 0,-5 9-4 0,5-9-5 16,-6 9-9-16,6-9-10 0,-4 11-5 0,4-11-22 15,0 0-24-15,-2 14-21 0,2-14-20 0,0 0-24 16,8 14-23-16,-2-11-21 0,-6-3-19 0,16 3-24 16,-16-3-44-16,25-4-163 0,-8-2-389 0,1 2 172 15</inkml:trace>
  <inkml:trace contextRef="#ctx0" brushRef="#br0" timeOffset="137.96">11980 1359 6 0,'0'0'208'16,"0"0"-9"-16,0 0-16 0,0 0-14 0,0 0-14 15,0 0-20-15,-28 25-7 0,21-13-13 0,-5-3-14 16,4 7-11-16,-2-3-24 0,-4 3-34 0,2 2-40 16,2-4-48-16,0 0-71 0,-4-1-106 0,5 4-253 15,2-3 113-15</inkml:trace>
  <inkml:trace contextRef="#ctx0" brushRef="#br0" timeOffset="19505.3">12037 2570 92 0,'0'0'288'0,"0"0"-27"0,0 0-12 0,-12 14-19 16,6-8-17-16,6-6-20 0,-12 14-16 0,5-3-13 15,2-1-14-15,-2 1-15 0,-2-1-14 0,2 5-10 0,-1-4-14 16,2 0-11-16,0 2-4 0,2-1-11 16,-4 1-6-16,2 2-5 0,3-3-7 0,-3-4-12 15,2 2-24-15,1 0-14 0,3-10-22 0,-5 14-21 0,5-4-17 16,0-10-18-16,0 15-21 0,0-15-17 0,6 9-36 16,-6-9-46-16,12 4-175 0,-12-4-399 15,21-6 177-15</inkml:trace>
  <inkml:trace contextRef="#ctx0" brushRef="#br0" timeOffset="19676.02">12391 2637 71 0,'6'-4'292'15,"-6"4"-25"-15,0 0-22 0,0 0-17 0,0 0-17 16,0 0-22-16,0 0-17 0,0 0-18 0,-30 18-11 0,16-6-16 16,-1 2-13-16,-5 2-11 0,5 1-7 0,-3 7-15 15,0-6-7-15,3 6-27 0,-3-3-28 16,3 0-24-16,0 0-30 0,3-1-41 0,-1 2-21 0,1-3-30 15,6-4-78-15,-3-4-143 0,5 3-377 16,1 0 166-16</inkml:trace>
</inkml:ink>
</file>

<file path=ppt/ink/ink535.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in"/>
          <inkml:channel name="T" type="integer" max="2.14748E9" units="dev"/>
        </inkml:traceFormat>
        <inkml:channelProperties>
          <inkml:channelProperty channel="X" name="resolution" value="393.73947" units="1/cm"/>
          <inkml:channelProperty channel="Y" name="resolution" value="393.73947" units="1/cm"/>
          <inkml:channelProperty channel="F" name="resolution" value="249.9771" units="1/in"/>
          <inkml:channelProperty channel="T" name="resolution" value="1" units="1/dev"/>
        </inkml:channelProperties>
      </inkml:inkSource>
      <inkml:timestamp xml:id="ts0" timeString="2023-08-21T12:14:13.946"/>
    </inkml:context>
    <inkml:brush xml:id="br0">
      <inkml:brushProperty name="width" value="0.04667" units="cm"/>
      <inkml:brushProperty name="height" value="0.04667" units="cm"/>
      <inkml:brushProperty name="color" value="#ED1C24"/>
      <inkml:brushProperty name="fitToCurve" value="1"/>
    </inkml:brush>
  </inkml:definitions>
  <inkml:trace contextRef="#ctx0" brushRef="#br0">0 2 22 0,'79'0'152'15,"3"-2"-9"-15,1 2-11 0,4 2-12 0,-1-1-7 16,-1 3-7-16,2-4-12 0,-1 2-5 0,1-1-8 16,1 2-9-16,-3-2-7 0,3 3-7 0,-2 0-7 15,-2 1 3-15,2 1-11 0,2-5-12 0,2 3 8 16,2-4-5-16,-4 6-4 0,0-6-1 0,-3 4-7 16,0-4-6-16,-6 1 4 0,0 1-3 0,-3-2 0 15,-2 2-4-15,-3 0 0 0,-19-4-3 0,1 0 3 0,-6 4-3 16,-1-4 1-16,1 2-1 0,-7 0 0 0,2-3 5 15,-17 3-5-15,0 0-1 0,-8 0-4 0,-1 0-1 16,-5 0 7-16,-11 0-3 0,12-4-6 0,-12 4 9 16,0 0-15-16,0 0-1 0,0 0-13 0,0 0-11 15,0 0-19-15,-57 0-12 0,27 0-9 0,0 0-17 16,-13 0-45-16,3 0-97 0,-9 0-246 0,4 0 108 16</inkml:trace>
</inkml:ink>
</file>

<file path=ppt/ink/ink536.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in"/>
          <inkml:channel name="T" type="integer" max="2.14748E9" units="dev"/>
        </inkml:traceFormat>
        <inkml:channelProperties>
          <inkml:channelProperty channel="X" name="resolution" value="393.73947" units="1/cm"/>
          <inkml:channelProperty channel="Y" name="resolution" value="393.73947" units="1/cm"/>
          <inkml:channelProperty channel="F" name="resolution" value="249.9771" units="1/in"/>
          <inkml:channelProperty channel="T" name="resolution" value="1" units="1/dev"/>
        </inkml:channelProperties>
      </inkml:inkSource>
      <inkml:timestamp xml:id="ts0" timeString="2023-08-21T12:14:14.363"/>
    </inkml:context>
    <inkml:brush xml:id="br0">
      <inkml:brushProperty name="width" value="0.04667" units="cm"/>
      <inkml:brushProperty name="height" value="0.04667" units="cm"/>
      <inkml:brushProperty name="color" value="#ED1C24"/>
      <inkml:brushProperty name="fitToCurve" value="1"/>
    </inkml:brush>
  </inkml:definitions>
  <inkml:trace contextRef="#ctx0" brushRef="#br0">0 33 137 0,'17'-1'209'16,"8"1"-9"-16,6-1-12 0,17 1-5 0,1 0-5 15,24-4-5-15,6 0-8 0,6 4-6 0,44-2-4 16,-32 1-15-16,40-3-8 0,-7 1-12 0,-38 6-5 16,45-9-16-16,-4 2 0 0,-38 4-12 0,37-3-7 15,-40 6-8-15,41 1-9 0,-41-5-5 0,43 1-2 0,-46-9-9 16,2 11-4-16,2-2-4 0,-2 8-5 0,-5-5-5 16,-7 0-9-16,-25-3-16 0,-1 6-28 15,0-6-32-15,-7 4-35 0,-6 1-35 0,-12-5-47 0,-8 0-263 16,-2-8-472-16,-3 6 209 0</inkml:trace>
</inkml:ink>
</file>

<file path=ppt/ink/ink537.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in"/>
          <inkml:channel name="T" type="integer" max="2.14748E9" units="dev"/>
        </inkml:traceFormat>
        <inkml:channelProperties>
          <inkml:channelProperty channel="X" name="resolution" value="393.73947" units="1/cm"/>
          <inkml:channelProperty channel="Y" name="resolution" value="393.73947" units="1/cm"/>
          <inkml:channelProperty channel="F" name="resolution" value="249.9771" units="1/in"/>
          <inkml:channelProperty channel="T" name="resolution" value="1" units="1/dev"/>
        </inkml:channelProperties>
      </inkml:inkSource>
      <inkml:timestamp xml:id="ts0" timeString="2023-08-21T12:14:29.696"/>
    </inkml:context>
    <inkml:brush xml:id="br0">
      <inkml:brushProperty name="width" value="0.04667" units="cm"/>
      <inkml:brushProperty name="height" value="0.04667" units="cm"/>
      <inkml:brushProperty name="fitToCurve" value="1"/>
    </inkml:brush>
  </inkml:definitions>
  <inkml:trace contextRef="#ctx0" brushRef="#br0">-9 31 67 0,'0'0'177'15,"-8"5"-9"-15,8-5-15 0,0 0-2 0,0 0-8 16,0 0-6-16,-13 1-3 0,13-1-9 0,0 0-5 16,0 0-4-16,0 0-11 0,0 0-12 0,0 0-1 15,0 0-12-15,0 0-4 0,0 0-10 0,0 0 0 16,0 0-5-16,0 0-3 0,0 0-5 0,0 0-2 16,40-3-3-16,-22 0 2 0,-2 3 2 0,10 0-5 15,2-5-1-15,5 4 4 0,10 1 0 0,3-5-4 16,2-1-4-16,1 2 1 0,5 4-2 0,3-4-1 15,17 1-5-15,-17 3-2 0,19 0 0 0,-1-3-2 0,4 3-6 16,3 2 3-16,-2-1 0 0,2-1-2 0,-1-1-3 16,2 5-4-16,-1-7-2 0,5 3 2 0,-2 3-4 15,-2 1 1-15,-1-1-3 0,-3 0-1 0,-4-1-1 16,1 0 1-16,-21 2-2 0,-1-3 0 0,0-1-5 16,-2 6 1-16,-1-1-3 0,-10-7-1 0,-9 2-1 15,-3 2-1-15,-2-2 0 0,0 1 3 0,-8-1-5 16,-2-1 2-16,-7 1-1 0,1-5 1 0,-11 5 0 15,19 3 0-15,-19-3 1 0,11-3-2 0,-11 3-2 16,0 0 3-16,16-4-2 0,-16 4 3 0,0 0-5 16,0 0 1-16,0 0-13 0,13 4-14 0,-13-4-17 0,0 0-21 15,0 0-22-15,0 0-25 0,0 0-30 0,0 0-40 16,0 0-245-16,0 0-464 0,0 0 206 0</inkml:trace>
</inkml:ink>
</file>

<file path=ppt/ink/ink538.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in"/>
          <inkml:channel name="T" type="integer" max="2.14748E9" units="dev"/>
        </inkml:traceFormat>
        <inkml:channelProperties>
          <inkml:channelProperty channel="X" name="resolution" value="393.73947" units="1/cm"/>
          <inkml:channelProperty channel="Y" name="resolution" value="393.73947" units="1/cm"/>
          <inkml:channelProperty channel="F" name="resolution" value="249.9771" units="1/in"/>
          <inkml:channelProperty channel="T" name="resolution" value="1" units="1/dev"/>
        </inkml:channelProperties>
      </inkml:inkSource>
      <inkml:timestamp xml:id="ts0" timeString="2023-08-21T12:18:09.494"/>
    </inkml:context>
    <inkml:brush xml:id="br0">
      <inkml:brushProperty name="width" value="0.04667" units="cm"/>
      <inkml:brushProperty name="height" value="0.04667" units="cm"/>
      <inkml:brushProperty name="color" value="#3165BB"/>
      <inkml:brushProperty name="fitToCurve" value="1"/>
    </inkml:brush>
  </inkml:definitions>
  <inkml:trace contextRef="#ctx0" brushRef="#br0">0 13 143 0,'0'0'169'16,"0"0"-7"-16,0 0-17 0,0 0-10 0,33-6-8 15,-33 6-12-15,15-2-5 0,-15 2-5 16,13 0-14-16,-1-2-3 0,-12 2-9 0,20-2-5 0,-10 1-4 16,9 1-6-16,-5 0-7 0,2 1-4 0,1 1-5 15,1-2-3-15,-3 0-5 0,4 0-4 0,0 0-4 16,1 2-4-16,-1-4 0 0,9 2 0 16,-8 2-9-16,-1-2 1 0,7 0-5 0,0 0 0 0,0 0-2 15,-8 0-1-15,8 0 0 0,-6 0 0 0,7 0-3 16,-3 0 3-16,-2 0-2 0,3-2 4 0,-5 4-5 15,-1-2 3-15,0 2-4 0,-2-2 2 0,2 0-1 16,1 0-4-16,-7 0 3 0,5 0-3 0,-6 0 2 16,6 0 1-16,-5 1-4 0,2-1 0 0,2 0 0 15,-1 3-1-15,0-3 0 0,-2 1 0 0,5-1 1 0,-2 2-2 16,-1-2 0-16,-1 0 1 0,3 0-2 0,0 4 0 16,6-2 2-16,-5-1-3 0,0 1 3 0,1-2-5 15,2 1 3-15,-3 0 2 0,1-3-5 0,-1 3 7 16,1-1-4-16,1 0-1 0,-2 1 1 0,0-2-1 15,2 1 0-15,-1 0-1 0,-1-3 0 0,2 3 4 16,-2-1 1-16,1-1 3 0,-1 2 1 0,3 0-2 16,-2-4 0-16,-1 4 0 0,1 0-4 0,-1 0 2 0,0 4-1 15,1-4 2-15,-4 0-2 0,3 2 2 16,1-2-2-16,-1-2 0 0,1-2 0 0,-4 4-2 16,3 0 1-16,-2 0 2 0,2-1-3 0,-2 1 0 0,-4 0 1 15,3 0 1-15,-2 0-1 0,1 0 2 0,-15 0-1 16,22 1-2-16,-11-2 4 0,2 1-5 0,2 0 2 15,-15 0-1-15,24 0 1 0,-15 0 0 0,-9 0 2 16,22 0-1-16,-11 0 2 0,-11 0-5 0,19 0 4 16,-19 0-2-16,13-1 1 0,-13 1-2 0,18 0-1 0,-18 0 1 15,14 0-1-15,-14 0 4 0,0 0-4 0,13 0 5 16,-13 0-5-16,0 0 2 0,0 0-1 0,0 0-3 16,14-1-2-16,-14 1-17 0,0 0-15 0,0 0-9 15,0 0-16-15,0 0-18 0,0 0-17 16,0 0-19-16,0 0-32 0,-47 3-170 0,32-4-342 0,-1 1 152 15</inkml:trace>
</inkml:ink>
</file>

<file path=ppt/ink/ink539.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in"/>
          <inkml:channel name="T" type="integer" max="2.14748E9" units="dev"/>
        </inkml:traceFormat>
        <inkml:channelProperties>
          <inkml:channelProperty channel="X" name="resolution" value="393.73947" units="1/cm"/>
          <inkml:channelProperty channel="Y" name="resolution" value="393.73947" units="1/cm"/>
          <inkml:channelProperty channel="F" name="resolution" value="249.9771" units="1/in"/>
          <inkml:channelProperty channel="T" name="resolution" value="1" units="1/dev"/>
        </inkml:channelProperties>
      </inkml:inkSource>
      <inkml:timestamp xml:id="ts0" timeString="2023-08-21T12:18:08.502"/>
    </inkml:context>
    <inkml:brush xml:id="br0">
      <inkml:brushProperty name="width" value="0.04667" units="cm"/>
      <inkml:brushProperty name="height" value="0.04667" units="cm"/>
      <inkml:brushProperty name="color" value="#3165BB"/>
      <inkml:brushProperty name="fitToCurve" value="1"/>
    </inkml:brush>
  </inkml:definitions>
  <inkml:trace contextRef="#ctx0" brushRef="#br0">5481 11602 51 0,'0'0'201'15,"6"-7"-14"-15,-6 7-11 0,0 0-14 0,0 0-13 16,10-6-7-16,-10 6-11 0,0 0-11 0,0 0-13 15,0 0-12-15,0 0-2 0,0 0 8 0,0 0 0 16,0 0 0-16,0 0 0 0,0 0 1 0,3 27-4 16,-3-17-3-16,0-10-7 0,-3 20-3 0,0-9 2 15,3 3-11-15,0 1-5 0,0-1-9 0,0 0-1 16,0-2-9-16,0 3-2 0,-1-1-6 0,2 1-1 16,-1-1-6-16,0-3-4 0,0 2-1 0,3 1-2 0,-3-14 0 15,0 23-20-15,0-8-18 0,0-6-26 16,0 1-37-16,0-10-27 0,-3 20-38 0,3-20-47 0,-4 17-263 15,4-17-483-15,-3 11 213 0</inkml:trace>
  <inkml:trace contextRef="#ctx0" brushRef="#br0" timeOffset="-708.1">4320 11781 121 0,'0'0'140'0,"3"-9"-8"0,-3 9-5 16,0 0-6-16,0 0-6 0,0 0-5 0,8-8-5 16,-8 8 0-16,0 0-5 0,0 0-2 0,0 0-7 15,0 0-2-15,1-11 0 0,-1 11-6 0,0 0-6 16,0 0-3-16,0 0-2 0,0 0-5 0,3-8-7 0,-3 8 0 15,0 0-2-15,0 0-4 0,0 0-6 0,0 0-2 16,0 0-2-16,0 0-6 0,0 0-3 0,0 0-6 16,0 0-4-16,0 0-5 0,0 0 2 0,0 0 1 15,0 0 0-15,0 0-1 0,0 0 5 0,0 0 2 16,8 31 3-16,-8-23-4 0,0-8-1 0,0 17 0 0,0-17-3 16,-3 17 4-16,3-8 1 0,0-9-1 15,0 20-3-15,0-13 0 0,0-7-3 0,0 20-3 16,0-13-4-16,0-7 7 0,0 18-8 0,0-18-2 0,3 10 0 15,-3-10-1-15,3 11-2 0,-3-11 2 0,0 0-3 16,0 11 0-16,0-11 1 0,0 0-1 16,0 0 0-16,3 11 0 0,-3-11-4 0,0 0 10 15,0 0-7-15,0 0 1 0,0 0 2 0,0 0 5 0,0 0 6 16,0 0-3-16,0 0-1 0,0 0-4 0,0 0 1 16,0 0-2-16,0 0-6 0,0 0 3 0,16-24 7 15,-16 24-10-15,8-13-1 0,-2 4-5 0,-5 4-2 16,-1 5-2-16,8-20-1 0,-1 12-1 0,-4-3-2 15,3 2 0-15,-2 2 2 0,2-3-2 0,-1 2 3 16,-5 8 3-16,7-17-6 0,-2 11 1 0,1-1 0 16,-6 7 0-16,9-12 7 0,-2 6-8 0,-7 6 2 15,8-11 2-15,-2 7 1 0,-6 4-1 0,11-9 0 16,-5 4 1-16,-6 5 2 0,9-7-2 0,-9 7 1 16,15-6 0-16,-10 2 1 0,-5 4-1 0,12-6-2 0,-12 6 2 15,12-4 1-15,-12 4-1 0,10-3-1 0,-10 3 0 16,0 0-1-16,14-1 0 0,-14 1-2 0,0 0 1 15,13 4 2-15,-13-4-2 0,9 7 2 0,-9-7 1 16,3 12 2-16,-3-12 4 0,4 15 4 0,-1-8 3 16,-3-7 1-16,3 18 3 0,0-7 5 0,0-1 2 15,0 1-3-15,-3-2 3 0,0-9-1 0,0 18 1 16,2-8-1-16,1 0 1 0,-2 1 2 0,-1-11-1 16,5 16-2-16,-2-8-3 0,-3-8-2 0,0 15 0 0,3-8-2 15,-3-7-2-15,3 11 1 0,-3-11 0 16,4 7 2-16,-4-7-4 0,3 13-1 0,-3-13 0 0,0 0-6 15,6 9-14-15,-6-9-19 0,3 8-14 0,-3-8-21 16,0 0-17-16,0 0-22 0,3 11-19 0,-3-11-24 16,0 0-32-16,0 0-21 0,0 0-224 0,0 0-458 15,0 0 204-15</inkml:trace>
  <inkml:trace contextRef="#ctx0" brushRef="#br0" timeOffset="-312.22">4810 11871 143 0,'0'0'220'0,"0"0"-16"0,0 0-17 0,0 10-7 16,0-10-7-16,0 0-2 0,13 0-11 0,-13 0-7 15,13 2-9-15,-13-2-5 0,17 2-11 0,-5-4-2 16,-12 2 0-16,27 0-13 0,-9-2-6 0,-4 0-5 16,6 2-6-16,-5 0-6 0,4-3-7 0,-2 3-6 15,-1 0-5-15,-3-2-7 0,4 2-5 0,-2 0-6 16,-2-3-6-16,-13 3-5 0,19 0-5 0,-19 0 0 16,20 0-9-16,-20 0-3 0,13-2-4 0,-13 2 0 15,12 0-3-15,-12 0-1 0,0 0-3 0,0 0 0 0,0 0-5 16,14 5 0-16,-14-5-1 0,0 0-2 0,4 4 1 15,-4-4-2-15,0 0-6 0,0 0-6 16,0 0-4-16,0 0-5 0,5 9-19 0,-5-9-12 0,0 0-15 16,0 0-15-16,0 0-11 0,0 0-15 0,0 0-17 15,0 0-23-15,0 0-11 0,0 0-30 0,0 0-238 16,0 0-455-16,0 0 202 0</inkml:trace>
</inkml:ink>
</file>

<file path=ppt/ink/ink54.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in"/>
          <inkml:channel name="T" type="integer" max="2.14748E9" units="dev"/>
        </inkml:traceFormat>
        <inkml:channelProperties>
          <inkml:channelProperty channel="X" name="resolution" value="393.73947" units="1/cm"/>
          <inkml:channelProperty channel="Y" name="resolution" value="393.73947" units="1/cm"/>
          <inkml:channelProperty channel="F" name="resolution" value="249.9771" units="1/in"/>
          <inkml:channelProperty channel="T" name="resolution" value="1" units="1/dev"/>
        </inkml:channelProperties>
      </inkml:inkSource>
      <inkml:timestamp xml:id="ts0" timeString="2023-08-11T05:36:43.015"/>
    </inkml:context>
    <inkml:brush xml:id="br0">
      <inkml:brushProperty name="width" value="0.04667" units="cm"/>
      <inkml:brushProperty name="height" value="0.04667" units="cm"/>
      <inkml:brushProperty name="color" value="#3165BB"/>
      <inkml:brushProperty name="fitToCurve" value="1"/>
    </inkml:brush>
  </inkml:definitions>
  <inkml:trace contextRef="#ctx0" brushRef="#br0">355 39 59 0,'0'0'135'0,"0"0"-6"0,0 0-8 16,0 0-13-16,0 0-5 0,0 0-3 0,0 0-8 0,0 0-10 16,0 0-9-16,0 0-1 0,0 0-1 0,0 0-6 15,0 0 2-15,16-29-12 0,-16 29 1 0,0 0-4 16,0 0-6-16,0 0 1 0,2-11-1 0,-2 11-11 15,0 0 3-15,0 0-5 0,0 0-3 0,0 0-5 16,0 0-5-16,0 0 3 0,0 0-13 0,0 0 4 16,0 0-2-16,0 0 1 0,0 0-1 0,0 0-3 15,0 0 2-15,0 0-5 0,13 24-1 0,-13-24 3 16,1 13 0-16,-1-13-4 0,0 15 5 0,0-1-8 16,2-6 0-16,-2 4 1 0,0 1 7 0,0-2-4 15,3 0-1-15,-3 3 0 0,1-2-6 0,1 2 7 0,-2 2 2 16,3-3-5-16,-6 4 1 0,3-3 1 15,-2 3-1-15,2-4 4 0,-1 1-1 0,-2 1 5 16,1 1 0-16,-4 0-2 0,5 0-4 0,-4 2 4 0,1 0-2 16,0-4 3-16,-1 3-3 0,1-3-2 0,-2 3-6 15,0 1 7-15,0 0 2 0,0-1 3 0,1-2-7 16,1 5 4-16,-1-2-1 0,-1 1 0 0,3-3 0 16,0-2-4-16,2 3 0 0,-4 0 2 0,4-1-3 15,-1 2 5-15,1-2-3 0,-2 0 1 0,1 4 0 16,2-2-7-16,0-2 5 0,-1 3 0 0,1 0 0 15,0-6-3-15,0 8 4 0,0-3-1 0,0-1 1 16,0 0-3-16,-3 0 2 0,2 1-1 0,-4 2 0 16,4 1 0-16,-2-5 1 0,-3 4 1 0,1-3-1 15,-1 1-1-15,3-4-2 0,-1 4 1 0,1 1 2 16,-2-1 3-16,-2-1-4 0,2-1-2 0,2 0 3 16,0 1-1-16,2 0 0 0,-1 2 0 0,-4 2 2 15,2 3-3-15,-2-3 0 0,3-4-3 0,-2 1 1 0,4-1 3 16,-3 2 0-16,1-4-4 0,-2 4 3 15,4-1 1-15,-4-3 0 0,1 6-2 0,-2 5-1 16,1-10 4-16,2-1-2 0,-1 1 2 0,-1 0 0 16,2 1-1-16,-1 7 0 0,2-7 0 0,1 1 2 0,-5-1 0 15,6-1-1-15,0 0 0 0,-3-1 1 0,1 5 0 16,2-2-4-16,-1 4 6 0,-1-7-3 0,2 3 1 16,0 4-1-16,0-4 1 0,0 4-2 0,0-3 1 15,0 1 1-15,-3-2 0 0,2-1 0 0,-1 1-4 16,2-2 4-16,0 0-1 0,-3 1 1 0,6-2 0 15,-3 1-5-15,0 1 5 0,0 1 3 0,-3-2-6 16,2 3 3-16,2-1 2 0,-1-5-2 0,0 5-5 16,3-2 4-16,-1-3 0 0,-1 4 2 0,-1-3 1 15,0 1-2-15,0 1-2 0,3 1 3 0,-3-3-4 16,0 0 3-16,2-2 2 0,-2 4 0 0,1-1 0 16,1-2 1-16,-2 0-1 0,3 2 1 0,-2-1-3 15,-1 3 0-15,5-1-1 0,-5-1 3 0,0-1 2 16,0 4 0-16,0-4-3 0,0 0-1 0,0-3 0 15,0 6 0-15,1-3 1 0,-1 0-1 0,-1 4-2 16,2-3 3-16,-2-2-1 0,1 5 1 0,0 1-4 16,0-7 2-16,-3 4 3 0,3-2-1 0,0-1-1 15,-2 3 0-15,2-1-1 0,-4 1 0 0,4-1 0 0,-2 5 4 16,1-7-6-16,-4 5 3 0,4-7 0 16,-4 7 1-16,4 1-4 0,-1-1 2 0,1 2 1 15,-5 7-2-15,0-4-3 0,5 0-2 0,-5 0 0 0,1 1 4 16,4-7 0-16,1 5 1 0,-3-2 1 0,1-2 2 15,2 0-4-15,-1 5-5 0,2 0 6 16,-1-4 2-16,2-1 4 0,1-4-4 0,-3 3 1 0,1-4 0 16,1 2 1-16,-2 1 0 0,3-1-1 0,-2-1-3 15,1 1 4-15,2-2-2 0,-2 1-1 0,-1-4 2 16,3 4 0-16,-4 1-2 0,2-2 3 0,1 1-3 16,-3 1 2-16,-3-2-2 0,3 1 2 0,-2-1-2 15,2 2-1-15,-4-7 2 0,3 9-1 0,1-2 0 16,-2-1 0-16,-2-1-1 0,4 1 0 0,-3 2 1 15,4 0 0-15,-2-3 4 0,1 0 3 16,-3 1-3-16,3 1 7 0,0-8-7 0,3 10 3 0,-3-5-2 16,1 1 0-16,-1-2 0 0,0-11 0 0,2 20 1 15,-2-10 0-15,0-10-4 0,0 25 3 0,-2-14-2 16,1 2 0-16,1-1 0 0,-3 1-2 0,0 4 1 16,-3-2-1-16,4 2 0 0,-1-6 1 0,-3 3-4 15,5 0 2-15,-1 1 2 0,1-1-2 0,-4-1 0 16,4 1 0-16,-2 1-3 0,1-2 4 0,2 0-3 15,2 0 5-15,-4-1-3 0,2 5-1 0,0-4 1 16,0 0-3-16,0 3 1 0,-1 0-1 0,1-3 1 0,0 0 0 16,0 4 0-16,-5-1 2 0,4-3-3 0,-4 1 4 15,2 3-2-15,2-3 0 0,-2-1-3 16,1 2-2-16,1 2 4 0,-2 1 1 0,0-2 1 16,-2-1-1-16,4 2 15 0,0-2-2 0,-4 1 2 15,4 2-6-15,-4-5 1 0,4-1 1 0,-1 5-6 0,-2-5 3 16,2 1-1-16,-2-2-2 0,4-11 0 15,0 22-4-15,-2-13 1 0,2-9 2 0,0 18-3 16,0-8-1-16,0-10 2 0,0 16-1 0,0-16-2 16,0 16 2-16,2-6-3 0,-2-10 2 0,1 18 5 0,-1-9-6 15,3 1 3-15,-3-10-2 0,-3 18 1 0,3-18 1 16,0 13-2-16,0-13-2 0,-1 18 1 0,2-10-1 16,-1-8 2-16,5 16-1 0,-5-8-2 15,0-8 0-15,1 14 3 0,-1-14-2 0,3 14 1 0,-3-14 2 16,0 14 4-16,0-14-7 0,2 14 0 0,-2-14 0 15,3 13 1-15,-3-13-1 0,0 16-2 0,3-7 5 16,-3-9-4-16,0 16 1 0,0-16 2 0,6 12-1 16,-6-12-1-16,1 14-3 0,-1-14 7 0,0 11-7 15,1-2 4-15,-1-9-2 0,0 0 0 0,0 18 3 16,0-18 3-16,5 15-3 0,-4-9-1 0,-1-6 1 16,2 9-2-16,-2-9 0 0,3 16 2 0,-3-16-5 15,0 0 1-15,0 10 1 0,0-10 2 0,0 0-1 16,0 15-1-16,0-15 3 0,0 0-3 0,0 10 0 15,0-10 1-15,0 0-1 0,0 13 0 0,0-13 1 16,0 0 1-16,0 0-1 0,0 16-4 0,0-16 7 16,-3 11-3-16,3-11 0 0,0 0-1 0,0 0 4 15,-2 13-3-15,2-13 1 0,0 0 2 0,0 0 0 16,5 13-2-16,-5-13 6 0,0 0-7 0,0 0 1 16,0 0 1-16,1 8 0 0,-1-8-1 0,0 0 0 15,0 0-1-15,0 0-1 0,0 0 1 0,0 0 0 16,0 0-2-16,6 10 2 0,-6-10-1 0,0 0-1 15,0 0 1-15,2 13 2 0,-2-13-1 0,0 0 1 16,-8 13 0-16,8-13 1 0,-4 10-4 0,4-10 2 16,0 0 0-16,-5 12-1 0,5-12-1 0,0 0 5 15,0 10-3-15,0-10-2 0,0 0 3 0,0 0-2 16,-3 11 2-16,3-11-3 0,0 0 7 0,-5 7-4 16,5-7-4-16,0 0 4 0,0 0-1 0,0 0 2 0,0 17-5 15,0-17 1-15,0 0 4 0,-2 11-2 0,2-11-3 16,-1 9 6-16,1-9-3 0,-5 11 0 15,5-11 0-15,-6 11 3 0,6-11-1 0,-7 15-4 16,7-15 2-16,-2 10 0 0,2-10 0 0,0 0 1 0,-1 11 0 16,1-11 0-16,0 0-19 0,0 0 5 0,0 11 3 15,0-11 0-15,0 0 0 0,0 0 6 16,0 0-3-16,0 0 5 0,0 0-3 0,7 6 0 16,-7-6 0-16,0 0 3 0,0 0 1 0,14 0-3 0,-14 0-1 15,0 0 6-15,20-2-3 0,-20 2 3 0,14-5-2 16,-14 5 4-16,13 0-6 0,-13 0 1 0,20-4 2 15,-11 4 3-15,-9 0-6 0,22-5 0 16,-13 4 2-16,3-2-1 0,-12 3-1 0,21-2 3 0,-8 0 0 16,-4 1-2-16,-9 1 1 0,19-2 1 0,-8 1-6 15,-11 1 6-15,21-3-2 0,-9 3 1 0,-12 0 2 16,22-1-3-16,-7 2 0 0,-3-2 3 0,0 0 1 16,-12 1-2-16,25 0 7 0,-14 0-7 0,5-2-1 15,-1 1-1-15,-15 1 4 0,27 0-2 0,-14-2-2 16,4 4 4-16,-1-2-2 0,-3-2 0 0,4 2-2 15,-4 2 1-15,4-2-2 0,-4 0 5 16,2 0-2-16,1 0-2 0,-1 0 0 0,-1 1 2 0,1-1 0 16,0 0 1-16,0 2-3 0,-4-2 1 0,-11 0-2 15,23-2 5-15,-8 2-3 0,-3 2 7 0,0-2-8 16,3 0 3-16,-5 1-2 0,-10-1 0 0,24 0 0 16,-12 0 0-16,-2 4 0 0,1-3 3 0,-1 1 0 15,-10-2 0-15,25 1-2 0,-16 3-3 0,0-1 1 16,3-2 3-16,0 1-3 0,0 1 2 0,2-1-1 15,-4-2 3-15,6 3-3 0,-1-1 2 0,-1 0-4 16,-2-1 3-16,3 0-2 0,0-1 4 0,2 4-2 16,-3-4 1-16,-14 0-2 0,25 0 5 0,-10 2-5 15,1-2 4-15,-1 3 2 0,-1-2 1 0,-2-1 0 16,-2 3 5-16,-10-3-5 0,23 0 2 0,-14 1 0 16,-9-1 0-16,19 1-3 0,-12 1 0 0,-7-2-2 15,20 1 2-15,-20-1-1 0,18 2-1 0,-18-2-2 16,15 2 2-16,-15-2 0 0,17 2-3 0,-8-1 7 15,3 2-6-15,-12-3 0 0,17 2 3 0,-17-2-6 16,18 5 5-16,-11-5-5 0,-7 0 3 0,21 3 3 16,-11-3-4-16,1 2 0 0,-11-2 5 0,18 2-5 15,-18-2 3-15,18 4-3 0,-11-2 3 0,-7-2-7 16,17 1 4-16,-7 2 1 0,-10-3-4 0,18 1 3 0,-9 1 0 16,-9-2 3-16,13 1-4 0,-1 2 1 0,-12-3 2 15,17 1-3-15,-7 0-1 0,-10-1 4 16,16 3-2-16,-4-3-1 0,-12 0 4 0,15 3-6 0,-4-3 2 15,-11 0-2-15,18 3 0 0,-18-3 5 16,17 0 1-16,-17 0-5 0,18 0 4 0,-18 0-2 16,20 1 2-16,-13-1 4 0,5 1-10 0,-12-1 5 0,21 1 0 15,-12-1-4-15,-9 0 3 0,22 4 3 16,-13-4-2-16,3 2-2 0,-12-2 11 0,21 1-9 0,-13 2-1 16,3-2 0-16,-11-1-1 0,21 2-1 0,-9-1 0 15,0 2 2-15,-12-3-3 0,21 0 1 16,-12 1 3-16,-9-1 1 0,21 3 0 0,-11-3 0 0,-10 0-1 15,20 0-2-15,-20 0 3 0,16-4-1 16,-16 4 0-16,23 0-1 0,-15-3-1 0,-8 3 1 0,18-3 0 16,-18 3 7-16,17 0-11 0,-7-4 5 15,-10 4 9-15,17-3-14 0,-7 3 6 0,-1-5-5 0,-9 5 5 16,18-2-1-16,-9-1-3 0,1-3 0 16,-10 6 3-16,17-1-4 0,-8-3 3 0,-9 4 0 0,15-4-2 15,-6 1 1-15,-9 3 2 0,16-7-2 0,-7 6 1 16,-9 1 0-16,15-3 3 0,-15 3-4 0,13-7 2 15,-13 7-2-15,12-2 0 0,-12 2-3 0,12-7 8 16,-12 7-3-16,14-4-3 0,-14 4 2 0,8-3 0 16,-8 3 6-16,12-2-7 0,-12 2 0 0,11-4 1 15,-11 4-1-15,9-5 1 0,-9 5 0 0,7-5 1 16,-7 5 0-16,0 0 1 0,14-6-6 0,-14 6 5 16,10-4-3-16,-10 4 3 0,15-5-1 15,-15 5-2-15,12-1 0 0,-12 1 3 0,10-5-5 0,-10 5 6 16,14-5-1-16,-14 5-1 0,16-5-1 0,-16 5 1 15,14-3-1-15,-14 3 1 0,12-5 1 0,-5 3 3 16,-7 2-6-16,10-6 2 0,-10 6 1 0,0 0 0 16,15-5-1-16,-15 5 6 0,0 0 0 15,15-7 6-15,-15 7 4 0,12-6-2 0,-12 6 3 0,0 0 3 16,0 0-1-16,11-11-1 0,-11 11-2 0,0 0-1 16,0 0 1-16,7-7-2 0,-7 7-1 0,0 0 1 15,0 0-1-15,0 0 1 0,0 0-4 0,5-17 0 16,-5 17 7-16,0 0-5 0,0 0-2 0,0 0-1 15,0 0-2-15,0 0-1 0,0 0-1 0,0 0 2 16,0 0-2-16,0 0-2 0,0 0-2 0,0 0 0 16,0 0 0-16,0 0-1 0,0 0 0 0,0 0-9 15,0 0-15-15,0 0-25 0,0 0-35 0,0 0-48 16,0 0-72-16,0 0-287 0,0 0-531 0,0 0 236 16</inkml:trace>
</inkml:ink>
</file>

<file path=ppt/ink/ink540.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in"/>
          <inkml:channel name="T" type="integer" max="2.14748E9" units="dev"/>
        </inkml:traceFormat>
        <inkml:channelProperties>
          <inkml:channelProperty channel="X" name="resolution" value="393.73947" units="1/cm"/>
          <inkml:channelProperty channel="Y" name="resolution" value="393.73947" units="1/cm"/>
          <inkml:channelProperty channel="F" name="resolution" value="249.9771" units="1/in"/>
          <inkml:channelProperty channel="T" name="resolution" value="1" units="1/dev"/>
        </inkml:channelProperties>
      </inkml:inkSource>
      <inkml:timestamp xml:id="ts0" timeString="2023-08-21T12:18:49.356"/>
    </inkml:context>
    <inkml:brush xml:id="br0">
      <inkml:brushProperty name="width" value="0.04667" units="cm"/>
      <inkml:brushProperty name="height" value="0.04667" units="cm"/>
      <inkml:brushProperty name="color" value="#3165BB"/>
      <inkml:brushProperty name="fitToCurve" value="1"/>
    </inkml:brush>
  </inkml:definitions>
  <inkml:trace contextRef="#ctx0" brushRef="#br0">0 262 129 0,'0'0'142'15,"0"0"-8"-15,0 0-15 0,0 0-7 0,0 0-7 16,0 0-7-16,0 0-11 0,0 0-9 0,0 0-12 16,0 0 1-16,0 0-10 0,0 0-5 0,0 0-3 0,27-3-4 15,-27 3-6-15,0 0 0 0,19 3-7 16,-19-3 0-16,14 0-6 0,-14 0 1 0,19-1-3 15,-7 1-3-15,-12 0-2 0,25 0-5 0,-11-3 3 0,1 3 0 16,3-2 5-16,-3 2-2 0,3-2-2 0,-2 2-3 16,2-3 3-16,1 0-1 0,-2 2-3 0,2-1 4 15,0 0 1-15,-1-2-5 0,9 3 0 0,-7-2 1 16,-4-1-5-16,2 3 4 0,1-1-3 0,-4 1 1 16,0-3-4-16,3 4-1 0,-18 0 0 0,21-2 0 15,-5 2-2-15,-5 0 1 0,2-2-1 0,-1 4 0 16,-12-2-2-16,21 0 3 0,-9 0-3 0,0 2 2 0,-12-2-1 15,22-2 2-15,-22 2-3 0,20 0 1 16,-9 0-1-16,-11 0-2 0,23 2-1 0,-7-2 1 16,-5 0-1-16,1 0 0 0,-12 0-3 0,29 0 4 0,-12 0 0 15,-2 0-2-15,1-2 2 0,1 2-4 0,0 0 4 16,1 0 1-16,-3 0-3 0,5 2 2 0,-5-2-2 16,2 1 3-16,-2-1-2 0,3 3-2 0,-4-3 4 15,1 3-3-15,0-2-2 0,-2-1 0 16,3 0 2-16,-2 3 2 0,-2-1-5 0,-2-2 3 0,-10 0 1 15,24-2 1-15,-11 2-6 0,-1 1 2 0,5-1-2 16,-5 0 1-16,3 0 1 0,3-1 3 0,-4 2-5 0,4-1 0 16,-1 0 1-16,2 1-2 0,-1-1-5 0,1 0 12 15,-2-1-4-15,2 1 2 0,1 1 2 16,-1-2-2-16,0 1 2 0,1 0-4 0,-5-1 0 16,4-2 5-16,-1 3-10 0,-2-1 8 0,1-1-2 0,-1 1 5 15,2-2-1-15,-3 6 1 0,0-7-5 0,0 4 1 16,0-2 1-16,-2 0 3 0,2 2-5 0,-15 0 0 15,27 0 1-15,-11-2 3 0,-1 2-5 0,0 0-1 16,-1-1 2-16,-3-1 5 0,-11 2 0 0,29 0-3 16,-16-2 2-16,4 0 1 0,-7 4-7 0,2-2 5 15,6 0-5-15,-3-2 9 0,-2-2-5 0,2 4-5 0,3 0 2 16,-3-1 3-16,1 1-2 0,-2 0 2 0,-1-1-3 16,2 2 2-16,0-2 4 0,1 1 1 15,-2-1-1-15,1 2 3 0,0-2-1 0,-2 1 3 0,4 0-2 16,-4-4-1-16,-3 2-4 0,7 1 4 0,-17 1 3 15,25-3-6-15,-16 3 0 0,3-1 4 0,-12 1-2 16,21-3 0-16,-12 2 4 0,-9 1-5 0,22-2 1 16,-22 2-1-16,20-1 3 0,-7-2-1 0,0 0-2 15,-2 2 0-15,5 1-3 0,-1-3 5 0,-1 2-1 16,1 0-2-16,1 0-2 0,-1-3 3 0,0 4 1 16,4 0-5-16,1-2 7 0,-3-1-4 0,7 2-2 15,-1 2 3-15,-4-1 4 0,5-1-2 0,-3 1 1 16,7 0 4-16,-4 1-1 0,3-2-1 0,-8 2 4 0,11-2 1 15,-6 2-1-15,-5-3 3 0,2-1-4 0,5 3-3 16,-1-1 3-16,-6-1-1 0,-1 2 0 0,0 0-4 16,1 0 7-16,-1-4 1 0,0 3-3 15,-1 1 1-15,1-2 1 0,-4 1 0 0,6 1 1 0,-2-3-3 16,6 3 3-16,-6-1-6 0,1 0 3 0,-4 1 1 16,3-2-3-16,-2-1-1 0,4 3-3 0,-4-4 4 15,5 3-4-15,-5 0 1 0,4 1 0 0,-3 0 3 16,1-1-7-16,0-3-11 0,0 4-2 0,0-2 0 15,-2 2 5-15,2-4-1 0,0 3 2 0,-1-1-2 16,-4 2 1-16,5-1 1 0,-2-2 1 0,1 2-1 0,-2-2 4 16,0 2 0-16,-2-1 3 0,3 2-4 0,-16 0 2 15,24 0 1-15,-12-4-1 0,0 3 0 0,-12 1 1 16,26 0 1-16,-13 0-1 0,0 0-2 0,2 0 3 16,0 1-2-16,-15-1 0 0,26-1 3 0,-9 2-3 15,0-1 0-15,-1-1-2 0,1 1 3 0,2 1-2 16,-3-1 1-16,2 0 1 0,0 0 0 0,-3 0-1 15,3-1 0-15,1 1 0 0,-1 0 1 0,0-1 1 16,2 1-1-16,-1-2-2 0,2-1 2 0,-3 3 1 16,1 0-1-16,1-2 0 0,-1 2 2 0,0-2-2 15,1-1 2-15,-2 1 0 0,1 2 0 0,-1-4 1 0,1 0 2 16,1 1-5-16,-1 2 4 0,0 1-1 16,2-3-2-16,-1 2-1 0,4 0 2 0,-6-1 0 15,1 1 2-15,6-1-2 0,-5 0-1 0,4 0 2 0,-5 2 1 16,0-1-2-16,2 1 0 0,-3-2-2 0,3-1 2 15,-2 2 1-15,1-1-1 0,-2 0-3 0,-2 2 4 16,5-3-2-16,-2 3 0 0,-1-2 1 0,3 0-3 16,-3-1 0-16,-2 2 0 0,4-1 0 0,-2 1 1 15,-3-2 1-15,2 2-3 0,0-2 2 0,-1 3-1 16,1-1-1-16,1-1 2 0,-5 1 0 0,2-1 2 16,1 2-3-16,-1-2 0 0,2 0 1 0,1 2-2 15,-5-3 2-15,2 1 1 0,1 2-1 0,-2-1 2 16,1 0-4-16,0-3 0 0,-2 4 0 0,-13 0 2 0,28 0-2 15,-13 0 3-15,0-2-1 0,0 2 0 16,-3-3 0-16,4 6 3 0,-1-6-5 0,-15 3 2 0,26 3-2 16,-17-3 1-16,-9 0-1 0,17-3 2 0,-8 2-3 15,-9 1 3-15,15 0 1 0,-15 0-3 0,0 0 0 16,12-1-2-16,-12 1 2 0,0 0-3 0,0 0-6 16,0 0-4-16,0 0-15 0,0 0-21 0,0 0-33 15,-46 11-32-15,21-9-46 0,-16 5-168 0,0-3-355 16,-4-3 158-16</inkml:trace>
</inkml:ink>
</file>

<file path=ppt/ink/ink541.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in"/>
          <inkml:channel name="T" type="integer" max="2.14748E9" units="dev"/>
        </inkml:traceFormat>
        <inkml:channelProperties>
          <inkml:channelProperty channel="X" name="resolution" value="393.73947" units="1/cm"/>
          <inkml:channelProperty channel="Y" name="resolution" value="393.73947" units="1/cm"/>
          <inkml:channelProperty channel="F" name="resolution" value="249.9771" units="1/in"/>
          <inkml:channelProperty channel="T" name="resolution" value="1" units="1/dev"/>
        </inkml:channelProperties>
      </inkml:inkSource>
      <inkml:timestamp xml:id="ts0" timeString="2023-08-21T12:18:04.691"/>
    </inkml:context>
    <inkml:brush xml:id="br0">
      <inkml:brushProperty name="width" value="0.04667" units="cm"/>
      <inkml:brushProperty name="height" value="0.04667" units="cm"/>
      <inkml:brushProperty name="color" value="#3165BB"/>
      <inkml:brushProperty name="fitToCurve" value="1"/>
    </inkml:brush>
  </inkml:definitions>
  <inkml:trace contextRef="#ctx0" brushRef="#br0">5269 14732 114 0,'0'0'252'0,"0"0"-22"0,0 0-7 0,0 0-18 0,0 0-16 16,7-6-14-16,-7 6-16 0,0 0-12 0,0 0-17 15,0 0-12-15,0 0-4 0,0 0 0 0,0 0-6 16,0 0-3-16,0 0-8 0,0 0-2 0,0 0-10 16,-3 31-4-16,3-31-7 0,0 17-11 0,3-8 4 15,-3-9-8-15,0 16-8 0,0-16-1 0,0 17-8 16,0-10-1-16,0-7-6 0,3 17-4 0,-1-9-8 15,1-2 6-15,-3-6 1 0,9 13-2 0,-3-8-5 16,-6-5-1-16,10 13-1 0,-4-9 3 0,-6-4-4 16,14 6 1-16,-4-5-4 0,-10-1 3 0,18 4-5 0,-8-4-3 15,2 0 1-15,-12 0 2 0,27-4-4 16,-16 4-4-16,-11 0 3 0,22-1-2 0,-7-1 6 0,-2-2-8 16,-5 0 2-16,4 1-3 0,-12 3-2 0,13-11 7 15,-4 7-5-15,1-1-2 0,-10 5 2 0,14-11 1 16,-8 3 0-16,-3 1-5 0,3 1 1 0,-6 6 0 15,7-14 0-15,-4 4 4 0,-3 10-7 0,3-15 6 16,-1 9-3-16,-2 6 1 0,0-18-8 0,0 18 10 16,0-17-5-16,0 17 4 0,-2-17-2 0,2 17 1 15,0-14 0-15,0 14 2 0,-6-13-3 0,6 13 3 16,-3-16-1-16,3 16-1 0,-4-10 2 0,4 10-1 16,-6-10-1-16,6 10 4 0,-9-14 1 0,1 10 2 15,2-4-1-15,6 8-4 0,-13-11-5 0,7 9 8 16,6 2-6-16,-19-6-4 0,7 5 6 0,1-3-4 15,11 4 2-15,-24 0 2 0,13 0-2 0,-3-2 1 0,1 4 3 16,4 3-4-16,-8 0-11 0,4 1-13 0,-2 0-18 16,2 0-22-16,-1 1-21 0,-2-2-27 0,-1 5-32 15,2-1-42-15,2-1-22 0,0 2-71 0,-1-5-172 16,5 1-487-16,-3 1 215 0</inkml:trace>
  <inkml:trace contextRef="#ctx0" brushRef="#br0" timeOffset="-1609.65">4398 14568 149 0,'0'0'199'0,"0"0"-14"0,6-16-15 15,-6 16-13-15,0 0-6 0,4-8-8 16,-4 8-7-16,0 0-13 0,6-12-6 0,-6 12-12 0,0 0-1 16,6-10-2-16,-6 10 0 0,0 0-1 0,2-10 0 15,-2 10-3-15,0 0-3 0,0 0-3 0,0 0-2 16,0 0-3-16,0 0-2 0,0 0-10 0,0 0-2 15,0 0-3-15,-3-17-3 0,3 17-3 0,0 0-5 16,0 0 0-16,0 0-3 0,0 0 3 0,-24 21 2 16,14-14 0-16,1 4 3 0,-2 2-2 0,1 2 5 15,1-2-3-15,3 1-9 0,-6 7 7 0,4 2 0 16,-1 0 0-16,4 1-3 0,0-2 8 0,-2 2-5 0,2 0-3 16,4-2-8-16,1-2-2 0,0 4-3 0,1-6-6 15,2 0 3-15,-1-3 2 0,-1 1-6 0,5-3-5 16,-3 2-4-16,-1-2 4 0,0-5-22 0,1 2-1 15,-3-10 0-15,3 16-4 0,-3-16 9 0,6 12-2 16,-6-12-7-16,3 8 3 0,-3-8 5 0,0 0-25 16,3 6-2-16,-3-6-27 0,0 0-16 0,0 0-7 15,0 0-26-15,0 0-25 0,0 0-30 0,0 0-29 16,0 0-26-16,0 0-41 0,0 0-50 0,17-25-251 16,-13 11-584-16,4-3 259 0</inkml:trace>
  <inkml:trace contextRef="#ctx0" brushRef="#br0" timeOffset="-1252.32">4453 14341 290 0,'0'-17'282'0,"0"17"-12"0,0 0-18 0,-3-18-13 16,3 18-13-16,0-10-9 0,0 10-21 0,0 0-3 0,0-17-13 16,0 17-13-16,0 0-16 0,0-14-9 15,0 14-12-15,0 0-13 0,3-11-7 0,-3 11-9 16,0 0-14-16,0 0-6 0,2-10-5 0,-2 10-22 0,0 0 2 15,0 0-19-15,0 0-17 0,0 0 1 0,0 0-23 16,0 0-18-16,0 0-17 0,0 0-27 0,10 29-23 16,-10-29-17-16,-4 25-20 0,4-12-36 0,0 5-22 15,-2-3-40-15,2-4-228 0,0 9-486 0,2-5 216 16</inkml:trace>
  <inkml:trace contextRef="#ctx0" brushRef="#br0" timeOffset="-941.01">4650 14630 114 0,'0'0'235'0,"10"6"-12"16,-10-6-7-16,11 1-9 0,-11-1-13 16,0 0-7-16,18 1-12 0,-18-1-6 0,10 3-11 15,-10-3-5-15,14 0-8 0,-14 0-4 0,16 1-8 0,-16-1-3 16,19 0-5-16,-10 0-4 0,-9 0-15 0,20 2-5 15,-10-2-7-15,-10 0-3 0,23 0-12 0,-14 0-5 16,-9 0-4-16,17 2-11 0,-8-2-6 0,-9 0-7 16,23 0-3-16,-23 0 2 0,16 2-10 0,-8-1 0 15,-8-1-11-15,16 3 4 0,-16-3-5 0,12 1 1 16,-12-1-3-16,12 3-8 0,-12-3-9 0,10 1-18 16,-10-1-9-16,0 0-17 0,14 5-18 0,-14-5-13 15,0 0-19-15,0 0-18 0,0 0-16 0,3 6-11 16,-3-6-19-16,0 0-27 0,0 0-35 0,0 0-231 15,0 0-484-15,0 0 214 0</inkml:trace>
  <inkml:trace contextRef="#ctx0" brushRef="#br0" timeOffset="-543.3">4704 14812 219 0,'0'0'232'0,"9"4"-8"16,-9-4-5-16,12 1-10 0,-12-1-6 0,13 3-12 15,-13-3-8-15,19 0-13 0,-19 0-10 0,23 0-14 16,-7 1-11-16,-5-1-8 0,4-1-11 0,-15 1-8 16,16 0-14-16,-4-3-6 0,-12 3-9 0,21 0-11 15,-11 0 2-15,-10 0-14 0,17 3-7 0,-17-3-3 16,14 0-7-16,-14 0-5 0,12 0-2 0,-12 0-11 15,0 0-17-15,12 3-12 0,-12-3-16 0,0 0-17 16,0 0-18-16,0 0-12 0,6 2-18 0,-6-2-33 0,0 0-13 16,0 0-24-16,0 0-51 0,14 5-191 0,-14-5-435 15,0 0 193-15</inkml:trace>
  <inkml:trace contextRef="#ctx0" brushRef="#br0" timeOffset="6026.97">4707 12344 118 0,'0'0'188'0,"0"0"-6"0,0 0-8 0,0 0-8 16,0 0-12-16,0 0-6 0,-3-13-9 0,3 13-9 16,0 0-3-16,0 0-7 0,0 0-4 0,0 0-8 15,0 0-3-15,0-13-3 0,0 13-3 0,0 0-4 16,0 0-5-16,0 0-6 0,0 0-7 0,0 0-9 16,0 0-6-16,0 0-6 0,0 0-7 0,0 0-4 0,0 0-4 15,0 0-6-15,15-7-3 0,-15 7-3 0,16 0 0 16,-16 0-7-16,21 0 0 0,-3-2-4 0,-2 0 4 15,4 1-5-15,5-5 0 0,-7 5-8 0,7 2 4 16,-5-1-4-16,2 0 2 0,-3 2-3 0,-2-2-2 16,-2 0 0-16,-3 2-1 0,3 0-1 0,-2-1 0 15,-13-1-3-15,16 3 3 0,-7-3 0 0,-9 0 1 16,14 4-7-16,-14-4 1 0,10 4 0 0,-10-4-1 16,9 6 1-16,-9-6-1 0,6 9 1 0,-6-9 2 15,0 0-2-15,0 15 0 0,0-15-2 0,0 9 1 16,0-9 2-16,2 9 0 0,-2-9-1 0,0 0 3 0,0 0-1 15,-3 18-2-15,3-18 3 0,-5 10-1 0,5-10-1 16,-6 11 1-16,0-8-1 0,6-3 0 0,-7 11 0 16,7-11 1-16,-12 10 2 0,7-6-1 0,5-4-2 15,-10 10 1-15,10-10 3 0,-12 7-2 0,3-3 1 16,9-4-2-16,-18 6 1 0,12-5-1 0,6-1-1 16,-15 6 1-16,8-3-1 0,7-3 2 0,-12 1-2 15,12-1 1-15,0 0 0 0,-8 5 0 0,8-5 0 0,0 0-2 16,-13 5 2-16,13-5 1 0,0 0-1 15,0 0 0-15,0 0-1 0,0 0-3 0,0 0 4 16,0 0 0-16,0 0 0 0,0 0-3 0,0 0 2 0,0 0 2 16,0 0-1-16,0 0-1 0,39-2 1 0,-39 2-2 15,13-3 3-15,-13 3-1 0,20-2 1 0,-20 2-2 16,10-3-3-16,2 2 1 0,-12 1 0 0,0 0 3 16,13 0-3-16,-13 0 0 0,0 0 1 0,14 0-1 15,-14 0 0-15,0 0-1 0,0 0-1 0,16-2 1 16,-16 2 0-16,0 0 3 0,0 0-1 0,9 6 0 15,-9-6 1-15,8 2 0 0,-8-2-3 0,0 0 2 0,8 9 0 16,-8-9 0-16,0 0 0 0,6 7 1 0,-6-7-2 16,5 7 1-16,-5-7 2 0,0 0 0 0,0 0-2 15,6 7-2-15,-6-7 1 0,0 0 1 0,9 10-1 16,-9-10 2-16,0 0-1 0,0 0-1 0,0 9 2 16,0-9 7-16,0 0-6 0,0 0-1 0,0 0 0 15,0 0 0-15,-6 18 1 0,6-18-2 0,-5 6 4 16,5-6 1-16,0 0 3 0,-12 9-10 0,12-9 3 15,-11 6 1-15,11-6 4 0,-14 5-3 0,14-5 1 16,-13 6 0-16,13-6 3 0,-14 5 1 0,2-3 4 16,5-1-3-16,7-1 2 0,-25 4 0 0,8-1 0 15,1-3 1-15,1 1-3 0,0 1 9 0,3-4-5 16,-7 1 1-16,2 1 2 0,1-3 1 0,-1 2-3 0,1-2 1 16,1 0-1-16,-3 3 4 0,3-5-6 0,2 2 3 15,-2 0 0-15,4-1-3 0,11 4 7 0,-19-3-1 16,10-3 2-16,9 6 6 0,-12-4-4 0,12 4-2 15,-12-7 1-15,12 7-3 0,-9-1 3 0,9 1-6 16,0 0-6-16,0 0 7 0,-13-1-7 0,13 1 0 16,0 0-8-16,0 0-5 0,0 0-9 0,0 0-9 15,0 0-9-15,0 0-14 0,0 0-11 0,0 0-17 16,0 0 7-16,0 0-17 0,-14 6-18 0,14-6-15 16,0 0-25-16,-4 9-33 0,4-9-22 0,0 0-227 0,0 0-458 15,0 0 203-15</inkml:trace>
  <inkml:trace contextRef="#ctx0" brushRef="#br0" timeOffset="-4419.04">5484 12823 92 0,'0'0'124'0,"0"0"-7"0,9-6-6 0,-9 6-6 16,0 0 1-16,0 0-8 0,0 0-4 0,0 0-1 15,10-3-5-15,-10 3 0 0,0 0 3 0,0 0-9 0,0 0-3 16,0 0-6-16,0 0-5 0,0 0-2 0,0 0-3 16,0 0-4-16,0 0-11 0,0 0-6 15,0 0-3-15,0 0-4 0,0 0-2 0,0 0-2 16,0 0 0-16,0 0 0 0,-39-5-5 0,39 5 0 0,-15 0-1 15,15 0 0-15,-16 0 2 0,16 0-3 0,-18 0-2 16,18 0-1-16,-19-1 0 0,10 1 2 0,9 0 1 16,-27 0-2-16,15 0-1 0,12 0-2 0,-27-2 1 15,9 2-3-15,2 2 2 0,-4-2 2 0,3 0 0 16,-9 1 0-16,8-2 3 0,-1 1 0 0,-2 0 0 16,2 0 0-16,-10 1 1 0,5-1-5 0,5 1 0 15,-6-1-2-15,-2 0 0 0,2 3-2 0,-1-2-2 0,2 1 2 16,6-2 0-16,-1 0-4 0,-6 1-1 15,8-1 0-15,-2 3-1 0,-1-2 1 0,3 1 2 16,-4-2-4-16,4 1-2 0,-2 2-1 0,0 0 1 0,-5 1 1 16,4-4-1-16,1 4 2 0,2-2-5 0,-2-1 1 15,0 2 0-15,-2-2 3 0,3 2-2 16,-1 0 0-16,-1 0 0 0,4-2-1 0,-1-1 1 0,1 0-1 16,-2 3-4-16,3-2 6 0,2 2-1 0,13-3-3 15,-24 0 0-15,13 1 1 0,-1 1-2 0,12-2 0 16,-19 0 0-16,19 0 3 0,-16 4-6 0,5-3 6 15,11-1-4-15,-21 0 0 0,12 1 1 0,9-1 0 16,-19 5-2-16,7-5 3 0,12 0-3 0,-19 2 3 0,8 0-1 16,11-2 0-16,-21 2-3 0,12 2 3 15,-3-3-5-15,12-1 3 0,-19 6-2 0,10-6 1 16,9 0 1-16,-18 1-1 0,18-1-3 0,-15 0 4 0,15 0 3 16,-13 2-1-16,13-2-3 0,0 0 5 15,-14 4-2-15,14-4 0 0,0 0-2 0,-10 1 2 0,10-1-1 16,0 0 2-16,0 0-3 0,0 0 4 0,0 0-2 15,0 0 2-15,0 0-1 0,0 0 2 0,0 0 1 16,0 0 0-16,0 0-3 0,0 0 0 0,0 0 0 16,0 0-1-16,0 0 1 0,0 0-1 0,46-5 1 15,-46 5-4-15,23 4 3 0,-13-3 0 0,5-1-3 16,-2 1 3-16,4 1 1 0,-2 1-3 0,0 2 0 16,3-3 0-16,-1 2 0 0,0 0 0 0,-1-2-2 15,-1 2 3-15,5 1 0 0,-7 0 0 0,3 1-2 16,1-1 2-16,-1 0 1 0,2 0-2 0,1 3-1 0,-1-2 1 15,-1-2 0-15,2 3 0 0,-4-1 0 0,2-1 1 16,-3 1-3-16,1-1 4 0,-1 4-3 0,4-4 0 16,-2 1 1-16,-4 5-1 0,1-8-1 0,1 5 4 15,-1-1 0-15,4 0 1 0,-8-5-5 0,7 4 3 16,-3-1 0-16,-4 1 4 0,2-2-7 0,-2-1 3 16,6 2-2-16,-5-2 1 0,1 0-1 0,-1 3 2 15,2-5 0-15,-12-1-1 0,16 7 3 0,-2-1-3 16,-7-5-1-16,5 3 3 0,-4 0-4 0,-8-4 2 15,13 7-2-15,-7-4 1 0,-6-3 1 0,13 5 1 16,-13-5-4-16,8 5 3 0,-8-5-2 0,10 7-1 16,-10-7 2-16,2 7-1 0,-2-7 1 0,0 0 0 0,1 12 2 15,-1-12 0-15,0 0-2 0,-9 13 2 16,9-13-1-16,-12 7-1 0,8-1 1 0,-5-1 1 16,9-5-2-16,-16 9 2 0,7-5 0 0,-5 2-1 0,7-1-2 15,-8 2 4-15,3-1-4 0,3 1 2 0,-3-1-3 16,5 4 6-16,-10-2-11 0,7 0 9 0,-2 2-2 15,-3-3-5-15,1 3 6 0,4-2 2 0,-3 3-3 16,4-3 3-16,-2 4-2 0,1-5 0 0,1 3 0 16,-5 3 0-16,5 0 0 0,-1 2 1 0,4-10-5 0,-4 9 5 15,4-3-1-15,-6 1 3 0,4 3-3 16,1-4 1-16,-1 3-2 0,1-4 1 0,-4 4 0 16,5-6 2-16,-2 8-1 0,0-5-2 0,-1 4 3 15,5-2-1-15,-5 0-1 0,0 0 0 0,1 2 2 0,-2-4 1 16,2 2-1-16,1-1 1 0,-2 1-1 0,2-2-1 15,-2 3-2-15,1 0 7 0,-4-4-3 0,5 4 0 16,-1-4-1-16,1 1 3 0,-1 2-5 0,1-2 2 16,1 4 0-16,0-8 0 0,-1 4 0 0,1-1 0 15,0 1-5-15,0-1 7 0,3-3-3 0,-2 3 3 16,1-2-2-16,4-8-1 0,-6 17 2 0,6-17 0 16,-3 14-4-16,3-14 4 0,-3 6-2 0,3-6 0 15,-3 11 0-15,3-11 2 0,-5 10-2 0,5-10 0 16,0 0-3-16,-3 15 0 0,3-15 1 0,0 0 0 15,0 12 4-15,0-12-2 0,0 0-1 0,0 0 3 0,-1 12-2 16,1-12 1-16,0 0-2 0,0 0 0 16,0 13 1-16,0-13 1 0,0 0-2 0,3 11 3 15,-3-11-1-15,0 0 1 0,6 11 0 0,-6-11 0 0,0 0 1 16,9 7 0-16,-3-4 2 0,-6-3-3 0,12 5 2 16,-12-5 1-16,15 3-2 0,-6 4 0 0,1-7-1 15,-10 0 0-15,21 3 0 0,-6-1 0 0,1-1 0 16,1 3 2-16,-3-4 1 0,6 0-2 0,-1 0 0 15,-2 0-1-15,1 0 0 0,-2 0-2 0,6 0 3 16,-2 0 2-16,2-4-2 0,0 3 2 0,-2 1-2 16,5 0 0-16,2-4-1 0,-8 3-2 0,10 0-1 15,-2 1 6-15,-2-6-4 0,2 2-1 0,0 4 3 0,4-4 1 16,-3 4-4-16,-1-1 4 0,3 1-1 0,-5-3 0 16,1 3 0-16,-7-2 0 0,6-2-2 0,-5 4 2 15,7 0-1-15,-8 0-3 0,6 0 4 0,-2-1-3 16,-5 1 4-16,1 0-1 0,0-3-3 0,1 3 2 15,-1-1-3-15,-2 1 4 0,1-1-1 0,1 1 1 16,0 1-5-16,-2-2 5 0,2 1-5 0,-1-1 4 16,-2-3-4-16,2 4 5 0,-1-1-2 0,-1 1 0 15,3-2-3-15,-10 2 4 0,5 0-1 0,-14 0 0 16,24 0-2-16,-24 0-1 0,15-2 3 0,-15 2 0 16,16 0-2-16,-16 0 0 0,9-1-1 0,-9 1-1 15,0 0 0-15,0 0 1 0,16 0-11 0,-16 0-7 0,0 0-7 16,0 0-9-16,0 0-5 0,0 0-12 15,0 0-18-15,0 0-22 0,0 0-23 0,0 0-26 16,0 0-31-16,0 0-244 0,0 0-451 0,-41 6 200 0</inkml:trace>
</inkml:ink>
</file>

<file path=ppt/ink/ink542.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in"/>
          <inkml:channel name="T" type="integer" max="2.14748E9" units="dev"/>
        </inkml:traceFormat>
        <inkml:channelProperties>
          <inkml:channelProperty channel="X" name="resolution" value="393.73947" units="1/cm"/>
          <inkml:channelProperty channel="Y" name="resolution" value="393.73947" units="1/cm"/>
          <inkml:channelProperty channel="F" name="resolution" value="249.9771" units="1/in"/>
          <inkml:channelProperty channel="T" name="resolution" value="1" units="1/dev"/>
        </inkml:channelProperties>
      </inkml:inkSource>
      <inkml:timestamp xml:id="ts0" timeString="2023-08-21T12:14:27.685"/>
    </inkml:context>
    <inkml:brush xml:id="br0">
      <inkml:brushProperty name="width" value="0.04667" units="cm"/>
      <inkml:brushProperty name="height" value="0.04667" units="cm"/>
      <inkml:brushProperty name="fitToCurve" value="1"/>
    </inkml:brush>
    <inkml:context xml:id="ctx1">
      <inkml:inkSource xml:id="inkSrc5">
        <inkml:traceFormat>
          <inkml:channel name="X" type="integer" max="1366" units="cm"/>
          <inkml:channel name="Y" type="integer" max="768" units="cm"/>
          <inkml:channel name="T" type="integer" max="2.14748E9" units="dev"/>
        </inkml:traceFormat>
        <inkml:channelProperties>
          <inkml:channelProperty channel="X" name="resolution" value="39.7093" units="1/cm"/>
          <inkml:channelProperty channel="Y" name="resolution" value="39.79275" units="1/cm"/>
          <inkml:channelProperty channel="T" name="resolution" value="1" units="1/dev"/>
        </inkml:channelProperties>
      </inkml:inkSource>
      <inkml:timestamp xml:id="ts1" timeString="2023-08-21T12:14:50.494"/>
    </inkml:context>
    <inkml:brush xml:id="br1">
      <inkml:brushProperty name="width" value="0.04667" units="cm"/>
      <inkml:brushProperty name="height" value="0.04667" units="cm"/>
      <inkml:brushProperty name="color" value="#3165BB"/>
      <inkml:brushProperty name="fitToCurve" value="1"/>
    </inkml:brush>
  </inkml:definitions>
  <inkml:trace contextRef="#ctx0" brushRef="#br0">192 307 137 0,'11'-9'195'0,"-8"1"-7"0,-3 8-7 0,10-12-7 16,-8 4-3-16,-2 8-12 0,6-10-2 0,-6 10-5 15,6-11-3-15,-6 11-1 0,1-10 0 0,-1 10-7 16,0 0-3-16,3-13-3 0,-3 13-14 0,0 0-11 16,0 0-6-16,0 0-12 0,0 0-19 0,0 0-3 0,-18-5-7 15,18 5-11-15,-24 13 1 0,14-2-5 16,-7 1-7-16,1 6-3 0,-2-2-2 16,-1 3-5-16,4 3-8 0,0 0 4 0,-3 0-5 0,5 2-1 0,2 0-2 15,1 0-3-15,-2 1-3 0,4-4 1 16,2 4-2-16,5-3-1 0,-4-2 1 0,7-6 0 15,1 3-1-15,0-3 1 0,4 0-4 0,4-4 1 0,-4 3-1 16,7-4 1-16,-1-2 1 0,2-1 0 0,3-1 1 16,7 0-4-16,-4-5-3 0,4-3 4 0,5 0 0 15,2-4 0-15,-1-1-2 0,5-1-1 0,1-6-3 16,-3 1 1-16,2-5-6 0,0 0-3 0,-2-3-8 16,0-2-5-16,1-2-7 0,-5 3 1 0,-2-5-1 15,-9 8-10-15,2-2 3 0,0-9-3 0,-4 7 3 16,-7-1 3-16,2 1 3 0,-2 0 1 0,-5-2 0 15,-1 3 6-15,-4 5-2 0,0-3 5 0,-4-4-1 0,1 2 2 16,-8 7 2-16,-2-3 2 0,3 3-1 16,-10 1 1-16,-1-3 1 0,-1 6 0 0,-2 3-2 15,-1-2 5-15,-1 0-1 0,-2 5 2 0,1 0-1 0,0 1 2 16,0 3 0-16,8 1 0 0,-3-3 0 0,5 4 4 16,-1 1-6-16,3-1 0 0,1 4 0 0,-3-2 3 15,8 2 0-15,-3 3 2 0,5 0-2 0,1 3-1 16,-3 2 1-16,3 3 2 0,1 3 0 0,5-2 0 15,2 7-2-15,1 0 6 0,3-1-3 0,3 0-1 16,0 2-1-16,3 1 5 0,-2-1-1 0,4 2 1 16,6 3 0-16,-3-7 1 0,2 2 5 0,1-2 0 15,6 4 1-15,1 3 7 0,-4-9-3 0,5 3 1 16,0 3 3-16,-8-11-1 0,4 6-3 0,-4-6 3 16,0 2-3-16,-1-2 3 0,-2 3-3 0,-1-6-3 15,-2 1 0-15,-4 2 4 0,8 2-3 0,-9-4 0 16,3 1 0-16,-2-2-1 0,-2 1-2 0,-1 0 3 0,1-2-1 15,-1 0 1-15,0-1-1 0,-1 2-2 0,2-1 2 16,-2-2-3-16,0 1 1 0,-2-2 0 16,-1 2-11-16,2-3-23 0,-1 3-30 0,-1-2-31 0,-3-8-41 15,5 13-45-15,-5-13-63 0,0 7-192 0,0-7-463 16,0 0 206-16</inkml:trace>
  <inkml:trace contextRef="#ctx0" brushRef="#br0" timeOffset="263.89">1024 717 9 0,'0'0'336'0,"6"-8"-17"0,-6 8-19 16,0 0-14-16,0 0-16 0,9-7-19 0,-9 7-23 0,9-6-15 16,-9 6-13-16,12-3-17 0,-12 3-18 15,12-4-9-15,-3 0 0 0,-9 4-24 0,17-7-16 16,-10 4-7-16,-7 3-11 0,13-8-7 0,-7 6-11 0,-6 2-3 15,12-7-8-15,-12 7-6 0,0 0-10 16,8-7-2-16,-8 7-11 0,0 0-11 0,0 0-23 16,0 0-15-16,0 0-20 0,0 0-21 0,0 0-18 0,0 0-19 15,-24-10-26-15,24 10-17 0,0 0-21 0,-27 13-29 16,18-8-20-16,9-5-37 0,-18 6-235 0,11-6-512 16,7 0 227-16</inkml:trace>
  <inkml:trace contextRef="#ctx0" brushRef="#br0" timeOffset="597">1575 218 37 0,'0'0'255'16,"-17"14"-7"-16,17-14-11 0,-3 13-7 0,3-1-10 0,0 1-14 15,0 3-13-15,3 0-7 0,-3 4-13 0,3 2-10 16,-1 3-6-16,-1-4-13 0,4 3-11 0,-5 0-10 16,3 0-7-16,0 0-17 0,-2-2-4 0,-1 2-9 15,2-6-9-15,-2 0-11 0,-2 0-5 0,1-1-3 16,-2 1-6-16,1-5 0 0,1 5-20 0,-4-5-18 15,2 1-21-15,-6 0-25 0,5-1-25 0,-2-1-38 16,-1 2-42-16,-2-4-39 0,1-4-53 0,-1 1-235 16,2-4-501-16,7-3 221 0</inkml:trace>
  <inkml:trace contextRef="#ctx0" brushRef="#br0" timeOffset="867.01">2059 323 256 0,'0'0'267'0,"9"-7"-24"16,-9 7-19-16,12-9-15 0,-4 4-18 0,2 2-15 16,-1-2-14-16,3 1-13 0,2 0-15 0,0 1-11 15,4 1-10-15,-3-5-7 0,3 3-13 0,-4 2-5 16,2-5-10-16,2 6-5 0,-3 0-9 0,1-1-7 15,-1 1-6-15,-1 2-3 0,0-2-7 0,-14 1-2 16,26-2-4-16,-19 4-19 0,-7-2-16 0,18 0-29 16,-9 0-29-16,-9 0-28 0,12 1-34 0,-12-1-32 15,12 2-40-15,-12-2-209 0,0 0-432 0,0 0 192 0</inkml:trace>
  <inkml:trace contextRef="#ctx0" brushRef="#br0" timeOffset="1246.15">2122 340 111 0,'0'0'209'0,"-13"4"-17"0,13-4-15 0,-11 7-15 16,2-2-12-16,9-5-17 0,-9 8-8 0,2-3-11 16,7-5-11-16,-11 11-17 0,6-5-1 0,5-6-6 15,-9 10-8-15,9-10-10 0,-6 10-6 0,6-10-6 16,-3 11-3-16,3-11-5 0,0 12 1 0,0-12-5 15,1 15-5-15,-1-15-2 0,9 15-2 0,-3-8-2 16,0 0-5-16,3 4 0 0,1-2-3 0,4 2-1 16,-1 0-3-16,5-1 2 0,-3 1-1 0,3-1-2 15,-3 0 4-15,1 1-1 0,7 1 2 0,-8-3 5 0,2 1 2 16,-2-3-1-16,-1 4-2 0,1 0-2 16,-2-4 0-16,-1 4 1 0,0-4 5 0,0 3-5 15,-5-3 4-15,-1 0-5 0,-1 0 0 0,1 1 2 16,0 1 0-16,-5-2-1 0,-1-7 1 0,5 15 7 15,-5-15 2-15,-6 16-1 0,-3-6-1 0,-2 1-3 0,1-3-4 16,-5 2 0-16,0-3-20 0,-7 4-31 0,-1-2-23 16,-1 2-28-16,-1 0-26 0,-2-5-30 0,2 1-38 15,-2 0-226-15,-1-3-433 0,-2 0 192 0</inkml:trace>
  <inkml:trace contextRef="#ctx1" brushRef="#br0">4816 1964 0</inkml:trace>
  <inkml:trace contextRef="#ctx0" brushRef="#br1" timeOffset="53851.3">-8 5093 174 0,'0'0'203'0,"0"0"-6"0,0 0-7 16,0 0-14-16,0 0-7 0,0 0-9 0,0 0-15 16,-7 7-4-16,7-7-6 0,0 0-7 0,0 0-6 0,0 0-7 15,0 0-10-15,0 0-6 0,0 0-8 0,0 0-8 16,0 0 1-16,0 0-11 0,0 0-2 0,0 0-4 15,0 0 1-15,42-12-4 0,-26 9 3 0,-1 0-18 16,4-1 3-16,8 1-2 0,-1-1 3 0,0 2-5 16,6-3 3-16,-1 3-3 0,8-3 5 0,0 1-13 15,1-2 0-15,-1 5-5 0,1-5-4 0,-12 3 2 16,5 1-4-16,-3 0-12 0,-2 0 3 0,-1 0-1 0,0 2-5 16,-8 0 0-16,1 0-2 0,-2 0 1 15,-3 2-7-15,-1-2 4 0,3 0 1 0,-8 2-5 16,-9-2-8-16,15 0-10 0,-15 0-6 0,13 2-19 0,-13-2-5 15,12 4-16-15,-12-4-8 0,11 3-21 0,-11-3-20 16,0 0-20-16,10 5-25 0,-10-5-24 0,0 0-31 16,10 6-225-16,-10-6-468 0,0 0 207 0</inkml:trace>
  <inkml:trace contextRef="#ctx0" brushRef="#br1" timeOffset="54089.02">527 5123 174 0,'-5'11'257'0,"-1"1"-16"16,2 4-12-16,-2-1-10 0,0 5-9 0,5 1-17 15,-2-1-9-15,0 2-12 0,0-4-7 0,1 3-14 16,2 3 0-16,0-1-25 0,2 0-8 0,-2-5-11 16,0 3-12-16,0-3-8 0,0 0-6 0,3-1-9 15,-6 5-10-15,3-6-2 0,0-3-11 0,0 1-19 16,3 1-17-16,-3-2-24 0,0 0-29 0,0-13-27 15,0 18-24-15,0-11-22 0,0-7-23 0,3 13-24 16,-3-13-39-16,10 0-207 0,-10 0-438 0,19-7 194 16</inkml:trace>
  <inkml:trace contextRef="#ctx0" brushRef="#br1" timeOffset="54408.01">1059 5057 154 0,'-7'-10'256'0,"7"10"-13"0,0 0-11 16,0 0-14-16,0 0-5 0,-26 22-9 0,20-13-7 15,-2 5-10-15,-1 0-4 0,0 3-12 0,0 5-5 0,-2-1-17 16,4 1-9-16,-2 0-1 0,4-4-2 15,-1 6-18-15,5-9-12 0,-2 3-8 0,3 4-8 16,-3-4-8-16,3-3-4 0,0 3-12 0,4 0-3 0,-2-1-11 16,2-2-4-16,-2 0 0 0,4-1-7 0,0-2-9 15,1 0-20-15,-4-3-19 0,3-2-15 0,0 2-28 16,0-3-30-16,-6-6-28 0,14 9-32 0,-7-4-31 16,-7-5-34-16,19 1-26 0,-4-5-57 0,-15 4-155 15,24-9-477-15,-12 1 212 0</inkml:trace>
  <inkml:trace contextRef="#ctx0" brushRef="#br1" timeOffset="54836.2">1264 5351 36 0,'0'0'255'0,"0"0"-23"16,0 0-15-16,0 0-7 0,0 0-9 0,0 0-8 0,9 14-9 16,-9-14-10-16,4 12-10 0,-4-12-6 0,1 16-9 15,2-5-14-15,-1-2-12 0,-2 2-9 0,0-11-12 16,3 20-7-16,0-9-10 0,-2-5-11 0,-1-6-6 15,0 15-6-15,0-15-2 0,2 15-9 16,-2-15-8-16,4 10-4 0,-4-10 0 0,3 11-5 0,-3-11-5 16,0 0 3-16,5 10-5 0,-5-10-8 0,0 0 0 15,0 0-7-15,0 0-4 0,28-15-8 0,-19 9-5 16,2-4 2-16,-1-1-9 0,-1-1-6 0,4-1 1 16,1-1-4-16,-2 1 5 0,1-2-1 0,-4-1 2 15,6 5 0-15,-6-4 5 0,3 5-1 0,-3 0 4 16,-2 3 5-16,1-3 3 0,-2 3 4 0,0 0 6 0,-6 7 2 15,13-8 1-15,-13 8-1 0,8-5 1 0,-8 5-1 16,12-4-1-16,-12 4 1 0,0 0 5 0,0 0 4 16,14 6 0-16,-14-6 3 0,14 11 3 0,-8-5 4 15,0 1 3-15,0 0-2 0,1 7 4 0,1-4-1 16,1-3-4-16,-2 4 1 0,-1 0 0 0,1 2-7 16,1-1-1-16,-1-2-2 0,-1 1-4 0,2 0 0 15,-1 1-3-15,-1-4-2 0,-1-1 7 0,1 2-12 16,-3-1-12-16,-3-8-19 0,10 9-28 0,-10-9-27 15,6 9-24-15,-6-9-23 0,0 0-26 0,3 6-36 16,-3-6-47-16,0 0-267 0,0 0-541 0,0 0 240 16</inkml:trace>
  <inkml:trace contextRef="#ctx0" brushRef="#br1" timeOffset="55132.99">1863 5040 163 0,'6'-11'284'0,"-6"11"-21"16,12-6-19-16,-12 6-21 0,13-4-18 0,-13 4-17 0,18 4-18 15,-9-1-8-15,3 4-9 0,2 2-11 16,-2 0-5-16,-2 4-3 0,3 1-8 0,-1 1-6 16,3 5-10-16,-3 2-6 0,0 0-4 0,-6 4-9 15,0-2 5-15,-3 1-10 0,0 0-9 0,-3-1-3 16,-3-1-9-16,0 4 1 0,-3-1-12 0,-1-1 4 15,-1-1-9-15,2 0-6 0,-6-5-7 0,2 2 1 0,5-5-6 16,-4-1-6-16,2 2-8 0,0-3-25 0,1-3-17 16,3-1-18-16,-3-2-30 0,6-8-28 0,-6 13-33 15,6-13-25-15,-2 11-27 0,2-11-41 0,0 0-70 16,0 0-150-16,24-6-484 0,-11-5 214 0</inkml:trace>
  <inkml:trace contextRef="#ctx0" brushRef="#br1" timeOffset="55439.02">2324 5375 157 0,'0'0'241'0,"0"0"-17"0,0 0-8 15,0 0-10-15,0 0-6 0,15 16-6 0,-8-13-7 16,-7-3-2-16,18 3-9 0,-9 2-5 0,8-2-7 15,-1 1-8-15,3-2 2 0,1 2-13 0,-1-3-6 16,1 0-5-16,0 0-6 0,0 2-4 0,-2-3-11 16,0 0-6-16,1 0-11 0,-1 0 1 0,1 1-12 15,-2-1-8-15,-1-1-7 0,0 2-8 0,1-2 3 0,-2 1-14 16,0-3-11-16,3 1-4 0,-3 3 0 16,-4-1-2-16,-11 0-5 0,24 0-20 0,-15-1-22 15,-9 1-23-15,18-5-27 0,-18 5-30 0,15 0-30 0,-15 0-38 16,0 0-58-16,0 0-61 0,0 0-274 0,0 0-601 15,0 0 266-15</inkml:trace>
  <inkml:trace contextRef="#ctx0" brushRef="#br1" timeOffset="55659.21">2399 5614 148 0,'11'5'308'16,"-11"-5"-16"-16,26 1-13 0,-13-1-23 0,4-1-23 0,1-2-21 16,-4 1-23-16,1-2-19 0,5 3-16 0,-2-3-13 15,0 2-17-15,-4 2-29 0,4-3-34 0,-9 0-33 16,3 2-42-16,-1-1-41 0,1 1-47 0,0-6-47 16,-1 4-246-16,-3-2-429 0,-8 5 190 15</inkml:trace>
  <inkml:trace contextRef="#ctx0" brushRef="#br1" timeOffset="56387.99">3334 5401 144 0,'-15'0'300'0,"15"0"-16"0,0 0-19 0,0 0-20 16,0 0-20-16,0 0-23 0,0 0-18 0,0 0-15 16,0 0-14-16,0 0-20 0,0 0-11 0,0 0-10 15,14-27-11-15,-5 22-12 0,-9 5-7 0,17-9-7 16,-3 4-10-16,-1-3-5 0,2-1-7 0,0 3-4 16,0 2-5-16,0 0-5 0,-2-2-7 0,-1 2-2 15,0 2-4-15,2-3 0 0,-4 3-6 16,1-1-2-16,-11 3-6 0,20-1 10 0,-20 1-5 0,18 1-13 15,-18-1 1-15,15 0-2 0,-15 0 1 0,14 5 1 16,-14-5-2-16,9 7 0 0,-5 0 0 0,-4-7-3 16,6 11 0-16,-1-5 0 0,-5-6-1 0,-3 21 2 15,3-11-1-15,-2 5 1 0,1-4 1 0,-5 5-2 16,0-3 1-16,0 2 0 0,-3 4-1 0,0-7 2 0,0 2 1 16,0 1 4-16,-6 5-4 0,2 0 0 0,-2-1 0 15,3-5-1-15,1 3-3 0,-2-3 3 0,1-1-3 16,-3-1 0-16,-1 0 1 0,1 0 0 0,0-1-1 15,1 0-1-15,-4-1 3 0,4 0 1 0,-3 0-1 16,4-5-2-16,2 2 4 0,-1-3-3 0,2 2 2 16,1-3 1-16,9-3-2 0,-13 4 4 0,13-4-8 15,0 0 4-15,-14-2-7 0,14 2-7 0,0 0 0 16,0 0-4-16,-7-11-1 0,7 11-1 0,0 0-1 0,0 0 2 16,0 0 0-16,13-24 3 0,-7 19 0 15,-6 5 1-15,0 0 1 0,16-7 3 0,-16 7-4 0,14-4 3 16,-7 2 0-16,-7 2 3 0,20 0 0 0,-8 0 1 15,-12 0-1-15,23 2 3 0,-9 2-4 0,1-4 5 16,0 3-3-16,-5-3-3 0,1 2-8 0,7 0-8 16,-5 3-9-16,-1-5-10 0,3 2-13 0,-5 0-16 15,-10-2-17-15,21 4-16 0,-6-3-26 0,-6 1-22 16,-9-2-20-16,24-3-40 0,-15 0-161 0,-9 3-404 0,22-3 179 16</inkml:trace>
  <inkml:trace contextRef="#ctx0" brushRef="#br1" timeOffset="56674.7">3898 5574 1 0,'0'0'314'0,"0"0"-22"0,0 0-21 0,0 0-23 16,0 0-14-16,0 0-18 0,16-2-15 0,-16 2-12 15,0 0-12-15,21 2-11 0,-12-2-6 0,-9 0-8 16,27 0-8-16,-11 3-9 0,1-3 3 0,2-3-26 0,1 3-8 15,3 0-9-15,1 3-9 0,3-6-7 16,-3 3-11-16,3-2-6 0,0 2-7 0,-2 0-2 0,2-2-3 16,-2 2-8-16,-1 0-7 0,1 0 4 0,-5 0-15 15,-1 0-10-15,-2 0-14 0,-1-2-16 0,-1 2-14 16,-3 0-13-16,-12 0-18 0,19 2-17 0,-19-2-18 16,15 0-20-16,-15 0-28 0,0 0-37 0,12-5-34 15,-12 5-54-15,0 0-183 0,0 0-489 16,0 0 217-16</inkml:trace>
  <inkml:trace contextRef="#ctx0" brushRef="#br1" timeOffset="56896.07">4241 5338 310 0,'0'0'314'0,"0"0"-33"16,0 0-26-16,0 0-25 0,0 0-14 0,0 0-10 15,0 0-11-15,-14 21-4 0,14-21-10 0,-4 19-14 16,2-4-15-16,-2-2-8 0,3 3-21 0,-2 1-4 16,-2 2-18-16,4-3-10 0,-2 2-5 0,1 10-10 15,1-5-20-15,-1 0-27 0,4 0-31 0,-2-2-45 16,1 4-41-16,1-2-33 0,1 1-53 0,3-8-79 0,-3-3-220 16,4 4-513-16,0-6 226 0</inkml:trace>
  <inkml:trace contextRef="#ctx0" brushRef="#br1" timeOffset="58246.03">4978 5310 160 0,'0'0'268'0,"-9"-13"-17"0,9 13-19 0,0 0-16 16,0 0-20-16,0 0-12 0,0 0-22 0,0 0-12 15,0 0-10-15,17-19-10 0,-17 19-9 0,14-8-10 16,-6 6-11-16,1-1-4 0,-9 3-6 0,21-6-6 15,-3 5-12-15,-11-2 2 0,-7 3-19 0,28 0-7 0,-14 0-4 16,-14 0-4-16,19 0-6 0,-10 3-5 0,2-1-2 16,-5 3-1-16,1 0-6 0,2 3 0 0,-4-3-5 15,-5-5 1-15,11 17-4 0,-11-7 2 0,3 4 1 16,-6 0 4-16,3 0-7 0,-6-2-2 0,-1 4-1 16,-2-5 2-16,-7 9-2 0,5-7 0 0,2-2-3 15,-4 1-1-15,2-1 7 0,2-1-5 0,-1 0 0 16,-2 0-2-16,6-6-1 0,-1 3-3 0,1-2 3 15,6-5-2-15,-14 11-6 0,14-11-2 0,-6 6-2 16,6-6 1-16,0 0-4 0,0 0 2 0,0 0 1 0,0 0 1 16,0 0-1-16,0 0 3 0,0 0-3 0,32-2 1 15,-17-2-1-15,-1-1 2 0,6 0 0 0,-1-1 3 16,-2 1 5-16,-1 0-7 0,3 0 2 0,-2 0 1 16,-1 1-3-16,-1-1 2 0,2 3 0 0,-3 0 2 15,-5 0 2-15,3-2-3 0,-12 4 0 0,18-2 0 16,-18 2-2-16,12-1-2 0,-12 1 2 0,0 0 1 15,17 6-1-15,-11-1 8 0,-2 0-9 0,1 1 2 16,-5-6 1-16,10 16-1 0,-10-6 0 0,3 4 2 16,1-2-1-16,-2 4-2 0,2 0 4 0,-4 0-1 0,3 2 3 15,-6 1-2-15,3 1 0 0,0 6 3 0,-6-10 0 16,2 0 1-16,1-1 2 0,-9 7 1 0,5-7 1 16,-8 3-1-16,1-2 0 0,-2-1-1 0,-5-4 2 15,2 2 1-15,-2-1-1 0,-2 0-2 0,-1-5 0 16,-1-2 0-16,3 1 2 0,2-2-3 0,1-4 0 15,-5 0-2-15,5 0 1 0,2-3-3 0,-8-1-8 16,6-3-15-16,-1 4-15 0,4-7-11 0,2 6-17 16,2-4-15-16,5-3-20 0,-4 2-21 0,9-1-23 15,2-6-22-15,2 1-28 0,9-3-198 0,-4 4-422 16,8-8 186-16</inkml:trace>
  <inkml:trace contextRef="#ctx0" brushRef="#br1" timeOffset="59052.31">5724 5409 225 0,'0'0'264'0,"0"0"-25"16,0 0-24-16,-14 6-12 0,14-6-6 0,0 0-9 15,-3 13-12-15,3-13-14 0,5 14-11 0,-5-14-6 16,9 24-13-16,-3-11-5 0,0 3-2 0,1-1-12 15,4-1-9-15,-2-1-7 0,3 1-5 0,-2 0-12 16,3-1-4-16,-2-1-8 0,1 1-8 0,1-2-6 16,-1-1-2-16,-1-2-7 0,0-2-5 0,-3 1-22 15,2-3-7-15,-1-2-11 0,-9-2-12 0,14 5-14 16,-14-5-11-16,13-4-11 0,-13 4 0 0,15-5-11 16,-10-2-3-16,1-1 2 0,-6 8 2 0,8-18-1 15,-8 5 0-15,3-2 5 0,-1 1 7 0,-1 1 9 16,-1 2 6-16,0 11 13 0,-1-17 5 0,1 17 10 0,-2-15 9 15,2 15 12-15,-6-12 5 0,6 12 5 0,-5-10-3 16,5 10 0-16,-8-6-1 0,8 6-2 0,0 0 1 16,-18 1 6-16,18-1 1 0,-16 5 3 0,5 0 1 15,-2 1 7-15,-2 5-2 0,2-1 3 0,-4 1-3 16,4 0-1-16,-7 2-2 0,4 4-2 0,3-5 1 16,1 1-4-16,-2 0-3 0,-1 2-1 0,5-6 0 15,-4 2-8-15,4-2 2 0,1-3-2 0,0 2-3 0,5-4-4 16,4-4-1-16,-9 11 2 0,9-11 1 15,-6 5-3-15,6-5-1 0,0 0 0 0,0 0-1 16,0 0-2-16,0 0-4 0,0 0-4 0,0 0-1 0,31-18-3 16,-15 8-4-16,-2 0 0 0,2 1 2 0,1 0-5 15,1 2 5-15,5-4-1 0,-6 5 2 0,1-3 2 16,-2 5-7-16,-1-3 0 0,3-1-13 0,-2 5-10 16,1-2-15-16,-10 4-16 0,5-2-19 0,2 1-18 15,-14 2-22-15,19-6-30 0,-6 6-31 0,-4-1-59 0,-9 1-158 16,23-6-436-16,-13 5 192 0</inkml:trace>
  <inkml:trace contextRef="#ctx0" brushRef="#br1" timeOffset="59381.07">6440 5133 14 0,'0'0'251'0,"0"0"-10"16,0 0-10-16,0 0-9 0,0 0-7 0,0 0-18 0,40 6-9 16,-25-6-6-16,4-2-6 0,8 2-4 0,-2 0-14 15,4 0-12-15,4 0-7 0,-1-2-7 16,4 2-11-16,6-3-6 0,-12 0-11 0,1 3-11 0,2-1-9 15,-3-3-7-15,1 4-8 0,-4-2-10 0,-2 1-3 16,2 1-7-16,-12-3-11 0,4 3-20 0,-8-3-20 16,-1 2-16-16,-10 1-26 0,17-1-24 0,-17 1-28 15,0 0-28-15,0 0-33 0,0 0-33 0,0 0-27 16,0 0-222-16,0 0-475 0,0 0 210 0</inkml:trace>
  <inkml:trace contextRef="#ctx0" brushRef="#br1" timeOffset="59572.98">6729 5155 109 0,'-13'11'211'0,"2"-2"-11"0,-1 4-4 16,2 1-1-16,1 3 0 0,1 0-10 0,-1 5-4 16,2-4-2-16,4 6-8 0,-3 0-12 0,6 1-9 15,0-1-13-15,0 0-7 0,0 1-11 0,0 0-10 16,3-4-12-16,3 3-6 0,-2-6-6 0,2 3-12 16,2-4-6-16,1 0-8 0,-3-3-4 0,1 3-11 15,2-6-18-15,2 1-23 0,-2-3-23 0,1-2-27 16,2-4-32-16,1 1-31 0,1-1-36 0,5-3-42 15,1-5-64-15,-4-1-146 0,9-4-430 0,-2 0 190 16</inkml:trace>
  <inkml:trace contextRef="#ctx0" brushRef="#br1" timeOffset="59840.89">7390 5051 99 0,'0'0'296'0,"-23"1"-19"0,10 3-19 0,-1 2-12 16,0 3-14-16,0 2-17 0,4-2-11 0,-5 6-10 0,1 3-8 15,1 4-16-15,4-8-14 0,2 11-3 16,-2-5-11-16,1-2-13 0,5 3-9 0,0 3-16 16,0 4-9-16,3-6-6 0,3 2-11 0,0-3-4 0,0 2-7 15,-3-4-2-15,8 4-12 0,-2-3-6 0,0-2-21 16,7-6-18-16,-4 2-25 0,1-5-21 0,4 2-33 15,-2-2-32-15,1-2-36 0,6-3-35 0,1-4-43 16,7 0-65-16,-11-2-175 0,9-4-496 0,-5 2 220 16</inkml:trace>
  <inkml:trace contextRef="#ctx0" brushRef="#br1" timeOffset="60259.76">7669 5338 197 0,'0'0'290'0,"0"0"-30"0,-6-9-25 0,6 9-21 16,0 0-25-16,0 0-18 0,0 0-12 0,0 0-6 16,0 0-10-16,0 0-12 0,0 0-12 15,0 0-4-15,19 25-8 0,-19-25-17 0,3 10-5 16,-3-10-7-16,6 14-7 0,-3-7-4 0,-3-7-7 0,6 9-2 16,-6-9-7-16,7 11-6 0,-7-11-5 0,6 10-2 15,-6-10-3-15,6 6-1 0,-6-6-6 0,0 0-1 16,11 3-1-16,-11-3 0 0,0 0-7 0,13-2-5 15,-13 2-10-15,14-7-5 0,-5 1-10 0,1-2-5 16,5 0-2-16,-2-1-7 0,-2-2-8 0,1-3 0 16,1 2 2-16,-2-3 1 0,6 4 3 0,-3-3 5 15,-7 0 4-15,5 3 4 0,-1 3 7 0,-5-1 15 0,4-1 8 16,-4 5 9-16,-6 5 3 0,10-9 6 16,-10 9-5-16,9-9 1 0,-9 9 1 0,9-4-8 15,-9 4-3-15,0 0 1 0,0 0 9 0,0 0 2 0,20 9 2 16,-16-2 6-16,-4-7 0 0,9 14 2 0,-4-7 0 15,-2 2 0-15,3-1-2 0,0 0-5 0,1 4-5 16,-1-2-2-16,0 2-1 0,-3-4-3 0,4 4-3 16,-4-1 0-16,5-4-19 0,-2 0-23 0,0 2-29 15,1-1-30-15,-1-1-39 0,-3 1-36 0,-3-8-32 16,11 8-42-16,-2-6-280 0,-9-2-549 0,13 0 244 16</inkml:trace>
  <inkml:trace contextRef="#ctx0" brushRef="#br1" timeOffset="60474.13">8356 5300 184 0,'0'0'330'0,"0"0"-25"0,12-4-16 16,-12 4-21-16,10-6-20 0,-10 6-17 0,17-3-18 16,-4 3-17-16,-1-1-16 0,8-2-14 0,-7 3-19 15,6-1-10-15,-2 1-19 0,2 0-8 0,1 0-11 16,5 0-12-16,0-1-9 0,-5 1-15 0,-2 0-21 15,-1 0-24-15,-3 1-30 0,2-1-26 0,1 0-31 16,-5 0-33-16,-2 1-37 0,-10-1-34 0,19-1-46 16,-19 1-241-16,14-3-498 0,-14 3 220 0</inkml:trace>
  <inkml:trace contextRef="#ctx0" brushRef="#br1" timeOffset="61011.28">8884 5168 60 0,'3'-11'277'0,"-3"11"-23"16,6-7-24-16,-6 7-19 0,10-10-20 0,-10 10-9 16,15-7-20-16,-7 2-12 0,-8 5-13 0,16-7-11 15,-2 4-6-15,-5 0-12 0,-9 3-5 0,19-1-10 16,-6 1-6-16,-13 0-13 0,20 1-5 0,-11 2-7 0,-9-3-7 15,18 4-3-15,-11-2-7 0,-7-2-2 16,12 8 0-16,-6-3-7 0,-6-5-3 0,9 9 2 16,-9-9-2-16,4 11-2 0,-1-4-1 0,-3-7-1 0,3 13-2 15,-3-13 0-15,-3 17 0 0,3-17-2 0,-3 18 0 16,3-18-4-16,-4 14 0 0,-2-6 4 0,0-1-8 16,-1 0-3-16,7-7 1 0,-8 15-1 0,4-6-2 15,4-9-3-15,-11 10-2 0,11-10 2 0,-4 11-2 16,4-11 0-16,-6 7-3 0,6-7 1 0,0 0 0 15,-2 10 7-15,2-10-8 0,0 0 0 0,9 13 3 16,-9-13 1-16,12 6-4 0,-4-3 6 0,-8-3-6 16,22 4 1-16,-12-2-1 0,4 3 0 0,-2-1 3 0,4-2 3 15,-1 3 1-15,0-3 2 0,-6 2 0 16,3-1 0-16,-2 1 2 0,-1 2-1 0,-9-6 5 0,15 5-4 16,-6-3 0-16,-9-2 7 0,9 6 0 0,-9-6-5 15,8 7 8-15,-8-7 0 0,5 8 1 0,-5-8 5 16,0 0 0-16,5 10 2 0,-5-10-2 0,0 0 2 15,0 0-6-15,-10 18-5 0,10-18-2 0,-11 10 3 16,5-3-2-16,-7-5-2 0,4 7-20 0,9-9-12 16,-20 3-13-16,10 1-27 0,2-2-18 0,8-2-17 15,-23 2-15-15,12 0-26 0,11-2-25 0,-22-2-25 16,11 2-31-16,11 0-32 0,-12-9-234 0,2 3-516 0,4-5 229 16</inkml:trace>
  <inkml:trace contextRef="#ctx0" brushRef="#br1" timeOffset="61269.94">9442 4877 11 0,'9'-3'301'0,"-9"3"-19"15,0 0-15-15,22 2-19 0,-13 2-17 0,5 3-16 16,-4 4-8-16,9 5-8 0,-5-3-8 0,5 8-9 15,1 0-10-15,2 6-15 0,-3-2-7 0,2 6-9 0,-9-3-12 16,6 3-18-16,-6-3-8 0,-3 4-7 16,0 5-6-16,-6-9-12 0,-5-1-2 0,-5 3-11 0,1-5-15 15,-11 9-32-15,1-8-39 0,-6 2-37 0,-5 2-46 16,-6-3-43-16,-1-1-41 0,-2-5-56 0,0 0-258 16,0-4-543-16,-2-4 241 0</inkml:trace>
  <inkml:trace contextRef="#ctx0" brushRef="#br1" timeOffset="62408.57">2365 6732 160 0,'0'0'245'0,"0"0"-10"16,0 0-3-16,0 0-20 0,0 0-16 0,0 0-14 16,0 0-14-16,0 0-13 0,0 0-9 0,0 0-1 15,0 0-10-15,0 0-4 0,0 0-8 0,0 0-1 16,0 0-9-16,0 0-5 0,39-7-5 0,-39 7-2 16,19-4-10-16,-4 3-7 0,2 2-2 0,-2-1-5 0,-2 0-10 15,2-1-9-15,1 1-1 0,-1-3-7 16,3 3-5-16,-1 0-6 0,-1-1-4 0,0 1-2 15,2 1-3-15,-3-4-4 0,2 2-1 0,-4 1-6 0,-13 0 0 16,22 1-2-16,-13 1-3 0,-9-2-6 0,20-2-9 16,-20 2-4-16,16 0-10 0,-16 0-15 0,11 2-15 15,-11-2-11-15,11 0-17 0,-11 0-13 0,0 0-16 16,0 0-12-16,12 1-9 0,-12-1-14 0,0 0-10 16,0 0-14-16,0 0-24 0,0 0-56 0,0 0-154 15,0 0-427-15,-23 21 189 0</inkml:trace>
  <inkml:trace contextRef="#ctx0" brushRef="#br1" timeOffset="62622.34">2461 6881 75 0,'-11'7'211'0,"11"-7"-14"16,0 0-8-16,0 0-10 0,0 0-4 0,0 0-9 16,12 17 0-16,-12-17-13 0,0 0 3 0,20 1-5 15,-9 1-7-15,0-2-1 0,5-2-14 0,1 1-3 16,1 2-9-16,1-5-10 0,0 3-14 0,1-1-5 15,-4 2-11-15,2 0-9 0,-3-4-6 0,0 3-10 16,-15 1-13-16,25 0-15 0,-14 0-24 0,-11 0-27 0,21 0-23 16,-12 1-21-16,-9-1-24 0,16 4-23 15,-16-4-21-15,15-4-45 0,-15 4-217 0,15 0-434 0,-3-1 192 16</inkml:trace>
  <inkml:trace contextRef="#ctx0" brushRef="#br1" timeOffset="63403.99">3278 6647 104 0,'0'0'262'0,"0"0"-18"16,0 0-13-16,0 0-13 0,-13-6-15 15,13 6-9-15,0 0-14 0,0 0-14 0,0 0-14 16,2-15-12-16,-2 15-10 0,0 0-12 0,15-13-8 0,-15 13-12 16,14-8-3-16,-7 2-15 0,1 2-4 0,1-1-3 15,1-1-7-15,4-1-11 0,-5 4-1 0,4-4-6 16,-1 1-3-16,1 1-6 0,-4 2 0 0,3-2-5 16,-1 2-5-16,-2-1-4 0,1 2 1 0,-10 2-4 15,15-6-3-15,-15 6-4 0,13-1-1 0,-13 1-3 16,14 3-2-16,-14-3 2 0,9 5-4 0,-9-5 0 15,12 6 0-15,-12-6-6 0,7 9 5 0,-2-3-1 0,-5-6 3 16,3 14-8-16,0-3 8 0,-3-11-3 0,3 17 3 16,-1-1-6-16,-4-7 3 0,2 7-1 0,0-1 2 15,-6 1-3-15,4-2-1 0,-1-1 3 0,-1 2-1 16,-4 0-4-16,2 0 2 0,0 1 1 0,-1 0 2 16,-2-4-2-16,-3 1 1 0,4-1-2 0,-4 1 0 15,1 0-2-15,-1-3 1 0,-2 2 1 0,1 1 2 16,4-7-8-16,-3 4 5 0,0-4 3 0,-1 3-2 0,4-4-3 15,-3-1 4-15,3 2-2 0,-2-4 1 16,11-2-1-16,-19 5 1 0,14-3-2 0,5-2 3 0,-16 2-3 16,16-2 4-16,-12 2-2 0,12-2-3 0,0 0 4 15,0 0 0-15,-16-4-4 0,16 4-1 0,0 0 1 16,0 0 1-16,0 0-4 0,-11-6 6 0,11 6-4 16,0 0-2-16,0 0 1 0,0 0 5 0,0 0-6 15,0 0 4-15,23-14-2 0,-23 14 0 0,16-4-1 16,-6 2 2-16,-10 2 1 0,20-5 2 0,-11 5 4 15,6 1 2-15,1-4 1 0,-1 3 0 0,-3 0-4 16,3 0 9-16,-15 0-8 0,25 0 0 0,-13 0 1 16,2-4 2-16,-4 8-3 0,-10-4-3 0,21 0 0 0,-11 2-13 15,-10-2-12-15,18 5-13 0,-18-5-24 16,15 3-21-16,-7 0-24 0,-8-3-19 0,13 7-29 0,-13-7-38 16,9 4-55-16,-9-4-194 0,16 0-474 0,-16 0 210 15</inkml:trace>
  <inkml:trace contextRef="#ctx0" brushRef="#br1" timeOffset="63732.09">3821 6837 103 0,'0'0'226'0,"0"0"-13"0,0 0-18 15,0 0-7-15,0 0-13 0,0 0-8 0,0 0-10 16,0 0-7-16,0 0-4 0,0 0-5 0,34 9-3 16,-34-9-4-16,14 4-1 0,-14-4-2 0,17 1-5 15,-6 0 4-15,1-1-7 0,1 1-5 0,1-1-1 16,1 4-5-16,2-8-9 0,-2 4-8 0,5-1-5 16,-1 1-4-16,1 0-5 0,5-1-11 0,0 2-7 15,-1-2-1-15,1 1-12 0,1-4-3 0,-7 3-6 16,2-1-10-16,4 2 2 0,1-2-11 0,-8 2-10 0,0-3-20 15,-1 3-20-15,0-3-18 0,-2 3-24 16,-5-3-29-16,-10 3-21 0,18-1-25 0,-18 1-29 0,11-3-33 16,-11 3-61-16,4-9-206 0,-4 9-514 0,0 0 227 15</inkml:trace>
  <inkml:trace contextRef="#ctx0" brushRef="#br1" timeOffset="63999.95">4229 6570 173 0,'-3'-10'303'0,"3"10"-20"15,0 0-24-15,0 0-24 0,0 0-27 16,0 0-15-16,0 0-16 0,0 0-5 0,0 0-5 0,0 0-13 16,-20 27-4-16,14-12-5 0,0-1-9 0,3 4-4 15,-6 2-10-15,1 2-5 0,1 2-10 0,1-3-6 16,0-4-15-16,3 1-7 0,-3 6-8 0,1-6-3 15,-1 4-12-15,1-5-3 0,3-2 2 0,-4 3-11 16,5 0-18-16,-1-4-14 0,-1 3-21 0,-1-4-21 0,1 2-24 16,0-6-25-16,0 0-24 0,1 2-28 0,2-11-29 15,-4 14-33-15,4-14-41 0,0 0-249 16,0 0-521-16,9 10 231 0</inkml:trace>
  <inkml:trace contextRef="#ctx0" brushRef="#br1" timeOffset="88997.99">4959 6363 55 0,'0'0'81'0,"0"0"-6"0,0 0-3 16,0 0-2-16,6-7-18 0,-6 7 6 0,0 0-9 16,0 0-7-16,0 0-4 0,0 0-7 0,0 0-13 15,0 0-18-15,0 0-36 0,0 0-66 0,0 0-109 0,0 0 50 16</inkml:trace>
  <inkml:trace contextRef="#ctx0" brushRef="#br1" timeOffset="90028.99">5018 6480 148 0,'0'0'181'15,"-7"-5"-10"-15,7 5-7 0,0 0-13 0,0 0-2 16,0 0-7-16,-8-8-9 0,8 8-8 0,0 0-7 0,0 0-6 16,0 0-7-16,0 0-7 0,0 0-13 15,-5-5-8-15,5 5-4 0,0 0-12 0,0 0-3 16,0 0-5-16,0 0-5 0,0 0-11 0,19-11-3 0,-19 11 5 16,19-6-2-16,-5 6 0 0,1-1-7 15,1-2 0-15,0 0-5 0,2 1-1 0,2 0-6 0,-4-1 6 16,4 1-6-16,-1 2-1 0,-1 2-2 0,-2-2-7 15,2 0 2-15,-6 3-13 0,1-1 0 0,2 0-2 16,-4 5 2-16,-4-1 0 0,2 2 0 0,-3-1 5 16,-3 0 4-16,-3-7 8 0,0 20 4 0,0-7 3 15,-6-1 1-15,0 0 1 0,-1 4-1 0,-4-5-1 16,2 4-1-16,-1-3 1 0,-2 1-4 0,3 0 0 16,-1 0-2-16,-1 0 0 0,2 2-1 0,-1-7 3 15,-2 1-5-15,1 2-5 0,2-1-1 0,-1-3 0 0,7 3 0 16,-6-6 7-16,9-4-8 0,-10 10-4 0,10-10 2 15,-6 7-1-15,6-7 1 0,-5 6 1 0,5-6 1 16,0 0-3-16,0 0 2 0,0 0-2 0,0 0-1 16,0 0 4-16,17 7-2 0,-17-7-3 0,0 0 2 15,25-2 3-15,-25 2-1 0,19-6-3 0,-7 5 0 16,0-3-2-16,5 2 2 0,-5-1 1 0,2-2-2 16,-2 2 1-16,-1 2-2 0,4-5 1 0,-2 6-1 15,-2-1 1-15,-11 1-4 0,18 0 4 0,-18 0-3 16,13 3 1-16,-6 1 1 0,-7-4 2 0,14 7-3 15,-10 0 3-15,4-1-2 0,-8-6-2 0,3 16 3 16,1-1 1-16,-4-5-1 0,2 2 0 0,-2 2 1 0,0 1-1 16,0-4 3-16,0 5-2 0,-2 2 0 0,-2-3 1 15,1 3 1-15,0-3 1 0,-6 2 6 16,4-1-5-16,-2 1 1 0,-1-1 2 0,-3 6-2 0,2-5 3 16,-6-1 0-16,4-2 0 0,-5-1 0 0,-1 4 2 15,-2-4-2-15,3-1-1 0,-4 1 0 0,4-6 2 16,1 1-3-16,-2 1 0 0,4-4 2 0,-3 1 0 15,2-3-1-15,-5 1-1 0,4-3-2 0,2 0 1 16,13-1-1-16,-27 0 0 0,16-2-3 0,11 2 1 16,-15-7-1-16,8 1-5 0,7 6-11 0,-12-12-11 15,6 2-11-15,6 10-11 0,-7-18-10 0,7 9-12 16,0 9-10-16,2-21-16 0,3 7-18 0,1 7-20 0,1-6-17 16,2 4-31-16,0-5-189 0,-3 6-400 0,8-5 178 15</inkml:trace>
  <inkml:trace contextRef="#ctx0" brushRef="#br1" timeOffset="90434.22">5851 6701 197 0,'0'0'247'0,"13"2"-11"0,-4 2-11 16,-2 2-10-16,5-2-8 0,-4 6-13 0,7 1-10 15,-5-1-8-15,5 4-11 0,-2-5-10 0,4 2-4 16,-1 4-10-16,1-2-5 0,-1-2-6 0,-4 0-9 15,1 1-1-15,4 4-4 0,2-1-13 0,-2-2-13 16,-4-2-8-16,-1-1-5 0,1 4-10 0,4-5-8 16,-8 3-3-16,4-1-4 0,-2-1-4 0,1 1-10 15,-2-1 3-15,-1 0-4 0,-6-3-8 0,4 0-21 0,-4 1-10 16,-3-8-15-16,8 13-15 0,-2-8-14 16,-6-5-8-16,0 0-15 0,0 13-17 0,0-13-19 0,0 0-17 15,0 0-19-15,0 0-17 0,0 0-22 0,0 0-15 16,0 0-42-16,0 0-174 0,0 0-443 15,0 0 196-15</inkml:trace>
  <inkml:trace contextRef="#ctx0" brushRef="#br1" timeOffset="90673.91">6279 6679 149 0,'0'0'229'0,"0"0"-16"0,0 0-21 0,0 0-14 16,0 0-11-16,0 0-7 0,0 0-1 0,0 0-6 0,-27 17-2 15,18-4 1-15,-2 0-11 0,-8 9-4 16,3 0-7-16,-4 1-6 0,5 1-9 0,-3-4-11 16,-1 4-4-16,3-4-10 0,-2 2-7 0,4 2-10 15,-2-4-7-15,-4 0-7 0,4 2-5 0,0-4-2 0,-1 2-10 16,1-1-3-16,4-6-17 0,-4 2-11 0,2-1-23 16,5-4-18-16,-1 4-27 0,-1-5-23 0,5-2-30 15,-3 2-33-15,3-3-39 0,6-6-63 0,-10 8-170 16,10-8-449-16,0 0 199 0</inkml:trace>
  <inkml:trace contextRef="#ctx0" brushRef="#br1" timeOffset="91445.01">6807 6217 165 0,'-14'11'210'0,"-5"7"-6"0,-1 4-8 15,-5 8 2-15,1 4-2 0,-4-2-1 16,5 6-8-16,-3-4-9 0,0 6-11 0,7 2-7 16,-4-3-8-16,4 7-13 0,6-1-9 0,-4 3-14 0,7-2-4 15,7 1-14-15,0-4-10 0,0 2-3 16,6 1-11-16,-3-6-4 0,3 2-6 0,7-3-8 16,4 2-3-16,-2-3-9 0,4-2-5 0,-3 0-7 0,1-11-19 15,1-1-16-15,-2 0-24 0,1 1-24 0,-2-3-30 16,1-2-33-16,-3-4-38 0,-1-2-43 0,5 1-62 15,-8-4-167-15,4-1-459 0,-1 1 203 0</inkml:trace>
  <inkml:trace contextRef="#ctx0" brushRef="#br1" timeOffset="93397.18">6790 6692 138 0,'0'0'204'0,"0"0"-18"0,0 0-11 0,0 0-16 15,0 0-13-15,0 0-14 0,0 0-8 0,3-25-9 16,-3 25-8-16,0 0-6 0,0 0-11 0,0 0-5 16,3-15-6-16,-3 15-11 0,0 0-6 0,5-12-6 15,-5 12-5-15,9-6-1 0,-4 1-5 0,-5 5 0 16,14-8-2-16,-14 8-5 0,10-11-1 0,-1 4-5 15,-3 2-4-15,2 1 0 0,4-3-4 0,-5 1 3 16,7 2 1-16,-3-1-9 0,-3 3 7 0,7-7-1 0,-2 4-1 16,-7 1 0-16,8 0-2 0,-14 4-2 0,19-5-1 15,-6 2 0-15,-1 2-1 0,-12 1-4 0,21-6-1 16,-12 6-1-16,-9 0 0 0,20-1-3 0,-10 4 0 16,-10-3-2-16,16 5-1 0,-10 0-2 0,-6-5 1 15,17 7 0-15,-14-2-6 0,0 4 8 0,0-1-4 16,-3-8 4-16,7 21 0 0,-10-7-2 0,2 0 3 15,-2 4 3-15,0 2-4 0,-3 5 0 0,1-8 3 16,-1 2 0-16,-3 4-1 0,-1-2 0 0,1 3-3 0,-4-3 4 16,2 0-5-16,-4-1 5 0,2-1-4 0,2-2 1 15,-1-4-3-15,-4 6-13 0,6-5 0 0,-2 2 3 16,1-5-2-16,-2 2 5 0,1-1 0 0,1-1 1 16,0 0-3-16,3-5 2 0,-1 0 1 0,2 1 0 15,7-7 2-15,-12 7-2 0,7-3 2 0,5-4 3 16,0 0 0-16,-12 5 2 0,12-5-2 0,0 0-2 15,0 0 2-15,0 0 0 0,0 0 1 0,0 0-1 16,-13-15-1-16,13 15 4 0,0 0-6 0,0 0-1 16,7-23 1-16,-7 23 1 0,6-13-1 0,0 7 3 15,2 1-6-15,-8 5 4 0,12-9-2 0,-6 3-1 0,-6 6 2 16,19-8-3-16,-11 5 0 0,3-1 1 0,-3 1 2 16,5-2-2-16,2 3-1 0,-1 0 2 0,2 0 0 15,0 4 0-15,1-2 6 0,-1 2-6 0,4-2 3 16,-5 2 0-16,1 3 0 0,0-3-1 0,4-1 1 15,-4 3-2-15,1-3 1 0,-4 1 2 0,2 3-3 16,-5-2 2-16,1-1 0 0,1 2 1 0,-2-4-4 16,4 4 1-16,-14-4-2 0,15 3-4 0,-8-1-12 15,-7-2-11-15,0 0-11 0,19 4-16 0,-19-4-13 16,6 1-22-16,-6-1-22 0,0 0-16 0,14 1-26 16,-14-1-40-16,0 0-146 0,0 0-370 0,0 0 163 0</inkml:trace>
  <inkml:trace contextRef="#ctx0" brushRef="#br1" timeOffset="93873.44">7776 6720 45 0,'0'0'239'15,"0"0"-25"-15,0 0-17 0,0 0-17 0,0 0-9 16,0 0-10-16,0 0-5 0,0 0-10 0,28-4-10 0,-28 4-8 16,27 0-8-16,-7 0-3 0,-1 0-9 15,0 0-9-15,1 0-4 0,5-2-8 0,-3 2-6 16,5 0-2-16,-1-1-9 0,0-2 2 0,0 2-11 16,-1-1-8-16,2 1-2 0,-2-3 0 0,1 2-10 15,-7-2-4-15,2 4-4 0,-2 0-4 0,-1 0-3 16,0-4 1-16,-3 3-4 0,-2 0-1 0,-1 0-5 0,-12 1-2 15,20-3-8-15,-20 3-6 0,13-1-11 0,-13 1-3 16,11-3-10-16,-11 3-17 0,0 0-23 0,10-4-21 16,-10 4-18-16,0 0-17 0,0 0-17 0,0 0-23 15,0 0-25-15,0 0-38 0,-24-13-118 0,15 6-369 16,9 7 163-16</inkml:trace>
  <inkml:trace contextRef="#ctx0" brushRef="#br1" timeOffset="94136.82">8097 6455 203 0,'0'0'210'0,"0"0"-11"0,-8 21-6 15,5-10-3-15,-3 5-5 0,3-1-9 0,-4 8-16 16,4 0-2-16,-6-1-12 0,6 4-12 0,-2-1-10 15,2 3-11-15,-3 8-8 0,2-6-10 0,1-5-9 16,-3 3-6-16,3 8-11 0,-3-10-6 0,2-1-16 16,1 3-26-16,-6-4-30 0,4 0-25 0,-1 1-37 0,0-5-36 15,3-2-47-15,-4-1-76 0,1-6-129 16,0 1-389-16,3-2 173 0</inkml:trace>
  <inkml:trace contextRef="#ctx0" brushRef="#br1" timeOffset="102363.92">8601 6369 30 0,'0'0'174'0,"0"0"-18"0,0 0-14 16,0 0-11-16,0 0-13 0,0 0-11 0,0 0-9 15,0 0-10-15,0 0-3 0,0 0-10 0,0 0 0 16,0 0-3-16,0 0-3 0,0 0-2 0,0 0 0 16,0 0-2-16,0 0 2 0,0 0-2 0,0 0-3 0,0 0-3 15,0 0 5-15,0 0-4 0,0 0-1 0,0 0 0 16,0 0-4-16,0 0-2 0,0 0-2 16,0 0-2-16,0 0-1 0,0 0-6 0,0 0-4 0,0 0-1 15,0 0-2-15,0 0-1 0,0 0 1 0,0 0 4 16,0 0 3-16,0 0-11 0,0 0 2 0,0 0-4 15,0 0 4-15,37 2-7 0,-37-2-1 0,13 2 2 16,-13-2-5-16,12 0-3 0,-12 0-6 0,0 0 2 16,20 2-2-16,-20-2 4 0,0 0-5 0,10 3-3 15,-10-3 0-15,0 0-2 0,0 0 0 0,0 0 0 16,12 1 3-16,-12-1-5 0,0 0-1 0,0 0 3 16,0 0-2-16,0 0 2 0,0 0 1 0,0 0 4 0,0 0 3 15,11 1-2-15,-11-1 2 0,0 0-1 0,0 0 1 16,0 0 1-16,0 0-1 0,0 0-1 0,0 0 5 15,0 0-6-15,0 0 6 0,0 0 1 0,0 0-4 16,0 0 6-16,0 0 0 0,0 0-1 0,0 0-4 16,0 0 2-16,0 0 3 0,0 0-8 0,0 0 2 15,0 0 3-15,0 0 3 0,0 0-5 0,0 0-3 0,0 0-1 16,0 0-8-16,0 0 0 0,0 0 6 0,0 0-11 16,0 0 12-16,0 0-6 0,0 0 3 15,0 0-8-15,0 0 4 0,0 0-3 0,0 0-3 0,0 0-3 16,0 0 11-16,0 0-8 0,0 0 8 15,0 0-7-15,0 0-2 0,0 0 6 0,0 0-3 0,0 0-2 16,0 0-1-16,0 0 5 0,0 0-4 0,0 0 1 16,0 0 5-16,0 0-7 0,0 0 6 0,14 0-6 15,-14 0 4-15,0 0-3 0,0 0-1 0,0 0 5 16,0 0-1-16,0 0 2 0,0 0-3 0,0 0-1 16,0 0 4-16,0 0-4 0,0 0 1 0,0 0 1 15,0 0 0-15,0 0 1 0,0 0 1 0,14 0-1 0,-14 0-3 16,0 0 1-16,0 0 0 0,0 0-2 0,0 0-4 15,0 0 4-15,0 0-6 0,0 0 12 0,0 0-4 16,0 0-5-16,0 0 4 0,0 0 0 0,10-5 1 16,-10 5 0-16,0 0-3 0,12-4 5 0,-12 4-3 15,0 0-1-15,18-3-10 0,-18 3 0 0,15-3 1 16,-8 2 1-16,-7 1 1 0,20-1 1 0,-8 1 1 0,-12 0-2 16,22-2 8-16,-11-1-5 0,8 3-1 15,-9 0 3-15,7 0 0 0,-4 0 0 0,-13 0-2 16,21 0 2-16,-10 5 0 0,-1-5-2 0,-10 0-2 0,18 2 4 15,-11 1-1-15,-7-3-1 0,14 7 1 16,-14-7-1-16,6 8 1 0,-6-8 2 0,6 12 5 0,-6-12-3 16,-6 18 3-16,3-7-1 0,-5 1 3 0,-4-3-1 15,-1 2 1-15,1 2-4 0,-1 1 5 0,-4-4-3 16,1 1 1-16,-1 2-2 0,1-5 2 0,4 2-1 16,-1 1 0-16,-4-2 0 0,4 2-3 0,2-3 1 15,-4-1 0-15,10-1-1 0,-6 2 3 0,5-4 6 16,6-4-8-16,-10 7 0 0,10-7-3 0,-6 7-1 0,6-7 1 15,-8 6 2-15,8-6 1 0,0 0 0 16,0 0 2-16,0 0-3 0,0 0 0 0,0 0 0 0,0 0-1 16,17 15 3-16,-17-15 2 0,13 0-4 0,-1 0 3 15,-12 0-2-15,21 2 1 0,-9-2-4 0,1-2 4 16,-1 2-2-16,2 0 0 0,-14 0-3 0,22 0 6 16,-12 2-6-16,-10-2 4 0,17 1-3 0,-17-1 2 15,19 3-1-15,-19-3 3 0,14 1-6 0,-4 2 0 16,-4 1 2-16,3 2-4 0,-9-6 4 0,10 11-1 15,-4-5 2-15,0 1 0 0,-1 4 1 0,-2 1-2 16,0-3 1-16,0 2 0 0,1 2 2 0,-4 2-2 16,5-1 1-16,-8 2 2 0,1-5 0 0,-2 5-1 15,1-4 9-15,-3 3-6 0,-2-1 1 0,-2 2 1 16,-2-4 4-16,3 1-5 0,-6-2 2 0,0 2-1 0,-1-1-3 16,-1-4 3-16,1 3 1 0,-6 0 0 15,-4-4 0-15,5 4-3 0,3-5 0 0,2-2 3 0,-3 0 1 16,2-3-5-16,1 2 2 0,-1-1-5 0,1 2-2 15,1-4-5-15,0 0-8 0,15 0-9 0,-18-4-12 16,18 4-16-16,-10-6-22 0,10 6-31 0,-3-10-26 16,3 10-24-16,13-18-22 0,1 7-42 0,7-4-223 15,0-1-477-15,4 1 212 0</inkml:trace>
  <inkml:trace contextRef="#ctx0" brushRef="#br1" timeOffset="102698.04">9345 6566 21 0,'9'-5'229'15,"-9"5"-15"-15,0 0-17 0,16 3-14 0,-16-3-8 16,14 3-10-16,-14-3-9 0,18 7-7 0,-11-2-8 0,2 3-4 15,1 2 2-15,-1-1-5 0,-1 1-7 16,2 0-8-16,-2 4-4 0,2 0-7 0,-2 0-1 16,-2 0-3-16,4 4-9 0,-4-5-5 0,4 1-5 15,-4-3-2-15,-3 0-8 0,8 4-7 0,-7 0-6 16,5-5-4-16,-6 1-5 0,2-1-7 0,-2-4-6 0,1 0-1 16,-4-6-8-16,9 14-3 0,-4-10-13 0,-5-4-17 15,6 11-17-15,-6-11-21 0,3 9-21 0,-3-9-15 16,0 0-24-16,0 0-30 0,0 0-27 0,0 0-20 15,0 0-32-15,0 0-228 0,0 0-472 0,0 0 209 16</inkml:trace>
  <inkml:trace contextRef="#ctx0" brushRef="#br1" timeOffset="103818.05">9323 6752 118 0,'0'0'190'0,"0"0"-11"0,0 0-15 0,0 0-9 16,0 0-13-16,0 0-6 0,0 0-2 0,0 0-8 16,0 0-7-16,0 0-3 0,0 0-8 0,34 0-5 15,-34 0-7-15,16 0-10 0,-16 0-5 0,20 0-9 16,-10 0-6-16,-10 0-5 0,22-3-10 0,-10 3-4 16,5-1-4-16,-4 2-7 0,4 2-2 0,-4-6-15 15,6 3-12-15,-2 3-22 0,-2 0-14 0,-2-3-18 16,4 1-23-16,-6 1-27 0,6-2-26 0,-4-2-43 0,1 4-158 15,-14-2-351-15,22 0 155 0</inkml:trace>
  <inkml:trace contextRef="#ctx0" brushRef="#br1" timeOffset="102942.99">9606 6645 139 0,'0'-16'220'0,"0"16"-2"0,0 0-17 15,0 0-13-15,0 0-16 0,0 0-20 0,0 0-7 16,0 0 1-16,0 0 3 0,0 0-3 0,0 0-6 15,0 0-7-15,-28 25-5 0,23-18-12 0,-1 4-1 16,-3 2-2-16,2 2-12 0,-2-6-7 0,3 3-5 16,0 0-12-16,-5 0-3 0,5 1-5 0,-1-5-7 15,1 5-4-15,-3-2-5 0,5-1-6 0,-5-2-4 16,4 0-5-16,-1-2 4 0,-1 0-11 0,7-6-18 0,-12 14-15 16,12-14-16-16,-11 8-10 0,11-8-12 15,-9 7-15-15,9-7-18 0,0 0-25 0,-7 3-18 16,7-3-24-16,0 0-26 0,0 0-32 0,0 0-52 0,24-27-138 15,-12 16-421-15,4 4 186 0</inkml:trace>
  <inkml:trace contextRef="#ctx0" brushRef="#br1" timeOffset="104528.93">9925 6456 21 0,'0'0'182'0,"0"0"-17"16,0 0-6-16,0 0-6 0,0 0-8 0,0 0-8 15,0 0-4-15,0 0-4 0,0 0-8 0,28 6-5 16,-11-2-5-16,-1-4-9 0,4 0-8 0,0 1-7 16,6 0-8-16,5 0-3 0,-4-1-6 0,1 3-4 0,5-6-5 15,-3 6-2-15,13-3-8 0,-3-4-2 16,-11 4-6-16,2-1-4 0,-3 1-2 0,4 0-4 16,-4-1-5-16,2 1-3 0,-6 0-1 0,1-4-1 15,-5 4-6-15,-3 0-5 0,-3-2-14 0,-4 1-14 0,-10 1-16 16,17 0-12-16,-17 0-11 0,15 1-15 0,-15-1-13 15,0 0-13-15,0 0 0 0,0 0-15 0,0 0 2 16,0 0-10-16,0 0-1 0,0 0-4 0,0 0 0 16,0 0 1-16,-47-1 13 0,34 1 2 0,13 0 19 15,-25 1 30-15,14 1 48 0,-2-2 16 0,2 4 9 16,11-4 11-16,-16 2 8 0,5-1 8 0,3 3 9 16,8-4 4-16,-18 7 14 0,10-1 4 0,-2-1 2 15,2 3 7-15,-1 3 2 0,-3 1 11 0,5 1 2 16,-5 7 0-16,0-1-4 0,3 4 6 0,-1 3-3 0,2-2-8 15,1 1-5-15,-2 4 0 0,4-5-12 0,2 3-4 16,-1 1-9-16,2-4-6 0,-4-2-5 16,6 4-3-16,0-3-4 0,0 1-2 0,3-6-4 0,-3-1-4 15,3-1-10-15,-1-1-14 0,-1-1-19 0,4 3-18 16,1-6-13-16,-3-4-19 0,4 3-15 0,2-3-24 16,2-4-33-16,7 1-31 0,-1-4-204 0,1-2-401 15,9-3 178-15</inkml:trace>
  <inkml:trace contextRef="#ctx0" brushRef="#br1" timeOffset="104855.92">11248 6341 36 0,'0'0'211'0,"-9"-4"-12"0,9 4-13 0,-12-4-13 16,12 4-10-16,-18 3-6 0,18-3-4 0,-21 9-4 16,11 0 3-16,-4 2-9 0,-5 6-1 0,0-3-4 15,1 7-11-15,-2-2-2 0,4 4-11 0,0-2-6 16,-1 3-8-16,4-3-2 0,-5 11-12 0,9-5-5 16,-2-2-8-16,4 0-6 0,-1 2-8 0,1-2-2 0,3 3-9 15,-2-4-1-15,3 0-4 0,0 0-7 0,1-2-1 16,2-8-2-16,2 6-5 0,1-5-3 0,-2-2-16 15,1-1-17-15,4 0-19 0,1-1-23 0,-1-3-22 16,1 2-23-16,4-3-32 0,-4 0-33 0,8-1-41 16,3-2-243-16,-3-3-480 0,3-1 212 0</inkml:trace>
  <inkml:trace contextRef="#ctx0" brushRef="#br1" timeOffset="105342.77">11460 6679 180 0,'4'-8'228'0,"-4"8"-23"0,0 0-22 15,0 0-12-15,0 0-15 0,0 0-4 16,0 0-10-16,0 0-7 0,11 19-7 0,-11-19-6 0,3 16-10 16,-3-6-8-16,1 1-9 0,-1 4-7 15,0-15-5-15,-1 22-11 0,-2-10-2 0,3-12-7 0,-2 19-10 16,2-19-1-16,-1 16-6 0,1-16-4 0,-2 11-5 15,2-11-4-15,0 14-4 0,0-14 0 0,0 0-4 16,0 15 0-16,0-15-8 0,0 0-2 0,0 0-1 16,2 9-6-16,-2-9-13 0,0 0-10 0,0 0-7 15,0 0 1-15,0 0-5 0,20-21-4 0,-14 11-3 16,3 3-4-16,2-4-3 0,-2-3 1 0,3 3 1 16,-2-4 6-16,1 3 6 0,2 1 0 0,-3 1 8 15,-1-3 8-15,-1 5 3 0,2-2 9 0,-1-1 6 0,-3 5 4 16,0-1 9-16,0 0 2 0,-6 7 1 15,9-9 3-15,-9 9 2 0,11-7 2 0,-6 1-3 16,-5 6-2-16,0 0-1 0,0 0 5 0,15 0-3 0,-15 0 3 16,0 0 1-16,15 6 4 0,-15-6 3 0,12 7 7 15,-7 4-1-15,-1-3 0 0,1 2-1 0,2 3-2 16,-2-5-4-16,1 6-1 0,0-1-2 0,-2-5-6 16,2 4 7-16,-2-3-12 0,4 4 2 0,-4-5-2 15,-2 0-5-15,4 0-1 0,-6-8-1 0,6 12-11 16,-6-12-17-16,4 10-22 0,1-3-25 0,-5-7-29 15,6 11-25-15,-6-11-28 0,6 7-35 0,-6-7-42 0,0 0-218 16,15 0-470-16,-15 0 208 0</inkml:trace>
  <inkml:trace contextRef="#ctx0" brushRef="#br1" timeOffset="105542.85">12074 6733 111 0,'15'-1'259'0,"-15"1"-13"16,12-1-21-16,-12 1-16 0,21 1-19 0,-9-1-15 16,1 1-17-16,-2 0-15 0,7-3-14 0,-4 4-12 15,4 2-13-15,2-4-8 0,-1 2-9 0,8-2-12 0,-8 4-14 16,1-4-21-16,4 4-20 0,-5-4-21 16,-1 1-20-16,0 2-23 0,-3-6-24 0,0 3-25 15,1-1-38-15,-6 1-53 0,2-3-134 0,3-2-343 0,-1-1 152 16</inkml:trace>
  <inkml:trace contextRef="#ctx0" brushRef="#br1" timeOffset="105943.49">13011 6410 59 0,'-14'10'255'0,"-4"8"-9"16,2 4-18-16,-3-3-8 0,1 3-12 0,-2 1-13 0,-2 6-16 15,-2-1-17-15,2 3-11 0,1 1-7 0,7-9-14 16,-2 1-8-16,6-1-7 0,-2 1-7 0,4-7-17 16,-1 2-7-16,5-2-8 0,-1 0-7 0,1-4-3 15,2-1-4-15,2-1-8 0,5 2-4 0,-4-2 1 16,5-4-7-16,2 2-1 0,-1 0-5 0,7-1-3 0,2-3-3 15,0 1-4-15,5-5-1 0,-3 3-5 16,9-4 2-16,-2 0-6 0,1-4-9 0,-4-3-7 16,3 0-3-16,1 1-5 0,-4-4 4 0,-4 2-5 0,-3 1 3 15,-3-4 0-15,-3 5 2 0,-2-1-1 0,-1 0 0 16,-6 7-4-16,6-16 2 0,-6 16 2 0,-3-11 2 16,3 11-6-16,-13-12-4 0,2 8-13 0,-1 0-14 15,-2 1-11-15,-4 2-16 0,3 1-23 16,-3 0-17-16,0 1-21 0,0-1-21 0,0 3-21 0,5-2-41 15,-2 2-185-15,3-3-426 0,12 0 188 0</inkml:trace>
  <inkml:trace contextRef="#ctx0" brushRef="#br1" timeOffset="106296.05">13627 6393 157 0,'0'0'240'0,"7"17"-11"0,-1-7-2 0,2 6-11 0,-4-1-10 16,-1 7-12-16,-2 4-4 0,4 0-14 0,1 2-7 16,-5-4-14-16,-1 4-14 0,5 8-12 0,-5 1-8 15,-5-8-11-15,4-2-14 0,-7 8-6 0,-2-7-5 16,1 1-7-16,-1-4-8 0,-10 6-13 0,-2-1-17 16,4-8-26-16,-3-1-40 0,-6 6-38 0,-6-4-48 15,4-1-47-15,0-7-56 0,5-2-221 0,-1-2-472 16,7-4 209-16</inkml:trace>
  <inkml:trace contextRef="#ctx0" brushRef="#br1" timeOffset="107034.87">14131 5961 161 0,'0'0'247'16,"27"17"-16"-16,-15-8-18 0,-2 3-12 0,8 7 1 15,-3 3-16-15,6 9 2 0,-8-6-13 0,6 10 0 16,-2-1-12-16,-4 3-14 0,-2 0-12 0,-1 4-4 16,-2-5-12-16,-8 9-4 0,-2-1-11 0,-2 0-10 15,-8 8-9-15,-5-8-8 0,-8 17-5 0,-6 0-3 0,-4-1-4 16,6-16-21-16,-15 11-29 0,10-13-30 0,-3-5-41 16,-10 14-49-16,10-15-47 0,0 0-60 0,1-2-276 15,3-5-526-15,0-3 233 0</inkml:trace>
  <inkml:trace contextRef="#ctx0" brushRef="#br1" timeOffset="112162.46">2232 8200 19 0,'0'0'217'0,"0"0"-16"0,-7-3-9 16,7 3-10-16,0 0-11 0,0 0-11 0,0 0-11 15,0 0-11-15,0 0-10 0,-7-10-8 0,7 10-8 16,0 0-8-16,0 0-7 0,0 0-11 0,0 0-8 15,0 0-6-15,0 0-9 0,0 0-3 0,0 0-9 16,0 0 0-16,0 0-11 0,0 0 2 0,0 0-2 0,0 0-1 16,0 0 1-16,0 0-5 0,37 0 3 15,-37 0 0-15,24 3-2 0,-6 0 6 0,1-3-7 16,-1 1 3-16,0 3-6 0,9-3-1 0,1-1-1 0,-1 0 3 16,3 0-7-16,-5 1 1 0,3-2-1 0,-2 1-1 15,-7 1-2-15,2 3-3 0,-3-8 0 0,-2 3-1 16,2 0-2-16,-3 1-4 0,-3 0-2 0,-12 0-4 15,19 0 0-15,-19 0 0 0,14 2 1 0,-14-2-4 16,0 0-6-16,15-1 9 0,-15 1-1 0,0 0-6 16,10 5 2-16,-10-5 3 0,0 0-4 0,0 0-1 15,0 0-9-15,0 0-12 0,0 0-10 0,0 0-10 0,0 0-15 16,0 0-14-16,0 0-22 0,0 0-5 0,0 0-21 16,-25 20-19-16,25-20-21 0,-9 0-62 15,9 0-159-15,-17 1-409 0,17-1 181 0</inkml:trace>
  <inkml:trace contextRef="#ctx0" brushRef="#br1" timeOffset="112430.07">2315 8372 159 0,'0'0'218'0,"13"6"-12"0,-3-5-15 15,2 3-5-15,6-4-15 0,2 3-6 0,3-3-5 16,4 4-18-16,-1-4-1 0,5 2-14 0,-6 2-12 16,2-4-4-16,0 1-13 0,0-1-8 0,-8 0-6 15,-2 0-8-15,5 0-7 0,-4-1-19 0,-2 1-5 16,-2 1-7-16,-2-1-11 0,-12 0-16 0,18 0-11 16,-18 0-15-16,16-1-18 0,-16 1-15 0,9 1-22 15,-9-1-29-15,0 0-28 0,0 0-24 0,0 0-58 16,0 0-113-16,0 0-348 0,10-11 155 0</inkml:trace>
  <inkml:trace contextRef="#ctx0" brushRef="#br1" timeOffset="113144.55">3181 8138 135 0,'0'0'227'15,"0"0"-13"-15,0 0-9 0,0 0-16 0,0 0-14 16,0 0-14-16,0 0-15 0,9-11-12 0,-9 11-8 15,3-9-12-15,-3 9-10 0,10-13-7 0,-2 8-10 16,-1-3-4-16,1 1-4 0,4 1-7 0,-3-1-5 16,4-1-2-16,3 2-8 0,-2-2 3 0,1 1-11 15,-2 1 0-15,5-1 0 0,-1 0-7 0,-1 3 1 16,-3 1-6-16,2-1-5 0,-1 4-4 0,-2 0 0 16,-12 0-6-16,22-3-1 0,-12 1-2 0,-10 2-2 15,23 2-3-15,-16 1-3 0,4-1 0 0,-11-2-3 0,15 8-2 16,-8-4 1-16,-7-4-1 0,10 11-2 15,-8-5 1-15,1 5 3 0,-3-11-4 0,4 15 2 0,-4-4-1 16,0-1 6-16,0-10-5 0,-4 27 1 0,-1-13-3 16,-3-1 1-16,3 1 0 0,-4 1-2 0,2 2 0 15,-1-3 0-15,-4 0 0 0,3 0 0 0,-3 0 1 16,3 0 1-16,-2-2-3 0,2 0 1 0,-3 1-1 16,0-1 3-16,-2 0-2 0,2-3-1 0,-1 1 0 15,2 0 1-15,-3-2 2 0,3 0-1 0,-1-3-2 16,5 0 0-16,-4-3 2 0,11-2-1 0,-15 5-2 0,8-2 3 15,7-3-3-15,-13 3 1 0,13-3-1 16,0 0 4-16,-15 0-1 0,15 0-1 0,0 0 0 16,0 0 1-16,0 0 0 0,-17-4 1 0,17 4-3 0,0 0 0 15,0 0 0-15,0 0 0 0,0 0-2 0,0 0-2 16,0 0 4-16,0 0 4 0,0 0-9 16,0 0 3-16,30-17 0 0,-30 17-1 0,16-1 5 0,-2 1 1 15,-14 0 3-15,24-1 0 0,-9 0-1 0,0-3 8 16,4 4-6-16,-1 0 3 0,-2 0-2 0,4 0-5 0,-4 4 1 15,0-4-2-15,4 0 5 0,-1 0-1 16,-4 1-4-16,3 0 1 0,-3-1-8 0,3 0-14 16,-6 1-13-16,-12-1-18 0,19 0-21 0,-19 0-15 15,14 3-19-15,-14-3-18 0,14 5-19 0,-14-5-22 0,0 0-15 16,14 0-32-16,-14 0-164 0,0 0-404 0,0 0 180 16</inkml:trace>
  <inkml:trace contextRef="#ctx0" brushRef="#br1" timeOffset="113436.06">3776 8313 118 0,'0'0'203'16,"15"-1"-5"-16,-15 1-11 0,13 0-9 0,-13 0-8 16,23-2-8-16,-14 2-8 0,6 0-12 0,1 2-4 0,-1-2-6 15,0 1-9-15,4 2-9 0,1-2-4 16,-1-1-7-16,6 2-5 0,-5 0-8 0,-1 0-7 15,4-1-3-15,0-2-9 0,4 2-5 0,-7 1-7 0,3-2 0 16,-2 2-9-16,3-1-2 0,2-1-4 0,-6 0-8 16,0 0-1-16,-4 0-3 0,7 0-4 0,-4 0-2 15,0 0-4-15,-2 0-3 0,-2-1-3 0,1 2 2 16,-5-1-10-16,-11 0-6 0,19 0-11 0,-19 0-11 16,16-1-13-16,-16 1-10 0,11 0-12 0,-11 0-20 15,0 0-23-15,0 0-29 0,0 0-16 0,0 0-18 16,0 0-14-16,0 0-46 0,0 0-123 0,0 0-373 0,-24-23 166 15</inkml:trace>
  <inkml:trace contextRef="#ctx0" brushRef="#br1" timeOffset="113720.03">4282 8045 10 0,'0'0'261'0,"0"0"-13"0,0 0-15 0,0-12-16 16,0 12-20-16,0 0-20 0,0 0-22 0,0 0-16 16,0 0-3-16,0 0 3 0,0 0-6 0,0 0-8 0,-11 31-3 15,5-17-1-15,3 0-3 0,-1 1-9 0,-1 2-8 16,1 1-6-16,1 0-8 0,3 2-8 0,-6-1-7 16,1-1-7-16,4 1-6 0,-1 2-7 0,-1-1-2 15,3-2-7-15,-3-1-1 0,3 0-4 0,0-2-1 16,0 2-6-16,0-2-16 0,0-5-16 0,0-10-13 15,0 21-23-15,-4-11-25 0,4-10-25 0,0 17-28 16,0-7-29-16,0-10-37 0,4 12-45 0,-4-12-215 16,0 0-476-16,3 13 212 0</inkml:trace>
  <inkml:trace contextRef="#ctx0" brushRef="#br1" timeOffset="116470.97">4793 8019 162 0,'0'0'212'0,"0"0"-15"0,0 0-11 0,0 0-14 15,0 0-8-15,0 0-10 0,6-32-12 0,-6 32-8 16,0 0-8-16,8-12-13 0,-8 12-1 0,4-10-7 16,-4 10-6-16,5-9-4 0,-5 9-10 0,7-11-6 15,-4 5-9-15,-3 6-2 0,12-10-5 0,-5 7-7 16,-7 3-9-16,17-11 1 0,-10 7-7 0,2 1-4 15,3-1-5-15,3 3 0 0,0-4-8 0,-3 4-1 16,-12 1-3-16,31-2 0 0,-16 2-1 0,5 0-1 0,-10 0-4 16,6 3-2-16,2-3-1 0,0 5-2 0,0 0-3 15,-5-2 1-15,1 1-2 0,-5 2 1 0,1-1-5 16,-4 3 2-16,2 0-2 0,-2 2 4 0,-2-2-2 16,-1 2 2-16,0 1-3 0,-3-11 2 0,-4 24 0 15,1-11 3-15,0 1-6 0,-5-3 6 0,2 2-3 16,0-1 0-16,-4 0-3 0,1 0 3 0,-5-1 1 0,6-1-3 15,-1 1-4-15,-5-1 6 0,7-2 2 16,-5 1-4-16,4-2 0 0,-1 1 0 0,2-1 1 0,-2-4-1 16,9-3-1-16,-10 10 2 0,4-5-3 0,6-5 1 15,-14 7 1-15,14-7 1 0,0 0-1 16,-10 2 3-16,10-2-4 0,0 0 0 0,-9 5 0 0,9-5 3 16,0 0-5-16,0 0-3 0,0 0 3 0,0 0 0 15,0 0-1-15,0 0 2 0,0 0-1 0,0 0-1 16,0 0-4-16,0 0 7 0,0 0-2 0,0 0-5 15,36-11 5-15,-36 11 1 0,16-4-1 0,-16 4 1 16,19-3-1-16,-7 2 2 0,2 1-2 0,-1-2 3 0,-13 2-3 16,19-2 2-16,-10 4-3 0,-9-2 2 15,20 0-1-15,-10 3 1 0,-1 1-1 0,-1 2 1 0,2-4 0 16,-1 3-1-16,-1 1-13 0,-3 1 0 0,4 0 1 16,-4 0 3-16,-1 2 1 0,1-1 0 0,-2 1 3 15,0 4 2-15,-3-13 0 0,1 24-2 0,1-12 4 16,-4-1 2-16,-2 2-1 0,4-2 2 0,-6 3-1 15,3-1 0-15,-2-3 0 0,-1-2 1 0,-1 4 6 16,-2-3-4-16,0 0 0 0,0-1 0 0,-3 1 5 16,0 0-6-16,-1-2 2 0,-1-1-1 0,5-3-1 15,-5 2 4-15,-3-2-3 0,5 1 0 0,3-3-1 16,-9-1-2-16,5 0 1 0,13 0 3 0,-27-2 0 16,17-1-2-16,10 3 0 0,-20-1 1 0,14-2 1 0,6 3 0 15,-16-7-8-15,16 7-6 0,-9-8-8 0,9 8-8 16,-9-8-7-16,9 8-12 0,-4-7-15 0,4 7-9 15,0 0-12-15,0 0-16 0,0 0-10 0,0 0-17 16,4-19-17-16,-4 19-19 0,9-6-47 0,-9 6-110 16,12-9-344-16,1 7 152 0</inkml:trace>
  <inkml:trace contextRef="#ctx0" brushRef="#br1" timeOffset="117268.72">5387 8190 76 0,'0'0'222'0,"6"-6"-15"16,-6 6-16-16,0 0-18 0,0 0-18 0,0 0-8 16,0 0-16-16,0 0-8 0,0 0-7 0,0 0-7 15,0 0-8-15,0 0-5 0,16 16 5 0,-16-16-5 16,8 15-2-16,-2-9 0 0,0 1-1 16,1 5-11-16,2-4-5 0,-2 1-5 0,8 1-3 0,-9 0-3 15,8 1-6-15,-4 0-2 0,1-4-7 0,3 4 5 16,-3 0-7-16,-5-4-10 0,3 1-2 0,-2-1-4 0,1 1-5 15,1 0 0-15,-3-3-7 0,1 2 2 16,-7-7-2-16,12 11-1 0,-7-8-4 0,-5-3-1 16,8 9-1-16,-8-9-3 0,6 6 1 0,-6-6-1 0,0 0-5 15,0 0 1-15,6 6-4 0,-6-6-1 16,0 0-3-16,0 0-10 0,0 0-11 0,0 0-2 0,0 0-9 16,0 0-4-16,0 0-4 0,11-21-4 0,-11 21-1 15,3-14-1-15,-3 14 1 0,3-17 5 0,-2 10 2 16,-1 7 3-16,6-19 5 0,-6 10 3 0,0 9 2 15,6-20 3-15,-6 12 2 0,0 8 10 0,0 0 1 16,0-17 10-16,0 17 3 0,0 0 4 0,0-11 5 16,0 11-4-16,0 0 0 0,0 0-1 0,-3-13 0 0,3 13 1 15,0 0-1-15,-13-4 2 0,13 4 3 16,0 0 4-16,0 0 0 0,-23 10 3 0,12-3 1 0,3-3 7 16,-1 3-8-16,2-2 0 0,-4 1 2 0,5 0-4 15,-6 5 1-15,5-4 2 0,1 0-1 0,-5 0 1 16,5-1-3-16,-4 1-2 0,4 0 1 0,6-7-2 15,-10 11 0-15,4-5 2 0,6-6-2 0,-9 9 0 16,9-9-2-16,-6 3 2 0,6-3 1 0,0 0 4 16,0 0 8-16,-8 7-2 0,8-7 3 0,0 0 4 15,0 0-3-15,0 0 5 0,0 0-6 0,0 0-3 16,0 0-2-16,0 0 5 0,0 0-8 0,0 0-3 16,0 0-1-16,0 0-4 0,0 0 1 0,0 0-3 15,0 0-2-15,0 0 5 0,0 0-7 0,0 0-3 0,20-25 0 16,-20 25 0-16,16-6 4 0,-10 3-3 0,7 1-2 15,-5-4 2-15,-8 6-3 0,25-3 0 0,-11-1 0 16,-5 2 1-16,3 2-11 0,-12 0-7 0,20-5-10 16,-8 5-7-16,-12 0-11 0,17-1-11 0,-17 1-13 15,16 0-14-15,-16 0-17 0,14 1-14 0,-14-1-16 16,0 0-27-16,15 0-19 0,-15 0-26 0,0 0-205 16,0 0-438-16,0 0 194 0</inkml:trace>
  <inkml:trace contextRef="#ctx0" brushRef="#br1" timeOffset="118468.97">6012 8080 148 0,'0'0'174'0,"0"0"-7"0,0 0-12 15,0 0-5-15,0 0-9 0,0 0-5 0,0 0-5 16,0 0-9-16,0 0-5 0,0 0-10 0,0 0-2 15,0 0-7-15,0 0-10 0,-9-11-4 0,9 11-7 16,0 0-5-16,0 0-3 0,0 0-9 0,3-15-6 16,-3 15-2-16,6-9-6 0,-6 9-6 0,7-7-2 15,-7 7-6-15,9-9 2 0,-9 9-6 16,10-11-1-16,-4 5-6 0,-6 6 2 0,14-10-4 0,-5 9-2 16,-9 1-3-16,13-10 1 0,-7 6-2 0,5-2 1 15,-11 6-2-15,16-5 4 0,-7 3-4 0,-9 2-1 16,16-6 0-16,-8 3-1 0,-8 3 0 0,16-2-1 0,-16 2 0 15,15-3-3-15,-15 3-1 0,11-1 1 0,-11 1 1 16,0 0-4-16,12-2 0 0,-12 2 1 0,0 0-5 16,0 0 4-16,0 0-4 0,13 0 2 0,-13 0 4 15,0 0-5-15,4 8 0 0,-4-8 0 0,6 10 0 16,-6-10 1-16,3 9 3 0,-3-9 1 0,3 11-2 16,-3-11 4-16,0 17 2 0,0-17 1 0,0 18 1 15,-3-8 4-15,0 0 2 0,3-10 0 0,-7 22 0 0,4-7-1 16,0-6-1-16,0 6 1 0,0-5-1 15,-1 3 1-15,-5-2-1 0,6 4 2 0,-5-2-1 16,-1 0 9-16,2 0-7 0,1-1-4 0,0 1 0 0,-3-1 7 16,1-2-8-16,2 1 1 0,0 2 1 0,2-2-3 15,-2 2-1-15,-1-4 4 0,1 0-7 0,-3 2 4 16,4-5-4-16,-4 6-1 0,-1-3-1 0,7 0 3 16,-8-2-2-16,7 3-1 0,-4-3-1 0,8-7 0 15,-13 14 1-15,4-9 0 0,3 0-2 0,-1 2-2 16,7-7 3-16,-12 13-2 0,7-8 3 0,5-5-2 15,-12 7-3-15,12-7 2 0,-7 5 0 0,7-5 0 16,0 0 2-16,-6 5 3 0,6-5-3 0,0 0 2 16,0 0-3-16,0 0 1 0,-14 3 2 0,14-3-2 0,0 0-1 15,0 0-3-15,0 0 2 0,0 0 2 0,0 0-6 16,0 0-1-16,0 0 3 0,0 0 2 0,17-28-4 16,-17 28 1-16,10-7 0 0,-10 7 1 0,15-4 4 15,-10 0-9-15,-5 4 4 0,15-6 0 0,-15 6-4 16,16-2 8-16,-6-1-6 0,-10 3 4 0,20-1-2 15,-20 1-2-15,19 1-1 0,-10-1 0 0,5 0 0 16,-1 0 0-16,-3 3 3 0,5-3 4 0,-4 1-5 16,-11-1-2-16,25 5 3 0,-16-3-2 0,5-1 4 15,-4-1-3-15,-10 0 0 0,19 4 3 0,-10-2-4 0,2-1 2 16,-11-1 1-16,16 0-1 0,-16 0 2 16,9 3 0-16,-9-3 2 0,14 1-4 0,-14-1 1 15,0 0-1-15,0 0 1 0,13-1 5 0,-13 1-7 0,0 0-6 16,0 0-10-16,0 0-13 0,0 0-14 0,0 0-17 15,12-4-21-15,-12 4-22 0,0 0-21 0,0 0-30 16,0 0-19-16,0 0-74 0,7-3-148 0,-7 3-429 16,9-6 189-16</inkml:trace>
  <inkml:trace contextRef="#ctx0" brushRef="#br1" timeOffset="119080.6">6762 8274 76 0,'0'0'236'16,"-5"-11"-18"-16,5 11-16 0,0 0-13 0,0 0-18 15,0 0-16-15,0 0-16 0,0 0-11 0,0 0-13 16,0 0-8-16,0 0-8 0,0 0-11 0,0 0 2 16,27-6-8-16,-27 6-9 0,20 0-3 0,-20 0-8 15,19 0-2-15,-7 3-1 0,1-3-6 0,1 2 5 16,5-2-10-16,1 4-2 0,-7-3-4 0,6 2-2 15,-4-2-5-15,5-1-1 0,-1 3-5 0,2 0-2 0,-2-3-2 16,1 2-4-16,-1 0-1 0,-3-2 0 16,2 3-3-16,-1-3-1 0,-1 0-2 0,-2 4-2 0,2-4-1 15,0 0 0-15,-4 0 3 0,5 0-5 0,-4 4-1 16,-2-4 1-16,4 0-4 0,-15 0 4 0,19 0-2 16,-9 0-1-16,-10 0-3 0,17-4 0 0,-17 4-1 15,12 0-6-15,-12 0-5 0,0 0-11 0,0 0-22 16,16-2-17-16,-16 2-15 0,0 0-20 0,5-9-18 15,-5 9-21-15,0 0-20 0,0 0-33 0,-20-17-179 16,13 10-395-16,-2 2 175 0</inkml:trace>
  <inkml:trace contextRef="#ctx0" brushRef="#br1" timeOffset="119394.91">7141 8050 23 0,'0'0'212'0,"0"0"-14"0,0 0-10 0,0 0-3 16,-14 19-4-16,14-19-6 0,-3 16-11 0,0-6-9 16,3-10-5-16,-4 25-2 0,1-11-4 0,0 3-12 0,3 0-5 15,-3 2-11-15,3-1-7 0,0 5-2 16,0-5-6-16,0-2-11 0,0 1-4 0,0 1-9 15,0-2-9-15,0 0-6 0,0-1 0 0,3 0-16 0,0-2-1 16,-3-2-1-16,3-2-7 0,-2 2-2 0,-1-11-4 16,6 18-10-16,-3-8-16 0,-3-2-19 0,0-8-16 15,6 10-23-15,-3-1-25 0,-3-9-25 0,2 13-22 16,-2-13-29-16,9 7-20 0,-9-7-37 0,6 4-186 16,-6-4-431-16,16-2 191 0</inkml:trace>
  <inkml:trace contextRef="#ctx0" brushRef="#br1" timeOffset="120043.93">8113 8089 198 0,'0'0'210'0,"0"0"-10"0,0 17-9 0,0-17-8 15,-3 18-4-15,3-18-6 0,-7 18-9 16,4-9-8-16,-3 3-6 0,3 0-7 0,-5-1-12 0,2 1-5 15,-1 1-6-15,-2-2-5 0,1 2-9 0,-4-2-10 16,2 0-6-16,-2 2-8 0,2-4-7 16,-4 0-5-16,-2 0-8 0,4-1-5 0,-2-1-1 0,-2-2-10 15,4 1-1-15,-4-3-6 0,-1 0-3 0,1-2-4 16,-1 3 1-16,1-4-5 0,3-4-2 0,-2 3-2 16,1-2-1-16,-2 0-3 0,4-4 3 0,-1 0-13 15,2-3-3-15,-1 3-13 0,5-4-7 0,1 0-4 16,0-2-14-16,4-2-10 0,-1 2-4 0,3 1-6 15,0-5-10-15,5 3-1 0,-2 1 3 0,3-4-3 16,3 3-2-16,-2-1 5 0,2 1 8 0,2 1 2 16,2 0 5-16,-4-2 7 0,1 8 0 0,5 0 6 0,-4-1 1 15,2 1 6-15,-1 0 0 0,4 0 1 16,-8 1 3-16,4 2 2 0,1 3 3 0,-4-3 2 16,-9 4 4-16,24-2 2 0,-15-1 5 0,-9 3 0 0,19 3 2 15,-5-3 1-15,-5 4 5 0,1-1 3 0,4 7 7 16,-5-1 7-16,1 3 4 0,-4 1 0 0,4 3 4 15,-1-1 7-15,5 8 2 0,-8-2 0 0,3 4 5 16,-2 3 8-16,-1-1 1 0,-1 1-4 0,1 0-2 16,-3-3 0-16,0 12-3 0,-3-12 0 0,3 3 1 0,-3-3-8 15,-3 1-3-15,0 0-3 0,0-1 0 16,0 0-3-16,-5-2-4 0,2-3-3 0,0-2-1 16,-1 0-19-16,4-4-25 0,-3 3-33 0,1 0-40 15,-1-3-42-15,-3-3-58 0,6 0-294 0,0-2-531 16,-1-1 236-16</inkml:trace>
  <inkml:trace contextRef="#ctx0" brushRef="#br1" timeOffset="122060.27">8622 7981 241 0,'25'-5'236'0,"-25"5"-16"0,25-6-18 15,-5 1-20-15,4 3-5 0,4-4-16 0,-1 2-6 0,1 1-13 16,-1-3-7-16,6-3-10 0,-2 7-4 0,-3-2-16 15,-1 0-9-15,2 0-12 0,-3 2-8 0,3 1-5 16,-11-3-4-16,7 0-12 0,0 2 0 0,-5 2-7 16,-4-4-5-16,3 4-2 0,-2-1-5 0,-4-1-6 0,2 2-3 15,-4-3-2-15,-11 3-4 0,16 0-3 16,-16 0-6-16,15 3-13 0,-15-3-8 0,12 0-11 16,-12 0-12-16,0 0-13 0,12 1-14 0,-12-1-6 0,0 0-13 15,0 0-11-15,6 8-16 0,-6-8-21 16,0 0-12-16,0 0-29 0,0 0-179 0,0 0-375 0,-30 4 167 15</inkml:trace>
  <inkml:trace contextRef="#ctx0" brushRef="#br1" timeOffset="122287.99">9059 7944 56 0,'-3'13'234'0,"3"-2"-18"16,-5-2-7-16,4 8-7 0,-2 1-8 0,3-1-11 0,0 8-15 15,-2-4-20-15,2 4-12 0,2 0-5 0,1 1-16 16,-3-2-7-16,1 1-14 0,4-1-5 0,-2 0-10 16,-3 2-6-16,6-5-9 0,-2-3-6 0,-1-1-5 15,0 1-7-15,0 0-4 0,3-5-19 0,-2 0-22 16,-1-2-18-16,3 0-18 0,-1-2-24 0,-2 1-14 16,0-3-20-16,-3-7-21 0,10 9-24 0,-2-6-46 15,-8-3-152-15,0 0-362 0,24-3 161 0</inkml:trace>
  <inkml:trace contextRef="#ctx0" brushRef="#br1" timeOffset="122612.05">9759 7733 147 0,'-10'3'247'0,"-3"4"-14"0,4 4-10 15,-5-1-4-15,2 4-6 0,2 3-12 0,-7 3-5 16,10 5-12-16,-5 1-9 0,-1-2-5 0,4 4-13 16,0 0-13-16,4 0-12 0,-1-1 0 0,3 1-20 0,2-1-5 15,-2 2-11-15,0-1-8 0,3 1-8 0,3-3-6 16,0 0-12-16,-2-2-4 0,2 0-2 0,3 0-11 15,-3-8 2-15,2 0-14 0,-2-1-23 16,0 0-30-16,0-6-22 0,1 1-23 0,-2-2-26 0,-2-8-25 16,4 12-22-16,2-7-33 0,-6-5-42 0,14 4-252 15,-14-4-502-15,16-15 222 0</inkml:trace>
  <inkml:trace contextRef="#ctx0" brushRef="#br1" timeOffset="123062.75">10017 8113 99 0,'0'0'258'0,"0"0"-27"0,0 0-23 0,0 0-19 15,0 0-9-15,0 0-11 0,8 18-11 0,-8-18-12 16,0 14-9-16,0-14-12 0,-5 22-8 0,4-13-12 16,1-9-9-16,0 22-8 0,-4-10-10 15,2 2 1-15,2-3-16 0,-1 0-6 0,1-11-5 16,-3 16-6-16,0-7-2 0,3-9-4 0,-2 15-5 0,2-15-1 15,-3 11-6-15,3-11-2 0,0 0 1 0,-3 13-3 16,3-13-2-16,0 0-2 0,0 0-7 0,0 0-9 16,0 0-10-16,0 0-8 0,0 0-7 0,21-33-5 15,-15 18-4-15,1 1-5 0,1-3-1 0,4-4 1 0,-5 5 4 16,1 1 1-16,2-1 1 0,-1 1 6 0,-1-1 4 16,-1 2 5-16,3 2 4 0,-2 0 6 0,-1 0 7 15,1 5 11-15,-4-3 8 0,4 5 7 0,-4-5 1 16,-4 10 1-16,8-10-6 0,-1 3-1 0,-7 7 3 15,0 0-7-15,12-4 0 0,-12 4-2 0,0 0 6 16,0 0 3-16,15 9 5 0,-15-9-1 0,12 12 3 16,-9-4 5-16,6 3 5 0,-5 2 0 0,1-3 0 15,2 3-1-15,-1-1-3 0,0-2-5 0,0 5-4 16,2-5 4-16,-2 5-7 0,0-6-2 0,-5 2 4 16,5-1-5-16,-3-2-7 0,1 2-4 0,1-1-23 0,-5-9-17 15,4 15-26-15,1-8-29 0,-5-7-33 0,4 11-29 16,-4-11-42-16,5 6-32 0,-5-6-236 15,0 0-490-15,0 0 216 0</inkml:trace>
  <inkml:trace contextRef="#ctx0" brushRef="#br1" timeOffset="123301.78">10598 8089 183 0,'10'-4'299'0,"-10"4"-18"0,15-2-19 0,-15 2-20 0,21 0-17 16,-5-1-12-16,1 1-17 0,-2-2-16 0,4 2-16 16,0 0-18-16,1 0-14 0,-1 0-10 15,1 2-17-15,-3-2-7 0,1 0-7 0,-1 0-15 0,-2 0-7 16,0 1-13-16,1 1-20 0,-6-2-19 16,2 2-28-16,-12-2-23 0,20 3-31 0,-13-1-25 0,-7-2-28 15,11 4-33-15,-11-4-34 0,13 0-65 0,-13 0-132 16,0 0-414-16,16-4 184 0</inkml:trace>
  <inkml:trace contextRef="#ctx0" brushRef="#br1" timeOffset="123708.83">11440 7723 211 0,'-19'24'239'0,"11"-13"-10"16,1 2-13-16,-2 7-7 0,-1 2-7 0,-2 3-9 15,1 1-12-15,-5 5-11 0,5-5-4 0,1-1-9 16,-5 10-13-16,3-10-12 0,-1 10-9 0,1-8-9 16,3-3-12-16,-2 4-4 0,4-4-11 0,1 1-11 15,1-1-4-15,1-2-7 0,2-5-5 0,0 1-3 16,2-2-6-16,2-1 3 0,-2 1-15 0,3-3-3 15,2-2-2-15,1-3 1 0,1 0 3 0,2-2-8 16,5 3 0-16,-1-6-4 0,5 1-3 0,-3-2 3 0,4-2-2 16,-2-2-8-16,-2 1 3 0,-2-3 0 0,1 0-2 15,-3-5-4-15,-2 4-4 0,-1-3-1 0,-2-1 0 16,0 0 2-16,-2 1 0 0,-4 8-4 0,0-20-8 16,0 20-3-16,-6-16-10 0,2 5 0 0,-2 4-17 15,-3-1-8-15,-2 3-8 0,3-2-11 0,-4 1-14 16,12 6-14-16,-17-5-17 0,7 3-13 0,10 2-17 15,-18-4-18-15,18 4-25 0,0 0-20 0,-15-1-37 16,15 1-166-16,0 0-431 0,0 0 191 0</inkml:trace>
  <inkml:trace contextRef="#ctx0" brushRef="#br1" timeOffset="123969.27">12047 7782 112 0,'2'9'246'0,"4"4"-4"16,0 3-9-16,0 2-9 0,-2 5-12 0,5 3-16 15,-1-2-16-15,0 10-13 0,-3-5-11 0,1 6-17 16,-5-7-11-16,2 6-11 0,-6 2-12 0,-1-6-11 0,-4 6-8 15,-5 1-23-15,-3-1-37 0,-8-1-47 16,-5 0-47-16,-3-1-62 0,-3-5-77 0,-8-1-177 16,3-2-415-16,-2-1 184 0</inkml:trace>
  <inkml:trace contextRef="#ctx0" brushRef="#br1" timeOffset="126735.63">3339 9171 114 0,'0'0'236'0,"0"0"-18"0,-6-9-15 16,6 9-11-16,0 0-15 0,0 0-11 0,-1-12-14 15,1 12-14-15,0 0-8 0,0 0-14 0,1-17-4 0,-1 17-14 16,0 0-10-16,8-13-15 0,-8 13-1 0,10-9-6 16,-4 3-7-16,-6 6-5 0,15-9-2 0,-8 4-6 15,5 2-4-15,-4-2-8 0,-8 5 1 0,21-7-3 16,-11 3 2-16,-1 2-8 0,7-1 0 0,-2 1-4 16,-14 2-3-16,19-2-5 0,-19 2 0 0,18 4-2 15,-9-1-1-15,-1 3-1 0,-1 1 2 0,-1-1-3 16,1 3-4-16,-1 2 1 0,2 2 1 0,-7 1-3 15,4 0 0-15,-4 1-1 0,1 3 3 0,-4-2-2 0,1 3 3 16,-4 1-3-16,2-1 0 0,-4 3-2 16,-2-1 0-16,0 1 2 0,-1-2-1 0,-4 1-2 0,-1 0 0 15,2 0 5-15,-5-3-9 0,1 0 1 0,0-1 7 16,2-4-2-16,-5 0-13 0,-1 3 2 0,1-2 1 16,0-2-2-16,2-4 1 0,3 0 3 0,0-2 1 15,-1 1-1-15,4-4-2 0,3-1 1 0,-3 2 2 16,3-2 2-16,9-2-1 0,-16 2 1 0,16-2 0 15,-14 0-1-15,14 0 1 0,0 0 2 0,0 0-1 16,-14-6-1-16,14 6 1 0,0 0 2 0,0 0-2 16,0-13 2-16,0 13-1 0,0 0 1 0,0 0 4 0,13-15 4 15,-13 15 6-15,15-7 2 0,-6 4 8 16,4-1 3-16,2-2 1 0,-1-2 5 0,0 4 2 0,4-2 2 16,0 1 4-16,0 3 0 0,2-3-2 0,-1 0-4 15,-1 4-1-15,-2-3-7 0,1 4 1 0,-1-2-6 16,-4 1-3-16,6 1-3 0,-3 3 2 0,0-3-2 15,-2 1-14-15,-1 2-15 0,-12-3-15 0,18 4-19 16,-9-2-19-16,-2 3-25 0,2-2-23 0,-9-3-21 16,14 8-24-16,-14-8-27 0,9 5-58 0,-3-1-160 15,-6-4-436-15,12 1 193 0</inkml:trace>
  <inkml:trace contextRef="#ctx0" brushRef="#br1" timeOffset="127017.05">3903 9417 93 0,'0'0'237'0,"10"-6"-10"0,-10 6-19 16,0 0-11-16,23 0-13 0,-23 0-15 0,19 0-7 16,-7 1-11-16,-2 3-5 0,8-4-11 0,-4 1-12 0,4 1-9 15,-2 1-5-15,2-3-9 0,0 1-2 16,0 1-11-16,1-2-7 0,0 2-10 0,1-2-8 15,-2 2-5-15,1-1-4 0,-1 2-8 0,-2-3-3 16,-1 0-2-16,3 1-5 0,-3 2-4 0,0-3-7 16,1 0-9-16,-1 3-15 0,-4-3-16 0,-11 0-14 15,18-3-15-15,-18 3-19 0,18-1-17 0,-18 1-26 0,12-3-19 16,-12 3-27-16,12-8-44 0,-8 2-183 0,-4 6-411 16,9-13 183-16</inkml:trace>
  <inkml:trace contextRef="#ctx0" brushRef="#br1" timeOffset="127264.96">4365 9136 270 0,'0'0'246'0,"0"0"-20"16,0 0-14-16,0 0-7 0,-22 15-12 0,19-6-8 15,-5 2-10-15,2 5-9 0,0-3-14 0,-1 11-12 16,1-4-14-16,0 2-4 0,-6-1-8 0,5 3-9 15,-1 0-11-15,2-2-7 0,-3 0-11 0,3 0-7 16,-1-1-5-16,-5 0-8 0,4 1-6 0,1-4-5 16,0-1-10-16,-2-1-19 0,4-1-22 0,-1-1-29 15,0-1-22-15,2-2-26 0,1-2-30 0,-2 0-38 16,5-9-36-16,-6 11-60 0,6-11-145 0,0 0-425 16,0 0 189-16</inkml:trace>
  <inkml:trace contextRef="#ctx0" brushRef="#br1" timeOffset="125625.79">2277 9281 238 0,'0'0'225'0,"0"0"-11"0,0 0-15 16,0 0-14-16,0 0-14 0,0 0-18 0,0 0-12 16,0 0-12-16,0 0-11 0,-13 2-8 0,13-2-9 15,0 0-6-15,0 0-8 0,0 0 0 0,0 0-10 16,0 0-1-16,0 0-7 0,0 0 4 0,0 0-6 15,0 0-4-15,0 0-2 0,0 0-1 0,0 0 0 16,0 0-2-16,0 0-4 0,42-7 0 0,-42 7-5 16,23-3-1-16,-8-1-3 0,2 1 3 0,-1-1-3 15,4 3 1-15,5-5-4 0,-4 6-2 0,0-5-7 16,-2 4-1-16,6-3-6 0,-5 3-4 0,-1 1-1 16,1-2 0-16,-1 1-2 0,-1-2-2 0,-6 3-2 0,3 0 0 15,1 0-7-15,-4 0-2 0,-12 0 5 0,18 3-3 16,-8-3-2-16,-10 0-1 0,17 0-1 0,-17 0 4 15,12 1-8-15,-12-1-1 0,0 0-6 0,12 2-9 16,-12-2-7-16,0 0-8 0,0 0-5 0,9 5-13 16,-9-5-14-16,0 0-20 0,0 0-21 0,0 0-11 15,0 0-24-15,0 0-27 0,0 0-29 0,-15 20-245 16,15-20-476-16,0 0 211 0</inkml:trace>
  <inkml:trace contextRef="#ctx0" brushRef="#br1" timeOffset="125909.22">2417 9443 177 0,'0'0'228'0,"12"15"-13"16,-6-13-15-16,-6-2-8 0,17 4-4 0,-5-3-9 15,-12-1-7-15,26 0-12 0,-9-1-7 0,2 1-10 16,-1 0-5-16,2 0-13 0,-1-4-11 0,8 2-9 0,-3-2-12 16,-5 3-11-16,2-2-2 0,-2 2-12 0,1 0-6 15,4-4-7-15,-7 5-27 0,1 0-15 0,-3-2-15 16,-1 1-19-16,1 1-21 0,-15 0-22 0,19-3-24 16,-19 3-29-16,18-1-34 0,-9-1-40 0,-9 2-192 15,13-4-414-15,-13 4 183 0</inkml:trace>
  <inkml:trace contextRef="#ctx0" brushRef="#br1" timeOffset="127978.93">4813 9039 244 0,'-2'-12'261'0,"2"12"-23"0,0 0-19 16,0 0-19-16,12-12-19 0,-12 12-18 0,13-7-11 15,-4 6-13-15,3-2-13 0,-12 3-9 0,21-3-9 16,-4 2-5-16,-4-3-4 0,3 4-7 0,2 1-5 16,-4 2-8-16,-2-2-10 0,3 2-6 0,-6 1-5 15,1 3-9-15,-1-5-2 0,-2 8-5 0,-2-3-5 16,2 4-1-16,-4-3-4 0,0 2-3 0,-3-10 3 16,-6 25-5-16,3-12 3 0,-3 4-9 0,-1-4-2 15,-4-1 0-15,3-1-4 0,-3 2 2 0,-2-3-1 16,4 1-1-16,-3-3-2 0,4 2-2 0,2-3-2 15,-4 0-2-15,7 0-2 0,3-7 2 0,-13 11 0 16,8-5-3-16,5-6 1 0,-4 7-3 0,4-7 5 16,0 0-5-16,-6 8 5 0,6-8-1 0,0 0-3 0,0 0 1 15,0 0-3-15,0 0 0 0,10 14 0 0,-10-14-1 16,18 2 0-16,-18-2 3 0,16 5-4 0,-7-4 1 16,-9-1-1-16,20 6 3 0,-10-5-5 0,4 3 6 15,-4-3-4-15,5 3 1 0,-2-1-2 0,1 3-1 16,-2-2 1-16,-5 0 1 0,4 3 1 0,0-3-3 15,-2-1 5-15,2 6-3 0,-5-4 3 0,1 2 2 16,-1 3-1-16,0-1 5 0,-1 0 3 0,-5-9-3 16,6 17 7-16,-6-6 3 0,0 2 6 0,0-13-4 0,-8 22-3 15,5-13-1-15,-6 3 2 0,-1 1 2 0,-1-2-2 16,-1 4 0-16,-2-5-3 0,-4 2-1 0,0 0-3 16,-3-1 0-16,4-3-2 0,-2 1 3 0,1 0-2 15,0-2 1-15,2-1-5 0,-3 3-5 0,4-4-11 16,1-1-9-16,-2 2-8 0,7-4-8 0,-2-1-8 15,11-1-10-15,-19 0-12 0,19 0-19 0,-15-1-12 16,15 1-16-16,0 0-20 0,-13-8-27 0,13 8-19 16,0 0-37-16,9-22-197 0,-9 22-445 0,15-18 197 15</inkml:trace>
  <inkml:trace contextRef="#ctx0" brushRef="#br1" timeOffset="129287.41">5953 9275 57 0,'0'0'284'0,"0"0"-21"0,0 0-23 0,0 0-21 0,0 0-20 16,0 0-19-16,11-20-18 0,-11 20-12 15,13-10-15-15,-4 6-14 0,2-4-9 0,-2 5-9 0,7-3-13 16,0 1-5-16,4 0-8 0,-1 0-4 0,1 2 1 16,5-3-8-16,-6 1-3 0,5 2-2 0,-4 0-4 15,-1 3-4-15,-4 0-7 0,-2 3-4 16,4 0-6-16,-8 1-7 0,4-1 0 0,-5 4-6 0,1-2 0 16,-2 1-1-16,2 1 1 0,-6 3-5 0,1 3 0 15,-1-2-1-15,-3 1-1 0,0 3-2 0,-3 1 0 16,2 1-3-16,-5-1 3 0,0 1-2 0,-1-1 6 15,-2 1-9-15,-2 4-3 0,-2 0 0 0,-2-3 2 16,-2 2-2-16,1-3 2 0,-3-1-3 0,-1 0 0 0,1-1 0 16,5 1-1-16,-1-5-1 0,2-1 3 0,3 1-3 15,-4-4 2-15,5 1-1 0,2-4 0 0,7-4-1 16,-12 11 1-16,6-9-1 0,6-2 1 0,-8 7 0 16,8-7-3-16,0 0-4 0,0 0 1 0,0 0-9 15,0 0 1-15,0 0-3 0,0 0 0 0,26-18 2 16,-16 13 1-16,7-3 8 0,-4 5-8 0,0-3 0 15,5 1 3-15,-1 1 1 0,2-1 4 0,-2 1 1 16,-1 2 4-16,3 0 2 0,-2 2 2 0,2-1-3 16,-2-1 2-16,-1 4-1 0,3-2 2 0,-2 0 4 15,-2 3-5-15,1-1-5 0,-5 2 4 0,0-2-11 16,0 3-13-16,-2-3-18 0,1 3-27 0,-4-3-21 16,-6-2-28-16,14 14-33 0,-8-10-37 0,-2 2-62 15,-4-6-173-15,9 6-452 0,-9-6 199 0</inkml:trace>
  <inkml:trace contextRef="#ctx0" brushRef="#br1" timeOffset="132510.99">5682 9310 123 0,'0'0'220'0,"0"0"-16"0,0 0-17 0,0 0-12 0,0 0-12 15,0 0-6-15,0 0-6 0,0 0-5 16,0 0-10-16,0 0-5 0,-27 24-7 0,24-19-3 0,-3 5-8 16,-1 0-6-16,1-2-7 0,3 2-9 0,0-2-6 15,-6 1-9-15,4 2-3 0,-2-4-10 0,1 3-6 16,0-2 0-16,3-1-11 0,3-7-2 0,-9 13-5 15,5-5-1-15,-2-1-2 0,6-7-7 0,-11 10-7 16,5-6-10-16,6-4-18 0,-13 10-17 0,7-8-17 16,6-2-18-16,-17 4-9 0,17-4-17 0,-19 1-3 15,19-1-18-15,-19 0-3 0,19 0-1 0,-20-4 4 16,20 4 14-16,-19-1 10 0,19 1 7 0,-12 0 17 0,12 0 16 16,-13-2 17-16,13 2 13 0,-8-5 24 15,8 5 13-15,-13-2 15 0,13 2-1 0,0 0 7 0,0 0-4 16,0 0 1-16,0 0 1 0,0 0 4 0,0 0 2 15,0 0 3-15,0 0 1 0,33-14 0 0,-17 13-3 16,0 1-3-16,10-3 0 0,-1 0-6 16,-1 3-4-16,3-1-4 0,4-1 1 0,-7 4-12 0,0-2-23 15,0 0-27-15,-9 1-33 0,5 2-39 0,-3-2-50 16,-2-2-66-16,-5-2-170 0,-10 3-415 0,20-3 183 16</inkml:trace>
  <inkml:trace contextRef="#ctx0" brushRef="#br1" timeOffset="132123.87">5449 9310 119 0,'0'0'209'0,"0"0"-9"16,-4-7-10-16,4 7-5 0,0 0-7 0,0 0-11 0,0 0-10 15,0 0-7-15,0 0-12 0,0 0-3 0,0 0-13 16,0 0-9-16,0 0-3 0,0 0-7 0,0 0-11 16,0 0-8-16,0 0-11 0,0 0 0 0,0 0-7 15,0 0 1-15,0 0-17 0,0 0 1 0,0 0-1 16,0 0-7-16,7 31 8 0,-1-21-2 0,0-1-4 16,-1 2-2-16,4 4-6 0,0-2-2 0,-3 0 0 15,1 0-7-15,1 3-1 0,1-7-4 0,-4 6 1 16,1-5-1-16,2 0-4 0,-2-3 1 0,0-1-6 0,1 3 3 15,-1-4-3-15,-6-5-4 0,6 11-4 16,-6-11-9-16,11 8-16 0,-11-8-11 0,7 5-14 0,-7-5-14 16,0 0-26-16,9 2-25 0,-9-2-27 15,0 0-25-15,0 0-22 0,19-11-33 0,-14 5-185 0,-5 6-433 16,9-22 191-16</inkml:trace>
  <inkml:trace contextRef="#ctx0" brushRef="#br1" timeOffset="133934.45">6901 9475 63 0,'0'0'211'0,"0"0"-12"0,0 0-14 0,0 0-15 16,0 0-12-16,0 0-12 0,0 0-11 0,-8 7-9 0,8-7-4 16,0 0-4-16,0 0-7 0,0 0-3 15,0 0-4-15,33 2-4 0,-26-2-8 0,-7 0-4 16,23 1-4-16,-7 3 0 0,-4-4-12 0,4 0-6 0,-2 0-4 15,2 0-6-15,1 2-8 0,2-1 1 0,0-1-8 16,-2 0-4-16,-2 3 0 0,1-2-6 0,4-1-3 16,-1 2-3-16,0-2-1 0,-2 0-2 0,2 2-5 15,-2 0-1-15,2-4 1 0,-3 4-5 0,1-2 0 16,-1-2-5-16,1 2-10 0,2 0-9 0,-3-2-13 0,4-1-8 16,-5 3-7-16,-5-3-5 0,-10 3-10 15,19-3-6-15,-10 3-14 0,-9 0-24 0,11-6-24 16,-11 6-27-16,6-9-34 0,-6 9-179 0,0 0-394 15,0 0 174-15</inkml:trace>
  <inkml:trace contextRef="#ctx0" brushRef="#br1" timeOffset="134252.91">7212 9313 116 0,'0'0'242'0,"0"0"-24"0,0 0-24 0,0 0-18 15,0 0-17-15,0 0-9 0,0 0-5 0,0 0 3 0,0 0 3 16,0 0-6-16,6 33-8 0,-6-23-4 16,0 4-9-16,0 1-5 0,0 1-8 0,0 1-10 0,0 2-4 15,-3-2-7-15,3 1-10 0,-3-1-4 0,2 0-7 16,-2 1-8-16,3 0-6 0,-3-2-6 0,0-1-3 15,0 2-5-15,0 1-4 0,0-4-3 0,1-1 1 16,2-2-19-16,-6 0-18 0,6 2-17 0,0-13-16 16,-6 18-18-16,6-8-23 0,0-10-17 0,-7 15-25 15,4-10-25-15,3-5-31 0,0 0-26 0,0 0-207 16,0 0-442-16,0 0 196 0</inkml:trace>
  <inkml:trace contextRef="#ctx0" brushRef="#br1" timeOffset="134918.76">8000 9238 45 0,'0'0'200'0,"0"0"-9"0,0 0-11 16,16 7-9-16,-16-7-3 0,3 10-7 0,-3-10-8 0,0 14-8 16,0-14-8-16,-1 18-5 0,1-5-8 0,0-13-6 15,-3 23-7-15,0-9-8 0,0 2-6 0,-3-2-1 16,1-1-4-16,-1 1-5 0,0-2-5 0,-4 1-5 16,4 1-5-16,-3 0-11 0,-2-3-5 0,-2-1-5 15,1 1-5-15,-4-1-5 0,-4-1 0 0,4 2-5 16,-1-4-4-16,-2 1-3 0,-3-1-2 0,-2 2-1 15,4-4-5-15,4-1-4 0,-2 0 0 0,0-2-5 16,-1-2-7-16,4 1-4 0,-1-2 4 0,5-1-11 16,-4-3-4-16,2 1-11 0,5-3-2 0,-1 1-6 15,3-3-3-15,2 1-4 0,1-3-2 0,0-1-4 16,3-1-4-16,3-1 2 0,3-1 4 0,-2 2 3 16,5-1 4-16,2 0 0 0,-2 0 2 0,4 0 6 0,4 1 3 15,-4 0-2-15,3 3 9 0,10-6 3 0,-7 3 5 16,9 2 8-16,-1-5 10 0,-1 7 8 0,4-2 11 15,-2 2 4-15,8-6 6 0,-7 5 3 0,0 3-3 16,-5 0-3-16,-5 5-2 0,-1-3-6 0,0 3-4 16,-3 2-3-16,-2 0 1 0,-2 2-4 0,5 2-1 0,-1 3-5 15,-5-1-1-15,4 5 0 0,-2-1 1 16,-3 5-2-16,1 2 9 0,4 4 0 0,-4 3-5 16,-1 2 0-16,0 0-2 0,-2 2 5 0,4 11-3 15,-5-12 1-15,-3 9 2 0,3 1-1 0,-6-11 0 0,0 11-4 16,0-1 1-16,-6-7 2 0,6-3-2 0,-6 2 0 15,-2-1-1-15,2 2-5 0,-1-4 4 0,-2 1-4 16,-4 7 3-16,1-5-1 0,-2-7 4 0,1-2-7 16,1 4-12-16,-2-9-7 0,1 0-13 0,4 0-12 15,-7-4-14-15,2 2-16 0,5-3-14 0,-4-1-21 16,7 2-22-16,-2-3-28 0,8-7-28 0,-12 3-54 16,12-3-169-16,-13-2-436 0,13 2 193 0</inkml:trace>
  <inkml:trace contextRef="#ctx0" brushRef="#br1" timeOffset="135244.98">8991 8941 242 0,'0'0'236'15,"0"0"-10"-15,-40 29-10 0,28-9-5 0,-4 4-8 16,-4 7-6-16,1 1-9 0,0 5-3 0,-1-1-5 16,4 2-16-16,-1 1-8 0,6 0-7 0,-3 5-9 15,4-2-10-15,4 0-4 0,3-2-11 0,0 0-11 16,4-1-10-16,-1-3-4 0,5-6-7 0,1-1-12 15,3 4-4-15,-2-8-5 0,6 4-7 0,4-3-3 16,-5-3-5-16,4-2-20 0,-2 1-28 0,5-2-24 0,-3-3-32 16,2-3-38-16,-3 0-41 0,-3 0-50 0,8-6-64 15,-7 1-261-15,6-1-555 0,-2-1 246 16</inkml:trace>
  <inkml:trace contextRef="#ctx0" brushRef="#br1" timeOffset="136392.7">9334 9379 95 0,'0'0'197'0,"9"-11"-15"16,-3 6-10-16,-1-2-15 0,4 0-7 15,-3 0-10-15,6-3-6 0,-3 0-8 0,3 1-10 16,-5-1-9-16,8-1-9 0,-2 0-6 0,1 2-6 0,-2-1-4 16,0-1-6-16,0 2-7 0,-2 1-6 15,3 1-4-15,-4 0-8 0,0 4 1 0,0-1-14 0,0-2-5 16,-9 6-1-16,18-5-4 0,-9 3-4 0,-9 2-3 15,15 0-1-15,-15 0-2 0,12 3-2 0,-12-3-5 16,13 8 0-16,-7-1-1 0,-3-1-3 0,2 3 1 16,-2 6 2-16,0-4 0 0,-3 6 2 0,3-1 1 15,-6 3 2-15,0 4 2 0,1 0-3 0,-4 4 0 16,3-1 0-16,-6-2-2 0,-1 2 0 0,4-1-2 16,-7 3-1-16,1-3-1 0,-2-1 0 0,-2-2-2 15,-1 2 2-15,1-7-2 0,0 4 2 0,-1-7 0 0,-2 3-1 16,2-4-2-16,4-1 0 0,-2-2 1 0,2-3 1 15,-1 0-1-15,2-1-2 0,-1-2-3 0,5-1 1 16,8-3-1-16,-19 4 3 0,19-4-9 0,-15 0-2 16,15 0 0-16,0 0-2 0,-19-11-6 0,14 5-1 15,5 6-6-15,-6-14 0 0,6 14 4 0,0-17 2 16,0 17 2-16,3-18 3 0,-3 18-3 0,3-17 4 16,2 9 3-16,-2 0 7 0,-3 8-1 0,12-12 5 0,-5 6 1 15,2 0 5-15,1-3 5 0,7 2 7 16,-1 1 4-16,4 3 2 0,5-2 8 0,0-1 0 15,2 5 4-15,3-3-1 0,-2 3-4 0,1 1-7 0,-2 1 0 16,-1 3-3-16,0-3 0 0,-4 1-5 0,-3 2 0 16,1 0-5-16,1-1-13 0,-9 0-15 0,1 1-17 15,2 2-20-15,-5-2-16 0,-2 2-17 0,-8-6-27 16,12 8-24-16,-12-8-27 0,7 7-49 0,-7-7-166 16,0 0-406-16,0 0 180 0</inkml:trace>
  <inkml:trace contextRef="#ctx0" brushRef="#br1" timeOffset="136711.06">10125 9483 189 0,'0'0'222'16,"0"0"-11"-16,19 0-12 0,-19 0-10 0,20 1-11 16,-4-1-2-16,0 0-4 0,4 0-11 0,7-1-8 15,0 1-8-15,1-1-8 0,3 1-7 0,5 1-6 0,7-5-12 16,-2 4-8-16,-1-1-6 0,-7-2-14 0,-4 2-3 16,1-1-11-16,-3 2-9 0,0-1-2 15,-8 1-9-15,1 0-5 0,-4-3-14 0,2 3-21 0,-6-1-16 16,-12 1-17-16,16-2-20 0,-16 2-19 0,14 0-15 15,-14 0-25-15,0 0-27 0,12-1-36 0,-12 1-33 16,0 0-200-16,0 0-431 0,0 0 190 0</inkml:trace>
  <inkml:trace contextRef="#ctx0" brushRef="#br1" timeOffset="136944.69">10565 9207 143 0,'0'0'256'16,"-9"17"-13"-16,9-17-14 0,-8 18-11 0,2-5-15 15,2 5-12-15,0 6-17 0,-1-6-13 0,-2 6-12 16,2 4-19-16,1-4-12 0,4 2-9 0,-3 0-10 16,-2 2-8-16,4-1-10 0,1 1-10 0,0-2-5 15,-5 0-14-15,4 0-28 0,1-2-25 0,-3-1-29 16,0 0-19-16,1-2-30 0,2-3-36 0,-1-5-43 15,1 1-238-15,-3-6-429 0,3-8 189 0</inkml:trace>
  <inkml:trace contextRef="#ctx0" brushRef="#br1" timeOffset="138118.97">11242 9214 53 0,'0'0'233'0,"0"-29"-21"16,0 29-18-16,16-10-16 0,-7 4-11 0,6-2-12 0,3 4-12 16,0-3-11-16,3 3-9 0,6-2-7 0,0 4-8 15,-1 0-8-15,1-3-10 0,-1 4-11 0,-6 1-8 16,-5 0-6-16,2 0-9 0,-4 1-6 0,-4 1-4 16,2 1-9-16,-4 2-1 0,-7-5-4 0,8 10-4 15,-7-1-1-15,-1-9-2 0,-9 17 4 0,2-6 3 0,-1 1-4 16,-4 2-4-16,-1-4 0 0,-1 0-3 15,-4 4-3-15,5-5 1 0,-2 2 0 0,-1 0 0 16,1-2-7-16,0 2 3 0,3-3-4 0,0 0-3 0,2 2 3 16,-1-5-7-16,5 0 3 0,6-5 0 0,-9 11-2 15,9-11 1-15,-7 8 0 0,7-8 1 0,-5 10-1 16,5-10 2-16,0 0-2 0,14 13 0 0,-14-13-3 16,15 3 1-16,-3-2-1 0,-2 2 2 0,3-3-9 15,2 1 10-15,0-2-9 0,3 1-8 0,-1 0 0 16,-1 1 2-16,0-1 3 0,2 0-1 0,-3 2 2 15,-3-2-2-15,0 0 2 0,1 0 0 0,-1 1 3 16,-12-1-3-16,20 6 3 0,-11-5-2 0,-2 3 1 16,1 3-1-16,-1-1 2 0,-1 0 0 0,-1 5 2 15,-5-11 1-15,7 18 3 0,-5-7-1 0,2 3 4 0,-4-3 2 16,0 2 1-16,-4-3 7 0,1 4-1 16,-3-3 6-16,-2 2 3 0,-4-2 5 0,0-2 0 0,-1 0-7 15,-2 2 0-15,-3-2-1 0,-4-2-2 0,-2 2-1 16,4-4-2-16,2 1-1 0,1-1-4 0,-3-1 0 15,2-1-9-15,2 0-6 0,-2-3-14 0,3 4-8 16,3-4-12-16,12 0-11 0,-21-6-14 0,9 5-15 16,12 1-20-16,-15-10-25 0,9 6-17 0,6 4-26 0,-1-14-52 15,1 14-145-15,1-20-392 0,7 7 173 16</inkml:trace>
  <inkml:trace contextRef="#ctx0" brushRef="#br1" timeOffset="139785.47">12147 9007 16 0,'-13'-17'242'0,"13"17"-11"0,0 0-8 16,0 0-13-16,-5-13-13 0,5 13-12 0,0 0-15 15,0 0-10-15,0 0-11 0,0 0-12 0,0 0-9 16,0 0-18-16,0 0-10 0,0 0-10 0,0 0-9 16,11-8-3-16,-11 8-3 0,0 0-3 0,24 1-1 15,-8 2-4-15,-1 1 1 0,4-1-3 0,2 0-6 16,5-1-1-16,-1 3-4 0,2-3-5 0,-3 6-4 15,2-7-6-15,0 5-2 0,-1-5-5 0,-5 2-6 16,0 1-3-16,0-3 0 0,-1 4-3 0,-1 0-3 16,-2 1-5-16,-1-6-8 0,2 3-12 0,-4 3-8 0,-1-2-13 15,-1-3-13-15,-1 0-10 0,-10-1-14 16,15 3-9-16,-15-3-14 0,10 3-11 0,-10-3-14 0,0 0-4 16,0 0-25-16,0 0-22 0,0 0-30 0,0 0-174 15,0 0-399-15,0 0 176 0</inkml:trace>
  <inkml:trace contextRef="#ctx0" brushRef="#br1" timeOffset="140008.99">12441 9125 199 0,'0'0'234'0,"-7"16"-14"0,2-7-11 0,2 2-5 16,0 3-14-16,-1 0-1 0,1 4-15 0,1 6-8 15,2 0-10-15,-1 2-15 0,-2-1-10 0,1 1-13 16,2 10-9-16,-3-9-11 0,0 3-9 0,3-2-10 15,0 1-9-15,0-5-3 0,3 4-7 0,-3-4-7 16,0-2-7-16,2-2-5 0,-2-2-15 0,0-4-20 0,0 0-18 16,0-1-12-16,3 2-20 0,-3-5-17 0,0-10-21 15,-2 18-20-15,2-18-19 0,2 14-18 0,-2-14-37 16,4 5-210-16,-4-5-418 0,0 0 185 0</inkml:trace>
  <inkml:trace contextRef="#ctx0" brushRef="#br1" timeOffset="140399.78">13182 8938 155 0,'0'0'224'0,"-24"-1"-5"0,24 1-15 0,0 0-7 16,-24 9-11-16,10-1-3 0,3 3-8 0,-2-1-9 16,-1 1-8-16,-4 10-5 0,1-2-9 0,-1 1-8 15,4-1-8-15,-1 3-8 0,2-4-7 0,-1 4-7 0,4 2-5 16,-2 1-2-16,3-1-21 0,0 0-6 0,6 0-3 15,-3-3-6-15,5 3-4 0,-4 1 1 0,7-4-14 16,-2 3-5-16,3-2-5 0,-2-2 0 0,5-3-2 16,-3 1-5-16,3 0 0 0,0-4-11 0,0-1-26 15,2 0-15-15,-1 2-25 0,3-6-19 0,-7 0-26 16,5-2-24-16,1 2-19 0,-2-7-25 0,2 2-30 16,-9-4-43-16,21 0-193 0,-21 0-462 0,25-8 204 0</inkml:trace>
  <inkml:trace contextRef="#ctx0" brushRef="#br1" timeOffset="140840.98">13297 9330 53 0,'8'-5'239'0,"-8"5"-19"16,0 0-17-16,0 0-5 0,0 0-21 0,0 0-9 16,13 10-10-16,-13-10-6 0,9 17-13 0,-6-12-7 15,-2 5-13-15,2 0-8 0,-1 0-9 0,2 1-7 16,-2 1-8-16,1 1-5 0,0 0-9 0,-2 0-5 15,1-2-9-15,-2 1-3 0,0-12-5 0,3 19-9 16,-2-10 0-16,-1-9-2 0,0 16-7 0,0-16-1 16,2 13-4-16,-2-13-1 0,0 11-3 0,0-11 0 15,0 0-4-15,0 0 2 0,1 12-5 0,-1-12-10 16,0 0-10-16,0 0-14 0,0 0-9 0,0 0-8 16,0 0-6-16,0 0-4 0,5-42-1 0,-1 27-4 15,-1-1-6-15,-1-2-1 0,4 4 2 0,0-6 4 0,1 4 8 16,2-1-1-16,-2 3 9 0,-1-3 1 0,3 3 7 15,3 2 6-15,-4-2 8 0,1 5 10 0,1-1 5 16,-1-1 11-16,1 1 3 0,-1 3 6 0,2 3 7 16,-2 1 0-16,-9 3 0 0,25-7 4 0,-19 6 2 15,-6 1 4-15,17 0-1 0,-17 0 0 0,19 7 1 16,-9-2 2-16,-1 1-2 0,2 3 1 0,-2 2-4 16,0-3 2-16,1 6-4 0,-2-1-4 0,-1-1-1 0,-1 3-4 15,1 1-1-15,-1-2-2 0,-1 0-2 0,1-1 0 16,-3-1-4-16,1 5-11 0,-2-10-19 0,-1 6-25 15,2-5-33-15,-3-8-36 0,0 21-30 0,0-21-37 16,-3 13-62-16,3-13-172 0,-3 7-442 0,3-7 195 16</inkml:trace>
  <inkml:trace contextRef="#ctx0" brushRef="#br1" timeOffset="141049.97">14008 9410 283 0,'12'-2'291'0,"5"-1"-25"0,1-1-18 0,4 1-27 15,-3 0-18-15,5-1-25 0,3 1-17 0,-2 2-16 16,1-1-14-16,-1 2-13 0,-5 0-15 0,0-1-23 16,-3 1-27-16,2 0-33 0,-2 0-33 15,-7 0-32-15,7 0-38 0,-17 0-30 0,22 0-57 0,-22 0-177 16,13-4-375-16,-7 1 167 0</inkml:trace>
  <inkml:trace contextRef="#ctx0" brushRef="#br1" timeOffset="141721.95">14771 9195 228 0,'0'0'212'0,"0"0"-18"0,4 8-10 15,-4-8-14-15,6 8-13 0,-6-8-12 0,9 7-11 16,-9-7-10-16,7 8-8 0,-7-8-7 0,12 5-8 16,-12-5-5-16,12 3-2 0,-12-3-6 0,21 0-6 15,-9 3-10-15,0-6-5 0,-12 3-2 0,28-4-12 16,-13 0-4-16,2 2-4 0,-4-5-7 0,0 1-3 15,1-2-2-15,-1 1-4 0,-4-2-3 0,2-1 0 16,-2 0-5-16,-2 3-9 0,-2-6-5 0,-4 2-7 0,-1-5 0 16,0 3-6-16,0 13-2 0,-9-23 3 15,-1 12-2-15,2 1 0 0,-5-1 1 0,2 5-2 0,-5-1 0 16,1 2 3-16,-10-1 1 0,-1 3 1 0,1-1 3 16,9 4 3-16,-7 5 5 0,1-3 4 0,2 4-2 15,0-1 2-15,-1 6 1 0,4-2 1 0,1 4-2 16,2-2 1-16,1 2-3 0,1 2 1 0,0 1 0 15,3-2-1-15,-3 6-3 0,8-4 1 0,-1 2-2 0,1-2 1 16,2-1 0-16,2 0 1 0,2-5-1 0,-1 5 1 16,5-1-1-16,2-4 0 0,-2-1 0 15,4 2 0-15,-1-7-3 0,5 4 1 0,-1-2-1 0,5-4 2 16,-2 3-1-16,7-5 1 0,-5-1-1 0,-1-1 0 16,3-2-2-16,2-1 3 0,-4 3-2 0,6-8-1 15,-8 5-1-15,2-2 3 0,-3 0-3 0,0 1-2 16,-1-1 4-16,-4 1-2 0,2 1 2 0,-5-1 5 15,2 1 4-15,-1 3 4 0,-8 2 0 0,0 0-1 16,13-7-5-16,-13 7-2 0,0 0-1 0,0 0 2 16,0 0 1-16,20 7 6 0,-16 0 0 0,-4-7 9 0,6 18 0 15,-4-8 7-15,-1 4 1 0,2 5 7 16,0-3 0-16,0 8 0 0,-3-2-3 0,1 3-4 0,1-8 0 16,-1 6 1-16,2 1-2 0,-1-2-7 0,-2 2-2 15,0-7-1-15,1-1-2 0,-4 2-1 0,3-3-5 16,2 1 0-16,-4-3-20 0,2 1-18 0,0 1-19 15,0-6-18-15,-3 2-28 0,3-11-28 0,-3 17-32 16,3-17-34-16,-4 9-28 0,4-9-56 0,-3 11-171 16,3-11-474-16,0 0 211 0</inkml:trace>
  <inkml:trace contextRef="#ctx0" brushRef="#br1" timeOffset="142047.92">15524 8850 98 0,'0'0'220'0,"0"0"-12"16,0 0-14-16,0 0-10 0,19 16-12 0,-16-1-5 0,5 1-4 15,0 9-1-15,0 1 2 0,1-1-10 0,1 3-10 16,-2 12-7-16,2-1-4 0,1-1-4 16,-4 1-11-16,1-3-9 0,-2 2-10 0,1 0-7 0,-3-1-6 15,2 1-10-15,-6-2-4 0,-3-8-8 0,-1 11-5 16,-5-12-3-16,-6 4-9 0,2-5-21 0,-2-1-17 16,-3-1-29-16,1 0-29 0,0-2-29 0,-7-4-29 15,3 2-31-15,-2-3-32 0,7-8-68 0,0 2-186 16,1-4-459-16,-2-1 203 0</inkml:trace>
  <inkml:trace contextRef="#ctx0" brushRef="#br1" timeOffset="142809.68">16177 8428 47 0,'0'0'288'0,"0"0"-27"0,-3-11-31 0,3 11-22 0,0 0-18 15,0 0-21-15,0 0-5 0,0 0-11 0,0 0-6 16,16 41-14-16,-4-21 2 0,2 6-4 0,4 6-5 16,-2 3 0-16,6 2-2 0,-5 3-6 15,4 1-9-15,-2 1-8 0,2 3-8 0,-5 4-10 16,5 15-1-16,-6 0-8 0,-7-13-8 0,-4 14-12 0,-4 2-2 16,-9 0-3-16,-7-2-3 0,-5 1-26 0,-8-6-14 15,-2-1-20-15,3-14-38 0,-18 13-35 0,-5-4-40 16,-1-4-33-16,11-12-59 0,-12 7-269 0,14-16-529 15,3 0 235-15</inkml:trace>
  <inkml:trace contextRef="#ctx0" brushRef="#br1" timeOffset="144401.88">2389 10883 23 0,'0'0'230'0,"-15"-9"-11"0,15 9-14 0,0 0-10 15,0 0-13-15,0 0-15 0,0 0-13 0,0 0-12 0,0 0-9 16,0 0-10-16,0 0-5 0,0 0-14 16,0 0-2-16,-13-2-11 0,13 2-4 0,0 0-7 0,0 0-3 15,0 0-10-15,0 0 0 0,0 0-4 0,0 0-2 16,0 0-1-16,0 0 1 0,0 0-5 16,0 0 5-16,40-1-10 0,-24 2 2 0,2-2-5 0,3-1-1 15,-1 2-3-15,6-1-4 0,1-2-2 0,-1 2-5 16,2-2-7-16,-1 3 3 0,-6 0-8 0,7-1-1 0,-10 1-1 15,1-2 0-15,-1 2-15 0,0 2-1 16,-2-2 2-16,-5 1-5 0,5 1-5 0,-5-2-3 0,-1 1-15 16,-10-1-10-16,23 1-7 0,-14 2-10 0,-9-3-10 15,13 4-10-15,-13-4-9 0,12 2-8 0,-12-2-12 16,7 8-17-16,-7-8-10 0,0 0-19 0,2 7-9 16,-2-7-36-16,0 0-168 0,0 0-386 0,0 0 171 15</inkml:trace>
  <inkml:trace contextRef="#ctx0" brushRef="#br1" timeOffset="144659.79">2520 11056 146 0,'0'0'203'0,"29"0"-15"0,-10-1-13 0,0-1-10 15,10 1-10-15,1-5-5 0,-1 5-17 0,3-4-14 16,-5 2-12-16,-8 1-10 0,8-1-12 0,-2 1-7 16,-7 2-19-16,-2-1-17 0,-1 2-19 0,-3-2-25 15,0 2-19-15,-12-1-23 0,15 0-24 0,-15 0-26 16,15 2-62-16,-15-2-101 0,12 0-279 0,-12 0 124 0</inkml:trace>
  <inkml:trace contextRef="#ctx0" brushRef="#br1" timeOffset="145348.93">3355 10748 193 0,'-10'-10'231'0,"10"10"-20"0,0 0-16 16,0 0-17-16,0 0-16 0,10-21-15 0,-10 21-12 16,11-13-12-16,-4 5-9 0,2 2-10 0,2-5-7 0,1 2-2 15,0-1-5-15,3-1-6 0,-2 3-2 16,5-3-6-16,-2 5-4 0,1-5-1 0,-2 4-6 16,0 0-6-16,-2-1-5 0,0 4-6 0,-1-1-6 0,0 3-3 15,-3-1-2-15,-9 3-6 0,14-4-3 0,-14 4-5 16,16 4-3-16,-9 1-1 0,-7-5-2 15,9 10-1-15,-4-3-5 0,-2 1-1 0,-3-8 1 0,4 23 1 16,-8-9-2-16,-1 0-1 0,1 1 2 0,-2 3-4 16,0-1-2-16,-7 7 0 0,4-3 1 0,-8-2-2 15,4 3 3-15,-2-2-4 0,0 2 4 0,-1 0-5 16,-1-2 3-16,2-2-1 0,-3 2-2 0,3-3 6 16,-2 1-4-16,2-3-4 0,-2-2 3 0,4-2-3 15,-1 2 5-15,4-3-2 0,-2-1-1 0,0-2-4 16,3-1-2-16,-1-1-1 0,1-1 2 0,1 2-4 0,8-6 5 15,-16 2-3-15,16-2 1 0,-15 3-1 0,15-3 3 16,-11 1-2-16,11-1 1 0,0 0-2 16,0 0 5-16,-13-11-3 0,13 11-1 0,0 0 0 0,0-10 2 15,0 10 0-15,0 0-2 0,0 0 2 0,18-20 1 16,-11 19-3-16,1-3 0 0,-8 4 3 0,25-7 4 16,-7 2 3-16,2 0 2 0,3 2-2 0,-3-1 2 15,5 4 1-15,0-4-3 0,-5 2 1 0,1 1-2 16,-3 2-2-16,0-1 1 0,-2 2-7 0,-3-1-11 0,-1 2-17 15,-3-1-19-15,0 3-18 0,-9-5-18 16,17 6-27-16,-8-2-25 0,-2-1-24 0,-7-3-42 0,12 5-168 16,-12-5-402-16,10 3 178 0</inkml:trace>
  <inkml:trace contextRef="#ctx0" brushRef="#br1" timeOffset="145609.17">3930 10883 54 0,'18'-5'250'0,"-18"5"-14"0,13 0-19 0,-4-2-14 16,7 2-12-16,-2-2-13 0,-14 2-15 0,28 0-9 16,-13 0-4-16,4 0-16 0,-1 0-11 0,2 0-10 0,-1 2-10 15,2 0-10-15,-2-2-6 0,7 0-12 16,-8 0-9-16,-1 5-7 0,1-4-3 0,-1-1-7 15,-1 3-3-15,-1-1-17 0,-3-2-14 0,-3 5-22 0,-9-5-23 16,18 1-23-16,-9 3-18 0,-9-4-22 0,10 1-28 16,-10-1-29-16,0 0-35 0,9 3-171 0,-9-3-386 15,0 0 172-15</inkml:trace>
  <inkml:trace contextRef="#ctx0" brushRef="#br1" timeOffset="145916.8">4289 10666 116 0,'0'0'264'0,"0"0"-27"0,0 0-18 15,0 0-9-15,0 0-9 0,0 0-10 0,-18 23-7 16,14-11-10-16,-1 2-14 0,1 2-12 0,-5 0-14 16,1 5-7-16,1 0-14 0,-1 2-15 0,-2 1-4 15,4-8-11-15,-4 8-8 0,1-2-5 0,-2-2-6 16,4-3-2-16,-1 1-15 0,2-5-7 0,-1 2-19 15,1 2-23-15,0-3-20 0,1 0-24 0,0-3-21 16,2-4-19-16,-2 2-23 0,5-9-23 0,-1 13-25 16,1-13-36-16,0 0-194 0,0 0-419 0,11 6 187 0</inkml:trace>
  <inkml:trace contextRef="#ctx0" brushRef="#br1" timeOffset="146567.85">4717 10521 151 0,'3'-12'231'0,"-3"12"-16"0,9-10-15 0,0 7-12 15,1-3-10-15,-1 1-11 0,8-1-5 0,-1 1-13 16,-2-2-7-16,1 1-7 0,2-1-6 0,4 3-4 15,-3-2-11-15,-1 5-7 0,1-2-8 0,-5-1-8 16,0 4-8-16,-4-1-13 0,-9 1-5 0,23 5-9 0,-16-2-2 16,-1 2-9-16,-6-5-4 0,3 17-4 15,-3-10-1-15,0-7-5 0,-9 27-1 0,2-12-3 0,1-1-1 16,-6 3-3-16,-2-7-4 0,-2 6 0 0,0 0-1 16,1-2-4-16,1-3 2 0,4 2-1 0,-5-2-4 15,1-1 1-15,4 0-4 0,1-2-1 0,3-2-3 16,-1-1 10-16,7-5-3 0,-11 10-8 0,11-10 0 15,-3 10-5-15,3-10-2 0,0 0-4 0,-3 10-1 16,3-10-3-16,0 0 1 0,0 0-1 0,12 7 0 16,-12-7 2-16,14 3 0 0,-14-3 2 0,16 0-1 15,-16 0 2-15,19 0 0 0,-10 0-1 0,-9 0 1 0,24 0 2 16,-13 0 0-16,-11 0 4 0,25 1 1 0,-16-1 2 16,1 3 3-16,2-2-4 0,2 3 7 0,-5-2-1 15,1 3 1-15,1-3 6 0,-5 4 1 0,-6-6 3 16,16 11-2-16,-12-4-1 0,8-1 1 0,-9 1 1 15,0 2-1-15,2 1-2 0,-4 0 3 0,-1-10-4 16,2 21-2-16,-4-10 5 0,2-11 1 0,-12 21-3 16,3-6 0-16,2-2-3 0,-5-1 2 0,-1 0-2 15,-4-4-3-15,7 3 5 0,-7-3-7 0,4 3-1 16,-2-4 2-16,-1-1 0 0,1 1-11 0,1 1-8 16,1-7-11-16,2 2-6 0,1 1-14 0,10-4-12 0,-19 2-10 15,19-2-11-15,-12 0-17 0,12 0-15 0,0 0-19 16,-15-7-22-16,15 7-18 0,0-13-38 15,0 13-201-15,0 0-440 0,15-29 196 0</inkml:trace>
  <inkml:trace contextRef="#ctx0" brushRef="#br1" timeOffset="147208.76">5257 10644 196 0,'12'-1'224'0,"-12"1"-16"0,0 0-10 0,19 4-11 16,-8-2-10-16,-4 3-8 0,-7-5-5 0,15 10-6 16,-7-4-6-16,2-1-10 0,-1 4-9 0,0-2-5 15,1 3-7-15,-1 1-7 0,-1-4-10 0,2 0-7 16,-1 6-7-16,0-2-6 0,-4-4-4 0,1 4-9 15,0-4-2-15,-2 3-8 0,5-3-6 0,-3 0-4 16,-5 0-7-16,5 1-5 0,-6-8-4 0,12 10-2 16,-10-6-15-16,-2-4-16 0,4 10-11 0,-4-10-12 0,0 0-7 15,8 8-3-15,-8-8-7 0,0 0-12 0,0 0-18 16,0 0-8-16,0 0-6 0,0 0-7 16,0 0-5-16,25-15-4 0,-19 8 5 0,1 2 2 0,1-8-4 15,1 6 3-15,-6-3 6 0,4 3 16 0,-4-1 14 16,-3 8 25-16,9-13 13 0,-6 6 9 0,-3 7 12 15,5-14 11-15,-5 14 9 0,0 0 3 0,-5-14 11 16,5 14-1-16,0 0 2 0,-13-6 6 0,13 6 4 16,-20-4 2-16,20 4 2 0,-25 3 0 0,15 1 5 0,-2-3 0 15,-2 1-3-15,-1 4-2 0,2 1-2 16,0-2-3-16,2 1-1 0,-4-1-3 0,2 1-1 16,-1-3-5-16,4 1-3 0,2 3 0 0,1-1-1 15,-5-1-4-15,5 1-4 0,7-6 0 0,-14 7-2 0,14-7-3 16,-9 6 1-16,9-6-4 0,-7 5 4 0,7-5-2 15,0 0 6-15,0 0 4 0,-11 6 2 0,11-6 0 16,0 0 2-16,0 0-2 0,0 0 0 0,0 0-5 16,0 0 3-16,0 0-4 0,0 0 2 0,0 0 5 15,38-15-7-15,-29 13 2 0,0-1-3 0,-9 3 6 16,23-7-3-16,-14 4 0 0,5-1-4 0,-5 1-3 0,4 2-4 16,-2-3 0-16,0 0 0 0,3 2-6 0,-4 2 4 15,4-4-10-15,-2 3-8 0,-12 1-15 16,19-1-22-16,-8 0-16 0,-11 1-21 0,14 0-26 0,-14 0-24 15,0 0-33-15,18 0-37 0,-18 0-33 0,12-4-252 16,-12 4-523-16,11-6 231 0</inkml:trace>
  <inkml:trace contextRef="#ctx0" brushRef="#br1" timeOffset="147768.92">5827 10635 153 0,'0'0'230'0,"3"-11"-17"0,-3 11-15 0,0 0-15 16,4-13-14-16,-4 13-18 0,9-9-12 0,-9 9-7 15,11-9-7-15,-8 3-16 0,1-1-6 0,5 3-5 0,-9 4-7 16,15-11-9-16,-5 8-3 0,-1 0-6 0,2-2-2 15,2 2-1-15,-2-1-2 0,3 2-1 0,0-3-5 16,2 4 0-16,-2-4-4 0,1 5-7 0,-5 0-2 16,-10 0-2-16,22 0-6 0,-8 0-2 0,-14 0-5 15,16 5-3-15,-7-3-3 0,5 4-5 0,-8 1 0 16,0 1 0-16,-6-8-2 0,7 14 2 0,-4-5-2 16,-3 6 4-16,0-6-2 0,-6 4 4 0,2-2 1 0,-5 3-4 15,0 3 10-15,1-4-12 0,-8 0-2 0,-1 2 2 16,-2 3-1-16,4-4-1 0,-4-1-1 15,-2 1-4-15,-2 1-5 0,9-2 4 0,0-4-3 0,-2 0 3 16,-1 1-8-16,4-2 1 0,1 0 1 0,-1-1-1 16,2 1 0-16,2-1-1 0,2-4 1 0,7-3 5 15,-12 5-9-15,12-5 7 0,-9 4-3 0,9-4-2 16,0 0-1-16,-8 4 0 0,8-4-3 0,0 0 4 16,0 0-5-16,0 0-2 0,0 0 2 0,0 0 3 15,0 0-4-15,0 0 2 0,27-13-3 0,-27 13 3 16,20-5-3-16,-8 1 7 0,1 3-8 0,2-2 0 15,3 1 0-15,0 2 1 0,0 0 0 0,1-1 0 0,2 1 2 16,0 0-1-16,-2-2 1 0,0 2 0 0,1 0-3 16,5 2 1-16,-8-1-12 0,-4 1-8 0,6 0-23 15,-8-1-17-15,-2 0-25 0,3 3-19 0,-12-4-23 16,18 5-34-16,-9-4-24 0,-9-1-61 0,13 4-187 16,-13-4-470-16,12 3 207 0</inkml:trace>
  <inkml:trace contextRef="#ctx0" brushRef="#br1" timeOffset="148400.91">6777 10730 16 0,'-14'-6'277'15,"14"6"-11"-15,0 0-16 0,0 0-20 0,-6-8-18 16,6 8-24-16,0 0-19 0,0 0-14 0,0 0-13 16,0 0-9-16,0 0-8 0,30-10-10 0,-21 9-5 15,5-2-7-15,5 3-3 0,0 0-2 0,7 0-13 16,1 0 0-16,-2 0-11 0,5 3-4 0,-2-3-7 16,11 1-1-16,0 1-6 0,1-2-6 0,-12 4-2 15,2-3-7-15,1 2-3 0,-4 0-6 0,2 1-2 0,-6-3-3 16,3-1-1-16,-1 6-8 0,-6-4-15 15,1-1-13-15,-7 3-17 0,-2-4-18 0,-2 0-14 16,-9 0-20-16,13 3-14 0,-13-3-14 0,14 3-23 0,-14-3-32 16,0 0-36-16,0 0-234 0,0 0-467 0,0 0 208 15</inkml:trace>
  <inkml:trace contextRef="#ctx0" brushRef="#br1" timeOffset="148587.91">7133 10510 228 0,'0'0'249'15,"-3"13"-5"-15,3-13-11 0,0 17-13 0,0-6-14 0,3 3-9 16,0 3-9-16,2 1-11 0,-5-1-16 0,3 5-9 16,0-1-17-16,0 3-14 0,-3 0-11 0,0-1-6 15,-3 0-14-15,3-2-6 0,0-2-10 16,-3 4-6-16,0-4-9 0,-2-3-17 0,-1 1-25 0,-3 1-26 15,2 2-34-15,-5 2-35 0,-2-5-29 0,4 1-48 16,4-5-54-16,-7-2-218 0,7-2-462 0,0 0 205 16</inkml:trace>
  <inkml:trace contextRef="#ctx0" brushRef="#br1" timeOffset="149824.92">7947 10510 152 0,'0'0'228'16,"-32"11"-14"-16,32-11-18 0,0 0-15 0,-6 7-10 15,6-7-10-15,0 0-10 0,0 0-8 0,0 17-9 16,0-17-5-16,0 0-12 0,0 0-5 0,12 14-4 15,-5-10-9-15,-7-4-5 0,15 7-7 0,-8-6-5 16,7-1-10-16,-2 0-5 0,4-1-6 0,1 0-4 16,-1-3-4-16,3-2-7 0,1 1-1 0,-1 2-4 15,-2-7-7-15,-1 3-3 0,3-3-2 0,-2 3-5 16,-1-2 0-16,-4-2 0 0,2 0-3 0,-1-1-2 0,-7-1-1 16,3 4-5-16,-5-3-1 0,2-2-7 0,-3 0-8 15,-3 4 0-15,0 10-3 0,-6-18 0 0,0 7 1 16,-1 1-2-16,-5 2 5 0,-1 1-3 0,-4 1-1 15,4 1 3-15,-7 3 1 0,1-2-4 0,0 1 1 16,-4 4 1-16,-2-1 2 0,4 0-1 0,-4 6 0 16,5-2 0-16,1 5 4 0,2-2 1 0,1 1 0 15,3 2-4-15,-2 1 10 0,1-1-7 0,4 4 2 16,1 1 2-16,1-2-4 0,-1 3 4 0,4-1 0 16,2-3-3-16,-2 5 2 0,2-5 0 0,3 1-2 15,0-13 3-15,0 19-2 0,0-11 0 0,6 2 1 16,-1-3 6-16,0-1-5 0,4-1-1 0,-1 2 3 0,5-1-3 15,4-1 3-15,-2-2-3 0,1 1-1 16,3-4-2-16,1 0 1 0,-1 0 0 0,1-1 0 0,-1-5-4 16,0 2 0-16,-2 1-5 0,-1-4 2 0,1 3 0 15,-4-2-1-15,0 1 2 0,-4 3 0 0,2 1 0 16,-11 1-1-16,15-8 2 0,-15 8 0 0,10-3 0 16,-10 3-3-16,0 0 0 0,12-3-1 0,-12 3-2 15,0 0 1-15,0 0 1 0,5 17 8 0,-5-6 3 16,0-11 5-16,-3 24 12 0,1-9 6 0,-4 2 5 15,3 5 4-15,0 1 6 0,-1 1-4 0,-2 1 4 16,3-1 2-16,-3 1 7 0,3-1-1 0,1 1-4 16,-1-1-3-16,0-3 2 0,0-3-11 0,3 2-1 15,0 2 1-15,0-2-4 0,0-3-6 0,0 1 1 16,-3 2-1-16,3-2-3 0,-3-2-4 0,3 4 0 0,0-6 0 16,0-4-22-16,0 4-13 0,0-14-13 0,-3 25-11 15,2-18-18-15,1-7-15 0,-3 18-27 0,-3-7-21 16,3-5-21-16,3-6-29 0,-6 14-13 0,6-14-35 15,0 10-42-15,0-10-164 0,0 0-462 0,0 0 205 16</inkml:trace>
  <inkml:trace contextRef="#ctx0" brushRef="#br1" timeOffset="150508.12">8498 10733 61 0,'7'-3'244'0,"-7"3"-15"0,0 0-18 0,0 0-17 16,0 0-10-16,21 1-10 0,-21-1-7 0,8 6-10 15,-8-6-4-15,10 10-10 0,-7-2-8 0,3-1-9 0,1-1-12 16,-1 4-5-16,3 0-5 0,-3-2-5 16,5 2-3-16,-2 3-5 0,-5-5-7 0,2 1-7 15,2 1-11-15,-2 0-3 0,1-3-7 0,-1 0-6 0,0 3 1 16,-3-3-7-16,-3-7-3 0,7 11-8 0,-1-5 0 15,0-2-2-15,-6-4-2 0,8 6-4 0,-8-6 0 16,0 0 3-16,9 4-13 0,-9-4-15 0,0 0-14 16,0 0-6-16,0 0-7 0,16-10-4 0,-16 10-6 15,8-10-8-15,-8 10 0 0,6-13-2 0,0 5 3 16,-6 8 0-16,2-16 9 0,4 6 2 0,-3 2 3 16,-3 8 5-16,2-15 5 0,-2 15 7 0,0-11 5 15,0 11 6-15,0 0 2 0,-5-13 4 0,5 13-1 16,0 0 10-16,-6-11-4 0,6 11 5 0,0 0-1 15,-13-1 5-15,13 1 2 0,-18 1 0 0,18-1 8 16,-24 1-4-16,9 4 2 0,-4-3-2 0,3 3 1 0,1 1-2 16,0-2 0-16,-2 0 1 0,1 1-1 0,6 1-2 15,-5-1-1-15,4-1-5 0,5-1-1 16,6-3 3-16,-16 7-6 0,8-6 1 0,8-1-1 0,-12 7 0 16,12-7-2-16,-6 5-1 0,6-5 1 0,0 0-1 15,0 0 2-15,0 0 0 0,0 0 1 0,0 0 0 16,0 0-5-16,20 17 7 0,-20-17-6 0,18-3-2 15,-3 3-2-15,3 3 3 0,-1-6-2 0,-5 3-1 16,8 0 0-16,-4 0-5 0,-2 0-14 0,2 0-6 16,0 0-15-16,-10 3-13 0,-6-3-16 0,23 0-21 15,-13 0-21-15,-10 0-20 0,17 2-32 0,-17-2-25 16,14 0-61-16,-14 0-173 0,17-2-451 0,-17 2 199 0</inkml:trace>
  <inkml:trace contextRef="#ctx0" brushRef="#br1" timeOffset="151189.66">9033 10746 3 0,'0'0'284'0,"-7"-9"-21"0,7 9-19 16,0 0-19-16,0 0-22 0,0 0-21 0,0 0-14 16,19-22-13-16,-11 19-16 0,-8 3-15 0,16-10-7 15,-7 8-13-15,1-7-5 0,7 3-13 0,-2-1-8 16,3 3-10-16,5-6-6 0,-2 5-6 0,-1 2-6 15,-1-4-4-15,-2 4-4 0,2-3-5 0,0 2-2 16,1 1-6-16,-5-1 0 0,1 3-3 0,-6 1-6 16,2-1 1-16,-12 1-5 0,21 1-3 0,-21-1-3 15,17 4-1-15,-11-4 0 0,3 4-4 0,-9-4 2 0,7 11 1 16,-4-4 6-16,-3-7-2 0,3 17 1 16,-3-6 6-16,0-11 2 0,-7 27 0 0,-1-10 1 0,-2-3 8 15,2 3 2-15,-7 1 0 0,2 1-3 0,-4 1 7 16,1 1-8-16,0-5-2 0,-1 3-1 0,-2-2-5 15,-2 1 1-15,0 0-4 0,2-5-5 0,2 0 2 16,4-2-2-16,-2 0-1 0,2 2 2 0,1-6 0 16,-2 0 5-16,4 1-13 0,2-3-1 0,8-5 3 15,-12 6-3-15,6-1-1 0,6-5 3 0,0 0-9 16,-10 5-5-16,10-5-4 0,0 0-7 0,0 0-6 16,0 0-9-16,0 0-9 0,0 0-7 0,33-23-13 0,-18 15-9 15,3-3-3-15,1 3 3 0,3-2 0 0,5 3 8 16,-1 0 3-16,-1 0 10 0,2 1 1 15,-5 1 9-15,0 1 3 0,1 2 3 0,2-2 4 0,-4 3 10 16,-2 2 7-16,2 3 8 0,-4-4 1 16,1 3 3-16,-2 0 0 0,0 4 2 0,-1-3 0 0,2 3 0 15,-2-4 1-15,1 5-3 0,-3-1 3 0,1-1-1 16,-1 2 1-16,-2-2-4 0,-2 0-11 0,0-2-15 16,1-1-20-16,-10-3-28 0,15 7-38 0,-15-7-43 15,13 1-209-15,-13-1-397 0,14-1 176 0</inkml:trace>
  <inkml:trace contextRef="#ctx0" brushRef="#br1" timeOffset="152542.97">10310 10779 57 0,'0'0'251'0,"0"0"-15"0,0 0-15 16,0 0-9-16,0 0-9 0,42-7-12 0,-29 5-5 16,11 0-12-16,-5-3-13 0,5 3-8 0,6-2-13 15,-3 1-5-15,1-1-10 0,0 1-8 0,2 2-5 16,0-2-1-16,1-1-19 0,-4 2-10 0,5 2-11 15,-7-4-4-15,-1 4-8 0,1 0-5 0,-5 0-7 0,5 0-2 16,-6 4-5-16,-2-4-6 0,1 2 0 0,-2-2-6 16,0 4-5-16,-4-4-12 0,2 3-11 0,-4 1-12 15,2-3-9-15,-12-1-7 0,18 3-16 0,-11-2-12 16,-7-1-9-16,14 2-14 0,-14-2-5 0,9 4-11 16,-9-4-12-16,0 0-15 0,0 0-13 0,0 0-36 15,0 0-45-15,0 0-158 0,10-11-403 0,-10 11 179 16</inkml:trace>
  <inkml:trace contextRef="#ctx0" brushRef="#br1" timeOffset="152794.03">10838 10509 30 0,'0'0'245'16,"-17"7"-12"-16,17-7-11 0,-1 12-7 0,-2-2-9 15,3-10-12-15,-2 25-8 0,2-8-9 0,2 0-9 16,-2 6-15-16,0 1-11 0,0 1-11 0,3-3-15 16,-3 2-11-16,3 0-8 0,1-1-8 0,-2 0-13 0,4 1-6 15,-3-5-3-15,0 1-5 0,0 1-7 16,1 2-7-16,-2-1-17 0,-1-7-22 0,2-1-22 16,-1-1-33-16,-2 2-23 0,0-5-24 0,0 0-22 0,0 3-35 15,0-13-31-15,-2 16-229 0,2-16-445 0,0 0 197 16</inkml:trace>
  <inkml:trace contextRef="#ctx0" brushRef="#br1" timeOffset="153444.99">11391 10503 140 0,'3'-10'211'0,"-3"10"-15"16,10-11-15-16,-2 4-14 0,-1 4-15 0,-7 3-11 16,21-11-7-16,-4 7-8 0,-4-1-7 0,2 0-11 15,0-2-6-15,1 2-6 0,-1 3-6 0,0-1-3 0,3 1-9 16,-3 2-12-16,-2 0-8 0,-1 2-7 16,-12-2-5-16,20 5-3 0,-11 0-7 0,-3 3-4 15,0-1 0-15,-2 4 1 0,-1 1-7 0,2 3-1 0,-5 2 0 16,-3 1 2-16,0 6 0 0,-5 0 3 0,1-3-2 15,-4 4-2-15,-2-3 0 0,-1 0-6 0,-1 1-1 16,-1-6 0-16,1 3-3 0,0-3-2 0,-4 2 1 16,5-7 0-16,-3 3-2 0,2-3-2 0,1 1 1 15,1-3-2-15,-1 0-1 0,2-3 1 0,0 2-2 0,2-3 0 16,1-1 1-16,2-3-3 0,7-2 0 16,-14 6 4-16,14-6-2 0,-9 3 0 0,9-3 1 15,0 0-3-15,0 0-6 0,0 0-8 0,0 0 0 16,-16-11-4-16,16 11-2 0,0 0 0 0,9-20-1 0,-9 20 1 15,9-13 4-15,-9 13-4 0,13-11 1 16,-5 6 2-16,2-1 0 0,3-1 1 0,-1 4 7 0,2-1 2 16,2-2 7-16,-1 2 0 0,5 3 4 0,5 1 3 15,-6-2 3-15,2 1 0 0,6 2-3 0,-8-2-2 16,8 2 1-16,-7-1-2 0,-1 3-1 0,-1 1 1 16,1-1-2-16,-2 0-1 0,1-1-6 0,-3 3-12 15,-5-3-14-15,5 2-17 0,-3 0-21 0,-3-1-16 16,-9-3-21-16,15 5-22 0,-6-3-21 0,-9-2-32 15,10 5-201-15,-10-5-408 0,0 0 181 0</inkml:trace>
  <inkml:trace contextRef="#ctx0" brushRef="#br1" timeOffset="153953.96">12049 10359 96 0,'0'0'228'0,"0"0"-13"0,31 1-14 0,-31-1-12 0,21-1-7 15,-6 1-12-15,0-2-8 0,4 0-11 0,1 2-5 16,6-2-11-16,4 2-5 0,-1 0-7 0,-1-1-4 16,-3 2-11-16,2 1-2 0,-8 0-16 0,1-2-11 15,-5 2-6-15,1 1-11 0,-5 1-5 0,-1 0-4 16,2 3-6-16,-5-3-4 0,-1 3-6 0,2 0-4 16,-7 6 3-16,4-4 1 0,-4 6-2 0,1 0 5 15,-2-1-4-15,-3 0 2 0,-2 7 3 0,1-4 1 16,1 4 0-16,-3 0-1 0,0-3-4 0,0 2 2 15,-1-1-4-15,-2 2-1 0,-2 0 5 0,4 0-10 16,-1-1 1-16,2 4 1 0,0-6-3 0,-3-4 0 16,0 9 9-16,-1-4-18 0,-2 0 7 0,5-4-8 0,-1 3-1 15,-2-2 0-15,4-1-2 0,0 2-4 16,-2-2 2-16,2 1 0 0,-1-1 2 0,1-1-1 16,-2-1-4-16,1-1-1 0,4 1 4 0,-3-6-13 0,0 4-19 15,2-3-9-15,1 3-15 0,-3-4-17 0,6-7-18 16,-8 15-20-16,-1-8-20 0,9-7-23 0,-9 9-24 15,3-6-23-15,6-3-36 0,0 0-249 0,0 0-513 16,0 0 226-16</inkml:trace>
  <inkml:trace contextRef="#ctx0" brushRef="#br1" timeOffset="154185.34">12226 10794 52 0,'0'0'263'0,"0"0"-18"0,0 0-14 0,0 0-17 15,36 0-15-15,-17 0-15 0,1 2-15 0,7-4-12 16,-1 2-13-16,3 2-16 0,1-2-11 0,-1 3-14 16,1-6-9-16,0 3-7 0,1 3-10 0,-2-3-24 15,1 0-29-15,-2 0-31 0,-3 0-36 0,-5 2-41 16,-1-2-42-16,2 0-83 0,-6-2-137 0,3 2-374 15,-3-6 166-15</inkml:trace>
  <inkml:trace contextRef="#ctx0" brushRef="#br1" timeOffset="155194.58">13257 10475 47 0,'0'0'253'0,"0"0"-17"0,0 0-15 0,0 0-13 16,0 0-12-16,46 11-12 0,-21-8-10 0,1 0-7 15,4 1-15-15,-4-3-9 0,19 1-10 0,3-2-10 16,-2 0-8-16,2 4-9 0,1-4-11 0,-1 0-17 16,-1 0-6-16,1 0-8 0,1 0-4 0,-7-4-10 15,-2 2 1-15,-8 1-10 0,-2 1-3 0,-5-3-3 16,-9 3-3-16,1-3-1 0,-2 2-6 0,-5-2-5 16,-10 3-11-16,20 3-9 0,-20-3-25 0,8-3-20 0,-8 3-22 15,0 0-17-15,0 0-18 0,0 0-20 0,0 0-22 16,0 0-23-16,0 0-37 0,-49 4-163 0,33-4-397 15,1-1 176-15</inkml:trace>
  <inkml:trace contextRef="#ctx0" brushRef="#br1" timeOffset="155391.59">13759 10565 76 0,'-4'11'222'0,"1"0"-5"0,-3 4-4 0,0 1-9 15,6 2-6-15,0 6-8 0,1 1-9 0,4-1-13 0,-4 4-8 16,5 7-11-16,-3-8-14 0,6 9-9 0,-1-9-13 15,-2-2-7-15,-3 6-9 0,3-3-12 0,-2 0-10 16,-1 0-5-16,2-2-6 0,-4 0-5 0,1-3-19 16,2-1-19-16,-4-6-22 0,0-3-21 0,2 0-23 15,-4-2-18-15,2-11-22 0,2 13-16 0,-2-13-15 16,3 11-17-16,-3-11-49 0,0 0-189 0,13 0-401 16,-13 0 178-16</inkml:trace>
  <inkml:trace contextRef="#ctx0" brushRef="#br1" timeOffset="155708.87">14689 10465 55 0,'0'0'260'0,"0"0"-18"15,-27 3-11-15,13 4-16 0,1 3-11 0,-4 2-10 16,1 5-5-16,-2 3-7 0,3 1-13 0,0 2-13 16,-1 1-6-16,2 2-8 0,3 0-3 0,2 2-9 15,1-2-12-15,2-2-6 0,0 1-4 0,5 0-14 0,1 2-7 16,1-2-8-16,4-1-11 0,-2-2 0 16,4-1-9-16,2 2-5 0,-4-5-2 0,3 0-3 15,3-4-10-15,-1-3-14 0,2 5-21 0,-3-6-25 0,5 1-25 16,-5-5-25-16,3 3-29 0,-1-6-27 0,-2 0-36 15,3 2-36-15,3-9-52 0,-15 4-199 0,26-7-487 16,-10 0 216-16</inkml:trace>
  <inkml:trace contextRef="#ctx0" brushRef="#br1" timeOffset="156148.83">14933 10845 185 0,'0'0'231'15,"0"0"-21"-15,0 0-12 0,0 0-9 0,0 0-9 0,11 11-9 16,-11-11-12-16,4 7-16 0,-4-7-15 0,4 11-9 16,-4-11-12-16,2 13-7 0,-2-13-6 0,6 11-13 15,-6-11-8-15,0 13-1 0,0-13-13 0,3 12-6 16,-3-12-4-16,3 12-4 0,-3-12-3 0,4 11-5 16,-4-11-3-16,3 7-3 0,-3-7-2 0,0 0-2 15,3 7-1-15,-3-7-4 0,0 0-9 0,0 0-13 16,0 0-8-16,0 0-6 0,26-10-7 0,-19 6-8 15,1-3-16-15,2-3-5 0,2-1-7 0,-2-2-2 16,4 2 0-16,-2-2 5 0,1-1 1 0,1 3 8 16,-2 0 5-16,-1 1 14 0,3-1 6 0,-4 3 12 15,-1-2 6-15,-1 3 13 0,-1 2 8 0,2 0 7 0,-9 5 2 16,12-8 2-16,-4 5-3 0,-8 3-2 0,10-4 0 16,-10 4 2-16,0 0 0 0,0 0 2 15,21 5 5-15,-21-5 3 0,9 7 1 0,-5 0 4 0,2-1 7 16,-6-6 1-16,8 20-1 0,-4-8 3 0,1-2-7 15,-1-1-3-15,2 3-2 0,-4-2-7 0,5 3-1 16,-2-4-4-16,-1 1-2 0,-1 0-5 0,-3-10 3 16,6 17-3-16,-5-9 6 0,-1-8-18 0,5 14-19 15,-5-14-24-15,3 11-25 0,-3-11-23 0,3 9-22 16,-3-9-23-16,0 0-26 0,6 7-51 0,-6-7-216 16,0 0-454-16,0 0 200 0</inkml:trace>
  <inkml:trace contextRef="#ctx0" brushRef="#br1" timeOffset="156364.13">15646 10761 47 0,'0'0'281'16,"19"-4"-15"-16,-19 4-17 0,18 5-17 0,-6-5-15 15,3 2-15-15,4-2-9 0,7 4-19 0,-10-4-12 16,11 0-14-16,0 0-16 0,4 4-7 0,-2-2-21 0,0-1-8 15,1 2-10-15,0-3-6 0,-2 3-19 16,-1-3-22-16,-6 4-28 0,-1-4-30 0,-1 0-28 16,-1 1-32-16,-3-1-36 0,0 0-44 0,-3-1-84 0,0-3-132 15,-4 1-404-15,-8 3 179 0</inkml:trace>
  <inkml:trace contextRef="#ctx0" brushRef="#br1" timeOffset="156956.95">16421 10720 197 0,'0'0'222'16,"0"0"-17"-16,17 3-19 0,-17-3-13 0,15 1-18 0,-15-1-17 15,21 2-12-15,-12-4-11 0,4 2-11 0,-13 0-10 16,30-4-12-16,-15 0-6 0,-2 3-7 0,4-1-6 15,-2-2-5-15,-1 3-9 0,1-5-2 0,2 2-6 16,-4-4-2-16,-4 0-4 0,2 1-3 0,-4 1-4 16,1-4-2-16,-3 2-2 0,-2-3-1 15,2 3-7-15,-4-2-2 0,-1 10-2 0,-1-20-6 0,-4 11-2 16,-2-2 3-16,-2 5-2 0,-3-5 1 0,-3 8 4 16,0-4 0-16,-3 4 3 0,1 2 5 0,-3 1 2 0,1 0 5 15,1 0-1-15,0 3 1 0,-1 1-2 16,4 3 1-16,-2-2-4 0,2 1 0 0,3 1 1 15,-1 3-1-15,3-1-1 0,-1 1-4 0,4 2 1 0,-1-3 2 16,2 1-4-16,2-2 0 0,2 1 0 0,2-9-1 16,-3 18 1-16,3-18-2 0,0 17 0 15,2-10-1-15,-2-7-2 0,9 11 4 0,-3-5-4 0,-6-6 2 16,15 7-1-16,-4-3-1 0,1-3-2 0,2 0 0 16,1-1-2-16,3-1 4 0,-2 0-3 0,3-3-2 15,1 1 4-15,-1-4-5 0,-2 4 0 0,-1-2 0 16,-1 2 0-16,1 0-1 0,-2-1-1 0,-2 1 1 15,-12 3-1-15,15-5-3 0,-15 5-5 0,15 1 2 16,-15-1-2-16,11 7 9 0,-11-7-5 0,8 10 2 16,-7-2 6-16,4 0 5 0,-4 1 10 0,-1-9-2 15,3 24 2-15,-3-11 5 0,0 3 1 0,0-1-4 0,0 3 2 16,0-2-1-16,0-1-3 0,2 1-2 16,-1-1-2-16,1 2 1 0,-2-3-4 0,0 3 0 0,4-3 2 15,-4-2-6-15,5 0-18 0,-5-1-11 0,0-11-23 16,1 19-22-16,-1-19-19 0,2 15-23 0,-1-7-17 15,-1-8-17-15,0 0-32 0,9 8-64 0,-9-8-153 16,0 0-421-16,0 0 186 0</inkml:trace>
  <inkml:trace contextRef="#ctx0" brushRef="#br1" timeOffset="157223.99">17179 10373 181 0,'6'16'252'0,"2"7"-8"0,0 2-9 0,3 10-4 16,5 1-12-16,1-3-12 0,-5 6-15 0,3-2-10 15,-3 0-11-15,1-1-14 0,-3 0-15 0,-1 1-11 16,-3 1-15-16,2-3-9 0,-4 1-8 0,-2 0-10 15,-4 2-16-15,-5-13-22 0,-2 12-26 0,-2-10-41 16,1-1-48-16,-15 5-39 0,-4-2-52 0,8-11-83 16,-5-5-184-16,0 4-456 0,1-8 202 0</inkml:trace>
  <inkml:trace contextRef="#ctx0" brushRef="#br1" timeOffset="158232.1">17974 10806 97 0,'0'0'274'0,"0"0"-24"0,0 0-24 0,0 0-37 0,0 0-20 16,0 0-16-16,0 0-16 0,0 0-8 16,0 0 0-16,10 4-10 0,-10-4-9 0,0 0-9 0,3 11-8 15,-3-11-8-15,3 13-4 0,-3-13-1 0,-6 14-6 16,6-14-5-16,-7 15-9 0,-2-1-2 0,0-1-7 15,-3 1-5-15,-3 5-3 0,-4-2-13 0,-1-1-25 16,0 2-30-16,-6 3-28 0,5-4-27 0,-2-1-33 16,0 0-50-16,2 1-74 0,0-3-128 0,5-5-395 15,6 3 175-15</inkml:trace>
  <inkml:trace contextRef="#ctx0" brushRef="#br1" timeOffset="158795.74">18987 10503 171 0,'0'0'238'0,"-8"13"-14"0,2-1-14 15,2 0-7-15,-2 2-11 0,3 2-9 0,0-1-8 16,1 1-13-16,2 0-12 0,0-1-14 0,2 2-10 15,1-2-10-15,0-1-9 0,-3 3-8 0,3-4-7 0,-2 2-10 16,1-6-6-16,-1 2-8 0,2 0-10 0,-3-11-1 16,3 16-6-16,0-8-5 0,-3-8-4 15,2 15-3-15,-2-15-4 0,1 11-2 0,-1-11-4 0,5 10-16 16,-5-10-12-16,3 6-15 0,-3-6-18 0,0 0-19 16,0 0-12-16,0 0-25 0,-9 16-30 15,9-16-31-15,0 0-25 0,0 0-62 0,0 0-146 0,0 0-414 16,0 0 184-16</inkml:trace>
  <inkml:trace contextRef="#ctx0" brushRef="#br1" timeOffset="159074.87">18985 10305 174 0,'0'0'222'0,"0"0"-24"16,2-8-21-16,-2 8-17 0,0 0-20 0,0 0-25 16,0 0-17-16,0 0-16 0,0 0-15 0,0 0-23 15,0 0-21-15,0 0-12 0,0 0-26 0,0 0-17 16,0 0-16-16,3 34-19 0,-3-34-32 0,4 18-110 15,-2-8-225-15,2-2 99 0</inkml:trace>
  <inkml:trace contextRef="#ctx0" brushRef="#br1" timeOffset="159485.87">19149 10656 168 0,'0'0'195'0,"0"13"-17"0,0-13-14 0,3 9-7 16,-3-9-17-16,3 13-11 0,-3-13-9 0,3 11-11 15,-3-11-8-15,2 13-7 0,-2-13-8 0,1 11-7 16,-1-11-7-16,0 0-6 0,0 13-7 0,0-13-6 0,0 0-7 16,2 12-4-16,-2-12-3 0,0 0 0 15,0 0-5-15,3 11-4 0,-3-11 1 0,0 0 0 16,0 0 0-16,0 0 0 0,0 0-4 0,0 0-3 0,0 0 0 16,0 0-5-16,0 0-5 0,0 0-6 0,22-22-7 15,-15 14-6-15,2-4-3 0,-1 1 0 0,-1-3 1 16,-1 1-6-16,3 1 1 0,-1-2 1 0,2 1 2 15,-4-1 2-15,2 3-1 0,-1-2 2 0,0 2 7 16,-2 2 4-16,1 2 6 0,0 0 2 0,-6 7 4 16,7-9 2-16,-7 9-3 0,11-10 1 0,-11 10-5 15,6-4 2-15,-6 4-3 0,0 0 0 0,0 0 0 0,16 0-2 16,-16 0 1-16,0 0 6 0,11 10 4 16,-5-3 5-16,-6-7 1 0,6 11 3 0,-1-2 0 15,0 0-1-15,-1-2 3 0,-1 3 0 0,0 1-3 0,2-1-1 16,1 1-3-16,0-1-2 0,-2 1-1 0,2 0-3 15,2 2 0-15,-2-6-4 0,0 3-3 16,-2 0-14-16,2-1-22 0,0-2-27 0,2 2-24 0,-1 1-27 16,0-3-24-16,2-1-41 0,0-1-69 0,-1-1-122 15,4-2-388-15,-12-2 172 0</inkml:trace>
  <inkml:trace contextRef="#ctx0" brushRef="#br1" timeOffset="159778.96">19758 10632 201 0,'0'0'280'0,"0"0"-23"0,0 0-25 15,0 0-24-15,0 0-17 0,15 1-15 0,-15-1-12 16,12 10-7-16,-6-2-13 0,0 0-9 0,-4 3-10 16,7 1-7-16,-1 4-4 0,-1 1-10 0,-2 0-1 15,2 6-6-15,-1 0-9 0,2 3-6 0,-5-3-6 16,1 6-6-16,-2-5-2 0,2 1-11 0,-2 2-1 15,2 1-5-15,-2-2-6 0,-1 0-4 0,-2-1 1 16,-1 0 2-16,4 3-11 0,-7-2-5 0,2-3-3 0,0 1-16 16,2 0-20-16,-1-8-9 0,2-5-14 15,-1 4-14-15,1-2-17 0,0-13-17 0,0 19-15 16,0-19-13-16,0 16-12 0,0-16-11 0,0 8-10 0,0-8-24 16,0 0-45-16,0 0-185 0,0 0-428 15,0 0 189-15</inkml:trace>
  <inkml:trace contextRef="#ctx0" brushRef="#br1" timeOffset="160231.76">19835 10633 171 0,'0'0'238'0,"8"-16"-21"0,-7 4-13 0,4 4-20 16,-2 0-16-16,-3 8-17 0,10-13-14 0,-7 2-10 0,-3 11-10 15,12-11-7-15,-6 4-8 0,1 1-9 0,-7 6-8 16,14-7-10-16,-7 2-3 0,-7 5-7 0,12-6-5 16,-12 6-7-16,14-6-2 0,-14 6-5 0,12 0-3 15,-12 0-5-15,0 0-2 0,16 0-6 0,-16 0-2 16,10 4-4-16,-10-4-2 0,0 0-4 0,8 6 1 16,-8-6 0-16,0 0-4 0,7 11 2 0,-7-11 0 15,6 9 3-15,-6-9 2 0,2 8-1 0,-2-8-1 16,3 10 5-16,-3-10 0 0,0 0-3 0,1 15 3 15,-1-15 0-15,2 10 5 0,-2-10-8 0,0 11-3 16,0-11 0-16,-3 11-3 0,3-11-2 0,0 0-1 0,-5 15-1 16,5-15 0-16,-1 8 0 0,1-8 0 0,-5 12-1 15,5-12-14-15,-6 12-15 0,6-12-20 16,-6 10-22-16,6-10-21 0,-3 8-16 0,3-8-23 0,0 0-18 16,-1 12-17-16,1-12-20 0,0 0-30 0,0 0-156 15,0 0-389-15,10 6 173 0</inkml:trace>
  <inkml:trace contextRef="#ctx0" brushRef="#br1" timeOffset="160589.95">20157 10578 224 0,'0'0'236'0,"0"0"-14"0,0 0-17 16,6-8-20-16,-6 8-21 0,0 0-15 0,0 0-17 15,0 0-14-15,0 0-11 0,0 0-7 16,0 0-11-16,0 0 0 0,0 0-5 0,-9 34-4 0,9-34-3 15,-4 18-5-15,1-8-5 0,3 4-7 0,-3-4-2 16,3-10-2-16,0 19-3 0,3-10-5 0,-3-9 0 16,0 18-4-16,3-8-1 0,1-3-5 0,-4-7-3 15,8 12 3-15,-4-6-4 0,-4-6-2 0,15 7-5 16,-7-4-3-16,2 1 4 0,-10-4-8 0,17 0 0 16,-5 3-3-16,-12-3-2 0,22-8-5 0,-9 2-4 15,1-1-4-15,-1 4-10 0,-1-8-1 0,2 1-2 16,-4 2-1-16,-1-4-2 0,3 1 3 0,-3 2 2 0,-3-1 1 15,6 0 0-15,-8 4 3 0,1-2 7 16,-5 8 4-16,9-10 5 0,-9 10-3 0,4-7 0 16,-4 7-3-16,0 0-2 0,6-7 2 0,-6 7-7 0,0 0 1 15,0 0-1-15,0 0 6 0,0 0-4 0,0 0-2 16,0 0 1-16,0 0 2 0,0 28-2 0,0-28 1 16,-3 15 0-16,3-15 2 0,0 16-3 0,0-16 3 15,2 14-2-15,-2-14-3 0,1 14-11 0,-1-14-11 16,4 11-10-16,-4-11-14 0,6 11-7 0,-6-11-13 15,8 6-21-15,-8-6-14 0,9 4-31 0,-9-4-24 16,0 0-39-16,24-10-165 0,-17 5-391 0,7-4 173 16</inkml:trace>
  <inkml:trace contextRef="#ctx0" brushRef="#br1" timeOffset="161051.91">20620 10573 67 0,'0'0'225'0,"0"0"-20"0,0 0-18 0,0 0-17 15,0 0-22-15,37-3-12 0,-22 4-15 0,0-1-12 16,1 0-12-16,-1 2-14 0,2 1-21 0,-1 1-34 16,0-1-31-16,1-1-39 0,-1-2-39 0,1 2-63 0,-7 0-84 15,3-4-247-15,1 2 109 0</inkml:trace>
  <inkml:trace contextRef="#ctx0" brushRef="#br1" timeOffset="160872.9">20672 10220 156 0,'0'0'218'16,"0"0"-13"-16,0 0-17 0,0 0-11 0,-13 32-9 15,13-17-4-15,0-2-5 0,0 4-11 0,1 4-3 16,1 3-1-16,-2 1-14 0,2-3-6 0,1 1-12 16,0 1-5-16,0 1-8 0,2-1 3 0,-2 1-18 15,1-1-8-15,4 1-6 0,-4-1-3 0,2-2-11 0,-3-3-2 16,3 4-8-16,-4-6-4 0,1-3-2 15,0 3-2-15,1-4-6 0,-2-2-7 0,-1 1-23 16,2-3-13-16,-1 1-20 0,-2-10-14 0,0 12-16 0,0-12-16 16,1 10-16-16,-1-10-21 0,0 0-31 0,0 0-32 15,0 0-64-15,0 0-124 0,0 0-393 16,0 0 175-16</inkml:trace>
  <inkml:trace contextRef="#ctx0" brushRef="#br1" timeOffset="161752.96">21450 10377 228 0,'0'0'221'0,"-13"1"-17"16,13-1-19-16,-15 3-19 0,15-3-15 0,-13 3-14 16,13-3-14-16,-12 7-10 0,12-7-9 0,-12 10-10 0,7-7-8 15,5-3-12-15,-9 8-5 0,9-8-7 16,-4 12-2-16,4-12-9 0,-5 9-6 0,5-9-1 15,-1 10-4-15,1-10-1 0,0 0-2 0,0 16-3 0,0-16-1 16,3 13 2-16,-3-13 0 0,6 10-2 0,-6-10 2 16,7 11 0-16,-2-5-1 0,1 0 2 0,0 2 1 15,1-1-3-15,-1-3 0 0,2 1-4 0,-1 0 1 16,1 2 0-16,-1 0-5 0,3 3-1 0,-2-3 0 16,-1-1-5-16,1 3-1 0,-2-4-4 0,1 4-1 15,-2-2-2-15,1-1-1 0,-6-6 0 0,6 13-3 16,-6-13 1-16,3 13 5 0,-3-13-6 0,1 11 4 15,-1-11-1-15,0 0-1 0,-10 12 2 0,10-12-4 16,-14 8 4-16,7-8-3 0,7 0 1 0,-18 6-2 0,7-5-3 16,11-1 3-16,-13 3-1 0,13-3 1 0,-13 3 4 15,13-3-5-15,0 0-1 0,0 0-2 0,0 0 0 16,0 0-7-16,0 0-9 0,-11-8-10 0,11 8-9 16,0 0-8-16,0 0-3 0,23-23-10 0,-16 16-4 15,9-3-3-15,-2 3-6 0,1-3-2 0,4-2-1 16,2-3 6-16,-3 6 7 0,-3-2 5 0,6-2 7 15,-5 6 13-15,-2 0 17 0,-1-3 12 0,0 3 13 16,-4 0 12-16,2 2 8 0,-4-1 11 0,1 1 1 16,-8 5 5-16,12-8-2 0,-12 8-1 0,9-4-4 15,-9 4-5-15,7-3-9 0,-7 3 0 0,0 0-5 0,0 0-3 16,0 0-1-16,16 9 5 0,-16-9 0 16,3 13 1-16,-1-4-3 0,2 0 1 0,-2 6 2 0,2-5-1 15,-1 5-3-15,0-5 4 0,-1 4-5 0,-1-4 0 16,2 0-3-16,0 3 0 0,-3-4-1 0,2 2-1 15,-2-11-1-15,4 16 0 0,-4-8-3 0,0-8-3 16,5 13 1-16,-5-13-8 0,1 11-14 0,-1-11-9 16,3 7-10-16,-3-7-10 0,0 0-22 0,0 0-32 15,0 0-23-15,0 0-37 0,0 0-38 0,0 0-235 16,0 0-464-16,0 0 205 0</inkml:trace>
  <inkml:trace contextRef="#ctx0" brushRef="#br1" timeOffset="161940.95">21820 10291 216 0,'-7'-11'259'16,"7"11"-25"-16,0 0-23 0,-5-11-25 16,5 11-32-16,0 0-27 0,0 0-17 0,0 0-26 0,0 0-21 15,0 0-29-15,0 0-26 0,0 0-39 0,0 0-29 16,0 0-38-16,0 0-152 0,0 0-271 0,-6 29 121 15</inkml:trace>
  <inkml:trace contextRef="#ctx0" brushRef="#br1" timeOffset="162293.95">22050 10322 248 0,'21'-4'237'16,"-11"3"-15"-16,1-3-15 0,2 2-12 0,5 2-9 0,-2-4-14 16,1 3-6-16,-1 2-14 0,-4-1-11 0,0 4-6 15,-12-4-13-15,21 2-11 0,-12 0-5 0,1 1-12 16,-2 3-7-16,-8-6-8 0,15 8-5 0,-11-1-6 16,-4-7 2-16,8 14-8 0,-7-5 7 0,-1 6 3 15,0-15 1-15,-3 24-5 0,0-10 0 0,0 1-3 16,-3-1-5-16,5 3-8 0,-5 0-2 0,1-2-5 15,2 2 2-15,-6 0-6 0,5 1-5 0,-2-4-4 16,0 3-3-16,0-3-3 0,0 0 4 0,5 0-7 16,-5-3-1-16,1 3-1 0,-1-3-1 0,3-1-4 0,-1-3 0 15,2 4 1-15,2-11-8 0,2 16 3 16,-2-16-18-16,4 15-16 0,-2-8-19 0,-2-7-17 0,7 12-19 16,-7-12-25-16,6 8-26 0,-6-8-25 0,5 7-34 15,-5-7-51-15,0 0-253 0,0 0-531 16,0 0 236-16</inkml:trace>
  <inkml:trace contextRef="#ctx0" brushRef="#br1" timeOffset="162772.99">22084 10625 251 0,'0'0'246'0,"0"0"-19"0,0 0-19 0,0 0-15 15,0 0-15-15,0 0-11 0,0 0-10 0,0 0-13 0,35-10-11 16,-23 7-12-16,2 0-10 0,0-1-9 16,-1 1-9-16,5 1-6 0,-3-1-11 0,0 0-6 15,1-1-5-15,1 1-8 0,-1 3-7 0,1-5-5 0,2 3-3 16,-4-2-4-16,1-1-4 0,1-1-3 0,1-1-2 16,-3 1-5-16,1 1 4 0,-3-2-7 15,-2 1-2-15,1 0-4 0,0 1 0 0,-5-2-3 0,5-1 0 16,-4-1-5-16,-3 3 0 0,1-1-2 0,-6 7 0 15,8-14-7-15,-5 8-2 0,-3 6-4 0,3-14-1 16,-3 14-3-16,0 0-3 0,-8-16 2 0,8 16 2 16,-9-6-2-16,9 6 1 0,-13-10 1 0,13 10 2 15,-15-3 1-15,15 3 1 0,-15 0 0 0,15 0 0 16,-18 2 0-16,18-2 1 0,-15 1 1 0,5 5 0 16,10-6-1-16,-16 7 6 0,8-4 8 0,-1 4-2 15,2-2 0-15,-1 2 1 0,2-1-1 0,-1 1 2 0,7-7 1 16,-9 18 0-16,4-8 1 0,1-3 1 0,1 4 4 15,3-11 3-15,0 20 0 0,0-9 6 0,3 2-1 16,1-1 2-16,1-4-2 0,4 3 0 0,3 1-5 16,1-2 2-16,4 1-4 0,0-4 2 0,1 3-6 15,2 0-5-15,1 0-18 0,-2-5-23 0,-3 1-26 16,2-1-30-16,-1-2-29 0,1 1-36 0,1-4-52 16,-1 0-229-16,0-4-471 0,0 1 208 0</inkml:trace>
  <inkml:trace contextRef="#ctx0" brushRef="#br1" timeOffset="163150.92">23095 10531 278 0,'0'0'301'16,"0"0"-27"-16,0 0-19 0,0 0-18 0,0 0-18 15,0 0-15-15,0 0-15 0,17-2-5 0,-17 2-19 16,10 0-12-16,-10 0 1 0,18-2-19 0,-18 2-16 16,20 0-8-16,-20 0-8 0,20 1-2 0,-9-2-11 15,-11 1-6-15,24 0-2 0,-12 0-8 0,0 1-11 16,1-1-3-16,0 0-6 0,2 1-6 0,0 1 0 16,2-2-7-16,-4 3-6 0,2-3 2 0,3 0-4 15,-2 0-6-15,1 0-2 0,-2 4-2 0,0-4-2 0,-5 0 0 16,-10 0-6-16,27 0 4 0,-20 0-10 15,-7 0 14-15,20-4-10 0,-20 4 1 0,15 0-6 16,-15 0-1-16,13 0-1 0,-13 0 6 0,0 0-11 0,12 0-15 16,-12 0-12-16,0 0-15 0,9-6-27 0,-9 6-22 15,0 0-20-15,0 0-21 0,0 0-19 0,0 0-16 16,0 0-12-16,0 0-24 0,0 0-13 0,-48-1-36 16,33 1-172-16,2 0-457 0,-7 1 203 0</inkml:trace>
  <inkml:trace contextRef="#ctx0" brushRef="#br1" timeOffset="163378.08">23134 10705 52 0,'8'3'202'0,"-8"-3"-9"0,15 5-15 0,-5-3-8 0,3-1-12 15,2 2-6-15,2-2-5 0,2 2-6 0,-2-2-7 16,0-1-9-16,3 2-6 0,-4-4-4 0,1 2-14 15,2 0-6-15,-1 2-12 0,0-2-7 0,-5 0-8 16,1 0-7-16,-2 0-3 0,-12 0-11 0,19 0-14 16,-19 0-20-16,15 0-23 0,-15 0-26 15,0 0-35-15,13 0-21 0,-13 0-29 0,0 0-28 0,0 0-192 16,0 0-368-16,0 0 163 0</inkml:trace>
  <inkml:trace contextRef="#ctx0" brushRef="#br1" timeOffset="164013.99">23822 10459 287 0,'0'0'268'0,"0"0"-24"0,0 0-24 0,0 0-23 0,0 0-23 15,0 0-14-15,0 0-18 0,0 0-14 0,0 0-8 16,0 0-8-16,0 0-2 0,0 0-6 0,0 0-2 16,9 26 0-16,-6-18-9 0,-3-8-10 0,4 17 0 15,1-7-7-15,-1-2-2 0,-1 3-6 0,-1-3-3 16,2 0-6-16,-1 2-7 0,-3-10-3 0,7 15-5 16,-4-6-5-16,-1-2 0 0,-2-7-6 0,6 11-4 15,-2-3-1-15,-4-8-3 0,5 10 0 0,-5-10-4 16,4 7 0-16,-4-7-3 0,0 0-1 0,0 0 1 0,6 8-3 15,-6-8-4-15,0 0 6 0,0 0-3 0,0 0 2 16,0 0-3-16,0 0-1 0,0 0 1 0,0 0-4 16,0 0-6-16,0 0-6 0,14-18-5 0,-14 18 1 15,7-17-14-15,-5 9-4 0,4-2-2 0,-3-4 2 16,1 0 3-16,2 0-1 0,0 0-4 0,-1 3 2 16,2-6 1-16,0 7 1 0,-1-1-1 0,2-3 4 15,-1 7 4-15,-1-2 0 0,3-2 5 0,-4 3 0 16,2 1 0-16,1-2 0 0,-2 4 3 0,-6 5-2 15,13-11 3-15,-7 5 0 0,-6 6 3 0,13-6-2 16,-13 6 7-16,11-5-4 0,-11 5-1 0,12 0 1 16,-12 0 1-16,0 0 1 0,0 0-1 0,21 2 1 15,-21-2 4-15,9 7-3 0,-9-7 2 0,7 8 3 0,-7-8 7 16,7 8 0-16,-7-8 5 0,8 11 2 0,-5-3-2 16,1 0 6-16,-4-8 1 0,3 19 2 0,3-6 0 15,-3-2-1-15,-1 2 3 0,-1-2-5 0,1 0 1 16,-1 3-3-16,2-3-2 0,-1-3-4 0,1 3 4 15,-3-11-4-15,3 22 0 0,-3-12-1 0,3 0-3 16,-3-10 2-16,0 15-1 0,0-6 1 0,0-9-8 16,4 11-19-16,-4-11-23 0,2 12-15 0,-2-12-20 15,3 9-19-15,-3-9-23 0,0 0-20 0,1 10-20 16,-1-10-44-16,0 0-70 0,14 0-156 0,-14 0-458 16,0 0 203-16</inkml:trace>
  <inkml:trace contextRef="#ctx0" brushRef="#br1" timeOffset="164336.91">24423 10565 112 0,'0'0'259'0,"0"0"-17"15,0 0-10-15,0 0-13 0,0 0-5 0,0 0-17 16,0 0-11-16,0 0-10 0,0 0-12 0,0 0-8 15,0 0-12-15,0-11-6 0,0 11 0 0,0 0-13 16,0 0-6-16,24 4-7 0,-24-4-6 0,16 1-3 16,-6-2-5-16,-10 1-2 0,29 4-9 0,-19-4-8 15,5 1 1-15,2-1-10 0,-1 2-8 0,3-2 9 16,1-2-12-16,-4 4-7 0,-2-2-5 0,2 0 2 16,-4 0-10-16,4 4-2 0,-16-4 1 0,23 0-7 15,-13 1 0-15,1-1-11 0,-11 0 4 0,16 3-9 0,-16-3-10 16,15 0-26-16,-15 0-25 0,10 3-33 0,-10-3-32 15,0 0-35-15,0 0-43 0,9 4-47 0,-9-4-67 16,0 0-215-16,0 0-559 0,0 0 248 0</inkml:trace>
  <inkml:trace contextRef="#ctx0" brushRef="#br1" timeOffset="168693.3">24978 10307 44 0,'0'0'151'0,"4"-6"-11"15,-4 6-14-15,0 0-13 0,0 0-7 0,0 0-22 16,0 0 2-16,0 0-6 0,0 0-5 0,0 0-11 16,0 0-4-16,0 0 3 0,0 0-11 0,6-10-5 15,-6 10 0-15,0 0-4 0,0 0-5 0,0 0-2 16,0 0-2-16,0 0 6 0,0 0-1 0,0 0-7 15,0 0 5-15,0 0 4 0,0 0-5 0,0 0 1 16,0 0-1-16,0 0 1 0,0 0 2 0,0 0 1 16,0 0-2-16,0 0-2 0,0 0 0 0,0 0-1 0,0 0-5 15,0 0 2-15,0 0-1 0,0 0 0 0,0 0-1 16,0 0-3-16,0 0-1 0,0 0 1 0,0 0-2 16,0 0 4-16,0 0-1 0,0 0-5 0,0 0 5 15,0 0-2-15,0 0-2 0,0 0 1 0,0 0-4 16,3-11 0-16,-3 11 0 0,0 0 0 0,0 0-6 15,0 0-1-15,0 0-3 0,0 0-2 0,0 0 0 16,0 0 2-16,4-7-5 0,-4 7-1 0,0 0-1 0,3-10 1 16,-3 10 1-16,0 0-1 0,12-7 1 15,-12 7-3-15,3-7-3 0,-3 7 1 0,0 0 2 16,11-8 1-16,-11 8-4 0,6-5-5 0,-6 5 8 0,0 0 1 16,9-9-3-16,-9 9 2 0,0 0-2 0,7-7-1 15,-7 7 0-15,0 0 2 0,12-4-4 16,-12 4 1-16,0 0 1 0,14-3-1 0,-14 3 2 0,7-6 0 15,-7 6-3-15,10-4 2 0,-10 4-2 0,0 0 2 16,12-2 0-16,-12 2 1 0,0 0-2 0,11-2-8 16,-11 2 3-16,0 0 7 0,15-3 0 0,-15 3 2 15,0 0-1-15,0 0 1 0,13-2 2 0,-13 2-3 16,0 0-1-16,0 0 3 0,17-2-3 0,-17 2 2 16,0 0-1-16,0 0-1 0,0 0 2 0,8-3-3 15,-8 3 1-15,0 0 2 0,0 0-3 0,0 0 2 0,0 0-1 16,14 0-8-16,-14 0 8 0,0 0 0 0,0 0-2 15,0 0 5-15,0 0-3 0,0 0-1 16,13 3-1-16,-13-3-4 0,0 0 4 0,0 0-1 0,0 0 2 16,0 0-1-16,11 4-5 0,-11-4 4 0,0 0-2 15,4 6 2-15,-4-6-1 0,0 0-1 0,0 0 3 16,5 8-1-16,-5-8 2 0,0 0-3 0,0 0 0 16,0 0 2-16,3 10 2 0,-3-10-18 0,0 0 1 15,3 8 2-15,-3-8 0 0,0 0 3 0,0 0-1 0,0 0 3 16,3 13 3-16,-3-13-3 0,0 0 2 15,0 0 1-15,0 0 4 0,0 0-4 0,-3 14 0 0,3-14 3 16,0 0 0-16,0 0 1 0,0 0 4 0,0 14-4 16,0-14-3-16,0 0 3 0,0 0 1 0,0 11 0 15,0-11 1-15,0 0-2 0,0 0 1 0,-3 11 1 16,3-11 0-16,0 0 3 0,0 0-3 0,-6 10 1 16,6-10-2-16,0 0 1 0,-8 5 1 0,8-5-1 15,0 0 3-15,-6 9-3 0,6-9 7 0,0 0-4 16,-6 9 0-16,6-9 3 0,-10 7 0 0,10-7 1 15,-3 6-1-15,3-6 3 0,-11 5-1 0,11-5-2 16,0 0 4-16,0 0-3 0,-8 10-1 0,8-10 1 16,-9 5-1-16,9-5 0 0,0 0 0 0,-8 9-1 15,8-9-1-15,-7 4 1 0,7-4-4 0,0 0 2 0,0 0 6 16,0 0-8-16,-9 7 0 0,9-7 0 0,0 0 2 16,0 0 2-16,0 0-1 0,0 0 0 15,0 0 1-15,-6 7 0 0,6-7 0 0,0 0-1 0,0 0-1 16,0 0 2-16,0 0 1 0,0 0-1 0,0 0 1 15,0 0-2-15,0 0 0 0,0 0-2 0,0 0 0 16,0 0 0-16,0 0 1 0,0 0 1 0,0 0 1 16,0 0-3-16,0 0 1 0,0 0-3 0,0 0 1 15,0 0 0-15,30 0 0 0,-30 0 2 0,0 0-2 16,12 0 1-16,-12 0-2 0,0 0 0 0,10 4-1 16,-10-4 4-16,0 0-4 0,12 1 0 0,-12-1 2 0,0 0 0 15,0 0-1-15,10 5 1 0,-10-5-2 0,0 0-1 16,11 4 2-16,-11-4 0 0,0 0 2 0,9 6 0 15,-9-6-3-15,0 0 0 0,0 0 2 16,9 4 0-16,-9-4 0 0,0 0 1 0,0 0-4 0,10 4 1 16,-10-4 2-16,0 0-1 0,9 3 0 0,-9-3 0 15,0 0 0-15,0 0 0 0,0 0 3 0,8 5-4 16,-8-5-1-16,0 0 3 0,8 6-2 0,-8-6 1 16,0 0-3-16,0 0 5 0,8 7-3 0,-8-7 1 15,0 0-1-15,6 4 2 0,-6-4-2 0,0 0 3 0,0 0-1 16,10 7-1-16,-10-7-2 0,0 0 1 15,6 10 1-15,-6-10-3 0,0 0 1 0,3 7 0 16,-3-7 2-16,0 0-2 0,6 6 3 0,-6-6 0 0,0 0-2 16,3 8 2-16,-3-8 2 0,0 0-3 0,0 0-3 15,5 10 5-15,-5-10-5 0,0 0 4 0,0 0-2 16,6 8 2-16,-6-8 1 0,0 0-2 0,0 0 0 16,3 10-2-16,-3-10 0 0,0 0 2 0,3 7-2 15,-3-7 1-15,0 0-1 0,7 7 1 0,-7-7 1 16,0 0 0-16,0 0-1 0,3 11 0 0,-3-11 2 15,0 0 1-15,0 11-2 0,0-11-3 0,0 0 6 16,0 0-1-16,3 12-1 0,-3-12 0 0,0 0 1 16,0 0-3-16,-3 12 0 0,3-12 2 0,0 0-3 15,0 0 3-15,0 0-2 0,0 13 1 0,0-13 2 16,0 0-3-16,0 0 2 0,0 0 1 0,0 0 2 16,-3 11-4-16,3-11-2 0,0 0 2 0,0 0-1 15,0 0 1-15,0 0 0 0,0 0 1 0,0 0-2 16,0 0 2-16,0 14-1 0,0-14 0 0,0 0 0 0,0 0-1 15,0 0 2-15,0 0-1 0,0 0-1 0,-4 10 2 16,4-10 0-16,0 0 3 0,0 0-1 16,0 0 0-16,0 0-3 0,0 0 1 0,0 0 1 0,0 0 2 15,0 0-1-15,-3 11 1 0,3-11 6 0,0 0-3 16,0 0-1-16,-6 5 2 0,6-5 2 0,0 0 2 16,0 0 0-16,0 0-1 0,-14 2 6 0,14-2-6 0,0 0-2 15,-9 4-1-15,9-4 0 0,0 0-2 16,0 0 0-16,-13 3-1 0,13-3 3 0,0 0-1 15,-14 3 1-15,14-3-2 0,0 0-1 0,-14 0 1 16,14 0-2-16,0 0 1 0,0 0 3 0,-17 0-3 16,17 0-2-16,0 0 2 0,-16 0-2 0,16 0 4 15,0 0-3-15,-11 1-1 0,11-1 0 0,0 0 0 0,0 0 0 16,-16 4 4-16,16-4-3 0,0 0 2 0,-9 0 5 16,9 0 1-16,0 0 4 0,0 0 1 0,0 0 1 15,0 0 1-15,-19-1 0 0,19 1 3 0,0 0 1 16,0 0 2-16,-11-4-1 0,11 4-3 0,0 0-2 15,0 0 0-15,0 0-5 0,-13-4-2 0,13 4 1 16,0 0 0-16,0 0-1 0,0 0-1 0,-9-6-2 16,9 6 0-16,0 0-2 0,0 0 3 0,-9-4-3 15,9 4 1-15,0 0-1 0,0 0-3 0,0 0 3 0,0 0-2 16,-11-5 0-16,11 5-2 0,0 0 0 16,0 0-2-16,0 0-1 0,0 0-9 0,0 0-13 0,0 0-14 15,0 0-14-15,0 0-14 0,0 0-18 0,0 0-20 16,0 0-21-16,0 0-36 0,0 0-40 0,-3 16-239 15,3-16-475-15,0 0 210 0</inkml:trace>
  <inkml:trace contextRef="#ctx0" brushRef="#br1" timeOffset="177817.2">25571 10106 94 0,'0'0'106'16,"0"0"-16"-16,0 0 0 0,0 0-10 0,0 0 2 15,0 0-11-15,0 0 10 0,0 0-8 0,0 0-1 16,0 0-5-16,0 0-1 0,0 0 3 0,0 0-4 16,3-11 3-16,-3 11-9 0,0 0 0 0,0 0-1 0,0 0-8 15,0 0 1-15,0 0-2 0,0 0-3 16,0 0 4-16,0 0-5 0,0 0-6 0,0 0 2 0,0 0-1 15,0 0-4-15,6-7 2 0,-6 7-2 16,0 0-3-16,0 0-7 0,0 0 7 0,0 0-1 0,0 0-6 16,0 0-4-16,0 0-2 0,0 0-4 0,0 0 2 15,0 0 1-15,0 0-10 0,0 0 3 0,0 0-1 16,0 0 5-16,0 0-2 0,0 0 2 0,0 0-7 16,0 0 8-16,0 0-6 0,0 0 4 0,0 0-3 15,0 0 10-15,0 0-4 0,0 0 0 0,0 0-2 0,0 0 4 16,0 0-2-16,0 0-3 0,0 0 0 15,0 0-5-15,0 0-1 0,0 0-1 0,0 0 0 16,0 0-1-16,0 0-3 0,0 0-1 0,0 0 1 0,0 0-2 16,0 0-2-16,0 0 3 0,0 0-1 0,0 0 1 15,0 0-1-15,16 18-5 0,-16-18 5 0,5 9-1 16,-2-1-5-16,-3-8 0 0,3 13 5 0,0-6-2 16,-3-7 2-16,6 11 1 0,-6-11 1 0,4 16-1 15,-1-10 2-15,-3-6-1 0,0 16 2 0,0-16 1 16,6 9 3-16,-6-9-1 0,0 15 4 0,0-15-2 15,5 9 0-15,-5-9 0 0,1 13-3 0,-1-13 4 0,2 11 0 16,-2-11 0-16,6 10 2 0,-6 0-4 0,0-10 4 16,3 13 1-16,0-6-4 0,-3-7 1 15,3 12-3-15,-3-12-12 0,1 12-1 0,-1-12 0 0,0 15 0 16,0-15 6-16,2 11-3 0,-2-11 2 0,0 0 1 16,0 14 4-16,0-14 0 0,0 14 1 0,0-14 3 15,0 11 1-15,0-11 3 0,0 13 1 0,0-13 3 16,0 14 3-16,0-14-1 0,0 14 1 0,0-14-1 15,0 11-4-15,0-11 3 0,0 0-3 0,-3 18-2 16,3-18 0-16,0 0 1 0,0 13-2 0,0-13 2 16,0 13-2-16,0-13-2 0,-3 11 1 0,3-11-1 15,0 0-1-15,0 14 1 0,0-14 0 0,0 0 4 0,0 17-6 16,0-17-2-16,0 0 3 0,3 13-1 0,-3-13-2 16,0 0 1-16,-3 12-3 0,3-12 3 15,0 0-1-15,0 13 0 0,0-13-1 0,0 0 0 0,0 0 0 16,-3 11 1-16,3-11-1 0,0 0 0 0,0 0 1 15,3 11-1-15,-3-11 2 0,0 0-2 0,0 0 1 16,0 0 0-16,0 0-4 0,0 13 4 0,0-13-3 16,0 0 1-16,0 0-2 0,0 0 3 0,0 0-2 15,0 0 1-15,0 0 0 0,4 8 0 0,-4-8 0 16,0 0 3-16,0 0-5 0,0 0 0 0,0 0-4 16,0 0-10-16,0 0-13 0,0 0-10 0,6 7-12 15,-6-7-14-15,0 0-8 0,0 0-11 0,0 0-13 16,0 0-21-16,0 0-7 0,0 0-33 0,0 0-46 15,0 0-162-15,20-14-392 0,-20 14 173 0</inkml:trace>
  <inkml:trace contextRef="#ctx0" brushRef="#br1" timeOffset="178677.72">25914 10357 154 0,'0'0'155'0,"0"0"-7"0,0 0-14 15,0 0-2-15,0 0-11 0,0 0-8 0,0 0-7 16,0 0-9-16,0 0-16 0,0 0-6 0,0 0-9 0,0 0 0 15,0 0-9-15,0 0-1 0,0 0 4 0,0 0 1 16,0 0 0-16,-25 22 2 0,25-22-4 0,-14 7-5 16,8 0-5-16,-3-2 4 0,2 1 1 0,1 0 1 15,6-6-1-15,-16 9-6 0,5-2 0 0,5-1-3 16,0-2-2-16,6-4-4 0,-16 8 2 0,8-2-2 16,-1-2-1-16,9-4-4 0,-13 11 1 0,7-8-1 15,-3 3-4-15,2-2-2 0,7-4-1 0,-14 8-3 16,14-8-2-16,-16 10-2 0,13-8-2 0,3-2-3 0,-9 7-3 15,9-7 1-15,-11 8-4 0,11-8 1 0,-5 4 0 16,5-4-2-16,-9 10 2 0,9-10-3 16,-8 4 1-16,8-4-2 0,-9 8 0 0,9-8 0 0,0 0-1 15,-7 9-2-15,7-9 0 0,0 0 3 0,-6 7-1 16,6-7-1-16,0 0-1 0,0 0-1 0,0 0 2 16,-6 8-2-16,6-8 0 0,0 0 1 0,0 0-3 15,-5 7 0-15,5-7 2 0,0 0 0 0,0 0-2 16,-6 6 4-16,6-6-2 0,0 0-3 0,0 0 3 15,0 0-2-15,0 0 5 0,0 0-2 0,0 0 0 16,0 0 3-16,0 0-4 0,0 0 0 0,0 0 0 16,0 0 0-16,0 0 1 0,0 0-2 0,0 0 2 0,0 0-3 15,0 0-1-15,0 0 2 0,0 0 3 0,0 0-3 16,0 0 2-16,0 0-3 0,0 0 1 0,0 0-1 16,29 0 2-16,-29 0-1 0,13 0 0 0,-13 0 2 15,14 0-3-15,-14 0 1 0,16 0 1 16,-16 0-2-16,16-3 0 0,-16 3 1 0,14 0 0 0,-14 0-3 15,15 0 7-15,-15 0-7 0,19 3 2 0,-12-3-1 16,-7 0 0-16,15 2-1 0,-15-2 0 0,18 2 2 16,-18-2 0-16,18 3-1 0,-10-3 0 0,-8 0 2 0,13 2-3 15,-1 0 2-15,-12-2 0 0,16-2 2 16,-16 2-1-16,17 4-1 0,-17-4 1 0,13 1-1 16,-13-1 0-16,15 3 2 0,-7-2 0 0,-8-1-4 15,16 0 3-15,-16 0 0 0,12 2 0 0,-12-2-1 16,0 0 3-16,16 1-2 0,-16-1 3 0,0 0 5 15,14-1 5-15,-14 1 0 0,0 0-1 0,13-2 3 0,-13 2 3 16,0 0-2-16,9-5-1 0,-9 5-1 0,0 0 1 16,11-4-4-16,-11 4 2 0,0 0-4 15,0 0 2-15,9-5-3 0,-9 5-1 0,0 0 0 0,0 0-2 16,0 0-4-16,0 0-3 0,0 0-8 0,10-4-14 16,-10 4-18-16,0 0-17 0,0 0-18 0,0 0-17 15,0 0-22-15,0 0-27 0,0 0-24 0,0 0-48 16,-36 7-174-16,36-7-419 0,-13 4 185 0</inkml:trace>
  <inkml:trace contextRef="#ctx0" brushRef="#br1" timeOffset="194848.97">29139 10644 157 0,'10'-15'247'0,"-10"15"-10"0,0 0-8 0,6-7-14 0,-6 7-8 15,0 0-16-15,9-5-18 0,-9 5-14 16,0 0-16-16,0 0-14 0,0 0-13 0,0 0-15 0,0 0-9 16,0 0-8-16,0 0-11 0,20 8-5 0,-20-8-5 15,6 8-8-15,-6-8-1 0,6 13 2 16,-2-6-8-16,-1 0-4 0,0 3-1 0,-3-10-5 0,6 15 0 16,-1-5-6-16,-5-3-2 0,6 4-3 0,-3 0 3 15,0 2 0-15,-1-3 0 0,1 0-7 0,-1 1-1 16,1-1-1-16,-3-10-4 0,4 15 2 0,-2-9 2 15,-2-6-7-15,4 15-1 0,-4-15 3 0,3 11-6 16,-3-11-3-16,3 11 6 0,-3-11-3 0,3 10-6 16,-3-10 4-16,0 0 1 0,3 12-2 0,-3-12 0 15,0 0 2-15,0 0 0 0,0 0 1 0,2 9 4 16,-2-9-4-16,0 0-1 0,0 0 3 0,0 0-2 0,0 0-3 16,0 0 1-16,0 0 0 0,0 0-9 15,7-32 6-15,-2 22-3 0,-2 2 7 0,3 0-6 16,0-5-1-16,-2-1-2 0,4 2-5 0,-1-1-6 0,0 2 0 15,2-2-4-15,0 3 2 0,0-4 1 0,-3 3 1 16,3-2 1-16,-3 6 0 0,2-2 2 0,-2-1 0 16,1 4-1-16,-7 6 2 0,11-14 2 0,-8 8-3 15,-3 6 4-15,10-9-1 0,-10 9 3 0,7-6-3 16,-7 6 2-16,5-7-1 0,-5 7 4 0,0 0-3 16,7-9 3-16,-7 9-4 0,0 0 4 0,0 0-2 15,8-5 0-15,-8 5-4 0,0 0 2 0,0 0-2 16,0 0 1-16,0 0-2 0,0 0 4 0,0 0-2 15,0 0 2-15,0 0-2 0,18 15 0 0,-15-9 0 0,-3-6 0 16,6 9-1-16,-6-9 3 0,6 13 4 0,-2-4 3 16,-1 0 2-16,-1-1 5 0,2 3-2 0,1 0 10 15,-1-4 3-15,2 3 2 0,-5-2 0 0,8 2 1 16,-3-3 0-16,-1 0-8 0,1 2 4 0,0-1-3 16,1-1 4-16,-1 0-3 0,0-1-5 0,-1 1 4 15,-5-7-3-15,10 11-1 0,-5-7-3 0,-1 1 2 16,-4-5-2-16,7 11-6 0,-7-11-14 0,6 7-10 15,-6-7-20-15,0 0-19 0,6 9-21 0,-6-9-20 16,0 0-29-16,0 10-22 0,0-10-27 0,0 0-38 16,0 0-245-16,0 0-497 0,0 0 219 0</inkml:trace>
  <inkml:trace contextRef="#ctx0" brushRef="#br1" timeOffset="195171.62">29838 10708 146 0,'0'0'262'0,"0"0"-13"0,9-3-17 15,-9 3-16-15,8-5-21 0,-8 5-10 0,0 0-12 16,12-5-8-16,-12 5-12 0,0 0-12 0,15-4-9 16,-15 4-4-16,16 0-14 0,-16 0-5 0,17-1-11 15,-7 1-1-15,-10 0-6 0,19 0-6 0,-19 0-4 16,24 0-6-16,-10 0-7 0,2 0-6 0,-3 0-4 15,2 0-3-15,0 1-10 0,3-2-2 0,-3 1-4 16,-1 0-5-16,2 1-6 0,-1-1 1 0,-15 0-5 16,21 0 1-16,-9 4-2 0,-12-4-5 0,18 0-2 0,-9 0 1 15,-9 0-3-15,14 0-6 0,-14 0-11 16,0 0-9-16,14 0-18 0,-14 0-12 0,0 0-17 16,0 0-21-16,0 0-23 0,0 0-21 0,0 0-22 0,0 0-24 15,0 0-7-15,0 0-45 0,0 0-206 16,0 0-463-16,0 0 205 0</inkml:trace>
  <inkml:trace contextRef="#ctx0" brushRef="#br1" timeOffset="195476.76">30499 10436 70 0,'5'-6'262'0,"-5"6"-14"0,0 0-12 16,0 0-12-16,4-13-13 0,-4 13-12 0,0 0-14 16,0 0-18-16,5-7-20 0,-5 7-13 0,0 0-16 0,0 0-15 15,0 0-11-15,0 0-8 0,0 0-7 16,0 0-10-16,0 0-3 0,4 30-3 0,-2-20 4 16,2 1-5-16,-2 2-1 0,3 3-6 0,0 2 3 0,-1 1-4 15,7-1-1-15,-7 6-2 0,1-8-3 16,5 6-5-16,-4-5-3 0,-3 2-5 0,3-3-4 0,-1 2-2 15,-2-4-11-15,0 4-24 0,-3-1-22 0,0 1-28 16,-5-1-40-16,1-3-35 0,-1 3-44 0,1-4-62 16,-5 2-209-16,3-4-483 0,-2 3 214 0</inkml:trace>
  <inkml:trace contextRef="#ctx0" brushRef="#br1" timeOffset="181539.86">23152 11338 14 0,'-27'17'188'0,"27"-17"-13"0,0 0-7 16,0 0-12-16,-4 9-7 0,4-9-12 0,0 0-11 16,0 0-7-16,0 0-5 0,7 18-8 0,-7-18-7 15,6 13-2-15,-1-5-8 0,-5-8-6 0,3 14-5 0,-3-14-7 16,6 13-1-16,-5-6-7 0,7-1-6 0,-8-6-6 16,3 15 0-16,-2-8-6 0,-1-7-2 15,6 12-2-15,-4-4-7 0,-2-8 5 0,3 14-20 0,-3-14 3 16,4 13-1-16,-3-6 2 0,-1-7-4 0,3 15-3 15,-3-15 0-15,2 9-1 0,-2-9 0 0,3 13-2 16,-3-13-4-16,1 11-1 0,-1-11 1 0,2 11 0 16,-2-11-1-16,0 0-1 0,0 0-1 0,0 10 0 15,0-10 1-15,0 0 0 0,0 0-1 0,0 0-2 16,7 7 3-16,-7-7 0 0,0 0 3 0,0 0 2 16,0 0 8-16,0 0 0 0,0 0-3 0,0 0-2 15,0 0-1-15,0 0-1 0,0 0-2 0,0 0 0 0,17-21-2 16,-17 21 2-16,9-14-5 0,-5 7 0 0,2-4-4 15,0 0-2-15,-1-2 0 0,-1 5-2 0,4-7-7 16,-3 3-2-16,1-3 5 0,-1 1-1 0,-2 2 0 16,3-3 2-16,-3 5 0 0,1-1 1 0,1 1 1 15,-1 0-2-15,-1-1 2 0,-3 11-2 0,9-13 2 16,-4 6 1-16,-2 0-1 0,-3 7-1 0,6-14 1 16,-6 14 2-16,6-8 5 0,-6 8-9 0,6-7 4 15,-6 7-1-15,0 0-2 0,6-11 0 0,-6 11 2 16,0 0-3-16,7-5 4 0,-7 5-2 0,0 0 0 15,0 0 2-15,12-5-2 0,-12 5 0 0,0 0-2 0,0 0 1 16,0 0 1-16,0 0-1 0,0 0 6 0,16 9-7 16,-16-9 0-16,0 0 4 0,6 12-3 15,0-7 2-15,-6-5 3 0,2 13 2 0,-2-13 0 0,6 13 8 16,-6-5 1-16,0-8 1 0,3 17 1 0,0-10 0 16,-3 4 3-16,0-11 2 0,1 19 1 0,-1-12 0 15,0-7 0-15,-1 19-3 0,2-11 5 0,-1-8-2 16,5 19 2-16,-5-10-3 0,0 2-2 0,0-11-2 15,1 20 2-15,-1-13-3 0,0-7 2 0,0 14-3 0,0-14 2 16,0 15-4-16,0-15 4 0,5 13-6 16,-5-13 3-16,-2 13-5 0,2-13 2 0,0 11 0 15,0-11-1-15,0 0 0 0,0 11-2 0,0-11-4 0,3 9-17 16,-3-9-15-16,0 0-18 0,0 0-18 0,6 13-17 16,-6-13-21-16,0 0-30 0,0 0-19 15,6 8-34-15,-6-8-217 0,0 0-435 0,0 0 192 0</inkml:trace>
  <inkml:trace contextRef="#ctx0" brushRef="#br1" timeOffset="182549.98">24051 11324 157 0,'0'0'220'0,"0"0"-18"15,0 0-16-15,6-21-18 0,-6 21-9 0,5-7-15 0,-5 7-1 16,9-5-19-16,-9 5-8 0,12-9-13 0,-5 5-6 15,-7 4-4-15,20-7-4 0,-8 7-1 0,-1-5-7 16,4-3-1-16,2 6-5 0,-2-1-1 0,-2 1-5 16,2 2-3-16,-3-1-9 0,-2-3 3 0,-10 4-13 15,20 3-7-15,-20-3-5 0,19 1-1 16,-10 2-4-16,-9-3-2 0,12 7-8 0,-5-3 0 0,-7-4 0 16,5 7-3-16,-5-7-2 0,6 13 1 0,-6-13-3 15,-2 14 1-15,2-14 1 0,-6 15-6 0,3-5 1 16,1-2-3-16,2-8 2 0,-12 17-2 0,7-11 2 15,-1 1 0-15,0 0-3 0,-1-2 0 0,7-5-2 16,-12 9 4-16,12-9-5 0,-11 10 3 0,11-10 0 16,-7 8-3-16,7-8-1 0,-6 6 1 0,6-6 2 15,0 0-4-15,-9 5-1 0,9-5 2 0,0 0-1 16,0 0 1-16,0 0-1 0,0 0 6 0,-7 6-5 0,7-6 0 16,0 0-1-16,0 0 0 0,0 0 0 0,0 0 0 15,0 0 0-15,26 6 1 0,-26-6 0 0,15 0 0 16,-15 0 0-16,14 1-1 0,-4 2 0 0,-10-3 1 15,15 1-1-15,-15-1-3 0,13 2 0 16,-13-2 3-16,14 1-2 0,-14-1 2 0,12 6-5 0,-12-6 3 16,7 4-5-16,-7-4 5 0,9 5-5 0,-9-5 6 15,6 12-3-15,-6-12-1 0,2 10 0 0,-2-10 6 16,-2 15-3-16,2-15 2 0,0 0 0 0,-1 17-1 16,1-17 0-16,-6 15-2 0,4-8 4 0,-4 1 0 15,6-8-1-15,-6 13 3 0,0-6 0 0,2 0 2 16,4-7-2-16,-14 15 1 0,8-9-1 0,-4 0 3 0,1 1 1 15,-3 0-3-15,2-2 1 0,-4 1-3 0,2-4 0 16,-1 2 3-16,0 1-1 0,2-3 1 16,-1-1-4-16,-1 2 1 0,-4-2 3 0,1-1-3 0,1 0 2 15,15 0 5-15,-24-4-7 0,12 3-2 0,12 1-4 16,-21-3-4-16,15-1-10 0,6 4-9 0,-15-6-10 16,15 6-13-16,-7-11-17 0,7 11-22 0,-6-10-20 15,6 10-28-15,6-16-32 0,-3 4-42 0,3-1-179 16,7 0-422-16,1-2 188 0</inkml:trace>
  <inkml:trace contextRef="#ctx0" brushRef="#br1" timeOffset="182898.58">24433 11173 92 0,'9'-4'221'0,"-9"4"-14"0,0 0-13 16,11-6-16-16,-11 6-15 0,13-1-12 0,-13 1-9 0,0 0-8 15,0 0-6-15,12 11 2 0,-8-4-10 0,2 0-4 16,2 0 0-16,-8-7-7 0,9 17-7 0,-2-3-7 16,-4-1-6-16,3 0-1 0,0 2-5 0,-4 0-1 15,-2 0-7-15,4 2-5 0,1-3-4 0,-2 3-1 16,-3 1-8-16,3-1-5 0,0-1-4 0,-2 0-5 15,-1 0 2-15,0-1-9 0,5 1-1 0,-7-8-5 16,2 6-1-16,-3-2-4 0,2-3-1 0,1-9-7 16,0 18-17-16,0-18-11 0,0 17-16 0,0-17-11 0,0 11-9 15,0-11-19-15,-6 10-9 0,6-10-7 0,0 0-8 16,0 0-20-16,0 0-26 0,0 0-29 16,19 3-24-16,-19-3-215 0,13-17-437 0,1 8 194 0</inkml:trace>
  <inkml:trace contextRef="#ctx0" brushRef="#br1" timeOffset="183212.99">24814 11392 87 0,'0'0'196'15,"8"-6"-18"-15,-8 6-11 0,0 0-16 0,0 0-13 16,0 0-11-16,0 0-5 0,0 0-6 0,0 0-2 16,0 0-7-16,0 0-3 0,0 0-8 0,0 0-2 15,0 0-2-15,-32 10-7 0,32-10-1 0,-12 10-6 0,4-4 0 16,2-1-1-16,-4 2-1 0,4 0-3 0,-5 0-1 15,3 1-2-15,-6 2-1 0,2 0 0 0,-1-2-5 16,-1 3-2-16,2-2-6 0,-1-2-8 0,5 3-3 16,0-3-3-16,0 0-4 0,-1 4-5 0,3-4-2 15,6-7 0-15,-6 17-3 0,5-10-2 0,1-7-1 16,1 13 3-16,-1-13 2 0,18 16 0 0,-7-10 1 16,2 1-1-16,3-1-5 0,7-2-1 0,2 0 0 15,-3 0-5-15,5 2 1 0,-1-5-8 0,-7 0-6 16,0 1-15-16,-2-1-17 0,-1-1-22 0,1-1-21 15,-7 1-24-15,-10 0-23 0,15 0-38 0,-15 0-47 16,10-7-66-16,-10 7-158 0,0 0-459 0,0 0 204 16</inkml:trace>
  <inkml:trace contextRef="#ctx0" brushRef="#br1" timeOffset="186557.99">23625 11550 129 0,'0'0'168'0,"0"0"-11"0,0 0-8 0,0 0-9 16,0 0-6-16,0 0-5 0,0 0-9 0,0 0-5 15,0 0-8-15,0 0-3 0,0 0-3 0,0 0-7 16,0 0-1-16,0 0-4 0,0 0-4 0,0 0-9 16,0 0-5-16,0 0-2 0,0 0-9 0,0 0-3 15,0 0 0-15,0 0-5 0,0 0-2 0,0 0 0 16,0 0-3-16,30-11-1 0,-30 11 0 0,0 0 0 16,0 0-2-16,0 0-1 0,0 0 0 0,0 0 2 15,0 0 0-15,0 0-1 0,0 0 3 0,0 0-4 0,0 0-6 16,0 0-3-16,0 0 2 0,0 0-4 0,14-5-10 15,-14 5 0-15,9-5-4 0,-9 5 1 0,12-4-1 16,-12 4 0-16,14-3-3 0,-2 0-1 16,-12 3-4-16,20-3 0 0,-13 2-4 0,5-2 1 0,0 1 1 15,-2 0 1-15,7-1 0 0,-1 3 5 0,-4-4-8 16,3 4 2-16,3-1-1 0,-18 1-2 0,21-1 3 16,-6 1-5-16,-2-2 2 0,-13 2-3 0,23 0 2 15,-14-2-2-15,-9 2 2 0,14 0-2 0,-14 0 1 16,17-1 1-16,-17 1 1 0,12 1 0 0,-12-1-5 0,0 0 6 15,16 2-4-15,-16-2 0 0,0 0 0 16,8-5-1-16,-8 5 3 0,0 0 2 0,0 0 1 16,0 0-6-16,0 0 1 0,0 0-1 0,0 0 3 0,0 0 0 15,0 0-2-15,0 0-2 0,0 0 0 0,0 0-2 16,0 0-3-16,0 0-6 0,0 0-11 0,0 0-7 16,0 0-11-16,0 0-7 0,0 0-18 0,0 0-14 15,0 0-20-15,0 0-25 0,0 0-30 0,0 0-44 16,0 0-51-16,-30-9-142 0,30 9-425 0,0 0 188 15</inkml:trace>
  <inkml:trace contextRef="#ctx0" brushRef="#br1" timeOffset="187424.98">25352 11428 214 0,'0'0'219'0,"0"0"-17"0,0 0-18 0,0 0-15 15,-16 3-14-15,16-3-11 0,0 0-10 0,0 0-12 16,0 0-9-16,0 0-6 0,0 0-8 0,0 0-5 16,0 0-2-16,0 0-5 0,0 0-4 0,0 0-7 15,40 3-2-15,-40-3-5 0,20-3-3 0,-20 3-7 16,19 0-6-16,-6 3-3 0,2-6-2 0,-1 3-2 16,-4-1-3-16,5 1-2 0,2 0-7 15,-1 0 2-15,3 0-5 0,-5 0-4 0,5-2-1 0,-2 4-5 16,-3-4-1-16,7 2-3 0,-9 0 1 0,5-1-3 0,-1 2-2 15,-2-1-3-15,-3 0 1 0,-11 0 4 16,20-1-5-16,-20 1-4 0,18 1 0 0,-6-1 0 0,-12 0 0 16,0 0-1-16,13 0-1 0,-13 0-1 0,0 0 3 15,12 0-4-15,-12 0-1 0,0 0-4 16,0 0-10-16,0 0-11 0,0 0-6 0,0 0-13 0,0 0-10 16,0 0-17-16,0 0-9 0,0 0-13 0,0 0-17 15,0 0-15-15,0 0-27 0,-28 13-25 0,17-11-196 16,11-2-401-16,-19 3 179 0</inkml:trace>
  <inkml:trace contextRef="#ctx0" brushRef="#br1" timeOffset="187723.78">25460 11574 3 0,'0'0'237'16,"27"4"-8"-16,-12-8-14 0,1 8-14 0,0-9-15 16,1 5-11-16,-1-1-15 0,1 1-13 0,-3-1-13 15,3 1-16-15,-4 0-9 0,4-4-12 0,-8 4-9 16,-9 0-8-16,24 0-9 0,-16 0-3 0,-8 0-7 16,20 0-9-16,-20 0-2 0,13 0-6 0,-13 0-2 15,14 0-7-15,-14 0-2 0,9 0-3 0,-9 0-4 16,0 0-1-16,0 0-3 0,19 0-7 0,-19 0-10 15,0 0-15-15,7-3-16 0,-7 3-16 0,12-3-22 0,-12 3-24 16,14-5-19-16,-14 5-25 0,13-6-32 0,-1 3-191 16,2-8-383-16,-1 5 170 0</inkml:trace>
  <inkml:trace contextRef="#ctx0" brushRef="#br1" timeOffset="188222.71">26067 11355 154 0,'0'0'231'0,"6"-11"-14"0,-6 11-12 0,10-11-8 16,-7 4-14-16,3-1-10 0,0-2-11 0,2 2-12 0,-2 0-11 16,-1-7-10-16,3 4-11 0,-2-1-8 0,0 0-9 15,1-3-5-15,-1 2-11 0,-3 0-4 16,0 2-5-16,5-1-1 0,-8 3-7 0,6-1-6 15,-6 10-4-15,3-20-7 0,0 12-5 0,-3 8-3 0,1-14-6 16,-1 14-2-16,6-11-4 0,-6 11-2 0,0 0-1 16,0-10-3-16,0 10-5 0,0 0-3 0,0 0-4 15,0 0-2-15,0 0-3 0,0 0-1 0,0 0-1 16,0 0-2-16,0 0-2 0,0 0 1 0,0 0 2 16,9 28 10-16,-9-13-3 0,0 2 4 0,0-1 0 15,5 6 2-15,-2 3-2 0,-3-2 2 0,0 1 6 16,5 1 0-16,-5-3 3 0,0 2-1 0,0-3 4 0,0 2-2 15,3-5 3-15,-3 0 3 0,3 6-9 16,-6-7 1-16,3 1 2 0,0-2-1 0,0 0 0 16,0-1-1-16,0-2-1 0,0 1-7 0,-3 3 2 0,3-6-5 15,0-11 2-15,0 18-4 0,0-9 0 0,0-9 0 16,0 18-2-16,0-18-1 0,-3 14 1 16,3-14-4-16,3 13 4 0,-3-13-5 0,0 0 2 0,0 11-2 15,0-11-12-15,0 0-22 0,0 0-11 0,0 14-18 16,0-14-11-16,0 0-15 0,0 0-20 0,0 0-26 15,3 7-31-15,-3-7-39 0,0 0-33 0,0 0-250 16,0 0-520-16,23-20 231 0</inkml:trace>
  <inkml:trace contextRef="#ctx0" brushRef="#br1" timeOffset="188619.98">26513 11365 10 0,'0'0'286'0,"0"0"-22"16,0 0-24-16,0 0-18 0,0 0-23 0,0 0-16 15,0 0-19-15,0 0-12 0,0 0-14 0,0 0-11 16,0 0-7-16,0 0-7 0,0 0-3 0,0 0-9 16,35-1-3-16,-35 1-8 0,20 1-6 0,-4-1-5 15,1 0-2-15,2 0-8 0,-3-1-4 0,4 1-4 16,8-2-1-16,-4 4-6 0,1-2 2 0,-5 0-9 16,4 0-8-16,-5 1 0 0,0 2 1 0,-4-3-12 0,2 0 0 15,-7 0-3-15,2 0-3 0,-12 0-1 0,20-3-5 16,-20 3 1-16,13 0-4 0,-13 0 0 15,13-1-8-15,-13 1-11 0,0 0-13 0,14 0-20 0,-14 0-20 16,0 0-25-16,0 0-13 0,0 0-10 0,0 0-11 16,0 0-9-16,0 0-17 0,0 0-18 0,0 0-9 15,0 0-34-15,0 0-169 0,-33 16-403 0,23-15 179 16</inkml:trace>
  <inkml:trace contextRef="#ctx0" brushRef="#br1" timeOffset="188905">26572 11499 177 0,'9'0'226'16,"-9"0"-15"-16,30-2-6 0,-13 2-15 0,5 0-6 15,3 0-10-15,1-2-3 0,-10 1-16 0,3 1-13 16,1 0-10-16,-4-2-17 0,1 0-13 0,-7 0-9 15,5 4-8-15,-15-2-10 0,19-2-6 0,-11 4-8 16,-8-2-8-16,16 0-7 0,-16 0-4 16,0 0-9-16,17 0-9 0,-17 0-13 0,0 0-17 0,9 2-13 15,-9-2-10-15,0 0-10 0,0 0-8 0,0 0-10 16,0 0-6-16,0 0-14 0,0 0-23 0,13-4-22 16,-13 4-28-16,6-5-53 0,-6 5-108 0,7-13-337 15,-1 9 150-15</inkml:trace>
  <inkml:trace contextRef="#ctx0" brushRef="#br1" timeOffset="189409.68">26948 11127 97 0,'0'0'221'0,"0"0"-16"0,0 0-13 16,0 0-14-16,-7-6-11 0,7 6-14 0,0 0-10 16,0 0-13-16,0 0-7 0,0 0-12 0,0 0-4 15,0 0-9-15,-12-6-6 0,12 6-7 0,0 0-5 16,0 0-8-16,0 0-1 0,0 0-9 0,0 0-3 16,0 0-8-16,0 0-3 0,0 0-6 0,0 0-4 15,0 0-5-15,0 0 0 0,0 0-7 0,0 0 2 16,0 0-6-16,0 0 1 0,0 0 2 0,0 0 4 0,0 0 1 15,0 0 8-15,0 0-2 0,0 0 3 16,19 26 1-16,-19-26 4 0,15 11-7 0,-7-5 2 16,-2 1-5-16,1 0-2 0,2-2-3 0,0 1 0 0,-2 0-1 15,7 3 1-15,-2 1-2 0,-2-4 8 0,7 5-7 16,-4-4-3-16,-1 4-5 0,1-3 3 0,2 2-2 16,-1 0-5-16,-7-3-1 0,5 3-3 0,1-3 1 15,-2 4-1-15,-2-4-3 0,1 4 1 0,-4-4-5 16,3 0 2-16,-1-1-1 0,-2 4-1 0,-6-10-1 15,7 14-1-15,-1-9 1 0,0 2 0 0,-6 1 1 16,0-8 2-16,3 16-2 0,-3-6 3 0,0-10 1 16,-9 21 2-16,2-8-3 0,-5 2 4 0,-2-5-4 0,2 4-2 15,-9 0-2-15,-1 4 6 0,-3-1-1 0,-1 3 0 16,-3 2-23-16,-7 2-19 0,3-3-34 16,0 3-38-16,-1 0-41 0,1-3-43 0,11-3-64 0,-5-2-237 15,7-1-530-15,-5 3 235 0</inkml:trace>
  <inkml:trace contextRef="#ctx0" brushRef="#br1" timeOffset="193096.97">27619 11016 125 0,'9'-7'232'0,"-9"7"-15"16,8-5-17-16,-8 5-18 0,0 0-16 0,0 0-17 16,9-3-14-16,-9 3-13 0,0 0-14 0,0 0-6 15,0 0-5-15,0 0-6 0,0 0-4 0,16 10-6 16,-16-10 1-16,3 11-6 0,-3-11 0 0,3 15-2 15,-3-8-1-15,3 6-5 0,0-6 2 0,0 8-5 16,-3-1-3-16,1 3 0 0,-1-4-1 0,3 3-6 16,0-3 8-16,-3 5-8 0,0 2-2 0,6-2-8 15,-4-1 0-15,-1-3-6 0,2 3-2 0,-1-2-4 16,1 2-4-16,0-3-1 0,-3 2 0 0,3-1-8 0,0 0 2 16,-2-5-6-16,1 1 4 0,-1 1-5 15,2-1 0-15,0-3 3 0,-3-8-3 0,3 17-2 16,0-7-10-16,-3-10-17 0,0 14-21 0,0-14-17 0,0 13-15 15,0-13-19-15,5 12-13 0,-5-12-21 0,-8 8-20 16,8-8-18-16,-9 6-19 0,9-6-35 0,0 0-183 16,0 0-429-16,0 0 190 0</inkml:trace>
  <inkml:trace contextRef="#ctx0" brushRef="#br1" timeOffset="193479.9">27991 11190 124 0,'6'-7'219'15,"-6"7"-21"-15,0 0-20 0,0 0-18 0,0 0-17 0,0 0-13 16,0 0-2-16,0 0-9 0,0 0-2 0,0 0-9 16,0 0-6-16,0 0-3 0,0 0-3 0,-26 20-4 15,17-15-5-15,3 1-5 0,-7 5-1 0,5-4-6 16,-3 0 2-16,-3 5-3 0,5-3 3 0,-4 2-13 15,-4-1-4-15,5 1-1 0,2-1-12 16,-3 1 6-16,2-4-8 0,2 6-5 0,-3-2-4 0,-1-1 0 16,5 0-7-16,-1-1 0 0,-1-2-2 0,4-1-1 15,3 3-3-15,-3-1-1 0,6-8 1 0,-10 11-4 16,7-6-2-16,3-5-3 0,-5 11 13 0,5-11-6 16,0 0 4-16,0 15 6 0,0-15 8 0,8 9 0 15,-8-9 1-15,16 7-6 0,-7-5 0 0,4 0-4 0,1-1-4 16,5 1 1-16,-1-2 5 0,0 0-14 0,0 1-5 15,0-1-16-15,1 0-19 0,-2-1-23 16,2 1-23-16,-1 0-25 0,-2-3-32 0,1 3-28 0,2-4-33 16,-6 1-34-16,4-2-240 0,-4-2-497 0,4 2 219 15</inkml:trace>
  <inkml:trace contextRef="#ctx0" brushRef="#br1" timeOffset="193801.98">28299 11300 30 0,'0'0'262'0,"17"-2"-16"15,-17 2-13-15,13-2-11 0,-13 2-10 0,12-3-14 0,-12 3-11 16,20-2-6-16,-20 2-9 0,25 0-7 16,-10 1-10-16,0-5-3 0,-2 4-8 0,5-3-8 0,0 3-8 15,0-1-4-15,1 1-11 0,2 0-4 0,1 0-3 16,7-2-14-16,-10 1-1 0,5 1-8 0,3 0-3 15,-3 0-10-15,-5-3 2 0,-1 3-15 0,-3 0-6 16,3 0-3-16,-3-1-9 0,-2 1-3 0,-1-1-2 16,-12 1-2-16,21 0-5 0,-21 0-1 0,15 0-7 15,-15 0-8-15,10 0-10 0,-10 0-23 0,0 0-15 16,0 0-16-16,15 1-9 0,-15-1-4 0,0 0-10 16,0 0-17-16,0 0-16 0,0 0-19 0,-22 19-20 15,10-17-19-15,0 6-18 0,0-6-28 0,-3 3-31 0,2-3-180 16,-1 2-459-16,-1 0 203 0</inkml:trace>
  <inkml:trace contextRef="#ctx0" brushRef="#br1" timeOffset="194022.97">28443 11450 33 0,'11'4'240'16,"-11"-4"-14"-16,14 4-8 0,-1-4-12 0,2 1-9 15,2 1-9-15,-1-4-10 0,3 1-9 0,1 2-14 16,-1-2-14-16,2 1-11 0,-2 0-16 0,2 0-9 16,-4 0-14-16,-4-2-9 0,4 2-7 0,-5 0-15 15,1 0-20-15,-3 3-18 0,-10-3-29 0,17 0-23 16,-17 0-25-16,12 0-20 0,-12 0-21 0,0 0-41 16,0 0-64-16,18-3-145 0,-18 3-373 0,4-10 166 0</inkml:trace>
  <inkml:trace contextRef="#ctx0" brushRef="#br1" timeOffset="196371.04">29211 11350 54 0,'0'0'234'15,"0"0"-13"-15,0 0-15 0,0 0-9 0,0 0-20 16,0 0-15-16,0 0-11 0,28-17-13 0,-28 17-9 16,0 0-15-16,12-2-12 0,-12 2-8 0,12-1-10 0,-12 1-6 15,15-3-9-15,1 2-13 0,-5-1 0 16,5 2-5-16,0-1-5 0,1 2-4 0,-2-2-7 15,4 1-2-15,0 1-3 0,5-1-4 0,2 0 0 0,4-1-5 16,-4 1-4-16,4 0-2 0,0 0 3 0,0 0-6 16,3 0 1-16,-2-3 2 0,-1 2-1 15,3 0 0-15,-2-4 2 0,9 0-1 0,-1 4-2 0,-6-3-1 16,-5-1-2-16,12 2 4 0,-10 0-1 0,7-7-1 16,-7 5-1-16,-1-1-3 0,-2-1 2 0,-1-1 1 15,1 3-1-15,-1 3-2 0,2-9-3 0,-4 2-3 16,-5 5 9-16,2-1-1 0,-2-1-2 0,4 4-1 15,2-3 0-15,-7 1 1 0,-2-1 0 0,2 1 0 0,0 4-2 16,2 0 4-16,-5-6 2 0,1 5-2 0,0-3 3 16,-1 1-3-16,3 3 0 0,-3-3 4 15,0 3 1-15,-3-1 3 0,3-2 2 0,-2 3-2 0,-13 0-2 16,27-1 1-16,-16-1-3 0,3 4 5 0,-3-1-4 16,-11-1 1-16,21-4-4 0,-21 4 2 0,19 0-3 15,-11-3 2-15,-8 3-6 0,13 3-2 0,-13-3 2 16,13 1 1-16,-13-1-3 0,0 0 1 0,0 0-3 15,15 2 3-15,-15-2-3 0,0 0-1 0,11 1-15 16,-11-1-11-16,0 0-21 0,0 0-12 0,0 0-13 16,0 0-14-16,0 0-17 0,0 0-28 0,0 0-27 15,-33 10-27-15,33-10-231 0,-24 0-448 0,8 0 199 16</inkml:trace>
  <inkml:trace contextRef="#ctx0" brushRef="#br1" timeOffset="197131.9">29944 11519 168 0,'0'0'280'0,"0"0"-13"15,0 0-27-15,0 0-13 0,0 0-19 0,0 0-14 16,15-29-19-16,-15 29-11 0,8-3-12 0,-8 3-10 15,12-3-11-15,-12 3-11 0,15-7-12 0,-8 6-7 0,-7 1-8 16,13-3-8-16,-2-1-10 0,-11 4-9 0,19 0-3 16,-8 0-4-16,-11 0-4 0,18-1-7 0,-18 1-8 15,19 0-1-15,-10 1-12 0,-9-1-3 0,18 1-2 16,-11 3 2-16,-7-4-7 0,12 6 2 0,-12-6-4 16,12 7 0-16,-9-2-4 0,-3-5-1 0,6 8-1 15,-6-8-2-15,0 11 1 0,0-11-5 0,0 0 2 16,-7 19 0-16,1-13 4 0,0 0-2 0,6-6-2 15,-15 12-1-15,7-6 0 0,2 1-3 0,6-7 2 16,-16 11 2-16,9-8 0 0,1 4-5 0,6-7-2 16,-14 8 2-16,11-2 2 0,3-6-4 0,-7 7 7 15,7-7-3-15,0 0-3 0,-8 6 3 0,8-6-2 0,0 0-1 16,0 0 4-16,0 0-4 0,-6 8 2 16,6-8 2-16,0 0-3 0,0 0 3 0,0 0 0 15,14 12-1-15,-14-12-4 0,10 2 7 0,-10-2-4 0,0 0-1 16,18 0-1-16,-18 0 2 0,13 1 0 0,-13-1 2 15,14 6-4-15,-14-6 2 0,10 2-2 0,-10-2-1 16,0 0 1-16,15 1 1 0,-15-1-2 0,9 4 4 16,-9-4-4-16,0 0 1 0,12 6-2 0,-12-6 2 15,0 0-2-15,11 3 5 0,-11-3-6 0,4 5 2 16,-4-5 2-16,0 0-8 0,9 11 5 0,-9-11-1 16,3 6-1-16,-3-6 5 0,1 9-1 0,-1-9-1 15,5 12 3-15,-5-12 5 0,1 15 3 0,2-7 2 16,-3-8 4-16,-4 16 9 0,4-16 0 0,-6 17 0 15,3-6 11-15,-7-1 3 0,-2 0-5 0,-2 1 1 16,-5-4-9-16,-2 3 0 0,-7-2-2 0,1 3-2 16,-5-3 1-16,4-1-3 0,-3 1-23 0,2-1-23 0,-2-3-31 15,3 3-35-15,-2 0-47 0,2-1-51 16,7-6-71-16,1 1-266 0,5 1-571 0,-2-2 253 0</inkml:trace>
  <inkml:trace contextRef="#ctx0" brushRef="#br1" timeOffset="203907.67">0 12980 59 0,'0'0'220'0,"0"0"-17"16,0 0-15-16,0 0-21 0,0 0-13 0,0 0-15 15,0 0-11-15,0 0-9 0,0 0-9 0,29-14-6 16,-29 14-9-16,18-7-4 0,-9 6-5 0,-9 1-4 15,22-4-4-15,-12 3-4 0,2-1-3 0,2 0-8 16,-1 1 0-16,2-1-2 0,1 0-2 0,1 2-2 16,2 0-3-16,7-1 0 0,0 0-6 0,3-3 2 15,13 1-3-15,-13 1-2 0,12 0-3 0,-1-1-3 16,3 0-1-16,-3 0-1 0,1-1-3 0,-1 0-4 0,-12 3-1 16,5 0-1-16,-6 1-3 0,3-5-2 0,-6 5-2 15,-5-3 0-15,0 3-7 0,-1-2 3 16,-3 2-5-16,2-2 0 0,-2 2-2 0,-15 0-2 0,20 0 3 15,-8 0-3-15,-12 0-4 0,17 0 0 0,-17 0 1 16,13 0 2-16,-13 0-6 0,0 0-2 0,14 0-7 16,-14 0-8-16,10 2-12 0,-10-2 0 0,0 0-12 15,0 0-14-15,0 0-5 0,0 0 1 0,9 5-11 16,-9-5-12-16,0 0-9 0,0 0-21 0,0 0-11 16,-21 13-11-16,21-13-22 0,-15 2-37 0,15-2-142 15,-21 3-363-15,5-3 161 0</inkml:trace>
  <inkml:trace contextRef="#ctx0" brushRef="#br1" timeOffset="204223.72">645 12958 127 0,'0'0'193'0,"0"0"-13"15,-8 8 2-15,8-8-2 0,0 11-9 0,0-11 2 0,2 13 3 16,2-2-9-16,-1 3-10 0,3 2-2 0,0 1 1 16,2-1-7-16,2 8-12 0,-4-6-12 15,1 4 0-15,-1 0-12 0,0-3-9 0,-3-1-5 0,3-1-9 16,-1 4-8-16,-4 3-13 0,1-6-2 0,-1-1-3 15,2 4-5-15,-6-4-9 0,3 0-4 0,0-3-7 16,-3 4-3-16,2-4-1 0,-2 4-22 0,1-6-13 16,-2-1-12-16,2 4-16 0,-1-4-26 0,3-11-18 15,0 18-24-15,0-18-21 0,-3 13-13 0,3-13-34 16,5 7-28-16,-5-7-251 0,0 0-479 0,0 0 212 16</inkml:trace>
  <inkml:trace contextRef="#ctx0" brushRef="#br1" timeOffset="204464.68">1539 12858 181 0,'-8'-11'215'16,"2"5"-7"-16,6 6-13 0,-18-3-9 0,9-1-14 15,9 4-8-15,-23 0-7 0,10 4-5 0,-2-2-8 16,-7 6-6-16,-2 3-7 0,1 2-2 0,1 5-7 16,1-1-8-16,-7 9-5 0,7-3-5 0,-4 5-3 15,7-4-5-15,3-1-9 0,-3 1-3 0,7 2-6 16,-2-1-5-16,3-1-4 0,2 5-8 0,2-3-8 0,0-2-6 16,5-2-5-16,-1 3-1 0,4 0-3 0,4 2-4 15,-3-6 1-15,6 0-7 0,-2-7-3 0,2 3-13 16,3-5-19-16,-3 5-20 0,4-11-26 0,-4 6-26 15,2 1-35-15,2-7-39 0,4 2-35 0,-3-4-79 16,-5-1-190-16,8-7-493 0,-4 1 218 0</inkml:trace>
  <inkml:trace contextRef="#ctx0" brushRef="#br1" timeOffset="204939.73">1607 13209 267 0,'0'0'307'0,"0"0"-25"0,0 0-29 0,0 0-29 16,0 0-24-16,0 0-19 0,10-4-20 0,-10 4-13 0,0 0-12 16,0 0-17-16,9 19-8 0,-5-12-11 0,-4-7-12 15,3 18 1-15,2-11-6 0,-4 4-7 0,-1-11-7 16,0 22-5-16,0-13-8 0,0 4-1 0,0-13-10 16,2 17 1-16,-4-6-5 0,2-11-6 0,0 15-5 15,0-15-3-15,-1 16 0 0,1-16 0 0,0 12-7 16,0-12 0-16,0 0 1 0,1 11-1 0,-1-11-3 15,0 0-13-15,0 0-10 0,0 0 0 0,0 0-6 16,0 0-4-16,27-29-12 0,-19 18-4 0,2-2-6 16,-1 1 3-16,-1-5-3 0,3 2 5 0,1-1 4 0,0-4 3 15,-3 6 2-15,2-1 0 0,-1 2 7 16,1 0 1-16,-4 0 10 0,5 3 4 0,-3 0 6 16,-2 3 8-16,4 0 2 0,-4-1 4 0,2 1 1 0,-1 0-2 15,4 6 5-15,-2-4 3 0,-1 0-3 0,-9 5 4 16,21 0 3-16,-9 3 7 0,-12-3-3 0,21 6-1 15,-9-4 10-15,0 5-3 0,-2-2 7 0,0 2-5 16,-2-1-1-16,4 3 3 0,-3 3-3 0,1-2 1 16,-2-1-3-16,-1 4-8 0,1-3-2 0,-4 5-6 15,2-5 4-15,-4 1-5 0,1 0-5 0,-3-2 1 16,0-9-1-16,2 21-20 0,-2-21-9 0,0 15-14 16,-4-5-16-16,4-10-16 0,-6 13-18 0,6-13-18 0,-6 12-18 15,3-6-15-15,3-6-18 0,0 0-15 16,0 0-15-16,0 0-20 0,0 0-50 0,0 0-160 15,-7-29-439-15,7 29 195 0</inkml:trace>
  <inkml:trace contextRef="#ctx0" brushRef="#br1" timeOffset="205253.62">2251 12907 213 0,'4'-6'255'15,"-4"6"-20"-15,12-8-22 0,-6 2-14 0,-6 6-19 16,15-1-11-16,-15 1-12 0,17 3-3 0,-7 1-16 15,-10-4-3-15,21 11-10 0,-11-1-6 0,-1 3-7 16,0 2-5-16,5-3 1 0,-5 4-7 0,-3-1 0 16,1 5-3-16,-1-3-8 0,-2 4-4 0,-4-2 0 15,0 4-6-15,-1 1-7 0,-5-3-3 0,0 4-9 16,-3 2-7-16,2-5 0 0,-4 3-13 0,-2-5 1 0,-1 2-4 16,4 3 9-16,-7-2-21 0,3-3-15 0,-4-1-19 15,4 0-17-15,2-4-19 0,3 1-26 16,-4-3-23-16,7 0-27 0,-3 0-32 0,5-2-32 0,2-3-57 15,-2 3-233-15,4-11-513 0,10 13 228 0</inkml:trace>
  <inkml:trace contextRef="#ctx0" brushRef="#br1" timeOffset="205771.01">2850 13242 118 0,'0'0'298'15,"0"0"-22"-15,0 0-20 0,0 0-21 0,0 0-23 0,0 0-21 16,0 0-14-16,0 0-16 0,0 0-7 0,0 0-11 15,44-11-8-15,-25 9-8 0,8 2-9 0,3 0-5 16,-2-4-8-16,3 4-10 0,1 0-4 0,9 0-9 16,-12 4 0-16,11-4-12 0,-9 2-5 0,-4-2-4 15,3 0-2-15,0 0-10 0,-3 4-3 0,-3-3-5 16,1 2 0-16,-6-2-6 0,1 2-4 0,-2-3-4 16,-3 0-2-16,2 3 0 0,-6-2 6 0,1-1-11 15,3 2-4-15,-15-2-1 0,22 0-2 0,-13 0 1 16,-9 0 4-16,19 0-10 0,-10 4 5 0,-9-4-2 0,17-4-4 15,-17 4-1-15,15 0 9 0,-15 0-12 0,12 4 1 16,-12-4-9-16,0 0-11 0,0 0-10 16,15-4-15-16,-15 4-11 0,0 0-14 0,0 0-17 0,0 0-17 15,0 0-7-15,0 0-8 0,0 0-17 0,0 0-28 16,0 0-20-16,0 0-27 0,-29 17-53 0,19-13-138 16,-1-3-432-16,-5 1 192 0</inkml:trace>
  <inkml:trace contextRef="#ctx0" brushRef="#br1" timeOffset="206065.22">2953 13508 25 0,'0'0'239'0,"0"0"-8"0,20 6-14 16,-8-2-9-16,0-3-8 0,4-1-7 0,2 2-11 0,7-2-13 15,2 4-6-15,1-4-11 0,1-4-7 0,1 8-7 16,10-9-7-16,0 5-12 0,-9-1-10 0,7 1-6 16,2-1-7-16,-9 1-5 0,1-4-7 0,-3 4-10 15,1 0-4-15,-1 0-8 0,-3 0-2 0,-6 0-13 16,1 0-6-16,-3 4-2 0,-2-4-3 0,-4 0-6 16,0 1-2-16,-12-1-16 0,19 0-22 0,-7 0-16 15,-12 0-9-15,8 2-10 0,-8-2-17 0,10 6-19 0,-10-6-25 16,0 0-33-16,0 0-33 0,0 0-45 15,0 0-217-15,0 0-470 0,0 0 208 0</inkml:trace>
  <inkml:trace contextRef="#ctx0" brushRef="#br1" timeOffset="-202473.92">6187 13333 42 0,'-8'4'183'0,"8"-4"-7"16,0 0-12-16,0 0 0 0,0 0-12 0,0 0-10 15,0 0-8-15,0 0-8 0,0 0-6 0,0 0-4 16,0 0-5-16,-16-11-7 0,16 11-5 0,0 0-4 15,-3-10-7-15,3 10-7 0,0 0-1 0,-3-11-8 0,3 11-2 16,0 0-6-16,-6-9-9 0,6 9-8 0,0 0 2 16,0-15-6-16,0 15-2 0,0 0-4 15,0-15-6-15,0 15-2 0,6-12-3 0,0 5-5 16,1-1 0-16,-1 0-2 0,5-2-3 0,1 1-1 0,4 1-2 16,-6 1-17-16,2-1 0 0,2 1 1 0,2-3 3 15,1 3-4-15,2 1 1 0,-3-2 3 0,1 4-3 16,-4-3 2-16,2 2-1 0,-1 0 0 0,-1-1 0 15,-7 5 1-15,7-3-4 0,-13 4 2 0,17-3-4 16,-17 3 2-16,9 0 2 0,-9 0-2 0,0 0 2 16,13 4-3-16,-13-4 2 0,6 10 1 0,-6-10-2 15,0 17 2-15,0-9 3 0,0-8 2 0,-3 27-2 16,-3-15 0-16,2 5 3 0,1 3-2 0,-3-2 1 16,-3-1 2-16,4 1-1 0,-4 2 1 0,-1 2 1 0,1 2-1 15,-4-3 4-15,-1 0-2 0,5 3-3 0,-4 1-1 16,-1-1 4-16,2-1-2 0,2 0 1 0,-1-3-2 15,0-5-1-15,-3 6 2 0,2-1 0 0,5-5 0 16,-7 2-2-16,5-5 2 0,-4 1 1 0,0-2-1 16,1 2-2-16,1-6 1 0,-1 4-2 0,2-1 4 15,1-2-2-15,-2-1 0 0,-2-1 1 0,4 1-2 16,-1-3-1-16,1-1 4 0,-5 3-3 0,2-2 0 0,-1 1-1 16,2-3 0-16,0 3 1 0,0-3-1 15,11-2-1-15,-13 6 3 0,13-6 0 0,-15 2 0 16,15-2 0-16,0 0 2 0,-17-2-1 0,17 2-1 0,0 0-2 15,0 0 5-15,-13-3-3 0,13 3 0 0,0 0-1 16,0 0-3-16,-3-12 1 0,3 12-1 16,0 0 1-16,0 0 2 0,0 0-4 0,13-22 2 0,-7 15-2 15,-6 7 3-15,17-7 0 0,-5 3-3 0,1-2 1 16,0 2 1-16,7-3-1 0,-1 4 1 0,1-1-2 16,8 1-1-16,-1-1 6 0,-2 0-1 0,1 1-1 15,0-1 0-15,1 4 1 0,-1-2 0 0,-10 2-1 16,3 0 1-16,1 0 1 0,-1 0-3 0,-5 3 0 0,0 0 3 15,3-2-3-15,-7 1-1 0,-10-2-1 0,20 4 2 16,-14-4-2-16,4 4-2 0,-10-4-8 0,12 3-2 16,-12-3-5-16,8 6-8 0,-8-6-6 0,0 0-14 15,8 9-1-15,-8-9-10 0,0 0-12 0,5 7-19 16,-5-7-17-16,0 0-27 0,3 9-14 0,-3-9-41 16,0 0-137-16,0 0-350 0,0 0 155 0</inkml:trace>
  <inkml:trace contextRef="#ctx0" brushRef="#br1" timeOffset="-201706.88">7284 13270 114 0,'0'0'190'0,"-6"-15"-16"0,6 15-13 0,0 0-15 0,0 0-11 16,0 0-8-16,0 0-8 0,0 0-7 0,0 0-5 16,0 0 0-16,0 0 0 0,-28 19-7 15,21-9-5-15,1 2-3 0,-5 3 0 0,2 0 2 0,-1-4-5 16,1 2-4-16,1 1-5 0,-4 3-4 0,5 1-3 15,-2-7-7-15,-1 6-5 0,1-3-3 0,1 2-4 16,-1-4-6-16,0 2-3 0,-1-4-4 0,4 2-4 16,-5 1-3-16,5-4-4 0,-4 2 0 0,1-3-5 15,5-1-2-15,-5 0-1 0,9-7-4 0,-11 13-3 16,5-8-17-16,-3 1-17 0,2 2-20 0,7-8-19 16,-14 10-22-16,8-4-23 0,6-6-30 0,-13 11-24 0,13-11-40 15,-9 5-186-15,9-5-414 0,0 0 183 0</inkml:trace>
  <inkml:trace contextRef="#ctx0" brushRef="#br1" timeOffset="-201989.12">6952 13295 200 0,'0'0'211'0,"0"0"-25"15,0 0-11-15,0 0-9 0,0 0-4 16,0 0-11-16,0 0-5 0,0 0-3 0,0 0-4 0,28 25-8 16,-15-12-8-16,-4-4-9 0,5 3-6 0,-1 0-5 15,1-1-8-15,1-2-6 0,1 8-5 0,0-7-6 16,-2 4-8-16,2-3-4 0,1-1-6 0,-5 1-6 16,4 0-3-16,-3 2-6 0,1-6-3 0,-2 4-6 15,1 2-4-15,-4-7 5 0,2-1-14 0,-5 1 3 16,1 1-4-16,-1-2-4 0,0 2-1 0,-6-7-2 15,10 10-1-15,-7-7-2 0,-3-3-7 0,9 8-13 0,-9-8-7 16,0 0-10-16,5 10-9 0,-5-10-9 16,0 0-15-16,3 11-18 0,-3-11-12 0,0 0-15 15,0 0-11-15,0 0-14 0,0 0-19 0,0 0-19 0,0 0-208 16,0 0-406-16,-30-23 180 0</inkml:trace>
  <inkml:trace contextRef="#ctx0" brushRef="#br1" timeOffset="-201162.76">6853 13483 151 0,'0'0'150'15,"0"0"-6"-15,0 0-2 0,41-14-17 0,-24 11-7 16,0 0-7-16,2 2-11 0,5-2-8 0,4-1-4 16,-1-3-10-16,5 1-2 0,-3 5-5 0,10-5-8 15,-10 2-9-15,0 0-3 0,-2 1-10 0,2 0-4 16,-10 6-18-16,0-3-16 0,-2 2-22 0,-1-2-14 0,-2 2-20 15,-3-2-13-15,-11 0-7 0,20 3-49 16,-20-3-103-16,10 1-244 0,-10-1 108 0</inkml:trace>
  <inkml:trace contextRef="#ctx0" brushRef="#br1" timeOffset="-200089.79">7814 13204 168 0,'0'0'194'0,"0"0"-19"16,0 0-16-16,0 0-16 0,0 0-14 0,6-19-15 0,-6 19-11 16,10-8-6-16,-1 7-8 0,-9 1-8 0,22-7-7 15,-11 5-7-15,5 1-2 0,-4-3-3 16,8 4-3-16,-4-1-4 0,3-1 0 0,-2 4-2 0,2-2-7 16,1 1-4-16,-7 2-2 0,-1-1-7 0,1 1-2 15,-2 1-5-15,-2 2-1 0,-2-1-3 0,-1 0-2 16,2 2-2-16,-2 0 0 0,-6-7 1 0,6 17-3 15,-3-9-3-15,-3-8 5 0,0 17 2 0,0-17 4 16,-9 20 1-16,3-9-1 0,-5-2-1 0,1 3-4 16,1-1 2-16,-2 2 1 0,-2-2-4 0,1 0-2 15,3-1-1-15,-4 0 0 0,-1-3-3 0,1 3-2 16,1-6 1-16,1 4-1 0,2-1-3 0,2-1 3 0,7-6 0 16,-16 7-5-16,16-7 2 0,-12 4-1 0,12-4-1 15,-8 7 0-15,8-7-2 0,-6 4 2 0,6-4-2 16,0 0 3-16,0 0-5 0,0 0 3 0,0 0-2 15,0 0 5-15,0 0-7 0,0 0 1 0,0 0-2 16,0 0 2-16,23 6 1 0,-23-6-2 0,23 0 1 16,-14 0 0-16,5 1 0 0,1-1 1 0,1 0-1 15,-2-1-1-15,2 1-1 0,-3 1 2 0,4-1-1 0,-5 0 0 16,4 3-4-16,-5-3 7 0,1 3-4 16,-12-3-2-16,16 4 2 0,-6-3-1 0,-1 5-1 15,2-3 0-15,-5 1 2 0,-6-4 1 0,12 11-2 0,-8-5 0 16,2 1 0-16,2-1-1 0,-2 1 3 0,-6-7-1 15,6 18 0-15,-2-12 1 0,-1 5-2 0,-3-11 5 16,3 18-1-16,-3-7-3 0,0-11-1 0,0 17 2 16,0-7 0-16,0-10 2 0,-3 21 2 0,0-10-2 15,-1 3 1-15,4-3-1 0,-9 0 2 0,4-2-1 16,-1 0-1-16,-4 4-1 0,1-7 7 0,0 2 3 16,-2 2-2-16,2-3 2 0,-1-1 0 0,-2-5 1 15,-1 6 0-15,-1-1-5 0,-2-1 3 0,2-1 1 16,-4-2-2-16,2-2 0 0,0 4 0 0,-1-4-1 15,1 0 0-15,-4 0-7 0,7-4 9 0,-6 4-3 16,2-3-2-16,4-5-1 0,-2 6 3 0,-2-2-6 0,4 0 7 16,1-4-3-16,2 2-2 0,-4-3-2 0,2 2-11 15,-1-2-12-15,7 3-14 0,-2-1-13 0,0-3-13 16,3 3-9-16,5 7-14 0,-12-14-17 0,9 4-16 16,3 10-23-16,-3-15-67 0,3 15-126 0,6-21-360 15,-3 14 159-15</inkml:trace>
  <inkml:trace contextRef="#ctx0" brushRef="#br1" timeOffset="-199404.75">8300 12865 145 0,'6'-10'199'0,"-6"10"-8"16,7-7-14-16,-7 7-4 0,0 0-12 0,5-8-5 16,-5 8-2-16,0 0-5 0,4-8-6 0,-4 8-6 15,0 0-6-15,0 0-10 0,0 0-10 0,0 0-7 16,0 0-15-16,0 0-9 0,0 0-10 0,0 0-4 16,0 0-5-16,0 0-2 0,0 0-1 0,0 0 2 15,0 0-5-15,0 0 0 0,-22 23-4 0,22-13 0 16,0-10-4-16,-11 15-1 0,8-5 1 0,-2 1-5 15,0 0-5-15,-1 1-3 0,3-4 3 0,-3 4-7 16,5-2 3-16,1 2-3 0,-2-3 0 0,2-9-1 16,-4 20-4-16,4-10 0 0,0-10-4 0,4 17 1 0,-4-8-2 15,0-9 0-15,3 17-6 0,-3-11 5 0,0-6-2 16,6 10 0-16,0-4-6 0,-6-6 0 0,6 8 7 16,-6-8-6-16,0 0-5 0,7 8 3 0,-7-8-4 15,0 0-1-15,9 6 2 0,-9-6 1 0,0 0-6 16,0 0-9-16,14 1-14 0,-14-1-19 0,0 0-20 15,0 0-20-15,0 0-28 0,19-7-27 0,-19 7-24 16,8-7-43-16,-8 7-83 0,9-16-157 0,-6 8-479 16,3 0 213-16</inkml:trace>
  <inkml:trace contextRef="#ctx0" brushRef="#br1" timeOffset="-199069.81">8391 12605 304 0,'0'0'287'0,"1"-18"-14"0,-1 11-14 16,0 7-15-16,-1-20-18 0,1 9-11 0,0 11-18 16,1-16-13-16,-1 16-22 0,-1-16-12 0,1 16-13 15,0-14-14-15,0 14-15 0,0 0-9 0,3-15-14 16,-3 15-13-16,0 0-21 0,0 0-17 0,0 0-11 16,0 0-21-16,0 0-26 0,0 0-27 0,0 0-22 0,0 0-31 15,-17 37-44-15,12-21-51 0,-6-2-241 16,2 0-475-16,-4 10 210 0</inkml:trace>
  <inkml:trace contextRef="#ctx0" brushRef="#br1" timeOffset="-187997.44">9135 13297 130 0,'0'0'140'0,"0"0"-9"0,0 0-6 16,0 0-10-16,0 0-10 0,0 0-9 0,0 0-9 15,0 0-8-15,0 0-3 0,0 0-7 0,0 0-9 16,0 0 1-16,0 0-7 0,0 0-3 0,0 0 1 16,0 0-6-16,0 0-2 0,0 0-7 0,0 0 1 0,0 0-5 15,0 0-1-15,0 0 2 0,0 0-11 16,0 0-1-16,0 0-3 0,0 0 2 0,0 0-1 16,0 0-4-16,33-11 1 0,-17 10-7 0,1 1 3 0,2 1-5 15,-1-2 6-15,10 1-3 0,-1 0 2 16,0 0-1-16,1-1 2 0,-1-3-2 0,5 4 2 0,-4-2-3 15,3 1 0-15,-1 1 4 0,-5 0-5 0,4-3-1 16,-2 3 4-16,1 0-3 0,-4-3-1 0,-6 3-2 16,0-1 4-16,-4-2 0 0,0 2-1 0,-2 0-2 15,-12 1-1-15,21-2 1 0,-21 2 1 0,13 0-6 16,-13 0 4-16,12 0 0 0,-12 0-3 0,0 0 0 16,10-3 0-16,-10 3-2 0,0 0-1 0,0 0-1 15,0 0 3-15,0 0 0 0,0 0 0 0,0 0-4 0,14 0 2 16,-14 0-1-16,0 0 1 0,0 0 0 15,0 0 2-15,0 0-6 0,0 0 5 0,0 0-3 16,0 0 3-16,0 0-3 0,0 0-2 0,0 0-12 0,0 0-11 16,0 0-5-16,0 0-15 0,0 0-14 0,-30 11-20 15,30-11-20-15,-19 3-21 0,8 1-159 0,-4-4-302 16,0 2 133-16</inkml:trace>
  <inkml:trace contextRef="#ctx0" brushRef="#br1" timeOffset="-187595.6">9132 13490 151 0,'0'0'158'0,"0"0"-9"0,0 0-12 16,0 0-3-16,22 4-8 0,-22-4-4 0,14-1-8 15,-14 1 2-15,19-3-9 0,-2 6-2 0,-1-6-4 16,2 3-7-16,0 0-2 0,10-1-2 0,-1 1-5 0,4-1-4 16,-1 0-2-16,2-3-4 0,-1 8-5 0,11-8-3 15,-11 4-4-15,-1 4-5 0,1-3-3 0,-1-1-9 16,0 0-4-16,-5 1-3 0,2 0-5 0,-8-1-3 15,-1 0-4-15,2 0-3 0,-7 3 0 0,0-3 2 16,1 1-6-16,-14-1-6 0,16 2-2 0,-7-1-7 16,-9-1-6-16,12 3-7 0,-12-3-6 0,11 3-2 15,-11-3 1-15,0 0-12 0,0 0-13 0,0 0-10 16,0 0-24-16,0 0-19 0,0 0-28 0,-20 17-17 16,20-17-46-16,-7 5-148 0,7-5-360 0,0 0 159 15</inkml:trace>
  <inkml:trace contextRef="#ctx0" brushRef="#br1" timeOffset="-185862.81">10701 13280 133 0,'0'0'207'0,"0"0"-21"0,0 0-14 16,0 0-9-16,0 0-18 0,0 0-9 0,0 0-16 15,0 0-10-15,0 0-9 0,0 0-6 0,0 0-11 16,0 0-8-16,0 0-3 0,0 0-10 0,0 0-4 16,12-31-6-16,-12 31-7 0,6-10-5 0,-6 10-1 0,10-10-3 15,-2 2-4-15,1 1 0 0,-5 0-9 16,8-2 0-16,-4 3-2 0,4-4-1 0,1 0-7 15,-3 3 0-15,4-3-2 0,-4 0 1 0,2 1-2 0,2 1-1 16,-1-3-2-16,1 0 0 0,-1 4-3 0,0-4-1 16,1 5 1-16,-2-2 4 0,1 2-4 0,-5 0 1 15,4-1 1-15,-4 2 2 0,4 2-2 0,-12 3 2 16,15-10-2-16,-6 6-3 0,-9 4 1 0,14-2 2 16,-7-3-5-16,-7 5 0 0,0 0-3 0,12 0 2 15,-12 0 1-15,0 0-2 0,0 0 2 0,9 11-3 16,-9-11 1-16,0 13 1 0,0-13 3 0,0 18-3 15,-1-8 2-15,1-10 1 0,-6 21 2 0,0-8-2 0,0 3 3 16,0-3-1-16,3 4-2 0,-8-3 0 0,4 3 2 16,-5 5 1-16,-2-4 1 0,4 2-3 0,-5 2-1 15,-1-2 0-15,1 5 2 0,-3-2 3 0,3-1-3 16,-4 1 2-16,1-2 0 0,0 0-1 0,-3 0 1 16,1 1-3-16,0-3 3 0,-7 7 1 0,6-9-6 15,2 2 3-15,-2-2-1 0,1 3-1 0,1-5-1 16,4-2 1-16,-1-2 0 0,2 2-2 0,-2-5 1 15,4 0-3-15,3-1 9 0,-2 2-1 0,2-5-5 0,2 3-1 16,-2-3 7-16,0-1-1 0,9-3 1 16,-13 8 0-16,13-8 2 0,-15 3 0 0,15-3 8 0,0 0 1 15,-12 3-1-15,12-3-2 0,0 0-1 16,0 0-2-16,-20-4-1 0,20 4-4 0,0 0 4 16,-10-7-1-16,10 7-2 0,-7-6-1 0,7 6 0 0,0 0-3 15,-8-11 0-15,8 11-5 0,0 0 2 0,-6-6 1 16,6 6 4-16,0 0-5 0,0 0 3 0,0 0-5 15,0-14 0-15,0 14-1 0,0 0 2 0,0 0-1 16,12-8-3-16,-12 8 2 0,13-3 1 0,-13 3 0 16,18 0-4-16,-18 0 1 0,27 0 0 0,-12 0 0 15,5 0 1-15,0 0-2 0,6 0 2 0,-1 3-2 16,5-6 3-16,0 3 0 0,0 0 0 0,-1 0-1 16,1 0 3-16,2-2-5 0,-4 0 6 0,-1 1-4 15,-2 1 3-15,-6-2-5 0,1-1 3 0,-2 3 0 16,-8 0 1-16,2-1 0 0,-12 1 0 0,21 0 0 15,-21 0-1-15,13 0-1 0,-13 0 2 0,12-2-3 0,-12 2-4 16,0 0-11-16,0 0-3 0,15 0 1 0,-15 0-4 16,0 0-11-16,0 13-14 0,0-13-13 15,0 0-16-15,0 0-13 0,0 0-23 0,-16 17-12 0,16-17-34 16,-5 7-202-16,5-7-390 0,0 0 173 0</inkml:trace>
  <inkml:trace contextRef="#ctx0" brushRef="#br1" timeOffset="-185089.79">11775 13358 43 0,'7'-5'207'0,"-7"5"-4"15,6-6-15-15,-6 6-11 0,0 0-22 0,0 0-8 0,0 0-20 16,0 0-9-16,0 0-6 0,0 0 1 0,0 0-7 16,0 0-6-16,0 0-4 0,0 0-1 0,-19 21-7 15,11-15-5-15,-2 4-6 0,3-1-4 0,-2 3 1 16,-2-2-2-16,-2 1-5 0,4 1-4 0,-3-2-8 16,0 1-4-16,3 0-5 0,-3 2-2 0,0-6-5 15,3 6-3-15,-1-2-5 0,1 0-3 0,-3 0-3 16,3-1-2-16,1-3-4 0,-4 6 1 0,2-6-1 0,1-2 2 15,2 4-2-15,-1-1-3 0,-1-1-4 16,5-1-3-16,4-6 1 0,-14 11 3 0,8-7-6 16,6-4 1-16,-10 10 2 0,4-4-5 0,6-6-2 0,-9 11-12 15,9-11-15-15,-10 7-13 0,10-7-13 16,-8 5-14-16,8-5-13 0,-6 7-15 0,6-7-8 0,0 0-21 16,-10 4-14-16,10-4-35 0,0 0-209 0,0 0-412 15,0 0 183-15</inkml:trace>
  <inkml:trace contextRef="#ctx0" brushRef="#br1" timeOffset="-185422.75">11459 13312 38 0,'0'0'210'0,"0"0"-19"16,0 0-20-16,0 0-18 0,0 0-13 0,0 0-7 16,0 0-11-16,0 0-6 0,0 0-1 0,0 0-2 15,19 30 0-15,-9-19-6 0,-1-2-3 0,0 3-4 16,3-1-4-16,2 4-7 0,-2-5-5 0,0 6-4 15,3-4-7-15,-2 2-4 0,6 0-3 0,-1 3-4 0,-3-6-9 16,-1 2-2-16,0-2 2 0,-2 0-9 0,2-1-2 16,-5 2-7-16,3-2-1 0,-2 0-4 15,-2-3-2-15,-1 2-1 0,1-3-6 0,-1 1-2 0,-3-2 0 16,-4-5-3-16,9 11 0 0,-9-11-4 0,8 7-1 16,-4-3 2-16,-4-4-1 0,0 0-10 0,5 12-10 15,-5-12-16-15,0 0-17 0,0 0-21 0,-17 11-18 16,17-11-17-16,-13 1-12 0,13-1-17 0,0 0-23 15,-19-4-34-15,19 4-185 0,-15-13-397 0,10 6 175 16</inkml:trace>
  <inkml:trace contextRef="#ctx0" brushRef="#br1" timeOffset="-184814.11">11393 13519 122 0,'0'0'216'0,"0"0"-19"0,0 0-14 0,6-12-11 16,-6 12-13-16,12-6-17 0,-5 2-5 0,-7 4-6 0,26-3-3 15,-11 3-6-15,0 0-8 0,2 2-10 16,3-2-4-16,5 1-8 0,1 3-4 0,0-5-9 15,-2 2-6-15,2 3-9 0,-1-1-5 0,2 3-8 0,-8-6-6 16,1 5-2-16,-4-3-4 0,2 2-2 0,-3 2-16 16,-3-2-17-16,0-3-22 0,-3 5-24 0,1-2-24 15,-2 0-22-15,-8-4-36 0,13 6-45 0,-13-6-201 16,7 5-399-16,-7-5 177 0</inkml:trace>
  <inkml:trace contextRef="#ctx0" brushRef="#br1" timeOffset="-85175.43">18469 14551 61 0,'0'0'178'0,"0"0"-15"16,0 0-9-16,0 0-13 0,0 0-11 0,0 0-8 16,0 0-8-16,6-7-11 0,-6 7-8 0,0 0-11 0,0 0-6 15,0 0-7-15,0 0-6 0,0 0-11 16,6-10-5-16,-6 10-6 0,0 0-3 0,0 0-5 0,0 0-2 16,0 0-6-16,0 0 1 0,0 0-3 0,0 0-3 15,0 0-2-15,1 30 3 0,-1-30 0 16,0 15-5-16,0-15 4 0,0 10-4 0,0-10-1 0,0 15-1 15,0-15 0-15,0 13-1 0,0-13 1 0,0 13-3 16,5-6 3-16,-5-7-5 0,0 12-1 0,0-12-1 16,0 0 0-16,0 13-1 0,0-13-2 0,0 0 3 15,-5 13 2-15,5-13-5 0,0 0 0 0,0 0 1 16,-1 13-1-16,1-13-3 0,0 0 0 0,0 0 1 0,0 0 3 16,0 0-1-16,0 0-3 0,-6 11 2 15,6-11-2-15,0 0 3 0,0 0 1 0,0 0 3 16,0 0 4-16,0 0-3 0,0 0 2 0,0 0 0 0,0 0-1 15,0 0 0-15,0 0-2 0,0 0 3 0,0 0-6 16,0 0 1-16,0 0 1 0,0 0-2 0,0 0-2 16,18-26-1-16,-18 26-2 0,4-11-2 0,2 4-5 15,0 0-8-15,-6 7-1 0,15-18-3 0,-12 8-6 16,6 4 3-16,-2-2-2 0,2 1 1 0,0-3-1 16,0 4 1-16,0-1-2 0,-4-1 5 0,4 2 3 15,-3-3 1-15,1 3 1 0,2 0-1 0,-3-1 2 16,-6 7 5-16,15-7 0 0,-9 2-3 0,1-1 2 15,-1 0 4-15,-6 6-5 0,14-9 4 0,-7 3-1 16,-7 6 0-16,12-5 2 0,-5 0 0 0,-7 5 1 0,12-4 0 16,-12 4-2-16,9-6 0 0,-9 6-1 0,0 0 2 15,15-1 2-15,-15 1 5 0,9-4-3 16,-9 4-1-16,0 0 4 0,18 0 0 0,-18 0-2 0,0 0 8 16,11 4-5-16,-11-4-1 0,7 6-1 0,-7-6-2 15,4 5 1-15,-4-5 7 0,2 11 1 0,-2-11 5 16,3 14 7-16,-3-14 0 0,-3 12 1 0,3-12-1 15,0 20 5-15,0-20-3 0,-2 16-1 0,1-6-1 16,1-10 1-16,-5 15-1 0,4-5 0 0,1-10 0 0,-2 14-3 16,-2-6 0-16,4-8-3 0,-4 11 0 0,4-11-2 15,-3 15 1-15,3-15-5 0,-2 11 0 16,2-11-1-16,0 0 1 0,-4 12 2 0,4-12-1 0,-6 9-1 16,6-9 2-16,0 0-6 0,-3 11-5 0,3-11-14 15,0 0-17-15,-3 13-12 0,3-13-12 0,0 0-17 16,-3 7-22-16,3-7-13 0,0 0-17 0,0 0-55 15,0 0-127-15,0 0-331 0,0 0 146 0</inkml:trace>
  <inkml:trace contextRef="#ctx0" brushRef="#br1" timeOffset="-84794.36">19092 14516 111 0,'0'0'144'16,"0"0"-12"-16,0 0-2 0,0 0-4 0,0 0-8 16,0 0-5-16,0 0-2 0,0 0-7 0,-27 18-3 15,20-10-8-15,-1 2-1 0,1-4-5 0,-4 5 0 16,2-1-2-16,-2 0-1 0,-1 3-1 0,4 0-3 15,-4-3-1-15,0 6 1 0,3-2-7 0,-3 1-3 16,-1 2-4-16,4-2-1 0,-1-2-4 0,-1 2-9 16,-1-1 0-16,2-1-3 0,1 2-2 0,0-1-6 15,-2-2-2-15,3 0-3 0,-3 1-5 0,4-2-1 16,-2 2-1-16,3-6-1 0,-2 2-5 0,-1 0-1 0,5 2 0 16,-5-4-3-16,3-1-2 0,6-6-4 15,-10 13 2-15,5-6-12 0,5-7-14 0,-9 10-17 0,5-5-22 16,4-5-23-16,-8 9-16 0,8-9-26 0,0 0-22 15,0 0-71-15,0 0-164 0,0 0-403 16,0 0 178-16</inkml:trace>
  <inkml:trace contextRef="#ctx0" brushRef="#br1" timeOffset="-83744.26">19110 14690 156 0,'0'0'156'0,"0"0"-14"15,0 0-7-15,0 0-4 0,0 0-11 0,0-11-15 16,0 11-6-16,0 0-6 0,0 0-2 0,0 0-7 16,9-12-6-16,-9 12-5 0,7-8-12 0,-7 8-1 15,0 0-6-15,14-4-3 0,-7 1 0 0,-7 3-9 16,17-8-3-16,-10 6-1 0,-7 2-3 0,18-6-1 16,-8 6-4-16,2-3 0 0,2 0-2 0,-2 1-2 15,1 0-3-15,-1 1 2 0,-2 0 0 0,-10 1-4 0,23-4-3 16,-14 4-2-16,-9 0 1 0,19 4-7 15,-11-3 1-15,-8-1 0 0,14 1-1 0,-14-1-3 16,14 0-3-16,-14 0 4 0,10 4-6 0,-10-4 6 0,0 0-12 16,8 7 8-16,-8-7-4 0,0 0 5 0,6 7 0 15,-6-7-2-15,0 0 1 0,1 11-2 0,-1-11 2 16,0 0 4-16,0 13 0 0,0-13-12 0,0 0 13 16,-6 16-5-16,6-16 5 0,-6 7 4 0,6-7-4 15,-7 11 8-15,1-5-2 0,6-6-5 0,-11 11 8 16,6-4-2-16,5-7-2 0,-17 7 1 0,10-3-1 15,-1 2-4-15,8-6 0 0,-16 9 0 0,7-4 2 16,0-2-4-16,9-3 3 0,-18 4-3 0,11-1 1 16,7-3-4-16,-12 5 1 0,12-5 1 0,-11 6-4 0,11-6 2 15,0 0 2-15,-12 3-5 0,12-3-1 16,0 0 3-16,0 0-5 0,-10 4 1 0,10-4 4 16,0 0 1-16,0 0-2 0,0 0-5 0,0 0 2 0,0 0 3 15,0 0 0-15,0 0-5 0,0 0 4 0,0 0-1 16,28 5-1-16,-28-5-1 0,14 0-3 0,-14 0 4 15,14 0-2-15,-14 0-2 0,17 0 2 0,-17 0 0 16,18 1 0-16,-18-1-1 0,13 0 3 0,-13 0-3 16,14 1 0-16,-14-1 1 0,12 0 1 0,-12 0-2 15,0 0 1-15,0 0 2 0,11 2 2 0,-11-2-3 16,0 0 0-16,0 0-1 0,11 2 1 0,-11-2-7 16,0 0 8-16,0 0-5 0,0 0 2 0,0 0 3 15,0 0-1-15,0 0-2 0,0 0 2 0,9 6-3 0,-9-6 1 16,0 0 4-16,0 0-3 0,0 0 0 0,1 12 0 15,-1-12-3-15,0 0 8 0,2 9-4 16,-2-9 2-16,0 0 3 0,-2 17-4 0,2-17 1 0,0 11-1 16,0-11-2-16,0 13 4 0,0-13 0 0,-4 14-2 15,4-14 4-15,-2 15-2 0,2-15 3 16,-7 13 7-16,4-6-1 0,3-7 3 0,-9 13 0 0,5-7 1 16,4-6 4-16,-14 13 3 0,7-10-2 0,-1 4 3 15,-4-6-6-15,3 2-1 0,-6-2 3 0,-1 1-1 16,1-4-3-16,-3 2-1 0,2 0-3 0,-4-2 2 15,3-1-4-15,0-1 2 0,-2 0-2 0,2-1-1 16,1 3-2-16,0-3 2 0,1-1-1 0,1 2-14 16,1 0-12-16,4-1-15 0,9 5-17 0,-18-5-27 15,18 5-13-15,-13-6-34 0,13 6-45 0,-8-5-212 16,8 5-415-16,0 0 184 0</inkml:trace>
</inkml:ink>
</file>

<file path=ppt/ink/ink543.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in"/>
          <inkml:channel name="T" type="integer" max="2.14748E9" units="dev"/>
        </inkml:traceFormat>
        <inkml:channelProperties>
          <inkml:channelProperty channel="X" name="resolution" value="393.73947" units="1/cm"/>
          <inkml:channelProperty channel="Y" name="resolution" value="393.73947" units="1/cm"/>
          <inkml:channelProperty channel="F" name="resolution" value="249.9771" units="1/in"/>
          <inkml:channelProperty channel="T" name="resolution" value="1" units="1/dev"/>
        </inkml:channelProperties>
      </inkml:inkSource>
      <inkml:timestamp xml:id="ts0" timeString="2023-08-21T12:18:37.931"/>
    </inkml:context>
    <inkml:brush xml:id="br0">
      <inkml:brushProperty name="width" value="0.04667" units="cm"/>
      <inkml:brushProperty name="height" value="0.04667" units="cm"/>
      <inkml:brushProperty name="color" value="#3165BB"/>
      <inkml:brushProperty name="fitToCurve" value="1"/>
    </inkml:brush>
  </inkml:definitions>
  <inkml:trace contextRef="#ctx0" brushRef="#br0">-1730 586 70 0,'0'0'120'0,"0"0"-9"16,0 0-11-16,14-5-13 0,-14 5-1 0,0 0-12 16,0 0 3-16,0 0-9 0,9-6-1 0,-9 6-11 15,0 0 3-15,0 0-11 0,0 0-2 0,4-10-1 16,-4 10-4-16,0 0-3 0,0 0 4 0,0 0-11 15,0 0 1-15,9-4 3 0,-9 4-4 0,0 0-10 0,0 0 7 16,0 0-4-16,0 0-5 0,0 0 1 0,0 0 1 16,0 0 0-16,0 0-4 0,0 0-1 0,0 0 6 15,0 0-9-15,0 0 3 0,0 0-3 0,0 0 2 16,0 0-2-16,0 0-1 0,0 0-3 0,0 0 5 16,0 0 1-16,0 0 7 0,0 0-9 0,0 0 14 15,-25 20-3-15,19-15 3 0,6-5-1 0,-12 11 0 16,4-5-4-16,1-1 10 0,1 2-7 0,-2 1 3 15,1 1-2-15,-4-3 1 0,4 2-17 0,0 2-2 0,-1-3-1 16,1 7-1-16,-4-3 1 0,4 0 5 0,-2 1 1 16,0 0-4-16,0 1 4 0,0-2-4 0,3 2 2 15,-4-1-1-15,2-1 0 0,-1 2 0 0,0-2 2 16,2 4 0-16,-1-2-1 0,-1-2 0 0,2 2 4 16,-2 0 3-16,-2-1-3 0,1 1 1 0,3-2-1 15,-1 2 1-15,1-1-2 0,-4 1-1 0,2-2-1 16,3-1-3-16,0-1 2 0,-6 3 2 0,3-2-2 15,-1 1 1-15,6-3 3 0,-5 1-4 0,1 1-3 16,1-1-2-16,-2 2 3 0,3-3-3 0,1 0 1 16,-2-1 1-16,2 3 2 0,5-10-4 0,-9 13 2 0,5-5 0 15,4-8-2-15,-7 10 2 0,1-4-1 16,6-6 1-16,-6 11-3 0,6-11 1 0,-8 8 0 16,8-8-2-16,-6 6 2 0,6-6-3 0,0 0 3 0,-7 8-3 15,7-8 1-15,-8 7-2 0,8-7 2 0,0 0-1 16,0 0 1-16,0 0-1 0,-7 7-1 0,7-7 0 15,0 0-1-15,0 0 1 0,0 0 1 0,0 0-5 16,-6 7-9-16,6-7-6 0,0 0-14 0,0 0-9 16,0 0-16-16,0 0-17 0,0 0-22 0,0 0-32 15,0 0-28-15,0 0-176 0,0 0-358 0,0 0 159 16</inkml:trace>
  <inkml:trace contextRef="#ctx0" brushRef="#br0" timeOffset="878.6">-1670 1001 68 0,'0'0'163'16,"0"0"-8"-16,0 0-12 0,0 0-15 0,0 0-4 0,0 0-11 16,0 0-5-16,0 0-14 0,-8-7-8 0,8 7-10 15,0 0 0-15,0 0-8 0,0 0-3 0,0 0-6 16,0 0-6-16,0 0-4 0,0 0-4 0,0 0-5 16,-10-4-5-16,10 4-1 0,0 0-3 0,0 0-8 15,0 0 0-15,0 0-1 0,0 0-6 0,0 0-1 16,0 0-1-16,0 0-1 0,0 0-2 0,0 0-3 15,0 0 1-15,0 0-2 0,0 0-2 0,0 0 1 0,0 0 2 16,0 0-1-16,0 0-3 0,0 0 2 16,0 0 4-16,0 0-6 0,0 0 4 0,0 0-4 0,0 0-2 15,0 0 2-15,0 0 2 0,36 11-2 16,-27-7-3-16,-9-4 1 0,25 1 3 0,-9-1-1 0,-1 3 1 16,0-3 0-16,3 0-2 0,2 0-1 0,0-2 3 15,3 4 1-15,4-4-2 0,-1 2-1 0,3-1 2 16,-1 0 3-16,0 1-1 0,-2-4 1 0,1 4 0 15,1 0-4-15,0 0 1 0,-10-3 2 0,8 3 2 16,-7-2-4-16,-1 1 2 0,-3 1-3 0,0-1-1 16,-3 1 2-16,-12 0-3 0,19-4 2 0,-10 4 1 15,-9 0-3-15,0 0-1 0,22 0 0 0,-22 0 6 16,0 0-7-16,15 1 1 0,-15-1 0 0,0 0 1 16,14-1 2-16,-14 1-3 0,0 0 2 0,0 0-3 0,13 0 1 15,-13 0 3-15,0 0-2 0,0 0-1 0,0 0 4 16,0 0 0-16,0 0 1 0,0 0 2 0,0 0 2 15,12-2-3-15,-12 2-6 0,0 0 2 0,0 0 0 16,0 0 0-16,0 0-2 0,0 0-6 0,0 0-13 16,0 0-8-16,0 0-21 0,0 0-22 0,0 0-21 15,0 0-27-15,0 0-45 0,0 0-129 0,0 0-315 16,0 0 141-16</inkml:trace>
  <inkml:trace contextRef="#ctx0" brushRef="#br0" timeOffset="6446.85">18 381 73 0,'0'0'131'15,"15"-1"-14"-15,-15 1-8 0,12 0-13 0,-12 0-4 16,13-3-9-16,-13 3-4 0,17-4-6 0,-17 4-8 15,19-1-1-15,-8 1-4 0,-11 0-1 0,19-2-3 0,-9 1 3 16,7-1-12-16,-2 0-2 0,0 2-3 16,1 0-1-16,-1 0 1 0,-2 0-4 0,2-3-2 15,2-1 0-15,-1 4-3 0,0 0-3 0,-1-1 0 0,0 0 0 16,3-3-1-16,-3 4-4 0,3-2 4 0,-3 4-5 16,3-2-4-16,1-2-3 0,-2 2 1 0,1 0-3 15,-1-1-3-15,1-1-1 0,0 2 2 0,0-1-3 16,2 0 1-16,-4 2-4 0,2-5 4 0,-2 3-3 15,1-1 3-15,-2 1-1 0,2-2 1 0,-2 2-5 16,3-2 6-16,-7 0-3 0,2 2 1 0,4-3 0 16,-7 4-1-16,2-2-3 0,-12 2 4 0,24-3 1 15,-9 0 0-15,-3 3-5 0,-2-5-3 0,-10 5 2 0,25 0 3 16,-13 0-2-16,3 0-3 0,2 0 2 0,-2-2-2 16,-2 2 2-16,-1 2-1 0,3-4 0 0,-15 2 0 15,25-1 0-15,-10 1 0 0,-1 1-2 0,-3-1 3 16,4-4-2-16,0 7 4 0,-15-3-3 0,20-3 1 15,-20 3-2-15,22-1-3 0,-13 1 2 0,3-2-1 16,-12 2-3-16,21-1 4 0,-9-2 2 0,-12 3-2 16,21 0-1-16,-9-1 0 0,-12 1 2 0,22-3-4 15,-12 6-1-15,5-9 4 0,0 8-2 0,-15-2 1 16,21-2 3-16,-9 2-2 0,1 2 1 0,1-2-3 16,-14 0 3-16,21-2-1 0,-11 2 4 0,-10 0-3 0,21 0 1 15,-12 0-2-15,-9 0 3 0,18-4-2 16,-18 4 0-16,18 0 1 0,-18 0 1 0,13-2-1 0,-13 2 4 15,14 0-3-15,-14 0 0 0,13 1 2 0,-13-1 0 16,10 0 0-16,-10 0-1 0,15 0-1 0,-15 0-4 16,0 0 5-16,17 0-5 0,-17 0 2 0,13 1 1 15,-13-1-1-15,12 0-3 0,-12 0 4 0,0 0-1 16,14 0 0-16,-14 0 1 0,9 4-2 0,-9-4 2 0,0 0-2 16,0 0-6-16,0 0 6 0,0 0-2 15,0 0-3-15,13 0-7 0,-13 0-8 0,0 0-16 16,0 0-22-16,0 0-21 0,0 0-35 0,0 0-40 15,-42 13-155-15,27-13-332 0,-1 0 148 0</inkml:trace>
  <inkml:trace contextRef="#ctx0" brushRef="#br0" timeOffset="2429.76">-523 650 117 0,'0'0'163'0,"0"0"-14"0,0 0-12 0,0 0-5 0,0 0-11 15,0 0-8-15,0 0-11 0,-9-11-7 0,9 11-5 16,0 0-14-16,0 0-5 0,0 0-4 0,0 0-8 16,0 0-8-16,19-18-1 0,-11 15-5 0,-8 3-5 15,15-7-4-15,-4 3-2 0,-3 1-1 0,-8 3-4 16,19-7-3-16,-4 3-1 0,-1 1-1 0,2-1-3 16,-1 1-3-16,0 0 0 0,1 2-4 0,-1-5 2 15,0 2 1-15,3 1-7 0,-3 2 7 0,1-3-8 16,-1 4 4-16,0-4 0 0,-3 2-2 0,3 1-3 15,-2-2-1-15,-1 2-18 0,-12 1-3 0,21-1 2 16,-21 1 8-16,20 0-7 0,-20 0 1 0,15 0 3 16,-15 0-1-16,13 0 0 0,-13 0 4 0,12 1-5 15,-12-1 6-15,10 4 0 0,-10-4 2 0,0 0-3 0,11 5-2 16,-11-5 1-16,0 0 2 0,9 6 1 0,-9-6-7 16,3 10 6-16,-3-10 0 0,4 6 2 15,-4-6 1-15,0 0 4 0,-3 16 0 0,3-16 2 0,-4 11-2 16,4-11 6-16,-9 13-1 0,6-4-1 15,-3-2 1-15,0 1 3 0,-2 1-1 0,1-2 1 0,-5 1 1 16,0 4-2-16,-1-2 3 0,-1 0-6 0,2 0 2 16,2 1-2-16,-4-3 3 0,4-2 0 0,3 1-5 15,-5 1 1-15,3-3 0 0,-2 0-2 0,4-1 4 16,7-4-3-16,-14 10-3 0,14-10 0 0,-9 7 2 16,9-7 3-16,-7 3-5 0,7-3 1 0,0 0 1 15,-6 8-1-15,6-8 0 0,0 0-4 0,0 0 3 0,0 0-2 16,0 0 4-16,0 0-5 0,0 0 2 0,0 0 1 15,0 0 1-15,0 0-1 0,0 0-1 0,22 3-1 16,-22-3 0-16,0 0 2 0,21-1-3 0,-21 1 0 16,20 0 0-16,-10 0 2 0,-10 0-4 0,21 0 7 15,-9 1-4-15,-12-1-3 0,21 0 4 0,-12-1-2 16,3 2 0-16,-12-1 0 0,17 0-1 0,-17 0-1 16,17 0 2-16,-17 0 0 0,16 0 0 0,-8 2-3 15,-8-2 3-15,0 0 0 0,15 5 1 0,-15-5-3 16,12 1 1-16,-12-1 0 0,9 2 0 0,-9-2 3 15,0 0-3-15,11 7 2 0,-11-7-4 0,8 4 1 16,-8-4 4-16,10 5-5 0,-10-5 3 0,8 5-1 0,-8-5-1 16,7 8 1-16,-7-8-3 0,6 10 3 0,-6-10 0 15,6 8 0-15,-6-8-2 0,6 8 1 0,-6-8 1 16,2 12 0-16,-2-12 6 0,3 11 3 0,-3-11 0 16,3 17-6-16,-3-17 3 0,1 13-1 0,-1-13 2 15,0 14-6-15,0-14 5 0,-1 13 1 0,1-13-2 16,-6 15 2-16,6-15-1 0,-2 11 2 0,-1-2-1 15,3-9-2-15,-1 12 1 0,1-12 5 0,-2 13-7 16,-1-3 0-16,3-10 3 0,-3 12-6 0,2-2 7 16,1-10 1-16,-5 14 2 0,1-8-2 0,4-6 1 15,-3 16-4-15,3-16 2 0,-6 14 3 0,1-8 1 16,5-6-5-16,-7 17 3 0,4-12 0 0,3-5 0 0,-10 14 5 16,4-8 3-16,0 0 2 0,-2-1-4 0,8-5 0 15,-10 13 2-15,1-9 3 0,0 3-2 0,-3-1 3 16,3-3-1-16,-5 4 0 0,3-1-1 0,-4-1-3 15,-2 0-1-15,1-2 1 0,-1 0 0 16,1-1-3-16,-5 2-1 0,2-3-1 0,-11 1 1 0,3 2-1 16,6-3-2-16,-1-1 2 0,-9 0-5 0,2 3 2 15,-1-6 0-15,5 2-1 0,1-2-1 0,-1 0-2 16,7 2-1-16,1-1 0 0,0-2 0 0,2 1 2 16,-2-1-5-16,7 0-10 0,-1 2-19 0,2-3-14 15,9 5-23-15,-14-13-23 0,9 7-34 0,4-5-46 16,-4-1-213-16,5 12-414 0,8-30 184 0</inkml:trace>
  <inkml:trace contextRef="#ctx0" brushRef="#br0" timeOffset="7406.62">744 458 115 0,'0'0'177'0,"11"-5"-13"15,-11 5-15-15,0 0-11 0,9-7-11 0,-9 7-9 0,0 0-7 16,7-6-11-16,-7 6-13 0,0 0-9 0,12 0-7 15,-12 0-6-15,0 0-4 0,14 0-5 16,-14 0-1-16,0 0-7 0,0 0 0 0,16 3-6 16,-16-3-2-16,15 3-2 0,-8-2-6 0,-7-1 0 15,14 4-5-15,-14-4-2 0,12 0-5 0,-12 0 0 16,13 6-1-16,-7-2-1 0,-6-4-2 0,11 4-2 0,-11-4-5 16,8 6-1-16,-8-6 0 0,5 6-4 0,-5-6 4 15,6 7-2-15,-6-7 1 0,0 0-4 0,0 0 1 16,-3 18 3-16,3-18-1 0,-11 8 2 0,11-8 1 15,-8 10-2-15,2-4 1 0,-2-1 0 0,8-5-2 16,-18 11-2-16,11-9 4 0,-5 4-1 0,3-1-2 0,1-1 0 16,-2 1 0-16,10-5 0 0,-15 8-5 0,9-5 0 15,6-3 6-15,-13 4-3 0,13-4-1 16,-9 4-2-16,9-4 3 0,-11 3 0 0,11-3-3 0,0 0 2 16,0 0 2-16,0 0 2 0,0 0-1 0,-7 7-3 15,7-7 2-15,0 0-1 0,0 0 2 0,0 0-4 16,0 0 0-16,0 0 0 0,0 0 2 0,28 6-4 15,-28-6 5-15,14 2-3 0,-5 0 3 0,-9-2 3 16,16 0-2-16,-6 1 6 0,-10-1-4 0,17 0 3 16,-17 0-3-16,18 2 0 0,-18-2-2 0,13 0 5 15,-13 0-3-15,12 2-1 0,-12-2 0 0,9 3-4 16,-9-3 1-16,9 3 0 0,-9-3-2 0,9 5 0 16,-9-5 0-16,0 0 2 0,6 8 0 0,-6-8-4 15,7 5 5-15,-7-5-2 0,6 6-2 0,-6-6 2 0,5 7-5 16,-5-7 4-16,0 0-1 0,3 14-1 0,-3-14 1 15,0 0-1-15,0 15 6 0,0-15-6 0,1 10 1 16,-1-10-2-16,0 11 2 0,0-11 0 0,-6 10 0 16,6-10 2-16,-3 14 2 0,3-14-4 0,-6 14 3 15,2-11-1-15,4-3 1 0,-9 15 0 0,3-10 2 16,0 3 6-16,-1-4-3 0,7-4 2 0,-18 10 2 16,9-8-2-16,-2 1 2 0,2 2 4 0,-3-2-1 15,12-3 4-15,-22 2 1 0,6 0-1 0,-1-2-2 0,4 0 0 16,-4-2-1-16,2 0 0 0,1 2 0 0,-3-3-2 15,2 0 0-15,2 0 0 0,-2 1-2 16,3 0 0-16,-1-4 4 0,-2 2-7 0,4 0-1 0,2 0 1 16,-1-2-2-16,10 6 4 0,-15-11-4 15,9 8 2-15,6 3-5 0,-12-11-9 0,6 5-12 0,6 6-14 16,-4-8-18-16,4 8-21 0,0 0-31 0,0 0-42 16,0-15-46-16,0 15-184 0,0 0-404 0,13-12 180 15</inkml:trace>
  <inkml:trace contextRef="#ctx0" brushRef="#br0" timeOffset="8236.63">1717 219 154 0,'0'0'198'0,"0"0"-10"15,0 0-16-15,0 0-12 0,0 0-15 0,0 0-13 16,0 0-15-16,0 0-7 0,0 0-5 0,0 0-12 16,0 0-6-16,0 0-6 0,0 0-4 0,0 0-7 15,0 0-3-15,0 0-2 0,31-9-7 0,-31 9-2 16,13 0-6-16,-13 0-5 0,15-3-3 0,-15 3-1 15,17 3-4-15,-17-3-3 0,15 1-1 0,-5-1-6 0,-10 0-2 16,20 0-1-16,-9 1 0 0,4-1-4 0,2 0 1 16,-7 1-3-16,-10-1 2 0,27-1-6 0,-16 1 0 15,-11 0 2-15,26 0-3 0,-14 0-1 0,-3 1-5 16,-9-1 5-16,15 0-12 0,-15 0 5 0,23-1 3 16,-15 1 1-16,-8 0-2 0,18 0 0 0,-18 0-5 15,17 1 2-15,-17-1-3 0,13 4 0 0,-13-4 3 16,14-4 0-16,-14 4-1 0,12 4-2 0,-12-4-4 15,0 0-7-15,13 0-11 0,-13 0-13 0,0 0-9 0,0 0-16 16,15-4-13-16,-15 4-23 0,0 0-11 0,0 0-20 16,0 0-52-16,0 0-155 0,0 0-359 15,0 0 159-15</inkml:trace>
  <inkml:trace contextRef="#ctx0" brushRef="#br0" timeOffset="8644.61">1940 92 52 0,'0'0'184'0,"0"0"-12"15,0 0-19-15,0 0-8 0,0 0-7 0,0 0-9 16,0 0-3-16,-17 12-12 0,17-12 1 0,-5 11-5 16,5-11-5-16,-1 9-4 0,1-9-11 0,-2 12-5 15,2-12 2-15,-4 14-4 0,4-14-3 0,-3 15-10 16,0-7 1-16,3-8-6 0,0 18-1 0,-2-10-4 16,2-8-7-16,2 20 0 0,-2-20-2 0,-3 22-4 15,3-15-2-15,1 4-5 0,1-1-4 0,-2-10-3 16,0 23 0-16,0-12-5 0,0-11 0 0,0 15-5 0,3-6-2 15,-3-9-3-15,-3 15-7 0,3-15 4 16,4 10-1-16,-4-10 0 0,0 13 1 0,0-13-1 0,0 15-3 16,0-15-8-16,0 0-17 0,-4 12-12 0,4-12-15 15,0 0-16-15,-3 12-12 0,3-12-21 16,-3 10-20-16,3-10-17 0,0 0-28 0,0 0-231 0,0 0-419 16,0 0 186-16</inkml:trace>
  <inkml:trace contextRef="#ctx0" brushRef="#br0" timeOffset="9176.35">2368 42 73 0,'0'0'203'0,"2"-11"-15"0,-2 11-8 16,0 0-15-16,0 0-9 0,0 0-9 0,0 0-9 15,0 0-10-15,0 0-8 0,0 0-8 0,0 0-10 0,3-11-10 16,-3 11-10-16,0 0-8 0,0 0-10 16,0 0-8-16,0 0-5 0,0 0-1 0,0 0-4 15,0 0 4-15,0 0-4 0,0 0-1 0,0 0-1 0,-6 40-1 16,6-40 0-16,-1 13 4 0,-2-5-1 16,3-8 1-16,-8 23 2 0,7-12-2 0,-1-3-3 0,-1 5-4 15,2-2-3-15,-4 0-2 0,5 2-2 0,0-13-2 16,-3 21-4-16,2-7 2 0,-2-1-4 0,3-1-3 15,-2 1 1-15,1 2-3 0,1-15-2 0,0 20-3 16,0-9 3-16,0-11-4 0,-3 14-1 0,6-4-1 16,-3-10 0-16,0 13 1 0,0-13-2 0,0 14-2 15,0-14 0-15,1 16 6 0,-1-16-8 0,0 10 4 0,0-10-3 16,2 13-2-16,-2-13 5 0,3 8-17 0,-3-8-17 16,0 0-22-16,0 14-24 0,0-14-24 0,0 0-28 15,0 12-48-15,0-12-50 0,0 0-208 0,0 0-461 16,0 0 204-16</inkml:trace>
  <inkml:trace contextRef="#ctx0" brushRef="#br0" timeOffset="4595">18 49 55 0,'0'0'114'16,"0"0"-11"-16,0 0-15 0,0 0-9 0,0 0-4 16,8-6 0-16,-8 6-1 0,0 0-6 0,0 0-5 0,0 0-1 15,0 0 0-15,0 0-2 0,4-8-3 0,-4 8-3 16,0 0-1-16,0 0-3 0,0 0-4 0,0 0 4 15,0 0-5-15,0 0-2 0,0 0-5 0,0 0-2 16,0 0-5-16,0 0-4 0,0 0-1 16,0 0-5-16,0 0 0 0,0 0-4 0,0 0 3 0,0 0-3 15,0 0 11-15,0 0 3 0,0 0-6 0,0 0-2 16,0 0 0-16,0 0 1 0,0 0-4 0,0 0 0 16,1 26-3-16,-1-26 1 0,0 0-1 0,0 13-4 15,0-13 4-15,0 0-5 0,0 17 4 0,0-17-5 16,0 0 3-16,-1 14-3 0,1-14 3 0,-3 10-5 0,3-10 0 15,0 0-4-15,-1 14 4 0,1-14-5 16,-2 11 8-16,2-11-6 0,0 0 4 0,-4 14-4 0,4-14 1 16,-5 8 1-16,5-8 3 0,-1 11-2 0,1-11-2 15,0 0-1-15,-3 12 0 0,3-12-3 0,-5 10 4 16,5-10 0-16,0 0-3 0,0 0 1 0,0 0 0 16,-6 7 1-16,6-7-1 0,0 0-3 0,0 0 4 15,0 0-5-15,0 0 3 0,0 0 0 0,0 0-1 16,0 0 1-16,0 0 4 0,0 0-1 0,0 0 0 15,0 0 4-15,0 0-5 0,0 0-3 0,0 0 1 16,0 0 0-16,0 0 0 0,0 0-2 0,0 0 3 16,0 0-4-16,0 0 4 0,0 0-2 0,21-21 1 15,-21 21-2-15,6-10 2 0,-6 10-6 0,7-13-1 16,-7 13-2-16,6-9-2 0,-6 9-6 0,8-13 2 16,-4 8 0-16,-4 5-1 0,9-9 1 0,-4 2-6 0,-5 7 1 15,12-10-4-15,-6 3 2 0,-6 7 2 0,9-7-1 16,-3 1 4-16,-6 6 0 0,9-9 5 0,-9 9-4 15,10-7 3-15,-10 7-1 0,9-7 1 0,-2 1 1 16,-7 6-3-16,12-5 4 0,-4 0 2 0,-8 5 2 16,10-7-5-16,-10 7 0 0,14-4 3 0,-14 4 2 15,12-8 2-15,-12 8-3 0,10-6 0 0,-10 6 0 16,12-3 1-16,-12 3 1 0,10-4 0 0,-10 4-2 16,9-4 2-16,-9 4-1 0,0 0 2 0,12-5 0 15,-12 5 0-15,0 0 1 0,0 0-2 0,9-2 1 16,-9 2 2-16,0 0-7 0,0 0 6 0,0 0 1 0,0 0-3 15,0 0 0-15,12-3 4 0,-12 3-4 0,0 0 5 16,0 0-3-16,0 0 0 0,0 0-3 0,0 0 10 16,0 0-3-16,12 7 5 0,-12-7-1 0,0 0 4 15,6 8-1-15,-6-8 8 0,0 0-8 0,2 10 1 16,-2-10 2-16,1 11 0 0,-1-11-2 0,0 0 7 0,-1 16-1 16,1-16 4-16,0 0 0 0,-2 17 1 15,2-17-4-15,-4 11 6 0,4-11-5 0,-2 11 4 16,2-11-2-16,0 0 2 0,-4 13-3 0,4-13 1 0,-2 11 0 15,2-11 0-15,-4 9-1 0,4-9 1 0,0 0 0 16,-2 15-1-16,2-15-1 0,0 10-1 16,0-10-2-16,0 0 0 0,0 0-3 0,0 13-2 0,0-13 1 15,-4 9-4-15,4-9 1 0,0 0-1 0,0 0 3 16,-3 10-4-16,3-10 1 0,0 0-4 0,0 0 1 16,0 0 0-16,0 14 0 0,0-14-1 0,0 0 1 15,0 0-1-15,0 0-2 0,-5 9-1 0,5-9-10 16,0 0-16-16,0 0-9 0,0 0-13 0,0 0-17 15,-1 9-12-15,1-9-22 0,0 0-10 0,0 0-22 16,0 0-50-16,0 0-137 0,0 0-343 0,0 0 152 16</inkml:trace>
  <inkml:trace contextRef="#ctx0" brushRef="#br0" timeOffset="5006.58">597 93 38 0,'0'0'170'15,"0"0"-12"-15,13-1-9 0,-13 1-10 0,0 0-8 0,0 0-11 16,0 0-10-16,12-5-3 0,-12 5-5 0,0 0-6 15,15 0-9-15,-15 0-5 0,0 0-3 0,13 4-4 16,-13-4-1-16,14 0-3 0,-14 0-7 0,16 1 3 16,-16-1-9-16,18 0-1 0,-7 1-2 0,-11-1-3 15,20 1-6-15,-9 3-1 0,-11-4-2 0,18 0-4 16,-8 0-2-16,-10 0-4 0,17 2-3 0,-17-2-2 16,19 4-2-16,-9-4-3 0,-10 0-2 0,15 0-2 15,-15 0-2-15,18 0 0 0,-9 0-3 0,-9 0 5 16,0 0-6-16,18 0-1 0,-18 0-2 0,0 0-1 15,17-2-2-15,-17 2 4 0,10 2-5 0,-10-2 2 16,0 0-2-16,0 0-12 0,0 0-8 0,13-4-11 0,-13 4-17 16,0 0-20-16,0 0-21 0,0 0-26 0,0 0-20 15,0 0-15-15,0 0-49 0,0 0-120 0,8-8-337 16,-8 8 149-16</inkml:trace>
  <inkml:trace contextRef="#ctx0" brushRef="#br0" timeOffset="5357.02">1307-172 111 0,'0'0'172'16,"0"0"-13"-16,0 0-23 0,0 0-10 0,0 0-4 16,0 0-4-16,0 0-4 0,0 0-3 0,0 0-5 15,0 0-4-15,0 0-4 0,-12 36-1 0,9-29 3 16,3-7-10-16,-6 19-1 0,4-9-8 0,-4 3-1 16,3 0-6-16,0-2-4 0,-1 2-5 0,1-4-5 15,0 6-7-15,1-6-3 0,2-9-5 0,0 24-5 16,0-13-3-16,-1-2-4 0,1-9-3 0,-2 22 1 15,2-11-7-15,-3 2 0 0,3-13-12 0,-3 19-24 16,-3-6-22-16,2 0-29 0,-3-2-33 0,-1-1-48 16,1 1-82-16,1-4-122 0,-2 1-376 0,2 0 166 0</inkml:trace>
  <inkml:trace contextRef="#ctx0" brushRef="#br0" timeOffset="32879">-3405 2896 28 0,'0'0'155'0,"0"0"-26"0,0 0 6 16,14 0-11-16,-14 0-12 0,0 0-8 0,0 0-4 15,0 0 0-15,0 0-3 0,0 0 2 0,0 0-6 16,0 0-16-16,-6 21 10 0,6-21 1 0,0 0-3 16,-11 18-6-16,8-11-6 0,3-7-5 0,-10 15-1 15,5-9-3-15,1 3-5 0,0 0-1 0,4-9-3 16,-5 14-4-16,2-4-3 0,0 0-4 0,3-10-3 16,-4 18-6-16,2-10-2 0,1 3-6 0,1-11 0 0,-3 15-1 15,1-6-3-15,2-9 0 0,-4 17-4 16,2-8-1-16,-1-2-2 0,3-7 1 0,-4 15-6 0,-1-8 3 15,5-7-2-15,-7 15-3 0,1-6 1 0,0-4-7 16,6-5-14-16,-8 12-11 0,1-7-10 0,7-5-11 16,-13 11-16-16,7-7-16 0,6-4-8 0,-15 5-23 15,7-2-20-15,8-3-26 0,0 0-171 0,-16-1-349 16,16 1 154-16</inkml:trace>
  <inkml:trace contextRef="#ctx0" brushRef="#br0" timeOffset="33799.01">-3126 2890 92 0,'6'-6'157'0,"-6"6"-18"0,0 0-6 0,0 0-15 15,0 0-9-15,6-11-18 0,-6 11-2 0,0 0-8 16,8-7-4-16,-8 7-6 0,9-5-23 0,-9 5 14 15,6-7-7-15,-6 7-5 0,10-5-3 0,-10 5-4 0,9-5-5 16,-9 5-4-16,15-9-6 0,-9 5 5 0,-6 4-9 16,18-5 9-16,-9 2-7 0,3 0 1 15,1 0 1-15,0-3 4 0,-1 4-5 0,3-1 4 0,-3-1-2 16,-3 1-3-16,-9 3-10 0,20-4 10 0,-20 4-5 16,17-2-1-16,-17 2-2 0,14-1-4 15,-14 1-6-15,12-3-3 0,-12 3 5 0,0 0-2 0,0 0-4 16,13 4 0-16,-13-4 1 0,0 0-1 0,5 7 1 15,-5-7 0-15,0 0 3 0,0 15 2 0,0-15-1 16,0 0-4-16,0 0 9 0,-5 16 0 0,5-16-1 16,-6 11 2-16,6-11 2 0,-7 13 3 0,1-6-3 15,6-7 3-15,-11 11-1 0,8-1 1 0,3-10-6 16,-10 12 2-16,7-4 2 0,-3-1-2 0,6-7-5 0,-13 15 4 16,5-8-1-16,-1 0 2 0,2 2-1 15,-1 0-1-15,-1 1-1 0,3-3-6 0,-1 2 4 16,-2-1-2-16,1-1-1 0,1-2 3 0,0 3-2 0,-1 0-2 15,2-2-4-15,-4 0 5 0,5 3 2 16,-5-4-4-16,2 2 2 0,1-2 0 0,-4-1-5 0,11-4 5 16,-16 6-4-16,10-2 2 0,6-4-4 0,-12 7-2 15,5-3 3-15,7-4 0 0,0 0 1 0,-14 5-6 16,14-5 5-16,0 0 3 0,0 0 1 0,-12 2 0 16,12-2 1-16,0 0 0 0,0 0-1 0,0 0-2 15,0 0-3-15,0 0 2 0,0 0-2 0,0 0-1 16,0 0-1-16,0 0-2 0,0 0 4 0,0 0-2 15,18-25 3-15,-18 25-3 0,12-7-2 0,-7 2 0 16,-5 5 3-16,13-6-2 0,-13 6 1 0,15-5 1 16,-8 4-7-16,-7 1 4 0,11-4 3 0,-11 4-5 0,0 0 4 15,24 4-1-15,-24-4-3 0,7 2 4 0,-7-2 2 16,11 5-5-16,-11-5 2 0,9 5-1 16,-9-5-1-16,9 8 0 0,-9-8 1 0,11 4 2 0,0-1 2 15,-11-3-4-15,15 4 4 0,-8-3 0 0,-7-1 0 16,18 6-3-16,-9-2 4 0,-9-4-3 0,18 2 2 15,-8-2-1-15,-10 0-1 0,18 0 2 0,-6 0-1 16,-12 0-2-16,20 0 4 0,-20 0-2 0,15-1-3 16,-15 1 1-16,17-1 5 0,-17 1-1 0,0 0 1 15,15-4-4-15,-15 4 3 0,9 0-4 0,-9 0-15 16,0 0-11-16,0 0-16 0,0 0-10 0,0 0-12 16,0 0-6-16,0 0-11 0,0 0-2 0,0 0-12 0,0 0-11 15,0 0-22-15,0 0-177 0,-46-5-332 16,30 5 147-16</inkml:trace>
  <inkml:trace contextRef="#ctx0" brushRef="#br0" timeOffset="34704.53">-3995 3385 129 0,'0'0'130'0,"0"0"-15"0,0 0-2 0,0 0-10 16,0 0 2-16,0 0-9 0,0 0-1 0,0 0-6 15,0 0-6-15,0 0-12 0,0 0-6 0,0 0-6 0,0 0-3 16,0 0-7-16,0 0-2 0,25 2 2 15,-25-2-3-15,0 0 2 0,17-3-3 0,-17 3-2 16,17 0 1-16,-6-2-2 0,5 0 0 0,-1 2-2 0,3-1 1 16,3-2-5-16,4 1-2 0,2-1 5 15,-2 1-1-15,2 1-4 0,2 0 3 0,-2-1 0 16,-1 1-8-16,1-2 1 0,0 3-6 0,-2-1-3 0,-4-1-1 16,5-2-2-16,-7 0-3 0,0 4 0 0,2 0-1 15,-3-1-6-15,0-1 4 0,1 2-1 0,-1-2-3 16,2 0 1-16,-5 1-4 0,3-1-1 0,-2 0 3 15,2 1 0-15,1-2 0 0,-2 2-3 0,1 1 1 16,1-4-6-16,2 2 6 0,-3 0-4 0,-2 0 2 16,2 1 0-16,0-2-3 0,-2 0 6 0,2 1-5 15,-3-1 1-15,0 0-3 0,0 2 4 0,0-1-1 16,0 0 1-16,-5 0-4 0,5 2 1 0,0-3 0 0,3 0 2 16,-9 3-2-16,7-1 3 0,-16 1-3 0,23-2 0 15,-10 1-2-15,2 1-1 0,1 0 4 16,-4 0 0-16,2-3-1 0,1 2 3 0,-3 2-4 0,3-2 2 15,-2-1 0-15,-1 4-1 0,-12-2 1 16,19-2 0-16,-8 2-1 0,-11 0 3 0,19 0-3 0,-19 0 3 16,17 2-6-16,-17-2 0 0,13-2 3 0,-13 2-5 15,0 0 7-15,16 0-1 0,-16 0-1 0,0 0-2 16,12 2 1-16,-12-2 0 0,0 0 1 0,0 0 0 16,0 0-3-16,12 0 1 0,-12 0-6 0,0 0 7 0,0 0-10 15,0 0-4-15,0 0-10 0,0 0-15 16,0 0-10-16,0 0-14 0,-31 8-13 0,31-8-8 15,-18 0-26-15,18 0-45 0,-27 6-137 0,14-6-316 0,-4-3 140 16</inkml:trace>
  <inkml:trace contextRef="#ctx0" brushRef="#br0" timeOffset="32116.56">-4128 3011 56 0,'0'0'115'0,"0"0"0"16,0 0-10-16,0 0-1 0,0 0-12 0,0 0-12 15,0 0-1-15,0 0-3 0,0 0-6 0,0 0-2 16,21-8-7-16,-21 8 5 0,0 0-10 0,0 0-4 15,0 0 0-15,0 0-4 0,4-9-1 0,-4 9-1 16,0 0-7-16,0 0 3 0,0 0 0 0,0 0-5 16,9-6-3-16,-9 6 1 0,0 0-3 0,0 0 0 15,0 0-3-15,6-9-2 0,-6 9-1 0,0 0 1 16,0 0-2-16,0 0 2 0,0 0-5 0,0 0-10 16,0 0 6-16,0 0-1 0,0 0 0 0,3-10-3 15,-3 10 0-15,0 0 2 0,0 0-1 0,0 0-3 0,0 0-1 16,0 0 2-16,0 0 1 0,6-10-4 0,-6 10-5 15,0 0 9-15,0 0-5 0,0 0-2 0,0 0 0 16,0 0 5-16,0 0-2 0,0 0 1 0,8-6-3 16,-8 6-1-16,0 0 4 0,0 0-2 0,0 0 2 15,0 0-6-15,0 0 4 0,0 0-1 0,0 0 0 16,0 0-2-16,0 0-3 0,0 0 1 0,0 0-2 16,0 0 1-16,0 0 2 0,0 0-4 0,0 0 2 15,0 0 4-15,0 0-3 0,0 0 2 0,0 0-2 16,0 0 1-16,0 0-1 0,16 10-2 0,-16-10 2 0,0 0-1 15,3 11 3-15,-3-11-1 0,0 0 1 16,0 13 4-16,0-13-1 0,0 0-3 0,0 0-4 0,-3 16 8 16,3-16-3-16,0 0 2 0,0 15 0 15,0-15 2-15,0 0-3 0,0 13 5 0,0-13 0 16,0 0-7-16,0 14 3 0,0-14-2 0,-3 11 0 0,3-11 2 16,0 0 0-16,0 0-2 0,-1 15 1 0,1-15-2 15,0 0 1-15,0 0-3 0,0 13 4 0,0-13-5 16,0 0-1-16,1 14 1 0,-1-14 0 0,0 0 3 15,0 0-1-15,-1 16-1 0,1-16-1 0,0 0 0 16,1 10 0-16,-1-10-4 0,0 0 3 0,3 7-2 16,-3-7 2-16,0 0 1 0,0 0 1 0,0 14 0 15,0-14-2-15,0 0 1 0,0 0-1 0,0 0 1 16,0 0-1-16,2 10-2 0,-2-10 3 0,0 0-2 0,0 0 0 16,0 0 0-16,0 0 5 0,0 0-1 15,0 0-1-15,0 0 2 0,0 0-4 0,0 0 1 16,0 0 5-16,0 0 3 0,0 0 2 0,0 0 2 0,0 0 8 15,0 0-1-15,0 0 4 0,0 0-7 0,0 0-2 16,0 0 0-16,0 0-3 0,0 0 0 0,0 0-2 16,0 0-2-16,0 0-2 0,0 0 2 0,0 0-10 15,12-35 6-15,-11 29 3 0,-1 6-8 0,6-16 0 16,-5 10-3-16,5-3 1 0,-6 9-5 0,6-16 1 16,-1 10-4-16,-2-3-2 0,3 2 2 0,-6 7-1 15,9-12-2-15,-3 4 1 0,-6 8-1 0,7-11 0 16,-2 2 3-16,-5 9 2 0,7-11-6 0,-2 5 2 15,-5 6 4-15,9-11-2 0,-9 11 1 0,7-8 2 16,-7 8 1-16,10-10 1 0,-10 10 0 0,6-7-1 16,-6 7-1-16,9-6 4 0,-9 6 1 0,8-9-5 0,-8 9-2 15,12-7 7-15,-6 4-3 0,-6 3 2 0,12-5 0 16,-12 5-1-16,9-5-4 0,-9 5 9 0,10-6-2 16,-10 6 0-16,0 0-5 0,9-5 4 0,-9 5-1 15,10-2 1-15,-10 2-2 0,0 0 5 0,0 0-4 16,11-4 1-16,-11 4 1 0,0 0 1 0,12-3-3 15,-12 3 1-15,0 0-1 0,0 0 1 0,0 0-1 16,12-1-1-16,-12 1 4 0,0 0-5 0,0 0 1 16,0 0 2-16,0 0-3 0,0 0 2 0,0 0-2 15,0 0 0-15,0 0 0 0,13 7 1 0,-13-7 0 0,0 0-5 16,2 8 8-16,-2-8 1 0,0 0-2 16,1 14-1-16,-1-14-1 0,0 0 4 0,-1 12 1 15,1-12 2-15,0 0 4 0,-6 16 0 0,6-16 6 0,-3 10-2 16,3-10 0-16,-6 14-3 0,6-14-2 0,-5 14 1 15,4-7 2-15,1-7 4 0,-5 12-3 16,2-3 3-16,3-9-4 0,-6 14 0 0,6-14 4 0,-4 12 0 16,4-12-8-16,-3 12 4 0,3-12-3 0,-3 10 4 15,3-10-6-15,-2 11 4 0,2-11-6 0,-3 11 4 16,3-11-3-16,0 0 2 0,0 13-2 0,0-13 0 16,0 0-1-16,0 0 0 0,-3 12 0 0,3-12 2 15,0 0-1-15,0 0 1 0,0 0-3 0,0 13-1 0,0-13 3 16,0 0-4-16,0 0 4 0,0 0-6 15,0 0-13-15,-1 11-11 0,1-11-16 0,0 0-8 16,0 0-12-16,0 0-19 0,0 0-7 0,0 0-18 0,0 0-7 16,0 0-25-16,0 0-60 0,0 0-119 0,0 0-344 15,0 0 153-15</inkml:trace>
  <inkml:trace contextRef="#ctx0" brushRef="#br0" timeOffset="32506.64">-3684 3040 56 0,'0'0'167'15,"9"2"-20"-15,-9-2-9 0,0 0-8 0,0 0-11 0,0 0-24 16,18-2 8-16,-18 2-4 0,0 0 0 0,20 0-6 15,-20 0-10-15,15-4-3 0,-15 4 0 16,19 0-7-16,-10-2-1 0,-9 2-5 0,25 0-4 0,-13-1-2 16,0-1-8-16,-12 2-2 0,21 0-4 15,-9-1-5-15,1 1-5 0,1 0 1 0,-14 0-8 0,19-1-2 16,-19 1-2-16,15 0-4 0,-15 0-3 0,17 0-2 16,-17 0-1-16,13-4 1 0,-13 4-4 0,13 4 3 15,-13-4-7-15,12 0 4 0,-12 0-6 0,0 0 1 16,17 1-3-16,-17-1 3 0,10 0-3 0,-10 0 4 15,0 0-6-15,18-1-1 0,-18 1 0 0,0 0-8 16,0 0-6-16,13 0-7 0,-13 0-9 0,0 0-9 16,12-4-2-16,-12 4-10 0,0 0 4 0,0 0-10 0,0 0-17 15,0 0-29-15,0 0-22 0,0 0-174 0,3-10-322 16,-3 10 142-16</inkml:trace>
  <inkml:trace contextRef="#ctx0" brushRef="#br0" timeOffset="12194.55">-729 1857 15 0,'0'0'190'16,"6"-7"-12"-16,-6 7-11 0,0 0-5 0,7-10-13 0,-7 10-11 16,0 0-9-16,11-4-11 0,-11 4-10 0,0 0-9 15,0 0-10-15,0 0-12 0,0 0-7 0,0 0-1 16,0 0-6-16,0 0-4 0,0 0 9 0,9 16 2 16,-9-16-3-16,0 0-7 0,-8 25 1 0,4-16-1 15,1 4 1-15,-3 1-5 0,-2-1 5 0,1 4-3 16,-2-2-4-16,1 3 0 0,3-4-4 0,-3 3-3 15,-1-1-1-15,2 0-3 0,-4 0-5 0,4-1 0 16,-1-3-4-16,1 2-1 0,-4 1-2 0,5 0-8 16,-1-2 1-16,1 1-3 0,3-3-2 0,-4 0-4 15,1 0 0-15,1 0 3 0,2-6-4 0,-3 5 0 16,6-10-1-16,-7 14-1 0,2-8-5 0,5-6 4 16,-4 15-7-16,4-15-13 0,-5 7-10 0,5-7-13 0,-4 8-11 15,4-8-16-15,-5 10-16 0,5-10-20 0,-3 7-19 16,3-7-19-16,0 0-23 0,-4 10-56 0,4-10-161 15,0 0-402-15,0 0 178 0</inkml:trace>
  <inkml:trace contextRef="#ctx0" brushRef="#br0" timeOffset="12570.23">-452 2175 78 0,'0'0'184'0,"9"-4"-8"0,-9 4-14 16,0 0-13-16,0 0-11 0,14-4-6 0,-14 4-8 15,15-1-9-15,-15 1-4 0,14-2-8 0,-6-3-7 16,5 4-4-16,1 1-2 0,-14 0-7 0,31-1-9 15,-14-1 4-15,0 4-5 0,3-4-4 0,7 2-3 16,-1 0 1-16,1-2-6 0,2 2-2 0,2-3-1 16,-3 3-9-16,2 0-5 0,-2 0-1 0,-2-3-7 15,-5 3-3-15,0 0-3 0,-2 3-6 0,-1-3-3 0,1 0 0 16,-5 0-6-16,1 3-6 0,-6-3-10 16,-9 0-13-16,16 0-6 0,-16 0-14 0,10 0-7 15,-10 0-9-15,0 0-9 0,0 0-21 0,0 0-19 0,0 0-20 16,0 0-17-16,0 0-48 0,0 0-137 15,0 0-348-15,0 0 154 0</inkml:trace>
  <inkml:trace contextRef="#ctx0" brushRef="#br0" timeOffset="13611.61">603 1780 26 0,'0'0'227'16,"0"0"-16"-16,-11-6-11 0,11 6-16 0,0 0-16 0,-4-8-10 16,4 8-15-16,0 0-12 0,0 0-13 0,0 0-9 15,0 0-11-15,0 0-9 0,0 0-10 0,0 0-7 16,0 0-8-16,10-17-4 0,-10 17-10 0,14-4-4 16,-14 4-5-16,13 0-5 0,-13 0-5 15,22 0-2-15,-11 0-3 0,5 0-1 0,-2 0-5 16,1 4 3-16,4-2-4 0,-4-1-5 0,1 2 0 0,2-2-1 15,0 3-3-15,-3-2 1 0,1 3-2 0,-2 1-4 16,-1-3-2-16,-4 1 2 0,2 3-2 0,-4-3 1 16,2 2 2-16,-1 1-7 0,-8-7 2 0,10 12 1 15,-7-6-1-15,-3-6 2 0,9 14-3 0,-9-8 4 16,0-6-4-16,0 16 2 0,0-16-1 0,-6 20 5 16,1-12-6-16,-2 1-2 0,1 0-2 0,0-1 6 15,0 0 2-15,-3-2 1 0,3 3-3 0,0-1-3 16,-1-3 3-16,7-5 1 0,-14 13-3 0,7-8 2 15,-1 1 0-15,1-1 0 0,-2 0 3 0,9-5-2 0,-13 8-3 16,5-5 0-16,8-3-3 0,-16 8 3 16,7-6 4-16,9-2 1 0,-11 6-6 0,11-6 3 0,-10 4 2 15,10-4-3-15,0 0 2 0,-11 1-3 0,11-1-1 16,0 0 0-16,0 0 2 0,-10 7-4 0,10-7 2 16,0 0 3-16,0 0 0 0,0 0-2 0,0 0 3 15,0 0-3-15,0 0 0 0,0 0-1 0,33 3-1 16,-33-3 4-16,15 0-4 0,-15 0 5 0,16 3-5 15,-8-1 4-15,-8-2 0 0,16 0-1 0,-6 2-2 16,-10-2 3-16,21 3-1 0,-12-3-1 0,-9 0-1 16,18 4-3-16,-7-3 1 0,-4 2 1 0,-7-3 2 15,14 3 2-15,-14-3-3 0,13 6-1 0,-13-6 0 0,12 4 4 16,-12-4-6-16,9 5-1 0,-9-5 3 0,9 9-1 16,-3-7 0-16,-6-2-2 0,7 10 5 0,-7-10 0 15,6 10-1-15,-6-10 2 0,8 10-3 0,-8-10 1 16,9 11 3-16,-9-11-2 0,4 12 1 0,0-9 1 15,-4-3-4-15,8 12 3 0,-8-12 1 0,4 14 0 16,-2-9 0-16,-2-5 2 0,4 13-1 0,-4-13-1 16,2 15 0-16,-1-6-1 0,-1-9 1 0,-1 13 2 15,1-13 3-15,-2 18 1 0,-2-12 5 0,1 3 6 16,3-9 1-16,-15 14 4 0,8-7 0 0,-4 3 4 16,-5-4-6-16,2-1 0 0,-5 1 0 0,0-2-3 15,1-3-1-15,-11 5 1 0,1-6-3 0,0 0 2 16,2 1-1-16,-1-2-5 0,2-3-3 0,0 1 1 15,7 3 0-15,-8-7-2 0,7 2-20 0,0-1-18 16,1-1-12-16,1 1-20 0,4-2-21 0,-3-2-30 0,5 3-30 16,2-4-50-16,0-2-195 0,3 0-420 0,3 1 186 15</inkml:trace>
  <inkml:trace contextRef="#ctx0" brushRef="#br0" timeOffset="17456.58">-6092 4118 64 0,'0'0'156'15,"0"0"-5"-15,0 0-10 0,0 0-6 0,0 0-7 16,0 0-4-16,0 0-10 0,0 0-7 0,0 0-8 16,0 0-6-16,0 0-2 0,0 0-4 0,0 0-9 15,0 0-3-15,0 0-3 0,0 0-8 0,24-18-3 16,-24 18-3-16,9-3-7 0,-9 3-1 0,7-4-7 16,-7 4-1-16,6-6-4 0,-6 6-2 0,17-4-4 15,-17 4-2-15,11-3-7 0,-11 3 0 0,14-2-3 0,-14 2-1 16,19-2-1-16,-10 2 0 0,-9 0-7 15,21-1 2-15,-9 2 1 0,-2-1-6 0,7-1 2 0,-4 2 0 16,-1-1-2-16,2 2-3 0,4 0 1 0,-4-2 0 16,4 0-3-16,-3 3 2 0,-3-3 1 0,3 3-2 15,0-2-2-15,1-1 0 0,5 2 4 0,-4-1-2 16,-7-1-1-16,10 0 2 0,-7 0 0 0,0 0 0 16,-1 0-1-16,-12 0-4 0,21 0 1 0,-12 0 0 15,-9 0 1-15,20-1-3 0,-20 1 3 0,14-2-3 16,-14 2 5-16,11 2-4 0,-11-2 0 0,0 0-1 15,13-2 2-15,-13 2 5 0,0 0-2 0,0 0 0 16,14-1-2-16,-14 1 2 0,0 0 2 0,0 0-5 16,0 0 3-16,0 0 2 0,0 0-1 0,0 0-1 0,13-3-3 15,-13 3 0-15,0 0 1 0,0 0-2 0,0 0 2 16,0 0-10-16,0 0 6 0,0 0 4 0,0 0-1 16,0 0-4-16,0 0 1 0,0 0-6 0,0 0-4 15,0 0-13-15,0 0-4 0,0 0-12 0,0 0-12 16,0 0-16-16,0 0-8 0,0 0-18 0,-34 10-10 15,34-10-26-15,-18 4-55 0,7-4-99 0,11 0-307 16,-19 1 137-16</inkml:trace>
  <inkml:trace contextRef="#ctx0" brushRef="#br0" timeOffset="18376.63">-6085 4318 92 0,'0'0'101'0,"-10"2"-7"16,10-2-8-16,0 0-10 0,0 0-5 0,0 0-5 15,0 0-4-15,0 0 2 0,0 0-5 0,0 0 5 16,-14 1-4-16,14-1-6 0,0 0-2 0,0 0 2 16,0 0-4-16,0 0 2 0,0 0-5 0,0 0 5 15,0 0-2-15,0 0-3 0,0 0 2 0,0 0 1 16,0 0-1-16,0 0 2 0,-8 6-1 0,8-6-4 16,0 0-2-16,0 0-2 0,0 0 2 0,0 0-2 15,0 0-3-15,0 0-1 0,0 0-1 0,0 0-4 16,0 0-3-16,0 0-1 0,0 0-3 0,0 0-3 0,0 0-4 15,0 0 1-15,0 0 0 0,0 0-6 16,0 0 1-16,0 0-2 0,0 0-2 0,0 0-1 0,0 0 0 16,38-7 1-16,-38 7-3 0,17 0 7 0,-17 0-6 15,16 1 1-15,-16-1-2 0,18 0 2 0,-8 0 0 16,-10 0-4-16,21 0 0 0,-9 0-2 0,0 3 1 16,-12-3 2-16,21 0-2 0,-8 4-3 0,-1-4 1 15,-1 1 2-15,-11-1 1 0,19-1-1 0,-2 1 1 16,-17 0-6-16,21 1 3 0,-11-1-3 0,-10 0 2 15,19 0 1-15,-19 0 0 0,20 0 0 0,-13 2-2 16,-7-2 4-16,18 0 1 0,-18 0-1 0,18 0 4 16,-18 0-2-16,13 3 2 0,-13-3 1 0,9 0 0 15,-9 0 1-15,17 0 0 0,-17 0 1 0,16-3-2 16,-16 3-1-16,14 0 0 0,-14 0 0 0,17 0 0 16,-17 0-1-16,17 0 2 0,-17 0 2 0,16-2-3 15,-16 2 1-15,20-1-2 0,-20 1 2 0,13 0-1 16,-13 0 2-16,0 0-4 0,15 0 2 0,-15 0-1 0,0 0 1 15,15-1 0-15,-15 1 6 0,0 0 0 16,0 0 3-16,0 0 0 0,0 0-2 0,12 0 1 16,-12 0-1-16,0 0 1 0,0 0-1 0,0 0 1 0,0 0 2 15,0 0-1-15,12-6-1 0,-12 6 0 0,0 0-3 16,0 0 0-16,0 0 0 0,0 0-3 0,0 0 1 16,0 0-4-16,0 0 1 0,0 0 0 0,0 0-3 15,0 0 1-15,0 0-1 0,0 0 1 0,0 0 2 16,0 0-7-16,0 0-1 0,0 0 2 0,0 0-1 15,0 0-1-15,0 0 0 0,0 0 1 0,0 0-9 16,0 0-10-16,0 0-8 0,0 0-14 0,0 0-13 16,0 0-17-16,0 0-21 0,0 0-16 0,0 0-24 15,0 0-29-15,0 0-40 0,-40 8-154 0,40-8-381 16,0 0 168-16</inkml:trace>
  <inkml:trace contextRef="#ctx0" brushRef="#br0" timeOffset="25189.45">-4733 3837 86 0,'0'0'118'16,"0"0"-4"-16,0 0-7 0,0 0-13 0,0 0-6 0,0 0 6 15,0 0-7-15,0 0-9 0,0 0 1 16,0 0-2-16,0-15-10 0,0 15 4 0,0 0-6 16,0 0 4-16,0 0-7 0,0 0-1 0,0 0 1 0,0 0-4 15,0 0-2-15,0 0-5 0,-2-14 0 16,2 14-10-16,0 0 1 0,0 0-2 0,0 0 0 16,0 0-6-16,0 0-3 0,0 0 2 0,0 0-4 0,0 0-4 15,5-9-4-15,-5 9 1 0,0 0-4 0,0 0-2 16,0 0 1-16,0 0-3 0,0 0-2 0,0 0-4 15,0 0 2-15,7-8-2 0,-7 8-4 0,7-5 5 16,-7 5 0-16,0 0-14 0,17-7 9 0,-17 7-1 16,15-6 3-16,-9 6-2 0,-6 0-1 0,19-5-1 15,-10 3 2-15,3-1-4 0,1-2 5 0,-1 0-2 16,-3 3-3-16,6-1 0 0,2-1-2 0,-4-3 4 16,-1 3 1-16,3 2 0 0,-2-2-3 0,-1 1-5 15,-1 0 9-15,-1-2-2 0,-10 5 1 0,19-3-2 16,-10 1 1-16,-9 2 0 0,18-5-3 0,-10 2 0 15,-8 3 0-15,12-2-2 0,-12 2 6 0,0 0-4 16,13-1-4-16,-13 1 6 0,0 0 0 0,0 0 1 16,11-4-6-16,-11 4 3 0,0 0-1 0,0 0 5 15,0 0-6-15,16-1 5 0,-16 1-4 0,0 0 5 16,0 0-2-16,10 0-1 0,-10 0-1 0,0 0 0 0,15 5-1 16,-15-5-11-16,0 0 16 0,9 2-4 0,-9-2-1 15,0 0 5-15,12 7-5 0,-12-7 0 0,6 4 1 16,-6-4 0-16,0 0-2 0,8 7-1 0,-8-7 3 15,3 7 3-15,-3-7-3 0,0 0 3 0,7 10-5 16,-7-10 1-16,5 8 0 0,-5-8-1 0,0 0 3 0,0 15 1 16,0-15-4-16,1 8 5 0,-1-8 1 0,3 12-2 15,-3-12 2-15,0 11-2 0,0-11 4 16,0 0-1-16,-3 17 3 0,3-17-3 0,-3 13 4 0,3-13-13 16,-4 11 6-16,4-11 7 0,-2 10 3 15,2-10-4-15,-6 11 0 0,6-11 1 0,-4 13-8 16,4-13 10-16,-5 11-6 0,5-11 4 0,-6 9 2 0,6-9-7 15,-6 12 2-15,6-12 3 0,-10 10-6 0,7-5 4 16,3-5 0-16,-8 12-3 0,8-12 2 0,-9 8 0 16,6 0-1-16,3-8-4 0,-11 11 4 0,8-5-3 15,3-6 6-15,-11 7-2 0,11-7 0 0,-12 7-3 16,12-7-1-16,-7 10 1 0,7-10-3 0,-8 4 4 16,8-4 2-16,-7 6-2 0,7-6-3 0,0 0-2 15,-8 5 7-15,8-5-6 0,0 0 0 0,-6 8 2 16,6-8 2-16,0 0-2 0,0 0 2 0,0 0 1 15,0 0-1-15,0 0 1 0,0 0-3 0,0 0-3 0,0 0 6 16,0 0-3-16,0 0 0 0,0 0 2 0,0 0-3 16,0 0 0-16,27 0 0 0,-27 0 0 0,0 0 3 15,23-3-12-15,-13 2 14 0,-10 1-6 0,16 0 2 16,-16 0 0-16,20-4-3 0,-10 3 1 0,-10 1 3 16,15 0-3-16,-15 0 0 0,14 0-3 0,-14 0 2 15,16 0 2-15,-16 0 0 0,0 0 3 0,13 0-9 16,-13 0 11-16,0 0-7 0,0 0-1 0,9 5 2 15,-9-5-1-15,0 0 1 0,9 2-1 0,-9-2 3 16,0 0-4-16,0 0 3 0,0 0-1 0,0 0 1 16,0 0-1-16,9 7 2 0,-9-7-2 0,0 0-1 15,8 7 0-15,-8-7 0 0,0 0 0 0,6 8 4 16,-6-8-3-16,0 0 0 0,3 11-1 0,-3-11 2 0,4 8-2 16,-4-8 1-16,6 8 1 0,-6-8-2 15,6 10 4-15,-6-10-1 0,5 5 2 0,-5-5 0 16,8 11-1-16,-8-11-2 0,3 9 3 0,-3-9-3 0,5 10 1 15,-5-10 1-15,3 8-8 0,-3-8 8 0,6 13 0 16,-6-13 3-16,4 8-3 0,-4-8 2 0,2 11-5 16,-2-11 1-16,1 10 3 0,-1-10-3 0,5 13-1 15,-5-13 2-15,0 11 0 0,0-11 3 0,3 12-6 16,-3-12 5-16,3 12-2 0,-3-12 1 0,1 14-2 16,-1-14 4-16,2 10 0 0,-2-10-5 0,4 11-1 15,-4-11 5-15,6 7-5 0,-6-7 4 0,2 14-5 16,-2-14 3-16,4 10 0 0,-4-10 3 0,0 0-4 15,0 11 3-15,0-11-2 0,0 0-1 0,2 14 2 16,-2-14 1-16,1 10-5 0,-1-10 3 0,0 0 2 16,3 13 2-16,-3-13-7 0,0 0 5 0,2 11-2 15,-2-11 2-15,0 0 1 0,-5 14-4 0,5-14 0 16,0 0 6-16,-1 10-4 0,1-10 0 0,0 0 1 16,-2 12-1-16,2-12 3 0,0 0-3 0,0 0 1 15,2 14 7-15,-2-14-2 0,0 0 2 0,-5 12-1 0,5-12 0 16,0 0 1-16,-1 12-2 0,1-12 0 0,0 0 2 15,-6 11-3-15,6-11 1 0,0 0 0 0,-3 10 0 16,3-10 2-16,0 0 0 0,-11 9-2 0,11-9 1 16,-9 5-2-16,9-5 3 0,-6 7-1 0,6-7-3 15,-7 7 1-15,7-7-2 0,-8 4 0 0,8-4 2 16,0 0 1-16,-8 10-3 0,8-10 3 0,0 0-6 16,-5 7 3-16,5-7 1 0,0 0-2 0,-12 6 2 15,12-6 0-15,0 0-2 0,-10 7 3 0,10-7 0 16,0 0-2-16,0 0-1 0,-11 1 4 0,11-1 3 15,0 0 0-15,0 0 3 0,-12 6-5 0,12-6-1 16,0 0 2-16,0 0 2 0,-15 0 0 0,15 0-1 16,0 0 0-16,-13 1-3 0,13-1 2 0,0 0 0 15,0 0-2-15,-18-4 0 0,18 4 4 0,0 0-5 16,0 0-3-16,-19-3 5 0,19 3-2 0,-12-1-1 16,12 1-2-16,-15 0 2 0,15 0 0 0,-14-6-2 0,14 6 2 15,-14-4-3-15,14 4 1 0,-23-3 0 0,14 3 2 16,9 0-3-16,-19-5-1 0,19 5 2 0,-20-4 0 15,11 2 2-15,9 2-4 0,-17-6 4 0,9 5-3 16,8 1 1-16,-18-4 2 0,8 2-2 0,10 2-5 16,-18-5 5-16,6 1-1 0,12 4-1 0,-19-3 0 15,10 0 0-15,9 3 0 0,-20-7 0 0,20 7 3 16,-18-1 0-16,9-1-2 0,9 2 3 0,-19-6 1 16,12 4 3-16,7 2 0 0,-18-3 4 0,18 3 3 15,-15-4 2-15,15 4 2 0,-11-3 2 0,11 3 2 16,0 0-2-16,-13-6-6 0,13 6 7 0,0 0-5 15,-8-5-2-15,8 5 1 0,0 0 2 0,0 0-3 16,0 0 0-16,0 0 3 0,0 0-3 0,-13-3-5 16,13 3 1-16,0 0-2 0,0 0-2 0,0 0-2 0,0 0 3 15,0 0-3-15,0 0-3 0,0 0 3 16,0 0-3-16,0 0-3 0,0 0 0 0,0 0-11 16,0 0-12-16,0 0-9 0,0 0-13 0,0 0-16 0,0 0-18 15,0 0-17-15,0 0-22 0,0 0-16 0,0 0-28 16,0 0-28-16,0 0-212 0,0 0-434 0,31-10 193 15</inkml:trace>
  <inkml:trace contextRef="#ctx0" brushRef="#br0" timeOffset="35688.59">-3372 3542 145 0,'0'0'164'0,"0"0"-15"0,28-18-12 15,-28 18-10-15,12-2-6 0,-12 2-13 0,14-4-4 0,-14 4-8 16,16-4-10-16,-7-2-6 0,-9 6-7 0,17-5-2 16,-7 4-5-16,0-3-5 0,2 3-2 0,2-3 0 15,-1 2-2-15,-13 2-7 0,21-4-3 0,-10 3-4 16,-11 1-8-16,20 0 0 0,-20 0-7 0,14 0-2 15,-14 0-2-15,13 1-6 0,-13-1-1 0,11 3-1 16,-11-3-4-16,0 0-1 0,9 8 2 0,-9-8-6 16,0 0 1-16,0 0 2 0,4 6-2 0,-4-6 0 15,0 0 6-15,0 0-5 0,-4 17 4 0,4-17-7 16,0 0 0-16,-8 14 6 0,8-14-1 0,-10 10 0 16,7-5 0-16,3-5 0 0,0 0 3 0,-14 14-3 15,10-8 2-15,4-6-4 0,-9 11 2 0,2-8 1 0,2 5-4 16,5-8-1-16,-12 9 1 0,12-9 0 0,-9 5-2 15,9-5-1-15,-7 6 1 0,7-6-1 16,0 0-3-16,-11 6-3 0,11-6 6 0,0 0-1 0,0 0-2 16,0 0-1-16,0 0 5 0,0 0 0 0,0 0-2 15,0 0-1-15,0 0 3 0,0 0-12 0,18 11 9 16,-18-11 0-16,0 0-1 0,17 3 1 0,-17-3 0 16,11 0 1-16,-11 0-2 0,12 1 1 0,-12-1 1 15,0 0-6-15,15 3 2 0,-15-3 3 0,11 1-2 16,-11-1-2-16,0 0 4 0,0 0-4 0,15 0 3 0,-15 0-6 15,0 0 2-15,0 0 1 0,13 1 0 16,-13-1-2-16,0 0 3 0,0 0 0 0,0 0 3 16,12 5-5-16,-12-5 0 0,0 0 2 0,0 0 1 15,6 6 0-15,-6-6-3 0,0 0-1 0,0 0-1 16,1 10 3-16,-1-10 2 0,0 0 1 0,0 0 8 0,0 13 2 16,0-13-1-16,0 0 0 0,-1 13-14 0,1-13 12 15,0 0 2-15,-6 16 1 0,6-16 1 0,-6 10 2 16,6-10-1-16,-7 10 2 0,2-4-1 0,5-6 4 15,-13 11-2-15,7-5 2 0,6-6 0 0,-11 9 2 16,2-4-3-16,0 0-2 0,-1-2 0 0,0 4-3 16,10-7 0-16,-21 6 1 0,9-5-2 0,-2-1-1 15,4 4 0-15,-1-1-3 0,-1 0-1 0,1-2-1 16,11-1-3-16,-23 0 4 0,11-1-1 0,12 1-1 16,-19-3 1-16,19 3 0 0,-18-3-1 0,18 3 1 15,-15-4-1-15,15 4-2 0,-13-4-11 0,13 4-12 16,-12-8-8-16,12 8-20 0,-8-8-11 0,8 8-16 15,-3-12-8-15,3 12-19 0,-4-14-7 0,4 14-14 16,0 0-17-16,4-14-45 0,-4 14-134 0,0 0-345 0,5-14 153 16</inkml:trace>
  <inkml:trace contextRef="#ctx0" brushRef="#br0" timeOffset="36516.66">-2601 4216 108 0,'0'0'171'16,"0"0"-12"-16,0 0-3 0,0 0-7 0,0 0-5 15,0 0-9-15,0 0-6 0,-12-10-8 0,12 10-8 16,0 0-8-16,0 0-5 0,0 0-10 0,0 0-5 15,0 0-8-15,0 0-9 0,0 0-4 0,0 0-4 16,0 0-8-16,0 0-7 0,0 0-4 0,0 0-9 16,0 0-1-16,0 0-3 0,0 0 1 0,0 0-7 15,33-7-1-15,-33 7 0 0,13 0-4 0,-13 0-1 16,18 0-1-16,-18 0-1 0,17-4-2 0,-5 4-1 16,-12 0-1-16,19-1-2 0,-7 1-1 0,-12 0 2 15,22 1-2-15,-10 3 0 0,-12-4-2 0,21 0-2 16,-9 0 2-16,0 0 1 0,-12 0-3 0,27 0 2 0,-15 0-4 15,-2 0-1-15,7 0 3 0,-2-4 0 16,-2 4-2-16,2 0 1 0,-2 0-1 0,-1-1 0 0,3 1 2 16,2-1-3-16,-7 2 0 0,-10-1 3 0,25-3 0 15,-13 1-1-15,-12 2 4 0,21-1-4 0,-10 2 2 16,-11-1 5-16,16-1 2 0,-16 1 2 0,14-4-1 16,-14 4 8-16,11-1-4 0,-11 1 1 0,0 0 0 15,0 0-2-15,15-2 2 0,-15 2-3 0,0 0-1 16,0 0-5-16,11-3 2 0,-11 3-1 0,0 0-2 15,0 0 0-15,0 0 0 0,0 0-4 0,0 0 2 16,10-1 3-16,-10 1-4 0,0 0 0 0,0 0-2 16,0 0-1-16,0 0-3 0,0 0-7 0,0 0-12 15,0 0-16-15,0 0-14 0,0 0-22 0,0 0-28 16,0 0-41-16,0 0-37 0,0 0-186 0,0 0-394 16,0 0 175-16</inkml:trace>
  <inkml:trace contextRef="#ctx0" brushRef="#br0" timeOffset="37278.51">-1763 4118 122 0,'0'0'166'0,"0"0"-8"16,0 0-13-16,0 0-5 0,0 0-14 0,23-13-6 0,-23 13-11 15,0 0-8-15,7-10-5 0,-7 10-8 16,8-8-7-16,-8 8-5 0,9-9 1 0,0 4-10 16,-9 5-6-16,10-11-4 0,-4 5-5 0,1-2-5 0,-1 4-2 15,0-6 1-15,2 4-3 0,-2-2-7 16,0 1 2-16,0-1-4 0,1-1 1 0,-1 3 1 16,-3-2 0-16,-3 8 1 0,11-14-1 0,-11 14-1 0,5-9 2 15,-5 9-4-15,6-9 2 0,-6 9 0 0,3-9 2 16,-3 9-4-16,0 0 0 0,6-8-4 0,-6 8 0 15,0 0-7-15,0 0 0 0,0 0-2 0,0 0 1 16,0 0-6-16,0 0-2 0,2-10-2 0,-2 10-3 16,0 0-1-16,0 0-2 0,0 0-1 0,0 0 3 15,0 0-3-15,0 0 1 0,0 0 0 0,0 0 2 16,0 0-1-16,3 29 1 0,-3-29 4 0,1 13 2 16,-1-13 4-16,-1 18-6 0,2-10 6 0,-1-8-6 15,0 19 1-15,0-9 2 0,0-10-1 0,-1 18 2 16,-2-5-1-16,3-1 3 0,0 3-2 0,0-3 6 15,-3 2 2-15,1-1 8 0,-1-1-8 0,-3-1-4 16,6 2 4-16,-3 1-2 0,-4 0-1 0,7-6 0 0,-3 4-2 16,2 0 0-16,-1-1-2 0,2-11-1 0,-4 20 5 15,1-9-1-15,3-11-3 0,0 17 2 0,0-17-2 16,0 20 1-16,0-13-3 0,0-7 3 0,1 15 0 16,1-8 0-16,-2-7 4 0,1 17-6 0,-1-17 3 15,5 12-1-15,-4-3-1 0,-1-9 1 0,3 12 5 16,-3-12-8-16,3 12 0 0,-3-12 0 0,3 11 1 15,-3-11-3-15,0 0 1 0,1 11-3 0,-1-11-3 16,0 0 1-16,2 10 1 0,-2-10-3 0,0 0 1 16,1 9 1-16,-1-9-3 0,0 0-1 0,0 0 0 15,0 0 2-15,0 0 1 0,0 0-25 0,0 0-23 16,0 0-30-16,-10 12-38 0,10-12-46 0,0 0-60 16,-12 4-308-16,12-4-566 0,0 0 250 0</inkml:trace>
  <inkml:trace contextRef="#ctx0" brushRef="#br0" timeOffset="85969.75">1220 3076 130 0,'0'0'148'16,"0"0"-6"-16,-5-11-10 0,5 11-9 0,0 0-7 0,0 0-4 16,0 0-7-16,0 0-13 0,3-15-7 0,-3 15-2 15,0 0-10-15,0 0-7 0,0 0-9 16,6-14-1-16,-6 14-7 0,5-5-4 0,-5 5-2 0,0 0-5 16,12-6-8-16,-12 6 1 0,10-3-2 15,-10 3-7-15,15-3-5 0,-15 3 8 0,19 0 1 0,-10-1-6 16,-9 1-4-16,24 0 2 0,-15-3 0 0,3 6-4 15,-12-3-2-15,24 0 0 0,-15 0 1 0,3 1-3 16,-12-1 2-16,19 2-8 0,-11-1 11 0,-8-1-10 16,10 1-2-16,-10-1 1 0,12 6 0 0,-12-6 1 15,11 5-6-15,-11-5 1 0,0 0 3 0,7 7-4 16,-7-7 7-16,0 0-2 0,1 9-2 0,-1-9 1 16,0 0-5-16,0 0 6 0,-1 14-1 0,1-14-1 15,0 0 1-15,-4 12 4 0,4-12 0 0,0 0 0 16,-8 11 6-16,8-11-4 0,-7 6-1 0,-1-1 2 15,8-5-3-15,-10 5 4 0,10-5 0 0,-9 6 3 0,9-6-4 16,-12 6-6-16,12-6 5 0,-12 5-1 0,4-1 3 16,8-4 0-16,0 0-6 0,-16 5-7 0,16-5 7 15,-12 2 0-15,12-2 0 0,-7 7 1 0,7-7-1 16,0 0-4-16,0 0-2 0,-11 3 5 0,11-3 0 16,0 0-1-16,0 0 0 0,0 0 3 0,-6 8-4 15,6-8-2-15,0 0-5 0,0 0 8 0,0 0-6 16,0 0 6-16,0 0-3 0,0 0 1 0,20 8 3 15,-20-8-3-15,13 3 3 0,-13-3-3 0,12 2 4 16,-12-2-1-16,15 4-4 0,-5-2 5 0,-10-2-8 16,17 1 5-16,-17-1-1 0,16 0-2 0,-16 0 2 15,15 3-4-15,-7-2 2 0,-8-1 1 0,13 3 0 0,-13-3-1 16,10 3-3-16,-10-3 0 0,0 0 1 0,14 2 5 16,-14-2-5-16,0 0 3 0,0 0 0 15,9 2-7-15,-9-2 6 0,0 0-1 0,0 0 0 0,0 0 0 16,6 8 0-16,-6-8 0 0,0 0 1 0,0 0 3 15,0 0-7-15,0 0 3 0,0 0 3 16,0 0-1-16,0 0-3 0,4 9 4 0,-4-9-1 0,0 0 2 16,0 0-2-16,0 0 3 0,0 0 0 0,0 0-3 15,-7 18-3-15,7-18 3 0,0 0 0 0,-5 10 3 16,5-10-4-16,-7 6 2 0,7-6-1 0,-6 7 2 16,6-7-1-16,-8 8 1 0,8-8 5 0,-7 8 3 15,7-8-3-15,-12 7 4 0,12-7 6 0,-12 6 0 16,6-1 1-16,6-5 0 0,-15 5 2 0,5-2-2 15,10-3 3-15,-15 4-2 0,7 0 1 0,8-4-3 16,-19 0 3-16,19 0-1 0,-19 1-4 0,19-1 3 16,-20 0-2-16,20 0 1 0,-16-1 2 0,5-2-4 15,11 3 1-15,-16-3-2 0,16 3 2 0,-16-2-6 16,8-1-5-16,8 3 9 0,-13-5-3 0,13 5-2 0,-12-5 1 16,12 5-2-16,-9-6-3 0,9 6 1 0,0 0-3 15,0 0-4-15,-15-5-7 0,15 5-12 0,0 0-11 16,0 0-15-16,-12-5-17 0,12 5-2 0,0 0-7 15,0 0-12-15,0 0-17 0,-13 7-6 0,13-7-23 16,0 0-61-16,-11 9-119 0,11-9-334 0,0 0 148 16</inkml:trace>
  <inkml:trace contextRef="#ctx0" brushRef="#br0" timeOffset="87833.87">1670 3784 129 0,'-7'-8'198'15,"7"8"-19"-15,0 0-16 0,0 0-5 0,0 0-13 16,0 0-7-16,0 0-13 0,-5-13-11 0,5 13-8 16,0 0-8-16,0 0-7 0,0 0-7 0,0 0-10 15,0 0-8-15,0 0-6 0,0 0-6 0,0 0-6 0,-3-10-8 16,3 10-4-16,0 0-3 0,0 0-4 16,0 0-1-16,0 0-2 0,0 0-3 0,0 0-4 0,0 0-2 15,0 0-3-15,0 0-1 0,0 0 1 16,0 0-1-16,0 0 0 0,0 0-3 0,0 0 2 0,0 0 2 15,21 22-3-15,-21-22-4 0,0 0-2 0,12 0 2 16,-12 0 3-16,0 0 3 0,9 4 5 0,-9-4 0 16,0 0 6-16,0 0 7 0,0 0 3 0,0 0-3 15,0 0 4-15,0 0-2 0,0 0-6 0,13-6-3 16,-13 6 0-16,0 0 1 0,0 0-7 0,0 0 1 16,0 0-2-16,0 0-2 0,0 0-2 0,-1-15-7 15,1 15 2-15,0 0-6 0,0 0-19 0,0 0-21 16,0 0-10-16,0 0-17 0,0 0-14 0,0 0-11 0,0 0-23 15,0 0-16-15,0 0-43 0,0 0-180 0,0 0-380 16,0 0 168-16</inkml:trace>
  <inkml:trace contextRef="#ctx0" brushRef="#br0" timeOffset="41193.84">-956 3965 50 0,'-7'7'74'0,"7"-7"1"0,0 0-10 15,0 0-4-15,0 0 1 0,0 0-6 16,0 0-4-16,0 0-2 0,0 0 6 0,0 0 1 16,0 0-5-16,0 0-8 0,0 0 3 0,0 0-7 15,-11 6 5-15,11-6-8 0,0 0 3 0,0 0-13 0,0 0 6 16,0 0-1-16,0 0 0 0,0 0 2 15,0 0-1-15,0 0 6 0,-13 0-2 0,13 0-3 16,0 0-1-16,0 0-2 0,0 0 2 0,0 0-5 0,0 0-1 16,0 0-1-16,0 0-1 0,0 0-3 15,0 0 5-15,0 0-3 0,0 0-2 0,0 0-4 16,0 0 1-16,0 0-3 0,0 0 0 0,0 0-6 0,0 0 4 16,0 0-5-16,0 0 3 0,0 0-1 0,0 0-6 15,0 0-11-15,43-6 17 0,-32 6 3 0,5-1 4 16,-1-2-4-16,3 2 0 0,-2 1-9 0,4-2 9 15,5-2 0-15,-7 3 4 0,3 1-10 0,6-1 9 16,-8 1-7-16,6 0 1 0,-1-1 2 0,-1 1-1 16,3 0-5-16,-9 0 4 0,-1-3-2 0,2 6-1 15,-2-3-3-15,1 0 1 0,1 0 0 0,-5 0 0 16,-1 0-2-16,-12 0 1 0,20 0-3 0,-20 0 1 16,14 0-2-16,-6 1-2 0,-8-1 5 0,0 0-2 0,15-4 2 15,-15 4-3-15,0 0 2 0,13-1-3 16,-13 1 0-16,0 0 3 0,0 0-4 0,0 0 4 15,0 0 2-15,17 0-7 0,-17 0 5 0,0 0-3 0,0 0 4 16,13 0-5-16,-13 0-7 0,0 0 11 0,0 0-3 16,0 0 2-16,0 0-2 0,0 0 3 15,0 0-3-15,12 1 3 0,-12-1-2 0,0 0-2 0,0 0 1 16,0 0-2-16,0 0 0 0,0 0 4 0,0 0-1 16,0 0-1-16,0 0-2 0,0 0-4 0,0 0-9 15,0 0-7-15,0 0-11 0,0 0-14 0,0 0-5 16,0 0-15-16,0 0-18 0,0 0-24 0,0 0-149 15,-36 10-278-15,36-10 123 0</inkml:trace>
  <inkml:trace contextRef="#ctx0" brushRef="#br0" timeOffset="42151.44">-854 4157 50 0,'0'0'122'0,"0"0"-2"0,0 0-14 0,0 0-4 0,0 0-11 15,0 0-7-15,0 0-8 0,0 0-8 16,0 0 0-16,-11 6-9 0,11-6-14 0,0 0 11 0,0 0-8 16,0 0 2-16,0 0-5 0,0 0-1 0,0 0 0 15,0 0-4-15,0 0-4 0,0 0-1 16,0 0 1-16,0 0 5 0,0 0-7 0,0 0 3 0,0 0-6 16,0 0 0-16,0 0-6 0,0 0 3 0,0 0-4 15,0 0-3-15,0 0-1 0,0 0 3 0,0 0-1 16,0 0-2-16,0 0-3 0,0 0-4 0,0 0 8 15,0 0-1-15,0 0-2 0,0 0 3 0,0 0-4 16,36-6 1-16,-36 6-3 0,0 0 2 0,15 0-4 16,-15 0 0-16,0 0 0 0,16-4 2 0,-16 4 0 15,14-1-4-15,-14 1 1 0,15 0 2 0,-15 0-5 16,12-1 5-16,-12 1-7 0,14-2 3 0,-14 2 3 16,14-2-8-16,-14 2 3 0,18 0-1 0,-18 0 0 0,15-1 2 15,-5 2-6-15,-10-1 2 0,15-1 3 0,-15 1-5 16,18 1 5-16,-8 1-5 0,2-2 0 0,-12 0-1 15,18 0 4-15,-18 0-2 0,20 0 3 0,-10 0 0 16,2 2-2-16,-12-2-1 0,22-2 0 0,-10 2-3 16,0 2 2-16,-12-2 0 0,21 0 1 0,-10 0-2 15,-11 0 3-15,20-2-3 0,-20 2-5 0,17 0 7 16,-17 0-2-16,13 2 2 0,-13-2-1 0,17 0-1 16,-17 0 0-16,13-2 4 0,-13 2 0 15,0 0-1-15,13 0 1 0,-13 0 1 0,12-2 1 0,-12 2 1 16,0 0-5-16,0 0 3 0,15-1 1 0,-15 1-1 15,0 0-1-15,15-4-4 0,-15 4 3 0,0 0-3 16,8-3 3-16,-8 3-1 0,0 0 2 0,0 0-3 16,16 0 0-16,-16 0-2 0,0 0 4 0,0 0-2 15,0 0 1-15,0 0 1 0,0 0 2 0,0 0 0 16,11-3 3-16,-11 3-1 0,0 0 1 0,0 0 3 0,0 0-2 16,0 0-2-16,0 0 0 0,0 0 2 15,11-4-2-15,-11 4 5 0,0 0 0 0,0 0 1 16,0 0 2-16,0 0 2 0,0 0 0 0,0 0-4 0,0 0 0 15,0 0-1-15,8-4 1 0,-8 4 0 0,0 0-3 16,0 0-3-16,0 0 3 0,0 0-5 0,0 0 0 16,0 0-2-16,0 0-5 0,0 0-8 0,0 0-9 15,0 0-14-15,0 0-9 0,0 0-18 0,0 0-18 16,0 0-23-16,0 0-10 0,0 0-36 0,-37 1-60 16,37-1-117-16,0 0-348 0,-11-4 155 0</inkml:trace>
  <inkml:trace contextRef="#ctx0" brushRef="#br0" timeOffset="82750.67">48 3702 8 0,'0'0'104'0,"0"0"-12"0,0 0-2 16,0 0-9-16,0 0-3 0,0 0-13 0,10-6 6 15,-10 6-10-15,0 0-13 0,0 0-1 0,0 0 4 16,0 0-1-16,0 0-4 0,0 0 2 0,0 0-6 16,0 0 3-16,0 0-5 0,0 0-6 0,0 0 5 15,0 0-7-15,0 0-2 0,0 0 2 0,0 0-1 16,0-14-5-16,0 14 4 0,0 0 1 0,0 0-8 0,0 0 4 16,0 0-4-16,0 0 2 0,0 0 4 0,0 0 2 15,0 0-6-15,-10-15 2 0,10 15-10 0,0 0 5 16,0 0-7-16,0 0 5 0,-3-13 0 0,3 13 2 15,0 0-2-15,0 0-2 0,0 0-1 0,0 0-2 16,0 0 2-16,0 0-5 0,0 0-5 0,0-11 0 16,0 11 3-16,0 0 1 0,0 0-1 0,0 0 2 15,9-7-8-15,-9 7 4 0,0 0-2 0,6-8-3 16,-6 8-6-16,0 0 5 0,12-9-2 0,-12 9 4 16,7-3-1-16,-7 3-8 0,12-8 10 0,-12 8 1 15,12-2-2-15,-12 2-5 0,13-5-1 0,-13 5 0 16,15-6 5-16,-7 1 0 0,-8 5 0 0,15-3-4 0,-5 0-6 15,-10 3 9-15,17-7-1 0,-8 6-1 16,-9 1-4-16,17-5-3 0,-6 0 5 0,-2 3 4 16,1-2-1-16,-10 4 1 0,17-5-1 0,-17 5-1 0,16-2 1 15,-7 1 1-15,-9 1-4 0,18-2 2 0,-18 2 2 16,13 0-4-16,-13 0-3 0,15-4 7 0,-15 4-2 16,14-1 2-16,-14 1 1 0,13 1-3 0,-13-1-3 15,17-1 6-15,-17 1-3 0,13-1 4 0,-13 1 0 16,13 0-3-16,-13 0 0 0,0 0 3 0,17 0-3 15,-17 0 3-15,0 0-3 0,13 0-5 0,-13 0 2 16,0 0 3-16,0 0-1 0,0 0 2 0,0 0-2 16,14 1 2-16,-14-1-1 0,0 0 0 0,0 0-4 15,0 0-3-15,0 0 8 0,10 1-3 0,-10-1 2 0,0 0-1 16,0 0-2-16,0 0 1 0,6 9-1 0,-6-9 3 16,0 0-6-16,0 0 7 0,2 11 1 0,-2-11 4 15,0 0-7-15,1 11 3 0,-1-11-3 0,0 0 3 16,0 15-3-16,0-15 0 0,0 0 5 0,-1 15-2 15,1-15 3-15,0 0 2 0,-5 11 1 0,5-11 2 16,-6 10-2-16,6-10 4 0,-4 9-1 0,4-9 0 16,-6 7-2-16,6-7 0 0,-6 10 0 0,6-10-5 0,-11 13 3 15,11-13 1-15,-7 5-1 0,7-5-7 16,-8 7 2-16,8-7 1 0,0 0 0 0,-9 10 1 16,9-10-1-16,-6 3-4 0,6-3 1 0,0 0 2 0,0 0-1 15,-10 8 4-15,10-8-6 0,0 0 2 0,0 0 0 16,-6 6-1-16,6-6-3 0,0 0 8 15,0 0-10-15,0 0 5 0,0 0 3 0,-4 8-4 0,4-8 1 16,0 0 0-16,0 0 0 0,0 0-1 0,0 0 0 16,0 0 3-16,0 13-1 0,0-13 0 0,0 0 1 15,0 0-2-15,0 0 2 0,0 0-2 0,13 7 1 16,-13-7 1-16,9 4-5 0,-9-4 3 0,9 4-3 16,-9-4 2-16,15 3-2 0,-15-3 3 0,10 4 3 15,-10-4-4-15,14 3 2 0,-7-2-4 0,-7-1 0 16,16 5 0-16,-16-5 2 0,15 2 0 0,-4 0-2 15,-11-2 1-15,16 1-1 0,-8 2 5 0,-8-3-6 0,13 2 4 16,-13-2-6-16,17 1 4 0,-17-1 1 16,10 4 0-16,-10-4-3 0,12 0 3 0,-12 0-2 15,10 3 3-15,-10-3-2 0,0 0 2 0,11 4-3 0,-11-4 5 16,0 0-2-16,0 0-3 0,7 7-3 0,-7-7 6 16,0 0-2-16,0 0 1 0,6 8 2 0,-6-8-1 15,0 0 2-15,5 9-4 0,-5-9 4 0,0 0-2 16,1 13-1-16,-1-13 3 0,0 0-5 0,3 9 5 15,-3-9-5-15,0 0 3 0,0 13-2 0,0-13 4 16,0 0 2-16,0 0-4 0,-4 16-3 0,4-16 4 16,0 0 1-16,-2 16-3 0,2-16 3 0,-4 10-1 15,4-10 3-15,0 0-2 0,-5 14 1 0,5-14 0 0,-3 7-4 16,3-7-1-16,-4 11 1 0,4-11 2 16,-3 10-1-16,3-10 4 0,-6 7-2 0,6-7-3 15,-5 11 4-15,5-11-4 0,-6 9 1 0,6-9-1 0,-4 9-2 16,4-9 5-16,-5 9-3 0,5-9 3 0,0 0 3 15,-4 14-2-15,4-14 4 0,-3 8 4 16,3-8-2-16,0 0 2 0,-4 12-2 0,4-12 0 0,-8 8 1 16,8-8 2-16,-6 7 2 0,6-7-3 0,-7 7 1 15,7-7-3-15,-12 9 3 0,12-9 1 0,-6 5 3 16,6-5-2-16,-11 6 3 0,11-6 0 0,-12 4-6 16,12-4 5-16,-9 4-3 0,9-4-1 0,-16 6 2 15,16-6-2-15,-13 1-3 0,13-1 0 0,-20 4 1 16,10-4-3-16,-5 0 2 0,4 1-5 0,11-1 3 15,-29-2 2-15,14 2-1 0,0-3-7 0,-2 2 3 16,1-1 0-16,-2-2 1 0,-1 4-1 0,2-1-1 16,1-3-3-16,-4 2 3 0,6 1-1 0,-6-5 1 0,4 4 0 15,-1-1 0-15,1 2 1 0,-2-3-2 0,5-1-1 16,-5 3-2-16,4-3 1 0,5 2 2 16,-3 0 1-16,12 3-3 0,-16-8 2 0,7 3-1 0,9 5-1 15,-15-3-3-15,15 3 4 0,-12-4 1 0,12 4 0 16,-10-5-1-16,10 5-2 0,-8-6 3 0,8 6-3 15,0 0-5-15,-9-8-4 0,9 8-5 0,0 0-6 16,-7-10-10-16,7 10-5 0,0 0-12 0,-6-7-10 16,6 7-10-16,0 0-15 0,0 0-18 0,-3-13-31 15,3 13-71-15,0 0-104 0,0 0-331 0,6-18 147 16</inkml:trace>
  <inkml:trace contextRef="#ctx0" brushRef="#br0" timeOffset="84399.57">555 2942 101 0,'0'0'152'15,"0"0"-25"-15,0 0 0 0,0 0-8 0,0 0-7 16,0 0-10-16,0 0-14 0,0 0-3 0,0 0-9 16,0 0-8-16,0 0-2 0,0 0-7 0,0 0-5 15,0 0-16-15,0 0 12 0,0 0-8 0,0 0-3 16,0 0-8-16,0 0 2 0,0 0-9 0,0 0 1 16,0 0-2-16,15-28-3 0,-15 28-1 0,7-4-12 0,-7 4 9 15,11-4-4-15,-11 4 1 0,13-2 1 0,-13 2-17 16,14-5 13-16,-14 5 0 0,13-3-2 0,-13 3-2 15,15-3-2-15,-8 0 1 0,-7 3 6 0,18-2-5 16,-18 2-1-16,14-2 1 0,-14 2 0 0,15-2 2 16,-15 2-1-16,13-1-3 0,-13 1 2 0,13-3 2 15,-13 3 0-15,17 0-7 0,-17 0 2 0,0 0-3 16,15 3 1-16,-15-3 1 0,0 0 0 0,13 1-2 16,-13-1 3-16,0 0 0 0,0 0-1 0,0 0-2 15,0 0 1-15,12 0 0 0,-12 0 1 0,0 0-2 16,0 0 5-16,0 0-4 0,0 0-1 0,0 0 2 0,3 12 1 15,-3-12 0-15,0 0-1 0,0 0-2 16,-3 14 2-16,3-14 0 0,0 0-8 0,-9 12 14 0,9-12 0 16,-3 12-4-16,3-12 6 0,-7 8-1 0,7-8 0 15,-6 14 3-15,0-9 0 0,6-5-5 0,-12 15 4 16,6-10 0-16,-2 2-1 0,2-1 0 0,-1 3 0 16,-2-2-3-16,-1 2 2 0,2 1 0 0,1-5 2 15,-2 2-5-15,-2-1 0 0,2 3-2 0,-1-3 2 16,2-1-7-16,0 1 7 0,-3 3 0 0,4-4-1 0,-1 1-1 15,1-1 1-15,-2 0-1 0,1 1-4 16,1-1 4-16,7-5 1 0,-14 10-2 0,7-7 0 16,7-3 3-16,-12 10-4 0,6-7 2 0,6-3-1 0,-9 6-1 15,9-6 1-15,-6 9-1 0,6-9-3 16,0 0 1-16,-9 3 4 0,9-3 0 0,0 0 0 0,0 0-1 16,0 0 0-16,0 0 0 0,-9 8 2 0,9-8-3 15,0 0-3-15,0 0 8 0,0 0-5 0,0 0-1 16,0 0 5-16,0 0-5 0,0 0-4 0,0 0 9 15,32-15-7-15,-32 15-2 0,15-2 5 0,-15 2-3 16,16-5 4-16,-6 2-3 0,-10 3 3 0,23-3-3 16,-14 2-3-16,3-2 3 0,0 0 3 0,-12 3 0 15,20-1-1-15,-3 1-2 0,-1 0 1 0,1-1 2 16,1-1-4-16,-5 1 2 0,2 2 2 0,-2-1-1 16,4-1-3-16,-17 1 3 0,24 0-3 0,-14 1 1 15,2-1-1-15,-12 0 2 0,15 0-1 0,-15 0 1 0,15 0 1 16,-15 0-2-16,12 2-3 0,-12-2 5 15,0 0 0-15,15 1-2 0,-15-1 2 0,0 0 0 16,0 0 0-16,0 0-1 0,11 0-4 0,-11 0-2 0,0 0-7 16,0 0-5-16,0 0-6 0,0 0-8 0,0 0-4 15,0 0-7-15,14 0-7 0,-14 0-26 16,0 0 3-16,0 0-31 0,15-1-72 0,-15 1-89 0,12-10-285 16,-2 6 127-16</inkml:trace>
  <inkml:trace contextRef="#ctx0" brushRef="#br0" timeOffset="84841.63">1238 2849 85 0,'0'0'115'0,"0"0"2"0,0 0-9 0,0 0-1 15,0 0-6-15,-20 20-11 0,20-20 3 0,-7 14-5 16,1-9 2-16,-1 4 1 0,1-2-6 0,-2 3-5 16,-2-2-7-16,1 2-6 0,-2 3 1 0,-1-2 0 15,3 0-2-15,-3-1-5 0,2 2-1 16,-2 0-2-16,-1 1-5 0,2 2 1 0,-2-4 0 0,-1 1-2 15,3 0-4-15,0 0-2 0,-1 0 0 0,0-1 1 16,3 3-8-16,-3-1 6 0,0-2-7 0,3-2 0 0,-1 2-5 16,1 0 3-16,3-3-4 0,-3 3-6 15,3-1-2-15,-1-3-1 0,1 3-5 0,-2-3 2 16,8-7-2-16,-12 9-2 0,12-9-1 0,-10 9-3 0,7-3-1 16,3-6-7-16,-10 11 8 0,10-11-2 15,-8 7 0-15,2-4-3 0,6-3-6 0,-6 10-10 16,6-10-14-16,-9 7-13 0,9-7-10 0,-6 5-11 0,6-5-10 15,0 0-20-15,-7 10-16 0,7-10-17 0,0 0-32 16,-8 5-175-16,8-5-353 0,0 0 156 0</inkml:trace>
  <inkml:trace contextRef="#ctx0" brushRef="#br0" timeOffset="90276.62">1652 3722 171 0,'0'0'168'16,"5"-8"-17"-16,-5 8-7 0,0 0-10 0,0 0-3 16,7-11-13-16,-7 11-5 0,5-7-2 0,-5 7-9 0,3-11-1 15,-3 11-8-15,1-7-4 0,-1 7-3 0,0 0-1 16,6-14-9-16,-6 14 2 0,0 0-5 0,3-10-3 15,-3 10-2-15,0 0-4 0,0 0-6 0,0 0-4 16,0-11-5-16,0 11-6 0,0 0-7 0,0 0-2 16,0 0-12-16,0 0 5 0,0 0-3 0,0 0-4 15,0 0-5-15,0 0 1 0,0 0 1 0,0 0-3 16,15 25-3-16,-9-21 0 0,-6-4 3 0,9 13-1 16,-2-7-2-16,2 3 3 0,-4-6-4 0,4 7 4 0,1-2-4 15,-1-2 3-15,-1 1-6 0,-1 1 0 16,-1-1 5-16,1-3-2 0,2 5-1 0,-9-9-3 0,14 6-3 15,-8-1 4-15,-6-5 0 0,12 11-5 0,-6-8 1 16,-6-3 5-16,9 7-5 0,-9-7-10 0,10 5-3 16,-10-5-3-16,0 0-5 0,7 5 0 0,-7-5-9 15,0 0-8-15,0 0 0 0,15-4-5 0,-15 4 0 16,11-7 1-16,-11 7 2 0,6-13-4 0,1 9 0 16,-7 4 3-16,8-13 5 0,-5 5 5 0,-3 8-3 15,4-17 2-15,1 10 12 0,-2-4-1 0,-3 11 6 16,4-17 9-16,-4 17 4 0,0-14 4 0,0 14 4 15,0-14 6-15,0 14 2 0,-3-15-1 0,3 15 1 0,0 0 0 16,0-13-2-16,0 13 4 0,0 0-3 16,-3-9 2-16,3 9-4 0,0 0 1 0,-12-6-1 0,12 6 2 15,-12-3-2-15,12 3-2 0,0 0-1 0,-22 8 1 16,11-2 0-16,11-6 0 0,-16 7-3 0,9 2 2 16,1-1 3-16,-6 3-2 0,4-4 0 0,2-1 1 15,-3-1-2-15,3 2 0 0,-1 1-2 0,7-8 2 16,-9 13-7-16,5-6 5 0,4-7-1 0,-11 10-3 15,11-10 1-15,-9 8 0 0,9-8-1 0,-6 6 2 16,6-6-1-16,-7 8-2 0,7-8-1 0,-9 5 5 16,9-5-3-16,0 0 0 0,-9 5-2 0,9-5 3 15,0 0-3-15,-12 2 0 0,12-2-4 0,0 0 7 16,0 0-1-16,-15-2 3 0,15 2-4 0,0 0-1 16,0 0 0-16,0 0 2 0,-12-7-2 0,12 7 0 0,0 0-1 15,0 0-1-15,0 0 1 0,0 0-4 0,0 0 4 16,0 0-3-16,0 0-2 0,16-21 3 15,-16 21 0-15,17-7 0 0,-5 3-1 0,0 3 2 0,-2 0-5 16,8 0 6-16,0-3-4 0,-2 4 0 0,1 0 2 16,-2 0-1-16,-2 0-4 0,0 0-9 0,-13 0-9 15,20 4-13-15,-11-3-12 0,1 1-14 0,-10-2-22 16,14 7-6-16,-7-4-19 0,-7-3-24 0,12 5-36 16,-12-5-167-16,9 6-364 0,-9-6 161 0</inkml:trace>
  <inkml:trace contextRef="#ctx0" brushRef="#br0" timeOffset="91853.65">2820 3228 154 0,'-14'0'161'0,"14"0"-3"16,0 0-14-16,0 0-7 0,0 0-13 0,0 0-6 15,-9-7-9-15,9 7-2 0,0 0-10 0,0 0-8 16,0 0-3-16,-6-11-13 0,6 11-4 0,0 0-9 16,0 0-1-16,0 0-9 0,0 0-2 0,0 0-5 15,9-18-7-15,-9 18-7 0,11-5 1 0,-11 5-4 16,15-6-2-16,-8 2-4 0,4 0 0 0,0 2-2 16,-2-3-2-16,0 1-1 0,8 0-4 0,-2 1 3 15,-2-2-3-15,5 1-2 0,-3 3-5 0,-2 0 5 16,2-2-4-16,-3 2 2 0,6-2-2 0,-18 3-1 15,19-3 1-15,-10 3 4 0,-9 0-6 0,18-3 2 0,-18 3-2 16,14 3-4-16,-14-3 2 0,12 0-1 0,-12 0 3 16,0 0-5-16,17 3 4 0,-17-3-2 15,0 0-1-15,11 1 2 0,-11-1-1 0,0 0-1 0,9 8 1 16,-9-8 0-16,6 5-1 0,-6-5 3 0,6 7 0 16,-6-7-4-16,1 11 2 0,-1-11-4 0,3 17 2 15,-3-17 1-15,0 14-1 0,0-14 4 0,-4 18-1 16,4-8-7-16,0-10 7 0,-8 18 4 0,2-5-2 15,2 0-6-15,-4-2 5 0,-1 4 7 0,2-5 0 16,-3 4-1-16,-4-3-1 0,5-1-1 0,-3 1-1 16,3 0 0-16,-3-2 2 0,1 1 1 0,-1-2-2 15,3 0-3-15,-2-5 0 0,4 4 1 0,-1-1-1 0,1 2 1 16,7-8 1-16,-14 9-6 0,8-4 2 16,6-5 4-16,-13 7-3 0,13-7 1 0,-6 6 1 15,6-6 0-15,0 0-3 0,-9 7 2 0,9-7-1 16,0 0 1-16,0 0 0 0,0 0-1 0,0 0-1 0,0 0 2 15,0 0-3-15,17 11 5 0,-17-11-5 16,16 0 0-16,-7 3 3 0,-9-3-1 0,21 1-1 0,-9 1-1 16,-3-1-1-16,-9-1 5 0,25 3-4 0,-15-2 0 15,1 1 0-15,1-1 2 0,0 2-1 0,-12-3 1 16,18 4-1-16,-11-3-6 0,2 3-1 0,-9-4 6 16,15 5-1-16,-15-5 1 0,16 2-2 0,-16-2 4 15,12 2-3-15,-12-2-2 0,0 0 4 0,11 4-3 16,-11-4 0-16,12 6 0 0,-5-5 2 0,-7-1-3 0,13 7 3 15,-13-7 0-15,11 7-2 0,-7-3-1 16,-4-4 3-16,11 11 0 0,-7-5-3 0,-4-6 2 0,5 14 1 16,-2-7-4-16,-2 3-2 0,-1-10 5 0,5 16 1 15,-4-6-1-15,1 0 0 0,-1 6 0 0,4-5 2 16,-4 3-4-16,2 0 2 0,-1-1 0 0,-1-2-2 16,-1 2 6-16,0-1-2 0,0-12 3 0,-1 20-4 15,2-10 7-15,1 3-5 0,-2-2 2 0,-2 4 4 16,1-6-1-16,1-9 3 0,0 19 4 0,-2-9 0 15,2-10 2-15,-9 18 2 0,6-8 0 0,-3 0-3 16,2-2 2-16,1 0-2 0,-3 0 4 0,-5 0 3 16,4-1 1-16,-2-2 1 0,-3 1-2 0,-1-1 2 15,-4-1-2-15,1-1-5 0,-4-1 3 0,1 0-1 16,-5-2-4-16,5 1-5 0,-8-1 5 0,2-3-4 16,-4 1 3-16,4-1-2 0,-2-3-3 0,-3-1 1 0,3 0-1 15,4-3-3-15,-7-1 2 0,7 1-2 16,0 2-1-16,-3-5-1 0,10 6-5 0,-2-3-10 15,2-1-9-15,2 1-16 0,2-1-10 0,2-3-13 0,5-1-16 16,1 3-24-16,2-2-23 0,4-1-33 0,2 2-214 16,10-7-400-16,-1 4 177 0</inkml:trace>
  <inkml:trace contextRef="#ctx0" brushRef="#br0" timeOffset="97137.43">4421 3518 83 0,'0'0'167'0,"0"0"-10"0,0 0-9 0,0 0-12 16,0 0-3-16,0 0-12 0,0 0-8 0,0 0-7 16,0 0-7-16,0 0-10 0,0 0-5 0,0 0-2 0,0 0-8 15,0 0-8-15,0 0-7 0,0 0-1 16,0 0-6-16,0 0-8 0,0 0-1 0,0 0-2 0,0 0-6 16,0 0-4-16,0 0-4 0,0 0 0 0,0 0-2 15,27-8-2-15,-27 8 0 0,13 0 0 0,-13 0-1 16,17-2-2-16,-5 2-1 0,-12 0 6 0,28 0-5 15,-15 0-2-15,4 0 0 0,-2 0 4 0,2 0-7 16,0 0 0-16,1 0 1 0,0 0-4 0,-2 0 2 0,0-4 0 16,2 8-4-16,0-4 3 0,-3-4-1 15,5 3 0-15,-4 1-5 0,0 0 1 0,-4 0-1 16,0-1 2-16,-12 1 0 0,21-2-1 0,-6 0 2 0,-3 1-2 16,-3-3 0-16,-9 4 0 0,18-3-2 0,-18 3 4 15,15-4-2-15,-15 4-1 0,0 0 1 0,13-3-3 16,-13 3-2-16,10-3 6 0,-10 3-5 0,0 0 1 15,0 0-2-15,0 0 1 0,9-4-3 0,-9 4-6 16,0 0-10-16,0 0-9 0,0 0-9 0,0 0-13 16,0 0-12-16,0 0-8 0,0 0-10 0,0 0-10 15,0 0-6-15,0 0-20 0,0 0-20 0,0 0-45 16,0 0-107-16,0 0-307 0,11-5 137 0</inkml:trace>
  <inkml:trace contextRef="#ctx0" brushRef="#br0" timeOffset="97696.38">5236 3225 76 0,'0'0'165'16,"6"-7"-11"-16,-6 7-9 0,0 0-7 0,0 0-11 15,0 0-9-15,0 0-10 0,0 0-7 0,0 0-10 16,0 0-12-16,0 0-5 0,8-5-12 0,-8 5-3 16,0 0-5-16,0 0-4 0,0 0-9 0,0 0 0 15,0 0-2-15,0 0-1 0,7 21-5 0,-7-21 3 16,2 15 1-16,-2-15 7 0,1 14-3 0,2-5 2 16,0-4-3-16,-3-5 5 0,3 26-6 0,-1-13-1 15,-2 0-3-15,1-4-1 0,-1 6 5 0,0-3-1 16,2 2-2-16,-2-1 3 0,0 4 2 0,0-8 1 15,0-9-1-15,0 26-8 0,-2-12 4 0,2-1-2 0,2-1 0 16,-2 3 1-16,0-2-4 0,0 0 1 0,0-2 1 16,0-11-6-16,3 20 0 0,0-9-2 15,-5-1 4-15,2-10-1 0,2 16-2 0,-2-16-2 0,3 16-1 16,-2-8 0-16,-1-8-1 0,2 13-1 0,-2-13 3 16,1 11-3-16,-1-11 1 0,0 0 3 0,0 14-4 15,0-14 5-15,0 0-2 0,3 7-1 0,-3-7-2 16,0 0-3-16,0 0 0 0,6 10-4 0,-6-10 1 15,0 0 2-15,0 0-1 0,0 0 2 0,2 11 0 16,-2-11-7-16,0 0 7 0,0 0-2 0,0 0 3 16,0 0 1-16,0 0 3 0,0 0-6 0,7 3 2 15,-7-3-4-15,0 0 1 0,0 0-3 0,0 0-3 16,0 0 3-16,0 0 0 0,15 0-3 0,-15 0 2 0,0 0-3 16,0 0-2-16,0 0-2 0,0 0-15 0,0 0-21 15,0 0-21-15,0 0-26 0,0 0-29 16,0 0-35-16,0 0-36 0,0 0-23 0,-22-26-82 0,14 17-157 15,-5 3-475-15,-5-1 209 0</inkml:trace>
  <inkml:trace contextRef="#ctx0" brushRef="#br0" timeOffset="104724.04">7615 3155 126 0,'0'0'165'0,"0"0"-9"0,-3-14-11 15,3 14-9-15,0 0-9 0,-3-11-5 0,3 11-9 16,0 0-7-16,0 0-10 0,0-12-3 0,0 12-7 15,0 0-6-15,0 0-8 0,0 0-6 0,0 0-7 16,-1-14-9-16,1 14-7 0,0 0-2 16,0 0-6-16,0 0 0 0,0 0-10 0,0 0-1 0,0 0 0 15,0 0-3-15,0 0-6 0,0 0-1 0,-15 30 0 16,10-23 5-16,5-7-7 0,-4 17 3 0,1-7-2 16,1-2-3-16,-2 3 3 0,1-1 1 0,3-10-4 15,-6 21-1-15,3-11-2 0,1 1 5 0,-2 2-5 16,1 0 2-16,2-1 4 0,-4 3-2 0,1-2 1 15,2 0-3-15,1 2 3 0,-1-3-3 0,2 4-3 0,0-3 0 16,0 2-3-16,2-1 2 0,-1 1 2 0,1-2 0 16,-2 0-1-16,4-1 0 0,-2 3-4 0,2-3 1 15,2 3 5-15,-5-2-4 0,5 0 0 0,-1-5 0 16,-4 2 2-16,5-2 0 0,-3-2-2 0,-3-6 1 16,9 18-1-16,-4-15-1 0,-5-3 2 0,7 13-3 15,-7-13 3-15,11 8-2 0,-8-4 1 0,-3-4 0 16,10 6-2-16,-10-6-1 0,12 4 4 0,-7 1 1 15,-5-5-4-15,16 1 5 0,-16-1-8 0,16 0 6 16,-16 0-1-16,18 0 0 0,-6 0-1 0,3-6 1 16,-4 6-4-16,2-5 1 0,2 0 4 0,-2 0 2 15,2 0-12-15,3-6 7 0,-2 7 1 0,1-3-2 16,-2 0 2-16,3-4-1 0,0 1 1 0,-8 0-2 16,8-4-2-16,-5 4-2 0,1-1 0 0,-1 0 0 15,-1-2-4-15,-1 0 2 0,-1 1-2 0,-1-2 0 16,3 0 3-16,-5 1-3 0,1-3 5 0,-2 1-5 0,1 3 6 15,-1-3-5-15,-1 2-1 0,-2-1 1 16,1 3 0-16,-2-5 0 0,2 2 4 0,-4-1-1 16,0 3 0-16,0 2 1 0,0-4 1 0,0 14-3 0,-3-20 0 15,2 12 1-15,-1-6 1 0,2 14-2 0,-6-19-2 16,0 10 3-16,3 0-1 0,-1 2 0 0,4 7-2 16,-11-18 1-16,7 11-1 0,-2-3-1 0,0 4 2 15,-2-1 2-15,2-1-2 0,-1 2 0 0,0-3-1 16,-2 3 2-16,9 6 0 0,-21-11 0 0,15 5 1 0,-8-2 0 15,4 2 4-15,-2 4-6 0,2-2 3 16,-1-1 1-16,-1 2-5 0,-3 2 2 0,5-2 3 16,-8 0-1-16,4 2-2 0,1 1 1 0,13 0 3 0,-28-3-5 15,13 6 6-15,-2-3-2 0,2 4 2 0,2-3-4 16,-2 1 2-16,-1-1-2 0,2 6 3 16,-1-3-4-16,0-1 3 0,-1 3 0 0,3-1 0 0,-1 4-3 15,4-3 4-15,-2 3 2 0,0-2-4 0,-3 4 0 16,3-1 0-16,0 0-3 0,2 1 6 0,-1-1-1 15,-1 1-6-15,3-1 5 0,3 5 0 0,-1-8 2 16,0 3 0-16,-1 4-4 0,2-9 5 0,2 3-1 16,4-8 1-16,-6 15 1 0,3-7-3 0,3-8 0 15,-5 13 0-15,5-13 2 0,-1 13 1 0,1-13 1 16,-2 13-7-16,2-13 6 0,0 0 3 0,3 16 1 16,-3-16-1-16,5 13-1 0,-2-9 4 0,-3-4-4 15,7 7 2-15,-7-7-2 0,11 7-1 0,-5-1 1 16,-6-6-1-16,11 5 4 0,-3-1-3 0,-8-4 1 0,15 4 1 15,-6-2-3-15,1 1 4 0,2-1-2 16,-12-2-4-16,28 0 4 0,-13 2 0 0,3 0-1 16,0-2 1-16,0 0-3 0,1 0 4 0,7-2-1 0,1 4-1 15,-2-2 2-15,3 0-3 0,2 0 1 0,-3 0-3 16,1 0-2-16,-1 1 6 0,-1-1-4 0,-1 0 2 16,-9 0-2-16,5 0 3 0,-1 0-4 0,-4-1 2 15,-1 1-3-15,-15 0 4 0,27-4 1 0,-15 4 2 16,-3-2-9-16,-9 2-6 0,19-1-12 0,-7-1-5 15,-12 2-2-15,13-2-11 0,-13 2-9 0,12-1-21 16,-12 1-17-16,0 0-22 0,15-3-28 0,-15 3-181 16,0 0-341-16,12-9 150 0</inkml:trace>
  <inkml:trace contextRef="#ctx0" brushRef="#br0" timeOffset="105490.67">8749 2723 46 0,'0'0'120'0,"0"0"-5"15,-8-14-15-15,8 14-8 0,0 0-3 0,0 0-16 16,0 0-1-16,-9-8-7 0,9 8-4 0,0 0-5 15,-12-2-2-15,12 2-1 0,0 0 4 0,-16 0-4 16,16 0 3-16,0 0-7 0,-17 1 2 0,17-1-2 16,-16 1 1-16,16-1-3 0,-13 6 0 0,13-6-2 15,-17 5 0-15,7 1 1 0,1-4-4 0,-3 3-12 16,4 1 13-16,-6 1-15 0,0 2 9 0,1 2-2 16,-1-2 0-16,2 2-2 0,-1 0 0 0,0 4 1 15,1 0-4-15,-3 1 5 0,-2 3 0 0,7 2-5 0,-7-1 1 16,7 0 1-16,0 0-5 0,-2 4-1 0,1 1-3 15,1-4 5-15,4 5-3 0,-3-1 2 16,3 1-2-16,1 1-2 0,5 1 0 0,-3 1-2 0,3-2 0 16,3 1-12-16,-3 0 10 0,6-1-2 0,0 2-2 15,2-1 2-15,5 4 1 0,4 1 1 0,-4-7-1 16,3 8 3-16,4-2-2 0,-1 0 2 0,-5-9-4 16,4-2 1-16,1 5-3 0,-3-6 1 0,7 12-1 15,-7-15 0-15,0 2-4 0,-5-7 3 0,1 2-5 16,-5-4 1-16,2-2-2 0,-4 1 3 0,1-1-6 15,0-4 1-15,-6-4-4 0,9 13 6 0,-8-8-8 16,-1-5-17-16,5 10-15 0,-5-10-20 0,0 0-21 16,0 0-29-16,-2 13-28 0,2-13-44 0,0 0-192 0,0 0-397 15,0 0 175-15</inkml:trace>
  <inkml:trace contextRef="#ctx0" brushRef="#br0" timeOffset="102325.82">6173 3349 88 0,'0'0'134'0,"0"0"-15"16,0 0-10-16,0 0-1 0,0 0-4 0,0 0-7 16,0 0-6-16,0 0-11 0,0 0 3 0,0 0-11 15,0 0-5-15,0 0-4 0,0 0 2 0,0 0-10 16,0 0-3-16,0 0-4 0,0 0 1 0,0 0-5 16,0 0-2-16,0 0-6 0,0 0-1 0,0 0 2 15,0 0-7-15,0 0-5 0,0 0-9 0,0 0 12 0,49 0-3 16,-31-2-4-16,1 2 8 0,7-2-8 15,0 2-4-15,1 2 7 0,0-2-5 0,4 0-1 16,-2 0 0-16,2 0-2 0,-3 0-15 0,-1 2 11 0,2-2 4 16,2 0-16-16,-4 4 11 0,1-4-1 0,-3 1-2 15,1 1-2-15,-7-2 3 0,-3 2 1 16,1-2-3-16,-1 2-2 0,-4-2 1 0,0 1-5 0,-12-1 4 16,22 3-2-16,-11-3-2 0,-11 0 6 0,16 0-13 15,-7 1 13-15,-9-1-1 0,15-1-5 0,-15 1 2 16,14-3-3-16,-14 3 1 0,13 0 2 0,-13 0 0 15,12-3-3-15,-12 3-1 0,13-2 5 0,-13 2-1 16,0 0-2-16,14-3 2 0,-14 3 1 0,0 0-5 16,13-4 4-16,-13 4-1 0,0 0-2 0,0 0 5 15,9-4-2-15,-9 4-2 0,0 0-1 0,0 0 3 16,0 0-9-16,0 0 7 0,0 0 3 0,0 0-6 16,11-5-5-16,-11 5-6 0,0 0-4 0,0 0-2 0,0 0-9 15,0 0-4-15,0 0-1 0,0 0-15 0,0 0-4 16,0 0-12-16,0 0-11 0,0 0-16 15,0 0-41-15,-33 24-125 0,25-24-277 0,8 0 123 0</inkml:trace>
  <inkml:trace contextRef="#ctx0" brushRef="#br0" timeOffset="103119.64">6280 3644 7 0,'0'0'91'0,"0"0"-1"0,-7 6-12 16,7-6-9-16,0 0-7 0,0 0 2 0,0 0-6 15,0 0 3-15,0 0-11 0,0 0-10 0,-12 4 0 16,12-4 3-16,0 0-11 0,0 0 5 0,0 0-9 16,0 0-3-16,0 0 1 0,0 0-3 0,0 0 4 15,0 0 3-15,0 0-6 0,0 0 2 0,-6 6 2 16,6-6-4-16,0 0 7 0,0 0 4 0,0 0-2 16,0 0 5-16,0 0-5 0,0 0 0 0,0 0 4 0,0 0-4 15,0 0-4-15,0 0-8 0,0 0 0 0,0 0 4 16,36-6 1-16,-36 6-7 0,23-4 1 15,-6 3-7-15,-1-1 11 0,2 2 1 0,-3-3-13 16,12-3 16-16,-2 5 5 0,4 0-3 0,-3 1 3 16,4 0 1-16,3-7 1 0,-3 6-5 0,9-1-3 15,-10-1-2-15,0-1-2 0,2 4-1 0,-4-1 2 0,1 2-3 16,-1-1-5-16,-2-1-3 0,-5 1 1 0,-1 0 2 16,-4-1-9-16,3 1 3 0,-8 0 2 0,-10 0-3 15,21-1-2-15,-12-3-1 0,-9 4 0 0,17 0 1 16,-17 0-3-16,13 0 0 0,-13 0-1 0,13 0 0 15,-13 0-1-15,0 0 1 0,0 0 0 0,0 0 1 16,17 0-1-16,-17 0 0 0,0 0-2 0,10 0 2 16,-10 0-1-16,0 0-2 0,0 0-1 0,0 0 2 15,14 0 2-15,-14 0-3 0,0 0 0 0,0 0 0 16,13 4 3-16,-13-4 0 0,0 0-5 0,0 0 3 0,0 0 2 16,13 0-3-16,-13 0 3 0,0 0 0 0,0 0-4 15,0 0-1-15,0 0 5 0,0 0 1 0,0 0-2 16,0 0-2-16,0 0 2 0,0 0-4 0,0 0-1 15,0 0-7-15,0 0-12 0,0 0-2 0,0 0-1 16,0 0-11-16,0 0-7 0,0 0-18 0,0 0-7 16,0 0 2-16,0 0-15 0,0 0-10 0,0 0-14 15,0 0-147-15,0 0-271 0,0 0 121 0</inkml:trace>
  <inkml:trace contextRef="#ctx0" brushRef="#br0" timeOffset="118887.69">9805 3036 36 0,'0'0'65'15,"0"0"-8"-15,0 0-10 0,-12 9-22 0,12-9-30 16,0 0-33-16,0 0-41 0,0 0 19 0</inkml:trace>
  <inkml:trace contextRef="#ctx0" brushRef="#br0" timeOffset="120005.4">9772 3076 3 0,'0'0'123'16,"0"0"-4"-16,0 0-13 0,0 0-3 0,0 0-6 0,0 0-6 15,0 0-6-15,0 0-3 0,0 0 1 0,0 0-8 16,0 0-5-16,0 0-1 0,0 0-3 0,0 0-4 16,0 0-5-16,0 0-1 0,0 0 2 0,0 0 3 15,0 0-8-15,0 0 4 0,0 0-4 0,0 0-2 16,0 0-3-16,0 0-6 0,0 0 1 0,0 0-6 15,0 0-6-15,0 0-1 0,0 0-1 0,0 0-5 16,0 0 5-16,0 0-2 0,0 0-6 0,13-34 4 16,-13 34-4-16,6-6-2 0,-6 6 0 0,8-6-2 15,-8 6 0-15,7-8-5 0,-7 8-1 0,12-7 4 16,-12 7-5-16,7-5-1 0,-7 5 1 0,17-7-4 16,-8 5 3-16,-9 2-4 0,12-6 1 0,-12 6-1 0,18-3-1 15,-9 2 1-15,-9 1-5 0,13 0 0 0,-13 0 3 16,15 0-4-16,-15 0 2 0,13 1 2 0,-13-1 2 15,14 0-5-15,-14 0 2 0,10 2-1 0,-10-2 2 16,0 0 0-16,15 4-3 0,-15-4-3 0,6 3 3 16,-6-3 3-16,7 4-5 0,-7-4 2 0,0 0-1 15,9 10 0-15,-9-10 0 0,0 0 3 0,5 10-8 16,-5-10 6-16,3 9 0 0,-3-9 1 16,0 0-4-16,0 16 0 0,0-16 0 0,0 0-7 0,-5 15 7 15,5-15 3-15,-3 13 0 0,3-13 1 0,-3 10 0 16,3-10 2-16,-6 10-2 0,6-10-2 0,-7 11 1 15,7-11 1-15,-6 9 1 0,6-9 0 0,-12 6-2 0,12-6 1 16,-4 7-1-16,4-7 2 0,-9 9 0 0,9-9 1 16,-11 5 0-16,11-5-2 0,0 0 1 15,-12 5-2-15,12-5 6 0,0 0-10 0,-7 5 4 0,7-5 1 16,0 0-1-16,0 0 1 0,-6 5-5 0,6-5 5 16,0 0 1-16,0 0-6 0,0 0 11 0,0 0-7 15,0 0 2-15,0 0-2 0,0 0-2 0,0 0-1 16,0 0 5-16,0 0-6 0,0 0 5 0,0 0 1 15,22 9-3-15,-22-9 0 0,17 0 5 0,-17 0-4 16,16 2 3-16,-7-2-2 0,-9 0 2 0,16 1-6 16,-16-1 4-16,20 1 0 0,-10-1 3 0,-10 0-3 15,17 3-1-15,-8 0-5 0,-9-3 2 0,13 4 2 16,-13-4 2-16,12 4-1 0,-12-4-2 0,7 4 4 16,-7-4-2-16,0 0 1 0,12 2-3 0,-12-2-2 15,0 0 2-15,0 0 0 0,11 6 2 0,-11-6 0 16,0 0 0-16,4 4 3 0,-4-4-6 0,0 0 0 0,0 0 2 15,9 10-2-15,-9-10 2 0,0 0-1 0,6 10-2 16,-6-10 4-16,0 0-1 0,3 10 0 16,-3-10 2-16,0 12 0 0,0-12-1 0,0 12-2 0,0-12 2 15,0 0-3-15,-3 17 3 0,3-17-4 0,-3 9 2 16,3-9 3-16,-3 11 0 0,3-11 0 0,0 0-1 16,-9 12 0-16,9-12 0 0,-7 6 5 0,7-6 0 15,-11 7-5-15,5-1 6 0,6-6-2 0,-13 2 4 16,13-2 2-16,-16 3 2 0,16-3 0 0,-9 3 2 15,9-3-3-15,-20 1 3 0,20-1 1 0,-13 0 3 16,13 0 0-16,-17-1-4 0,17 1 3 0,-16-6-5 16,16 6 1-16,-12-4 3 0,12 4-5 0,-13-1-1 15,13 1 0-15,0 0-1 0,-15-6-2 0,15 6 3 16,0 0-4-16,0 0-4 0,-11-4-6 0,11 4-15 0,0 0-12 16,0 0-10-16,0 0-16 0,0 0-8 15,0 0-10-15,0 0-12 0,0 0-12 0,0 0-28 0,0 0-12 16,0 0-162-16,0 0-326 0,0 0 145 0</inkml:trace>
  <inkml:trace contextRef="#ctx0" brushRef="#br0" timeOffset="121030.24">10219 3449 206 0,'0'0'194'0,"0"0"-12"0,0 0-8 0,0 0-15 15,0 0-10-15,0 0-9 0,0 0-10 0,0 0-13 0,17-20-16 16,-17 20 3-16,0 0-12 0,0 0-9 0,0 0-8 16,0 0-3-16,0 0-9 0,0 0-3 0,0 0-4 15,26 15-4-15,-20-10-5 0,-6-5-6 0,8 13-4 16,-2-6-1-16,0 0-5 0,-3 4-3 0,0-3-1 16,4 1-3-16,-7 2-1 0,6-2-4 15,-3 2 0-15,8 0-3 0,-8-1 0 0,0 4-2 0,-1-3-3 16,3 5 1-16,-2-7-1 0,0-3 2 0,0 5-1 15,-3-11-5-15,3 17 6 0,0-10-4 0,-3-7-6 16,4 13 5-16,-1-4-3 0,-3-9 3 0,0 16-2 16,0-16-2-16,3 10 4 0,-3-10-1 0,3 7 0 15,-3-7-6-15,0 0 4 0,3 14-4 0,-3-14 5 16,0 0 0-16,3 6 0 0,-3-6 1 0,0 0 2 16,0 0 0-16,0 0-3 0,0 0 4 0,0 0 1 15,0 0-2-15,0 0-2 0,0 0-2 0,0 0 4 16,0 0-1-16,0 0 0 0,0 0 1 0,20-22 0 15,-13 13-4-15,-4 3 1 0,3-1-3 0,-1-3-1 0,3-4-2 16,-5 0-1-16,5 0-8 0,-2 0-4 0,0 3-8 16,1-6 1-16,-1 4 0 0,-3-2-3 0,0 3-3 15,5-4-2-15,-5 3 1 0,3-2 4 0,-3 1-2 16,4-1-1-16,-4-1 4 0,3 5 0 0,-6-4-1 16,3-1 5-16,-1 3 2 0,-2-2 2 0,2-1-1 15,-2 3 2-15,0-3 6 0,3 3 0 0,-3-2-1 16,3 4-2-16,-3-3-2 0,3 1 5 0,-3-2 0 15,3 1 1-15,-3 2 3 0,3 0 0 0,2-2 1 16,-5 6-5-16,6-3 2 0,0-1-1 0,-6 2 3 16,1-1 0-16,-1 11-1 0,6-17 0 0,0 6-4 15,0 3 6-15,-6-2 2 0,2-1-2 0,4 2 0 16,-6 9 2-16,3-16 2 0,-3 16-3 0,3-13-6 0,0 5 2 16,-3 8 5-16,3-16 0 0,-3 16-2 0,1-13 3 15,-1 13-3-15,0-9-1 0,0 9 3 16,3-15 2-16,-3 15-4 0,3-11 2 0,-3 11 0 0,0-12-1 15,0 12-1-15,0 0 3 0,0-17 1 16,0 17-5-16,3-9 4 0,-3 9 5 0,0 0-5 16,3-13 3-16,-3 13-5 0,0 0 9 0,0 0-6 0,0-12 1 15,0 12 2-15,0 0 0 0,3-11-1 0,-3 11 1 16,0 0 3-16,7-11-3 0,-7 11-3 0,9-8 3 16,-9 8-3-16,3-9 3 0,-3 9-1 0,14-3 3 15,-14 3-3-15,13-8-2 0,-4 2-2 0,-1 3 3 16,4-1-2-16,-2-1-1 0,6 1 4 0,-1 0-6 15,2 1 8-15,2 1-1 0,1-1 0 0,3-3-1 16,3 1 7-16,4 1 1 0,1-2-2 0,9 3 4 16,-1-3-3-16,3 1 7 0,-1-1-3 0,-2 1 4 15,6-1-3-15,-8-1-1 0,-5 3 1 0,-3-1 0 16,0-3-1-16,1 4-1 0,-11 1 0 0,0-2-3 16,-2 2-3-16,-1-4 2 0,1 6 1 0,-9-1-3 0,3 0 0 15,-11 2 4-15,18-5-5 0,-18 5 2 0,13-3 0 16,-13 3-5-16,11-3-5 0,-11 3 2 0,0 0 1 15,12-2-1-15,-12 2 1 0,0 0 1 0,0 0-1 16,0 0-2-16,0 0 0 0,0 0 3 0,0 0-4 16,0 0 2-16,0 0-9 0,0 0-5 0,-23 26-10 15,23-26-10-15,-12 10-6 0,5-6-11 0,-2 2-6 16,1 0-23-16,-3-1-16 0,0 2-9 0,-1-1-24 16,-1 1-29-16,-1-2-177 0,1 1-360 0,-2 0 159 15</inkml:trace>
  <inkml:trace contextRef="#ctx0" brushRef="#br0" timeOffset="121874.63">10926 3191 26 0,'-3'-14'182'0,"3"14"-7"0,0 0-19 15,0 0-12-15,0 0-11 0,11-11-17 0,-11 11-8 16,5-9-13-16,-5 9-8 0,14-6-10 0,-14 6-6 16,12-5-8-16,-12 5-4 0,16-2-5 0,-16 2-9 0,17-3 4 15,-17 3-4-15,22 3-4 0,-12-2 1 16,-1 0-5-16,-9-1 2 0,24 3-5 0,-12-1-1 15,-1 2-4-15,-2-2-8 0,1 1-3 0,-10-3 5 0,13 9-3 16,-7-2-1-16,3-2-2 0,-4 5-5 16,1-4 1-16,-6 1-4 0,0-7 2 0,6 15 0 15,-6-15-5-15,0 14 2 0,0-14 1 0,-6 17-4 16,3-10 5-16,3-7-6 0,-5 18 4 0,-1-12 2 0,-3 1 1 16,5 0 2-16,-5 1 1 0,0-4 1 0,2 3 1 15,-5-2-2-15,4-1 1 0,8-4-1 16,-16 10 0-16,10-9-1 0,6-1-4 0,-14 6 3 0,14-6-2 15,-12 3-1-15,12-3 0 0,-7 4-2 0,7-4 5 16,0 0-6-16,-12 6 3 0,12-6 2 0,0 0-1 16,0 0-2-16,0 0-1 0,0 0 0 0,0 0-6 15,0 0 2-15,0 0-6 0,0 0 10 0,0 0-6 16,0 0 3-16,34 3 0 0,-23-1-4 0,-11-2-2 16,16 2 6-16,1 2-2 0,-2-3-1 15,-2 1-3-15,3-1 2 0,1 2-2 0,-4-2 6 0,7 3-1 16,-4 2-4-16,-1-4 1 0,1 1 2 0,-2 1-3 15,2 1-1-15,-7-1-8 0,5 3 11 0,-4-4 3 16,-1 0-3-16,-9-3-2 0,13 9-1 0,-7-5-1 16,3 1 0-16,-9-5 2 0,8 9 1 0,-8-9-2 15,10 8-2-15,-10-8 3 0,6 12 0 0,-6-12 1 16,0 12 0-16,0-12 0 0,0 0 1 0,-6 18-2 0,6-18 5 16,-10 10-2-16,4-6 9 0,-2 3-4 0,-1-3 3 15,-4 2-1-15,-1-5 2 0,-5 1-2 0,0-2 0 16,-10 4-1-16,6 0-3 0,-6-7 4 0,4 3-1 15,-2 0-5-15,2-1 3 0,2-3-2 0,4 1-5 16,-8 0-10-16,8-4-12 0,-1 4-11 0,4-3-10 16,2 1-11-16,0 1-17 0,3-2-10 0,5 1-24 15,6 5-27-15,-10-11-200 0,10 11-360 0,4-16 160 16</inkml:trace>
  <inkml:trace contextRef="#ctx0" brushRef="#br0" timeOffset="122888.5">11782 2656 12 0,'0'0'194'15,"0"0"-15"-15,-9-4-13 0,9 4-13 0,0 0-13 16,0 0-13-16,0 0-12 0,0 0-11 16,0 0-7-16,0 0-9 0,0 0-9 0,0 0-6 0,0 0-5 15,0 0-13-15,0 0 1 0,0 0-5 0,0 0 4 16,34 15-6-16,-26-12-2 0,-8-3-7 0,9 11-3 16,-3-4-1-16,1-1 0 0,5 4 1 0,-7-2 0 15,4 0-4-15,1 3-1 0,-4 1-7 0,1-1-1 16,2 2 2-16,-1-2-8 0,1 3 2 0,0-2-4 0,-5 4-2 15,5-1-1-15,-1-1-2 0,-5 2-3 16,3-2 3-16,-3 2-3 0,4-1 3 0,-7 1-3 16,3-1-7-16,0 1 4 0,3 1 5 0,-3 0-3 15,1-3 2-15,-1 4-5 0,0 1 2 0,0 0 0 0,0-4-3 16,3 4 3-16,-4-1 0 0,1-4 2 0,0 4-5 16,3-1 4-16,-6 0 1 0,4 1-1 0,-1 4 2 15,0-6-1-15,0 1 4 0,0 1-2 0,0 0 3 16,-3-1-8-16,5 0 3 0,-5-1 6 15,3 4-5-15,-3-4-2 0,0 2 6 0,-5 0-5 0,2-1 6 16,-3 0-3-16,3 1 3 0,-3 0 2 0,-1 4 5 16,-2-6-1-16,1-2 2 0,2 0 6 0,-4 0-3 15,1 3-2-15,3 1 3 0,-4-5-1 0,1 2 1 16,-5-1 1-16,7-1-4 0,-2-2 0 0,-2 3 1 16,2-4-4-16,-4 1 3 0,7-1 0 0,0-2-4 15,-1-1-1-15,1-1 1 0,-2 1-3 0,2 1-1 16,-3-1-4-16,9-7 1 0,-10 11-4 0,4-8 3 15,6-3-2-15,0 0 3 0,-11 6-3 0,11-6-1 16,0 0 0-16,-8 7 0 0,8-7-2 0,0 0 4 16,0 0-4-16,-8 4-13 0,8-4-8 0,0 0-12 0,0 0-28 15,0 0-30-15,0 0-29 0,0 0-38 16,0 0-50-16,0 0-233 0,-6-22-469 0,6 22 208 16</inkml:trace>
  <inkml:trace contextRef="#ctx0" brushRef="#br0" timeOffset="123917.57">12073 2610 61 0,'0'0'197'16,"0"0"-19"-16,0 0-17 0,0 0-18 0,0 0-19 16,0 0-10-16,0 0-12 0,0 0-6 0,0 0-8 15,0 0-3-15,0 0-2 0,0 0-7 0,0 0-11 16,0 0 0-16,-12 32-3 0,12-32-11 0,-3 10 11 15,3-10-5-15,0 11-4 0,0-11-2 0,-4 10-4 16,4-10-3-16,0 0-1 0,1 16 0 0,-1-16-1 16,0 0-3-16,3 12-1 0,-3-12 3 0,3 8 0 15,-3-8-3-15,0 0-4 0,6 7 1 0,-6-7-4 16,0 0-1-16,6 6-1 0,-6-6-1 0,0 0 0 16,0 0-4-16,7 5-2 0,-7-5-1 0,0 0-4 15,0 0 2-15,0 0-4 0,0 0 1 0,0 0-3 0,0 0 0 16,0 0-2-16,20-7-1 0,-20 7 2 15,0 0-3-15,6-9-2 0,-6 9 2 0,7-10-5 16,-7 10 2-16,0-8-4 0,0 8 5 0,6-12-3 0,-6 12 0 16,3-14-1-16,2 6 0 0,-5 8-2 0,6-17-2 15,-6 10 1-15,0 7-1 0,9-18 1 16,-6 11-1-16,-3 7-1 0,7-10 1 0,-1 3 2 0,-6 7-1 16,7-14 0-16,-4 9 1 0,-3 5-2 0,9-9 1 15,-9 9-3-15,11-7 5 0,-5 2-4 0,-6 5 1 16,10-5-2-16,-10 5 1 0,12 0 0 0,-12 0 1 15,16-5-3-15,-7 4 5 0,-9 1-5 0,20-4 3 16,-20 4-2-16,18-1 3 0,-9 1-10 0,-9 0 6 16,16 0 3-16,-16 0 1 0,16-4-3 0,-16 4 3 0,14 4-4 15,-14-4 4-15,9 1-3 0,-9-1 0 16,0 0-2-16,13 4 0 0,-13-4 4 0,6 6-2 16,-6-6-4-16,0 0 3 0,3 7 2 0,-3-7-6 0,0 13 7 15,0-13 1-15,0 0-1 0,-6 18 9 16,6-18-1-16,-6 15 1 0,5-6 1 0,-5-2 3 0,3 4-2 15,3-11 1-15,-9 18 1 0,4-7-2 0,2-1-1 16,0 1 2-16,0 0-2 0,1-1-1 0,2-10-1 16,-8 19 6-16,5-10-7 0,3 2 3 0,0-11-1 15,-3 20 1-15,3-11-26 0,0-9-26 0,3 22-35 16,3-11-43-16,4 2-66 0,1-6-229 0,5 0-451 16,-1-1 200-16</inkml:trace>
  <inkml:trace contextRef="#ctx0" brushRef="#br0" timeOffset="125570.69">12716 2423 129 0,'0'0'148'0,"0"0"-6"0,0 0-16 16,0 0-3-16,0 0-9 0,0 0-6 0,0 0-10 15,0 0-4-15,0 0-14 0,0 0-1 0,0 0-11 16,0 0 3-16,0 0-3 0,0 0-6 0,0 0-3 16,0 0-7-16,0 0-5 0,0 0-4 0,0 0 0 15,0 0-1-15,0 0-9 0,0 0-4 0,0 0 0 16,0 0-1-16,0 0-1 0,0 0-5 0,0 0-2 16,0 0-1-16,0 0 5 0,0 0 0 0,0 0 1 0,0 0 0 15,0 0-5-15,0 0 5 0,19 23-2 16,-19-23-3-16,11 7 1 0,-11-7-2 0,11 7 2 15,-5 0-4-15,2-3 2 0,-8-4 0 0,13 11 0 0,-7-1 1 16,5-1-5-16,-5-3-1 0,6 4 1 0,-5 0-1 16,5 0 0-16,-5-3-4 0,4 2-2 0,-5-3-1 15,0 4 6-15,3 0-2 0,-5-4-3 0,7 4-1 16,-2 0 4-16,-6-1 1 0,4 2-4 0,-1-1 2 16,0 0-1-16,0 1-1 0,1-2 5 0,-4 3-2 15,6-1-3-15,-1 0 0 0,-2-1 1 0,1 1 5 16,-1 4 3-16,0-3-2 0,2 2 0 0,1-2-4 15,3 3 3-15,-5-3-1 0,-1 3-2 0,1-3 1 0,-1 5 0 16,5-4-3-16,-5 2 0 0,3-1 1 0,-2-1 0 16,-1 3-2-16,2-1 0 0,-4 3-4 15,4 2 2-15,-3-1-1 0,-2-5 1 0,2 6-1 16,1-5 2-16,-3 2 1 0,3 1-1 0,-2-1-1 0,-1-1 0 16,2 4 3-16,-1 1-3 0,-2-4 1 0,1-2 2 15,0 1 1-15,-3 1 0 0,6 1 0 16,-9-2-3-16,6 1 5 0,-6-2 3 0,3 1-3 0,-3-1-1 15,0 3 4-15,1-1 0 0,-1 1 1 0,0-4 1 16,-3 3-3-16,3 1 4 0,-4-3-3 0,1 6 2 16,-2-4 4-16,-1-3 1 0,1 5 0 0,0 1 2 15,-5 0 5-15,-5-3-1 0,1 1 1 0,4-1-1 16,-3 2 1-16,2-8 1 0,-2 9-2 0,-2-3 2 16,-2 1-1-16,1-1 0 0,3 0 12 0,-7-3-5 0,4 0-4 15,-2 1 4-15,5 0-1 0,-5 0 5 16,4-4-11-16,1-2 14 0,-1 2-9 0,1-3 5 15,0 2-3-15,-1-2-3 0,5 2-3 0,2-6-3 0,1 1-1 16,2 0-4-16,7-5 4 0,-14 8-9 0,5-5 5 16,9-3-4-16,0 0 0 0,-10 10-3 15,10-10 0-15,0 0 6 0,0 0 0 0,-9 3-1 16,9-3 5-16,0 0-1 0,0 0-2 0,0 0 2 0,0 0-16 16,0 0 13-16,36 0 3 0,-25 0-20 0,3-2 6 15,-1-1-21-15,4 1-31 0,1 2-37 16,-6 0-39-16,-4-6-51 0,3 3-42 0,-11 3-67 0,15-5-296 15,-15 5-623-15,0 0 276 0</inkml:trace>
  <inkml:trace contextRef="#ctx0" brushRef="#br0" timeOffset="117079.79">9300 2802 45 0,'0'0'99'0,"0"0"8"0,0 0-3 16,0 0-9-16,0 0-2 0,15-3-10 0,-15 3-5 0,0 0-3 16,0 0-4-16,0 0-4 0,0 0-2 0,6-6-1 15,-6 6-9-15,0 0-2 0,0 0-9 0,0 0-1 16,0 0-1-16,0 0-4 0,0 0 1 0,0 0 1 15,14-4-1-15,-14 4-3 0,0 0-6 0,0 0 3 16,0 0-9-16,0 0 1 0,0 0-8 0,0 0 9 16,6-4-4-16,-6 4-2 0,0 0 3 0,0 0-1 15,0 0-2-15,0 0 3 0,0 0-6 0,0 0 4 16,0 0-15-16,13-3 13 0,-13 3-9 0,0 0 6 16,0 0-3-16,0 0 7 0,0 0-5 0,0 0-3 15,0 0-1-15,0 0 3 0,0 0 1 0,0 0 1 0,0 0-11 16,0 0 7-16,0 0 3 0,0 0 4 0,0 0-3 15,0 0-4-15,14-4-1 0,-14 4 1 16,0 0-1-16,0 0-3 0,0 0 3 0,0 0-2 16,0 0-3-16,0 0-4 0,0 0-2 0,0 0 4 15,0 0 2-15,0 0-2 0,0 0-1 0,0 0 1 16,0 0 0-16,0 0-1 0,0 0 0 0,0 0-9 0,0 0 6 16,0 0-2-16,0 0 2 0,0 0-3 0,0 0 5 15,0 0-2-15,0 0-4 0,0 0 1 0,0 0 4 16,0 0 0-16,-29 17-1 0,29-17 1 0,0 0 0 15,-7 5-3-15,7-5 2 0,0 0 4 0,-6 11-6 16,6-11 3-16,0 0-1 0,-6 9 3 0,6-9-1 16,-8 4-3-16,8-4 3 0,0 0-1 0,-7 9 3 15,7-9-1-15,0 0-2 0,-6 11 4 0,6-11-3 16,-6 7 6-16,6-7-5 0,-6 6 2 0,6-6-2 16,-6 8 3-16,6-8-2 0,-1 8 3 0,1-8-2 0,-9 7-2 15,9-7 3-15,-5 8-1 0,5-8-1 16,-6 9 0-16,6-9 1 0,0 0 0 0,-6 11-2 0,6-11-8 15,-7 9 7-15,7-9 4 0,-6 8 0 0,6-8-1 16,-3 9-2-16,3-9 0 0,0 0-2 0,-6 11 8 16,6-11-5-16,-6 8 1 0,6-8-1 0,0 0 2 15,-8 10 2-15,8-10-2 0,-3 9 2 0,3-9-3 16,0 0-1-16,-9 11 1 0,9-11 0 0,0 0-1 16,-4 9-1-16,4-9 2 0,0 0-1 0,0 11-2 15,0-11 0-15,0 0 1 0,-6 11 0 0,6-11-5 16,-7 7-2-16,7-7 8 0,0 0-3 0,-3 12 1 15,3-12 2-15,-3 8-3 0,3-8 0 0,0 0 1 0,-9 15 1 16,9-15-1-16,-2 6-1 0,2-6 2 16,-4 9 1-16,4-9-1 0,-2 7 0 0,2-7-3 15,0 0-3-15,-3 14 6 0,3-14-2 0,-7 7 1 0,7-7-2 16,0 0 0-16,-2 15 5 0,2-15-4 0,-1 10-1 16,1-10 0-16,0 0 2 0,-5 14-1 0,5-14-2 15,-1 8 1-15,1-8 3 0,-3 9 0 0,3-9-3 16,-3 11 2-16,3-11 2 0,0 0-2 0,-6 10-1 15,6-10-1-15,0 0 2 0,0 15 2 0,0-15 0 16,0 0-2-16,0 0 1 0,0 16 1 0,0-16-1 16,-2 8 5-16,2-8-4 0,0 0-1 0,2 13 1 15,-2-13-3-15,0 0 4 0,-2 13-1 0,2-13 1 16,0 0 2-16,-1 11-3 0,1-11-1 0,0 0-2 0,0 0-3 16,0 18 6-16,0-18-4 0,0 0 1 15,1 11 0-15,-1-11 2 0,0 0 4 0,0 13-5 16,0-13-1-16,0 0 1 0,0 12 0 0,0-12-2 15,2 8 5-15,-2-8-3 0,0 0-1 0,3 13 1 0,-3-13 0 16,0 0 1-16,0 0-5 0,-3 15 3 16,3-15 2-16,0 0 0 0,-2 12-2 0,2-12 1 0,5 10 3 15,-5-10-1-15,0 0-1 0,3 12 0 0,-3-12 4 16,0 11-4-16,0-11 5 0,0 0-3 0,6 13 2 16,-6-13 0-16,1 10 0 0,-1-10-3 0,3 10 0 15,-3-10 2-15,2 11 1 0,-2-11-3 0,1 13 1 16,5-8 1-16,-6-5 1 0,6 11 0 0,-6-11-3 15,0 12 0-15,0-12 0 0,3 11 1 0,2-3-1 16,-5-8 1-16,6 12-2 0,-6-12 2 0,6 15-2 16,-5-11 2-16,4 3 1 0,-5-7-1 0,4 10-1 0,-4-10 1 15,6 13-2-15,-6-13 0 0,3 12 3 16,0-5-1-16,4-2-1 0,-7-5 1 0,6 14-5 16,-3-7 5-16,0 1 0 0,-3-8 2 0,8 12-3 0,-8-6 0 15,0-6 2-15,9 15 2 0,-5-9 0 0,-1 4 0 16,3-4 0-16,-1 2 3 0,-5-8-1 15,12 14 1-15,-6-7-2 0,-2-1-3 0,2 1 5 0,0 1-4 16,-3-2-3-16,3 0 2 0,-6-6-1 0,13 11 4 16,-7-3-5-16,2-4 3 0,-8-4-3 0,13 13 5 15,-10-9-2-15,-3-4-1 0,9 11 2 0,-9-11-5 16,8 7 2-16,-2-1-1 0,-6-6 1 0,3 8 2 16,-3-8 0-16,0 0-4 0,10 10 2 0,-10-10 3 15,6 4-2-15,-6-4 5 0,0 0-3 0,9 9 3 16,-9-9 3-16,0 0 2 0,7 8 2 0,-7-8-2 15,0 0 7-15,5 10 3 0,-5-10-2 0,6 4 0 16,-6-4-1-16,0 0 3 0,9 7-2 0,-9-7 3 0,10 4-3 16,-10-4 0-16,0 0-2 0,9 5-2 0,-9-5-1 15,0 0 0-15,6 4 0 0,-6-4-3 16,0 0 1-16,0 0 2 0,11 4-7 0,-11-4 4 0,0 0 0 16,0 0 0-16,0 0 0 0,0 0 1 0,0 0 2 15,0 0 2-15,0 0 0 0,0 0 3 0,0 0-4 16,0 0 2-16,0 0-2 0,10 3 2 0,-10-3-2 15,0 0 1-15,0 0-1 0,0 0-1 0,0 0-1 16,0 0-3-16,0 0-4 0,0 0-2 0,0 0 5 16,0 0-1-16,0 0-1 0,0 0-4 0,0 0-2 15,0 0 5-15,0 0-2 0,0 0-1 0,0 0-4 16,0 0 3-16,0 0-6 0,0 0-1 0,0 0 0 0,0 0-9 16,0 0-2-16,6-14-8 0,-6 14-1 0,0 0-10 15,0 0-7-15,0 0-6 0,0 0-14 0,0 0-8 16,0 0-19-16,0 0-33 0,0 0-26 0,0 0-33 15,0 0-35-15,0 0-276 0,0 0-527 0,-5-24 232 16</inkml:trace>
</inkml:ink>
</file>

<file path=ppt/ink/ink55.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in"/>
          <inkml:channel name="T" type="integer" max="2.14748E9" units="dev"/>
        </inkml:traceFormat>
        <inkml:channelProperties>
          <inkml:channelProperty channel="X" name="resolution" value="393.73947" units="1/cm"/>
          <inkml:channelProperty channel="Y" name="resolution" value="393.73947" units="1/cm"/>
          <inkml:channelProperty channel="F" name="resolution" value="249.9771" units="1/in"/>
          <inkml:channelProperty channel="T" name="resolution" value="1" units="1/dev"/>
        </inkml:channelProperties>
      </inkml:inkSource>
      <inkml:timestamp xml:id="ts0" timeString="2023-08-11T05:35:10.077"/>
    </inkml:context>
    <inkml:brush xml:id="br0">
      <inkml:brushProperty name="width" value="0.04667" units="cm"/>
      <inkml:brushProperty name="height" value="0.04667" units="cm"/>
      <inkml:brushProperty name="color" value="#3165BB"/>
      <inkml:brushProperty name="fitToCurve" value="1"/>
    </inkml:brush>
  </inkml:definitions>
  <inkml:trace contextRef="#ctx0" brushRef="#br0">4626 4259 15 0,'0'0'106'0,"0"0"1"0,0 0-12 16,0 0 1-16,0 0-10 0,0 0-10 0,0 0 4 16,0 0-9-16,0 0 7 0,0 0-16 0,0 0-2 0,0 0 5 15,0 0-4-15,0 0-7 0,-8-7 1 0,8 7-3 16,0 0-1-16,0 0 1 0,0 0-3 15,0 0 0-15,0 0 8 0,0 0-7 0,0 0-2 16,11-15-2-16,-11 15-3 0,0 0 2 0,0 0-5 16,1-12 1-16,-1 12-1 0,5-8 3 0,-5 8 0 0,0 0 0 15,6-10-6-15,-6 10 2 0,0 0 1 0,0 0-7 16,0 0-2-16,4-11 1 0,-4 11-3 0,0 0 1 16,0 0-1-16,0 0 4 0,0-11-5 0,0 11 0 15,0 0-3-15,0 0-1 0,0 0 0 0,0 0 1 16,0 0-5-16,0 0-3 0,0 0 0 0,0 0-2 15,0 0-4-15,0 0 1 0,0 0 0 0,0 0-7 16,0 0-1-16,0 0 2 0,0 0-1 0,0 0 1 16,0 0-4-16,0 0 2 0,0 0-2 0,0 0 3 15,0 0-1-15,0 0 0 0,12 25 0 0,-12-25-1 16,1 11 1-16,-1-11 3 0,6 11-1 0,-6-11 1 16,5 10-3-16,-5-10 0 0,3 10 1 0,-3-10 5 0,3 14 2 15,-3-14-3-15,0 7 1 0,0-7 1 0,1 16-1 16,-1-16-4-16,0 15 5 0,0-15-1 0,0 11 0 15,0-11 2-15,2 14-2 0,-2-14-4 0,0 17 2 16,0-11 2-16,0-6-5 0,-2 15 2 0,2-15-3 16,2 14-2-16,-2-3 5 0,0-11 1 0,3 13-3 15,-3-13 3-15,-3 14-4 0,3-14 2 0,-2 11-2 16,2-11 2-16,0 15-4 0,0-15 2 0,-1 11-3 0,1-11 4 16,0 15 3-16,0-15-3 0,-5 12 2 15,5-12 0-15,-1 13-3 0,1-13 1 0,0 13 1 16,0-13 2-16,-5 12-2 0,5-12-3 0,0 17 5 0,0-17-3 15,-3 11 3-15,3-11-4 0,0 0 0 16,0 20 6-16,0-11-4 0,0-9-1 0,-3 15-2 0,3-15 0 16,-1 15 0-16,1-15-1 0,-3 13 3 0,3-13 1 15,0 14-2-15,0-14-1 0,0 17 2 0,0-17-2 16,-3 11 0-16,3-11 1 0,0 14-3 0,0-14 4 16,-2 15-2-16,2-15 0 0,-4 10-1 0,4-10 1 15,0 14 1-15,0-14-1 0,-3 8-1 0,3-8 6 16,0 0-5-16,3 15-2 0,-3-15 3 0,-3 11 3 0,3-11-4 15,3 11 4-15,-3-11 0 0,0 0 1 16,-4 16 0-16,4-16-1 0,0 12-1 0,0-12 1 16,0 0-1-16,-3 14 0 0,3-14-1 0,-2 15 2 0,2-15-2 15,0 11 3-15,0-11-4 0,0 0 3 0,-1 15-1 16,1-15 0-16,-3 12 1 0,3-12-3 0,3 10-2 16,-3-10-1-16,0 0 1 0,-3 19 1 0,3-19-6 15,0 9 5-15,0-9 1 0,0 13-1 0,0-13 0 16,0 0 1-16,0 15-1 0,0-15-2 0,3 11 1 15,-3-11 4-15,0 0-2 0,-5 17-2 0,5-17-1 16,0 10 1-16,0-10 0 0,-1 11-1 0,1-11 0 16,0 0 0-16,0 19 0 0,0-19 3 0,0 0-4 15,0 12 4-15,0-12-3 0,-3 14 1 0,3-14 0 16,-3 10 0-16,3-10-1 0,0 0 3 0,3 15-3 16,-3-15 2-16,3 11-3 0,-3-11 4 0,0 13-4 15,0-13 3-15,0 11-4 0,0-11 3 0,1 13-2 0,-1-13-2 16,0 11 3-16,0-11 4 0,2 8-1 15,-2-8-1-15,0 0 0 0,4 13-2 0,-4-13 0 16,0 0-3-16,0 13 2 0,0-13 3 0,5 8-2 0,-5-8 3 16,0 0-1-16,1 10 1 0,-1-10-5 0,0 0 2 15,0 0 2-15,3 14 1 0,-3-14-4 0,0 0 1 16,0 0-3-16,0 14 3 0,0-14 1 0,0 0 3 16,0 11-3-16,0-11-1 0,4 7-1 0,-4-7 1 15,0 0-2-15,2 13 6 0,-2-13 0 0,0 0-3 16,0 0 2-16,0 12 5 0,0-12 3 0,0 0 1 15,3 15 0-15,-3-15 1 0,0 0-2 0,1 9 0 16,-1-9-3-16,0 0 8 0,0 0-3 0,0 0-1 0,-1 15-3 16,1-15 1-16,0 0 2 0,0 0 0 15,0 0-6-15,0 0 7 0,0 0-4 0,4 7-5 16,-4-7 8-16,0 0-4 0,0 0-2 0,0 0 2 0,0 0-4 16,0 0 4-16,0 0-3 0,0 0 1 0,0 0-3 15,0 0-9-15,0 0-24 0,0 0-25 16,0 0-30-16,0 0-25 0,0 0-41 0,0 0-35 0,0 0-34 15,0 0-227-15,0 0-485 0,6-30 214 16</inkml:trace>
</inkml:ink>
</file>

<file path=ppt/ink/ink56.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in"/>
          <inkml:channel name="T" type="integer" max="2.14748E9" units="dev"/>
        </inkml:traceFormat>
        <inkml:channelProperties>
          <inkml:channelProperty channel="X" name="resolution" value="393.73947" units="1/cm"/>
          <inkml:channelProperty channel="Y" name="resolution" value="393.73947" units="1/cm"/>
          <inkml:channelProperty channel="F" name="resolution" value="249.9771" units="1/in"/>
          <inkml:channelProperty channel="T" name="resolution" value="1" units="1/dev"/>
        </inkml:channelProperties>
      </inkml:inkSource>
      <inkml:timestamp xml:id="ts0" timeString="2023-08-11T05:36:50.116"/>
    </inkml:context>
    <inkml:brush xml:id="br0">
      <inkml:brushProperty name="width" value="0.04667" units="cm"/>
      <inkml:brushProperty name="height" value="0.04667" units="cm"/>
      <inkml:brushProperty name="color" value="#3165BB"/>
      <inkml:brushProperty name="fitToCurve" value="1"/>
    </inkml:brush>
  </inkml:definitions>
  <inkml:trace contextRef="#ctx0" brushRef="#br0">109 62 12 0,'0'0'102'0,"0"0"0"16,0 0-11-16,0 0-16 0,0 0 11 16,0 0-11-16,0 0-1 0,0 0-1 0,0 0-7 0,0 0-6 15,0 0-3-15,0 0-2 0,0 0-6 0,0 0 1 16,0 0 0-16,0 0-9 0,0 0 1 0,0 0-3 15,1-14 2-15,-1 14-5 0,0 0 2 0,0 0-6 16,0 0 0-16,0 0 0 0,0 0-6 0,0 0 2 16,0 0-2-16,0 0 3 0,0 0-3 0,3-11 0 15,-3 11 5-15,0 0-3 0,0 0 0 0,0 0 1 16,0 0-4-16,0 0 3 0,0 0 2 0,7-7-1 16,-7 7-1-16,0 0 1 0,0 0-1 0,0 0 2 0,0 0-8 15,0 0 5-15,0 0 5 0,0 0-9 0,0 0 5 16,0 0-3-16,0 0 0 0,0 0-1 15,0 0-1-15,0 0 1 0,0 0-2 0,0 0 2 0,0 0-3 16,-7-16-1-16,7 16-2 0,0 0 1 0,0 0-4 16,0 0-1-16,0 0-1 0,0 0-1 0,0 0-11 15,0 0 4-15,0 0 2 0,0 0 0 0,0 0-7 16,0 0 5-16,0 0 0 0,0 0 0 0,0 0-1 16,-25 22 0-16,25-22 2 0,-6 7-1 0,6-7-5 15,-6 5 5-15,6-5-2 0,0 0-6 0,-8 10 6 16,8-10 0-16,-6 9 0 0,6-9-1 0,-6 9 2 15,6-9-3-15,-3 9 0 0,3-9 3 0,-4 11 4 0,4-11 0 16,0 0 1-16,-6 15 1 0,3-9-7 16,3-6 4-16,-5 14 3 0,5-14 0 0,-4 14 9 15,3-8-1-15,1-6-1 0,-3 12-1 0,3-12 0 0,-6 17-2 16,3-7-3-16,3-10 3 0,-5 18-5 0,2-11-1 16,3-7 3-16,-6 14-2 0,6-4-1 0,0-10 1 15,-3 16-4-15,2-7 1 0,1-9-2 0,0 18 1 16,0-18 0-16,0 15-2 0,0-15 0 0,0 17 3 15,0-17 0-15,0 16 4 0,0-16-7 0,0 15 8 16,1-8 2-16,-1-7-7 0,0 17 6 0,0-17-3 16,3 12 2-16,-3-12-3 0,0 12 4 0,0-12 0 15,6 14-4-15,-6-14 1 0,3 7 0 0,-3-7 3 16,2 9-4-16,-2-9 4 0,6 11-1 0,-6-11 5 0,3 9 2 16,-3-9-2-16,7 6 4 0,-7-6-4 15,12 6 3-15,-6-1 0 0,-6-5-5 0,13 3-2 16,-13-3 0-16,14 4 1 0,-14-4-1 0,12 7-4 0,-12-7 3 15,13 1-3-15,-13-1 0 0,12 5-4 16,-12-5 6-16,13 0-6 0,-13 0 4 0,14 2-1 0,-14-2 2 16,9 2-4-16,-9-2-2 0,0 0 4 0,13 0-3 15,-13 0 1-15,0 0 0 0,17-4 1 0,-17 4-2 16,0 0-2-16,16-3 2 0,-8 1 0 0,-8 2-1 16,14-8 0-16,-8 4-2 0,-6 4 0 0,15-10 1 15,-6 1 0-15,-3 4 1 0,3-2-3 0,5-2 2 16,-7-1 0-16,5 0 1 0,1 0-5 0,-5 0 4 15,4-1 2-15,-6 5 0 0,7-2-3 0,-5-3 2 16,-2 4-1-16,1-3 0 0,2 0-4 0,-3 3 2 16,-2-2 1-16,2 0 0 0,-6 9 3 0,6-13-2 15,-3 6 0-15,0-2 2 0,-3 9-3 0,2-15 1 16,-2 15-1-16,1-12 1 0,-1 12-2 0,3-15 4 0,-3 15-4 16,0-14 0-16,0 14 2 0,0-13-1 0,0 13-2 15,-4-15 2-15,4 15-2 0,-5-9 2 0,5 9-2 16,-3-17 3-16,3 17-1 0,-3-14-2 0,0 4-3 15,3 10 7-15,-6-12-4 0,6 12 0 0,-1-13 4 16,1 13 1-16,-6-14-10 0,6 14 11 0,-7-11-2 16,7 11-2-16,-6-15-1 0,0 10 2 0,6 5-3 15,-9-11 2-15,9 11-3 0,-11-10 4 0,11 10-3 16,-13-7 0-16,7 1-3 0,6 6 3 0,-9-11 1 16,9 11 0-16,-14-4 0 0,14 4 2 0,-7-4-3 15,7 4-1-15,0 0 1 0,-13-6 2 0,13 6-6 16,-9-5 4-16,9 5 0 0,0 0 0 0,-23 0 0 15,23 0-1-15,-19 5-11 0,8-3-8 16,1 2-13-16,-5 1-11 0,2-2-12 0,-4 7-21 0,1-1-19 16,4-1-25-16,-4 0-20 0,-1 5-29 0,-2-2-242 0,5 0-447 15,2-2 198-15</inkml:trace>
</inkml:ink>
</file>

<file path=ppt/ink/ink57.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in"/>
          <inkml:channel name="T" type="integer" max="2.14748E9" units="dev"/>
        </inkml:traceFormat>
        <inkml:channelProperties>
          <inkml:channelProperty channel="X" name="resolution" value="393.73947" units="1/cm"/>
          <inkml:channelProperty channel="Y" name="resolution" value="393.73947" units="1/cm"/>
          <inkml:channelProperty channel="F" name="resolution" value="249.9771" units="1/in"/>
          <inkml:channelProperty channel="T" name="resolution" value="1" units="1/dev"/>
        </inkml:channelProperties>
      </inkml:inkSource>
      <inkml:timestamp xml:id="ts0" timeString="2023-08-11T05:36:51.420"/>
    </inkml:context>
    <inkml:brush xml:id="br0">
      <inkml:brushProperty name="width" value="0.04667" units="cm"/>
      <inkml:brushProperty name="height" value="0.04667" units="cm"/>
      <inkml:brushProperty name="color" value="#3165BB"/>
      <inkml:brushProperty name="fitToCurve" value="1"/>
    </inkml:brush>
  </inkml:definitions>
  <inkml:trace contextRef="#ctx0" brushRef="#br0">26 170 78 0,'0'0'194'0,"-17"-12"-10"0,17 12-12 0,0 0-9 0,0 0-10 15,-6-7-11-15,6 7-10 0,0 0-8 0,0 0-11 16,0 0-2-16,0 0-13 0,-4-10-5 16,4 10-13-16,0 0-8 0,0 0-5 0,0 0-7 0,0 0-9 15,0 0-10-15,0 0-4 0,0 0-3 0,0 0-3 16,0 0-3-16,0 0-3 0,0 0 0 15,0 0-5-15,0 0-6 0,13 32 6 0,-13-32 0 16,11 14 0-16,-8-7-1 0,3 0-1 0,1 3 1 0,-1-5 0 16,3 4-2-16,-4 1 6 0,0-6-1 0,4 4-2 15,2 2 6-15,-2-5-1 0,1 2 6 0,-1-6-2 16,2 4 3-16,-2 0-2 0,1 1 4 0,3-1-4 16,-4-1 0-16,-1-3-7 0,4 3 2 0,1-3 0 15,1 4 1-15,1-5-5 0,1 0 0 0,-3 0-4 16,4 0 3-16,-1 0-6 0,1-4 2 0,-1 4-1 15,-1-2-4-15,-2-2 0 0,7-1 0 0,-4 2-5 0,-2-4 4 16,2 1-4-16,-4 1 2 0,4-1-1 0,-5-1 0 16,-2-1 1-16,4-2 1 0,-1-1-6 0,-5 3 6 15,2-5-3-15,-1 4 0 0,2-4-1 0,-4 2-2 16,0 0 0-16,0 2 3 0,-1 0-3 0,-2-1 2 16,3 2-2-16,-6 8-1 0,3-19 2 0,-3 10-2 15,0-1 0-15,0 10-2 0,-3-16-1 0,3 16 2 16,-6-18-2-16,1 11 2 0,-4 2-2 0,3-3-2 15,-7 3 3-15,2-2-3 0,-3 1-1 0,-3 1 3 16,1 1 1-16,2 1 0 0,-5 2 1 0,3-1-2 16,-4 2-1-16,-5-1 3 0,1 1-3 0,-1 1 1 15,2-1 0-15,1 3 0 0,-5-2-13 0,8 3-14 0,-7 3-8 16,7-1-17-16,-1 1-13 0,1-1-16 0,-3 5-18 16,1 0-19-16,3-3-13 0,-1 5-38 0,5 1-24 15,-5 3-172-15,8-2-396 0,-1-2 176 0</inkml:trace>
  <inkml:trace contextRef="#ctx0" brushRef="#br0" timeOffset="1117.24">2248 1096 140 0,'-15'-2'171'0,"15"2"-18"0,0 0-12 0,-12 4-14 16,12-4-8-16,-9 7-7 0,9-7-6 0,-12 7 0 0,8-1-5 16,4-6-11-16,-6 12-9 0,3-5-8 0,-3 3 0 15,6-10-8-15,-6 18-6 0,3-11-6 16,3-7-2-16,-6 19 0 0,6-11-14 0,0-8 9 0,0 17-6 16,0-6 3-16,3-1 2 0,-3-10 1 15,4 18-2-15,-1-9 5 0,2-2 1 0,2-1 1 16,1-1-8-16,2 1 1 0,4 1-4 0,-1 0 1 0,2-6-7 15,3 4-3-15,1 0-5 0,1-1 1 0,-3-3-3 16,3-1 0-16,4 0-4 0,3 0-1 16,-7-1-3-16,6-3-3 0,-7 1 3 0,1-3-1 0,-1 2-3 15,-1 1 1-15,0-4 2 0,-3-1-2 0,3 2-1 16,-4 1 6-16,-2-4 5 0,0 0-1 0,-3 2-1 0,2-1-2 16,-4 1-3-16,1-4 3 0,-2 1-4 15,0-1-2-15,-3 3-2 0,0-1 1 0,-3 9-3 16,1-21 1-16,-1 21-5 0,-4-18-1 0,1 11-1 0,3 7 3 15,-11-17-1-15,5 10-1 0,0 0-1 0,-3 3 0 16,-1-5-2-16,1 4 1 0,0-2-3 0,-5 1-6 16,1 0-7-16,-3 4-5 0,1-1-15 0,0-1-4 15,-2 4-10-15,1 0-10 0,-2 0-7 0,2 2-11 16,-4 1-11-16,2 1-14 0,1 2-6 0,-1-3-18 16,0 1-9-16,-2 3-13 0,1-1-187 0,0 1-363 15,2-2 161-15</inkml:trace>
  <inkml:trace contextRef="#ctx0" brushRef="#br0" timeOffset="2294.1">4407 2015 129 0,'0'0'183'16,"0"0"-20"-16,0 0-8 0,0 0-17 0,0 0-14 0,0 0-11 15,-12 2-18-15,12-2-7 0,0 0-3 0,0 0-10 16,-6 7 3-16,6-7-4 0,0 0-7 0,-4 12 1 16,4-12-10-16,0 0-3 0,-1 15 0 0,1-15-7 15,1 14 0-15,-1-14-6 0,4 14-2 0,-4-14 2 16,2 18-3-16,1-8 1 0,0-1-3 0,4 3 0 15,-1-2-2-15,2 3 3 0,2-4 2 0,-1 1-4 16,2 1-5-16,2-1-3 0,3-3 1 0,2 2-2 16,-1 0 0-16,1-3-2 0,0 0 2 0,5 1-7 15,1 0-2-15,-4-2 1 0,-1-3-4 0,6 2 2 16,-1-4-5-16,-4 0 0 0,-2 0-1 0,-4 0 4 16,6-4-2-16,-2 3-1 0,-5-4 5 0,2 1 3 0,0-2 2 15,-5 1-4-15,-1-1 3 0,5-1-4 16,-1-3-3-16,-1-1 1 0,-3 0-1 0,0 3-5 15,0-4 3-15,-2 1-1 0,1-2-1 0,-2 3 0 0,0-1 0 16,-5 0-2-16,4 1-1 0,-4-1 3 0,2 0-4 16,-3 11 0-16,-3-19-3 0,3 19 1 0,-7-19-3 15,1 8 1-15,0 4-3 0,-2-3 2 0,1 3 0 16,-6 0-1-16,-2 0 1 0,-3 2 0 0,-2 0-1 16,1 0 0-16,0 2 0 0,1 0 0 0,-5 0-8 15,4 2-9-15,1 1-3 0,-4 1-6 0,-1 2-12 16,-3-2-8-16,5 2-8 0,1 1-16 0,1-1-18 15,-1 3-10-15,-5 3-16 0,6-3-23 0,2 1-17 16,-2 0-194-16,1 0-376 0,5 3 167 0</inkml:trace>
</inkml:ink>
</file>

<file path=ppt/ink/ink58.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in"/>
          <inkml:channel name="T" type="integer" max="2.14748E9" units="dev"/>
        </inkml:traceFormat>
        <inkml:channelProperties>
          <inkml:channelProperty channel="X" name="resolution" value="393.73947" units="1/cm"/>
          <inkml:channelProperty channel="Y" name="resolution" value="393.73947" units="1/cm"/>
          <inkml:channelProperty channel="F" name="resolution" value="249.9771" units="1/in"/>
          <inkml:channelProperty channel="T" name="resolution" value="1" units="1/dev"/>
        </inkml:channelProperties>
      </inkml:inkSource>
      <inkml:timestamp xml:id="ts0" timeString="2023-08-11T05:36:54.731"/>
    </inkml:context>
    <inkml:brush xml:id="br0">
      <inkml:brushProperty name="width" value="0.04667" units="cm"/>
      <inkml:brushProperty name="height" value="0.04667" units="cm"/>
      <inkml:brushProperty name="color" value="#3165BB"/>
      <inkml:brushProperty name="fitToCurve" value="1"/>
    </inkml:brush>
  </inkml:definitions>
  <inkml:trace contextRef="#ctx0" brushRef="#br0">136 43 74 0,'0'0'205'0,"-12"-4"-16"0,12 4-15 0,-12-5-11 16,12 5-20-16,-11-1-13 0,11 1-15 0,0 0-6 16,-18 1-12-16,18-1-10 0,-13 5-8 0,4-3-4 15,9-2-11-15,-12 11-3 0,5-6-7 0,1 2-1 16,0-1-11-16,6-6-2 0,-12 17-1 0,10-9-8 15,-2 3 0-15,1-3-4 0,0 1-7 0,3-9 4 16,-5 24-1-16,2-13-2 0,3 0-1 0,3 3-1 0,-1-2-1 16,-1 0-5-16,4 2 3 0,-2-4 0 15,3 1-5-15,-2-4 3 0,2 1 0 0,0 4-3 16,2-4 1-16,-2-1-2 0,3 3 2 0,-1-3-3 0,4-2 0 16,5 2 1-16,-4-5-2 0,2 5-1 0,0-4 1 15,4-2 0-15,-4 2-3 0,5-3-2 0,-1 0 2 16,-1-4 1-16,3 3-1 0,-2-4 0 0,1-3-2 15,-4 1 0-15,2 1 2 0,4-5-4 0,-4 4 3 16,2-4 0-16,-5 1-2 0,1-1 3 0,0-6-1 16,-4 4-2-16,-3 1 0 0,3-1-1 0,-6-2 0 15,2 1 1-15,-2 2 2 0,0 0-2 0,-5 2 2 16,3-3 0-16,-5 1-1 0,1 12-1 0,-6-22 0 16,2 11 0-16,1-1-3 0,-8 2-1 0,7 1-1 15,-4 2 6-15,-1 1-6 0,-6-1 3 0,-1 1-3 16,0 1 4-16,-1-1-4 0,2 5-7 0,-4 0-8 15,-1 0-8-15,4 1-15 0,-3 1-11 0,1 0-12 16,-2 0-12-16,4 5-1 0,-3-1-34 0,-1-2-1 16,4 4-29-16,-1 0-154 0,-1-3-319 0,2 3 141 0</inkml:trace>
</inkml:ink>
</file>

<file path=ppt/ink/ink59.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in"/>
          <inkml:channel name="T" type="integer" max="2.14748E9" units="dev"/>
        </inkml:traceFormat>
        <inkml:channelProperties>
          <inkml:channelProperty channel="X" name="resolution" value="393.73947" units="1/cm"/>
          <inkml:channelProperty channel="Y" name="resolution" value="393.73947" units="1/cm"/>
          <inkml:channelProperty channel="F" name="resolution" value="249.9771" units="1/in"/>
          <inkml:channelProperty channel="T" name="resolution" value="1" units="1/dev"/>
        </inkml:channelProperties>
      </inkml:inkSource>
      <inkml:timestamp xml:id="ts0" timeString="2023-08-11T05:36:56.020"/>
    </inkml:context>
    <inkml:brush xml:id="br0">
      <inkml:brushProperty name="width" value="0.04667" units="cm"/>
      <inkml:brushProperty name="height" value="0.04667" units="cm"/>
      <inkml:brushProperty name="color" value="#3165BB"/>
      <inkml:brushProperty name="fitToCurve" value="1"/>
    </inkml:brush>
  </inkml:definitions>
  <inkml:trace contextRef="#ctx0" brushRef="#br0">159 62 113 0,'0'0'199'15,"-3"-15"-14"-15,3 15-10 0,-4-7-9 0,4 7-11 16,0 0-13-16,-5-11-8 0,5 11-4 0,0 0-10 0,-6-11-4 16,6 11-12-16,0 0-5 0,-3-11-11 15,3 11-7-15,0 0-11 0,-5-7-3 0,5 7-11 16,0 0-11-16,0 0-1 0,0 0-5 0,-20 1-6 15,20-1-1-15,0 0-3 0,-19 11-2 0,11-5-2 0,1 0-4 16,1 1-2-16,-3 2-2 0,0 1-3 0,4 0-2 16,-3 1-1-16,0 3 0 0,2-1 0 0,3 1 2 15,-3 0-5-15,2 0 2 0,2 0-4 0,-2-2 3 16,2 3-4-16,1 0-1 0,2 0 0 0,-1-2 4 16,2 2-4-16,1-6 1 0,0 1 0 15,0 1 2-15,4 1-1 0,-1-4-1 0,0 0 0 0,2-2 0 16,2 3-1-16,3-2 1 0,2 1-1 0,0-3 1 15,0 1 2-15,0-1-2 0,3-3-3 0,-3-2 3 16,4 1-10-16,-1-1 6 0,0-3 3 0,-2-2 1 16,2-1-3-16,-3 1 2 0,3-2-3 0,-3-2 4 15,3-2-4-15,-3-1-1 0,0 2 4 0,1-3 2 16,-2 3-4-16,-4-4 2 0,2 1-3 0,0 0-5 16,-3-2 6-16,1 0 1 0,-2 1-2 0,-2 2 3 15,0-4-1-15,-5 8-2 0,2-5-1 0,-3-1 3 16,0 14-6-16,0-17 4 0,-3 6-2 0,-1 1 1 0,-2 0-2 15,-5 3 1-15,-2-3 0 0,-4 3 1 16,1 0 1-16,-2 1-4 0,-7 2 0 0,1-1-8 16,-1 2-10-16,-2 0-12 0,0 2-12 0,0 1-13 0,0-2-17 15,-3 5-9-15,4 0-20 0,-1 0-13 0,1-1-19 16,5 0-55-16,2 1-126 0,0-3-342 0,4 2 152 16</inkml:trace>
</inkml:ink>
</file>

<file path=ppt/ink/ink6.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in"/>
          <inkml:channel name="T" type="integer" max="2.14748E9" units="dev"/>
        </inkml:traceFormat>
        <inkml:channelProperties>
          <inkml:channelProperty channel="X" name="resolution" value="393.73947" units="1/cm"/>
          <inkml:channelProperty channel="Y" name="resolution" value="393.73947" units="1/cm"/>
          <inkml:channelProperty channel="F" name="resolution" value="249.9771" units="1/in"/>
          <inkml:channelProperty channel="T" name="resolution" value="1" units="1/dev"/>
        </inkml:channelProperties>
      </inkml:inkSource>
      <inkml:timestamp xml:id="ts0" timeString="2023-08-14T06:48:01.836"/>
    </inkml:context>
    <inkml:brush xml:id="br0">
      <inkml:brushProperty name="width" value="0.04667" units="cm"/>
      <inkml:brushProperty name="height" value="0.04667" units="cm"/>
      <inkml:brushProperty name="color" value="#ED1C24"/>
      <inkml:brushProperty name="fitToCurve" value="1"/>
    </inkml:brush>
    <inkml:brush xml:id="br1">
      <inkml:brushProperty name="width" value="0.04667" units="cm"/>
      <inkml:brushProperty name="height" value="0.04667" units="cm"/>
      <inkml:brushProperty name="color" value="#177D36"/>
      <inkml:brushProperty name="fitToCurve" value="1"/>
    </inkml:brush>
    <inkml:brush xml:id="br2">
      <inkml:brushProperty name="width" value="0.04667" units="cm"/>
      <inkml:brushProperty name="height" value="0.04667" units="cm"/>
      <inkml:brushProperty name="color" value="#3165BB"/>
      <inkml:brushProperty name="fitToCurve" value="1"/>
    </inkml:brush>
  </inkml:definitions>
  <inkml:trace contextRef="#ctx0" brushRef="#br0">4619 15835 108 0,'0'0'132'0,"0"0"-5"0,-3-14-2 0,3 14-4 15,0 0-4-15,0 0-2 0,0 0 4 0,0 0-9 0,0-12-5 16,0 12-1-16,0 0-5 0,0 0-6 0,0 0-2 15,-1-15-10-15,1 15-1 0,0 0-5 0,0 0-6 16,0 0-9-16,0 0-4 0,0 0-8 0,0 0-5 16,0 0-4-16,0 0-4 0,0 0-5 15,0 0 0-15,0 0-4 0,0 0-2 0,0 0-3 16,0 0 1-16,0 0 2 0,10-5 0 0,-10 5 0 0,0 0 3 16,0 0 0-16,0 0-4 0,0 0 3 0,26 11-1 15,-26-11 2-15,10 7-3 0,-7-1-2 0,-3-6 1 16,13 7 4-16,-8 1-1 0,1-1-8 0,-6-7 4 15,10 13-2-15,-5-6-1 0,-1 1 1 0,-4-8-1 16,9 15-2-16,-4-8 4 0,-2 1-4 0,-3-8-7 16,9 16 6-16,-8-6-2 0,5-3 9 15,-4 2-6-15,1 2-2 0,-3-11-4 0,9 15 1 0,-8-10-3 16,-1-5 3-16,6 16-4 0,-3-12 1 0,-3-4 0 16,7 13-2-16,-7-6-2 0,0-7 5 0,0 0-5 15,5 11 5-15,-5-11-8 0,7 8 0 0,-7-8-1 16,0 0 4-16,5 9-3 0,-5-9-1 0,0 0-1 0,3 6 6 15,-3-6-3-15,0 0-2 0,0 0 0 16,6 8 1-16,-6-8 0 0,0 0 4 0,0 0-6 16,0 0 0-16,0 0 1 0,7 8 1 0,-7-8 0 0,0 0-1 15,0 0 1-15,0 0 3 0,6 5-5 16,-6-5 0-16,0 0 1 0,0 0 7 0,0 0 3 16,0 0 1-16,0 0 2 0,0 0 3 0,0 0 3 0,0 0 1 15,0 0 6-15,0 0-5 0,0 0 1 0,0 0 0 16,0 0 0-16,0 0 0 0,0 0 1 0,0 0-5 15,0 0 2-15,0 0-3 0,20-10-3 16,-20 10 5-16,7-14 1 0,2 4-3 0,0-4-4 0,6-11 0 16,6 5 1-16,6-12-1 0,-2-3-2 0,11-3-5 15,13-14 4-15,-1-1-2 0,4 4-5 0,-7-8 4 16,-10 17 2-16,-2 5-4 0,0 0 0 0,-6 0-4 16,-2 3 4-16,-2 11 0 0,-7 1-1 0,-1 2-7 15,3 1 1-15,-2 1-2 0,-4 3-16 0,-1 4-15 16,-2 2-21-16,-2 1-26 0,2 1-31 0,-9 5-23 15,10-4-27-15,-10 4-40 0,0 0-42 0,0 0-186 16,0 0-465-16,6 17 206 0</inkml:trace>
  <inkml:trace contextRef="#ctx0" brushRef="#br0" timeOffset="8262.06">4443 14467 70 0,'0'0'204'0,"0"0"-17"0,0 0-9 16,0 0-8-16,0 0-11 0,8 0-11 15,-8 0-9-15,0 0-9 0,0 0-9 0,0 0-9 0,0 0-11 0,0 0-4 16,0 0-13-16,0 0-6 0,0 0-7 15,0 0-10-15,0 0-6 0,0 0-5 0,0 0-4 0,6 11-4 16,-6-11-3-16,0 0 0 0,6 6-4 0,-6-6-3 16,7 9-5-16,-7-9 1 0,2 9 0 0,-2-9-3 15,6 12-3-15,-6-12 5 0,6 10-3 0,-6-10 2 16,6 11-1-16,-5-2-5 0,-1-9 4 0,6 13-2 16,-4-4-3-16,2 0 2 0,-4-9 0 0,6 17-1 15,-5-9-5-15,1 0 0 0,-2-8 0 0,3 16 2 16,-2-6-4-16,1-3 0 0,-2-7 0 0,0 14 0 15,0-14-3-15,4 11-1 0,-4-11 0 0,3 10 1 16,-3-10-5-16,5 7 4 0,-5-7 4 0,0 0-7 16,0 0 3-16,6 9 2 0,-6-9-1 0,0 0 5 15,0 0-5-15,0 0 2 0,21-12-4 0,-21 12 0 16,13-10 5-16,1 1-8 0,-6-2 4 0,7 2-3 16,0-1 0-16,2-6-1 0,2 0-2 0,3-4-1 15,2 2 1-15,8-3-2 0,3-4 0 0,4 2-2 0,-1-7 4 16,0 4-2-16,0 2-4 0,2 1-6 0,2 0-19 15,-1 2-14-15,-8 0-24 0,1 1-22 16,-7 4-27-16,6-4-37 0,-2-1-34 0,-8 7-225 0,-2-3-444 16,-2 1 196-16</inkml:trace>
  <inkml:trace contextRef="#ctx0" brushRef="#br0" timeOffset="16299.92">4442 13067 101 0,'0'0'174'0,"0"0"-8"0,4-11-14 0,-4 11-8 0,0 0-15 16,0 0-10-16,0 0-14 0,8-6-7 0,-8 6-3 15,0 0-9-15,0 0-7 0,0 0-3 16,0 0-7-16,0 0-10 0,0 0-1 0,0 0-7 0,0 0 0 16,0 0-2-16,0 0-6 0,0 0 2 0,22 11-1 15,-22-11 0-15,8 10-1 0,-5-2-3 0,-3-8 5 16,4 12-5-16,-2-5-1 0,2 1 0 0,1 3-2 16,-4-1 3-16,5-1 1 0,-5 0-1 0,5 6-4 15,-3-6 1-15,3 5-5 0,-6 1 3 0,5 3 0 16,-4-3 1-16,1 3-4 0,2 6 3 0,-2-6-4 15,1 1-4-15,-3-1 3 0,3-2-4 0,-3 7-4 16,0-5 0-16,0-5 1 0,3-1-4 0,-3 1-3 16,0-13 1-16,4 16-3 0,-4-7-3 15,3 1-1-15,-3-10-2 0,2 12 1 0,-2-12 3 0,1 10-2 16,-1-10 0-16,0 0-3 0,0 0 9 0,0 0 0 16,3 10 2-16,-3-10 1 0,0 0-2 0,0 0-4 15,0 0 0-15,0 0-3 0,0 0 3 0,23-21 0 16,-19 11-6-16,0 3 2 0,4-4 0 0,-1 0-5 15,1-6 3-15,1-3 0 0,6-1 0 0,-2 0-3 16,7-2 1-16,5-7-6 0,0 2-3 0,5-2-3 0,1-3-10 16,2 6-6-16,1-1-10 0,4 3-15 0,-4-1-23 15,5 0-19-15,-5 5-25 0,-1-3-34 0,0 2-36 16,-5 8-234-16,2-9-451 0,-2 8 199 0</inkml:trace>
  <inkml:trace contextRef="#ctx0" brushRef="#br0" timeOffset="21486.28">4412 11699 16 0,'0'0'181'15,"0"0"-11"-15,-7-9-11 0,7 9-12 0,0 0-2 16,0 0-7-16,0 0-7 0,0 0-5 0,0 0-7 16,0 0-13-16,0 0-4 0,0 0-14 0,0 0-7 15,0 0-10-15,0 0-7 0,0 0-6 0,0 0-10 16,0 0-3-16,0 0-6 0,0 0-5 0,0 0 0 15,0 0-2-15,0 0-1 0,0 0 0 0,13 26 3 16,-13-26 2-16,4 15-2 0,-2-7-6 0,-2-8 1 16,1 17 4-16,5-8-10 0,-6 2 5 0,6 0-2 15,-4-2 1-15,4 3 1 0,-5 2-1 0,4 0-2 16,-5 0 2-16,4-2 0 0,-1 2-4 0,-1 1 0 0,2-4 5 16,-2 5-1-16,2-4 0 0,-4-3-6 15,2 6 0-15,1-5-2 0,-2 1-1 0,1 0-1 0,-2-11-3 16,6 18 3-16,-3-10-1 0,-3-8-5 0,3 15 1 15,-3-15-5-15,6 11 1 0,-5-6 0 0,-1-5 5 16,0 0-3-16,5 11 2 0,-5-11-2 0,0 0 5 16,7 7 6-16,-7-7 2 0,0 0 2 0,0 0-2 15,0 0-1-15,0 0-2 0,27-18 0 0,-21 10-5 16,4-5-2-16,2 1-2 0,5-10 0 0,-1 3 1 16,2-6-12-16,6-6-6 0,0 0-13 15,1 0-10-15,0 2-16 0,-2-3-16 0,-4 11-15 0,3-10-26 16,-4 9-9-16,2 2-19 0,-4-1-13 0,3-1-33 15,-1 2-212-15,-1 0-419 0,2 4 186 0</inkml:trace>
  <inkml:trace contextRef="#ctx0" brushRef="#br0" timeOffset="25663.34">4446 10220 98 0,'0'0'158'0,"0"0"-6"0,5-11-12 16,-5 11-4-16,0 0-2 0,0 0-6 15,3-10-2-15,-3 10-6 0,0 0-9 0,0 0-6 0,3-10-4 16,-3 10-9-16,0 0-4 0,7-10-4 0,-7 10-10 16,0 0-6-16,0 0-5 0,0 0-11 0,0 0-4 15,0 0-10-15,0 0-2 0,0 0-2 0,0 0-5 16,0 0 2-16,0 0-2 0,0 0-2 0,14 20-7 16,-14-20 5-16,1 19 2 0,4-10 1 0,-2 6 4 15,0-2-2-15,-3 0-1 0,3 1 0 0,0 1 4 0,-2-6-2 16,4 4 1-16,-4-2-3 0,2 1 4 15,1 2-2-15,-2-2-3 0,2-1-5 0,-2-2-1 16,-1 2-1-16,2-2-1 0,0 0-3 0,-3-9-1 0,5 16 2 16,-4-9-3-16,-1-7-3 0,5 9 0 0,-5-9-2 15,1 15 2-15,-1-15-4 0,2 8 2 0,-2-8-3 16,0 0 1-16,0 0-1 0,3 13 5 0,-3-13 3 16,0 0 13-16,0 0 1 0,6 5 9 0,-6-5-7 15,0 0-1-15,0 0-2 0,22-22 1 0,-8 14-3 16,-3-4-6-16,4-6-3 0,5 0 3 0,-1-2-5 15,2-2-3-15,10-8 2 0,2 1-6 0,1-2-2 16,-2-1-2-16,4 2-16 0,-2-1-7 0,0-2-21 16,2 5-16-16,0 0-27 0,-3 0-27 0,-2 4-37 15,2-5-48-15,-3 4-255 0,-1 1-487 0,3 2 216 16</inkml:trace>
  <inkml:trace contextRef="#ctx0" brushRef="#br1" timeOffset="66343.67">4651 4846 61 0,'0'0'144'16,"0"0"-12"-16,0 0-4 0,0 0-11 0,0 0-10 16,0 0-2-16,0 0-14 0,0 0-5 0,0 0-3 15,0 0-7-15,0 0-1 0,0 0 0 0,0 0-19 0,0 0 13 16,0 0 2-16,0 0 6 0,0 0 0 15,0 0 2-15,-9 32-1 0,6-25-1 0,-6-1 4 0,9-6-7 16,-8 14 0-16,2-1-3 0,-1-4-2 0,-2 2 1 16,0 4-5-16,2-4-3 0,-7 1 1 15,5 3-9-15,-3 0 0 0,2-3-2 0,1 1-5 0,-3-2 0 16,0 4 0-16,2-3 2 0,-8 5-4 0,6-2-1 16,1-5-4-16,-5 11 0 0,2-10 0 0,1 2-8 15,-2 0 3-15,-3 5-4 0,3-6 6 0,-3 3-5 16,3 2 1-16,-4-1-3 0,3 1 3 0,2-5-7 15,-2 1 1-15,1 1 1 0,0-4 1 0,2 1-5 16,1 0 2-16,-8 2-1 0,7-1-3 0,-1 0 8 16,-2-4-3-16,3 2 3 0,2 4-4 0,1-4 6 15,-4-3-8-15,1 4 1 0,5-4-1 0,-3 0 1 16,3-1-1-16,1-1 4 0,-1 1-13 0,8-6 7 0,-10 9-5 16,5-2 0-16,5-7-7 0,-12 9 4 0,12-9-1 15,-7 4-5-15,7-4 3 0,-6 7 5 16,6-7-6-16,0 0-2 0,-8 10 6 0,8-10-5 0,-9 5-5 15,9-5 6-15,0 0-7 0,-7 9-1 0,7-9-1 16,0 0 2-16,-7 6-2 0,7-6 4 0,0 0 2 16,0 0-1-16,0 0-2 0,-6 11-2 0,6-11-3 15,0 0 13-15,0 0-8 0,-6 11-2 0,6-11 2 16,0 0-4-16,0 0-3 0,0 0-7 0,0 0-7 0,0 0-14 16,0 0-9-16,0 0-18 0,0 0-7 15,0 0-31-15,0 0-40 0,0 0-47 0,0 0-37 16,0 0-51-16,0 0-219 0,0 0-532 0,9-37 236 0</inkml:trace>
  <inkml:trace contextRef="#ctx0" brushRef="#br1" timeOffset="65558.69">4099 4958 50 0,'0'0'118'16,"0"0"-6"-16,0 0-12 0,0 0-13 0,0 0 2 0,4-11-9 15,-4 11-9-15,0 0 3 0,0 0-11 16,0 0 6-16,0 0 1 0,0 0 2 0,0 0-7 16,0 0 5-16,0 0 4 0,-15-14 0 0,15 14 2 15,0 0 1-15,-7-6 0 0,7 6 3 0,0 0 3 16,0 0 1-16,-8-5 1 0,8 5-3 0,0 0-1 16,0 0 1-16,0 0-4 0,-5-11-4 0,5 11 3 0,0 0-2 15,0 0-2-15,0 0 0 0,0 0-7 0,0 0-3 16,0 0 0-16,0 0-6 0,0 0-3 0,-9-6-4 15,9 6-6-15,0 0-4 0,0 0-5 0,0 0-3 16,0 0 0-16,0 0-7 0,0 0-2 0,0 0-4 16,0 0-2-16,0 0-3 0,0 0 0 0,0 0-1 15,0 0-2-15,0 0 5 0,0 0 2 0,0 0 1 16,22 21 4-16,-22-21-4 0,10 7 4 0,-4-2-4 16,2 1 0-16,-8-6 3 0,12 9-2 0,-5-4 3 15,-1 1 5-15,2-2-3 0,-2 3 7 0,3-2 0 0,-2 1 3 16,0-1 1-16,4 0 1 0,-1 2 2 0,-1-3 1 15,2 2 0-15,-1 1-1 0,2-3 1 16,-1 5-7-16,0-1 10 0,3 0 3 0,2 0 2 0,-2-3 1 16,1 2-3-16,1-1 2 0,0 2-7 0,1 0-4 15,-1-3 1-15,1 2-8 0,-1 1 3 0,0-4-3 16,1 6-3-16,-2-3-2 0,-2-2 1 0,1 1-10 16,-1 1 1-16,-1 1-2 0,1 1 3 0,-4-6-9 15,2 1 5-15,-1 6-7 0,2-2 9 0,-4-2-6 16,1-2 1-16,0-1 1 0,1 6 0 0,-3-4-6 15,1 2 2-15,1 1 0 0,-2-1-11 0,1-1 12 16,1 0 1-16,-2 2 9 0,1-1-8 0,1-2 3 16,-1 2 2-16,0 0-1 0,1-1 4 0,-9-6 0 15,10 13 10-15,-1-8-2 0,-4-2 1 0,1 3-2 16,-6-6 8-16,13 10-8 0,-8-5 5 0,-5-5-5 16,10 6-1-16,-10-6-3 0,9 3 0 0,-9-3-4 15,7 8-1-15,-7-8-3 0,11 5 3 0,-11-5 0 16,0 0-4-16,9 5-1 0,-9-5-5 0,0 0 3 0,10 4 3 15,-10-4-5-15,0 0 2 0,0 0-2 0,6 6-1 16,-6-6 0-16,0 0 2 0,0 0-4 0,0 0-5 16,0 0-12-16,0 0-11 0,0 0-23 0,0 0-27 15,0 0-20-15,0 0-33 0,0 0-30 0,0 0-36 16,0 0-39-16,0 0-28 0,0 0-53 0,-19-27-319 16,13 19-683-16,1 0 301 0</inkml:trace>
  <inkml:trace contextRef="#ctx0" brushRef="#br1" timeOffset="108371.73">5941 14242 123 0,'0'0'189'0,"0"0"-12"15,0 0-9-15,0 0-10 0,0 0-11 0,10 15-2 0,-10-15-9 16,8 5-11-16,-8-5-3 0,0 0-12 0,12 6-8 15,-12-6-5-15,7 5-7 0,-7-5-6 0,0 0-2 16,12 2-10-16,-12-2-5 0,0 0-3 0,13 0-6 16,-13 0-6-16,11 4 1 0,-11-4-4 0,0 0-3 15,22-6-8-15,-22 6-1 0,15-4-5 0,-15 4-4 16,16-7 0-16,-5 2-7 0,1-1 3 0,1-1-3 16,-2 1-3-16,-1-2 2 0,2 2-7 0,-6 1 0 15,7-3-1-15,-7-1-1 0,2 4 1 0,-8 5-1 16,9-13-1-16,1 10-1 0,-4-4 0 0,-6 7-8 15,6-13 3-15,-6 13 5 0,5-15-6 0,-2 7 1 16,-3 8 3-16,0-13-3 0,0 13-4 0,0-14 1 0,0 14-6 16,0 0 5-16,-6-18 3 0,6 18-1 0,-8-10-4 15,8 10 1-15,-12-6 0 0,5 3 3 0,7 3 2 16,-15-4 2-16,15 4 0 0,-24-1 1 0,8 2 4 16,1 2 0-16,1-2 6 0,-2 5-2 0,0-3 1 15,-1 1 4-15,1-2-1 0,-4 6 1 0,4 2 3 16,-9 2 3-16,5-2 1 0,1 0 0 0,5 1-2 15,-5 2-1-15,-3 1 4 0,8-2-4 0,-1-1 2 16,5 2-5-16,-4 0 1 0,1-1-2 0,1 3-5 16,5-3 0-16,1 5 0 0,-3 0 2 0,4-3-5 15,-1 3 3-15,3-2-2 0,3-2 2 0,0-1-3 0,6 6 0 16,-3-6 1-16,8 0 7 0,-2 1-3 0,-2-2 2 16,9 0 2-16,-1-1-4 0,5-4 0 15,-2 4-1-15,-2-5-1 0,3 0-3 0,1 0-6 0,-1-1-11 16,1 2-21-16,-4-6-25 0,2 5-27 0,1-3-28 15,-5 2-36-15,-1 1-32 0,2-4-47 16,1-1-64-16,-16 0-147 0,14 5-466 0,-5-2 207 0</inkml:trace>
  <inkml:trace contextRef="#ctx0" brushRef="#br1" timeOffset="109649.69">6064 15381 27 0,'11'-3'248'0,"-11"3"-8"0,9-7-19 0,-9 7-9 16,10-4-17-16,-10 4-12 0,14-8-14 0,-14 8-12 15,15-7-14-15,-11 1-8 0,-4 6-10 0,12-13-9 16,-4 8-8-16,0-1-10 0,-2 1-10 0,-6 5-4 15,14-13-12-15,-8 7-3 0,-6 6 0 0,7-10-7 16,-1 5-3-16,-6 5-9 0,3-15-3 0,2 7-3 16,-5 8-5-16,0-14-8 0,0 14-3 0,0-13 0 15,0 13-4-15,-5-12-2 0,2 2 0 0,3 10 0 0,-12-15-3 16,5 12-2-16,1-4 4 0,6 7-4 0,-20-7-3 16,13-1-2-16,-2 6-3 0,9 2-1 0,-16-5 2 15,4 4-4-15,12 1-1 0,-17 0-2 0,17 0-1 16,-18 1-1-16,9 0 0 0,9-1 3 0,-16 8-2 15,7-5 0-15,2 3 0 0,1 3-1 0,-2-4 1 16,8-5-1-16,-12 15 0 0,9-5 2 0,-3-3-2 16,2 7 2-16,-2-1 0 0,-2-1 2 0,7 0-2 15,-2 6 5-15,2-3-3 0,1-1 4 0,-3 3 6 16,3 0-6-16,0-2 3 0,3 6 2 0,-3 0-1 16,1 0 5-16,2 0-3 0,0 3 3 0,0-2 3 15,3 4 1-15,-3-5 5 0,1 0-2 0,-2 5 0 16,2-4 9-16,-4-3 7 0,3-2-1 0,-3 7-5 15,0-2 4-15,0-2 2 0,0-5-3 0,0 6-3 16,0 3 5-16,0-6 0 0,0 2 6 0,0 5 1 16,-3-8-2-16,6 2-1 0,-3 0 3 0,-3 2-1 15,3-3-7-15,0-1 2 0,-3 1-4 0,3-1 3 0,0 0-3 16,-1 1 1-16,1-4-4 0,0 3-6 16,0 1 3-16,0-5-6 0,-2 1-4 0,2 1 5 15,0-2-6-15,-3-2-3 0,2-2 3 0,1-9-1 0,-3 19-9 16,3-9 4-16,0-10-1 0,-6 17-12 0,6-17-1 15,-3 11-25-15,3-11-10 0,-2 11-26 16,2-11-18-16,0 0-28 0,-1 9-14 0,1-9-20 0,0 0-32 16,0 0-41-16,0 0-41 0,0 0-33 15,0 0-270-15,0 0-603 0,0 0 268 0</inkml:trace>
  <inkml:trace contextRef="#ctx0" brushRef="#br1" timeOffset="110007.66">5818 15957 75 0,'0'0'254'0,"0"0"-17"0,0 0-9 0,0 0-14 16,0 0-10-16,0 0-17 0,-10 9-12 0,10-9-8 0,0 0-8 16,-3 11-12-16,3-11-1 0,0 0-5 15,0 0-9-15,0 0 7 0,18 15-5 0,-18-15 1 16,18 3-6-16,-8-3-10 0,5-3-5 0,6-1-22 16,4-1-3-16,1-1-9 0,1-3-6 0,-2 4-11 15,2-6-20-15,1 2-28 0,-3-2-30 0,5 1-31 16,-6 0-40-16,7-1-44 0,-4-1-42 0,12-6-53 15,-3 0-65-15,-8 3-165 0,8-3-493 0,0 2 219 16</inkml:trace>
  <inkml:trace contextRef="#ctx0" brushRef="#br1" timeOffset="107006.15">6078 12593 41 0,'0'0'230'0,"0"0"-24"0,0 0-24 16,0 0-17-16,0 0-17 0,0 0-18 0,0 0-2 16,0 0-13-16,0 0-16 0,0 0-3 0,-3 29-2 15,3-29 0-15,0 24 2 0,-5-10-6 0,5 2-7 16,-3 0-4-16,0 2 1 0,3 5-4 0,0-2-1 15,-3 3-3-15,1-3 1 0,2 2-5 0,0-4-4 16,0 4-3-16,0-4-5 0,0-2-3 0,0 8-3 16,0-4-6-16,0-3-1 0,2 0 2 0,1-2-5 15,-3-2-2-15,0 3-6 0,6-1-4 0,-1 2 1 16,-2-6-4-16,3 0-1 0,-6-3-4 0,4 4-2 0,2-4 1 16,0 1-2-16,5 2 0 0,-5-4-2 0,0 0-2 15,-5-1-1-15,5 2 0 0,-6-9 3 0,9 8 0 16,-1-2-4-16,-8-6-2 0,8 5 0 0,0-2 0 15,-8-3 1-15,12 4-4 0,-12-4 4 0,0 0 0 16,13 0-5-16,-13 0 0 0,12-7 5 0,-12 7-5 16,8-8 2-16,-8 8 0 0,3-9-5 0,-3 9-5 15,0 0-1-15,-3-23-7 0,3 23 4 0,-11-17-3 16,8 8-3-16,-6-3-3 0,2 1 1 0,-2 1 4 16,-5-1-1-16,1 4 2 0,1 0-2 0,-1-3 1 15,-1 7 0-15,-2-4 2 0,-1 3 0 0,3 0 3 16,-3 2-2-16,1 2 1 0,-4 0-2 0,4 0 3 15,-3 2 1-15,2 3 2 0,-2-2-1 0,2 0 5 16,1 7 0-16,4-3-2 0,-4 1 3 0,5 3 1 16,-4-1 1-16,8 0 1 0,-2 1 1 0,3-1 1 15,1-1-3-15,-1 3 4 0,2-4 2 0,1 3-2 0,3-11 3 16,0 16 1-16,0-16-2 0,4 17 10 0,-1-10-1 16,3 0 4-16,0 0-1 0,2 0-5 0,2-6 3 15,2 5-4-15,0-6-1 0,5 1 1 0,-3 0-8 16,1-1-6-16,5-1-16 0,-7 0-18 0,4-2-23 15,-3 0-25-15,1-2-29 0,3 2-25 0,-4-2-29 16,2 0-37-16,1-1-46 0,-9 1-165 0,9 2-445 16,-4-3 197-16</inkml:trace>
  <inkml:trace contextRef="#ctx0" brushRef="#br1" timeOffset="106004.64">5877 11778 88 0,'0'0'178'0,"-6"12"-14"0,6-12-17 0,-9 13-14 16,4-5-18-16,5-8-3 0,-3 14-2 0,3-14-17 16,-3 11 0-16,3-11-4 0,0 11-8 0,0-11-3 15,0 0-3-15,6 17 3 0,-6-17-1 0,5 10-3 16,-5-10 2-16,9 8 0 0,-2-8-3 0,-7 0-2 16,18 3-2-16,-18-3-1 0,16-1-3 0,-16 1-5 15,20-2-2-15,-20 2-10 0,19 0 3 16,-11-4-3-16,4 2-3 0,-5-3 0 0,5 1 0 0,1 1-6 15,1-5-5-15,-1 2-1 0,2-1 2 0,-1-2-5 16,-3 0-2-16,6 2-5 0,-4-7 0 0,1 6-3 16,-4 0-1-16,5-4-3 0,-5 2 5 0,4 0-4 0,-5-4-2 15,1 3 3-15,2 1 1 0,-9-3-4 16,8 1 6-16,-8 2-5 0,6-2 1 0,-5-1 2 0,-4 3-3 16,0 10 2-16,9-18 5 0,-8 11-4 15,-1 7 1-15,2-17-1 0,-2 17-3 0,0-13-3 16,0 13 1-16,-3-12-11 0,3 12 6 0,-9-11 1 0,9 11-3 15,-7-9 0-15,7 9-4 0,-15-4 1 0,15 4-4 16,-20-4 4-16,13 3-1 0,7 1-3 0,-28 0 4 16,17 0-1-16,11 0-3 0,-25 0 0 0,11 0 3 15,14 0-2-15,-28 5 2 0,18-5-4 0,-7 4 2 16,4-1 0-16,-5 1 2 0,3 3-4 0,3-4 2 16,-4 1-4-16,-1 2 0 0,2 1 5 0,2 3-1 15,-1-5 0-15,1 4 1 0,0 2 0 0,1-6-1 16,-2 7-1-16,1-3 1 0,1 0 0 0,1 2 2 15,2 0-2-15,-1-2 3 0,4 0-5 0,-1 0 3 0,4 2-2 16,-3-4 1-16,3 3 1 0,3-10 2 16,-6 17-4-16,1-10 1 0,5-7 2 0,0 18-2 15,0-18 0-15,0 14 4 0,0-4-3 0,5-2-5 16,-5-8 3-16,9 15 3 0,-6-7 2 0,3-4-2 0,1 3 1 16,0 0 1-16,2-1-2 0,0-1 2 0,2 0-5 15,-1-3 8-15,5 2-7 0,-1-1 6 0,2 0-6 16,3-3 4-16,-2 0-3 0,1-3-1 0,0 0 2 15,-1-1 0-15,3 3 0 0,-1-2 1 0,-2-2-2 16,2 0-6-16,5-5-2 0,-2 1-2 0,4 0 1 16,-2-2-2-16,-2 0-1 0,-6-2 1 0,4-1-4 15,-1-3 0-15,0-1-2 0,1 4 4 0,-1-3 0 16,-8 0 2-16,1 3-4 0,-3-1 8 0,1 1-2 16,-4 1 4-16,1 0 2 0,-1 1 5 0,-3 1-2 15,-1 3 3-15,4 0-3 0,-6 8 3 0,6-16-4 16,-6 16 4-16,3-13-2 0,-3 13 3 0,0-12-4 15,0 12 7-15,4-6-4 0,-4 6 1 0,0 0 3 16,0 0-1-16,3-10-2 0,-3 10 5 0,0 0-9 16,0 0 1-16,0 0 1 0,0 0 0 0,0 0 0 0,0 0-1 15,0 0-3-15,-13 25 2 0,10-12 6 16,-8-2-4-16,5 7 1 0,-3-2 3 0,5 0-2 0,-5 0 0 16,2 7 0-16,1-8 2 0,0 8-5 0,3-6 2 15,-2-2-1-15,5 3 0 0,-6 0 2 0,3-1 0 16,6 1-5-16,-6-2-14 0,0 0-15 0,6 1-24 15,0-2-10-15,0-1-32 0,3-1-28 0,-1 2-28 16,7-2-48-16,-5-1-63 0,5-6-164 0,1 3-458 16,1-1 203-16</inkml:trace>
  <inkml:trace contextRef="#ctx0" brushRef="#br1" timeOffset="99854.69">6354 10046 65 0,'0'0'219'0,"0"0"-14"0,0 0-17 16,0 0-10-16,0 0-9 0,0 0-8 0,0 0-11 15,0 0-8-15,0 0-14 0,0 0-5 0,0 0-8 16,-27-1-5-16,27 1-8 0,0 0-8 0,0 0-2 16,-19 3-8-16,19-3 4 0,-20 1-4 0,7 3 1 15,1 0-5-15,-5-2-13 0,5 2-4 0,2-2-1 16,0 5-2-16,-7-3 0 0,2 3-2 16,2-2-5-16,-4 2-5 0,1-1-2 15,3 4-1-15,-5-3-3 0,3 1-4 0,0-2-2 0,-1 5-3 0,2-4-3 16,5 1-4-16,-4 2-3 0,4 1-5 0,-2-3 1 15,2 4 0-15,-1-2-5 0,2-1 2 0,3-1-2 0,2 0-2 16,3-8-3-16,-6 21 0 0,3-14-3 0,3-7 6 16,0 20-8-16,3-12 2 0,-3-8 5 15,9 16-4-15,-5-5 2 0,2-4 6 0,3-1-7 16,1 4 6-16,1-1-3 0,-2 1-4 0,1-5 4 0,5 2-1 16,-1 1 1-16,-3-3 2 0,0-1 3 0,5 2-4 15,-2-2-6-15,-2-1 6 0,4-3 0 0,0 4-7 16,4-3 4-16,-1-1-5 0,-2 0 3 0,8 0-1 15,-4 0-6-15,-3-1 9 0,3-1-1 0,-2-2 3 16,0 3-6-16,1-3-1 0,-5 1-4 0,3-2-2 16,-3 3 6-16,-2-3-2 0,6 1 2 0,-8 0-2 15,-2 1-4-15,4-1 4 0,-4 0 1 0,-9 4 1 16,14-7-2-16,-4 3-5 0,-10 4-6 0,15-5-5 16,-15 5-13-16,13-7-2 0,-13 7-8 0,14-5-8 15,-14 5-13-15,12-4-14 0,-12 4-16 0,10-4-24 0,-10 4-22 16,9-5-30-16,-9 5-36 0,10-6-54 0,-10 6-186 15,6-5-475-15,-6 5 210 0</inkml:trace>
  <inkml:trace contextRef="#ctx0" brushRef="#br1" timeOffset="97255.95">5965 7296 104 0,'0'0'160'0,"-6"11"-13"16,6-11-14-16,-8 12-6 0,2-5-16 0,6 1-7 0,0-8-3 15,-9 12-7-15,5-3-13 0,4-9 1 0,-3 11-3 16,3-11-5-16,0 15-4 0,0-15-3 0,-3 14-15 16,3-14 0-16,-5 13 2 0,5-13-7 0,0 17-2 15,0-17-8-15,5 7 0 0,-5-7-1 0,3 13 1 16,0-6-9-16,-3-7 3 0,9 11 0 0,-9-11-2 15,7 11-3-15,-4-8-1 0,-3-3 1 0,8 7-1 16,-8-7 1-16,12 8 0 0,-5-6 2 0,-7-2 4 16,12 4-4-16,-12-4 2 0,19 1-1 0,-8-1-7 15,-11 0 4-15,25-4-4 0,-11 1 0 0,-6-1-1 0,9-1-3 16,-4-1-1-16,4 3-1 0,-7-2-4 16,8-1-4-16,-5 0 5 0,1-1-5 0,-1 0 2 15,2-4 1-15,2 4 0 0,-4-1 2 0,0-2-1 0,-1-2-2 16,-1 3 4-16,-1 2-2 0,-1-6-3 0,2 2 3 15,-2 0 6-15,0-2-9 0,1 2 4 16,-4-2 0-16,0 2-1 0,1 0 1 0,-4 1 3 0,0-4-2 16,0 4 2-16,2-5 2 0,-2 8 2 0,-3 7-3 15,3-20 5-15,-3 12 0 0,0 8 2 0,3-16-2 16,-3 16-2-16,-9-15 0 0,9 15-2 0,-5-14-8 16,5 14 4-16,-9-11-3 0,3 4-2 0,6 7-3 15,-7-10 2-15,7 10-3 0,-16-7 1 0,7 7-3 16,9 0 2-16,-20-6-1 0,10 5-2 0,10 1 0 15,-23 1-2-15,7-1 1 0,4 1 1 0,-1 4 2 16,-1-5-1-16,-2 4-2 0,-1 1-1 0,5 0 3 16,2-1 5-16,-5 2-4 0,2-1-1 0,-1 2 1 0,1 3 0 15,-1-3 0-15,3 3 1 0,0 0-2 0,-1-3 2 16,2 3-2-16,-2 1 0 0,1 0 0 16,4-4 0-16,1 6-3 0,-6-2 2 0,6 0 0 0,-1-1-1 15,1 4-1-15,3-6 2 0,-2 0-3 0,-1 1 5 16,6-9-2-16,-3 20 0 0,2-13-2 0,1-7 2 15,-3 18-2-15,3-18 3 0,0 17 1 0,0-17-2 16,3 15 1-16,1-8-4 0,-4-7 0 0,3 13 5 16,-3-13-1-16,8 11-1 0,-5-5-1 0,-3-6 1 15,13 8-1-15,-7-4 2 0,-6-4 2 0,18 9 1 16,-8-9-4-16,1 2 1 0,1 0 0 0,-12-2-3 16,27 0 2-16,-13-2 2 0,3 0-1 0,-1-1-1 15,1 0 0-15,2-4-1 0,-3 4-1 0,10-5-1 0,-10 0 2 16,4 0-3-16,-3 0-4 0,6-7 3 15,2 5-3-15,-11-1-4 0,8-3-5 0,-3-3 2 16,-2 6 1-16,-5-2-5 0,1 0 0 0,4-5 4 16,-6 6 1-16,3 0 2 0,-7-2-2 0,5-1 4 15,-4 5 1-15,-2-4 2 0,0 5 2 0,-3-3 5 16,4 2-3-16,-4 2 7 0,0 0-2 0,2 0 1 16,-5 8-1-16,6-12 2 0,-6 2 2 0,0 10 3 0,6-14-3 15,-6 14 1-15,2-13 2 0,-2 13 2 0,5-12-1 16,-5 12 3-16,0-11 2 0,0 11-1 0,0 0 3 15,3-9-1-15,-3 9 1 0,0 0-2 0,0 0-3 16,0 0 3-16,0 0-6 0,0 0-1 0,0 0-5 16,0 0 3-16,0 0-6 0,0 0 0 0,0 0 0 15,0 0 1-15,0 0 2 0,0 0-2 0,-13 40-4 16,10-26 1-16,-3 3 3 0,1 5 6 0,2-4-6 16,-3 4 2-16,-1 2-1 0,1 0 3 0,3-3-4 15,-3 3 2-15,3-2-1 0,-2 4-1 0,5-3 0 0,-3 0 0 16,9-5 1-16,-9 5 0 0,3-7-5 15,3 1-20-15,-3 1-19 0,2-1-22 0,4 3-39 16,-6-4-31-16,3-1-37 0,0-4-47 0,-3 4-229 0,3-4-483 16,0-2 214-16</inkml:trace>
  <inkml:trace contextRef="#ctx0" brushRef="#br1" timeOffset="89095.71">5948 5764 205 0,'-10'-7'211'16,"10"7"-16"-16,0 0-11 0,0 0-11 0,0 0-12 15,0 0-14-15,0 0-10 0,0 0-15 0,0 0-10 16,0 0-8-16,0 0-10 0,0 0-12 0,0 0-10 16,0 0-9-16,0 0-3 0,0 0-1 0,0 0-2 15,0 0-8-15,18 31 1 0,-17-24-2 0,4 4-7 16,-5-11 1-16,3 19-4 0,3-4-3 0,-5-6-3 15,3 3-5-15,4 2-2 0,-2-2-4 0,-5-1 2 16,8 1-4-16,-3-1 1 0,-1-1-2 0,4-3-2 0,0 3 2 16,-2-2-1-16,-1-2-4 0,8 0-2 0,-6 0 3 15,3-1 1-15,2-4-4 0,2 3-4 0,5-4 2 16,-1 0 0-16,-1 0-3 0,0-4-1 16,1 1-8-16,4-5-2 0,0 5-6 0,-3-1-4 0,-7-5-1 15,5 0 1-15,6-3-2 0,-5 1 2 0,-7 0-3 16,5-1 2-16,-7-1-1 0,2 3 6 0,-1-5 3 15,-1 2-5-15,-1-5 0 0,-5 7 2 0,2-2 1 16,0 0 5-16,-6-2-1 0,3 5 0 0,-3-4 1 16,0 14-9-16,-3-14 6 0,0 3 2 0,-7 2-7 15,4 1-5-15,-2 1 2 0,-3 0-2 0,-3 1-2 16,-5-1-1-16,-1 6-6 0,-2-2-5 0,3 3 0 16,-4 0-5-16,-2 2-5 0,1 3-5 0,5-4-9 15,-1 4-12-15,4 0-9 0,-4 1-17 0,1-1-9 0,6-1-17 16,-5 2-44-16,3 0-104 0,6-1-291 0,-2 0 129 15</inkml:trace>
  <inkml:trace contextRef="#ctx0" brushRef="#br1" timeOffset="89449.7">6506 5348 154 0,'-3'12'180'15,"-7"0"-15"-15,-2 2-2 0,1 8-6 0,-11 5-7 16,8-1-6-16,-11 11-4 0,1 2-11 0,2 3-9 16,-7 0-8-16,9-1-10 0,-6 3-8 0,-2-4-12 15,2 6-4-15,3-9-10 0,-3 5-6 0,2 4-7 16,-1-4-4-16,6 0-11 0,-7-3-17 0,4 0-23 16,1 1-31-16,2-1-31 0,-4-4-25 0,1-3-38 15,0-2-203-15,1-10-354 0,3 3 156 0</inkml:trace>
  <inkml:trace contextRef="#ctx0" brushRef="#br1" timeOffset="98635.69">6249 8408 101 0,'0'0'200'0,"0"0"-17"0,0 0-11 0,0 0-15 16,0 0-13-16,-12-6-18 0,12 6-7 0,0 0-12 0,0 0-11 15,0 0-5-15,0 0 0 0,0 0-1 16,0 0 4-16,0 0 1 0,0 26 0 0,0-26 3 16,-1 17-7-16,-1-7-3 0,2 5-8 0,-4 1-2 0,4-2-6 15,0-1-6-15,-3 2-4 0,0 0-3 16,3 0-4-16,0 2 1 0,-3-2-1 0,3 1 0 0,-1 0-3 15,2 6-5-15,-1-4 2 0,0-2-1 0,-1 0-4 16,1-1-1-16,0 1 1 0,0 3-4 0,1-4-1 16,2 0-6-16,-3 1 2 0,3-3-4 0,0 1-4 15,-3 1-2-15,3 4-1 0,-2-5-1 0,5-1-5 16,-3 3 1-16,-3-6-3 0,6 6 2 0,-3-7-5 16,2 4 3-16,-2-4-2 0,3 4-7 0,-3-6 4 0,1 3-2 15,-2-1-2-15,-2-9 6 0,7 16-7 0,-4-9 1 16,-3-7 2-16,6 10 2 0,-6-10-4 15,3 14 0-15,-1-8-3 0,-2-6 4 0,6 11-2 0,-6-11-1 16,0 0-3-16,6 8 2 0,-6-8 0 0,0 0 0 16,3 6-1-16,-3-6 5 0,0 0-4 0,0 0-6 15,0 0 9-15,0 0 0 0,0 0 2 0,0 0 3 16,0 0 1-16,0 0-1 0,0 0-6 0,0 0 13 16,0 0-16-16,0 0 3 0,0 0-1 0,10-25-2 15,-10 25 2-15,-3-17-8 0,3 17-4 0,-4-18-5 16,1 5 4-16,0 6-7 0,-3-7-6 0,-2-1 3 15,2 9-3-15,0-7 0 0,-1 6-1 0,-2-1 0 16,-2-5 3-16,2 6-2 0,-4-1 3 0,4 2-1 0,-4-4 2 16,-1 5-1-16,-2 0 0 0,-2 0 3 15,2 5 4-15,-1-1 0 0,4 1-3 0,-7-5 5 16,4 7 0-16,-1-2-1 0,3 0 3 0,3 3-1 0,-5-2 3 16,2 6-3-16,-1-4 0 0,-1-1 1 0,3 3 2 15,-1 3 2-15,-1-3-1 0,2 1 2 0,2-3-3 16,-2 4 1-16,4 3-1 0,-3 1 0 0,5 0 3 15,-1-1-1-15,2 0 1 0,-3 1-1 0,3-2 2 16,2 4-2-16,-2-1 1 0,6-1 1 0,-3 0-2 16,-2-1 4-16,5-10 0 0,2 20-6 0,4-11 8 15,-6 2 1-15,6-3 6 0,0 0 1 0,1-1 1 16,2 3 2-16,2-5-4 0,1-3 7 0,1 4-2 16,3-6-4-16,4 1 4 0,-1-1-3 0,5-1 1 15,-5-1-1-15,2-3-2 0,-4 2 1 0,2-2-11 16,0 2-10-16,-2 1-11 0,-1-2-12 0,-5 2-14 15,-1-2-12-15,-10 4-16 0,20-4-18 0,-12 1-19 16,-8 3-21-16,17-2-19 0,-17 2-19 0,12-3-43 16,-12 3-191-16,0 0-438 0,7-6 193 0</inkml:trace>
  <inkml:trace contextRef="#ctx0" brushRef="#br2" timeOffset="-155279.91">7805 15427 65 0,'0'0'259'0,"-16"5"-20"0,10-3-17 0,6-2-18 15,-17 9-13-15,17-9-15 0,-12 15-11 16,8-8-14-16,1 2-13 0,-6 6-14 0,4-4-9 0,-1 5-9 15,3-1-10-15,0-4-8 0,3 6-4 0,0 1-8 16,-3-4-5-16,6 4-6 0,0-5-1 0,0 4-7 16,3-2-2-16,-1-1-4 0,4 3-5 0,-6-3-1 15,4-3-6-15,2 4-3 0,2 0-1 0,-2-7-4 16,1 3-2-16,3-1-2 0,-1-5-3 0,2 3 0 16,2-5-6-16,-1 1 4 0,1-4-6 0,-2 1 3 15,5-1-3-15,-5-3-2 0,5 1 5 0,0-7 2 16,1-2 11-16,5 2 4 0,-2-3 5 0,0-2 3 15,0-2 1-15,2 1-5 0,-4-3 1 0,0-2 2 0,0-2-11 16,1-8 1-16,1 0-6 0,-7-2 0 0,-3 9-2 16,2-5-2-16,-7 1-3 0,-2-1-4 15,0 4-1-15,-6 3-7 0,0 3-8 0,-6-4-9 16,0 3-13-16,-5 4-11 0,2 1-13 0,-7 3-10 0,-3-2-13 16,-4 2-19-16,-7 6-16 0,5 4-17 0,-5-2-15 15,-9 7-16-15,7 1-23 0,3 1-28 0,-1 1-28 16,-8 8-177-16,9-8-442 0,2 4 196 0</inkml:trace>
  <inkml:trace contextRef="#ctx0" brushRef="#br2" timeOffset="-159349.98">7754 10220 107 0,'-7'-7'307'0,"7"7"-21"0,0 0-26 0,0 0-21 16,-6-7-32-16,6 7-17 0,0 0-23 0,0 0-12 0,-14 19-15 15,8-6-17-15,3-2-10 0,3 4-14 16,-4 4-9-16,4-2-3 0,0 7-11 0,0-3-8 15,3 4-7-15,1-3-4 0,2 2-6 0,5-3-2 0,-2-4-6 16,4 3-2-16,1-3-2 0,1-5-9 0,7 1 2 16,-4-5-2-16,7 1-2 0,0-4 2 0,2-2-6 15,2 0-1-15,1-3-4 0,1-4-2 0,-1-5-3 16,-4 0 2-16,3-3-3 0,4-8-1 0,-14 4-1 16,3-4-2-16,-2 2-1 0,-4-6-5 0,1 0-4 15,-5 0-2-15,-5-1-2 0,-1-1-4 0,-3 0-7 16,-6-3 4-16,0 4-5 0,-3-1-9 0,-4 8-3 15,-2 0-1-15,1 1-3 0,-2 6-7 0,-1-2-10 16,-4 4-14-16,1 2-14 0,-6 4-13 0,-2 3-26 0,2 1-26 16,0 1-24-16,3 2-45 0,-5 5-161 15,2 2-402-15,-2-2 178 0</inkml:trace>
  <inkml:trace contextRef="#ctx0" brushRef="#br2" timeOffset="-156038.12">8106 14000 233 0,'0'0'268'0,"-12"-7"-15"0,12 7-24 16,0 0-21-16,-13 3-14 0,13-3-17 0,0 0-15 15,-17 8-14-15,17-8-8 0,-10 12-13 0,1-4-9 16,3 0-10-16,-1 3-8 0,1 3-7 0,0-1-8 15,6 0-3-15,-5-2-13 0,2 6 1 0,6-3-5 16,-1 0-7-16,4 1-6 0,0 2-3 0,1-4-7 16,2 3-1-16,4-1-4 0,1-4 0 0,1 1-8 15,1-1 0-15,8 1-4 0,-5-5 1 0,1-2-2 0,-1 1-6 16,1-3-4-16,5-1 2 0,-6-4-2 16,11 0 2-16,-4-5-4 0,-1-5 2 0,2 2-5 15,-2-7-3-15,-3 3 2 0,5-4-2 0,-4 4-1 0,-4-7 1 16,0 3-6-16,-2-2 3 0,-2-1-3 0,-5 0 0 15,1-1 0-15,-2 0-4 0,-2 0 0 16,-4 0 4-16,-3 4-1 0,0-1 2 0,-4-4-3 0,-5 3 2 16,3-3-1-16,-8 4-1 0,2-3-2 0,-3 6 0 15,0 1 1-15,-1 3 2 0,0 0-6 0,-4 4-14 16,1 3-10-16,-6 1-15 0,-2 4-17 0,1 0-11 16,1 4-22-16,1 2-6 0,-4 6-18 0,4 1-29 15,-1 1-24-15,-1 1-21 0,-4 5-210 0,5-3-438 16,3 1 193-16</inkml:trace>
  <inkml:trace contextRef="#ctx0" brushRef="#br2" timeOffset="-156845.2">7960 12914 20 0,'0'0'325'0,"-12"-5"-14"16,12 5-13-16,0 0-19 0,-10-5-22 0,10 5-20 15,0 0-22-15,-12-2-18 0,12 2-17 0,0 0-19 16,-17 5-11-16,17-5-15 0,-10 11-11 0,4-4-14 16,0 3-7-16,3-1-12 0,1 4-4 0,-1 1-8 15,3-1-18-15,0 4 4 0,0-3-5 0,5 4-9 16,-2-1 0-16,3-3-10 0,4 3 0 0,2-2-3 15,-1 1-1-15,5-1-8 0,4 2-1 0,-3-9 3 16,3 0-10-16,4-1 4 0,5-2-8 0,-3-3-10 16,5-2-10-16,-1 0-6 0,3-2-3 0,-3-3-7 0,-2-4-4 15,3-1-6-15,-1 0-2 0,3-10-3 0,-6 3-3 16,1-5-8-16,-9 0 0 0,1 2-6 0,5-9 6 16,-11 3 0-16,-4 0 6 0,-1-9-2 0,-6 8 2 15,3-2 5-15,-7-5 2 0,-4 6 3 0,-1 4 6 16,-1-5-1-16,-2 11-1 0,-3-2 4 0,1 3 1 15,-2 5 2-15,-1-1-2 0,0 3-3 0,-6-1-9 16,-1 4-13-16,-4 2-10 0,0 3-23 0,-2 6-12 16,-5 1-18-16,9 0-20 0,-3 5-28 0,4-1-24 15,-1 7-199-15,0-5-412 0,3 4 183 0</inkml:trace>
  <inkml:trace contextRef="#ctx0" brushRef="#br2" timeOffset="-158699.44">8017 11628 213 0,'0'0'304'0,"-11"-6"-20"0,11 6-24 0,0 0-21 16,0 0-26-16,0 0-21 0,-10-6-21 0,10 6-14 15,0 0-23-15,0 0-10 0,0 0-8 0,-9 22-15 16,6-12-6-16,3-10-11 0,3 21-7 0,-3-6-5 15,0-3-4-15,6 2-9 0,-3-3-7 0,1-1 2 16,8 1-5-16,-4-1-5 0,1 1-2 0,4-2-5 16,3 0-2-16,1-3 2 0,8-3-4 0,-5 0-1 15,8-3-3-15,2-3-4 0,-3 1-3 0,1-3 2 16,0-5-8-16,10-1 0 0,-13 1 2 0,2-4-1 0,-5-3-3 16,1 0-3-16,-1-3-2 0,-6-3 4 0,1-1-4 15,-4-1-3-15,-7-2 2 0,-3 2 8 0,0-3-18 16,-6 3 8-16,-3-1 1 0,-1 1-6 0,-5 3 2 15,-2 0-3-15,-5 2 5 0,-3 2-1 0,-1 1-3 16,-4 6-1-16,2 2-2 0,-2 3 2 0,-1 1-16 16,1 5-14-16,2 0-17 0,-5 4-18 0,7 3-19 15,-5-1-22-15,4 6-24 0,2 1-25 0,-1 4-26 16,7-1-28-16,0 3-230 0,-1 2-475 0,1 4 210 16</inkml:trace>
  <inkml:trace contextRef="#ctx0" brushRef="#br2" timeOffset="-159971.89">7750 8954 53 0,'0'0'287'0,"0"0"-22"16,0 0-25-16,0 0-22 0,0 0-26 0,0 0-20 16,-3 10-17-16,3-10-13 0,-6 11-13 0,6-11-14 15,-5 16-11-15,4-7-10 0,1-9-11 0,1 23-4 16,4-9-9-16,-5-3-5 0,6 4-1 0,1-1-9 15,-1-3-2-15,3 0-4 0,5 0-1 16,-1-2-4-16,3-1 1 0,2-4-5 0,0 1-1 0,8-5-3 16,-1-1-2-16,2-3-6 0,4-2-2 0,-1-2-2 15,3-8-3-15,-5 4-1 0,-3-4-1 0,-4-2-4 16,2 0 2-16,-4-6 2 0,-3-1 1 0,-1 1-1 0,-4-1 3 16,-2-3-3-16,-5 0 4 0,-4 1-7 0,0 0 3 15,-4 3-5-15,-5 0 0 0,0 2-3 0,-2 0-1 16,-2 2-4-16,-5 5 0 0,2 2-5 0,-1 5-4 15,-4-3-14-15,2 5-10 0,0 5-13 16,-1 2-14-16,-2 2-22 0,-4 4-11 0,7 0-21 0,-3 5-18 16,-1 4-25-16,4 0-19 0,-2 6-37 0,2-1-176 15,-4 8-414-15,1 2 184 0</inkml:trace>
  <inkml:trace contextRef="#ctx0" brushRef="#br2" timeOffset="-160630.89">7542 7076 167 0,'0'0'271'0,"0"0"-13"15,-6-14-15-15,6 14-11 0,0-11-20 0,0 11-13 0,0 0-15 16,-5-10-18-16,5 10-19 0,-11-4-12 0,11 4-15 15,0 0-12-15,-22 5-11 0,22-5-10 0,-23 13-8 16,10-3-7-16,2 1-8 0,-3 6-6 0,-6 4-4 16,10-7-6-16,-1 4-5 0,-1 3-4 0,5-4-6 15,-2 0 1-15,3 5-6 0,2 1 2 16,4-5-4-16,0 0-3 0,4 3-3 0,5-5-2 0,0 2 0 16,1-5 0-16,4 1-3 0,2-5 3 0,7 6-3 15,2-7 2-15,2 2-6 0,-2-4 0 0,5-4-3 16,-2-1 0-16,2-2-7 0,1-2 0 0,-1-2-5 15,0-4 0-15,-2-2 3 0,-1-5-6 0,-1 1-1 16,-1-10 3-16,0-3-6 0,-4-3 3 0,-6 6-5 16,-2-10 0-16,-2 8 0 0,-5-8 1 0,0 7-1 0,-6 0 1 15,-3 0-6-15,-3 1-2 0,-3 1-7 0,-1 2 4 16,-4 4-7-16,-2-2-1 0,1 5-4 0,-5 0-7 16,4 6-14-16,-3 3-18 0,-1 2-19 0,2 3-20 15,-7 1-15-15,9 2-17 0,-4 5-27 0,1 0-213 16,-1 1-415-16,7 0 184 0</inkml:trace>
</inkml:ink>
</file>

<file path=ppt/ink/ink60.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in"/>
          <inkml:channel name="T" type="integer" max="2.14748E9" units="dev"/>
        </inkml:traceFormat>
        <inkml:channelProperties>
          <inkml:channelProperty channel="X" name="resolution" value="393.73947" units="1/cm"/>
          <inkml:channelProperty channel="Y" name="resolution" value="393.73947" units="1/cm"/>
          <inkml:channelProperty channel="F" name="resolution" value="249.9771" units="1/in"/>
          <inkml:channelProperty channel="T" name="resolution" value="1" units="1/dev"/>
        </inkml:channelProperties>
      </inkml:inkSource>
      <inkml:timestamp xml:id="ts0" timeString="2023-08-11T05:36:59.124"/>
    </inkml:context>
    <inkml:brush xml:id="br0">
      <inkml:brushProperty name="width" value="0.04667" units="cm"/>
      <inkml:brushProperty name="height" value="0.04667" units="cm"/>
      <inkml:brushProperty name="color" value="#3165BB"/>
      <inkml:brushProperty name="fitToCurve" value="1"/>
    </inkml:brush>
  </inkml:definitions>
  <inkml:trace contextRef="#ctx0" brushRef="#br0">31 21 112 0,'0'0'112'0,"0"0"-1"16,0 0-22-16,0 0 2 0,0 0-9 0,0 0-2 15,0 0-8-15,0 0-2 0,0 0-13 0,0 0 4 16,0 0-10-16,0 0 1 0,-11-4 0 0,11 4 0 16,0 0-4-16,0 0 0 0,0 0-7 0,0 0 5 15,-8-6 3-15,8 6-11 0,0 0 15 0,0 0-6 16,0 0 5-16,0 0 2 0,0 0-1 0,0 0 1 15,-13-4 1-15,13 4 1 0,0 0 0 0,0 0 1 16,0 0-4-16,0 0-3 0,0 0-3 0,0 0-3 0,0 0 0 16,0 0-3-16,0 0-5 0,0 0 0 15,0 0-2-15,0 0-7 0,0 0 0 0,0 0-4 0,0 0 2 16,0 0-5-16,0 0-3 0,0 0 0 0,0 0-3 16,0 0-1-16,0 0 1 0,0 0-3 0,0 0 2 15,0 0-2-15,0 0 0 0,35-2-3 0,-35 2 1 16,12 1-4-16,-12-1 2 0,17 4 4 0,-17-4 0 15,16 1-3-15,-16-1 3 0,15 2-2 0,-3-1 3 16,-12-1-5-16,16 6 4 0,-8-6-3 0,-8 0 3 16,19 1-2-16,-7-1 1 0,-12 0-4 0,17 0 3 15,-2 0 1-15,-4 3 5 0,4-3 0 0,5-3 0 16,-7 6-1-16,1-2 0 0,-2 0-3 0,4-2 3 16,-16 1-4-16,16 1 1 0,-7-1-4 0,-9 0 4 0,20-1-5 15,-20 1 1-15,13 1 0 0,-13-1 2 16,14 0-4-16,-14 0 3 0,0 0 1 0,13 1 4 0,-13-1-3 15,0 0-2-15,0 0 1 0,16 4 3 16,-16-4-1-16,0 0-1 0,15 0 0 0,-15 0 1 0,0 0 2 16,9 0-2-16,-9 0-2 0,0 0 3 0,15 0-3 15,-15 0 0-15,14 0 3 0,-14 0-1 0,0 0 0 16,22-4-7-16,-22 4 4 0,15 0 3 0,-5-1-7 16,-10 1 1-16,20-2 3 0,-11-1-4 0,1 2 3 15,-10 1-1-15,16-7 1 0,-5 5-6 0,-11 2 6 16,15-1 0-16,-15 1-5 0,9-5 0 0,-9 5-1 15,13 0 1-15,-13 0-3 0,6-5 4 0,-6 5-5 16,0 0-11-16,0 0-13 0,12-5-16 0,-12 5-27 16,0 0-12-16,0 0-14 0,0 0-22 0,12 15-33 0,-12-15-55 15,3 7-198-15,-3-7-438 0,9 7 194 16</inkml:trace>
</inkml:ink>
</file>

<file path=ppt/ink/ink61.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in"/>
          <inkml:channel name="T" type="integer" max="2.14748E9" units="dev"/>
        </inkml:traceFormat>
        <inkml:channelProperties>
          <inkml:channelProperty channel="X" name="resolution" value="393.73947" units="1/cm"/>
          <inkml:channelProperty channel="Y" name="resolution" value="393.73947" units="1/cm"/>
          <inkml:channelProperty channel="F" name="resolution" value="249.9771" units="1/in"/>
          <inkml:channelProperty channel="T" name="resolution" value="1" units="1/dev"/>
        </inkml:channelProperties>
      </inkml:inkSource>
      <inkml:timestamp xml:id="ts0" timeString="2023-08-11T05:37:00.203"/>
    </inkml:context>
    <inkml:brush xml:id="br0">
      <inkml:brushProperty name="width" value="0.04667" units="cm"/>
      <inkml:brushProperty name="height" value="0.04667" units="cm"/>
      <inkml:brushProperty name="color" value="#3165BB"/>
      <inkml:brushProperty name="fitToCurve" value="1"/>
    </inkml:brush>
  </inkml:definitions>
  <inkml:trace contextRef="#ctx0" brushRef="#br0">24 2 40 0,'-16'3'160'0,"16"-3"-13"0,0 0-20 0,0 0-5 16,0 0-1-16,0 0-18 0,-9 3-8 0,9-3 1 16,0 0 2-16,0 0-2 0,0 0-6 0,0 0-3 0,0 0-4 15,0 0-1-15,0 0-8 0,0 0 1 16,32 5 0-16,-32-5-5 0,12-1-2 0,-12 1 1 0,20 0-6 16,-13 1-1-16,-7-1-8 0,17 0 2 0,-17 0-8 15,16 0 5-15,-16 0-5 0,18-3-1 0,-18 3-4 16,13 0-1-16,-13 0-6 0,0 0 1 0,17 0-5 15,-17 0-1-15,10-2-4 0,-10 2-2 0,0 0-2 16,17 2-4-16,-17-2-3 0,19-2 0 0,-19 2-1 16,15 0 1-16,-5 2-5 0,-10-2-1 0,23 2 2 15,-16-2-5-15,-7 0-2 0,28 0 4 0,-14 0-1 16,2 1-3-16,1-1 0 0,1 0 2 0,-2-1-4 16,0 1 2-16,1 1-2 0,-1-2 0 0,4 1 0 15,-4-2 2-15,3 2-2 0,-2-2-2 0,-4 2 2 16,2-2-2-16,2 2 0 0,-17 0 1 0,19 0-1 15,-9 0-4-15,-10 0 4 0,20-1 2 16,-20 1-1-16,16-3 0 0,-16 3 0 0,17 0-1 0,-17 0-1 0,14-1 3 16,-14 1-3-16,11 0 0 0,-11 0 0 0,13-1 1 15,-13 1 0-15,0 0 0 0,15 0-1 0,-15 0 3 16,0 0-5-16,0 0 4 0,14-1-3 0,-14 1 1 16,0 0-2-16,0 0 2 0,0 0 0 0,13 2 1 15,-13-2-14-15,0 0-12 0,0 0-14 0,3 7-15 16,-3-7-13-16,0 0-29 0,0 0-22 0,0 0-27 15,-3 16-62-15,3-16-152 0,0 0-388 0,0 0 172 16</inkml:trace>
</inkml:ink>
</file>

<file path=ppt/ink/ink62.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in"/>
          <inkml:channel name="T" type="integer" max="2.14748E9" units="dev"/>
        </inkml:traceFormat>
        <inkml:channelProperties>
          <inkml:channelProperty channel="X" name="resolution" value="393.73947" units="1/cm"/>
          <inkml:channelProperty channel="Y" name="resolution" value="393.73947" units="1/cm"/>
          <inkml:channelProperty channel="F" name="resolution" value="249.9771" units="1/in"/>
          <inkml:channelProperty channel="T" name="resolution" value="1" units="1/dev"/>
        </inkml:channelProperties>
      </inkml:inkSource>
      <inkml:timestamp xml:id="ts0" timeString="2023-08-11T05:37:01.340"/>
    </inkml:context>
    <inkml:brush xml:id="br0">
      <inkml:brushProperty name="width" value="0.04667" units="cm"/>
      <inkml:brushProperty name="height" value="0.04667" units="cm"/>
      <inkml:brushProperty name="color" value="#3165BB"/>
      <inkml:brushProperty name="fitToCurve" value="1"/>
    </inkml:brush>
  </inkml:definitions>
  <inkml:trace contextRef="#ctx0" brushRef="#br0">46 46 142 0,'0'0'134'0,"0"0"-8"0,0 0 5 0,0-11-12 0,0 11-11 16,0 0-7-16,-6-10 3 0,6 10-6 0,0 0-2 15,0 0-10-15,-9-8-5 0,9 8-2 16,0 0-2-16,-10-7-4 0,10 7-3 0,0 0 2 0,0 0-6 16,-11-6-5-16,11 6-1 0,0 0-5 0,0 0-1 15,0 0-7-15,-10-4-4 0,10 4-6 0,0 0-1 16,0 0-4-16,0 0-3 0,0 0-5 0,0 0-2 16,0 0 0-16,0 0 1 0,0 0 3 0,0 0 4 15,0 0 3-15,0 0 3 0,0 0-2 0,34 0 0 16,-34 0 1-16,18 4-1 0,-18-4-2 0,19-4-2 15,-11 8-2-15,7-4-4 0,-15 0 3 0,30 0-7 16,-20-4 1-16,4 8-2 0,3-4 0 0,-2 0-5 16,-15 0 1-16,27 0-1 0,-10 0-1 0,-3-4 0 15,-2 8-4-15,5-8 1 0,-1 2-2 0,-2 3 0 0,1-1 0 16,-15 0-3-16,23-1 1 0,-8 1 2 16,-1 1-4-16,1-1 0 0,-15 0-2 0,24 0 3 15,-13 1-1-15,4-1 1 0,-3 4-2 0,-12-4-1 0,17 2 1 16,-4-1-1-16,-5 2-1 0,4-2 0 0,-12-1 1 15,22 3 1-15,-12-3 0 0,-1 3 1 0,8-3 1 16,-17 0-2-16,16 1 1 0,-5 1 1 0,-3 2 1 16,-8-4-3-16,20 0 2 0,-8 1 0 0,-12-1 2 15,19 0 4-15,-19 0-6 0,15-1 0 0,-15 1 1 16,17-4 0-16,-17 4 0 0,13 0-1 0,-13 0 2 16,10-2 0-16,-10 2-3 0,0 0 0 0,17-1 1 15,-17 1-2-15,0 0 2 0,0 0-4 0,9-3-12 16,-9 3-18-16,0 0-22 0,0 0-25 0,0 0-19 15,0 0-9-15,0 0-29 0,0 0-20 0,0 0-35 0,0 0-188 16,0 0-406-16,0 0 179 0</inkml:trace>
</inkml:ink>
</file>

<file path=ppt/ink/ink63.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in"/>
          <inkml:channel name="T" type="integer" max="2.14748E9" units="dev"/>
        </inkml:traceFormat>
        <inkml:channelProperties>
          <inkml:channelProperty channel="X" name="resolution" value="393.73947" units="1/cm"/>
          <inkml:channelProperty channel="Y" name="resolution" value="393.73947" units="1/cm"/>
          <inkml:channelProperty channel="F" name="resolution" value="249.9771" units="1/in"/>
          <inkml:channelProperty channel="T" name="resolution" value="1" units="1/dev"/>
        </inkml:channelProperties>
      </inkml:inkSource>
      <inkml:timestamp xml:id="ts0" timeString="2023-08-11T05:37:02.430"/>
    </inkml:context>
    <inkml:brush xml:id="br0">
      <inkml:brushProperty name="width" value="0.04667" units="cm"/>
      <inkml:brushProperty name="height" value="0.04667" units="cm"/>
      <inkml:brushProperty name="color" value="#3165BB"/>
      <inkml:brushProperty name="fitToCurve" value="1"/>
    </inkml:brush>
  </inkml:definitions>
  <inkml:trace contextRef="#ctx0" brushRef="#br0">0 0 32 0,'0'0'140'0,"0"0"-6"16,0 0-1-16,0 0-9 0,0 0-8 0,0 0-4 16,5 18-11-16,-5-18-8 0,0 0-4 0,0 0-9 15,0 0-2-15,0 0-2 0,0 0-2 0,0 0-8 16,0 0-1-16,0 0-2 0,0 0-3 0,0 0-5 16,0 0-6-16,0 0-1 0,0 0-7 0,0 0-3 15,0 0-1-15,0 0-6 0,0 0 3 0,0 0 3 16,11 7-2-16,-11-7-1 0,0 0-1 0,14 6 3 15,-14-6-6-15,13 4 0 0,-7-2-3 0,-6-2 3 0,20 5-6 16,-8-1 0-16,0-3 0 0,4 0-1 0,-3 3-1 16,5 0-1-16,2-3-5 0,-1 2 4 0,-1-1-4 15,7 0-2-15,1 1-1 0,-1 0 3 16,0 0-2-16,2-3-2 0,0 0-2 0,0 4 6 0,0-4-6 16,0 1 4-16,-1-1-2 0,0-1-1 0,-2-3-6 15,4 8 5-15,-4-8-3 0,-6 4-1 16,0 0 2-16,-3 0-1 0,1-3-2 0,0 1 1 0,-5 1-1 15,-11 1 2-15,19-3-1 0,-8 1 3 0,-11 2 11 16,13-5-4-16,-13 5 3 0,12-4-2 0,-12 4-3 16,7-4 2-16,-7 4-4 0,0 0-1 0,9-2-3 15,-9 2 5-15,0 0-9 0,0 0-1 0,0 0-11 16,0 0 0-16,0 0-11 0,0 0-13 0,0 0-14 16,0 0-11-16,0 0-10 0,0 0-28 0,0 0-12 15,0 0-20-15,0 0-23 0,0 0-40 0,-13 26-131 16,13-26-346-16,0 0 153 0</inkml:trace>
</inkml:ink>
</file>

<file path=ppt/ink/ink64.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in"/>
          <inkml:channel name="T" type="integer" max="2.14748E9" units="dev"/>
        </inkml:traceFormat>
        <inkml:channelProperties>
          <inkml:channelProperty channel="X" name="resolution" value="393.73947" units="1/cm"/>
          <inkml:channelProperty channel="Y" name="resolution" value="393.73947" units="1/cm"/>
          <inkml:channelProperty channel="F" name="resolution" value="249.9771" units="1/in"/>
          <inkml:channelProperty channel="T" name="resolution" value="1" units="1/dev"/>
        </inkml:channelProperties>
      </inkml:inkSource>
      <inkml:timestamp xml:id="ts0" timeString="2023-08-11T05:37:03.496"/>
    </inkml:context>
    <inkml:brush xml:id="br0">
      <inkml:brushProperty name="width" value="0.04667" units="cm"/>
      <inkml:brushProperty name="height" value="0.04667" units="cm"/>
      <inkml:brushProperty name="color" value="#3165BB"/>
      <inkml:brushProperty name="fitToCurve" value="1"/>
    </inkml:brush>
  </inkml:definitions>
  <inkml:trace contextRef="#ctx0" brushRef="#br0">10 28 108 0,'0'0'129'0,"0"0"-9"16,0 0 6-16,0 0-12 0,0 0-13 0,0 0-1 0,0 0-3 15,-6-14-6-15,6 14-3 0,0 0 5 0,0 0-6 16,0 0 1-16,-5-11-2 0,5 11-3 0,0 0-4 15,0 0 0-15,0 0-10 0,0 0-2 0,0 0-6 16,0 0-2-16,0 0-8 0,0 0-3 0,0 0-9 16,0 0 1-16,0 0-6 0,0 0-1 0,0 0-1 15,0 0 2-15,0 0-4 0,0 0 0 0,18-5-5 16,-18 5 3-16,0 0-2 0,20 4-4 0,-20-4-1 16,0 0 2-16,24 3-1 0,-14-2-1 0,-1 5 0 15,7-6 0-15,-1 1-2 0,0 0-3 0,3 1 0 16,-1-1-3-16,2 3-1 0,0-4 1 0,1 2-4 15,1-1 6-15,4 1-7 0,0 1 0 0,-5-2-2 16,1-1 1-16,-1 0-2 0,6 5 5 0,-7-5-3 16,1 0-3-16,-4 0 4 0,3 0-1 0,-2 0-2 15,-2 2 3-15,-6 0-5 0,-9-2 4 0,22 0-3 16,-22 0 2-16,15 0-2 0,-15 0-1 0,12 0 2 16,-12 0 0-16,9 1-1 0,-9-1 0 0,0 0-2 0,0 0 2 15,15 0-1-15,-15 0 1 0,0 0-2 16,0 0-1-16,0 0-2 0,10 1 5 0,-10-1-3 15,0 0-2-15,0 0-4 0,0 0-11 0,0 0-19 0,0 0-18 16,12 4-11-16,-12-4-18 0,0 0-18 16,3 7-25-16,-3-7-35 0,6 7-47 0,-6-7-117 15,0 0-350-15,0 0 156 0</inkml:trace>
</inkml:ink>
</file>

<file path=ppt/ink/ink65.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in"/>
          <inkml:channel name="T" type="integer" max="2.14748E9" units="dev"/>
        </inkml:traceFormat>
        <inkml:channelProperties>
          <inkml:channelProperty channel="X" name="resolution" value="393.73947" units="1/cm"/>
          <inkml:channelProperty channel="Y" name="resolution" value="393.73947" units="1/cm"/>
          <inkml:channelProperty channel="F" name="resolution" value="249.9771" units="1/in"/>
          <inkml:channelProperty channel="T" name="resolution" value="1" units="1/dev"/>
        </inkml:channelProperties>
      </inkml:inkSource>
      <inkml:timestamp xml:id="ts0" timeString="2023-08-11T05:37:04.677"/>
    </inkml:context>
    <inkml:brush xml:id="br0">
      <inkml:brushProperty name="width" value="0.04667" units="cm"/>
      <inkml:brushProperty name="height" value="0.04667" units="cm"/>
      <inkml:brushProperty name="color" value="#3165BB"/>
      <inkml:brushProperty name="fitToCurve" value="1"/>
    </inkml:brush>
  </inkml:definitions>
  <inkml:trace contextRef="#ctx0" brushRef="#br0">-4-2 113 0,'0'0'130'0,"0"0"-5"0,0 0 1 16,0 0-8-16,-6-8-9 0,6 8 3 0,0 0-6 15,0 0-7-15,0 0-6 0,0 0-1 0,0 0-6 16,0 0-5-16,0 0-5 0,0 0-8 0,0 0-1 16,0 0-2-16,0 0-12 0,0 0 0 15,0 0-7-15,0 0-7 0,0 0-2 0,0 0-4 0,0 0-4 16,0 0-1-16,0 0-6 0,0 0-1 15,0 0-1-15,0 0-4 0,0 0 0 0,0 0 11 0,0 0 2 16,0 0 3-16,0 0-1 0,0 0 2 0,0 0-3 16,0 0 2-16,0 0 1 0,33 12 0 0,-33-12-2 15,19 3-5-15,-10 1 0 0,3-3-5 0,0 4-1 16,3-5 0-16,3 2-5 0,-2 2 0 0,2-3-2 16,0 3-1-16,-1-2 1 0,2-1-2 0,0 3-3 15,1-2-1-15,-1-2 3 0,1 0-3 0,-1 0-2 16,-6 0 4-16,4 0-4 0,4-2 0 0,-3 1 7 15,-3 1 0-15,1-4 7 0,-6 2 7 0,-10 2 1 16,20 0 1-16,-20 0 4 0,13-4-5 0,-2 1-2 16,-11 3 1-16,15-2-4 0,-15 2-2 0,11-2 0 15,-11 2-1-15,0 0-2 0,15-3 0 0,-15 3-4 16,12 0 0-16,-12 0-2 0,0 0-3 0,21-2 3 16,-21 2-4-16,12 2 0 0,-12-2-1 0,17 0 2 15,-17 0-3-15,16 3 1 0,-9-3-2 0,-7 0 0 0,12 2 0 16,-12-2-1-16,11 2 0 0,-11-2 2 0,0 0-3 15,13 0 1-15,-13 0 1 0,0 0 0 16,0 0 4-16,0 0-4 0,0 0-7 0,0 0-23 16,0 0-28-16,0 0-31 0,0 0-30 0,0 0-42 0,0 0-30 15,0 0-231-15,-49 0-451 0,34 0 200 0</inkml:trace>
</inkml:ink>
</file>

<file path=ppt/ink/ink66.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in"/>
          <inkml:channel name="T" type="integer" max="2.14748E9" units="dev"/>
        </inkml:traceFormat>
        <inkml:channelProperties>
          <inkml:channelProperty channel="X" name="resolution" value="393.73947" units="1/cm"/>
          <inkml:channelProperty channel="Y" name="resolution" value="393.73947" units="1/cm"/>
          <inkml:channelProperty channel="F" name="resolution" value="249.9771" units="1/in"/>
          <inkml:channelProperty channel="T" name="resolution" value="1" units="1/dev"/>
        </inkml:channelProperties>
      </inkml:inkSource>
      <inkml:timestamp xml:id="ts0" timeString="2023-08-11T05:37:34.919"/>
    </inkml:context>
    <inkml:brush xml:id="br0">
      <inkml:brushProperty name="width" value="0.04667" units="cm"/>
      <inkml:brushProperty name="height" value="0.04667" units="cm"/>
      <inkml:brushProperty name="color" value="#3165BB"/>
      <inkml:brushProperty name="fitToCurve" value="1"/>
    </inkml:brush>
  </inkml:definitions>
  <inkml:trace contextRef="#ctx0" brushRef="#br0">95 507 65 0,'0'0'191'0,"0"0"-9"0,0 0-19 0,-6-9-11 15,6 9-6-15,0 0-16 0,0 0-4 0,0 0-9 16,0 0-6-16,0 0-8 0,0 0-12 0,0 0-6 16,0 0-10-16,0 0-8 0,-1-11-7 0,1 11-7 15,0 0-9-15,0 0-2 0,0 0-4 0,0 0-4 16,0 0-2-16,0 0-3 0,0 0-1 0,12 29-5 15,-12-29 0-15,6 17 4 0,-5-7 1 0,5 3 4 16,-3 2 3-16,0-1-2 0,0 4-4 0,0 0-4 16,-1-1 2-16,1 5-2 0,0-4 0 0,-2-2-4 15,-1 0 0-15,0 2-2 0,2 0-2 0,-2-3 2 16,3 1 2-16,-6-1 0 0,1 2-4 0,1-3 0 0,1 2-3 16,-5-3-1-16,5 4 1 0,-1-4 0 0,-5-1 1 15,4-3-6-15,2-9 0 0,-4 21 1 0,2-13-4 16,2-8 2-16,-4 13 0 0,4-13-2 15,-3 11-2-15,3-11 7 0,0 0-7 0,-3 10 7 0,3-10-1 16,0 0 3-16,0 0 11 0,0 0 9 0,0 0 1 16,0 0-3-16,0 0-3 0,0 0-5 15,0 0-2-15,0 0-1 0,0 0-4 0,16-26-2 0,-7 17-3 16,-1-5 1-16,3-2-2 0,3-7-1 0,1 3 3 16,-2-1-4-16,1 0-3 0,4-3-4 0,-4-1-4 15,4 1 0-15,0 2 2 0,-1-5-1 0,-4 10 1 16,4-5 1-16,-4 9 2 0,-3-7-4 0,2 5 2 15,-3 4-2-15,-3-2 2 0,5 4-2 0,-4 2 1 16,-2-4-1-16,2 4 2 0,-7 7-1 0,7-12 0 0,-7 12-3 16,8-8 0-16,-8 8-1 0,6-7 0 15,-6 7-2-15,0 0 0 0,6-6 0 0,-6 6 1 16,0 0-4-16,0 0 6 0,0 0-1 0,13 14-1 16,-11-4 3-16,-1-1-2 0,4 3 2 0,-1 3-1 0,-1 2-1 15,2 1 3-15,-2 2 2 0,1-2 6 16,-2 4-9-16,-1-6 4 0,4 1 0 0,-4 0 1 15,2-3-2-15,-1 3-1 0,1-3 3 0,0-5 0 0,-2 3-3 16,-1-2 1-16,0-10 1 0,2 16 1 0,-2-16-3 16,4 14 1-16,-4-14 3 0,0 12-2 0,0-12 1 15,0 0 1-15,1 9 1 0,-1-9 0 0,0 0-3 16,5 11 1-16,-5-11 2 0,0 0 5 0,0 0-5 16,0 0 5-16,0 0-4 0,0 0 1 0,0 0-3 15,0 0 2-15,0 0-2 0,22-29-3 0,-16 18 2 16,6-3-2-16,-3-1-1 0,5-8-1 0,-1 6-3 15,3-1-1-15,-2-4-1 0,-4-2 0 0,7 5 2 16,-5-1 1-16,1 0-3 0,-4 6 1 0,0-1 0 16,3 0 3-16,-6 7-2 0,4-2-3 0,-2 1 4 15,-1 4 0-15,-4-2-1 0,3 0 2 0,-6 7-2 16,8-8 0-16,-8 8 1 0,6-7-1 0,-6 7-1 16,0 0 0-16,11-4-1 0,-11 4 1 0,0 0 0 15,0 0-2-15,15 11 3 0,-9-7-1 0,-6-4-1 16,6 21 1-16,-1-10 5 0,1 4 0 0,-3 3 1 15,3-2 3-15,-5 1-1 0,4 8 4 0,-2-8-1 16,-3 1 2-16,3 1-4 0,-3-1 4 0,3 4 2 0,0 0-3 16,-3-6-2-16,0-1-3 0,1 1 2 0,-1-1 4 15,2-1-2-15,-4 1 1 0,4-6 3 16,-2 2-7-16,0-11-24 0,-2 19-25 0,2-19-26 0,0 18-25 16,-1-11-24-16,1-7-25 0,3 16-24 0,-3-16-35 15,0 0-154-15,6 6-389 0,-6-6 172 0</inkml:trace>
  <inkml:trace contextRef="#ctx0" brushRef="#br0" timeOffset="-1655.02">10 6 8 0,'0'0'88'0,"0"0"-9"0,0 0-9 16,-10-6-11-16,10 6-1 0,0 0-7 15,0 0-14-15,0 0-9 0,0 0-11 0,0 0-17 0,0 0-17 16,0 0-63-16,0 0-87 0,0 0 39 0</inkml:trace>
  <inkml:trace contextRef="#ctx0" brushRef="#br0" timeOffset="328.25">1439 362 150 0,'0'0'185'15,"0"0"-13"-15,-3-11-6 0,3 11-10 16,0 0-13-16,-3-13-5 0,3 13-13 0,0 0-12 0,0 0-10 16,0 0-10-16,-10-5-9 0,10 5 1 0,0 0-5 0,0 0-4 15,-27 12-2-15,18-1 4 0,-5-1-5 0,2 3 0 16,1-1 0-16,0 3-2 0,-2 8-6 16,1-2-4-16,4 3-4 0,-1-4-4 0,5 3-1 15,-2 3 0-15,1 0-6 0,2 3-8 0,5-5-3 0,-2 1 1 16,1-1-4-16,5-1-4 0,-4 0-1 0,2 0-3 15,4-2 1-15,-2-7-4 0,-3 3 0 0,6-1-1 16,-6-1-2-16,3-1-14 0,1-3-29 0,-2 4-29 16,1-2-28-16,-5-2-43 0,4-4-50 0,-5-7-64 15,4 9-149-15,-4-9-420 0,6 8 186 0</inkml:trace>
  <inkml:trace contextRef="#ctx0" brushRef="#br0" timeOffset="751.85">1867 721 206 0,'0'0'213'16,"10"-17"-21"-16,-4 10-20 0,-1-3-17 15,1 2-14-15,0-4-15 0,0 4-13 0,0-6-11 16,1 0-10-16,1 0-10 0,-2 0-5 0,0-2-6 15,1 0-6-15,4-7-8 0,-4 5-3 0,-4 4-1 0,3-7-8 16,1 1-3-16,-2 2-3 0,1 0 3 0,0 5 3 16,-3-2 2-16,1 1-5 0,-2 1-2 15,-1 4 6-15,-1 9 4 0,5-16-2 0,-5 16-2 0,1-14-1 16,-1 14-3-16,5-10-3 0,-5 10-2 0,0 0-3 16,0 0-3-16,-2-17-9 0,2 17-2 0,0 0-6 15,0 0-3-15,0 0 1 0,0 0-6 0,0 0 4 16,0 0 2-16,-9 37 10 0,9-21-1 0,0 0 3 15,-3 5 7-15,2 3 6 0,1-3-9 0,-3 7-2 16,6-3-1-16,-6 1 3 0,6 1-4 0,0 9-3 16,-2-14-2-16,2 3-1 0,-1-4-1 0,4 2 2 15,-2 0-5-15,-2-6 3 0,1 3 0 0,0-5-3 16,-3-1-5-16,1 1-24 0,4-2-29 0,-5 0-27 16,0-2-28-16,0-11-25 0,1 17-36 0,1-10-34 0,-2-7-48 15,0 12-145-15,0-12-419 0,0 0 185 16</inkml:trace>
  <inkml:trace contextRef="#ctx0" brushRef="#br0" timeOffset="988.68">2311 740 151 0,'0'0'254'0,"12"-1"-29"15,-12 1-19-15,0 0-23 0,0 0-14 0,0 0-9 16,5 17-9-16,-4-9-12 0,-1-8-11 0,2 18-11 15,-2-5-8-15,0 0-7 0,-3 2-10 0,3 1-12 16,-5-1-4-16,1 1-9 0,-1-1-5 0,2 1-7 16,3 1-3-16,0-3-4 0,0 2-6 0,-1-1-7 15,0-3-21-15,-4 2-26 0,2-3-17 0,-1-3-23 16,4-8-24-16,-6 16-28 0,0-9-29 0,6-7-24 16,-8 9-48-16,8-9-121 0,-6 6-351 0,6-6 156 15</inkml:trace>
  <inkml:trace contextRef="#ctx0" brushRef="#br0" timeOffset="1651.69">2810 518 178 0,'3'-13'213'0,"-3"13"-17"16,3-10-17-16,-3 10-19 0,7-8-14 0,-7 8-14 0,12-11-16 15,-2 5-7-15,1 0-12 0,1 2-2 0,1-4-13 16,2 1-3-16,2 1-5 0,2 4-3 0,-3-3-5 15,2 3-4-15,0 1-2 0,0-3-1 0,0 4-6 16,-3-3-5-16,1 2-6 0,-2 2-4 0,-5 2-3 16,1 1-3-16,-10-4-3 0,19 7-5 15,-14 0-3-15,1 2 2 0,-2 0 0 0,-2 5-1 0,-2 3 4 16,-6 1 0-16,0 5 3 0,-2-2-2 0,-5 4-4 16,-2-1-1-16,-6 8-1 0,3-11 1 0,-3 2-1 15,4 0-5-15,-3-1-2 0,-2-3 1 0,1 2 0 16,-1-2-1-16,-1 1-4 0,2-4 1 0,-3-1-1 15,5-1-2-15,3-1 1 0,-4-2-3 0,5 0 2 16,-1-1-3-16,1-2 5 0,3 0-2 0,-1 0 0 16,1-1-3-16,4-4 2 0,1 2 0 0,7-5-4 15,-12 6 4-15,12-6 3 0,-9 6-4 0,9-6 2 0,0 0 5 16,-8 5 2-16,8-5-3 0,0 0-3 16,0 0-2-16,0 0 2 0,0 0-2 0,0 0-3 15,0 0 1-15,0 0-1 0,17-32 1 0,-8 28-2 0,-9 4-3 16,15-10 0-16,-6 7 3 0,1-1-3 0,2 1-2 15,-2-1 3-15,7 0-3 0,-7 2-1 0,8 1 0 16,-3 1 2-16,2 0-3 0,-3 1 3 0,4-1 0 16,-1 2 0-16,2 0-2 0,1 0 3 0,-1-1-2 15,0-1 3-15,1 4-1 0,-1-2 3 0,-2-2-2 16,2 4 5-16,0-3-6 0,-1 1 0 0,-1 2 0 16,-3-4 2-16,1 0-3 0,2 2 4 0,-7-2-7 15,1 2 3-15,-11-2-23 0,18 2-24 0,-18-2-27 16,12 0-31-16,-12 0-30 0,0 0-49 0,14-4-234 15,-14 4-453-15,0 0 201 0</inkml:trace>
  <inkml:trace contextRef="#ctx0" brushRef="#br0" timeOffset="1971.69">3491 219 33 0,'0'0'141'0,"0"0"-2"0,8-5-4 0,-8 5 8 15,0 0 3-15,19 13-8 0,-12-3-5 0,4 5 0 16,-2 1 12-16,1 5 2 0,1 0 0 15,1 7 1-15,3 5-11 0,2 2-4 0,-2-2-8 0,-1 3-7 16,-1 1-13-16,-1 0-7 0,-1-1-11 0,-2 0-6 16,-5-9-3-16,-1 3-10 0,0-4-8 0,-3 5-21 15,-3-7-36-15,0 2-39 0,-4 1-49 0,-4-2-61 16,2-3-61-16,-9-6-191 0,5-2-431 0,2-3 190 16</inkml:trace>
  <inkml:trace contextRef="#ctx0" brushRef="#br0" timeOffset="21736.16">4419 276 73 0,'0'0'145'0,"-2"-15"-8"0,2 15-9 16,0 0-3-16,0 0-8 0,-6-8 3 0,6 8-8 15,0 0 0-15,0 0-2 0,0 0-3 0,-4-13-4 16,4 13-8-16,0 0-3 0,0 0-1 0,0 0-3 16,0 0-5-16,0-13-7 0,0 13-7 0,0 0-2 15,0 0-6-15,0 0-2 0,1-13-9 0,-1 13-4 16,0 0 1-16,0 0-1 0,9-9-7 0,-9 9-4 16,0 0-2-16,0 0-3 0,6-7-4 0,-6 7-3 15,0 0-1-15,0 0-3 0,0 0 0 0,14-3-3 16,-14 3-2-16,0 0 1 0,18-3-3 0,-18 3 3 15,16 3-6-15,-6-2-1 0,4-1-2 0,2 3 2 0,-1-3-4 16,0 4 3-16,4-2-3 0,4 2-2 0,-5-1 3 16,1 1-2-16,8-1-2 0,0-1 4 15,-8-1-4-15,7 4 2 0,-1-5 1 0,-6 0-1 0,-2 3-2 16,5-3 1-16,-5 3-1 0,-4-3 1 0,3-3 1 16,-16 3 0-16,18-1-1 0,-7 1 1 0,-11 0 6 15,16 0 0-15,-16 0 6 0,11-2 7 16,-11 2 5-16,0 0-2 0,13-4 1 0,-13 4 1 0,0 0-4 15,0 0 0-15,0 0-3 0,15-1-3 0,-15 1-3 16,0 0-3-16,0 0-2 0,0 0 2 0,0 0-4 16,0 0-10-16,0 0-12 0,0 0-15 0,0 0-7 15,0 0-9-15,0 0-16 0,0 0-17 0,0 0-11 16,0 0-14-16,0 0-22 0,0 0-16 0,0 0-26 16,-28 23-47-16,19-21-110 0,9-2-350 0,-18 5 155 15</inkml:trace>
  <inkml:trace contextRef="#ctx0" brushRef="#br0" timeOffset="22170.79">4481 464 126 0,'0'0'180'0,"0"0"-12"15,0 0-12-15,0 0-4 0,0 0-11 0,0 0-9 0,0 0-7 16,0 0-13-16,0 0-8 0,0 0-5 0,0 0-6 15,0 0-3-15,0 0-3 0,0 0 3 0,0 0-5 16,0 0-2-16,0 0 2 0,45-7 0 0,-33 7-3 16,-12 0-2-16,27-1-2 0,-9 1-6 0,-3-3-4 15,4 3-6-15,-4-3-6 0,10 3-5 16,-4 2-4-16,-3-4-4 0,3 2-6 0,-6 0-1 0,4 0-7 16,1 0-1-16,-2 0-3 0,0 0-1 0,-1 0-1 15,1 2-5-15,-3-2 1 0,-1 0-13 0,1 1-12 16,-3 2-17-16,-12-3-17 0,19 0-20 0,-19 0-19 15,15 0-21-15,-15 0-27 0,7 1-27 0,-7-1-37 16,0 0-193-16,0 0-414 0,0 0 184 0</inkml:trace>
  <inkml:trace contextRef="#ctx0" brushRef="#br0" timeOffset="23527.18">5691-131 148 0,'0'0'175'0,"-5"-8"-7"0,5 8-13 0,0 0-7 15,0 0-16-15,0-15-5 0,0 15-16 0,0 0-7 16,0 0-11-16,0-18-7 0,0 18-10 0,8-7-7 15,-8 7-9-15,7-7-7 0,-7 7-3 0,18-7-3 0,-10 4-5 16,7 0-6-16,-2-1-7 0,6 2-1 16,-2 1 4-16,5-3 3 0,-2 4-2 0,4 0-1 15,1-2-2-15,-3 0-2 0,-5 6-1 0,5-4-2 16,-3 0-5-16,-2 5 1 0,2-4-5 0,-5 4 1 0,-1-5-4 16,0 6-4-16,-1-1-2 0,-3 1 3 0,-1-2-2 15,1 2 1-15,-5 2-3 0,2-2 0 0,0 1-2 16,-6-7-2-16,11 14 3 0,-8-7-1 0,-3 3 3 15,0-10 0-15,3 18-2 0,-3-11 0 0,0-7 3 16,-3 20 0-16,-3-14 0 0,3 5-1 0,-5-2 3 16,2-3 0-16,6-6 0 0,-10 16 2 0,1-11-5 15,-2 3 2-15,5-5-2 0,-7 6 0 0,3-4-1 16,-2-2 2-16,-5 2-4 0,4 1 10 0,-5 1-10 16,1-3 0-16,4-1-16 0,-3 1-12 0,2-2-11 15,-2 2-16-15,7-1-11 0,-5 1-13 0,1 0-18 16,4-1-10-16,9-3-20 0,-16 5-17 0,10-3-158 15,6-2-323-15,-14 7 144 0</inkml:trace>
  <inkml:trace contextRef="#ctx0" brushRef="#br0" timeOffset="23024.25">5821-95 92 0,'0'0'181'16,"0"0"-4"-16,6-11-5 0,-6 11-6 0,0 0-6 15,0 0-2-15,6-10-9 0,-6 10-9 0,0 0-12 16,0 0-13-16,0 0-15 0,0 0-11 0,0 0-9 16,0 0-9-16,0 0-7 0,0 0 2 0,0 0 2 15,1 34 2-15,2-21 4 0,-3 3 2 0,0 2-2 16,-3-1-7-16,3 11-3 0,0-4-5 0,0 2-2 15,0 0-8-15,0 2 0 0,0-3-6 0,0 3-1 16,-1-3-8-16,2 4-1 0,5-3-3 0,-9-2-2 16,-1 1-4-16,4-6-3 0,1-1-2 0,-2 0 0 0,1 0 5 15,0 0-9-15,0-1 1 0,0-2-1 0,0-1-1 16,0-1-2-16,-3 2-10 0,0-1-19 16,3-1-10-16,0-2-17 0,0-11-13 0,0 17-18 0,0-17-14 15,-9 13-17-15,6-9-12 0,3-4-15 0,-5 10-11 16,5-10-17-16,-10 5-26 0,10-5-155 0,0 0-370 15,0 0 164-15</inkml:trace>
  <inkml:trace contextRef="#ctx0" brushRef="#br0" timeOffset="24113.2">6070 349 47 0,'0'0'163'0,"0"0"-11"0,0 0-3 15,-3 11-12-15,3-11-10 0,0 0-8 0,0 0-13 16,0 0-8-16,0 19-8 0,0-19-9 0,6 8-2 16,-6-8-7-16,0 0-3 0,0 16-4 0,0-16-6 15,6 11-3-15,-6-11-4 0,7 11-4 0,-4-6-4 16,-3-5-1-16,11 9-5 0,-5-4-1 0,-6-5 0 0,11 6 0 15,-3-4-5-15,-8-2-3 0,16 4-1 16,-7-3-3-16,-9-1 1 0,20 4-6 0,-10-4 0 16,-10 0-2-16,20-1 0 0,-7-2-4 0,-1-1-3 0,1 3-2 15,-2-1 3-15,-2-3-2 0,1-1 2 0,2 3-4 16,-2-3 0-16,-1-2-1 0,-1 5 1 16,4-8-2-16,-8 6 1 0,5-4 0 0,-3 2-2 0,-1-1 1 15,-5 8 2-15,9-17 7 0,-9 10 4 0,0 7 2 16,0-18 2-16,0 18 0 0,-3-13 1 0,3 13-2 15,-11-14 0-15,11 14-3 0,-9-10-2 16,2 5-4-16,7 5 1 0,-15-9-1 0,4 7-4 0,11 2 3 16,-16-6-5-16,4 6 1 0,12 0-2 0,-22 0 2 15,22 0-2-15,-21 6-5 0,9-1-23 0,2-3-21 16,-2 2-24-16,4 0-26 0,-4 0-23 0,12-4-33 16,-13 10-44-16,5-6-137 0,8-4-357 0,-12 3 158 15</inkml:trace>
  <inkml:trace contextRef="#ctx0" brushRef="#br0" timeOffset="25186.04">6865-102 116 0,'15'-28'168'0,"-15"28"-11"16,0 0-3-16,0 0-3 0,7-7-12 0,-7 7-4 0,0 0-12 15,9-5-9-15,-9 5-7 0,0 0-13 16,0 0-4-16,0 0-5 0,0 0-3 0,0 0 5 15,13 12-9-15,-13-12-2 0,0 17-8 0,6-6-4 16,-3 0 2-16,2 3-5 0,-2 3-1 0,-3 5-3 16,0-4-2-16,3 8-3 0,-3-1-4 0,0 3 0 15,-3-7 0-15,6 3-2 0,-6 4-6 0,0-7-6 16,1 4-3-16,-1-8-2 0,0 0 4 0,0 1-9 0,3-1 4 16,-3-3-7-16,0 3-2 0,0-1 1 0,2-3-5 15,-5-3-1-15,6 3 1 0,-3-1-3 0,0 1 1 16,0-4-3-16,-1 2-13 0,4-11-18 0,0 16-16 15,-3-9-15-15,0 3-15 0,3-10-18 16,-3 11-9-16,3-11-24 0,0 0-24 0,-6 7-19 16,6-7-35-16,0 0-140 0,0 0-363 0,0 0 162 0</inkml:trace>
  <inkml:trace contextRef="#ctx0" brushRef="#br0" timeOffset="25729.23">6754-168 108 0,'0'-13'175'0,"0"13"-10"16,0 0-11-16,0 0-10 0,0-15-4 0,0 15-4 16,0 0-9-16,0-14-11 0,0 14-10 0,0 0-12 15,0 0-5-15,6-10-8 0,-6 10-10 0,3-8-6 0,-3 8-3 16,6-7-6-16,-6 7-8 0,11-6-3 16,-11 6-6-16,16-4-6 0,-7 3-2 0,1-1-2 15,-10 2-3-15,29-3-2 0,-13 3-4 0,1-1-3 16,-1 1 1-16,0 0-3 0,4 1 0 0,-4-1-3 0,1 5-4 15,-5-4 2-15,-2 1-3 0,2 0-2 16,-2-2-2-16,1 3 4 0,-11-3-2 0,15 10-3 16,-8-5-1-16,-1-1 1 0,2 1-1 0,-8-5 1 0,12 11-2 15,-5-5 2-15,-4 2-2 0,-3-8 2 0,9 10-3 16,-9-10 1-16,3 11 0 0,-3-11 0 0,4 14 2 16,-4-14 1-16,0 11-4 0,0-11 0 0,0 12 6 15,0-12 3-15,0 0 0 0,-4 14 4 0,-2-9 5 16,0 1 1-16,6-6 2 0,-13 11-1 0,13-11-4 15,-23 7 3-15,10-1-6 0,1-1-1 0,1-2 1 16,-5 1-2-16,3 0-1 0,1 4 2 0,-2-3-2 16,-2-1-4-16,5-1-5 0,-4 4-21 0,5-4-17 15,1 4-12-15,-1-5-24 0,1 5-13 0,1-1-21 16,8-6-18-16,-9 7-18 0,9-7-42 0,-10 10-99 0,10-10-307 16,0 0 136-16</inkml:trace>
  <inkml:trace contextRef="#ctx0" brushRef="#br0" timeOffset="26137.65">7139 240 124 0,'0'0'217'0,"0"0"-16"15,0 0-20-15,0 0-18 0,0 0-22 0,0 0-13 16,0 0-12-16,0 0-14 0,0 11-9 0,0-11-7 15,0 0-3-15,3 14 2 0,-3-4-3 0,0-10-4 16,3 16 5-16,-3-5-2 0,0-11-8 0,2 22-10 16,-2-9-4-16,0 1-5 0,-2-5-5 0,4 6-6 15,-2-3-2-15,0-2-4 0,0 1 0 0,0-11-6 16,0 21-3-16,3-13-2 0,-3-8-1 0,0 15-3 16,0-15-16-16,-3 16-23 0,3-16-22 0,-2 13-22 15,-4-7-26-15,6-6-20 0,0 0-31 0,-9 11-35 16,9-11-163-16,0 0-364 0,0 0 161 0</inkml:trace>
  <inkml:trace contextRef="#ctx0" brushRef="#br0" timeOffset="26559.95">7661-155 200 0,'0'0'193'0,"0"0"-16"0,0 0-11 0,0 0-6 15,0 0-1-15,9 23-3 0,-7-15-10 0,1 3-5 16,-1 2 5-16,1 2-10 0,0 0-9 0,5 2-2 16,-5 4-16-16,3 4-6 0,-3-7-9 0,3 2-4 15,-5 4-9-15,5 0-7 0,0-4-11 0,-1 3 1 16,-2 0-11-16,3-5-5 0,-3-3-4 0,-3 2-1 16,3 0-7-16,0-2 0 0,-2 2-5 0,-1-7 0 15,3 5-3-15,-3-6-3 0,0-9-2 0,0 18-8 16,0-18-10-16,0 14-16 0,0-6-18 0,0-8-17 15,3 15-22-15,-3-15-12 0,0 12-16 0,0-12-18 16,0 0-23-16,0 0-11 0,-3 11-20 0,3-11-36 16,0 0-135-16,0 0-365 0,0 0 162 0</inkml:trace>
  <inkml:trace contextRef="#ctx0" brushRef="#br0" timeOffset="26927.32">7658-210 30 0,'0'0'191'0,"3"-10"-14"0,-3 10-14 0,0 0-15 15,6-15-10-15,-6 15-11 0,8-8-13 0,-8 8-9 0,5-9-13 16,-5 9-6-16,11-9-13 0,-5 5-6 0,-6 4-4 15,19-4-13-15,-10 3 1 0,2-1-9 0,5 2 1 16,-16 0-8-16,25-2 3 0,-11 4-4 0,-1 0-2 16,-1-2 0-16,5 1-3 0,-7 1 5 0,2 0-14 15,1 5-2-15,-4-1 2 0,2 1-2 0,-8 2-1 16,7-1-1-16,-7 1 0 0,5 0-1 0,-5 2 3 16,0-1 0-16,-3 0-2 0,0 1 2 0,0 2-1 15,0-13 0-15,-8 23 0 0,2-11-1 0,0 2-1 16,-4-3-2-16,1 2 5 0,-2-2-7 0,-5-2 3 15,0 2-11-15,-1-2-30 0,1 1-31 0,-5 2-32 16,4-4-35-16,1 0-33 0,3-1-157 0,-1 0-340 16,2-4 150-16</inkml:trace>
  <inkml:trace contextRef="#ctx0" brushRef="#br0" timeOffset="27592.61">8018 216 137 0,'7'-7'175'0,"-7"7"-21"0,6-10-15 16,0 3-12-16,-6 7-11 0,13-7-9 0,-7 1-7 0,2-1-9 16,-2 2-7-16,-6 5-8 0,16-8 0 0,-7 3-6 15,-9 5-4-15,16-5-6 0,-5 4 1 0,-5-2 0 16,-6 3-3-16,19-4-3 0,-8 4 0 0,-11 0-7 15,19 0-2-15,-19 0-4 0,18 2-2 0,-11 0-7 16,-7-2 0-16,14 5-4 0,-8-1-6 0,-6-4 1 16,12 11-5-16,-11-6 1 0,5 4-1 0,0-1-4 15,-6-8 4-15,3 15 0 0,0-5-1 0,-6 5 3 16,2-5-2-16,-1 5 0 0,-1-6 4 0,-3 8 1 16,2-6 5-16,-5 3-2 0,-2 0 6 0,-1-1-4 15,-1-1 0-15,4 2-4 0,-4-4-3 0,-4 3 3 0,2-4-5 16,0 4 0-16,1-6-3 0,-3 4 2 0,4-4-4 15,1-1 2-15,-2-1-3 0,1 2 3 16,4-5-5-16,2 2 1 0,7-4 7 0,-17 6-7 16,17-6 2-16,-13 4-1 0,13-4 3 0,-9 3 0 0,9-3 0 15,0 0 0-15,0 0-1 0,0 0-2 16,0 0 1-16,0 0-2 0,0 0-3 0,0 0-1 16,0 0-4-16,0 0 1 0,0 0 0 0,0 0-5 0,36-13 4 15,-26 9-1-15,-10 4-3 0,22-2 1 0,-2 3-2 16,-10-1-1-16,5 0 1 0,1 1 3 0,-5 3-7 15,7-4-7-15,-11 0-10 0,-7 0-10 0,20 2-14 16,-11-1-15-16,-9-1-10 0,18 4-14 0,-18-4-15 16,8 4-26-16,-8-4-21 0,14 6-22 0,-14-6-31 15,0 0-131-15,6 3-358 0,-6-3 158 0</inkml:trace>
  <inkml:trace contextRef="#ctx0" brushRef="#br0" timeOffset="51954.22">9103 19 88 0,'8'-6'123'0,"-8"6"-10"16,0 0-9-16,4-9 0 0,-4 9-8 0,0 0-6 16,0 0-9-16,0 0 6 0,2-11-12 0,-2 11 2 15,0 0-6-15,0 0-1 0,0 0 3 0,0 0 0 16,0 0-5-16,0-13 0 0,0 13-1 0,0 0 0 16,0 0-5-16,0 0 0 0,0 0 12 0,0 0-20 15,0 0 4-15,-5-16-1 0,5 16-5 0,0 0 5 16,0 0-3-16,0 0 0 0,0 0-3 0,0 0 1 0,0 0-4 15,0 0 1-15,-3-10-3 0,3 10-5 0,0 0 2 16,0 0-6-16,0 0 4 0,0 0-8 0,0 0 0 16,8-12-6-16,-8 12-3 0,12-4 0 15,-12 4-6-15,13-2-2 0,-13 2 1 0,16-2-3 0,-16 2 0 16,24-3-1-16,-12 5 2 0,5-4-4 0,-2 2 0 16,4 0-4-16,-3 3 1 0,1-3 0 0,1 4 0 15,-2 0-2-15,3-2 3 0,-1 1-1 0,0-1 2 16,-3 0-2-16,2 1-1 0,0 0 2 0,-2-2-5 15,3 3 6-15,-3-1-3 0,2 0 0 0,-7-3-1 16,2 3-2-16,-12-3-2 0,21 1 2 0,-14 0 11 16,-7-1-15-16,17 2 3 0,-17-2 2 0,12 0-2 15,-12 0-3-15,0 0 0 0,15 3 3 0,-15-3 0 16,0 0 1-16,8 2 0 0,-8-2 5 0,0 0 1 16,0 0 2-16,17 0 5 0,-17 0-1 0,0 0-2 15,13-4 4-15,-13 4-3 0,0 0 0 0,9-4-3 0,-9 4 2 16,0 0-5-16,12-7 1 0,-12 7-3 15,0 0 1-15,0 0-2 0,11-3-3 0,-11 3-3 16,0 0-13-16,0 0-25 0,0 0-27 0,0 0-28 16,0 0-23-16,0 0-8 0,0 0-8 0,0 0-32 0,0 0-21 15,0 0-198-15,0 0-414 0,0 0 183 0</inkml:trace>
  <inkml:trace contextRef="#ctx0" brushRef="#br0" timeOffset="52461.88">9233 209 20 0,'0'0'170'0,"0"0"-8"15,0 0-3-15,0 0-6 0,-9 3-9 0,9-3-1 16,0 0-3-16,0 0-4 0,0 0-8 0,0 0-9 16,0 0-6-16,0 0-14 0,0 0-10 0,0 0-5 15,0 0-11-15,0 0-1 0,37-7-5 0,-37 7-5 16,27 1-2-16,-7-1-5 0,-1-1 0 0,11 1-5 16,-5-2 0-16,9 1-9 0,7 2-1 0,-11-1-6 15,-2 0 0-15,0 2-5 0,-1-2-3 0,0 0-1 0,-2-3-3 16,2 4-4-16,-8-1-1 0,-1 0-1 15,-4 0-2-15,1 0-4 0,-3 0-1 0,-12 0-8 16,16 0-12-16,-16 0-21 0,10 2-21 0,-10-2-18 0,0 0-17 16,0 0-24-16,0 0-24 0,0 0-26 0,0 0-184 15,0 0-374-15,-34 11 165 0</inkml:trace>
  <inkml:trace contextRef="#ctx0" brushRef="#br0" timeOffset="60318.42">10538-278 80 0,'0'0'106'0,"0"0"-6"0,-3-9-2 0,3 9-1 16,0 0-4-16,0 0 3 0,-4-16-3 0,4 16-5 15,0 0-5-15,0 0-4 0,0-11 0 0,0 11-3 0,0 0 2 16,4-15 0-16,-4 15 1 0,3-7-2 0,-3 7-6 15,0 0 2-15,3-13 5 0,-3 13 2 0,0 0 1 16,3-11 1-16,-3 11 3 0,1-11-3 0,-1 11-3 16,0 0-5-16,0 0-6 0,0-14-5 0,0 14 4 15,0-12-7-15,0 12-1 0,3-11-5 0,-3 11-4 16,0 0 0-16,2-12-4 0,-2 12-7 0,0 0-4 16,6-10-4-16,-6 10-5 0,12-5 2 0,-12 5-6 15,21-5-4-15,-12 2-3 0,11 0-1 0,0 2 2 16,4-2-4-16,3 6-1 0,-2-3-3 0,-1-3 1 15,1 6 1-15,1 0-6 0,-6 1 3 0,0-3-3 16,-2 5 2-16,-2-3 7 0,-5-1-14 0,2 4 2 16,-4-3 0-16,1 1 4 0,-2 2-5 0,-2 1 0 15,-6-7-2-15,9 11 2 0,-9-11 1 0,-3 13 1 16,3-13-2-16,-9 14-2 0,0-3 1 0,-2-1 1 16,1-1 3-16,-2 2-1 0,-1-2-2 0,-2-2 1 15,1 6-1-15,1-6 2 0,-1 2-2 0,4-1 2 16,1-4-1-16,-3 1-2 0,5 2 1 0,7-7-2 15,-14 11 4-15,7-9-1 0,7-2 0 0,-12 11 0 0,6-8-1 16,6-3-2-16,-8 10 3 0,8-10 1 0,-6 7-2 16,6-7 0-16,0 0 0 0,-1 11 3 0,1-11-5 15,0 0 2-15,0 0 2 0,7 17-2 0,-7-17-1 16,12 7-2-16,-12-7 2 0,14 7 1 0,-5-3-3 16,0-2 5-16,1 2-4 0,4-1 3 0,-6 1-3 15,6-1 1-15,-4 1 2 0,2-2-4 0,-1 3 0 16,2-1 2-16,-2-2-1 0,-4 3 0 0,2-1 0 15,-9-4 4-15,16 9-7 0,-8-5 3 0,-5 3-3 16,-3-7 3-16,6 12 2 0,-3-4-1 0,-3-8-1 16,1 16 2-16,-2-4-5 0,1-12 4 0,-6 25-1 15,1-14 2-15,-2 0 2 0,1 2-2 0,-3 0 0 16,-1-1 3-16,1 1-3 0,1-2 0 0,-2 0 1 16,-2-4 1-16,1 4 0 0,-1-3 2 0,0-1-2 15,2 2 2-15,-2-3-1 0,2-2-1 0,1 1-2 16,-3-2 1-16,12-3 2 0,-21 7-10 0,9-6-11 15,3 1-15-15,9-2-12 0,-18 2-14 0,6-2-11 16,12 0-14-16,0 0-16 0,-21-4-25 0,21 4-17 0,-7-8-12 16,7 8-18-16,-2-9-179 0,2 9-381 0,0 0 168 15</inkml:trace>
  <inkml:trace contextRef="#ctx0" brushRef="#br0" timeOffset="60705.18">11240-139 191 0,'0'0'208'0,"0"0"-24"0,0 0-20 15,0 0-18-15,12 7-5 0,-12-7-23 0,0 0-9 16,-1 13-10-16,1-13-8 0,-3 13-8 0,3-13-7 16,0 21-8-16,0-13-6 0,3 5-5 0,-2 0-3 15,1 0-7-15,4 0 0 0,-2-1-7 0,5 0-3 16,-1-5-1-16,-1 1-2 0,7 2-4 0,-3-3-4 15,4-1-1-15,2-1-2 0,-1-2-1 0,2 4-4 16,-3-6 4-16,4-1-9 0,1 0 1 0,-5-1 1 16,4-2-2-16,-5-2 0 0,2-1-2 0,-7 2 0 15,4-6-3-15,-1 4-1 0,-4-2 2 0,-1-2-1 16,-1-2 2-16,0 2 1 0,-4-3-6 0,-4-1-1 16,1-3 4-16,-4 5-5 0,-4-5 2 0,-3-1-2 15,-1 1 1-15,-5 3 1 0,-1-3 6 0,-5 3-1 16,0 1-1-16,-2-2 0 0,3 8-1 0,-6-2-3 0,5 4 1 15,3 2-2-15,2 0 1 0,1 3-2 16,3 0 0-16,2 3-10 0,1 0-16 0,2 1-18 16,1 0-20-16,0 2-25 0,0 0-25 0,9-6-32 0,-8 15-55 15,8-15-110-15,0 8-331 0,0-8 146 16</inkml:trace>
  <inkml:trace contextRef="#ctx0" brushRef="#br0" timeOffset="62109.93">12175-228 97 0,'0'0'164'0,"-14"-2"-1"0,14 2-6 16,0 0-9-16,-14 0-7 0,14 0-5 0,0 0-10 15,-24 7-7-15,17-1-9 0,-2-1-12 0,0 1-3 16,1 1-6-16,0 0-8 0,2 0 6 0,-2 3-13 15,-2-3-1-15,2 3-4 0,-4 1-7 0,5-1-5 16,-4 3-6-16,2-1-2 0,0-1-5 0,4 0-6 16,-4 1-2-16,-2-3-4 0,2 2-1 0,-3-2-2 0,0 1-7 15,0 1-19-15,2-1-18 0,-3-3-27 16,1 4-29-16,-2-1-21 0,2-6-18 0,0 1-24 16,3 0-33-16,0 1-142 0,-3-2-334 0,12-4 148 15</inkml:trace>
  <inkml:trace contextRef="#ctx0" brushRef="#br0" timeOffset="61829.97">11831-154 31 0,'0'0'67'16,"0"0"3"-16,0 0-5 0,0 0 3 0,0 0-1 15,0 0 1-15,0 0-5 0,0 0 0 0,0 0-4 16,0 0-2-16,0 0-9 0,0 0 0 0,0 0-7 16,0 0-6-16,0 0 0 0,0 0-3 0,0 0-9 15,0 0 2-15,0 0-5 0,0 0-3 0,0 0 0 16,0 0-11-16,0 0 2 0,0 0 5 0,0 0-1 0,0 0-1 16,0 0-5-16,0 0-2 0,0 0-2 15,0 0 3-15,0 0 5 0,0 0-3 0,0 0-3 16,0 0 4-16,0 0 6 0,0 0 11 0,0 0 0 0,0 0 12 15,27-9 2-15,-27 9 1 0,0 0 1 0,0 0 4 16,0 0 1-16,0 0-1 0,7-9-4 16,-7 9-3-16,0 0 1 0,0 0-1 0,0 0-1 0,0 0 4 15,0 0 1-15,0 0-4 0,0 0-1 0,0 0-8 16,0 0 5-16,6-9-3 0,-6 9 0 0,0 0-2 16,0 0-3-16,0 0 2 0,0 0-3 0,0 0 0 15,0 0-1-15,0 0-3 0,12-1 2 0,-12 1 1 16,0 0 4-16,0 0-2 0,18 8 0 0,-18-8-1 15,9 6 4-15,-9-6-2 0,13 7-2 0,-7 0 0 16,2-1-2-16,-2-1 1 0,1 1-1 0,1 1 2 16,-1 3-2-16,5-3 0 0,-4-2 0 0,-1 3-1 15,2-1 2-15,-2 1 0 0,2-1-1 0,2 1-2 16,-4-2 0-16,7 0-3 0,-8-1 0 0,0 2-3 16,1-3-1-16,-7-4-1 0,9 13-2 0,-3-11-4 0,-6-2 3 15,12 7-3-15,-12-7 0 0,6 7 0 16,-6-7-6-16,7 6-14 0,-7-6-16 0,0 0-11 15,0 0-14-15,8 6-14 0,-8-6-21 0,0 0-8 0,0 0-27 16,0 0-19-16,0 0-20 0,0 0-170 0,0 0-359 16,0 0 160-16</inkml:trace>
  <inkml:trace contextRef="#ctx0" brushRef="#br0" timeOffset="63082.79">12520-416 45 0,'0'0'209'0,"6"-6"-20"0,-6 6-10 15,7-6-17-15,-7 6-12 0,9-9-12 0,0 6-14 0,-9 3-12 16,15-6-7-16,-3 2-13 0,-1 4-7 15,2-1-9-15,5-2-5 0,0 3-12 0,-2 3-5 16,5-3-2-16,-3 1-6 0,1 2-7 0,1-3 0 16,-1 1-7-16,-2 2 0 0,0 0-7 0,-2-2-1 0,-1 3 0 15,-4-2-8-15,-2 1-2 0,-1 1-3 0,-7-4-2 16,11 11 0-16,-11-11-1 0,3 11 4 16,-3-11-4-16,-2 13 3 0,2-13-1 0,-15 18 2 0,3-9 2 15,0 5-3-15,-3-3 3 0,-1-1-3 0,0 0-2 16,-5 0 2-16,-2 1-2 0,7 0-1 0,0-6 0 15,1 3 1-15,0-3-4 0,1-1-1 0,1 2 1 16,2-1 0-16,4-2-3 0,-2 3 3 0,9-6-2 16,-12 4 0-16,12-4 2 0,-7 7-2 0,7-7-2 15,-6 7 2-15,6-7-2 0,0 0 1 0,0 0 3 16,0 0-3-16,0 0-1 0,0 0 3 0,13 15-4 16,-13-15 2-16,19 2-1 0,-11 3-1 0,-8-5 2 15,19 2-1-15,-7 2 1 0,-1-4-1 0,5 3 2 16,-1 0-3-16,-3-2 3 0,0 2-1 0,3-2-2 15,-6 2 5-15,3 0-2 0,-2 0-2 0,-10-3 1 16,18 6-2-16,-8-1 3 0,-2 0 1 0,-1 1-5 16,1 1 1-16,-1-1 1 0,-1 1 1 0,0 3-3 15,0 0 2-15,-1-1-1 0,-2 1 1 0,1 3 5 0,-2-3-5 16,-1-1 2-16,-1 3 0 0,0-12 3 0,0 16 4 16,-3-5 5-16,-1-2-2 0,4-9 2 15,-8 17-2-15,1-9 2 0,-1-1-1 0,-2-1-2 16,2 2 2-16,-4-5-3 0,3 1 0 0,-4-1 1 0,0 1-2 15,-2-1-4-15,-2-3 1 0,2 3-2 0,6-2-12 16,-5-1-16-16,14 0-17 0,-21-1-17 0,21 1-11 16,-20-6-23-16,13 1-11 0,-1-2-19 0,2-3-24 15,3 3-28-15,3 7-138 0,-6-20-334 0,8 9 147 16</inkml:trace>
  <inkml:trace contextRef="#ctx0" brushRef="#br0" timeOffset="63758.08">13243-359 166 0,'-7'5'169'16,"7"-5"-11"-16,0 0-10 0,-11 6-15 0,11-6-12 15,0 0-8-15,-4 10-7 0,4-10-13 0,-9 5-5 16,9-5-9-16,-6 11-12 0,6-11-3 0,-3 11-10 15,3-11 0-15,-4 9-11 0,4-9 2 0,-2 11-4 16,2-11-4-16,0 0-4 0,5 20 0 0,-4-14-5 16,-1-6 1-16,9 14-6 0,-3-5 2 15,0-1 1-15,6 0-9 0,0 2 3 0,-2-3-3 0,4 4 0 16,-2-4 5-16,0 4-4 0,-1-3 6 0,3 3-1 16,-1-3 2-16,2 2 1 0,-1-3-3 0,-1 3-1 15,0-2-3-15,1 2-2 0,-1-1 2 0,-1 0-5 16,-4-2-2-16,-1 0 2 0,1 1-4 0,-1-1-1 15,-1-1-2-15,-1 1 5 0,-5-7-5 0,5 14 0 16,-5-14 5-16,2 15-2 0,-2-15 0 0,-3 13 8 16,3-13 4-16,-16 7-2 0,4-3 2 0,-3-1-5 15,1 1-2-15,-5-1 2 0,3 1-6 0,-4-4 2 0,2 0-1 16,3-1-7-16,3 2-12 0,-3 0-12 16,2-1-20-16,1 1-14 0,12-1-17 0,-18 0-20 15,18 0-19-15,0 0-22 0,-13 0-18 0,13 0-170 0,0 0-347 16,0 0 154-16</inkml:trace>
  <inkml:trace contextRef="#ctx0" brushRef="#br0" timeOffset="63372.63">13257-397 222 0,'15'0'221'0,"-2"-4"-14"0,5 8-10 0,0-8-14 16,1 4-11-16,2-4-13 0,-4 2-14 0,-1 1-14 16,-1-3-11-16,-2 4-13 0,2-2-9 0,-15 2-13 0,21-1-7 15,-10 1-7-15,-11 0-6 0,14-3-15 16,-14 3-20-16,0 0-27 0,14 0-27 0,-14 0-29 16,0 0-25-16,0 0-20 0,0 0-21 0,0 0-21 0,0 0-166 15,0 0-331-15,0 0 147 0</inkml:trace>
  <inkml:trace contextRef="#ctx0" brushRef="#br0" timeOffset="64323.65">14095-202 72 0,'0'0'227'0,"3"-11"-15"0,-3 11-24 0,0 0-20 0,0 0-17 15,0 0-17-15,0 0-13 0,0 0-10 0,0 0-8 16,0 0-6-16,-30 25-13 0,21-17-7 0,-3 5-2 15,2-3-9-15,-2 1-10 0,0 3-2 16,-6 0-6-16,0 3-3 0,-1-3-9 0,2 4-27 16,-2 1-26-16,0-4-34 0,2 3-46 0,-2-2-49 0,-2 3-159 15,0-5-328-15,3 3 146 0</inkml:trace>
  <inkml:trace contextRef="#ctx0" brushRef="#br0" timeOffset="64130.02">13812-245 148 0,'0'0'214'0,"0"0"-17"16,16 8-9-16,-10-5-12 0,1 2-10 0,4 1-12 16,4-1-3-16,-2 4-8 0,2-2-4 0,1 4-11 15,-2-1-11-15,1-1-14 0,3 1-1 0,-2-1-2 16,1 1-9-16,-3 1-7 0,3-2-4 0,1 2-5 15,-5-4-6-15,2 4-5 0,-2-6-6 0,-2 3-5 16,1-1-1-16,-3-2-10 0,-2 1-5 0,1 0-1 16,1-2-5-16,-9-4-3 0,10 5-3 0,-4 1-6 0,-6-6 2 15,6 5-9-15,-6-5-13 0,6 9-10 16,-6-9-14-16,0 0-14 0,0 0-12 0,0 0-20 16,0 0-19-16,0 0-17 0,0 0-24 0,-25 2-16 0,25-2-8 15,0 0-19-15,-20-12-177 0,13 7-379 16,1-4 169-16</inkml:trace>
  <inkml:trace contextRef="#ctx0" brushRef="#br0" timeOffset="66714.32">14709-407 25 0,'0'0'189'0,"0"0"-9"0,8-8-10 16,-8 8-11-16,6-6-10 0,-6 6-10 0,0 0-1 15,10-11-4-15,-10 11-12 0,5-7-13 0,-5 7-7 16,0 0-4-16,9-7-1 0,-9 7-2 0,0 0-11 15,4-7-6-15,-4 7-9 0,0 0-5 0,0 0-10 16,0 0-3-16,0 0-9 0,0 0-4 0,0 0-4 0,0 0-2 16,0 0 0-16,5 28-1 0,-7-17-2 15,-1 2 0-15,2 4-3 0,-2 1 2 0,3-1-1 0,1 1-1 16,-2 2 1-16,-2-2-3 0,6 4 4 0,-6-4-8 16,3 0-1-16,-2 2-1 0,4-3-1 0,-2-4-2 15,3 1 0-15,-3 0-2 0,3 0-3 0,-3-2-1 16,0-12 1-16,4 16 0 0,-4-6-2 0,0-10 1 15,0 13-2-15,0-13-1 0,3 15-6 0,-3-15-9 16,0 9-10-16,0-9-18 0,0 0-12 0,-3 15-18 16,3-15-8-16,-3 10-18 0,3-10-10 0,0 0-18 15,0 0-5-15,3 12-20 0,-3-12-29 0,0 0-147 16,0 0-347-16,0 0 154 0</inkml:trace>
  <inkml:trace contextRef="#ctx0" brushRef="#br0" timeOffset="67024.1">15191-422 106 0,'0'0'234'0,"28"-6"-14"0,-11 1-12 16,5 5-5-16,2 0-10 0,4-4-12 0,-1 2-12 16,2 1-16-16,2-2-11 0,-4 3-13 0,-3-1-10 0,5 2-14 15,-9-2-12-15,1 2-6 0,-5-2-8 0,2 2-8 16,-6 2-8-16,-12-3-8 0,19 0-1 16,-10 1-18-16,-9-1-16 0,14 2-20 0,-14-2-22 0,10 4-10 15,-10-4-14-15,0 0-18 0,0 0-26 0,0 0-25 16,0 0-25-16,0 0-14 0,0 0-190 0,-37 11-370 15,29-11 163-15</inkml:trace>
  <inkml:trace contextRef="#ctx0" brushRef="#br0" timeOffset="67445.67">15246-402 89 0,'0'0'151'0,"-18"5"-11"16,18-5-8-16,-16 0-9 0,6 2-4 0,10-2-17 16,-15 4-7-16,15-4-10 0,-15 7-8 0,9-1-7 15,6-6-7-15,-8 7-6 0,8-7-5 0,-4 11-7 16,4-11-2-16,-5 10-4 0,5-10-1 0,0 0-2 0,11 15-4 16,-5-9-1-16,1 1-6 0,2-3-3 15,5 5 4-15,-1-4-4 0,5 1 2 0,0 2 0 16,1-1-1-16,4 2 3 0,-6-4-4 0,3 2 7 15,4-3-2-15,-6 3-2 0,1-1 1 0,-3-2-4 0,2 3 1 16,0-3-2-16,-4 3-6 0,0 0 2 16,-6-1 0-16,4-1 1 0,-5 1-7 0,1 0 4 15,2 1-6-15,-7 0 0 0,-3-7 0 0,11 15-1 0,-10-9-1 16,-1-6 3-16,2 14-2 0,-2-14 4 0,-2 17 7 16,-4-10 4-16,0 0 7 0,0 0 2 0,6-7-1 15,-15 11-2-15,3-7-2 0,2-1-2 0,-6 5-2 16,1-5-4-16,-3 0 1 0,-2 0-1 0,4-2-3 15,1-1-8-15,-4 1-13 0,2-1-15 0,2 3-15 16,0-1-17-16,-1-2-17 0,6 2-20 0,10-2-23 16,-18 0-5-16,18 0-21 0,-14-2-172 0,14 2-334 15,-12-5 148-15</inkml:trace>
  <inkml:trace contextRef="#ctx0" brushRef="#br0" timeOffset="68134.21">16049-181 18 0,'12'18'218'0,"-5"-16"-15"0,2 2-12 0,3-1-11 15,3 3-17-15,4-2-13 0,1-2-11 0,0 1-14 0,6 3-15 16,-7-4-6-16,1-2-13 0,-1 4-12 0,0-1-6 16,-2 1-23-16,1-3-27 0,-3 2-31 15,1 1-34-15,-1-1-37 0,-3-2-40 0,-12-1-160 0,15 2-301 16,-15-2 134-16</inkml:trace>
  <inkml:trace contextRef="#ctx0" brushRef="#br0" timeOffset="67937.21">16153-339 197 0,'0'0'259'0,"0"0"-23"15,0 0-17-15,0 0-16 0,0 0-25 0,0 0-12 0,0 0-12 16,0 0-12-16,22-11-7 0,-22 11-6 0,20-4-8 15,-5 0-7-15,1 2-5 0,-1 2-10 0,0-4-4 16,4 8-11-16,-1-8-6 0,-1 8-3 0,5-4-6 16,-6-4-3-16,2 8-4 0,2-8-5 0,-5 3-5 15,2-1-1-15,-2 3-3 0,-1 0-1 0,-14-1-7 16,21 0-3-16,-11 0-6 0,-10 0-1 0,15-2-5 16,-15 2 2-16,15 0-4 0,-15 0-5 0,0 0 0 15,13-4 1-15,-13 4-5 0,0 0 0 0,0 0-3 16,0 0-6-16,12 4-9 0,-12-4-17 0,0 0-19 15,0 0-24-15,0 0-9 0,0 0-13 0,0 0-18 16,0 0-25-16,0 0-21 0,0 0-26 0,-15 21-9 16,15-21-237-16,-23 6-455 0,14-5 202 0</inkml:trace>
  <inkml:trace contextRef="#ctx0" brushRef="#br0" timeOffset="68943.18">17099-457 137 0,'0'0'198'0,"7"-4"-4"0,-7 4-12 15,0 0-8-15,0 0 2 0,0 0-1 0,0 0-10 16,0 0-9-16,0 0-7 0,6-8-17 0,-6 8-16 16,0 0-13-16,0 0-11 0,0 0-12 0,0 0-7 15,0 0-16-15,0 0 2 0,0 0-7 0,-2 30-4 16,4-21-3-16,-2 2-4 0,0-11-5 0,-2 24-4 16,1-7-1-16,-3-3-4 0,4 3-2 0,0 1-3 15,1-3 1-15,-2 1-3 0,1 2-3 0,0 0 1 16,-2-1-1-16,2 0 0 0,0-3-3 0,3 1-3 15,-7-2-13-15,1 0-19 0,3 2-11 0,0-15-16 16,-3 19-15-16,3-12-17 0,0-7-20 0,-5 16-17 16,4-8-22-16,1-8-19 0,-5 10-201 0,5-10-390 15,0 0 173-15</inkml:trace>
  <inkml:trace contextRef="#ctx0" brushRef="#br0" timeOffset="69776.57">17491-493 95 0,'0'0'183'0,"-8"9"-17"0,8-9-20 0,-7 9-12 16,7-9-8-16,-6 7-12 0,6-7-10 0,-6 10-8 16,6-10-8-16,-6 11-9 0,6-11-6 0,-3 7-11 15,3-7-3-15,0 0-3 0,0 0-4 0,0 18-7 16,0-18-3-16,6 10-4 0,-6-10-2 0,7 15-6 15,-1-9 0-15,0 1-4 0,3 0 0 0,2-1-3 16,-1 0-4-16,4-1 2 0,2 2-5 16,0-1 3-16,1-1-7 0,-2 2 2 0,0-1 0 0,3-1-4 15,-4 1 1-15,1-2-1 0,2-1-2 0,-4 1-2 16,1 3 0-16,-5-5 2 0,2 2 0 0,-11-4-1 16,20 7-4-16,-13-7 5 0,1 5 0 0,-1-1-3 15,-7-4-2-15,12 9 3 0,-6-5-1 0,0 3-2 16,-6-7 4-16,8 12 0 0,-8-12-4 0,6 11 3 15,-2-6-6-15,-4-5 8 0,0 13-2 0,0-13 6 16,0 0 0-16,-3 14 1 0,3-14 8 0,-3 15 3 0,3-15 5 16,-10 13 6-16,4-6 2 0,-2-2-6 0,-4 1-1 15,2 1-2-15,-1-1-1 0,-4-4-2 0,2 3-2 16,-5 1-4-16,3-1 1 0,-3-1-4 16,8-1-1-16,-4 0-10 0,3 0-9 0,11-3-15 0,-20 5-18 15,13-3-18-15,7-2-18 0,-17 4-12 0,17-4-12 16,-7 2-21-16,7-2-17 0,0 0-52 0,0 0-115 15,0 0-326-15,0 0 144 0</inkml:trace>
  <inkml:trace contextRef="#ctx0" brushRef="#br0" timeOffset="69319.45">17516-499 29 0,'11'-7'226'0,"-11"7"-7"0,10-5-9 16,0 1-11-16,-10 4-8 0,20-4-7 0,-10-1-9 15,7 3-8-15,-2 0-6 0,3-1-5 0,-4-1-10 16,4 1-9-16,-4 2-12 0,2-1-15 0,1 2-10 16,-7 0-9-16,2 2-10 0,-12-2-9 0,19-3-7 0,-10 6-9 15,-9-3-4-15,18 1-7 0,-18-1-4 16,12 0-5-16,-12 0-10 0,12 4-21 0,-12-4-15 15,9 2-16-15,-9-2-16 0,0 0-14 0,0 0-13 16,6 6-15-16,-6-6-14 0,0 0-18 0,0 0-12 0,0 0-34 16,0 0-29-16,0 0-164 0,0 0-382 15,0 0 169-15</inkml:trace>
  <inkml:trace contextRef="#ctx0" brushRef="#br0" timeOffset="70323.25">18132-594 41 0,'0'0'233'0,"0"0"-18"0,0 0-15 0,0 0-19 16,0 0-17-16,0 0-15 0,0 0-16 0,0 0-12 16,0 0-14-16,0 0-10 0,18-17-9 0,-18 17-8 15,16 3-10-15,-16-3-7 0,20 0-3 0,-20 0-2 16,24 1-5-16,-11 1-1 0,2 2-2 0,0 1-2 16,-2 2-4-16,4-1-1 0,-4 1-9 0,-2 0-5 15,-1-1-1-15,-4 5-4 0,3-5-2 0,-2 5-1 16,1-3-2-16,1 5-2 0,-3 0-2 0,-3-2 2 15,3 2-3-15,-5-4-3 0,5 5 3 16,-4 1-1-16,-2-4 5 0,0-11 6 0,-2 26 5 0,2-12-2 16,-3 1 1-16,-3 0-2 0,2 0 1 0,-4-1 1 15,1 1 2-15,-1-1-3 0,-1-1 2 0,-1 2-2 16,3-1-2-16,-2-1-2 0,0 2-3 0,-3-2 1 16,4 0-1-16,1-1-4 0,-5 1 4 0,4-2-4 15,1 2-4-15,1-6-1 0,0 4 1 0,-1 0-1 16,-1-2 1-16,2 0 3 0,2-1-7 0,-2 1-2 15,1-2-16-15,5-7-19 0,-9 13-17 0,6-8-17 0,3-5-20 16,-7 15-19-16,7-15-22 0,-5 9-16 0,5-9-21 16,-7 6-19-16,7-6-31 0,0 0-131 0,0 0-369 15,-14 0 163-15</inkml:trace>
  <inkml:trace contextRef="#ctx0" brushRef="#br0" timeOffset="70530.43">18166-285 152 0,'0'0'209'0,"26"-2"-13"16,-7 2-13-16,8 2-14 0,-2 0-14 0,-1 1-12 16,5-1-12-16,-3 2-15 0,-6-2-13 0,4 1-10 15,-6 0-9-15,1 1-11 0,-4-1-22 0,-2 0-28 16,2-1-32-16,-3 1-33 0,-1 0-32 0,-11-3-41 15,19 0-159-15,-19 0-297 0,13 0 133 0</inkml:trace>
  <inkml:trace contextRef="#ctx0" brushRef="#br0" timeOffset="71242.95">18802-395 143 0,'-11'6'160'0,"11"-6"-14"16,-7 8-13-16,7-8-12 0,-6 10-14 0,6-10-7 15,-5 11-8-15,5-11-10 0,-3 7-9 0,3-7-3 16,0 0-7-16,-3 13-8 0,3-13-5 0,0 0 2 16,6 16-3-16,-6-16-4 0,8 10-7 0,-2-5 2 15,1 0-4-15,1 1 2 0,-1 0-8 0,5 1-5 16,2 1 4-16,-1 0 2 0,0-4 1 15,1 5 0-15,-1-4 2 0,1 3 0 0,-1-3 5 0,-4-1-2 16,1 2-1-16,-1-2 3 0,0 1-2 0,0 0-7 16,-1-1 2-16,-8-4-9 0,13 11 0 0,-7-8-2 0,-6-3-2 15,8 10-4-15,-4-5 1 0,-4-5-3 16,3 13-3-16,-3-13 1 0,0 11-1 0,0-11-1 16,-3 14 3-16,3-14 0 0,-6 12 2 0,0-7 1 15,-1 1 1-15,7-6 1 0,-14 8 1 0,4-2-2 16,-1-2-2-16,-1-2-1 0,-1 3 2 0,0-3-1 15,1 0-3-15,-3 1-3 0,3 0 2 16,0 0-12-16,12-3-13 0,-19 4-19 0,8-3-14 0,11-1-17 0,-16 2-16 16,16-2-18-16,-14 0-17 0,14 0-10 0,0 0-29 15,0 0-149-15,0 0-330 0,0 0 146 0</inkml:trace>
  <inkml:trace contextRef="#ctx0" brushRef="#br0" timeOffset="70808.08">18833-486 104 0,'15'-3'233'0,"0"-1"-16"0,1 2-17 0,1 1-14 16,2-2-11-16,0 3-12 0,7-1-14 0,-7 1-14 0,1-3-11 16,-3 3-14-16,3-1-13 0,-2 1-6 15,0 0-11-15,-3 1-9 0,-4-1-7 0,-2 2-4 16,3-1-8-16,-12-1-5 0,17 1-20 0,-17-1-27 0,12 3-27 15,-12-3-24-15,10 7-18 0,-10-7-13 0,0 0-26 16,0 0-32-16,0 0-47 0,0 0-101 16,0 0-310-16,-25 10 138 0</inkml:trace>
  <inkml:trace contextRef="#ctx0" brushRef="#br0" timeOffset="71582.12">19358-274 94 0,'0'0'182'0,"0"0"-4"0,7 20-10 15,-7-20-16-15,0 16-2 0,0-16-13 0,3 18-11 16,0-8 4-16,0 1-5 0,2 0-7 0,1 3-10 15,0-2-8-15,1 2-3 0,-1-3-3 0,5 4-4 16,-2-2 0-16,0-4-6 0,3 3-1 0,2-1-5 16,1-1-2-16,3-3-4 0,6 2-7 0,-8-2-3 15,8 1-7-15,0-1-7 0,2-5-1 0,-7 1-7 16,6-3-3-16,-5 0-1 0,1-1-1 0,-4-2 1 16,7-4-1-16,-6 3-3 0,0-6-5 0,-1 3 2 15,0-11-4-15,-6 7-2 0,7-6-5 0,-11 0 1 16,1 3-8-16,-5-3 0 0,-2-1-3 0,-5 1 1 15,-4 3-6-15,1-3-8 0,-5 3-3 0,1 3-2 0,-2 0-11 16,-5 1-10-16,-1 2-12 0,-1 0-13 0,1 4-13 16,0 1-23-16,-5 1-16 0,-2 4-23 15,-1-4-27-15,4 4-32 0,2 1-198 0,1-1-418 16,-5 4 185-16</inkml:trace>
  <inkml:trace contextRef="#ctx0" brushRef="#br0" timeOffset="5332.26">-30 2683 106 0,'-10'-4'214'0,"10"4"-10"0,0 0-12 16,0 0-12-16,0 0-14 0,-6-7-13 0,6 7-11 16,0 0-9-16,0 0-13 0,0 0-10 0,0 0-13 15,0 0-8-15,0 0-11 0,0 0-8 0,0 0-5 16,0 0-3-16,0 0-2 0,0 0-6 0,0 0-2 15,0 0 4-15,26 18-4 0,-20-9-2 0,0 0-3 16,-3 1-3-16,3 2-2 0,0 4-5 0,0 1-1 16,2 1-6-16,-5 2 3 0,1-2-3 0,1-1-10 0,-2 1 5 15,-2 0-6-15,-1 0-4 0,5-2 1 16,-5 2 1-16,4-5-5 0,-4 5 1 0,2-5 0 16,-2-13-3-16,0 19-2 0,1-5 1 0,4-5 2 0,-4 2 0 15,1 0-2-15,-2-11-2 0,2 14-1 0,-2-14 1 16,3 11-1-16,-3-11 0 0,0 10 1 0,0-10-3 15,0 0 1-15,6 10 4 0,-6-10-5 0,0 0 6 16,0 0-2-16,0 0 0 0,0 0 1 0,0 0-6 16,0 0 3-16,0 0-2 0,18-20 3 0,-18 20-4 15,8-17 0-15,-1 5 2 0,-1-6-2 0,6-2-3 16,-3 3 2-16,5-1-4 0,-3-6 5 0,1 3-2 16,-1-4-1-16,2 4 2 0,1 0-2 0,-1 1 0 15,-4 6 1-15,1 0-2 0,1 0 1 0,-2 1-2 0,1 2 2 16,-1 0 0-16,-1 4 2 0,-2 0-5 15,-6 7 2-15,12-13 0 0,-5 9-3 0,-7 4 0 16,8-5 5-16,-8 5-5 0,11-6 0 0,-11 6-2 0,14-3-1 16,-14 3 4-16,13-2-1 0,-13 2 1 0,18 9-1 15,-10-2 2-15,1-1-1 0,-2 5-1 16,-1 3 0-16,4 1-1 0,-2 5 5 0,-1 8 0 0,-1-12-2 16,0 6 1-16,0 2 3 0,-3-6-1 0,0-1-3 15,0 4 2-15,-3-1 0 0,0-1-1 0,0-5 1 16,0 7 1-16,-1-7 1 0,1 1 0 0,-2-3 1 15,-1 3 3-15,3-15-6 0,-1 20 0 0,1-13 0 16,0-7 2-16,0 14 1 0,0-14-1 0,-2 14 1 0,2-14 3 16,0 0-2-16,0 0 1 0,0 11 1 0,0-11 1 15,0 0 3-15,0 0-3 0,0 0-1 16,0 0-2-16,0 0-1 0,0 0-3 0,17-31-1 0,-10 20 0 16,2-4 3-16,0 1-2 0,0-3-4 0,6-4-7 15,0 0 0-15,-2 1-1 0,1-4 4 0,1 4-3 16,-2-3 3-16,-3 2 1 0,-2 8 1 0,1-3-1 15,1 3 1-15,-1 0 3 0,-1 0-3 16,1 1 1-16,-5 2 0 0,2 3-1 0,2 0 1 0,-8 7-3 16,11-11 2-16,-6 8 0 0,-5 3 0 15,9-7 2-15,-3 3-1 0,-6 4 3 0,0 0-4 0,15-4 1 16,-15 4-3-16,0 0 2 0,18 9-1 0,-12-2 4 16,0-1 0-16,0 1 1 0,-2 7 6 0,6 1-2 15,-1-2-2-15,0 4 4 0,-4-3 1 0,5 4-4 16,-4-1 2-16,2-1 1 0,-1 3-1 0,4 1 4 15,-4-1-3-15,-4-3 0 0,2 2 1 0,-4-5-2 16,3 2 1-16,-2-5-6 0,-1 5-6 0,2-2-21 0,-6 1-27 16,3-4-35-16,0-10-18 0,-6 21-20 0,5-15-37 15,1-6-32-15,-6 16-174 0,3-10-402 0,3-6 177 16</inkml:trace>
  <inkml:trace contextRef="#ctx0" brushRef="#br0" timeOffset="5669.24">1506 2651 88 0,'3'-10'216'16,"-3"10"-11"-16,0 0-8 0,5-14-11 0,-5 14-14 15,0 0-13-15,0 0-17 0,0 0-15 0,0 0-17 0,0 0-9 16,0 0-14-16,0 0-6 0,0 0-6 0,0 0-7 16,0 0 4-16,-24 30 0 0,19-14 1 15,-4 9-4-15,5-4-4 0,-2 6-3 0,1 2-4 0,2 6-3 16,-1-8-11-16,4 0-1 0,0 2-4 0,1-2-5 16,-2 0 0-16,5-1-1 0,-4 2-7 0,5 0-1 15,-5 0 3-15,6-3-6 0,-2 1-2 0,-1 0-6 16,2-5-21-16,-4-5-25 0,4 9-23 0,-4-8-28 15,1-3-27-15,1 2-39 0,-2-7-36 0,1 2-196 16,-2-11-411-16,3 16 182 0</inkml:trace>
  <inkml:trace contextRef="#ctx0" brushRef="#br0" timeOffset="6788.18">1931 2843 157 0,'0'0'186'0,"0"0"-16"16,0 0-10-16,6-18-11 0,-6 18-14 0,6-9-12 15,-6 9-8-15,8-14-10 0,-2 10-13 0,-6 4-4 16,13-14-11-16,-7 7-7 0,1 0-3 0,1-2-12 15,4 0 3-15,-2-4-4 0,4 6-3 0,-4 1-4 16,2-2-2-16,1 0-4 0,1 2-4 0,-5 1 0 16,4-1-5-16,-1 3-4 0,2-1 5 0,-1 1-12 15,-1-1 7-15,-3 0 0 0,-9 4-3 0,19-3-4 16,-10 3 0-16,-9 0-4 0,18 1-3 0,-18-1-3 16,15 3 1-16,-9 4-4 0,-6-7 0 0,13 10 0 0,-2 0 1 15,-5 1 5-15,-6-3-11 0,3 9 12 0,-3-3 0 16,-3 3 1-16,3 5 0 0,-3 2 1 0,-3-3 2 15,3 5 0-15,-3-6-2 0,0-1 2 0,0 0-3 16,-1 4 2-16,-1-4 1 0,1 1-2 0,-4 1-3 16,2 0 2-16,-1 0-3 0,-1-6 2 0,1 1-5 15,-5 2 5-15,3-4-6 0,0 2 3 0,-4-1-3 16,4 0 1-16,-2-3-1 0,1 0-1 0,1-1-1 16,-1-3 2-16,2 1-2 0,-1 1-2 0,-1-3 0 0,5-2 1 15,-5 0-2-15,4 1 3 0,9-6 1 16,-13 4 8-16,13-4 1 0,-11 4 7 0,11-4-3 15,-9 3 1-15,9-3 2 0,0 0-4 0,0 0-2 0,0 0-5 16,0 0-1-16,0 0-2 0,0 0 2 0,0 0-2 16,0 0-3-16,0 0 0 0,23-22-4 0,-10 17 2 15,3 1 2-15,2 1-4 0,2-2-2 0,5 0 1 16,2 1-1-16,-8 2 0 0,10-1 1 0,-4 3 2 16,2-2-4-16,-3 2 4 0,-6 0-7 0,2 2-16 15,-3-2-18-15,-1 2-15 0,2-1-15 0,-6 1-16 16,-2 2-20-16,4-2-15 0,-1 2-15 0,-1-3-11 15,-12-1-18-15,20 3-40 0,-13-2-136 0,-7-1-365 16,19-1 161-16</inkml:trace>
  <inkml:trace contextRef="#ctx0" brushRef="#br0" timeOffset="7018.38">2734 3092 211 0,'8'-8'232'0,"-8"8"-19"0,0 0-21 0,0 0-23 16,0 0-18-16,0 0-10 0,0 0-7 0,0 0-13 16,0 0-11-16,-2 29-13 0,2-29-4 0,-8 23-10 15,2-11-6-15,0 5-4 0,0-4-10 0,0 1-8 16,-1 1-2-16,-1 2-4 0,2-3-4 0,-1 0-6 16,1 5-5-16,1-6-20 0,2 1-22 0,-4-2-18 15,1 2-22-15,2-3-26 0,-1-4-26 0,5-7-21 16,-3 15-51-16,3-15-145 0,0 10-344 0,0-10 153 15</inkml:trace>
  <inkml:trace contextRef="#ctx0" brushRef="#br0" timeOffset="7766.49">3227 2774 24 0,'0'0'201'0,"0"0"-15"0,3-17-15 16,-3 17-14-16,3-11-15 0,-3 11-12 0,8-14-15 0,-2 10-9 15,0-5-12-15,-6 9-7 0,17-8-8 16,-3 1-6-16,-2 1-6 0,3-1 1 0,4 4-9 16,-4 1-3-16,3-1-3 0,-2-1-1 0,4 1-5 0,-1 2-5 15,-1-1 1-15,-2 1-3 0,4 1-3 0,-7 1-3 16,4 2-4-16,-7 0-3 0,3 1-3 0,-5 0-2 15,2 2-5-15,-2 5 1 0,-2-1-2 0,3-2-4 16,-5 9 4-16,-5-10 0 0,1 10 1 0,-5-1-2 16,-1-1 2-16,-1 3 4 0,-2-5 3 0,-5 5 1 15,-3 0 3-15,3-5-7 0,1-2 1 0,-2 2 0 16,1-1-6-16,-2 2-1 0,6-7 2 0,-5-1-6 16,4 5 1-16,1-4 0 0,2-2-3 0,-1 3 0 15,3-3-3-15,6-5 2 0,-10 13 1 0,4-11-2 16,6-2-2-16,-9 10 0 0,9-10-4 0,0 0 4 15,-1 6-1-15,1-6-4 0,0 0 7 0,0 0-3 16,0 0-1-16,16 11-1 0,-6-11 3 0,-10 0-4 0,20 0 2 16,-11 0-3-16,9 0 4 0,-6 0-3 0,1 3 0 15,3-3-2-15,-4 0 2 0,2 2 0 16,4-4 1-16,-3-1-7 0,-1 6 8 0,4-3-2 0,-6 2-2 16,-1-1-2-16,2 3 0 0,-2 0-2 0,-11-4 2 15,16 3 2-15,-9 0-3 0,2 2 3 16,-3 1-1-16,-6-6 0 0,11 11 3 0,-7-2-3 0,-1-3 1 15,-3-6 0-15,5 16 3 0,-5-7-4 0,0-9 4 16,-2 19-6-16,2-19 10 0,-4 18 3 0,1-11 2 16,-3 2-1-16,3 1 3 0,-5 0-4 0,1-4 2 15,-5 5 1-15,2-2-5 0,-4-2 2 0,1 2 3 16,1-3-4-16,-6 3-1 0,3-5-8 0,3-2-14 16,0 3-16-16,2-3-13 0,-1 1-15 0,11-3-13 0,-25 2-10 15,16-2-20-15,9 0-15 0,-19-5-20 16,19 5-51-16,-18-11-147 0,10 2-360 0,5 1 159 0</inkml:trace>
  <inkml:trace contextRef="#ctx0" brushRef="#br0" timeOffset="8056.19">4022 2595 62 0,'14'8'228'0,"0"6"-12"16,6 0-3-16,-1 4-12 0,1 5-5 0,6 6-14 16,0 0-9-16,-1 2-13 0,-4 2-12 0,-3 2-13 15,-2-1-12-15,-2-2-14 0,-8-3-5 0,0-4-9 16,-6 13-7-16,-5 0-10 0,-2-3-6 0,-8 0-7 15,0 0-4-15,-9 0-11 0,-4 2-33 0,-7-1-38 0,-2-1-46 16,-5-3-45-16,-2-4-48 0,-1 2-243 0,-1-7-436 16,4 0 192-16</inkml:trace>
  <inkml:trace contextRef="#ctx0" brushRef="#br0" timeOffset="28778.12">4617 2760 138 0,'0'0'183'0,"0"0"-9"0,0 0-14 0,0 0-12 15,0 0-6-15,0 0-14 0,0 0-7 0,0 0-9 16,0 0-6-16,0 0-4 0,0 0-7 0,14-17-8 16,-14 17-6-16,0 0-3 0,0 0-14 0,0 0-1 15,0 0-4-15,0 0-7 0,0 0-2 0,9-6-3 16,-9 6-7-16,0 0-6 0,17-2-3 0,-17 2-4 16,17 0 0-16,-5-2-3 0,7 2-4 0,1 0 0 0,-4 2 1 15,0-2-5-15,7 0 0 0,1 2 0 0,1 0-3 16,-9-2 0-16,5 0-1 0,-1-2-2 0,0 0-1 15,0 4-5-15,-4-2 2 0,1 0 0 0,-1 0 4 16,-7 2-4-16,-9-2 2 0,24 0-1 0,-15 0 0 16,-9 0-4-16,13 0-6 0,-13 0 8 0,12 0-4 15,-12 0 0-15,0 0 0 0,14 4-2 0,-14-4-1 16,0 0 0-16,0 0 4 0,0 0 0 0,0 0-4 16,0 0 0-16,3 7-7 0,-3-7-11 0,0 0-12 15,0 0-12-15,0 0-10 0,0 0-10 0,-23 14-13 16,14-11-24-16,9-3-12 0,-13 3-21 0,5 2-51 15,8-5-110-15,-22 2-317 0,22-2 141 0</inkml:trace>
  <inkml:trace contextRef="#ctx0" brushRef="#br0" timeOffset="29040.47">4705 2979 119 0,'0'0'207'0,"20"0"-8"0,-7 0-15 0,-13 0-10 16,27-1-14-16,-9-1-12 0,1-1-17 0,-2 1-6 15,2 0-7-15,2 2-14 0,-2 0-11 0,-1 0-6 16,-2 0-8-16,4 0-10 0,-4-1-3 0,1 2-9 0,-4 1-5 16,1-2-6-16,-14 0-3 0,22 2-7 15,-13-2-3-15,-9 0-9 0,13 5-9 0,-4-4-16 16,-9-1-17-16,14 7-14 0,-11-3-30 0,-3-4-18 15,7 7-27-15,-7-7-19 0,0 0-42 0,9 2-129 0,-9-2-320 16,0 0 143-16</inkml:trace>
  <inkml:trace contextRef="#ctx0" brushRef="#br0" timeOffset="29403.21">5567 2582 183 0,'0'0'214'15,"3"-10"-22"-15,-3 10-18 0,0 0-18 0,0 0-11 16,0 0-11-16,0 0-5 0,0 0-2 0,0 0-12 0,17 23-1 15,-16-15-4-15,5 3 0 0,0 2-7 16,0 4-8-16,-3-2-5 0,4 6-5 0,-1-3-3 16,-3-1-11-16,0 0-3 0,0 8-11 0,2-3-3 15,-2-6-4-15,-3 1-5 0,3 7-7 0,-6-6 1 0,3-4-7 16,0 3-1-16,-3 0-2 0,0-3-1 0,1-3-6 16,-2-1-13-16,-1 1-18 0,2-2-19 0,3-9-17 15,-12 16-15-15,11-10-18 0,-8 2-20 0,0-4-25 16,9-4-16-16,-13 8-16 0,13-8-47 0,-14 0-131 15,14 0-360-15,-10-12 160 0</inkml:trace>
  <inkml:trace contextRef="#ctx0" brushRef="#br0" timeOffset="29816.16">5570 2397 105 0,'-3'-11'184'0,"3"11"-15"0,-6-14-7 15,6 14-17-15,-3-11-14 0,3 11-11 0,0 0-15 16,3-15-10-16,-3 15-2 0,6-9-9 0,-6 9-10 16,9-10-10-16,2 7-5 0,-11 3-5 0,13-7-6 15,-4 1 0-15,4 4-8 0,4-1-4 0,-1 1-6 16,4 1 1-16,-1-3 0 0,0 4-2 0,1-1 5 15,5 2-3-15,2-1 2 0,1 0-6 0,-8 0-6 16,-1 4 3-16,8-4 0 0,-11 3-7 0,-1 0 0 16,-1 1-3-16,-4 0 3 0,0 1-6 0,-1 0-3 15,-3 2 1-15,0 0 2 0,2 1 1 0,-8-8 0 16,6 17-1-16,-6-7 2 0,0-10 1 0,0 17-5 16,-6-7 9-16,0 1 6 0,1 0-3 0,-4-1 0 15,-1 3 1-15,-3-2-5 0,1 0 0 0,-5 0 2 16,-5 2-1-16,5-2-6 0,1 0-2 0,0-5 2 0,-1 2 0 15,2 4-3-15,-4-3-9 0,6-6-21 0,-4 6-16 16,1-3-18-16,7-3-19 0,-5 3-32 0,4 0-19 16,4-1-32-16,6-5-171 0,-13 7-354 0,13-7 157 15</inkml:trace>
  <inkml:trace contextRef="#ctx0" brushRef="#br0" timeOffset="30136.55">5915 2806 28 0,'0'0'208'16,"0"0"-14"-16,0 0-19 0,12 3-16 0,-12-3-10 15,7 3-7-15,-7-3-13 0,6 11-2 0,-2-1-5 0,5-3-7 16,-9-7-12-16,0 14-9 0,3-3 0 0,-3 3-6 16,0-3-8-16,3-1-7 0,-3 4-4 15,-3-3-7-15,0 2-7 0,3-2-7 0,-3 2-4 0,-1 1-1 16,2-2-6-16,-2 1-3 0,1-3-12 0,0 0-24 16,-1 2-21-16,-2-4-23 0,0 2-17 0,0-4-27 15,6-6-19-15,-8 13-26 0,2-9-57 0,6-4-114 16,-13 7-331-16,13-7 146 0</inkml:trace>
  <inkml:trace contextRef="#ctx0" brushRef="#br0" timeOffset="30549.19">6696 2423 115 0,'0'0'230'0,"6"-6"-15"0,-6 6-18 0,0 0-12 16,0 0-22-16,0 0-18 0,0 0-16 0,0 0-2 15,0 0-7-15,0 0-1 0,0 0-6 0,12 24-6 16,-12-12 6-16,0 2-9 0,0 0-7 0,2 1-6 16,1 5-5-16,0 2-5 0,-3 0-5 15,2-4-7-15,1 0-6 0,0 6-3 0,2 1-8 0,1-1 0 16,0-3-6-16,1 3-8 0,-1-1 1 0,0-3-5 16,2-2-2-16,-5-1-5 0,3 0 1 0,0-4-3 15,-2 1-2-15,-1-7-1 0,3 4-19 0,0-1-17 16,-6-2-18-16,0-8-20 0,7 11-13 0,-4-1-17 15,-3-10-11-15,0 0-11 0,3 7-40 0,-3-7-12 16,0 0-49-16,0 0-176 0,0 0-411 0,0 0 183 16</inkml:trace>
  <inkml:trace contextRef="#ctx0" brushRef="#br0" timeOffset="30904.26">6747 2403 195 0,'0'-10'193'16,"0"10"-14"-16,3-17-22 0,-3 6-13 0,0 11-9 15,4-17-12-15,-4 7-10 0,0 10-9 0,6-14-11 16,-6 14-6-16,0-13-11 0,0 13-8 0,6-9-4 16,-6 9-9-16,8-7-6 0,-8 7-1 0,9-8-9 15,-9 8-1-15,13-2-6 0,-13 2-3 0,19 0-3 16,-19 0-1-16,20 6-4 0,-7-2 0 15,2 4-7-15,2-2 3 0,-4 3-4 0,0 0 0 0,7 2-1 16,-7 0-2-16,-1 1 3 0,2 3 0 0,-2-5 0 16,-2 5 5-16,-1-5-1 0,-2 2 5 0,-1 0-7 15,2 2 10-15,-11-4-3 0,3 5 0 0,0-15 1 16,-5 22 0-16,-4-9 1 0,2-3-1 0,-5 1-2 16,-1 1-2-16,-7-3 0 0,4-2-4 0,-10 4 0 15,3-2-5-15,0-2-25 0,4 1-20 0,-4-2-20 16,7-3-24-16,-3 1-28 0,2 0-25 0,1 0-34 15,1 2-164-15,7-6-357 0,8 0 158 0</inkml:trace>
  <inkml:trace contextRef="#ctx0" brushRef="#br0" timeOffset="31470.19">7136 2687 65 0,'0'0'177'16,"0"0"-17"-16,0 0-13 0,11-19-13 0,-11 19-12 15,6-11-11-15,-1 5-9 0,-5 6-14 0,17-10-4 16,-11 6-7-16,1-2-10 0,2 1-2 0,-9 5-7 15,17-6-10-15,-10 3-1 0,-7 3-9 0,18-4 0 16,-18 4-2-16,13-3-1 0,-13 3-5 0,14 0-2 16,-14 0-2-16,0 0-1 0,13 4 0 0,-13-4 2 15,12 6 0-15,-12-6 3 0,8 7 2 16,-2-1 1-16,-3 2-2 0,-3-8 2 0,3 18 1 0,-3-9 5 16,3 3 5-16,-3-12-3 0,-3 26 1 0,-3-11-2 0,0 1-3 15,-2 0 2-15,-1 1-8 0,-1 0-2 16,-2-3 1-16,-2 6-1 0,1-11-3 0,0 4-3 0,-7 2-3 15,5-2-1-15,-4 1 1 0,3-4-5 0,-1-2 1 16,1 2 0-16,-1-3-4 0,4-2 2 16,4-1-4-16,-1-2 1 0,10-2 1 0,-12 6-2 0,4-1-1 15,8-5 5-15,0 0 0 0,-15 3 3 0,15-3-4 16,0 0-4-16,0 0-3 0,0 0 1 0,0 0-2 16,0 0-1-16,0 0 2 0,26-20-3 0,-17 16-3 15,7-1 2-15,0-4 4 0,4 5-2 0,7-1-4 16,-2 2 3-16,-6-7-1 0,7 8-4 0,-7 2 2 15,8-5 2-15,-8 5-3 0,1 0 2 16,-1-3-1-16,-3 0 1 0,1 5-6 0,-5-2-13 0,-12 0-11 16,22 0-13-16,-14 1-11 0,-8-1-14 0,12 3-16 15,-12-3-8-15,10 4-16 0,-10-4-18 0,0 0-18 16,10 1-8-16,-10-1-169 0,0 0-345 0,0 0 152 16</inkml:trace>
  <inkml:trace contextRef="#ctx0" brushRef="#br0" timeOffset="32169.66">7895 2271 143 0,'-4'-11'214'0,"4"-3"-21"0,4 1-19 0,-2-1-13 0,-2 14-15 16,4-18-15-16,2 11-15 0,2-2-12 0,-5 1-9 15,9-1-4-15,-5 2-15 0,2 0-8 16,-2-2-4-16,2 3-9 0,2 4-7 0,4-1-4 15,-8-1-2-15,7 1-6 0,2 2-2 0,-1 2-8 16,-2-1-2-16,4 5-2 0,-5-3-3 0,1 2 0 16,0 3-5-16,-4-2 0 0,5 5-2 0,-4-1-3 0,2 3-1 15,-4-1 0-15,5 2 3 0,-7 1 1 0,-3 0-1 16,3-1 3-16,-6 2 3 0,0 1 0 0,0-2 3 16,-6-1 0-16,0 0 4 0,-1-1-3 0,-5 1-2 15,-2 0-1-15,1-3 0 0,-4 2-2 0,-2-3 0 16,-6 6-4-16,8-8-1 0,-2 2-19 0,-6-1-27 15,1 1-22-15,4-4-30 0,4 2-29 16,-6-4-28-16,7 1-196 0,-2-1-369 0,7 0 163 0</inkml:trace>
  <inkml:trace contextRef="#ctx0" brushRef="#br0" timeOffset="31831.19">7959 2383 89 0,'0'0'212'0,"0"0"-23"0,0 0-21 0,0 0-18 16,0 0-11-16,0 0-2 0,0 0-5 0,0 0-3 15,0 0-7-15,0 0-5 0,6 45-6 0,-6-30 0 16,5 1 0-16,-4 2-10 0,-1 3-1 0,2-3-11 16,1 6-8-16,0-6-5 0,0 6-8 0,0-7-4 15,0 8-1-15,-2-8-11 0,1 6-7 0,-1-7-1 16,2 2-8-16,0-1-2 0,0-3 0 0,-3 2-3 15,3-4-2-15,0 1-1 0,-3-2-6 0,0-11-14 16,2 17-17-16,-2-10-20 0,0-7-17 0,0 12-18 16,0-12-19-16,0 0-15 0,0 0-27 0,0 12-37 0,0-12-60 15,0 0-126-15,0 0-376 0,0 0 167 16</inkml:trace>
  <inkml:trace contextRef="#ctx0" brushRef="#br0" timeOffset="32804.2">8261 2558 74 0,'0'0'174'0,"19"-28"-11"0,-19 28-19 0,13-1-7 15,-13 1-13-15,20-3-8 0,-20 3-12 0,19 0-9 16,-10-3-3-16,-9 3-6 0,21 0-9 0,-9 0-4 16,-12 0-6-16,19 0-5 0,-8 3-3 0,-2 0-7 15,-9-3-4-15,16 7-5 0,-10-6-3 0,-6-1 0 16,11 6-7-16,-5-2 1 0,-6-4 0 0,7 11 0 15,-7-11-1-15,0 10 5 0,0-10 5 0,0 0 0 16,-13 17 1-16,7-8 1 0,-5-3-4 0,2 4 1 16,-4-7-8-16,-1 4-1 0,4-1-2 0,1-1-2 15,-3-1-4-15,2 2 1 0,1-2-4 0,9-4-3 16,-15 6-1-16,6-2-3 0,9-4-3 0,-9 6 2 16,9-6-3-16,0 0-2 0,-11 3 0 0,11-3-2 15,0 0 2-15,0 0 0 0,0 0-1 0,0 0-2 16,0 0 2-16,0 0-2 0,0 0-1 0,0 0-1 15,33 11 1-15,-19-11-1 0,-14 0-1 0,18 0 2 16,-8 0-1-16,-10 0-3 0,19-2-2 0,-5 4 2 0,-14-2 2 16,19 1-3-16,-8-1 0 0,-11 0-1 0,17 4-1 15,-6-1-1-15,-11-3 1 0,13 5 0 16,-4-2 2-16,-9-3-2 0,11 8 1 0,-11-8 0 0,9 9-2 16,-3-2 0-16,-3 4 3 0,-3-11 0 0,4 13 1 15,-4-6-1-15,0-7 0 0,-6 21 5 0,5-13-2 16,-8 1 2-16,1 1-1 0,-7-2 1 0,2 0-14 15,-1 1-25-15,0-3-22 0,-4 2-25 0,-2-1-32 16,-1 4-15-16,4-6-28 0,2 2-203 0,-5-5-390 16,7 4 173-16</inkml:trace>
  <inkml:trace contextRef="#ctx0" brushRef="#br0" timeOffset="53456.11">9405 2425 96 0,'0'0'196'0,"0"0"-4"16,0 0-14-16,0 0-12 0,0 0-13 0,0 0-12 15,0 0-13-15,0 0-13 0,0 0-2 0,0 0-12 16,0 0-9-16,0 0 2 0,22 7-7 0,-15-7-3 16,-7 0-2-16,20-4-3 0,-4 4-6 0,2 0-5 15,-2 0-6-15,8 0-2 0,-4 0-7 0,7 0-7 16,-7 0-8-16,4 0 0 0,-3 0-3 0,-4 0-1 16,9 4-6-16,-6-4-2 0,-1 0-4 15,1 0 1-15,-1 1-5 0,-6-1 0 0,4 0-3 0,-2 1 0 0,-5-1-3 16,-10 0 1-16,20 1-3 0,-20-1-2 0,16 0-1 15,-16 0-2-15,10 0-8 0,-10 0-10 0,12 0-8 16,-12 0-7-16,0 0-17 0,11 3-14 0,-11-3-11 16,0 0-4-16,0 0-13 0,0 0-20 0,0 0-19 15,0 0-27-15,0 0-187 0,0 0-368 0,-30 11 163 16</inkml:trace>
  <inkml:trace contextRef="#ctx0" brushRef="#br0" timeOffset="53784.53">9501 2617 64 0,'0'0'183'0,"0"0"-11"0,-10 3-3 16,10-3-10-16,0 0-14 0,0 0-9 0,0 0-8 15,0 0-15-15,0 0-4 0,0 0-15 0,0 0-10 16,0 0 1-16,0 0-5 0,0 0-2 0,27 6-2 0,-17-5 0 16,-10-1-9-16,26 0 0 0,-10 3-4 15,0-2 0-15,7-1-2 0,2 0-4 0,1 0-1 16,0 2-6-16,-2 0-10 0,5 0 3 0,-3-2-5 0,-6 1-2 16,1-1-4-16,-5 3-6 0,2-3 1 0,-3 3-4 15,1-2-3-15,-7 2-14 0,-9-3-20 0,21 1-19 16,-10 1-17-16,-11-2-27 0,12 6-35 0,-12-6-20 15,8 5-28-15,-8-5-198 0,0 0-389 0,6 6 172 16</inkml:trace>
  <inkml:trace contextRef="#ctx0" brushRef="#br0" timeOffset="75572.56">10510 2194 2 0,'0'0'194'0,"0"0"-18"0,0 0-6 16,-8-17-12-16,8 17-16 0,0 0-7 0,0 0-3 15,0 0-16-15,0-16-7 0,0 16-7 0,0 0-10 16,0 0-8-16,0 0-7 0,6-16-6 0,-6 16-6 16,0 0-3-16,5-11-4 0,-5 11-9 0,0 0-8 15,10-9 0-15,-10 9-5 0,9-7-2 0,0 3-5 16,-9 4 0-16,13-7-10 0,-2 7 3 0,1-3-1 15,-12 3-3-15,28-3 0 0,-12 3-3 16,-1-5-4-16,0 5 3 0,3-3-2 0,-3 5-3 0,-3-2-3 16,-12 0 1-16,19 1-1 0,-10 4 0 0,-9-5-4 0,17 3-2 15,-17-3-3-15,7 7 5 0,-7-7-2 16,8 7 0-16,-8-7 1 0,-2 12 3 0,2-12 2 16,-7 13 5-16,-4-6 1 0,2 4-3 0,-1-2 2 0,-3 2 4 15,-1-1-5-15,-1-2-1 0,2 0 1 0,-4 1-3 16,4 1-1-16,-1-3 0 0,6 3-1 0,-4-4 1 15,3 1-1-15,-2-2 1 0,4 1 0 0,-1-1-8 16,8-5 6-16,-9 8 0 0,9-8 0 0,-6 8-4 16,6-8 2-16,-7 8 2 0,7-8-4 0,0 0 3 15,0 0 4-15,0 0-5 0,0 0 1 0,16 13 0 16,-8-9-1-16,-8-4 3 0,18 1-3 0,-9 2 0 16,-9-3-1-16,24 1 1 0,-10-1-5 0,-2 0 3 15,2 0 3-15,-14 0-3 0,21 2-1 0,-11 0 2 0,-10-2 1 16,17 2 1-16,-7-2-2 0,-10 0-2 15,13 6-1-15,-13-6 0 0,11 5-2 0,-11-5 1 16,10 6 0-16,-10-6 2 0,3 8-3 0,-3-8 3 16,6 11-4-16,-6-11 6 0,5 15 1 0,-4-10 0 15,-1-5 4-15,0 0-3 0,-3 23-1 0,-1-15 3 0,4-8 3 16,-6 17-3-16,0-10-1 0,6-7 11 0,-8 14-6 16,2-6 3-16,-1-1 4 0,-1-2 3 0,1 1-3 15,-5 0-3-15,3 0 3 0,-1-2-7 0,2 1 4 16,-4-1-1-16,3 1-1 0,-3-4 2 0,12-1-6 15,-18 10-5-15,11-10-8 0,7 0-12 0,-15 3-14 16,15-3-19-16,-12 3-14 0,12-3-12 0,0 0-15 16,-13 1-24-16,13-1-14 0,0 0-24 0,0 0-187 15,0 0-368-15,0 0 163 0</inkml:trace>
  <inkml:trace contextRef="#ctx0" brushRef="#br0" timeOffset="76272.39">11221 2167 135 0,'-7'3'211'0,"7"-3"-28"15,0 0-6-15,0 0-19 0,0 0-19 0,-9 6-13 16,9-6-13-16,0 0-7 0,0 0-6 0,-9 7-12 15,9-7-8-15,0 0-10 0,0 0-5 0,0 0-8 16,-3 13-5-16,3-13-4 0,0 0-5 0,0 9-4 16,0-9-4-16,0 0 0 0,6 18-13 0,-6-18 10 15,9 10-7-15,-3-3-2 0,-6-7 0 0,13 11-2 16,-3-5-3-16,1 4 0 0,-1-2-4 0,4-1-2 16,-4 4-3-16,4-5 6 0,-2 2-4 0,1-1-3 15,0 3 1-15,1-1 3 0,-1-4 4 0,-1 3 2 0,0-1 0 16,0 0-1-16,-3-2 1 0,3 2-1 15,-3 0-1-15,-2-2-2 0,2 2 2 0,-4-1-8 16,-5-6 5-16,12 11-4 0,-12-11-2 0,6 7 1 0,-6-7 0 16,0 10 1-16,0-10 9 0,0 0-2 0,-12 14 2 15,12-14-1-15,-17 4-3 0,7-2 2 0,-2 1-7 16,-2-2 5-16,0 0-3 0,-3 2-1 0,1 0-2 16,-1-2-15-16,1-1-17 0,3 2-12 0,1-2-19 15,12 0-15-15,-23 0-17 0,16 4-14 0,7-4-20 16,0 0-19-16,-20 0-62 0,20 0-107 0,0 0-335 15,0 0 148-15</inkml:trace>
  <inkml:trace contextRef="#ctx0" brushRef="#br0" timeOffset="75876.54">11221 2121 94 0,'13'-2'248'0,"5"-2"-10"0,-1 1-16 0,1-1-12 15,0 2-15-15,-2-3-14 0,3 1-13 0,1 2-11 16,-2-1-15-16,-3 1-12 0,-1 0-14 0,3-3-7 16,-7 3-14-16,-10 2-6 0,20-5-15 0,-10 5-6 15,-10 0-8-15,15-3-7 0,-15 3-7 0,12-1-19 16,-12 1-23-16,0 0-21 0,13-2-18 0,-13 2-19 16,0 0-13-16,0 0-24 0,0 0-23 0,0 0-41 15,0 0-55-15,0 0-121 0,0 0-358 0,-29 14 158 0</inkml:trace>
  <inkml:trace contextRef="#ctx0" brushRef="#br0" timeOffset="76729.28">12035 2160 105 0,'17'1'238'0,"-17"-1"-12"0,18 4-13 0,-8-2-11 15,3 0-10-15,1 3-14 0,1 1-11 0,-2 1-7 16,5 0-11-16,-4-1-8 0,0 1-11 0,1 2-7 16,3 0-8-16,-6 2-6 0,3-5-12 0,0 3-8 15,-3 0-5-15,1-1-9 0,1 1-3 0,-5-4-15 16,3 1 0-16,0 1-7 0,-3-3-7 0,0 3-1 15,-2 0-7-15,0-2 0 0,1-1-1 0,-8-4-3 16,12 11-4-16,-6-9-8 0,-3 5-3 0,-3-7-23 16,7 7-13-16,-7-7-18 0,6 6-13 0,-6-6-13 15,0 0-14-15,5 11-19 0,-5-11-13 0,0 0-17 16,0 0-16-16,0 0-9 0,0 0-46 0,0 0-173 16,0 0-403-16,0 0 179 0</inkml:trace>
  <inkml:trace contextRef="#ctx0" brushRef="#br0" timeOffset="76992.17">12426 2132 28 0,'0'0'242'0,"0"0"-23"0,0 0-23 0,0 0-22 16,0 0-16-16,0 0-18 0,0 0-6 0,0 0-3 15,0 0-9-15,0 0-14 0,-21 25-8 0,15-14 2 16,-1-2-4-16,-2 5-6 0,0-4-8 0,1 5-6 15,1-1-8-15,-4-1-6 0,4 1-11 0,-2 1 1 16,-1-2-6-16,1 1-4 0,-2 0-4 0,2-3-4 16,-1 6 0-16,-1-5-1 0,0 1-6 0,0-2-5 15,1 2-4-15,1-2-18 0,0-4-21 0,1 2-16 16,1-1-19-16,-1-1-16 0,2-1-17 0,6-6-13 0,-12 10-21 16,12-10-6-16,0 0-26 0,-1 8-180 0,1-8-360 15,0 0 159-15</inkml:trace>
  <inkml:trace contextRef="#ctx0" brushRef="#br0" timeOffset="77299.19">12766 2111 140 0,'-1'7'208'0,"-1"2"-12"0,2 6-11 16,-3-3-2-16,3 3-8 0,0 1-6 0,3-1-15 15,-3 3-7-15,0 0-3 0,2-1-9 0,-1 1-10 16,4-2-8-16,-4 1-13 0,4-1-11 0,-2 1-6 16,1-3-11-16,-3 0-5 0,4 1-5 0,-2-2-9 15,-3 2-3-15,1-2-5 0,2-1-5 0,-1-4-3 16,-2-8-17-16,4 18-22 0,-2-10-20 0,-2-8-23 0,0 12-19 15,0-12-29-15,0 0-24 0,1 12-40 0,-1-12-28 16,0 0-185-16,0 0-395 0,0 0 175 16</inkml:trace>
  <inkml:trace contextRef="#ctx0" brushRef="#br0" timeOffset="77601.68">13251 2121 121 0,'12'-3'219'0,"0"0"-16"15,-2 2-12-15,6-2-12 0,-2 0-10 0,1 2-13 16,4 0-8-16,-1 1-9 0,-1-2-12 0,0 4-10 15,-2-4-11-15,0 2-10 0,-3 0-3 0,2 0-15 16,-2 2-5-16,-12-2-9 0,22 1-7 0,-10 0-6 0,-12-1-2 16,19 0-5-16,-11 3-7 0,-8-3-12 15,16 4-25-15,-8-1-23 0,-8-3-24 0,8 3-24 16,-8-3-28-16,0 0-26 0,8 5-32 0,-8-5-180 0,0 0-365 16,0 0 162-16</inkml:trace>
  <inkml:trace contextRef="#ctx0" brushRef="#br0" timeOffset="77992.05">13285 2161 137 0,'0'0'158'0,"-7"7"-13"0,7-7-14 0,-6 5-4 15,6-5-7-15,0 0-5 0,0 0-4 0,0 0-9 16,0 0-4-16,10 25-9 0,-4-23-6 0,-6-2-5 15,9 12-6-15,-3-6-2 0,1-1-2 0,4 2-3 16,2-1-4-16,-4 0-2 0,3 3-5 0,3-3-2 16,-1 2 0-16,-1 0-5 0,0-1 0 0,1-2-2 0,-7 5-4 15,5-6-6-15,2 3-1 0,-7 0-3 16,3-2-2-16,-1 1-6 0,-3 0-3 0,0-1 0 16,0 2-4-16,-6-7 0 0,9 13-4 0,-4-9-2 0,-5-4 0 15,6 10 1-15,-6-10-4 0,1 11 1 0,-1-11 0 16,5 10 2-16,-5-10-3 0,1 7 4 15,-1-7 5-15,0 0 3 0,-10 13 3 0,10-13-1 0,-11 7 1 16,11-7-2-16,-13 5-2 0,5-4-4 0,8-1 3 16,-17 2-6-16,17-2 5 0,-18 3-7 0,18-3-2 15,-17 4-11-15,5-4-17 0,12 0-12 0,-13 0-16 16,13 0-17-16,-14 0-15 0,14 0-13 0,-13-4-26 16,13 4-27-16,0 0-44 0,0 0-135 0,0 0-352 15,0 0 156-15</inkml:trace>
  <inkml:trace contextRef="#ctx0" brushRef="#br0" timeOffset="78343.21">13968 2108 43 0,'0'0'224'16,"0"0"-13"-16,18 0-17 0,-18 0-16 0,13 3-9 16,-13-3-17-16,15 7-11 0,-4-2-11 0,-2-1-3 0,-2 4-4 15,2-1-4-15,2 1-9 0,2 2-3 0,-1-1-7 16,1 3-7-16,-1-1-7 0,2 2-7 0,-2 0-3 16,1 0-4-16,1-2 1 0,-4 1-8 0,3-1-5 15,-2 1-5-15,1-2-7 0,-2 1-3 16,2-3-5-16,-4-1-3 0,-2 0-5 0,1 0-1 0,-1-1-2 15,-6-6-7-15,10 9 4 0,-10-9-6 0,8 7-5 16,-8-7-13-16,6 6-13 0,-6-6-16 0,0 0-14 16,0 0-9-16,0 0-17 0,0 0-21 0,0 0-18 15,0 0-27-15,0 0-18 0,0 0-23 0,0 0-52 16,0 0-118-16,-27-22-371 0,27 22 164 0</inkml:trace>
  <inkml:trace contextRef="#ctx0" brushRef="#br0" timeOffset="78591.98">14311 2112 9 0,'0'0'204'16,"0"0"-9"-16,0 0-4 0,0 0-8 16,0 0-3-16,0 0-9 0,-22 26-8 0,17-15-7 0,-2 1-3 15,1 1-9-15,-5 1-15 0,7-1-13 0,-5 4-13 16,0-2-8-16,2 3-9 0,-5 3-7 15,0-2-6-15,-2 1-6 0,4 2-8 0,-4-2-2 16,-2-1-10-16,1-1-23 0,-3-1-30 0,3-1-32 0,-3 0-43 16,-1-2-40-16,4-3-43 0,2-1-215 0,-2-3-412 15,-2 0 183-15</inkml:trace>
  <inkml:trace contextRef="#ctx0" brushRef="#br0" timeOffset="81563.93">15134 1623 170 0,'0'0'202'0,"0"0"-8"0,0 0-10 0,0 0-11 16,0 0-14-16,0 0-14 0,0 0-12 0,0 0-11 0,0 0-16 16,0 0-8-16,0 0-9 0,0 0-12 0,0 0-3 15,0 0-6-15,0 0-2 0,0 0-3 16,0 0-3-16,0 0-8 0,21 3-7 0,-21-3 1 0,23 5-3 16,-8-5-6-16,-4 2-4 0,6-2 0 0,1 3-5 15,1-1-1-15,8 0-3 0,-8 2-2 0,1-2-5 16,-2-1-2-16,4 1-7 0,-6-2-8 0,4 0-12 15,-2-2-9-15,-3 2-8 0,0-1-14 0,-3 1-10 16,-12 0-20-16,19 0-16 0,-19 0-22 0,12-6-24 0,-12 6-60 16,0 0-114-16,0 0-335 0,0 0 148 15</inkml:trace>
  <inkml:trace contextRef="#ctx0" brushRef="#br0" timeOffset="82093.71">15115 1658 40 0,'0'0'228'0,"0"0"-20"0,0 0-15 16,0 0-24-16,0 0-11 0,-9 4-18 0,9-4-11 15,0 0-10-15,-12 9-13 0,12-9-12 0,-9 4-12 16,9-4-6-16,-12 11-5 0,6-5-9 0,6-6-8 15,-9 12-5-15,5-5-4 0,-1 1-5 0,5-8-3 16,-3 12-2-16,3-12-2 0,-6 13-5 0,6-13-1 0,0 15-4 16,0-15 2-16,6 14-2 0,-6-14-7 0,8 11 2 15,-2-5-3-15,3 0 2 0,4 1-7 16,1 0 4-16,2-2-2 0,-1-1-3 0,3 2-1 0,-2-1-1 16,5 0 2-16,-3-1-2 0,0-2-1 0,-2-1-2 15,2 3 3-15,-3 0-6 0,3-4 1 0,-3 2 0 16,0 0 1-16,-5 0-1 0,-10-2 3 0,21 0-2 15,-9 0-2-15,-4 5-1 0,-8-5 1 0,17 4-1 16,-9-2 0-16,-8-2-2 0,9 3 0 0,-9-3 1 16,10 7 2-16,-5-3-1 0,-5-4 0 0,6 8-9 15,-6-8 11-15,7 14-1 0,-4-8 0 0,-3-6-2 16,2 17 2-16,-1-9-2 0,-1-8 1 0,3 19 0 16,-3-11 0-16,0-8 2 0,-4 17-1 0,4-17-5 15,-5 19 8-15,5-19-1 0,-4 13-1 0,-2-8 1 16,-2 0 0-16,-2 1 0 0,-4 1-1 0,-2-2 4 15,0-2-2-15,-1-2 1 0,-2 3-2 0,-1-2-1 16,3-2-1-16,0 0-1 0,-1 0-7 0,0 0-4 0,3 2-14 16,15-2-5-16,-22-2-10 0,12 0-22 0,10 2 0 15,-15-2-15-15,15 2-15 0,-12-3-24 0,12 3-51 16,-8-8-136-16,8 8-328 0,0 0 147 0</inkml:trace>
  <inkml:trace contextRef="#ctx0" brushRef="#br0" timeOffset="82809.59">16140 1957 64 0,'7'4'233'16,"3"0"-11"-16,4 2-15 0,5-6-10 0,8 6-11 0,0-1-18 16,-2-1-12-16,2-1-5 0,3 0-14 0,-2 0-11 15,-2-1-17-15,1 0-7 0,-8-1-13 0,-3 1-6 16,2-2-8-16,-3 4-5 0,-4-3-14 0,-1 0-16 15,0 1-22-15,-10-2-31 0,14 0-30 0,-14 0-38 16,12 2-21-16,-12-2-28 0,0 0-75 0,0 0-115 16,0 0-346-16,0 0 154 0</inkml:trace>
  <inkml:trace contextRef="#ctx0" brushRef="#br0" timeOffset="82589.34">16177 1779 33 0,'0'0'257'0,"0"0"-19"0,0 0-20 0,0 0-23 16,0 0-10-16,0 0-8 0,0 0-16 0,24-11-7 0,-24 11-13 16,19 0-7-16,-10-2-9 0,-9 2-5 0,21 0-11 15,-5-1-3-15,-1 1-7 0,0-3-6 0,2 2-5 16,-1 1-4-16,2-2-8 0,1 1-6 0,1 1-3 16,-4-3-5-16,5 3-1 0,-2 0-3 0,-1 0-9 15,8-2-1-15,-7-1-5 0,-3 1 0 0,2 2-10 16,3 0-4-16,-6 0 0 0,-1 0-2 0,-3 0-4 15,-11 0-3-15,21 0-4 0,-15-5-3 0,-6 5-3 16,12-1-5-16,-12 1-14 0,0 0-21 0,14-1-24 16,-14 1-13-16,0 0-12 0,0 0-19 0,0 0-22 15,0 0-32-15,-29 14-18 0,16-11-31 0,-5-2-220 16,0 1-454-16,2-1 201 0</inkml:trace>
  <inkml:trace contextRef="#ctx0" brushRef="#br0" timeOffset="85336.07">17131 1654 102 0,'0'0'180'0,"0"0"-6"15,0 0-11-15,0 0-5 0,0 0-3 0,0 0-9 16,-1-14-4-16,1 14-5 0,0 0-10 0,0 0-3 16,0 0-9-16,0 0-3 0,0 0-7 0,1-14-12 15,-1 14-4-15,0 0-9 0,0 0-7 0,6-13-7 16,-6 13-7-16,8-6-4 0,-8 6-8 0,10-7-3 16,-10 7-6-16,14-8-2 0,-5 3-4 0,-2-1-3 15,3-1-5-15,-1 2 2 0,5-1-3 0,-2-1-7 16,1 1 3-16,-4 1-4 0,5-1-1 0,-4 1-5 15,2 2 4-15,-3-3-4 0,4 1-1 0,2 3 1 16,-4-2-3-16,-2 0-1 0,-9 4-3 0,18-6 2 0,-10 5-4 16,-8 1 2-16,17-3 0 0,-17 3 2 0,15 0-3 15,-15 0-2-15,13-3 3 0,-13 3-1 16,12 4-2-16,-12-4-1 0,12 2 1 0,-12-2-2 0,8 7-1 16,-2-3 0-16,-6-4 2 0,4 10-2 0,-4-10 3 15,6 14-2-15,-3-7 0 0,-2 4 1 0,-1 0 1 16,0 3-1-16,0-1 2 0,-1 1 1 0,-2 1-1 15,0 0 1-15,-2-3-3 0,0 7 0 0,-3-3 3 16,2 1-1-16,-1-2 0 0,-1 2-2 0,2-3 4 16,-1 0-1-16,-4 0-3 0,4 0 1 0,-4 0 5 0,1 2-9 15,1-2 8-15,2-3-1 0,-4 1-1 16,-1 1 1-16,2 1-1 0,-2-2-1 0,0 1 5 16,-2-2-2-16,1 2-3 0,0-1 0 0,1-4 0 0,-2 3 3 15,-1 0 0-15,5-5 0 0,-3 2-1 0,-1 2 0 16,1-2-1-16,2-2 0 0,1 0 1 15,1-1-1-15,1-1 4 0,8-4-2 0,-16 9 0 16,16-9 1-16,-13 5-3 0,13-5 1 0,-14 4-3 0,14-4 5 16,-9 5-2-16,9-5 2 0,0 0 1 0,0 0-1 15,0 0 2-15,-12 6-1 0,12-6-3 16,0 0 1-16,0 0-1 0,0 0-4 0,0 0 6 0,0 0-6 16,0 0 4-16,0 0-1 0,39-16-1 0,-30 13 2 15,3-1 1-15,1 0-2 0,1-3 1 0,-1 3-1 16,1-2-4-16,-2 3 4 0,1-1-3 0,2-2-1 15,-5 3-2-15,5-5 4 0,-1 5 1 0,-2-1-5 16,-3 0 4-16,-9 4-4 0,19-3 0 0,-9-1-2 16,-10 4 7-16,14-2-2 0,-14 2 1 0,10-4-1 15,-10 4-2-15,0 0-2 0,14 0 5 0,-14 0-4 16,0 0 4-16,0 0-3 0,13 4 2 0,-13-4-4 16,0 0 4-16,9 9-4 0,-9-9 2 0,4 10-2 0,-1-3 3 15,-3-7 2-15,6 12 1 0,-6-12-3 16,3 11 2-16,2-5-1 0,-5-6 5 0,3 13 0 15,4-9 0-15,2 1-3 0,-9-5 3 0,17 9 0 16,-5-3 3-16,1-3-4 0,2 2 1 0,1-4 0 0,1 2-1 16,-1-3-1-16,-2 0 1 0,0 0 1 0,-2 0 2 15,-12 0-2-15,24-3 0 0,-12 3 2 0,-1-4-5 16,-1 2 4-16,1-1 8 0,-11 3-4 0,16-10 3 16,-10 5 3-16,-6 5-3 0,12-8-2 0,-6 3 3 15,-6 5-1-15,7-9-4 0,-7 9 4 0,5-9-3 16,-5 9 2-16,6-7-5 0,-6 7 0 0,0 0 1 15,0 0-1-15,3-8-4 0,-3 8-3 0,0 0-7 16,0 0-12-16,0 0-13 0,0 0-17 0,0 0-13 0,0 0-14 16,0 0-15-16,0 0-15 0,0 0-12 15,0 0-18-15,0 0-24 0,-15-12-49 0,15 12-118 16,0 0-357-16,0 0 159 0</inkml:trace>
  <inkml:trace contextRef="#ctx0" brushRef="#br0" timeOffset="87128.66">18251 1542 168 0,'0'0'170'0,"0"0"-12"0,8-10-6 0,-8 10-10 16,0 0-6-16,1-12-5 0,-1 12-13 15,5-6-1-15,-5 6-6 0,0 0-2 0,0 0-8 0,1-13-12 16,-1 13-4-16,0 0-14 0,0 0-4 15,0 0-5-15,0 0-7 0,0 0-5 0,0 0-4 0,0 0-8 16,0 0-1-16,-22-4-7 0,22 4 1 0,-24 11-2 16,14-5-1-16,-8 0-3 0,4 2 1 0,1 3 1 15,-2 0 0-15,-4 2 0 0,2 0-5 0,2-2-2 16,2 4-2-16,-2 1-2 0,3-1 3 0,0-1-2 16,0 7-2-16,5-7-3 0,1 4 3 0,1 2-2 15,2-3-4-15,0 1-1 0,0 0 0 0,6-1 3 16,-1 3-3-16,-1-5 0 0,5 2 0 0,2-2-1 15,-2 1 2-15,4-1 2 0,-1-1-5 0,1-2 4 16,4-2-4-16,-5-1-2 0,0 1 3 0,0-6-1 16,-3 6 3-16,1-6-4 0,-7-4 1 0,15 8-1 15,-9-2 1-15,-6-6 0 0,12 2 2 0,-12-2-5 16,13 4 10-16,-13-4-2 0,9 0 2 0,-9 0 1 16,0 0-3-16,15-5 2 0,-15 5-1 0,11-10 0 15,-5 4-1-15,-6 6-3 0,7-13 1 0,-4 6-5 0,2 0 1 16,-5 7 1-16,1-19-4 0,4 9-2 0,-5 10 5 15,1-16-3-15,-1 5-1 0,0 11 1 16,0-20-3-16,0 13 1 0,0 7 0 0,-7-16-4 0,1 8-4 16,6 8-1-16,-12-11-5 0,4 6 0 0,1-1-4 15,7 6-2-15,-17-7-10 0,8 3-9 0,9 4-6 16,-20-3-10-16,20 3-8 0,-20-1-9 0,11 1-15 16,9 0-5-16,-16 4-11 0,16-4-19 0,-14 3-14 15,14-3-27-15,-9 3-148 0,9-3-336 0,0 0 149 16</inkml:trace>
  <inkml:trace contextRef="#ctx0" brushRef="#br0" timeOffset="87820.37">18642 1556 50 0,'3'-7'172'0,"-3"7"-13"0,11-6-11 0,-11 6-10 16,9-7-9-16,-1 3-13 0,-8 4-13 0,15-7-11 15,-7 6-7-15,-8 1-1 0,19-4-3 0,-10 3-12 16,-9 1 8-16,18-5-9 0,-18 5 1 0,19 0-9 16,-19 0 1-16,17 0-4 0,-17 0-9 0,18 5-3 15,-18-5-8-15,12 2-4 0,-5 1-2 0,-7-3-3 16,14 10 1-16,-8-2-6 0,-3-1-1 0,-3-7 6 16,5 17 0-16,-2-7 4 0,-3 1-2 0,0 4-2 15,-3-2-5-15,0 5-2 0,-1-4 6 0,-2 3-2 16,0-3-5-16,-1 1-3 0,-2 3 7 0,-2-2-3 15,-4 1 3-15,3 0 1 0,2-4-4 0,-2 2-1 16,-4 3-2-16,-1-4-3 0,2 0 0 0,2-3-1 0,-1 4-6 16,0-6 3-16,5 2 0 0,-5 0-7 15,2 0 9-15,2-5-2 0,1 4-1 0,1-5-2 0,2 0 1 16,6-5-3-16,-10 7-1 0,10-7 1 0,-10 9 2 16,10-9-3-16,-8 5 8 0,8-5 4 0,0 0 3 15,0 0 3-15,-9 5 6 0,9-5-7 0,0 0 0 16,0 0-2-16,0 0-1 0,0 0-4 0,0 0-1 15,0 0-3-15,0 0-1 0,30-12-2 0,-17 5-2 16,-1 5-2-16,-3-3-3 0,8 2-3 0,-1-1 1 16,2 1 1-16,0 0-3 0,-2 2 1 0,2-3 4 15,-1 2-4-15,2 2 3 0,0 0-3 0,1 0 1 16,-2 0 0-16,1-4-1 0,-1 3 1 0,0 1 0 16,0 0-1-16,3 1 2 0,-6 3-3 0,2-4 6 15,3 0-5-15,-5 2 3 0,-2 1-4 0,-1-1 1 16,0-2 3-16,-2 3-2 0,-10-3 0 0,20 1 2 15,-13 1-1-15,-7-2-9 0,17 0-8 0,-8 2-4 16,-9-2-12-16,12 2-11 0,-12-2-18 0,0 0-22 0,0 0-33 16,19-4-16-16,-19 4-28 0,9-8-216 15,-5-1-406-15,4 2 180 0</inkml:trace>
  <inkml:trace contextRef="#ctx0" brushRef="#br0" timeOffset="88649.6">19519 1501 44 0,'-7'3'174'0,"7"-3"-12"0,-12 3-15 16,12-3-13-16,-15 7-10 0,15-7-11 0,-12 5-3 15,12-5-9-15,-12 5-5 0,12-5-9 0,-11 7-6 16,6-4-7-16,5-3-5 0,-11 9-6 0,11-9-1 16,-7 6-7-16,7-6-5 0,-8 9-1 0,8-9-8 0,-6 9-5 15,6-9-3-15,0 0-2 0,-3 9-4 16,3-9-4-16,-3 11 4 0,3-11-8 0,0 0 1 0,6 15 5 15,-6-15-6-15,8 10-7 0,-8-10 5 0,13 6 0 16,-4 0-1-16,0-2-12 0,0 1 11 0,4-2-2 16,4-1 0-16,-4-1 0 0,2 4-2 0,-2-2 3 15,-1 0-3-15,2 1 4 0,4-1-7 0,-8-2 8 16,1 1 1-16,-1 0 1 0,-10-2 3 0,18 3-3 16,-8 0-3-16,-10-3 0 0,15 1-6 0,-15-1 1 15,12 4-1-15,-12-4-4 0,9 2 3 0,-9-2-1 16,8 7-2-16,-8-7 1 0,7 7 3 0,-7-7-9 15,6 7 3-15,-6-7 0 0,0 0 3 0,5 10-4 16,-5-10 0-16,1 13 2 0,-1-13 2 0,2 11 0 16,-2-11 8-16,0 0-2 0,-5 18 1 0,5-18 4 0,-10 14-1 15,5-4-1-15,1-3-3 0,-2 0 6 16,-2 3-2-16,-1 1-3 0,-4-3-2 0,-1 0 0 16,1-3 1-16,0 5-1 0,-4-6 0 0,-1 1-5 0,0 0-23 15,2 0-20-15,-2 0-25 0,-1-2-17 0,-1 2-22 16,2-2-31-16,1-2-46 0,-1 3-172 15,7-4-379-15,11 0 168 0</inkml:trace>
  <inkml:trace contextRef="#ctx0" brushRef="#br0" timeOffset="88197.79">19524 1452 142 0,'0'0'229'0,"20"0"-18"0,-8 3-9 0,2-6-18 16,-4 3-13-16,-10 0-12 0,27 0-8 0,-11 0-10 16,-1-4-11-16,0 4-11 0,-1 4-13 0,2-4-7 0,-1 0-9 15,-15 0-10-15,25-5-6 0,-11 5-10 16,-2-1-1-16,-12 1-8 0,21-2-8 0,-21 2-5 15,13-3-4-15,-13 3-12 0,12 0-17 0,-12 0-17 16,0 0-23-16,15 0-26 0,-15 0-19 0,0 0-10 0,0 0-18 16,0 0-8-16,0 0-21 0,0 0-36 0,0 0-141 15,0 0-335-15,0 0 149 0</inkml:trace>
  <inkml:trace contextRef="#ctx0" brushRef="#br0" timeOffset="9869.38">24 4655 64 0,'0'0'220'0,"0"0"-24"16,0 0-21-16,0 0-17 0,0 0-14 0,0 0-6 15,0 0-9-15,0 0-8 0,-5 31-9 0,1-17-7 16,-1-2-7-16,4 4-3 0,1-2-12 0,-3 0-1 16,3 4-3-16,-3-1-6 0,3-2-8 0,0 1-5 15,-3-1-2-15,0 1-2 0,3-2-4 0,0 1-2 16,0 2-3-16,-2-3-4 0,2 0-4 0,-1 0-2 15,1 0-2-15,-2 2-6 0,-1-7 2 0,3-9-6 16,-1 18 0-16,1-18-5 0,-5 16 1 0,4-9-5 0,1-7 1 16,0 0-1-16,0 12 2 0,0-12-1 15,0 0-1-15,0 0 5 0,0 0 4 0,0 0-3 16,0 0 1-16,0 0-4 0,0 0-2 0,0 0-2 0,0 0-3 16,18-25-3-16,-12 15 5 0,1-5-4 0,2 0-1 15,2-2-5-15,2-4-5 0,0-2-5 0,4 5 3 16,2-4-3-16,-4 2 0 0,3-1 0 15,1 5 2-15,-1-3 0 0,-1 2-1 0,-4 4 1 0,4-2 0 16,1 1-2-16,-2 4 3 0,-1 0-3 0,0 0 2 16,3 0 0-16,-5 4 2 0,-1-1 0 0,3 1 0 15,-5 1-1-15,1 1-2 0,-1 2 2 0,-10 2-1 16,17-4-2-16,-17 4 3 0,13 2-3 0,-4 3 0 16,-9-5 2-16,13 10 0 0,-8-4 3 0,1 3 0 15,-2 3-1-15,-2-2-1 0,2 3 1 0,-2 1 2 16,-1 3-3-16,-2-4 0 0,1 5 4 0,0-4 2 15,-2 3-3-15,2-2 1 0,-1-1 2 0,-2 0-3 16,1-2 2-16,1 4-1 0,-4-7-1 0,5-9 3 16,-4 18-3-16,2-8 3 0,2-10 0 0,-1 15-1 15,1-15 0-15,0 12-2 0,0-12 4 0,0 0 1 16,-5 9 1-16,5-9-3 0,0 0 0 0,0 0 1 0,0 0-2 16,0 0 1-16,0 0-1 0,0 0 4 0,0 0-5 15,32-20-8-15,-25 9-11 0,5 0 0 16,-3-3-1-16,3 0-1 0,0-7-2 0,0 8 6 0,3-7-4 15,-6 5 4-15,3-1 2 0,0 3 2 0,-3-2 1 16,1 0 0-16,0 4-1 0,1-3 3 0,1 3 2 16,-3-2-3-16,3 4 2 0,-5 0 2 0,5 2 0 15,-4 0-1-15,5-1 7 0,-4 1-3 0,3 3 5 16,0-5 5-16,0 9-7 0,1-5 8 0,1 4 4 16,-1 0 2-16,0 1-2 0,-13 0 2 0,29 2 0 15,-17 3-2-15,-3-5 2 0,1 7 1 0,-1 0 1 16,-2 0-1-16,1 3-3 0,1-1-1 0,-5 3-3 15,5 0 5-15,-3 2-6 0,-3-1 2 0,-1 2-4 16,1 0 2-16,-3 0 0 0,0 0 1 0,0 1 1 0,-3-2 1 16,1-1-5-16,-1 2 2 0,-1-5 0 15,-1 1-8-15,4 0-15 0,-4-1-16 0,5-10-15 16,-3 16-20-16,2-8-16 0,1-8-12 0,-3 11-11 0,3-11-16 16,0 0-18-16,7 10-36 0,-7-10-177 0,0 0-381 15,0 0 168-15</inkml:trace>
  <inkml:trace contextRef="#ctx0" brushRef="#br0" timeOffset="11004.18">2212 4519 41 0,'6'-15'198'0,"-1"10"-20"0,1-2-15 0,2 2-10 16,7-5-8-16,-2 3-13 0,1-2-13 0,4 4-6 15,1-6-6-15,3 5-6 0,2-3-6 16,3 4-3-16,0-3-8 0,-2 5 0 0,-4 0-6 0,1 2-7 15,-2 1-4-15,-1 0-8 0,-2 4-6 0,-7-4-4 16,4 5-7-16,-7 1-5 0,2 1-3 0,-5 2-4 16,2 0 0-16,-3 0-1 0,-7 5 0 0,-1 0 1 15,1-2-1-15,-5 3-2 0,-1-2-1 0,-2 0 0 16,0 0-1-16,-2-1-3 0,1 0-1 0,-1-2-2 16,-2 1 1-16,0-2-5 0,2 1 2 0,-1-3-2 15,2 2-1-15,1-4-1 0,3 1-2 0,-1-1-4 16,4 1 0-16,6-6 1 0,-9 5-3 0,9-5-1 15,0 0 1-15,-11 5 0 0,11-5-3 0,0 0 1 0,0 0 1 16,0 0-4-16,0 0 5 0,0 0 0 0,0 0-2 16,24 8 1-16,-24-8 0 0,19 0-3 15,-5-2 3-15,-1 2-7 0,2-3 6 0,3 0-3 0,-3 2 3 16,3-3-2-16,-3 2 3 0,-2-1-6 0,-2 3 3 16,-1 0-1-16,-10 0 1 0,19-4-2 0,-11 3 1 15,-8 1-4-15,13 0 2 0,-13 0-3 0,17 5 1 16,-17-5 0-16,7 3 2 0,-7-3-1 0,9 15 5 15,-4-7-2-15,-5 2 9 0,1 1-1 0,-1-11 3 16,2 19 6-16,-2-6 2 0,-2-2 0 0,-1 1 2 16,-1 1-1-16,-1-2 0 0,-2 2-2 0,1-1 0 15,-2 1-3-15,2-5 3 0,-1 3-3 0,-2 1-1 16,-1-1 0-16,2 1-11 0,-1-1-21 0,2-4-23 0,1 0-24 16,-3 1-22-16,4-1-29 0,5-7-22 15,-9 11-22-15,9-11-28 0,-1 7-187 0,1-7-407 16,0 0 180-16</inkml:trace>
  <inkml:trace contextRef="#ctx0" brushRef="#br0" timeOffset="11236.13">2962 4770 112 0,'0'0'256'15,"0"0"-22"-15,0 0-20 0,0 0-16 0,-3 18-13 16,3-18-14-16,-8 17-15 0,-1-10-10 0,5 3-17 15,-5 2-12-15,1 1-14 0,2 0-3 16,-1 0-15-16,0-1-9 0,1 2-6 0,-2 0-5 0,2 2-9 16,3-4-2-16,-3 0-5 0,2 3-6 0,1-6-4 15,-2 1-25-15,1 0-19 0,4-10-19 0,-3 13-19 16,1-5-24-16,2-8-14 0,-4 15-25 0,4-15-18 16,0 0-29-16,7 8-193 0,-7-8-373 0,0 0 166 0</inkml:trace>
  <inkml:trace contextRef="#ctx0" brushRef="#br0" timeOffset="10184.6">1645 4323 99 0,'0'0'196'0,"0"0"-21"0,0 0-18 0,0 0 6 16,0 0-7-16,0 0-13 0,0 0-4 0,-18 42-2 15,10-26-1-15,3 7-4 0,-3 1-10 0,2 4-7 16,5-1-5-16,-4 8-5 0,4-7-5 0,-1 1-10 16,5 4-9-16,-1 4-3 0,1-7-9 0,3-5-5 0,-2 12-7 15,2-10-4-15,-2 0-4 0,2 0-3 16,-3-2-6-16,2 1 0 0,1 0-6 0,-5-1-6 0,-1-10-26 15,2 1-22-15,-4 1-27 0,2-5-18 16,0 3-28-16,-1-2-37 0,1 0-30 0,0-13-61 0,-3 13-143 16,3-13-393-16,6 8 173 0</inkml:trace>
  <inkml:trace contextRef="#ctx0" brushRef="#br0" timeOffset="11707">3615 4512 210 0,'4'-11'233'0,"-4"11"-21"0,0 0-26 15,0 0-19-15,0 0-17 0,0 0-16 0,0 0-9 16,0 0 0-16,0 0-9 0,0 0-1 0,-7 35-2 16,5-21-3-16,-2 3-6 0,3-2-5 0,-2 1-12 15,1 4-7-15,2-4-3 0,0 5-10 0,0-5-4 16,2-1-7-16,1 10-7 0,1-8 1 0,-1-3-5 16,0 1-6-16,1-2 1 0,-1 2-12 0,0-5 6 15,2 1-9-15,1-1 3 0,-3-1-2 0,3-1-6 16,0-3 3-16,0 4-4 0,-6-9-8 0,13 7-2 15,-5-3-6-15,2-2-11 0,-10-2-6 0,15 0-8 0,-15 0-5 16,21-7-8-16,-9 1 5 0,1-3-1 0,1 0-9 16,-2 2 2-16,1-3 6 0,-3-1 4 15,5 5 0-15,-7-1 3 0,1 0 5 0,-2 2 4 0,-7 5 12 16,11-8 0-16,-11 8 8 0,9-5-4 0,-9 5-2 16,0 0 1-16,0 0-2 0,0 0 2 0,0 0 3 15,0 0 3-15,13 11 3 0,-13-11 1 0,-3 20-3 16,3-20 2-16,-4 22 1 0,4-11-1 0,-5 9 3 15,5-3-1-15,-1-1-4 0,-1 2 1 0,2-5 1 16,-1 5 0-16,2-1 0 0,1-1-6 0,-1 1-20 16,4-1-27-16,-5-7-25 0,0 5-35 0,0-14-32 15,1 15-26-15,-1-15-212 0,0 0-407 0,0 0 180 16</inkml:trace>
  <inkml:trace contextRef="#ctx0" brushRef="#br0" timeOffset="11990.13">4538 4260 84 0,'15'2'229'0,"-2"7"-15"0,1-3-13 16,1 6-6-16,3 8-13 0,6 10 2 0,-4 3-9 15,0 3-12-15,-4 1-6 0,7 5-13 0,-8 0-14 16,-2 1-10-16,-13 3-13 0,0-2-9 0,-3 1-6 16,-7-2-12-16,1 2-5 0,-8 1-5 0,-2-3-8 15,-4 2-6-15,-3 1-7 0,-3-3-23 0,-13 11-28 16,10-14-30-16,-4-2-36 0,0-1-23 0,0-3-23 16,0-3-27-16,4-4-33 0,-6 0-205 0,13-12-410 15,1-1 181-15</inkml:trace>
  <inkml:trace contextRef="#ctx0" brushRef="#br0" timeOffset="34020.2">5056 4787 195 0,'12'5'213'0,"-12"-5"-13"15,22 0-12-15,-9 3-10 0,7-3-17 0,7 0-7 0,-2 0-17 16,5 0-12-16,-2 1-13 0,2 2-10 0,-5-3-11 16,-4 2-6-16,3-2-14 0,-3 4-17 15,-5-3-29-15,1-1-27 0,-1 0-37 0,-1 1-32 0,-5 2-44 16,2-3-52-16,-12 0-117 0,18 0-305 0,-18 0 135 15</inkml:trace>
  <inkml:trace contextRef="#ctx0" brushRef="#br0" timeOffset="33836.76">5090 4645 57 0,'-3'-11'263'16,"3"11"-18"-16,0 0-17 0,0 0-19 0,0 0-19 16,0 0-14-16,0 0-15 0,0 0-7 0,15-8-7 15,-15 8-8-15,15-6-6 0,-2 5-10 0,1 0-1 0,4 1-12 16,-2-1-9-16,3 1-7 0,1-3-7 16,-1-2-8-16,8 4-7 0,-8 1-4 0,1-1-10 15,-1 1-2-15,3-1-6 0,2 2-3 0,-7-1-9 16,2-1-3-16,-1 1-3 0,-5 0-4 0,4 0 1 15,-8-3-5-15,-9 3-3 0,22 3-1 0,-11-3-7 16,-11 0-9-16,16-3-15 0,-16 3-13 0,10 3-22 0,-10-3-4 16,0 0-17-16,0 0-22 0,0 0-27 0,0 0-30 15,0 0-35-15,-26 18-35 0,9-15-196 0,-1-1-445 16,-1 2 197-16</inkml:trace>
  <inkml:trace contextRef="#ctx0" brushRef="#br0" timeOffset="34370.19">6043 4368 227 0,'0'0'248'0,"0"0"-20"0,0 0-22 16,0 0-20-16,0 0-24 0,0 0-17 0,0 0-11 16,0 0-12-16,0 0-4 0,0 0-2 0,0 0-4 15,-6 36 4-15,6-21-9 0,0 0-9 0,-3 4-5 16,3-2-8-16,3 1-6 0,-3 8-2 0,-3-2-6 15,6-1-7-15,3 0-6 0,1 2-5 0,-4 0-6 0,-3 1-1 16,6-3-3-16,-1-4-6 0,-2 1-2 0,0 3-3 16,0-5-2-16,1-2 4 0,-1-1-9 0,0-3-4 15,0 4-19-15,3-9-16 0,-6 5-20 0,0-12-20 16,0 17-22-16,0-17-17 0,-6 11-21 0,6-11-18 16,-6 11-32-16,6-11-36 0,0 0-196 0,-10 2-429 15,10-2 189-15</inkml:trace>
  <inkml:trace contextRef="#ctx0" brushRef="#br0" timeOffset="34714.08">5976 4344 152 0,'3'-16'212'16,"3"5"-16"-16,1-4-20 0,-1 1-13 0,2 3-15 15,1-4-15-15,0 3-6 0,4-3-13 0,0 4-10 16,4-4-10-16,-4 4-9 0,2 0-7 0,-1-2-5 0,2 6-8 16,0-3-6-16,1 3-3 0,-2-2-11 15,1 6-2-15,0-4-1 0,1 1-6 0,-1 1-2 0,4 4-3 16,-4-1-3-16,0 0-3 0,7 1-2 0,-4 1-4 16,-2 1 2-16,-1 3-4 0,-3 2-2 0,2 0 0 15,-7 1-4-15,1-4 2 0,-2 12-4 0,2-4 1 16,-6-4 0-16,-6 10-3 0,0-7 4 0,-4 4-1 15,-5 2 0-15,-5 0-1 0,1 3 0 0,-3-3-3 16,-4-2 3-16,1-1-5 0,-2 5 3 0,-1-4 3 16,-1 0-21-16,-1-1-22 0,5-1-29 0,0-2-16 15,5 1-32-15,1-2-36 0,3-2-61 0,-2 1-115 16,10-1-347-16,-1-4 154 0</inkml:trace>
  <inkml:trace contextRef="#ctx0" brushRef="#br0" timeOffset="35269.53">6523 4598 33 0,'8'-3'157'0,"7"-5"-20"0,1 3-12 0,0 0-13 16,1 0-9-16,-1 0-3 0,1 2-5 0,-4-1-7 15,-1 2 5-15,4-2-11 0,-16 4 0 0,20-1-15 16,-13 1 1-16,-7 0-9 0,18 0-3 0,-18 0-9 15,13 5-1-15,-13-5-1 0,11 7 1 0,-8-1-6 16,-3-6 2-16,6 11 0 0,-6-1-4 0,0-10 0 16,-6 25 4-16,-2-13 1 0,2 3-3 0,-7-4-5 15,4 5 1-15,-1-1-5 0,-2-1-2 0,-2 0 1 16,1 0 0-16,-2-3-2 0,2 0-2 0,-4 0 1 16,1-2-2-16,-1 1 4 0,1-3 1 0,0 1-7 15,-2-3-1-15,1 1-2 0,4-1-3 0,2 0 4 0,-1-2-4 16,2 0-3-16,10-3 0 0,-16 4-2 15,16-4 3-15,-9 7 0 0,9-7-2 0,0 0-1 16,0 0-3-16,0 0 0 0,0 0-2 0,0 0 1 0,0 0-5 16,0 0 3-16,0 0-1 0,0 0-1 0,35-17-1 15,-23 13 0-15,2 3 0 0,2 0-2 0,4-2 1 16,-4 2-1-16,3 0 3 0,-2 1-4 0,2-4-1 16,1 4 1-16,-4 4-12 0,0-4-14 0,-1 0-15 15,2 1-17-15,-7 0-24 0,-10-1-22 0,20 0-26 16,-15 3-31-16,-5-3-171 0,0 0-360 15,20-3 160-15</inkml:trace>
  <inkml:trace contextRef="#ctx0" brushRef="#br0" timeOffset="36931.39">8526 4242 185 0,'0'0'256'16,"6"-9"-27"-16,-6 9-24 0,0 0-21 0,0 0-19 15,0 0-14-15,0 0-8 0,0 0-10 0,0 0-3 16,8 31 1-16,-6-20-13 0,1 2-7 0,0 3-1 16,2 0-8-16,1 5-9 0,0 3-3 0,1-3-11 15,-4 3 2-15,3-2-12 0,0 2-6 0,2-3-1 16,-1 1-10-16,-1-3-4 0,0 3-5 0,2-4 1 16,-4 0-7-16,0-2-3 0,2 0-2 0,2 0-3 0,-5-3-3 15,3-1-4-15,0-1-1 0,-3-3-20 16,0 0-19-16,-3-8-17 0,1 10-15 0,-1-10-15 15,3 11-17-15,-3-11-11 0,0 0-14 0,0 0-21 16,0 0-22-16,0 0-22 0,0 0-37 0,0 0-153 0,0 0-392 16,0 0 173-16</inkml:trace>
  <inkml:trace contextRef="#ctx0" brushRef="#br0" timeOffset="37247.18">8534 4191 120 0,'3'-17'258'0,"-6"6"-14"0,3 11-20 0,6-22-20 16,-6 9-17-16,2 4-15 0,3 0-20 0,1-1-17 0,6 0-14 15,-5 3-9-15,8-3-11 0,-4 2-13 16,2 4-7-16,2-3-6 0,0 1-7 0,3 4-8 16,-5 0-7-16,7 0-8 0,-1 1-2 0,0 1-7 15,-2 1-3-15,2 1-5 0,-2 2-2 0,-1-1-4 0,-3 3-2 16,2-1-3-16,-1 1 0 0,-2 5-3 0,-5-4 0 15,4 3-3-15,-5 2-2 0,1 0-1 16,-5-1 1-16,-2-3 2 0,0 5-3 0,0-13 10 0,-9 20-8 16,3-9-1-16,-8 0-3 0,4-1 2 15,-4 1 1-15,-4-2-4 0,2-2 1 0,-6 2 0 16,2-3-3-16,1 2-12 0,1-2-19 0,-1 0-29 0,2-1-24 16,-1 1-26-16,5-1-34 0,4 1-33 0,-5-2-212 15,9 0-416-15,5-4 185 0</inkml:trace>
  <inkml:trace contextRef="#ctx0" brushRef="#br0" timeOffset="37788.78">9009 4445 86 0,'0'0'254'0,"0"0"-13"0,0 0-16 15,0 0-15-15,0 0-20 0,0 0-21 0,0 0-12 16,0 0-13-16,0 0-13 0,0 0-7 0,0 0-10 15,0 0-12-15,-36 18-10 0,31-12-4 16,-3 2-9-16,2 2-4 0,0 1-7 0,5-4-7 0,-2 7-3 16,0-4-7-16,1 1-3 0,2-11-3 0,2 21-5 15,1-7-3-15,0-7-2 0,-2 3-1 0,2 1-4 16,5-1-2-16,-1-3-1 0,3 0-7 0,-2 4-1 16,5-4-2-16,-7-1-14 0,9 1-17 0,-4-1-16 15,-2-2-15-15,1-1-14 0,1-1-5 0,-11-2-8 16,19 2-12-16,-6-6-3 0,-13 4-3 0,24-3-1 0,-16-1 0 15,8-5-2-15,-4 3 0 0,0-2 6 16,3 1 6-16,-3 0 5 0,0-1 10 0,-3 2 14 16,1-1 10-16,-2 1 14 0,-1 1 12 0,-7 5 9 15,13-8-2-15,-13 8-2 0,9-5 2 0,-9 5 4 16,11 0-4-16,-11 0 4 0,0 0 0 0,0 0 5 16,16 7-3-16,-16-7-3 0,6 13 1 0,-3-6 7 15,-1 4-2-15,-2-11-2 0,-2 25-1 0,-4-10 7 0,6 4-6 16,-4-6 1-16,-2 7-16 0,-3 2-10 0,-2 0-26 15,2-2-33-15,2-2-46 0,-5-2-93 0,5 3-244 16,-5-1 108-16</inkml:trace>
  <inkml:trace contextRef="#ctx0" brushRef="#br0" timeOffset="35608.87">7314 4286 33 0,'0'0'238'0,"4"-9"-27"16,-4 9-23-16,0 0-22 0,0 0-14 0,0 0-16 16,0 0-7-16,0 0-5 0,6 27-5 0,-6-13 1 15,0-1-9-15,3 5-3 0,0 1-6 0,0 5-6 0,-2 1-6 16,2 0-7-16,0-2-8 0,-3 0-4 0,6 1-9 15,-3 0-5-15,2-4-5 0,-2 0-6 0,0-4-4 16,3 6-3-16,-6-7-3 0,0 1-2 0,4-3 0 16,-4 2-7-16,3-2-2 0,-3-13-15 0,0 16-19 15,0-16-18-15,0 13-18 0,0-13-13 0,0 13-21 16,0-13-13-16,0 0-17 0,0 0-25 0,0 0-31 16,0 0-185-16,0 0-379 0,0 0 167 0</inkml:trace>
  <inkml:trace contextRef="#ctx0" brushRef="#br0" timeOffset="35962.22">7333 4181 95 0,'-6'-14'273'0,"0"-1"-28"0,3 4-17 16,-1 1-22-16,1-1-15 0,3 11-18 0,0-20-14 0,4 10-15 15,-4 10-14-15,9-17-13 0,-6 9-9 0,4 4-12 16,-1-6-11-16,6 1-8 0,-4 4-8 0,5-2-7 16,2 0-6-16,2 3-8 0,-1 0-1 0,0 1-6 15,4-3-5-15,-1 4-5 0,1 2-3 0,5-3-4 16,-1 4 0-16,-5 1-6 0,1 0 0 0,-1 1-1 16,0 0-3-16,-5 0-2 0,2 1 0 0,-1 1-5 15,-2 2 1-15,-2-5-1 0,-5 2-3 0,0 3 0 16,-6-7 0-16,7 13 0 0,-4-5 0 0,-3-8 1 15,0 0-1-15,-10 21 0 0,4-14-1 0,-8 0 3 16,1 3 0-16,-5 1-1 0,-3 3-2 0,-4-3-17 16,3 2-23-16,-4-3-18 0,2 2-29 0,2-1-22 15,-3 1-30-15,2-1-27 0,10-2-50 0,-4 0-146 16,1-2-390-16,3 0 173 0</inkml:trace>
  <inkml:trace contextRef="#ctx0" brushRef="#br0" timeOffset="36549.13">7694 4476 176 0,'15'-7'204'0,"-15"7"-16"0,13-4-9 0,-13 4-13 15,11-8-12-15,-5 7-11 0,-6 1-13 0,16-6-13 16,-16 6-9-16,13-1-5 0,-13 1-13 0,14 0-7 16,-14 0-9-16,0 0-8 0,15 7-8 0,-9-2-6 15,-6-5-4-15,4 9 0 0,-4-9 3 0,6 13-6 16,-6-13-1-16,0 11-1 0,0-11 0 0,0 20-1 15,0-20 0-15,-6 15-2 0,3-6-2 16,-4-1 0-16,1 0-2 0,0-1-2 0,-2 3-1 0,2-4-3 0,0 1-4 16,-1 1 0-16,-2-4 0 0,9-4-4 0,-13 11-4 15,10-5-2-15,3-6-1 0,-11 5 3 16,11-5-4-16,0 0-3 0,-6 6 0 0,6-6-1 0,0 0 0 16,0 0 1-16,0 0 3 0,0 0-7 15,0 0 1-15,0 0-3 0,0 0 0 0,20 10 1 0,-20-10-2 16,19 0-1-16,-6 0 0 0,2 3 3 0,-1-2-4 15,-1-2 0-15,1 2 1 0,2 0-2 0,-1 1 1 16,-2 2 0-16,-2-4 1 0,5 3-1 0,-10-1-2 16,8-1-1-16,-5 3-1 0,-9-4 0 0,19 5 0 15,-12-1 4-15,-1 0-2 0,3 1-1 0,-3 2-2 16,-6-7 0-16,11 11 0 0,-11-5 3 0,0-6-2 16,3 15 1-16,-3-15 0 0,-3 16 0 0,-3-11 3 15,6-5 0-15,-17 13 0 0,7-3 0 0,-5-5 2 16,-4-1-13-16,5 1-17 0,-5-1-20 0,-1 1-21 15,1-3-17-15,0 2-23 0,-1-2-30 0,1-1-20 16,5-1-30-16,-2 0-185 0,0-3-403 0,16 3 178 16</inkml:trace>
  <inkml:trace contextRef="#ctx0" brushRef="#br0" timeOffset="54634.12">9904 4355 111 0,'0'0'229'0,"0"0"-20"0,0 0-9 0,34-9-7 0,-19 9-10 16,0-5-15-16,5 3-8 0,-1 1-6 16,6 0-8-16,2-1-9 0,-1 0-5 0,0 0-7 0,1 1-10 15,0 1-7-15,0 0-12 0,-2 1-8 0,-4-1-7 16,-6 0-9-16,4 2-9 0,1 0-5 15,1 1-8-15,-3-3-4 0,-3 1-1 0,2 1-7 0,-3 1-4 16,-5-1-3-16,9 0-1 0,-9 0-5 0,3 2-2 16,-2-3-3-16,-10-1 0 0,18 6-6 0,-9-2-2 15,-9-4-12-15,13 3-7 0,-5 1-10 0,-8-4-7 16,7 3-11-16,-7-3-10 0,9 4-16 0,-9-4-2 16,0 0-11-16,9 4-18 0,-9-4-15 0,0 0-9 15,0 0-13-15,0 0-23 0,0 0-26 0,0 0-175 16,0 0-383-16,0 0 170 0</inkml:trace>
  <inkml:trace contextRef="#ctx0" brushRef="#br0" timeOffset="54900.24">10004 4533 160 0,'0'0'177'0,"0"0"-8"0,18 8-8 16,-9-6-6-16,0 1-6 0,7-2-8 0,5 2-5 15,-1-3-5-15,6 3-10 0,1-2-8 0,2-1-16 16,-3 4-8-16,3-4-6 0,-2 2-10 0,-8-1-6 16,3-1-6-16,-4 4-6 0,5 0-6 0,-8-1-14 15,-1 0-16-15,-2-2-27 0,0 1-23 0,-3 2-32 16,-9-4-14-16,18 3-26 0,-12-1-46 0,-6-2-153 15,8 5-327-15,-8-5 144 0</inkml:trace>
  <inkml:trace contextRef="#ctx0" brushRef="#br0" timeOffset="92679.44">11036 4170 177 0,'0'0'193'0,"0"0"-9"16,0 0-17-16,0 0-13 0,8-3-15 0,-8 3-19 15,0 0-11-15,0 0-7 0,0 0 0 0,0 0-6 16,0 0-1-16,0 0-4 0,-2 26-9 0,2-26 12 0,-7 22-3 16,2-8-7-16,1-1-5 0,-1 2-5 15,-1 1-10-15,0 0 0 0,-1 2-11 0,1-1-1 16,-2 7-6-16,2-7-1 0,-3 3-6 0,5-2-1 16,-3-2-6-16,-1 6-2 0,1-7-4 0,-1 2-2 0,2-2-1 15,-1 0 1-15,-2 0-6 0,7-4-1 16,-5 1-13-16,1 0-13 0,1-4-19 0,2 0-15 0,-1 0-9 15,4-8-19-15,-3 15-14 0,3-15-21 0,-6 11-18 16,6-11-22-16,0 0-51 0,0 0-132 0,9 10-356 16,-9-10 158-16</inkml:trace>
  <inkml:trace contextRef="#ctx0" brushRef="#br0" timeOffset="93021.97">11546 4161 39 0,'0'0'235'16,"21"-4"-9"-16,-5-2-11 0,1 4-8 0,10-2-10 15,-3-2-5-15,1 3-11 0,2-1-15 0,1-3-6 16,0 3-19-16,4 2-8 0,-5-2-12 0,1-1-12 16,0 2-10-16,-10 0-11 0,2-2-6 0,-1 3-13 15,-1 1-7-15,-3 1-5 0,-15 0-5 0,18-3-5 16,-18 3-14-16,19 0-11 0,-19 0-17 0,10-3-10 16,-10 3-17-16,0 0-13 0,12 4-9 0,-12-4-13 15,0 0-10-15,0 0-20 0,-1 14-25 0,1-14-10 16,0 0-19-16,0 0-28 0,-20 11-178 0,20-11-375 15,-14 0 167-15</inkml:trace>
  <inkml:trace contextRef="#ctx0" brushRef="#br0" timeOffset="93409.99">11785 4149 98 0,'0'0'206'15,"-15"1"-27"-15,15-1-1 0,-18 1-9 0,10 4-18 16,8-5-11-16,-14 3-14 0,6 0-16 0,8-3-6 15,-13 8-8-15,7-5-9 0,6-3-8 16,-12 10-5-16,7-2-5 0,5-8-8 0,-3 12-5 0,3-12-5 16,-3 15-7-16,3-15-3 0,3 13-1 0,0-4-4 15,2-2-6-15,2 1-1 0,1 1 0 0,2 2-5 16,1-4-1-16,1 0-2 0,1 6-5 0,-1-8 0 16,3 5 2-16,-2 0-5 0,1-2 0 0,-1 1-2 15,0-2-1-15,-1 1 0 0,-1-1-1 0,-1 0-2 16,1 0-1-16,-4 1 1 0,1-3-2 0,-1 3-6 15,-1-1 4-15,-6-7-1 0,11 11 1 0,-10-3-2 0,-1-8 3 16,6 14-8-16,-5-9 7 0,-1-5 1 0,0 13 6 16,0-13 3-16,-6 13 7 0,1-8-2 15,5-5 1-15,-15 11 2 0,7-7 0 0,-4 0-7 16,0 1 3-16,-3-1-7 0,3 2 3 0,-4-3 0 0,4-2-7 16,-3 3 3-16,-1-1 2 0,1-2-7 0,3 1-13 15,12-2-12-15,-19 4-18 0,10-3-22 0,9-1-10 16,-14 3-12-16,14-3-19 0,0 0-4 0,-13 0-36 15,13 0-53-15,0 0-122 0,0 0-342 0,0 0 152 16</inkml:trace>
  <inkml:trace contextRef="#ctx0" brushRef="#br0" timeOffset="93720.74">12316 4288 118 0,'6'4'202'0,"1"1"-12"0,1 0-9 0,3 1-14 16,0-1-8-16,2 2-9 0,1 3-8 0,-1-2-9 0,2 3-6 16,0-1-15-16,-2-1-11 0,1-2-8 0,2 3-11 15,-5-3-4-15,5 4-11 0,-4-3-5 0,-2 0-13 16,2 1 4-16,-4-2-10 0,-1 0-1 0,1-3-9 15,-2 3-9-15,1-3-18 0,-7-4-17 0,0 0-15 16,11 10-17-16,-11-10-19 0,4 5-9 0,-4-5-19 16,0 0-15-16,0 0-21 0,0 0-36 0,0 0-125 15,0 0-310-15,0 0 137 0</inkml:trace>
  <inkml:trace contextRef="#ctx0" brushRef="#br0" timeOffset="93951.82">12639 4181 89 0,'0'0'211'0,"-19"23"-7"0,13-13-7 0,0-1-9 16,-1 2-8-16,-1 2-8 0,1 2-11 0,-4 0-7 0,1 1-15 16,1-1-13-16,-2 7-8 0,-1-2-6 0,0 2-9 15,2-4-10-15,1-4-10 0,-4 5-10 0,2-3-4 16,1 1-4-16,1-3-11 0,-3-1-2 15,1-2-4-15,4 0-6 0,0 3-3 0,1-4-19 0,-2-3-21 16,2 0-23-16,-1 0-18 0,1-1-17 0,6-6-27 16,-8 11-22-16,1-7-21 0,7-4-25 0,0 0-42 15,0 0-137-15,0 0-359 0,0 0 159 0</inkml:trace>
  <inkml:trace contextRef="#ctx0" brushRef="#br0" timeOffset="94275.98">13354 4094 53 0,'0'0'230'0,"16"-5"-15"16,-16 5-11-16,19 0-15 0,-8-1-13 0,-1-1-9 0,7-1-9 16,-2 3-6-16,1-4-13 0,3 2-12 0,1 0-11 15,-2 0-12-15,1 1-9 0,-4-3-8 16,0 4-10-16,-3-2-7 0,1 2-7 0,-13 0-5 0,21-1-8 16,-10 1-3-16,-11 0-10 0,16-3-9 0,-16 3-20 15,13-1-15-15,-13 1-21 0,11-4-28 0,-11 4-29 16,0 0-28-16,0 0-25 0,0 0-41 0,0 0-162 15,0 0-370-15,0 0 165 0</inkml:trace>
  <inkml:trace contextRef="#ctx0" brushRef="#br0" timeOffset="94720.62">13370 4110 16 0,'-6'4'206'16,"6"-4"-18"-16,-10 3-9 0,10-3-14 0,-11 4-16 15,11-4-9-15,-7 7-11 0,7-7-15 0,-8 8-2 16,8-8-13-16,-6 5-7 0,6-5-6 0,-4 15-13 0,4-15 0 16,0 0-4-16,0 16-5 0,0-16-4 0,4 11-2 15,-4-11-12-15,6 15 5 0,-3-9-7 16,6 1-4-16,-1-3-4 0,1 5 0 0,3-2-6 0,1 4-3 16,-1-3-3-16,1 2-2 0,1-4-1 0,-1 1-5 15,-2-2 2-15,2 5-2 0,-1-2-4 0,0 0-1 16,-5-3 2-16,7 4-4 0,-8-4-1 0,1 2-1 15,1 0 0-15,-2-3-2 0,-6-4 2 0,10 10-7 16,-7-2 5-16,-3-8-2 0,8 9 1 0,-2-4-1 16,-6-5 0-16,3 12 2 0,-3-12 1 0,2 12 5 15,-2-12-4-15,0 11 9 0,0-11 5 0,0 0 2 16,-7 17 6-16,1-10-3 0,0-1-1 0,-3-2 0 16,9-4-5-16,-19 8 2 0,4-2-7 0,1-5 3 0,-3 5-3 15,2-4-1-15,-5 0 2 0,2 0-4 16,2-1-2-16,-2-1-6 0,6 2-7 0,-4-1-13 0,4-1-13 15,12 0-11-15,-21 3-16 0,9-3-16 16,12 0-14-16,-18 1-19 0,18-1-20 0,0 0-31 0,-10-5-62 16,10 5-121-16,0 0-367 0,0 0 164 0</inkml:trace>
  <inkml:trace contextRef="#ctx0" brushRef="#br0" timeOffset="95066.57">14025 4173 133 0,'16'-3'249'0,"-5"2"-20"0,-11 1-10 0,25 0-15 0,-16 1-14 15,0 1-16-15,3 0-13 0,1 5-9 16,4-1-8-16,-4-1-9 0,2 1-10 0,3-1-5 16,-5 4-4-16,4-1-6 0,-1 1-3 0,-1 2-9 0,0-4-5 15,0 3-8-15,1 0-4 0,-1 0-12 16,-1-1-8-16,1 1-2 0,-4-2-6 0,1 0-2 16,-3 3-7-16,2-4-7 0,-4 0 1 0,1 0-5 0,-1-2-2 15,-1 1-4-15,-6-6-1 0,14 11-8 0,-8-5-6 16,-6-6-18-16,5 8-12 0,-5-8-16 15,5 6-2-15,-5-6-16 0,0 0-11 0,0 0-8 0,0 0-15 16,0 0-17-16,0 0-24 0,0 0-18 0,0 0-23 16,0 0-47-16,0 0-179 0,0 0-426 0,0 0 189 15</inkml:trace>
  <inkml:trace contextRef="#ctx0" brushRef="#br0" timeOffset="95311.71">14451 4117 206 0,'0'0'265'0,"0"0"-21"0,2-10-26 0,-2 10-22 15,0 0-20-15,0 0-14 0,0 0-6 0,0 0-11 0,0 0 6 16,-14 31-11-16,11-23-13 0,-3 3-10 0,1 1-10 16,-3 2-7-16,-2 1-11 0,2 1-5 15,-7 3-13-15,3-5-2 0,-3 6-14 0,0 1 4 0,-2-2-8 16,-1 1-3-16,1-1-4 0,-2-3-5 0,1 3-19 15,-1-3-27-15,2 1-21 0,-2-3-25 0,4-1-31 16,-2-5-24-16,4 2-31 0,0 0-33 0,1-2-58 16,3-4-157-16,1-1-419 0,8-3 187 0</inkml:trace>
  <inkml:trace contextRef="#ctx0" brushRef="#br0" timeOffset="97661.98">14771 4138 155 0,'0'0'193'0,"0"0"-10"0,0 0-17 16,0 0-10-16,0 0-11 0,0 0-6 0,0 0-9 0,0 0-10 15,0 0-8-15,0 0-7 0,0 0-12 0,0 0-4 16,0 0-3-16,0 0-7 0,0 0-10 0,26-17-6 16,-26 17-2-16,14-4-5 0,-8-3 0 0,-6 7-6 15,18-6-5-15,-6 1 2 0,-2 0-4 0,2-1 2 16,1-3-6-16,1 5-4 0,-2-5 4 0,1 0-4 15,2-2-3-15,-2 2-2 0,1 2-1 0,-1-4-4 16,-1-2 3-16,0 7-2 0,2-6-3 0,-5 1 2 16,2-1-3-16,-2 7 1 0,0-2 2 0,-3-3-4 15,2 6 3-15,-8 4-4 0,7-10 3 0,-7 10-1 0,8-7-5 16,-8 7 3-16,0 0-4 0,6-7-4 0,-6 7 1 16,0 0-5-16,0 0-1 0,0 0-2 15,9-6-4-15,-9 6-4 0,0 0 7 0,0 0-3 0,0 0-1 16,0 0 0-16,-17 33 2 0,13-22 2 0,-5 0 2 15,1 3 3-15,-1 3 0 0,-1 3 0 0,1 0 3 16,0 2 0-16,3-6 5 0,-1 7-2 0,-1 1 0 16,1-3-4-16,1-1 1 0,0 2-7 0,1-5 10 15,4 1-4-15,-4 4 0 0,4-5-5 0,-2 1 5 16,-2-5-2-16,4 3-1 0,-4-2 0 0,4-4-1 16,1 3 1-16,-2-3 2 0,-1 4-3 0,3-14-11 15,-3 16-16-15,1-5-20 0,2-11-20 0,-2 15-21 16,2-15-20-16,-3 10-25 0,3-10-9 0,-3 10-17 15,3-10-13-15,0 0-29 0,0 0-190 0,0 0-416 16,0 0 184-16</inkml:trace>
  <inkml:trace contextRef="#ctx0" brushRef="#br0" timeOffset="98037.41">15321 4167 13 0,'0'0'203'0,"0"0"-10"16,0 0-15-16,0 0-17 0,0 0 0 16,0 0-13-16,-20 31-22 0,17-26-1 0,-3 6-12 0,2-1-15 15,1 0 1-15,-1 2-5 0,-2 2-13 0,4-3-4 16,1-4-5-16,-4 4-4 0,5-11 1 0,-1 18-8 16,1-8-4-16,0-10-5 0,1 16 2 0,-1-16-4 15,6 13-1-15,-1-8-2 0,2 3-2 0,-7-8-5 16,19 7 0-16,-4-4-5 0,3 1-6 0,-1 0 1 15,2-4-3-15,6-4-2 0,-4 0-2 0,5 0-4 16,0-2-2-16,-3-3 0 0,-4 3-1 0,5-5-3 16,-8 1 0-16,-2-4-5 0,-1 2 1 0,-1-4-4 15,-1 1 1-15,-4 0-1 0,-4-1-4 0,0 1-2 0,-3-1 1 16,-4 3-3-16,-4-5 1 0,1 7-4 16,-7-1-1-16,-2 1-5 0,-6 0-6 0,-2 3-7 15,0 2-7-15,-3 0-11 0,-3 3-11 0,0-2-8 16,3 5-18-16,-1 0-2 0,1 4-20 0,9-3-22 15,-1 1-14-15,3 1-38 0,-1-3-142 0,10 5-344 16,7-5 153-16</inkml:trace>
  <inkml:trace contextRef="#ctx0" brushRef="#br0" timeOffset="98697.04">16442 4093 95 0,'0'0'237'15,"0"0"-16"-15,0 0-14 0,0 0-14 0,0 0-19 0,0 0-11 16,0 0-12-16,0 0-8 0,0 0-7 0,0 0-8 16,0 0-5-16,0 0-9 0,54-4-3 15,-38 3-9-15,-1 2-8 0,0-2-3 0,3 1-4 0,0 0-8 16,1-4-4-16,8 4-6 0,-10-1-5 0,2-3-4 16,0 4 0-16,7 0-6 0,-10 0-3 0,4-4-4 15,-1 4-9-15,0-2 3 0,-1 2 0 0,-3-5-4 16,0 3-1-16,-4 1 2 0,-11 1-6 0,22 0-3 15,-12-3 5-15,-10 3-6 0,17-5-1 0,-8 3-5 16,-9 2-1-16,0 0-2 0,18-1-4 0,-18 1-1 0,9-3-1 16,-9 3-4-16,0 0-5 0,0 0-12 15,13 0-13-15,-13 0-13 0,0 0-13 0,0 0-12 16,0 0-16-16,0 0-21 0,0 0-20 0,0 0-14 0,-4 17-28 16,4-17-21-16,0 0-51 0,-20 5-183 15,20-5-446-15,-16 4 197 0</inkml:trace>
  <inkml:trace contextRef="#ctx0" brushRef="#br0" timeOffset="98869.2">16466 4235 109 0,'-1'12'217'0,"1"-12"-7"15,0 0-11-15,15 10-10 0,-6-7-13 0,3-3-11 16,1 4-11-16,6-2-11 0,-1 3-8 0,3-5-12 15,4 2-4-15,4 0-11 0,-2-2-10 0,-2 0-8 16,3 0-8-16,-2 0-8 0,1 2-7 0,-8-2-5 16,-3 0-9-16,2-2 1 0,-3 2-11 0,2 0-3 15,-7 0-5-15,-10 0-4 0,22 0-17 0,-22 0-24 16,11 0-19-16,-11 0-14 0,10 2-19 0,-10-2-26 16,0 0-19-16,0 0-34 0,0 0-49 0,0 0-164 0,0 0-383 15,0 0 170-15</inkml:trace>
  <inkml:trace contextRef="#ctx0" brushRef="#br0" timeOffset="100843.21">17294 3618 196 0,'-5'-10'198'0,"5"10"-14"0,0 0-13 16,0 0-4-16,0 0-10 0,-6-12-3 0,6 12-10 0,0 0-3 16,0 0-6-16,0-12-5 0,0 12-6 15,0 0-4-15,0 0-13 0,0 0-4 0,6-11-4 16,-6 11-5-16,0 0-13 0,0 0-7 0,6-10-7 0,-6 10-10 15,0 0-7-15,12-4-3 0,-12 4-6 0,18 0-2 16,-1-3-5-16,-1 6-6 0,9 1 1 0,5-2-4 16,8 3-6-16,5 1-2 0,-1 2 1 0,-1-1-2 15,4-2 0-15,-2 4-3 0,-5-2-2 0,2-2 0 16,-9 0-1-16,-5 1-1 0,-7-2-5 0,2 0 4 16,-6-1-3-16,1 4 0 0,-7-5 1 0,-2 0-7 15,-7-2 4-15,15 3 0 0,-6 1-4 0,-9-4 1 16,11 2-1-16,-11-2 0 0,0 0 2 0,4 11 2 15,-4-11-2-15,0 0 2 0,0 0-4 0,-1 14 6 16,1-14-2-16,-6 15 13 0,6-15-1 0,-14 14 4 16,8-7-4-16,-1 3 4 0,-3 1-4 0,1-4 2 15,-3 7-6-15,3-2 2 0,-3 0-1 0,1-1 0 0,2 6-3 16,-3-4 2-16,2 2-1 0,0 2-4 16,1-2-1-16,0 4 5 0,-5-1-2 0,4 2-1 0,-2 0-1 15,0-6-3-15,0 3 1 0,5 0 5 0,-7 3-8 16,4-2 8-16,-2 0-4 0,0-5-1 0,0 3 2 15,3-3-4-15,-1 0 5 0,1 2-2 0,1-4-3 16,1-1 4-16,1 1-20 0,0-1-12 0,-5-3-17 16,7 2-21-16,4-9-10 0,-9 15-22 0,6-10-15 15,3-5-17-15,-6 12-23 0,6-12-24 0,0 0-22 16,-5 9-204-16,5-9-433 0,0 0 192 0</inkml:trace>
  <inkml:trace contextRef="#ctx0" brushRef="#br0" timeOffset="101107.73">17543 3939 125 0,'0'0'214'0,"0"0"-13"0,0 0-10 15,12-14-10-15,-12 14-12 0,19-2-6 0,-4 1-4 0,3-1-6 16,2 4-9-16,6-2-3 0,3-2-9 0,2 2-2 15,2 2-15-15,9-6-6 0,-2 6-10 16,3-2-8-16,-3 0-8 0,-10 0-11 0,2 0-7 0,-4 0-6 16,-1-2-5-16,3 2-4 0,-7-2-14 0,-3 2-17 15,-1 0-22-15,1 0-21 0,-3-1-25 0,-2 1-22 16,-1-3-26-16,-2 0-37 0,-3-1-28 0,4-3-63 16,-2 3-140-16,-4-6-396 0,2 0 175 0</inkml:trace>
  <inkml:trace contextRef="#ctx0" brushRef="#br0" timeOffset="101777.88">18632 3671 25 0,'0'0'185'0,"-9"8"-15"16,9-8-7-16,-6 5-12 0,6-5-15 0,0 0-8 0,-9 4-14 16,9-4-4-16,0 0-8 0,0 0-10 15,-9 7-7-15,9-7-4 0,0 0-2 0,0 0-5 16,0 0 0-16,0 0-7 0,0 0-1 0,0 0-5 0,10 18-2 15,-10-18-5-15,8 6-7 0,-1-4-3 16,-1 7-3-16,2-5-7 0,2 3 1 0,-1-4-4 16,-1 1-2-16,3 3-7 0,1 0 1 0,0 3-6 0,2-3 2 15,-4 0-5-15,2 0 0 0,2 3-2 0,-4-3-1 16,0 0 3-16,1 0-3 0,-4 0 1 0,2-2 1 16,2 4-2-16,-5-2 1 0,4 3 2 0,-4-5-2 15,0 2-3-15,0 0 2 0,-2 1 3 0,-1 0-4 16,-3-8 0-16,6 18 3 0,-4-10-2 0,-2-8 6 15,0 16-1-15,0-16 7 0,-3 19 1 0,-2-12 6 16,-1 6-3-16,1-6 7 0,-3 4-5 0,-1-5 8 16,-1-2-4-16,-1 6-1 0,-5-2 0 0,2-1-3 15,-1-3-4-15,-2 2-2 0,2-3-3 0,0 1-1 16,-2 2-3-16,2-3-1 0,1 1-1 0,-3-2-2 16,4 1-6-16,4-3-7 0,9 0-15 0,-18 0-11 15,18 0-14-15,-14 2-16 0,14-2-10 0,0 0-27 16,0 0-26-16,0 0-20 0,0 0-36 0,0 0-43 0,0 0-149 15,0 0-396-15,45-20 175 0</inkml:trace>
  <inkml:trace contextRef="#ctx0" brushRef="#br0" timeOffset="101370.21">18611 3617 124 0,'0'0'256'0,"25"-5"-14"0,-10 1-19 16,1 1-8-16,1-1-15 0,2 0-15 0,1 1-14 0,5 0-8 15,2-2-13-15,-2 3-10 0,2-2-11 0,-3 4-15 16,4-4-11-16,-4 2-8 0,-4 2-12 0,-4-4-5 16,2 4-6-16,0-1-11 0,-5 1-4 0,-1-3-7 15,-12 3-13-15,16 0-22 0,-16 0-26 0,17 0-23 16,-17 0-13-16,0 0-9 0,0 0-25 0,0 0-17 16,0 0-24-16,0 0-22 0,0 0-26 0,-34 18-197 15,19-16-397-15,0 3 175 0</inkml:trace>
  <inkml:trace contextRef="#ctx0" brushRef="#br0" timeOffset="102207.22">19346 3845 208 0,'0'0'205'0,"0"0"-23"0,0 0-12 16,0 0-5-16,0 0-18 0,0 0-10 0,0 0-12 16,-18 35-5-16,17-26-4 0,-1 0 0 0,-2 1-7 15,4 5-5-15,-2-2-10 0,2-13-6 0,2 23-1 16,-2-9-2-16,3-5-3 0,0 5 0 0,4-4-6 0,-1 0-6 16,2 1-3-16,3-1-2 0,3-1-4 15,1 0-2-15,3 1-8 0,3-7-5 0,4 4-2 16,2-3-1-16,-2 1-8 0,2-3-2 0,0-2-3 15,0 0-1-15,-2-2-3 0,0-3 1 0,-1-2-7 0,-4 0 0 16,5-4 2-16,-6-6-3 0,2 3-5 0,-1-7-2 16,-2 3 2-16,-5-2-4 0,-3-2 0 0,-2-2-1 15,-4 2-1-15,-2 4-2 0,1 2-1 0,-8-1-4 16,-2-7 6-16,-1 8-9 0,-3 1 0 0,-1 4 0 16,-3-2-7-16,-3 6-12 0,-5-4-13 0,-2 7-14 15,-2 1-12-15,0-2-21 0,-1 6-14 0,1 3-18 16,2-4-20-16,-5 7-26 0,14-7-20 0,-10 10-226 15,7-7-437-15,-1-1 195 0</inkml:trace>
  <inkml:trace contextRef="#ctx0" brushRef="#br0" timeOffset="13543.03">173 6887 193 0,'3'-9'193'0,"-3"9"-8"0,9-14-10 0,-6 4-12 16,1 3-10-16,2 2-9 0,-6 5-6 0,11-15-4 15,-7 8-5-15,2 1-4 0,-6 6-8 0,9-9-9 16,-9 9-10-16,7-9-16 0,-7 9-6 0,0 0-8 16,0 0-7-16,18 9-4 0,-13 0-4 0,-2 2 1 15,1 6 0-15,-2 1-2 0,-1 4-4 0,2-1 0 16,-3 3-3-16,2 0-3 0,-2 5-5 0,1-3-6 16,-1 2-2-16,0-6 2 0,0 6-6 0,0-6 0 15,0 4-3-15,-3-4-1 0,3-4-2 0,0-1-1 0,-3-3-2 16,3 3-2-16,0-4-2 0,0-13 1 0,0 18-1 15,0-9 2-15,0-9-2 0,-1 16-5 0,1-16 5 16,1 11-1-16,-1-11 0 0,0 0 2 0,0 0-4 16,0 0 3-16,0 0-2 0,0 0-1 0,0 0-2 15,0 0 2-15,26-32-1 0,-14 11-1 0,2 1-4 16,1-3-4-16,8-7-13 0,-1-1-2 0,2 1-4 16,-3 0-2-16,4 2 2 0,-8 3-4 0,8-2 4 15,-3-2 4-15,-4 6-2 0,0 1 6 0,-1 1-3 16,0 2 4-16,-2-1 2 0,-1 7-4 0,2-1 4 15,-7 3 3-15,3 0-3 0,-4 4 0 16,-1 1 0-16,0 0 3 0,1 1-1 0,-8 5 0 0,13-3 0 16,-13 3 1-16,14-3-3 0,-14 3 3 0,12 10-1 15,-6-3 3-15,-2 4-1 0,-1 3 3 0,2 3 1 16,-2 0 4-16,1 1 4 0,-2 4-1 0,-1 1 0 16,-1 1 0-16,0 0 0 0,0-2 2 0,3 2-3 15,-6-6 3-15,7 2-2 0,-4 0-1 0,0-3 0 0,2-3-1 16,-2 2 2-16,3-2 0 0,-3-6-3 0,0-8 1 15,3 20-2-15,-3-20 3 0,0 11-2 0,0-11 2 16,3 10 3-16,-3-10 1 0,0 0-5 0,3 7 2 16,-3-7 0-16,0 0 1 0,0 0-1 0,0 0-2 15,21-18 0-15,-11 8-1 0,-2 0 1 0,1-5 0 16,1 1-6-16,5-6-9 0,-2-1-2 0,2 0-4 16,0-1 0-16,2-1 1 0,-4 0-1 0,2 4 3 15,-3-1 0-15,0-2 3 0,0 2 0 0,-2 5 5 16,2 0-5-16,-1 2 3 0,-2-1-1 0,4 2 4 15,-1 1-2-15,-3 2 0 0,-2 2 2 0,4 1 2 16,-5 1-1-16,3-1 1 0,-9 6-2 0,19 0 7 16,-19 0 3-16,19 4 9 0,-4 1-1 0,-9 3 4 15,6 0 6-15,-3 5-1 0,-3 1 1 0,2 1-4 0,1 1 0 16,-2 2 0-16,2 0-3 0,-3 7 2 16,-2-1-2-16,-1 0-1 0,2 0 0 0,-7-2-2 15,-1-2-1-15,0 5 2 0,0-10-5 0,2 3-17 0,-1 1-19 16,-2-5-22-16,-2 3-20 0,3-4-28 15,-3 3-37-15,2-7-13 0,1-3-31 0,3-6-69 0,-5 10-127 16,5-10-404-16,0 0 179 0</inkml:trace>
  <inkml:trace contextRef="#ctx0" brushRef="#br0" timeOffset="13829.19">1904 6721 11 0,'3'-7'265'16,"-3"7"-15"-16,11-11-22 0,-11 11-26 0,3-6-24 15,-3 6-15-15,0 0-13 0,0 0-4 0,0 0-9 0,0 0 3 16,-8 35-6-16,1-20-4 0,-2 3-15 16,-2 4 4-16,2 2-13 0,-1-3-7 0,1 3-10 15,-1 2-5-15,2-1-10 0,1-1 0 0,-1 0-10 16,4 2-7-16,1-1-6 0,0-1-1 0,0 0-8 0,3-1-3 15,-2 0-3-15,4 0 0 0,-2 1-11 0,1-3 3 16,1 2-21-16,2-5-25 0,1-4-37 16,-1 4-38-16,2 1-35 0,3-4-51 0,-1-3-90 0,-2-2-163 15,3-3-467-15,0-1 208 0</inkml:trace>
  <inkml:trace contextRef="#ctx0" brushRef="#br0" timeOffset="14861.21">2635 6633 107 0,'-7'-6'232'0,"7"6"-17"0,0 0-25 15,0 0-19-15,0 0-14 0,0 0 1 0,0 0-16 16,-14 23-6-16,13-14-4 0,-5 4-15 0,3 0-7 16,1 3-6-16,1-1-6 0,1 1-9 0,1-1-8 15,1 1-5-15,1 1-7 0,0-1-5 0,1 0-9 16,-1 1 1-16,3-1-8 0,0 0-7 0,0-1-3 16,0-3-1-16,0 2-2 0,2-3-3 0,-1 2-2 0,-1-5-4 15,1 0-3-15,5 1 0 0,-4-3-2 0,-1-1-5 16,4 1 0-16,-2-1-3 0,1-3-2 15,-1 2-5-15,-9-4-10 0,21 0-8 0,-21 0-6 16,25-6-10-16,-11 2-3 0,-1-3-3 0,1 3-3 0,-1-3 4 16,-1 0-6-16,-3 0 5 0,3 0 2 0,1-3 2 15,-4-1 6-15,2 2-1 0,-4 1 6 16,-1-2 0-16,0 2 5 0,1 3 0 0,-2-3-1 0,-5 8 6 16,10-14 5-16,-10 14 5 0,5-9-2 0,-5 9 2 15,6-7 2-15,-6 7-1 0,0 0 3 0,0 0-2 16,10-2 11-16,-10 2 8 0,0 0 5 0,11 16-1 15,-10-7 3-15,-1-9-2 0,6 23 1 0,-6-8-1 16,2-1-1-16,-2 4-1 0,0-2-4 0,0 1-3 16,0-1 2-16,0 8-1 0,-2-9-2 0,1 1 0 15,-1 1-2-15,-1-3-16 0,0 4-25 0,-1-3-22 0,2-1-21 16,2-1-30-16,0-13-25 0,-3 21-28 16,3-21-20-16,0 13-196 0,0-13-396 0,0 0 175 0</inkml:trace>
  <inkml:trace contextRef="#ctx0" brushRef="#br0" timeOffset="15102.96">3385 6937 31 0,'0'0'287'0,"0"0"-27"16,11-6-29-16,-11 6-23 0,0 0-4 0,0 0-13 15,9 14-13-15,-9-14-11 0,4 13-15 0,-4-2-9 16,3 1-17-16,2 0-12 0,-8 2-6 0,3-2-14 15,3 4-4-15,-3 1-8 0,1-5-13 0,-1 1-3 16,-1-2-7-16,1 1-3 0,-3-1-5 0,3-11-8 16,3 19-7-16,-3-9-20 0,0-10-26 0,0 17-19 15,0-17-17-15,0 11-14 0,0-11-21 0,1 10-16 16,-1-10-11-16,0 0-35 0,6 7-39 0,-6-7-203 16,0 0-416-16,0 0 185 0</inkml:trace>
  <inkml:trace contextRef="#ctx0" brushRef="#br0" timeOffset="15695.46">4073 6770 203 0,'-12'7'196'16,"12"-7"-23"-16,-11 6-8 0,11-6-13 0,-9 5-17 0,9-5-10 16,-4 8-10-16,4-8-4 0,0 0-5 0,0 15-3 15,0-15-12-15,0 0 0 0,10 14-5 0,-4-7-8 16,2 1-8-16,1-3 1 0,3 3-8 0,3 0-4 15,1 0-5-15,-1-1-3 0,4 1-7 0,4 3-6 16,-5-3-3-16,1-2-2 0,3 5-3 0,-4-1-2 16,9 0-8-16,-10-1 4 0,-6-1-7 0,4 0-2 15,0 0 1-15,-3-1-2 0,-4 1 0 0,-1-3-3 16,-1 1-2-16,2 2 1 0,-4 2-5 0,-4-10 5 16,8 13-3-16,-6-5 0 0,-2-8 5 0,-5 15-2 0,5-15 0 15,-11 16 3-15,2-8-1 0,0-1 2 0,-3 1-5 16,-3 0 4-16,-1 0-3 0,0-5-2 0,-2 4 0 15,1-2 0-15,-2 1-4 0,1-3-16 16,5-1-15-16,1 1-21 0,0 1-24 0,12-4-23 0,-17 6-19 16,17-6-42-16,0 0-66 0,0 0-123 0,0 0-374 15,-1-18 165-15</inkml:trace>
  <inkml:trace contextRef="#ctx0" brushRef="#br0" timeOffset="15360.35">4119 6708 2 0,'15'-4'225'16,"3"0"-17"-16,-2 0-13 0,8 0-15 0,-4 2-15 15,6-3-8-15,-3 0-8 0,4 4-14 0,-10 1-14 16,3 0-7-16,-4-2-17 0,4 0-6 0,-4 4-10 16,-1 0-10-16,0-2-6 0,-5 0-12 0,-10 0 0 15,17 1-8-15,-8 3-8 0,-9-4-25 0,10 2-12 16,-10-2-25-16,0 0-28 0,6 11-33 0,-6-11-27 16,0 0-49-16,-19 11-142 0,19-11-327 0,-20 0 145 15</inkml:trace>
  <inkml:trace contextRef="#ctx0" brushRef="#br0" timeOffset="15962.16">4896 6573 5 0,'0'0'216'0,"0"0"-12"16,13 25-17-16,-10-10-8 0,11 5-1 0,-5 5-9 15,1-1-6-15,1 2-10 0,-2 1-8 0,3 7-14 0,5-2-10 16,-8-4-9-16,5 7-8 0,-4-10-10 15,-2 10-9-15,-4 2-9 0,-1-10-4 0,-3 9-11 16,-6-8 0-16,0 0-9 0,-1 0-6 0,-7 6-23 0,-6 2-31 16,-4-5-24-16,-2 0-29 0,-1-2-24 0,1-5-32 15,2-3-25-15,-6 0-65 0,-6 0-125 16,11-11-357-16,-1 1 158 0</inkml:trace>
  <inkml:trace contextRef="#ctx0" brushRef="#br0" timeOffset="38716.04">5496 6924 174 0,'0'0'251'16,"0"0"-21"-16,0 0-18 0,0 0-20 0,0 0-17 16,0 0-13-16,0 0-18 0,43-11-11 0,-31 11-10 15,-12 0-15-15,24-4-5 0,-8 8-14 0,0-4-9 16,-1 0-7-16,5 0-8 0,-1 3-6 0,1-1-4 15,-4-1-6-15,3 0-6 0,-2 3-5 0,2-2-9 16,-2-1-16-16,2 3-9 0,-3-1-16 0,1-3-10 16,-1 3-10-16,-7-2-13 0,7 1-18 0,-7 0-15 15,-9-2-19-15,17 2-14 0,-17-2-21 0,13 0-42 16,-13 0-133-16,0 0-332 0,0 0 148 0</inkml:trace>
  <inkml:trace contextRef="#ctx0" brushRef="#br0" timeOffset="38893.26">5551 7045 168 0,'0'0'168'0,"0"0"-13"0,21 11-9 16,-12-8-18-16,3 4-11 0,4-5-11 0,2-2-12 16,3 6-9-16,6-6-8 0,-2 3-9 0,-6 0-7 15,1-3-13-15,7 3-23 0,-8-2-39 0,-3-1-32 16,4 0-58-16,-1 0-110 0,-5-1-231 0,2-2 101 15</inkml:trace>
  <inkml:trace contextRef="#ctx0" brushRef="#br0" timeOffset="39665.01">6378 6420 99 0,'3'-17'199'0,"0"2"-23"0,0 0-11 0,0 0-16 16,3 1-9-16,2 1-14 0,-2 1-12 0,-2 2-12 16,5 0-9-16,-3 0-7 0,2 3-4 0,-2 0-6 15,0 1-8-15,4-3-6 0,2 2-12 0,-5 1 1 16,2 3-4-16,-9 3-4 0,17-5-1 0,-1 5-5 15,-5-1-4-15,-11 1-3 0,25 4-7 0,-9-3 1 16,1 2-4-16,2 2-3 0,1 3 1 0,-1-3-2 0,3 5-4 16,-2-2-2-16,2 3 0 0,-6-2 4 0,1 1-7 15,-4 2 4-15,-1-3-5 0,2 2 2 16,-4 3-2-16,-4-4-1 0,-3 1 2 0,0-2-2 0,-3-9 8 16,-3 19-3-16,-3-9 3 0,-7 1 1 15,-1-1-3-15,-1 1 1 0,-4-4-6 0,-5 0 8 16,-4 0-6-16,1 3-27 0,2-3-15 0,2-1-30 0,7 1-36 15,-1-2-29-15,1 1-63 0,0-5-117 0,7 2-335 16,9-3 148-16</inkml:trace>
  <inkml:trace contextRef="#ctx0" brushRef="#br0" timeOffset="39298.19">6390 6519 10 0,'5'-8'211'0,"-5"8"-11"0,9-7-16 0,-9 7-8 16,0 0-13-16,6-10-12 0,-6 10-22 0,0 0-10 15,0 0-10-15,0 0-1 0,0 0 3 16,0 0-2-16,13 24-7 0,-13-11 0 0,0 2 2 0,0 3-3 16,0-1-4-16,0 6-4 0,0 3-12 0,0-2 1 15,3 2-9-15,0-2-5 0,0-1-4 0,-1 2-7 16,1 3-4-16,3-7-3 0,-3 3-7 0,0-2-4 16,0-2-2-16,1 1-3 0,-1-3-3 0,0-4-5 0,0 4 0 15,0-1-2-15,0-4-2 0,-3-1-14 16,0 1-22-16,4 1-19 0,-4-2-22 0,0-12-19 15,-4 18-25-15,4-18-25 0,-3 16-22 0,3-16-31 16,-3 10-48-16,3-10-150 0,-6 6-407 0,6-6 180 16</inkml:trace>
  <inkml:trace contextRef="#ctx0" brushRef="#br0" timeOffset="40400.12">6829 6884 132 0,'0'0'230'0,"-5"-7"-17"0,5 7-23 16,0 0-12-16,0 0-15 0,5-16-10 0,-5 16-12 15,0 0-14-15,6-11-18 0,-6 11-5 0,10-7-11 16,-10 7-8-16,15-5-10 0,-7 3-5 0,-8 2-11 15,15-7-4-15,-15 7-4 0,19-2-5 0,-12 0-6 16,-7 2-5-16,23 0-1 0,-23 0-4 0,16 0-2 16,-5 0-5-16,1 2-3 0,-12-2 2 0,16 4-5 15,-7-3-3-15,-9-1 0 0,16 8-3 0,-11-5-3 16,-5-3-2-16,9 8-1 0,-9-8 1 0,3 11-10 16,-3-11 11-16,4 14-1 0,-4-14 2 0,-7 12-2 0,7-12-1 15,-9 15 0-15,1-5 2 0,-1-5 1 0,-4 3-1 16,3 0-5-16,-5 2 6 0,4-4-3 15,2-1-2-15,-4 2-1 0,-1-1 1 16,5-1 2-16,-1-2-2 0,10-3 0 0,-13 6 2 0,13-6-4 0,-9 8 1 16,9-8 3-16,-9 7-4 0,9-7 2 15,-5 3 1-15,5-3-9 0,0 0 7 0,0 0 1 16,0 0 2-16,0 0-2 0,0 0 3 0,0 0-6 0,20 10 4 16,-20-10-4-16,13 0 4 0,-13 0-7 0,13 0 4 15,-1 0-1-15,-12 0 3 0,17-3-3 0,-17 3-1 16,22 3-1-16,-11-3 3 0,-1 1 0 0,-10-1-5 15,19 1 6-15,-7 1-2 0,-1 1 0 0,-11-3-6 16,16 2 6-16,-16-2 1 0,12 5-1 0,-7 1 0 16,-5-6-3-16,12 11 4 0,-9-4-2 0,-3-7 2 15,0 13 2-15,0-13 4 0,-9 15-4 0,3-7 2 16,1-2 2-16,-4-1 2 0,-4 5-5 0,-1-4 4 16,-1 2-2-16,-1-1 1 0,3 3-5 0,-4-5-11 0,4 1-21 15,-2 0-22-15,-2 1-21 0,1-3-20 16,3 0-21-16,1-1-17 0,1-2-22 0,11-1-200 0,-22 0-383 15,22 0 170-15</inkml:trace>
  <inkml:trace contextRef="#ctx0" brushRef="#br0" timeOffset="40936.21">7652 6473 21 0,'6'-7'207'0,"-6"7"-8"0,9-7-11 15,-9 7-11-15,8-5-11 0,-8 5-12 0,0 0-11 16,16-3-10-16,-16 3-4 0,0 0-3 0,15 15-7 16,-11-7 3-16,2 5 0 0,3 4-6 0,2 2-4 15,-2 4-11-15,1 2-2 0,-7 0-8 0,4 2-11 16,-1 0-5-16,-6 0-7 0,6 3-4 0,-6-3-7 0,8 2-9 16,-8-4-1-16,-2 2-3 0,2 1-6 0,-1-4-4 15,-4 1 0-15,5-4-4 0,-3-1-4 0,0-4 2 16,3-3-2-16,-3 4-15 0,0-8-17 0,2 2-16 15,-1 1-17-15,2-12-22 0,-4 17-20 0,1-8-17 16,3-9-28-16,-6 11-23 0,6-11-20 0,0 0-43 16,0 11-167-16,0-11-410 0,0 0 181 0</inkml:trace>
  <inkml:trace contextRef="#ctx0" brushRef="#br0" timeOffset="41261.43">7670 6445 73 0,'-3'-17'231'0,"0"1"-23"0,9 1-21 16,-4 3-19-16,6 0-14 0,3 0-16 0,4-1-16 0,1 2-12 16,1 4-11-16,6-3-9 0,-2 5-9 0,3-2-6 15,2 0-7-15,-1 5-4 0,2-2-4 16,0 5 1-16,-8-1-6 0,6 4-4 0,-5-3-7 15,-5 4-4-15,3-2-7 0,-6 1 3 0,1 2-6 16,-3 2 0-16,-4-2-6 0,0 4 0 0,0 1-2 0,-1 0 1 16,-5-1 1-16,0 4 0 0,0-14 2 0,-11 23-1 15,5-11 6-15,-7 0-3 0,4 1-7 0,-7-3-2 16,-5 1 0-16,1 0 1 0,1 1-3 0,1-4-1 16,-1 2-11-16,-1 1-23 0,2-4-22 0,3 4-33 15,-1-4-34-15,3 0-45 0,4-1-40 0,1 1-157 16,2-1-379-16,6-6 168 0</inkml:trace>
  <inkml:trace contextRef="#ctx0" brushRef="#br0" timeOffset="41717.21">8098 6836 80 0,'0'0'258'0,"8"4"-21"0,-8-4-19 0,0 0-26 16,0 0-23-16,0 0-18 0,0 0-15 0,0 0-12 15,-3 14-6-15,3-14-11 0,0 0-11 0,-8 22-4 16,8-14-7-16,0-8-6 0,-6 19-9 0,6-6-7 16,-3-3-6-16,0 1-6 0,3-11-2 0,3 18-6 15,-3-8-3-15,0-10-4 0,3 21-4 0,-3-14-2 16,0-7 0-16,6 17-4 0,2-10-1 0,-3-1-3 15,-5-6-5-15,14 11 1 0,-5-7-1 0,0 0-8 16,-2-1-5-16,7 0-4 0,-14-3-4 0,19 0-6 16,-5 0 3-16,-3 0-5 0,6-5 4 0,-4 3-1 15,5-2 0-15,-1-3 1 0,-1 1 0 0,-9 1 1 16,8 0 4-16,-7 1 1 0,2-2 2 0,-4 1 16 0,-6 5 10 16,15-6 9-16,-15 6 2 0,8-7-4 0,-8 7-5 15,0 0-6-15,10-4-3 0,-10 4-5 0,0 0 5 16,0 0-5-16,0 0 2 0,0 0-5 0,3 21 0 15,-3-21 0-15,-3 14-5 0,3-14 1 0,-3 18 4 16,2-8-1-16,-5-1-2 0,6 5-2 0,0-3-9 16,0-11-22-16,-6 20-16 0,6-8-24 0,0-4-12 15,0-8-16-15,0 15-32 0,0-15-31 0,0 0-69 16,0 13-149-16,0-13-406 0,0 0 180 0</inkml:trace>
  <inkml:trace contextRef="#ctx0" brushRef="#br0" timeOffset="42042.2">9038 6492 47 0,'0'0'235'0,"0"0"-27"0,0 0-10 0,0 0-14 16,0 0-13-16,4 24-6 0,-4-11-10 0,0 5-12 16,0 2-5-16,0 5-13 0,0-4-5 0,0 6-10 15,0-1-17-15,0 0-2 0,0-1-7 0,0 3-9 16,3-4-4-16,-3-3-10 0,0 4-4 0,3-8-6 16,-3 1-2-16,3-1-7 0,-1-2-2 0,1 1-4 15,-2-1-3-15,-2-1-4 0,2-4-19 0,-1-10-19 16,2 18-23-16,-1-9-20 0,-1-9-22 0,0 15-21 15,0-15-20-15,0 11-14 0,0-11-13 0,0 0-221 16,0 0-392-16,0 0 174 0</inkml:trace>
  <inkml:trace contextRef="#ctx0" brushRef="#br0" timeOffset="42344.23">9036 6319 195 0,'0'-13'256'0,"0"-4"-18"0,2 3-24 0,2 3-19 16,2-2-24-16,3 6-10 0,3-4-24 0,3 5-8 15,1 2-16-15,7 1-12 0,2 1-7 0,2-1-10 16,1 6-14-16,-1-3 2 0,4 2-12 0,-4 1-8 16,2 3 0-16,-3 3-7 0,-2-1-9 0,-1 4 0 15,-3 0-5-15,-6-1 0 0,-4 3-2 0,5-3-2 16,-4 2-3-16,-4 1-2 0,-1 1 0 0,-3 0 2 15,-3-3-1-15,0 5-3 0,-3-4 3 0,-6 1-3 16,-1 1 0-16,-4-4-3 0,-5 3 1 0,0 0 0 16,-4 0-7-16,4-3-17 0,-1 0-21 0,2-2-21 15,1-2-20-15,0 0-32 0,4 3-28 0,-1-3-20 16,5-2-61-16,0 1-151 0,9-6-389 0,-6 11 172 16</inkml:trace>
  <inkml:trace contextRef="#ctx0" brushRef="#br0" timeOffset="42575.85">9528 6727 87 0,'20'-1'223'0,"-8"-1"-17"0,1-1-19 15,0 3-20-15,7 0-13 0,-4 0-14 0,7 0-9 16,2-4-15-16,-6 4-10 0,2-1-13 0,5 1-8 15,-7-1-5-15,0 1-11 0,1-1-7 0,-1 2-5 16,-2-2-3-16,-6 1-15 0,6 1-23 0,-7 0-25 16,-10-1-37-16,17 0-23 0,-17 0-33 0,0 0-44 15,0 0-138-15,0 0-306 0,0 0 135 0</inkml:trace>
  <inkml:trace contextRef="#ctx0" brushRef="#br0" timeOffset="42892.63">9564 6758 11 0,'0'0'220'0,"0"0"-21"0,-10 5-23 15,10-5-14-15,0 0-13 0,0 0-16 0,-11 3-9 16,11-3-13-16,0 0-5 0,-3 10-9 0,3-10-6 16,0 0-5-16,0 0-7 0,8 20-4 0,-8-20-8 15,6 11-2-15,-3-3-2 0,-3-8-10 0,10 14-3 16,-2-5-6-16,-1-1-2 0,3 2-7 0,-5 3-1 15,4-4-3-15,0 5-3 0,-2-3-3 0,7 2-5 16,-5-2 0-16,1 4-1 0,2-2-1 0,0 0-2 16,-3-2-7-16,-2-2 5 0,-2 0-5 0,1 0 4 0,1-1-1 15,-4 1 0-15,0 0 1 0,3 0-1 16,-6-9-3-16,5 15 1 0,-2-8-1 0,-3-7 4 16,0 0-1-16,-11 20-4 0,5-15-2 0,-1 2-26 15,-7 1-23-15,-1-3-24 0,-4 3-26 0,3-5-39 0,-4 1-36 16,1-1-181-16,-1 0-376 0,-3 2 167 15</inkml:trace>
  <inkml:trace contextRef="#ctx0" brushRef="#br0" timeOffset="55898.25">10481 6907 227 0,'0'0'254'15,"0"0"-20"-15,0 0-18 0,0 0-21 0,0 0-12 16,23-23-14-16,-23 23-9 0,18-2-8 0,-8 2-10 0,3-5-11 15,4 4-9-15,-2 1-11 0,3-2-6 0,1 2-3 16,-3 0-10-16,4 0-9 0,-1 0-5 0,8 0-7 16,-2 0-6-16,-5 0-3 0,1 2-10 0,-2-1-4 15,0 0-5-15,2 3-4 0,-1 1-3 0,7-5-8 16,-11 1 0-16,2 0-2 0,0 2-7 0,-3 0-3 16,-3 0-18-16,-3-1-14 0,2 1-18 0,-3 1-21 15,-8-4-19-15,13 2-18 0,-13-2-21 0,8 9-28 16,-8-9-19-16,0 0-19 0,0 0-226 0,0 0-437 15,0 0 195-15</inkml:trace>
  <inkml:trace contextRef="#ctx0" brushRef="#br0" timeOffset="56156.15">10569 7017 172 0,'0'0'177'0,"0"0"1"16,0 0-12-16,20 13-12 0,-11-9-9 0,3-3-9 15,1 5-6-15,5-5-8 0,-2 2-3 0,4 0-8 16,1 1-8-16,-2-3-9 0,8-1-8 0,0 3-3 16,-4 0-11-16,4-1-9 0,-7 0-4 0,-4-1-11 15,4 1-2-15,-3 1-13 0,-2-2-27 0,2 3-20 16,-8-2-34-16,0-1-28 0,-9-1-42 0,18 3-55 15,-18-3-140-15,13 0-338 0,-13 0 150 16</inkml:trace>
  <inkml:trace contextRef="#ctx0" brushRef="#br0" timeOffset="107902.93">11727 6650 171 0,'0'0'215'0,"22"-20"-16"0,-22 20-13 15,10-4-11-15,-10 4-11 0,20-4-3 0,-8 2-8 16,0 1-6-16,0-5-10 0,2 2-6 0,1 3-9 15,5-5-6-15,-2 2-9 0,1 2-11 0,-3-2-8 16,4 1-7-16,1-1-8 0,-2 3-5 0,5-3-12 0,-5 2-4 16,-2-2-6-16,4 3-3 0,4-1-4 15,-7 2-2-15,6-6-5 0,-5 5-2 0,-1-3-6 16,1 4-3-16,-1-3-3 0,-3 1-3 0,-1 1-11 0,1-3-3 16,-3 4-6-16,-12 0-11 0,19-1-7 0,-10-1-10 15,-9 2-15-15,0 0-17 0,18-1-22 0,-18 1-23 16,0 0-23-16,0 0-26 0,0 0-35 0,0 0-163 15,0 0-385-15,0 0 172 0</inkml:trace>
  <inkml:trace contextRef="#ctx0" brushRef="#br0" timeOffset="108329.48">11919 6623 157 0,'0'0'200'0,"0"0"-22"16,-10 4-12-16,10-4-15 0,0 0-18 0,0 0-10 0,0 0-10 15,0 0-14-15,-12 3-11 0,12-3-7 0,0 0-5 16,0 0-6-16,0 0-13 0,0 0-2 16,1 14-4-16,-1-14-3 0,0 0-3 0,21 10-8 0,-15-6 0 15,4 0-1-15,5 4-8 0,0-3-1 0,2 0-2 16,-1 0-5-16,2 0 2 0,0-2-4 15,0 5-1-15,6-2-1 0,1 1-3 0,-9 0 4 0,4-2-2 16,-1 1-4-16,-4-3 1 0,1 4 1 0,-1-2 6 16,-1 0-1-16,-4 1 1 0,-1-1-1 0,3 1-5 15,-4-2 1-15,-1 3-3 0,-1-3-1 0,-6-4 0 16,9 10-1-16,-5-6 1 0,-4-4 4 0,6 10 3 16,-6-10 2-16,0 12 6 0,0-12 3 0,-7 12 0 15,1-4 1-15,-5-5-8 0,3 1 4 0,-4 3-4 0,-3 0 2 16,-3-4-4-16,3 2 0 0,-5-2-2 0,3 1-2 15,0-2-4-15,1 2 5 0,1-2-13 0,3 2-14 16,3 0-16-16,-3-3-21 0,12-1-18 0,-16 3-19 16,16-3-18-16,-14 6-22 0,14-6-12 0,0 0-29 15,-9 1-166-15,9-1-358 0,0 0 158 0</inkml:trace>
  <inkml:trace contextRef="#ctx0" brushRef="#br0" timeOffset="109918.13">14748 6511 123 0,'0'0'222'0,"17"1"-13"0,-17-1-14 0,17 6-12 15,-3-1-12-15,-1 1-7 0,2-3-10 0,2 7-8 16,-7-2-10-16,6 2-5 0,-2 1-6 0,-1-1-9 16,4 5-6-16,-2-3-7 0,-2 0-9 0,-3-2-7 15,2 0-5-15,2 3-6 0,-2 0-3 0,1-2-11 16,1-2-1-16,-2 1-10 0,-4-3 0 0,0 0-9 0,-1-1-3 16,4-1-3-16,-5 1-5 0,-6-6-2 0,10 11-7 15,-10-11-19-15,9 7-20 0,-9-7-14 16,3 3-15-16,-3-3-23 0,0 0-7 0,0 0-19 0,0 0-21 15,0 0-23-15,0 0-29 0,0 0-64 0,0 0-125 16,0 0-386-16,0 0 171 0</inkml:trace>
  <inkml:trace contextRef="#ctx0" brushRef="#br0" timeOffset="110138.17">15191 6450 51 0,'0'0'224'0,"-16"-1"-12"16,16 1-12-16,0 0-13 0,-17 14-8 0,11-4-10 0,-4 0-12 16,1 5-5-16,-2-2-10 0,3 0-19 0,-4 6-7 15,0-2-12-15,1 3-9 0,-1-2-10 16,-1 3-7-16,-1-3-5 0,1 3-11 0,0-2-2 16,-1 0-9-16,1 0-7 0,-5 0-29 0,6-5-27 0,1 1-35 15,-6 3-36-15,3-5-37 0,2-2-46 0,-1-1-193 16,5-5-388-16,2 2 172 0</inkml:trace>
  <inkml:trace contextRef="#ctx0" brushRef="#br0" timeOffset="113185.49">15570 6333 64 0,'0'0'196'0,"0"0"-7"0,0 0-10 0,0 0-9 16,0 0-3-16,-11-3-13 0,11 3-4 15,0 0-7-15,0 0-9 0,0 0 0 0,0 0-7 16,0 0-13-16,0 0-2 0,0 0-11 0,-1-14-5 16,1 14-9-16,0 0-8 0,0 0-5 0,0 0-5 0,0 0-9 15,0 0-5-15,7-16-6 0,-7 16-6 16,6-7-2-16,-6 7-7 0,9-9-2 0,0 3-5 0,-9 6-4 16,17-8-1-16,-7 2 1 0,5 1-7 0,0 3-3 15,1-2-4-15,1 0 3 0,-1-1 0 0,-1 3-3 16,0-2 1-16,-2 1 0 0,4-4-3 0,-8 7-3 15,-9 0-1-15,25-3 3 0,-17 3-6 0,-8 0 0 16,19 0-3-16,-19 0 0 0,12 2 2 0,-12-2-1 0,0 0-1 16,10 2 3-16,-10-2-1 0,5 9-1 15,-5-9-2-15,0 11 1 0,0-11 0 0,-5 18 1 16,-2-8-1-16,-1 4 3 0,-1-3-1 0,-5 3 5 0,-1 3-4 16,6-2 3-16,-5-1-1 0,-2 3-2 0,-1 0-1 15,0 1 2-15,0 3-3 0,-1-5 3 0,-1 0-1 16,1 4 0-16,-1-3 1 0,1-2 1 0,1-3-1 15,2-1-2-15,2 1 2 0,0-1 3 0,-1-2-7 16,2 2 5-16,3-4 1 0,2-1-3 0,-2 2 3 16,0-5 3-16,9-3-5 0,-12 11 4 0,12-11 0 15,-9 7 3-15,9-7 8 0,-6 3 8 0,6-3-1 16,0 0 3-16,-10 5 1 0,10-5-4 0,0 0 2 16,0 0-5-16,0 0-1 0,0 0-1 0,0 0 0 15,0 0-5-15,0 0-3 0,0 0 2 0,0 0-7 16,0 0 5-16,0 0-3 0,19-23 0 0,-19 23-3 15,18-4 2-15,-3-2-3 0,-3 6 1 0,1-5-4 0,5 3 4 16,-2-2-4-16,2 2 2 0,2-1-6 0,4 2 9 16,-5 0-7-16,8-2 4 0,-3 2 1 0,-6 2-3 15,-3 2-2-15,-1-2 3 0,-3-1-3 0,2 1 0 16,-13-1 4-16,23 5 0 0,-13-4-4 0,-1 2 2 16,1-2-3-16,-10-1 1 0,14 6-4 0,-14-6-5 15,13 2-11-15,-8 2-13 0,-5-4-7 0,10 8-8 16,-10-8-11-16,9 7-6 0,-9-7-14 0,6 10-9 15,-6-10-14-15,12 7-10 0,-6-3-11 16,-6-4-6-16,9 6-7 0,-9-6-8 0,0 0-7 0,19-4-39 16,-19 4-113-16,15-6-331 0,-4 3 147 0</inkml:trace>
  <inkml:trace contextRef="#ctx0" brushRef="#br0" timeOffset="113557.97">16147 6410 138 0,'0'0'207'15,"0"-14"-10"-15,0 14-12 0,0 0-6 0,2-10-12 16,-2 10-13-16,0 0-17 0,0 0-15 0,0 0-7 16,0 0-10-16,0 0-12 0,0 0-3 0,0 0-8 15,0 0-14-15,0 0 2 0,-32 19-4 0,31-10-8 16,-5-2-2-16,6-7-3 0,-3 20-5 0,3-7-6 16,0-1-2-16,1-2-1 0,1 1 1 0,4 0-4 15,-2-4 1-15,7 4 5 0,-1-4 1 0,2 1-4 16,6-3 0-16,0 1-7 0,1-2-2 0,1-1-7 15,5 1 5-15,-3-3-6 0,4-1 1 0,-1-1-4 16,-6 1 0-16,4-6-4 0,2 1-1 0,-5-2 0 16,-4 1-5-16,2-4 1 0,-3-1 0 0,1 1-5 15,-2-3 3-15,-5-2-2 0,-1 3 0 0,3-3-5 16,-5 2 1-16,-6 0 1 0,0 0 1 0,0-2-3 16,-8 1-1-16,-1 2-3 0,-4 3 3 0,0-1-5 15,-5 3 4-15,0 1-4 0,-8-2 2 0,-2 1-5 0,3 4-6 16,-1 2-6-16,1 2-11 0,7 1-14 0,-1 2-15 15,1 0-15-15,0-1-9 0,5 3-20 0,-1 3-9 16,5-2-17-16,3-1-17 0,0 1-57 0,6-7-137 16,0 0-367-16,0 0 163 0</inkml:trace>
  <inkml:trace contextRef="#ctx0" brushRef="#br0" timeOffset="108630.17">12751 6567 201 0,'6'4'204'0,"-6"-4"-13"0,17 10-12 0,-6 0-9 16,4-3-10-16,3 1-2 0,2 5-1 0,2-2-11 15,-1-1-8-15,3 3-15 0,-3-1-4 16,4 0-9-16,0-3-8 0,-8-2-9 0,8 3-3 16,0-3-13-16,2 4-6 0,-7-5-7 0,5-1-6 15,-10 1-7-15,3-3-1 0,-3 1-9 0,-2-2-4 0,-1-1-6 16,-1 3-8-16,-11-4-10 0,13 4-21 0,-13-4-14 16,12 0-32-16,-12 0-34 0,0 0-30 0,0 0-20 15,12-9-25-15,-12 9-215 0,0 0-409 0,-2-19 181 16</inkml:trace>
  <inkml:trace contextRef="#ctx0" brushRef="#br0" timeOffset="108936.93">13212 6487 204 0,'0'0'212'0,"0"0"-9"0,-16 11-6 16,8-8-8-16,2 5-6 0,-6 2-14 0,0 2-3 0,3 0-11 15,-7 5-11-15,0 1-11 0,1 2-16 0,-3-2-4 16,0 3-16-16,1-3-9 0,4 2-2 0,-5-2-12 16,-1 0-9-16,2 3 0 0,5-6-12 0,-3 3-4 15,1 1-4-15,0-5-2 0,-1 0-5 0,6-1-17 16,-3-2-22-16,2-2-20 0,2 0-25 0,0 4-30 16,0-6-20-16,2 1-34 0,6-8-11 0,-10 10-34 15,10-10-196-15,0 0-401 0,0 0 178 0</inkml:trace>
  <inkml:trace contextRef="#ctx0" brushRef="#br0" timeOffset="109198.2">13679 6424 109 0,'0'0'222'0,"0"0"-11"0,0 0-12 0,0 0-9 0,0 0-8 16,-23 30-9-16,20-17-9 0,-1 1-13 0,-2 3-7 16,3 0-5-16,-1-3-14 0,1 6-12 15,0 2-10-15,1-1-7 0,1-4-13 0,1 2-7 16,1-1-4-16,-1-2-7 0,0 2-8 0,2-2-6 0,1-1-2 15,-2 0-1-15,2-3-10 0,0-3-4 16,-1 2-22-16,-1 0-21 0,-1-11-26 0,4 15-26 0,-1-9-18 16,-3-6-30-16,9 13-35 0,-3-9-39 0,-6-4-198 15,14 4-413-15,-14-4 182 0</inkml:trace>
  <inkml:trace contextRef="#ctx0" brushRef="#br0" timeOffset="109578.17">13993 6565 4 0,'0'0'221'0,"0"0"-19"0,0 0-16 0,0 0-14 0,15 13-9 16,-15-13-17-16,11 13-9 0,-4-6-8 0,4 4-1 16,-1 2-9-16,1-4-6 0,2 0-9 0,-3 2-5 15,4-3-6-15,-2 3-2 0,1-4-8 0,-1 0-1 16,2-1-9-16,1 1-6 0,-2-3-4 0,3-1-3 15,-2 0-8-15,1-2-1 0,3 1-8 0,-3-2-2 16,-1-2-5-16,-2 1-4 0,0-3-4 0,2 1 0 16,-1-5-2-16,1 0-4 0,-3-1 1 0,0-4-2 15,-2 2-3-15,-2-3-4 0,-4 0 0 0,2 0-1 16,-4 0-3-16,-2-1-2 0,-1 0-1 0,-2-1 0 0,-4-1-5 16,-2 4 2-16,-1-1-1 0,0 3 1 15,-4 2-5-15,-2 0 1 0,-2 0 1 0,-1 3 0 16,3 3 1-16,-3-1-3 0,1 1-2 0,1 6 4 15,1-1-5-15,0 0-3 0,2 1-8 0,-2-1-14 0,7 4-9 16,-1-1-11-16,-2 2-15 0,6 0-6 0,-1 3-12 16,4-3-15-16,1 3-19 0,3-10-16 15,0 17-32-15,0-17-199 0,3 17-392 0,3-11 173 0</inkml:trace>
  <inkml:trace contextRef="#ctx0" brushRef="#br0" timeOffset="114192.75">16845 6519 28 0,'12'16'246'0,"-12"-16"-11"0,22 5-7 15,-5-3-9-15,1-1-4 0,8 2-19 0,4-2-5 16,3-1-12-16,-3 2-7 0,10-4-17 16,2 2-10-16,-2 0-17 0,-10-1-7 0,0 1-19 0,-3-3-7 15,-8 3-9-15,1 0-10 0,-4 0-4 0,-1 0-11 16,-3 0-19-16,-12 0-24 0,18 0-30 0,-18 0-27 15,12 3-15-15,-12-3-21 0,0 0-28 16,0 0-34-16,0 0-29 0,0 0-59 0,0 0-142 0,-32 11-397 16,32-11 176-16</inkml:trace>
  <inkml:trace contextRef="#ctx0" brushRef="#br0" timeOffset="113944.46">16884 6354 47 0,'12'-3'251'0,"-12"3"-11"0,18-1-11 0,-2-1-11 16,0-3-12-16,4 3-12 0,-1 0-9 0,7 0-15 16,-1 2-8-16,2-5-8 0,-2 4-12 0,2 0-12 15,-3-2-7-15,-5 2-4 0,1-1-15 0,-3-2-4 16,-2 4-15-16,3-1-5 0,-3-2-9 0,-3 3-7 16,-12 0-6-16,17-1-6 0,-17 1-2 0,16-3-10 15,-16 3 2-15,10 0-6 0,-10 0-8 0,0 0 5 16,14 0-10-16,-14 0-7 0,0 0-16 0,0 0-23 15,0 0-12-15,0 0-12 0,0 0-9 0,0 0-17 16,0 0-23-16,0 0-19 0,0 12-21 0,0-12-26 16,0 0-24-16,-18 8-60 0,7-3-134 0,11-5-411 15,-19 0 182-15</inkml:trace>
  <inkml:trace contextRef="#ctx0" brushRef="#br0" timeOffset="116248.43">17600 6211 194 0,'0'0'206'16,"0"0"-14"-16,16 0-10 0,-16 0-19 0,0 0-9 16,31-15-6-16,-22 10-6 0,5-3-11 0,4 5-10 0,-5-4-4 15,2 3-11-15,1-3-8 0,1-4-4 16,4 0-3-16,-3 5-6 0,2-7-8 0,1 1-8 16,-4 1-6-16,5 2-5 0,-5-2-10 0,-1 1 0 0,3-4-6 15,-4 3-4-15,2 1-3 0,-2 0-4 0,-2-1-5 16,0 0-5-16,1 1 3 0,-7 3-4 0,5 1 1 15,-3-2-5-15,0 1-3 0,-9 7-2 0,9-10 1 16,-3 5-4-16,-6 5-2 0,9-5 0 0,-9 5-1 16,6-7-4-16,-6 7 0 0,0 0-3 0,0 0 2 15,0 0-3-15,0 0 1 0,0 0-2 0,0 0 2 16,0 0-1-16,0 0 1 0,-6 31-1 0,1-19 4 16,0 2 1-16,-3 2 1 0,2 1 2 0,-4 8 2 0,2 1-3 15,2 1 8-15,0 1 0 0,3-2 2 16,-3-1-1-16,2-1 2 0,1 2 0 0,0-1 0 15,1-8-3-15,1 7 1 0,-4-8-3 0,4 1 0 16,-1-1 0-16,-1-2 2 0,3-3-2 0,0 1-2 0,-1-3 0 16,1-9 0-16,-2 20-2 0,-2-14 3 15,4-6 1-15,-1 15-3 0,-4-9-9 0,5-6-11 0,-6 13-21 16,6-13-13-16,-7 9-17 0,7-9-19 0,-6 7-19 16,6-7-17-16,-5 6-18 0,5-6-27 0,0 0-64 15,0 0-133-15,0 0-389 0,0 0 172 0</inkml:trace>
  <inkml:trace contextRef="#ctx0" brushRef="#br0" timeOffset="116678.17">18292 6271 119 0,'0'0'213'0,"0"0"-16"0,0 0-14 16,0 0-16-16,0 0-10 0,-27 14-7 0,27-14-14 15,-6 16-11-15,4-8-4 0,2-8-9 0,0 22-10 0,0-12-8 16,0-10-3-16,3 20-3 0,0-11-2 0,3 0-2 16,-1-2-6-16,4 0-3 0,0-3-9 0,3 3 1 15,0-1-5-15,1 0-4 0,-3-5-5 0,4 2-7 16,4-2-5-16,1 2-2 0,0-6-6 0,1 3-4 16,-4-2-1-16,4-3 0 0,5-4-4 0,-7 3 0 15,4-4-6-15,-1 0 3 0,-1-6-7 0,-6 7 0 16,0-4-1-16,1-1-3 0,-5-1-3 0,2-1-5 15,0-3 4-15,-4 1-5 0,-2 5 1 0,-3-1 0 0,-1 4-2 16,-2-5 0-16,-2 2-2 0,2 13 3 0,-9-23-3 16,4 15 5-16,-2-3-4 0,-2-1 1 15,-3 6 1-15,-3-4-2 0,3 7-3 0,0-2 0 16,-3-1 1-16,2 3 3 0,1 0-6 0,12 3 4 0,-20-1-1 16,20 1 1-16,-21 1 1 0,12 4 1 0,-1 0-3 15,1-3 0-15,0 5 1 0,9-7 2 0,-13 12-3 16,5-6-15-16,1 7-18 0,1-1-9 0,3-2-17 15,-2 3-8-15,4-2-9 0,1-11-22 0,1 18-21 16,1-8-29-16,4-3-48 0,-6-7-162 0,12 14-392 16,0-5 174-16</inkml:trace>
  <inkml:trace contextRef="#ctx0" brushRef="#br0" timeOffset="117094.18">18842 6191 245 0,'0'0'226'0,"0"0"-23"0,0 0-22 0,0 0-20 0,0 0-18 15,0 0-14-15,0 0-10 0,0 0-11 0,0 0-12 16,0 0-9-16,7 31-3 0,-5-25-5 0,2 1-5 16,2 1-2-16,3 3 2 0,-3-1-5 0,6-3-2 15,-4 0-8-15,2 0-5 0,4 1-3 0,0 0-3 16,4-1-4-16,-1-2-5 0,1 2-6 0,1-1 1 15,3-2-5-15,-2-2-5 0,-1-1-1 0,1 3-1 16,-1-4-5-16,2-4 4 0,-3 3-4 0,0-1 1 16,0-4-8-16,-5-2 5 0,5 1-2 0,-5-2-1 15,-2 2-1-15,-1-5-1 0,-2 1-2 0,-1 1 0 16,-1-1-2-16,0-3 0 0,-5-1 2 0,2 0-6 0,-6 4 0 16,1-3 2-16,-4 4-5 0,-6-1 1 0,0-1 1 15,-3 3-3-15,-3-2 2 0,-3 1 0 16,-4 1-1-16,2-1 2 0,1 5-3 0,-3-2 2 15,5 6-2-15,2-1 0 0,2 2-3 0,-1 0 2 0,1 2 3 16,0-1 1-16,1 5-3 0,0-1 1 0,3 5-11 16,0-7-14-16,4 4-16 0,3 3-9 0,-4 2-13 15,3 0-13-15,1 2-29 0,5-3-26 0,0-11-43 16,6 18-186-16,0-10-390 0,7 3 173 0</inkml:trace>
  <inkml:trace contextRef="#ctx0" brushRef="#br0" timeOffset="117460.15">19507 6228 31 0,'0'0'205'0,"0"0"-14"15,0 0-21-15,0 0-14 0,0 0-12 0,0 0-15 0,20 16-9 16,-13-13-10-16,3 3-6 0,-1-1-7 0,5 4-7 15,-1-2-9-15,1-3-4 0,-1 3-7 0,5-1-9 16,0-1-5-16,-3-1-3 0,3-2-5 0,1 2-3 16,-1-4-6-16,4 2-3 0,-2-2-5 0,1 1 4 15,-1-4 6-15,0 3 1 0,-4-5-1 0,4 0 2 16,-2 0-2-16,2-5 9 0,-2-1 1 0,3-2-5 16,-9 2-3-16,3-8 1 0,-3 4-7 0,-2 0 2 15,-4-2-5-15,0 2-2 0,-1-1 0 0,-5 1-4 16,-3-3-8-16,0 5 0 0,-5 0-3 0,-4-2-6 15,-1 2 2-15,-2 3-3 0,-10-1-4 0,1 1 3 16,0 5-9-16,-3 0-13 0,-1 3-14 0,4 0-15 0,-3 6-10 16,2 1-15-16,-2-3-11 0,2 6-16 15,-1-1-14-15,4 1-23 0,3-4-21 0,-8 3-210 0,7-1-390 16,8 3 173-16</inkml:trace>
  <inkml:trace contextRef="#ctx0" brushRef="#br0" timeOffset="18680.46">2753 8990 160 0,'-24'5'217'0,"17"-1"-14"0,-5-2-18 16,-2 1-13-16,1 4-15 0,-2-1-12 0,2 4-15 0,1-3-8 16,-2 1-14-16,2 2-10 0,2 1-13 0,-1-2-3 15,4 2-8-15,1-5-8 0,0 6-7 16,3-2-7-16,0-1 1 0,3-9-7 0,-2 18-5 0,2-18-2 16,6 15-6-16,-1-6-1 0,-1 2-2 0,5-6-5 15,5 5-1-15,-1-2-2 0,2 1-4 0,0-3 1 16,1 1-4-16,1-2 4 0,2-1-10 0,-1 2 8 15,7 1-10-15,-1-2 2 0,-4-1-3 0,-2 2-1 16,1-3 1-16,-3 1-1 0,1 2 1 0,-8-2 0 16,3-1-2-16,0 1 0 0,-3-2 1 0,-2 3-1 0,-7-5 4 15,10 10 12-15,-10-10 4 0,3 11 9 16,-3-11-3-16,-6 15 4 0,6-15 2 0,-13 15-2 16,4-7-3-16,-4-1 1 0,-2 0-2 0,-2 3-4 0,1-2-4 15,-2-1 0-15,3-1-3 0,-3 5-2 16,0-4-4-16,5 0 1 0,-2 1-20 0,2 0-19 15,-2-3-21-15,3 1-27 0,3-1-20 0,0-2-33 0,1 5-18 16,8-8-22-16,-6 7-66 0,6-7-128 0,0 0-390 16,0 0 173-16</inkml:trace>
  <inkml:trace contextRef="#ctx0" brushRef="#br0" timeOffset="18314">2656 8950 244 0,'10'-4'257'0,"4"-3"-14"0,5 1-16 16,4 1-21-16,3 0-18 0,0 2-21 0,1-2-9 0,0-1-21 15,-1 3-12-15,0 1-14 0,-1 0-6 0,-4 2-13 16,-2 2-7-16,-2-4-12 0,-1 4-7 0,-5-2-8 15,-1 2-16-15,-10-2-26 0,16 3-17 0,-10 1-20 16,-6-4-25-16,6 7-28 0,-6-7-35 0,0 0-22 16,0 0-52-16,-16 15-157 0,16-15-367 0,-18 4 163 15</inkml:trace>
  <inkml:trace contextRef="#ctx0" brushRef="#br0" timeOffset="18936.28">3281 9258 90 0,'10'-3'292'0,"-10"3"-29"0,0 0-26 0,9-4-26 0,-9 4-19 16,0 0-20-16,0 0-10 0,9 17-12 0,-7-9-1 15,-2 7-11-15,0-3-14 0,0 2-11 16,-2 3-6-16,-1-3-15 0,0 3-5 0,-3 5-8 16,2-2-7-16,-2 2-4 0,-2-2-6 15,1 3-6-15,1 0-6 0,-1-5-5 0,1-4-1 0,0 4-8 16,0-6-16-16,3-1-20 0,-3-2-19 0,0 2-19 0,1-2-16 15,5-9-15-15,-4 11-5 0,4-11-15 0,0 0-14 16,0 11-28-16,0-11-23 0,0 0-54 0,0 0-154 16,28-20-393-16,-13 9 174 0</inkml:trace>
  <inkml:trace contextRef="#ctx0" brushRef="#br0" timeOffset="19294.21">4033 8939 35 0,'0'0'244'0,"-21"0"-19"0,21 0-11 15,-20 12-11-15,5 1-6 0,-1 3-8 0,-2 5-10 16,-1 1-15-16,-1 0-3 0,-7 9-7 0,4 0-8 0,-1 1-13 16,-2 0-11-16,2 2-9 0,2-2-13 0,4 4-7 15,2-2-9-15,5-7-5 0,-1-2-9 16,2 3-5-16,3-4-8 0,4 2-11 0,0 0 3 0,3-5-2 15,3 2-7-15,0-4-4 0,3-5 0 16,1 1-7-16,0-1 3 0,7-1-2 0,2-7-11 0,1 3 4 16,1-4-6-16,7-3-3 0,-1-2-7 0,3-1-7 15,1-2-1-15,-3-2-4 0,-2-6-1 0,2-2-2 16,-3-3 5-16,2-1-11 0,-4-5-1 0,-1 4-1 16,-7-2-1-16,-2 3-3 0,-2-1 4 0,-2 2-1 15,-3 0 5-15,-6 2-2 0,-2 1-3 0,-2 2-6 16,-1-1-3-16,-5 4-7 0,0 1-10 0,-5 2-17 15,1 2-21-15,-2 2-24 0,0 5-38 0,4 0-36 0,-5-1-251 16,5 3-465-16,-6-1 205 0</inkml:trace>
  <inkml:trace contextRef="#ctx0" brushRef="#br0" timeOffset="19903.71">4651 8542 16 0,'18'2'209'16,"-7"3"-12"-16,2 4-11 0,1 3-3 0,4 8-6 0,-5-1 0 15,6 16-11-15,-4 2-10 0,3 2-7 0,-1 7-8 16,-5 4-11-16,4 15-11 0,-9-13-10 0,2 16-14 16,-6 0-10-16,-6-17-2 0,-10 17-6 0,-6 1-12 15,-14 2-15-15,-8-5-35 0,-8 5-28 0,-9-9-39 16,0 0-31-16,-5-1-44 0,-1-5-43 0,-4-6-187 15,2-6-387-15,2-3 171 0</inkml:trace>
  <inkml:trace contextRef="#ctx0" brushRef="#br0" timeOffset="17589.23">482 9167 125 0,'0'0'232'0,"6"-11"-9"0,-6 11-18 16,4-6-10-16,-4 6-13 0,0 0-16 0,7-7-16 16,-7 7-16-16,0 0-12 0,0 0-11 0,0 0-10 0,0 0-3 15,0 0 2-15,15 13-1 0,-15-13-10 0,0 18-6 16,0-5-1-16,-1 3-9 0,-2-1-2 0,0 4-5 15,-3 1-6-15,3-2-5 0,-3 3-1 0,0 0-5 16,0 3-9-16,-1-2-4 0,2 0 1 0,1 0-3 16,-2-6-5-16,1 2-2 0,-1-5-2 0,3 1-4 15,-1-1-1-15,2-3-1 0,-2 1-2 0,4-11-4 16,-6 13 0-16,6-13-3 0,-2 11 4 0,2-11 2 16,0 0 2-16,-6 7-7 0,6-7 0 0,0 0-2 15,0 0 0-15,0 0-4 0,0 0 2 0,20-30 0 0,-8 16-7 16,1-4-9-16,4 0-4 0,0-3-8 15,3-1-4-15,-1-1-5 0,8-5 1 16,0-1-2-16,0 3 6 0,-2-2 0 0,0 2 5 0,-4 6-3 16,0 1 8-16,2 0-4 0,0 1 5 0,-2 5 0 0,0-2 3 15,-1 0-3-15,0 3 9 0,-6 4-4 16,-2-2 3-16,1 3 0 0,-2 2 2 0,-5 3-3 16,-6 2 3-16,13-4-2 0,-13 4 1 0,0 0 1 0,21 7 3 15,-18-1 2-15,1 3 2 0,-1 4 3 0,-3 0 4 16,0 2 2-16,-3 1 1 0,-1 0 0 0,-2 2-2 15,3 1 2-15,-3-1 1 0,2-1-7 0,1 1 5 16,-2 0-8-16,4-1 7 0,-5-3-2 0,3 3-4 16,0-3 0-16,3-1 2 0,-3 2-1 0,-2-7 3 15,5-8-4-15,0 17 2 0,0-17-4 0,-1 14 4 16,1-14-2-16,0 0 5 0,0 16-3 0,0-16 0 16,0 0 0-16,0 0 0 0,0 0-1 0,0 0-4 15,0 0 4-15,0 0-5 0,30-23-7 0,-21 10-9 0,4 2-6 16,-3-4-9-16,4 1-2 0,5-3-2 15,-1 0-3-15,1-5 3 0,1 3-1 0,-5-3 3 16,3 4 3-16,-2 1 3 0,3-1 6 0,-5 5-1 0,-1-2 1 16,-1 5 3-16,-3-4 0 0,3 3 5 0,-6 4 5 15,2-3 3-15,-1 4-2 0,0 1 8 16,2-1 2-16,-9 6 1 0,11-7-1 0,-11 7 3 0,12 0 6 16,-12 0 7-16,0 0 6 0,13 13 6 0,-11-7 0 15,2 4 2-15,2 2-1 0,-3-1-3 0,0 3-1 16,0 3-3-16,0-3 0 0,-1 4-5 0,-1-1 0 15,-1 0-4-15,0 2-3 0,3-2 1 0,-6 1 2 16,6 0-2-16,-6-2-4 0,6 0-25 0,-3-4-19 16,-3-1-18-16,6-1-22 0,-3-10-16 0,0 18-18 15,3-13-20-15,-3-5-30 0,10 5-38 0,-10-5-202 16,18-4-431-16,-4 0 191 0</inkml:trace>
  <inkml:trace contextRef="#ctx0" brushRef="#br0" timeOffset="17850.2">2039 8898 164 0,'0'0'263'0,"0"0"-26"0,6-9-27 0,-6 9-23 16,0 0-4-16,0 0-9 0,0 0-10 0,-9 34-11 15,-2-13-6-15,-2-1-4 0,1 5-9 0,-2 0-9 16,4 0-10-16,-6 8-8 0,1 0-10 0,1 1-6 15,-1 1-6-15,5-7-6 0,1 7-11 0,0-7-5 16,4-1-6-16,-3 2-2 0,5-4-6 0,-2 2-7 16,2 3-4-16,0-4-1 0,2-1-5 0,2 2-4 15,2-5-28-15,0 2-29 0,3 0-32 0,4-3-40 16,1 0-45-16,7-4-52 0,1-3-268 0,7 1-504 16,2-6 224-16</inkml:trace>
  <inkml:trace contextRef="#ctx0" brushRef="#br0" timeOffset="43990.41">5479 9125 184 0,'0'0'265'0,"0"0"-17"0,0 0-17 0,0 0-15 0,0 0-17 15,0 0-14-15,0 0-13 0,0 0-13 16,0 0-8-16,0 0-10 0,21-25-9 0,-21 25-11 16,22-6-4-16,-11 6-6 0,4 0-7 0,-2 0-11 15,7 0-3-15,-4 0-7 0,0 0-6 0,4 0-6 0,2 2-5 16,-2-1-5-16,5 2-8 0,-6 1-1 15,1-3-12-15,-1 1 1 0,2-1-4 0,1 2-2 0,-2 0-4 16,-4-2-4-16,1 3-11 0,-1-1 3 0,-1 0 2 16,-8-3-4-16,5 4-12 0,-12-4-10 0,17 1-13 15,-17-1-17-15,10 1-13 0,-10-1-23 0,0 0-11 16,9 4-5-16,-9-4-14 0,0 0-18 0,0 0-26 16,0 0-44-16,-19 15-26 0,10-12-211 0,9-3-462 15,-24 7 204-15</inkml:trace>
  <inkml:trace contextRef="#ctx0" brushRef="#br0" timeOffset="44177.16">5503 9293 124 0,'0'0'230'0,"0"0"-16"0,0 0-12 16,33 6-14-16,-17-6-15 0,4 1-12 0,5 2-12 0,0-6-13 15,8 3-10-15,-2 0-13 0,2 0-13 16,-6-1-9-16,6 2-9 0,-5-1-7 0,-2 4-14 15,-7-4-22-15,0 2-30 0,-2-1-27 0,-1 2-41 16,1-1-45-16,-1-2-71 0,-6 1-145 0,2-1-346 0,-12 0 153 16</inkml:trace>
  <inkml:trace contextRef="#ctx0" brushRef="#br0" timeOffset="44791.93">6528 8706 149 0,'0'0'217'0,"-8"-7"-12"0,8 7-16 0,0 0-20 16,0 0-14-16,0 0-15 0,0 0-3 0,0 0 6 15,0 0-7-15,3 29-6 0,-3-29 5 0,3 26-7 16,-1-8-5-16,4 8 0 0,0-2-10 0,0 1-8 16,-2 2-5-16,-1 1-7 0,0-2-10 0,3 4-7 15,-6-3-5-15,4 3-10 0,-1-4-4 16,-3 2-4-16,0-3-4 0,0 1-7 0,0-3-5 0,0-4-1 16,-4-3-3-16,1 2-2 0,-3 1-2 0,0-4-3 15,2 0-16-15,-2-3-12 0,3-1-16 0,-3 0-18 16,-2-4-16-16,2 0-24 0,6-7-24 0,-6 13-16 15,2-7-36-15,4-6-23 0,-9 5-54 0,9-5-176 16,0 0-439-16,0 0 194 0</inkml:trace>
  <inkml:trace contextRef="#ctx0" brushRef="#br0" timeOffset="45171.79">6589 8590 199 0,'0'0'238'0,"-6"-16"-14"0,4 8-6 16,2 8-17-16,2-17-14 0,-2 17-20 0,6-10-13 16,-6 10-13-16,6-14-14 0,0 7-10 15,-2 1-12-15,5-2-7 0,2 4-9 0,3 0-7 0,3-2-7 16,-1 3-6-16,4-2-7 0,2 4-6 15,-1 1-5-15,7 0-6 0,-2 1 0 0,0 0-3 16,4 3-6-16,2 2-1 0,-6 1-5 0,-6-3-1 0,5 4-3 16,-8 0-6-16,-1 0-1 0,3 6-1 0,-10-5 2 15,2 6-5-15,-2-1-2 0,-2 2 0 0,-4 0-1 16,-3 2-2-16,0-1 1 0,-7-1-1 0,-2 2 3 16,-2-5-5-16,-8 5-1 0,0 1 1 0,-1-4-3 15,1 1 2-15,-7-4 3 0,4 1-4 0,0-2 0 16,-2 0 1-16,7-2-21 0,-5-2-17 0,3 4-22 0,2-4-25 15,1 3-33-15,4 1-27 0,1-8-41 16,3 3-66-16,8-6-145 0,-14 5-422 0,14-5 187 16</inkml:trace>
  <inkml:trace contextRef="#ctx0" brushRef="#br0" timeOffset="45717.71">7094 9038 171 0,'0'0'273'0,"0"0"-19"0,0 0-24 16,0 0-21-16,0 0-25 0,0 0-14 0,0 0-17 16,0 0-7-16,0 0-12 0,0 0-7 0,-26 20-11 0,20-13-10 15,3 0-6-15,-3 2-1 0,1 0-3 16,5 2-6-16,0-11-7 0,-3 19-8 0,3-4-5 16,0-5-3-16,0-10-8 0,0 22-1 0,8-11-11 15,-5 2-1-15,3-2-2 0,0-4-2 0,7 3-5 0,-4-2-4 16,1 2-5-16,4-2-1 0,-2-3-15 0,1 2-17 15,4-2-22-15,-1 1-14 0,-3-1-17 16,2-3-13-16,-4-2-15 0,-1 1-7 0,10-2-8 0,-20 1-9 16,19-3 4-16,-1-1 2 0,-8-2 6 0,1 1 9 15,-2 3 7-15,-9 2 7 0,16-13 12 0,-10 8 16 16,1-2 25-16,-7 7 20 0,15-10 14 0,-13 6 16 16,-2 4 13-16,0 0 13 0,12-9 3 0,-12 9 3 15,0 0-8-15,0 0-2 0,7-5-7 0,-7 5 0 0,0 0 4 16,0 0-1-16,0 0-5 0,6 17-4 0,-6-17 0 15,3 14-3-15,0-5-1 0,-3-9-3 16,3 19-3-16,-1-5 0 0,-2-3-5 0,3 3-3 0,-3-1 3 16,0 4-9-16,-3-2-24 0,1-1-20 0,-1 0-34 15,3 0-32-15,-3-1-30 0,3-13-37 16,-3 16-67-16,0-9-146 0,3-7-406 0,0 0 180 0</inkml:trace>
  <inkml:trace contextRef="#ctx0" brushRef="#br0" timeOffset="46049.59">8056 8807 272 0,'8'-9'259'15,"-8"9"-25"-15,6-6-26 0,-6 6-21 0,0 0-18 16,0 0-12-16,13 19-13 0,-10-11-6 0,0 7-5 0,-3 1-7 16,6 5-7-16,-3-1-8 0,2 8-6 0,0-7-9 15,-5 7-1-15,3-6-8 0,0 5-9 16,0-2-7-16,2-1-5 0,-5 0-5 0,0 0-9 0,0 0-3 16,-2-6-5-16,-4-1 0 0,6 2-5 0,0-2-4 15,-6 0 0-15,4-5-9 0,-1 1-9 0,-2 2-17 16,2-6-18-16,-3 2-20 0,0-4-23 0,6-7-22 15,-10 13-26-15,4-7-23 0,0 3-20 0,6-9-15 16,-11 7-60-16,11-7-152 0,0 0-410 0,0 0 182 16</inkml:trace>
  <inkml:trace contextRef="#ctx0" brushRef="#br0" timeOffset="46352.23">8161 8727 35 0,'0'0'250'0,"0"-17"-22"0,0 17-13 0,0-18-17 15,0 18-20-15,6-13-19 0,-3 6-17 0,-3 7-13 16,10-10-10-16,-1 6-14 0,-9 4-12 0,19-4-15 16,-11 4 2-16,11 1-11 0,-4-1-9 0,2 3-5 15,-1 2-4-15,8 5-7 0,-8-2-5 0,7 3-5 16,-4 1-2-16,3 0-7 0,-2 2 3 0,-1 2-8 15,-8-3 0-15,-2 2-3 0,-2-1 2 0,-1 2-5 16,-6-1 1-16,0 0-4 0,3-2 3 0,-11 4-1 16,0-7-3-16,-6 5 4 0,-2-2-8 0,-7 0 3 15,4-1 3-15,-3 1-12 0,-1-2-25 0,2-1-28 16,0 4-32-16,2-10-31 0,4 2-36 0,-3 2-217 16,2-5-398-16,-1 1 176 0</inkml:trace>
  <inkml:trace contextRef="#ctx0" brushRef="#br0" timeOffset="46599.64">8559 9150 90 0,'0'0'275'15,"19"-1"-18"-15,-5-2-18 0,5 2-24 0,-3-1-14 16,4 1-21-16,5 1-12 0,-2 0-11 0,2-3-14 15,2 3-13-15,0-1-12 0,1 1-14 0,2-2-7 16,-5 4-13-16,2-4-7 0,-2 2-10 0,1-1-3 16,-10 2-10-16,4-1-17 0,-1 2-27 0,-6-2-31 15,-4 1-36-15,-9-1-25 0,17 4-27 0,-17-4-27 16,7 3-44-16,-7-3-184 0,0 0-394 0,0 0 175 16</inkml:trace>
  <inkml:trace contextRef="#ctx0" brushRef="#br0" timeOffset="46894.95">8753 9167 102 0,'0'0'244'0,"0"0"-19"0,0 0-23 15,-14 0-21-15,14 0-14 0,-9 4-13 0,9-4-17 16,0 0-7-16,-6 10-12 0,6-10-7 0,-6 11-10 16,6-11-5-16,0 0-11 0,-1 13-5 0,1-13-7 15,0 14-8-15,0-14-5 0,1 15-6 0,2-5-4 16,-3-10-2-16,9 14-7 0,0-4 1 0,-1 1-7 15,4 1-3-15,0-3-3 0,-3 2-3 0,6 1-3 16,-5-1-3-16,3 1-9 0,2-3 6 0,-3 2 0 16,3 0-4-16,-3-3-2 0,-4 4 1 0,2-1-2 15,-4-3 0-15,-3 2-1 0,4-4-2 0,-7-6-1 16,6 15 0-16,-6-15-6 0,-3 11 9 0,3-11-1 16,-16 13-2-16,3-6 1 0,-1-1-6 0,-1-1-15 0,-1-2-15 15,-4 1-26-15,4 2-28 0,-3-5-25 0,2 0-37 16,-2 2-45-16,-1-1-189 0,10-2-408 15,10 0 181-15</inkml:trace>
  <inkml:trace contextRef="#ctx0" brushRef="#br0" timeOffset="47362.63">9491 8754 170 0,'-3'-13'251'15,"3"13"-14"-15,-4-10-17 0,4 10-25 0,0 0-24 0,0 0-14 16,0 0-15-16,0 0-18 0,0 0-12 16,0 0-3-16,0 0-10 0,0 0-1 0,3 51-4 15,0-29 1-15,-2 3-7 0,3 6 1 0,5 4-5 16,-4-8-6-16,8 8-5 0,-7 1-1 0,6-2-5 15,-1-2-7-15,-2-3-3 0,-2-5-4 0,2 0-3 0,-2 0-4 16,2-6-6-16,-1 6-2 0,-2-3-3 0,-3-4-5 16,1-2-2-16,-1 2-6 0,-3-3 2 0,0-4-1 15,3-2-25-15,-3-8-11 0,-4 18-23 0,-1-12-23 16,5-6-24-16,-10 14-29 0,2-8-23 0,2-1-31 16,6-5-43-16,-16 6-211 0,16-6-454 0,0 0 201 15</inkml:trace>
  <inkml:trace contextRef="#ctx0" brushRef="#br0" timeOffset="47742.25">9628 8699 5 0,'0'-14'239'0,"0"1"-19"15,6-1-20-15,-6 4-17 0,3-1-18 0,2 4-6 0,1-3-18 16,0 2-15-16,4-2-13 0,0 4-10 0,-4 0-8 16,9 1-10-16,-3 0-8 0,3 2-8 0,2 0-6 15,-4 0-6-15,2 2-5 0,0 0-4 0,-3-1-5 16,4 2-4-16,-4 2-1 0,-12-2 0 0,22 2-2 16,-13 1-6-16,0 0-2 0,-9-3 0 0,17 7 0 15,-8-1-1-15,-3-1 0 0,0 1 1 0,-6-6 1 16,7 16 2-16,-5-9 1 0,-2-7 1 0,-2 18 1 0,2-18 4 15,-3 19-4-15,-1-8 3 0,-1-4 0 16,-2 2-7-16,4 0 0 0,-9 4-3 0,1-3-2 16,2 1-3-16,-3-1-2 0,-1 0 0 0,-2 0-1 15,5-2 0-15,-4 1-4 0,-1-2-3 0,6 2-12 16,-3-2-25-16,2 3-24 0,0-3-24 0,-4 0-25 16,4 0-24-16,-2 1-25 0,7-1-35 0,-1 0-225 15,6-7-440-15,0 0 195 0</inkml:trace>
  <inkml:trace contextRef="#ctx0" brushRef="#br0" timeOffset="48270.24">10091 9080 210 0,'0'0'220'0,"0"0"-14"0,-38 10-14 0,32-3-16 15,-4 0-6-15,-2 1-13 0,0 5-10 0,0-3-10 16,3 1-4-16,-1 3-14 0,-1-1-7 0,2 2-13 16,-1-1-1-16,1 2-12 0,1-1-9 0,4 1-1 15,1-3-10-15,1 4 0 0,0-4-6 0,0 1-7 16,4 1 1-16,-2-6-5 0,4 7-4 0,0-3-7 15,-1-3-2-15,3 0-5 0,-1 1-1 0,2-6-2 16,2 3-4-16,3 1 0 0,-1-3 0 0,-1-2-6 16,2 0 3-16,3-3-3 0,3 1-3 0,-5-4-1 15,5 4-1-15,-3-5-2 0,0-4 1 0,1 4-5 0,-2-2-3 16,-4-1-2-16,-1-2 1 0,-1 3-3 16,-2-2-3-16,-6 7-13 0,9-12-9 0,-9 12-21 15,0 0-18-15,0 0-20 0,-15-14-18 0,3 9-36 16,-3 4-14-16,1 1-47 0,-2 0-193 0,0-1-425 0,-1 2 187 15</inkml:trace>
  <inkml:trace contextRef="#ctx0" brushRef="#br0" timeOffset="57137.99">10821 9076 228 0,'0'0'236'0,"0"0"-16"0,0 0-19 0,-10-4-14 15,10 4-13-15,0 0-10 0,0 0-12 0,0 0-14 16,0 0-10-16,0 0-7 0,0 0-3 0,0 0 1 16,0 0-3-16,0 0-5 0,0 0-5 0,0 0 2 15,57 2-12-15,-31-2-4 0,-6 0-6 0,7 2-7 16,-1-1-10-16,3-1-3 0,1-1-7 0,-4-1-6 15,3 2-9-15,-2 0 1 0,0 2-5 0,-2-2-5 16,-4-2-3-16,-2 2 0 0,-1 0-7 0,-2-4 1 16,1 4-4-16,-1 0-3 0,-4 0-4 0,0-1 4 15,-12 1-5-15,19 0-6 0,-10-3 1 0,-9 3-8 16,15-1-15-16,-15 1-10 0,0 0-17 0,14 0-18 16,-14 0-9-16,0 0-20 0,0 0-14 0,0 0-20 0,0 0-16 15,0 0-15-15,0 0-19 0,0 0-17 16,0 0-219-16,0 0-441 0,0 0 196 0</inkml:trace>
  <inkml:trace contextRef="#ctx0" brushRef="#br0" timeOffset="57386.85">10908 9218 68 0,'-8'5'199'15,"8"-5"-6"-15,0 0-11 0,0 0-5 0,0 0-10 16,30 8-3-16,-19-6-11 0,4 2-1 0,2-3-12 0,3 1-13 16,7 0-3-16,-8 1-11 0,5-3-8 0,3 0-10 15,1 4-10-15,-4-4-9 0,1 6-5 16,-5-6-9-16,-1 0-10 0,-2 0-4 0,-1 2-13 0,-1-4-16 16,-3 4-25-16,0-1-22 0,-3 3-25 15,-9-4-21-15,13 4-28 0,-13-4-40 0,15-1-38 0,-15 1-157 16,0 0-366-16,0 0 162 0</inkml:trace>
  <inkml:trace contextRef="#ctx0" brushRef="#br0" timeOffset="122471.48">11624 8985 17 0,'0'0'218'0,"0"0"-16"16,-8 5-12-16,8-5-9 0,0 0-14 0,0 0-13 15,0 0-2-15,0 0-12 0,0 0-7 16,0 0-6-16,33-11-12 0,-24 7-12 0,4-3-6 0,1-2-11 16,-1 3-7-16,1-1-6 0,-2-2-9 0,1 2-5 15,0-1-3-15,-1-2-5 0,2 0-7 0,-1-1-2 16,1 1-8-16,-1 0-4 0,-1-1 3 0,-2 1-9 15,1 0 1-15,-2-1-4 0,-3 4-3 0,1-1-1 16,-1 1-2-16,0-2 1 0,-6 9-1 0,8-11-6 16,-8 11 0-16,7-9-3 0,-7 9-4 0,0 0 1 15,0 0-3-15,0 0 0 0,0 0 0 0,0 0-3 16,0 0 5-16,0 0-5 0,-28 22 7 0,14-8 4 16,1 4 0-16,-2 3 4 0,2-1 2 0,-2 3 2 0,1 0 1 15,4 1-1-15,-2-3 2 0,3 5-2 0,0 0 0 16,2-3-2-16,1 1-3 0,0-4 0 15,1-3 4-15,1 1-3 0,-1 0-1 0,4-4-1 0,-1 3 2 16,1-6-5-16,-4 3 0 0,5-4-6 0,0-10-20 16,-4 18-20-16,2-11-15 0,2-7-20 0,-1 17-15 15,1-17-20-15,-2 11-4 0,2-11-21 0,0 0-16 16,0 0-59-16,0 0-140 0,0 0-376 0,24-8 166 16</inkml:trace>
  <inkml:trace contextRef="#ctx0" brushRef="#br0" timeOffset="122805.47">12031 9052 73 0,'0'0'215'0,"6"11"-7"0,-2-5-15 0,-4-6-9 16,6 14-10-16,-4-7-13 0,1 3-9 0,1 1-11 0,1 0-16 16,4 2-6-16,-3-5-9 0,0 2-9 0,1-1-8 15,5 0-3-15,-2-3-14 0,4 4-3 0,4-5-6 16,-3-2-4-16,4 0-6 0,0 1-7 0,1-4-5 15,-1 1-5-15,1-2-6 0,-1-3 0 0,0 1-4 16,1 0-2-16,-4-4-3 0,2-4-2 0,-3 4-6 16,-2-7 0-16,-1 0-10 0,0 0 0 0,-3 0-1 15,-3-3-6-15,2 0-1 0,-8-1-3 0,0 1-1 16,-2 1 3-16,-4-2-2 0,0 3 4 0,-1-1-4 16,-5 3 2-16,-2 0-2 0,-1 2-1 0,1 1 2 15,-10 2-4-15,4 2 3 0,1 5 2 0,-1-1 1 16,1 2 1-16,-5 3-4 0,5 3 3 0,1 0-8 15,2 3-23-15,-1 1-19 0,4 2-14 0,-1 1-28 16,2-1-27-16,8 3-26 0,-1-4-54 0,1-4-146 0,4-7-373 16,10 18 166-16</inkml:trace>
  <inkml:trace contextRef="#ctx0" brushRef="#br0" timeOffset="123314.16">13245 8881 67 0,'0'0'262'0,"0"0"-24"15,0 0-23-15,0 0-23 0,0 0-14 0,0 0-13 16,0 0-4-16,-36 21-9 0,20-10-9 0,-1 4-12 16,-1 1-14-16,-1 1-9 0,0 2-8 0,-2 0-10 15,1-2-9-15,-1 2-8 0,2 2-9 0,-2-3-6 16,3-2-1-16,-3 5-8 0,5-7-3 0,-2 3-6 15,3-6-6-15,2 3-24 0,-1-4-21 16,2 1-25-16,2-3-28 0,1 5-21 0,2-4-25 0,1-3-41 16,6-6-43-16,-9 9-170 0,9-9-393 0,0 0 173 15</inkml:trace>
  <inkml:trace contextRef="#ctx0" brushRef="#br0" timeOffset="123086.77">12866 8915 243 0,'7'-6'225'0,"-7"6"-18"0,0 0-18 0,20 0-23 16,-20 0-5-16,18 10-6 0,-6-6-9 0,-2 6-3 16,7-3-7-16,-3 4-4 0,6 6-5 0,1-3-7 0,-2 0-10 15,2 1-8-15,3 0-7 0,-8 1-10 16,5-1-6-16,-1-2-9 0,-1 1-8 0,-6-2-5 15,4-1-6-15,-7-3-2 0,2 2-6 0,-3-3 0 0,0 0-10 16,-2-1-21-16,1-1-24 0,-2 1-13 16,-6-6-19-16,7 11-17 0,-7-11-20 0,0 0-22 15,0 0-32-15,0 0-7 0,0 0-19 0,0 0-219 0,0 0-411 16,0 0 182-16</inkml:trace>
  <inkml:trace contextRef="#ctx0" brushRef="#br0" timeOffset="124021.2">13474 8864 181 0,'0'0'205'16,"12"-11"-14"-16,-7 5-17 0,1 1-15 0,-6 5-9 15,21-13-8-15,-6 8-11 0,-2-1-8 0,1-1-7 16,0 3-6-16,1-3-5 0,2 0 0 0,-2 2-7 0,1 0-4 16,2 2-5-16,-3 1-5 0,-2 1-7 15,4-2-7-15,-7 3-11 0,-10 0-5 0,23 4-5 16,-16 0-5-16,5-1-4 0,-8 4-2 0,5 1 1 0,-6 4 6 16,-1 1 3-16,-4 2 1 0,1 0 5 0,-5 3-4 15,-3 4-2-15,-3-1 2 0,-1 0-2 0,-4 0-5 16,4-2-2-16,-2 3-6 0,3-7-2 0,-3 2-10 15,3-2 4-15,-1-3-6 0,4 2 2 16,-2-2-1-16,4 0-1 0,-1 0-6 0,2-2 1 0,3-3 1 16,-1 0-3-16,4-7 0 0,-5 17 2 0,5-17-5 15,0 0 3-15,11 15-8 0,-5-12 2 0,1 1-7 16,5-2-2-16,3-4-5 0,4 2-8 0,1-2-2 16,5 0-7-16,2-9-10 0,0 4 4 0,1-6 1 0,10-3 1 15,-12 3 1-15,1 0 5 0,-3 0-2 16,1 1 4-16,-1-1 2 0,-7 2 3 0,-1 4 6 15,-2-3 12-15,-6 6 2 0,0-3 6 0,-1 4-5 16,-7 3-2-16,14-6 2 0,-14 6-2 0,9-4-1 16,-9 4-4-16,0 0 0 0,0 0 3 0,0 0-1 0,9 13 0 15,-9-13-1-15,1 14-2 0,2-4 5 0,-3-10-3 16,6 16-1-16,-3-7 6 0,3 1-6 0,0-2 5 16,2 2-2-16,-1-3 1 0,5 0 2 15,0 3 0-15,3-3 0 0,0-2-1 0,4 0-1 0,0-2 1 16,2-2 0-16,5-1 0 0,-1 0-1 0,0 0 4 15,-5-3-5-15,7-2 3 0,-4-1 0 0,-3 1 1 16,-1-3-4-16,-4 0 1 0,2-2-4 0,-4-1 4 16,-1 0-1-16,-2-2-8 0,-4 0 6 0,2-1-2 15,-5 5 0-15,-3-3 2 0,0 12-9 0,-3-21 3 16,-3 10 3-16,-5 1 0 0,1 0-8 0,-5 4-6 0,0-1-15 16,-4 4-10-16,-7 0-12 0,0 3-17 0,-1 0-11 15,0 4-24-15,-4 2-8 0,2 1-26 16,-2-2-19-16,3 3-29 0,1 1-210 0,3-4-430 0,4 1 191 15</inkml:trace>
  <inkml:trace contextRef="#ctx0" brushRef="#br0" timeOffset="124410.24">14833 8867 43 0,'0'0'228'16,"0"0"-24"-16,0 0-9 0,0 0-4 0,0 0-4 15,0 0-2-15,21 24-11 0,-9-11-9 0,-2-1-2 16,8 5-8-16,2 0-10 0,-4 1-4 0,6-1-14 16,1 1-1-16,2 0-12 0,-2-4-11 0,3 3-6 0,-2-3-8 15,3 1-6-15,-2-2-9 0,-1-2-6 0,2 2-7 16,-8-6-4-16,-2-1-7 0,2 2-2 0,-3-2-6 16,1-1-6-16,-2 1-6 0,-4-2-12 0,-1-2-15 15,-2 3-23-15,-7-5-13 0,14 2-11 0,-14-2-29 16,0 0-38-16,0 0-36 0,0 0-10 0,13-13-22 15,-13 13-63-15,0-18-158 0,0 5-432 0,2-4 191 16</inkml:trace>
  <inkml:trace contextRef="#ctx0" brushRef="#br0" timeOffset="124616.5">15313 8846 96 0,'0'0'226'0,"-15"-4"-13"0,15 4-11 16,0 0-11-16,-20 11-7 0,9-4-10 0,-2 4-10 0,-1-2-10 15,1 2-13-15,-5 6-9 0,3 1-13 0,-1-1-12 16,-2-1-7-16,0 4-11 0,1-3-8 0,1 2-8 16,1 0-6-16,-3 3-6 0,2-4-6 15,-1-2-3-15,1 5-4 0,3-7-3 0,-1-1-16 0,1 0-24 16,-1 0-25-16,4-1-35 0,1-1-26 0,-1 0-33 16,2-2-41-16,2-1-69 0,6-8-137 0,-9 9-389 15,9-9 173-15</inkml:trace>
  <inkml:trace contextRef="#ctx0" brushRef="#br0" timeOffset="125771.9">16787 8663 56 0,'-11'1'169'0,"11"-1"3"0,-22 4-3 0,12-4-1 15,-4 0-6-15,14 0-13 0,-24 5-12 0,12-4-13 16,3 4-11-16,-1-3-12 0,10-2-6 0,-18 5-12 15,9 1-6-15,9-6-8 0,-10 7-7 0,1-2-6 16,9-5-5-16,-5 8-7 0,5-8 0 0,-4 12-3 16,4-12-6-16,0 0-6 0,9 19 4 0,-5-11-8 15,7-3 3-15,-2 5-6 0,4-2-4 0,-1 1 0 16,1 0 1-16,-1 3-4 0,3-2 3 0,0-1-5 16,-3 3-1-16,3-4-4 0,-2 2 3 0,-1-3-2 15,0 0-4-15,-1 3 1 0,2-2 3 0,-2-2 2 16,-4 1 2-16,1 3 1 0,-1 1 2 0,3-2 3 15,-4 2-5-15,0-3 3 0,-4 3 0 0,1-1 7 16,0-1 3-16,-2 0 9 0,-1-9 0 0,-6 18-1 16,5-7 5-16,-5-2-5 0,0-1-2 0,-2-1-1 0,-5 2-1 15,0 0-3-15,-1-3-2 0,-1 1-3 16,-1-1-3-16,-1 1 0 0,1-2 1 0,1-3-7 16,2 4-8-16,-1-1-20 0,-1-1-13 0,5-2-21 0,10-2-17 15,-15 5-18-15,8-3-13 0,7-2-17 0,0 0-27 16,0 0-47-16,0 0-198 0,0 0-418 15,0 0 185-15</inkml:trace>
  <inkml:trace contextRef="#ctx0" brushRef="#br0" timeOffset="125421.19">16626 8736 218 0,'19'-5'227'16,"1"-2"-12"-16,3 0-17 0,3 2-13 0,-1-1-9 0,-2-1-18 15,6 2-10-15,-3-1-15 0,-2 0-11 0,-1 3-13 16,3-3-5-16,-4 1-8 0,-4 0-10 16,1 4-8-16,-4-3-9 0,0 3-9 0,-4-1-4 0,-11 2-5 15,19-4-9-15,-10 4-15 0,-9 0-23 0,15-1-26 16,-15 1-21-16,12-2-8 0,-12 2-19 0,0 0-10 15,0 0-19-15,0 0-14 0,0 0-29 0,0 0-43 16,0 0-109-16,-40 3-317 0,40-3 142 0</inkml:trace>
  <inkml:trace contextRef="#ctx0" brushRef="#br0" timeOffset="126353.93">17403 8840 52 0,'-5'9'195'0,"5"-9"6"16,0 0-8-16,0 0-7 0,17 17-11 16,-10-16-6-16,5 5-6 0,2-2-7 0,2-1-8 0,3 2-9 15,11-1-10-15,-3-2-10 0,1 3-6 0,1-4-2 16,1 4-17-16,-2-3 0 0,3 0-11 0,-4 1-7 15,3 0-11-15,-3-3 1 0,-8 3-9 0,6-3-6 16,-5 1-5-16,-2-1-7 0,-3 3-2 16,-3-2-5-16,-4 1-5 0,-8-2-14 0,18 1-18 0,-18-1-18 15,14 4-16-15,-7-3-18 0,-7-1-17 0,8 5-29 16,-8-5-24-16,0 0-23 0,7 10-57 0,-7-10-167 16,0 0-406-16,0 0 180 0</inkml:trace>
  <inkml:trace contextRef="#ctx0" brushRef="#br0" timeOffset="126124.28">17430 8693 135 0,'0'0'248'0,"10"-5"-18"0,-10 5-19 0,11-3-11 0,-11 3-13 16,19-4-10-16,-6 4-13 0,4-2-6 0,-1 2-12 16,5 0-8-16,4 0-11 0,1-4-7 0,1 3-11 15,-1 1-10-15,1 0-6 0,2 0-8 0,0 0-7 16,0 0-2-16,1 0-9 0,-4 0-7 0,-2 0-6 15,2 1-6-15,-1-1-6 0,-6 4-3 0,1-4-2 16,-1 0-6-16,-4 2 0 0,0-4-4 0,-5 4-1 16,-10-2-4-16,20 0-5 0,-20 0-2 0,13 1-13 15,-13-1-15-15,0 0-11 0,11 0-6 0,-11 0-3 16,0 0-16-16,0 0-26 0,0 0-21 0,-30 10-20 16,12-9-24-16,0 0-13 0,-6 4-21 0,-1-5-51 15,-6 4-138-15,2-3-391 0,-2-1 173 0</inkml:trace>
  <inkml:trace contextRef="#ctx0" brushRef="#br0" timeOffset="127829.56">18412 8502 185 0,'0'0'235'16,"6"-6"-5"-16,-6 6-8 0,6-9-10 0,-6 9-13 15,11-9-14-15,-7 3-12 0,-4 6-15 0,14-9-10 16,-4 5-12-16,-2 1-9 0,5-2-15 0,-1 2-6 0,1 2-14 16,4-1-3-16,-1 2-11 0,1 0-6 15,1 0-9-15,1 0-5 0,0 3-1 0,1-3-11 0,-1 3-5 16,0 1 0-16,-1-4-6 0,8 4-6 15,-7 0-5-15,5 2 3 0,-6-3-20 0,1 1-16 16,-1 1-18-16,-3-3-16 0,1 4-19 0,-5-1-14 0,1-2-29 16,-5 1-23-16,-7-4-23 0,14 3-25 0,-14-3-44 15,0 0-145-15,0 0-396 0,10 0 175 0</inkml:trace>
  <inkml:trace contextRef="#ctx0" brushRef="#br0" timeOffset="128283.58">18662 8487 57 0,'-11'0'226'0,"11"0"-16"0,-16 0-17 0,5 3-18 15,11-3-9-15,-19 7-15 0,11-2-5 0,-1 0-10 0,-1 1-16 16,0 3-11-16,1-3-8 0,0 2-13 16,3 0-9-16,-2-1-6 0,2 2-6 0,0 0-8 15,0-1-4-15,6-8-5 0,-3 18-5 0,0-11-4 0,3-7-4 16,0 18 0-16,5-8-3 0,1-3-6 0,1 0-1 15,2 3-4-15,3-3 2 0,5 0-4 0,-1 4 0 16,2-8-3-16,4 7-1 0,2-3 0 0,1-1-3 16,2-1-5-16,-3-1 2 0,3 1-3 0,0-1 3 15,-8-3-3-15,8 2-2 0,-8-3 3 0,4 0-3 16,-1 0-4-16,-2 0 6 0,-5 1 3 0,1-6 6 16,-6 6 2-16,-10-1 1 0,20 0-1 0,-20 0-1 15,15 4-1-15,-15-4-5 0,10 0-1 0,-10 0 0 0,0 0-2 16,12 7-3-16,-12-7 0 0,0 0 4 0,2 10-1 15,-2-10 5-15,0 0 4 0,-12 20 1 16,4-13 3-16,-4 3 1 0,-1 0-1 0,-2-1 1 0,0 4-5 16,-9-2 3-16,8-1-5 0,-8 2 3 0,6-4-5 15,0 1-5-15,0-2 4 0,-1-1 2 16,1-2-5-16,1 3 1 0,0-4 0 0,3 3-2 0,1-1 0 16,1-3-7-16,3 0-10 0,9-2-9 0,-18 3-14 15,18-3-6-15,-13 3-16 0,13-3-12 0,0 0-21 16,0 0-15-16,0 0-19 0,-6-15-22 0,6 15-9 15,0 0-23-15,29-24-205 0,-14 11-410 0,6-1 181 16</inkml:trace>
  <inkml:trace contextRef="#ctx0" brushRef="#br0" timeOffset="128685.21">19272 8570 105 0,'0'0'212'16,"0"0"-19"-16,8-4-22 0,-8 4-19 0,0 0-9 0,0 0-11 15,0 0-4-15,0 0-6 0,6 14-10 16,-6-14-11-16,-1 16-1 0,1-16-4 0,-3 20-16 0,3-12 4 16,0 5-7-16,3 0-3 0,-3-2-2 0,3 1 1 15,0 1-6-15,-2-2-5 0,7 2 0 0,-2-6-5 16,1 4-4-16,4-4 2 0,-4-1-5 0,4 4-3 16,2-3-5-16,0-3-6 0,2 1-1 0,2-2-4 15,-2-3-4-15,3 4-2 0,1-6-1 0,0 0 1 16,-2-1-3-16,1-2-1 0,-3 1-3 0,2-3-1 15,-2-3-5-15,2 0 2 0,-7-2-5 0,2-1 2 16,0 0-3-16,-4-1 1 0,-1-1-3 0,0 5-1 16,-2-5 0-16,-4 2 0 0,-1 3-6 0,0 10 1 0,-9-26-3 15,4 11 4-15,-3 6-2 0,2-1 0 16,-6 3-1-16,-3 0-1 0,-3 0 0 0,-1 0 3 16,-2 3-1-16,5 2-1 0,-2 0-3 0,-2 2 4 0,5 2-1 15,-2 1-1-15,3-1 2 0,-1 0 2 16,3 5-3-16,-1-1 0 0,2-2-7 0,4 3-14 15,0 0-19-15,-1 2-15 0,2-3-16 0,0 3-11 0,0 2-15 16,3-4-22-16,3-7-25 0,3 18-44 0,-3-18-179 16,9 13-400-16,-1-3 177 0</inkml:trace>
  <inkml:trace contextRef="#ctx0" brushRef="#br0" timeOffset="125157.14">15749 8770 152 0,'9'-8'242'0,"-2"2"-24"0,-1 1-16 15,5-1-17-15,4 2-13 0,-1-3-14 0,3 1-16 16,-1 2-9-16,4 0-12 0,1 1-13 0,2 0-7 16,1 1-12-16,-4 0-5 0,-1 2-9 0,-1 0-2 15,0 2-10-15,-2-4-2 0,-4 8-10 0,2-3-6 16,-5 1-4-16,-2 3-5 0,-1-2-5 0,0 1 4 16,-6-6 2-16,4 20-1 0,-5-11 3 0,-2 6-2 15,-4 1 6-15,-5 1-2 0,-2 4 1 0,-2-2-4 16,-4 0-2-16,1 0-3 0,-2 0-1 0,2-1-4 0,-2-4-5 15,3 3 4-15,0-1-6 0,-3-1 0 0,2-2-4 16,10 0 1-16,-5-6-4 0,2 4 2 0,6-2-4 16,-1 0 5-16,6-3-3 0,1-6-3 0,-8 14-2 15,8-14 4-15,3 12 4 0,-3-12 0 0,11 12 2 16,-1-5-3-16,8-3-2 0,0 3-2 0,0-4-1 16,7 0 5-16,-4 2-6 0,-2-5 1 0,8 1-9 15,-8-1-13-15,7-1-21 0,-5 1-30 0,-2 0-36 16,1-5-57-16,-1 2-33 0,0-1-90 0,7-7-158 15,-4-2-472-15,-3 0 209 0</inkml:trace>
  <inkml:trace contextRef="#ctx0" brushRef="#br0" timeOffset="129091.83">19771 8626 254 0,'0'0'233'0,"0"0"-27"0,0 0-23 0,0 0-19 0,0 0-15 15,0 0-19-15,0 0-11 0,0 0-9 0,0 0-14 16,0 0-6-16,2 25-8 0,2-18-2 16,-4-7-3-16,8 15-3 0,-2-9-4 0,-1 3-4 15,1-3 0-15,2 3-11 0,1-6 0 0,4 5-7 0,4 1-6 16,-2-4 1-16,2 1-10 0,3-4-1 15,-2 3 1-15,7-3-11 0,-5 0 4 0,6-1 0 16,0-1-4-16,-1-3-4 0,-6 1 2 0,5-3-5 0,-6 0 2 16,-3-2-4-16,2 0 3 0,-3-4-3 0,1 4 0 15,-3-4 0-15,0-2 1 0,-4 1-2 0,-2 0 1 16,-3-2-2-16,0-1-1 0,-3 1-3 0,0 14 3 16,-11-28-5-16,2 15 2 0,-4 0-1 0,-4 3 0 15,-1-5-3-15,-4 6-2 0,-2 0 4 0,-4 0-1 16,4 1 0-16,0 3-1 0,-1 3 0 0,7-2 0 15,-4 4-2-15,5-1 0 0,-1 6-1 0,2-5 0 16,-1 2 0-16,3 5 1 0,0-2-10 0,2 5-11 16,-1-3-14-16,5 2-8 0,1 0-14 0,-1 1-12 15,4 2-23-15,-1 0-27 0,5-2-19 0,0-10-32 16,9 21-200-16,-1-14-399 0,5 5 177 0</inkml:trace>
  <inkml:trace contextRef="#ctx0" brushRef="#br0" timeOffset="129427.18">20462 8664 106 0,'0'0'241'0,"0"0"-23"16,0 0-27-16,0 0-22 0,0 0-17 0,0 0-13 0,0 0-10 15,0 0-14-15,12 15-11 0,-12-15-6 0,6 10-6 16,-5-2-2-16,-1-8-3 0,12 13-3 0,-5-6-3 15,1-1-4-15,5 2-4 0,-1-1-7 0,0 0-5 16,3 0-8-16,3-1-4 0,-3-3-2 0,4 1-5 16,-2-3-5-16,2 0-1 0,-1-2-2 0,3 1-2 15,-2-1 6-15,1-5-2 0,2-1 3 0,-3 0-1 16,-1-2 2-16,-3 0 2 0,6-6 1 0,-6 2-10 16,-5 2 3-16,2-2-10 0,-3 0 0 0,0-1-4 15,-7-1 4-15,-1 1-11 0,-1 1 2 0,-6-2-3 0,-1 4-10 16,-7 1-17-16,1 2-17 0,-6 0-20 15,-10 3-11-15,-1 0-22 0,2 4-21 0,-12 0-27 16,0 2-20-16,-1 2-27 0,2 4-222 0,8-4-433 0,-9 7 192 16</inkml:trace>
</inkml:ink>
</file>

<file path=ppt/ink/ink67.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in"/>
          <inkml:channel name="T" type="integer" max="2.14748E9" units="dev"/>
        </inkml:traceFormat>
        <inkml:channelProperties>
          <inkml:channelProperty channel="X" name="resolution" value="393.73947" units="1/cm"/>
          <inkml:channelProperty channel="Y" name="resolution" value="393.73947" units="1/cm"/>
          <inkml:channelProperty channel="F" name="resolution" value="249.9771" units="1/in"/>
          <inkml:channelProperty channel="T" name="resolution" value="1" units="1/dev"/>
        </inkml:channelProperties>
      </inkml:inkSource>
      <inkml:timestamp xml:id="ts0" timeString="2023-08-11T05:33:37.657"/>
    </inkml:context>
    <inkml:brush xml:id="br0">
      <inkml:brushProperty name="width" value="0.04667" units="cm"/>
      <inkml:brushProperty name="height" value="0.04667" units="cm"/>
      <inkml:brushProperty name="color" value="#3165BB"/>
      <inkml:brushProperty name="fitToCurve" value="1"/>
    </inkml:brush>
    <inkml:brush xml:id="br1">
      <inkml:brushProperty name="width" value="0.04667" units="cm"/>
      <inkml:brushProperty name="height" value="0.04667" units="cm"/>
      <inkml:brushProperty name="color" value="#ED1C24"/>
      <inkml:brushProperty name="fitToCurve" value="1"/>
    </inkml:brush>
  </inkml:definitions>
  <inkml:trace contextRef="#ctx0" brushRef="#br0">7 79 41 0,'0'0'152'0,"-12"2"-11"16,12-2-5-16,0 0-10 0,0 0 1 0,0 0-8 16,0 0 1-16,0 0-5 0,0 0 0 0,-11 4-7 15,11-4-1-15,0 0-5 0,0 0-7 0,0 0-8 16,0 0-4-16,0 0-8 0,0 0-7 0,0 0-5 16,0 0-8-16,0 0-4 0,0 0-4 0,0 0-6 15,0 0-5-15,0 0-5 0,0 0-1 0,0 0-6 16,0 0 0-16,0 0-1 0,50-10 0 0,-32 8-2 15,1 0 2-15,5-1-4 0,4-4-1 0,-1 3 5 16,6-2 1-16,7 2 8 0,0-1-2 0,2 0 0 16,-3-3 0-16,0 3-3 0,-10 3-3 0,1-1 1 15,-3 1-5-15,0 0-3 0,-8-1 0 0,8-1-3 0,-1 2-3 16,-10 1 0-16,2-2 1 0,-3 2-1 16,3 1-3-16,-3 0 0 0,-1-1-1 0,0 1-3 15,-14 0 3-15,22 1-4 0,-11 0-1 0,-1 3-1 0,-1-1-2 16,-9-3 1-16,18 6 2 0,-11-5 1 0,-7-1-2 15,12 4-1-15,-12-4 8 0,14 7-9 16,-8-2 0-16,1 0 1 0,-7-5 0 0,9 10 0 0,-1-3 0 16,-8-7 0-16,10 9-2 0,-4-1 1 0,-6-8 4 15,6 10-4-15,-3-3-2 0,-3-7 2 0,4 11 0 16,-4-11 4-16,3 11-4 0,-3-11 5 0,0 11-2 16,0-11 1-16,0 0-2 0,-6 15 7 0,6-15 3 15,-10 11 3-15,0-7 4 0,1 0 1 0,-5 2 1 16,-2-1 0-16,-1-4-1 0,0 4-2 0,-4 0-5 15,-2 3-1-15,-5-6 2 0,4 3-3 0,-1 0-1 16,-1-2-2-16,4 4 0 0,0-6-1 0,4 2-1 16,-6 4 2-16,4-2-1 0,1-3-4 0,4 4 0 15,0-3-12-15,-1-1-15 0,7 4-19 0,-2-5-18 0,11-1-18 16,-16 7-23-16,10-1-23 0,6-6-38 16,-9 10-46-16,5-5-170 0,4-5-412 0,-6 9 182 15</inkml:trace>
  <inkml:trace contextRef="#ctx0" brushRef="#br0" timeOffset="-924.68">311 78 132 0,'39'-10'152'0,"-39"10"-9"0,0 0-5 0,0 0-6 15,0 0-10-15,6-10-12 0,-6 10-7 0,0 0-5 16,4-7-4-16,-4 7-2 0,0 0-9 0,0 0-4 15,0 0-4-15,9-7-4 0,-9 7-3 0,0 0 2 16,0 0-6-16,0 0 0 0,0 0-6 0,8-7 0 16,-8 7-1-16,0 0-3 0,0 0 1 0,0 0 2 15,0 0 0-15,0 0-2 0,0 0-1 0,0 0-3 0,0 0-2 16,0 0-5-16,0 0 1 0,0 0-4 16,0 0-4-16,0 0 0 0,0 0 3 0,0 0-6 15,0 0 2-15,0 0-3 0,0 0 2 0,0 0-5 0,0 0-1 16,0 0 2-16,0 0-5 0,0 0-5 0,0 0 0 15,0 0-4-15,0 0-3 0,0 0-3 0,0 0 2 16,0 0-3-16,0 0 1 0,0 0-1 0,0 0 0 16,0 0 4-16,1 27 1 0,-1-27 0 0,0 17 0 15,2-9 0-15,-2-8 1 0,4 21 1 0,-4-8 0 16,2 2 8-16,1 1 0 0,-3-1 2 0,1-1-3 16,-1 1 2-16,2 1 1 0,-2 2-1 0,4 3 5 15,-4-3-7-15,-3 2 2 0,3 1-1 0,-3 0-2 16,2 0 3-16,-2-1-4 0,1-1 1 0,-2 1-6 15,2-2 2-15,1 1-5 0,-4-3 0 0,4 5 5 16,-1-7-7-16,-1 4-1 0,2-1-2 0,-1 1 5 16,-1-1-5-16,3-1 0 0,-1-1 1 0,-1-1-4 15,2 1-3-15,0-4 5 0,0 2 0 0,-1 1-3 0,2-2 0 16,-1-1 5-16,0 1-6 0,0-12 1 16,0 20 2-16,0-9-3 0,0-11 0 0,-1 18 1 0,1-18 0 15,0 17-5-15,-3-8-7 0,3-9-11 16,-2 15-3-16,2-15-10 0,-1 14-14 0,-2-6-12 0,3-8-19 15,-5 13-10-15,5-13-19 0,-9 12-16 16,9-12-19-16,-3 8-23 0,3-8-20 0,-4 9-20 16,4-9-38-16,0 0-155 0,0 0-429 0,0 0 190 0</inkml:trace>
  <inkml:trace contextRef="#ctx0" brushRef="#br0" timeOffset="738.76">1082 442 76 0,'0'0'186'16,"0"0"-14"-16,0 0-13 0,0 0-18 0,0 0-5 15,0 0-15-15,0 0-8 0,0 0-12 0,0 0 0 16,0 0 3-16,0 0 1 0,0 0 2 0,0 0 0 15,0 0 1-15,0 0-1 0,40 6-4 0,-40-6-5 16,24 0-2-16,-9-3-6 0,5 3-3 0,-1-3-8 16,6 3 4-16,4-3-7 0,-4-1-5 0,2 1-4 15,1-1 1-15,-1 3-10 0,4-2 4 0,1-2-4 16,-4 2-5-16,3-2-6 0,-1 4-3 0,0-6-4 0,-3 3-7 16,-5 0-2-16,3-1-2 0,-5 4-4 0,-5-3 0 15,-2 3-2-15,2-1-4 0,-4-1-1 0,-11 3-2 16,17-2-2-16,-17 2 3 0,11-2-6 0,-11 2-2 15,0 0-3-15,13-5-1 0,-13 5 0 0,0 0 0 16,0 0-3-16,12 0-3 0,-12 0-10 0,0 0-6 16,0 0-13-16,0 0-13 0,0 0-16 0,0 0-17 15,0 0-15-15,0 0-24 0,0 0-20 0,-22 20-32 16,22-20-24-16,-14 5-48 0,3-1-152 0,11-4-423 16,-20 2 188-16</inkml:trace>
  <inkml:trace contextRef="#ctx0" brushRef="#br0" timeOffset="1063.36">1188 619 233 0,'13'3'217'16,"-13"-3"-5"-16,21-3-15 0,-4 2-11 0,-2 1-11 0,2-2-10 16,3 1-8-16,1-1-9 0,-2-2-7 0,8 4-7 15,-3-1-11-15,4-2-10 0,-4 1-9 16,-2 2-10-16,2-3-12 0,-6 3-5 0,0-2-8 0,-2 2-10 16,2 2-3-16,-3-4-5 0,0 2-7 0,2 0-5 15,-17 0 0-15,19 0-6 0,-9 2-5 0,-10-2-14 16,18 2-19-16,-18-2-15 0,14 0-20 0,-14 0-22 15,13 1-20-15,-13-1-25 0,12 2-36 0,-12-2-27 16,11 3-52-16,-11-3-135 0,0 0-386 0,16-3 170 16</inkml:trace>
  <inkml:trace contextRef="#ctx0" brushRef="#br0" timeOffset="2160.89">2547-217 118 0,'0'0'127'0,"0"0"-2"16,0 0-6-16,0 0 0 0,0 0-6 0,0 0-6 16,0 0-6-16,4-9-2 0,-4 9-1 0,0 0-5 15,0 0-3-15,0 0 0 0,0 0-8 0,0 0-5 0,0 0-9 16,0 0-9-16,0 0-5 0,0 0-2 16,0 0-5-16,0 0-4 0,0 0 1 0,0 0-2 0,0 0 2 15,-33 18 0-15,21-9 1 0,2-1-3 16,1 8 3-16,-6-3 4 0,-1 5-5 0,1 2 3 0,0 1-3 15,-2 6-2-15,1 5-6 0,-3 3-2 16,1 1-1-16,1 5-5 0,5 1-2 0,2-1 0 16,0 0-4-16,-1 2 3 0,4 3-5 0,4 1-2 0,3 0-2 15,0-1 1-15,-3-2-3 0,1-1 0 0,2 0 1 16,-1-2-3-16,4-2-4 0,0-4-3 0,0 2-3 16,-2-10-6-16,2 2-10 0,-3-4-3 0,0 1-14 15,2 0-13-15,-4-4-15 0,-2-2-25 0,4-3-26 16,0-3-38-16,0 3-57 0,-2-3-140 0,4-3-374 15,2-1 166-15</inkml:trace>
  <inkml:trace contextRef="#ctx0" brushRef="#br0" timeOffset="8863.23">2735 143 143 0,'0'0'171'0,"0"0"-5"0,0 0-10 15,0 0-14-15,0 0-10 0,0-15-3 0,0 15-10 16,0 0-1-16,0 0-2 0,-3-11-9 0,3 11 5 16,0 0 1-16,0 0-4 0,0 0-3 0,0 0 0 15,0-13-3-15,0 13-7 0,0 0-4 0,0 0-8 16,1-12-1-16,-1 12-10 0,0 0-5 0,0 0-9 15,2-13-3-15,-2 13-5 0,0 0-7 0,0 0-6 16,4-11 0-16,-4 11-6 0,0 0-4 0,9-7-4 16,-9 7-1-16,12-3-5 0,-12 3-4 0,18-4 3 0,-5 0-2 15,4 2-4-15,-1-2 2 0,0 2-2 16,2-1-2-16,0 1 0 0,3 2-1 0,-5-4-5 16,2 4 2-16,0-1 0 0,-3 1-2 0,0 1-2 0,-4-1-3 15,-11 0-2-15,19 0 2 0,-12 4 0 0,-7-4 4 16,14 7-4-16,-14-7 0 0,9 6 0 15,-5 1-1-15,-4-7 3 0,2 14 0 0,-2-14 1 16,-2 18 1-16,2-18 0 0,-6 23 1 0,-1-12-6 0,-1 1 4 16,-2 0 0-16,-2 0-2 0,5-1 3 0,-2 1-2 15,-2-1 2-15,2-1 1 0,-1 1-5 16,1-4 5-16,1 3-1 0,2-2-3 0,-1-1 8 0,-1-3-6 16,8-4-2-16,-10 13-2 0,4-10 3 0,6-3 0 15,-9 11-3-15,9-11 4 0,-6 4-2 0,6-4-1 16,0 0 1-16,0 0 7 0,-6 10-6 0,6-10 0 15,0 0-2-15,0 0 1 0,0 0 1 0,0 0 2 16,0 0-3-16,0 0 3 0,18 11-3 0,-18-11 1 16,14 2-2-16,-14-2 4 0,13-2 2 0,-13 2-1 15,16 2-1-15,-5-2-3 0,-11 0 1 0,19-2-1 16,-19 2 2-16,20 2-2 0,-11-2 3 0,-9 0-4 16,17-2 2-16,-8 4-3 0,-9-2 1 0,17 0 1 15,-17 0-3-15,13 4-1 0,-13-4 4 0,11 5-3 16,-5-2 1-16,-6-3-1 0,7 11 3 0,-1-9-2 15,-6-2 0-15,4 15 2 0,-2-6-1 0,-2-9 0 16,0 18 0-16,0-18 1 0,-6 24 1 0,3-13 0 0,-3 2-3 16,-1-1 3-16,1 2 4 0,-2-2-4 0,-2 0 2 15,1 0 1-15,-3 1-3 0,0 0 5 0,0-2 2 16,-1 0-2-16,-4-2 0 0,1-1 2 16,1 2 0-16,-2-4 3 0,1 1-3 0,0-2 3 0,2 1 0 15,-4-1 2-15,5-3 4 0,-2 2-6 0,-3-3 1 16,3-6 1-16,15 5 1 0,-25 0-3 0,11 0-2 15,-1 0 1-15,4-2-2 0,11 2 0 0,-20-8-1 16,10 5 3-16,2-2-5 0,8 5 2 0,-16-6-9 16,10 3-15-16,6 3-7 0,-15-10-14 0,15 10-14 15,-10-7-13-15,10 7-16 0,0 0-25 0,-8-7-30 16,8 7-22-16,0 0-39 0,0 0-216 0,0 0-447 16,0 0 199-16</inkml:trace>
  <inkml:trace contextRef="#ctx0" brushRef="#br0" timeOffset="9331.56">3289 408 91 0,'0'0'162'16,"0"0"-9"-16,0 0-10 0,0 0-13 0,-1 26-10 16,1-26-7-16,-3 16-7 0,6-8-14 0,-3-8-5 0,0 16-6 15,0-16-10-15,0 16-4 0,1-6-3 0,-1-10-7 16,6 14-1-16,-3-7-4 0,2 3 0 0,1-3-6 16,-6-7 3-16,9 11 0 0,1-6 2 15,1-3-6-15,5 3 1 0,-1-5-4 0,0 0-3 0,3-1-6 16,6-3-5-16,2-2-1 0,3-2-1 0,-4 1-5 15,-1-3-3-15,1 3 0 0,-1-6-2 0,0 2 0 16,-8 0 0-16,4-2-2 0,-7 2-3 0,2-6-1 16,-3 3 0-16,1-4-1 0,-5 3-2 0,-4 1 4 15,-1-3 2-15,-3 3 10 0,0-3 0 0,-1 4 4 16,-4-5-3-16,-2 3 4 0,0-1-3 0,-5 5 1 16,-8-3-1-16,1-1 0 0,2 0-1 0,-5 3 1 15,-3 2-7-15,1 6 0 0,-2-1-1 0,0 3-5 16,5 1 0-16,-5 4-4 0,7-1 2 0,0 0-1 15,1 2-9-15,-6 6-12 0,6-4-19 0,3 3-17 16,0-2-15-16,2 4-19 0,-2 0-18 0,3 2-19 0,1-2-31 16,2-1-39-16,4 5-137 0,3-6-353 0,2-9 157 15</inkml:trace>
  <inkml:trace contextRef="#ctx0" brushRef="#br0" timeOffset="9600.63">3978 439 49 0,'0'16'195'0,"0"-6"-7"15,0 2-9-15,-4 1-14 0,-2 2-4 0,3-2-8 16,-2 4-13-16,-1-1-8 0,1 0-11 0,-4 8-8 15,0-4-14-15,0-4-9 0,0 1-9 0,1 3-4 16,1-5-9-16,-2 2-4 0,0-2-8 0,0 1-5 16,-1-1-26-16,-2 2-22 0,4-6-31 0,-5 3-24 15,1-3-44-15,4-5-21 0,1 3-50 0,-1-4-125 16,8-5-316-16,-12 6 140 0</inkml:trace>
  <inkml:trace contextRef="#ctx0" brushRef="#br0" timeOffset="10357.23">4378 221 4 0,'7'-10'203'15,"-1"6"-12"-15,0-5-16 0,-6 9-18 16,21-11-16-16,-7 3-8 0,2 3-10 0,1 0-6 0,2-2-7 16,2 6-4-16,6-6-7 0,-8 4-2 0,5-1-4 15,0 2-1-15,-6 0-5 0,1 0-10 16,-1 2-5-16,-5 0-8 0,4 0-10 0,-5 2-5 0,-5 3-6 16,-7-5-2-16,17 7-1 0,-14 0 4 0,-3-7 2 15,0 17 1-15,-3-4 4 0,3-13-3 0,-11 22 3 16,5-12-7-16,-7 5 2 0,4-4 2 0,-3 2-11 15,1-3 0-15,1 2-5 0,0-1-2 16,1-2-3-16,-3 1-2 0,1-5-1 0,2 2-4 0,2-1-2 16,-1 4 1-16,1-6-3 0,7-4-3 0,-11 11-3 15,11-11-3-15,-8 11 1 0,8-11-8 0,-5 8-2 16,5-8-1-16,0 8 0 0,0-8 0 0,0 0 2 16,0 0-3-16,10 14 1 0,-10-14 1 0,14 1-4 15,-14-1 4-15,19 1-3 0,-7-2 0 0,-12 1 0 16,20 1 2-16,-5-1-1 0,-7 0-2 0,-8 0 0 15,21-1 2-15,-21 1 1 0,21 1 0 0,-9-1-4 16,-1 0 1-16,-11 0 1 0,16 5 0 0,-10-3 0 16,-6-2-1-16,13 8 1 0,-4-1 1 0,-6-3 0 0,3 3-3 15,-6-7 2-15,11 18 7 0,-11-7-4 0,3-1 1 16,-3-10 4-16,0 17 0 0,0-2 1 16,0-1 4-16,-6-3 0 0,-2 1 4 0,2 2-1 15,-4-1 0-15,4-1 0 0,-3 2 1 0,-3-1-3 0,-1-3 2 16,-1 1-3-16,1 0 3 0,-4-2 0 0,-5 3-5 15,6-4 3-15,-1 2-1 0,1-3-2 0,1-1-3 16,-2 1 4-16,9-2-9 0,-4-2-7 0,0 2-13 16,3 0-7-16,9-5-10 0,-20 4-13 0,13-3-17 15,7-1-20-15,0 0-24 0,0 0-36 0,-20-9-37 16,20 9-214-16,0-10-432 0,0 10 191 0</inkml:trace>
  <inkml:trace contextRef="#ctx0" brushRef="#br0" timeOffset="10696.71">5365 89 220 0,'9'-4'247'0,"3"-3"-13"0,2 2-11 0,2 0-20 15,0 0-13-15,4-1-12 0,-1 4-14 0,4-3-7 16,3-2-10-16,0 1-11 0,-1 1-8 0,2 2-12 0,-5-2-13 16,2-2-10-16,-1 2-8 0,5 1-3 0,-4 2-13 15,1-2-8-15,-10 2-7 0,9-1-1 16,-12 3-3-16,4-4-10 0,-8 4-13 0,-8 0-18 15,19-2-22-15,-19 2-22 0,12-1-27 0,-12 1-24 0,0 0-33 16,0 0-26-16,0 0-33 0,0 0-55 0,0 0-134 16,0 0-397-16,-45 10 176 0</inkml:trace>
  <inkml:trace contextRef="#ctx0" brushRef="#br0" timeOffset="11160.98">5371 141 193 0,'-10'2'212'15,"1"3"-13"-15,-2-1-16 0,3 2-13 0,-3-2-12 16,11-4-11-16,-15 10-14 0,8-4-11 0,-2 1-12 16,1 0-9-16,2-1-11 0,6-6-11 0,-10 13-3 15,7-5-9-15,3-8-7 0,-3 13-6 0,3-13-4 16,-3 11-4-16,3-11-7 0,3 13 1 0,3-6-6 0,0 1-4 15,1-5-2-15,4 4-1 0,1-1-3 16,-2-2-3-16,8 2 0 0,-2-1-2 0,2-2-6 16,2 1 2-16,-4 2-3 0,6-2-1 0,-5-3 0 15,2 1-3-15,1-2-2 0,-2 0 2 0,-2 0 3 16,0 5-7-16,-5-4 1 0,1-1 3 0,-12 0-3 16,21 0 2-16,-9 0-4 0,-5 5-2 0,-7-5 1 15,18 2 1-15,-11 2 0 0,-7-4-2 0,14 5 0 0,-8-2-4 16,-6-3 6-16,0 0-2 0,12 11-1 0,-8-5 0 15,-4-6 10-15,0 11 5 0,0-11 7 16,3 11 4-16,-3-11 4 0,-6 14 4 0,0-6 3 0,6-8-3 16,-13 13-3-16,5-6 4 0,-4 2-4 0,-1 1-1 15,0-2-1-15,-4-4-2 0,1 3-4 0,1 1-1 16,-2 1-3-16,-2-3-4 0,6 2 1 0,-4 0-3 16,4-1-3-16,-4 0-20 0,8-5-20 0,-4 7-24 15,4-4-26-15,-1-1-23 0,4 2-31 0,6-6-23 16,-12 11-26-16,12-11-48 0,0 0-136 0,0 0-397 15,0 0 176-15</inkml:trace>
  <inkml:trace contextRef="#ctx0" brushRef="#br0" timeOffset="11368.58">6084 470 268 0,'14'3'261'15,"-5"0"-18"-15,-2 2-25 0,-7-5-19 0,9 8-12 16,-9-8-15-16,6 15-16 0,-6-8-10 0,0-7-19 0,1 19-10 16,-5-7-10-16,1 6-9 0,-6-4-9 0,-1 7-11 15,-4-1-20-15,-1-2-32 0,2 0-39 16,-11 0-40-16,5 2-38 0,2-3-43 0,-2-1-54 0,-2-3-158 16,4-2-373-16,4-2 165 0</inkml:trace>
  <inkml:trace contextRef="#ctx0" brushRef="#br0" timeOffset="14404.65">6700 177 19 0,'0'0'121'15,"3"-19"11"-15,-3 19-13 0,0 0-4 0,0 0-12 0,0 0-3 16,6-13-7-16,-6 13-11 0,0 0-5 0,0 0 3 15,5-9-3-15,-5 9-3 0,0 0-6 16,6-6 1-16,-6 6-3 0,0 0 5 0,0 0-4 0,5-11-7 16,-5 11 3-16,0 0 3 0,8-7-7 0,-8 7 0 15,0 0-2-15,0 0-5 0,6-7-7 0,-6 7-2 16,0 0-5-16,0 0-4 0,0 0 7 0,0 0 2 16,0 0 2-16,0 0 0 0,6 29 1 0,-6-29 0 15,0 20 3-15,0-7 1 0,-3 5 0 0,0 6 2 16,0-1 1-16,-2-1-2 0,2 1-6 0,-3 2-3 15,1-8-2-15,0 7-1 0,-1-3-2 0,0-3-5 16,0 6 2-16,5-7-3 0,-5-3 0 0,0 1-3 16,3-2-1-16,-2 3-5 0,-1-3 2 0,0 1-3 15,3-3 0-15,-1 0-5 0,-2-2 3 0,3 1-2 16,3-10-3-16,-8 14-2 0,5-6 1 0,3-8-18 16,-5 16-14-16,5-10-21 0,0-6-18 0,-6 10-22 15,6-10-24-15,-5 13-20 0,5-13-24 0,0 0-21 16,0 0-33-16,-6 6-181 0,6-6-415 0,0 0 184 0</inkml:trace>
  <inkml:trace contextRef="#ctx0" brushRef="#br0" timeOffset="14773.15">7192 178 109 0,'11'0'228'0,"-11"0"-15"15,22-4-10-15,-10 2-8 0,-2-1-11 0,7 1-7 16,-4 1-11-16,4 0-11 0,1-3-12 0,-2 4-6 15,0-3-12-15,4-1-9 0,-4 1-12 0,1-1-8 16,2 0-10-16,-6 2-7 0,2-1-11 16,3 1-3-16,-3 0-9 0,-1-2-4 0,2 4-7 0,0-2-4 15,-1-2-3-15,2 3-5 0,-1-1-12 0,0 0-12 16,-5 2-17-16,5-3-13 0,-1 3-17 0,-4-3-14 16,-11 3-12-16,22-1-10 0,-14-1-23 0,-8 2-20 15,0 0-22-15,19 0-15 0,-19 0-14 0,0 0-168 16,0 0-363-16,0 0 161 0</inkml:trace>
  <inkml:trace contextRef="#ctx0" brushRef="#br0" timeOffset="15257.64">7280 221 54 0,'-16'4'197'0,"10"3"-14"0,6-7-15 16,-14 7-12-16,9-3-10 0,-3 2-9 0,-1-1-10 0,5 4-12 16,-5-5-14-16,9-4-2 0,-11 17-12 0,5-10 1 15,3-1-15-15,3-6-4 0,-10 18-6 0,7-11-12 16,0 0 0-16,3-7-4 0,-3 17-4 0,3-17-5 16,-6 12-4-16,6-12-2 0,3 12-3 0,-3-12-4 15,6 9 4-15,0-4-5 0,-2 1-4 0,5-1 1 16,5 1 0-16,-1-1-4 0,5-1 5 0,-5-1-7 15,4 0 0-15,-1 2-2 0,4-5-5 0,-1 0 3 16,-3 2-5-16,4-1 2 0,-1-1-2 0,-2 2-1 16,-1-4-2-16,-1 4 0 0,-5-2 0 0,4 2 2 15,-5 1-5-15,-9-3 4 0,16 3-1 0,-8-2-1 16,-8-1 1-16,15 6-5 0,-8-2 1 0,-7-4 0 16,12 7 3-16,-8-4 0 0,-4-3-4 0,9 8 5 15,-3-2-2-15,-6-6 3 0,5 12 7 0,-5-12 1 16,3 9 8-16,-3-9-1 0,0 15 0 0,0-15 6 15,0 0-1-15,-8 20 6 0,2-13 1 0,0-1 3 16,-7 2-4-16,0 2-4 0,-2 0-2 0,-2-2-2 16,-2-2-1-16,2 5-3 0,-6-4-1 0,0 3-2 15,-2-2-5-15,11-1-10 0,-5-3-19 0,0 4-15 16,2-1-17-16,-2-5-21 0,2 4-21 0,3-1-19 0,-3 1-21 16,7-2-26-16,1-1-29 0,9-3-152 15,-14 5-366-15,14-5 162 0</inkml:trace>
  <inkml:trace contextRef="#ctx0" brushRef="#br0" timeOffset="15597.81">7895 500 129 0,'0'0'211'16,"0"0"-2"-16,0 0-10 0,4 19-8 0,-4-19-14 16,-6 19-10-16,-1-6-7 0,1 2-11 0,0-1-4 15,-8 1-10-15,8 1-11 0,-1-1-14 0,-3 1-12 16,1-1-10-16,0 1-7 0,-2-3-8 0,5 5-7 15,-4-1-4-15,1-4-5 0,1 1-5 0,-1-3-7 16,3 3-14-16,-4-2-22 0,4-2-21 0,-1 2-21 16,-2-1-21-16,4 0-31 0,-1-4-24 0,6-7-29 15,-6 10-30-15,6-10-41 0,-3 10-118 0,3-10-354 16,0 0 157-16</inkml:trace>
  <inkml:trace contextRef="#ctx0" brushRef="#br0" timeOffset="15960.14">8761 162 42 0,'15'-1'270'0,"-15"1"-18"15,17-9-14-15,-7 5-18 0,0 1-18 0,2 1-16 16,2 0-6-16,2-3-18 0,-2 4-15 0,-5 0-11 16,10-3-7-16,-6 4-10 0,4 0-12 0,1-2-4 15,-5-3-12-15,3 3-12 0,1-2-4 0,-4 3-11 16,-1-2-6-16,3 2-7 0,-6-1-3 0,-9 2-6 15,19 0-8-15,-19 0-22 0,17 0-21 0,-17 0-22 16,12 0-27-16,-12 0-19 0,7 2-29 0,-7-2-17 16,0 0-29-16,0 0-24 0,15 1-46 0,-15-1-128 15,0 0-377-15,0 0 168 0</inkml:trace>
  <inkml:trace contextRef="#ctx0" brushRef="#br0" timeOffset="16438.77">8687 234 25 0,'0'0'214'0,"-8"6"-18"0,8-6-11 16,-9 6-16-16,9-6-12 0,-6 7-11 0,6-7-12 0,-6 10-6 16,6-10-10-16,-10 8-7 0,10-8-8 0,-6 10-11 15,1-2-6-15,5-8-5 0,-6 9-11 16,6-9-10-16,-6 17-4 0,5-10-2 0,1-7-9 15,-1 11-4-15,1-11-4 0,0 0-2 0,0 18-3 0,0-18-2 16,2 13 0-16,-2-13-5 0,6 10 0 16,2-5-5-16,1 1-2 0,1-2 1 0,2 0-5 0,2 2 0 15,-1-2-1-15,-1-1-3 0,7 1-1 0,-5-4-2 16,2 1 3-16,1 1-2 0,-2-2 0 0,-2 2-2 16,0 2-1-16,2 0 1 0,-1-3-4 0,-4 1 0 15,1-1 1-15,-2 3-2 0,-9-4-1 0,19 3 0 16,-19-3 0-16,16 3 0 0,-16-3 4 0,14 5-4 15,-11 0-1-15,-3-5 0 0,12 8 2 0,-9 0-1 16,-3-8 5-16,7 10-1 0,-7-10 2 0,3 15 8 16,0-7 4-16,-3-8 8 0,-3 18 0 0,3-18 3 0,-6 18 2 15,3-8-1-15,-3-1 0 0,-1 1-1 16,2-2 0-16,-2 3-2 0,-4 0-4 0,-2-4 1 16,-3 0-3-16,4 1-1 0,-3-2-1 0,-3 1-2 15,1 2 0-15,4-2-5 0,-2-2 4 0,-1 2-14 0,-1-4-17 16,1 4-14-16,-1-5-20 0,7 1-15 0,1 1-22 15,-4-2-23-15,5 2-22 0,8-4-24 16,0 0-21-16,-18 0-55 0,18 0-119 0,0 0-377 0,0 0 168 16</inkml:trace>
  <inkml:trace contextRef="#ctx0" brushRef="#br0" timeOffset="16679.07">9429 626 225 0,'9'7'249'16,"-9"-7"-20"-16,8 11-14 0,-7-5-11 0,-1-6-13 16,5 11-13-16,-5-11-9 0,0 19-21 0,0-19-10 15,-6 20-6-15,1-9-22 0,-1 2-5 0,-3 1-11 16,-3 2-8-16,-2 3-17 0,-9-2-34 0,2 4-43 15,-3-1-55-15,-7 2-53 0,9-4-59 0,-4-1-195 16,0-3-399-16,-1-4 177 0</inkml:trace>
  <inkml:trace contextRef="#ctx0" brushRef="#br0" timeOffset="19748.74">10123 235 15 0,'6'-6'165'0,"-6"6"-9"0,9-6-9 0,-9 6-12 15,6-9-10-15,-6 9-10 0,4-10-7 0,-4 10-8 0,3-10-6 16,-3 10-5-16,6-5-3 0,-6 5-8 0,0 0 0 15,8-12-7-15,-8 12-5 0,4-10-6 0,-4 10 0 16,0 0-4-16,0 0 4 0,6-12-2 0,-6 12-1 16,0 0-3-16,0 0-2 0,6-4-3 0,-6 4-4 15,0 0-4-15,0 0-10 0,0 0-5 0,0 0-3 16,0 0-3-16,0 0-3 0,0 0-1 0,0 0 4 16,0 0 13-16,0 0 2 0,-4 43 4 0,2-30-3 15,-1 1 0-15,3 4 2 0,-1-3-2 0,-1 2 2 16,2 1-1-16,0-2-5 0,0 7-3 0,-1-5 1 0,1 0-7 15,1-1-3-15,-1-3 3 0,0 1-3 16,0-1 7-16,2 1-12 0,-1-2 2 0,-1 4-3 16,0-3-1-16,0-1 2 0,3-1-5 0,-3-1-13 15,2 0-20-15,2-2-18 0,-4 3-18 0,0-12-21 16,3 18-16-16,-3-7-20 0,4-4-25 0,-1 4-16 0,-3-11-22 16,11 10-170-16,-11-10-379 0,10 5 168 15</inkml:trace>
  <inkml:trace contextRef="#ctx0" brushRef="#br0" timeOffset="20165.66">10493 401 61 0,'7'-6'192'15,"-7"6"-17"-15,0 0-8 0,0 0-14 0,0 0-6 0,20 8-14 16,-16-1-4-16,5-1-5 0,-3 4-9 0,1-2-11 15,4 3-4-15,1 1-8 0,0-3-5 0,1 4-8 16,2-3-6-16,1 1-4 0,-1 0-5 0,-1-3-8 16,1 2-5-16,1-3-2 0,1 0-6 0,-3-1-1 15,3-4-9-15,-2 3-1 0,3-1-2 0,-5-2-5 16,2-3-4-16,0 1 2 0,3-1-2 0,1-3-3 16,-4-1-2-16,1 0-1 0,-1-3-1 0,2 0-2 15,-1-1-3-15,-2 0 0 0,-2-2-2 0,1-1 4 16,-3-1-3-16,2 0-4 0,-4-3-2 0,-1-3-3 15,-1 2 0-15,0 1 0 0,-6 0-2 0,2-6 1 16,-4 5 0-16,1-1-3 0,-5 0 2 0,-2 3-4 0,-5-3 5 16,-1 5 0-16,-5-3 0 0,-2 5-3 15,3-2 3-15,-4 4-2 0,4 4-2 0,-1 1 5 16,-2 1-3-16,-5-1 1 0,4 3 0 0,0 1 1 0,4-2-2 16,0 5-1-16,0 2-4 0,2 4-12 0,-2-5-14 15,0 6-11-15,3 0-14 0,0 1-11 0,3 0-17 16,0 1-13-16,5 1-27 0,1-2-27 0,-2 2-151 15,5-2-330-15,0 3 146 0</inkml:trace>
  <inkml:trace contextRef="#ctx0" brushRef="#br0" timeOffset="20452.06">11428 501 140 0,'0'0'199'0,"7"7"-4"16,-7-7-17-16,0 0-5 0,-4 17-1 0,-4-6-6 16,1 2-9-16,-5-1-7 0,-1 4-9 0,-2 2-13 15,-3 0-13-15,0 0-11 0,0 1-8 0,-4 2-9 16,5-3-9-16,-4 3-9 0,3-7-7 0,-3 4-4 0,2-1-9 15,6-4-18-15,-1 0-21 16,2-1-22-16,-3-1-23 0,2-3-30 0,3 3-30 0,4-6-32 16,-2 1-31-16,8-6-187 0,-7 5-373 0,7-5 165 15</inkml:trace>
  <inkml:trace contextRef="#ctx0" brushRef="#br0" timeOffset="21206.5">11981 229 195 0,'6'-6'197'0,"-6"6"-18"15,8-12-10-15,-1 5-12 0,0 0-7 0,5-3-14 16,2 2-11-16,-1-1-12 0,-1 5-11 0,3-3-6 16,1 0-2-16,-1-2-5 0,2 4-9 0,1-3-1 15,0 2-11-15,-5 3 0 0,2-2-9 0,-5 2-6 16,-10 3-8-16,23 0-3 0,-11 0-7 0,-12 0-3 16,16 3-2-16,-7-2-3 0,-2 5-6 0,1-1-3 15,-2 2-2-15,-3 1 0 0,-3-8 0 0,4 22-1 16,-4-9 3-16,0 1 5 0,-4 2-1 0,1-1 3 0,-2 2-5 15,-4 3 6-15,-1 0-6 0,1-4-1 16,-4 4-2-16,-4-1 1 0,-1 0 0 0,0-2-2 16,-1 1-2-16,4-1-3 0,-4 1 4 0,2-7-1 0,-1 6-5 15,-1-3 2-15,0 3-4 0,-2-4 3 16,4-2 1-16,-3 1-2 0,5-2-1 0,-2-3-1 16,1 3-3-16,2 0 1 0,1-5-1 0,-3 1 5 15,2 0-2-15,5-2-1 0,0 3-4 0,0-4 4 0,9-3-3 16,-15 6 2-16,15-6 0 0,-7 5-1 0,7-5 2 15,0 0-2-15,-11 4 3 0,11-4-1 16,0 0-3-16,0 0 0 0,0 0-2 0,0 0 0 0,0 0-1 16,0 0-1-16,0 0 1 0,0 0 0 0,0 0 0 15,42 0-2-15,-27 0 2 0,5 0 3 16,-1 0-2-16,8-2 0 0,1 0-3 0,-3 2 1 0,5 0 2 16,12 0-1-16,-11-3-2 0,-2 3 2 0,1-2 1 15,-1 2 0-15,-2 0-3 0,-3-1 4 0,1 2-2 16,-5-1-2-16,-2 0 4 0,-2 0-3 0,1 2 0 15,-17-2-14-15,20 0-13 0,-9 0-17 0,-11 0-14 16,18 3-15-16,-12-1-14 0,-6-2-25 0,12 3-23 16,-12-3-24-16,13 5-22 0,-13-5-165 0,0 0-375 15,16-5 166-15</inkml:trace>
  <inkml:trace contextRef="#ctx0" brushRef="#br0" timeOffset="21631.67">12736 353 30 0,'0'0'248'0,"0"0"-24"0,3-9-23 0,-3 9-25 16,0 0-19-16,0 0-17 0,0 0-13 0,0 0-14 0,0 0-8 16,0 0-11-16,0 0-8 0,4 30-11 15,-4-30-3-15,2 16-9 0,2-7-4 0,-1 0-5 16,6 2-3-16,-4-2-6 0,1-2 0 0,4 5-3 0,3-4-4 15,-2 0-3-15,2-1-4 0,2 0-1 16,-1-1-3-16,2-2-5 0,2-2 1 0,-3 3-4 0,3-3 1 16,-2-1-2-16,4 2-3 0,-3-6 0 0,0 3-2 15,-1-1-1-15,-2-1 3 0,1-2 7 0,-1 2-17 16,0-3 0-16,-2-5 4 0,-2 3-2 0,-1 0-2 16,-3-4 0-16,0 2-2 0,-3 1 0 0,-3 8 0 15,5-23 0-15,-5 10-4 0,0 0-1 0,-6 0 2 16,0 1 1-16,-2-2-2 0,-1-1 0 0,-4 3 2 15,-4 1-4-15,1-3 0 0,-2 4 4 0,0 2 1 16,0 2 2-16,-6-3-2 0,2 4 1 0,3 1 0 16,-1 2-2-16,2 4-2 0,2-4 2 0,-3 4 0 0,1-5 0 15,3 6 3-15,1-2-8 0,-2 5-11 16,7-2-17-16,0 1-16 0,0 1-10 0,3 1-28 16,-1 0-23-16,7-7-39 0,-6 17-55 0,4-11-117 0,2-6-347 15,11 14 153-15</inkml:trace>
  <inkml:trace contextRef="#ctx0" brushRef="#br0" timeOffset="21904.44">13541 448 3 0,'0'0'259'0,"0"0"-27"0,11 2-23 16,-11-2-19-16,0 0-19 0,3 13-5 0,-3-13-7 16,0 14-11-16,0-14-16 0,-3 23-4 0,-2-9-3 15,-4 2-18-15,2-1-6 0,-4 3-12 16,-1 6-8-16,-1-2-8 0,-4-4-5 0,0 4-3 0,-4-2-8 16,1 3-21-16,1-4-23 0,-3 0-27 0,-2-3-29 15,3 0-35-15,1 1-35 0,7-4-37 0,-2-2-46 16,-1-3-141-16,2-3-364 0,5 0 162 0</inkml:trace>
  <inkml:trace contextRef="#ctx0" brushRef="#br0" timeOffset="22891.66">14202 302 8 0,'0'0'222'0,"-14"-6"-15"0,14 6-19 16,0 0-11-16,0 0-17 0,0 0-11 0,0 0-13 0,0 0-9 16,9-25-12-16,-9 25-6 0,12-11-8 0,-6 5-7 0,-6 6-8 15,15-12-8-15,-4 4-1 0,-1-3-8 16,3 4-8-16,1-2-1 0,2-4-9 0,-1 6 0 16,3-3-7-16,-2 0-1 0,1 2-7 0,-1 1-1 15,2-2-4-15,-1 2-1 0,0 1-2 0,1-1-3 0,-1 0 6 16,-4 1-5-16,1 2-1 0,2 2-5 0,-7-3-1 15,3 3-2-15,-2 1-2 0,2-2-1 16,-12 3-3-16,20-1-3 0,-20 1-2 0,13 1 0 0,-2 3-1 16,-11-4 4-16,8 9-8 0,-2-2 3 0,-4 3-1 15,2 1 0-15,-4 0 2 0,0 6-2 0,-4 0 6 16,1 1-2-16,-6 4-2 0,2 2 1 0,-2-1 5 16,-5 0-4-16,1-3 0 0,-1 4 0 0,-2-4 1 15,0 1-2-15,-2 0 0 0,-2-3 1 0,4 3 0 16,-4 0 0-16,0-3-1 0,2-3 0 0,-2 2-2 0,4-8 1 15,-4 7 3-15,1-3-3 0,3-2-2 16,2-2 0-16,1-1 1 0,-1-3-1 16,5 0 3-16,-2 1-1 0,2-2-2 0,1 0 0 0,8-4-1 15,-15 7 4-15,15-7-5 0,-10 3 2 0,10-3 2 16,-11 4 0-16,11-4-1 0,0 0 2 0,-9 4-1 0,9-4 6 16,0 0-9-16,0 0 2 0,0 0-3 0,0 0 0 15,0 0-2-15,0 0 2 0,0 0-1 0,0 0-1 16,0 0-1-16,39-10 2 0,-24 9-1 0,-1 1 1 15,0 0 9-15,6 0-11 0,-1 0-1 16,1 0 4-16,0-2-5 0,6 2 4 0,-1 0-2 0,2 2 1 16,-2-4 0-16,-8 4 0 0,4-4 0 0,1 4-1 15,-6-2 2-15,2 0 1 0,-1 1 0 0,-7 1-14 16,2 1-13-16,-12-3-13 0,21 1-18 0,-14 1-16 16,-7-2-18-16,12 4-19 0,-12-4-24 0,0 0-29 15,14 3-36-15,-14-3-158 0,0 0-385 0,0 0 172 16</inkml:trace>
  <inkml:trace contextRef="#ctx0" brushRef="#br0" timeOffset="23263.58">15243 96 87 0,'0'0'233'16,"15"-4"-12"-16,-15 4-14 0,15-6-9 0,-8 5-11 0,-7 1-14 15,18-4-7-15,-6 4-11 0,-12 0-10 0,27-2-10 16,-12 1-10-16,-3 2-4 0,5-2-9 15,0 1-10-15,2-4-9 0,1 3-10 0,-2 2-4 16,-1-1-10-16,0-1-9 0,2 2-4 0,1-1-8 0,-2 0-3 16,4 0-3-16,-6 0-5 0,2 0-4 0,-1 0-4 15,-1 1-7-15,-4 2-16 0,-3-2-12 0,-9-1-20 16,18-5-16-16,-18 5-15 0,13 0-14 0,-13 0-22 16,0 0-14-16,0 0-40 0,0 0-26 0,0 0-43 15,0 0-140-15,0 0-385 0,0 0 171 0</inkml:trace>
  <inkml:trace contextRef="#ctx0" brushRef="#br0" timeOffset="23726.55">15298 151 85 0,'-13'7'182'0,"7"-3"-7"0,6-4-15 0,-12 7-8 0,9 1-18 15,3-8-9-15,-8 6-11 16,8-6-8-16,-10 10-12 0,7 0-8 0,3-10-7 0,-5 10-3 16,5-10-9-16,-4 10-5 0,4-10-6 0,0 0-6 15,0 17-6-15,0-17 1 0,6 10-6 0,0-2-5 16,1-3 1-16,2-1-8 0,-1 2 1 16,5-1-4-16,-3 2-4 0,5-1-1 0,0 0-3 0,0 1 0 15,3-2-1-15,-1-1-3 0,-1 2 0 0,-1-3-1 16,3 1-1-16,-2-1-2 0,-2 1 1 0,2 1 1 0,-1-4-5 15,0 3-1-15,-2-1 1 0,5-2 2 0,-9 3-4 16,7-4 5-16,-7 2 0 0,3 2 0 16,0-2 1-16,-3 3 0 0,0 0 0 0,0 1 2 0,-1 0-1 15,-1-3 0-15,0 2-3 0,1 1-1 0,-2 2 0 16,-2 0 4-16,2 0 2 0,-6-8-1 0,5 13 8 16,-1-6-8-16,-2 2 5 0,-2-9 3 0,3 15 6 15,-3-15 5-15,-11 13 4 0,5-6-1 0,6-7 2 16,-15 11-1-16,2-5-4 0,1-2-2 0,-4-1-4 15,-1 1 2-15,2 0-1 0,0 0-4 0,-2-3-5 16,-1 0-5-16,3-1-11 0,0 4-17 0,1 0-22 16,2-3-17-16,12-1-17 0,-20 0-18 0,9 1-23 15,11-1-19-15,0 0-22 0,-16-1-48 0,16 1-123 16,0 0-352-16,0 0 156 0</inkml:trace>
  <inkml:trace contextRef="#ctx0" brushRef="#br0" timeOffset="24140.75">16175-138 119 0,'0'0'159'16,"0"0"-11"-16,0 0-14 0,0 0-3 0,0 0 0 15,-15 9 2-15,15-9 4 0,0 0-4 0,12 26 4 16,-5-11 7-16,2 0-10 0,9 4-1 0,3 4-6 15,6 3-3-15,0 6-14 0,4-1-6 0,0 0-6 16,-2 4-10-16,2 2-6 0,-1-4-4 0,-3 4-13 16,0-1-3-16,-7-1-8 0,3 3 2 0,-4 1-12 15,-5-7-6-15,-7-2-2 0,-4-2-1 0,0-1-5 16,-7 2 1-16,-4-3 0 0,-10 7-17 0,-4-1-24 16,-11-4-30-16,-6 7-31 0,-7-8-39 0,-3 1-39 15,-3-3-40-15,-18 6-230 0,17-14-453 0,0 1 201 16</inkml:trace>
  <inkml:trace contextRef="#ctx0" brushRef="#br1" timeOffset="29518.3">3170-659 61 0,'0'0'145'15,"0"0"-8"-15,0 0-6 0,0 0-8 0,2-13-6 16,-2 13-6-16,0 0-5 0,0 0-1 0,0 0-5 15,0 0-4-15,2-10-2 0,-2 10-2 0,0 0-3 0,0 0-2 16,0 0-2-16,0 0 1 0,0 0-10 0,0 0-4 16,0 0-12-16,0 0-6 0,0 0-4 15,0 0-10-15,0 0-4 0,0 0-6 0,0 0-3 16,0 0-3-16,0 0-3 0,0 0 4 0,0 0-3 0,0 0 0 16,-4 34-7-16,6-23 3 0,-2-11 5 0,4 19 2 15,-1-7-3-15,0 3 2 0,-2-2-1 0,4 1 1 16,-4 0-2-16,1 0 2 0,-1-3-4 0,2 2-2 15,-1 2-4-15,-1 0 5 0,2 0-2 16,-1-3-2-16,-1 1-1 0,1-2 2 0,-4 3-3 0,2-1-2 16,2 0-1-16,-4 0 1 0,1-4-3 0,1-9 5 15,0 18-5-15,0-18 0 0,1 21 3 0,-2-13-4 16,1-8-19-16,-2 13-10 0,2-13-16 0,-4 17-19 16,2-10-12-16,2-7-16 0,-3 13-19 0,3-13-27 15,0 0-18-15,5 13-21 0,-5-13-154 0,0 0-350 16,0 0 155-16</inkml:trace>
  <inkml:trace contextRef="#ctx0" brushRef="#br1" timeOffset="30142.05">2958-643 171 0,'0'0'172'0,"0"0"-14"0,0 0-3 0,0 0-24 15,0 0-3-15,-6-6-10 0,6 6-9 0,0 0-11 0,0 0-11 16,0 0-6-16,0 0-10 0,0 0-9 0,0 0-7 16,0 0-1-16,0 0-7 0,27-10-3 15,-16 7-4-15,-11 3-5 0,22-3-3 0,-4 3 8 0,-3 0-9 16,4 0 6-16,6-2-6 0,-5 5-8 0,-1-3 2 16,2 2-3-16,-1-2 1 0,0 4-3 0,-3-5-2 15,2 2-1-15,1 3-3 0,-3 1-2 0,0-3-3 16,-1 2 0-16,-1-1-5 0,-1 4 6 0,1-4-2 15,-5 0-5-15,3 1 3 0,-4-1 1 0,0 0 2 16,-9-3-6-16,15 10-1 0,-7-9 1 0,-8-1 1 16,13 5-1-16,-7-2 0 0,-6-3 0 0,13 6-2 15,-13-6 1-15,9 6-3 0,-9-6 4 0,11 8-4 16,-11-8 3-16,9 7 0 0,-9-7 1 0,7 7-3 16,-7-7-2-16,9 8 3 0,-9-8-4 0,8 6-1 15,-8-6 4-15,0 0-4 0,6 11 4 0,-6-11 0 16,0 0-1-16,1 7 2 0,-1-7-2 0,0 0 7 15,0 0-2-15,0 0 2 0,-9 18 1 0,9-18-2 16,-10 8 3-16,2-4 2 0,8-4-1 0,-15 5-8 16,5-2 7-16,10-3-3 0,-16 7 0 0,4-3 1 15,0-1 0-15,3 0-6 0,-3-1 1 0,12-2-9 16,-24 5-11-16,11 1-9 0,2-2-14 0,-1-1-1 16,12-3-18-16,-18 5-23 0,9-4-1 0,9-1-9 15,-10 5-28-15,10-5-13 0,-14 5-134 0,14-5-291 0,-7 5 129 16</inkml:trace>
  <inkml:trace contextRef="#ctx0" brushRef="#br1" timeOffset="30693.64">3547-238 22 0,'0'0'186'0,"0"0"-12"15,0 0-18-15,0 0-14 0,0 0-16 16,0 0-9-16,0 0-3 0,3 12-16 0,-3-12-8 0,0 0-1 16,5 8-12-16,-5-8-1 0,0 0-8 0,7 8-5 15,-7-8-3-15,11 3 1 0,-11-3-7 0,9 5-2 16,-9-5-4-16,12 1 1 0,-12-1-6 0,20 4-3 16,-8-4-3-16,-12 0-4 0,17-2-3 0,-5 0 0 15,0 1-4-15,-12 1-3 0,21-6-3 0,-8-1 1 16,-3 4-5-16,-2-2-2 0,-1 0-2 0,-7 5 2 15,14-11-1-15,-7 7 2 0,-2-3-10 0,-1-3 6 16,-4 10 1-16,6-15-1 0,-1 5 0 0,-5 10-2 0,0-14-1 16,0 3 3-16,0 11-5 0,-5-17 1 15,5 17-5-15,-7-13 4 0,1 8-5 0,6 5-1 16,-15-13 2-16,4 11-4 0,2-2 4 0,0-1 0 16,-4-1-3-16,-3 3-1 0,1 3 2 0,0 0-3 15,1 0 3-15,-1 0 0 0,-1 3-1 0,1 3 2 16,3-2-8-16,-3-3-11 0,2 9-16 0,4-7-3 0,-5 4-11 15,0 0-6-15,5 0-21 0,0-4-10 16,1 3-24-16,8-6-21 0,-9 12-49 0,3-8-94 0,6-4-294 16,0 0 131-16</inkml:trace>
  <inkml:trace contextRef="#ctx0" brushRef="#br1" timeOffset="31362.67">4570-598 126 0,'0'0'232'0,"0"0"-19"0,0 0-15 16,0 0-16-16,0 0-16 0,0 0-14 0,0 0-16 16,0 0-18-16,0 0-10 0,0 0-14 0,0 0-9 15,0 0-3-15,0 0-1 0,0 0 7 0,0 0 6 16,12 35-3-16,-7-26-2 0,-2 1-7 0,0 2-5 16,1 5-3-16,1-4-4 0,-1 2-8 15,-1 1-5-15,-3-1-3 0,3 3-2 0,2 0-10 0,-4-2-2 16,-1-6-2-16,5 6-4 0,-2 0-2 0,0-1-3 15,-3-4-1-15,0 4-3 0,0-4-2 0,1-3-3 16,-1-8 1-16,0 21-1 0,0-12-3 0,0-9-2 16,0 18-1-16,0-10-18 0,0-8-17 0,-1 18-23 15,1-18-25-15,-3 10-20 0,3-10-26 0,-11 10-21 16,11-10-27-16,-4 7-19 0,4-7-225 0,-14 4-440 16,14-4 195-16</inkml:trace>
  <inkml:trace contextRef="#ctx0" brushRef="#br1" timeOffset="31840.68">4502-586 168 0,'0'0'183'0,"0"0"-18"0,1-15-15 0,-1 15-14 16,0 0-15-16,5-15-8 0,-1 11-12 0,-4 4-9 16,0 0-9-16,9-12-4 0,-6 4-11 0,-3 8-7 15,12-8-5-15,-4 5-2 0,-1-2-6 0,-7 5-1 16,16-3 0-16,-8-3 2 0,1 2-6 0,6 2 2 16,-3 1 1-16,0-1-5 0,0 1 3 0,-2 0-4 15,6-2 0-15,-1 0-2 0,0 2-3 0,-1 1-1 16,4 0-4-16,-2 0-1 0,-6 1-3 0,2-1-1 15,-12 0-1-15,21 3-5 0,-9 0 0 0,-1-6-5 16,-11 3-2-16,16 4 1 0,-7-1-1 0,-9-3-4 16,12 5-1-16,-12-5 1 0,13 5-3 0,-8-1 3 15,-5-4-2-15,4 7 0 0,-4-7-2 0,8 7 0 0,-8-7-2 16,3 10 4-16,-3-10 1 0,0 0 0 0,0 14 6 16,0-14 2-16,0 0-1 0,-6 15-1 15,6-15-1-15,-8 11 2 0,2-5-2 0,-3-3 3 16,9-3-3-16,-16 14-2 0,5-7-2 0,-3 0 2 0,-1 0-1 15,3-1-2-15,-3-1-1 0,0 2 0 16,3-1-6-16,-4 1-19 0,1-2-16 0,1 1-16 16,7-2-25-16,-5 2-23 0,4-2-28 0,8-4-28 0,-13 11-43 15,4-5-126-15,9-6-351 0,-6 10 155 0</inkml:trace>
  <inkml:trace contextRef="#ctx0" brushRef="#br1" timeOffset="32410.82">5012-309 132 0,'6'-7'158'16,"-6"7"-10"-16,6-11-11 0,-6 11-10 0,4-7-8 0,-4 7-8 15,9-13-4-15,-9 13-8 0,6-7-7 16,-6 7-6-16,11-14-3 0,-11 14-2 0,6-10-2 16,-6 10-3-16,6-11-7 0,-6 11 2 0,7-7 1 0,-7 7-12 15,0 0 4-15,0-11-5 0,0 11-2 0,0 0-1 16,6-10-1-16,-6 10-6 0,0 0-1 16,0 0-3-16,6-8-1 0,-6 8-4 0,0 0 2 15,0 0-8-15,0 0 0 0,0 0-4 0,0 0-6 0,0 0-2 16,0 0-1-16,0 0-5 0,0 0-3 0,0 0 0 15,0 0 0-15,0 0-6 0,0 0 3 0,0 0-1 16,0 0 0-16,7 25 1 0,-7-25-3 0,0 16 4 16,3-8-1-16,-3 3 1 0,0-11 0 0,3 20-3 15,-1-5 4-15,-2-6-4 0,0 3 2 0,0 1 2 16,0 2 0-16,-2-4-1 0,2 3-5 0,-3-1 0 16,3-13 3-16,0 24-1 0,0-15-1 0,-3 2-15 15,3-11-18-15,-4 16-29 0,2-5-29 0,-2-1-29 16,4-10-45-16,0 13-32 0,0-13-186 0,0 12-408 15,0-12 181-15</inkml:trace>
  <inkml:trace contextRef="#ctx0" brushRef="#br1" timeOffset="34268.44">7010-601 31 0,'0'0'178'0,"2"-15"-5"0,-2 15-10 16,0-11-16-16,0 11-12 0,3-10-8 0,-3 10-11 0,9-12-9 15,-9 12-10-15,3-10-7 0,-3 10 1 0,4-15-6 16,2 10-7-16,-6 5-3 0,6-8-5 0,-6 8-10 15,8-6-5-15,-8 6-5 0,9-7-3 0,-9 7-4 16,10-6-3-16,-10 6-4 0,12-5 2 0,-12 5-3 16,16-2-4-16,-10-2 4 0,-6 4-7 0,20-1 5 15,-7-2-2-15,-13 3 0 0,19-1-3 0,-5 1-2 16,-1 1-4-16,-4 2 1 0,-9-3-4 0,20 4-4 16,-13-3-2-16,5 1-1 0,-12-2-1 0,16 11-2 15,-7-7 2-15,-4 3-5 0,4-1 2 0,-6 1 0 16,4-3-2-16,-7-4-3 0,6 14 3 0,-3-5-3 15,-3-9-4-15,5 15 6 0,-2-9-1 0,-3-6 5 16,0 12-6-16,0-12 1 0,-8 15 2 0,2-8-1 16,6-7 1-16,-13 13-3 0,1-6 4 0,-2-1 6 15,4-5-8-15,-5 6 2 0,2 3-2 0,2-6 0 0,-1-1-8 16,-1 3-10-16,-1-1-18 0,3 1-16 16,-3-5-16-16,7 3-21 0,-5 2-23 0,12-6-25 15,-20 3-20-15,13 1-42 0,7-4-114 0,-12 4-333 16,12-4 148-16</inkml:trace>
  <inkml:trace contextRef="#ctx0" brushRef="#br1" timeOffset="33816.29">7021-544 125 0,'0'0'202'0,"6"-10"-14"0,-6 10-15 16,3-9-5-16,-3 9-5 0,4-8-7 0,-4 8-4 16,0 0-10-16,6-10-5 0,-6 10-5 0,0 0-6 15,3-10-6-15,-3 10-10 0,0 0-4 0,0 0-7 16,0 0-8-16,0 0-9 0,0 0-7 0,0 0-9 15,3-10-10-15,-3 10-2 0,0 0-11 0,0 0-5 16,0 0-2-16,0 0-5 0,0 0-5 0,0 0 0 16,0 0-4-16,0 31-2 0,0-31-15 0,0 20 4 15,5-9 0-15,-5-2-2 0,0 6 2 0,3-6-1 16,0 6-2-16,3-4-3 0,1 5 2 0,-7-4 3 16,3 2-2-16,-3-4-1 0,6 1-1 0,-3-1 3 15,0-2-1-15,0 2-1 0,-3-10-1 0,4 18 2 16,-1-9 0-16,0 0-15 0,-3-9-17 0,0 13-21 15,0-13-15-15,0 17-20 0,0-17-37 0,-3 13-23 16,3-13-5-16,-7 8-36 0,7-8-195 0,-15 6-409 16,15-6 181-16</inkml:trace>
  <inkml:trace contextRef="#ctx0" brushRef="#br1" timeOffset="34952.85">7297-362 73 0,'0'0'194'16,"0"0"-14"-16,0 0-17 0,0 0-10 0,0 0-10 15,0 0-3-15,16-27-12 0,-16 27-13 0,9-5-9 16,-9 5-7-16,6-8-8 0,-6 8-9 0,10-8-6 16,-10 8-6-16,14-5-5 0,-14 5-6 0,12-5-6 15,-12 5-3-15,7-8-7 0,-7 8-5 0,12-3-1 16,-12 3-8-16,0 0 0 0,20-4-4 0,-20 4-1 16,10 2-3-16,-10-2-2 0,13-3-3 0,-13 3-2 15,0 0-1-15,17 1-2 0,-17-1-2 0,12 5-2 16,-12-5 0-16,7 6-2 0,-1 1-3 0,-6-7-2 15,6 10 3-15,-3-3 2 0,2 2-3 0,-5-9 4 16,0 15 0-16,0-15-2 0,0 18 0 0,0-7-2 16,0-11 4-16,0 18-5 0,-5-9 6 0,2 2-3 15,0 2 3-15,-3-5 1 0,-1 6-1 0,4-5-3 0,-6 2 3 16,1 0 1-16,-1-4 0 0,2 1-2 16,1-2-3-16,-4 1 4 0,-2 1 4 0,4 0-1 15,-1-6 0-15,-4 4 0 0,4-1-2 0,9-5 1 0,-17 6 1 16,7-3-1-16,10-3 3 0,-12 4-4 0,12-4 2 15,-13 3-3-15,13-3 6 0,-14 2-2 16,14-2 4-16,0 0 4 0,0 0 0 0,-13 2 0 16,13-2-1-16,0 0-3 0,0 0 1 0,0 0-3 0,0 0 1 15,0 0-3-15,0 0-2 0,0 0-4 0,0 0 1 16,0 0 0-16,0 0-1 0,0 0-2 0,0 0 2 16,0 0-5-16,0 0 1 0,37-11-1 0,-25 11 0 15,1 0 0-15,7 2 0 0,-4 0 0 0,1-1 0 16,2 3-3-16,-4-2-9 0,3 2-10 0,-3-3-2 15,4 1-17-15,-5 2-7 0,-1-2-16 0,2 6-10 16,-8-7-14-16,-7-1-21 0,20 6-13 0,-11-6-20 16,1 1-39-16,-10-1-138 0,20 2-345 0,-10-2 153 15</inkml:trace>
  <inkml:trace contextRef="#ctx0" brushRef="#br1" timeOffset="37001.52">8569-601 60 0,'0'0'191'0,"-6"-11"-9"0,6 11-13 0,0 0-17 16,-3-15-8-16,3 15-15 0,0 0-11 0,-3-10-8 15,3 10-11-15,0 0-4 0,0 0-13 0,-3-12-3 16,3 12-9-16,0 0-4 0,0 0-7 0,0 0-11 15,0 0 2-15,0 0-9 0,6-13-3 0,-6 13-6 16,0 0-3-16,19-2-7 0,-19 2 1 0,17 0-4 16,-17 0 0-16,22 5-3 0,-15-4 0 0,13 1-2 15,-5 2-1-15,1 0-5 0,1 0 1 0,-1 0 2 16,0 3-9-16,-2-2 3 0,2 0 2 0,-7-2-2 16,5 5 1-16,-2-3-1 0,-5-3-2 0,5 5 3 15,-5 0 0-15,-1-2-6 0,3 3 1 0,-9-8 6 0,12 8-5 16,-7-1 0-16,-5-7-2 0,7 9 1 15,-7-9 0-15,3 9-3 0,-3-9 2 0,5 9 2 16,-5-9 0-16,0 0-1 0,-2 15-2 0,2-15 5 16,0 0-1-16,-13 13 0 0,7-9 1 0,6-4 0 0,-20 9-2 15,11-5-4-15,-1-1-15 0,1 1-17 16,-1-2-11-16,-2 3-21 0,1-3-5 0,-1 1-34 16,12-3-24-16,-21 5-43 0,5-4-104 0,7 1-298 0,9-2 131 15</inkml:trace>
  <inkml:trace contextRef="#ctx0" brushRef="#br1" timeOffset="36514.46">8749-581 77 0,'0'0'141'15,"0"0"-33"-15,0 0-8 0,0 0-1 0,0 0-13 16,0 0-18-16,0 0 2 0,0 0-7 0,0 0-3 15,0 0-3-15,0 0-9 0,0 0-15 0,0 0 7 16,0 0-4-16,0 0-13 0,0 0 7 0,0 0 5 16,0 0-2-16,0 0 2 0,0 0-3 0,0 0 6 15,0 0-9-15,0 0-3 0,0 0 0 0,0 0 14 16,0 0 6-16,0 0-1 0,0 0 2 0,0 0 1 16,-16 31-4-16,16-24-2 0,0-7 4 0,-2 21 6 15,-1-12 6-15,3 7-1 0,-3-2-5 0,3 2-1 16,-3-4-2-16,3 3-2 0,-3-1-2 0,3-1-3 15,0 1 2-15,0-1-1 0,0-13-3 0,0 24-3 16,0-14-1-16,0-10-8 0,3 18 1 0,-3-11-1 16,0-7-4-16,0 17-5 0,3-10 2 0,-3-7-4 15,0 12 0-15,0-12 1 0,-3 13-8 0,3-13-2 16,-3 11-13-16,3-11-9 0,-3 13-20 0,3-13-21 16,-7 11-26-16,7-11-18 0,-10 9-19 0,10-9-31 15,-9 8-36-15,9-8-130 0,0 0-339 0,0 0 150 16</inkml:trace>
  <inkml:trace contextRef="#ctx0" brushRef="#br1" timeOffset="37764.79">8939-309 39 0,'0'0'231'0,"0"0"-18"0,0 0-16 16,0 0-13-16,0 0-17 0,0 0-8 0,0 0-13 16,0 0-12-16,6-38-8 0,-6 38-13 0,0 0-14 15,4-10-10-15,-4 10-7 0,8-7-8 0,-8 7-13 16,0 0-4-16,12-5-1 0,-12 5-10 0,13-2-6 16,-13 2 0-16,15-1-7 0,-15 1-1 0,18 0-5 15,-18 0-5-15,15 3-3 0,-15-3-2 0,13 4 0 0,-13-4-3 16,14 3-1-16,-14-3-5 0,10 9 1 0,-10-9-1 15,9 2-4-15,-9-2 3 16,6 10-3-16,-6-10 1 0,0 12 1 0,0-12-1 0,0 13-2 0,0-13 1 16,-6 13 0-16,6-13 2 0,-6 8-1 0,-2 0 2 15,3-2-4-15,-1 1 1 0,-5-3 0 16,5 1 5-16,-4 1-3 0,10-6 0 0,-17 6-2 16,8-2 0-16,-1 0 0 0,10-4-4 0,-12 7-3 0,12-7 8 15,-10 3-1-15,10-3-1 0,0 0-2 0,-9 6 6 16,9-6-6-16,0 0 2 0,0 0 0 0,0 0 4 15,0 0-3-15,0 0 2 0,0 0-4 16,0 0 0-16,0 0-1 0,0 0-1 0,0 0 1 0,0 0 0 16,0 0 1-16,0 0-6 0,0 0 5 0,34-3 1 15,-34 3-3-15,0 0 2 0,19-1 0 0,-19 1-1 16,11 4 0-16,-11-4 2 0,13 2-5 0,-13-2 0 16,0 0 3-16,15 2-1 0,-15-2-4 0,8 3 2 15,-8-3-2-15,0 0 3 0,11 5-2 0,-11-5 0 16,6 6 3-16,-6-6 0 0,5 11 0 0,-5-11 3 15,-3 11-5-15,3-11 3 0,0 0 0 0,-5 18-5 16,5-18 10-16,-9 11-1 0,5-4 4 0,-5 0 3 16,0-1-4-16,-1 1 3 0,-4-1-3 0,-1-1 1 15,2-1-6-15,-4 2 6 0,1-2-3 0,0 0 4 16,-1-2-6-16,-1 4-12 0,2-1-11 0,3-1-28 16,-1-2-26-16,1-1-29 0,1 3-14 0,12-4-30 15,-20 0-55-15,7 0-141 0,13 0-371 0,-12-5 163 16</inkml:trace>
  <inkml:trace contextRef="#ctx0" brushRef="#br1" timeOffset="39024.56">10321-567 20 0,'0'-9'166'0,"0"9"0"16,0 0-9-16,2-12-12 0,-2 12 2 0,0 0-14 15,4-11 0-15,-4 11-6 0,0 0-7 16,0 0-1-16,2-13-9 0,-2 13-3 0,0 0-8 0,0 0-5 16,0 0-2-16,0 0-9 0,0 0-4 0,0 0-4 15,1-10-13-15,-1 10-4 0,0 0-7 0,0 0-8 16,0 0-2-16,0 0-3 0,0 0-5 0,0 0 4 16,0 0-1-16,0 0 2 0,12 31 0 0,-10-25 2 15,2 4 0-15,1 2 2 0,-1 5-4 0,-1-8 1 16,1 7-2-16,2-3 4 0,-1 0-12 0,1 2 2 15,-3-2-4-15,0 2-3 0,0-1-2 0,1 0-2 0,-2 1-2 16,2-2-1-16,-4 0 0 0,2-2-6 16,-2-11 3-16,0 20-2 0,1-12 0 0,-1-8-2 15,0 17-2-15,0-10 3 0,0-7-3 0,0 17 3 16,0-17-6-16,0 13-12 0,0-13-16 0,0 11-11 16,0-11-17-16,0 0-10 0,2 12-15 0,-2-12-17 0,3 11-11 15,-3-11-20-15,0 0-28 0,0 0-28 16,7 6-208-16,-7-6-420 0,0 0 186 0</inkml:trace>
  <inkml:trace contextRef="#ctx0" brushRef="#br1" timeOffset="39463.4">10378-625 73 0,'0'0'160'15,"3"-18"-5"-15,-3 18-4 0,3-9-2 0,-3 9-3 16,0-13-9-16,0 13-6 0,0 0-3 0,4-11-9 16,-4 11-10-16,0 0-8 0,2-15-9 0,-2 15-9 15,0 0-5-15,0 0-12 0,4-7-4 0,-4 7-5 16,0 0-7-16,0 0-6 0,8-7-4 0,-8 7-4 15,0 0-2-15,15 0-1 0,-15 0-6 0,16 7-2 16,-7-3-1-16,0-1 0 0,1 2 0 0,-1 2 2 16,2-2 2-16,1 4-2 0,1-2 2 0,-5 0-3 15,-1 0-1-15,1 3-4 0,2-4 1 0,-1 4-5 16,-3-2 1-16,-3 1-4 0,-3-9-1 0,6 15-1 16,-3-5 0-16,-3-10-1 0,1 15 4 0,-1-15-1 15,-6 15 1-15,6-15 4 0,-12 10-3 0,3-4-3 16,-7 2-2-16,1-5 2 0,-1 3 1 0,-2-5 1 0,0 5-4 15,2-2-3-15,-2-3 1 16,0 3-10-16,4-1-12 0,1 0-21 0,4 0-19 0,9-3-18 16,-16 4-32-16,16-4-24 0,-11 2-17 0,11-2-15 0,0 0-189 15,0 0-378-15,0 0 168 0</inkml:trace>
  <inkml:trace contextRef="#ctx0" brushRef="#br1" timeOffset="39905.53">10619-254 74 0,'0'0'236'0,"0"0"-11"0,0 0-15 16,0 0-9-16,0 0-17 0,0 0-16 0,0 0-16 16,0 0-12-16,0 0-16 0,0 0-16 0,0 0-10 15,0 0-12-15,0 0-8 0,0 0-6 0,0 0-10 16,0 0 0-16,0 0-2 0,-5 20-2 0,6-11-1 15,-1-9-4-15,-1 13-2 0,1-13-5 0,1 15-1 16,0-5-4-16,-1-10-1 0,5 14 6 0,-1-9-7 16,-4-5 0-16,5 13-1 0,-1-7-3 0,4 1 4 15,-8-7-11-15,12 8-2 0,-6-3-3 0,1 0 0 16,-7-5-1-16,15 6-3 0,-7-2-1 0,4-1-9 16,-2-2-17-16,-10-1-17 0,19 6-22 0,-11-6-19 15,-8 0-25-15,16 4-18 0,-16-4-33 0,14-3-26 0,-14 3-25 16,16-8-188-16,-10 5-413 0,-2-3 182 0</inkml:trace>
  <inkml:trace contextRef="#ctx0" brushRef="#br1" timeOffset="40098.7">10861-215 133 0,'0'0'224'0,"0"0"-17"0,0 0-17 15,0 0-19-15,0 0-20 0,0 0-15 0,0 0 1 0,0 0-2 16,0 0-3-16,0 0-8 0,0 0-12 0,-13 28-10 15,10-16-8-15,-6 1-11 0,4-3-4 0,-4 5-9 16,2-2-8-16,-8 7-3 0,7-4-5 0,-8 3-18 16,3 1-26-16,-2 2-24 0,1-2-38 0,-4 2-38 15,5-5-42-15,3-1-51 0,-7-2-156 0,8-1-367 16,2 1 164-16</inkml:trace>
  <inkml:trace contextRef="#ctx0" brushRef="#br1" timeOffset="41268.69">12300-564 25 0,'0'0'231'0,"0"0"-17"0,0 0-17 0,0 0-21 0,0 0-16 16,0 0-20-16,0 0-15 0,0 0-8 0,0 0-3 15,0 0-7-15,0 0 4 0,0 0-6 16,-13 27-8-16,13-27-3 0,-8 18-4 0,7-7-8 15,-5 2-8-15,4-1-5 0,-1 5-9 0,2-2 1 0,-1 3-3 16,-2-2-8-16,1 1-11 0,0-3-6 0,2 1 0 16,-5 2-4-16,0-7-1 0,4 5-3 0,1 0-2 15,-4-4-3-15,4-3 5 0,-4 2-8 0,2 0 1 16,3-10-7-16,-9 19-13 0,5-11-22 0,-5-1-22 16,6 0-21-16,3-7-21 0,-14 12-20 0,4-7-31 15,3 0-18-15,7-5-30 0,-14 5-153 0,14-5-369 16,0 0 163-16</inkml:trace>
  <inkml:trace contextRef="#ctx0" brushRef="#br1" timeOffset="41668.55">12232-586 55 0,'9'-10'179'0,"-5"5"-19"0,-4 5-9 0,14-11-9 15,-12 6-11-15,-2 5-6 0,12-11-5 0,-6 6-12 0,-6 5-4 16,15-8-2-16,-9 2-8 0,-6 6-8 16,17-4-2-16,-10 3-5 0,-7 1 0 0,20-4-3 15,-12 4-8-15,4-2-5 0,-12 2-2 0,20 2-6 16,-11 0-6-16,1 1-6 0,-1 1-2 0,0 2-4 0,0 2-4 15,-2-2-2-15,2 1-4 0,-3 1-3 16,-1 2-4-16,1 0 1 0,-2 1-3 0,2 0 5 16,-1-1-7-16,-2 0 1 0,0 1-4 0,-2-2 5 15,-1-9-6-15,0 22 2 0,0-15 0 0,0-7 3 0,-6 17-3 16,3-10-2-16,-7 0 0 0,2 1 2 0,-4-3-2 16,0 3-2-16,-2-1-5 0,-1-3 3 0,1 1-16 15,-4 0-20-15,2-1-16 0,3 3-28 0,-4-3-17 16,1 0-39-16,-1-2 1 0,10-1-35 0,-2 3-39 15,9-4-106-15,-18 2-332 0,18-2 148 0</inkml:trace>
  <inkml:trace contextRef="#ctx0" brushRef="#br1" timeOffset="42408.46">12684-243 130 0,'0'0'180'0,"0"0"-13"15,-8 4-15-15,8-4-16 0,0 0-3 0,-7 5-12 16,7-5-16-16,0 0-5 0,0 0-8 0,-9 11-3 15,9-11-18-15,-5 6-4 0,5-6-4 0,0 0-7 16,-4 10-12-16,4-10-2 0,-5 10-1 0,5-10-2 16,0 0-5-16,-1 13-2 0,1-13-1 0,0 0-5 15,0 0 1-15,4 18-4 0,-4-18-6 0,6 7 3 16,-3 0-3-16,-3-7 2 0,12 10-2 0,-6-6 3 16,-6-4-3-16,16 8-2 0,-5-6 0 0,-2 6-1 15,7-5 1-15,-7 1-1 0,3-1 3 0,0 1-2 16,-4 2-2-16,1-4 0 0,-9-2 3 0,17 9-8 15,-9-8 1-15,-1 1 1 0,-7-2-3 0,14 10 4 16,-14-10-6-16,7 4 4 0,-1 3-5 0,-6-7 3 0,11 8 0 16,-11-8 0-16,1 6 0 0,-1-6 2 15,2 11 3-15,-2-11 9 0,0 0 0 0,0 0 2 16,-9 18-3-16,1-12 0 0,8-6 2 0,-22 11-3 16,7-8-4-16,0 1-3 0,-3 3-8 0,3 1-18 0,-3-3-19 15,3-1-29-15,0-1-25 0,-1-1-27 16,1 4-17-16,2-6-37 0,-1 2-159 0,4 1-352 0,10-3 156 15</inkml:trace>
  <inkml:trace contextRef="#ctx0" brushRef="#br1" timeOffset="42003.69">12670-275 162 0,'0'0'182'0,"14"-3"-11"0,-14 3-8 0,13 0-11 15,-13 0-11-15,15 3-9 0,-15-3-11 16,19 0-10-16,-7 0-14 0,-12 0-3 0,18 1-13 16,-9-1-12-16,-9 0-3 0,18 4-6 0,-18-4-6 0,16 2-7 15,-10-1-5-15,-6-1-8 0,15 2-12 16,-15-2-22-16,12 4-23 0,-12-4-33 0,11 2-22 0,-11-2-26 16,13 0-41-16,-13 0-122 0,0 0-287 15,0 0 127-15</inkml:trace>
  <inkml:trace contextRef="#ctx0" brushRef="#br1" timeOffset="44302.46">14414-575 137 0,'-5'-10'178'0,"5"10"-8"0,0 0-14 16,-4-13-8-16,4 13-7 0,0 0-7 0,-2-14-13 15,2 14-10-15,0 0-5 0,2-16-11 0,-2 16-5 16,0 0-8-16,3-19-6 0,-2 14-8 0,-1 5-7 15,6-12-6-15,-6 12-8 0,8-11 0 0,-8 11-9 16,11-5-3-16,-3 2 0 0,-8 3-7 0,19-4-2 16,-4 2-2-16,2 0-2 0,-1 0-4 0,5 1-1 15,-3 1-3-15,7 0 1 0,2 0-3 0,-2 0-1 16,2 3 2-16,-3-3-5 0,1 2 4 0,-5-2-5 16,-2 2 0-16,-2-1-1 0,2-1-1 0,-3 3 3 15,1-3-1-15,-5 3-2 0,-1-2 0 0,-1 2-5 16,-9-3 0-16,20 2 3 0,-10 0-3 0,-10-2 1 0,10 5-2 15,-10-5 0-15,12 3-4 0,-12-3-4 16,8 6 4-16,-8-6 1 0,4 7 0 0,-4-7 0 16,0 0 0-16,6 10 0 0,-6-10 4 0,0 0-2 15,-4 14 2-15,4-14 4 0,0 0 3 0,-8 15 9 16,8-15-1-16,-7 11 2 0,7-11-5 0,-11 13 3 16,4-10-3-16,-2 4-3 0,0-3 3 0,-1 3 0 15,-4 0-3-15,2 1 0 0,0-1-2 0,-3-1-8 0,3 0-17 16,1 1-23-16,0-3-24 0,-2 3-25 0,1-4-20 15,1 3-22-15,1-2-35 0,-2 0-149 16,12-4-342-16,-19 1 152 0</inkml:trace>
  <inkml:trace contextRef="#ctx0" brushRef="#br1" timeOffset="43756.25">14496-494 94 0,'0'0'203'0,"0"0"-11"0,7-14-14 16,-7 14-12-16,0 0-3 0,6-11-8 15,-6 11-4-15,0 0-9 0,7-10-9 0,-1 6-4 16,-6 4-2-16,8-11-3 0,-2 5-8 0,-6 6-4 0,12-6-6 15,-12 6-1-15,6-8-7 0,-6 8-2 0,0 0-12 16,7-10-8-16,-7 10-6 0,0 0-5 0,0 0-12 16,0 0-7-16,0 0-5 0,0 0-3 0,0 0-7 15,0 0-4-15,0 0-2 0,14 17-4 0,-14-17-1 16,1 18-2-16,-1-11-2 0,3 4 1 0,-3-11-3 16,2 24 1-16,-2-10-2 0,0-2-2 0,0 2-2 15,1 1 4-15,-1-6-3 0,5 6 0 0,-8-4-3 16,1 2 6-16,1-2-8 0,1-11-1 0,-2 21 3 15,2-12-1-15,0-9-2 0,-3 17 0 0,3-17 2 16,0 16 0-16,3-8-1 0,-3-8-1 0,-3 16-3 16,3-16-10-16,-1 11-9 0,1-11-10 0,-6 11-8 15,6-11-9-15,-9 14-15 0,4-8-10 0,5-6-17 16,-9 11-15-16,0-7-16 0,9-4-19 0,-10 11-12 16,10-11-18-16,-11 5-12 0,11-5-14 0,-7 4-142 15,7-4-362-15,0 0 160 0</inkml:trace>
  <inkml:trace contextRef="#ctx0" brushRef="#br1" timeOffset="44981.6">14958-309 85 0,'0'0'205'15,"1"-11"-11"-15,-1 11-14 0,0 0-10 0,0 0-8 16,0 0-7-16,0 0-12 0,0 0-7 0,0 0-7 16,0 0-11-16,0 0-12 0,0 0-9 0,0 0-13 15,-12-14-4-15,12 14-7 0,0 0-10 0,0 0-8 16,0 0-2-16,0 0-1 0,-32 18-2 0,23-14-2 16,-3 3-1-16,0 3 0 0,3 0-6 0,-3-3-4 15,0 4-3-15,2 0-3 0,2 2-1 0,-2-3-6 16,2 4 2-16,-1-3-2 0,3-2-5 0,3 0-5 0,-3 4 3 15,3-2-3-15,-1 0 3 0,2-1-5 16,2-10 1-16,-1 17-3 0,2-6 5 0,-1-11-8 16,6 19 8-16,0-10-1 0,0-2-1 0,2-1-5 0,1-2 1 15,-2 4 0-15,10-1 1 0,-4-1-4 0,2-4 0 16,-3 0-2-16,3-1 0 0,-3 1-7 0,3 0 3 16,-2-4-1-16,-13 2 0 0,21-3-2 0,-12 4 2 15,-9-1 3-15,15-8-5 0,-8 0 2 0,-1 5-3 16,-6 3 0-16,9-15 3 0,-6 8-1 0,-3 7-1 15,2-16-3-15,-2 16 1 0,-2-15-7 0,2 15-5 16,-6-12-2-16,6 12-8 0,-10-11-8 0,2 7-10 16,8 4-15-16,-13-4-1 0,13 4-9 0,-17-3-12 15,17 3-19-15,-22 7-14 0,13-6-30 0,-3 1-20 16,12-2-173-16,-16 7-366 0,7-3 162 0</inkml:trace>
  <inkml:trace contextRef="#ctx0" brushRef="#br0" timeOffset="69876.64">11787 3231 102 0,'8'-9'185'0,"-8"9"-6"0,3-7-14 16,-3 7-1-16,0 0-8 0,4-11-1 0,-4 11-9 15,0 0-2-15,6-11-5 0,-6 11-9 0,0 0-7 16,0 0-15-16,5-9-15 0,-5 9-13 0,0 0-7 16,0 0-8-16,0 0-6 0,0 0-8 0,0 0 0 15,0 0-6-15,0 0-3 0,-12 31-6 0,12-31-4 16,-8 16-2-16,2-7-1 0,2 2-4 0,-2-4-3 16,4 6-5-16,-4-6 0 0,3 8 1 0,-1-5-1 0,2 0-1 15,2-10 0-15,-3 21-4 0,2-13-1 0,1-8-2 16,-2 17 2-16,2-17-2 0,3 17-1 0,0-12 0 15,3 2 3-15,-6-7 0 0,8 13-2 0,-1-10 0 16,1 1 0-16,1 2-2 0,-9-6 2 0,19 5-3 16,-7-3 0-16,0-1-4 0,1 2-4 0,-1-2-13 15,-1 1-17-15,-11-2-9 0,22 2-24 0,-7 0-13 16,-6-4-17-16,-9 2-19 0,22-5-18 0,-13 1-17 16,3-3-42-16,-4 1-137 0,-1 1-354 0,2-2 157 15</inkml:trace>
  <inkml:trace contextRef="#ctx0" brushRef="#br0" timeOffset="70110.28">12141 3268 165 0,'0'0'217'0,"0"0"-13"0,0 0-23 0,0 0-24 0,0 0-11 16,0 0-13-16,0 0-2 0,0 0 6 0,0 0-2 15,-14 32-10-15,7-19-12 0,-4 0-9 0,-2 9-12 16,0-4-6-16,2 2-8 0,-1 6-10 15,0-2 0-15,0 3-10 0,-3 8-2 0,6-7-8 0,-1 7-5 16,7-7-6-16,-6 7 1 0,6 0-19 0,-1-10-19 16,4 4-26-16,0-3-24 0,-2-1-21 0,4-1-35 15,2-1-34-15,-4-5-74 0,0-6-125 0,3 1-367 16,3-2 162-16</inkml:trace>
  <inkml:trace contextRef="#ctx0" brushRef="#br0" timeOffset="70849.84">13818 3313 160 0,'9'0'174'0,"8"-3"-10"0,-5 0-4 16,1 2-9-16,4 1-8 0,3-3-10 0,0-4-6 15,-1 6-8-15,8-2-6 0,-2-1-8 0,2 3-13 16,-1-4-2-16,-10 5-9 0,2-4-8 0,0 3-8 15,-8-1-9-15,-10 2-5 0,23-4-1 0,-16 4-9 16,-7 0-2-16,15 0-3 0,-15 0-23 0,12 0-2 0,-12 0-25 16,0 0-19-16,13-3-28 0,-13 3-14 15,0 0-20-15,0 0-25 0,0 0-37 0,0 0-125 16,0 0-306-16,0 0 135 0</inkml:trace>
  <inkml:trace contextRef="#ctx0" brushRef="#br0" timeOffset="71306.65">13860 3303 10 0,'0'0'168'16,"-18"7"-14"-16,8-4-16 0,10-3-10 0,-15 6-11 15,9-1-10-15,-1-1-13 0,7-4-4 0,-12 10-4 16,12-10-9-16,-9 10-10 0,4-6-1 0,5-4-5 15,-4 10-8-15,4-10-2 0,0 0-6 0,0 17-6 16,0-17 2-16,6 9-7 0,-6-9 0 0,12 11-2 16,-3-7-6-16,0 1-1 0,5-1 2 0,1 3-1 15,2-1-4-15,-1-3-7 0,5 1 2 0,3 3-3 16,1-1-2-16,-7-1 1 0,2 1 1 0,2-2-1 0,-4-1-2 16,1 1 0-16,-1 1-1 0,0 0-3 0,-3-1-1 15,-2 3 1-15,-4-3-1 0,5 3 1 16,-4-3-1-16,-2 2 0 0,-8-6-3 0,15 7 4 0,-7 0 1 15,0 4-3-15,-5-1 6 0,1-5 2 0,-1 4-3 16,0 1 8-16,-3-10 1 0,2 21-1 0,-2-12 2 16,0-9 1-16,-2 20 2 0,-2-11 5 15,2 1 0-15,-4-2 4 0,2 0 3 0,-4 1 1 0,1 0-5 16,-2 1-4-16,-1-1 3 0,-2-4-2 0,-2 1-6 16,-1 0 0-16,0 0-2 0,-4-1-3 0,1-1 2 15,2 0-5-15,-1 2-6 0,-2-4-10 0,4 3-17 16,2 0-15-16,-2-3-11 0,4 1-11 0,-2-3-19 15,13 0-18-15,-17 4-15 0,17-4-15 0,-11 0-41 16,11 0-145-16,0 0-333 0,-12-8 149 0</inkml:trace>
  <inkml:trace contextRef="#ctx0" brushRef="#br0" timeOffset="61246.42">429 4310 69 0,'0'0'111'0,"0"0"-7"0,0 0 0 15,0 0-9-15,0 0-7 0,0 0-8 16,6-9-2-16,-6 9-7 0,0 0-7 0,0 0-2 16,0 0 0-16,0 0-6 0,0 0-1 0,0 0 1 0,0 0-5 15,0 0 4-15,0 0-7 0,0 0-2 16,0 0 0-16,0 0 0 0,0 0-1 0,3-10-3 0,-3 10 2 16,0 0-3-16,0 0-1 0,0 0 5 0,0 0-4 15,0 0-5-15,0 0 6 0,0 0-4 0,0 0 0 16,0 0-3-16,0 0 1 0,0 0-5 0,0 0 1 15,0 0-4-15,0 0-4 0,0 0 2 0,0 0 0 16,0 0-2-16,0 0 2 0,0 0-1 0,0 0-2 16,0 0 2-16,0 0-1 0,0 0-3 0,0 0-2 15,0 0 3-15,0 0-4 0,0 0 0 0,0 0-4 16,0 0 0-16,0 0-1 0,0 0-3 0,0 0 3 16,0 0-4-16,0 0 2 0,0 0-6 0,0 0 4 15,0 0-6-15,0 0 3 0,0 0-1 0,0 0-2 0,0 0 0 16,0 0 3-16,0 0-2 0,0 0 1 15,0 0 5-15,0 0 5 0,0 0 1 0,0 0-2 16,0 0 3-16,-2 31-2 0,2-31-1 0,0 0 3 0,2 11 1 16,-2-11-3-16,0 0 0 0,4 13 1 0,-4-13 1 15,2 10-2-15,-2-10-1 0,0 11 0 0,0-11-6 16,4 10 4-16,-4-10-2 0,2 15-1 0,-2-15 2 16,1 11 2-16,-1-11-1 0,2 16-1 0,1-8 0 15,-3-8 4-15,3 13-3 0,0-2 0 0,-3-11 0 16,0 14-4-16,1-3 1 0,-1-11 1 0,0 17-2 15,0-7 5-15,0-10 5 0,-1 17-1 0,-2-6-1 16,3-11-1-16,-2 18 0 0,-2-8 0 0,4 0-6 16,0-10 6-16,-2 22-4 0,2-12-1 0,-1 0-2 15,1-10-2-15,-5 13 0 0,5-2-1 0,0-11 2 16,-3 18-3-16,0-9 3 0,3-9-3 0,-1 19 1 16,1-11 1-16,0-8-2 0,-2 13 3 0,2-13 0 15,-1 18-2-15,1-18-2 0,0 10 3 0,0-10 0 0,1 17-1 16,-1-17 1-16,-1 11-3 0,1-11-1 0,0 0 4 15,0 14-4-15,0-14 2 0,0 0-2 0,0 0 0 16,-3 10 0-16,3-10 0 0,0 0-2 0,0 0 3 16,0 0-5-16,3 11 7 0,-3-11-3 0,0 0 0 15,0 0 2-15,0 0 0 0,0 0 1 0,0 0 3 16,0 0-2-16,0 0 8 0,0 0 4 0,0 0 3 16,0 0-4-16,0 0-4 0,0 0 4 0,0 0-6 15,0 0-1-15,0 0 1 0,0 0-4 0,0 0 0 16,3-34-4-16,-2 25 6 0,2-4-4 0,-1 2-2 15,-1 1-3-15,4-4 9 0,-2 5-6 0,1-3-1 16,1-3 1-16,-1 2-2 0,1 6 4 0,1-6-2 0,1 0-6 16,-1 1 5-16,1-2-1 0,-1 4 4 15,2-5-5-15,-2 4 2 0,0 2-4 0,1-2-1 16,-2-2 3-16,2 2 3 0,-1 4-3 0,2-7 0 0,-1 4-3 16,-1 3 3-16,0-2-2 0,1 0-1 0,-1 2 3 15,2 1 0-15,-2-3 0 0,1 0 2 16,-1 1 0-16,0 1-1 0,-6 7-1 0,11-10 0 0,-5 3 0 15,1 0 3-15,-1 1-3 0,-6 6-4 0,12-10 1 16,-8 5 4-16,-4 5-3 0,8-14 1 0,-8 14 1 16,7-7 1-16,-7 7-4 0,9-6 6 0,-9 6-4 15,6-8-1-15,-6 8 0 0,6-7 3 0,-6 7 0 16,0 0 0-16,8-6-4 0,-8 6 0 0,0 0 1 16,7-8 2-16,-7 8-4 0,0 0 2 0,0 0-2 15,0 0 1-15,0 0 2 0,17 0-1 0,-17 0 1 16,0 0-1-16,0 0-3 0,0 0-4 0,10 9 6 15,-10-9-1-15,9 5 0 0,-9-5-1 0,6 8 0 0,-6-8 3 16,4 8 1-16,-4-8 0 0,6 5 0 0,-6-5 2 16,6 10-1-16,-6-10 2 0,6 14-4 15,-1-10 2-15,-5-4 0 0,3 11-3 0,1-3 3 0,-4-8-1 16,6 12-1-16,-6-12 2 0,2 14-1 0,-2-4-2 16,0-10 2-16,1 18 4 0,1-10-2 0,-2-8-2 15,0 17 1-15,0-6 3 0,0-11-1 0,0 18-1 16,-2-9-2-16,2-9 1 0,2 19 0 0,-4-4 0 15,2-15 0-15,0 19-2 0,-1-9 1 0,1-10 1 16,0 18-4-16,1-7 6 0,-1 0-3 0,0-11 2 16,0 16 1-16,2-6-2 0,-2-10-2 0,0 16 4 15,0-16-2-15,3 15 0 0,-3-15 0 0,-3 15 3 16,3-15-3-16,0 14 0 0,0-14 2 0,0 13 1 16,0-13-2-16,-2 11 3 0,2-11-5 0,0 0 3 15,0 0 0-15,-3 11-1 0,3-11 0 0,0 0 3 16,0 0-5-16,0 0 4 0,0 0-1 0,2 14 0 0,-2-14-1 15,0 0 2-15,0 0 0 0,0 0-1 0,0 0 2 16,0 0 1-16,0 0 3 0,0 0 6 16,0 0 3-16,0 0 0 0,0 0 0 0,0 0-6 0,0 0 3 15,0 0-3-15,0 0-2 0,0 0 2 0,0 0-6 16,0 0 0-16,0-42-1 0,0 42 2 0,3-18-11 16,1 7 10-16,1-2 0 0,1 0-1 0,-3 1-3 15,3-1 1-15,0 2 1 0,-4 0-5 0,4-3 0 16,5 4 3-16,-2-3-3 0,-3 4 0 0,4-2 1 15,-5 2 3-15,1-4-5 0,1 2-3 0,4 0 1 16,-5-2 1-16,1 5-1 0,2-6 5 0,-3 7-4 16,-2 0 1-16,4-2 1 0,-1 1 0 0,-1 0-1 15,0 2 0-15,0-4 0 0,0 2-1 0,-1-2-1 16,-5 10 5-16,10-13-1 0,-4 6 0 0,-6 7 1 16,8-12-3-16,-1 6 3 0,-7 6 1 0,10-11-2 15,-10 11-3-15,5-6 2 0,1-1 4 0,-6 7-7 0,10-8 6 16,-10 8-3-16,6-6-1 0,-6 6 2 0,8-9-2 15,-8 9 1-15,6-6 1 0,-6 6-3 16,9-7 4-16,-9 7 0 0,6-7 1 0,-6 7-2 0,7-6-1 16,-7 6 0-16,12-6 2 0,-12 6 1 0,0 0-1 15,9-5-1-15,-9 5 2 0,0 0-4 0,10-5 2 16,-10 5-2-16,9-2 0 0,-9 2 0 0,0 0 2 16,0 0-1-16,14-7 1 0,-14 7-1 0,0 0 1 15,0 0 0-15,0 0 3 0,0 0-7 0,10-3 2 16,-10 3-5-16,0 0 2 0,0 0 5 0,0 0-4 0,0 0 2 15,0 0-1-15,0 0 0 0,9 12 2 16,-9-12-1-16,0 0-1 0,2 11 2 0,-2-11-2 16,3 11 5-16,-3-11-2 0,1 14 0 0,-1-14 0 0,2 15 0 15,-2-15 0-15,0 14 1 0,0-4 0 16,0-10-3-16,0 14 0 0,-2 1 2 0,2-15 3 16,-6 16-4-16,6-9 4 0,-3 4 1 0,3-11-3 0,-3 19 1 15,0-10-2-15,0 2 3 0,0 3-1 0,-1-2 3 16,-2-1-5-16,4-4 2 0,-4 7-4 0,5-3 6 15,-1 3 0-15,-2-2 2 0,2 3-2 0,-2-7-1 16,1 6-1-16,-2-1 4 0,5 2-2 0,-1-2 1 16,-2 1 4-16,1-3-5 0,2-11-2 0,-1 21 3 15,1-11 3-15,0-10-2 0,-2 18-2 0,2-18 1 16,2 14 3-16,-2-14 1 0,1 11-5 0,-1-11 0 16,0 9 3-16,0-9-4 0,5 11 10 0,-5-11-4 15,6 10 11-15,-6-10-1 0,9 4 7 0,-9-4 3 16,10 5-13-16,-10-5 5 0,14-1 3 0,-14 1-2 0,0 0-2 15,22 0 0-15,-22 0-2 0,9-4-3 16,-9 4-1-16,0 0 1 0,18-1 0 0,-18 1-1 0,0 0-8 16,13-2 0-16,-13 2-12 0,0 0-13 0,0 0-15 15,12-4-17-15,-12 4-16 0,0 0-29 16,0 0-26-16,0 0-26 0,0 0-31 0,0 0-30 0,0 0-53 16,0 0-176-16,0 0-477 0,0 0 211 0</inkml:trace>
  <inkml:trace contextRef="#ctx0" brushRef="#br0" timeOffset="62882.19">2047 4419 53 0,'0'0'149'0,"0"0"-5"16,0 0-3-16,0 0-6 0,0 0-14 0,0 0-8 16,0 0-9-16,0 0 3 0,0 0-4 0,0 0-11 15,0 0-6-15,0 0-5 0,0 0-8 0,0 0-7 16,0 0-4-16,0 0-5 0,0 0-4 0,0 0-6 15,0 0-4-15,0 0 2 0,0 0 3 0,0 0-2 16,0 0 0-16,0 0 1 0,37 5-3 0,-37-5-2 16,27-5 0-16,-13 5-2 0,-1-2-4 0,5-1 1 15,0 2-6-15,-3 0-3 0,0-2 0 0,11 3-3 0,-6-4-2 16,-2 2-3-16,0 1-1 0,0-2-5 0,-2 2 3 16,-1 1-1-16,3-4 0 0,-8 4-3 15,2-1-3-15,-12 1-3 0,25-1-1 0,-13 1 2 0,-12 0-1 16,15-4 0-16,-15 4-1 0,14 0-1 0,-14 0-1 15,0 0-1-15,13 0-4 0,-13 0 6 16,0 0-5-16,0 0 3 0,12-3-3 0,-12 3 3 0,0 0-5 16,0 0 1-16,0 0 2 0,0 0-1 0,0 0 2 15,0 0-1-15,0 0 2 0,0 0-3 0,0 0-17 16,0 0-16-16,0 0-14 0,0 0-20 0,0 0-14 16,0 0-16-16,0 0-32 0,-16 25-26 0,16-25-179 15,-14 7-363-15,14-7 161 0</inkml:trace>
  <inkml:trace contextRef="#ctx0" brushRef="#br0" timeOffset="63297.37">2175 4602 21 0,'0'0'187'15,"0"0"-11"-15,0 0-9 0,0 0-11 0,18-4-7 16,-18 4-9-16,0 0-7 0,0 0-9 0,0 0-10 16,17-4-3-16,-17 4-4 0,13 0-7 0,-13 0-2 15,16-1 2-15,-16 1-1 0,17-2-3 0,-5 1-4 16,0 0-4-16,-12 1 0 0,24-2-3 0,-8 1-6 0,0-3 1 15,-2-1-9-15,2 2-7 0,-1 2-6 16,3-1-3-16,-2 2-4 0,-2-2-8 0,-14 2-3 16,24-2 0-16,-9 2-9 0,-3-1-2 0,-12 1-1 0,25-3-5 15,-15 6 0-15,2-3-4 0,-12 0-3 0,20 1-1 16,-13 1-3-16,-7-2 1 0,18 4-4 16,-11-3 1-16,-7-1-7 0,14 4-8 0,-14-4-8 0,12 6-13 15,-12-6-12-15,7 5-8 0,-7-5-11 0,6 8-18 16,-6-8-17-16,6 7-18 0,-6-7-20 0,5 9-19 15,-5-9-28-15,4 9-211 0,-4-9-420 0,5 10 186 16</inkml:trace>
</inkml:ink>
</file>

<file path=ppt/ink/ink68.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in"/>
          <inkml:channel name="T" type="integer" max="2.14748E9" units="dev"/>
        </inkml:traceFormat>
        <inkml:channelProperties>
          <inkml:channelProperty channel="X" name="resolution" value="393.73947" units="1/cm"/>
          <inkml:channelProperty channel="Y" name="resolution" value="393.73947" units="1/cm"/>
          <inkml:channelProperty channel="F" name="resolution" value="249.9771" units="1/in"/>
          <inkml:channelProperty channel="T" name="resolution" value="1" units="1/dev"/>
        </inkml:channelProperties>
      </inkml:inkSource>
      <inkml:timestamp xml:id="ts0" timeString="2023-08-11T05:34:54.182"/>
    </inkml:context>
    <inkml:brush xml:id="br0">
      <inkml:brushProperty name="width" value="0.04667" units="cm"/>
      <inkml:brushProperty name="height" value="0.04667" units="cm"/>
      <inkml:brushProperty name="color" value="#3165BB"/>
      <inkml:brushProperty name="fitToCurve" value="1"/>
    </inkml:brush>
  </inkml:definitions>
  <inkml:trace contextRef="#ctx0" brushRef="#br0">0 337 78 0,'0'0'155'16,"0"0"-16"-16,0 0-6 0,0 0-12 0,0 0 0 0,0 0-7 15,0 0-4-15,0 0-8 0,0 0-8 0,0 0-6 16,0 0 0-16,23-20-10 0,-23 20-5 0,0 0-2 16,0 0-10-16,0 0-4 0,9-7-8 0,-9 7-2 15,0 0-2-15,0 0-11 0,0 0 2 0,0 0-7 16,0 0 1-16,0 0-15 0,7-4 8 0,-7 4-7 16,0 0 6-16,0 0-5 0,0 0-4 0,0 0 0 15,0 0-1-15,18-1-5 0,-18 1 2 0,0 0-1 16,14-2-4-16,-14 2 3 0,12 0-1 0,-12 0 2 15,0 0-2-15,20 0-3 0,-20 0 1 0,15-3 2 16,-15 3-2-16,18-4-2 0,-7 8 0 0,7-4 0 16,-10-4 1-16,-8 4-1 0,30 0-1 0,-16 0-2 15,-5 4 3-15,-9-4 2 0,24-4 1 0,-11 4-9 0,-1 0 7 16,-12 0 0-16,19 0-3 0,-8 0 0 0,-11 0 2 16,21 0-5-16,-11 0 3 0,-10 0-7 0,22 0 5 15,-8 0 3-15,-1 0 3 0,-13 0-3 0,20-1 2 16,-10 2-4-16,2-1 2 0,-12 0 2 0,22 0-6 15,-8 4 6-15,-7-3-5 0,-7-1 1 0,20 0 0 16,-8 2 4-16,-3 0-2 0,2-1 0 0,1 0 0 16,-1 2 0-16,-11-3-7 0,22 3 6 0,-8 0-1 15,1-2 2-15,1-1 0 0,-6 0 0 0,-10 0-3 16,26 3 3-16,-10-2-3 0,-7 2 8 0,2-2-5 0,0 1-4 16,4 2 3-16,0-3 1 0,-4 2-2 15,1-2 1-15,1 0-2 0,-1-1 1 0,-2 1 2 16,4 3-1-16,-2-4 1 0,3 0-2 0,-3 0-1 0,-12 0 3 15,22 0 3-15,-9 0-5 0,-4 0 1 0,5 0 1 16,-14 0-2-16,22 0 3 0,-11 0-1 16,1 0 0-16,2 0-1 0,-14 0 1 0,21 0 3 0,-7 0-7 15,-14 0 3-15,19 0 2 0,-5 0 1 0,-2 0-3 16,1 0 0-16,-13 0-2 0,21-4 1 0,-9 3 1 16,-12 1 1-16,25 0-3 0,-14-1-2 0,2 1 1 15,-13 0 4-15,22-1-2 0,-11-2 1 0,4 2 0 16,-5-3 0-16,5 4 0 0,1 0 3 0,-2-2-2 15,2 2-2-15,-16 0 2 0,26 0-2 0,-10 2 4 16,0-2-2-16,1-2-3 0,-1 2-2 0,4-1 3 16,-4 1 1-16,0 1 2 0,1-1-3 0,1 0-2 15,0 0 2-15,0 2-1 0,-2-2 3 0,0 0 0 16,4 0-1-16,-4 0-1 0,4 4-1 0,-4-8 1 16,3 4 4-16,-2 0-3 0,2 4 1 0,-2-3-3 15,2-1 4-15,-3 0-4 0,4 3 4 0,-1-2-4 0,3 0 1 16,4-1 4-16,-2 5-3 0,-2-5-1 0,3 0-1 15,-2 0 2-15,1 3 0 0,-5-1 4 0,6-1-12 16,-5 3 9-16,7-1 0 0,-5-2-2 0,3 2 2 16,-5 0-3-16,2-3 5 0,-3 1-2 0,5 2-1 15,2-2-3-15,-4 0 5 0,0 0-4 0,2-1 2 16,-4 0-4-16,-1 0 0 0,6 4 4 0,-5-4-6 16,-1 0 5-16,1 4 2 0,-4-2-4 0,12-2 3 15,-11 5 0-15,2-3 0 0,-2 1 0 0,2-2 1 16,0 0 1-16,-2 2 1 0,2 0-7 0,-2-2 3 15,-1 0 3-15,3 1-2 0,7 1-2 0,-7-3 4 16,-3 1-5-16,4 4 5 0,-1-5-3 0,5 0 0 16,-7 5 1-16,2-5 1 0,0 0-1 0,1 0 2 0,-1 5-2 15,0-5-1-15,-2 1 5 0,5 3-6 16,-2-4 1-16,-1 3 4 0,0-1-3 0,7-2 4 0,-7 0-6 16,1 0 2-16,2 0-1 0,2 0-2 0,1 0 6 15,2 0-3-15,-2-1 0 0,1 1-1 0,-4-1 2 16,2 1 1-16,-5 0-2 0,10-3-8 0,-6 3 10 15,3-3-1-15,-1 6-2 0,2-6-1 0,-8 6 4 16,7 0 0-16,-2-3-5 0,-2 1 7 0,0-2-7 16,4 1 4-16,-7 0 1 0,5-3-2 0,-5 3 3 15,4 0-4-15,-1-3-6 0,-3 3 10 0,1 0-3 16,-1 0 4-16,1 0-3 0,7 0-1 0,-11 0-1 16,5 0-2-16,-2 0 4 0,8 0-4 0,-8 0 5 15,7 0-3-15,-7-1 0 0,8 2 4 0,-8-1-1 16,7-1-1-16,-7 2 4 0,5-2-6 0,-5 1-1 15,1 1 1-15,-1-2 3 0,7 0-2 0,-1 0-3 16,-6-3 3-16,2 4 0 0,1 0 0 0,-2 0 1 0,-1 0 3 16,4 0-6-16,-4 0 4 0,3 0-3 0,-5 0-1 15,10 0 5-15,-8 0 0 0,0 0-6 16,2 0 6-16,0 0-3 0,-1 0-4 0,5 0 8 0,0-4-7 16,-2 4 4-16,-4 0-2 0,5 0 1 0,-5-1 1 15,4-1-2-15,1 2 1 0,-2-3-3 0,-3 3 5 16,1 0-6-16,-1 0 4 0,0-1-2 0,1-2 4 15,-4 6-3-15,7-6 3 0,-4 6-3 0,3-6-1 16,-2 3 2-16,-1-2 0 0,-2 4-1 0,2-4 0 16,2 2 3-16,0 0-4 0,-3 0 2 0,1 0 1 0,6 0 4 15,-5 2-4-15,-1-4 1 0,9 4 0 16,-8-2-5-16,7-2 2 0,-2 4-2 0,-1-2-3 16,0 0 6-16,-5 0 0 0,8 3 3 0,-8-6-5 15,8 3 5-15,-1 0-2 0,-3 0 0 0,4-2-3 16,-3 2 3-16,1 0-3 0,-1 0 0 0,-1 0 4 15,1-5 2-15,1 5-7 0,-6-3 3 0,7 2-2 16,-1 0 1-16,-1 1-8 0,-5-2 9 0,7 2 4 0,0-3-5 16,0 3 6-16,-1 0-4 0,-1 0-3 0,1-5 3 15,1 4-8-15,-4 0 10 0,1-3-4 0,0 4 3 16,-3 0 1-16,2-5 1 0,5 5-5 0,-9-2 1 16,1-1-4-16,7 2 5 0,-6-2 0 0,6 2 2 15,-1-1-2-15,-5 1 1 0,-1-2-4 0,0 0 1 16,-1 2-1-16,2 0 6 0,-1-1-5 0,0-1 3 15,8 3-1-15,-9 0-5 0,9-4 6 0,-11 2 1 16,4 1-6-16,-2-2 6 0,3 2-3 0,-4-3 3 16,3 4-5-16,-1 0 4 0,2-3-3 0,0 0 4 15,-2 2-6-15,1-2 2 0,1 0 1 0,-2 2 1 16,0-2 2-16,1 3-5 0,-1-3 3 0,2 3 0 16,-4-2-6-16,2 0 7 0,0 2-7 0,1-2 5 15,1-3 3-15,-2 4-11 0,-1 1 8 0,1-1 1 0,1 0 0 16,0-2-3-16,0 2 1 0,-1-3 2 0,-2 2-1 15,1 1 2-15,1 1 0 0,2-4-6 0,-5 4 1 16,4 0 5-16,-1-3-2 0,0-1 0 0,-1 2 3 16,2 2 0-16,1-4-1 0,-5 2 1 0,3 0-4 15,-1 0 0-15,3-3 1 0,-1 5 0 0,-1-3 2 16,0-1 1-16,-1 0-5 0,0 2 3 0,1 1 0 16,-1-3-3-16,3 2 1 0,-1 0 1 0,-1-1 0 15,-1-3 0-15,-2 6 3 0,10-2-3 0,-7 0 0 16,0-1 1-16,1-1-2 0,-4 1 0 0,5-1 1 15,-1 4-1-15,-1-4-2 0,5-2 3 0,-5 6-1 16,-1-3-1-16,1 1 3 0,7-3 1 0,1 5-1 16,-9-4 2-16,7 4 0 0,-9-2-2 0,4 2-2 15,-2 0 0-15,1-2 1 0,0 0 2 0,-1 1-1 16,2-1 0-16,-2 2 0 0,1 0-2 0,0-2-1 0,-2 0 0 16,2 2 2-16,-1-1 2 0,-2-3 0 0,4 4-1 15,-2 0-1-15,0-3 2 0,-1 0-7 16,3 3 4-16,-2-1 0 0,0-2 0 0,-2 3-2 0,3 0 2 15,-1 0-12-15,-1-3 18 0,2 3-7 0,-1 0 1 16,1 0 0-16,1-2 3 0,-4 2-3 0,4-2 3 16,-1 1 0-16,0-1-2 0,-1 2-2 0,-1 2 3 15,2-6 1-15,-1 4 0 0,1-4 1 0,-2 4-1 16,1 0-3-16,-2 0 1 0,3-2-9 0,1 0 11 16,-4 2-1-16,1 0-1 0,-2-1 3 0,4 1 0 15,0 0-3-15,-1 0 3 0,-1 0-3 0,1-2 1 16,1 2-1-16,-4-1 3 0,3 1-1 0,0-1-4 15,0 1 6-15,1 0-2 0,-3-2-2 0,1 4-1 0,-1-2 4 16,1 0-12-16,0 0 10 0,-2-2-2 0,0 2-1 16,3 0 2-16,-3 2 0 0,3-2 2 15,-3 0 1-15,1 0-2 0,-1 0-10 0,3 0 13 0,-3 1-5 16,0-1 2-16,1 0 0 0,-7 1 1 0,3 1 0 16,5-2-6-16,-4 0 5 0,3 1 1 0,-5 1-5 15,1 0 4-15,-12-2 2 0,24 0-4 16,-9 0 3-16,-3 0-2 0,1 0-1 0,2 3-1 0,-3-2 2 15,-12-1-3-15,16-4 4 0,-4 7-1 16,-12-3-2-16,24 0 4 0,-15 0-1 0,-9 0-3 0,24-3 1 16,-14 3 5-16,-10 0-5 0,24 0 1 0,-10 0 3 15,-1 0-4-15,-13 0 3 0,22 0-9 0,-8 0 9 16,2 0 1-16,-1 0-4 0,-3 0-2 0,3 0 5 16,0-2-4-16,3 2 2 0,-3 0 1 0,3 0 0 15,-4 0-2-15,4 0-1 0,-3 0 0 0,0-2 1 16,3 2 4-16,0-1-2 0,-2 2-10 0,1-1 10 15,-2 0 2-15,0 2-2 0,3-2 2 0,-2 0-2 16,0 0 1-16,-1 0-4 0,3 2 5 0,-3-4-3 16,0 4-2-16,3-4 5 0,0 2-5 0,-3 2 5 15,3-4-3-15,-4 0-1 0,0-1 4 0,4 5 0 0,-3-2-5 16,1 0 1-16,1-2 3 0,-3 1-8 0,1 0 5 16,-1 1 7-16,4-2-7 0,-3 4 2 15,1-2-5-15,0-2 2 0,2 1 3 0,-3 1-4 0,5 0 7 16,-3-3-3-16,0 3 0 0,1 0-2 0,1 0 0 15,1 0 1-15,5-1 3 0,-9 1-2 0,4-2-3 16,-2 2 5-16,1 0-1 0,-1 0-4 0,1 0 4 16,-1 0 0-16,2-2-4 0,-4 4 5 0,3-2-5 15,1 0 1-15,-1-2 3 0,1 2-4 0,-1-2 0 16,0 4 2-16,-2-2 0 0,2 0 0 0,-1-2-7 16,0 4 8-16,-2-2-3 0,5 0 3 0,-4 0-3 15,2 2 7-15,-3 0-6 0,4-1 2 0,-2-1 0 16,-2 0 1-16,0 0-5 0,4 0 3 0,-4 3 3 0,2-3-3 15,-1 1 0-15,0-1 0 0,3 0-4 16,-2 0 6-16,-3 2-4 0,1-1 1 0,2-1 3 16,0 1 0-16,-2-1-5 0,2 0 4 0,0 0 0 0,-3-1 1 15,1 2 0-15,4-2-4 0,-4 0 2 0,1 2 0 16,0-1-2-16,-3-1 2 0,4-1 2 0,-2 2-2 16,-1 0-3-16,3 0 4 0,-3 0-2 0,3-1 2 15,-6 1-4-15,3-3 3 0,-2 2 0 0,5-1 1 16,-3 2 2-16,-3-2-4 0,1 2 3 0,-1-2-1 15,-12 2-2-15,23 0 3 0,-9 0-3 0,4 0-2 16,-3 2-2-16,2-4 8 0,-2 2-5 0,-2 0 4 16,5-1-2-16,-8 1-5 0,7 3 5 0,-1-5-1 15,1 2 5-15,-3 2-4 0,1-2 3 0,0 0-1 16,3-2-3-16,0 2 3 0,-3 2 2 0,0-4-5 16,4 2-1-16,-2 0 2 0,-1 2-5 0,-1-4 8 0,3 2-3 15,0 0 1-15,-2-1 3 0,1 2-5 0,-1-2 2 16,0 1 1-16,1 0-3 0,-1 0 1 0,-1-3-2 15,2 1 2-15,-1 1 0 0,-1-1 3 16,3 0-4-16,-3 1 3 0,0 1 0 0,1-2-6 0,0 0 7 16,-2 2 0-16,-1-1-3 0,5 0-1 0,-4-1-1 15,1 2 0-15,1 0-1 0,-1-2 5 0,0 2-3 16,-15 0-2-16,25-2 2 0,-10 4 1 0,-2-4 1 16,4 1 3-16,-4 1-4 0,2 0 0 15,0-3 2-15,-1 3-6 0,-1-1 1 0,3 1 3 0,-16 0 1 16,23 1 1-16,-7-2-3 0,-16 1 3 0,24 0 1 0,-12-2-3 15,0 2 0-15,3-1 3 0,-2-2-8 16,2 3 5-16,-3-1 1 0,1-1 1 0,-13 2-2 16,24-2-3-16,-10 0 3 0,-1 2 1 0,-1-1-2 15,-12 1 1-15,24-3-1 0,-12 2 3 0,0 0-2 16,-12 1 0-16,25-3-2 0,-14 3 3 0,2-2-3 16,-13 2 0-16,24 0 6 0,-9 0-4 0,-5-3 1 15,7 0 1-15,-2 2 1 0,1 1-4 0,-3-2 2 0,1 2-1 16,-2-1-1-16,-12 1 4 0,24-3-7 0,-12 2 5 15,2-3 0-15,-2 4 1 0,-12 0 0 0,26 1-3 16,-14-2 1-16,3-1-3 0,-15 2 4 0,20 0 1 16,-8-1-5-16,-12 1 6 0,20-3 0 0,-20 3-3 15,16-1 1-15,-16 1 3 0,18-1-2 0,-18 1 5 16,12-3 3-16,-12 3 1 0,12 0 4 0,-12 0-1 16,0 0 2-16,13-6 1 0,-13 6-1 0,0 0-3 15,14-1 2-15,-14 1-3 0,0 0 1 0,10-4-5 16,-10 4 1-16,9-2-2 0,-9 2-2 0,11-3 3 0,-11 3-4 15,0 0 1-15,16-3 2 0,-16 3-5 16,10-1-1-16,-10 1 1 0,14-3 2 0,-14 3-3 16,16-3 0-16,-16 3-1 0,11 0 0 0,-11 0 2 0,0 0 1 15,13-5-3-15,-13 5-2 0,0 0 7 0,0 0-7 16,14-2 8-16,-14 2-1 0,0 0 1 0,0 0-3 16,0 0-9-16,0 0-12 0,0 0-20 0,0 0-27 15,0 0-18-15,0 0-30 0,0 0-26 0,0 0-194 16,0 0-359-16,0 0 159 0</inkml:trace>
</inkml:ink>
</file>

<file path=ppt/ink/ink69.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in"/>
          <inkml:channel name="T" type="integer" max="2.14748E9" units="dev"/>
        </inkml:traceFormat>
        <inkml:channelProperties>
          <inkml:channelProperty channel="X" name="resolution" value="393.73947" units="1/cm"/>
          <inkml:channelProperty channel="Y" name="resolution" value="393.73947" units="1/cm"/>
          <inkml:channelProperty channel="F" name="resolution" value="249.9771" units="1/in"/>
          <inkml:channelProperty channel="T" name="resolution" value="1" units="1/dev"/>
        </inkml:channelProperties>
      </inkml:inkSource>
      <inkml:timestamp xml:id="ts0" timeString="2023-08-11T05:34:57.200"/>
    </inkml:context>
    <inkml:brush xml:id="br0">
      <inkml:brushProperty name="width" value="0.04667" units="cm"/>
      <inkml:brushProperty name="height" value="0.04667" units="cm"/>
      <inkml:brushProperty name="color" value="#3165BB"/>
      <inkml:brushProperty name="fitToCurve" value="1"/>
    </inkml:brush>
  </inkml:definitions>
  <inkml:trace contextRef="#ctx0" brushRef="#br0">134 0 103 0,'0'0'155'0,"0"0"-14"0,0 0-23 16,0 0 4-16,0 0-10 0,0 0-4 0,0 0-10 0,0 0-11 15,0 0-8-15,0 0-7 0,0 0-6 0,0 0-12 16,0 0-3-16,0 0-8 0,0 0-4 0,0 0 3 16,0 0-10-16,0 0-5 0,3 9 6 0,-3-9-10 15,0 0-4-15,0 0 1 0,0 0-6 0,0 0 1 16,0 0-2-16,3 11 2 0,-3-11-1 15,0 0-3-15,0 0-2 0,1 9 1 0,-1-9 2 0,0 0-4 16,2 11-8-16,-2-11-3 0,0 0 11 0,0 12-5 16,0-12-4-16,0 0 5 0,3 12 1 0,-3-12-2 15,0 0 1-15,0 16 0 0,0-16 1 0,0 11 2 16,0-11-7-16,0 0 3 0,-3 13-1 0,3-13 0 0,0 14-1 16,0-14-1-16,-2 10 1 0,2-10 2 15,-4 12-3-15,4-12 0 0,-3 12-1 0,3-12 2 0,0 11 3 16,0-11-13-16,-1 12 8 0,1-12 3 0,-5 12-1 15,5-12-1-15,0 14 2 0,0-14-5 16,-1 11-5-16,1-11 10 0,0 0-1 0,-5 17-1 0,5-17 8 16,-1 14-10-16,1-14-4 0,0 12 7 0,0-12 1 15,0 13-4-15,0-13 6 0,-2 13-5 0,2-13 3 16,0 15 3-16,0-15-2 0,2 11-1 0,-2-11-1 16,-2 15 1-16,4-6-7 0,-2-9 5 0,0 13-3 15,1-4 5-15,-1-9 2 0,2 16-4 0,-2-16 1 16,0 16 1-16,0-16-2 0,0 15 5 0,0-7-4 0,0-8 3 15,0 18-5-15,0-9-1 0,0-9-5 16,0 18 7-16,0-7-2 0,0-11 3 0,-2 18 3 16,2-9-10-16,0-9 4 0,0 18 3 0,0-7 2 0,0-11 3 15,0 19-2-15,2-11-2 0,1 3 1 16,-3 3-7-16,1-3 7 0,1 0 0 0,1 4-2 0,-1-4-1 16,0 0-8-16,-2-1 12 0,3 0-6 0,0 5 4 15,0-6-3-15,-2 1 6 0,1 2-6 0,1-3-1 16,-3 2 5-16,3-3-2 0,-2 3-2 0,4 0 1 15,-5-11 1-15,1 20 1 0,2-9-3 0,-1-1 4 16,-1 1-3-16,-1-11 4 0,5 17-2 0,-4-3-1 16,1-7-1-16,-2 4 1 0,0-11-1 0,6 20 4 15,-6-9-4-15,1-2 3 0,-1 2-3 0,3 0 6 16,-3-11 4-16,3 20-8 0,0-10 2 0,-3 0-4 16,3 1 0-16,-3 1 3 0,5-2 4 0,-5 4 1 15,3-6-2-15,-3 7 4 0,3-6-7 0,-3-9 1 16,1 22-6-16,1-9 3 0,-2 0 8 0,3-2-10 0,-2-2 7 15,1 6-1-15,-1-4 0 0,2 1 1 16,-2 3 0-16,-1-3-3 0,2-1-1 0,1 4 1 16,-2 0-3-16,-1-3 2 0,2 1-1 0,-1-3-1 0,2 2 3 15,-3-12 2-15,2 22-6 0,-2-11 3 0,0 4 0 16,1-2 0-16,-1-2-1 0,0-11 6 16,0 21-2-16,-1-10-2 0,1 2-4 0,-2-2 4 0,2-11 0 15,2 24-6-15,-2-13 4 0,0 2 5 0,-2-2-1 16,2-11-3-16,0 21-1 0,2-9 7 0,-4-2-5 15,4 5-1-15,-1-3-2 0,-1-12 6 0,0 20 0 16,0-8-6-16,3 1 1 0,-6 0 1 0,6-1 1 16,-3-2-1-16,0-10 0 0,-3 25 4 0,3-12-5 15,-1 0-2-15,1 0 6 0,-2 3-6 0,4-7 3 16,-4 6-1-16,4 0-2 0,-2-5 0 0,0 1 1 16,1 2 1-16,-1-3-1 0,0-10 1 0,3 22 1 15,-3-12-5-15,-3 1 6 0,3 3-3 0,-1 1 0 16,1-15 3-16,0 17-1 0,0-4 4 0,0-2-1 0,-5 2-5 15,5-4 2-15,0-9-3 0,0 20 4 16,-1-13-1-16,1-7 4 0,-3 20 1 0,3-5-5 0,-3-4 0 16,1-2 4-16,2-9-3 0,-4 18-11 0,4-8 13 15,-1 1-1-15,1-11-1 0,-2 23-3 16,4-12 7-16,-2-11-5 0,-3 18 2 0,0-5 2 0,3-13-12 16,0 22 9-16,0-15 1 0,0-7-3 0,0 22 0 15,0-12 4-15,0-10-2 0,3 21 0 0,-3-11 0 16,0-10-1-16,-3 18-1 0,6-5-10 0,-3 0 15 15,0-13-1-15,0 19-5 0,-3-9 1 0,3-10 4 16,0 18-3-16,0-5-4 0,-2-6 6 0,2-7-2 16,-1 20 0-16,-2-9 3 0,3-11 1 0,0 16-2 15,-2-4-2-15,1-3 0 0,1-9 0 0,-3 20 4 16,0-9 1-16,1-2-2 0,-1 2-3 0,3-11 3 16,-1 22 0-16,-4-13-2 0,4 2 2 0,-1 0 1 0,1-1-1 15,1-10-1-15,-3 21 1 0,1-11 2 16,-4 4 2-16,5-5-13 0,1 6 9 0,-2-6 1 15,2-9 0-15,-4 25 0 0,-1-17-5 0,5 3 4 0,0-11 1 16,-1 18-5-16,1-18 6 0,-2 20-1 0,2-9 0 16,-1 0-4-16,1-11-1 0,-3 18 0 0,3-18 3 15,0 15 3-15,0-6-5 0,0-9-1 0,-2 20 1 16,2-11-1-16,0-9 2 0,0 19-3 0,0-19-1 16,0 18 1-16,0-7 2 0,0-11-1 0,-1 13 3 15,1-13-3-15,-3 18-1 0,6-7 3 0,-3-11-2 16,0 13-3-16,0-13 4 0,-3 18-4 0,1-11 1 15,2-7 1-15,0 19 2 0,0-19-4 0,0 18-6 16,0-10 10-16,0-8 1 0,-1 15-1 0,1-15 4 16,-3 16-9-16,6-8 3 0,-3-8-3 0,-3 18 6 15,3-18-3-15,0 19 1 0,3-12-3 0,-3-7 3 16,-3 15-1-16,3-4-2 0,0-11-2 0,0 16 9 0,3-6-6 16,-3-10 3-16,0 15 1 0,0-5-3 15,0-10 2-15,0 18-3 0,0-18-2 0,-3 18 4 16,6-12 3-16,-3-6-1 0,-3 17 0 0,3-17-3 0,-2 18 2 15,2-18-3-15,0 16 4 0,-1-5-4 0,1-11 3 16,-1 16-3-16,-2-6 4 0,3-10-5 0,-2 17 0 16,2-17 2-16,-1 19 2 0,1-11 1 0,0-8 0 15,-3 19-3-15,1-9 4 0,2-10-1 0,0 17 1 16,-1-8-2-16,-1 2 2 0,2-11-4 0,0 19 0 16,-3-7 0-16,2-1 3 0,1-11-3 0,-2 19 0 15,2-9 2-15,0-10-2 0,-3 18 3 0,3-7-5 16,0-11 2-16,3 24 1 0,-6-14-3 0,3 0 2 15,0-10 0-15,0 22 2 0,0-13-6 0,3 2 4 16,-3 0 0-16,0-11 1 0,0 21 5 0,0-11-4 0,0-10-3 16,2 20 4-16,-4-12-2 0,2-8 0 15,-3 20 0-15,6-11 1 0,-3-9-2 0,0 18 0 16,0-10 4-16,0-8-2 0,-3 19-2 0,3-19 3 0,0 20-2 16,0-20 2-16,0 15-2 0,-1-6 0 0,1-9 2 15,0 17-1-15,0-6-2 0,0-11 0 16,-3 18 0-16,3-7 4 0,-3-2-8 0,3-9 7 0,0 17 2 15,0-5-1-15,0-12 0 0,0 18 0 16,-2-10-2-16,2-8 1 0,0 19-2 0,0-5 1 0,-1-3 3 16,1-11-9-16,0 21 4 0,0-10 6 0,0-1-5 15,0-10 2-15,0 21-3 0,0-11 1 0,0-10 4 16,-3 18-2-16,1-5 1 0,1 0-5 0,1-13 4 16,1 24-1-16,-2-15 0 0,-1 1 2 0,2-10-2 15,-3 17 4-15,6-6-1 0,-3-11-4 0,-3 21-1 16,2-11 2-16,1-10 1 0,0 18-3 0,-2-8 0 15,2-10 2-15,-3 21 0 0,3-7 1 0,0-2-4 16,0-12 1-16,0 20 1 0,0-7-1 0,0-2 2 16,0 2 0-16,0-13-2 0,0 20 3 0,-1-11 0 0,2 2-2 15,-1 2 1-15,0-13 3 0,0 17-7 0,0-5 5 16,0-1-2-16,0-11 1 0,0 19 0 0,0-5-1 16,3-3 0-16,-3 0-5 0,2-2 4 15,-2-9-1-15,-2 22-3 0,4-11 6 0,-4 3-2 0,4-2 3 16,-2-1 0-16,0 3-3 0,0-1 0 0,1 0 0 15,-1 0 3-15,3-1-4 0,-3-1 2 0,0-11-2 16,2 20 2-16,-2-8-3 0,0 3 1 0,-2-1 1 16,2-1 2-16,-4-1-1 0,5 1 0 0,-1 0-2 15,0-13 3-15,0 26-2 0,3-16 4 0,-3 3-2 16,2 0 0-16,-2-2-3 0,0-11 3 0,1 24-2 16,-1-14-2-16,0 0 3 0,0 1-1 0,0-11 1 15,0 20-1-15,0-9 3 0,0-1-3 0,0 0 0 16,0 5 2-16,0-2-1 0,0-13 2 0,0 21-6 0,2-11 8 15,1 2-2-15,-3-12 2 0,0 20-3 16,0-10 1-16,0 4-1 0,1-5 0 0,-1-9-1 16,-1 19 1-16,1-19 0 0,1 18 0 0,1-7-1 0,-2-11 4 15,-2 18-1-15,4-10-1 0,-2-8-2 0,-2 18 6 16,2-5-3-16,0-13-1 0,0 18-1 0,0-10 0 16,-1 2 4-16,1-10-2 0,-3 18-3 0,1-5 1 15,2-13 2-15,-3 18 0 0,3-7-3 0,-3-1 2 16,3-10-3-16,-1 18 4 0,-1-7-3 0,2-11 3 15,0 18-2-15,-3-10 0 0,3-8 2 0,-1 18-1 16,1-18 2-16,0 18-8 0,-2-7 6 0,2-11 1 16,-3 15 2-16,3-4-5 0,0-11 1 0,-1 16 0 15,1-16 1-15,-2 17-1 0,2-17-1 0,0 18 4 16,0-11-3-16,0-7 0 0,-1 17 0 0,1-17 1 0,0 18-1 16,0-11-2-16,0-7 1 0,0 14 0 15,0-14 2-15,-3 17-1 0,3-17-2 0,0 17 5 0,3-10-1 16,-3-7-1-16,0 14-3 0,0-14 4 0,-5 15-4 15,5-15 2-15,0 15 1 0,0-15 1 16,0 15-3-16,0-15 1 0,-1 14-1 0,-2-4 3 16,3-10 1-16,0 16-10 0,0-16 5 0,0 18 0 0,-2-10 7 15,2-8-1-15,0 18-4 0,0-7 1 0,-1-1 0 16,1-10-1-16,0 17 0 0,0-6 2 0,0-11-1 16,0 20-1-16,0-9 2 0,0-11 0 0,0 21-2 15,0-11 1-15,-2 1-2 0,2 2 9 0,0-1-3 16,-3 0 4-16,6 2-4 0,-3-3 1 0,0-11 0 0,-4 21-2 15,2-10-2-15,2 3-2 0,-3-3 6 16,3-11-2-16,-1 25 0 0,1-14 2 0,-2 1 0 16,4 2-3-16,-2-3 0 0,0-11-2 0,-2 18 2 15,2-8 0-15,0-10-3 0,0 20 7 0,0-8-6 16,0-12 1-16,0 18-3 0,-1-8 4 0,1-10-1 16,1 18 1-16,-1-9-2 0,0-9 0 0,2 18-2 15,-2-7 3-15,0-11-1 0,1 17-2 0,-1-17 3 0,0 17 1 16,0-17-1-16,0 18-1 0,0-11-1 0,0-7 3 15,3 17-9-15,-3-17 7 0,-4 14 3 16,4-14-3-16,1 13 2 0,-1-13 2 0,0 8 0 0,0-8 4 16,0 0-3-16,-1 14 3 0,1-14 0 0,0 0 2 15,-2 11 0-15,2-11 0 0,0 0-1 0,0 0 3 16,0 0-3-16,0 0 3 0,0 0-2 0,0 13 1 16,0-13-2-16,0 0 3 0,0 0-3 0,0 0 2 15,0 0-6-15,0 0 1 0,0 0 0 0,0 0 3 16,0 0-6-16,0 0 4 0,0 0 0 0,0 0-2 15,0 0 1-15,-1 11 3 0,1-11 3 16,0 0 11-16,0 0-2 0,0 0 2 0,0 0 2 0,0 0 2 16,0 0 0-16,0 0-1 0,0 0-1 0,0 0 0 0,0 0 0 15,0 0-2-15,0 0-4 0,0 0 2 16,0 0-6-16,0 0 2 0,0 0-2 0,0 0 0 16,0 0-6-16,0 0-2 0,0 0 0 0,0 0 1 0,0 0-2 15,0 0-22-15,0 0-26 0,0 0-31 0,0 0-31 16,0 0-34-16,0 0-37 0,0 0-38 0,-22-26-69 15,14 18-188-15,-1-2-507 0,2 2 225 0</inkml:trace>
</inkml:ink>
</file>

<file path=ppt/ink/ink7.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in"/>
          <inkml:channel name="T" type="integer" max="2.14748E9" units="dev"/>
        </inkml:traceFormat>
        <inkml:channelProperties>
          <inkml:channelProperty channel="X" name="resolution" value="393.73947" units="1/cm"/>
          <inkml:channelProperty channel="Y" name="resolution" value="393.73947" units="1/cm"/>
          <inkml:channelProperty channel="F" name="resolution" value="249.9771" units="1/in"/>
          <inkml:channelProperty channel="T" name="resolution" value="1" units="1/dev"/>
        </inkml:channelProperties>
      </inkml:inkSource>
      <inkml:timestamp xml:id="ts0" timeString="2023-08-14T06:48:44.430"/>
    </inkml:context>
    <inkml:brush xml:id="br0">
      <inkml:brushProperty name="width" value="0.04667" units="cm"/>
      <inkml:brushProperty name="height" value="0.04667" units="cm"/>
      <inkml:brushProperty name="color" value="#ED1C24"/>
      <inkml:brushProperty name="fitToCurve" value="1"/>
    </inkml:brush>
  </inkml:definitions>
  <inkml:trace contextRef="#ctx0" brushRef="#br0">39-1 84 0,'-17'2'93'0,"17"-2"-20"0,0 0 5 16,0 0-3-16,0 0-7 0,0 0-7 0,-9 4-13 16,9-4-4-16,0 0 4 0,0 0-5 0,0 0-10 15,-7 7 1-15,7-7-2 0,0 0-15 0,0 0 13 16,0 0-5-16,0 0-3 0,0 0 6 0,0 0-2 15,0 0-4-15,-7 7 13 0,7-7-7 0,0 0 8 16,0 0 1-16,0 0-1 0,0 0 6 0,0 0 1 16,0 0-6-16,0 0 2 0,0 0 3 0,0 0-3 15,0 0-4-15,0 0 3 0,0 0-2 0,0 0-8 16,0 0-6-16,0 0 3 0,0 0-3 0,0 0 4 16,0 0-7-16,0 0-3 0,0 0 0 0,0 0 3 15,0 0-3-15,0 0 16 0,0 0-15 0,0 0 1 16,0 0-2-16,0 0-3 0,28 1 8 0,-28-1-1 15,0 0 0-15,13 3-5 0,-13-3 3 0,0 0 1 16,14 1-1-16,-14-1-3 0,12 0-3 0,-12 0 4 0,0 0 3 16,15 0-12-16,-15 0 2 0,0 0-2 15,13 0 3-15,-13 0-3 0,0 0 0 0,12 1-1 16,-12-1-1-16,0 0-2 0,0 0-1 0,13 5 1 0,-13-5 4 16,0 0-6-16,12 2 4 0,-12-2 0 0,0 0-5 15,11 3 1-15,-11-3-1 0,0 0 7 0,13 1-9 16,-13-1 4-16,11 5-1 0,-11-5 0 0,7 5-3 15,-7-5 5-15,9 2-5 0,-9-2 0 0,0 0 3 16,13 0 1-16,-13 0-2 0,11 6 1 16,-11-6 0-16,13 2-1 0,-13-2 2 0,12 5 1 0,-12-5 2 15,0 0-3-15,17 0 2 0,-17 0-2 0,13 0 3 16,-13 0 0-16,13 2 3 0,-13-2-6 0,12 0 2 16,-12 0 4-16,0 0-5 0,18 0-1 0,-18 0 3 15,11 0-2-15,-11 0-4 0,12 2 6 0,-12-2 2 16,0 0-4-16,13 0-1 0,-13 0-2 0,0 0-1 15,12 2 4-15,-12-2-3 0,0 0-2 0,9 5 4 16,-9-5-3-16,0 0 2 0,0 0-1 0,10 3 2 16,-10-3-3-16,0 0 2 0,8 3-6 0,-8-3 5 15,0 0-3-15,0 0 3 0,9 8-2 0,-9-8 4 16,0 0 1-16,10 6 0 0,-10-6-3 0,0 0 1 16,12 0 3-16,-12 0 2 0,0 0-6 0,11 0-1 15,-11 0 3-15,10 4-1 0,-10-4 0 0,0 0 0 16,13 3 1-16,-13-3 0 0,9 4 0 0,-9-4 2 0,12 0-4 15,-12 0-3-15,12 4 9 0,-12-4-6 16,14 2 3-16,-14-2-3 0,0 0 2 0,15 0 4 0,-15 0-5 16,12 1 1-16,-12-1 4 0,13 3 3 0,-13-3-3 15,0 0 1-15,18 0-1 0,-18 0 5 0,10 1-1 16,-10-1-5-16,12 4 2 0,-12-4-1 0,0 0 3 16,14 2-3-16,-14-2-1 0,7 4-2 0,-7-4 1 15,0 0-1-15,13 4 0 0,-13-4 1 0,8 3 0 16,-8-3 1-16,0 0 0 0,12 3-1 0,-12-3-1 15,0 0-1-15,10 2 1 0,-10-2 1 0,0 0 0 16,11 2 8-16,-11-2-2 0,12 1 0 0,-12-1 3 16,12 2 1-16,-12-2-3 0,12 3-2 0,-12-3 2 15,10 1-1-15,-10-1 4 0,12 5-6 0,-12-5 5 16,0 0-3-16,19 1-1 0,-19-1 0 0,12 0 0 16,-12 0 0-16,11 1-1 0,-11-1 2 0,12 3-2 15,-12-3-1-15,12 4 1 0,-12-4 0 0,0 0-3 16,14 1-1-16,-14-1-2 0,6 3 3 0,-6-3-1 0,0 0 2 15,18 0-2-15,-18 0 2 0,14 4 1 16,-8-1-2-16,-6-3 2 0,15 1 1 0,-15-1 1 16,18 5 1-16,-11-5 1 0,-7 0 3 0,19 0-5 0,-19 0 5 15,14 4-6-15,-5-3 1 0,-9-1-1 16,15 5 4-16,-6-4-1 0,-9-1-6 0,15 0 5 16,-15 0 0-16,19 4-7 0,-12-4 4 0,-7 0-2 15,14 0 4-15,-14 0-6 0,15 0-1 0,-15 0 2 0,12 2 0 16,-12-2 4-16,15 1-2 0,-15-1 3 0,11 3-4 15,-11-3 1-15,14 4-1 0,-14-4 2 16,15 3 0-16,-15-3 0 0,12 1 3 0,-12-1-2 16,12 2-3-16,-12-2-1 0,12 2-4 0,-12-2 3 0,10 2-1 15,-10-2 2-15,0 0 2 0,13 0-1 0,-13 0-5 16,0 0 3-16,12 4 2 0,-12-4 4 0,0 0-5 16,11 0 1-16,-11 0 2 0,0 0 0 0,9 3 1 15,-9-3 2-15,0 0 2 0,0 0-1 0,0 0 1 16,12 4-3-16,-12-4 2 0,0 0 2 0,0 0 0 15,0 0-1-15,0 0-2 0,15 0 6 0,-15 0 1 16,0 0 6-16,0 0-4 0,0 0-4 0,0 0 1 16,0 0 2-16,0 0-1 0,0 0-4 0,0 0-2 15,0 0 1-15,0 0 1 0,0 0-2 0,13-4 1 16,-13 4-3-16,0 0-9 0,0 0-10 0,0 0-14 16,0 0-29-16,0 0-21 0,0 0-24 0,0 0-32 15,0 0-22-15,0 0-37 0,0 0-33 0,-21-18-174 16,21 18-429-16,0 0 189 0</inkml:trace>
</inkml:ink>
</file>

<file path=ppt/ink/ink70.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in"/>
          <inkml:channel name="T" type="integer" max="2.14748E9" units="dev"/>
        </inkml:traceFormat>
        <inkml:channelProperties>
          <inkml:channelProperty channel="X" name="resolution" value="393.73947" units="1/cm"/>
          <inkml:channelProperty channel="Y" name="resolution" value="393.73947" units="1/cm"/>
          <inkml:channelProperty channel="F" name="resolution" value="249.9771" units="1/in"/>
          <inkml:channelProperty channel="T" name="resolution" value="1" units="1/dev"/>
        </inkml:channelProperties>
      </inkml:inkSource>
      <inkml:timestamp xml:id="ts0" timeString="2023-08-11T05:35:14.612"/>
    </inkml:context>
    <inkml:brush xml:id="br0">
      <inkml:brushProperty name="width" value="0.04667" units="cm"/>
      <inkml:brushProperty name="height" value="0.04667" units="cm"/>
      <inkml:brushProperty name="color" value="#3165BB"/>
      <inkml:brushProperty name="fitToCurve" value="1"/>
    </inkml:brush>
  </inkml:definitions>
  <inkml:trace contextRef="#ctx0" brushRef="#br0">9 269 118 0,'0'0'133'15,"0"0"-18"-15,0 0-4 0,0 0-9 0,0 0-13 0,0 0-6 16,0 0-4-16,0 0-11 0,0 0-4 15,-10-11-10-15,10 11 7 0,0 0-7 0,0 0-5 0,0 0-2 16,0 0-3-16,0 0-3 0,0 0 2 0,0 0-4 16,0 0-2-16,0 0-4 0,0 0-3 0,0 0-8 15,0 0 7-15,0 0-3 0,27-7-5 0,-27 7-6 16,0 0 8-16,12-4-3 0,-12 4-3 0,13 0-1 16,-13 0-2-16,13 0 0 0,-13 0 0 0,0 0-7 15,15 1 2-15,-15-1-3 0,12 0 1 0,-12 0 0 16,15 0 0-16,-15 0-1 0,14 3-1 0,-4-2-3 15,-10-1 4-15,15 1-4 0,-15-1 3 0,16 0-2 16,-16 0 2-16,17 0 0 0,-7 0-2 0,-10 0-5 16,17 0 4-16,-17 0 1 0,19-1 1 0,-10 0-1 15,-9 1-5-15,16-3 1 0,-4 2 4 0,-12 1 4 0,17-2 4 16,-7-2-3-16,-10 4 7 0,16-4-7 0,-16 4 3 16,20 0-2-16,-10-3-1 0,-10 3 1 0,18-2-1 15,-7 0-1-15,-11 2-3 0,13 0 0 0,-13 0 3 16,13-3-3-16,-13 3 1 0,12 0 3 0,-12 0-8 15,14 0 6-15,-14 0-4 0,0 0-2 0,15 0 0 16,-15 0 1-16,0 0-1 0,18 0 6 0,-18 0-6 16,15 0 2-16,-15 0 4 0,13 0-5 0,-13 0 1 15,19 0-1-15,-19 0 0 0,17 0-5 0,-7 0 6 16,-10 0-2-16,21 0 0 0,-10 0 2 0,5-4 1 0,-16 4-14 16,19 4 14-16,-2-4-4 0,-7 0 0 0,2 2 2 15,-12-2-3-15,22 1 3 0,-8-1 1 16,-2 4-9-16,-2-1 7 0,7-3-2 0,-5 4-1 0,3 0-5 15,-4-4 12-15,3 3 0 0,1 1 1 16,1-3-7-16,1 4 3 0,-1-1-4 0,0-2 7 16,4 3-7-16,-7-3-2 0,2 1 7 0,3 1-1 0,0-3 4 15,-3 3-3-15,4-1-6 0,-1 0 7 0,-1-2-4 16,2 3 0-16,0-2-11 0,1 2 15 0,-4-4-3 16,3 3-2-16,1 3 3 0,-1-2-1 0,1-1 6 15,-1-1-6-15,3 4 3 0,2-5-3 0,-4 5 4 16,5-6-5-16,-1 4 2 0,1 1-1 0,1-3-2 15,-1 3 5-15,-1 0-4 0,-5-1 1 0,7 0 1 16,-7 0-1-16,0-1 0 0,2 3-1 0,-1-6 3 16,5 6-3-16,0-1-2 0,-5-1 7 0,-1-1-5 15,0 1 0-15,1 0 1 0,-1-1 6 0,1 1-4 16,-1-1-3-16,-1 1-4 0,1-3 4 0,1 4 0 16,-2-5 0-16,1 5 2 0,0-4 0 0,-1-1-3 15,8 1 3-15,-7-1 1 0,-3 3 1 0,4-3-5 0,-1 1-10 16,1 1 11-16,-4-4 3 0,3 2-1 0,-2 0 0 15,-1 0-3-15,2 2 2 0,1-4 0 16,-2 2 1-16,-4-1 0 0,4-2 2 0,-1 2-1 0,-3 1-13 16,2 0 14-16,-4-1-6 0,2-2-3 0,4 3 8 15,-17 0 1-15,28-2-2 0,-18 2-4 0,-10 0 6 16,23 0-6-16,-14-4 6 0,7 4-3 0,-16 0 0 16,23-1 3-16,-13 1-2 0,-10 0-1 0,22 0 5 15,-11-1-5-15,-11 1-1 0,22-3-1 0,-22 3-1 16,20-1 2-16,-11 0 2 0,-9 1 0 0,22 0 4 0,-12 0-5 15,1-2 3-15,-11 2-2 0,22-2-2 16,-5 2-2-16,-1 0 9 0,-4-2-7 0,-12 2-2 0,22-1 3 16,-8 1-1-16,5 0 0 0,-9-2 5 15,7-2 2-15,1 3-5 0,-5 1-4 0,4-3 0 16,-1 2 1-16,0 1 4 0,1 0-2 0,-4 0 0 0,5-2 0 16,-1 2 0-16,2-1-2 0,-3 1 0 0,4 0-2 15,-7-3 5-15,7 3 3 0,-1-1-5 0,0 1 1 16,1 0 3-16,-1 0-2 0,0 0-1 0,4 0-4 15,-4-1 6-15,2 1 0 0,2-3-3 0,-4 2 0 16,3 1 3-16,-2-1-3 0,2-3 0 0,5 4-2 16,-8 0 2-16,1 0-1 0,5 0-1 0,-6 0 5 15,8-3 0-15,-7 0-9 0,-1 2 8 0,3 1-2 16,-2 0 1-16,-1-2-3 0,7-2 5 0,-10 3-3 16,3 1 5-16,1 0-1 0,-1 0-3 0,0 0 6 0,1-2-5 15,-1 2 2-15,-2 0-1 0,2-1-6 0,0 1-4 16,1 0 8-16,-1-1 1 0,1 2-3 15,-4-5 1-15,0 4 6 0,7 0-4 0,-4-1 0 0,4-1 1 16,-4 0 0-16,-1 0-5 0,1-1 0 0,-2 3 7 16,0 0-7-16,1-2 5 0,2-1-3 0,-5 2 0 15,4 0-4-15,0-3 4 0,-5 4 4 0,5 0-4 16,-5-3 1-16,5 3 1 0,-3-2-7 0,1 0 6 16,-1 2 2-16,-1 0 0 0,2-3-3 0,-1 3 1 15,0-1-6-15,-1-3 7 0,3 4 2 0,-1-2-7 16,-1 2 7-16,-1-1-2 0,1 1 1 0,4-3-1 15,-4 2 1-15,4 1-3 0,-4-2 2 0,0 0 0 16,2 2-1-16,0-2 0 0,0 2 2 0,-2-3-1 16,2 3-2-16,0 0-1 0,0 0 1 0,0 0 2 15,1 0-2-15,-1 0 0 0,-3-4 0 0,5 4 3 16,-1 4-1-16,-6-8-5 0,7 4 0 0,-4-1 2 0,2 1 5 16,2 0-3-16,-3 1-2 0,1-2 2 0,0 1 0 15,-1-1-3-15,1 1 4 0,1-1 0 0,-1 1 2 16,-2 0-5-16,4 0 4 0,-3-3-5 0,3 3 0 15,-2-1 5-15,0 1-1 0,0 0-3 0,2 0 4 16,-3 0 0-16,1 0 3 0,1 0-5 0,1 0 2 16,-1 0-2-16,-3-3 4 0,4 6 1 0,-1-3-1 15,-1-3-3-15,-2 3-3 0,10 0 1 0,-8-2-2 16,-2 2 1-16,2-1-2 0,0 0 9 0,-3 1-12 16,4-3 4-16,1 2 8 0,-1 1-7 0,0-2-4 0,-2 0 8 15,2 2-5-15,-2-2 1 0,0 2 2 16,1-1-1-16,2-1 5 0,-4 4-7 0,3-4 5 15,-1 2-5-15,2 0 3 0,-1 0 2 0,-2 0-2 0,0 0 2 16,3 0-2-16,-1 0-2 0,1 0 4 0,-1-4 2 16,-1 8-4-16,1-8 0 0,2 4 2 15,3-1-13-15,-3 0 9 0,-2 1 7 0,2 0-6 0,2 0 4 16,-6 0-3-16,10 0-1 0,-7-1-2 0,2 1 2 16,-4 0-1-16,4-3 3 0,-2 3-2 0,1 3 2 15,-2-6 2-15,0 2 0 0,2 1 1 0,-4-4-2 16,5 3-8-16,-4 1 3 0,1 0 3 0,1 0 2 15,-2-1 0-15,1 1 4 0,0 0-4 0,-2 0-1 16,1 0 3-16,-2 0-4 0,3 1 1 0,1 0-3 16,-1-1-5-16,-4 0 10 0,3 4-1 0,0-3-7 15,-2 2 5-15,4-2 3 0,-2 0-6 0,-2-1 3 16,0 1 6-16,1-1-5 0,-1 4 3 0,-1-4-3 16,3 0-3-16,-3 0 5 0,0 2-4 0,1 1-5 15,-2-1 9-15,2 0-2 0,2-4-7 0,-3 5 3 16,3-3-1-16,-3 0 8 0,3 0-2 0,-2-1-2 0,3 2-1 15,-2-1-2-15,1 0-2 0,1 0 2 0,1-1 2 16,5-1-1-16,-6 4 3 0,7-2 1 0,-6-2 0 16,0 0-5-16,7 2 1 0,-2 0 0 0,2-2 2 15,-3 1-1-15,3 1 5 0,1-2-4 0,-4 2 2 16,1 0 1-16,1 0-8 0,0 0 5 0,0-4 2 16,-2 4-5-16,1-1 1 0,2 2 2 0,-6-2 0 15,4 1 0-15,-6 1-2 0,1-2 4 0,5 1-2 16,1 0 0-16,-3 0 3 0,-3-1-3 0,5 0 0 15,2 1 2-15,-6 0-1 0,-2-3 1 0,2 3-1 16,3-1 0-16,1 1-6 0,-5 0 11 0,7 0-6 16,-10-4 2-16,3 3-4 0,5 1 1 0,-4-1 2 0,-2 1-1 15,1 0-8-15,-2 0 7 0,1-1 2 16,1 1-1-16,-3 0 0 0,6 0-1 0,-4-3-9 16,-1 3 12-16,1-1-5 0,1-1 3 0,1 2-2 0,4 2 3 15,-7-2 0-15,1-2 0 0,1 2 1 0,-1 0-3 16,-2-2 2-16,3 0 2 0,0 2 0 0,-1 0-3 15,-4 0-3-15,5 0 1 0,-1 0 5 0,2 0-4 16,-3-1 1-16,1-2 3 0,0 3 0 0,-2 0-4 16,1 0 1-16,1 0-4 0,-1 0 6 0,-2 0-2 15,4 0 1-15,-2 0 0 0,1-3 0 0,-2 6-2 16,0-3 4-16,0 0-3 0,2 0-1 0,-2 0 3 16,2-3-1-16,-1 1 0 0,0 2-2 0,0 0 1 15,-2 0-6-15,0 0 7 0,5 0-6 0,-1 0 8 0,7-2-3 16,-11 2 2-16,3-1-3 0,-2 2 2 15,1-1 1-15,10 0-1 0,-10 0 2 0,-2 2-2 16,5-2-5-16,-1 0 4 0,-1 2 2 0,0-2-1 0,-2 0 2 16,4 0 1-16,-3 3-2 0,1-3-3 0,-1 0 0 15,0 3 3-15,0-3-2 0,-3 1 1 16,4 1-1-16,0-2 0 0,1 0 1 0,-2 0 2 0,1 0-3 16,0 2 0-16,-4-2 0 0,5 0 0 0,-4 0-1 15,2 2 2-15,0-4-2 0,-3 2 2 0,3 0 1 16,-2 0-2-16,-1-2-1 0,4 2 2 0,-2 0-2 15,-1-2 5-15,1 1-3 0,1 1 0 0,-1-3-2 16,1 3-2-16,-1-3 6 0,1 1-11 0,0 0 7 16,-2 2 0-16,2-1 3 0,-3-1-3 0,3 2 0 15,-2-4 2-15,0 4-4 0,1-1 7 0,2 0-3 16,-1 0 3-16,-3-3-4 0,0 2-5 0,1 0 5 16,1 2 2-16,-1-2-4 0,-1 1 2 0,3-2 2 0,-8 3-4 15,7 0 0-15,-4-1 4 0,2 1-2 0,-1-2-3 16,0 2 5-16,3 0-3 0,-7-2 0 0,7 2 0 15,-17 0 3-15,22-3 2 0,-8 0-3 0,3 3 5 16,-8 0-4-16,-9 0 0 0,27-3-5 0,-10 2 2 16,-2 1-3-16,2-1 4 0,-8-1-2 0,9 0 4 15,-1 1-1-15,1-1 4 0,-2 0-5 0,2 0 1 16,0 2-7-16,-3-1 3 0,3-2 4 0,1 2 0 16,-3-3 1-16,2 4-2 0,-3-2-3 0,3-2 6 15,-3 4 0-15,4 0 1 0,-1-1-5 0,-3-2 1 16,5 2-2-16,-4-1 2 0,2 1 3 0,0-2-4 15,-3 6 4-15,0-6-8 0,1 0 4 0,-1 2-3 16,0 0 7-16,0-1-4 0,1 4 1 0,-1-4-1 16,0 2-1-16,-3 0-1 0,4-2 6 0,-1 1-3 15,0-1 2-15,0 2-1 0,1-2-3 0,-2 0-2 16,-2 1 2-16,3 1 3 0,0-3-3 0,3 3 3 0,-5 0-1 16,3-1 2-16,4-2-3 0,-4 3 2 15,1-1-2-15,0 1 1 0,-2-2 0 0,2 2 2 0,-4-4-6 16,2 4 7-16,0-1-3 0,1 1 2 0,1-3-1 15,-2 3 2-15,3 3-6 0,0-2 3 0,-4-1 3 16,1 0 1-16,2 0 0 0,-2 0-4 0,0 0-2 16,3 0 0-16,-5 0 4 0,5 0-2 0,-2-1-3 15,-2 1 3-15,4 0-1 0,-4 0-1 0,4 0 1 16,-3-3 2-16,3 3-2 0,-4-1 3 0,2 1 3 16,0-2-7-16,-1 1 2 0,0 1 2 0,3 0-3 15,-3-2 3-15,-3 0-6 0,6 2 3 0,-3-2 1 16,1-2-2-16,-2 2 5 0,2 1-2 0,-1 1-1 0,-2 0 1 15,2-3 0-15,2 0 1 0,-4 2 0 16,4-3-4-16,-4 1 2 0,3 2 6 0,-1-1-9 0,0 2 0 16,2-1 3-16,-3-2 0 0,0 0 1 0,1 1-1 15,-2 0 1-15,4 1 1 0,-5-1-4 0,3 0 3 16,-1-2-4-16,1 4 2 0,2-2 1 0,-2 0-2 16,0 1 1-16,-2-2-1 0,2 2-3 0,0-1 8 15,0 1-2-15,-3 1-1 0,1-4-3 0,2 4 2 16,-2 0 2-16,-1-2-2 0,-12 2 1 0,29-2-3 15,-13 0 2-15,-2 2-1 0,2-1 4 0,0-2-4 16,-16 3 2-16,27 0 1 0,-13 0-5 0,1-1 4 16,-2 1 2-16,5 0 4 0,-5 0-4 0,1 1-1 15,-1-1-2-15,2 0 0 0,-3 0-9 0,-12 0 12 16,25-3 2-16,-10 3 0 0,-15 0-6 0,21 0 4 16,-10 0 0-16,-11 0-1 0,22-2 2 0,-12 2 0 15,-10 0-3-15,21-2-2 0,-21 2 3 0,20 0-3 0,-11 0-2 16,-9 0 7-16,19 0-2 0,-10-1-1 0,-9 1-4 15,25 0 0-15,-13-2 6 0,-12 2-5 0,21 0 3 16,-9 2 0-16,-12-2 2 0,19 0-3 0,-8 0 3 16,7 0-2-16,-6 0 0 0,1-2 3 0,6 2-2 15,-8 0-1-15,-11 0 2 0,24-2-2 0,-9 2-6 16,-2 0 0-16,-13 0 5 0,24 2 3 0,-12-2-2 16,3-2 2-16,0 2 0 0,-3-1-1 0,3 1-4 15,-2-1 6-15,3-1-1 0,-16 2 0 0,23 0 2 16,-13-2-6-16,5 2-1 0,-15 0 5 0,21-2-20 15,-12 2 20-15,-9 0-3 0,22-4 2 0,-11 4-3 16,-11 0 5-16,24-1 2 0,-12 1-5 0,-12 0 0 16,20-2-3-16,-11 1 1 0,-9 1 8 0,24-3-5 0,-15 3 4 15,3-1-3-15,3 1-2 0,-15 0-3 16,25-2-4-16,-13 2 8 0,-3 0 0 0,-9 0-2 16,18 0 1-16,-18 0 1 0,20-4 2 0,-12 8-2 0,-8-4-5 15,20 0 5-15,-20 0 1 0,15 0-6 0,-5 0 3 16,-10 0 2-16,20 0-1 0,-20 0 5 0,16 0-3 15,-16 0 2-15,16 0-5 0,-16 0-2 0,14 0 2 16,-14 0 1-16,10 0-1 0,-10 0 1 0,0 0 1 16,17 0 1-16,-17 0 1 0,0 0-5 0,12 0 2 15,-12 0 6-15,0 0-6 0,0 0 1 0,0 0 9 16,0 0-6-16,15 0-5 0,-15 0-1 0,0 0-5 16,0 0 9-16,0 0 1 0,11-4-3 0,-11 4-3 0,0 0 5 15,0 0-2-15,15-1 1 0,-15 1 1 16,0 0-8-16,0 0 6 0,9-4 1 0,-9 4-4 15,0 0 5-15,0 0-2 0,0 0-12 0,0 0-8 16,0 0-9-16,0 0-7 0,0 0-20 0,0 0-26 0,0 0-22 16,0 0-57-16,0 0-88 0,-35 9-270 0,35-9 120 15</inkml:trace>
</inkml:ink>
</file>

<file path=ppt/ink/ink71.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in"/>
          <inkml:channel name="T" type="integer" max="2.14748E9" units="dev"/>
        </inkml:traceFormat>
        <inkml:channelProperties>
          <inkml:channelProperty channel="X" name="resolution" value="393.73947" units="1/cm"/>
          <inkml:channelProperty channel="Y" name="resolution" value="393.73947" units="1/cm"/>
          <inkml:channelProperty channel="F" name="resolution" value="249.9771" units="1/in"/>
          <inkml:channelProperty channel="T" name="resolution" value="1" units="1/dev"/>
        </inkml:channelProperties>
      </inkml:inkSource>
      <inkml:timestamp xml:id="ts0" timeString="2023-08-11T05:35:17.628"/>
    </inkml:context>
    <inkml:brush xml:id="br0">
      <inkml:brushProperty name="width" value="0.04667" units="cm"/>
      <inkml:brushProperty name="height" value="0.04667" units="cm"/>
      <inkml:brushProperty name="color" value="#3165BB"/>
      <inkml:brushProperty name="fitToCurve" value="1"/>
    </inkml:brush>
  </inkml:definitions>
  <inkml:trace contextRef="#ctx0" brushRef="#br0">47-1 65 0,'0'0'80'0,"0"0"-11"0,0 0-3 16,0 0-6-16,0 0-15 0,9 6 3 0,-9-6-11 0,0 0-6 15,0 0-9-15,0 0-2 0,0 0-4 0,0 0-10 16,0 0 7-16,0 0-1 0,0 0-1 0,0 0 4 15,0 0 4-15,0 0-10 0,0 0 14 16,0 0 5-16,0 0 2 0,0 0 5 0,0 0 1 0,0 0-2 16,0 0 8-16,0 0-5 0,0 0-1 0,0 0 1 15,0 0-4-15,0 0-5 0,0 0-3 0,0 0-1 0,0 0-1 16,0 0-1-16,0 0-7 0,0 0 1 0,0 0-7 16,0 0 5-16,0 0 0 0,0 0-4 15,0 0-5-15,0 0 8 0,0 0 0 0,0 0-8 0,0 0 6 16,0 0 5-16,0 0-4 0,0 0 4 0,0 0 0 15,0 0-6-15,0 0 8 0,0 0-2 0,0 0 3 16,0 0-2-16,0 0-1 0,0 0 0 0,0 0 0 16,0 0 0-16,0 0-6 0,0 0 6 0,0 0 2 15,0 0 0-15,0 0 1 0,0 0 2 0,0 0-2 16,0 0 4-16,0 0-1 0,0 0 2 0,0 0 1 16,0 0-4-16,0 0 5 0,0 0-3 0,0 0 1 15,0 0-6-15,0 0 3 0,0 0 0 0,0 0-9 16,0 0 1-16,0 0-2 0,0 0-2 0,0 0-3 0,0 0 2 15,0 0 3-15,0 0-1 0,0 0-4 16,0 0-4-16,0 0 0 0,0 0 2 0,0 0 2 16,0 0-5-16,-9 18 2 0,9-18 0 0,0 0 1 0,0 0-1 15,-4 14 2-15,4-14-10 0,0 0 6 0,0 14-2 16,0-14-6-16,-3 14 13 0,3-14-3 0,-3 7-3 16,3-7 0-16,-3 17 8 0,3-17-7 0,-3 12 1 15,3-12 1-15,-5 11 0 0,5-11-7 0,-3 15 8 16,3-15-7-16,-3 15 3 0,3-15-1 0,-3 13 3 15,3-13-6-15,0 18 3 0,0-18 2 0,0 14 2 16,0-14 2-16,-3 18-4 0,3-18 0 0,0 17 3 16,0-17-8-16,3 15 5 0,-3-4-1 0,0-11 6 15,0 18-1-15,0-9-6 0,0-9 3 0,0 17 0 16,0-10-5-16,0-7 5 0,0 18 1 0,0-8-4 16,0-10 0-16,0 20 0 0,0-9 1 0,0-11 3 15,0 18-2-15,0-8 1 0,0-10-11 0,0 17 7 0,-3-6-2 16,3-11 6-16,0 20-1 0,0-10 0 15,0 1-2-15,0-11 3 0,-3 18-1 0,0-11-2 16,3-7 6-16,-1 18-4 0,1-18-2 0,0 13 3 0,0-13 2 16,0 16-9-16,0-16 9 0,-3 15 0 0,3-15-1 15,3 18 4-15,-3-18-1 0,-3 11-2 0,3-11 1 16,0 17 2-16,0-17-2 0,-3 14 1 0,3-14-3 16,0 11 5-16,0-11-8 0,0 13 6 0,0-13 0 15,0 17-2-15,0-17 2 0,0 14-1 0,0-14 2 16,-3 15-3-16,3-15 2 0,3 11-2 0,-3-11 0 15,0 15 0-15,3-8-4 0,-3-7 0 0,0 15 2 16,0-15 0-16,0 12 0 0,0-12-2 0,4 15 2 0,-4-7 4 16,0-8-1-16,3 15-6 0,-3-15 0 15,3 14 7-15,-3-14-5 0,0 18 5 0,0-9-5 16,0-9 2-16,0 18-1 0,0-8 2 0,3-2-2 0,-3-8 2 16,0 17-14-16,0-8 10 0,0-9 3 15,3 19 3-15,-3-9-3 0,3 0-3 0,-3-10 2 16,0 18 0-16,3-7-3 0,-3-11 3 0,2 20 1 0,1-11-1 15,0 0-4-15,-3-9 5 0,0 22-2 0,3-15 1 16,-3 4-2-16,0-2 2 0,0-9-3 0,0 22 0 16,3-12 1-16,-3-1 5 0,0-9-4 0,0 19 1 15,0-9 1-15,0-10 0 0,3 16 1 0,-3-7-3 16,0-9-4-16,0 17 7 0,0-8 0 0,0-9-2 16,0 16 1-16,0-16 1 0,0 16 3 0,0-5-2 15,0-11-8-15,0 16 8 0,0-16-4 0,0 16 2 16,0-6 5-16,0-10-6 0,4 16 0 0,-1-7 2 15,-3-9 1-15,0 20-2 0,3-14-2 0,-3-6 0 16,0 18 3-16,0-10-1 0,0-8-3 0,3 17 0 16,-3-10 0-16,0-7 3 0,3 15-2 0,-3-15-2 15,3 15 0-15,-3-15 3 0,0 15 0 0,0-15 0 0,0 14 1 16,0-14-3-16,0 11 0 0,0-11 1 0,0 15 4 16,0-15-5-16,0 14 4 0,0-14 0 0,1 11 2 15,-1-11 5-15,3 12 0 0,-3-12-5 0,0 14 3 16,3-7-5-16,-3-7 1 0,0 18 3 0,0-18-2 15,-3 13-3-15,3-13 4 0,3 13-2 0,-3-13 2 16,0 12-7-16,0-12 4 0,6 15-2 0,-6-15 2 16,0 12-3-16,0-12 2 0,-3 14 0 0,3-14 1 15,3 9-2-15,-3-9-4 0,5 12 4 0,-5-12 4 16,0 11-7-16,0-11 5 0,1 10-2 0,-1-10-4 16,2 16 4-16,-2-16 2 0,6 10-3 0,-6-10-1 0,0 9 1 15,0-9 1-15,0 12 1 0,0-12 2 16,3 12-6-16,-3-12 3 0,3 14 2 0,-3-14-2 0,3 11 1 15,-3-11-2-15,-3 11 2 0,7-1 4 16,-4-10-2-16,0 14 6 0,0-14-3 0,2 13 0 0,-2-13 2 16,1 15-2-16,-1-15-2 0,3 14 1 0,-3-14 2 15,3 13-4-15,-3-13 0 0,0 15 3 0,0-15-6 16,0 14 4-16,0-14-3 0,3 11 2 0,-3-11 0 16,3 15-1-16,-3-15-3 0,0 13 4 0,0-13 0 15,3 10-2-15,-3-10-1 0,0 11 1 0,0-11 0 16,0 12-1-16,0-12 2 0,2 12 1 0,-2-12-2 15,0 0 0-15,0 17 1 0,0-17 2 0,0 11-2 16,0-11 0-16,0 13-4 0,0-13 5 0,0 12-3 16,0-12 4-16,0 10-3 0,0-10 2 0,0 0-2 15,0 16 3-15,0-16-4 0,0 11 1 0,0-11 0 16,0 0-2-16,0 15 1 0,0-15 4 0,3 12-5 16,-3-12 5-16,0 11-2 0,0-11 4 0,0 0 0 15,3 11 0-15,-3-11 2 0,0 0 2 0,3 11 1 0,-3-11-4 16,0 0 4-16,0 14-1 0,0-14-1 0,0 0 3 15,0 0-5-15,0 14 5 0,0-14-5 0,0 0 4 16,0 0-2-16,3 8-5 0,-3-8 3 0,0 0 1 16,0 0-5-16,0 0 5 0,0 0-2 0,3 10 6 15,-3-10-1-15,0 0 6 0,0 0 3 0,0 0 4 16,0 0 3-16,0 0 2 0,0 0 4 0,0 0 2 16,0 0-4-16,0 0 3 0,0 0-4 0,0 0-2 15,0 0-3-15,0 0 3 0,0 0-5 0,0 0-3 0,0 0-2 16,0 0-2-16,0 0-1 0,0 0-2 15,0 0-1-15,0 0-7 0,0 0 2 0,0 0-2 16,0 0-12-16,0 0-9 0,0 0-20 0,0 0-25 0,0 0-19 16,0 0-22-16,0 0-30 0,0 0-26 0,0 0-35 15,0 0-71-15,0 0-143 0,0 0-438 16,0 0 193-16</inkml:trace>
</inkml:ink>
</file>

<file path=ppt/ink/ink72.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in"/>
          <inkml:channel name="T" type="integer" max="2.14748E9" units="dev"/>
        </inkml:traceFormat>
        <inkml:channelProperties>
          <inkml:channelProperty channel="X" name="resolution" value="393.73947" units="1/cm"/>
          <inkml:channelProperty channel="Y" name="resolution" value="393.73947" units="1/cm"/>
          <inkml:channelProperty channel="F" name="resolution" value="249.9771" units="1/in"/>
          <inkml:channelProperty channel="T" name="resolution" value="1" units="1/dev"/>
        </inkml:channelProperties>
      </inkml:inkSource>
      <inkml:timestamp xml:id="ts0" timeString="2023-08-11T05:35:18.674"/>
    </inkml:context>
    <inkml:brush xml:id="br0">
      <inkml:brushProperty name="width" value="0.04667" units="cm"/>
      <inkml:brushProperty name="height" value="0.04667" units="cm"/>
      <inkml:brushProperty name="color" value="#3165BB"/>
      <inkml:brushProperty name="fitToCurve" value="1"/>
    </inkml:brush>
  </inkml:definitions>
  <inkml:trace contextRef="#ctx0" brushRef="#br0">42-1 83 0,'0'0'111'16,"0"0"-6"-16,0 0-6 0,0 0-8 0,0 0-7 15,0 0-8-15,0 0-5 0,0 0-4 0,0 0-3 16,-6-7-9-16,6 7-2 0,0 0 2 0,0 0 0 0,0 0-4 15,0 0-7-15,0 0-6 0,0 0 6 16,0 0-9-16,0 0-2 0,0 0 1 0,0 0-4 0,0 0-13 16,0 0 4-16,0 0 1 0,0 0-8 0,0 0 3 15,0 0-4-15,0 0 0 0,0 0-1 0,0 0-5 16,0 0-1-16,0 0 2 0,0 0 2 0,0 0-3 16,0 0-1-16,0 0-4 0,0 0 4 0,0 0 1 15,0 0-2-15,0 0-1 0,0 0 3 0,0 0-2 16,0 0 3-16,0 0-1 0,0 0 2 0,0 0-1 15,0 0-3-15,0 0-4 0,0 0 6 0,0 0-5 16,0 0-4-16,-14 18 3 0,14-18 0 0,0 0-9 16,0 0-5-16,0 0-9 0,0 0 2 0,0 0-5 15,0 0-1-15,0 0-6 0,0 0 1 0,0 0 5 16,0 0-6-16,0 0 6 0,0 0-3 0,0 0 9 16,0 0-4-16,0 0-7 0,0 0 1 0,-22-5-8 0,22 5-29 15,0 0-31-15,0 0-75 0,0 0-188 0,0 0 84 16</inkml:trace>
</inkml:ink>
</file>

<file path=ppt/ink/ink73.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in"/>
          <inkml:channel name="T" type="integer" max="2.14748E9" units="dev"/>
        </inkml:traceFormat>
        <inkml:channelProperties>
          <inkml:channelProperty channel="X" name="resolution" value="393.73947" units="1/cm"/>
          <inkml:channelProperty channel="Y" name="resolution" value="393.73947" units="1/cm"/>
          <inkml:channelProperty channel="F" name="resolution" value="249.9771" units="1/in"/>
          <inkml:channelProperty channel="T" name="resolution" value="1" units="1/dev"/>
        </inkml:channelProperties>
      </inkml:inkSource>
      <inkml:timestamp xml:id="ts0" timeString="2023-08-11T05:35:22.141"/>
    </inkml:context>
    <inkml:brush xml:id="br0">
      <inkml:brushProperty name="width" value="0.04667" units="cm"/>
      <inkml:brushProperty name="height" value="0.04667" units="cm"/>
      <inkml:brushProperty name="color" value="#3165BB"/>
      <inkml:brushProperty name="fitToCurve" value="1"/>
    </inkml:brush>
  </inkml:definitions>
  <inkml:trace contextRef="#ctx0" brushRef="#br0">11 149 94 0,'0'0'104'0,"0"0"-24"0,-3 11 10 0,3-11-7 15,0 0-3-15,0 0-7 0,0 0 0 0,-6 7-7 16,6-7 1-16,0 0-1 0,0 0-8 0,0 0-4 16,0 0-5-16,-3 11-2 0,3-11 0 0,0 0-3 0,0 0-3 15,0 0 5-15,0 0-2 0,0 0 0 16,0 0-2-16,0 0-4 0,0 0-1 0,0 0-1 0,0 0 1 15,0 0-6-15,0 0 1 0,2 17-2 16,-2-17-3-16,0 0-3 0,0 0 0 0,0 0-1 16,0 0 0-16,0 0-1 0,0 0-4 0,0 0 4 0,0 0 1 15,0 0-1-15,0 0 5 0,1 9 1 0,-1-9 3 16,0 0-1-16,0 0 2 0,0 0 2 0,0 0-5 16,0 0-3-16,0 0 4 0,0 0-4 0,0 0-3 15,0 0-1-15,0 0 1 0,0 0-5 0,0 0-3 16,20-2-1-16,-20 2 1 0,0 0 0 0,0 0-3 15,0 0-1-15,22-5-4 0,-22 5 1 0,12-2 0 16,-12 2-2-16,13-4 3 0,-13 4-4 0,17-2 4 16,-17 2-4-16,16-1 3 0,-7-2-2 0,-9 3-1 15,17-3 0-15,-17 3 2 0,16 0-4 0,-16 0-4 16,16 0 2-16,-16 0-1 0,17-4 5 0,-17 4-4 0,16 0-1 16,-7-1 1-16,-9 1 2 0,14 0-2 15,-4-6 5-15,-10 6-4 0,16 0 3 0,-4 0-3 0,-12 0 1 16,14-5-1-16,-2 4 0 0,-2 0-2 0,-10 1 1 15,22-4-4-15,-11 4 0 0,5-3-1 0,-1-1 3 16,-1 4 4-16,2-3-3 0,0 2 1 0,4 1 0 16,-7-2 0-16,2 1-3 0,2 1 2 0,-1-3 1 15,0 2 1-15,1 1-1 0,-1-2-1 0,1 4 2 16,-8-2 0-16,7-2-1 0,-3 2-2 0,-13 0 1 16,29 0-2-16,-19 0 2 0,7 0 0 0,-5 2-2 15,-12-2 1-15,26-2-1 0,-9 2 4 0,-8 0-1 16,10 0 1-16,-3 0-4 0,1 2 3 0,2-2-2 15,-5 0 2-15,2-2-2 0,4 4 1 0,-1-2 0 16,-1 0-1-16,-2 1 3 0,4-1-1 0,-4-1 2 16,3 1-2-16,2-2 0 0,-6 2-2 0,5 0 2 0,-1 0-3 15,3 0 5-15,-4 0-6 0,2 0 3 0,-1 0-1 16,6-4 3-16,-8 4-3 0,2 0 3 0,1-1-3 16,-1 1 0-16,0 0 4 0,-2 0-1 0,2-3-5 15,0 3 4-15,1-2-1 0,-4 2 0 0,1 0-2 16,-1-1 0-16,3 1 3 0,-2-2-1 0,-2 4 0 15,-2-4-1-15,4 4 0 0,-1-2-2 0,-1-2 5 16,-15 2-4-16,24-3 2 0,-9 3 2 0,-2-1-2 16,-2 2 1-16,-11-1-2 0,22-1 1 0,-13 0-1 15,-9 1 3-15,19 0 2 0,-8-3-3 0,-11 3-5 16,16 3 4-16,-16-3-1 0,17-3-4 0,-17 3 4 16,13 0 0-16,-13 0 2 0,15-1 2 0,-15 1-1 0,18 0-2 15,-18 0 1-15,12 4 1 0,-12-4-2 0,13 0-3 16,-13 0 1-16,17 0 0 0,-17 0 1 15,17 0 1-15,-17 0 1 0,17-3-3 0,-17 3 3 0,19 0 0 16,-8 0-1-16,-11 0 0 0,19-1 0 0,-9-1-5 16,-10 2 6-16,20-1-1 0,-8 2 2 0,-12-1 2 15,22 0-4-15,-11 0 1 0,2 0 0 0,-13 0-3 16,25 0 0-16,-8 0 4 0,-4 0-2 0,-1 0-1 16,-1 2-1-16,5-1 5 0,0-1-3 0,1 3-3 15,-2-3 3-15,1 0 0 0,-2 1 0 0,2 0 3 16,-3-1-3-16,5 0 0 0,-4-1-3 0,5 1 3 15,-3 1 0-15,1-1 2 0,-1 0 0 0,-2 0 0 16,4 0-1-16,-3 0 0 0,-1 3-3 0,3-6 3 0,-4 6 2 16,7-3-5-16,-7 0 3 0,5 0-2 15,-5 2 1-15,4-4 3 0,-1 2-3 0,-5-3-1 16,-11 3 0-16,25-1 0 0,-10 2-2 0,1 2 3 0,-2-3-2 16,-1 0 4-16,1 0 0 0,-1 0-4 15,2 0-1-15,-2 0 4 0,4 0 1 0,-5 2-1 16,-12-2-6-16,25 0 7 0,-9 0-2 0,-2 0 2 0,-1 0-3 15,-2 0 1-15,-11 0-1 0,22 0 1 16,-11 1-3-16,5 1 5 0,-7-2-2 0,9 0 3 0,-18 0-1 16,24 0-1-16,-8 0-1 0,-4 0 1 0,3 2 1 15,-15-2-2-15,22 0 0 0,-10-2 3 0,2 2-4 16,-14 0 2-16,26 0-1 0,-11 0-3 0,2 0-2 16,-4 2 7-16,2-2-7 0,-1 0 5 0,-1-2 2 15,3 0-2-15,-1 2 0 0,-15 0 4 0,27-1-6 16,-15-1 2-16,-1 2 0 0,-11 0 1 0,22 0-3 15,-9 0 1-15,1 0-1 0,1 0 2 0,-15 0 2 16,23 0-2-16,-11 0-1 0,-1 0 1 0,5-3 1 0,1 6-1 16,-2-3 1-16,-2 0 1 0,5 2 0 15,-3-2-1-15,1 0 1 0,1-2 0 0,-2 2-6 0,2 0 6 16,1 0-4-16,-3 2 2 0,5-1-3 0,-4-1 2 16,0 2 1-16,4-4-1 0,-5 2 0 0,4 0-2 15,-2 0 3-15,5-1 0 0,-6 1 3 0,4 0-6 16,-1 0 1-16,-2 0 0 0,2-2 2 0,0 2 2 15,1-3-3-15,-1 3-2 0,2-1 6 0,-3 1-7 16,7-1 8-16,-8 1-6 0,2-3 0 0,0 2 2 16,-1-1-1-16,-1 1-1 0,-1-2 2 0,3 3-2 15,1-1 3-15,-4-1 1 0,-1 2 0 0,2-1 1 0,-3-2-3 16,4 3 0-16,-3-1 3 0,5 1-2 16,-2-1 0-16,-3 1-3 0,2-2 3 0,0 1-3 15,1-1 2-15,-2 2-1 0,2-4 2 0,0 4-2 0,1-1-1 16,-2 0 4-16,-2 1-4 0,4 0 4 0,0 0-6 15,-1-1 3-15,-1 1 5 0,1-3-5 16,1 3 1-16,-4 0 0 0,4-1-3 0,1 1 6 0,-1-2-6 16,-1 4 6-16,-2-4-3 0,4 2-3 0,-2 0 3 15,-3 0-1-15,-1 2-1 0,4-2 4 0,2 0-1 16,-4-4-2-16,2 6 1 0,1 0-2 0,1-2-1 16,-7 0 6-16,7 0-4 0,-4 0 1 0,2 1 0 15,-3-1-4-15,3-1 2 0,-3 1 2 0,3-2 1 16,-1 4 1-16,0-2-4 0,1-2 2 0,-2 2 0 15,1-2-1-15,2 2 0 0,-3 0 1 0,2 0 0 16,2 0 2-16,-4-2-4 0,3 1 2 0,1 1 0 16,-1 0 0-16,1 0-2 0,-1 0 3 0,0-3 1 0,2 3-8 15,-1 0 5-15,5 0 4 0,-7 0 1 16,4-1-3-16,1 1 0 0,-2-3-1 0,2 6 0 16,-3-6 2-16,-1 2-3 0,1 1 3 0,-3 0-6 0,9-3 7 15,-7 3-3-15,1-3 0 0,-1 3 0 0,0-3 2 16,2 6-3-16,-1-6 1 0,0 2 2 0,0 1-2 15,-1 0 0-15,1-1 0 0,5 1 0 0,-4-2-1 16,6 1 0-16,-8-1 3 0,1-2 1 0,2 4 1 16,-3 0-2-16,7 0-4 0,-7 0-1 0,5-3 3 15,-2 0-1-15,-2 3 1 0,2 0 0 0,3 0-8 16,-4 0 8-16,-1 0 1 0,-1 3-3 0,2-3 2 16,-3 0-2-16,3 3 3 0,1-3 2 0,-4 0 0 15,-2 2-2-15,2 0-3 0,0 0 4 0,-1-2 0 16,2 1-1-16,-1 1-1 0,1-2-2 0,1 1 4 15,-4-1-4-15,2 1 1 0,1-1 0 0,-2 3 3 16,1-3-1-16,1 3 1 0,-3 0-5 0,4-3 5 0,2 1-2 16,-4-1 2-16,1 3-7 0,1-2 7 0,-1-1-2 15,7 0-3-15,-7 3 6 0,0-3-1 16,2-3-4-16,2 3 4 0,-1 0 1 0,-4 0-2 0,10 0 3 16,-10 0-3-16,4 0-3 0,-2 0 3 0,1 0-3 15,-2-1 2-15,0-2-1 0,2 3 3 0,-1 3-4 16,1-6 5-16,-2 2-4 0,5-2-1 0,-5 0 2 15,1 3 1-15,-1 0-3 0,-1-3 2 0,1 2-8 16,1 0 8-16,-5-1 4 0,1 1-4 0,0 1 0 16,4-2-1-16,-4 2 1 0,4-2 3 0,-1 0-2 0,-4 2-1 15,3-3 1-15,1 3 0 0,1-3-2 16,-4 3-1-16,3-3 0 0,-1 3 4 0,2-4-1 16,-4 4-2-16,2 0 2 0,-3 0 1 0,4 0-2 0,-1-1 2 15,-3 2-1-15,4-2-4 0,-4 1 4 16,3 0-6-16,-3 0 8 0,2-3-3 0,-1 3 0 15,2 0-2-15,0 3-1 0,-2-3 5 0,2 1-2 16,-1 1-5-16,0-4 6 0,1 4 1 0,-3-2-3 0,3 0-1 16,-1-2 2-16,-3 2 4 0,4 2-2 0,-3-2-2 15,5 0 0-15,-2 0-1 0,-4-2 5 0,4 2-1 16,-1-1-2-16,1 1-2 0,1 0-1 0,0-3 4 16,1 3-5-16,-4 0 0 0,2 0 3 0,0 0-3 15,-2 0 2-15,4 0 4 0,-2 0 1 0,1 0-4 16,0 0 1-16,-2 0-3 0,4 3 0 0,-2-6 2 15,2 3 0-15,-2 0 0 0,7 0 0 0,-7 0 3 16,7 0-3-16,-6 0 0 0,0 0 0 0,5 0 1 16,-1-1-1-16,-5-2 3 0,-1 3 0 0,3-1-2 0,5-1-1 15,-7 4-2-15,6-5 1 0,-7 0-1 0,8 3 5 16,-9-1-4-16,9-1 1 0,-8-2-1 0,1 4 3 16,0 0-3-16,1 0 1 0,-2 0-5 15,1-2 6-15,0 1 2 0,-2 1 0 0,1 0-4 0,1 0 0 16,-2 0 3-16,0 0-3 0,1 0 3 0,-3-2-3 15,0 2-3-15,2 0 6 0,-2 0-5 0,1 0 3 16,0 0-2-16,-1 2 2 0,-1-1-6 0,4-1 8 16,-4 0 3-16,1 0-6 0,2 0 4 0,-1 2-2 15,-2 2-2-15,2-4 0 0,-3-4-1 0,4 4 4 16,-1 4-4-16,-1-4-1 0,3 2 3 0,-2-2 1 16,-1 0-1-16,2 0-1 0,-2 1 0 0,-2-2 4 15,2 1-1-15,3 0 1 0,-3 0-6 0,3 0 5 16,-3 0 0-16,1-2-2 0,0 2-2 0,1 0 0 0,-1 0 4 15,-1 0-2-15,2 0 3 0,-2 0-1 0,-1 2-3 16,4-4 0-16,0 4-5 0,2-4 8 16,-4 2-1-16,-3 0 2 0,4 0-3 0,4 0-1 0,-6 0 1 15,3 0-1-15,1 0 2 0,-4-4 0 0,1 4 1 16,4-2-2-16,-2 4 2 0,-1 2-4 0,3-8 3 16,-4 2 2-16,2 2 2 0,-1 0-6 0,0-1-1 15,3 1 3-15,-5 1-2 0,3-2 4 0,-2 1-5 16,0 1 4-16,-1-1-3 0,0 2 2 0,2-4-3 15,-2 2 2-15,2 2-2 0,-3-2 2 0,1 0 2 16,0 0-3-16,3 0 1 0,-3 0-1 0,1 0 3 16,0 4-3-16,-1-8 2 0,3 4-3 0,-3 0 4 15,1 0-5-15,1 0 3 0,-4 0 3 0,-13 0-2 16,30 0 0-16,-15 0-3 0,-3 0-1 0,1 4 2 16,2-4 2-16,-1 0 1 0,4-4-5 0,-5 4 1 0,2 0 1 15,0-2 1-15,1 2 2 0,-1-3-1 0,0 3-2 16,2 2 1-16,-7-2 2 0,6-2-4 0,-1 2 6 15,0-2-2-15,-1 2-5 0,2 0 7 16,-3 0-11-16,2 0 8 0,3 0-1 0,-3 0 1 0,0 0-2 16,-3 0 1-16,1 0-1 0,1 2 2 0,1-2-1 15,1 0 0-15,-1 0 2 0,0 2-1 0,1-2-1 16,-1 1 0-16,-1-1-2 0,1 0 3 0,-3 2-2 16,3-4 2-16,1 4 0 0,-1-2-4 0,0 0 1 15,1 4-8-15,-1-4 11 0,0 0-2 0,3-4 5 16,-3 4-3-16,1 4 0 0,-1-4-2 0,0 0-2 15,3 0 4-15,-3 0 0 0,3 0 0 0,-2 0 0 16,1 2-1-16,-1-2 1 0,0-2 1 0,-1 2-1 16,0 0 1-16,2 2-2 0,-3-4-1 0,0 2-1 0,-14 0 3 15,25 0 1-15,-13 0-3 0,-1 0-2 0,1 0 1 16,-12 0 5-16,20 0 0 0,-9-4-5 0,-11 4 3 16,21 0-3-16,-21 0-1 0,16 0 6 0,-4-2-5 15,-12 2 4-15,18 0-4 0,-18 0 3 0,16 0 0 16,-16 0 0-16,18 0 0 0,-18 0-1 0,20 0-5 15,-11 0 5-15,-9 0-1 0,18 2 2 0,-18-2-3 16,14-2 3-16,-3 4-1 0,-11-2 0 0,15 0 1 16,-15 0 0-16,18 4-2 0,-18-4 1 0,16 0 0 15,-8 0 1-15,-8 0-1 0,13 0 2 0,-13 0-5 16,0 0 3-16,18 0 0 0,-18 0-5 0,15 0 8 16,-15 0-2-16,16 3 2 0,-16-3-5 0,17 0 4 0,-7 3-4 15,-10-3 3-15,19 0-2 0,-19 0 0 16,17 0 4-16,-17 0-2 0,21-3-1 0,-11 3 5 15,-10 0-7-15,18-1 4 0,-18 1-3 16,15-2 3-16,-15 2-5 0,12 0 8 0,-12 0 1 0,9-4-4 0,-9 4 2 16,0 0-6-16,0 0-2 0,0 0-5 0,6-7-14 15,-6 7-14-15,0 0-15 0,0 0-27 0,0 0-23 16,-33-6-30-16,33 6-207 0,-25-4-366 0,13 3 163 16</inkml:trace>
</inkml:ink>
</file>

<file path=ppt/ink/ink74.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in"/>
          <inkml:channel name="T" type="integer" max="2.14748E9" units="dev"/>
        </inkml:traceFormat>
        <inkml:channelProperties>
          <inkml:channelProperty channel="X" name="resolution" value="393.73947" units="1/cm"/>
          <inkml:channelProperty channel="Y" name="resolution" value="393.73947" units="1/cm"/>
          <inkml:channelProperty channel="F" name="resolution" value="249.9771" units="1/in"/>
          <inkml:channelProperty channel="T" name="resolution" value="1" units="1/dev"/>
        </inkml:channelProperties>
      </inkml:inkSource>
      <inkml:timestamp xml:id="ts0" timeString="2023-08-11T05:35:25.155"/>
    </inkml:context>
    <inkml:brush xml:id="br0">
      <inkml:brushProperty name="width" value="0.04667" units="cm"/>
      <inkml:brushProperty name="height" value="0.04667" units="cm"/>
      <inkml:brushProperty name="color" value="#3165BB"/>
      <inkml:brushProperty name="fitToCurve" value="1"/>
    </inkml:brush>
  </inkml:definitions>
  <inkml:trace contextRef="#ctx0" brushRef="#br0">0 69 2 0,'0'0'93'0,"0"0"-5"0,2-8-16 0,-2 8 1 16,0 0 0-16,0 0-5 0,0 0-11 0,3-13 0 15,-3 13-2-15,0 0-3 0,0 0-3 0,0 0 2 16,6-8-4-16,-6 8-3 0,0 0-9 0,0 0 5 16,3-10 0-16,-3 10-4 0,0 0 1 0,0 0 0 15,3-10 3-15,-3 10-3 0,0 0-1 0,0 0 3 16,4-14-1-16,-4 14 3 0,0 0-5 0,0 0 5 0,0 0 0 16,0 0-7-16,0 0 5 0,3-7-3 0,-3 7-1 15,0 0-3-15,0 0 6 0,0 0-9 16,0 0 2-16,0 0-1 0,0 0-2 0,0 0-1 0,0 0 0 15,0 0-7-15,0 0-3 0,0 0-3 0,0 0 0 16,0 0-1-16,0 0 1 0,0 0-3 0,0 0 4 16,0 0-1-16,0 0 2 0,0 0 0 0,0 0-4 15,0 0-5-15,0 0 10 0,6 26-3 0,-6-26 3 16,0 0-12-16,3 15 10 0,-3-15 0 0,0 11 0 16,0-11-3-16,2 14-3 0,-2-14 6 0,0 12 2 15,0-12-2-15,0 17-1 0,0-17-5 0,0 19 4 16,0-11 1-16,0 6-2 0,0-4-1 0,0-10 1 0,0 25-3 15,-2-14 0-15,-1-1-1 0,3-10 0 0,0 18-1 16,-3-5 1-16,3-2-3 0,0-11 0 16,6 18 1-16,-9-3-1 0,3-6 1 0,-3 4-4 0,3-1 3 15,0 0-1-15,0 3-2 0,-6-6-2 0,6 2 2 16,0-11 2-16,0 19 2 0,0-8-3 0,-1-2 0 16,-2 5 0-16,3-14-1 0,0 21-2 0,0-7 3 15,-2-4-1-15,4 1 2 0,-2 0-9 0,0 3 9 16,0-14 0-16,3 21-2 0,-2-10 4 0,-1-1-6 15,3 5 3-15,-3-3-2 0,3 3-2 0,-3-3 1 16,0-1 1-16,3 2 3 0,0-3-4 0,3 3 6 16,-4 2-5-16,1-2 2 0,0-3-5 0,0 4 7 15,0-5-3-15,-2 2 0 0,4 0 0 0,-5-2 0 0,4 6 1 16,-4-1-4-16,3-1 3 0,0 2-1 0,0-1-4 16,0-1 3-16,1 2 0 0,-4 0 0 0,3-3 3 15,0 4-2-15,0-3 1 0,-1 4-5 0,2-5 0 16,1 3 4-16,-5-3-4 0,3 5 3 0,3-2 4 15,-5-1-1-15,4-1-6 0,-1 2 1 16,-1 0 5-16,3 1-3 0,0 0 1 0,-4-1-4 0,4-1 7 16,0 1-3-16,-3 2 1 0,1-3-4 0,2 3-1 15,0-1 2-15,-2-4-1 0,-1 3 1 0,3 2 1 16,-3-3 4-16,3-1-1 0,-1 4-3 0,-2-4-5 16,0 3 9-16,3-3-3 0,-2 2 4 0,-1 2-9 15,3 0 4-15,-3-2-2 0,-1 3 3 0,2-3-1 16,-2 3 2-16,1-3 1 0,0 3-3 0,-3-1 2 15,7 3 2-15,-4-4-1 0,0 1-1 16,0 1-1-16,0 1 4 0,-3-4 0 0,6 9-1 0,-5-7-4 16,2 0 3-16,0 1 0 0,3-4 0 0,-4 4 2 0,2-1-3 15,1 0-2-15,-2 1 5 0,0-2-5 16,1-1 3-16,-2-1-2 0,2 5 2 0,-1-4 0 16,0 1-4-16,0-1 6 0,0 1-2 0,-1-3-2 0,4 5 2 15,-5-8 0-15,4 5 0 0,-3-2-1 0,-2 4 2 16,5-5 2-16,-5-2-4 0,1 0 0 0,2 1 1 15,-3 3-2-15,2-4 2 0,-2 5 0 0,3-4 0 16,0-2 4-16,0 2 2 0,-3-11-2 0,3 19 5 16,-2-7-6-16,-1-2 5 0,0-10-2 0,2 19-3 15,-2-13 3-15,1 7 1 0,-1-13-3 0,3 14-3 16,-3-3 1-16,6-3 0 0,-6-8-1 0,0 18 1 16,3-10-2-16,-3 3 3 0,0-11-3 0,5 15-2 15,-4-7 2-15,-1-8-1 0,0 16-2 0,0-16 5 16,0 18-2-16,0-8 1 0,0-10-2 0,2 17-1 15,-2-9 5-15,0-8-3 0,0 17-2 0,0-17 5 16,0 18-6-16,0-10 4 0,0-8 0 0,-2 16 2 0,4-6-3 16,-2-10-2-16,0 19 1 0,3-11 0 0,-3-8 0 15,-3 16 2-15,6-7-4 0,-3 1 2 16,0-10-1-16,0 18 2 0,0-10-2 0,0-8 3 16,0 21-4-16,0-12 3 0,0-9-3 0,0 17-2 0,0-6 2 15,0-11-1-15,3 19 1 0,-3-13 1 0,0-6 2 16,3 20 2-16,-3-12-3 0,0 2 1 0,0-10-3 15,0 19 5-15,0-9-7 0,0-10 5 0,3 17-3 16,-2-7 1-16,-1-10-1 0,0 18 3 0,3-11 0 16,-3-7-2-16,3 17 2 0,-3-17 0 0,3 15-3 15,-3-5 1-15,0-10 0 0,3 14 3 0,-3-14-2 16,0 12 1-16,3-5-2 0,-3-7 2 0,0 12-2 16,0-12 5-16,3 12-4 0,-3-12 1 0,2 16-3 15,-2-16 3-15,3 10-2 0,-3-10-1 0,0 10-1 16,0-10 5-16,1 11-4 0,-1-11 3 0,2 10-3 15,-2-10 2-15,1 11-2 0,-1-11 3 0,0 0 2 16,0 12-1-16,0-12-4 0,0 0 2 0,0 16-2 0,0-16 2 16,0 0-1-16,0 11 0 0,0-11 1 0,1 10 4 15,-1-10-5-15,0 0 2 0,0 0-2 0,-1 14 5 16,1-14-1-16,0 0-1 0,-1 14 0 0,1-14-2 16,0 0 3-16,0 0 0 0,0 14-3 0,0-14 4 15,0 0-3-15,-2 9 3 0,2-9-1 0,0 0-2 16,-1 12 1-16,1-12 2 0,0 0 0 0,0 14 0 15,0-14 1-15,0 0-2 0,-3 10-1 0,3-10 1 16,0 0 0-16,0 14-1 0,0-14 0 0,0 0-4 16,-2 14 1-16,2-14 2 0,0 0-1 0,-3 9 3 15,3-9-4-15,0 0 2 0,0 0-1 0,-3 12-2 16,3-12 1-16,0 0 3 0,0 0 0 0,0 0 2 16,0 0 0-16,0 0 1 0,0 0 1 0,3 15-1 0,-3-15 4 15,0 0 1-15,0 0 0 0,0 0 1 16,0 0-2-16,0 0 3 0,0 0 0 0,0 0-2 0,0 0-1 15,0 0-3-15,0 0 2 0,0 0-2 0,0 0-6 16,0 0 7-16,0 0-5 0,0 0 1 0,0 0 2 16,0 0 1-16,0 0-6 0,0 0 2 0,0 0 1 15,0 0 1-15,0 0-2 0,0 0 2 0,0 0-1 16,0 0 2-16,0 12 2 0,0-12 3 0,0 0-1 16,0 0 3-16,0 0 2 0,0 0-4 0,0 0-1 15,0 0 0-15,0 0-2 0,0 0-2 0,0 0 1 16,0 0-4-16,0 0 0 0,0 0 0 0,0 0 1 15,0 0-2-15,0 0-1 0,0 0 2 0,0 0-4 16,0 0 6-16,-6 10-5 0,6-10 1 0,0 0-1 0,0 0-1 16,0 0 3-16,0 0-2 0,0 0 1 0,0 0 2 15,0 0-4-15,0 0 4 0,0 0-4 16,0 0 3-16,6 12-3 0,-6-12 0 0,0 0-2 0,0 0 1 16,0 0-1-16,0 0 5 0,0 0-4 0,0 0 0 15,0 0 1-15,0 0 0 0,0 0-3 16,0 0 4-16,0 0 1 0,0 0-4 0,0 0 3 15,0 0 4-15,0 0-5 0,0 0 3 0,0 0-2 16,0 0-1-16,0 0 0 0,0 0 4 0,0 0-5 0,0 0 2 16,0 0 0-16,0 0 2 0,0 0-1 0,0 0 4 15,0 0-3-15,0 0-4 0,0 0-13 0,0 0-22 16,0 0-27-16,0 0-25 0,0 0-25 0,0 0-42 16,0 0-47-16,22-17-259 0,-16 7-500 0,2 2 221 0</inkml:trace>
</inkml:ink>
</file>

<file path=ppt/ink/ink75.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in"/>
          <inkml:channel name="T" type="integer" max="2.14748E9" units="dev"/>
        </inkml:traceFormat>
        <inkml:channelProperties>
          <inkml:channelProperty channel="X" name="resolution" value="393.73947" units="1/cm"/>
          <inkml:channelProperty channel="Y" name="resolution" value="393.73947" units="1/cm"/>
          <inkml:channelProperty channel="F" name="resolution" value="249.9771" units="1/in"/>
          <inkml:channelProperty channel="T" name="resolution" value="1" units="1/dev"/>
        </inkml:channelProperties>
      </inkml:inkSource>
      <inkml:timestamp xml:id="ts0" timeString="2023-08-11T05:35:27.567"/>
    </inkml:context>
    <inkml:brush xml:id="br0">
      <inkml:brushProperty name="width" value="0.04667" units="cm"/>
      <inkml:brushProperty name="height" value="0.04667" units="cm"/>
      <inkml:brushProperty name="color" value="#3165BB"/>
      <inkml:brushProperty name="fitToCurve" value="1"/>
    </inkml:brush>
  </inkml:definitions>
  <inkml:trace contextRef="#ctx0" brushRef="#br0">0 320 67 0,'0'0'102'0,"19"-3"-1"0,-19 3-11 16,14-1-8-16,-14 1-1 0,15 0 0 0,-15 0-4 16,17-2 0-16,-5 1-3 0,-12 1-8 15,21-3-5-15,-9 3-1 0,-1-3-7 0,-11 3-13 0,22-2 1 16,-12 0 5-16,-1 1-9 0,5-3-2 0,-1 4-4 16,-13 0 0-16,27-2-5 0,-12-2 0 15,0 2 4-15,-5 2-9 0,7 0 3 0,-4-1-3 0,5 1 0 16,-5-3-4-16,7 3-2 0,-1 0-4 0,-2-1-1 15,2 1-4-15,3 0 4 0,2 1-5 0,2-1 4 16,0 0-1-16,0-1 1 0,-1 1-21 0,4 1 24 16,-3 2-10-16,0-2 0 0,2 0 0 0,-1-1 4 15,-2 1-1-15,4-1-1 0,-3 4 3 0,1-4-6 16,3 0-1-16,-5 0 2 0,4 0-3 0,-2 0 5 16,-1 0-7-16,3 0 3 0,-4 0-3 0,2-4 3 0,-2 3 5 15,4 1-5-15,-4-1-2 0,2 0 4 16,-3-3-5-16,1 1 9 0,-5 0-6 0,5 2 0 0,-6-2-8 15,4-1 11-15,0 0-2 0,-3 2 0 16,-1-3-2-16,-1 4 12 0,-3 0-9 0,3-3-5 16,-2-1 3-16,2 3 2 0,-3-1 1 0,5 0-6 0,-6-1 4 15,4 1 2-15,-3 3-2 0,3-5-2 0,-3 4 3 16,-1-4-1-16,3 1-2 0,-2 2 1 0,2-2 1 16,-1 3 3-16,2-1-3 0,-3 1-3 0,3-3 5 15,-2 1-7-15,10 3 4 0,-13-3 0 0,2 2 1 16,3-3 1-16,0 2-2 0,-3 2-3 0,0 0 7 15,4-5 2-15,-3 5-10 0,2-1 6 0,2-3-2 16,-1 3 3-16,0 1-3 0,1-2-2 0,-1 0 3 16,-1-1 2-16,-1 1 5 0,2-2-5 0,-1 0 6 0,1 3-6 15,-1 1 5-15,7-3 5 0,-4 0-8 0,-3 1 1 16,3 0-1-16,-2 1-1 0,7-3 1 0,-1 1-5 16,-5-2 4-16,-3 5-3 0,6-3-1 0,-4 1 5 15,2 2-7-15,-2-3 5 0,5 0-3 0,-6 2 3 16,2 1-6-16,-1-3 7 0,-3 2-2 0,2-1 3 15,-3 1-5-15,3-5-1 0,-3 6 4 0,3-2 1 16,-3 2-4-16,-2-3 0 0,5 1-4 0,-6 2 4 16,-1-2 1-16,2 0 6 0,-1-2-5 0,-12 4-2 15,24-1 1-15,-11 0 2 0,1 0-1 0,1-2-2 16,-4 3 4-16,-11 0 0 0,21-1-6 0,-6-1 6 16,-3-1-1-16,3 3 3 0,-1-1-6 0,2 0 1 15,-1-2 1-15,0 3-2 0,1-1 1 0,-1 1 3 16,-2 0-4-16,2 0 6 0,2 0-15 0,-2-2 10 15,-15 2-1-15,28 0-2 0,-9 0 5 0,-1 0-1 16,-3 0 0-16,5 0-2 0,-2-4-3 0,-1 7 5 0,1-3 2 16,3-3 0-16,-4 3-3 0,2-1-1 15,-3 1-2-15,2 0-1 0,-1-2 2 0,2 2 3 16,-2 0-3-16,-1-4 4 0,3 3-6 0,-1 0 2 0,-1 0-4 16,2-3 8-16,-3 4-3 0,2-5-2 0,0 4 7 15,2-3-4-15,-1 1-1 0,0 2 2 0,-2-3 0 16,2 2-1-16,7-2 0 0,-7 3 0 0,0-3 0 15,1 2 3-15,-4-2-4 0,6 3 1 0,-4 1 2 16,8-1-2-16,-1-3 3 0,-7 3-1 0,3-1-3 16,-2 1 0-16,1-2 3 0,0 2 1 0,0-1-3 0,-1 2 0 15,5-1 4-15,-2-2-4 0,-4 2-2 16,2 1 4-16,1-3-6 0,-2 3 1 0,0-1 0 16,-1-1 1-16,2 2 5 0,-4 0 2 0,2 0-2 15,0 0-6-15,-2 0 4 0,2 0-2 0,-1 0 0 16,2 0 0-16,-1 0-3 0,0 0 8 0,-2 2 1 15,4-4 0-15,-5 2 0 0,4 0 4 0,-1 0-2 0,1 0 4 16,-2 0-3-16,0 0-2 0,1 0 0 0,2 0 2 16,-2 0-6-16,1 0 6 0,-1 0-6 0,1 0 3 15,1 2-3-15,-1-2 2 0,1 0 0 0,-3 1 0 16,1-1-11-16,2 0 14 0,-2 0-3 0,-1 4-5 16,6-1 6-16,-7-2-7 0,2-1-4 0,2 3 6 15,-4 0 2-15,3-2-1 0,1 1 1 0,-1-1 0 16,0 3 2-16,1-3-2 0,-2-1-1 0,0 1 1 15,1-1-2-15,0 4 0 0,-1-4 1 0,2 0 1 16,1 0 0-16,-3 0-2 0,2 2-3 0,0-1 3 16,-4-1-1-16,4 0 0 0,0 3-1 0,0-3 3 15,-1 0 0-15,2 0-1 0,-2 0-4 0,-1 0 2 16,2 1-2-16,1-1 9 0,1 0-4 0,-3 0-2 0,-1 4 3 16,0-4-8-16,0 0 10 0,1 2-6 0,1-2 0 15,5 1-4-15,-4 2 8 0,-3-3-5 0,3 0 3 16,-2 1-3-16,8 1 4 0,-2-2-2 0,-5 1 1 15,1-1-1-15,1 0 0 0,-2 3 1 0,5-3 0 16,-6 0-3-16,2 1 3 0,0-2-1 0,3 2-1 16,-5 0 3-16,5 1 0 0,-4-4-1 0,-3 2-2 15,3 0 0-15,-1 0-2 0,2 0 4 0,-2 0 0 16,1 0-3-16,-1 2 4 0,1-2-2 0,-2 0-1 16,1 0 2-16,2 0-1 0,-2 0-3 0,1-2 1 15,-1 4 6-15,6 1-3 0,-5-3-1 0,-1 0 2 16,6 0-4-16,-4 0 2 0,-1 4 1 0,1-8-1 0,-2 8 1 15,0-4 0-15,1 0-1 0,4-4-1 16,-5 4-1-16,6 0 2 0,-5 0-1 0,1 0-1 16,-2 0 9-16,0 0-9 0,7 0 3 0,-2 0-5 0,-5 0 5 15,0 0 3-15,8 0-2 0,-9 0-1 0,-1-5 0 16,2 5 0-16,3 0 2 0,-4-1-3 0,2 0 2 16,-1 1-3-16,0-3 5 0,2 2-7 0,2 1 2 15,0-2 4-15,3 1-2 0,-7 1-4 0,2 0-2 16,4 0 1-16,-5-3 3 0,-1 2-8 0,7 1 11 15,-9-2-3-15,0 4 3 0,2-4-11 16,2 2 11-16,-4 2-4 0,2-2 5 0,0 0 1 0,-1-2-6 16,3 2 3-16,-3 0 1 0,1 2-12 0,-2-2 15 15,1-2-3-15,-2 4 3 0,0-2-1 0,1 0-2 16,2 0-1-16,-1 0-4 0,-3 0 3 0,0 0 1 16,1 1-5-16,4-1 9 0,-4 3-4 0,1-6-1 15,-1 3-6-15,0-1 9 0,-1 1-6 0,0 0 3 0,3 0-2 16,-1 1 1-16,0-2-2 0,3 1 4 0,-1 0-3 15,-2 0 3-15,1 0 3 0,1-2-2 16,-1 2-5-16,-2 0 6 0,4 0 0 0,-1 0-5 0,-1 0-16 16,0 0 21-16,4 0-1 0,-5 0-11 0,3 0 8 15,-2-4 5-15,2 8-10 0,-1-4 8 0,0 0 0 16,7 0 4-16,-10 0-7 0,4-4 2 0,-7 3 2 16,2 1 1-16,1 0-1 0,1-3-8 0,1 6 6 15,-6-6 4-15,3 6-2 0,-1-3-2 0,3 0-2 16,-2-3 4-16,0 3-1 0,1 3-1 0,0-3 1 0,2-3-2 15,-3 6-1-15,3-3-1 0,3 1 2 16,-3-1 3-16,0 0 0 0,1 4-3 0,1-4-1 16,-1 0 2-16,0 2-1 0,-1-2-3 0,2 0 1 0,-5 1 4 15,3-1-3-15,-4 3-1 0,1-2 1 0,0-1-1 16,2 0 3-16,-5 0 0 0,-3 2 0 16,-9-2-1-16,20-2 0 0,-20 2 2 0,20 0 2 0,-10 0 2 15,-10 0-1-15,15 0 4 0,-15 0 3 0,14 0 2 16,-2 2 2-16,-12-2-5 0,16-2 6 0,-16 2-6 15,19 0 0-15,-19 0-1 0,18-1 0 0,-7 1 6 16,-11 0-5-16,22 0-1 0,-12 0 1 0,-10 0-2 16,23 1 2-16,-14-1-2 0,-9 0-5 0,21-1-2 15,-21 1 4-15,16 0 1 0,-16 0-3 0,13 1 0 16,-13-1 1-16,11 0-6 0,-11 0 3 0,0 0 4 16,12 2-4-16,-12-2 1 0,0 0-2 0,0 0-1 15,0 0-4-15,0 0-13 0,0 0-18 0,0 0-30 0,0 0-20 16,0 0-45-16,0 0-196 0,-39-9-354 15,30 5 157-15</inkml:trace>
</inkml:ink>
</file>

<file path=ppt/ink/ink76.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in"/>
          <inkml:channel name="T" type="integer" max="2.14748E9" units="dev"/>
        </inkml:traceFormat>
        <inkml:channelProperties>
          <inkml:channelProperty channel="X" name="resolution" value="393.73947" units="1/cm"/>
          <inkml:channelProperty channel="Y" name="resolution" value="393.73947" units="1/cm"/>
          <inkml:channelProperty channel="F" name="resolution" value="249.9771" units="1/in"/>
          <inkml:channelProperty channel="T" name="resolution" value="1" units="1/dev"/>
        </inkml:channelProperties>
      </inkml:inkSource>
      <inkml:timestamp xml:id="ts0" timeString="2023-08-11T05:35:30.268"/>
    </inkml:context>
    <inkml:brush xml:id="br0">
      <inkml:brushProperty name="width" value="0.04667" units="cm"/>
      <inkml:brushProperty name="height" value="0.04667" units="cm"/>
      <inkml:brushProperty name="color" value="#3165BB"/>
      <inkml:brushProperty name="fitToCurve" value="1"/>
    </inkml:brush>
  </inkml:definitions>
  <inkml:trace contextRef="#ctx0" brushRef="#br0">110 61 39 0,'-6'-10'117'0,"6"10"-17"0,0 0-16 16,0 0-1-16,0 0-8 0,0 0-5 0,-7-5 4 15,7 5-10-15,0 0 0 0,0 0-10 0,0 0-6 16,0 0-4-16,0 0-5 0,-6-15 3 0,6 15-6 16,0 0 0-16,-5-7 1 0,5 7 3 0,0 0-8 15,0 0 6-15,-3-14 4 0,3 14 6 0,0 0-10 0,0 0 3 16,0 0 1-16,0 0-1 0,0 0 4 0,-3-10 0 16,3 10-4-16,0 0 5 0,0 0-6 0,0 0-1 15,0 0-4-15,0 0-2 0,0 0-6 0,0 0-1 16,0 0-7-16,0 0-3 0,0 0 0 0,0 0-1 15,0 0 4-15,0 0-4 0,0 0-3 0,0 0 0 16,0 0 0-16,0 0 4 0,0 0-12 0,-6 31 8 16,6-31-1-16,-1 15 1 0,1-15 4 0,0 17 1 15,-3-8-6-15,3-9 3 0,3 18-3 0,-3-7-5 16,-3 1 3-16,3-12 2 0,0 20 0 0,0-10-2 0,-2 3 1 16,1-2-1-16,1-11-1 0,0 20 1 15,-3-11 1-15,1 5-1 0,2-1 4 0,-1 2-3 0,1-2-1 16,-2-1 2-16,-2 3 3 0,2 0-5 0,0 1 1 15,2-3-3-15,-2 4 1 0,-2-1-1 0,2 2 1 16,1-3-3-16,-1 2 2 0,2-5 0 0,-3 7-1 16,2-1-1-16,-4-4 1 0,5 0 0 0,-3 1 1 15,3-6-5-15,-1 6 0 0,-2-2 3 0,1 4-4 16,1-3 3-16,1 1-3 0,-3-1 2 0,1-1 0 16,2 2 2-16,-1 1-5 0,1 1 3 0,0-2 0 15,0 1-1-15,-5 0-1 0,5 1-1 0,-1-3 1 16,2 4-2-16,-2-5 5 0,1 5-3 0,-2-4 0 0,-1 4 0 15,2-4-3-15,1 3 4 0,-2 0-1 16,2-3 1-16,0 3-1 0,-1 1 0 0,1-5 4 0,1 2-3 16,-2-1-7-16,1 2 8 0,0-3 0 0,0 1-1 15,3 1-4-15,-2 1 4 0,2-3 0 16,-6 2 2-16,6-1-3 0,-1 1-3 0,-1 0 0 0,2-1-3 16,-1 1 10-16,-2-2-7 0,1-2 4 0,4 4-4 15,-4 1 7-15,-1-5-4 0,2 3 4 0,-2-2-7 16,0 3 5-16,3-1-6 0,-2-1 3 0,-1-2 1 15,2 4 3-15,-2-1 0 0,1-1 0 0,2 0 0 16,-3 3-3-16,2-5 4 0,-2 4 0 0,1-1-2 16,-1 3 1-16,0-3 0 0,3 3-7 0,-3 6 8 0,0-6 5 15,2-1-3-15,-1 1 2 0,1-1 1 16,2 1-2-16,-4-2-4 0,4 3 4 0,-4-2-3 16,3 0 1-16,-3 4-1 0,3-5 2 0,0 2-2 0,-3-3 1 15,2 3-3-15,1 3 2 0,-2-3-2 0,4-2 3 16,-4 6-7-16,1-4 6 0,-2-1-1 0,4 7 2 15,-4-6 0-15,2 0 0 0,-1 1-1 0,2-1-2 16,-1 1 0-16,1 0 4 0,0 6 0 0,-2-8-4 16,4 3-4-16,-4 1 1 0,1-4 3 0,2 3 0 15,-1-1 2-15,3 5-4 0,-3-7 0 0,0 1 2 16,2 1 1-16,-2-1-2 0,1 0-1 0,-1-1 0 16,0 0 0-16,0 2 2 0,1-2 0 0,-1 0-1 15,2 2 1-15,-4-3 0 0,-1 1-1 0,5-1 2 16,-5 3-2-16,1-4 0 0,1 1-3 0,2 2 5 15,-4-4-4-15,5 2-1 0,-8 1 2 0,6-1-1 0,-2 0 0 16,-1 1 2-16,2 2 0 0,1-4-2 16,-2 3-1-16,1 1 3 0,2-4-2 0,-2 4 0 15,-1-1 1-15,4-3-1 0,-4 3-1 0,5 0 4 0,-6-3-2 16,2 3 0-16,1 1-6 0,-2-7 7 0,2 6-2 16,0-4 3-16,-1 2-3 0,-2-4 0 0,4 4 0 15,-2-2 0-15,-2 1 0 0,3 0 2 0,-1 0-4 16,0-1 2-16,-2-2 0 0,1 2 0 0,2-2 3 15,0 0-6-15,-3 2 1 0,0-13 2 0,3 22 0 16,-3-10 0-16,0 0-3 0,2-2 4 0,-2-10-1 16,1 22 2-16,-1-9 0 0,0-2 0 0,0 0 0 15,2-2-2-15,-2-9 0 0,0 22 2 0,0-13-3 0,3 2-3 16,-2 0 6-16,-1-11-2 0,-1 21 0 16,1-11 2-16,0-10-1 0,3 21 2 0,0-9-3 0,-2-3 0 15,1 1-1-15,-1 1 2 0,-1-11-1 0,5 21-2 16,-4-10 4-16,2 0-1 0,-3-11 0 0,0 19 2 15,2-11-4-15,1 2-2 0,-3-10 2 0,3 18 2 16,-3-11 1-16,0-7-1 0,1 14 0 0,1-4 0 16,-2-10-1-16,3 17 0 0,-3-17-1 0,1 12 0 15,-1-12 1-15,0 15-2 0,0-15 1 0,0 13 1 16,0-13 0-16,0 13-1 0,0-13 2 0,2 12 0 16,-2-12 0-16,-2 12-1 0,2-12-2 0,-1 14 5 15,1-14-4-15,1 12 2 0,-1-12-3 0,-1 12 4 16,1-12-3-16,1 12 1 0,-1-12-3 0,0 17 3 15,2-11 0-15,-2-6 0 0,0 12-3 0,0-12 8 16,1 15-4-16,-1-15-1 0,3 16-1 0,-3-16 4 16,-3 17-5-16,3-17 2 0,3 12-1 0,-1-6 2 0,-2-6 1 15,1 14-2-15,-1-14 3 0,3 15-1 0,-3-15-4 16,0 16 2-16,0-16-1 0,0 14 2 16,0-14-1-16,-3 14 0 0,3-14 2 0,0 15-1 0,0-15-1 15,0 15 3-15,0-15-8 0,3 16 7 0,-3-16-2 16,0 13-1-16,0-13-1 0,0 14 5 0,0-14-1 15,3 14-1-15,-3-4-1 0,0-10-3 0,5 15 3 16,-5-15 0-16,1 14-1 0,-1-14 2 0,2 13 2 16,-2-13-2-16,3 17-5 0,-3-17 5 0,-3 12 0 15,3-12 2-15,3 15-4 0,-3-7 0 0,0-8 3 16,0 12 2-16,0-12-6 0,1 14 1 0,-1-14 1 16,2 15 1-16,-2-15-2 0,-2 13 1 0,2-13 2 15,2 13-1-15,-2-13-1 0,0 11 0 0,0-11 2 16,2 10 1-16,-2-10-3 0,0 0-2 0,0 16 3 15,0-16 0-15,0 11 0 0,0-11 3 0,0 0-3 16,0 14 2-16,0-14 1 0,0 9 3 0,0-9 0 0,0 0 1 16,0 0-1-16,-2 17-1 0,2-17 0 0,-3 7-4 15,3-7 2-15,0 0 2 0,0 0-3 0,0 14 2 16,0-14 5-16,0 0-2 0,0 0 3 0,0 0 4 16,0 0 4-16,0 0 4 0,0 0 4 0,0 0 3 15,0 0 0-15,1 13 8 0,-1-13-2 0,0 0 1 16,0 0 5-16,0 0-2 0,0 0-4 0,0 0-2 15,0 0-4-15,0 0-4 0,0 0 1 0,0 0-5 16,0 0-1-16,0 0-2 0,0 0-5 0,0 0 2 16,0 0-11-16,0 0-9 0,0 0-15 0,0 0-17 15,0 0-21-15,0 0-25 0,0 0-33 0,0 0-27 16,0 0-29-16,0 0-37 0,0 0-223 0,0 0-466 0,7-31 207 16</inkml:trace>
</inkml:ink>
</file>

<file path=ppt/ink/ink77.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in"/>
          <inkml:channel name="T" type="integer" max="2.14748E9" units="dev"/>
        </inkml:traceFormat>
        <inkml:channelProperties>
          <inkml:channelProperty channel="X" name="resolution" value="393.73947" units="1/cm"/>
          <inkml:channelProperty channel="Y" name="resolution" value="393.73947" units="1/cm"/>
          <inkml:channelProperty channel="F" name="resolution" value="249.9771" units="1/in"/>
          <inkml:channelProperty channel="T" name="resolution" value="1" units="1/dev"/>
        </inkml:channelProperties>
      </inkml:inkSource>
      <inkml:timestamp xml:id="ts0" timeString="2023-08-11T05:35:32.411"/>
    </inkml:context>
    <inkml:brush xml:id="br0">
      <inkml:brushProperty name="width" value="0.04667" units="cm"/>
      <inkml:brushProperty name="height" value="0.04667" units="cm"/>
      <inkml:brushProperty name="color" value="#3165BB"/>
      <inkml:brushProperty name="fitToCurve" value="1"/>
    </inkml:brush>
  </inkml:definitions>
  <inkml:trace contextRef="#ctx0" brushRef="#br0">0 233 137 0,'0'0'129'0,"0"0"-13"0,0 0-15 0,0 0-6 15,0 0-6-15,0 0-8 0,0 0-7 0,0 0-1 16,0 0-4-16,0 0-3 0,0 0-6 0,0 0-9 16,23 6-5-16,-23-6 0 0,0 0-1 0,14 0-3 15,-14 0-11-15,0 0-1 0,18 0 1 0,-18 0 1 16,13 0-27-16,-13 0 23 0,14-2-2 0,-14 2 2 16,15-4-3-16,-15 4-2 0,16 0 1 0,-4-3 0 15,-12 3-1-15,21-2-1 0,-8 2-3 0,-13 0-3 16,23-1-6-16,-7 0 2 0,-1-3 1 0,1 4-4 15,2-2-2-15,-3-2 0 0,4 4-4 0,-1-1 2 16,0 1 1-16,-1-2 2 0,2-2-3 0,0 4-1 0,1-1 0 16,-4 1 0-16,4-2 4 0,-1 2-6 0,0-4-3 15,-1 4 1-15,2 0 1 0,-1 0 1 0,-1 0 1 16,1-4 2-16,1 4-3 0,-1 0-1 0,1 0-1 16,-3 4 8-16,3-4-7 0,-4 0 4 0,2 2-2 15,-1-2 0-15,2 2 2 0,-1-2 0 0,0 2 2 16,6-1-4-16,-7 2-8 0,1-2 9 0,-1-1-2 15,1 0-3-15,-2 2 2 0,2-2 1 0,0 0-4 16,-2 0 3-16,4-2 3 0,-2 2-2 0,-2-1-1 16,3 1 1-16,-2-3-2 0,1 2 8 0,1-1-4 0,6 0-1 15,-5 0-2-15,-1 2 3 0,1-4-14 0,-1 4 10 16,-4-1 4-16,6 0-1 0,-2 0-1 16,1-2 1-16,-1 2-3 0,0-1 3 0,2 2-3 0,-1-4-2 15,-1 4 3-15,-3-1 1 0,4-1-1 16,-1 0 2-16,1 0-5 0,-3 1-2 0,-2 1 3 15,0-3 6-15,2 3-6 0,-4-1 1 0,2-1 2 0,-3 2 1 16,-12 0-8-16,22 0 3 0,-5 0 0 0,-7-4 7 16,2 3-3-16,-12 1-1 0,21 0 1 0,-21 0 4 15,19 0-5-15,-8 0-4 0,-11 0 5 0,22 1 0 16,-11-1 1-16,-1 0-5 0,2 4 1 0,-12-4 3 16,19 0-3-16,-4 0 6 0,-3 0-4 0,-12 0-1 15,21 0 2-15,-8 0 4 0,-1 0-6 0,-12 0 2 16,26-4-3-16,-16 4 3 0,7 0 4 0,-2-1-3 15,2 2-2-15,0-2 3 0,1 0-3 0,-5 1 0 16,2 0 0-16,4-1 3 0,-1-2-13 0,-1 2 14 16,-1 1-2-16,-1-2-2 0,0 2-3 0,3 0-4 15,-3-2 5-15,3 2 6 0,-3 0 0 0,1-2-7 16,0 1 6-16,-1 1 0 0,2-3 0 0,2 3-5 0,-2 0-9 16,0 0 10-16,-2-1 2 0,5 1-9 15,-2-3 8-15,-3 3 6 0,2-3-3 0,0 2-3 16,2 1-1-16,-1 0 0 0,-1 0 2 0,2-2-3 0,0 2 6 15,-1 0-1-15,2-4 7 0,-1 3-5 0,0 1 5 16,-1-3-1-16,0 3-2 0,3-3 0 0,-2 3-5 16,-1 0 8-16,3 0-3 0,-1 0 0 0,-1-4-6 15,5 3 5-15,-5 0 0 0,-1 0 3 0,3 1-5 16,-3-3 2-16,3 3-3 0,4 0 0 0,-5-1-1 16,-4-1-1-16,3 1 1 0,1-2-2 0,-2 3 1 15,1 0 4-15,-1-3-6 0,4 2 3 0,-2 1-2 16,-2-3 2-16,1 3 0 0,-1 0-4 0,1-1 2 0,-2 0-1 15,2-1 2-15,0 4-1 0,7-4 2 0,-7 2 0 16,1 0-2-16,-1-3 5 0,2 3-4 16,-2 0 0-16,-2 0 0 0,8 0-1 0,-6 0 3 0,7-4-5 15,-1 4 4-15,-4-1 3 0,4 1-4 0,-1-1-2 16,-4 1 3-16,-1 0 0 0,6 0-6 0,-4 1 5 16,3-2-4-16,3 1 1 0,0 0 5 0,-2 0-1 15,-7 0 0-15,7 0-6 0,-1 1 3 0,-3-1-3 16,4-1 4-16,-4 1-5 0,5-2 5 0,-3 2-1 15,3-2 3-15,-1 2-5 0,-4 0 3 0,-2 0-4 16,8 0 3-16,-1 0-3 0,-7 0 3 0,2 0 2 16,-2-1-3-16,2 1-1 0,5 0-2 0,0 0 6 15,0 0-1-15,-7-2 0 0,-1 2 0 0,1 2-3 0,4-2 7 16,-7 0-1-16,4-2-5 0,-1 2 1 16,0 0 3-16,1 0-3 0,1 0 0 0,-3 0 0 15,-2 0 1-15,3 0-1 0,1-2-3 0,5 2 4 0,-6 0 0 16,2 0-1-16,-1 2 0 0,-1-2 1 0,0-2 0 15,2 2 0-15,0 0-4 0,-1 2 4 16,0-2 0-16,6 0-2 0,-4 0 2 0,-1 0-2 0,-2-2 1 16,4 4 0-16,-7-4 3 0,11 0-4 0,-2 2 0 15,-5 0 1-15,1-1-2 0,4-2 2 0,-9 3-2 16,7 0 4-16,-4-1-2 0,-2 1 3 0,2-3-8 16,0 0 7-16,1 3-5 0,-4 0 2 0,7-3-1 15,-7 3 3-15,3-1-3 0,2-2 5 0,-3 1-1 16,2 0 0-16,-1 1-4 0,0 1 4 0,1 0-2 15,-4-2-1-15,4 0-1 0,-1 0 2 0,0 2-3 16,1 0 3-16,5 0 3 0,-7 0-4 0,1 0 3 16,1 0-4-16,-1-4 3 0,-1 3 0 0,1 1 3 0,1-2-4 15,4 0 2-15,-5 2-3 0,0 0 2 0,-1 0 0 16,3 0 0-16,5 0 1 0,-10-4-2 16,2 4-1-16,3-1-3 0,-2-1 4 0,2 2 1 0,4 0-2 15,-10-1 0-15,5 0 2 0,-5 1-3 0,2 0 1 16,4-4 2-16,-1 4-5 0,-2 0 6 0,-2 0 1 15,3-2-5-15,-1 1 2 0,2-2 2 0,-4 3-1 16,3-1-6-16,-1-2 3 0,2 4 4 0,-1-2 3 16,-2-2-5-16,2 2 0 0,-3-1 2 0,2 0-4 15,0 2 3-15,0 0 0 0,-2-2-5 0,1 2 9 16,-2-3-6-16,3 3 2 0,-2 0 1 0,2 0-1 16,-2-2 0-16,2 2 1 0,0 0-1 0,-1 0-2 15,-1 0 4-15,0 0-2 0,-1 0 0 0,3-1 4 0,-3 2-3 16,3-1-4-16,-3 0 1 0,-2 2 3 15,4-2-2-15,-2-2-2 0,-3 4 3 0,-2 1 3 16,-10-3-5-16,22-3 7 0,-11 1-8 0,-11 2 7 0,16-1-3 16,-16 1 3-16,15-1-3 0,-15 1 3 0,12 1-2 15,-12-1 5-15,0 0-2 0,0 0-2 0,14-4-4 16,-14 4-6-16,0 0-12 0,0 0-22 0,0 0-17 16,0 0-26-16,0 0-30 0,0 0-210 0,0 0-347 15,0 0 153-15</inkml:trace>
</inkml:ink>
</file>

<file path=ppt/ink/ink78.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in"/>
          <inkml:channel name="T" type="integer" max="2.14748E9" units="dev"/>
        </inkml:traceFormat>
        <inkml:channelProperties>
          <inkml:channelProperty channel="X" name="resolution" value="393.73947" units="1/cm"/>
          <inkml:channelProperty channel="Y" name="resolution" value="393.73947" units="1/cm"/>
          <inkml:channelProperty channel="F" name="resolution" value="249.9771" units="1/in"/>
          <inkml:channelProperty channel="T" name="resolution" value="1" units="1/dev"/>
        </inkml:channelProperties>
      </inkml:inkSource>
      <inkml:timestamp xml:id="ts0" timeString="2023-08-11T05:35:35.582"/>
    </inkml:context>
    <inkml:brush xml:id="br0">
      <inkml:brushProperty name="width" value="0.04667" units="cm"/>
      <inkml:brushProperty name="height" value="0.04667" units="cm"/>
      <inkml:brushProperty name="color" value="#3165BB"/>
      <inkml:brushProperty name="fitToCurve" value="1"/>
    </inkml:brush>
  </inkml:definitions>
  <inkml:trace contextRef="#ctx0" brushRef="#br0">29 56 67 0,'0'0'146'0,"0"0"-11"15,0 0-11-15,0 0-17 0,0 0 0 0,0 0-8 16,0 0-5-16,6-16-3 0,-6 16-7 0,0 0-6 0,0 0-3 15,0 0-7-15,5-11-6 0,-5 11 0 0,0 0-7 16,0 0-2-16,3-10-3 0,-3 10 0 0,0 0-4 16,0 0-2-16,3-11-2 0,-3 11 1 0,0 0-5 15,0 0-2-15,3-8-4 0,-3 8-1 0,0 0-1 16,0 0-2-16,0 0-6 0,0 0-3 0,0 0 0 16,0 0-7-16,0 0 3 0,0 0-7 0,0 0 3 15,0 0-3-15,0 0-1 0,0 0-2 0,0 0 0 16,0 0-3-16,0 0 3 0,0 0 0 0,0 0 0 15,7 27-1-15,-7-27 2 0,0 13-1 0,3-6 3 16,-3-7 1-16,0 18 0 0,0-18-2 0,-3 17 1 16,3-3 4-16,0-14-4 0,0 18 1 0,-1-6 0 15,-1-4-1-15,4 6-1 0,-2-2 3 0,0 3 1 16,-2-4-3-16,2 3 1 0,0-1-1 0,0-13-3 0,2 26 2 16,-1-13-2-16,-2 1 0 0,1 1-4 15,0 0 4-15,0 1 0 0,0-2-1 0,-2 3-1 0,4-3-3 16,-4 1 4-16,2-2-1 0,-3 5 0 0,0-5 4 15,2 4-2-15,1-1 0 0,-5 0-4 0,4-1 1 16,-2 3 1-16,3-2-2 0,-2 2 6 0,1 2-3 16,1-6-1-16,0 4-1 0,-3-4 1 0,3 1 2 15,0 1-3-15,-2-1-2 0,1 0 4 0,1-2 0 16,-2 0 0-16,2 4 1 0,-3-5-1 0,2 1 0 16,-4 4-2-16,8-5-2 0,-3 1-1 0,0-13 5 15,-3 25 1-15,2-12-1 0,1 1-1 0,0 0 1 16,0-2-1-16,-2 1-2 0,2 0 3 0,-1 2-3 15,2-1 3-15,-1-2-2 0,-1 4 1 0,2-5-1 16,-1 4-1-16,0-4 1 0,0 4 0 0,2-1 2 16,-2 0-7-16,0-14 4 0,0 24 3 0,0-9-3 15,-2-2-1-15,2 0-2 0,0-1 5 0,-1 2 0 0,-2-2-1 16,1-1 2-16,2 4-1 0,0-1 1 0,0 0-2 16,0-3 1-16,2 5-2 0,-4-1-1 0,1-1 4 15,1-1 0-15,-3-1-7 0,3 2 3 0,0-1 5 16,-2 0-2-16,2 3-3 0,0-3 0 0,-1-1 2 15,1 4-1-15,1-3 1 0,-2 0-1 0,1 1 3 16,0 1-8-16,-2-3 4 0,-1-1 3 0,6 2-2 16,-6 2-4-16,2-2 2 0,2 4 2 0,2-3-1 15,-1 0 1-15,-1 1-1 0,-1-2 2 0,2 5 0 16,-2-3-2-16,3 1 1 0,-2 1 0 0,1-1-1 16,-2-1 2-16,3 1-1 0,-2 7 0 0,1-6 1 15,-1 1-2-15,2-1 0 0,3 1-1 0,-6-1 4 0,3 3-2 16,2 2-1-16,-4-1 3 0,4-4-3 0,-2 5-2 15,0-4 3-15,-2-2-1 0,1 3 2 0,-1-2-1 16,4-2 2-16,-4 4 0 0,2 4-11 0,0-5 6 16,-3 0 5-16,4-1-2 0,-2-1 0 0,-2 0-1 15,4 3 2-15,-1 1-3 0,-1 0 1 0,2-3 1 16,-4 1-1-16,2 0 0 0,1 0 0 0,-3 6 3 16,3-10-2-16,1 5 1 0,-2-1 3 15,2 1 0-15,-4-5 2 0,3 5-2 0,2-3 4 0,-2 2-4 16,1-2-4-16,-2 1 3 0,4 1 1 0,0 0 0 0,0-1 1 15,-5-2-1-15,4-1 0 0,1 3 1 16,-3-3-1-16,1 3 0 0,-1-4 2 0,0 3-1 16,0-3-3-16,0 1-1 0,1-1 2 0,-1 4 0 0,3-4-1 15,-4 3 1-15,1-2-2 0,0 3-1 16,-6-4 2-16,6 3 2 0,-2-3-2 0,-1 2-1 16,2 1 3-16,-2-1-3 0,3 2 0 0,0 1-1 0,-3-2 1 15,4 1-3-15,-4-3 1 0,2 1 3 0,-2-3-1 16,1 7-1-16,-1-4 1 0,3-1 2 0,-3 1-3 15,2 0-2-15,1 0-2 0,0 0 4 0,-2 2 2 16,4-4-1-16,-5 0-2 0,0 3 2 0,1-2-2 16,-1-1-3-16,0 1 3 0,2 0 0 0,-2-1 3 15,0-1-3-15,1 1 3 0,-1 0-1 0,0 0 3 16,0-3-6-16,-1 5-1 0,-1-2 2 0,1 0 0 16,1 0 0-16,-3 2 4 0,3-15-1 0,3 19-2 15,-3-6-2-15,0 0 5 0,0 0-5 0,-3 2 4 16,1-3-3-16,1 3 1 0,1-3-2 0,-3 5 3 15,-2-7-5-15,7 5 8 0,-7-4-3 0,4-1-2 16,-1 4 0-16,2-2 2 0,-3 4-1 0,3-16 0 0,-3 24 2 16,3-15-2-16,-1 6 2 0,1-6-3 0,0 7-3 15,0-16 6-15,0 24-3 0,-3-15 2 16,1 4-4-16,2 0 6 0,0 0-2 0,0-13-5 0,0 19 4 16,2-8 0-16,1 0-2 0,-3 2 2 0,0-13-3 15,0 20 4-15,0-9 1 0,0 0-2 0,0-11-2 16,0 20 1-16,1-9 2 0,-1-11-1 0,-1 17 2 15,2-10-3-15,-1-7 1 0,0 20 4 0,2-14-7 16,-2-6 4-16,-3 20-3 0,3-20 6 16,0 14-4-16,0-3-1 0,0-11 0 0,1 19 2 0,-2-7 1 15,2-1-5-15,1-3 5 0,-2-8 3 0,0 18-1 16,1-10-1-16,2 2 1 0,-1 1 0 0,-2 2 1 16,0-2-1-16,4-2-3 0,-2 2 5 0,-1-2-1 0,4 6 1 15,-4-7-6-15,4 7 3 0,-8-1-4 16,6-4 6-16,-3-10-2 0,1 21 1 0,-1-11-5 0,0 1 1 15,3 4 1-15,0-6 3 0,-3-9-4 0,0 18 0 16,2-7 1-16,-2-1-1 0,1 0-1 16,-1-10 2-16,5 21 0 0,-4-10 0 0,-1-11-4 0,0 20 2 15,3-11 2-15,-3 4 2 0,1-3-2 0,1 0 1 16,-1 1-3-16,2 0 0 0,-1 2-1 0,-1-2 4 16,2-2-1-16,-3-9-4 0,0 23 2 0,2-11 2 15,-2-4 0-15,3 4 0 0,-3 0 0 0,0-12 0 16,0 25-5-16,3-13 6 0,-3 3-2 0,1-3 1 15,-1-1-1-15,0 0-2 0,2-2 1 0,-2-9 4 16,-2 28-3-16,1-14 0 0,1-1-1 0,1 2 4 16,-1-15-7-16,-1 20 4 0,4-7-1 0,-3 2-2 15,0-4 4-15,0-1-3 0,3 4 1 0,-2-2 1 0,1 2-1 16,-2-4 0-16,0 3 2 0,1 0 0 0,-1-2-1 16,0-11 1-16,0 20-3 0,3-9 1 0,-3 0 4 15,0-11-5-15,2 19 3 0,-1-9-1 0,2 3 0 16,-1 1-2-16,-1-1 2 0,-1-2-2 0,2 0 1 15,-2 3 0-15,3-6 1 0,-3 6 1 16,1-3 0-16,-1-11 1 0,2 20-3 0,-2-9-3 0,0 0 3 16,0-11 1-16,0 19 1 0,0-11-1 0,0-8 0 15,4 19 2-15,-4-10-5 0,2 1 5 0,-2-10-3 16,-2 23 3-16,4-15-4 0,2 2 1 0,-2 0 0 16,-1 1-2-16,-1 0 1 0,0-11-1 0,3 18 4 15,-1-11-2-15,-2-7-2 0,1 20 5 0,-1-10-3 16,0-10 0-16,3 18 0 0,-3-18 1 0,2 14-1 0,-2-4 2 15,0-10-6-15,3 18 5 0,-3-11-1 0,0-7 1 16,4 17-3-16,-4-8 2 0,0-9 2 0,0 16-1 16,0-16 0-16,2 18 0 0,-2-8 1 0,3-2 0 15,-3-8-2-15,1 17 3 0,-1-8 3 0,0-9-1 16,0 18-2-16,1-8 1 0,-1-10-2 0,0 16-1 16,0-16 0-16,5 15 1 0,-5-15-1 0,0 16 4 15,0-8-1-15,0-8-1 0,1 16-1 0,-1-16 0 16,0 14-2-16,0-14 4 0,2 13-4 0,-2-13 2 15,0 14-1-15,0-14 4 0,6 15-4 0,-5-9 0 16,-1-6-2-16,5 13 3 0,-5-13-2 0,0 13 2 16,0-13-4-16,4 11-3 0,-4-11 3 0,2 10 4 15,-2-10-2-15,1 10 0 0,-1-10-2 0,3 11 4 16,-3-11 0-16,0 13-4 0,0-13 5 0,2 10-1 16,-2-10-2-16,1 11 2 0,-1-11 0 0,0 0-1 15,0 15 1-15,0-15 1 0,0 0-1 0,0 13-3 0,0-13 2 16,0 0-1-16,-1 13-2 0,1-13 1 15,0 0-1-15,0 0 5 0,0 12-1 0,0-12-2 16,0 0-3-16,0 0 7 0,0 0-4 0,0 0 2 0,3 10 4 16,-3-10 4-16,0 0 2 0,0 0 3 0,0 0-1 15,0 0 4-15,0 0-3 0,0 0-2 0,0 0 0 16,0 0-1-16,0 0-3 0,0 0 2 0,0 0-2 16,0 0 0-16,0 0-5 0,0 0 2 0,0 0-3 15,0 0-3-15,0 0-2 0,0 0-17 0,0 0-18 0,0 0-15 16,0 0-23-16,0 0-16 0,0 0-24 15,0 0-29-15,0 0-30 0,0 0-237 0,-15 6-446 16,15-6 197-16</inkml:trace>
</inkml:ink>
</file>

<file path=ppt/ink/ink79.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in"/>
          <inkml:channel name="T" type="integer" max="2.14748E9" units="dev"/>
        </inkml:traceFormat>
        <inkml:channelProperties>
          <inkml:channelProperty channel="X" name="resolution" value="393.73947" units="1/cm"/>
          <inkml:channelProperty channel="Y" name="resolution" value="393.73947" units="1/cm"/>
          <inkml:channelProperty channel="F" name="resolution" value="249.9771" units="1/in"/>
          <inkml:channelProperty channel="T" name="resolution" value="1" units="1/dev"/>
        </inkml:channelProperties>
      </inkml:inkSource>
      <inkml:timestamp xml:id="ts0" timeString="2023-08-11T05:35:37.264"/>
    </inkml:context>
    <inkml:brush xml:id="br0">
      <inkml:brushProperty name="width" value="0.04667" units="cm"/>
      <inkml:brushProperty name="height" value="0.04667" units="cm"/>
      <inkml:brushProperty name="color" value="#3165BB"/>
      <inkml:brushProperty name="fitToCurve" value="1"/>
    </inkml:brush>
  </inkml:definitions>
  <inkml:trace contextRef="#ctx0" brushRef="#br0">0 251 47 0,'0'0'138'0,"12"-1"-14"0,-12 1-4 16,0 0-12-16,0 0-9 0,9-3-10 0,-9 3-7 15,0 0-6-15,0 0-10 0,16-1-7 16,-16 1-6-16,0 0-6 0,12-3-2 0,-12 3-11 0,0 0-3 15,0 0 1-15,15 0-2 0,-15 0-4 0,0 0-3 16,13-1 1-16,-13 1 2 0,0 0 1 16,14 0 0-16,-14 0 0 0,0 0 3 0,15-3-3 0,-15 3-9 15,10-3 8-15,-10 3-4 0,11-1-2 0,-11 1-2 16,13-3-1-16,-13 3-1 0,13-4-1 0,-13 4 2 16,15-2-1-16,-15 2-1 0,15-4-6 0,-6 4-1 15,-9 0 5-15,20-3-7 0,-8 1 3 0,-1 1-3 16,0 0 0-16,1-2-1 0,1 3-5 0,2-1 1 15,3-1 7-15,-3 2-3 0,3-1 0 0,-5-3-1 16,7 4 8-16,-2-3-7 0,-2 3 2 0,3 0-1 16,1-3 2-16,-2 0 1 0,-2 3-4 0,3 2 3 0,1-1 1 15,-1-2-6-15,2 2 1 0,3 2-4 16,0-3 5-16,1 1-5 0,-4-1 4 0,-2 2-2 16,1-1 2-16,7 3 0 0,-8-2-1 0,8-1 1 0,-2 2-6 15,-5-2 5-15,8 0 1 0,-3 4-4 0,4-5 1 16,-2 4-2-16,-1-2 3 0,1 2-2 0,2-7 3 15,-7 6 2-15,3-2-7 0,2 2 2 0,-2-3 5 16,-1 0-17-16,2 3 14 0,-5-3 2 0,-2 0-3 16,8 1-3-16,-9-2 4 0,3 1-5 0,4-3 5 15,-6 6-7-15,1-6 5 0,4 6 3 0,1-3 0 16,-4-3 0-16,-2 3 0 0,7-1-3 0,-7-1 3 16,6 1-2-16,-5 2-1 0,1-2-2 0,-5-2 2 15,3 3-2-15,1 0 4 0,-2-1-3 0,1-1 5 0,0 4-1 16,1-4-6-16,-4 2 3 0,2-2 0 15,-3 2 0-15,3 0 2 0,-3-2-5 0,0 2 5 16,1 0-3-16,-2 0 3 0,2 0-1 0,0 0 2 0,-2 0 0 16,2 0-3-16,1 0 3 0,-4 0-1 0,-3 0-5 15,7 0 4-15,-1 0-1 0,1 0 2 0,-2 0-3 16,-2 0 2-16,-13 0 1 0,22 0-1 0,-5-5-1 16,-4 5 0-16,-13 0 3 0,21 0-3 0,-6-1 0 15,1 1 1-15,-5 0 0 0,1-1 0 0,3-2-4 16,3 0 9-16,-3 2-3 0,2 1 2 0,3-4 2 15,-5 4-3-15,0 0 2 0,3 0 0 0,-4-3 0 16,4 0 2-16,0 2 0 0,-3-1 1 0,-1 2-8 16,3-2 3-16,-2 0-1 0,0 2 3 0,2-4-2 15,-2 3-3-15,-3 0 3 0,4 0 0 0,-3 1-8 16,4 0 6-16,-2-4-10 0,-2 4 11 0,-1-2-1 16,3 1 7-16,-3-2-15 0,-12 3 9 0,22 3 0 0,-10-6-2 15,-12 3 2-15,21-1-2 0,-9 1 7 0,-12 0-6 16,22-4 1-16,-8 2 2 0,2 1-3 15,-5 1-1-15,1-3 0 0,4 3 3 0,0-1 2 0,-1-1-3 16,2 2-5-16,-1-4-1 0,2 3 1 0,0 0 3 16,1 0 2-16,-2-3 1 0,2 2-3 0,-1-1 5 15,-2 1-1-15,4-1 2 0,-1 2-5 0,1-2 0 16,-1 0-4-16,0 2 6 0,1-1-7 0,-1 1 7 16,-1-2-1-16,1 2 4 0,-1 0-7 0,0-1 1 15,0-1 1-15,-2-1-2 0,4 2 2 0,-5 2 1 16,0-4-4-16,1 1 4 0,-1 3-1 0,0-2 3 15,1 2-1-15,-1-2-4 0,-3 1-5 0,-1-1 4 16,-11 2 5-16,25-2-1 0,-15 2-3 0,5-6 2 0,-6 5-1 16,-9 1 3-16,20-2-6 0,-8-2 2 0,5 3 0 15,-3 0-2-15,-4-1 2 0,4-1 4 16,-14 3-1-16,24-2-3 0,-11-1 1 0,-4 1-2 0,4-1 4 16,-13 3-5-16,26-5 5 0,-16 3-12 0,4 1 8 15,1-2 2-15,-4 2-3 0,0-2-4 0,5 3 8 16,-1-1 1-16,-1 1-3 0,-1-2 7 0,-13 2-9 15,21-3 3-15,-5 3 0 0,-2 0 1 16,-14 0-3-16,22 0 1 0,-11-2 2 0,2 2-4 0,-13 0 3 16,21 0-1-16,-12-2 2 0,3 1-2 0,-12 1-2 15,19-3 2-15,-4 3 2 0,-15 0-6 0,21 0 6 16,-9 0 1-16,-12 0-4 0,19 0 0 0,-8-2 3 0,-11 2-3 16,18-1 2-16,-18 1 1 0,19-2-2 15,-10 0-2-15,-9 2 2 0,15 0-4 0,-15 0 4 16,13-3 3-16,-13 3-3 0,0 0 0 0,15 0 0 0,-15 0-3 15,0 0 5-15,12-2 1 0,-12 2-2 0,0 0-2 16,0 0-1-16,12-2-3 0,-12 2-4 16,0 0-2-16,0 0-6 0,11-3-8 0,-11 3-9 0,0 0-8 15,0 0-22-15,8-7-13 0,-8 7-21 0,0 0-76 16,0 0-94-16,0-12-289 0,0 12 128 0</inkml:trace>
</inkml:ink>
</file>

<file path=ppt/ink/ink8.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in"/>
          <inkml:channel name="T" type="integer" max="2.14748E9" units="dev"/>
        </inkml:traceFormat>
        <inkml:channelProperties>
          <inkml:channelProperty channel="X" name="resolution" value="393.73947" units="1/cm"/>
          <inkml:channelProperty channel="Y" name="resolution" value="393.73947" units="1/cm"/>
          <inkml:channelProperty channel="F" name="resolution" value="249.9771" units="1/in"/>
          <inkml:channelProperty channel="T" name="resolution" value="1" units="1/dev"/>
        </inkml:channelProperties>
      </inkml:inkSource>
      <inkml:timestamp xml:id="ts0" timeString="2023-08-14T06:48:46.748"/>
    </inkml:context>
    <inkml:brush xml:id="br0">
      <inkml:brushProperty name="width" value="0.04667" units="cm"/>
      <inkml:brushProperty name="height" value="0.04667" units="cm"/>
      <inkml:brushProperty name="color" value="#ED1C24"/>
      <inkml:brushProperty name="fitToCurve" value="1"/>
    </inkml:brush>
  </inkml:definitions>
  <inkml:trace contextRef="#ctx0" brushRef="#br0">0 0 68 0,'0'0'95'0,"0"0"-3"0,0 0-8 0,0 0-2 0,0 0-1 16,0 0-4-16,0 0-12 0,0 0 6 0,0 0-13 15,0 0 6-15,0 0 1 0,0 0-10 16,0 0 5-16,0 0-8 0,0 0-6 0,0 0 1 0,0 0-6 16,0 0 0-16,0 0-13 0,0 0 2 0,0 0-6 15,0 0-2-15,0 0 1 0,0 0-7 0,0 0 10 16,0 0 0-16,15-2 2 0,-15 2 0 0,0 0-6 16,0 0 3-16,16 4-8 0,-16-4 0 0,0 0 4 15,17 0-4-15,-17 0-1 0,12 2-4 0,-12-2 2 16,13 1-5-16,-13-1 5 0,11 0-3 0,-11 0-12 15,10 4 10-15,-10-4-2 0,14 2 2 0,-14-2-6 16,8 4 4-16,-8-4-1 0,11 3 9 0,-11-3-7 16,10 2 4-16,-10-2-5 0,14 2 2 0,-14-2 0 0,12 4 3 15,-12-4 1-15,13 1-4 0,-13-1 5 16,18 2 0-16,-18-2 5 0,15 0-3 0,-15 0-1 16,18 0 0-16,-11 2-2 0,-7-2 0 0,14 0-2 0,-14 0 2 15,15 0-4-15,-15 0 0 0,16 3-4 16,-16-3 0-16,16 0 1 0,-8 2 0 0,-8-2-1 15,18 2 2-15,-18-2-11 0,13 1 8 0,-13-1 2 0,18 1-3 16,-10 3 0-16,1-2 1 0,-9-2-4 0,16 1 2 16,-16-1 0-16,13 3 2 0,-13-3-3 0,14 3 0 15,-14-3 3-15,10 1 2 0,-10-1-4 0,12 3 2 16,-12-3-2-16,14 1-1 0,-14-1-2 0,12 0 2 16,-12 0 2-16,13 2-1 0,-13-2-6 0,0 0 2 15,16 2 5-15,-16-2-5 0,12 0 3 0,-12 0 0 16,12 2-1-16,-12-2 1 0,0 0 0 0,20-2 0 15,-20 2-3-15,12-2 4 0,-12 2-5 0,14 0 7 16,-14 0-8-16,12-2 4 0,-12 2 1 0,0 0 0 0,17-1 1 16,-17 1 2-16,0 0-12 0,18 0 4 15,-18 0 2-15,9-3-3 0,-9 3-2 0,13 3 2 16,-13-3 4-16,0 0-3 0,18 0 2 0,-18 0-4 0,9 1 4 16,-9-1 3-16,0 0-2 0,18-1 0 0,-18 1 0 15,0 0-1-15,18 0-1 0,-18 0-1 16,10 0 2-16,-10 0 3 0,0 0-1 0,17-3 0 0,-17 3 1 15,13 0-1-15,-13 0 0 0,15 3-2 0,-15-3 3 16,18 0-3-16,-18 0 3 0,16 0 0 0,-4 0 1 16,-3 1 1-16,-9-1-2 0,19 0-1 0,-8 0 2 15,-11 0 1-15,16 0-2 0,-16 0 1 0,17-1-5 16,-17 1 3-16,13 0 2 0,-13 0-1 0,0 0-3 16,17 0 4-16,-17 0-2 0,11 0 0 0,-11 0 0 15,0 0 2-15,14 0 0 0,-14 0-2 0,13 1 1 16,-13-1 2-16,12 2-3 0,-12-2-3 0,0 0 8 15,18 2-5-15,-18-2 1 0,14-4-1 0,-14 4 0 0,13 2 5 16,-13-2-4-16,16 2 1 0,-5-2-1 0,-11 0-2 16,16 0 1-16,-5 3 4 0,-11-3-1 15,19 0 1-15,-6 0-2 0,-13 0 1 0,20 3 3 16,-10-6-4-16,2 6 3 0,-12-3 0 0,24-3-2 0,-15 3 1 16,3-1-2-16,-12 1 2 0,19-2 0 0,-19 2 1 15,20 0-4-15,-13-2 4 0,-7 2-2 16,15 2 0-16,-15-2-3 0,0 0 3 0,15-4 0 0,-15 4 0 15,0 0-4-15,13 0-1 0,-13 0-1 0,0 0 6 16,14 0-1-16,-14 0 1 0,0 0-3 0,10 4 1 16,-10-4-3-16,0 0 3 0,12 2 2 0,-12-2 1 15,0 0-2-15,0 0 1 0,14 1 0 0,-14-1 8 16,0 0 2-16,0 0 2 0,0 0-1 0,0 0 5 16,13 3-1-16,-13-3-2 0,0 0 4 0,0 0-4 15,0 0 2-15,0 0 0 0,0 0-3 0,0 0-3 16,13-4 2-16,-13 4-4 0,0 0-1 0,0 0 0 15,0 0 1-15,0 0-5 0,0 0 1 0,0 0-3 0,0 0-3 16,0 0-10-16,0 0-16 0,0 0-19 0,0 0-17 16,0 0-22-16,0 0-25 0,0 0-35 15,0 0-43-15,0 0-105 0,0 0-315 0,0 0 140 0</inkml:trace>
</inkml:ink>
</file>

<file path=ppt/ink/ink80.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in"/>
          <inkml:channel name="T" type="integer" max="2.14748E9" units="dev"/>
        </inkml:traceFormat>
        <inkml:channelProperties>
          <inkml:channelProperty channel="X" name="resolution" value="393.73947" units="1/cm"/>
          <inkml:channelProperty channel="Y" name="resolution" value="393.73947" units="1/cm"/>
          <inkml:channelProperty channel="F" name="resolution" value="249.9771" units="1/in"/>
          <inkml:channelProperty channel="T" name="resolution" value="1" units="1/dev"/>
        </inkml:channelProperties>
      </inkml:inkSource>
      <inkml:timestamp xml:id="ts0" timeString="2023-08-11T05:35:40.899"/>
    </inkml:context>
    <inkml:brush xml:id="br0">
      <inkml:brushProperty name="width" value="0.04667" units="cm"/>
      <inkml:brushProperty name="height" value="0.04667" units="cm"/>
      <inkml:brushProperty name="color" value="#3165BB"/>
      <inkml:brushProperty name="fitToCurve" value="1"/>
    </inkml:brush>
  </inkml:definitions>
  <inkml:trace contextRef="#ctx0" brushRef="#br0">84 22 2 0,'0'0'124'0,"7"-10"6"0,-7 10-29 16,0 0 6-16,0 0-3 0,8-7-8 0,-8 7-9 0,0 0-5 16,0 0 1-16,0 0-6 0,6-6-2 15,-6 6-8-15,0 0-6 0,0 0 9 0,0 0-3 16,0 0-8-16,0 0-7 0,0 0-4 0,0 0 3 0,0 0-6 15,0 0-2-15,0 0-9 0,0 0 0 0,0 0-9 16,0 0-2-16,0 0-3 0,0 0 0 16,0 0-8-16,0 0 5 0,0 0-1 0,0 0-12 0,0 0 12 15,6 23-2-15,-6-23-5 0,0 12 5 0,0-12-4 16,-3 17 2-16,3-17-3 0,-2 20 7 0,1-11-1 16,-2 2 4-16,3-11 3 0,-2 20 4 0,-1-9-6 15,0 4 0-15,-2-3 0 0,3-1-5 0,-1 1-2 16,3-12-3-16,-4 24-4 0,2-9 3 0,-2 1-1 15,-1 0 1-15,4-2 3 0,-2-1-8 0,-2 1 8 16,4 2-3-16,-2-1-2 0,3-1-1 0,-2-1 4 16,2 6-3-16,2-7 1 0,-4 8-1 0,1-6-2 15,1 3-2-15,0-3 1 0,0 3 3 0,-2-4 1 16,2 2-2-16,-3 3-2 0,2-1 4 0,-1-2-5 0,-2 2 3 16,1-3 0-16,0 2-3 0,0-1-2 15,-2 2 1-15,2 4-2 0,-3-6 5 0,2 1 2 0,2-1-4 16,-1-1 3-16,0 2-1 0,3-1 1 0,-4 1 0 15,3 0-3-15,-1-3 2 0,2 5 1 0,-3-4-3 16,2 4 0-16,1-7 1 0,1 5-3 0,-1 1 2 16,3 1-4-16,-3-4 5 0,2 3 0 0,2-2-2 15,-3 2-2-15,-1-2 2 0,0 2 1 0,2 3 0 16,-1-3-1-16,-1-1 2 0,3 3-2 0,0-1 1 16,-3-2 3-16,3-1-7 0,-1 3 2 0,-1-4 1 15,-1 3 0-15,3 1-3 0,-3-3 3 0,0 1 1 16,2 1-5-16,-1-1 3 0,1 3-1 0,1-5-3 15,-2 4 2-15,-1-1 3 0,2-3 1 0,-2 3-2 16,3-1-2-16,-2 0 4 0,2-1-1 0,-3 1-2 16,3-1 2-16,-1 1-2 0,-1-1-1 0,2 1 0 15,-1 0-1-15,-2 1 2 0,1-1 0 0,1-1-1 0,-2-1 5 16,3 3-4-16,-2-1 0 0,1 0 0 0,-2 3 2 16,0 3-4-16,0-4 5 0,3-1-3 0,-3 1 2 15,1-2-1-15,-1 3-1 0,2 2 2 0,-2-4 1 16,-2 5-1-16,2-6-2 0,0 5 2 0,0-3-1 15,0 0-1-15,0 4 1 0,0-6 2 0,-1 1 2 16,-2 1-5-16,6-1 0 0,-3 1-1 0,0 2-1 16,-3-2 5-16,3-1-4 0,-2 2-1 0,1-2 6 15,1 7-5-15,-3-2-1 0,0-2 1 0,3-2 1 16,1-1 3-16,-2 0 0 0,1 1-3 0,0 2-3 16,0 2 1-16,0 1 4 0,1-2 0 0,1 2-1 0,1-3 2 15,-3 4 0-15,1-6-2 0,4 0-7 16,-5-1 5-16,1 7 3 0,1-8 1 0,-1 3-2 0,-1-1-1 15,0-1 2-15,3 8-2 0,-3-4 3 16,0-4 0-16,0 1 0 0,0 1-1 0,3 5 0 16,0-2 0-16,-3-1-1 0,2-3-1 0,-1-1 0 0,-1-2-3 15,3 5 6-15,-1-2-3 0,-2 0 1 0,1-1 1 16,-1 0-1-16,2-3-2 0,-2 4 0 0,0-5-1 16,2 4 4-16,-2-3-2 0,0 1 4 0,0 1-4 15,0-3-2-15,2 3 2 0,-2 1 1 0,1-1 1 16,-2-3-2-16,5 4 3 0,-4-3 0 0,2 0-1 15,-2 3 1-15,0 1-2 0,0-1 3 0,0 0 0 16,3-1 1-16,-3 0-4 0,3 1-1 0,0-1 2 16,0 0-1-16,-2 0 1 0,2 3-2 0,0-2 3 15,-1 1 1-15,-2 0-1 0,0-3-6 0,4 1 2 0,-1 1-2 16,-3 0 5-16,2 1-2 0,-2-4 2 16,3 3-6-16,-2-1 5 0,-1-1-1 0,0 1 4 15,2-1-5-15,-2 1 3 0,-2-3 1 0,2 4-2 16,2-4-3-16,1 3 2 0,-6 1 3 0,6-4-2 0,-3 2-2 15,0 1 2-15,1 2-3 0,-1-2-4 16,0 0 7-16,2 2 1 0,-2-2 2 0,-2-1-1 0,4 0-1 16,-2 0 0-16,1 1-2 0,2-3 4 0,-3 4-4 15,0-1-1-15,2-3 2 0,-1 4 0 0,2-4 0 16,-3 3 1-16,0-2 0 0,0-1-3 0,2 4 5 16,-1-3 1-16,-2 4-5 0,1-1-1 0,0 0 2 15,1 2-6-15,-1-2 3 0,0 1 4 0,0-1 0 16,0 0-7-16,0 0 6 0,0-2 1 0,-1 3-8 15,-1-2 8-15,2 0 0 0,0 2 0 0,2-2-1 16,-2 3 1-16,1-1 0 0,-1-4-1 0,3 8 1 16,-1-5 1-16,-1 1-1 0,-1 0-4 0,2-1 6 15,1 3-4-15,-3-6 1 0,0 3 0 0,3-2-2 16,0 2 1-16,-3-2 2 0,1 2-2 0,-1 1 2 16,2-1-1-16,-1 1-1 0,2-3-2 0,-3 3 5 15,0-2-3-15,3-1-1 0,-3 1 1 0,3-3 1 0,0 0-5 16,-2 3 7-16,4 0 2 0,-4-2-3 0,-1 0-3 15,0-4 2-15,5 2-2 0,-5 0 2 16,1 0-3-16,-1-1 4 0,2 2-2 0,-2 0-1 0,0-2 2 16,0-11 2-16,0 20-1 0,0-5-4 0,3-6 0 15,-3-9 3-15,0 23 1 0,0-10 1 0,-3-3-2 16,6 1 2-16,-6 3-2 0,6-3 1 0,-3 0-2 16,1 2-2-16,-1-2 3 0,5 2-1 0,-4 1 0 15,-1-5 6-15,5 4-3 0,-4 1-2 0,1-2-2 16,-1 3 5-16,2-7 1 0,-1 3-2 0,-2 2-1 0,1-2 1 15,2 4 0-15,-1-1-1 0,-2-1-1 16,0 1 7-16,0 2-2 0,0-16 2 0,-2 19-2 16,2-7 0-16,0 0 2 0,0 2-2 0,0-14-3 0,0 21 5 15,0-12-5-15,0-9 5 0,2 18-4 0,-2-8 2 16,1 1 1-16,-1-11 2 0,2 18-1 16,1-9-2-16,-3-9-1 0,1 20 1 0,1-11 1 0,1 1 2 15,-3-10-3-15,1 18 3 0,1-7-3 0,-2-11 1 16,1 14-2-16,2-3-1 0,-3-11 1 0,2 18-1 15,-2-10 4-15,0-8-4 0,1 18 1 0,2-7-5 16,-3-11 4-16,0 20 3 0,0-12-2 0,0-8 0 16,-3 18-1-16,3-8-1 0,0-10 3 0,-1 22 1 15,1-12-3-15,-2 1-1 0,2-11 1 0,-4 20-2 16,4-9 3-16,0-1-3 0,0-10 0 0,-2 21 2 16,2-12-1-16,0-9 2 0,2 24-3 0,-2-13 2 15,0-3 1-15,1 2-3 0,-1-10 3 0,0 21-3 16,3-7 1-16,-3-5 2 0,0 0-1 0,2 6-3 15,-2-5 1-15,0-10-2 0,-2 20 2 0,4-10 3 16,-2 1-2-16,0-11-1 0,-2 18-3 0,4-8 5 0,-2 0-6 16,0-10 4-16,1 18 0 0,2-8 2 0,-3-10-3 15,2 17 3-15,-1-10 0 0,-1-7-1 0,4 14-1 16,-4-6 2-16,0-8 2 0,3 14-2 0,0-5-1 16,-3-9 3-16,2 13-2 0,-2-13 1 0,4 16 0 15,-2-9-1-15,-2-7-1 0,1 11 1 0,-1-11 0 16,2 13-1-16,-2-13 1 0,0 11-1 0,0-11 0 15,4 11-1-15,-4-11 1 0,2 13 1 0,-2-13-4 16,4 11 3-16,-4-11-2 0,0 11-1 0,0-11 5 16,2 9-4-16,-2-9 1 0,0 15 3 0,0-15-3 0,1 10 1 15,-1-10 0-15,3 10 1 0,-3-10-1 16,2 11 1-16,-2-11-3 0,1 13 0 0,-1-13 1 16,3 12 4-16,-3-12-3 0,2 11-1 0,-2-11 1 0,0 16-1 15,0-16 2-15,6 12-2 0,-6-12 0 0,1 13 4 16,-1-13-5-16,0 11 4 0,2-1-3 15,-2-10 1-15,3 16 0 0,-3-16 1 0,0 12-2 16,0-12 3-16,1 14-2 0,-1-14 1 0,3 17-2 0,0-7-1 16,-3-10 2-16,0 11 0 0,0-11-3 0,2 10 2 15,-2-10-2-15,0 15 4 0,0-15 0 0,4 14-3 16,-4-14 0-16,2 13 0 0,-1-5-1 0,-1-8 3 16,2 14 0-16,-2-14-3 0,3 13 2 0,-3-13-1 15,1 11 3-15,-1-11 2 0,2 15-2 0,-2-15 3 16,6 10-3-16,-6-10 0 0,3 15-2 0,-3-15 4 15,0 12-2-15,0-12 3 0,1 10-2 0,-1-10 0 16,1 15-4-16,-1-15 5 0,0 9-2 0,0-9 0 16,0 12-1-16,0-12 0 0,-1 14 0 0,1-14-1 15,0 13 2-15,0-13-2 0,-1 11 0 0,1-11 4 16,0 14-4-16,0-14 5 0,0 13-4 0,0-13 3 16,1 13-4-16,-1-13 3 0,1 12-2 0,-1-12 2 0,2 11-2 15,-2-11 3-15,0 0-4 0,3 11 3 16,-3-11-1-16,0 0 0 0,1 11 1 0,-1-11-1 15,0 0 6-15,0 0 2 0,0 0 0 0,0 0 2 0,0 0-2 16,0 12 2-16,0-12-1 0,0 0 0 0,0 0-1 16,0 0-1-16,0 0-4 0,0 0 5 0,0 0-5 15,0 0 0-15,-4 12 0 0,4-12 0 0,0 0-2 16,0 0 1-16,-3 11 1 0,3-11 0 0,-4 8-4 16,4-8-1-16,0 0 1 0,-8 15 0 0,8-15-2 15,-4 8 3-15,4-8-2 0,-3 8-2 0,3-8 4 16,0 0 1-16,-6 12-3 0,6-12-1 0,0 0-6 15,-5 10 7-15,5-10-2 0,-3 9 0 0,3-9 2 16,0 0 1-16,-1 11 2 0,1-11-3 0,-6 8-4 16,6-8 4-16,0 0-3 0,-5 11 4 0,5-11-4 15,0 0 2-15,-6 6-1 0,6-6 3 0,0 0-2 16,0 0-1-16,0 0 5 0,0 0 2 0,0 0-3 16,0 0 5-16,0 0 4 0,0 0 2 0,0 0 4 0,0 0-9 15,0 0 5-15,0 0-4 0,0 0 4 0,0 0 2 16,0 0-6-16,0 0 0 0,0 0 4 15,0 0-11-15,0 0 8 0,0 0-7 0,0 0 1 0,0 0-4 16,0 0-1-16,0 0 2 0,0 0-2 0,0 0-5 16,0 0-10-16,0 0-11 0,0 0-13 0,0 0-13 15,0 0-24-15,0 0-23 0,0 0-26 0,0 0-31 16,0 0-28-16,0 0-19 0,0 0-61 0,0 0-161 16,0 0-459-16,0 0 203 0</inkml:trace>
</inkml:ink>
</file>

<file path=ppt/ink/ink81.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in"/>
          <inkml:channel name="T" type="integer" max="2.14748E9" units="dev"/>
        </inkml:traceFormat>
        <inkml:channelProperties>
          <inkml:channelProperty channel="X" name="resolution" value="393.73947" units="1/cm"/>
          <inkml:channelProperty channel="Y" name="resolution" value="393.73947" units="1/cm"/>
          <inkml:channelProperty channel="F" name="resolution" value="249.9771" units="1/in"/>
          <inkml:channelProperty channel="T" name="resolution" value="1" units="1/dev"/>
        </inkml:channelProperties>
      </inkml:inkSource>
      <inkml:timestamp xml:id="ts0" timeString="2023-08-11T05:35:42.260"/>
    </inkml:context>
    <inkml:brush xml:id="br0">
      <inkml:brushProperty name="width" value="0.04667" units="cm"/>
      <inkml:brushProperty name="height" value="0.04667" units="cm"/>
      <inkml:brushProperty name="color" value="#3165BB"/>
      <inkml:brushProperty name="fitToCurve" value="1"/>
    </inkml:brush>
  </inkml:definitions>
  <inkml:trace contextRef="#ctx0" brushRef="#br0">0 112 24 0,'13'-2'116'16,"-13"2"-6"-16,0 0-10 0,0 0-12 0,0 0-8 15,0 0-4-15,14 0-6 0,-14 0-8 0,0 0 0 16,13-4-9-16,-13 4 1 0,0 0-4 0,14-1 5 16,-14 1-5-16,10-1 3 0,-10 1-5 0,18 0-5 15,-18 0-4-15,25-1 1 0,-10 1-7 0,-1 0 6 16,1 1 1-16,-4-1-6 0,3 0 1 0,2-1 0 16,-2-2 0-16,1 3-2 0,-15 0 2 0,21 0-3 15,-10 3-6-15,4-6 1 0,-15 3 4 0,24 3-2 16,-9-6 2-16,0 6-4 0,-3-3 2 0,3-3-4 15,1 3-4-15,-2 0 2 0,1 0-3 0,0 0 0 16,-15 0-2-16,23 0 2 0,-14 3 0 0,-9-3 2 0,27-3-3 16,-15 6 1-16,-1-3-3 0,-11 0 0 15,17-3-2-15,-6 6 2 0,-11-3-5 0,21 0 4 0,-21 0-5 16,19 0-1-16,-19 0-1 0,21 0 3 0,-10 0-7 16,-11 0-1-16,19 0 4 0,-19 0-2 0,18 0-1 15,-8 0-3-15,-10 0 2 0,20 0 2 0,-13 1-5 16,-7-1 4-16,14 1 2 0,-14-1-4 0,14 1 0 15,-14-1 4-15,12 0-2 0,-12 0 1 0,14 4 1 16,-14-4 1-16,12 0 1 0,-12 0 1 0,0 0 2 16,16 0-6-16,-16 0 1 0,14 2 3 0,-14-2 0 15,13 4-3-15,-13-4 4 0,16 1-5 0,-7 2 5 16,-9-3 2-16,21 1-4 0,-9-1 9 0,-12 0 1 16,20-1-4-16,-6 2 5 0,0 1 1 0,2-2 3 0,-5 0-3 15,5-2-1-15,-16 2-1 0,21 0-1 16,-9-1 1-16,-12 1-3 0,21-3-1 0,-9 3-2 15,-12 0-3-15,15 3 0 0,-15-3 0 0,15 0-5 0,-15 0 6 16,13 0-3-16,-13 0-1 0,13 0 0 0,-13 0-5 16,12 0 1-16,-12 0 2 0,12 1 0 0,-12-1-2 15,14 2 1-15,-14-2-2 0,13 0 0 0,-13 0 3 16,17 4-4-16,-7-4 0 0,-10 0 4 0,15 1-4 16,-5 1 3-16,-10-2-6 0,17 1 3 0,-17-1 0 15,22 0-4-15,-13-1 3 0,-9 1 0 0,18 0 0 16,-9-2 6-16,-9 2-3 0,15 0 0 0,-15 0-2 15,16 0 0-15,-16 0-1 0,11-4 3 0,-11 4 0 16,13-1 0-16,-13 1-1 0,13-6 2 0,-13 6-3 0,11-1 0 16,-11 1 0-16,0 0 2 0,15-6-2 0,-15 6-1 15,0 0 1-15,12-5 0 0,-12 5 1 16,9-1-2-16,-9 1 0 0,12-4 5 0,-12 4-6 0,13-3 0 16,-13 3-1-16,12-4 0 0,-12 4 4 15,9-3 2-15,-9 3-5 0,13-4 5 0,-13 4-5 0,17-4 2 16,-8 3-4-16,-9 1 3 0,18-2 1 0,-18 2-7 15,19-4 6-15,-12 2 2 0,-7 2-4 0,15-5 4 16,-15 5-2-16,17-2 1 0,-17 2-1 0,13-2 5 16,-13 2 2-16,11-3 2 0,-11 3 2 0,13-4 4 15,-13 4 2-15,10-6-3 0,-10 6 2 0,11-1 1 16,-11 1-2-16,0 0 3 0,15-6-5 0,-15 6 3 16,0 0-4-16,9-2 3 0,-9 2-2 0,0 0-2 0,0 0 0 15,13-3-1-15,-13 3 0 0,8-4-2 16,-8 4 0-16,12-4-1 0,-12 4 1 0,13-4-2 15,-13 4-1-15,12-3 5 0,-3 1-5 0,-9 2-1 0,13-2-1 16,-13 2 1-16,14-3-1 0,-14 3 4 0,12-2-5 16,-12 2 3-16,13-3-2 0,-13 3 1 15,12-1-1-15,-12 1 1 0,0 0-1 0,10-3-3 16,-10 3 6-16,0 0 1 0,12-3-3 0,-12 3 3 0,0 0-2 16,0 0-3-16,12-4 2 0,-12 4 4 0,0 0-5 15,9-3 4-15,-9 3-6 0,0 0 5 0,0 0-3 16,0 0-3-16,0 0 5 0,18 2-4 0,-18-2 1 15,0 0 0-15,0 0-2 0,0 0 2 16,18 1-2-16,-18-1 1 0,9 0 2 0,-9 0-3 0,0 0 1 16,0 0-1-16,0 0-2 0,15 4 4 0,-15-4-2 15,0 0 2-15,0 0-2 0,9 3-2 0,-9-3 1 16,0 0 6-16,0 0-2 0,0 0 1 0,9 3 1 16,-9-3 1-16,0 0-1 0,0 0 6 0,0 0-4 15,0 0 3-15,0 0-3 0,0 0 3 0,15 0 2 16,-15 0 2-16,0 0-3 0,0 0 5 0,0 0-2 15,0 0 4-15,0 0-4 0,0 0 0 0,13 0 0 16,-13 0-5-16,0 0-2 0,0 0 7 0,0 0-5 0,0 0-1 16,0 0-13-16,0 0-18 0,0 0-23 15,0 0-31-15,0 0-43 0,0 0-48 0,0 0-84 0,0 0-215 16,-37-6-507-16,37 6 225 0</inkml:trace>
</inkml:ink>
</file>

<file path=ppt/ink/ink82.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in"/>
          <inkml:channel name="T" type="integer" max="2.14748E9" units="dev"/>
        </inkml:traceFormat>
        <inkml:channelProperties>
          <inkml:channelProperty channel="X" name="resolution" value="393.73947" units="1/cm"/>
          <inkml:channelProperty channel="Y" name="resolution" value="393.73947" units="1/cm"/>
          <inkml:channelProperty channel="F" name="resolution" value="249.9771" units="1/in"/>
          <inkml:channelProperty channel="T" name="resolution" value="1" units="1/dev"/>
        </inkml:channelProperties>
      </inkml:inkSource>
      <inkml:timestamp xml:id="ts0" timeString="2023-08-11T05:35:48.219"/>
    </inkml:context>
    <inkml:brush xml:id="br0">
      <inkml:brushProperty name="width" value="0.04667" units="cm"/>
      <inkml:brushProperty name="height" value="0.04667" units="cm"/>
      <inkml:brushProperty name="color" value="#3165BB"/>
      <inkml:brushProperty name="fitToCurve" value="1"/>
    </inkml:brush>
  </inkml:definitions>
  <inkml:trace contextRef="#ctx0" brushRef="#br0">473 36 123 0,'0'0'123'15,"3"-8"-1"-15,-3 8-8 0,0 0-5 0,0 0-12 0,0 0-3 16,6-7-2-16,-6 7-4 0,0 0 1 0,0 0-7 16,0 0 1-16,0 0-6 0,0 0-7 15,0 0 1-15,0 0-3 0,0 0-2 0,0 0-4 0,1-11-7 16,-1 11 3-16,0 0-3 0,0 0-1 0,0 0-5 15,0 0-3-15,0 0-3 0,0 0-3 16,0 0-7-16,0 0-3 0,0 0-3 0,-15-10-4 0,15 10-4 16,0 0-2-16,-19 3 0 0,19-3-4 0,-15 3-4 15,15-3 4-15,-21 8-2 0,8-6 2 0,-1-1-8 16,-2 3 3-16,5-1 0 0,11-3-4 0,-19 7 2 16,9-4-2-16,-1 2-2 0,-4-3 0 0,2 3 5 15,4 0-3-15,0 0-4 0,-3-2 4 0,2 1-2 16,1 2 1-16,-2-3-2 0,11-3-1 0,-15 6 2 15,9-1-2-15,6-5-2 0,-9 7 3 0,9-7 1 16,-7 8-2-16,7-8 3 0,-6 6-4 0,6-6 0 16,-6 10 2-16,6-10 1 0,-5 11-2 0,5-11 0 15,-3 10 0-15,3-10 0 0,-3 11 1 0,3-11-2 16,0 0-1-16,5 15-1 0,-5-15 5 0,0 0-1 16,1 15 1-16,-1-15 1 0,5 8-2 0,-5-8-2 0,6 8-2 15,-6-8 4-15,9 6 0 0,-3 2 4 16,-6-8-4-16,12 3 1 0,-5 1-10 0,-7-4 10 0,14 3 1 15,-4 1-3-15,-10-4 2 0,16 3-2 0,-8 0 1 16,2 1 1-16,1-1-2 0,-11-3 0 0,18 4 1 16,-8-3-7-16,1 0 7 0,-11-1 3 0,17 5-1 15,-9-5-3-15,-8 0 4 0,18 2-6 0,-9 0 3 16,-9-2 2-16,15 2-4 0,-6-1 4 0,-9-1-4 16,13 0 0-16,-13 0 1 0,0 0-4 0,16 2 4 15,-16-2 3-15,0 0-1 0,12 0-3 0,-12 0 3 16,0 0-2-16,12 4-3 0,-12-4 2 0,0 0 4 15,9 4-5-15,-9-4 4 0,0 0-1 0,11 3 2 16,-11-3-6-16,0 0 0 0,9 6 0 0,-9-6 3 0,7 5-3 16,-7-5 4-16,6 7-6 0,-6-7 6 0,0 0-4 15,6 8 2-15,-6-8 3 0,6 6-3 16,-6-6 0-16,0 0 0 0,3 10 3 0,-3-10-1 0,0 0-3 16,0 0 2-16,4 11 2 0,-4-11-2 0,0 0-3 15,0 0 6-15,-6 15-3 0,6-15 0 0,0 0 2 16,-5 13-1-16,5-13-1 0,-3 11 2 0,3-11-1 15,-9 10 0-15,9-10 3 0,-5 8-5 0,5-8 3 16,-9 10-1-16,9-10-2 0,-7 10 3 0,7-10-2 16,-9 11 0-16,4-8 3 0,-1 4-6 0,6-7 5 0,-9 10-2 15,3-4 3-15,6-6-1 0,-12 15 0 16,7-11-1-16,5-4-3 0,-11 14 2 0,5-9 0 16,-4-1 0-16,2 3 0 0,1-2-1 0,-2 1 4 15,0-2-2-15,-5 3-2 0,5-3 1 0,2-1 4 16,7-3-1-16,-19 7-2 0,8-3 0 0,2-1 1 15,9-3-3-15,-19 4 6 0,10-4 3 0,9 0-4 16,-21-4 8-16,21 4 1 0,-22-4 4 0,13 1 8 0,-2 0-5 16,2-2 1-16,-3-1 0 0,-1-4 8 0,1 3-2 15,-1-1-5-15,4-2-1 0,1 3 1 0,-2-4 2 16,1-2 1-16,-2 7-3 0,4-1 0 0,1-1-3 16,1 0-7-16,-5 0 2 0,1 3-1 0,0-2-5 15,9 7 4-15,-16-10-4 0,10 7-1 0,6 3-13 16,-9-5-15-16,9 5-14 0,0 0-1 0,0 0-18 15,0 0-16-15,0 0-16 0,-20 11-28 0,20-11-13 16,-3 12-31-16,3-12-195 0,0 0-380 0,11 16 169 16</inkml:trace>
</inkml:ink>
</file>

<file path=ppt/ink/ink83.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in"/>
          <inkml:channel name="T" type="integer" max="2.14748E9" units="dev"/>
        </inkml:traceFormat>
        <inkml:channelProperties>
          <inkml:channelProperty channel="X" name="resolution" value="393.73947" units="1/cm"/>
          <inkml:channelProperty channel="Y" name="resolution" value="393.73947" units="1/cm"/>
          <inkml:channelProperty channel="F" name="resolution" value="249.9771" units="1/in"/>
          <inkml:channelProperty channel="T" name="resolution" value="1" units="1/dev"/>
        </inkml:channelProperties>
      </inkml:inkSource>
      <inkml:timestamp xml:id="ts0" timeString="2023-08-11T05:36:02.626"/>
    </inkml:context>
    <inkml:brush xml:id="br0">
      <inkml:brushProperty name="width" value="0.04667" units="cm"/>
      <inkml:brushProperty name="height" value="0.04667" units="cm"/>
      <inkml:brushProperty name="color" value="#3165BB"/>
      <inkml:brushProperty name="fitToCurve" value="1"/>
    </inkml:brush>
  </inkml:definitions>
  <inkml:trace contextRef="#ctx0" brushRef="#br0">-4 47 116 0,'-11'-7'134'15,"11"7"-14"-15,0 0-13 0,0 0-6 0,0 0-16 16,0 0 0-16,0 0-7 0,0 0-8 0,0 0-4 15,0 0-1-15,23-13-1 0,-23 13-9 0,0 0-2 16,0 0-4-16,7-5-5 0,-7 5-8 0,0 0 6 16,0 0-14-16,8-7 3 0,-8 7-3 0,0 0-4 15,0 0-2-15,11-1 3 0,-11 1-10 0,0 0 4 16,15 0-3-16,-15 0 2 0,0 0-4 0,20 1 2 0,-20-1-4 16,15 0-1-16,-15 0-5 0,19 0 4 0,-10 3 0 15,-9-3-2-15,19 0 1 0,-7 0 7 0,-12 0-10 16,24 0 7-16,-13 0-1 0,5-3-9 0,0 3 8 15,-2 0-1-15,4 0-14 0,-3 0 15 0,3 0-8 16,-5 3 5-16,3-6-3 0,1 3 0 0,-2 3 1 16,0-6-4-16,1 6-4 0,0-3 5 0,1-3-4 15,-2 3 5-15,0 0-4 0,1 0 4 0,-1 3-1 16,3-3 1-16,-2-3-3 0,2 3 0 0,-1 0 1 16,1 0-2-16,1 0 3 0,-3 0 0 0,1-1-11 15,-1 1 8-15,4 0 0 0,-1-3-8 0,0 6 11 16,1-3-5-16,-1 0 3 0,6 0-1 0,-5 0-1 15,-1 0 5-15,-4 1-2 0,6-1 3 0,-3 0-8 0,1 0 5 16,-1 3 3-16,8-2-5 0,0 0 0 16,-6-1 3-16,5 0-7 0,-5 2 3 0,0-2 3 15,0 1 2-15,-1 1-3 0,1-2 1 0,2 0-3 0,-6 2 2 16,7-2 3-16,-4 0-6 0,-3 2 2 0,1-2 1 16,-1 0 0-16,4 0-1 0,-2 1 0 0,-3-1 0 15,1 3-2-15,-1-3 2 0,1 0 4 0,1 1 0 16,-2-1-3-16,1 0-5 0,-3 1 4 0,4-1 5 15,-4 0-10-15,1 1 3 0,-14-1 4 16,25 0-7-16,-18 0 6 0,5 4 2 0,-12-4-4 0,23 0 0 16,-13 0 1-16,-10 0-2 0,20 0 3 0,-11 0 0 15,-9 0-6-15,23 0 7 0,-14 3-4 0,-9-3 2 0,20 0 0 16,-13 3 4-16,-7-3-10 0,20 1 6 0,-11 2-1 16,1-3 1-16,-10 0 1 0,21 0-3 15,-8 1 4-15,-13-1-1 0,20 0 0 0,-7 2-2 0,0-1 1 16,1-2 2-16,-14 1-6 0,28-2 2 0,-16 2 4 15,5-1-1-15,-3 1-2 0,4 0 1 0,-1-4 0 16,-1 4-4-16,1-1 5 0,-4-1 3 0,2-1-2 16,3 3-5-16,0-4 1 0,1 3 1 0,-2-1 0 15,2-1 2-15,0 2-5 0,1-1 8 0,-1 0-3 16,-3 0-5-16,4 2 5 0,-1-1-2 0,1-1 2 16,-4 2-2-16,3-1 3 0,-2 1-4 0,-1-1-3 15,4 1 3-15,3 0 1 0,-2 1 1 0,-3-1 3 16,0 0-3-16,-1 1 0 0,2 1 0 0,-3-1-1 15,1-1 1-15,-1 0 1 0,4 0-1 0,-4 2 0 16,0-2 2-16,4 0 1 0,-5 2-2 0,3-4 2 16,-1 4 1-16,0-2-13 0,2 0 10 0,1 2-19 0,-1-2 24 15,-3 0-10-15,4 0 3 0,-1-2 1 0,1 2 0 16,-1 0-1-16,0-2 1 0,2 2-4 0,-1-2-3 16,5 2 0-16,-6 0 8 0,1-1-12 0,-1-1 9 15,1 1 0-15,2 0 2 0,-3-2-3 0,1 2-4 16,-1 1 5-16,2-5 2 0,-5 5 7 0,7-4-4 15,-4 4-4-15,1-1 4 0,-1 0 1 0,0 1-3 16,-2-2-1-16,2 2 2 0,-4 0-4 0,6 0 7 16,-2 0-6-16,1 0 0 0,-1 2 1 0,-3-2 3 15,-1 0 2-15,5 0-4 0,-4 1-5 0,4 0 5 16,-1 3-1-16,0-4-2 0,-5 2-2 0,5 1 8 16,4-2-2-16,-7-1-6 0,0 4 0 0,4-3 4 0,7 1 3 15,-2-1-3-15,0 1 2 0,-2 0 0 16,-4 0-2-16,8-2-3 0,-2 1-2 0,-1 2-12 0,-2-1 20 15,-5-1-2-15,5 3-2 0,-2-4-7 0,8 3 8 16,-4-1 3-16,1-2-3 0,1 0 0 0,-3 1 2 16,3-1-6-16,-1 1 0 0,2 2 4 0,-8-3-3 15,7 1-4-15,1 1 10 0,-8-2-5 0,6 0 3 16,4 1-2-16,-3-1 1 0,-3 3-1 0,2-6 2 16,2 3-1-16,-2 0-2 0,1 0-1 0,1-1 3 15,-11 1 0-15,6 0 2 0,-2-2-2 0,7 4 3 16,-2-2-2-16,3-2 2 0,-8 1-4 0,6-2-4 15,-6 3 3-15,7 0 0 0,-6 0 0 0,5-1 1 16,0 2 4-16,-7-3-4 0,1 2-6 0,-1 0 11 16,8-2-1-16,-8 2 2 0,7 2-4 0,-3-4-5 15,3 2 9-15,-7 0-4 0,1-3-2 0,2 3-2 16,-3 0 4-16,1 0-4 0,1 0 2 0,-2 0 2 0,2 0 1 16,-2 0-2-16,1 0-1 0,0 0 2 15,0 0 0-15,-1 0-5 0,1 3 3 0,-1-3 0 0,0 2 4 16,-2-2-3-16,2 0 1 0,1 1-2 0,5-1 4 15,-9 0 0-15,7 1-3 0,1 2-2 0,-5-3 3 16,3 1 2-16,-4-1-4 0,3 0 1 0,4 2-4 16,1-1 9-16,-2-1-5 0,1 0 2 0,0 4-4 15,-1-4 3-15,-4 0-2 0,2 0-3 0,-3 2 3 16,1-2 1-16,-1 0 2 0,7 0-4 0,-3 4 0 16,-3-4 2-16,-1 0-1 0,1 0 0 0,5 1 1 15,-6 1-5-15,1-2 8 0,2-2-3 0,-3 4 3 16,2-2 0-16,-1 4-3 0,-1-4 0 0,1 0 2 15,-1 0-6-15,0 5 3 0,-1-4-5 0,0-1 10 16,0 4-7-16,0-3 4 0,1 1-4 0,7-2 1 0,-7 1 4 16,0 2-4-16,1-2-6 0,-1 1 8 15,1-1 4-15,-3 2-4 0,3-2 3 0,-1-1-2 0,-4 3-1 16,6-3-1-16,-2 1-2 0,-1 1 3 0,-1-2 0 16,2 0 4-16,0 0-8 0,1 0 4 0,-4 4 1 15,1-4 0-15,2 0-7 0,3 1 6 0,-2-1-2 16,-1 2 4-16,-1-2-2 0,2 0-2 0,-3 0 2 15,3 4 8-15,-1-4-8 0,7 0 4 0,-7 0-7 16,0 2 4-16,2 2 2 0,-3-4-6 0,0-2 3 16,0 2-1-16,1-2 0 0,1 4 1 0,-1 0-3 15,0-2 3-15,-4 1 3 0,3-1-1 0,-3 0-11 16,3 0 9-16,-2 0 1 0,-1 0 2 0,3 0-3 16,0 3 3-16,-3-3-6 0,3 0 0 0,-3 0 0 0,3 1 8 15,-3 1-2-15,0-2 3 0,3 0-6 16,-4 0 0-16,1 1 0 0,2-1 0 0,-2 0-17 0,0 0 21 15,-2 0-5-15,0 3 1 0,5-3-3 0,-3 1-4 16,2-2 7-16,2 2 2 0,-3-2 1 16,2 2-6-16,8-1 3 0,-5 2 2 0,-2-2 0 0,5 0 0 15,-5 0-4-15,1 0 0 0,-1 0 3 0,0 0 0 16,2 0-10-16,-1 0 14 0,-1 0-8 0,0 0 5 16,8 0-4-16,-7 0 2 0,5 0 5 0,-1 0-2 15,-5 0-3-15,1 0 0 0,1 0 0 0,1 0 2 16,-3-2-4-16,5 2 2 0,-4-1 0 0,-1 2-2 15,6-2 6-15,-5 1-5 0,-1 0 1 0,0-3-2 16,5 3 2-16,-1 3-1 0,-5-3-3 0,1 1 3 16,6-1 0-16,-5 2 7 0,-1-2-7 0,0 0-1 0,1 4-1 15,-1-3 4-15,-2-1-1 0,2 1-3 0,0 1-12 16,1 1 17-16,-2-3-4 0,-2 0 6 0,3 0-1 16,1 0-3-16,-2 2-1 0,0 1-1 0,0-2 4 15,-1 0-5-15,3 2 2 0,-1-6 9 0,-1 6-14 16,2-2 6-16,-1 1 4 0,-1 0-1 0,3 0-3 15,1-1 0-15,-3 1-2 0,1-2 7 0,7 1-4 16,-8 2-8-16,8-2 10 0,-8-1-5 0,1 0-1 16,1 0 5-16,-4 0-1 0,4 1 0 0,-1 1 3 15,-1-2-6-15,2 3 1 0,-2-3 1 0,-1 0 4 16,-1 0-1-16,4 0-3 0,-2 4 2 0,2-3-2 16,-3-1-1-16,1 1 2 0,2-1 0 0,-2 2-5 15,2 0 4-15,-1-1-2 0,-1 1 4 0,2-2 1 16,6 2-6-16,-2-2-10 0,-5 1 12 0,5-1 4 15,2 2 0-15,0 1-6 0,-2-3 5 0,-1 1-4 16,1-1 2-16,-1 3 2 0,-3 0-4 0,4-6-1 0,-1 7 6 16,-5-2-1-16,4-1-2 0,-7-1 2 0,5 3-1 15,1-1-4-15,-4 0 9 0,8-1-3 0,-7-1-2 16,1 2-3-16,0 0 2 0,0 1 1 0,-2-3-1 16,1 3-1-16,-1-2 5 0,10 0-6 0,-11 2 2 15,1-1 2-15,1-2-4 0,-3 0 2 0,2 3-1 16,3-3-1-16,-1 2 4 0,-1-2-8 0,-3 1 5 15,2-1 2-15,2 1 1 0,1 2-1 0,-2-3 2 16,6 1-1-16,1 1-1 0,-7-1-2 0,5-1 3 16,-3 3-6-16,-3-2-1 0,3 1 8 0,2-2-6 0,-2 4 9 15,2-4-2-15,3 0-4 0,-3 0-1 16,1 0-3-16,1 1 4 0,2 1-3 0,-2 0 4 16,1 0 1-16,-1-2 1 0,-1 4-2 0,3-4-2 15,0 1 3-15,-2 0 0 0,-6 0-4 0,8-1 0 16,-2 0 7-16,2 4-5 0,-1-4-2 0,-1 2 1 15,3-1-7-15,-5-2 9 0,-1 2-4 0,5-1 1 16,-8 0 0-16,5 3 0 0,-4-2 2 0,6-1 6 0,-6 0-7 16,1 3 1-16,-2-3 3 0,0 0-10 0,1 3 10 15,-1-3 3-15,2 0-7 0,-1 0 1 0,-1 0-13 16,0 0 19-16,1 0-7 0,-1 1 8 0,0-1-4 16,-1 0 0-16,8 0-1 0,-8 0-3 0,-2 3 0 15,2-3 3-15,1 0 0 0,-1 0 0 0,-1-3-6 16,2 3 7-16,-1 3 0 0,3-3-4 0,-2 0 2 15,2-3 2-15,-2 3-3 0,4 3 3 0,-4-6-8 16,8 2 4-16,-8 1-9 0,1 0 10 0,1 1-1 16,4-1 2-16,-6 0-5 0,2 0 8 0,-1 0-2 15,7 0-3-15,-4-3 1 0,-3 3 0 0,4 2 2 16,-2-2-3-16,-4-2 1 0,7 2 4 0,-4 0-2 16,1-1-2-16,-4-2-3 0,5 3 4 0,1 0 1 0,1 0-2 15,-6 0 2-15,2 0-2 0,3 0-4 16,1 0 9-16,-4-1-8 0,3 1 5 0,-6 0-5 0,3 0 3 15,-2-3 4-15,1 3 1 0,5 0-6 16,-4 3-2-16,-2-3-10 0,2 0 16 0,0 0-6 0,3 0 5 16,-3 0 0-16,-2 0-3 0,4 0 1 0,3-3 0 15,-6 6-2-15,7-3 1 0,-8 0-2 0,3 0 6 16,-1 0-3-16,-1 0-3 0,-2 0 6 0,1 0 0 16,6-3 2-16,-5 3-8 0,-1-1 1 0,7 1 5 15,-7 0-2-15,5 0 3 0,-5 0-2 0,1-2-1 16,0 2-5-16,6 0 2 0,-1 0 2 0,-7 0-2 15,9 0 2-15,-8 0-6 0,-1 0 7 0,2-4-1 16,5 3 2-16,-6 1-1 0,1-1-1 0,5 0 1 0,-6 1-1 16,-1 0 3-16,5-4-5 0,-7 4 1 15,2-2 3-15,-2 0-2 0,4 0 1 0,-1 2 2 16,1-1-4-16,-1 1 6 0,0-3-5 0,-1 3-4 16,0-1 4-16,2-1-3 0,-3 2-5 0,4-1 11 15,-3 1 2-15,-1 0-6 0,2-3-1 0,-1 2 4 0,1 2 2 16,-2-2 1-16,2 1-7 0,-1 0 2 0,0 0-3 15,-2 0 6-15,4 0 2 0,-2 0-4 0,1 0-11 16,-1 0 16-16,0 0-3 0,3 1-5 0,-4 2 3 16,4-6-11-16,6 6 15 0,-6-3 2 0,3-3-5 15,-5 6 2-15,1-3-2 0,1 0 3 0,1-3-3 16,3 6-3-16,-4-3 4 0,0 0-2 0,3 1 1 16,-3-1-1-16,-2 2-4 0,7-2 4 0,-7 0-2 15,5 1 1-15,-6-1-2 0,3-1 3 0,-2 1-2 16,2 1 2-16,-2-1-1 0,1 0 1 0,-1 0-6 15,0-1 6-15,1-1-2 0,1 2 4 0,-3 0-5 16,1 0 2-16,-1 0-4 0,0 0 5 0,-3 0-2 16,3 0 1-16,-1-1-1 0,1 1 4 0,0 1-4 15,0-2 2-15,-4-2-4 0,2 3 7 0,2 3-6 16,-3-6 5-16,-2 6-3 0,4-3 3 0,-4 0-12 0,2 0 15 16,-3 0-5-16,-2 1 3 0,-10-1 1 15,24-1 2-15,-9 1-3 0,-3 0 3 0,-12 0-1 16,19 0-1-16,-19 0 3 0,18 0 1 0,-7 0-2 0,-11 0 1 15,16 0-1-15,-16 0-1 0,14 0-2 0,-14 0 1 16,10-3-3-16,-10 3 1 0,0 0 2 0,0 0-11 16,0 0-20-16,16 3-12 0,-16-3-12 0,0 0-35 15,0 0-56-15,0 0-109 0,0 0-271 0,0 0 121 16</inkml:trace>
</inkml:ink>
</file>

<file path=ppt/ink/ink84.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in"/>
          <inkml:channel name="T" type="integer" max="2.14748E9" units="dev"/>
        </inkml:traceFormat>
        <inkml:channelProperties>
          <inkml:channelProperty channel="X" name="resolution" value="393.73947" units="1/cm"/>
          <inkml:channelProperty channel="Y" name="resolution" value="393.73947" units="1/cm"/>
          <inkml:channelProperty channel="F" name="resolution" value="249.9771" units="1/in"/>
          <inkml:channelProperty channel="T" name="resolution" value="1" units="1/dev"/>
        </inkml:channelProperties>
      </inkml:inkSource>
      <inkml:timestamp xml:id="ts0" timeString="2023-08-11T05:36:05.140"/>
    </inkml:context>
    <inkml:brush xml:id="br0">
      <inkml:brushProperty name="width" value="0.04667" units="cm"/>
      <inkml:brushProperty name="height" value="0.04667" units="cm"/>
      <inkml:brushProperty name="color" value="#3165BB"/>
      <inkml:brushProperty name="fitToCurve" value="1"/>
    </inkml:brush>
  </inkml:definitions>
  <inkml:trace contextRef="#ctx0" brushRef="#br0">0 0 88 0,'0'0'174'0,"0"0"-9"0,0 0-14 16,0 0-6-16,0 0-14 0,0 0-9 0,0 0-12 16,0 0-11-16,0 0-11 0,0 0-4 0,0 0-6 15,0 0-12-15,0 0-8 0,0 0-5 0,0 0-7 16,0 0-4-16,0 0-7 0,0 0-1 0,0 0-1 16,0 0-7-16,0 0 0 0,0 0-2 0,0 0-2 15,0 0 1-15,4 16-5 0,-4-16 0 0,0 0-7 16,0 12 4-16,0-12-2 0,0 0-4 0,2 14 0 15,-2-14-1-15,1 10 0 0,-1-10 0 0,0 0-5 16,6 15 3-16,-6-15-2 0,5 13 3 0,-5-13 0 0,3 9-1 16,1-2-15-16,-4-7 16 0,4 11-3 0,-4-11-3 15,0 0 6-15,3 13-11 0,-3-13 6 0,2 11 3 16,-2-11-2-16,3 12-3 0,-3-12 4 0,1 11-1 16,-1-11 0-16,0 17 4 0,0-17-8 0,2 14-1 15,-2-14 5-15,0 14-1 0,0-14-2 0,0 14-1 16,0-14 4-16,-2 13-5 0,2-13 1 0,0 18 1 15,0-18 1-15,2 17 0 0,-2-10-2 0,0-7 1 16,0 18 3-16,3-8-8 0,-3-10 10 0,0 18-10 16,0-7 4-16,1-1 5 0,-1 3-3 0,2-4-2 15,-1 4-2-15,4 1 5 0,-1-4-10 0,-1 5 9 16,2-5-3-16,-2 1 3 0,1 1-1 0,2-3-2 16,-4 1 1-16,2 0 0 0,2 1 1 0,-3-4 4 15,-1 3-4-15,-2-10 3 0,6 18-3 0,-3-11 3 16,0 0-3-16,-3-7 5 0,6 18-7 0,-5-6 12 15,-1-12-2-15,6 16 9 0,-5-7 0 0,2 2 1 16,-1 0-4-16,-2-11-3 0,0 18 4 0,4-5-4 0,-1-2-1 16,2-2-2-16,-2 7 2 0,1-4 2 0,2 2-4 15,-4 1 1-15,2 1-4 0,-1-3 2 0,3 0 2 16,-4 3-3-16,4-3 5 0,-2 3-2 0,2-2-2 16,2 0 5-16,-4-1 0 0,3 0-4 0,-4 2 1 15,2-4-4-15,-2 4 4 0,1-4-11 0,1 2 9 16,-2 0 0-16,-2 2-2 0,4-5-1 0,-4 4-1 15,2-2 1-15,-7 0 3 0,5 2-5 0,-1 0 2 16,0 0-3-16,-3 0 1 0,3-3 2 0,0 3-10 16,-3-2 5-16,3 3 4 0,-1-1-2 0,1 0-1 0,0 0 0 15,0 1-5-15,1-5 8 0,-1 7 1 16,0-9-3-16,3 7 3 0,-1-4-6 0,-2 1 5 16,1 2-3-16,2 2 3 0,-3-5-5 0,2 2 4 0,-1 3 0 15,1 1-2-15,-2-4-5 0,3-2 9 0,-3 2-2 16,1 5-1-16,-2-5-2 0,2 3 0 0,1 0 2 15,-2-1 2-15,3 1-3 0,0-1-2 16,-3 2 1-16,0-2 1 0,4 0 3 0,-1 1-1 0,0-1-2 16,-1-2 0-16,-1 4 1 0,-1-2-3 0,3-1-1 15,0 3 2-15,-1-3 4 0,1 3-3 0,-2-3 2 16,1 1-2-16,-2 3-2 0,3-3 2 0,-2 1 1 16,2-3-1-16,0 4 4 0,-2 1-4 0,-1-4-5 15,2 4 6-15,1-3-4 0,-2 1 5 0,1-1-5 16,-1 4 2-16,4-4-1 0,-4 2-2 0,2-3 0 15,-1 0 0-15,-1 3 3 0,1-3-1 0,-2 1-2 16,0-1 5-16,3-1-3 0,-2 2 2 0,-1 0 3 16,0 1 2-16,0-5 0 0,0 6-1 0,2-3 0 15,2 3 1-15,-2-3-2 0,1-1 0 0,0 5-1 16,-2-3 4-16,2 2-4 0,-1-5-1 0,2 7 1 16,-2-7 0-16,-1 4 1 0,1-5-1 0,1 4-2 15,0 0 4-15,1-3-1 0,-2 3-2 0,-1-2 4 0,-1 1 1 16,0 1 2-16,0-15-2 0,0 22 5 0,0-7 1 15,3-4 3-15,-1 3-2 0,-4-1 0 16,2 4-1-16,2-5 0 0,-1-2 1 0,2 3-4 0,-1-2 0 16,-2 3 4-16,0-14-3 0,1 18 1 0,0-5 7 15,-1-3-5-15,0-10-2 0,3 25 2 0,-3-18 1 16,-3 8 0-16,3-15 3 0,0 20-4 0,0-9-4 16,0-11-2-16,0 20 4 0,3-9-4 0,-3-11 3 15,-4 18-5-15,3-8 3 0,1-10-2 0,0 20 0 16,0-20 4-16,0 19-6 0,-2-8 0 0,-2 1-2 15,-1-4 3-15,4 6-2 0,-1-2 0 0,-5 3 8 16,2 0-10-16,-2-2 2 0,1 2 3 0,0 0-2 16,0-3-4-16,3 0 4 0,-5 1-3 0,-2 5 0 15,4-5 2-15,-1 1-1 0,-1-2 3 0,1 0-1 0,1 2 2 16,0-3-1-16,1-1-1 0,1 5-3 16,-2-4 1-16,-2 2 2 0,-1-1-4 0,6-1 5 15,-3 1-4-15,-1 2 2 0,2-3-3 0,2-1 0 16,-2 2 3-16,-1-1 0 0,0 2-1 0,0-4 0 15,3 2-1-15,-3 0 2 0,1 0 0 0,2 0-1 16,-1 1 1-16,-1-2 1 0,2 4-2 0,2-3-2 16,-5 2 4-16,-2 2-3 0,4-1 2 0,-1 0-1 15,-1-2 2-15,5 3 0 0,-5-1-3 0,0-3 0 0,2 3-6 16,1-4 8-16,-3-1-4 0,4 4 3 0,-1-3-1 16,3-10 2-16,-4 17-1 0,2-6 2 15,-2 0 1-15,4-11 0 0,-3 20 1 0,0-10 1 16,0 4-1-16,0-3 0 0,3-11 1 0,-6 17 0 0,4-8-1 15,-1 3 0-15,0-2 2 0,2 4-2 16,-1-3 0-16,2-11 2 0,-3 18-2 0,2-11 1 16,1-7-3-16,-2 21-1 0,2-11 3 0,2 1-1 0,-2-11 1 15,0 26-3-15,1-17 1 0,-1 2-4 0,5 2 1 16,-7 1 5-16,4-4-3 0,2 3-3 0,-4-2 0 16,0-11 3-16,5 18 2 0,-1-11-4 15,-2 4 0-15,1-3 3 0,-3-8-4 0,6 20 1 0,-5-13 1 16,1 3 0-16,-1 0-3 0,-1-10 1 0,5 16-1 15,-5-7 2-15,4-1-2 0,-4-8 1 0,2 14 2 16,-2-14-5-16,3 13-2 0,-3-13 10 0,3 14-7 16,-2-6 4-16,-1-8-4 0,0 13 5 0,0-13-2 15,2 14-2-15,-2-14-1 0,3 14 1 0,-3-14-1 16,3 14 5-16,-2-7-3 0,-1-7-2 0,0 17-1 16,0-17 3-16,0 14-2 0,3-4 2 0,-3-10 3 15,0 12-1-15,0-12-3 0,0 16 0 0,2-8 1 16,-2-8-2-16,0 18 3 0,1-12 0 0,-1-6-3 15,0 18 4-15,3-11 1 0,-3-7 0 0,-3 21-8 16,3-21 7-16,3 15 0 0,-6-5-1 0,2-1-1 16,1-9 5-16,-5 17-5 0,5-17 3 0,3 18-3 15,-3-8 0-15,2-1 17 0,-2-9-2 0,-2 18 1 16,2-7-1-16,0-11-1 0,-4 18-2 0,4-9-1 16,-2 0 1-16,2-9-5 0,0 21 0 0,-1-12 3 15,1-9-1-15,0 16-2 0,0-16-2 0,0 14 3 0,-3-4-4 16,3-10 0-16,3 14 4 0,-2-4-3 15,-1-10 1-15,-1 14 2 0,1-14 0 0,-3 14 1 16,3-14-3-16,0 12 1 0,0-12-1 0,3 13-3 16,-3-13 2-16,-3 11 2 0,3-11-2 0,-2 11-2 15,2-11 4-15,0 0-2 0,-4 12 1 0,4-12 0 0,0 0 4 16,-2 11-8-16,2-11 3 0,0 0-1 0,0 0 2 16,-1 13-3-16,1-13 6 0,0 0-5 15,-2 10 0-15,2-10 2 0,0 0-1 0,0 0-2 16,-3 12 4-16,3-12 0 0,0 0-3 0,-1 11-1 0,1-11 3 15,0 0-3-15,-2 11 3 0,2-11-5 0,0 0 5 16,-6 8 1-16,6-8 2 0,0 0-6 16,-1 11-1-16,1-11 4 0,0 0 4 0,-5 12-6 15,5-12-1-15,-6 8 3 0,6-8-2 0,0 0 0 0,0 16 0 16,0-16 2-16,0 0 1 0,2 17 5 0,-2-17-7 16,3 14 0-16,-3-14-5 0,-3 10 5 0,3-10 2 15,0 15-2-15,0-15 2 0,-2 13-2 0,2-13 3 16,2 14-4-16,-2-14 1 0,3 14-1 0,-3-14 0 15,-3 13-1-15,3-13 2 0,3 12-1 0,-3-12-2 16,1 11 1-16,-1-11 3 0,-1 13 1 0,1-13 0 16,1 15-1-16,-1-15 4 0,5 9-5 0,-5-9 4 15,1 14 0-15,-1-14-1 0,0 14 0 0,0-14 3 16,0 18-3-16,0-18-2 0,-1 14 4 0,1-14-8 16,-3 14 3-16,3-14-1 0,-2 14 1 0,2-14 1 15,-1 13-4-15,1-13 9 0,-3 11-4 0,3-11 1 16,-2 14-5-16,2-14 6 0,-4 11-1 0,4-11 0 15,-2 10-3-15,2-10 2 0,0 0-2 0,2 15-1 16,-2-15 1-16,0 12 3 0,0-12 1 0,0 0-4 16,4 11 1-16,-4-11 0 0,0 0-1 0,0 0 6 15,2 12 1-15,-2-12-7 0,0 0 0 0,0 0 4 16,3 11-3-16,-3-11 0 0,0 0 0 0,0 0 3 16,0 0-4-16,0 0-1 0,0 0-2 0,6 6-1 15,-6-6 3-15,0 0-1 0,0 0-2 0,0 0 0 16,0 0 3-16,0 0-4 0,0 0 5 0,0 0-6 15,4 9 7-15,-4-9-3 0,0 0 0 0,0 0 0 16,0 0-3-16,0 0-3 0,9 4 7 0,-9-4 8 0,0 0-11 16,0 0-14-16,0 0-12 0,0 0-26 0,0 0-22 15,0 0-27-15,0 0-31 0,0 0-59 0,0 0-55 16,0 0-304-16,0 0-594 0,0 0 262 16</inkml:trace>
</inkml:ink>
</file>

<file path=ppt/ink/ink85.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in"/>
          <inkml:channel name="T" type="integer" max="2.14748E9" units="dev"/>
        </inkml:traceFormat>
        <inkml:channelProperties>
          <inkml:channelProperty channel="X" name="resolution" value="393.73947" units="1/cm"/>
          <inkml:channelProperty channel="Y" name="resolution" value="393.73947" units="1/cm"/>
          <inkml:channelProperty channel="F" name="resolution" value="249.9771" units="1/in"/>
          <inkml:channelProperty channel="T" name="resolution" value="1" units="1/dev"/>
        </inkml:channelProperties>
      </inkml:inkSource>
      <inkml:timestamp xml:id="ts0" timeString="2023-08-11T05:36:13.025"/>
    </inkml:context>
    <inkml:brush xml:id="br0">
      <inkml:brushProperty name="width" value="0.04667" units="cm"/>
      <inkml:brushProperty name="height" value="0.04667" units="cm"/>
      <inkml:brushProperty name="color" value="#3165BB"/>
      <inkml:brushProperty name="fitToCurve" value="1"/>
    </inkml:brush>
  </inkml:definitions>
  <inkml:trace contextRef="#ctx0" brushRef="#br0">10 17 67 0,'0'0'118'15,"9"-4"-14"-15,-9 4-18 0,0 0-6 16,0 0-2-16,0 0-11 0,11-2-2 0,-11 2-13 0,0 0 2 16,0 0-12-16,0 0 9 0,0 0 2 0,0 0 0 15,11-4-5-15,-11 4 12 0,0 0-2 0,0 0 1 16,0 0 6-16,0 0-1 0,0 0 3 0,0 0 0 15,0 0-5-15,0 0 3 0,0 0-5 0,0 0 2 16,0 0-1-16,0 0-5 0,0 0 0 0,0 0-4 16,0 0-2-16,0 0-2 0,0 0-3 0,0 0-3 15,0 0-3-15,0 0-7 0,0 0 1 0,0 0-7 16,0 0 1-16,4-7-2 0,-4 7 0 0,0 0-9 16,0 0 0-16,0 0-2 0,0 0 0 0,0 0-4 15,0 0-3-15,0 0-4 0,0 0 3 0,0 0 0 0,0 0 0 16,11 14 1-16,-11-14-3 0,0 0 1 15,4 14-2-15,-4-14 0 0,2 10-6 0,-2-10 11 16,1 17-2-16,-1-17 0 0,-3 14 3 0,3-14-2 0,0 13 4 16,0-13-3-16,-4 16-1 0,2-9-2 0,2-7 6 15,0 16-8-15,0-16 3 0,-4 15 2 0,4-5 0 16,0-10-2-16,-5 15-1 0,4-8-1 0,1-7 0 16,1 17-1-16,-1-17-1 0,-3 14 1 0,3-3-3 15,0-11 2-15,0 17 3 0,0-17-1 0,0 14 1 16,0-14-2-16,-1 14 0 0,1-14-1 0,1 17-3 15,-1-10 2-15,0-7 0 0,2 17 1 0,-2-17-2 16,0 17 3-16,0-17-3 0,-2 15 0 0,2-15 0 16,-4 14-1-16,4-14 2 0,-2 13-1 0,2-13 0 0,-1 15 3 15,-4-8-3-15,5-7 1 0,-3 14-1 16,1-3 0-16,2-11 2 0,-2 17 4 0,-2-9-2 16,4-8-1-16,-3 13 1 0,-2-6 0 0,5-7 0 0,-6 17-3 15,5-7 2-15,1-10-1 0,0 19 1 16,-3-11-2-16,3-8-2 0,0 18 2 0,0-7 0 15,0-11-1-15,1 17 2 0,-1-9-1 0,0-8 1 0,2 21-3 16,-2-11 2-16,1 1 0 0,-1-11 4 0,0 21-5 16,3-14 1-16,-1 4-1 0,-2-11 3 0,-2 20-1 15,4-13 1-15,-1 4-1 0,-1 2 3 0,0-2-3 16,0 2-1-16,5-2-2 0,-5-11 3 0,-5 18-1 16,10-8 2-16,-5-10-1 0,0 18 1 0,0-11-6 15,0-7 3-15,0 18 2 0,0-9 5 0,0-9-7 16,1 15 5-16,-1-15-3 0,2 17 0 0,1-9 1 15,-3-8 2-15,1 17 0 0,-1-7 1 0,0-10-3 16,2 15 2-16,0-7 1 0,-2-8-4 0,0 16 1 16,2-6 1-16,-2-10 0 0,1 14 0 0,-1-14-1 15,-1 17 2-15,1-17-3 0,3 14 1 0,-3-14 0 0,3 15-2 16,-2-6-4-16,-1-9 6 0,5 12 0 16,-5-12-1-16,3 15 3 0,-3-15-1 0,1 12-4 0,2-4 2 15,-3-8 0-15,2 11 1 0,2-3-2 16,-4-8 5-16,3 13-3 0,-3-13 1 0,3 10-1 15,-3-10 0-15,2 12 1 0,-2-12 0 0,3 14 0 0,3-8-3 16,-6-6 3-16,0 11 0 0,0-11 1 0,4 12 1 16,-4-12 0-16,0 13 1 0,0-13 2 15,0 0-1-15,3 11-2 0,-3-11 3 0,0 0 0 0,3 14 2 16,-3-14 0-16,0 0 0 0,0 0-1 0,2 7 3 16,-2-7 1-16,0 0 2 0,1 10-1 0,-1-10-1 15,0 0 0-15,0 0-2 0,0 0-1 0,6 15 2 16,-6-15-3-16,0 0 2 0,0 0-4 0,2 6-1 15,-2-6 2-15,0 0 1 0,0 0-1 0,0 0 0 16,4 8-1-16,-4-8-1 0,0 0 1 0,0 0-1 16,0 0-1-16,8 7-1 0,-8-7 4 0,0 0 0 0,0 0-5 15,0 0 2-15,0 0-10 0,0 0-23 16,0 0-34-16,17-4-37 0,-17 4-45 0,0 0-66 16,0 0-234-16,14-10-481 0,-14 10 213 0</inkml:trace>
</inkml:ink>
</file>

<file path=ppt/ink/ink86.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in"/>
          <inkml:channel name="T" type="integer" max="2.14748E9" units="dev"/>
        </inkml:traceFormat>
        <inkml:channelProperties>
          <inkml:channelProperty channel="X" name="resolution" value="393.73947" units="1/cm"/>
          <inkml:channelProperty channel="Y" name="resolution" value="393.73947" units="1/cm"/>
          <inkml:channelProperty channel="F" name="resolution" value="249.9771" units="1/in"/>
          <inkml:channelProperty channel="T" name="resolution" value="1" units="1/dev"/>
        </inkml:channelProperties>
      </inkml:inkSource>
      <inkml:timestamp xml:id="ts0" timeString="2023-08-11T05:36:17.179"/>
    </inkml:context>
    <inkml:brush xml:id="br0">
      <inkml:brushProperty name="width" value="0.04667" units="cm"/>
      <inkml:brushProperty name="height" value="0.04667" units="cm"/>
      <inkml:brushProperty name="color" value="#3165BB"/>
      <inkml:brushProperty name="fitToCurve" value="1"/>
    </inkml:brush>
  </inkml:definitions>
  <inkml:trace contextRef="#ctx0" brushRef="#br0">14-10 8 0,'0'0'130'0,"-9"3"-19"0,9-3-6 15,0 0-8-15,0 0-8 0,0 0-14 0,0 0 1 16,0 0-12-16,0 0-5 0,0 0-3 0,0 0 2 16,0 0-13-16,-6 7 7 0,6-7-1 0,0 0 3 15,0 0 1-15,0 0-4 0,0 0 8 0,0 0 2 16,0 0-1-16,0 0-1 0,0 0 1 0,0 0 1 15,0 0-5-15,0 0 2 0,0 0-4 0,0 0-3 16,29 3-4-16,-29-3 3 0,0 0-5 0,0 0-1 0,0 0-2 16,22-7-3-16,-22 7-3 0,0 0-4 15,9-3 1-15,-9 3-6 0,0 0-1 0,12-3-3 16,-12 3-4-16,0 0-2 0,0 0-1 0,15 2 1 0,-15-2-3 16,0 0-4-16,13 0 3 0,-13 0-2 0,12 3-4 15,-12-3 2-15,13 2-3 0,-13-2-2 0,15 3 1 16,-4-2-1-16,-11-1 2 0,13 3-2 15,-13-3-2-15,17 6 0 0,-10-5 2 0,-7-1 0 0,19 1 1 16,-7-1-1-16,-1 2-3 0,-11-2 0 0,18 3-2 16,-6 1 4-16,-2-4-3 0,-10 0-2 0,20 0 0 15,-10 2-4-15,3 0 0 0,-13-2-3 0,20 1 0 16,-13 0-1-16,-7-1-1 0,20 5 0 0,-8-5-2 16,-5 3 1-16,5 0 0 0,-12-3 1 0,16 1-1 15,-7 2 0-15,-9-3-2 0,17 1 5 0,-7 5-4 16,-2-3 3-16,-8-3-3 0,14 2 5 0,-3 0-6 15,-11-2 6-15,13 2 0 0,-4-1-2 0,-9-1 2 16,17 4 2-16,-17-4-4 0,15 2 1 0,-5-2 2 16,-10 0 4-16,16 0-3 0,-4 0 5 0,-12 0-5 15,17 1 3-15,-17-1 2 0,19-1-4 0,-19 1 3 16,21 0-1-16,-10-2 4 0,3 4 1 0,-14-2-5 0,23 0 1 16,-13 0 1-16,-10 0 1 0,23-2 0 0,-7 2-2 15,-4 2 0-15,-12-2 3 0,21-2-1 0,-12 2 0 16,-9 0 0-16,21 0-2 0,-9 0 0 0,-2 3-2 15,-10-3 4-15,18-1 0 0,-8 2 0 0,-10-1-2 16,20 0 3-16,-11 2 0 0,-9-2 1 0,21 1-1 16,-9 0-2-16,-2 2 2 0,-10-3-3 0,19 0 1 15,-10 0-1-15,-9 0 1 0,24 0 1 0,-9 1 4 16,-2-2-3-16,-13 1-2 0,23-3 3 0,-10 2-1 16,7-2-1-16,-4 2 1 0,-1-1-3 0,3-2 2 15,-2 3 0-15,-1 0 0 0,2-2 0 0,2 3-2 16,-3-2 4-16,4-1-5 0,-4 0 1 0,4 2 3 15,-1 1 1-15,0-2-2 0,-2 1 0 0,5-2-1 16,-5 3-1-16,6-2 1 0,-5 0 0 0,2 2 1 0,-1-3-2 16,0 3 4-16,1 0-4 0,-2 0 6 15,1 0-3-15,3-4 0 0,-5 4-2 0,8-1 0 16,-5 1 2-16,5-2 0 0,-6 2 0 0,5-2 0 0,-6 2 0 16,2 0-3-16,-1-2 4 0,-3 2-1 0,4-4 1 15,-2 8-2-15,1-4-1 0,0 0 1 0,-2 0 0 16,2 0 2-16,-1 0-5 0,1-4 5 0,-2 8 0 15,2-4-3-15,-2 0 0 0,-4 0 1 0,3 0 0 16,-1 0 0-16,2 2 0 0,2-2-1 0,-2 0 1 16,-4 0-2-16,3 0 1 0,1 0 2 0,2 0 0 15,-2 0-1-15,-1 2-2 0,2-2 3 0,-2 0-1 16,4-2 2-16,-1 2-2 0,-1 0-2 0,1-2 1 16,1 2 4-16,-4 0-4 0,4-4 1 0,-3 2 3 15,3 4-5-15,-4-2 0 0,4 0 3 0,-1-2-2 16,-3 1 1-16,4-1-2 0,-1 4 3 0,1-2-3 15,-1 0 1-15,0 0 0 0,1 0 2 0,1 0-4 16,-2 1 7-16,0-2-4 0,1 2 3 0,-1-1-1 0,4 6-3 16,-1-6 0-16,-3 0 1 0,5 0-3 15,2 2 0-15,-7 0 4 0,0-2-3 0,7-2 3 0,1 4-1 16,-2-1 0-16,0 0 0 0,-1-1 0 0,1 1 2 16,-5 3-4-16,5-4 2 0,-1 0 0 15,-5 3-3-15,4-1 2 0,2-2 2 0,-8 0 2 16,8 1-6-16,-4-1 6 0,4 1-3 0,1 3 3 0,-7-4-3 15,0 2-1-15,1-2 2 0,1 0-3 0,4 1 4 16,-6 2-4-16,4-3 4 0,-4 3-5 0,3-3 3 16,2 0 1-16,2 0-3 0,-7 0 3 0,6 2 0 15,-1 0 1-15,2-2 2 0,-1 0-4 0,-3 1-1 16,-4-1 1-16,11 1 0 0,-4-1 0 0,-3 0-3 16,5 1 3-16,0-1 0 0,-2 4 0 0,1-2-2 15,1-1 2-15,-2-1-1 0,0 2 2 0,2 0 1 16,-5 1-6-16,7-2 6 0,-2 1-4 0,2-1 2 15,-3 2-2-15,-4 1 4 0,8-3 0 0,-2 2-6 16,-1-3 5-16,-1 6-2 0,-1-6-2 0,2 4 5 0,1-2-1 16,-3 2-1-16,2-1-3 0,0-2 6 15,-2 3-2-15,4-1 1 0,-2 0-2 0,1 1-1 0,-1-1 0 16,1-1 0-16,2-2 1 0,3 3 2 0,-5 0-5 16,11 0 2-16,-9-1 3 0,1-2 1 15,-1 2-3-15,3-2 2 0,-3 2-3 0,1 2 3 0,8-4-2 16,-7 1 0-16,-3 1-1 0,11-2-1 0,-12 0 2 15,4 0 2-15,-1 1-7 0,0-1 5 0,1 0 0 16,-1 0 3-16,8-1-3 0,1 2 0 0,-13-1-1 16,6-1 2-16,5-1-1 0,-5 1-2 0,-4-2 2 15,3 2 1-15,7-3 0 0,-9 4-1 0,-2-2-2 16,4 2 3-16,-1 0 0 0,0-3 0 0,-2 1-2 16,11 4 1-16,-12-4 0 0,2 1 3 0,-2 0-1 15,-1-1 3-15,6 2-3 0,-2-2 0 0,-1 2 1 16,-3-2-2-16,4-2-2 0,-4 3 4 0,5-1-4 15,-4 1-1-15,3-2 2 0,-1 2-3 0,1 1 3 16,-2-4 3-16,-2 1-3 0,5 3-3 0,0-3 4 16,0 2-2-16,7-3-1 0,-10 4 1 0,-1 0 1 15,3-2 5-15,9 2-7 0,-13 0-1 0,3 0 2 0,0-3 2 16,0 0 0-16,0 3 0 0,-1-1-5 0,-2 1 4 16,2 0 0-16,-2 0 2 0,1-2 0 0,-3 4 1 15,2-4-2-15,0 2-3 0,3 2 1 0,-3-2 1 16,-1-3-2-16,4 3 4 0,-3-3 1 0,3 6-5 15,-3-6 2-15,0 3-1 0,-2 0-1 0,2 0 4 16,1-1-1-16,0 2-2 0,1-1 1 0,-1-1 0 16,-3 1 3-16,4 0-5 0,-2 0 3 0,0-3-3 15,-1 3 2-15,4 0 2 0,-3 0-4 0,0 0-1 16,-6 3 3-16,7-3-2 0,2 1 1 0,-3 2 0 16,1-3 0-16,-1 0 4 0,4 0-4 0,-4 1 4 0,0 1-3 15,1-1-1-15,1-1 3 0,0 0 3 16,0 0-2-16,-2 0-3 0,-1 3-1 0,4-3 5 0,-1 3 0 15,-1-3-3-15,2 0 3 0,0 0 1 0,1 0-2 16,-4 2-1-16,6-2 1 0,-5 0-1 0,2 2 5 16,3-1-6-16,-5-1-1 0,12 2 3 15,-11 1 0-15,2-2-2 0,0 1 5 0,-1-2-5 0,10 1 0 16,-8-1 2-16,-6 0-5 0,6 3 2 0,-4-2 0 16,3 2 0-16,-4-3 2 0,2 0-3 0,0 1 0 15,1 1 1-15,2-1 1 0,-4-1 1 0,3 0-3 16,-2 3-1-16,-1-3 3 0,2 1-2 0,-2 1 0 15,2 0 2-15,0 1 1 0,0-4-2 16,-4 2-2-16,1 0 5 0,2-1-2 0,-3 0-1 0,1 0 2 16,0 2-3-16,-8 1 4 0,8-3-6 0,0 2 1 15,-1 0 1-15,-1-2 2 0,0 3-1 0,-7 0-1 16,4-2 3-16,2 2-2 0,-4 0-2 0,-1 1 2 0,2-1 4 16,-2-1-5-16,1 0 0 0,4 1 2 15,-5 1-2-15,-1-3 2 0,10 1 1 0,-10 4-1 16,2-2-1-16,-1 0-3 0,0-3 4 0,8 1 1 0,-7-1-2 15,0 0 0-15,0 5 0 0,7-5 1 16,-8 1 0-16,2-1-3 0,3 4 5 0,4-5-5 0,-8 3 4 16,-1-1-3-16,8-2 0 0,-2 5 2 0,2-3 0 15,0 0 0-15,-5 0-1 0,5 1 3 0,-2 0-2 16,2 0-4-16,-1-2 2 0,0 0 0 0,0 2 1 16,1-3-1-16,1 3-1 0,-1-2 2 0,0 1-2 15,-1-2 2-15,3 1 1 0,1 2-2 0,-4-2 1 16,1-1 2-16,3 2-3 0,-7-2-1 0,3 0 4 15,1 0-4-15,0 0 4 0,0 2-4 0,3-4 3 0,-6 4 1 16,1-2-1-16,0-2-3 0,1 4 3 16,-5-2-3-16,4-2 2 0,0 2-1 0,-2 0 4 15,-2 0-1-15,-1 2-1 0,0-4 0 0,-1 2-2 16,2 0 2-16,1 0-2 0,2 0 2 0,-4-2-2 0,1 4 1 16,-2 0 2-16,8 0-5 0,-9-2 7 0,1 0-4 15,3-2 0-15,4 0 0 0,-8 2 2 16,1-2-5-16,2 1 0 0,-6 1 4 0,6 0-2 0,-2 0-1 15,6 0 0-15,-5-3 1 0,7 2 1 0,-9 1 1 16,2-2 1-16,6 2-1 0,-8 0-1 0,1-1 2 16,8-2-4-16,-8 2 1 0,7-1 14 0,-1 1-14 15,0 1 4-15,-5-1-4 0,4-2-1 0,-5 0 0 16,2 2 3-16,4-3-1 0,-5 4-3 0,-2-2 4 16,5-2-2-16,-3 1 2 0,2 1 0 0,-1 0 0 15,6 1-1-15,-2-1 0 0,-7-1 3 0,11 0-3 16,-12 2 0-16,6-3 1 0,-4 2-1 0,5 1 2 15,1 0 2-15,-7-1-2 0,2 1-1 0,2-3 0 16,-3 2 2-16,2 0 0 0,-1-1 3 0,-1 0-4 16,0 2-2-16,7-1 1 0,-10-2 1 0,4 2 0 15,-1-1 1-15,0 2-2 0,1 0 2 0,-1-1-4 0,-2 1 3 16,2-2 0-16,2 3-2 0,-3-1-1 0,1 1 3 16,-1-3-4-16,0 3 4 0,1-1-1 15,-1 1-1-15,2-2 2 0,-5 2 2 0,4-1-3 0,-1-2 0 16,3 3-1-16,-5 0 1 0,3-1 0 0,4 1 1 15,-5 0-5-15,1-2 3 0,6 0 3 0,-5 0-2 16,-1 2-3-16,8-5 3 0,-8 5-3 0,1-2 2 16,2 2-2-16,-2-2 2 0,5 0-3 0,-4-1 4 15,-3 0 0-15,3 3 1 0,4-3-1 0,0 2 5 16,-7-3-6-16,6 0-2 0,-5 4 2 0,1-3 0 16,-1-1-2-16,2 3 3 0,4 0 0 0,-7-1 1 15,8 0-2-15,-7-1 3 0,1-1-8 0,-1 4 5 16,8-3 0-16,-5 0-2 0,-2 3 2 0,-1-4-1 15,2 3 2-15,4-2 0 0,-5 0-1 0,-1 2-2 16,0 0 3-16,1-1 0 0,-1 1 2 0,8-1-5 16,-11-2 0-16,4 4 2 0,-1-1 1 0,0 2-1 15,1-2-4-15,-1 1 6 0,1-1-3 0,-1 2 0 0,0-2 1 16,-1 1 1-16,0 1-2 0,3-1 4 0,-2 0-6 16,1 0 3-16,-1 0 0 0,-1 0-2 0,2 0 0 15,-3-1 4-15,3 1-4 0,-1 0 3 0,7 0 0 16,-7-1-3-16,-3-1 3 0,2 2 2 0,2 0 0 15,-2-2-1-15,1 2-1 0,-4-3-4 0,1 0 7 16,1 3-4-16,-1 0 1 0,0-3 1 0,-2 3-5 16,1-1 1-16,-2 1 2 0,-1-3 3 0,-12 3-4 15,27-1 1-15,-15 1-2 0,3 0 2 0,-3-1-2 16,1 1 1-16,2 1-1 0,3-2 3 0,-18 1 1 16,19 0-5-16,-10-2 3 0,-9 2 1 0,20 0-2 15,-11 2 4-15,-9-2-5 0,19-2 3 0,-8 4-4 16,-11-2 4-16,14 2-1 0,-14-2-1 0,15 0-1 15,-15 0 2-15,17 3-1 0,-10 0-1 0,-7-3 2 16,17 4 0-16,-7-1 1 0,3-3 1 0,-4 2-2 16,9-2-1-16,-6 2 3 0,2 0 0 0,1-2-2 15,-3 5 1-15,-12-5-3 0,16 2 1 0,-16-2 3 0,19 1-1 16,-8-1-2-16,-11 0-8 0,15 3-13 16,-15-3-8-16,12 0-19 0,-12 0-18 0,9 4-11 15,-9-4-22-15,0 0-15 0,0 0-42 0,0 0-116 16,0 0-294-16,0 0 131 0</inkml:trace>
</inkml:ink>
</file>

<file path=ppt/ink/ink87.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in"/>
          <inkml:channel name="T" type="integer" max="2.14748E9" units="dev"/>
        </inkml:traceFormat>
        <inkml:channelProperties>
          <inkml:channelProperty channel="X" name="resolution" value="393.73947" units="1/cm"/>
          <inkml:channelProperty channel="Y" name="resolution" value="393.73947" units="1/cm"/>
          <inkml:channelProperty channel="F" name="resolution" value="249.9771" units="1/in"/>
          <inkml:channelProperty channel="T" name="resolution" value="1" units="1/dev"/>
        </inkml:channelProperties>
      </inkml:inkSource>
      <inkml:timestamp xml:id="ts0" timeString="2023-08-11T05:36:20.264"/>
    </inkml:context>
    <inkml:brush xml:id="br0">
      <inkml:brushProperty name="width" value="0.04667" units="cm"/>
      <inkml:brushProperty name="height" value="0.04667" units="cm"/>
      <inkml:brushProperty name="color" value="#3165BB"/>
      <inkml:brushProperty name="fitToCurve" value="1"/>
    </inkml:brush>
  </inkml:definitions>
  <inkml:trace contextRef="#ctx0" brushRef="#br0">0 23 59 0,'0'0'129'0,"0"0"-18"15,0 0 4-15,0 0-13 0,0 0-5 0,0 0-9 16,0 0-2-16,0 0-11 0,0 0-5 0,4-9 5 16,-4 9-4-16,0 0-6 0,0 0 5 0,0 0-2 15,0 0-3-15,0 0-2 0,0 0-3 0,0 0-6 16,0 0-2-16,0 0-3 0,0 0-4 0,0 0 3 15,0 0-6-15,0 0 1 0,9-4-3 0,-9 4-4 16,0 0 2-16,0 0-3 0,0 0 2 0,9-6-3 16,-9 6-3-16,0 0 1 0,0 0-3 0,0 0-4 15,0 0-2-15,11-5 0 0,-11 5-4 0,0 0 1 16,0 0-4-16,0 0 1 0,0 0-1 0,12 0-3 16,-12 0-1-16,0 0-3 0,0 0 0 0,0 0-1 15,13 7 1-15,-13-7-3 0,1 10 3 0,-1-10-1 16,6 11-3-16,-6-11 2 0,6 9-3 0,-6-9 0 15,0 12-1-15,0-12 2 0,3 13 0 0,-3-13 6 0,5 15-3 16,-5-15-3-16,1 12 0 0,4-3-1 0,-5-9 1 16,0 15-7-16,0-15 10 0,0 15 0 0,0-15-3 15,0 16-2-15,-5-6 0 0,5-10 2 0,5 18 0 16,-5-8 2-16,0-10-3 0,0 16 0 0,0-6 1 16,0-10-1-16,-5 19-1 0,4-12-1 0,1-7-3 15,0 17 5-15,1-8-1 0,-1-9 3 0,-1 18-6 16,1-18 5-16,-2 16-5 0,2-3 4 0,0-2-4 15,0-11 2-15,-3 21 1 0,3-9 0 0,0-3-1 16,-3 5 1-16,3-14-3 0,0 21 3 0,3-11-3 0,-3-10 1 16,-3 19 0-16,3-10 1 0,0-9-1 15,3 24 3-15,-3-11-5 0,0 2 2 0,0-3 0 16,0 0 0-16,0-2-1 0,3-1-1 0,-3-9 2 0,2 23 1 16,-2-12-1-16,1-3 2 0,-1-8-5 0,5 17 3 15,-5-3-5-15,0-3 5 0,0 0-2 16,3-2 2-16,-3 2 0 0,0-11 2 0,3 21-6 0,-6-8 3 15,3-4 2-15,0-9-3 0,3 26 2 0,-3-11-1 16,3-5 1-16,-6 3 1 0,6-1-1 0,-6 1-1 16,6 1-3-16,-3-3 1 0,0-1 1 0,0 4 4 15,0 0-6-15,0-4 7 0,3 4-2 0,-3 0 1 16,0 0-2-16,0-1 3 0,1 3-4 0,-1-1 3 0,0 4-6 16,0-6 6-16,2 2 1 0,-1 0-2 0,-1 2 0 15,0-2 1-15,3 1-3 0,0-1 1 16,-6 1 2-16,3 0 2 0,3-1-6 0,-3 1 2 0,3-1-2 15,-3 1 4-15,0-1 0 0,-3 1-3 16,3-2 2-16,3 0 1 0,-3 1-2 0,0-1 1 16,3-1-1-16,-3 0-1 0,0-13 2 0,0 21 1 0,3-11 1 15,-3 1 8-15,2-1-5 0,1 1-2 0,0-3 4 16,-3-8 3-16,0 20-7 0,3-13 1 0,-3 4-1 16,0-11 3-16,3 15-5 0,0-6 0 0,0-1 3 15,-3-8-1-15,0 16-1 0,0-16 4 0,1 17-3 16,-1-9-5-16,3 2 3 0,-3-10 1 0,3 17 2 15,-3-6 1-15,0-11 0 0,3 19-1 0,0-6 2 16,-3-2-2-16,0 0 4 0,3 0 4 0,-3-11-6 16,1 26 4-16,2-15-7 0,0 4 5 0,0-4-3 15,0 0-1-15,-3 4 1 0,0-1 3 0,6-2-8 0,-1 3 6 16,1-4-2-16,-3 3 0 0,3-2-1 0,-5-1 0 16,5 4-1-16,0-1 2 0,-3-1-3 15,0-1-1-15,5 1 1 0,-5-2 0 0,2 0 0 16,-2 2 0-16,2-6-2 0,-2 4 2 0,0-1 2 0,3-2-3 15,-6 3 0-15,0-11 0 0,7 19 1 0,-7-10-2 16,6 0 1-16,-6-9-2 0,0 13 4 0,3-4 5 16,-3-9 5-16,3 14-2 0,-3-14 0 0,0 15 4 15,0-15-1-15,2 11 4 0,-2-11-3 0,0 15 3 16,0-15 0-16,-2 13-1 0,2-13-3 0,0 16 4 16,-3-7-3-16,3-9-4 0,3 17 1 0,-3-17 4 15,0 16-9-15,-3-7 1 0,3-9 3 0,0 24-1 16,-3-9-4-16,3 1 0 0,-6-5-1 0,6 0 3 15,-3-1 1-15,2 0-1 0,-2 5-1 16,3-4-1-16,0-11 1 0,-6 16 0 0,6-7-5 0,0-9 3 16,0 17-2-16,0-17 3 0,0 15-1 0,-3-5-1 15,3-10 5-15,-3 13-4 0,3-13-2 0,0 15-3 16,0-15 1-16,-8 14 3 0,8-14 1 0,-2 11 0 16,2-11-3-16,-3 12 0 0,3-12 2 0,-3 9-2 15,3-9 0-15,0 0 2 0,-5 12-3 0,5-12 2 16,0 0-1-16,0 0-1 0,-3 11 4 0,3-11-3 0,0 0 0 15,0 0-1-15,0 0 3 0,0 0-3 16,0 0 4-16,0 0-3 0,-3 10 1 0,3-10-1 16,0 0 2-16,0 0-8 0,0 0-16 0,0 0-21 15,0 0-32-15,0 0-38 0,0 0-45 0,0 0-42 0,0 0-62 16,0 0-174-16,0 0-469 0,0 0 208 0</inkml:trace>
</inkml:ink>
</file>

<file path=ppt/ink/ink88.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in"/>
          <inkml:channel name="T" type="integer" max="2.14748E9" units="dev"/>
        </inkml:traceFormat>
        <inkml:channelProperties>
          <inkml:channelProperty channel="X" name="resolution" value="393.73947" units="1/cm"/>
          <inkml:channelProperty channel="Y" name="resolution" value="393.73947" units="1/cm"/>
          <inkml:channelProperty channel="F" name="resolution" value="249.9771" units="1/in"/>
          <inkml:channelProperty channel="T" name="resolution" value="1" units="1/dev"/>
        </inkml:channelProperties>
      </inkml:inkSource>
      <inkml:timestamp xml:id="ts0" timeString="2023-08-11T05:36:22.974"/>
    </inkml:context>
    <inkml:brush xml:id="br0">
      <inkml:brushProperty name="width" value="0.04667" units="cm"/>
      <inkml:brushProperty name="height" value="0.04667" units="cm"/>
      <inkml:brushProperty name="color" value="#3165BB"/>
      <inkml:brushProperty name="fitToCurve" value="1"/>
    </inkml:brush>
  </inkml:definitions>
  <inkml:trace contextRef="#ctx0" brushRef="#br0">0 208 83 0,'17'-6'136'0,"-11"3"-6"0,-6 3-21 16,19-4 3-16,-6 3-24 0,-13 1-3 0,20-6-10 15,-8 5-11-15,-2-2-3 0,4 2-4 0,-2-1-10 0,1 0-3 16,3 0-6-16,-5-2-3 0,7 3 0 0,-5 0-7 16,1 0-2-16,2-1-5 0,-3 2 3 15,5-2-9-15,-4 0-2 0,2 2 2 0,1-1-5 0,-1 1 4 16,0-2-2-16,-1 0-7 0,2 2 3 0,-1-2 1 15,0 1-3-15,1-2 0 0,2 2-3 0,-5 0 5 16,5-4-3-16,0 1 0 0,-2 3 1 16,-1-1 4-16,2-2 9 0,-1 4-1 0,-1-5 2 0,0 1-3 15,1-1 8-15,-1 4-8 0,-2-2 6 0,1 1-6 16,-2 1 3-16,0-3-6 0,4 3 0 0,-1-2-5 16,2 1 3-16,-5 2-5 0,4 0 2 0,-4-4 0 15,-1 2 0-15,-1-1-2 0,-11 3 0 0,19-1 0 16,-8 0-3-16,-11 1 0 0,22 0-1 0,-13 0-1 15,-9 0-1-15,19 0 3 0,-5 0-2 0,-14 0 1 16,16 1-3-16,-4-2 6 0,-2 2-4 0,-10-1 3 16,23 1-4-16,-13 2 2 0,7-6 0 0,-17 3-4 15,25 4 4-15,-15-4-1 0,7 1-1 0,-5-2 0 16,1 2 1-16,4-1-3 0,-1 4 1 0,0-4-1 0,2 0 2 16,-1 0-6-16,-1 0 9 0,3 0-5 0,-2 0 1 15,-1 0-6-15,1 0 10 0,2 0-5 16,-2 0 3-16,2 0-1 0,-3 0-3 0,4 2 1 15,-1-4 3-15,-3 2 2 0,4 0-4 0,-1 0 1 0,1 0-3 16,-1-4 0-16,0 4 2 0,7-1 0 0,-2 0 0 16,-6 1 0-16,2-3 2 0,0 3-2 15,-1 0-2-15,-1-2-1 0,0 2 7 0,1-3 3 0,7 3-3 16,-7 0 1-16,0 3 1 0,1-2 4 0,-4-1 3 16,1 0-8-16,-1 0 1 0,3 0 2 0,-1 0 0 15,2 1-2-15,-4-1 2 0,1 3-5 16,2-2 5-16,2 0-2 0,-5 3-1 0,2-4-1 0,3 0 3 15,-2 3 0-15,1-3-6 0,-1 2 1 16,7-2 2-16,-13 1-4 0,9 0 3 0,-5-1-4 0,1 0 5 16,0 3-3-16,1-3 2 0,-1 1-4 0,0 1 2 15,7-4-2-15,-6 2 2 0,1 0 2 0,-4 2-1 16,4-2 2-16,-4 0-2 0,3 0-4 0,-2 0 4 16,2 3-4-16,-1-3 2 0,0 0 0 0,1 1 5 15,-1-1-2-15,2 0-1 0,-1 0 1 0,-1 0-3 16,1-1 0-16,4 2 2 0,-4-1-1 0,6 1 0 15,-1-1 1-15,-1 3 2 0,-4-3-6 0,0 1 0 16,1-2-1-16,5 2 1 0,-5 1 3 0,5 0-3 16,-6-2 2-16,5 0 0 0,-4 0 2 0,-1 0 0 15,-3 0-2-15,4 0 2 0,-1 0 1 0,1 0-6 16,-4 0 0-16,3 0 3 0,-2 0 2 0,2 0 1 0,-1 2-2 16,-2-2 6-16,2-4-3 0,0 4 2 15,2 2 0-15,-2-4 6 0,-2 2-2 0,2 2-1 0,-2 0-3 16,4-2 4-16,-4 0-4 0,8 0-3 0,-5 0 3 15,7 3-2-15,-7-3-1 0,0 0 3 0,4 0 0 16,-7 0-6-16,4 0 4 0,-4 0-2 0,14 2 2 16,-12-2-1-16,1 0-3 0,0 2 4 0,8-1-2 15,-7-1 1-15,5 0-2 0,-3 0 2 0,-2-1-2 16,2 2-1-16,-4-1-1 0,7 0 3 0,-5 0-1 16,1-1 1-16,0 1-2 0,2-2-1 0,-2 2 1 15,-1-2-1-15,-1 2 3 0,0-3-2 0,1 3 3 16,5-2-3-16,-7 0 3 0,5 0-2 0,-1 1 0 15,2-3-3-15,-2 4 2 0,-2-1 0 0,0 1 2 16,6-3-1-16,-1 6-4 0,-6-6 4 0,8 1 1 16,-7 2-2-16,1-1-3 0,-2 1 2 0,5-3 2 0,3 3 0 15,-2-1-1-15,0 1-2 0,1 0 0 16,-1 0 2-16,-7 0 0 0,7 0-1 0,2-1-3 16,-1 1 4-16,-1 0-1 0,2-2 4 0,-8 4-1 0,6-2-1 15,2 0 0-15,-7-2 1 0,1 4-5 0,2-2 5 16,-3 0-2-16,4 0-4 0,-5 0 6 15,6 0-5-15,-4 0 0 0,-1 0 5 0,1 0-1 16,-2 0-4-16,2 0 1 0,-2 0 7 0,7-2-5 0,-3 2 0 16,0 0-2-16,-5 0 3 0,7-1 1 0,0-1-5 15,2 2 6-15,-7 0-4 0,7-4 5 16,-2 4-5-16,0 0 1 0,-1-1 0 0,1 1-2 0,1 1 4 16,-1-2 0-16,2-3-4 0,-3 4 6 0,4-1-4 15,-4 1-2-15,-5-1 3 0,7 2-4 0,1 0 3 16,-8-1-2-16,8-1 1 0,-2 1 1 0,-4 0 2 15,4-4-4-15,-1 4 3 0,5 0 3 0,-5-4-1 16,-4 4 3-16,6-2-5 0,-1 1 1 0,0 1 5 16,2-3 0-16,2 3 0 0,0 3 0 15,-2-3-2-15,-7 0 2 0,7-3-2 0,-1 3 0 0,-2 3 1 16,2-3 1-16,-1 0-2 0,2 1-1 0,0-1 0 16,-2 0 0-16,0-1-1 0,-1 2-1 0,2-2 1 15,-1 1-3-15,2 1 2 0,0-2 1 0,-1 1 0 16,0 0 0-16,1 1-1 0,0 1 0 0,-1-2 0 0,3 0 0 15,-2 0 2-15,1 0-7 0,-1-2 0 16,1 1 2-16,-1 1 2 0,-2 3 1 0,4-3-2 16,-4-2 1-16,0 1 1 0,2 1 4 0,0 1 3 15,-2-1-2-15,-1 0-4 0,3 0 3 0,-2 0 2 16,1 2-5-16,1-4-1 0,-2 4 2 0,0 2-1 0,-1-1 2 16,7-3-2-16,1 0 4 0,-4 1-2 15,-1 0-3-15,1 2 1 0,-1-3 1 0,4 0 0 0,1 1-1 16,-5-1-2-16,-1 1 4 0,1-1 0 0,2 4-7 15,-2-4 6-15,2 0-4 0,-2 0 4 16,-3 0-4-16,4 0 3 0,-1 2-1 0,-3-1 1 0,3 1 0 16,-2-1-2-16,2 0 3 0,0-1 1 0,0 3-2 15,3-3 1-15,-6-3 0 0,1 6 2 0,0-2-2 16,2-1 2-16,0 0-3 0,-2-1 0 0,-2 1 1 16,3 0 0-16,0 0 1 0,4 1-2 0,-6 1 0 15,2-2 0-15,-6 0-1 0,2-2 11 0,5 2-12 16,-9 0 0-16,10 0 0 0,-4 0 1 0,1 0 2 15,1 0-3-15,-10 2-1 0,4 1-1 0,6-6 0 16,-6 1 1-16,5 1 3 0,-5 1-4 0,5-3 1 16,-6 2 0-16,1 1 2 0,1 0-4 0,-2-1 2 15,0 2 3-15,-1-2-1 0,0-1 1 0,2 2-5 0,0 2 1 16,-2-2-1-16,8-2 3 0,-8 2 0 16,1 2-3-16,-1-2 2 0,1 0 2 0,-2-2-2 15,2 2 1-15,6 0-3 0,-7 0 2 0,2-1-1 16,-4 1 3-16,5-2-1 0,-2 4-1 0,1-2 2 0,-1-2-2 15,0 2-1-15,1 0 3 0,-2 0-2 0,3-4 0 16,-2 4 0-16,2 0 8 0,-2 0-10 16,1-1 1-16,-4 0 2 0,3 1-2 0,2-3 0 0,-1 3-2 15,-1-1 3-15,1 1-1 0,-1-1 3 0,0-2 0 16,2 1-5-16,-1 0 1 0,-1 0 1 0,0 2 2 16,1-1-3-16,4-2 5 0,-5 3-3 0,0-1 0 15,-1 2-1-15,2-2 0 0,-1-2 2 0,0 3 0 16,2 0-4-16,3 0 6 0,-4 0-3 0,2-1 0 15,-4 2 0-15,4-2-2 0,-5-1 0 0,8 4 4 16,2-4-3-16,-6 4-2 0,4-4 2 0,-6 2 2 16,8 0-2-16,0 2 0 0,-8-2 4 0,8-2-5 15,-7 2 3-15,1 0 0 0,2 0 0 0,1 0 1 16,-1 0-3-16,1-4 2 0,-7 4-1 0,10 0-2 16,-7 4 2-16,-1-4 0 0,6 0 3 0,-7 0-1 15,8 0-2-15,-1 2 0 0,-4-2-2 0,-2 0 4 16,8 1-3-16,-1-2 0 0,-1 1 0 0,-1 0 0 15,1-2 3-15,-1 2-4 0,3 0 3 0,-2 0-2 16,2 0 4-16,-3 0-4 0,1 0 2 0,-4 0 0 16,-2 0-2-16,8 0 1 0,0-4 2 0,-3 2-4 0,-3 2 4 15,4-2 0-15,-5 1-3 0,4 1 1 0,4 0-3 16,-4-2 6-16,0-2-1 0,2 2-2 0,-6 2 2 16,5 0-1-16,2-3 5 0,-3 2-2 0,6-3-2 15,-6 4 3-15,1-1-1 0,0 1-1 0,4 0-1 16,-3 1 2-16,0-2 0 0,1 1 0 15,-2 0 0-15,2 0-3 0,0 1 1 0,0-2 1 0,-1-1-3 16,-2 2 4-16,3 0-2 0,-2-1 0 16,-7 1-1-16,5 0 3 0,1 0-5 0,1 0 1 0,-4 0-1 15,1-3 1-15,2 6 3 0,1-2-1 0,-7-1-1 16,3 0 0-16,-1 0 1 0,-1 0-2 16,-3 0 1-16,4-1-1 0,-2 1 2 0,-2 1-2 0,2-2-2 15,0 2 4-15,-3-1-3 0,3 0 2 0,-3 0-1 16,2 0 0-16,-3 0 0 0,1 0 2 0,-3 0 0 15,-12 0-2-15,22 0 1 0,-7-1 0 0,1 1 0 16,-2-3 0-16,-2 0 2 0,-12 3-3 0,27 0 0 0,-17 0-1 16,6 0 1-16,-2-1-2 0,-4 0 5 0,-10 1-1 15,24 0-1-15,-10-2-2 0,-2 4-1 16,-12-2 3-16,20-3 1 0,-8 3-5 0,-1-2 4 16,-11 2 1-16,22 0-2 0,-13-5-3 0,3 4 3 15,-12 1 1-15,22 0-2 0,-11 0 1 0,-11 0-2 16,21-3 4-16,-12 2-5 0,-9 1 3 0,25-1-1 0,-13-3 1 15,3 4 0-15,3-2 1 0,-8 2-1 0,5 0 0 16,0-3 0-16,-15 3 0 0,22-1 0 16,-11 0 2-16,-11 1-3 0,19-3-1 0,-19 3 3 0,17 0 2 15,-17 0-3-15,13-1 2 0,-13 1-4 0,0 0-1 16,19-2 0-16,-19 2 1 0,14 0-1 0,-14 0 1 16,13-3-4-16,-13 3-2 0,14 2 1 0,-14-2 1 15,13-3 0-15,-13 3-3 0,14 1 4 0,-14-1-2 16,11-1-5-16,-11 1-4 0,0 0-7 0,14 1-8 15,-14-1-14-15,0 0-17 0,0 0-17 0,0 0-28 16,0 0-21-16,0 0-40 0,0 0-129 0,0 0-321 16,0 0 142-16</inkml:trace>
</inkml:ink>
</file>

<file path=ppt/ink/ink89.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in"/>
          <inkml:channel name="T" type="integer" max="2.14748E9" units="dev"/>
        </inkml:traceFormat>
        <inkml:channelProperties>
          <inkml:channelProperty channel="X" name="resolution" value="393.73947" units="1/cm"/>
          <inkml:channelProperty channel="Y" name="resolution" value="393.73947" units="1/cm"/>
          <inkml:channelProperty channel="F" name="resolution" value="249.9771" units="1/in"/>
          <inkml:channelProperty channel="T" name="resolution" value="1" units="1/dev"/>
        </inkml:channelProperties>
      </inkml:inkSource>
      <inkml:timestamp xml:id="ts0" timeString="2023-08-11T05:36:25.880"/>
    </inkml:context>
    <inkml:brush xml:id="br0">
      <inkml:brushProperty name="width" value="0.04667" units="cm"/>
      <inkml:brushProperty name="height" value="0.04667" units="cm"/>
      <inkml:brushProperty name="color" value="#3165BB"/>
      <inkml:brushProperty name="fitToCurve" value="1"/>
    </inkml:brush>
  </inkml:definitions>
  <inkml:trace contextRef="#ctx0" brushRef="#br0">85 0 70 0,'0'0'107'0,"0"0"-3"0,0 0-22 0,0 0-4 16,-6 10-12-16,6-10-4 0,0 0-2 15,0 0-11-15,0 0-4 0,0 0 3 0,0 0-13 16,0 0 3-16,0 0-2 0,0 0 0 0,0 0 5 0,0 0-1 16,0 0 6-16,0 0-3 0,0 0 2 0,0 0-6 15,0 0 4-15,0 0 1 0,0 0-6 0,0 0 5 16,0 0-6-16,0 0-2 0,0 0 5 0,0 0-3 16,0 0-5-16,0 0-3 0,0 0 2 0,0 0 3 15,0 0-6-15,0 0 2 0,0 0-4 0,0 0-4 16,0 0-2-16,0 0-4 0,0 0 1 0,0 0-2 15,0 0 0-15,0 0-8 0,0 0 9 0,0 0-3 16,0 0 0-16,0 0 2 0,0 0 3 0,0 0-2 16,0 0 1-16,0 0 1 0,12 14 3 0,-12-14-4 0,0 0 8 15,0 17-2-15,0-17-2 0,0 12-2 16,0-12 3-16,0 17-1 0,3-10 0 0,-3-7-1 16,0 18-2-16,0-8-5 0,3-1 2 0,-1 2-4 0,-2-11 5 15,1 19-8-15,2-6 5 0,-1-3 3 0,-2-10-2 16,0 23-1-16,0-12 1 0,0-2-2 0,0 4 2 15,0 2-1-15,0-4 2 0,0-11 1 0,0 22 2 16,0-11-4-16,-2 2 3 0,-1 2 0 0,3-4 1 16,-3 5 1-16,3-2-5 0,-6-2-7 0,6-2 6 15,0 5-3-15,-3-5 2 0,0 4 3 0,3-2-4 16,0 4-3-16,0-2 1 0,-4-4 1 0,2 4-3 16,2 0 3-16,-1-1-2 0,-5 3 0 0,6 1-1 15,0 0 2-15,0-1-6 0,0 0 2 0,0 3-3 16,0-3 3-16,-3 1-3 0,0 0 0 0,3 0 1 15,3 0 0-15,-6 8 0 0,3-4-5 16,-2-5 7-16,2 4-3 0,0-4-1 0,-1 5 1 0,-2-5 1 0,1 2-5 16,-1-2 7-16,0 1 0 0,3-3-2 15,0 3-2-15,-6 1 7 0,5 3-5 0,2-7-1 16,-3 4 4-16,2-1-1 0,-3 3 1 0,1-3 1 0,-4 6-3 16,6 1-1-16,-3-4 4 0,3 5-5 0,-4-3 3 15,2 1-4-15,-2 2 4 0,1-1-5 0,3-3 1 16,-3 2 3-16,3-1-2 0,-3 2 0 0,3 1 3 15,-3-3-6-15,1 0 0 0,1 1 0 0,1 4 7 16,-2-4-3-16,-1 0 0 0,0 1-1 0,6 2 1 16,-3 1-4-16,0 0-1 0,0-6 1 0,3-3 4 15,-3 6-4-15,2 1 3 0,1-1-2 0,-3-1 1 16,3-4 0-16,-3 4 1 0,3-3-1 0,0-4 2 16,-3 2-2-16,4 5-3 0,-1-4 4 0,3 2-4 15,-6-3-1-15,0-2 3 0,3 5-1 0,-3-5 3 16,6 0-1-16,-4 2-4 0,-2 1 2 0,3-1 2 15,-2 2-1-15,0-5 1 0,-1 2-3 0,6-2 4 0,-3 1-2 16,-3 2 2-16,3-3 1 0,-1 4-1 16,1-4-2-16,0 2 3 0,-3 2 3 0,3-7-1 15,0 7-3-15,0-4 3 0,0-2 2 0,-2 1-1 0,4 2-2 16,-4 0 4-16,-1-3-1 0,3 1 5 0,0 1-4 16,-3 0 2-16,3 1 0 0,2-1-3 0,-4 1 0 15,4-1-1-15,-5 1-1 0,3-1-1 16,0 2 1-16,-3-3 0 0,3 3-2 0,1-5-1 0,1 4 2 15,-5 2-1-15,1-2 2 0,-1-1-1 16,6-1-1-16,-6 2 1 0,3-1-2 0,1 1 2 0,-2 0-3 16,-1-1 1-16,2-2 1 0,0 1-4 0,0 1 2 15,0-6-1-15,3 4 0 0,-4-2 3 0,1-1-3 16,-3 1 0-16,3 0 0 0,-3 3 4 0,4-7-3 16,-2 4-3-16,-1-1 5 0,-1-10-2 0,5 18-2 15,-4-8 1-15,-1-10-2 0,3 12 4 0,0-2-1 16,2-4 2-16,-5-6-3 0,1 14 2 0,-1-14 0 15,2 12-2-15,-2-12 4 0,4 9 0 0,-4-9-1 16,0 13 2-16,0-13-1 0,0 0-1 0,2 13-1 16,-2-13 10-16,0 11-9 0,0-11 2 0,0 0 1 15,0 0 2-15,0 12-5 0,0-12 2 0,0 0 1 16,0 0 3-16,0 10-3 0,0-10 1 0,0 0 1 16,0 0 2-16,0 0-4 0,0 0 16 0,0 0-7 0,0 0 4 15,6 9 3-15,-6-9 2 0,0 0 3 0,0 0-3 16,0 0 1-16,0 0-1 0,0 0-4 15,0 0-2-15,0 0-5 0,0 0 0 0,0 0-3 0,0 0-2 16,0 0-9-16,0 0-10 0,0 0-20 0,0 0-23 16,0 0-22-16,0 0-27 0,0 0-22 15,0 0-29-15,0 0-28 0,0 0-28 0,0 0-195 0,-12-35-438 16,12 35 194-16</inkml:trace>
</inkml:ink>
</file>

<file path=ppt/ink/ink9.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in"/>
          <inkml:channel name="T" type="integer" max="2.14748E9" units="dev"/>
        </inkml:traceFormat>
        <inkml:channelProperties>
          <inkml:channelProperty channel="X" name="resolution" value="393.73947" units="1/cm"/>
          <inkml:channelProperty channel="Y" name="resolution" value="393.73947" units="1/cm"/>
          <inkml:channelProperty channel="F" name="resolution" value="249.9771" units="1/in"/>
          <inkml:channelProperty channel="T" name="resolution" value="1" units="1/dev"/>
        </inkml:channelProperties>
      </inkml:inkSource>
      <inkml:timestamp xml:id="ts0" timeString="2023-08-14T06:38:45.043"/>
    </inkml:context>
    <inkml:brush xml:id="br0">
      <inkml:brushProperty name="width" value="0.04667" units="cm"/>
      <inkml:brushProperty name="height" value="0.04667" units="cm"/>
      <inkml:brushProperty name="color" value="#3165BB"/>
      <inkml:brushProperty name="fitToCurve" value="1"/>
    </inkml:brush>
  </inkml:definitions>
  <inkml:trace contextRef="#ctx0" brushRef="#br0">10076 6832 38 0,'-7'-5'167'0,"7"5"-11"0,0 0-7 0,0 0-8 16,0 0-5-16,0 0-6 0,0 0-6 0,0 0-10 16,0 0-5-16,0 0 2 0,0 0-8 0,0 0-7 15,0 0-8-15,-5-9-2 0,5 9-8 0,0 0-5 16,0 0-4-16,0 0-8 0,0 0-4 0,0 0-8 15,0 0-3-15,0 0-4 0,0 0-7 0,0 0-4 16,0 0-2-16,0 0-4 0,0 0-3 0,0 0-3 16,0 0-3-16,0 0-1 0,0 0 0 0,0 0-3 15,0 0 0-15,0 0 0 0,0 0-1 0,0 0 0 0,0 0 1 16,0 0 2-16,6 33 3 0,-6-33 3 16,2 16 2-16,-2-16 4 0,0 14-3 0,0-14 3 15,-2 17-2-15,1-7 1 0,1-10-2 0,-5 18 3 0,4-9-1 16,-5 2-2-16,0-2 1 0,4 0-4 0,-4 4-3 15,2-5 1-15,1 3 1 0,-4-1-5 0,7 1-1 16,-5-1 3-16,5-10-3 0,-6 15 1 0,5-7-5 16,1-8-1-16,-5 16 0 0,2-8 0 0,3-8 0 15,-3 18-1-15,3-10-1 0,0-8 7 0,-1 17-7 16,-1-7 0-16,2-10 2 0,2 18 0 0,-2-11-1 16,0-7 0-16,-2 18-1 0,-1-10-1 0,3-8 1 15,0 16-1-15,0-16-4 0,0 15 5 0,0-15-1 16,0 14-4-16,0-14 2 0,0 13 3 0,0-13 0 15,3 15-3-15,-3-15 0 0,0 13-3 0,0-13 4 0,3 12 0 16,0-6-4-16,-3-6 3 0,3 10-1 0,-3-10 1 16,6 11-1-16,-6-11 4 0,5 10-4 15,-5-10 5-15,6 9-2 0,-6-9 5 0,4 9-4 0,-4-9 0 16,5 8 2-16,-5-8-4 0,4 7 9 0,-4-7 2 16,0 0-4-16,9 13-3 0,-9-13 6 0,4 6 0 15,-4-6-3-15,5 7 0 0,-5-7 1 0,10 7 2 16,-10-7-2-16,6 7-1 0,-6-7 1 0,12 4 3 15,-12-4-2-15,11 5 6 0,-4-4-7 0,-7-1 2 16,14 1-2-16,-14-1 7 0,16 4-3 0,-16-4-8 0,15 2 6 16,-15-2-2-16,18 0 4 0,-18 0-2 15,16-2-5-15,-16 2 2 0,18-4 0 0,-10 3-2 16,-8 1 0-16,13-5-1 0,-6 2 3 0,-7 3-1 0,14-7-8 16,-10 1 6-16,-4 6 1 0,15-10 2 15,-15 10-4-15,11-8 0 0,-5 2 5 0,-6 6-2 0,7-12 1 16,-1 6-5-16,-6 6-6 0,8-13 7 0,-3 6-3 15,-5 7 1-15,5-13 0 0,-1 5 1 0,-4 8-1 16,8-14 0-16,-5 7 3 0,-3 7-2 0,4-13-1 16,-1 6-1-16,-3 7 1 0,3-16 6 0,-3 16-8 15,3-15 7-15,0 6-3 0,-3 9-6 0,0-13 3 16,0 13-1-16,0-17 3 0,0 17 0 16,0-12-1-16,0 12-2 0,0-17 6 0,0 17-5 0,0-13-1 15,0 13 0-15,-3-16 1 0,0 8 1 0,3 8-5 16,-6-16 3-16,5 7-3 0,1 9 3 0,-6-18-3 0,3 11 2 15,-2-3 1-15,5 10 0 0,-9-14 0 0,5 4 4 16,4 10-5-16,-6-14 3 0,6 14 4 0,-6-15 6 16,6 15-11-16,-3-14 5 0,-1 7-1 0,4 7 0 15,-3-16 1-15,3 16 0 0,-5-10-7 0,5 10 7 16,-4-9 2-16,4 9-2 0,-3-15-2 0,3 15-3 16,-2-9-1-16,2 9 0 0,-3-14 5 0,3 14 3 15,0 0-8-15,0-16 6 0,0 16-1 0,0 0 4 16,-1-15-7-16,1 15 0 0,0 0-1 0,0-15-1 15,0 15 4-15,0 0 4 0,-5-10-10 0,5 10 6 16,0 0 0-16,-3-9-10 0,3 9 8 0,0 0-4 16,0 0-1-16,-6-12 8 0,6 12-7 0,0 0 3 15,-6-6 10-15,6 6-16 0,0 0-1 0,-6-10 6 0,6 10-8 16,0 0 8-16,0 0-2 0,-7-7 3 0,7 7-1 16,0 0 0-16,-9-5-1 0,9 5 0 15,-10-6 0-15,10 6 0 0,0 0-5 0,-9-8 0 0,9 8 0 16,-11-3 3-16,11 3 3 0,0 0-3 0,-13-3 0 15,13 3 0-15,0 0 1 0,-17 0-5 0,17 0 8 16,-12-6-2-16,12 6 2 0,0 0-6 0,-18 0 3 16,18 0-3-16,-8-4 4 0,8 4-5 0,0 0 4 15,0 0-12-15,-20 0-7 0,20 0-16 0,0 0-14 16,0 0-19-16,-12 4-18 0,12-4-18 0,0 0-23 16,-15 6-25-16,9-1-37 0,6-5-34 0,-15 9-63 15,5-3-184-15,4-1-507 0,-9 6 225 0</inkml:trace>
</inkml:ink>
</file>

<file path=ppt/ink/ink90.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in"/>
          <inkml:channel name="T" type="integer" max="2.14748E9" units="dev"/>
        </inkml:traceFormat>
        <inkml:channelProperties>
          <inkml:channelProperty channel="X" name="resolution" value="393.73947" units="1/cm"/>
          <inkml:channelProperty channel="Y" name="resolution" value="393.73947" units="1/cm"/>
          <inkml:channelProperty channel="F" name="resolution" value="249.9771" units="1/in"/>
          <inkml:channelProperty channel="T" name="resolution" value="1" units="1/dev"/>
        </inkml:channelProperties>
      </inkml:inkSource>
      <inkml:timestamp xml:id="ts0" timeString="2023-08-11T05:36:28.575"/>
    </inkml:context>
    <inkml:brush xml:id="br0">
      <inkml:brushProperty name="width" value="0.04667" units="cm"/>
      <inkml:brushProperty name="height" value="0.04667" units="cm"/>
      <inkml:brushProperty name="color" value="#3165BB"/>
      <inkml:brushProperty name="fitToCurve" value="1"/>
    </inkml:brush>
  </inkml:definitions>
  <inkml:trace contextRef="#ctx0" brushRef="#br0">0 124 128 0,'0'0'164'0,"0"0"-10"0,0 0-18 0,0 0-9 0,0 0-8 16,0 0-15-16,0 0-10 0,0 0-11 0,0 0-7 15,0 0-4-15,0 0-9 0,0 0-7 0,0 0-4 16,0 0-5-16,0 0-4 0,0 0 2 0,0 0-6 16,0 0-3-16,0 0-2 0,23 2-5 0,-23-2 1 15,17-2-7-15,-17 2 1 0,15-1-2 0,-3-2-3 16,4 0-4-16,-1 2-1 0,-3-2-1 15,4 2 1-15,1-2-1 0,2 2-7 0,-4 1 3 0,0-2 2 16,3 2-5-16,1 0 0 0,1-4-1 0,-1 4 2 16,-1-1 0-16,1 1-5 0,4-2 0 0,-2-2 4 15,-4 3-5-15,9 0 3 0,-10-3-1 0,7 3 1 16,-4 1 2-16,0 0-1 0,2-2-3 0,3 2 2 16,-3 0-5-16,-2-2 3 0,1 1-4 0,-4 0 5 15,2 1-2-15,1-1-1 0,1 2 0 0,-5-1 8 16,4-1-8-16,0 1-1 0,-4-3-1 0,0 6-1 15,5-6-8-15,-1 3 14 0,-1 0-5 0,-2 0 2 16,4 0 2-16,-7-1 0 0,4 1-4 0,-2-2 0 16,-4 2 1-16,4 0 3 0,0 0-2 0,2 0-1 15,-17 0 1-15,22-1 2 0,-6 1-1 0,-1-4 0 0,0 1 0 16,-4 2 4-16,2 1-6 0,2 0-2 0,-2-2 2 16,2 2 3-16,2-1-11 0,-2 1 14 15,0-3-5-15,-2 3 7 0,3-1-9 0,1 2 8 0,-5-2-3 16,1-3 5-16,1 4-2 0,5 0 0 0,-6 0 0 15,2 0 4-15,3 0-1 0,-3 2-1 16,3-2 4-16,-3 0-3 0,3-2-1 0,0 2 3 16,0 0-5-16,1 0 2 0,0 2-3 0,1 0 4 0,-2-4-1 15,4 4-6-15,-2-1 2 0,-1 2 2 0,2-2-5 16,4-1 0-16,-5 2 6 0,3-1-3 16,3 2-4-16,-7-6 1 0,1 10 5 0,-1-6-5 0,6 1 3 15,-4-1-5-15,0 2 3 0,-2-2 1 0,7-1 2 16,-1 0-2-16,-7 2-5 0,7-3 3 0,-5 2 3 15,5-1-2-15,-4 0-8 0,6 0 5 0,-2 0 0 16,2 2 3-16,-8 0-2 0,-2-2 4 0,5 0-3 16,-2-2-1-16,-3 2 0 0,3-2 1 0,-1 2-3 15,1 0 1-15,-1 0-1 0,-1-1-2 0,1 0 10 16,5 1-3-16,-4-1 0 0,-1-2-3 0,0 2 3 16,-1-1-1-16,3 1-2 0,1 1-2 0,1-3 4 0,-5 3 1 15,1-1 0-15,1 1 3 0,5-4-4 16,-4 4 1-16,-2 1 0 0,1-1 1 0,0 0 3 15,-2-1-1-15,3 2-3 0,-1-1-3 0,-1 0 5 0,2 0-1 16,-2 0 1-16,1 3 0 0,-1-3-9 0,2 0 12 16,-5 0-3-16,13 0-2 0,-11 1 0 0,1 2-1 15,0-2 1-15,1 1 2 0,-1 2-6 16,-4-3 4-16,3 0 1 0,1 0 0 0,-2 3-4 0,2-3 3 16,-1 3-1-16,3-2 0 0,-3 0-1 15,-2 0 2-15,4 1 1 0,-1-3-3 0,0 3-1 0,2-2-2 16,-1 2 7-16,-3 1-4 0,0-2-1 0,10 0-4 15,-3 4 9-15,1-5-4 0,-1 0 2 0,1 2-2 16,-4-1 1-16,-2 1-1 0,4-3-2 0,1 4 1 16,-5-2 1-16,6-1-1 0,1 3-1 0,-5-1 1 15,1-2 2-15,3 1-5 0,-4-2 2 0,5 1 1 16,-6 2 3-16,7-3-2 0,-3 1 2 0,3 2-4 16,0-3-4-16,-2 3 3 0,2-3 2 0,0 4 3 15,0-1-5-15,0-4 4 0,-1 1 3 0,1 3-5 16,0-1 0-16,3-2-2 0,-6 0 4 0,3 6-2 15,0-6-1-15,-8 0 2 0,8 0-1 0,-2 3 1 16,0-5 2-16,-2 4-4 0,2-1 1 0,-4-1-2 16,4-1 1-16,-5 1 2 0,-2 0 1 0,-2 0-3 0,3 0-1 15,1 0 2-15,-2 0-1 0,-2 0 1 16,2-2 4-16,0 1-6 0,-2 2 1 0,-2-1 5 16,1-1-5-16,1-2 3 0,1 0-1 0,-4 6-1 15,-13-3 0-15,28-3-1 0,-14 1 1 0,1 0-1 0,-3 2 3 16,-2-1 1-16,-10 1-3 0,25-2 6 0,-10-2-4 15,-4 4 4-15,-11 0 0 0,25-2-1 16,-15 2 1-16,4-1-2 0,2 1 0 0,-2-2-1 16,-14 2 2-16,25-1-2 0,-14 1-3 0,0-1 0 0,-11 1 2 15,26-3 5-15,-11 3-6 0,-2-1 2 16,2 1 0-16,-2 0-5 0,2-3 1 0,2 0 3 16,-2 3-1-16,1-1 2 0,-1 2-8 0,-2-2 5 15,2 1 3-15,3-3-1 0,-3 3 1 0,3-1-4 0,-3-1 4 16,3 2-1-16,-3-1-4 0,3-2 3 0,-2 0 0 15,1 3-1-15,-3-4-3 0,4 4 3 0,-1-2 3 16,1 1-5-16,0-2 3 0,-2 0 2 16,2 1-5-16,-3 0 3 0,3 1-1 0,-2-2 1 0,2 3 5 15,1 0-2-15,-4-3 0 0,3 3 4 0,-3 0-6 16,3 0 3-16,1 0 0 0,-2 0 3 0,1-1-3 16,-2 1-1-16,2 0 1 0,-3 1-4 0,1-1 2 15,1 2-1-15,1-2 0 0,-4 1 0 0,3-2 3 16,-2 2-2-16,0 2 0 0,0-2-3 0,0-1 3 15,1 2-2-15,-1-2 2 0,1 0 0 0,-2 0-1 16,1 1-4-16,-1 0 4 0,3-2-4 0,-2 1-3 16,-2 1 5-16,2-1 1 0,-1-1 1 0,-14 1 1 15,23 1-3-15,-8-2 6 0,-1 1 6 0,-1 0-1 16,1-1-1-16,-1 1 1 0,-1 1 1 0,-12-1-4 16,28-3 3-16,-13 2 1 0,2 1-2 0,1 0 2 15,-5 0-1-15,2 0 0 0,-15 0-2 0,24 1-2 16,-8-5-1-16,2 4 3 0,-3-1-6 0,0 1 5 15,3-2 0-15,1 2-4 0,-1 0 5 0,-2 0-5 16,2 2-1-16,2-4-2 0,-1 2 1 0,-1 0 1 16,1 0 0-16,7 0 2 0,-7-1-3 0,2 1-3 0,-2-3 4 15,1 3-2-15,5 0-2 0,-5 0 1 16,0 0 1-16,3-1 2 0,-1 2-4 0,-5-2 3 16,8 1-1-16,-6 0-1 0,7 0-3 0,-7 1 4 0,-1-1 1 15,1 3-2-15,2-6 2 0,-1 3-2 16,-3-1 5-16,4 1-6 0,-3 0-4 0,-1-2 7 0,5 2-1 15,-3 2-2-15,-4-4 2 0,12-2 2 16,-12 6-3-16,2 0 1 0,-7-4-4 0,8 0 6 0,-2 2 0 16,2 0-5-16,-3-1 2 0,4 0 1 15,-1 1 3-15,0 0-4 0,-1 0-3 0,2-4 6 16,-4 4-4-16,4-1-1 0,1 1 4 0,-1 0 0 0,-1 0-2 16,1-2 1-16,-2 0-2 0,2 2 1 0,-1 0-3 15,1-1 4-15,1 1 0 0,-4 0 2 0,2-1 1 16,-1 0-9-16,2 1-1 0,-1 0 7 0,1-3-1 15,1 2 1-15,2-1 1 0,-3 1-3 0,1 1 2 16,-1 0 1-16,1-4-2 0,-1 1-2 0,0 3 2 16,4-1 4-16,-2-1-5 0,-4 1 2 0,3-2-1 15,4 2 2-15,-5 1 0 0,6-2-2 0,-7 2-3 16,2-2 6-16,-1 2-5 0,-1 0 2 0,1-3-1 16,4 3 5-16,-7 0-3 0,4-1-1 0,-3 1-2 15,3 0 3-15,1 1-2 0,-5-1 1 0,4 0 0 16,-1 0-2-16,0 1 0 0,-4-1-2 0,3 0 6 0,0 0-1 15,1 0-1-15,2 0 1 0,-4 2 0 16,2 0-1-16,0-2 2 0,-1 0-1 16,-1-2-4-16,1 2 3 0,1 2-2 0,-3-4 3 0,2 4-3 15,2-2 2-15,-5-2-2 0,6 2 4 0,-2 2-2 16,0-4-1-16,1 4 0 0,-2-2-1 0,1 2 1 0,0-1 0 16,-4-2 1-16,3 1 1 0,0 0-2 15,0 0 2-15,-3-2 0 0,1 2 1 0,1 0-2 16,-4-2 1-16,4 2 1 0,-3-2-3 0,1 6-1 0,3-6 2 15,-3 2 4-15,2-2-3 0,-3 2-3 0,0-2 1 16,2 3 2-16,-1-2 0 0,0 0-1 16,0 1-2-16,3-3 2 0,-3 3 0 0,0-3-1 15,-3 3 3-15,3 0-3 0,1 2 0 0,-1-2 0 0,0-2 3 16,-2 4-4-16,4-2 3 0,-5 0 0 0,3 0-1 16,1 0 0-16,0 1-3 0,-4-1 2 15,5 3 3-15,-2-3-2 0,1-4-2 0,-3 4 3 0,1-2 2 16,1 4-3-16,-3-2 0 0,3 1 3 0,1-1-3 15,0 0-2-15,-2-1 1 0,1 1-1 0,0 0 1 16,0 0 0-16,-2-2 3 0,2 4-2 0,-3-2 1 16,3 0-2-16,1-2 3 0,-16 2-3 0,24-2 5 15,-8 2-7-15,-5-2 6 0,-11 2-3 0,27-1 0 16,-11-2 2-16,-4 3 0 0,-12 0-4 0,21-1 3 16,-12-1-2-16,-9 2 1 0,24-1-3 0,-15 1 7 15,4 0-6-15,-1-3 4 0,1 2-2 0,-13 1 0 16,21 0-6-16,-10-3 7 0,-11 3-2 0,24-1 1 15,-14-1 0-15,2 1-2 0,-12 1 2 0,21 0-2 16,-11-1 2-16,4 1 0 0,2-2 3 0,-4 1-4 16,-12 1 1-16,21-2 2 0,-21 2-2 0,21 0-1 15,-9-2-3-15,-12 2 8 0,16-4-3 0,-5 4 0 16,-11 0-1-16,16-1 3 0,-16 1-2 0,16-3-2 16,-16 3-1-16,0 0 2 0,14-1-4 0,-14 1-10 15,0 0-10-15,0 0-19 0,9-4-17 0,-9 4-22 16,0 0-21-16,0 0-21 0,0 0-21 0,0 0-44 15,0 0-136-15,0 0-353 0,0 0 156 0</inkml:trace>
</inkml:ink>
</file>

<file path=ppt/ink/ink91.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in"/>
          <inkml:channel name="T" type="integer" max="2.14748E9" units="dev"/>
        </inkml:traceFormat>
        <inkml:channelProperties>
          <inkml:channelProperty channel="X" name="resolution" value="393.73947" units="1/cm"/>
          <inkml:channelProperty channel="Y" name="resolution" value="393.73947" units="1/cm"/>
          <inkml:channelProperty channel="F" name="resolution" value="249.9771" units="1/in"/>
          <inkml:channelProperty channel="T" name="resolution" value="1" units="1/dev"/>
        </inkml:channelProperties>
      </inkml:inkSource>
      <inkml:timestamp xml:id="ts0" timeString="2023-08-11T05:36:31.221"/>
    </inkml:context>
    <inkml:brush xml:id="br0">
      <inkml:brushProperty name="width" value="0.04667" units="cm"/>
      <inkml:brushProperty name="height" value="0.04667" units="cm"/>
      <inkml:brushProperty name="color" value="#3165BB"/>
      <inkml:brushProperty name="fitToCurve" value="1"/>
    </inkml:brush>
  </inkml:definitions>
  <inkml:trace contextRef="#ctx0" brushRef="#br0">66 42 81 0,'0'0'110'16,"6"-10"-9"-16,-6 10-12 0,0 0 1 0,5-8-2 0,-5 8-5 16,0 0-8-16,6-6-1 0,-6 6-4 0,0 0 3 0,0 0-6 15,0 0-4-15,6-13-1 0,-6 13 1 0,0 0-4 16,0 0 1-16,0 0-7 0,0 0 2 0,0 0-5 16,0 0-2-16,0 0-5 0,7-5 0 0,-7 5 1 15,0 0-6-15,0 0-4 0,0 0-1 0,0 0-1 16,0 0-3-16,0 0-5 0,0 0-4 0,0 0 4 15,0 0-9-15,0 0 0 0,0 0 0 0,0 0-4 16,0 0 5-16,0 0-1 0,0 0 2 0,0 0-3 16,6 25-4-16,-3-18 2 0,-3-7-1 0,-3 17-2 15,3-17 3-15,0 18-5 0,0-8 2 0,0 3 1 16,-1-1-3-16,1 5 5 0,-2-4-3 0,-1 3 1 16,0-2-1-16,3 3 0 0,0 0 0 0,-4 2 1 15,2-4 0-15,-2 1 2 0,2-1 1 0,-2 2-5 16,2 2 2-16,-1-2 1 0,0 4 1 0,-3 4 0 0,5-8 0 15,-1 2-3-15,-2 4 0 0,1-5 1 16,0 2 3-16,0 4 0 0,1-2 2 0,2-2-4 16,-3 4-1-16,2-1 1 0,-1 1 3 0,2-3-3 0,2 6 5 15,-2-2-4-15,1 1-2 0,-1 0-1 0,0 2-1 16,3-2 2-16,-1 1 0 0,-2 1-3 0,1-1 0 16,-1-3-3-16,2 5 2 0,-2-3 1 0,0 0-2 15,0-3-1-15,-3 1 1 0,4 2 1 0,-2-4-1 16,1 0-1-16,-2 3 1 0,-1-3-1 0,0 2 2 15,-1-2 1-15,-2 2-4 0,4-6 2 0,1 6 3 16,-2 0-4-16,1-3 0 0,-2 5 1 0,1-4-1 16,-1 3 0-16,1 1-2 0,0-4 5 0,6 1-3 15,-6 1 0-15,0 4 0 0,3-1-3 0,0-5 1 16,-2 2-1-16,4 4 1 0,-2-3 1 0,1-1 0 16,-1 3 1-16,5-5 1 0,-4 6-3 0,4-6-3 15,-4 1 2-15,2 0 0 0,1 0 4 0,1 1-2 16,-2-3-1-16,-2 0-4 0,8 3 6 0,-7 0-6 15,-1-6 4-15,4-1 1 0,-4 4-2 0,1 3-2 16,1-6 0-16,-2 2 2 0,1 1-1 0,-2 2 2 16,4 3-3-16,-4-10 0 0,0 2-1 0,0 3 1 0,2-1 1 15,-4-4 1-15,1 1-2 0,-2 1 6 0,3-2-6 16,-2 3 4-16,1-1 4 0,2-5 1 16,-2 7 0-16,2-5-4 0,-1 3 3 0,2-1 0 0,-2-2 0 15,0 2-2-15,0 1 2 0,3-1-2 0,-6 1 3 16,0 2-1-16,3 4-2 0,-3-7 0 0,1 1 1 15,2 0-1-15,0 2 0 0,-1 0-3 0,1-4 2 16,0 1-4-16,1 3 4 0,-4 2 0 0,3-5 0 16,-3 5 4-16,3-6-5 0,-1 1-2 0,1 1 2 15,-2 0-3-15,-1 0 4 0,3 0-2 0,0-5-1 16,0 2-1-16,-1 0 0 0,1 1 2 0,0-2-1 16,0 0 0-16,-2 0 1 0,2-1-4 0,0 0 4 15,-3-2 0-15,2 0 0 0,1-11 5 0,0 25-6 16,0-12 4-16,-2 0-2 0,2 2-7 0,0-3 3 15,-1 3 0-15,-2 1 0 0,3 1 0 0,-6 1 1 16,5 0 1-16,-1 1 3 0,-2-4-1 0,1-1 2 16,0 3 0-16,3-3 1 0,0 3 0 0,-2 1 0 15,2-4 4-15,0 0 1 0,0 3-1 0,0-4 2 16,2-1-2-16,-2 2-1 0,0 0-1 0,3-1 3 0,-3 2 0 16,1-2 1-16,4 0 2 0,-4-2 0 15,2 4-2-15,1-1 1 0,1-2-3 0,-2 0 3 16,-2-3 1-16,4 3 0 0,-1-1-3 0,-1 4 5 0,2-7-6 15,-2 0 5-15,0 3 2 0,3-1 2 0,-3 1-5 16,1-2 3-16,-2-1-1 0,4 3 7 0,0-1-9 16,-3-3 3-16,3 0-3 0,0 3 0 0,-6-10-3 15,6 18 1-15,-2-11-4 0,-1 3 0 0,3-3 1 16,-6-7 0-16,4 16-2 0,1-10 1 0,-5-6 1 16,4 14-2-16,-4-14-1 0,6 12-1 0,-4-4-3 15,-2-8 4-15,6 15-2 0,-6-15-1 0,4 8-1 16,-4-8 4-16,5 16 0 0,-5-16-3 0,3 9 4 15,-2-1-4-15,-1-8 1 0,2 10 2 16,-2-10-2-16,6 13-4 0,-6-13 5 0,4 11-1 0,-4-11 0 16,3 11 0-16,-3-11 1 0,0 11-1 0,0-11 2 15,3 9-3-15,-3-9 1 0,3 8 7 0,-3-8-3 16,0 0 2-16,0 0 4 0,3 11 8 0,-3-11 10 16,0 0 7-16,0 0 0 0,0 0 6 0,0 0-4 15,0 0-5-15,0 0-3 0,0 0-2 0,0 0-13 16,0 0 9-16,0 0-16 0,0 0-22 0,0 0-34 15,0 0-29-15,0 0-47 0,-4-39-42 0,4 39-45 16,6-13-51-16,-6 13-240 0,0-18-540 0,0 7 240 16</inkml:trace>
</inkml:ink>
</file>

<file path=ppt/ink/ink92.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in"/>
          <inkml:channel name="T" type="integer" max="2.14748E9" units="dev"/>
        </inkml:traceFormat>
        <inkml:channelProperties>
          <inkml:channelProperty channel="X" name="resolution" value="393.73947" units="1/cm"/>
          <inkml:channelProperty channel="Y" name="resolution" value="393.73947" units="1/cm"/>
          <inkml:channelProperty channel="F" name="resolution" value="249.9771" units="1/in"/>
          <inkml:channelProperty channel="T" name="resolution" value="1" units="1/dev"/>
        </inkml:channelProperties>
      </inkml:inkSource>
      <inkml:timestamp xml:id="ts0" timeString="2023-08-11T05:36:33.590"/>
    </inkml:context>
    <inkml:brush xml:id="br0">
      <inkml:brushProperty name="width" value="0.04667" units="cm"/>
      <inkml:brushProperty name="height" value="0.04667" units="cm"/>
      <inkml:brushProperty name="color" value="#3165BB"/>
      <inkml:brushProperty name="fitToCurve" value="1"/>
    </inkml:brush>
  </inkml:definitions>
  <inkml:trace contextRef="#ctx0" brushRef="#br0">-5 256 78 0,'0'0'78'0,"-5"11"2"0,5-11-12 0,0 0-4 16,0 0-5-16,0 0-5 0,0 0 0 0,0 0 4 16,0 0-2-16,0 0 1 0,0 0 5 0,0 0-6 0,0 0 12 15,0 0-6-15,0 0 0 0,0 0-6 16,0 0 0-16,0 0 1 0,23-4-1 0,-23 4 1 16,0 0-11-16,23-3 6 0,-23 3-8 0,14-5 2 15,-5 2-1-15,1 0-1 0,-1-2-6 0,-9 5-2 16,21-3-7-16,-9 3 2 0,1-5-4 0,1 3-10 15,-2-4 6-15,0 3-2 0,3-1-5 0,-3 3 3 16,-12 1-5-16,25-3-1 0,-12 2-1 0,-2 1-5 0,2-3 4 16,-13 3-3-16,26-1 1 0,-14 1 1 0,2 1-3 15,-2-1-5-15,-12 0 4 0,26-1 0 0,-16 1 0 16,4 0-1-16,3 1 2 0,-3-2 0 16,1 5 4-16,1-3 0 0,-1 0-5 0,3-1 0 0,1 0 0 15,1 2 2-15,7-2 0 0,-5 0-1 0,5 1-5 16,0-2 8-16,0 1-3 0,2-2 2 0,-2 2 1 15,0-1-1-15,1 1 0 0,1 0-3 0,1 3 3 16,-2-3-2-16,0-2 10 0,-2 5-3 0,0-4-5 16,0-1 2-16,-1 4 4 0,-5-1-3 0,6 1-6 15,1-2 10-15,-7 2-8 0,9 1-3 0,-5-4 6 16,2-1-3-16,-2 5-2 0,-2-3-1 0,-6 6 0 16,4-6 2-16,-1-6-4 0,0 9 2 0,1 0 0 15,7-6-4-15,-8 6 7 0,2-3-5 0,-2 0-9 16,1 0 10-16,-1-3 7 0,1 3-3 0,-3 0-2 15,3 0 3-15,-1 0-4 0,1 3 4 0,0-3 1 16,0 0-4-16,4 0 2 0,-5 0 1 0,-3 0-3 16,5 2 2-16,-1-4 0 0,-1 2-2 0,7 0 0 15,-7 0 0-15,0 2-1 0,2-2 1 0,-1 2-1 0,5-1-5 16,-6 1 2-16,-1 0-1 0,5-2-1 16,-4 0 1-16,2 1 3 0,-2-2 0 0,1 1-5 15,0 1 4-15,0-1 1 0,4-1-3 0,-2 1-3 16,-3 0 1-16,2 1 2 0,-1-1 0 0,4-1 1 0,-2 1-5 15,-4 0 6-15,10-2 0 0,-7 2-2 16,-4-3 0-16,8 1-1 0,0 0 1 0,-5 2 1 16,5-3-4-16,-1 0 2 0,-5 2 6 0,7-3-5 0,0 4 2 15,-5-2 0-15,0 1 1 0,3-1-3 0,-3 2 9 16,6 0-5-16,-2 0 3 0,-6-1-2 0,7 2 1 16,1 1 1-16,-6-4-3 0,-2 2 0 0,0 2 4 15,8-1-6-15,-7-1 3 0,6 0-1 0,-3 0 0 16,4-1 0-16,-2 1-3 0,-3 0 2 0,1 0-4 15,-1 1 4-15,5-1-4 0,-8 0-3 0,8 0 9 16,-7 0-1-16,0 2-2 0,6-2 0 0,1-2-4 16,-8 2 1-16,6 0 3 0,1 6-1 0,-5-8-1 15,-2 2 3-15,-1 2 0 0,1 2-3 0,1-4-1 16,5 0 0-16,0-3 2 0,-8 6-4 0,2-3 4 16,1 0-4-16,-3-3 5 0,0 0 0 0,2 1-3 15,-1 0 0-15,2 1 2 0,-4-1-4 0,0 1 1 16,4 0-2-16,-1-3 4 0,1 2 1 0,-3 1-3 15,1-2 3-15,-3 0 1 0,3 1-4 0,0 0 3 16,0-1 1-16,-2-1-5 0,1 4 5 0,2-5 0 16,-2 4 2-16,-3-3 0 0,4 1 0 0,-3 2 0 15,2-3 0-15,1 1 4 0,1 3-4 0,-1-1 1 16,-2-1 0-16,4-1-1 0,-2-1-2 0,1 0-3 0,-3 4 8 16,4-1-4-16,-1 0 4 0,-1 1-5 0,1-4 1 15,-1 4 0-15,2 0-1 0,5-4-2 16,-6 2 1-16,1 1 1 0,-1 2-2 0,-2-1 0 0,5-1-3 15,-6 1 4-15,4-1-2 0,-1 1 2 0,-4 0-1 16,4 0 0-16,1-3 2 0,-5 3-2 0,3 0-2 16,0 0 3-16,-4 3-1 0,4-7 1 0,-1 2-1 15,-1 2 2-15,-1 2-2 0,0-2-1 16,3 0 0-16,-3 0 1 0,0 0-1 0,3-2-6 0,-1 1 6 16,-2 1 5-16,3-3-2 0,-4 0-1 0,1 3-2 15,0-4 4-15,1 4-3 0,0 0 3 0,1-1-3 16,-2 1 3-16,1 0 1 0,2-5-3 0,0 5 1 15,-3-6 1-15,0 6-1 0,1-1 1 0,-1-3 2 16,0 4-4-16,3-3 4 0,-3 3-3 0,1-1-2 16,-1-2 1-16,-2 2-3 0,2-2 6 0,2 3-1 15,-2 0-2-15,-3-3-2 0,4 2 5 0,0 1 0 16,-2 1-3-16,1-2-2 0,0-2 4 0,-2 0-2 16,4 3-6-16,-3-4 4 0,1 3 3 0,-1 1-2 15,4 0-1-15,-5-2 2 0,2 2-2 0,-2-3-1 16,4 2 2-16,-2-1-2 0,0 0 2 0,0 2-1 0,1-2 2 15,-3 1-1-15,4-3 3 0,-4 4-3 16,5-3-1-16,-6 3 4 0,3-3-1 0,0 0-5 16,-2 3 4-16,4-4 1 0,-2 3-2 0,-3 0 0 15,1-1 0-15,-1 0 1 0,4 2-1 0,-2-3 0 16,2 1 3-16,1 0-1 0,-4-2-2 0,3 1 3 0,-2 3-1 16,1-4-2-16,-3 4 1 0,-2-4-2 15,8 4 3-15,-18 0-4 0,21 0 5 0,-3 3 1 16,-9-3-4-16,-9 0 2 0,21-3-5 0,-9 3 0 0,-1 0 2 15,-11 0-3-15,21 3 5 0,-9-3-2 0,-3 1 0 16,-9-1-3-16,20 2 4 0,-10-2 1 16,-10 0-2-16,19 2 1 0,-19-2 0 0,17 2 1 0,-10-1 1 15,-7-1-3-15,18 3-1 0,-18-3 2 0,18 1 0 16,-10 1-4-16,-8-2 6 0,14 4 0 0,-14-4-2 16,14 0-1-16,-14 0 0 0,15 0 0 0,-15 0 1 15,16-2 0-15,-16 2 0 0,20 2-2 0,-20-2-5 16,16 0 10-16,-6 0-2 0,-10 0-4 0,21 1 3 15,-9-1-1-15,-12 0-1 0,21-3 1 0,-12 5 4 16,3-2-2-16,-12 0-3 0,27 0 0 0,-15 0 3 16,3 0-2-16,0 0 0 0,3 1-2 0,-7 1 2 15,3 0-2-15,2-2 3 0,2 0-2 0,2-2 5 16,-6 2-6-16,3 0 2 0,-1 0-1 0,2 2 4 16,-1-2-2-16,-1 1-2 0,-1-1 2 0,3 1 1 15,-2 3 0-15,2-4-3 0,1-4 5 0,-2 4-1 16,1 0-8-16,1-1 12 0,-2 1-8 0,0 0 2 15,1-1 0-15,-3-1 1 0,5 2-4 0,-2-3 4 16,-2 1-3-16,2 2 8 0,-2-2-7 0,2 0-1 0,0-2 2 16,-2 4 2-16,2-1-2 0,-3-1 1 15,-1 2-1-15,-1-2 0 0,1-1 0 0,2 3 0 16,-3-3 0-16,-2 3-1 0,1-4 0 0,-12 4 1 16,21-1-1-16,-11 1 0 0,-10 0-1 0,21 0 3 0,-9-2-1 15,-12 2-1-15,21-1 0 0,-12 1 2 16,-9 0-4-16,19-2 2 0,-19 2 0 0,19-4-2 15,-11 8 2-15,-8-4-2 0,18 0 1 0,-18 0 4 16,15 0-2-16,-15 0-3 0,15-5 4 0,-15 5-1 0,15 0-1 16,-15 0-1-16,10-1 2 0,-10 1 4 0,0 0-4 15,21 0-2-15,-21 0-1 0,12 1 2 16,-12-1 1-16,13 0-2 0,-13 0 0 0,14 0 2 16,-14 0 0-16,16-1-2 0,-16 1 1 0,15 1 2 0,-15-1-3 15,21-1 1-15,-21 1 3 0,15 0-1 0,-5-2-4 16,-10 2 4-16,20 0 1 0,-10 0 1 0,-10 0 3 15,22-2 0-15,-13 2-2 0,-9 0 2 0,18-1 1 16,-18 1-1-16,15 1-1 0,-15-1 1 0,18-3-1 16,-18 3-2-16,16 0-1 0,-16 0 5 0,26 0-6 15,-19-2 2-15,-7 2-1 0,20 0 2 0,-20 0-5 16,18 2 3-16,-18-2-1 0,13 2 2 0,-13-2-4 16,13 0 2-16,-13 0 1 0,0 0-3 0,14-2-1 15,-14 2 0-15,0 0 0 0,0 0-3 0,0 0-7 16,13-2-7-16,-13 2-28 0,0 0-16 0,0 0-17 15,0 0-16-15,0 0-31 0,0 0-32 0,-38 5-48 16,38-5-166-16,-26-5-403 0,16 5 178 0</inkml:trace>
</inkml:ink>
</file>

<file path=ppt/ink/ink93.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in"/>
          <inkml:channel name="T" type="integer" max="2.14748E9" units="dev"/>
        </inkml:traceFormat>
        <inkml:channelProperties>
          <inkml:channelProperty channel="X" name="resolution" value="393.73947" units="1/cm"/>
          <inkml:channelProperty channel="Y" name="resolution" value="393.73947" units="1/cm"/>
          <inkml:channelProperty channel="F" name="resolution" value="249.9771" units="1/in"/>
          <inkml:channelProperty channel="T" name="resolution" value="1" units="1/dev"/>
        </inkml:channelProperties>
      </inkml:inkSource>
      <inkml:timestamp xml:id="ts0" timeString="2023-08-11T05:36:36.497"/>
    </inkml:context>
    <inkml:brush xml:id="br0">
      <inkml:brushProperty name="width" value="0.04667" units="cm"/>
      <inkml:brushProperty name="height" value="0.04667" units="cm"/>
      <inkml:brushProperty name="color" value="#3165BB"/>
      <inkml:brushProperty name="fitToCurve" value="1"/>
    </inkml:brush>
  </inkml:definitions>
  <inkml:trace contextRef="#ctx0" brushRef="#br0">173 30 121 0,'0'0'128'0,"-5"-17"-7"16,5 17-13-16,0 0 2 0,0 0-7 0,0 0-3 15,0 0-7-15,0 0-6 0,0 0-8 16,0 0 6-16,0 0-8 0,0 0-2 0,0 0-1 0,0 0-3 16,0 0-4-16,-1-13-7 0,1 13 2 0,0 0-7 15,0 0-8-15,0 0-4 0,0 0-7 0,0 0-3 16,0 0-2-16,0 0-3 0,0 0-8 0,0 0-3 16,0 0 3-16,0 0 0 0,0 0-12 0,0 0 10 15,0 0-2-15,-3 43 0 0,3-43-3 0,-2 19 1 16,1-8-4-16,1 2 3 0,-5 0-6 0,2 0 1 15,0 0-2-15,0 3-5 0,2 1 8 0,-4-5 1 0,4 5-3 16,-4-3 0-16,1 3-1 0,1-3 5 16,-1 3 0-16,1-1-3 0,-2 0 4 0,2 1-2 15,-3 7 2-15,0-7 5 0,0-2-1 0,0 8 0 0,3 0-6 16,-1-7 3-16,-1 3-1 0,2-2 0 0,0 3-3 16,3-3 3-16,0 1-2 0,-1 0 1 15,1 3-2-15,-2 2 0 0,2 0-4 0,0-7 0 0,0 2 3 16,0 0-3-16,0 6 1 0,2-6-2 0,-4 2-5 15,2-2 7-15,0 0-4 0,0 1 0 0,-1-1 0 16,-2 0 1-16,3 4 3 0,-3-5-4 0,0 4-1 16,1-5 4-16,-1 7-6 0,-1-5 2 0,-1-2-2 15,1 1 4-15,0 2 1 0,-2 3-2 0,3-7 1 16,-3 3 3-16,1-4 0 0,1 4 1 0,-1-1-3 16,1 0 1-16,2 0 2 0,-2-2-2 0,4 3 5 15,-3-1-2-15,4 0 1 0,-2-1 0 0,2-3-3 16,1 5 2-16,-2-3-2 0,1 1 2 0,5 0-1 15,-1-1-2-15,-4 1 2 0,5 6-3 0,-1-5-1 0,2 1 2 16,1 4-1-16,-3-6-2 0,4 7 2 16,-3-5 1-16,5 4 0 0,-4-1-2 0,1 0 1 15,-2-1 0-15,0-2 1 0,0 2-1 0,-3 1 2 16,1-3-4-16,-1 4 4 0,0-4 0 0,0 4 5 0,-1-5 0 16,2-1 0-16,-2 2 1 0,0 1-3 0,0-7 1 15,1 7-1-15,-3-8-1 0,0 7 4 16,3-5-4-16,-3 6-2 0,0-2 1 0,0 0-1 0,1-1 0 15,1 0 3-15,1-1-4 0,0 3 1 0,0-3-2 16,-2 5 3-16,2-3-3 0,0 2 1 0,3 2 0 16,-3-3 0-16,2 0-1 0,-2 1-1 0,3-1-1 15,-2 0-1-15,2 6 2 0,-1-3-2 0,1-3 1 16,0-2 1-16,0 7-1 0,1-2-1 0,-3-3 1 16,2 1-1-16,-3-4 0 0,3 2-3 0,0 0 4 15,0 1 1-15,0 6-1 0,0 0 2 0,-3-8-1 16,3 7 5-16,0-4 1 0,2 4 5 0,2-2-3 15,-5-1 0-15,3 5 4 0,1-2 1 0,-1 2 1 16,2-3 0-16,1 3 2 0,2-4-1 0,-1 3-4 16,0 0 2-16,3 1 5 0,1-4-2 0,-2 6-1 15,1-6-1-15,-2 4 1 0,2-2-6 0,1 3-2 16,1-5-1-16,-2 2 0 0,1 0 4 0,1 1-6 16,-4 0 5-16,0-3-2 0,5 2 1 0,-4-1-2 0,1-1 1 15,1 1-1-15,-3 1 2 0,1-2-1 0,-1 0 0 16,2 0-4-16,0 0 0 0,-3-1-5 15,1 2 6-15,-2-6-1 0,2 3-1 0,-2 1-5 16,-1-4 7-16,-2 0-7 0,2 1 2 0,-2-1 0 0,-1 0 0 16,0 1-2-16,1 0 2 0,-4-2 0 0,2 0 0 15,2 1-2-15,-2-2 2 0,-3 2-1 0,1 0 0 16,-2-1-2-16,2-2 5 0,-1 4-2 0,-4-5-1 16,2 4-1-16,2-2-3 0,-3 0 3 0,-3-3 0 15,3-11 1-15,0 24-1 0,0-7 0 0,-3-3-1 16,3 0 0-16,-3 0 8 0,2 0-8 0,1 0 1 15,0 0 0-15,-2-3-5 0,4 1 5 0,-2-12 3 16,-2 21-6-16,1-11 8 0,1-10-5 0,-3 22 1 16,1-13-2-16,2-9 0 0,-4 19 0 0,4-11 2 15,0-8-3-15,-3 17 0 0,1-7 5 0,-1-1-6 16,3-9 4-16,-3 18 0 0,3-10 0 0,0-8-1 16,-4 19 2-16,4-19-4 0,-2 13 4 0,-1-3-2 15,3-10-1-15,-3 14 0 0,3-14-2 0,-4 14 6 16,4-14-3-16,-2 11 0 0,2-11 2 0,-5 14-3 15,5-14 0-15,-2 9-2 0,2-9 3 16,-4 16 18-16,4-16 0 0,-3 9-1 0,3-9-3 0,-5 15 1 16,5-15-7-16,-1 13 6 0,-4-6-6 0,5-7 4 15,-1 12-4-15,1-12-2 0,-2 13 0 0,-1-5-1 16,3-8-2-16,-1 16 3 0,1-16-2 0,-2 17-2 16,1-12 1-16,1-5-1 0,-3 17 4 0,3-17-2 15,-2 18-5-15,2-11 4 0,0-7 1 0,0 17 0 16,2-8-4-16,-2-9 2 0,0 19-1 0,0-9 1 15,3 1 1-15,-3-11-2 0,0 15 1 0,0-4 2 16,1 0 0-16,-1-11-1 0,-1 19 1 0,2-11-2 16,-1-8 2-16,-1 16 0 0,1-16 0 0,3 13 0 15,-3-13 3-15,0 15-2 0,0-15 3 0,1 11 1 16,-1-11-1-16,0 11 6 0,0-11-5 0,0 0 1 16,0 0 2-16,3 13-2 0,-3-13 0 0,3 7 2 15,-3-7-5-15,0 0 5 0,0 0-6 0,-1 17 0 0,1-17 0 16,0 0-1-16,0 10 4 0,0-10-1 15,0 0 0-15,0 0-6 0,1 15 5 0,-1-15 1 16,0 0 0-16,0 0-4 0,-3 13-1 0,3-13 2 16,0 0 0-16,0 0-2 0,0 0-1 0,-3 11 1 15,3-11-1-15,0 0-2 0,0 0 3 0,0 0 3 0,0 0-3 16,0 13-2-16,0-13 1 0,0 0 6 0,0 0-5 16,-3 11 0-16,3-11 2 0,0 0-3 15,0 0 3-15,0 0-1 0,-1 9-3 0,1-9 2 16,0 0 5-16,0 0-4 0,0 0-2 0,0 0 5 0,0 0-3 15,0 0-1-15,0 0 3 0,0 0-4 0,0 0-7 16,0 0-18-16,0 0-24 0,0 0-28 16,0 0-38-16,-5 9-47 0,5-9-53 0,0 0-71 15,0 0-210-15,0 0-534 0,0 0 237 0</inkml:trace>
</inkml:ink>
</file>

<file path=ppt/ink/ink94.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in"/>
          <inkml:channel name="T" type="integer" max="2.14748E9" units="dev"/>
        </inkml:traceFormat>
        <inkml:channelProperties>
          <inkml:channelProperty channel="X" name="resolution" value="393.73947" units="1/cm"/>
          <inkml:channelProperty channel="Y" name="resolution" value="393.73947" units="1/cm"/>
          <inkml:channelProperty channel="F" name="resolution" value="249.9771" units="1/in"/>
          <inkml:channelProperty channel="T" name="resolution" value="1" units="1/dev"/>
        </inkml:channelProperties>
      </inkml:inkSource>
      <inkml:timestamp xml:id="ts0" timeString="2023-08-11T05:36:38.526"/>
    </inkml:context>
    <inkml:brush xml:id="br0">
      <inkml:brushProperty name="width" value="0.04667" units="cm"/>
      <inkml:brushProperty name="height" value="0.04667" units="cm"/>
      <inkml:brushProperty name="color" value="#3165BB"/>
      <inkml:brushProperty name="fitToCurve" value="1"/>
    </inkml:brush>
  </inkml:definitions>
  <inkml:trace contextRef="#ctx0" brushRef="#br0">12 133 2 0,'-14'4'140'0,"14"-4"-3"16,0 0-2-16,0 0-6 0,0 0 0 0,0 0-5 15,0 0-11-15,0 0-4 0,0 0-10 0,0 0-6 16,0 0-8-16,0 0-6 0,0 0-10 0,0 0-5 16,0 0-7-16,0 0-7 0,0 0-2 0,0 0-4 15,0 0-8-15,0 0 1 0,0 0-7 0,0 0-3 16,0 0 0-16,0 0-2 0,0 0-4 0,0 0-5 16,0 0 2-16,39 0-2 0,-39 0-2 0,16 0 0 15,-16 0-2-15,18 0-2 0,-6 0-3 0,0 0 2 16,3-4-1-16,0 8 3 0,0-4-7 0,3-4 3 15,0 3-3-15,-2 1 3 0,3-1-3 0,1 0 1 16,-1-2 0-16,-1 3-3 0,1-1 1 0,-1-1-2 16,0 1 2-16,2 1 3 0,-5-3-4 0,2 3 1 15,0-1 0-15,-1 1-3 0,-16 0 4 0,26-3-1 16,-11 6-2-16,-4-6 2 0,-11 3 0 0,27 0 0 0,-16 0-2 16,1 0 3-16,3 0-6 0,0 0 2 0,-15 0 2 15,23-1-2-15,-11 1 1 0,0 0 2 16,3 0-4-16,0-2 6 0,-2 4-1 0,-13-2 1 15,26-2-2-15,-10 2 0 0,-2 0-2 0,-4 0 1 16,4 0-1-16,-14 0 1 0,22 0-2 0,-7-1 3 16,0 2-3-16,-5 1 2 0,5-2 1 0,-3 0-6 15,3 0 3-15,0 0 0 0,-2 1 0 0,4-2 3 16,-2 2-2-16,0-1 6 0,-2-1-3 0,3 1 1 16,-1 1-3-16,-1-1 1 0,1 0 0 0,1 0 1 0,-1 3 1 15,3-3-3-15,-3 0 0 0,0 0 2 0,1 0 0 16,-1 1 6-16,-2-2-7 0,4 1 3 15,-2 0-1-15,1 1 5 0,3-1 3 0,-4 0-1 16,2 0 1-16,-1-1 3 0,2 1 0 0,0-3 3 0,0 2 5 16,4-1-3-16,-2 1 7 0,1 1 2 0,-2-4-1 15,-1 2 0-15,7 2-1 0,1-5-1 0,-6 4-1 16,7 1-3-16,0-4-4 0,0-1 3 0,0 9-3 16,-2-8-2-16,2 3 4 0,-2 0-4 15,-5 1-2-15,1 0-1 0,-4-1-1 0,3 1-1 0,-1-3-3 16,-2 2 0-16,4 1 0 0,-4-2 2 0,6 1-4 15,-5 1 0-15,-3-3 0 0,1 3-2 0,-6-1 1 16,2-1 2-16,5 1-3 0,-2-2-2 16,-3 2 3-16,3 0-3 0,-15 1 7 0,20-5-6 0,-5 5-1 15,-4 0 0-15,4-4 1 0,-2 4-1 0,-13 0-1 16,24-1 2-16,-9 0-4 0,0 0 1 0,1 1 2 16,-2-3-1-16,1 3 2 0,2-1-2 0,-2 1-2 15,0-2 3-15,3 0 3 0,2 2-3 0,-4-3-3 16,3 1 0-16,-1 0-3 0,2-1 3 0,-1-1 0 15,0 2 2-15,-4 2-2 0,0-4 0 0,3 2 0 16,-1 0 3-16,-1 0 3 0,0 1-3 0,1-3-4 16,-2 1 2-16,-6 0-3 0,7 3 2 0,-16 0-1 15,21-1-1-15,-9-3 2 0,-2 4-1 0,-10 0-1 16,23-2 1-16,-13 1 1 0,-10 1-1 0,24 0 2 16,-9-2-3-16,-3 2 1 0,-12 0 0 0,28-1 3 15,-11 1-2-15,-3 0 0 0,1 0 0 0,3 0-1 16,-1 0 1-16,2 1 2 0,-1-2-3 0,1 2 1 15,4 1-3-15,2-4 4 0,-6 2 1 0,7 2-2 16,-1-2 0-16,-7 1 1 0,1 1-1 0,-1-2 0 16,8 0-1-16,-7 0 0 0,-2 0 1 0,2 2-1 15,-1 0-1-15,-2-1 4 0,2-1-2 0,-3 3 0 16,1-6 0-16,-1 6-1 0,0 0-2 0,3-3 6 16,-3 0-3-16,1 0 0 0,-2 0 0 0,-14 0-1 15,22 0 0-15,-10 0 1 0,-12 0 2 0,21 0-3 16,-12 0 3-16,4 0-3 0,-13 0 3 0,24 0-1 15,-10 0-1-15,-2 0 2 0,1-3 0 16,2 3-1-16,-2 0-1 0,-13 0 0 0,24-3 0 0,-9 6 1 16,-6-3-2-16,-9 0 0 0,27-3 2 0,-17 3 0 15,4 0 1-15,-1 0 0 0,1 0-3 0,-1-1 0 16,-13 1 1-16,19 1-1 0,-7-2 0 0,-1 2 1 0,-11-1 0 16,22-1 0-16,-22 1-1 0,18 0 1 0,-6 0 0 15,-12 0-3-15,18 0 3 0,-18 0 0 16,19 1-2-16,-10-1-1 0,3 0 5 0,-12 0-1 15,21 3-1-15,-10-3 0 0,-1 3 2 0,3-3-4 16,-1 2 1-16,-12-2 3 0,21 0-2 0,-10 0-1 16,-11 0 3-16,24 2-2 0,-13-1 0 0,1 1-1 15,-12-2 0-15,21 2 1 0,-9-2-2 0,-12 0 3 16,20 1 0-16,-10-1-2 0,2 0 1 0,-12 0-1 16,19 0 2-16,-7 1 2 0,0-1-4 0,-12 0 2 0,23 4-2 15,-9-8 1-15,-2 8-1 0,0-4 2 16,-12 0-2-16,17 0 1 0,-5 0 0 0,0 0 1 15,1 0-3-15,-13 0 0 0,21 2 3 0,-9-1-2 16,0-1 0-16,-12 0-1 0,21 0 0 0,-12 0 2 0,-9 0 2 16,22 3-4-16,-13-3 1 0,-9 0 1 0,21 4 0 15,-11-4 0-15,5 3 2 0,-3-3-1 0,-12 0 2 16,19 1 5-16,-10-1 4 0,-9 0 2 0,21 2-2 16,-10 0 3-16,-11-2 1 0,15-2-1 15,-15 2-5-15,13-2 3 0,-13 2-2 0,12 2-3 0,-12-2 0 16,13 0-1-16,-13 0-1 0,0 0 0 0,17-2-3 15,-17 2 4-15,0 0-4 0,0 0 2 16,13 0-2-16,-13 0 1 0,14 0-3 0,-14 0 0 0,0 0-1 16,16 0-2-16,-16 0-11 0,0 0-5 0,0 0-10 15,0 0-11-15,0 0-15 0,14-1-22 0,-14 1-31 16,0 0-37-16,0 0-33 0,0 0-63 0,0 0-128 16,-30-17-397-16,16 13 175 0</inkml:trace>
</inkml:ink>
</file>

<file path=ppt/ink/ink95.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in"/>
          <inkml:channel name="T" type="integer" max="2.14748E9" units="dev"/>
        </inkml:traceFormat>
        <inkml:channelProperties>
          <inkml:channelProperty channel="X" name="resolution" value="393.73947" units="1/cm"/>
          <inkml:channelProperty channel="Y" name="resolution" value="393.73947" units="1/cm"/>
          <inkml:channelProperty channel="F" name="resolution" value="249.9771" units="1/in"/>
          <inkml:channelProperty channel="T" name="resolution" value="1" units="1/dev"/>
        </inkml:channelProperties>
      </inkml:inkSource>
      <inkml:timestamp xml:id="ts0" timeString="2023-08-11T05:36:43.015"/>
    </inkml:context>
    <inkml:brush xml:id="br0">
      <inkml:brushProperty name="width" value="0.04667" units="cm"/>
      <inkml:brushProperty name="height" value="0.04667" units="cm"/>
      <inkml:brushProperty name="color" value="#3165BB"/>
      <inkml:brushProperty name="fitToCurve" value="1"/>
    </inkml:brush>
  </inkml:definitions>
  <inkml:trace contextRef="#ctx0" brushRef="#br0">355 39 59 0,'0'0'135'0,"0"0"-6"0,0 0-8 16,0 0-13-16,0 0-5 0,0 0-3 0,0 0-8 0,0 0-10 16,0 0-9-16,0 0-1 0,0 0-1 0,0 0-6 15,0 0 2-15,16-29-12 0,-16 29 1 0,0 0-4 16,0 0-6-16,0 0 1 0,2-11-1 0,-2 11-11 15,0 0 3-15,0 0-5 0,0 0-3 0,0 0-5 16,0 0-5-16,0 0 3 0,0 0-13 0,0 0 4 16,0 0-2-16,0 0 1 0,0 0-1 0,0 0-3 15,0 0 2-15,0 0-5 0,13 24-1 0,-13-24 3 16,1 13 0-16,-1-13-4 0,0 15 5 0,0-1-8 16,2-6 0-16,-2 4 1 0,0 1 7 0,0-2-4 15,3 0-1-15,-3 3 0 0,1-2-6 0,1 2 7 0,-2 2 2 16,3-3-5-16,-6 4 1 0,3-3 1 15,-2 3-1-15,2-4 4 0,-1 1-1 0,-2 1 5 16,1 1 0-16,-4 0-2 0,5 0-4 0,-4 2 4 0,1 0-2 16,0-4 3-16,-1 3-3 0,1-3-2 0,-2 3-6 15,0 1 7-15,0 0 2 0,0-1 3 0,1-2-7 16,1 5 4-16,-1-2-1 0,-1 1 0 0,3-3 0 16,0-2-4-16,2 3 0 0,-4 0 2 0,4-1-3 15,-1 2 5-15,1-2-3 0,-2 0 1 0,1 4 0 16,2-2-7-16,0-2 5 0,-1 3 0 0,1 0 0 15,0-6-3-15,0 8 4 0,0-3-1 0,0-1 1 16,0 0-3-16,-3 0 2 0,2 1-1 0,-4 2 0 16,4 1 0-16,-2-5 1 0,-3 4 1 0,1-3-1 15,-1 1-1-15,3-4-2 0,-1 4 1 0,1 1 2 16,-2-1 3-16,-2-1-4 0,2-1-2 0,2 0 3 16,0 1-1-16,2 0 0 0,-1 2 0 0,-4 2 2 15,2 3-3-15,-2-3 0 0,3-4-3 0,-2 1 1 0,4-1 3 16,-3 2 0-16,1-4-4 0,-2 4 3 15,4-1 1-15,-4-3 0 0,1 6-2 0,-2 5-1 16,1-10 4-16,2-1-2 0,-1 1 2 0,-1 0 0 16,2 1-1-16,-1 7 0 0,2-7 0 0,1 1 2 0,-5-1 0 15,6-1-1-15,0 0 0 0,-3-1 1 0,1 5 0 16,2-2-4-16,-1 4 6 0,-1-7-3 0,2 3 1 16,0 4-1-16,0-4 1 0,0 4-2 0,0-3 1 15,0 1 1-15,-3-2 0 0,2-1 0 0,-1 1-4 16,2-2 4-16,0 0-1 0,-3 1 1 0,6-2 0 15,-3 1-5-15,0 1 5 0,0 1 3 0,-3-2-6 16,2 3 3-16,2-1 2 0,-1-5-2 0,0 5-5 16,3-2 4-16,-1-3 0 0,-1 4 2 0,-1-3 1 15,0 1-2-15,0 1-2 0,3 1 3 0,-3-3-4 16,0 0 3-16,2-2 2 0,-2 4 0 0,1-1 0 16,1-2 1-16,-2 0-1 0,3 2 1 0,-2-1-3 15,-1 3 0-15,5-1-1 0,-5-1 3 0,0-1 2 16,0 4 0-16,0-4-3 0,0 0-1 0,0-3 0 15,0 6 0-15,1-3 1 0,-1 0-1 0,-1 4-2 16,2-3 3-16,-2-2-1 0,1 5 1 0,0 1-4 16,0-7 2-16,-3 4 3 0,3-2-1 0,0-1-1 15,-2 3 0-15,2-1-1 0,-4 1 0 0,4-1 0 0,-2 5 4 16,1-7-6-16,-4 5 3 0,4-7 0 16,-4 7 1-16,4 1-4 0,-1-1 2 0,1 2 1 15,-5 7-2-15,0-4-3 0,5 0-2 0,-5 0 0 0,1 1 4 16,4-7 0-16,1 5 1 0,-3-2 1 0,1-2 2 15,2 0-4-15,-1 5-5 0,2 0 6 16,-1-4 2-16,2-1 4 0,1-4-4 0,-3 3 1 0,1-4 0 16,1 2 1-16,-2 1 0 0,3-1-1 0,-2-1-3 15,1 1 4-15,2-2-2 0,-2 1-1 0,-1-4 2 16,3 4 0-16,-4 1-2 0,2-2 3 0,1 1-3 16,-3 1 2-16,-3-2-2 0,3 1 2 0,-2-1-2 15,2 2-1-15,-4-7 2 0,3 9-1 0,1-2 0 16,-2-1 0-16,-2-1-1 0,4 1 0 0,-3 2 1 15,4 0 0-15,-2-3 4 0,1 0 3 16,-3 1-3-16,3 1 7 0,0-8-7 0,3 10 3 0,-3-5-2 16,1 1 0-16,-1-2 0 0,0-11 0 0,2 20 1 15,-2-10 0-15,0-10-4 0,0 25 3 0,-2-14-2 16,1 2 0-16,1-1 0 0,-3 1-2 0,0 4 1 16,-3-2-1-16,4 2 0 0,-1-6 1 0,-3 3-4 15,5 0 2-15,-1 1 2 0,1-1-2 0,-4-1 0 16,4 1 0-16,-2 1-3 0,1-2 4 0,2 0-3 15,2 0 5-15,-4-1-3 0,2 5-1 0,0-4 1 16,0 0-3-16,0 3 1 0,-1 0-1 0,1-3 1 0,0 0 0 16,0 4 0-16,-5-1 2 0,4-3-3 0,-4 1 4 15,2 3-2-15,2-3 0 0,-2-1-3 16,1 2-2-16,1 2 4 0,-2 1 1 0,0-2 1 16,-2-1-1-16,4 2 15 0,0-2-2 0,-4 1 2 15,4 2-6-15,-4-5 1 0,4-1 1 0,-1 5-6 0,-2-5 3 16,2 1-1-16,-2-2-2 0,4-11 0 15,0 22-4-15,-2-13 1 0,2-9 2 0,0 18-3 16,0-8-1-16,0-10 2 0,0 16-1 0,0-16-2 16,0 16 2-16,2-6-3 0,-2-10 2 0,1 18 5 0,-1-9-6 15,3 1 3-15,-3-10-2 0,-3 18 1 0,3-18 1 16,0 13-2-16,0-13-2 0,-1 18 1 0,2-10-1 16,-1-8 2-16,5 16-1 0,-5-8-2 15,0-8 0-15,1 14 3 0,-1-14-2 0,3 14 1 0,-3-14 2 16,0 14 4-16,0-14-7 0,2 14 0 0,-2-14 0 15,3 13 1-15,-3-13-1 0,0 16-2 0,3-7 5 16,-3-9-4-16,0 16 1 0,0-16 2 0,6 12-1 16,-6-12-1-16,1 14-3 0,-1-14 7 0,0 11-7 15,1-2 4-15,-1-9-2 0,0 0 0 0,0 18 3 16,0-18 3-16,5 15-3 0,-4-9-1 0,-1-6 1 16,2 9-2-16,-2-9 0 0,3 16 2 0,-3-16-5 15,0 0 1-15,0 10 1 0,0-10 2 0,0 0-1 16,0 15-1-16,0-15 3 0,0 0-3 0,0 10 0 15,0-10 1-15,0 0-1 0,0 13 0 0,0-13 1 16,0 0 1-16,0 0-1 0,0 16-4 0,0-16 7 16,-3 11-3-16,3-11 0 0,0 0-1 0,0 0 4 15,-2 13-3-15,2-13 1 0,0 0 2 0,0 0 0 16,5 13-2-16,-5-13 6 0,0 0-7 0,0 0 1 16,0 0 1-16,1 8 0 0,-1-8-1 0,0 0 0 15,0 0-1-15,0 0-1 0,0 0 1 0,0 0 0 16,0 0-2-16,6 10 2 0,-6-10-1 0,0 0-1 15,0 0 1-15,2 13 2 0,-2-13-1 0,0 0 1 16,-8 13 0-16,8-13 1 0,-4 10-4 0,4-10 2 16,0 0 0-16,-5 12-1 0,5-12-1 0,0 0 5 15,0 10-3-15,0-10-2 0,0 0 3 0,0 0-2 16,-3 11 2-16,3-11-3 0,0 0 7 0,-5 7-4 16,5-7-4-16,0 0 4 0,0 0-1 0,0 0 2 0,0 17-5 15,0-17 1-15,0 0 4 0,-2 11-2 0,2-11-3 16,-1 9 6-16,1-9-3 0,-5 11 0 15,5-11 0-15,-6 11 3 0,6-11-1 0,-7 15-4 16,7-15 2-16,-2 10 0 0,2-10 0 0,0 0 1 0,-1 11 0 16,1-11 0-16,0 0-19 0,0 0 5 0,0 11 3 15,0-11 0-15,0 0 0 0,0 0 6 16,0 0-3-16,0 0 5 0,0 0-3 0,7 6 0 16,-7-6 0-16,0 0 3 0,0 0 1 0,14 0-3 0,-14 0-1 15,0 0 6-15,20-2-3 0,-20 2 3 0,14-5-2 16,-14 5 4-16,13 0-6 0,-13 0 1 0,20-4 2 15,-11 4 3-15,-9 0-6 0,22-5 0 16,-13 4 2-16,3-2-1 0,-12 3-1 0,21-2 3 0,-8 0 0 16,-4 1-2-16,-9 1 1 0,19-2 1 0,-8 1-6 15,-11 1 6-15,21-3-2 0,-9 3 1 0,-12 0 2 16,22-1-3-16,-7 2 0 0,-3-2 3 0,0 0 1 16,-12 1-2-16,25 0 7 0,-14 0-7 0,5-2-1 15,-1 1-1-15,-15 1 4 0,27 0-2 0,-14-2-2 16,4 4 4-16,-1-2-2 0,-3-2 0 0,4 2-2 15,-4 2 1-15,4-2-2 0,-4 0 5 16,2 0-2-16,1 0-2 0,-1 0 0 0,-1 1 2 0,1-1 0 16,0 0 1-16,0 2-3 0,-4-2 1 0,-11 0-2 15,23-2 5-15,-8 2-3 0,-3 2 7 0,0-2-8 16,3 0 3-16,-5 1-2 0,-10-1 0 0,24 0 0 16,-12 0 0-16,-2 4 0 0,1-3 3 0,-1 1 0 15,-10-2 0-15,25 1-2 0,-16 3-3 0,0-1 1 16,3-2 3-16,0 1-3 0,0 1 2 0,2-1-1 15,-4-2 3-15,6 3-3 0,-1-1 2 0,-1 0-4 16,-2-1 3-16,3 0-2 0,0-1 4 0,2 4-2 16,-3-4 1-16,-14 0-2 0,25 0 5 0,-10 2-5 15,1-2 4-15,-1 3 2 0,-1-2 1 0,-2-1 0 16,-2 3 5-16,-10-3-5 0,23 0 2 0,-14 1 0 16,-9-1 0-16,19 1-3 0,-12 1 0 0,-7-2-2 15,20 1 2-15,-20-1-1 0,18 2-1 0,-18-2-2 16,15 2 2-16,-15-2 0 0,17 2-3 0,-8-1 7 15,3 2-6-15,-12-3 0 0,17 2 3 0,-17-2-6 16,18 5 5-16,-11-5-5 0,-7 0 3 0,21 3 3 16,-11-3-4-16,1 2 0 0,-11-2 5 0,18 2-5 15,-18-2 3-15,18 4-3 0,-11-2 3 0,-7-2-7 16,17 1 4-16,-7 2 1 0,-10-3-4 0,18 1 3 0,-9 1 0 16,-9-2 3-16,13 1-4 0,-1 2 1 0,-12-3 2 15,17 1-3-15,-7 0-1 0,-10-1 4 16,16 3-2-16,-4-3-1 0,-12 0 4 0,15 3-6 0,-4-3 2 15,-11 0-2-15,18 3 0 0,-18-3 5 16,17 0 1-16,-17 0-5 0,18 0 4 0,-18 0-2 16,20 1 2-16,-13-1 4 0,5 1-10 0,-12-1 5 0,21 1 0 15,-12-1-4-15,-9 0 3 0,22 4 3 16,-13-4-2-16,3 2-2 0,-12-2 11 0,21 1-9 0,-13 2-1 16,3-2 0-16,-11-1-1 0,21 2-1 0,-9-1 0 15,0 2 2-15,-12-3-3 0,21 0 1 16,-12 1 3-16,-9-1 1 0,21 3 0 0,-11-3 0 0,-10 0-1 15,20 0-2-15,-20 0 3 0,16-4-1 16,-16 4 0-16,23 0-1 0,-15-3-1 0,-8 3 1 0,18-3 0 16,-18 3 7-16,17 0-11 0,-7-4 5 15,-10 4 9-15,17-3-14 0,-7 3 6 0,-1-5-5 0,-9 5 5 16,18-2-1-16,-9-1-3 0,1-3 0 16,-10 6 3-16,17-1-4 0,-8-3 3 0,-9 4 0 0,15-4-2 15,-6 1 1-15,-9 3 2 0,16-7-2 0,-7 6 1 16,-9 1 0-16,15-3 3 0,-15 3-4 0,13-7 2 15,-13 7-2-15,12-2 0 0,-12 2-3 0,12-7 8 16,-12 7-3-16,14-4-3 0,-14 4 2 0,8-3 0 16,-8 3 6-16,12-2-7 0,-12 2 0 0,11-4 1 15,-11 4-1-15,9-5 1 0,-9 5 0 0,7-5 1 16,-7 5 0-16,0 0 1 0,14-6-6 0,-14 6 5 16,10-4-3-16,-10 4 3 0,15-5-1 15,-15 5-2-15,12-1 0 0,-12 1 3 0,10-5-5 0,-10 5 6 16,14-5-1-16,-14 5-1 0,16-5-1 0,-16 5 1 15,14-3-1-15,-14 3 1 0,12-5 1 0,-5 3 3 16,-7 2-6-16,10-6 2 0,-10 6 1 0,0 0 0 16,15-5-1-16,-15 5 6 0,0 0 0 15,15-7 6-15,-15 7 4 0,12-6-2 0,-12 6 3 0,0 0 3 16,0 0-1-16,11-11-1 0,-11 11-2 0,0 0-1 16,0 0 1-16,7-7-2 0,-7 7-1 0,0 0 1 15,0 0-1-15,0 0 1 0,0 0-4 0,5-17 0 16,-5 17 7-16,0 0-5 0,0 0-2 0,0 0-1 15,0 0-2-15,0 0-1 0,0 0-1 0,0 0 2 16,0 0-2-16,0 0-2 0,0 0-2 0,0 0 0 16,0 0 0-16,0 0-1 0,0 0 0 0,0 0-9 15,0 0-15-15,0 0-25 0,0 0-35 0,0 0-48 16,0 0-72-16,0 0-287 0,0 0-531 0,0 0 236 16</inkml:trace>
</inkml:ink>
</file>

<file path=ppt/ink/ink96.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in"/>
          <inkml:channel name="T" type="integer" max="2.14748E9" units="dev"/>
        </inkml:traceFormat>
        <inkml:channelProperties>
          <inkml:channelProperty channel="X" name="resolution" value="393.73947" units="1/cm"/>
          <inkml:channelProperty channel="Y" name="resolution" value="393.73947" units="1/cm"/>
          <inkml:channelProperty channel="F" name="resolution" value="249.9771" units="1/in"/>
          <inkml:channelProperty channel="T" name="resolution" value="1" units="1/dev"/>
        </inkml:channelProperties>
      </inkml:inkSource>
      <inkml:timestamp xml:id="ts0" timeString="2023-08-11T05:35:10.077"/>
    </inkml:context>
    <inkml:brush xml:id="br0">
      <inkml:brushProperty name="width" value="0.04667" units="cm"/>
      <inkml:brushProperty name="height" value="0.04667" units="cm"/>
      <inkml:brushProperty name="color" value="#3165BB"/>
      <inkml:brushProperty name="fitToCurve" value="1"/>
    </inkml:brush>
  </inkml:definitions>
  <inkml:trace contextRef="#ctx0" brushRef="#br0">4626 4259 15 0,'0'0'106'0,"0"0"1"0,0 0-12 16,0 0 1-16,0 0-10 0,0 0-10 0,0 0 4 16,0 0-9-16,0 0 7 0,0 0-16 0,0 0-2 0,0 0 5 15,0 0-4-15,0 0-7 0,-8-7 1 0,8 7-3 16,0 0-1-16,0 0 1 0,0 0-3 15,0 0 0-15,0 0 8 0,0 0-7 0,0 0-2 16,11-15-2-16,-11 15-3 0,0 0 2 0,0 0-5 16,1-12 1-16,-1 12-1 0,5-8 3 0,-5 8 0 0,0 0 0 15,6-10-6-15,-6 10 2 0,0 0 1 0,0 0-7 16,0 0-2-16,4-11 1 0,-4 11-3 0,0 0 1 16,0 0-1-16,0 0 4 0,0-11-5 0,0 11 0 15,0 0-3-15,0 0-1 0,0 0 0 0,0 0 1 16,0 0-5-16,0 0-3 0,0 0 0 0,0 0-2 15,0 0-4-15,0 0 1 0,0 0 0 0,0 0-7 16,0 0-1-16,0 0 2 0,0 0-1 0,0 0 1 16,0 0-4-16,0 0 2 0,0 0-2 0,0 0 3 15,0 0-1-15,0 0 0 0,12 25 0 0,-12-25-1 16,1 11 1-16,-1-11 3 0,6 11-1 0,-6-11 1 16,5 10-3-16,-5-10 0 0,3 10 1 0,-3-10 5 0,3 14 2 15,-3-14-3-15,0 7 1 0,0-7 1 0,1 16-1 16,-1-16-4-16,0 15 5 0,0-15-1 0,0 11 0 15,0-11 2-15,2 14-2 0,-2-14-4 0,0 17 2 16,0-11 2-16,0-6-5 0,-2 15 2 0,2-15-3 16,2 14-2-16,-2-3 5 0,0-11 1 0,3 13-3 15,-3-13 3-15,-3 14-4 0,3-14 2 0,-2 11-2 16,2-11 2-16,0 15-4 0,0-15 2 0,-1 11-3 0,1-11 4 16,0 15 3-16,0-15-3 0,-5 12 2 15,5-12 0-15,-1 13-3 0,1-13 1 0,0 13 1 16,0-13 2-16,-5 12-2 0,5-12-3 0,0 17 5 0,0-17-3 15,-3 11 3-15,3-11-4 0,0 0 0 16,0 20 6-16,0-11-4 0,0-9-1 0,-3 15-2 0,3-15 0 16,-1 15 0-16,1-15-1 0,-3 13 3 0,3-13 1 15,0 14-2-15,0-14-1 0,0 17 2 0,0-17-2 16,-3 11 0-16,3-11 1 0,0 14-3 0,0-14 4 16,-2 15-2-16,2-15 0 0,-4 10-1 0,4-10 1 15,0 14 1-15,0-14-1 0,-3 8-1 0,3-8 6 16,0 0-5-16,3 15-2 0,-3-15 3 0,-3 11 3 0,3-11-4 15,3 11 4-15,-3-11 0 0,0 0 1 16,-4 16 0-16,4-16-1 0,0 12-1 0,0-12 1 16,0 0-1-16,-3 14 0 0,3-14-1 0,-2 15 2 0,2-15-2 15,0 11 3-15,0-11-4 0,0 0 3 0,-1 15-1 16,1-15 0-16,-3 12 1 0,3-12-3 0,3 10-2 16,-3-10-1-16,0 0 1 0,-3 19 1 0,3-19-6 15,0 9 5-15,0-9 1 0,0 13-1 0,0-13 0 16,0 0 1-16,0 15-1 0,0-15-2 0,3 11 1 15,-3-11 4-15,0 0-2 0,-5 17-2 0,5-17-1 16,0 10 1-16,0-10 0 0,-1 11-1 0,1-11 0 16,0 0 0-16,0 19 0 0,0-19 3 0,0 0-4 15,0 12 4-15,0-12-3 0,-3 14 1 0,3-14 0 16,-3 10 0-16,3-10-1 0,0 0 3 0,3 15-3 16,-3-15 2-16,3 11-3 0,-3-11 4 0,0 13-4 15,0-13 3-15,0 11-4 0,0-11 3 0,1 13-2 0,-1-13-2 16,0 11 3-16,0-11 4 0,2 8-1 15,-2-8-1-15,0 0 0 0,4 13-2 0,-4-13 0 16,0 0-3-16,0 13 2 0,0-13 3 0,5 8-2 0,-5-8 3 16,0 0-1-16,1 10 1 0,-1-10-5 0,0 0 2 15,0 0 2-15,3 14 1 0,-3-14-4 0,0 0 1 16,0 0-3-16,0 14 3 0,0-14 1 0,0 0 3 16,0 11-3-16,0-11-1 0,4 7-1 0,-4-7 1 15,0 0-2-15,2 13 6 0,-2-13 0 0,0 0-3 16,0 0 2-16,0 12 5 0,0-12 3 0,0 0 1 15,3 15 0-15,-3-15 1 0,0 0-2 0,1 9 0 16,-1-9-3-16,0 0 8 0,0 0-3 0,0 0-1 0,-1 15-3 16,1-15 1-16,0 0 2 0,0 0 0 15,0 0-6-15,0 0 7 0,0 0-4 0,4 7-5 16,-4-7 8-16,0 0-4 0,0 0-2 0,0 0 2 0,0 0-4 16,0 0 4-16,0 0-3 0,0 0 1 0,0 0-3 15,0 0-9-15,0 0-24 0,0 0-25 16,0 0-30-16,0 0-25 0,0 0-41 0,0 0-35 0,0 0-34 15,0 0-227-15,0 0-485 0,6-30 214 16</inkml:trace>
</inkml:ink>
</file>

<file path=ppt/ink/ink97.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in"/>
          <inkml:channel name="T" type="integer" max="2.14748E9" units="dev"/>
        </inkml:traceFormat>
        <inkml:channelProperties>
          <inkml:channelProperty channel="X" name="resolution" value="393.73947" units="1/cm"/>
          <inkml:channelProperty channel="Y" name="resolution" value="393.73947" units="1/cm"/>
          <inkml:channelProperty channel="F" name="resolution" value="249.9771" units="1/in"/>
          <inkml:channelProperty channel="T" name="resolution" value="1" units="1/dev"/>
        </inkml:channelProperties>
      </inkml:inkSource>
      <inkml:timestamp xml:id="ts0" timeString="2023-08-11T05:36:59.124"/>
    </inkml:context>
    <inkml:brush xml:id="br0">
      <inkml:brushProperty name="width" value="0.04667" units="cm"/>
      <inkml:brushProperty name="height" value="0.04667" units="cm"/>
      <inkml:brushProperty name="color" value="#3165BB"/>
      <inkml:brushProperty name="fitToCurve" value="1"/>
    </inkml:brush>
  </inkml:definitions>
  <inkml:trace contextRef="#ctx0" brushRef="#br0">31 21 112 0,'0'0'112'0,"0"0"-1"16,0 0-22-16,0 0 2 0,0 0-9 0,0 0-2 15,0 0-8-15,0 0-2 0,0 0-13 0,0 0 4 16,0 0-10-16,0 0 1 0,-11-4 0 0,11 4 0 16,0 0-4-16,0 0 0 0,0 0-7 0,0 0 5 15,-8-6 3-15,8 6-11 0,0 0 15 0,0 0-6 16,0 0 5-16,0 0 2 0,0 0-1 0,0 0 1 15,-13-4 1-15,13 4 1 0,0 0 0 0,0 0 1 16,0 0-4-16,0 0-3 0,0 0-3 0,0 0-3 0,0 0 0 16,0 0-3-16,0 0-5 0,0 0 0 15,0 0-2-15,0 0-7 0,0 0 0 0,0 0-4 0,0 0 2 16,0 0-5-16,0 0-3 0,0 0 0 0,0 0-3 16,0 0-1-16,0 0 1 0,0 0-3 0,0 0 2 15,0 0-2-15,0 0 0 0,35-2-3 0,-35 2 1 16,12 1-4-16,-12-1 2 0,17 4 4 0,-17-4 0 15,16 1-3-15,-16-1 3 0,15 2-2 0,-3-1 3 16,-12-1-5-16,16 6 4 0,-8-6-3 0,-8 0 3 16,19 1-2-16,-7-1 1 0,-12 0-4 0,17 0 3 15,-2 0 1-15,-4 3 5 0,4-3 0 0,5-3 0 16,-7 6-1-16,1-2 0 0,-2 0-3 0,4-2 3 16,-16 1-4-16,16 1 1 0,-7-1-4 0,-9 0 4 0,20-1-5 15,-20 1 1-15,13 1 0 0,-13-1 2 16,14 0-4-16,-14 0 3 0,0 0 1 0,13 1 4 0,-13-1-3 15,0 0-2-15,0 0 1 0,16 4 3 16,-16-4-1-16,0 0-1 0,15 0 0 0,-15 0 1 0,0 0 2 16,9 0-2-16,-9 0-2 0,0 0 3 0,15 0-3 15,-15 0 0-15,14 0 3 0,-14 0-1 0,0 0 0 16,22-4-7-16,-22 4 4 0,15 0 3 0,-5-1-7 16,-10 1 1-16,20-2 3 0,-11-1-4 0,1 2 3 15,-10 1-1-15,16-7 1 0,-5 5-6 0,-11 2 6 16,15-1 0-16,-15 1-5 0,9-5 0 0,-9 5-1 15,13 0 1-15,-13 0-3 0,6-5 4 0,-6 5-5 16,0 0-11-16,0 0-13 0,12-5-16 0,-12 5-27 16,0 0-12-16,0 0-14 0,0 0-22 0,12 15-33 0,-12-15-55 15,3 7-198-15,-3-7-438 0,9 7 194 16</inkml:trace>
</inkml:ink>
</file>

<file path=ppt/ink/ink98.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in"/>
          <inkml:channel name="T" type="integer" max="2.14748E9" units="dev"/>
        </inkml:traceFormat>
        <inkml:channelProperties>
          <inkml:channelProperty channel="X" name="resolution" value="393.73947" units="1/cm"/>
          <inkml:channelProperty channel="Y" name="resolution" value="393.73947" units="1/cm"/>
          <inkml:channelProperty channel="F" name="resolution" value="249.9771" units="1/in"/>
          <inkml:channelProperty channel="T" name="resolution" value="1" units="1/dev"/>
        </inkml:channelProperties>
      </inkml:inkSource>
      <inkml:timestamp xml:id="ts0" timeString="2023-08-11T05:37:00.203"/>
    </inkml:context>
    <inkml:brush xml:id="br0">
      <inkml:brushProperty name="width" value="0.04667" units="cm"/>
      <inkml:brushProperty name="height" value="0.04667" units="cm"/>
      <inkml:brushProperty name="color" value="#3165BB"/>
      <inkml:brushProperty name="fitToCurve" value="1"/>
    </inkml:brush>
  </inkml:definitions>
  <inkml:trace contextRef="#ctx0" brushRef="#br0">24 2 40 0,'-16'3'160'0,"16"-3"-13"0,0 0-20 0,0 0-5 16,0 0-1-16,0 0-18 0,-9 3-8 0,9-3 1 16,0 0 2-16,0 0-2 0,0 0-6 0,0 0-3 0,0 0-4 15,0 0-1-15,0 0-8 0,0 0 1 16,32 5 0-16,-32-5-5 0,12-1-2 0,-12 1 1 0,20 0-6 16,-13 1-1-16,-7-1-8 0,17 0 2 0,-17 0-8 15,16 0 5-15,-16 0-5 0,18-3-1 0,-18 3-4 16,13 0-1-16,-13 0-6 0,0 0 1 0,17 0-5 15,-17 0-1-15,10-2-4 0,-10 2-2 0,0 0-2 16,17 2-4-16,-17-2-3 0,19-2 0 0,-19 2-1 16,15 0 1-16,-5 2-5 0,-10-2-1 0,23 2 2 15,-16-2-5-15,-7 0-2 0,28 0 4 0,-14 0-1 16,2 1-3-16,1-1 0 0,1 0 2 0,-2-1-4 16,0 1 2-16,1 1-2 0,-1-2 0 0,4 1 0 15,-4-2 2-15,3 2-2 0,-2-2-2 0,-4 2 2 16,2-2-2-16,2 2 0 0,-17 0 1 0,19 0-1 15,-9 0-4-15,-10 0 4 0,20-1 2 16,-20 1-1-16,16-3 0 0,-16 3 0 0,17 0-1 0,-17 0-1 0,14-1 3 16,-14 1-3-16,11 0 0 0,-11 0 0 0,13-1 1 15,-13 1 0-15,0 0 0 0,15 0-1 0,-15 0 3 16,0 0-5-16,0 0 4 0,14-1-3 0,-14 1 1 16,0 0-2-16,0 0 2 0,0 0 0 0,13 2 1 15,-13-2-14-15,0 0-12 0,0 0-14 0,3 7-15 16,-3-7-13-16,0 0-29 0,0 0-22 0,0 0-27 15,-3 16-62-15,3-16-152 0,0 0-388 0,0 0 172 16</inkml:trace>
</inkml:ink>
</file>

<file path=ppt/ink/ink99.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in"/>
          <inkml:channel name="T" type="integer" max="2.14748E9" units="dev"/>
        </inkml:traceFormat>
        <inkml:channelProperties>
          <inkml:channelProperty channel="X" name="resolution" value="393.73947" units="1/cm"/>
          <inkml:channelProperty channel="Y" name="resolution" value="393.73947" units="1/cm"/>
          <inkml:channelProperty channel="F" name="resolution" value="249.9771" units="1/in"/>
          <inkml:channelProperty channel="T" name="resolution" value="1" units="1/dev"/>
        </inkml:channelProperties>
      </inkml:inkSource>
      <inkml:timestamp xml:id="ts0" timeString="2023-08-11T05:37:01.340"/>
    </inkml:context>
    <inkml:brush xml:id="br0">
      <inkml:brushProperty name="width" value="0.04667" units="cm"/>
      <inkml:brushProperty name="height" value="0.04667" units="cm"/>
      <inkml:brushProperty name="color" value="#3165BB"/>
      <inkml:brushProperty name="fitToCurve" value="1"/>
    </inkml:brush>
  </inkml:definitions>
  <inkml:trace contextRef="#ctx0" brushRef="#br0">46 46 142 0,'0'0'134'0,"0"0"-8"0,0 0 5 0,0-11-12 0,0 11-11 16,0 0-7-16,-6-10 3 0,6 10-6 0,0 0-2 15,0 0-10-15,-9-8-5 0,9 8-2 16,0 0-2-16,-10-7-4 0,10 7-3 0,0 0 2 0,0 0-6 16,-11-6-5-16,11 6-1 0,0 0-5 0,0 0-1 15,0 0-7-15,-10-4-4 0,10 4-6 0,0 0-1 16,0 0-4-16,0 0-3 0,0 0-5 0,0 0-2 16,0 0 0-16,0 0 1 0,0 0 3 0,0 0 4 15,0 0 3-15,0 0 3 0,0 0-2 0,34 0 0 16,-34 0 1-16,18 4-1 0,-18-4-2 0,19-4-2 15,-11 8-2-15,7-4-4 0,-15 0 3 0,30 0-7 16,-20-4 1-16,4 8-2 0,3-4 0 0,-2 0-5 16,-15 0 1-16,27 0-1 0,-10 0-1 0,-3-4 0 15,-2 8-4-15,5-8 1 0,-1 2-2 0,-2 3 0 0,1-1 0 16,-15 0-3-16,23-1 1 0,-8 1 2 16,-1 1-4-16,1-1 0 0,-15 0-2 0,24 0 3 15,-13 1-1-15,4-1 1 0,-3 4-2 0,-12-4-1 0,17 2 1 16,-4-1-1-16,-5 2-1 0,4-2 0 0,-12-1 1 15,22 3 1-15,-12-3 0 0,-1 3 1 0,8-3 1 16,-17 0-2-16,16 1 1 0,-5 1 1 0,-3 2 1 16,-8-4-3-16,20 0 2 0,-8 1 0 0,-12-1 2 15,19 0 4-15,-19 0-6 0,15-1 0 0,-15 1 1 16,17-4 0-16,-17 4 0 0,13 0-1 0,-13 0 2 16,10-2 0-16,-10 2-3 0,0 0 0 0,17-1 1 15,-17 1-2-15,0 0 2 0,0 0-4 0,9-3-12 16,-9 3-18-16,0 0-22 0,0 0-25 0,0 0-19 15,0 0-9-15,0 0-29 0,0 0-20 0,0 0-35 0,0 0-188 16,0 0-406-16,0 0 179 0</inkml:trace>
</inkml:ink>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tr-T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tr-TR"/>
          </a:p>
        </p:txBody>
      </p:sp>
      <p:sp>
        <p:nvSpPr>
          <p:cNvPr id="4" name="Date Placeholder 3"/>
          <p:cNvSpPr>
            <a:spLocks noGrp="1"/>
          </p:cNvSpPr>
          <p:nvPr>
            <p:ph type="dt" sz="half" idx="10"/>
          </p:nvPr>
        </p:nvSpPr>
        <p:spPr/>
        <p:txBody>
          <a:bodyPr/>
          <a:lstStyle/>
          <a:p>
            <a:fld id="{A759F5EC-1ACD-4F7F-A432-266FED3E8776}" type="datetimeFigureOut">
              <a:rPr lang="tr-TR" smtClean="0"/>
              <a:t>8.12.2023</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3A8CF055-978A-4A2C-A1B1-B68AE4CDD230}" type="slidenum">
              <a:rPr lang="tr-TR" smtClean="0"/>
              <a:t>‹#›</a:t>
            </a:fld>
            <a:endParaRPr lang="tr-TR"/>
          </a:p>
        </p:txBody>
      </p:sp>
    </p:spTree>
    <p:extLst>
      <p:ext uri="{BB962C8B-B14F-4D97-AF65-F5344CB8AC3E}">
        <p14:creationId xmlns:p14="http://schemas.microsoft.com/office/powerpoint/2010/main" val="41113267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tr-T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4" name="Date Placeholder 3"/>
          <p:cNvSpPr>
            <a:spLocks noGrp="1"/>
          </p:cNvSpPr>
          <p:nvPr>
            <p:ph type="dt" sz="half" idx="10"/>
          </p:nvPr>
        </p:nvSpPr>
        <p:spPr/>
        <p:txBody>
          <a:bodyPr/>
          <a:lstStyle/>
          <a:p>
            <a:fld id="{A759F5EC-1ACD-4F7F-A432-266FED3E8776}" type="datetimeFigureOut">
              <a:rPr lang="tr-TR" smtClean="0"/>
              <a:t>8.12.2023</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3A8CF055-978A-4A2C-A1B1-B68AE4CDD230}" type="slidenum">
              <a:rPr lang="tr-TR" smtClean="0"/>
              <a:t>‹#›</a:t>
            </a:fld>
            <a:endParaRPr lang="tr-TR"/>
          </a:p>
        </p:txBody>
      </p:sp>
    </p:spTree>
    <p:extLst>
      <p:ext uri="{BB962C8B-B14F-4D97-AF65-F5344CB8AC3E}">
        <p14:creationId xmlns:p14="http://schemas.microsoft.com/office/powerpoint/2010/main" val="7457514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tr-T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4" name="Date Placeholder 3"/>
          <p:cNvSpPr>
            <a:spLocks noGrp="1"/>
          </p:cNvSpPr>
          <p:nvPr>
            <p:ph type="dt" sz="half" idx="10"/>
          </p:nvPr>
        </p:nvSpPr>
        <p:spPr/>
        <p:txBody>
          <a:bodyPr/>
          <a:lstStyle/>
          <a:p>
            <a:fld id="{A759F5EC-1ACD-4F7F-A432-266FED3E8776}" type="datetimeFigureOut">
              <a:rPr lang="tr-TR" smtClean="0"/>
              <a:t>8.12.2023</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3A8CF055-978A-4A2C-A1B1-B68AE4CDD230}" type="slidenum">
              <a:rPr lang="tr-TR" smtClean="0"/>
              <a:t>‹#›</a:t>
            </a:fld>
            <a:endParaRPr lang="tr-TR"/>
          </a:p>
        </p:txBody>
      </p:sp>
    </p:spTree>
    <p:extLst>
      <p:ext uri="{BB962C8B-B14F-4D97-AF65-F5344CB8AC3E}">
        <p14:creationId xmlns:p14="http://schemas.microsoft.com/office/powerpoint/2010/main" val="40046331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tr-T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4" name="Date Placeholder 3"/>
          <p:cNvSpPr>
            <a:spLocks noGrp="1"/>
          </p:cNvSpPr>
          <p:nvPr>
            <p:ph type="dt" sz="half" idx="10"/>
          </p:nvPr>
        </p:nvSpPr>
        <p:spPr/>
        <p:txBody>
          <a:bodyPr/>
          <a:lstStyle/>
          <a:p>
            <a:fld id="{A759F5EC-1ACD-4F7F-A432-266FED3E8776}" type="datetimeFigureOut">
              <a:rPr lang="tr-TR" smtClean="0"/>
              <a:t>8.12.2023</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3A8CF055-978A-4A2C-A1B1-B68AE4CDD230}" type="slidenum">
              <a:rPr lang="tr-TR" smtClean="0"/>
              <a:t>‹#›</a:t>
            </a:fld>
            <a:endParaRPr lang="tr-TR"/>
          </a:p>
        </p:txBody>
      </p:sp>
    </p:spTree>
    <p:extLst>
      <p:ext uri="{BB962C8B-B14F-4D97-AF65-F5344CB8AC3E}">
        <p14:creationId xmlns:p14="http://schemas.microsoft.com/office/powerpoint/2010/main" val="15614547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tr-T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759F5EC-1ACD-4F7F-A432-266FED3E8776}" type="datetimeFigureOut">
              <a:rPr lang="tr-TR" smtClean="0"/>
              <a:t>8.12.2023</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3A8CF055-978A-4A2C-A1B1-B68AE4CDD230}" type="slidenum">
              <a:rPr lang="tr-TR" smtClean="0"/>
              <a:t>‹#›</a:t>
            </a:fld>
            <a:endParaRPr lang="tr-TR"/>
          </a:p>
        </p:txBody>
      </p:sp>
    </p:spTree>
    <p:extLst>
      <p:ext uri="{BB962C8B-B14F-4D97-AF65-F5344CB8AC3E}">
        <p14:creationId xmlns:p14="http://schemas.microsoft.com/office/powerpoint/2010/main" val="10889268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tr-T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5" name="Date Placeholder 4"/>
          <p:cNvSpPr>
            <a:spLocks noGrp="1"/>
          </p:cNvSpPr>
          <p:nvPr>
            <p:ph type="dt" sz="half" idx="10"/>
          </p:nvPr>
        </p:nvSpPr>
        <p:spPr/>
        <p:txBody>
          <a:bodyPr/>
          <a:lstStyle/>
          <a:p>
            <a:fld id="{A759F5EC-1ACD-4F7F-A432-266FED3E8776}" type="datetimeFigureOut">
              <a:rPr lang="tr-TR" smtClean="0"/>
              <a:t>8.12.2023</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3A8CF055-978A-4A2C-A1B1-B68AE4CDD230}" type="slidenum">
              <a:rPr lang="tr-TR" smtClean="0"/>
              <a:t>‹#›</a:t>
            </a:fld>
            <a:endParaRPr lang="tr-TR"/>
          </a:p>
        </p:txBody>
      </p:sp>
    </p:spTree>
    <p:extLst>
      <p:ext uri="{BB962C8B-B14F-4D97-AF65-F5344CB8AC3E}">
        <p14:creationId xmlns:p14="http://schemas.microsoft.com/office/powerpoint/2010/main" val="36836871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tr-T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7" name="Date Placeholder 6"/>
          <p:cNvSpPr>
            <a:spLocks noGrp="1"/>
          </p:cNvSpPr>
          <p:nvPr>
            <p:ph type="dt" sz="half" idx="10"/>
          </p:nvPr>
        </p:nvSpPr>
        <p:spPr/>
        <p:txBody>
          <a:bodyPr/>
          <a:lstStyle/>
          <a:p>
            <a:fld id="{A759F5EC-1ACD-4F7F-A432-266FED3E8776}" type="datetimeFigureOut">
              <a:rPr lang="tr-TR" smtClean="0"/>
              <a:t>8.12.2023</a:t>
            </a:fld>
            <a:endParaRPr lang="tr-TR"/>
          </a:p>
        </p:txBody>
      </p:sp>
      <p:sp>
        <p:nvSpPr>
          <p:cNvPr id="8" name="Footer Placeholder 7"/>
          <p:cNvSpPr>
            <a:spLocks noGrp="1"/>
          </p:cNvSpPr>
          <p:nvPr>
            <p:ph type="ftr" sz="quarter" idx="11"/>
          </p:nvPr>
        </p:nvSpPr>
        <p:spPr/>
        <p:txBody>
          <a:bodyPr/>
          <a:lstStyle/>
          <a:p>
            <a:endParaRPr lang="tr-TR"/>
          </a:p>
        </p:txBody>
      </p:sp>
      <p:sp>
        <p:nvSpPr>
          <p:cNvPr id="9" name="Slide Number Placeholder 8"/>
          <p:cNvSpPr>
            <a:spLocks noGrp="1"/>
          </p:cNvSpPr>
          <p:nvPr>
            <p:ph type="sldNum" sz="quarter" idx="12"/>
          </p:nvPr>
        </p:nvSpPr>
        <p:spPr/>
        <p:txBody>
          <a:bodyPr/>
          <a:lstStyle/>
          <a:p>
            <a:fld id="{3A8CF055-978A-4A2C-A1B1-B68AE4CDD230}" type="slidenum">
              <a:rPr lang="tr-TR" smtClean="0"/>
              <a:t>‹#›</a:t>
            </a:fld>
            <a:endParaRPr lang="tr-TR"/>
          </a:p>
        </p:txBody>
      </p:sp>
    </p:spTree>
    <p:extLst>
      <p:ext uri="{BB962C8B-B14F-4D97-AF65-F5344CB8AC3E}">
        <p14:creationId xmlns:p14="http://schemas.microsoft.com/office/powerpoint/2010/main" val="17480742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tr-TR"/>
          </a:p>
        </p:txBody>
      </p:sp>
      <p:sp>
        <p:nvSpPr>
          <p:cNvPr id="3" name="Date Placeholder 2"/>
          <p:cNvSpPr>
            <a:spLocks noGrp="1"/>
          </p:cNvSpPr>
          <p:nvPr>
            <p:ph type="dt" sz="half" idx="10"/>
          </p:nvPr>
        </p:nvSpPr>
        <p:spPr/>
        <p:txBody>
          <a:bodyPr/>
          <a:lstStyle/>
          <a:p>
            <a:fld id="{A759F5EC-1ACD-4F7F-A432-266FED3E8776}" type="datetimeFigureOut">
              <a:rPr lang="tr-TR" smtClean="0"/>
              <a:t>8.12.2023</a:t>
            </a:fld>
            <a:endParaRPr lang="tr-TR"/>
          </a:p>
        </p:txBody>
      </p:sp>
      <p:sp>
        <p:nvSpPr>
          <p:cNvPr id="4" name="Footer Placeholder 3"/>
          <p:cNvSpPr>
            <a:spLocks noGrp="1"/>
          </p:cNvSpPr>
          <p:nvPr>
            <p:ph type="ftr" sz="quarter" idx="11"/>
          </p:nvPr>
        </p:nvSpPr>
        <p:spPr/>
        <p:txBody>
          <a:bodyPr/>
          <a:lstStyle/>
          <a:p>
            <a:endParaRPr lang="tr-TR"/>
          </a:p>
        </p:txBody>
      </p:sp>
      <p:sp>
        <p:nvSpPr>
          <p:cNvPr id="5" name="Slide Number Placeholder 4"/>
          <p:cNvSpPr>
            <a:spLocks noGrp="1"/>
          </p:cNvSpPr>
          <p:nvPr>
            <p:ph type="sldNum" sz="quarter" idx="12"/>
          </p:nvPr>
        </p:nvSpPr>
        <p:spPr/>
        <p:txBody>
          <a:bodyPr/>
          <a:lstStyle/>
          <a:p>
            <a:fld id="{3A8CF055-978A-4A2C-A1B1-B68AE4CDD230}" type="slidenum">
              <a:rPr lang="tr-TR" smtClean="0"/>
              <a:t>‹#›</a:t>
            </a:fld>
            <a:endParaRPr lang="tr-TR"/>
          </a:p>
        </p:txBody>
      </p:sp>
    </p:spTree>
    <p:extLst>
      <p:ext uri="{BB962C8B-B14F-4D97-AF65-F5344CB8AC3E}">
        <p14:creationId xmlns:p14="http://schemas.microsoft.com/office/powerpoint/2010/main" val="868482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759F5EC-1ACD-4F7F-A432-266FED3E8776}" type="datetimeFigureOut">
              <a:rPr lang="tr-TR" smtClean="0"/>
              <a:t>8.12.2023</a:t>
            </a:fld>
            <a:endParaRPr lang="tr-TR"/>
          </a:p>
        </p:txBody>
      </p:sp>
      <p:sp>
        <p:nvSpPr>
          <p:cNvPr id="3" name="Footer Placeholder 2"/>
          <p:cNvSpPr>
            <a:spLocks noGrp="1"/>
          </p:cNvSpPr>
          <p:nvPr>
            <p:ph type="ftr" sz="quarter" idx="11"/>
          </p:nvPr>
        </p:nvSpPr>
        <p:spPr/>
        <p:txBody>
          <a:bodyPr/>
          <a:lstStyle/>
          <a:p>
            <a:endParaRPr lang="tr-TR"/>
          </a:p>
        </p:txBody>
      </p:sp>
      <p:sp>
        <p:nvSpPr>
          <p:cNvPr id="4" name="Slide Number Placeholder 3"/>
          <p:cNvSpPr>
            <a:spLocks noGrp="1"/>
          </p:cNvSpPr>
          <p:nvPr>
            <p:ph type="sldNum" sz="quarter" idx="12"/>
          </p:nvPr>
        </p:nvSpPr>
        <p:spPr/>
        <p:txBody>
          <a:bodyPr/>
          <a:lstStyle/>
          <a:p>
            <a:fld id="{3A8CF055-978A-4A2C-A1B1-B68AE4CDD230}" type="slidenum">
              <a:rPr lang="tr-TR" smtClean="0"/>
              <a:t>‹#›</a:t>
            </a:fld>
            <a:endParaRPr lang="tr-TR"/>
          </a:p>
        </p:txBody>
      </p:sp>
    </p:spTree>
    <p:extLst>
      <p:ext uri="{BB962C8B-B14F-4D97-AF65-F5344CB8AC3E}">
        <p14:creationId xmlns:p14="http://schemas.microsoft.com/office/powerpoint/2010/main" val="16827302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tr-T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759F5EC-1ACD-4F7F-A432-266FED3E8776}" type="datetimeFigureOut">
              <a:rPr lang="tr-TR" smtClean="0"/>
              <a:t>8.12.2023</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3A8CF055-978A-4A2C-A1B1-B68AE4CDD230}" type="slidenum">
              <a:rPr lang="tr-TR" smtClean="0"/>
              <a:t>‹#›</a:t>
            </a:fld>
            <a:endParaRPr lang="tr-TR"/>
          </a:p>
        </p:txBody>
      </p:sp>
    </p:spTree>
    <p:extLst>
      <p:ext uri="{BB962C8B-B14F-4D97-AF65-F5344CB8AC3E}">
        <p14:creationId xmlns:p14="http://schemas.microsoft.com/office/powerpoint/2010/main" val="23161631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tr-T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759F5EC-1ACD-4F7F-A432-266FED3E8776}" type="datetimeFigureOut">
              <a:rPr lang="tr-TR" smtClean="0"/>
              <a:t>8.12.2023</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3A8CF055-978A-4A2C-A1B1-B68AE4CDD230}" type="slidenum">
              <a:rPr lang="tr-TR" smtClean="0"/>
              <a:t>‹#›</a:t>
            </a:fld>
            <a:endParaRPr lang="tr-TR"/>
          </a:p>
        </p:txBody>
      </p:sp>
    </p:spTree>
    <p:extLst>
      <p:ext uri="{BB962C8B-B14F-4D97-AF65-F5344CB8AC3E}">
        <p14:creationId xmlns:p14="http://schemas.microsoft.com/office/powerpoint/2010/main" val="19604745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tr-T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759F5EC-1ACD-4F7F-A432-266FED3E8776}" type="datetimeFigureOut">
              <a:rPr lang="tr-TR" smtClean="0"/>
              <a:t>8.12.2023</a:t>
            </a:fld>
            <a:endParaRPr lang="tr-T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A8CF055-978A-4A2C-A1B1-B68AE4CDD230}" type="slidenum">
              <a:rPr lang="tr-TR" smtClean="0"/>
              <a:t>‹#›</a:t>
            </a:fld>
            <a:endParaRPr lang="tr-TR"/>
          </a:p>
        </p:txBody>
      </p:sp>
    </p:spTree>
    <p:extLst>
      <p:ext uri="{BB962C8B-B14F-4D97-AF65-F5344CB8AC3E}">
        <p14:creationId xmlns:p14="http://schemas.microsoft.com/office/powerpoint/2010/main" val="307696672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customXml" Target="../ink/ink279.xml"/><Relationship Id="rId13" Type="http://schemas.openxmlformats.org/officeDocument/2006/relationships/image" Target="../media/image181.emf"/><Relationship Id="rId3" Type="http://schemas.openxmlformats.org/officeDocument/2006/relationships/image" Target="../media/image176.emf"/><Relationship Id="rId7" Type="http://schemas.openxmlformats.org/officeDocument/2006/relationships/image" Target="../media/image178.emf"/><Relationship Id="rId12" Type="http://schemas.openxmlformats.org/officeDocument/2006/relationships/customXml" Target="../ink/ink281.xml"/><Relationship Id="rId17" Type="http://schemas.openxmlformats.org/officeDocument/2006/relationships/image" Target="../media/image183.emf"/><Relationship Id="rId2" Type="http://schemas.openxmlformats.org/officeDocument/2006/relationships/customXml" Target="../ink/ink276.xml"/><Relationship Id="rId16" Type="http://schemas.openxmlformats.org/officeDocument/2006/relationships/customXml" Target="../ink/ink283.xml"/><Relationship Id="rId1" Type="http://schemas.openxmlformats.org/officeDocument/2006/relationships/slideLayout" Target="../slideLayouts/slideLayout7.xml"/><Relationship Id="rId6" Type="http://schemas.openxmlformats.org/officeDocument/2006/relationships/customXml" Target="../ink/ink278.xml"/><Relationship Id="rId11" Type="http://schemas.openxmlformats.org/officeDocument/2006/relationships/image" Target="../media/image180.emf"/><Relationship Id="rId5" Type="http://schemas.openxmlformats.org/officeDocument/2006/relationships/image" Target="../media/image177.emf"/><Relationship Id="rId15" Type="http://schemas.openxmlformats.org/officeDocument/2006/relationships/image" Target="../media/image182.emf"/><Relationship Id="rId10" Type="http://schemas.openxmlformats.org/officeDocument/2006/relationships/customXml" Target="../ink/ink280.xml"/><Relationship Id="rId4" Type="http://schemas.openxmlformats.org/officeDocument/2006/relationships/customXml" Target="../ink/ink277.xml"/><Relationship Id="rId9" Type="http://schemas.openxmlformats.org/officeDocument/2006/relationships/image" Target="../media/image179.emf"/><Relationship Id="rId14" Type="http://schemas.openxmlformats.org/officeDocument/2006/relationships/customXml" Target="../ink/ink282.xml"/></Relationships>
</file>

<file path=ppt/slides/_rels/slide11.xml.rels><?xml version="1.0" encoding="UTF-8" standalone="yes"?>
<Relationships xmlns="http://schemas.openxmlformats.org/package/2006/relationships"><Relationship Id="rId26" Type="http://schemas.openxmlformats.org/officeDocument/2006/relationships/customXml" Target="../ink/ink296.xml"/><Relationship Id="rId117" Type="http://schemas.openxmlformats.org/officeDocument/2006/relationships/image" Target="../media/image61.emf"/><Relationship Id="rId21" Type="http://schemas.openxmlformats.org/officeDocument/2006/relationships/image" Target="../media/image1210.emf"/><Relationship Id="rId42" Type="http://schemas.openxmlformats.org/officeDocument/2006/relationships/customXml" Target="../ink/ink304.xml"/><Relationship Id="rId47" Type="http://schemas.openxmlformats.org/officeDocument/2006/relationships/image" Target="../media/image25.emf"/><Relationship Id="rId63" Type="http://schemas.openxmlformats.org/officeDocument/2006/relationships/image" Target="../media/image37.emf"/><Relationship Id="rId68" Type="http://schemas.openxmlformats.org/officeDocument/2006/relationships/customXml" Target="../ink/ink317.xml"/><Relationship Id="rId84" Type="http://schemas.openxmlformats.org/officeDocument/2006/relationships/customXml" Target="../ink/ink325.xml"/><Relationship Id="rId89" Type="http://schemas.openxmlformats.org/officeDocument/2006/relationships/image" Target="../media/image185.emf"/><Relationship Id="rId112" Type="http://schemas.openxmlformats.org/officeDocument/2006/relationships/customXml" Target="../ink/ink339.xml"/><Relationship Id="rId16" Type="http://schemas.openxmlformats.org/officeDocument/2006/relationships/customXml" Target="../ink/ink291.xml"/><Relationship Id="rId107" Type="http://schemas.openxmlformats.org/officeDocument/2006/relationships/image" Target="../media/image190.emf"/><Relationship Id="rId11" Type="http://schemas.openxmlformats.org/officeDocument/2006/relationships/image" Target="../media/image710.emf"/><Relationship Id="rId32" Type="http://schemas.openxmlformats.org/officeDocument/2006/relationships/customXml" Target="../ink/ink299.xml"/><Relationship Id="rId37" Type="http://schemas.openxmlformats.org/officeDocument/2006/relationships/image" Target="../media/image2010.emf"/><Relationship Id="rId53" Type="http://schemas.openxmlformats.org/officeDocument/2006/relationships/image" Target="../media/image280.emf"/><Relationship Id="rId58" Type="http://schemas.openxmlformats.org/officeDocument/2006/relationships/customXml" Target="../ink/ink312.xml"/><Relationship Id="rId74" Type="http://schemas.openxmlformats.org/officeDocument/2006/relationships/customXml" Target="../ink/ink320.xml"/><Relationship Id="rId79" Type="http://schemas.openxmlformats.org/officeDocument/2006/relationships/image" Target="../media/image41.emf"/><Relationship Id="rId102" Type="http://schemas.openxmlformats.org/officeDocument/2006/relationships/customXml" Target="../ink/ink334.xml"/><Relationship Id="rId5" Type="http://schemas.openxmlformats.org/officeDocument/2006/relationships/image" Target="../media/image310.emf"/><Relationship Id="rId61" Type="http://schemas.openxmlformats.org/officeDocument/2006/relationships/image" Target="../media/image36.emf"/><Relationship Id="rId82" Type="http://schemas.openxmlformats.org/officeDocument/2006/relationships/customXml" Target="../ink/ink324.xml"/><Relationship Id="rId90" Type="http://schemas.openxmlformats.org/officeDocument/2006/relationships/customXml" Target="../ink/ink328.xml"/><Relationship Id="rId95" Type="http://schemas.openxmlformats.org/officeDocument/2006/relationships/image" Target="../media/image175.emf"/><Relationship Id="rId19" Type="http://schemas.openxmlformats.org/officeDocument/2006/relationships/image" Target="../media/image1110.emf"/><Relationship Id="rId14" Type="http://schemas.openxmlformats.org/officeDocument/2006/relationships/customXml" Target="../ink/ink290.xml"/><Relationship Id="rId22" Type="http://schemas.openxmlformats.org/officeDocument/2006/relationships/customXml" Target="../ink/ink294.xml"/><Relationship Id="rId27" Type="http://schemas.openxmlformats.org/officeDocument/2006/relationships/image" Target="../media/image1510.emf"/><Relationship Id="rId30" Type="http://schemas.openxmlformats.org/officeDocument/2006/relationships/customXml" Target="../ink/ink298.xml"/><Relationship Id="rId35" Type="http://schemas.openxmlformats.org/officeDocument/2006/relationships/image" Target="../media/image1910.emf"/><Relationship Id="rId43" Type="http://schemas.openxmlformats.org/officeDocument/2006/relationships/image" Target="../media/image23.emf"/><Relationship Id="rId48" Type="http://schemas.openxmlformats.org/officeDocument/2006/relationships/customXml" Target="../ink/ink307.xml"/><Relationship Id="rId56" Type="http://schemas.openxmlformats.org/officeDocument/2006/relationships/customXml" Target="../ink/ink311.xml"/><Relationship Id="rId64" Type="http://schemas.openxmlformats.org/officeDocument/2006/relationships/customXml" Target="../ink/ink315.xml"/><Relationship Id="rId69" Type="http://schemas.openxmlformats.org/officeDocument/2006/relationships/image" Target="../media/image162.emf"/><Relationship Id="rId77" Type="http://schemas.openxmlformats.org/officeDocument/2006/relationships/image" Target="../media/image168.emf"/><Relationship Id="rId100" Type="http://schemas.openxmlformats.org/officeDocument/2006/relationships/customXml" Target="../ink/ink333.xml"/><Relationship Id="rId105" Type="http://schemas.openxmlformats.org/officeDocument/2006/relationships/image" Target="../media/image189.emf"/><Relationship Id="rId113" Type="http://schemas.openxmlformats.org/officeDocument/2006/relationships/image" Target="../media/image193.emf"/><Relationship Id="rId118" Type="http://schemas.openxmlformats.org/officeDocument/2006/relationships/customXml" Target="../ink/ink342.xml"/><Relationship Id="rId8" Type="http://schemas.openxmlformats.org/officeDocument/2006/relationships/customXml" Target="../ink/ink287.xml"/><Relationship Id="rId51" Type="http://schemas.openxmlformats.org/officeDocument/2006/relationships/image" Target="../media/image270.emf"/><Relationship Id="rId72" Type="http://schemas.openxmlformats.org/officeDocument/2006/relationships/customXml" Target="../ink/ink319.xml"/><Relationship Id="rId80" Type="http://schemas.openxmlformats.org/officeDocument/2006/relationships/customXml" Target="../ink/ink323.xml"/><Relationship Id="rId85" Type="http://schemas.openxmlformats.org/officeDocument/2006/relationships/image" Target="../media/image163.emf"/><Relationship Id="rId93" Type="http://schemas.openxmlformats.org/officeDocument/2006/relationships/image" Target="../media/image186.emf"/><Relationship Id="rId98" Type="http://schemas.openxmlformats.org/officeDocument/2006/relationships/customXml" Target="../ink/ink332.xml"/><Relationship Id="rId121" Type="http://schemas.openxmlformats.org/officeDocument/2006/relationships/image" Target="../media/image194.emf"/><Relationship Id="rId3" Type="http://schemas.openxmlformats.org/officeDocument/2006/relationships/image" Target="../media/image228.emf"/><Relationship Id="rId12" Type="http://schemas.openxmlformats.org/officeDocument/2006/relationships/customXml" Target="../ink/ink289.xml"/><Relationship Id="rId17" Type="http://schemas.openxmlformats.org/officeDocument/2006/relationships/image" Target="../media/image1010.emf"/><Relationship Id="rId25" Type="http://schemas.openxmlformats.org/officeDocument/2006/relationships/image" Target="../media/image1410.emf"/><Relationship Id="rId33" Type="http://schemas.openxmlformats.org/officeDocument/2006/relationships/image" Target="../media/image1810.emf"/><Relationship Id="rId38" Type="http://schemas.openxmlformats.org/officeDocument/2006/relationships/customXml" Target="../ink/ink302.xml"/><Relationship Id="rId46" Type="http://schemas.openxmlformats.org/officeDocument/2006/relationships/customXml" Target="../ink/ink306.xml"/><Relationship Id="rId59" Type="http://schemas.openxmlformats.org/officeDocument/2006/relationships/image" Target="../media/image31.emf"/><Relationship Id="rId67" Type="http://schemas.openxmlformats.org/officeDocument/2006/relationships/image" Target="../media/image39.emf"/><Relationship Id="rId103" Type="http://schemas.openxmlformats.org/officeDocument/2006/relationships/image" Target="../media/image188.emf"/><Relationship Id="rId108" Type="http://schemas.openxmlformats.org/officeDocument/2006/relationships/customXml" Target="../ink/ink337.xml"/><Relationship Id="rId116" Type="http://schemas.openxmlformats.org/officeDocument/2006/relationships/customXml" Target="../ink/ink341.xml"/><Relationship Id="rId20" Type="http://schemas.openxmlformats.org/officeDocument/2006/relationships/customXml" Target="../ink/ink293.xml"/><Relationship Id="rId41" Type="http://schemas.openxmlformats.org/officeDocument/2006/relationships/image" Target="../media/image229.emf"/><Relationship Id="rId54" Type="http://schemas.openxmlformats.org/officeDocument/2006/relationships/customXml" Target="../ink/ink310.xml"/><Relationship Id="rId62" Type="http://schemas.openxmlformats.org/officeDocument/2006/relationships/customXml" Target="../ink/ink314.xml"/><Relationship Id="rId70" Type="http://schemas.openxmlformats.org/officeDocument/2006/relationships/customXml" Target="../ink/ink318.xml"/><Relationship Id="rId75" Type="http://schemas.openxmlformats.org/officeDocument/2006/relationships/image" Target="../media/image59.emf"/><Relationship Id="rId83" Type="http://schemas.openxmlformats.org/officeDocument/2006/relationships/image" Target="../media/image184.emf"/><Relationship Id="rId88" Type="http://schemas.openxmlformats.org/officeDocument/2006/relationships/customXml" Target="../ink/ink327.xml"/><Relationship Id="rId91" Type="http://schemas.openxmlformats.org/officeDocument/2006/relationships/image" Target="../media/image164.emf"/><Relationship Id="rId96" Type="http://schemas.openxmlformats.org/officeDocument/2006/relationships/customXml" Target="../ink/ink331.xml"/><Relationship Id="rId111" Type="http://schemas.openxmlformats.org/officeDocument/2006/relationships/image" Target="../media/image192.emf"/><Relationship Id="rId1" Type="http://schemas.openxmlformats.org/officeDocument/2006/relationships/slideLayout" Target="../slideLayouts/slideLayout7.xml"/><Relationship Id="rId6" Type="http://schemas.openxmlformats.org/officeDocument/2006/relationships/customXml" Target="../ink/ink286.xml"/><Relationship Id="rId15" Type="http://schemas.openxmlformats.org/officeDocument/2006/relationships/image" Target="../media/image910.emf"/><Relationship Id="rId23" Type="http://schemas.openxmlformats.org/officeDocument/2006/relationships/image" Target="../media/image1310.emf"/><Relationship Id="rId28" Type="http://schemas.openxmlformats.org/officeDocument/2006/relationships/customXml" Target="../ink/ink297.xml"/><Relationship Id="rId36" Type="http://schemas.openxmlformats.org/officeDocument/2006/relationships/customXml" Target="../ink/ink301.xml"/><Relationship Id="rId49" Type="http://schemas.openxmlformats.org/officeDocument/2006/relationships/image" Target="../media/image26.emf"/><Relationship Id="rId57" Type="http://schemas.openxmlformats.org/officeDocument/2006/relationships/image" Target="../media/image30.emf"/><Relationship Id="rId106" Type="http://schemas.openxmlformats.org/officeDocument/2006/relationships/customXml" Target="../ink/ink336.xml"/><Relationship Id="rId114" Type="http://schemas.openxmlformats.org/officeDocument/2006/relationships/customXml" Target="../ink/ink340.xml"/><Relationship Id="rId119" Type="http://schemas.openxmlformats.org/officeDocument/2006/relationships/image" Target="../media/image52.emf"/><Relationship Id="rId10" Type="http://schemas.openxmlformats.org/officeDocument/2006/relationships/customXml" Target="../ink/ink288.xml"/><Relationship Id="rId31" Type="http://schemas.openxmlformats.org/officeDocument/2006/relationships/image" Target="../media/image44.emf"/><Relationship Id="rId44" Type="http://schemas.openxmlformats.org/officeDocument/2006/relationships/customXml" Target="../ink/ink305.xml"/><Relationship Id="rId52" Type="http://schemas.openxmlformats.org/officeDocument/2006/relationships/customXml" Target="../ink/ink309.xml"/><Relationship Id="rId60" Type="http://schemas.openxmlformats.org/officeDocument/2006/relationships/customXml" Target="../ink/ink313.xml"/><Relationship Id="rId65" Type="http://schemas.openxmlformats.org/officeDocument/2006/relationships/image" Target="../media/image38.emf"/><Relationship Id="rId73" Type="http://schemas.openxmlformats.org/officeDocument/2006/relationships/image" Target="../media/image56.emf"/><Relationship Id="rId78" Type="http://schemas.openxmlformats.org/officeDocument/2006/relationships/customXml" Target="../ink/ink322.xml"/><Relationship Id="rId81" Type="http://schemas.openxmlformats.org/officeDocument/2006/relationships/image" Target="../media/image166.emf"/><Relationship Id="rId86" Type="http://schemas.openxmlformats.org/officeDocument/2006/relationships/customXml" Target="../ink/ink326.xml"/><Relationship Id="rId94" Type="http://schemas.openxmlformats.org/officeDocument/2006/relationships/customXml" Target="../ink/ink330.xml"/><Relationship Id="rId99" Type="http://schemas.openxmlformats.org/officeDocument/2006/relationships/image" Target="../media/image187.emf"/><Relationship Id="rId101" Type="http://schemas.openxmlformats.org/officeDocument/2006/relationships/image" Target="../media/image34.emf"/><Relationship Id="rId4" Type="http://schemas.openxmlformats.org/officeDocument/2006/relationships/customXml" Target="../ink/ink285.xml"/><Relationship Id="rId9" Type="http://schemas.openxmlformats.org/officeDocument/2006/relationships/image" Target="../media/image610.emf"/><Relationship Id="rId13" Type="http://schemas.openxmlformats.org/officeDocument/2006/relationships/image" Target="../media/image810.emf"/><Relationship Id="rId18" Type="http://schemas.openxmlformats.org/officeDocument/2006/relationships/customXml" Target="../ink/ink292.xml"/><Relationship Id="rId39" Type="http://schemas.openxmlformats.org/officeDocument/2006/relationships/image" Target="../media/image2110.emf"/><Relationship Id="rId109" Type="http://schemas.openxmlformats.org/officeDocument/2006/relationships/image" Target="../media/image191.emf"/><Relationship Id="rId34" Type="http://schemas.openxmlformats.org/officeDocument/2006/relationships/customXml" Target="../ink/ink300.xml"/><Relationship Id="rId50" Type="http://schemas.openxmlformats.org/officeDocument/2006/relationships/customXml" Target="../ink/ink308.xml"/><Relationship Id="rId55" Type="http://schemas.openxmlformats.org/officeDocument/2006/relationships/image" Target="../media/image29.emf"/><Relationship Id="rId76" Type="http://schemas.openxmlformats.org/officeDocument/2006/relationships/customXml" Target="../ink/ink321.xml"/><Relationship Id="rId97" Type="http://schemas.openxmlformats.org/officeDocument/2006/relationships/image" Target="../media/image48.emf"/><Relationship Id="rId104" Type="http://schemas.openxmlformats.org/officeDocument/2006/relationships/customXml" Target="../ink/ink335.xml"/><Relationship Id="rId120" Type="http://schemas.openxmlformats.org/officeDocument/2006/relationships/customXml" Target="../ink/ink343.xml"/><Relationship Id="rId7" Type="http://schemas.openxmlformats.org/officeDocument/2006/relationships/image" Target="../media/image510.emf"/><Relationship Id="rId71" Type="http://schemas.openxmlformats.org/officeDocument/2006/relationships/image" Target="../media/image32.emf"/><Relationship Id="rId92" Type="http://schemas.openxmlformats.org/officeDocument/2006/relationships/customXml" Target="../ink/ink329.xml"/><Relationship Id="rId2" Type="http://schemas.openxmlformats.org/officeDocument/2006/relationships/customXml" Target="../ink/ink284.xml"/><Relationship Id="rId29" Type="http://schemas.openxmlformats.org/officeDocument/2006/relationships/image" Target="../media/image1610.emf"/><Relationship Id="rId24" Type="http://schemas.openxmlformats.org/officeDocument/2006/relationships/customXml" Target="../ink/ink295.xml"/><Relationship Id="rId40" Type="http://schemas.openxmlformats.org/officeDocument/2006/relationships/customXml" Target="../ink/ink303.xml"/><Relationship Id="rId45" Type="http://schemas.openxmlformats.org/officeDocument/2006/relationships/image" Target="../media/image24.emf"/><Relationship Id="rId66" Type="http://schemas.openxmlformats.org/officeDocument/2006/relationships/customXml" Target="../ink/ink316.xml"/><Relationship Id="rId87" Type="http://schemas.openxmlformats.org/officeDocument/2006/relationships/image" Target="../media/image170.emf"/><Relationship Id="rId110" Type="http://schemas.openxmlformats.org/officeDocument/2006/relationships/customXml" Target="../ink/ink338.xml"/><Relationship Id="rId115" Type="http://schemas.openxmlformats.org/officeDocument/2006/relationships/image" Target="../media/image35.emf"/></Relationships>
</file>

<file path=ppt/slides/_rels/slide12.xml.rels><?xml version="1.0" encoding="UTF-8" standalone="yes"?>
<Relationships xmlns="http://schemas.openxmlformats.org/package/2006/relationships"><Relationship Id="rId8" Type="http://schemas.openxmlformats.org/officeDocument/2006/relationships/customXml" Target="../ink/ink347.xml"/><Relationship Id="rId13" Type="http://schemas.openxmlformats.org/officeDocument/2006/relationships/image" Target="../media/image200.emf"/><Relationship Id="rId3" Type="http://schemas.openxmlformats.org/officeDocument/2006/relationships/image" Target="../media/image195.emf"/><Relationship Id="rId7" Type="http://schemas.openxmlformats.org/officeDocument/2006/relationships/image" Target="../media/image197.emf"/><Relationship Id="rId12" Type="http://schemas.openxmlformats.org/officeDocument/2006/relationships/customXml" Target="../ink/ink349.xml"/><Relationship Id="rId2" Type="http://schemas.openxmlformats.org/officeDocument/2006/relationships/customXml" Target="../ink/ink344.xml"/><Relationship Id="rId1" Type="http://schemas.openxmlformats.org/officeDocument/2006/relationships/slideLayout" Target="../slideLayouts/slideLayout7.xml"/><Relationship Id="rId6" Type="http://schemas.openxmlformats.org/officeDocument/2006/relationships/customXml" Target="../ink/ink346.xml"/><Relationship Id="rId11" Type="http://schemas.openxmlformats.org/officeDocument/2006/relationships/image" Target="../media/image199.emf"/><Relationship Id="rId5" Type="http://schemas.openxmlformats.org/officeDocument/2006/relationships/image" Target="../media/image196.emf"/><Relationship Id="rId10" Type="http://schemas.openxmlformats.org/officeDocument/2006/relationships/customXml" Target="../ink/ink348.xml"/><Relationship Id="rId4" Type="http://schemas.openxmlformats.org/officeDocument/2006/relationships/customXml" Target="../ink/ink345.xml"/><Relationship Id="rId9" Type="http://schemas.openxmlformats.org/officeDocument/2006/relationships/image" Target="../media/image198.emf"/></Relationships>
</file>

<file path=ppt/slides/_rels/slide13.xml.rels><?xml version="1.0" encoding="UTF-8" standalone="yes"?>
<Relationships xmlns="http://schemas.openxmlformats.org/package/2006/relationships"><Relationship Id="rId26" Type="http://schemas.openxmlformats.org/officeDocument/2006/relationships/customXml" Target="../ink/ink362.xml"/><Relationship Id="rId117" Type="http://schemas.openxmlformats.org/officeDocument/2006/relationships/image" Target="../media/image208.emf"/><Relationship Id="rId21" Type="http://schemas.openxmlformats.org/officeDocument/2006/relationships/image" Target="../media/image1210.emf"/><Relationship Id="rId42" Type="http://schemas.openxmlformats.org/officeDocument/2006/relationships/customXml" Target="../ink/ink370.xml"/><Relationship Id="rId47" Type="http://schemas.openxmlformats.org/officeDocument/2006/relationships/image" Target="../media/image25.emf"/><Relationship Id="rId63" Type="http://schemas.openxmlformats.org/officeDocument/2006/relationships/image" Target="../media/image37.emf"/><Relationship Id="rId68" Type="http://schemas.openxmlformats.org/officeDocument/2006/relationships/customXml" Target="../ink/ink383.xml"/><Relationship Id="rId84" Type="http://schemas.openxmlformats.org/officeDocument/2006/relationships/customXml" Target="../ink/ink391.xml"/><Relationship Id="rId89" Type="http://schemas.openxmlformats.org/officeDocument/2006/relationships/image" Target="../media/image188.emf"/><Relationship Id="rId112" Type="http://schemas.openxmlformats.org/officeDocument/2006/relationships/customXml" Target="../ink/ink405.xml"/><Relationship Id="rId133" Type="http://schemas.openxmlformats.org/officeDocument/2006/relationships/image" Target="../media/image174.emf"/><Relationship Id="rId138" Type="http://schemas.openxmlformats.org/officeDocument/2006/relationships/customXml" Target="../ink/ink418.xml"/><Relationship Id="rId16" Type="http://schemas.openxmlformats.org/officeDocument/2006/relationships/customXml" Target="../ink/ink357.xml"/><Relationship Id="rId107" Type="http://schemas.openxmlformats.org/officeDocument/2006/relationships/image" Target="../media/image204.emf"/><Relationship Id="rId11" Type="http://schemas.openxmlformats.org/officeDocument/2006/relationships/image" Target="../media/image710.emf"/><Relationship Id="rId32" Type="http://schemas.openxmlformats.org/officeDocument/2006/relationships/customXml" Target="../ink/ink365.xml"/><Relationship Id="rId37" Type="http://schemas.openxmlformats.org/officeDocument/2006/relationships/image" Target="../media/image2010.emf"/><Relationship Id="rId53" Type="http://schemas.openxmlformats.org/officeDocument/2006/relationships/image" Target="../media/image280.emf"/><Relationship Id="rId58" Type="http://schemas.openxmlformats.org/officeDocument/2006/relationships/customXml" Target="../ink/ink378.xml"/><Relationship Id="rId74" Type="http://schemas.openxmlformats.org/officeDocument/2006/relationships/customXml" Target="../ink/ink386.xml"/><Relationship Id="rId79" Type="http://schemas.openxmlformats.org/officeDocument/2006/relationships/image" Target="../media/image41.emf"/><Relationship Id="rId102" Type="http://schemas.openxmlformats.org/officeDocument/2006/relationships/customXml" Target="../ink/ink400.xml"/><Relationship Id="rId123" Type="http://schemas.openxmlformats.org/officeDocument/2006/relationships/image" Target="../media/image210.emf"/><Relationship Id="rId128" Type="http://schemas.openxmlformats.org/officeDocument/2006/relationships/customXml" Target="../ink/ink413.xml"/><Relationship Id="rId5" Type="http://schemas.openxmlformats.org/officeDocument/2006/relationships/image" Target="../media/image310.emf"/><Relationship Id="rId90" Type="http://schemas.openxmlformats.org/officeDocument/2006/relationships/customXml" Target="../ink/ink394.xml"/><Relationship Id="rId95" Type="http://schemas.openxmlformats.org/officeDocument/2006/relationships/image" Target="../media/image192.emf"/><Relationship Id="rId22" Type="http://schemas.openxmlformats.org/officeDocument/2006/relationships/customXml" Target="../ink/ink360.xml"/><Relationship Id="rId27" Type="http://schemas.openxmlformats.org/officeDocument/2006/relationships/image" Target="../media/image1510.emf"/><Relationship Id="rId43" Type="http://schemas.openxmlformats.org/officeDocument/2006/relationships/image" Target="../media/image23.emf"/><Relationship Id="rId48" Type="http://schemas.openxmlformats.org/officeDocument/2006/relationships/customXml" Target="../ink/ink373.xml"/><Relationship Id="rId64" Type="http://schemas.openxmlformats.org/officeDocument/2006/relationships/customXml" Target="../ink/ink381.xml"/><Relationship Id="rId69" Type="http://schemas.openxmlformats.org/officeDocument/2006/relationships/image" Target="../media/image162.emf"/><Relationship Id="rId113" Type="http://schemas.openxmlformats.org/officeDocument/2006/relationships/image" Target="../media/image166.emf"/><Relationship Id="rId118" Type="http://schemas.openxmlformats.org/officeDocument/2006/relationships/customXml" Target="../ink/ink408.xml"/><Relationship Id="rId134" Type="http://schemas.openxmlformats.org/officeDocument/2006/relationships/customXml" Target="../ink/ink416.xml"/><Relationship Id="rId139" Type="http://schemas.openxmlformats.org/officeDocument/2006/relationships/image" Target="../media/image212.emf"/><Relationship Id="rId8" Type="http://schemas.openxmlformats.org/officeDocument/2006/relationships/customXml" Target="../ink/ink353.xml"/><Relationship Id="rId51" Type="http://schemas.openxmlformats.org/officeDocument/2006/relationships/image" Target="../media/image270.emf"/><Relationship Id="rId72" Type="http://schemas.openxmlformats.org/officeDocument/2006/relationships/customXml" Target="../ink/ink385.xml"/><Relationship Id="rId80" Type="http://schemas.openxmlformats.org/officeDocument/2006/relationships/customXml" Target="../ink/ink389.xml"/><Relationship Id="rId85" Type="http://schemas.openxmlformats.org/officeDocument/2006/relationships/image" Target="../media/image187.emf"/><Relationship Id="rId93" Type="http://schemas.openxmlformats.org/officeDocument/2006/relationships/image" Target="../media/image191.emf"/><Relationship Id="rId98" Type="http://schemas.openxmlformats.org/officeDocument/2006/relationships/customXml" Target="../ink/ink398.xml"/><Relationship Id="rId121" Type="http://schemas.openxmlformats.org/officeDocument/2006/relationships/image" Target="../media/image184.emf"/><Relationship Id="rId3" Type="http://schemas.openxmlformats.org/officeDocument/2006/relationships/image" Target="../media/image228.emf"/><Relationship Id="rId12" Type="http://schemas.openxmlformats.org/officeDocument/2006/relationships/customXml" Target="../ink/ink355.xml"/><Relationship Id="rId17" Type="http://schemas.openxmlformats.org/officeDocument/2006/relationships/image" Target="../media/image1010.emf"/><Relationship Id="rId25" Type="http://schemas.openxmlformats.org/officeDocument/2006/relationships/image" Target="../media/image1410.emf"/><Relationship Id="rId33" Type="http://schemas.openxmlformats.org/officeDocument/2006/relationships/image" Target="../media/image1810.emf"/><Relationship Id="rId38" Type="http://schemas.openxmlformats.org/officeDocument/2006/relationships/customXml" Target="../ink/ink368.xml"/><Relationship Id="rId46" Type="http://schemas.openxmlformats.org/officeDocument/2006/relationships/customXml" Target="../ink/ink372.xml"/><Relationship Id="rId59" Type="http://schemas.openxmlformats.org/officeDocument/2006/relationships/image" Target="../media/image31.emf"/><Relationship Id="rId67" Type="http://schemas.openxmlformats.org/officeDocument/2006/relationships/image" Target="../media/image39.emf"/><Relationship Id="rId103" Type="http://schemas.openxmlformats.org/officeDocument/2006/relationships/image" Target="../media/image52.emf"/><Relationship Id="rId108" Type="http://schemas.openxmlformats.org/officeDocument/2006/relationships/customXml" Target="../ink/ink403.xml"/><Relationship Id="rId116" Type="http://schemas.openxmlformats.org/officeDocument/2006/relationships/customXml" Target="../ink/ink407.xml"/><Relationship Id="rId124" Type="http://schemas.openxmlformats.org/officeDocument/2006/relationships/customXml" Target="../ink/ink411.xml"/><Relationship Id="rId129" Type="http://schemas.openxmlformats.org/officeDocument/2006/relationships/image" Target="../media/image211.emf"/><Relationship Id="rId137" Type="http://schemas.openxmlformats.org/officeDocument/2006/relationships/image" Target="../media/image50.emf"/><Relationship Id="rId20" Type="http://schemas.openxmlformats.org/officeDocument/2006/relationships/customXml" Target="../ink/ink359.xml"/><Relationship Id="rId41" Type="http://schemas.openxmlformats.org/officeDocument/2006/relationships/image" Target="../media/image229.emf"/><Relationship Id="rId54" Type="http://schemas.openxmlformats.org/officeDocument/2006/relationships/customXml" Target="../ink/ink376.xml"/><Relationship Id="rId62" Type="http://schemas.openxmlformats.org/officeDocument/2006/relationships/customXml" Target="../ink/ink380.xml"/><Relationship Id="rId70" Type="http://schemas.openxmlformats.org/officeDocument/2006/relationships/customXml" Target="../ink/ink384.xml"/><Relationship Id="rId75" Type="http://schemas.openxmlformats.org/officeDocument/2006/relationships/image" Target="../media/image59.emf"/><Relationship Id="rId83" Type="http://schemas.openxmlformats.org/officeDocument/2006/relationships/image" Target="../media/image201.emf"/><Relationship Id="rId88" Type="http://schemas.openxmlformats.org/officeDocument/2006/relationships/customXml" Target="../ink/ink393.xml"/><Relationship Id="rId91" Type="http://schemas.openxmlformats.org/officeDocument/2006/relationships/image" Target="../media/image202.emf"/><Relationship Id="rId96" Type="http://schemas.openxmlformats.org/officeDocument/2006/relationships/customXml" Target="../ink/ink397.xml"/><Relationship Id="rId111" Type="http://schemas.openxmlformats.org/officeDocument/2006/relationships/image" Target="../media/image206.emf"/><Relationship Id="rId132" Type="http://schemas.openxmlformats.org/officeDocument/2006/relationships/customXml" Target="../ink/ink415.xml"/><Relationship Id="rId1" Type="http://schemas.openxmlformats.org/officeDocument/2006/relationships/slideLayout" Target="../slideLayouts/slideLayout7.xml"/><Relationship Id="rId6" Type="http://schemas.openxmlformats.org/officeDocument/2006/relationships/customXml" Target="../ink/ink352.xml"/><Relationship Id="rId15" Type="http://schemas.openxmlformats.org/officeDocument/2006/relationships/image" Target="../media/image910.emf"/><Relationship Id="rId23" Type="http://schemas.openxmlformats.org/officeDocument/2006/relationships/image" Target="../media/image1310.emf"/><Relationship Id="rId28" Type="http://schemas.openxmlformats.org/officeDocument/2006/relationships/customXml" Target="../ink/ink363.xml"/><Relationship Id="rId36" Type="http://schemas.openxmlformats.org/officeDocument/2006/relationships/customXml" Target="../ink/ink367.xml"/><Relationship Id="rId49" Type="http://schemas.openxmlformats.org/officeDocument/2006/relationships/image" Target="../media/image26.emf"/><Relationship Id="rId57" Type="http://schemas.openxmlformats.org/officeDocument/2006/relationships/image" Target="../media/image30.emf"/><Relationship Id="rId106" Type="http://schemas.openxmlformats.org/officeDocument/2006/relationships/customXml" Target="../ink/ink402.xml"/><Relationship Id="rId114" Type="http://schemas.openxmlformats.org/officeDocument/2006/relationships/customXml" Target="../ink/ink406.xml"/><Relationship Id="rId119" Type="http://schemas.openxmlformats.org/officeDocument/2006/relationships/image" Target="../media/image209.emf"/><Relationship Id="rId127" Type="http://schemas.openxmlformats.org/officeDocument/2006/relationships/image" Target="../media/image164.emf"/><Relationship Id="rId10" Type="http://schemas.openxmlformats.org/officeDocument/2006/relationships/customXml" Target="../ink/ink354.xml"/><Relationship Id="rId31" Type="http://schemas.openxmlformats.org/officeDocument/2006/relationships/image" Target="../media/image44.emf"/><Relationship Id="rId44" Type="http://schemas.openxmlformats.org/officeDocument/2006/relationships/customXml" Target="../ink/ink371.xml"/><Relationship Id="rId52" Type="http://schemas.openxmlformats.org/officeDocument/2006/relationships/customXml" Target="../ink/ink375.xml"/><Relationship Id="rId60" Type="http://schemas.openxmlformats.org/officeDocument/2006/relationships/customXml" Target="../ink/ink379.xml"/><Relationship Id="rId65" Type="http://schemas.openxmlformats.org/officeDocument/2006/relationships/image" Target="../media/image38.emf"/><Relationship Id="rId73" Type="http://schemas.openxmlformats.org/officeDocument/2006/relationships/image" Target="../media/image56.emf"/><Relationship Id="rId78" Type="http://schemas.openxmlformats.org/officeDocument/2006/relationships/customXml" Target="../ink/ink388.xml"/><Relationship Id="rId81" Type="http://schemas.openxmlformats.org/officeDocument/2006/relationships/image" Target="../media/image170.emf"/><Relationship Id="rId86" Type="http://schemas.openxmlformats.org/officeDocument/2006/relationships/customXml" Target="../ink/ink392.xml"/><Relationship Id="rId94" Type="http://schemas.openxmlformats.org/officeDocument/2006/relationships/customXml" Target="../ink/ink396.xml"/><Relationship Id="rId99" Type="http://schemas.openxmlformats.org/officeDocument/2006/relationships/image" Target="../media/image35.emf"/><Relationship Id="rId101" Type="http://schemas.openxmlformats.org/officeDocument/2006/relationships/image" Target="../media/image61.emf"/><Relationship Id="rId122" Type="http://schemas.openxmlformats.org/officeDocument/2006/relationships/customXml" Target="../ink/ink410.xml"/><Relationship Id="rId130" Type="http://schemas.openxmlformats.org/officeDocument/2006/relationships/customXml" Target="../ink/ink414.xml"/><Relationship Id="rId135" Type="http://schemas.openxmlformats.org/officeDocument/2006/relationships/image" Target="../media/image175.emf"/><Relationship Id="rId4" Type="http://schemas.openxmlformats.org/officeDocument/2006/relationships/customXml" Target="../ink/ink351.xml"/><Relationship Id="rId9" Type="http://schemas.openxmlformats.org/officeDocument/2006/relationships/image" Target="../media/image610.emf"/><Relationship Id="rId13" Type="http://schemas.openxmlformats.org/officeDocument/2006/relationships/image" Target="../media/image810.emf"/><Relationship Id="rId18" Type="http://schemas.openxmlformats.org/officeDocument/2006/relationships/customXml" Target="../ink/ink358.xml"/><Relationship Id="rId39" Type="http://schemas.openxmlformats.org/officeDocument/2006/relationships/image" Target="../media/image2110.emf"/><Relationship Id="rId109" Type="http://schemas.openxmlformats.org/officeDocument/2006/relationships/image" Target="../media/image205.emf"/><Relationship Id="rId34" Type="http://schemas.openxmlformats.org/officeDocument/2006/relationships/customXml" Target="../ink/ink366.xml"/><Relationship Id="rId50" Type="http://schemas.openxmlformats.org/officeDocument/2006/relationships/customXml" Target="../ink/ink374.xml"/><Relationship Id="rId55" Type="http://schemas.openxmlformats.org/officeDocument/2006/relationships/image" Target="../media/image29.emf"/><Relationship Id="rId76" Type="http://schemas.openxmlformats.org/officeDocument/2006/relationships/customXml" Target="../ink/ink387.xml"/><Relationship Id="rId97" Type="http://schemas.openxmlformats.org/officeDocument/2006/relationships/image" Target="../media/image193.emf"/><Relationship Id="rId104" Type="http://schemas.openxmlformats.org/officeDocument/2006/relationships/customXml" Target="../ink/ink401.xml"/><Relationship Id="rId120" Type="http://schemas.openxmlformats.org/officeDocument/2006/relationships/customXml" Target="../ink/ink409.xml"/><Relationship Id="rId125" Type="http://schemas.openxmlformats.org/officeDocument/2006/relationships/image" Target="../media/image163.emf"/><Relationship Id="rId7" Type="http://schemas.openxmlformats.org/officeDocument/2006/relationships/image" Target="../media/image510.emf"/><Relationship Id="rId71" Type="http://schemas.openxmlformats.org/officeDocument/2006/relationships/image" Target="../media/image32.emf"/><Relationship Id="rId92" Type="http://schemas.openxmlformats.org/officeDocument/2006/relationships/customXml" Target="../ink/ink395.xml"/><Relationship Id="rId2" Type="http://schemas.openxmlformats.org/officeDocument/2006/relationships/customXml" Target="../ink/ink350.xml"/><Relationship Id="rId29" Type="http://schemas.openxmlformats.org/officeDocument/2006/relationships/image" Target="../media/image1610.emf"/><Relationship Id="rId24" Type="http://schemas.openxmlformats.org/officeDocument/2006/relationships/customXml" Target="../ink/ink361.xml"/><Relationship Id="rId40" Type="http://schemas.openxmlformats.org/officeDocument/2006/relationships/customXml" Target="../ink/ink369.xml"/><Relationship Id="rId45" Type="http://schemas.openxmlformats.org/officeDocument/2006/relationships/image" Target="../media/image24.emf"/><Relationship Id="rId66" Type="http://schemas.openxmlformats.org/officeDocument/2006/relationships/customXml" Target="../ink/ink382.xml"/><Relationship Id="rId87" Type="http://schemas.openxmlformats.org/officeDocument/2006/relationships/image" Target="../media/image34.emf"/><Relationship Id="rId110" Type="http://schemas.openxmlformats.org/officeDocument/2006/relationships/customXml" Target="../ink/ink404.xml"/><Relationship Id="rId115" Type="http://schemas.openxmlformats.org/officeDocument/2006/relationships/image" Target="../media/image207.emf"/><Relationship Id="rId131" Type="http://schemas.openxmlformats.org/officeDocument/2006/relationships/image" Target="../media/image48.emf"/><Relationship Id="rId136" Type="http://schemas.openxmlformats.org/officeDocument/2006/relationships/customXml" Target="../ink/ink417.xml"/><Relationship Id="rId61" Type="http://schemas.openxmlformats.org/officeDocument/2006/relationships/image" Target="../media/image36.emf"/><Relationship Id="rId82" Type="http://schemas.openxmlformats.org/officeDocument/2006/relationships/customXml" Target="../ink/ink390.xml"/><Relationship Id="rId19" Type="http://schemas.openxmlformats.org/officeDocument/2006/relationships/image" Target="../media/image1110.emf"/><Relationship Id="rId14" Type="http://schemas.openxmlformats.org/officeDocument/2006/relationships/customXml" Target="../ink/ink356.xml"/><Relationship Id="rId30" Type="http://schemas.openxmlformats.org/officeDocument/2006/relationships/customXml" Target="../ink/ink364.xml"/><Relationship Id="rId35" Type="http://schemas.openxmlformats.org/officeDocument/2006/relationships/image" Target="../media/image1910.emf"/><Relationship Id="rId56" Type="http://schemas.openxmlformats.org/officeDocument/2006/relationships/customXml" Target="../ink/ink377.xml"/><Relationship Id="rId77" Type="http://schemas.openxmlformats.org/officeDocument/2006/relationships/image" Target="../media/image168.emf"/><Relationship Id="rId100" Type="http://schemas.openxmlformats.org/officeDocument/2006/relationships/customXml" Target="../ink/ink399.xml"/><Relationship Id="rId105" Type="http://schemas.openxmlformats.org/officeDocument/2006/relationships/image" Target="../media/image203.emf"/><Relationship Id="rId126" Type="http://schemas.openxmlformats.org/officeDocument/2006/relationships/customXml" Target="../ink/ink412.xml"/></Relationships>
</file>

<file path=ppt/slides/_rels/slide14.xml.rels><?xml version="1.0" encoding="UTF-8" standalone="yes"?>
<Relationships xmlns="http://schemas.openxmlformats.org/package/2006/relationships"><Relationship Id="rId3" Type="http://schemas.openxmlformats.org/officeDocument/2006/relationships/image" Target="../media/image213.emf"/><Relationship Id="rId7" Type="http://schemas.openxmlformats.org/officeDocument/2006/relationships/image" Target="../media/image215.emf"/><Relationship Id="rId2" Type="http://schemas.openxmlformats.org/officeDocument/2006/relationships/customXml" Target="../ink/ink419.xml"/><Relationship Id="rId1" Type="http://schemas.openxmlformats.org/officeDocument/2006/relationships/slideLayout" Target="../slideLayouts/slideLayout7.xml"/><Relationship Id="rId6" Type="http://schemas.openxmlformats.org/officeDocument/2006/relationships/customXml" Target="../ink/ink421.xml"/><Relationship Id="rId5" Type="http://schemas.openxmlformats.org/officeDocument/2006/relationships/image" Target="../media/image214.emf"/><Relationship Id="rId4" Type="http://schemas.openxmlformats.org/officeDocument/2006/relationships/customXml" Target="../ink/ink420.xml"/></Relationships>
</file>

<file path=ppt/slides/_rels/slide15.xml.rels><?xml version="1.0" encoding="UTF-8" standalone="yes"?>
<Relationships xmlns="http://schemas.openxmlformats.org/package/2006/relationships"><Relationship Id="rId26" Type="http://schemas.openxmlformats.org/officeDocument/2006/relationships/customXml" Target="../ink/ink434.xml"/><Relationship Id="rId117" Type="http://schemas.openxmlformats.org/officeDocument/2006/relationships/image" Target="../media/image220.emf"/><Relationship Id="rId21" Type="http://schemas.openxmlformats.org/officeDocument/2006/relationships/image" Target="../media/image1210.emf"/><Relationship Id="rId42" Type="http://schemas.openxmlformats.org/officeDocument/2006/relationships/customXml" Target="../ink/ink442.xml"/><Relationship Id="rId47" Type="http://schemas.openxmlformats.org/officeDocument/2006/relationships/image" Target="../media/image25.emf"/><Relationship Id="rId63" Type="http://schemas.openxmlformats.org/officeDocument/2006/relationships/image" Target="../media/image37.emf"/><Relationship Id="rId68" Type="http://schemas.openxmlformats.org/officeDocument/2006/relationships/customXml" Target="../ink/ink455.xml"/><Relationship Id="rId84" Type="http://schemas.openxmlformats.org/officeDocument/2006/relationships/customXml" Target="../ink/ink463.xml"/><Relationship Id="rId89" Type="http://schemas.openxmlformats.org/officeDocument/2006/relationships/image" Target="../media/image188.emf"/><Relationship Id="rId112" Type="http://schemas.openxmlformats.org/officeDocument/2006/relationships/customXml" Target="../ink/ink477.xml"/><Relationship Id="rId133" Type="http://schemas.openxmlformats.org/officeDocument/2006/relationships/image" Target="../media/image174.emf"/><Relationship Id="rId138" Type="http://schemas.openxmlformats.org/officeDocument/2006/relationships/customXml" Target="../ink/ink490.xml"/><Relationship Id="rId16" Type="http://schemas.openxmlformats.org/officeDocument/2006/relationships/customXml" Target="../ink/ink429.xml"/><Relationship Id="rId107" Type="http://schemas.openxmlformats.org/officeDocument/2006/relationships/image" Target="../media/image204.emf"/><Relationship Id="rId11" Type="http://schemas.openxmlformats.org/officeDocument/2006/relationships/image" Target="../media/image710.emf"/><Relationship Id="rId32" Type="http://schemas.openxmlformats.org/officeDocument/2006/relationships/customXml" Target="../ink/ink437.xml"/><Relationship Id="rId37" Type="http://schemas.openxmlformats.org/officeDocument/2006/relationships/image" Target="../media/image2010.emf"/><Relationship Id="rId53" Type="http://schemas.openxmlformats.org/officeDocument/2006/relationships/image" Target="../media/image280.emf"/><Relationship Id="rId58" Type="http://schemas.openxmlformats.org/officeDocument/2006/relationships/customXml" Target="../ink/ink450.xml"/><Relationship Id="rId74" Type="http://schemas.openxmlformats.org/officeDocument/2006/relationships/customXml" Target="../ink/ink458.xml"/><Relationship Id="rId79" Type="http://schemas.openxmlformats.org/officeDocument/2006/relationships/image" Target="../media/image41.emf"/><Relationship Id="rId102" Type="http://schemas.openxmlformats.org/officeDocument/2006/relationships/customXml" Target="../ink/ink472.xml"/><Relationship Id="rId123" Type="http://schemas.openxmlformats.org/officeDocument/2006/relationships/image" Target="../media/image210.emf"/><Relationship Id="rId128" Type="http://schemas.openxmlformats.org/officeDocument/2006/relationships/customXml" Target="../ink/ink485.xml"/><Relationship Id="rId144" Type="http://schemas.openxmlformats.org/officeDocument/2006/relationships/customXml" Target="../ink/ink493.xml"/><Relationship Id="rId5" Type="http://schemas.openxmlformats.org/officeDocument/2006/relationships/image" Target="../media/image310.emf"/><Relationship Id="rId90" Type="http://schemas.openxmlformats.org/officeDocument/2006/relationships/customXml" Target="../ink/ink466.xml"/><Relationship Id="rId95" Type="http://schemas.openxmlformats.org/officeDocument/2006/relationships/image" Target="../media/image192.emf"/><Relationship Id="rId22" Type="http://schemas.openxmlformats.org/officeDocument/2006/relationships/customXml" Target="../ink/ink432.xml"/><Relationship Id="rId27" Type="http://schemas.openxmlformats.org/officeDocument/2006/relationships/image" Target="../media/image1510.emf"/><Relationship Id="rId43" Type="http://schemas.openxmlformats.org/officeDocument/2006/relationships/image" Target="../media/image23.emf"/><Relationship Id="rId48" Type="http://schemas.openxmlformats.org/officeDocument/2006/relationships/customXml" Target="../ink/ink445.xml"/><Relationship Id="rId64" Type="http://schemas.openxmlformats.org/officeDocument/2006/relationships/customXml" Target="../ink/ink453.xml"/><Relationship Id="rId69" Type="http://schemas.openxmlformats.org/officeDocument/2006/relationships/image" Target="../media/image162.emf"/><Relationship Id="rId113" Type="http://schemas.openxmlformats.org/officeDocument/2006/relationships/image" Target="../media/image166.emf"/><Relationship Id="rId118" Type="http://schemas.openxmlformats.org/officeDocument/2006/relationships/customXml" Target="../ink/ink480.xml"/><Relationship Id="rId134" Type="http://schemas.openxmlformats.org/officeDocument/2006/relationships/customXml" Target="../ink/ink488.xml"/><Relationship Id="rId139" Type="http://schemas.openxmlformats.org/officeDocument/2006/relationships/image" Target="../media/image222.emf"/><Relationship Id="rId80" Type="http://schemas.openxmlformats.org/officeDocument/2006/relationships/customXml" Target="../ink/ink461.xml"/><Relationship Id="rId85" Type="http://schemas.openxmlformats.org/officeDocument/2006/relationships/image" Target="../media/image187.emf"/><Relationship Id="rId3" Type="http://schemas.openxmlformats.org/officeDocument/2006/relationships/image" Target="../media/image228.emf"/><Relationship Id="rId12" Type="http://schemas.openxmlformats.org/officeDocument/2006/relationships/customXml" Target="../ink/ink427.xml"/><Relationship Id="rId17" Type="http://schemas.openxmlformats.org/officeDocument/2006/relationships/image" Target="../media/image1010.emf"/><Relationship Id="rId25" Type="http://schemas.openxmlformats.org/officeDocument/2006/relationships/image" Target="../media/image1410.emf"/><Relationship Id="rId33" Type="http://schemas.openxmlformats.org/officeDocument/2006/relationships/image" Target="../media/image1810.emf"/><Relationship Id="rId38" Type="http://schemas.openxmlformats.org/officeDocument/2006/relationships/customXml" Target="../ink/ink440.xml"/><Relationship Id="rId46" Type="http://schemas.openxmlformats.org/officeDocument/2006/relationships/customXml" Target="../ink/ink444.xml"/><Relationship Id="rId59" Type="http://schemas.openxmlformats.org/officeDocument/2006/relationships/image" Target="../media/image31.emf"/><Relationship Id="rId67" Type="http://schemas.openxmlformats.org/officeDocument/2006/relationships/image" Target="../media/image39.emf"/><Relationship Id="rId103" Type="http://schemas.openxmlformats.org/officeDocument/2006/relationships/image" Target="../media/image52.emf"/><Relationship Id="rId108" Type="http://schemas.openxmlformats.org/officeDocument/2006/relationships/customXml" Target="../ink/ink475.xml"/><Relationship Id="rId116" Type="http://schemas.openxmlformats.org/officeDocument/2006/relationships/customXml" Target="../ink/ink479.xml"/><Relationship Id="rId124" Type="http://schemas.openxmlformats.org/officeDocument/2006/relationships/customXml" Target="../ink/ink483.xml"/><Relationship Id="rId129" Type="http://schemas.openxmlformats.org/officeDocument/2006/relationships/image" Target="../media/image211.emf"/><Relationship Id="rId137" Type="http://schemas.openxmlformats.org/officeDocument/2006/relationships/image" Target="../media/image50.emf"/><Relationship Id="rId20" Type="http://schemas.openxmlformats.org/officeDocument/2006/relationships/customXml" Target="../ink/ink431.xml"/><Relationship Id="rId41" Type="http://schemas.openxmlformats.org/officeDocument/2006/relationships/image" Target="../media/image229.emf"/><Relationship Id="rId54" Type="http://schemas.openxmlformats.org/officeDocument/2006/relationships/customXml" Target="../ink/ink448.xml"/><Relationship Id="rId62" Type="http://schemas.openxmlformats.org/officeDocument/2006/relationships/customXml" Target="../ink/ink452.xml"/><Relationship Id="rId70" Type="http://schemas.openxmlformats.org/officeDocument/2006/relationships/customXml" Target="../ink/ink456.xml"/><Relationship Id="rId75" Type="http://schemas.openxmlformats.org/officeDocument/2006/relationships/image" Target="../media/image59.emf"/><Relationship Id="rId83" Type="http://schemas.openxmlformats.org/officeDocument/2006/relationships/image" Target="../media/image201.emf"/><Relationship Id="rId88" Type="http://schemas.openxmlformats.org/officeDocument/2006/relationships/customXml" Target="../ink/ink465.xml"/><Relationship Id="rId91" Type="http://schemas.openxmlformats.org/officeDocument/2006/relationships/image" Target="../media/image216.emf"/><Relationship Id="rId96" Type="http://schemas.openxmlformats.org/officeDocument/2006/relationships/customXml" Target="../ink/ink469.xml"/><Relationship Id="rId111" Type="http://schemas.openxmlformats.org/officeDocument/2006/relationships/image" Target="../media/image206.emf"/><Relationship Id="rId132" Type="http://schemas.openxmlformats.org/officeDocument/2006/relationships/customXml" Target="../ink/ink487.xml"/><Relationship Id="rId140" Type="http://schemas.openxmlformats.org/officeDocument/2006/relationships/customXml" Target="../ink/ink491.xml"/><Relationship Id="rId145" Type="http://schemas.openxmlformats.org/officeDocument/2006/relationships/image" Target="../media/image225.emf"/><Relationship Id="rId1" Type="http://schemas.openxmlformats.org/officeDocument/2006/relationships/slideLayout" Target="../slideLayouts/slideLayout7.xml"/><Relationship Id="rId6" Type="http://schemas.openxmlformats.org/officeDocument/2006/relationships/customXml" Target="../ink/ink424.xml"/><Relationship Id="rId15" Type="http://schemas.openxmlformats.org/officeDocument/2006/relationships/image" Target="../media/image910.emf"/><Relationship Id="rId23" Type="http://schemas.openxmlformats.org/officeDocument/2006/relationships/image" Target="../media/image1310.emf"/><Relationship Id="rId28" Type="http://schemas.openxmlformats.org/officeDocument/2006/relationships/customXml" Target="../ink/ink435.xml"/><Relationship Id="rId36" Type="http://schemas.openxmlformats.org/officeDocument/2006/relationships/customXml" Target="../ink/ink439.xml"/><Relationship Id="rId49" Type="http://schemas.openxmlformats.org/officeDocument/2006/relationships/image" Target="../media/image26.emf"/><Relationship Id="rId57" Type="http://schemas.openxmlformats.org/officeDocument/2006/relationships/image" Target="../media/image30.emf"/><Relationship Id="rId106" Type="http://schemas.openxmlformats.org/officeDocument/2006/relationships/customXml" Target="../ink/ink474.xml"/><Relationship Id="rId114" Type="http://schemas.openxmlformats.org/officeDocument/2006/relationships/customXml" Target="../ink/ink478.xml"/><Relationship Id="rId119" Type="http://schemas.openxmlformats.org/officeDocument/2006/relationships/image" Target="../media/image221.emf"/><Relationship Id="rId127" Type="http://schemas.openxmlformats.org/officeDocument/2006/relationships/image" Target="../media/image164.emf"/><Relationship Id="rId10" Type="http://schemas.openxmlformats.org/officeDocument/2006/relationships/customXml" Target="../ink/ink426.xml"/><Relationship Id="rId31" Type="http://schemas.openxmlformats.org/officeDocument/2006/relationships/image" Target="../media/image44.emf"/><Relationship Id="rId44" Type="http://schemas.openxmlformats.org/officeDocument/2006/relationships/customXml" Target="../ink/ink443.xml"/><Relationship Id="rId52" Type="http://schemas.openxmlformats.org/officeDocument/2006/relationships/customXml" Target="../ink/ink447.xml"/><Relationship Id="rId60" Type="http://schemas.openxmlformats.org/officeDocument/2006/relationships/customXml" Target="../ink/ink451.xml"/><Relationship Id="rId65" Type="http://schemas.openxmlformats.org/officeDocument/2006/relationships/image" Target="../media/image38.emf"/><Relationship Id="rId73" Type="http://schemas.openxmlformats.org/officeDocument/2006/relationships/image" Target="../media/image56.emf"/><Relationship Id="rId78" Type="http://schemas.openxmlformats.org/officeDocument/2006/relationships/customXml" Target="../ink/ink460.xml"/><Relationship Id="rId81" Type="http://schemas.openxmlformats.org/officeDocument/2006/relationships/image" Target="../media/image170.emf"/><Relationship Id="rId86" Type="http://schemas.openxmlformats.org/officeDocument/2006/relationships/customXml" Target="../ink/ink464.xml"/><Relationship Id="rId94" Type="http://schemas.openxmlformats.org/officeDocument/2006/relationships/customXml" Target="../ink/ink468.xml"/><Relationship Id="rId99" Type="http://schemas.openxmlformats.org/officeDocument/2006/relationships/image" Target="../media/image35.emf"/><Relationship Id="rId101" Type="http://schemas.openxmlformats.org/officeDocument/2006/relationships/image" Target="../media/image217.emf"/><Relationship Id="rId122" Type="http://schemas.openxmlformats.org/officeDocument/2006/relationships/customXml" Target="../ink/ink482.xml"/><Relationship Id="rId130" Type="http://schemas.openxmlformats.org/officeDocument/2006/relationships/customXml" Target="../ink/ink486.xml"/><Relationship Id="rId135" Type="http://schemas.openxmlformats.org/officeDocument/2006/relationships/image" Target="../media/image175.emf"/><Relationship Id="rId143" Type="http://schemas.openxmlformats.org/officeDocument/2006/relationships/image" Target="../media/image224.emf"/><Relationship Id="rId4" Type="http://schemas.openxmlformats.org/officeDocument/2006/relationships/customXml" Target="../ink/ink423.xml"/><Relationship Id="rId9" Type="http://schemas.openxmlformats.org/officeDocument/2006/relationships/image" Target="../media/image610.emf"/><Relationship Id="rId13" Type="http://schemas.openxmlformats.org/officeDocument/2006/relationships/image" Target="../media/image810.emf"/><Relationship Id="rId18" Type="http://schemas.openxmlformats.org/officeDocument/2006/relationships/customXml" Target="../ink/ink430.xml"/><Relationship Id="rId39" Type="http://schemas.openxmlformats.org/officeDocument/2006/relationships/image" Target="../media/image2110.emf"/><Relationship Id="rId109" Type="http://schemas.openxmlformats.org/officeDocument/2006/relationships/image" Target="../media/image218.emf"/><Relationship Id="rId34" Type="http://schemas.openxmlformats.org/officeDocument/2006/relationships/customXml" Target="../ink/ink438.xml"/><Relationship Id="rId50" Type="http://schemas.openxmlformats.org/officeDocument/2006/relationships/customXml" Target="../ink/ink446.xml"/><Relationship Id="rId55" Type="http://schemas.openxmlformats.org/officeDocument/2006/relationships/image" Target="../media/image29.emf"/><Relationship Id="rId76" Type="http://schemas.openxmlformats.org/officeDocument/2006/relationships/customXml" Target="../ink/ink459.xml"/><Relationship Id="rId97" Type="http://schemas.openxmlformats.org/officeDocument/2006/relationships/image" Target="../media/image193.emf"/><Relationship Id="rId104" Type="http://schemas.openxmlformats.org/officeDocument/2006/relationships/customXml" Target="../ink/ink473.xml"/><Relationship Id="rId120" Type="http://schemas.openxmlformats.org/officeDocument/2006/relationships/customXml" Target="../ink/ink481.xml"/><Relationship Id="rId125" Type="http://schemas.openxmlformats.org/officeDocument/2006/relationships/image" Target="../media/image163.emf"/><Relationship Id="rId141" Type="http://schemas.openxmlformats.org/officeDocument/2006/relationships/image" Target="../media/image223.emf"/><Relationship Id="rId146" Type="http://schemas.openxmlformats.org/officeDocument/2006/relationships/customXml" Target="../ink/ink494.xml"/><Relationship Id="rId7" Type="http://schemas.openxmlformats.org/officeDocument/2006/relationships/image" Target="../media/image510.emf"/><Relationship Id="rId71" Type="http://schemas.openxmlformats.org/officeDocument/2006/relationships/image" Target="../media/image32.emf"/><Relationship Id="rId92" Type="http://schemas.openxmlformats.org/officeDocument/2006/relationships/customXml" Target="../ink/ink467.xml"/><Relationship Id="rId2" Type="http://schemas.openxmlformats.org/officeDocument/2006/relationships/customXml" Target="../ink/ink422.xml"/><Relationship Id="rId29" Type="http://schemas.openxmlformats.org/officeDocument/2006/relationships/image" Target="../media/image1610.emf"/><Relationship Id="rId24" Type="http://schemas.openxmlformats.org/officeDocument/2006/relationships/customXml" Target="../ink/ink433.xml"/><Relationship Id="rId40" Type="http://schemas.openxmlformats.org/officeDocument/2006/relationships/customXml" Target="../ink/ink441.xml"/><Relationship Id="rId45" Type="http://schemas.openxmlformats.org/officeDocument/2006/relationships/image" Target="../media/image24.emf"/><Relationship Id="rId66" Type="http://schemas.openxmlformats.org/officeDocument/2006/relationships/customXml" Target="../ink/ink454.xml"/><Relationship Id="rId87" Type="http://schemas.openxmlformats.org/officeDocument/2006/relationships/image" Target="../media/image34.emf"/><Relationship Id="rId110" Type="http://schemas.openxmlformats.org/officeDocument/2006/relationships/customXml" Target="../ink/ink476.xml"/><Relationship Id="rId115" Type="http://schemas.openxmlformats.org/officeDocument/2006/relationships/image" Target="../media/image219.emf"/><Relationship Id="rId131" Type="http://schemas.openxmlformats.org/officeDocument/2006/relationships/image" Target="../media/image48.emf"/><Relationship Id="rId136" Type="http://schemas.openxmlformats.org/officeDocument/2006/relationships/customXml" Target="../ink/ink489.xml"/><Relationship Id="rId61" Type="http://schemas.openxmlformats.org/officeDocument/2006/relationships/image" Target="../media/image36.emf"/><Relationship Id="rId82" Type="http://schemas.openxmlformats.org/officeDocument/2006/relationships/customXml" Target="../ink/ink462.xml"/><Relationship Id="rId19" Type="http://schemas.openxmlformats.org/officeDocument/2006/relationships/image" Target="../media/image1110.emf"/><Relationship Id="rId14" Type="http://schemas.openxmlformats.org/officeDocument/2006/relationships/customXml" Target="../ink/ink428.xml"/><Relationship Id="rId30" Type="http://schemas.openxmlformats.org/officeDocument/2006/relationships/customXml" Target="../ink/ink436.xml"/><Relationship Id="rId35" Type="http://schemas.openxmlformats.org/officeDocument/2006/relationships/image" Target="../media/image1910.emf"/><Relationship Id="rId56" Type="http://schemas.openxmlformats.org/officeDocument/2006/relationships/customXml" Target="../ink/ink449.xml"/><Relationship Id="rId77" Type="http://schemas.openxmlformats.org/officeDocument/2006/relationships/image" Target="../media/image168.emf"/><Relationship Id="rId100" Type="http://schemas.openxmlformats.org/officeDocument/2006/relationships/customXml" Target="../ink/ink471.xml"/><Relationship Id="rId105" Type="http://schemas.openxmlformats.org/officeDocument/2006/relationships/image" Target="../media/image203.emf"/><Relationship Id="rId126" Type="http://schemas.openxmlformats.org/officeDocument/2006/relationships/customXml" Target="../ink/ink484.xml"/><Relationship Id="rId147" Type="http://schemas.openxmlformats.org/officeDocument/2006/relationships/image" Target="../media/image226.emf"/><Relationship Id="rId8" Type="http://schemas.openxmlformats.org/officeDocument/2006/relationships/customXml" Target="../ink/ink425.xml"/><Relationship Id="rId51" Type="http://schemas.openxmlformats.org/officeDocument/2006/relationships/image" Target="../media/image270.emf"/><Relationship Id="rId72" Type="http://schemas.openxmlformats.org/officeDocument/2006/relationships/customXml" Target="../ink/ink457.xml"/><Relationship Id="rId93" Type="http://schemas.openxmlformats.org/officeDocument/2006/relationships/image" Target="../media/image191.emf"/><Relationship Id="rId98" Type="http://schemas.openxmlformats.org/officeDocument/2006/relationships/customXml" Target="../ink/ink470.xml"/><Relationship Id="rId121" Type="http://schemas.openxmlformats.org/officeDocument/2006/relationships/image" Target="../media/image184.emf"/><Relationship Id="rId142" Type="http://schemas.openxmlformats.org/officeDocument/2006/relationships/customXml" Target="../ink/ink492.xml"/></Relationships>
</file>

<file path=ppt/slides/_rels/slide16.xml.rels><?xml version="1.0" encoding="UTF-8" standalone="yes"?>
<Relationships xmlns="http://schemas.openxmlformats.org/package/2006/relationships"><Relationship Id="rId3" Type="http://schemas.openxmlformats.org/officeDocument/2006/relationships/image" Target="../media/image227.emf"/><Relationship Id="rId2" Type="http://schemas.openxmlformats.org/officeDocument/2006/relationships/customXml" Target="../ink/ink495.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8" Type="http://schemas.openxmlformats.org/officeDocument/2006/relationships/image" Target="../media/image240.emf"/><Relationship Id="rId13" Type="http://schemas.openxmlformats.org/officeDocument/2006/relationships/customXml" Target="../ink/ink501.xml"/><Relationship Id="rId18" Type="http://schemas.openxmlformats.org/officeDocument/2006/relationships/image" Target="../media/image290.emf"/><Relationship Id="rId26" Type="http://schemas.openxmlformats.org/officeDocument/2006/relationships/image" Target="../media/image330.emf"/><Relationship Id="rId39" Type="http://schemas.openxmlformats.org/officeDocument/2006/relationships/customXml" Target="../ink/ink514.xml"/><Relationship Id="rId3" Type="http://schemas.openxmlformats.org/officeDocument/2006/relationships/customXml" Target="../ink/ink496.xml"/><Relationship Id="rId21" Type="http://schemas.openxmlformats.org/officeDocument/2006/relationships/customXml" Target="../ink/ink505.xml"/><Relationship Id="rId34" Type="http://schemas.openxmlformats.org/officeDocument/2006/relationships/image" Target="../media/image370.emf"/><Relationship Id="rId7" Type="http://schemas.openxmlformats.org/officeDocument/2006/relationships/customXml" Target="../ink/ink498.xml"/><Relationship Id="rId12" Type="http://schemas.openxmlformats.org/officeDocument/2006/relationships/image" Target="../media/image260.emf"/><Relationship Id="rId17" Type="http://schemas.openxmlformats.org/officeDocument/2006/relationships/customXml" Target="../ink/ink503.xml"/><Relationship Id="rId25" Type="http://schemas.openxmlformats.org/officeDocument/2006/relationships/customXml" Target="../ink/ink507.xml"/><Relationship Id="rId33" Type="http://schemas.openxmlformats.org/officeDocument/2006/relationships/customXml" Target="../ink/ink511.xml"/><Relationship Id="rId38" Type="http://schemas.openxmlformats.org/officeDocument/2006/relationships/image" Target="../media/image390.emf"/><Relationship Id="rId2" Type="http://schemas.openxmlformats.org/officeDocument/2006/relationships/image" Target="../media/image1.png"/><Relationship Id="rId16" Type="http://schemas.openxmlformats.org/officeDocument/2006/relationships/image" Target="../media/image281.emf"/><Relationship Id="rId20" Type="http://schemas.openxmlformats.org/officeDocument/2006/relationships/image" Target="../media/image300.emf"/><Relationship Id="rId29" Type="http://schemas.openxmlformats.org/officeDocument/2006/relationships/customXml" Target="../ink/ink509.xml"/><Relationship Id="rId1" Type="http://schemas.openxmlformats.org/officeDocument/2006/relationships/slideLayout" Target="../slideLayouts/slideLayout7.xml"/><Relationship Id="rId6" Type="http://schemas.openxmlformats.org/officeDocument/2006/relationships/image" Target="../media/image230.emf"/><Relationship Id="rId11" Type="http://schemas.openxmlformats.org/officeDocument/2006/relationships/customXml" Target="../ink/ink500.xml"/><Relationship Id="rId24" Type="http://schemas.openxmlformats.org/officeDocument/2006/relationships/image" Target="../media/image320.emf"/><Relationship Id="rId32" Type="http://schemas.openxmlformats.org/officeDocument/2006/relationships/image" Target="../media/image360.emf"/><Relationship Id="rId37" Type="http://schemas.openxmlformats.org/officeDocument/2006/relationships/customXml" Target="../ink/ink513.xml"/><Relationship Id="rId40" Type="http://schemas.openxmlformats.org/officeDocument/2006/relationships/image" Target="../media/image400.emf"/><Relationship Id="rId5" Type="http://schemas.openxmlformats.org/officeDocument/2006/relationships/customXml" Target="../ink/ink497.xml"/><Relationship Id="rId15" Type="http://schemas.openxmlformats.org/officeDocument/2006/relationships/customXml" Target="../ink/ink502.xml"/><Relationship Id="rId23" Type="http://schemas.openxmlformats.org/officeDocument/2006/relationships/customXml" Target="../ink/ink506.xml"/><Relationship Id="rId28" Type="http://schemas.openxmlformats.org/officeDocument/2006/relationships/image" Target="../media/image340.emf"/><Relationship Id="rId36" Type="http://schemas.openxmlformats.org/officeDocument/2006/relationships/image" Target="../media/image380.emf"/><Relationship Id="rId10" Type="http://schemas.openxmlformats.org/officeDocument/2006/relationships/image" Target="../media/image250.emf"/><Relationship Id="rId19" Type="http://schemas.openxmlformats.org/officeDocument/2006/relationships/customXml" Target="../ink/ink504.xml"/><Relationship Id="rId31" Type="http://schemas.openxmlformats.org/officeDocument/2006/relationships/customXml" Target="../ink/ink510.xml"/><Relationship Id="rId4" Type="http://schemas.openxmlformats.org/officeDocument/2006/relationships/image" Target="../media/image2210.emf"/><Relationship Id="rId9" Type="http://schemas.openxmlformats.org/officeDocument/2006/relationships/customXml" Target="../ink/ink499.xml"/><Relationship Id="rId14" Type="http://schemas.openxmlformats.org/officeDocument/2006/relationships/image" Target="../media/image271.emf"/><Relationship Id="rId22" Type="http://schemas.openxmlformats.org/officeDocument/2006/relationships/image" Target="../media/image311.emf"/><Relationship Id="rId27" Type="http://schemas.openxmlformats.org/officeDocument/2006/relationships/customXml" Target="../ink/ink508.xml"/><Relationship Id="rId30" Type="http://schemas.openxmlformats.org/officeDocument/2006/relationships/image" Target="../media/image350.emf"/><Relationship Id="rId35" Type="http://schemas.openxmlformats.org/officeDocument/2006/relationships/customXml" Target="../ink/ink512.xml"/></Relationships>
</file>

<file path=ppt/slides/_rels/slide18.xml.rels><?xml version="1.0" encoding="UTF-8" standalone="yes"?>
<Relationships xmlns="http://schemas.openxmlformats.org/package/2006/relationships"><Relationship Id="rId3" Type="http://schemas.openxmlformats.org/officeDocument/2006/relationships/image" Target="../media/image411.emf"/><Relationship Id="rId2" Type="http://schemas.openxmlformats.org/officeDocument/2006/relationships/customXml" Target="../ink/ink515.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customXml" Target="../ink/ink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8" Type="http://schemas.openxmlformats.org/officeDocument/2006/relationships/image" Target="../media/image2111.emf"/><Relationship Id="rId13" Type="http://schemas.openxmlformats.org/officeDocument/2006/relationships/customXml" Target="../ink/ink521.xml"/><Relationship Id="rId3" Type="http://schemas.openxmlformats.org/officeDocument/2006/relationships/customXml" Target="../ink/ink516.xml"/><Relationship Id="rId7" Type="http://schemas.openxmlformats.org/officeDocument/2006/relationships/customXml" Target="../ink/ink518.xml"/><Relationship Id="rId12" Type="http://schemas.openxmlformats.org/officeDocument/2006/relationships/image" Target="../media/image430.emf"/><Relationship Id="rId2" Type="http://schemas.openxmlformats.org/officeDocument/2006/relationships/image" Target="../media/image4.png"/><Relationship Id="rId16" Type="http://schemas.openxmlformats.org/officeDocument/2006/relationships/image" Target="../media/image450.emf"/><Relationship Id="rId1" Type="http://schemas.openxmlformats.org/officeDocument/2006/relationships/slideLayout" Target="../slideLayouts/slideLayout7.xml"/><Relationship Id="rId6" Type="http://schemas.openxmlformats.org/officeDocument/2006/relationships/image" Target="../media/image1811.emf"/><Relationship Id="rId11" Type="http://schemas.openxmlformats.org/officeDocument/2006/relationships/customXml" Target="../ink/ink520.xml"/><Relationship Id="rId5" Type="http://schemas.openxmlformats.org/officeDocument/2006/relationships/customXml" Target="../ink/ink517.xml"/><Relationship Id="rId15" Type="http://schemas.openxmlformats.org/officeDocument/2006/relationships/customXml" Target="../ink/ink522.xml"/><Relationship Id="rId10" Type="http://schemas.openxmlformats.org/officeDocument/2006/relationships/image" Target="../media/image420.emf"/><Relationship Id="rId4" Type="http://schemas.openxmlformats.org/officeDocument/2006/relationships/image" Target="../media/image1611.emf"/><Relationship Id="rId9" Type="http://schemas.openxmlformats.org/officeDocument/2006/relationships/customXml" Target="../ink/ink519.xml"/><Relationship Id="rId14" Type="http://schemas.openxmlformats.org/officeDocument/2006/relationships/image" Target="../media/image440.emf"/></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8" Type="http://schemas.openxmlformats.org/officeDocument/2006/relationships/image" Target="../media/image850.emf"/><Relationship Id="rId3" Type="http://schemas.openxmlformats.org/officeDocument/2006/relationships/customXml" Target="../ink/ink523.xml"/><Relationship Id="rId7" Type="http://schemas.openxmlformats.org/officeDocument/2006/relationships/customXml" Target="../ink/ink525.xml"/><Relationship Id="rId12" Type="http://schemas.openxmlformats.org/officeDocument/2006/relationships/image" Target="../media/image870.emf"/><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840.emf"/><Relationship Id="rId11" Type="http://schemas.openxmlformats.org/officeDocument/2006/relationships/customXml" Target="../ink/ink527.xml"/><Relationship Id="rId5" Type="http://schemas.openxmlformats.org/officeDocument/2006/relationships/customXml" Target="../ink/ink524.xml"/><Relationship Id="rId10" Type="http://schemas.openxmlformats.org/officeDocument/2006/relationships/image" Target="../media/image860.emf"/><Relationship Id="rId4" Type="http://schemas.openxmlformats.org/officeDocument/2006/relationships/image" Target="../media/image830.emf"/><Relationship Id="rId9" Type="http://schemas.openxmlformats.org/officeDocument/2006/relationships/customXml" Target="../ink/ink526.xml"/></Relationships>
</file>

<file path=ppt/slides/_rels/slide24.xml.rels><?xml version="1.0" encoding="UTF-8" standalone="yes"?>
<Relationships xmlns="http://schemas.openxmlformats.org/package/2006/relationships"><Relationship Id="rId3" Type="http://schemas.openxmlformats.org/officeDocument/2006/relationships/image" Target="../media/image880.emf"/><Relationship Id="rId2" Type="http://schemas.openxmlformats.org/officeDocument/2006/relationships/customXml" Target="../ink/ink528.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8" Type="http://schemas.openxmlformats.org/officeDocument/2006/relationships/image" Target="../media/image911.emf"/><Relationship Id="rId13" Type="http://schemas.openxmlformats.org/officeDocument/2006/relationships/customXml" Target="../ink/ink534.xml"/><Relationship Id="rId18" Type="http://schemas.openxmlformats.org/officeDocument/2006/relationships/image" Target="../media/image960.emf"/><Relationship Id="rId3" Type="http://schemas.openxmlformats.org/officeDocument/2006/relationships/image" Target="../media/image890.emf"/><Relationship Id="rId7" Type="http://schemas.openxmlformats.org/officeDocument/2006/relationships/customXml" Target="../ink/ink531.xml"/><Relationship Id="rId12" Type="http://schemas.openxmlformats.org/officeDocument/2006/relationships/image" Target="../media/image930.emf"/><Relationship Id="rId17" Type="http://schemas.openxmlformats.org/officeDocument/2006/relationships/customXml" Target="../ink/ink536.xml"/><Relationship Id="rId2" Type="http://schemas.openxmlformats.org/officeDocument/2006/relationships/customXml" Target="../ink/ink529.xml"/><Relationship Id="rId16" Type="http://schemas.openxmlformats.org/officeDocument/2006/relationships/image" Target="../media/image950.emf"/><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customXml" Target="../ink/ink533.xml"/><Relationship Id="rId5" Type="http://schemas.openxmlformats.org/officeDocument/2006/relationships/image" Target="../media/image900.emf"/><Relationship Id="rId15" Type="http://schemas.openxmlformats.org/officeDocument/2006/relationships/customXml" Target="../ink/ink535.xml"/><Relationship Id="rId10" Type="http://schemas.openxmlformats.org/officeDocument/2006/relationships/image" Target="../media/image920.emf"/><Relationship Id="rId4" Type="http://schemas.openxmlformats.org/officeDocument/2006/relationships/customXml" Target="../ink/ink530.xml"/><Relationship Id="rId9" Type="http://schemas.openxmlformats.org/officeDocument/2006/relationships/customXml" Target="../ink/ink532.xml"/><Relationship Id="rId14" Type="http://schemas.openxmlformats.org/officeDocument/2006/relationships/image" Target="../media/image940.emf"/></Relationships>
</file>

<file path=ppt/slides/_rels/slide26.xml.rels><?xml version="1.0" encoding="UTF-8" standalone="yes"?>
<Relationships xmlns="http://schemas.openxmlformats.org/package/2006/relationships"><Relationship Id="rId8" Type="http://schemas.openxmlformats.org/officeDocument/2006/relationships/customXml" Target="../ink/ink539.xml"/><Relationship Id="rId13" Type="http://schemas.openxmlformats.org/officeDocument/2006/relationships/image" Target="../media/image1020.emf"/><Relationship Id="rId18" Type="http://schemas.openxmlformats.org/officeDocument/2006/relationships/customXml" Target="../ink/ink543.xml"/><Relationship Id="rId3" Type="http://schemas.openxmlformats.org/officeDocument/2006/relationships/image" Target="../media/image970.emf"/><Relationship Id="rId7" Type="http://schemas.openxmlformats.org/officeDocument/2006/relationships/image" Target="../media/image990.emf"/><Relationship Id="rId17" Type="http://schemas.openxmlformats.org/officeDocument/2006/relationships/image" Target="../media/image790.emf"/><Relationship Id="rId2" Type="http://schemas.openxmlformats.org/officeDocument/2006/relationships/customXml" Target="../ink/ink537.xml"/><Relationship Id="rId16" Type="http://schemas.openxmlformats.org/officeDocument/2006/relationships/customXml" Target="../ink/ink542.xml"/><Relationship Id="rId1" Type="http://schemas.openxmlformats.org/officeDocument/2006/relationships/slideLayout" Target="../slideLayouts/slideLayout7.xml"/><Relationship Id="rId15" Type="http://schemas.openxmlformats.org/officeDocument/2006/relationships/image" Target="../media/image1030.emf"/><Relationship Id="rId10" Type="http://schemas.openxmlformats.org/officeDocument/2006/relationships/customXml" Target="../ink/ink540.xml"/><Relationship Id="rId19" Type="http://schemas.openxmlformats.org/officeDocument/2006/relationships/image" Target="../media/image820.emf"/><Relationship Id="rId4" Type="http://schemas.openxmlformats.org/officeDocument/2006/relationships/customXml" Target="../ink/ink538.xml"/><Relationship Id="rId9" Type="http://schemas.openxmlformats.org/officeDocument/2006/relationships/image" Target="../media/image1000.emf"/><Relationship Id="rId14" Type="http://schemas.openxmlformats.org/officeDocument/2006/relationships/customXml" Target="../ink/ink541.xml"/></Relationships>
</file>

<file path=ppt/slides/_rels/slide3.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customXml" Target="../ink/ink2.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customXml" Target="../ink/ink6.xml"/><Relationship Id="rId13" Type="http://schemas.openxmlformats.org/officeDocument/2006/relationships/image" Target="../media/image6.emf"/><Relationship Id="rId18" Type="http://schemas.openxmlformats.org/officeDocument/2006/relationships/customXml" Target="../ink/ink11.xml"/><Relationship Id="rId26" Type="http://schemas.openxmlformats.org/officeDocument/2006/relationships/customXml" Target="../ink/ink15.xml"/><Relationship Id="rId39" Type="http://schemas.openxmlformats.org/officeDocument/2006/relationships/image" Target="../media/image19.emf"/><Relationship Id="rId3" Type="http://schemas.openxmlformats.org/officeDocument/2006/relationships/image" Target="../media/image1.emf"/><Relationship Id="rId21" Type="http://schemas.openxmlformats.org/officeDocument/2006/relationships/image" Target="../media/image10.emf"/><Relationship Id="rId34" Type="http://schemas.openxmlformats.org/officeDocument/2006/relationships/customXml" Target="../ink/ink19.xml"/><Relationship Id="rId42" Type="http://schemas.openxmlformats.org/officeDocument/2006/relationships/customXml" Target="../ink/ink23.xml"/><Relationship Id="rId7" Type="http://schemas.openxmlformats.org/officeDocument/2006/relationships/image" Target="../media/image3.emf"/><Relationship Id="rId12" Type="http://schemas.openxmlformats.org/officeDocument/2006/relationships/customXml" Target="../ink/ink8.xml"/><Relationship Id="rId17" Type="http://schemas.openxmlformats.org/officeDocument/2006/relationships/image" Target="../media/image8.emf"/><Relationship Id="rId25" Type="http://schemas.openxmlformats.org/officeDocument/2006/relationships/image" Target="../media/image12.emf"/><Relationship Id="rId33" Type="http://schemas.openxmlformats.org/officeDocument/2006/relationships/image" Target="../media/image16.emf"/><Relationship Id="rId38" Type="http://schemas.openxmlformats.org/officeDocument/2006/relationships/customXml" Target="../ink/ink21.xml"/><Relationship Id="rId2" Type="http://schemas.openxmlformats.org/officeDocument/2006/relationships/customXml" Target="../ink/ink3.xml"/><Relationship Id="rId16" Type="http://schemas.openxmlformats.org/officeDocument/2006/relationships/customXml" Target="../ink/ink10.xml"/><Relationship Id="rId20" Type="http://schemas.openxmlformats.org/officeDocument/2006/relationships/customXml" Target="../ink/ink12.xml"/><Relationship Id="rId29" Type="http://schemas.openxmlformats.org/officeDocument/2006/relationships/image" Target="../media/image14.emf"/><Relationship Id="rId41" Type="http://schemas.openxmlformats.org/officeDocument/2006/relationships/image" Target="../media/image20.emf"/><Relationship Id="rId1" Type="http://schemas.openxmlformats.org/officeDocument/2006/relationships/slideLayout" Target="../slideLayouts/slideLayout7.xml"/><Relationship Id="rId6" Type="http://schemas.openxmlformats.org/officeDocument/2006/relationships/customXml" Target="../ink/ink5.xml"/><Relationship Id="rId11" Type="http://schemas.openxmlformats.org/officeDocument/2006/relationships/image" Target="../media/image5.emf"/><Relationship Id="rId24" Type="http://schemas.openxmlformats.org/officeDocument/2006/relationships/customXml" Target="../ink/ink14.xml"/><Relationship Id="rId32" Type="http://schemas.openxmlformats.org/officeDocument/2006/relationships/customXml" Target="../ink/ink18.xml"/><Relationship Id="rId37" Type="http://schemas.openxmlformats.org/officeDocument/2006/relationships/image" Target="../media/image18.emf"/><Relationship Id="rId40" Type="http://schemas.openxmlformats.org/officeDocument/2006/relationships/customXml" Target="../ink/ink22.xml"/><Relationship Id="rId45" Type="http://schemas.openxmlformats.org/officeDocument/2006/relationships/image" Target="../media/image22.emf"/><Relationship Id="rId5" Type="http://schemas.openxmlformats.org/officeDocument/2006/relationships/image" Target="../media/image2.emf"/><Relationship Id="rId15" Type="http://schemas.openxmlformats.org/officeDocument/2006/relationships/image" Target="../media/image7.emf"/><Relationship Id="rId23" Type="http://schemas.openxmlformats.org/officeDocument/2006/relationships/image" Target="../media/image11.emf"/><Relationship Id="rId28" Type="http://schemas.openxmlformats.org/officeDocument/2006/relationships/customXml" Target="../ink/ink16.xml"/><Relationship Id="rId36" Type="http://schemas.openxmlformats.org/officeDocument/2006/relationships/customXml" Target="../ink/ink20.xml"/><Relationship Id="rId10" Type="http://schemas.openxmlformats.org/officeDocument/2006/relationships/customXml" Target="../ink/ink7.xml"/><Relationship Id="rId19" Type="http://schemas.openxmlformats.org/officeDocument/2006/relationships/image" Target="../media/image9.emf"/><Relationship Id="rId31" Type="http://schemas.openxmlformats.org/officeDocument/2006/relationships/image" Target="../media/image15.emf"/><Relationship Id="rId44" Type="http://schemas.openxmlformats.org/officeDocument/2006/relationships/customXml" Target="../ink/ink24.xml"/><Relationship Id="rId4" Type="http://schemas.openxmlformats.org/officeDocument/2006/relationships/customXml" Target="../ink/ink4.xml"/><Relationship Id="rId9" Type="http://schemas.openxmlformats.org/officeDocument/2006/relationships/image" Target="../media/image4.emf"/><Relationship Id="rId14" Type="http://schemas.openxmlformats.org/officeDocument/2006/relationships/customXml" Target="../ink/ink9.xml"/><Relationship Id="rId22" Type="http://schemas.openxmlformats.org/officeDocument/2006/relationships/customXml" Target="../ink/ink13.xml"/><Relationship Id="rId27" Type="http://schemas.openxmlformats.org/officeDocument/2006/relationships/image" Target="../media/image13.emf"/><Relationship Id="rId30" Type="http://schemas.openxmlformats.org/officeDocument/2006/relationships/customXml" Target="../ink/ink17.xml"/><Relationship Id="rId35" Type="http://schemas.openxmlformats.org/officeDocument/2006/relationships/image" Target="../media/image17.emf"/><Relationship Id="rId43" Type="http://schemas.openxmlformats.org/officeDocument/2006/relationships/image" Target="../media/image21.emf"/></Relationships>
</file>

<file path=ppt/slides/_rels/slide5.xml.rels><?xml version="1.0" encoding="UTF-8" standalone="yes"?>
<Relationships xmlns="http://schemas.openxmlformats.org/package/2006/relationships"><Relationship Id="rId13" Type="http://schemas.openxmlformats.org/officeDocument/2006/relationships/image" Target="../media/image610.emf"/><Relationship Id="rId18" Type="http://schemas.openxmlformats.org/officeDocument/2006/relationships/customXml" Target="../ink/ink33.xml"/><Relationship Id="rId26" Type="http://schemas.openxmlformats.org/officeDocument/2006/relationships/customXml" Target="../ink/ink37.xml"/><Relationship Id="rId39" Type="http://schemas.openxmlformats.org/officeDocument/2006/relationships/image" Target="../media/image1910.emf"/><Relationship Id="rId21" Type="http://schemas.openxmlformats.org/officeDocument/2006/relationships/image" Target="../media/image1010.emf"/><Relationship Id="rId34" Type="http://schemas.openxmlformats.org/officeDocument/2006/relationships/customXml" Target="../ink/ink41.xml"/><Relationship Id="rId42" Type="http://schemas.openxmlformats.org/officeDocument/2006/relationships/customXml" Target="../ink/ink45.xml"/><Relationship Id="rId47" Type="http://schemas.openxmlformats.org/officeDocument/2006/relationships/image" Target="../media/image23.emf"/><Relationship Id="rId50" Type="http://schemas.openxmlformats.org/officeDocument/2006/relationships/customXml" Target="../ink/ink49.xml"/><Relationship Id="rId55" Type="http://schemas.openxmlformats.org/officeDocument/2006/relationships/image" Target="../media/image270.emf"/><Relationship Id="rId63" Type="http://schemas.openxmlformats.org/officeDocument/2006/relationships/image" Target="../media/image31.emf"/><Relationship Id="rId68" Type="http://schemas.openxmlformats.org/officeDocument/2006/relationships/customXml" Target="../ink/ink58.xml"/><Relationship Id="rId76" Type="http://schemas.openxmlformats.org/officeDocument/2006/relationships/customXml" Target="../ink/ink62.xml"/><Relationship Id="rId7" Type="http://schemas.openxmlformats.org/officeDocument/2006/relationships/image" Target="../media/image310.emf"/><Relationship Id="rId71" Type="http://schemas.openxmlformats.org/officeDocument/2006/relationships/image" Target="../media/image35.emf"/><Relationship Id="rId2" Type="http://schemas.openxmlformats.org/officeDocument/2006/relationships/customXml" Target="../ink/ink25.xml"/><Relationship Id="rId16" Type="http://schemas.openxmlformats.org/officeDocument/2006/relationships/customXml" Target="../ink/ink32.xml"/><Relationship Id="rId29" Type="http://schemas.openxmlformats.org/officeDocument/2006/relationships/image" Target="../media/image1410.emf"/><Relationship Id="rId11" Type="http://schemas.openxmlformats.org/officeDocument/2006/relationships/image" Target="../media/image510.emf"/><Relationship Id="rId24" Type="http://schemas.openxmlformats.org/officeDocument/2006/relationships/customXml" Target="../ink/ink36.xml"/><Relationship Id="rId32" Type="http://schemas.openxmlformats.org/officeDocument/2006/relationships/customXml" Target="../ink/ink40.xml"/><Relationship Id="rId37" Type="http://schemas.openxmlformats.org/officeDocument/2006/relationships/image" Target="../media/image1810.emf"/><Relationship Id="rId40" Type="http://schemas.openxmlformats.org/officeDocument/2006/relationships/customXml" Target="../ink/ink44.xml"/><Relationship Id="rId45" Type="http://schemas.openxmlformats.org/officeDocument/2006/relationships/image" Target="../media/image229.emf"/><Relationship Id="rId53" Type="http://schemas.openxmlformats.org/officeDocument/2006/relationships/image" Target="../media/image26.emf"/><Relationship Id="rId58" Type="http://schemas.openxmlformats.org/officeDocument/2006/relationships/customXml" Target="../ink/ink53.xml"/><Relationship Id="rId66" Type="http://schemas.openxmlformats.org/officeDocument/2006/relationships/customXml" Target="../ink/ink57.xml"/><Relationship Id="rId74" Type="http://schemas.openxmlformats.org/officeDocument/2006/relationships/customXml" Target="../ink/ink61.xml"/><Relationship Id="rId79" Type="http://schemas.openxmlformats.org/officeDocument/2006/relationships/image" Target="../media/image39.emf"/><Relationship Id="rId5" Type="http://schemas.openxmlformats.org/officeDocument/2006/relationships/image" Target="../media/image228.emf"/><Relationship Id="rId61" Type="http://schemas.openxmlformats.org/officeDocument/2006/relationships/image" Target="../media/image30.emf"/><Relationship Id="rId82" Type="http://schemas.openxmlformats.org/officeDocument/2006/relationships/customXml" Target="../ink/ink65.xml"/><Relationship Id="rId10" Type="http://schemas.openxmlformats.org/officeDocument/2006/relationships/customXml" Target="../ink/ink29.xml"/><Relationship Id="rId19" Type="http://schemas.openxmlformats.org/officeDocument/2006/relationships/image" Target="../media/image910.emf"/><Relationship Id="rId31" Type="http://schemas.openxmlformats.org/officeDocument/2006/relationships/image" Target="../media/image1510.emf"/><Relationship Id="rId44" Type="http://schemas.openxmlformats.org/officeDocument/2006/relationships/customXml" Target="../ink/ink46.xml"/><Relationship Id="rId52" Type="http://schemas.openxmlformats.org/officeDocument/2006/relationships/customXml" Target="../ink/ink50.xml"/><Relationship Id="rId60" Type="http://schemas.openxmlformats.org/officeDocument/2006/relationships/customXml" Target="../ink/ink54.xml"/><Relationship Id="rId65" Type="http://schemas.openxmlformats.org/officeDocument/2006/relationships/image" Target="../media/image32.emf"/><Relationship Id="rId73" Type="http://schemas.openxmlformats.org/officeDocument/2006/relationships/image" Target="../media/image36.emf"/><Relationship Id="rId78" Type="http://schemas.openxmlformats.org/officeDocument/2006/relationships/customXml" Target="../ink/ink63.xml"/><Relationship Id="rId81" Type="http://schemas.openxmlformats.org/officeDocument/2006/relationships/image" Target="../media/image40.emf"/><Relationship Id="rId4" Type="http://schemas.openxmlformats.org/officeDocument/2006/relationships/customXml" Target="../ink/ink26.xml"/><Relationship Id="rId9" Type="http://schemas.openxmlformats.org/officeDocument/2006/relationships/image" Target="../media/image410.emf"/><Relationship Id="rId14" Type="http://schemas.openxmlformats.org/officeDocument/2006/relationships/customXml" Target="../ink/ink31.xml"/><Relationship Id="rId22" Type="http://schemas.openxmlformats.org/officeDocument/2006/relationships/customXml" Target="../ink/ink35.xml"/><Relationship Id="rId27" Type="http://schemas.openxmlformats.org/officeDocument/2006/relationships/image" Target="../media/image1310.emf"/><Relationship Id="rId30" Type="http://schemas.openxmlformats.org/officeDocument/2006/relationships/customXml" Target="../ink/ink39.xml"/><Relationship Id="rId35" Type="http://schemas.openxmlformats.org/officeDocument/2006/relationships/image" Target="../media/image1710.emf"/><Relationship Id="rId43" Type="http://schemas.openxmlformats.org/officeDocument/2006/relationships/image" Target="../media/image2110.emf"/><Relationship Id="rId48" Type="http://schemas.openxmlformats.org/officeDocument/2006/relationships/customXml" Target="../ink/ink48.xml"/><Relationship Id="rId56" Type="http://schemas.openxmlformats.org/officeDocument/2006/relationships/customXml" Target="../ink/ink52.xml"/><Relationship Id="rId64" Type="http://schemas.openxmlformats.org/officeDocument/2006/relationships/customXml" Target="../ink/ink56.xml"/><Relationship Id="rId69" Type="http://schemas.openxmlformats.org/officeDocument/2006/relationships/image" Target="../media/image34.emf"/><Relationship Id="rId77" Type="http://schemas.openxmlformats.org/officeDocument/2006/relationships/image" Target="../media/image38.emf"/><Relationship Id="rId8" Type="http://schemas.openxmlformats.org/officeDocument/2006/relationships/customXml" Target="../ink/ink28.xml"/><Relationship Id="rId51" Type="http://schemas.openxmlformats.org/officeDocument/2006/relationships/image" Target="../media/image25.emf"/><Relationship Id="rId72" Type="http://schemas.openxmlformats.org/officeDocument/2006/relationships/customXml" Target="../ink/ink60.xml"/><Relationship Id="rId80" Type="http://schemas.openxmlformats.org/officeDocument/2006/relationships/customXml" Target="../ink/ink64.xml"/><Relationship Id="rId3" Type="http://schemas.openxmlformats.org/officeDocument/2006/relationships/image" Target="../media/image1100.emf"/><Relationship Id="rId12" Type="http://schemas.openxmlformats.org/officeDocument/2006/relationships/customXml" Target="../ink/ink30.xml"/><Relationship Id="rId17" Type="http://schemas.openxmlformats.org/officeDocument/2006/relationships/image" Target="../media/image810.emf"/><Relationship Id="rId25" Type="http://schemas.openxmlformats.org/officeDocument/2006/relationships/image" Target="../media/image1210.emf"/><Relationship Id="rId33" Type="http://schemas.openxmlformats.org/officeDocument/2006/relationships/image" Target="../media/image1610.emf"/><Relationship Id="rId38" Type="http://schemas.openxmlformats.org/officeDocument/2006/relationships/customXml" Target="../ink/ink43.xml"/><Relationship Id="rId46" Type="http://schemas.openxmlformats.org/officeDocument/2006/relationships/customXml" Target="../ink/ink47.xml"/><Relationship Id="rId59" Type="http://schemas.openxmlformats.org/officeDocument/2006/relationships/image" Target="../media/image29.emf"/><Relationship Id="rId67" Type="http://schemas.openxmlformats.org/officeDocument/2006/relationships/image" Target="../media/image33.emf"/><Relationship Id="rId20" Type="http://schemas.openxmlformats.org/officeDocument/2006/relationships/customXml" Target="../ink/ink34.xml"/><Relationship Id="rId41" Type="http://schemas.openxmlformats.org/officeDocument/2006/relationships/image" Target="../media/image2010.emf"/><Relationship Id="rId54" Type="http://schemas.openxmlformats.org/officeDocument/2006/relationships/customXml" Target="../ink/ink51.xml"/><Relationship Id="rId62" Type="http://schemas.openxmlformats.org/officeDocument/2006/relationships/customXml" Target="../ink/ink55.xml"/><Relationship Id="rId70" Type="http://schemas.openxmlformats.org/officeDocument/2006/relationships/customXml" Target="../ink/ink59.xml"/><Relationship Id="rId75" Type="http://schemas.openxmlformats.org/officeDocument/2006/relationships/image" Target="../media/image37.emf"/><Relationship Id="rId83" Type="http://schemas.openxmlformats.org/officeDocument/2006/relationships/image" Target="../media/image41.emf"/><Relationship Id="rId1" Type="http://schemas.openxmlformats.org/officeDocument/2006/relationships/slideLayout" Target="../slideLayouts/slideLayout7.xml"/><Relationship Id="rId6" Type="http://schemas.openxmlformats.org/officeDocument/2006/relationships/customXml" Target="../ink/ink27.xml"/><Relationship Id="rId15" Type="http://schemas.openxmlformats.org/officeDocument/2006/relationships/image" Target="../media/image710.emf"/><Relationship Id="rId23" Type="http://schemas.openxmlformats.org/officeDocument/2006/relationships/image" Target="../media/image1110.emf"/><Relationship Id="rId28" Type="http://schemas.openxmlformats.org/officeDocument/2006/relationships/customXml" Target="../ink/ink38.xml"/><Relationship Id="rId36" Type="http://schemas.openxmlformats.org/officeDocument/2006/relationships/customXml" Target="../ink/ink42.xml"/><Relationship Id="rId49" Type="http://schemas.openxmlformats.org/officeDocument/2006/relationships/image" Target="../media/image24.emf"/><Relationship Id="rId57" Type="http://schemas.openxmlformats.org/officeDocument/2006/relationships/image" Target="../media/image280.emf"/></Relationships>
</file>

<file path=ppt/slides/_rels/slide6.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customXml" Target="../ink/ink6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6" Type="http://schemas.openxmlformats.org/officeDocument/2006/relationships/customXml" Target="../ink/ink79.xml"/><Relationship Id="rId21" Type="http://schemas.openxmlformats.org/officeDocument/2006/relationships/image" Target="../media/image1110.emf"/><Relationship Id="rId42" Type="http://schemas.openxmlformats.org/officeDocument/2006/relationships/customXml" Target="../ink/ink87.xml"/><Relationship Id="rId47" Type="http://schemas.openxmlformats.org/officeDocument/2006/relationships/image" Target="../media/image24.emf"/><Relationship Id="rId63" Type="http://schemas.openxmlformats.org/officeDocument/2006/relationships/image" Target="../media/image36.emf"/><Relationship Id="rId68" Type="http://schemas.openxmlformats.org/officeDocument/2006/relationships/customXml" Target="../ink/ink100.xml"/><Relationship Id="rId84" Type="http://schemas.openxmlformats.org/officeDocument/2006/relationships/customXml" Target="../ink/ink108.xml"/><Relationship Id="rId89" Type="http://schemas.openxmlformats.org/officeDocument/2006/relationships/image" Target="../media/image52.emf"/><Relationship Id="rId2" Type="http://schemas.openxmlformats.org/officeDocument/2006/relationships/customXml" Target="../ink/ink67.xml"/><Relationship Id="rId16" Type="http://schemas.openxmlformats.org/officeDocument/2006/relationships/customXml" Target="../ink/ink74.xml"/><Relationship Id="rId29" Type="http://schemas.openxmlformats.org/officeDocument/2006/relationships/image" Target="../media/image1510.emf"/><Relationship Id="rId107" Type="http://schemas.openxmlformats.org/officeDocument/2006/relationships/image" Target="../media/image41.emf"/><Relationship Id="rId11" Type="http://schemas.openxmlformats.org/officeDocument/2006/relationships/image" Target="../media/image610.emf"/><Relationship Id="rId24" Type="http://schemas.openxmlformats.org/officeDocument/2006/relationships/customXml" Target="../ink/ink78.xml"/><Relationship Id="rId32" Type="http://schemas.openxmlformats.org/officeDocument/2006/relationships/customXml" Target="../ink/ink82.xml"/><Relationship Id="rId37" Type="http://schemas.openxmlformats.org/officeDocument/2006/relationships/image" Target="../media/image1910.emf"/><Relationship Id="rId40" Type="http://schemas.openxmlformats.org/officeDocument/2006/relationships/customXml" Target="../ink/ink86.xml"/><Relationship Id="rId45" Type="http://schemas.openxmlformats.org/officeDocument/2006/relationships/image" Target="../media/image23.emf"/><Relationship Id="rId53" Type="http://schemas.openxmlformats.org/officeDocument/2006/relationships/image" Target="../media/image270.emf"/><Relationship Id="rId58" Type="http://schemas.openxmlformats.org/officeDocument/2006/relationships/customXml" Target="../ink/ink95.xml"/><Relationship Id="rId66" Type="http://schemas.openxmlformats.org/officeDocument/2006/relationships/customXml" Target="../ink/ink99.xml"/><Relationship Id="rId74" Type="http://schemas.openxmlformats.org/officeDocument/2006/relationships/customXml" Target="../ink/ink103.xml"/><Relationship Id="rId79" Type="http://schemas.openxmlformats.org/officeDocument/2006/relationships/image" Target="../media/image48.emf"/><Relationship Id="rId87" Type="http://schemas.openxmlformats.org/officeDocument/2006/relationships/image" Target="../media/image51.emf"/><Relationship Id="rId102" Type="http://schemas.openxmlformats.org/officeDocument/2006/relationships/customXml" Target="../ink/ink117.xml"/><Relationship Id="rId5" Type="http://schemas.openxmlformats.org/officeDocument/2006/relationships/image" Target="../media/image228.emf"/><Relationship Id="rId61" Type="http://schemas.openxmlformats.org/officeDocument/2006/relationships/image" Target="../media/image31.emf"/><Relationship Id="rId82" Type="http://schemas.openxmlformats.org/officeDocument/2006/relationships/customXml" Target="../ink/ink107.xml"/><Relationship Id="rId90" Type="http://schemas.openxmlformats.org/officeDocument/2006/relationships/customXml" Target="../ink/ink111.xml"/><Relationship Id="rId95" Type="http://schemas.openxmlformats.org/officeDocument/2006/relationships/image" Target="../media/image55.emf"/><Relationship Id="rId19" Type="http://schemas.openxmlformats.org/officeDocument/2006/relationships/image" Target="../media/image1010.emf"/><Relationship Id="rId14" Type="http://schemas.openxmlformats.org/officeDocument/2006/relationships/customXml" Target="../ink/ink73.xml"/><Relationship Id="rId22" Type="http://schemas.openxmlformats.org/officeDocument/2006/relationships/customXml" Target="../ink/ink77.xml"/><Relationship Id="rId27" Type="http://schemas.openxmlformats.org/officeDocument/2006/relationships/image" Target="../media/image1410.emf"/><Relationship Id="rId30" Type="http://schemas.openxmlformats.org/officeDocument/2006/relationships/customXml" Target="../ink/ink81.xml"/><Relationship Id="rId35" Type="http://schemas.openxmlformats.org/officeDocument/2006/relationships/image" Target="../media/image1810.emf"/><Relationship Id="rId43" Type="http://schemas.openxmlformats.org/officeDocument/2006/relationships/image" Target="../media/image229.emf"/><Relationship Id="rId48" Type="http://schemas.openxmlformats.org/officeDocument/2006/relationships/customXml" Target="../ink/ink90.xml"/><Relationship Id="rId56" Type="http://schemas.openxmlformats.org/officeDocument/2006/relationships/customXml" Target="../ink/ink94.xml"/><Relationship Id="rId64" Type="http://schemas.openxmlformats.org/officeDocument/2006/relationships/customXml" Target="../ink/ink98.xml"/><Relationship Id="rId69" Type="http://schemas.openxmlformats.org/officeDocument/2006/relationships/image" Target="../media/image39.emf"/><Relationship Id="rId77" Type="http://schemas.openxmlformats.org/officeDocument/2006/relationships/image" Target="../media/image47.emf"/><Relationship Id="rId100" Type="http://schemas.openxmlformats.org/officeDocument/2006/relationships/customXml" Target="../ink/ink116.xml"/><Relationship Id="rId105" Type="http://schemas.openxmlformats.org/officeDocument/2006/relationships/image" Target="../media/image60.emf"/><Relationship Id="rId8" Type="http://schemas.openxmlformats.org/officeDocument/2006/relationships/customXml" Target="../ink/ink70.xml"/><Relationship Id="rId51" Type="http://schemas.openxmlformats.org/officeDocument/2006/relationships/image" Target="../media/image26.emf"/><Relationship Id="rId72" Type="http://schemas.openxmlformats.org/officeDocument/2006/relationships/customXml" Target="../ink/ink102.xml"/><Relationship Id="rId80" Type="http://schemas.openxmlformats.org/officeDocument/2006/relationships/customXml" Target="../ink/ink106.xml"/><Relationship Id="rId85" Type="http://schemas.openxmlformats.org/officeDocument/2006/relationships/image" Target="../media/image34.emf"/><Relationship Id="rId93" Type="http://schemas.openxmlformats.org/officeDocument/2006/relationships/image" Target="../media/image54.emf"/><Relationship Id="rId98" Type="http://schemas.openxmlformats.org/officeDocument/2006/relationships/customXml" Target="../ink/ink115.xml"/><Relationship Id="rId3" Type="http://schemas.openxmlformats.org/officeDocument/2006/relationships/image" Target="../media/image43.emf"/><Relationship Id="rId12" Type="http://schemas.openxmlformats.org/officeDocument/2006/relationships/customXml" Target="../ink/ink72.xml"/><Relationship Id="rId17" Type="http://schemas.openxmlformats.org/officeDocument/2006/relationships/image" Target="../media/image910.emf"/><Relationship Id="rId25" Type="http://schemas.openxmlformats.org/officeDocument/2006/relationships/image" Target="../media/image1310.emf"/><Relationship Id="rId33" Type="http://schemas.openxmlformats.org/officeDocument/2006/relationships/image" Target="../media/image44.emf"/><Relationship Id="rId38" Type="http://schemas.openxmlformats.org/officeDocument/2006/relationships/customXml" Target="../ink/ink85.xml"/><Relationship Id="rId46" Type="http://schemas.openxmlformats.org/officeDocument/2006/relationships/customXml" Target="../ink/ink89.xml"/><Relationship Id="rId59" Type="http://schemas.openxmlformats.org/officeDocument/2006/relationships/image" Target="../media/image30.emf"/><Relationship Id="rId67" Type="http://schemas.openxmlformats.org/officeDocument/2006/relationships/image" Target="../media/image38.emf"/><Relationship Id="rId103" Type="http://schemas.openxmlformats.org/officeDocument/2006/relationships/image" Target="../media/image59.emf"/><Relationship Id="rId108" Type="http://schemas.openxmlformats.org/officeDocument/2006/relationships/customXml" Target="../ink/ink120.xml"/><Relationship Id="rId20" Type="http://schemas.openxmlformats.org/officeDocument/2006/relationships/customXml" Target="../ink/ink76.xml"/><Relationship Id="rId41" Type="http://schemas.openxmlformats.org/officeDocument/2006/relationships/image" Target="../media/image2110.emf"/><Relationship Id="rId54" Type="http://schemas.openxmlformats.org/officeDocument/2006/relationships/customXml" Target="../ink/ink93.xml"/><Relationship Id="rId62" Type="http://schemas.openxmlformats.org/officeDocument/2006/relationships/customXml" Target="../ink/ink97.xml"/><Relationship Id="rId70" Type="http://schemas.openxmlformats.org/officeDocument/2006/relationships/customXml" Target="../ink/ink101.xml"/><Relationship Id="rId75" Type="http://schemas.openxmlformats.org/officeDocument/2006/relationships/image" Target="../media/image46.emf"/><Relationship Id="rId83" Type="http://schemas.openxmlformats.org/officeDocument/2006/relationships/image" Target="../media/image50.emf"/><Relationship Id="rId88" Type="http://schemas.openxmlformats.org/officeDocument/2006/relationships/customXml" Target="../ink/ink110.xml"/><Relationship Id="rId91" Type="http://schemas.openxmlformats.org/officeDocument/2006/relationships/image" Target="../media/image53.emf"/><Relationship Id="rId96" Type="http://schemas.openxmlformats.org/officeDocument/2006/relationships/customXml" Target="../ink/ink114.xml"/><Relationship Id="rId1" Type="http://schemas.openxmlformats.org/officeDocument/2006/relationships/slideLayout" Target="../slideLayouts/slideLayout7.xml"/><Relationship Id="rId6" Type="http://schemas.openxmlformats.org/officeDocument/2006/relationships/customXml" Target="../ink/ink69.xml"/><Relationship Id="rId15" Type="http://schemas.openxmlformats.org/officeDocument/2006/relationships/image" Target="../media/image810.emf"/><Relationship Id="rId23" Type="http://schemas.openxmlformats.org/officeDocument/2006/relationships/image" Target="../media/image1210.emf"/><Relationship Id="rId28" Type="http://schemas.openxmlformats.org/officeDocument/2006/relationships/customXml" Target="../ink/ink80.xml"/><Relationship Id="rId36" Type="http://schemas.openxmlformats.org/officeDocument/2006/relationships/customXml" Target="../ink/ink84.xml"/><Relationship Id="rId49" Type="http://schemas.openxmlformats.org/officeDocument/2006/relationships/image" Target="../media/image25.emf"/><Relationship Id="rId57" Type="http://schemas.openxmlformats.org/officeDocument/2006/relationships/image" Target="../media/image29.emf"/><Relationship Id="rId106" Type="http://schemas.openxmlformats.org/officeDocument/2006/relationships/customXml" Target="../ink/ink119.xml"/><Relationship Id="rId10" Type="http://schemas.openxmlformats.org/officeDocument/2006/relationships/customXml" Target="../ink/ink71.xml"/><Relationship Id="rId31" Type="http://schemas.openxmlformats.org/officeDocument/2006/relationships/image" Target="../media/image1610.emf"/><Relationship Id="rId44" Type="http://schemas.openxmlformats.org/officeDocument/2006/relationships/customXml" Target="../ink/ink88.xml"/><Relationship Id="rId52" Type="http://schemas.openxmlformats.org/officeDocument/2006/relationships/customXml" Target="../ink/ink92.xml"/><Relationship Id="rId60" Type="http://schemas.openxmlformats.org/officeDocument/2006/relationships/customXml" Target="../ink/ink96.xml"/><Relationship Id="rId65" Type="http://schemas.openxmlformats.org/officeDocument/2006/relationships/image" Target="../media/image37.emf"/><Relationship Id="rId73" Type="http://schemas.openxmlformats.org/officeDocument/2006/relationships/image" Target="../media/image45.emf"/><Relationship Id="rId78" Type="http://schemas.openxmlformats.org/officeDocument/2006/relationships/customXml" Target="../ink/ink105.xml"/><Relationship Id="rId81" Type="http://schemas.openxmlformats.org/officeDocument/2006/relationships/image" Target="../media/image49.emf"/><Relationship Id="rId86" Type="http://schemas.openxmlformats.org/officeDocument/2006/relationships/customXml" Target="../ink/ink109.xml"/><Relationship Id="rId94" Type="http://schemas.openxmlformats.org/officeDocument/2006/relationships/customXml" Target="../ink/ink113.xml"/><Relationship Id="rId99" Type="http://schemas.openxmlformats.org/officeDocument/2006/relationships/image" Target="../media/image57.emf"/><Relationship Id="rId101" Type="http://schemas.openxmlformats.org/officeDocument/2006/relationships/image" Target="../media/image58.emf"/><Relationship Id="rId4" Type="http://schemas.openxmlformats.org/officeDocument/2006/relationships/customXml" Target="../ink/ink68.xml"/><Relationship Id="rId9" Type="http://schemas.openxmlformats.org/officeDocument/2006/relationships/image" Target="../media/image510.emf"/><Relationship Id="rId13" Type="http://schemas.openxmlformats.org/officeDocument/2006/relationships/image" Target="../media/image710.emf"/><Relationship Id="rId18" Type="http://schemas.openxmlformats.org/officeDocument/2006/relationships/customXml" Target="../ink/ink75.xml"/><Relationship Id="rId39" Type="http://schemas.openxmlformats.org/officeDocument/2006/relationships/image" Target="../media/image2010.emf"/><Relationship Id="rId109" Type="http://schemas.openxmlformats.org/officeDocument/2006/relationships/image" Target="../media/image61.emf"/><Relationship Id="rId34" Type="http://schemas.openxmlformats.org/officeDocument/2006/relationships/customXml" Target="../ink/ink83.xml"/><Relationship Id="rId50" Type="http://schemas.openxmlformats.org/officeDocument/2006/relationships/customXml" Target="../ink/ink91.xml"/><Relationship Id="rId55" Type="http://schemas.openxmlformats.org/officeDocument/2006/relationships/image" Target="../media/image280.emf"/><Relationship Id="rId76" Type="http://schemas.openxmlformats.org/officeDocument/2006/relationships/customXml" Target="../ink/ink104.xml"/><Relationship Id="rId97" Type="http://schemas.openxmlformats.org/officeDocument/2006/relationships/image" Target="../media/image56.emf"/><Relationship Id="rId104" Type="http://schemas.openxmlformats.org/officeDocument/2006/relationships/customXml" Target="../ink/ink118.xml"/><Relationship Id="rId7" Type="http://schemas.openxmlformats.org/officeDocument/2006/relationships/image" Target="../media/image310.emf"/><Relationship Id="rId71" Type="http://schemas.openxmlformats.org/officeDocument/2006/relationships/image" Target="../media/image40.emf"/><Relationship Id="rId92" Type="http://schemas.openxmlformats.org/officeDocument/2006/relationships/customXml" Target="../ink/ink112.xml"/></Relationships>
</file>

<file path=ppt/slides/_rels/slide8.xml.rels><?xml version="1.0" encoding="UTF-8" standalone="yes"?>
<Relationships xmlns="http://schemas.openxmlformats.org/package/2006/relationships"><Relationship Id="rId117" Type="http://schemas.openxmlformats.org/officeDocument/2006/relationships/image" Target="../media/image119.emf"/><Relationship Id="rId21" Type="http://schemas.openxmlformats.org/officeDocument/2006/relationships/image" Target="../media/image71.emf"/><Relationship Id="rId42" Type="http://schemas.openxmlformats.org/officeDocument/2006/relationships/customXml" Target="../ink/ink141.xml"/><Relationship Id="rId63" Type="http://schemas.openxmlformats.org/officeDocument/2006/relationships/image" Target="../media/image92.emf"/><Relationship Id="rId84" Type="http://schemas.openxmlformats.org/officeDocument/2006/relationships/customXml" Target="../ink/ink162.xml"/><Relationship Id="rId138" Type="http://schemas.openxmlformats.org/officeDocument/2006/relationships/customXml" Target="../ink/ink189.xml"/><Relationship Id="rId159" Type="http://schemas.openxmlformats.org/officeDocument/2006/relationships/image" Target="../media/image140.emf"/><Relationship Id="rId170" Type="http://schemas.openxmlformats.org/officeDocument/2006/relationships/customXml" Target="../ink/ink205.xml"/><Relationship Id="rId191" Type="http://schemas.openxmlformats.org/officeDocument/2006/relationships/image" Target="../media/image156.emf"/><Relationship Id="rId196" Type="http://schemas.openxmlformats.org/officeDocument/2006/relationships/customXml" Target="../ink/ink218.xml"/><Relationship Id="rId200" Type="http://schemas.openxmlformats.org/officeDocument/2006/relationships/customXml" Target="../ink/ink220.xml"/><Relationship Id="rId16" Type="http://schemas.openxmlformats.org/officeDocument/2006/relationships/customXml" Target="../ink/ink128.xml"/><Relationship Id="rId107" Type="http://schemas.openxmlformats.org/officeDocument/2006/relationships/image" Target="../media/image114.emf"/><Relationship Id="rId11" Type="http://schemas.openxmlformats.org/officeDocument/2006/relationships/image" Target="../media/image66.emf"/><Relationship Id="rId32" Type="http://schemas.openxmlformats.org/officeDocument/2006/relationships/customXml" Target="../ink/ink136.xml"/><Relationship Id="rId37" Type="http://schemas.openxmlformats.org/officeDocument/2006/relationships/image" Target="../media/image79.emf"/><Relationship Id="rId53" Type="http://schemas.openxmlformats.org/officeDocument/2006/relationships/image" Target="../media/image87.emf"/><Relationship Id="rId58" Type="http://schemas.openxmlformats.org/officeDocument/2006/relationships/customXml" Target="../ink/ink149.xml"/><Relationship Id="rId74" Type="http://schemas.openxmlformats.org/officeDocument/2006/relationships/customXml" Target="../ink/ink157.xml"/><Relationship Id="rId79" Type="http://schemas.openxmlformats.org/officeDocument/2006/relationships/image" Target="../media/image100.emf"/><Relationship Id="rId102" Type="http://schemas.openxmlformats.org/officeDocument/2006/relationships/customXml" Target="../ink/ink171.xml"/><Relationship Id="rId123" Type="http://schemas.openxmlformats.org/officeDocument/2006/relationships/image" Target="../media/image122.emf"/><Relationship Id="rId128" Type="http://schemas.openxmlformats.org/officeDocument/2006/relationships/customXml" Target="../ink/ink184.xml"/><Relationship Id="rId144" Type="http://schemas.openxmlformats.org/officeDocument/2006/relationships/customXml" Target="../ink/ink192.xml"/><Relationship Id="rId149" Type="http://schemas.openxmlformats.org/officeDocument/2006/relationships/image" Target="../media/image135.emf"/><Relationship Id="rId5" Type="http://schemas.openxmlformats.org/officeDocument/2006/relationships/image" Target="../media/image63.emf"/><Relationship Id="rId90" Type="http://schemas.openxmlformats.org/officeDocument/2006/relationships/customXml" Target="../ink/ink165.xml"/><Relationship Id="rId95" Type="http://schemas.openxmlformats.org/officeDocument/2006/relationships/image" Target="../media/image108.emf"/><Relationship Id="rId160" Type="http://schemas.openxmlformats.org/officeDocument/2006/relationships/customXml" Target="../ink/ink200.xml"/><Relationship Id="rId165" Type="http://schemas.openxmlformats.org/officeDocument/2006/relationships/image" Target="../media/image143.emf"/><Relationship Id="rId181" Type="http://schemas.openxmlformats.org/officeDocument/2006/relationships/image" Target="../media/image151.emf"/><Relationship Id="rId186" Type="http://schemas.openxmlformats.org/officeDocument/2006/relationships/customXml" Target="../ink/ink213.xml"/><Relationship Id="rId22" Type="http://schemas.openxmlformats.org/officeDocument/2006/relationships/customXml" Target="../ink/ink131.xml"/><Relationship Id="rId27" Type="http://schemas.openxmlformats.org/officeDocument/2006/relationships/image" Target="../media/image74.emf"/><Relationship Id="rId43" Type="http://schemas.openxmlformats.org/officeDocument/2006/relationships/image" Target="../media/image82.emf"/><Relationship Id="rId48" Type="http://schemas.openxmlformats.org/officeDocument/2006/relationships/customXml" Target="../ink/ink144.xml"/><Relationship Id="rId64" Type="http://schemas.openxmlformats.org/officeDocument/2006/relationships/customXml" Target="../ink/ink152.xml"/><Relationship Id="rId69" Type="http://schemas.openxmlformats.org/officeDocument/2006/relationships/image" Target="../media/image95.emf"/><Relationship Id="rId113" Type="http://schemas.openxmlformats.org/officeDocument/2006/relationships/image" Target="../media/image117.emf"/><Relationship Id="rId118" Type="http://schemas.openxmlformats.org/officeDocument/2006/relationships/customXml" Target="../ink/ink179.xml"/><Relationship Id="rId134" Type="http://schemas.openxmlformats.org/officeDocument/2006/relationships/customXml" Target="../ink/ink187.xml"/><Relationship Id="rId139" Type="http://schemas.openxmlformats.org/officeDocument/2006/relationships/image" Target="../media/image130.emf"/><Relationship Id="rId80" Type="http://schemas.openxmlformats.org/officeDocument/2006/relationships/customXml" Target="../ink/ink160.xml"/><Relationship Id="rId85" Type="http://schemas.openxmlformats.org/officeDocument/2006/relationships/image" Target="../media/image103.emf"/><Relationship Id="rId150" Type="http://schemas.openxmlformats.org/officeDocument/2006/relationships/customXml" Target="../ink/ink195.xml"/><Relationship Id="rId155" Type="http://schemas.openxmlformats.org/officeDocument/2006/relationships/image" Target="../media/image138.emf"/><Relationship Id="rId171" Type="http://schemas.openxmlformats.org/officeDocument/2006/relationships/image" Target="../media/image146.emf"/><Relationship Id="rId176" Type="http://schemas.openxmlformats.org/officeDocument/2006/relationships/customXml" Target="../ink/ink208.xml"/><Relationship Id="rId192" Type="http://schemas.openxmlformats.org/officeDocument/2006/relationships/customXml" Target="../ink/ink216.xml"/><Relationship Id="rId197" Type="http://schemas.openxmlformats.org/officeDocument/2006/relationships/image" Target="../media/image159.emf"/><Relationship Id="rId201" Type="http://schemas.openxmlformats.org/officeDocument/2006/relationships/image" Target="../media/image161.emf"/><Relationship Id="rId12" Type="http://schemas.openxmlformats.org/officeDocument/2006/relationships/customXml" Target="../ink/ink126.xml"/><Relationship Id="rId17" Type="http://schemas.openxmlformats.org/officeDocument/2006/relationships/image" Target="../media/image69.emf"/><Relationship Id="rId33" Type="http://schemas.openxmlformats.org/officeDocument/2006/relationships/image" Target="../media/image77.emf"/><Relationship Id="rId38" Type="http://schemas.openxmlformats.org/officeDocument/2006/relationships/customXml" Target="../ink/ink139.xml"/><Relationship Id="rId59" Type="http://schemas.openxmlformats.org/officeDocument/2006/relationships/image" Target="../media/image90.emf"/><Relationship Id="rId103" Type="http://schemas.openxmlformats.org/officeDocument/2006/relationships/image" Target="../media/image112.emf"/><Relationship Id="rId108" Type="http://schemas.openxmlformats.org/officeDocument/2006/relationships/customXml" Target="../ink/ink174.xml"/><Relationship Id="rId124" Type="http://schemas.openxmlformats.org/officeDocument/2006/relationships/customXml" Target="../ink/ink182.xml"/><Relationship Id="rId129" Type="http://schemas.openxmlformats.org/officeDocument/2006/relationships/image" Target="../media/image125.emf"/><Relationship Id="rId54" Type="http://schemas.openxmlformats.org/officeDocument/2006/relationships/customXml" Target="../ink/ink147.xml"/><Relationship Id="rId70" Type="http://schemas.openxmlformats.org/officeDocument/2006/relationships/customXml" Target="../ink/ink155.xml"/><Relationship Id="rId75" Type="http://schemas.openxmlformats.org/officeDocument/2006/relationships/image" Target="../media/image98.emf"/><Relationship Id="rId91" Type="http://schemas.openxmlformats.org/officeDocument/2006/relationships/image" Target="../media/image106.emf"/><Relationship Id="rId96" Type="http://schemas.openxmlformats.org/officeDocument/2006/relationships/customXml" Target="../ink/ink168.xml"/><Relationship Id="rId140" Type="http://schemas.openxmlformats.org/officeDocument/2006/relationships/customXml" Target="../ink/ink190.xml"/><Relationship Id="rId145" Type="http://schemas.openxmlformats.org/officeDocument/2006/relationships/image" Target="../media/image133.emf"/><Relationship Id="rId161" Type="http://schemas.openxmlformats.org/officeDocument/2006/relationships/image" Target="../media/image141.emf"/><Relationship Id="rId166" Type="http://schemas.openxmlformats.org/officeDocument/2006/relationships/customXml" Target="../ink/ink203.xml"/><Relationship Id="rId182" Type="http://schemas.openxmlformats.org/officeDocument/2006/relationships/customXml" Target="../ink/ink211.xml"/><Relationship Id="rId187" Type="http://schemas.openxmlformats.org/officeDocument/2006/relationships/image" Target="../media/image154.emf"/><Relationship Id="rId1" Type="http://schemas.openxmlformats.org/officeDocument/2006/relationships/slideLayout" Target="../slideLayouts/slideLayout7.xml"/><Relationship Id="rId6" Type="http://schemas.openxmlformats.org/officeDocument/2006/relationships/customXml" Target="../ink/ink123.xml"/><Relationship Id="rId23" Type="http://schemas.openxmlformats.org/officeDocument/2006/relationships/image" Target="../media/image72.emf"/><Relationship Id="rId28" Type="http://schemas.openxmlformats.org/officeDocument/2006/relationships/customXml" Target="../ink/ink134.xml"/><Relationship Id="rId49" Type="http://schemas.openxmlformats.org/officeDocument/2006/relationships/image" Target="../media/image85.emf"/><Relationship Id="rId114" Type="http://schemas.openxmlformats.org/officeDocument/2006/relationships/customXml" Target="../ink/ink177.xml"/><Relationship Id="rId119" Type="http://schemas.openxmlformats.org/officeDocument/2006/relationships/image" Target="../media/image120.emf"/><Relationship Id="rId44" Type="http://schemas.openxmlformats.org/officeDocument/2006/relationships/customXml" Target="../ink/ink142.xml"/><Relationship Id="rId60" Type="http://schemas.openxmlformats.org/officeDocument/2006/relationships/customXml" Target="../ink/ink150.xml"/><Relationship Id="rId65" Type="http://schemas.openxmlformats.org/officeDocument/2006/relationships/image" Target="../media/image93.emf"/><Relationship Id="rId81" Type="http://schemas.openxmlformats.org/officeDocument/2006/relationships/image" Target="../media/image101.emf"/><Relationship Id="rId86" Type="http://schemas.openxmlformats.org/officeDocument/2006/relationships/customXml" Target="../ink/ink163.xml"/><Relationship Id="rId130" Type="http://schemas.openxmlformats.org/officeDocument/2006/relationships/customXml" Target="../ink/ink185.xml"/><Relationship Id="rId135" Type="http://schemas.openxmlformats.org/officeDocument/2006/relationships/image" Target="../media/image128.emf"/><Relationship Id="rId151" Type="http://schemas.openxmlformats.org/officeDocument/2006/relationships/image" Target="../media/image136.emf"/><Relationship Id="rId156" Type="http://schemas.openxmlformats.org/officeDocument/2006/relationships/customXml" Target="../ink/ink198.xml"/><Relationship Id="rId177" Type="http://schemas.openxmlformats.org/officeDocument/2006/relationships/image" Target="../media/image149.emf"/><Relationship Id="rId198" Type="http://schemas.openxmlformats.org/officeDocument/2006/relationships/customXml" Target="../ink/ink219.xml"/><Relationship Id="rId172" Type="http://schemas.openxmlformats.org/officeDocument/2006/relationships/customXml" Target="../ink/ink206.xml"/><Relationship Id="rId193" Type="http://schemas.openxmlformats.org/officeDocument/2006/relationships/image" Target="../media/image157.emf"/><Relationship Id="rId13" Type="http://schemas.openxmlformats.org/officeDocument/2006/relationships/image" Target="../media/image67.emf"/><Relationship Id="rId18" Type="http://schemas.openxmlformats.org/officeDocument/2006/relationships/customXml" Target="../ink/ink129.xml"/><Relationship Id="rId39" Type="http://schemas.openxmlformats.org/officeDocument/2006/relationships/image" Target="../media/image80.emf"/><Relationship Id="rId109" Type="http://schemas.openxmlformats.org/officeDocument/2006/relationships/image" Target="../media/image115.emf"/><Relationship Id="rId34" Type="http://schemas.openxmlformats.org/officeDocument/2006/relationships/customXml" Target="../ink/ink137.xml"/><Relationship Id="rId50" Type="http://schemas.openxmlformats.org/officeDocument/2006/relationships/customXml" Target="../ink/ink145.xml"/><Relationship Id="rId55" Type="http://schemas.openxmlformats.org/officeDocument/2006/relationships/image" Target="../media/image88.emf"/><Relationship Id="rId76" Type="http://schemas.openxmlformats.org/officeDocument/2006/relationships/customXml" Target="../ink/ink158.xml"/><Relationship Id="rId97" Type="http://schemas.openxmlformats.org/officeDocument/2006/relationships/image" Target="../media/image109.emf"/><Relationship Id="rId104" Type="http://schemas.openxmlformats.org/officeDocument/2006/relationships/customXml" Target="../ink/ink172.xml"/><Relationship Id="rId120" Type="http://schemas.openxmlformats.org/officeDocument/2006/relationships/customXml" Target="../ink/ink180.xml"/><Relationship Id="rId125" Type="http://schemas.openxmlformats.org/officeDocument/2006/relationships/image" Target="../media/image123.emf"/><Relationship Id="rId141" Type="http://schemas.openxmlformats.org/officeDocument/2006/relationships/image" Target="../media/image131.emf"/><Relationship Id="rId146" Type="http://schemas.openxmlformats.org/officeDocument/2006/relationships/customXml" Target="../ink/ink193.xml"/><Relationship Id="rId167" Type="http://schemas.openxmlformats.org/officeDocument/2006/relationships/image" Target="../media/image144.emf"/><Relationship Id="rId188" Type="http://schemas.openxmlformats.org/officeDocument/2006/relationships/customXml" Target="../ink/ink214.xml"/><Relationship Id="rId7" Type="http://schemas.openxmlformats.org/officeDocument/2006/relationships/image" Target="../media/image64.emf"/><Relationship Id="rId71" Type="http://schemas.openxmlformats.org/officeDocument/2006/relationships/image" Target="../media/image96.emf"/><Relationship Id="rId92" Type="http://schemas.openxmlformats.org/officeDocument/2006/relationships/customXml" Target="../ink/ink166.xml"/><Relationship Id="rId162" Type="http://schemas.openxmlformats.org/officeDocument/2006/relationships/customXml" Target="../ink/ink201.xml"/><Relationship Id="rId183" Type="http://schemas.openxmlformats.org/officeDocument/2006/relationships/image" Target="../media/image152.emf"/><Relationship Id="rId2" Type="http://schemas.openxmlformats.org/officeDocument/2006/relationships/customXml" Target="../ink/ink121.xml"/><Relationship Id="rId29" Type="http://schemas.openxmlformats.org/officeDocument/2006/relationships/image" Target="../media/image75.emf"/><Relationship Id="rId24" Type="http://schemas.openxmlformats.org/officeDocument/2006/relationships/customXml" Target="../ink/ink132.xml"/><Relationship Id="rId40" Type="http://schemas.openxmlformats.org/officeDocument/2006/relationships/customXml" Target="../ink/ink140.xml"/><Relationship Id="rId45" Type="http://schemas.openxmlformats.org/officeDocument/2006/relationships/image" Target="../media/image83.emf"/><Relationship Id="rId66" Type="http://schemas.openxmlformats.org/officeDocument/2006/relationships/customXml" Target="../ink/ink153.xml"/><Relationship Id="rId87" Type="http://schemas.openxmlformats.org/officeDocument/2006/relationships/image" Target="../media/image104.emf"/><Relationship Id="rId110" Type="http://schemas.openxmlformats.org/officeDocument/2006/relationships/customXml" Target="../ink/ink175.xml"/><Relationship Id="rId115" Type="http://schemas.openxmlformats.org/officeDocument/2006/relationships/image" Target="../media/image118.emf"/><Relationship Id="rId131" Type="http://schemas.openxmlformats.org/officeDocument/2006/relationships/image" Target="../media/image126.emf"/><Relationship Id="rId136" Type="http://schemas.openxmlformats.org/officeDocument/2006/relationships/customXml" Target="../ink/ink188.xml"/><Relationship Id="rId157" Type="http://schemas.openxmlformats.org/officeDocument/2006/relationships/image" Target="../media/image139.emf"/><Relationship Id="rId178" Type="http://schemas.openxmlformats.org/officeDocument/2006/relationships/customXml" Target="../ink/ink209.xml"/><Relationship Id="rId61" Type="http://schemas.openxmlformats.org/officeDocument/2006/relationships/image" Target="../media/image91.emf"/><Relationship Id="rId82" Type="http://schemas.openxmlformats.org/officeDocument/2006/relationships/customXml" Target="../ink/ink161.xml"/><Relationship Id="rId152" Type="http://schemas.openxmlformats.org/officeDocument/2006/relationships/customXml" Target="../ink/ink196.xml"/><Relationship Id="rId173" Type="http://schemas.openxmlformats.org/officeDocument/2006/relationships/image" Target="../media/image147.emf"/><Relationship Id="rId194" Type="http://schemas.openxmlformats.org/officeDocument/2006/relationships/customXml" Target="../ink/ink217.xml"/><Relationship Id="rId199" Type="http://schemas.openxmlformats.org/officeDocument/2006/relationships/image" Target="../media/image160.emf"/><Relationship Id="rId19" Type="http://schemas.openxmlformats.org/officeDocument/2006/relationships/image" Target="../media/image70.emf"/><Relationship Id="rId14" Type="http://schemas.openxmlformats.org/officeDocument/2006/relationships/customXml" Target="../ink/ink127.xml"/><Relationship Id="rId30" Type="http://schemas.openxmlformats.org/officeDocument/2006/relationships/customXml" Target="../ink/ink135.xml"/><Relationship Id="rId35" Type="http://schemas.openxmlformats.org/officeDocument/2006/relationships/image" Target="../media/image78.emf"/><Relationship Id="rId56" Type="http://schemas.openxmlformats.org/officeDocument/2006/relationships/customXml" Target="../ink/ink148.xml"/><Relationship Id="rId77" Type="http://schemas.openxmlformats.org/officeDocument/2006/relationships/image" Target="../media/image99.emf"/><Relationship Id="rId100" Type="http://schemas.openxmlformats.org/officeDocument/2006/relationships/customXml" Target="../ink/ink170.xml"/><Relationship Id="rId105" Type="http://schemas.openxmlformats.org/officeDocument/2006/relationships/image" Target="../media/image113.emf"/><Relationship Id="rId126" Type="http://schemas.openxmlformats.org/officeDocument/2006/relationships/customXml" Target="../ink/ink183.xml"/><Relationship Id="rId147" Type="http://schemas.openxmlformats.org/officeDocument/2006/relationships/image" Target="../media/image134.emf"/><Relationship Id="rId168" Type="http://schemas.openxmlformats.org/officeDocument/2006/relationships/customXml" Target="../ink/ink204.xml"/><Relationship Id="rId8" Type="http://schemas.openxmlformats.org/officeDocument/2006/relationships/customXml" Target="../ink/ink124.xml"/><Relationship Id="rId51" Type="http://schemas.openxmlformats.org/officeDocument/2006/relationships/image" Target="../media/image86.emf"/><Relationship Id="rId72" Type="http://schemas.openxmlformats.org/officeDocument/2006/relationships/customXml" Target="../ink/ink156.xml"/><Relationship Id="rId93" Type="http://schemas.openxmlformats.org/officeDocument/2006/relationships/image" Target="../media/image107.emf"/><Relationship Id="rId98" Type="http://schemas.openxmlformats.org/officeDocument/2006/relationships/customXml" Target="../ink/ink169.xml"/><Relationship Id="rId121" Type="http://schemas.openxmlformats.org/officeDocument/2006/relationships/image" Target="../media/image121.emf"/><Relationship Id="rId142" Type="http://schemas.openxmlformats.org/officeDocument/2006/relationships/customXml" Target="../ink/ink191.xml"/><Relationship Id="rId163" Type="http://schemas.openxmlformats.org/officeDocument/2006/relationships/image" Target="../media/image142.emf"/><Relationship Id="rId184" Type="http://schemas.openxmlformats.org/officeDocument/2006/relationships/customXml" Target="../ink/ink212.xml"/><Relationship Id="rId189" Type="http://schemas.openxmlformats.org/officeDocument/2006/relationships/image" Target="../media/image155.emf"/><Relationship Id="rId3" Type="http://schemas.openxmlformats.org/officeDocument/2006/relationships/image" Target="../media/image62.emf"/><Relationship Id="rId25" Type="http://schemas.openxmlformats.org/officeDocument/2006/relationships/image" Target="../media/image73.emf"/><Relationship Id="rId46" Type="http://schemas.openxmlformats.org/officeDocument/2006/relationships/customXml" Target="../ink/ink143.xml"/><Relationship Id="rId67" Type="http://schemas.openxmlformats.org/officeDocument/2006/relationships/image" Target="../media/image94.emf"/><Relationship Id="rId116" Type="http://schemas.openxmlformats.org/officeDocument/2006/relationships/customXml" Target="../ink/ink178.xml"/><Relationship Id="rId137" Type="http://schemas.openxmlformats.org/officeDocument/2006/relationships/image" Target="../media/image129.emf"/><Relationship Id="rId158" Type="http://schemas.openxmlformats.org/officeDocument/2006/relationships/customXml" Target="../ink/ink199.xml"/><Relationship Id="rId20" Type="http://schemas.openxmlformats.org/officeDocument/2006/relationships/customXml" Target="../ink/ink130.xml"/><Relationship Id="rId41" Type="http://schemas.openxmlformats.org/officeDocument/2006/relationships/image" Target="../media/image81.emf"/><Relationship Id="rId62" Type="http://schemas.openxmlformats.org/officeDocument/2006/relationships/customXml" Target="../ink/ink151.xml"/><Relationship Id="rId83" Type="http://schemas.openxmlformats.org/officeDocument/2006/relationships/image" Target="../media/image102.emf"/><Relationship Id="rId88" Type="http://schemas.openxmlformats.org/officeDocument/2006/relationships/customXml" Target="../ink/ink164.xml"/><Relationship Id="rId111" Type="http://schemas.openxmlformats.org/officeDocument/2006/relationships/image" Target="../media/image116.emf"/><Relationship Id="rId132" Type="http://schemas.openxmlformats.org/officeDocument/2006/relationships/customXml" Target="../ink/ink186.xml"/><Relationship Id="rId153" Type="http://schemas.openxmlformats.org/officeDocument/2006/relationships/image" Target="../media/image137.emf"/><Relationship Id="rId174" Type="http://schemas.openxmlformats.org/officeDocument/2006/relationships/customXml" Target="../ink/ink207.xml"/><Relationship Id="rId179" Type="http://schemas.openxmlformats.org/officeDocument/2006/relationships/image" Target="../media/image150.emf"/><Relationship Id="rId195" Type="http://schemas.openxmlformats.org/officeDocument/2006/relationships/image" Target="../media/image158.emf"/><Relationship Id="rId190" Type="http://schemas.openxmlformats.org/officeDocument/2006/relationships/customXml" Target="../ink/ink215.xml"/><Relationship Id="rId15" Type="http://schemas.openxmlformats.org/officeDocument/2006/relationships/image" Target="../media/image68.emf"/><Relationship Id="rId36" Type="http://schemas.openxmlformats.org/officeDocument/2006/relationships/customXml" Target="../ink/ink138.xml"/><Relationship Id="rId57" Type="http://schemas.openxmlformats.org/officeDocument/2006/relationships/image" Target="../media/image89.emf"/><Relationship Id="rId106" Type="http://schemas.openxmlformats.org/officeDocument/2006/relationships/customXml" Target="../ink/ink173.xml"/><Relationship Id="rId127" Type="http://schemas.openxmlformats.org/officeDocument/2006/relationships/image" Target="../media/image124.emf"/><Relationship Id="rId10" Type="http://schemas.openxmlformats.org/officeDocument/2006/relationships/customXml" Target="../ink/ink125.xml"/><Relationship Id="rId31" Type="http://schemas.openxmlformats.org/officeDocument/2006/relationships/image" Target="../media/image76.emf"/><Relationship Id="rId52" Type="http://schemas.openxmlformats.org/officeDocument/2006/relationships/customXml" Target="../ink/ink146.xml"/><Relationship Id="rId73" Type="http://schemas.openxmlformats.org/officeDocument/2006/relationships/image" Target="../media/image97.emf"/><Relationship Id="rId78" Type="http://schemas.openxmlformats.org/officeDocument/2006/relationships/customXml" Target="../ink/ink159.xml"/><Relationship Id="rId94" Type="http://schemas.openxmlformats.org/officeDocument/2006/relationships/customXml" Target="../ink/ink167.xml"/><Relationship Id="rId99" Type="http://schemas.openxmlformats.org/officeDocument/2006/relationships/image" Target="../media/image110.emf"/><Relationship Id="rId101" Type="http://schemas.openxmlformats.org/officeDocument/2006/relationships/image" Target="../media/image111.emf"/><Relationship Id="rId122" Type="http://schemas.openxmlformats.org/officeDocument/2006/relationships/customXml" Target="../ink/ink181.xml"/><Relationship Id="rId143" Type="http://schemas.openxmlformats.org/officeDocument/2006/relationships/image" Target="../media/image132.emf"/><Relationship Id="rId148" Type="http://schemas.openxmlformats.org/officeDocument/2006/relationships/customXml" Target="../ink/ink194.xml"/><Relationship Id="rId164" Type="http://schemas.openxmlformats.org/officeDocument/2006/relationships/customXml" Target="../ink/ink202.xml"/><Relationship Id="rId169" Type="http://schemas.openxmlformats.org/officeDocument/2006/relationships/image" Target="../media/image145.emf"/><Relationship Id="rId185" Type="http://schemas.openxmlformats.org/officeDocument/2006/relationships/image" Target="../media/image153.emf"/><Relationship Id="rId4" Type="http://schemas.openxmlformats.org/officeDocument/2006/relationships/customXml" Target="../ink/ink122.xml"/><Relationship Id="rId9" Type="http://schemas.openxmlformats.org/officeDocument/2006/relationships/image" Target="../media/image65.emf"/><Relationship Id="rId180" Type="http://schemas.openxmlformats.org/officeDocument/2006/relationships/customXml" Target="../ink/ink210.xml"/><Relationship Id="rId26" Type="http://schemas.openxmlformats.org/officeDocument/2006/relationships/customXml" Target="../ink/ink133.xml"/><Relationship Id="rId47" Type="http://schemas.openxmlformats.org/officeDocument/2006/relationships/image" Target="../media/image84.emf"/><Relationship Id="rId68" Type="http://schemas.openxmlformats.org/officeDocument/2006/relationships/customXml" Target="../ink/ink154.xml"/><Relationship Id="rId89" Type="http://schemas.openxmlformats.org/officeDocument/2006/relationships/image" Target="../media/image105.emf"/><Relationship Id="rId112" Type="http://schemas.openxmlformats.org/officeDocument/2006/relationships/customXml" Target="../ink/ink176.xml"/><Relationship Id="rId133" Type="http://schemas.openxmlformats.org/officeDocument/2006/relationships/image" Target="../media/image127.emf"/><Relationship Id="rId154" Type="http://schemas.openxmlformats.org/officeDocument/2006/relationships/customXml" Target="../ink/ink197.xml"/><Relationship Id="rId175" Type="http://schemas.openxmlformats.org/officeDocument/2006/relationships/image" Target="../media/image148.emf"/></Relationships>
</file>

<file path=ppt/slides/_rels/slide9.xml.rels><?xml version="1.0" encoding="UTF-8" standalone="yes"?>
<Relationships xmlns="http://schemas.openxmlformats.org/package/2006/relationships"><Relationship Id="rId26" Type="http://schemas.openxmlformats.org/officeDocument/2006/relationships/customXml" Target="../ink/ink233.xml"/><Relationship Id="rId21" Type="http://schemas.openxmlformats.org/officeDocument/2006/relationships/image" Target="../media/image1210.emf"/><Relationship Id="rId42" Type="http://schemas.openxmlformats.org/officeDocument/2006/relationships/customXml" Target="../ink/ink241.xml"/><Relationship Id="rId47" Type="http://schemas.openxmlformats.org/officeDocument/2006/relationships/image" Target="../media/image25.emf"/><Relationship Id="rId63" Type="http://schemas.openxmlformats.org/officeDocument/2006/relationships/image" Target="../media/image37.emf"/><Relationship Id="rId68" Type="http://schemas.openxmlformats.org/officeDocument/2006/relationships/customXml" Target="../ink/ink254.xml"/><Relationship Id="rId84" Type="http://schemas.openxmlformats.org/officeDocument/2006/relationships/customXml" Target="../ink/ink262.xml"/><Relationship Id="rId89" Type="http://schemas.openxmlformats.org/officeDocument/2006/relationships/image" Target="../media/image167.emf"/><Relationship Id="rId2" Type="http://schemas.openxmlformats.org/officeDocument/2006/relationships/customXml" Target="../ink/ink221.xml"/><Relationship Id="rId16" Type="http://schemas.openxmlformats.org/officeDocument/2006/relationships/customXml" Target="../ink/ink228.xml"/><Relationship Id="rId29" Type="http://schemas.openxmlformats.org/officeDocument/2006/relationships/image" Target="../media/image1610.emf"/><Relationship Id="rId107" Type="http://schemas.openxmlformats.org/officeDocument/2006/relationships/image" Target="../media/image173.emf"/><Relationship Id="rId11" Type="http://schemas.openxmlformats.org/officeDocument/2006/relationships/image" Target="../media/image710.emf"/><Relationship Id="rId24" Type="http://schemas.openxmlformats.org/officeDocument/2006/relationships/customXml" Target="../ink/ink232.xml"/><Relationship Id="rId32" Type="http://schemas.openxmlformats.org/officeDocument/2006/relationships/customXml" Target="../ink/ink236.xml"/><Relationship Id="rId37" Type="http://schemas.openxmlformats.org/officeDocument/2006/relationships/image" Target="../media/image2010.emf"/><Relationship Id="rId40" Type="http://schemas.openxmlformats.org/officeDocument/2006/relationships/customXml" Target="../ink/ink240.xml"/><Relationship Id="rId45" Type="http://schemas.openxmlformats.org/officeDocument/2006/relationships/image" Target="../media/image24.emf"/><Relationship Id="rId53" Type="http://schemas.openxmlformats.org/officeDocument/2006/relationships/image" Target="../media/image280.emf"/><Relationship Id="rId58" Type="http://schemas.openxmlformats.org/officeDocument/2006/relationships/customXml" Target="../ink/ink249.xml"/><Relationship Id="rId66" Type="http://schemas.openxmlformats.org/officeDocument/2006/relationships/customXml" Target="../ink/ink253.xml"/><Relationship Id="rId74" Type="http://schemas.openxmlformats.org/officeDocument/2006/relationships/customXml" Target="../ink/ink257.xml"/><Relationship Id="rId79" Type="http://schemas.openxmlformats.org/officeDocument/2006/relationships/image" Target="../media/image163.emf"/><Relationship Id="rId87" Type="http://schemas.openxmlformats.org/officeDocument/2006/relationships/image" Target="../media/image166.emf"/><Relationship Id="rId102" Type="http://schemas.openxmlformats.org/officeDocument/2006/relationships/customXml" Target="../ink/ink271.xml"/><Relationship Id="rId110" Type="http://schemas.openxmlformats.org/officeDocument/2006/relationships/customXml" Target="../ink/ink275.xml"/><Relationship Id="rId5" Type="http://schemas.openxmlformats.org/officeDocument/2006/relationships/image" Target="../media/image310.emf"/><Relationship Id="rId61" Type="http://schemas.openxmlformats.org/officeDocument/2006/relationships/image" Target="../media/image36.emf"/><Relationship Id="rId82" Type="http://schemas.openxmlformats.org/officeDocument/2006/relationships/customXml" Target="../ink/ink261.xml"/><Relationship Id="rId90" Type="http://schemas.openxmlformats.org/officeDocument/2006/relationships/customXml" Target="../ink/ink265.xml"/><Relationship Id="rId95" Type="http://schemas.openxmlformats.org/officeDocument/2006/relationships/image" Target="../media/image170.emf"/><Relationship Id="rId19" Type="http://schemas.openxmlformats.org/officeDocument/2006/relationships/image" Target="../media/image1110.emf"/><Relationship Id="rId14" Type="http://schemas.openxmlformats.org/officeDocument/2006/relationships/customXml" Target="../ink/ink227.xml"/><Relationship Id="rId22" Type="http://schemas.openxmlformats.org/officeDocument/2006/relationships/customXml" Target="../ink/ink231.xml"/><Relationship Id="rId27" Type="http://schemas.openxmlformats.org/officeDocument/2006/relationships/image" Target="../media/image1510.emf"/><Relationship Id="rId30" Type="http://schemas.openxmlformats.org/officeDocument/2006/relationships/customXml" Target="../ink/ink235.xml"/><Relationship Id="rId35" Type="http://schemas.openxmlformats.org/officeDocument/2006/relationships/image" Target="../media/image1910.emf"/><Relationship Id="rId43" Type="http://schemas.openxmlformats.org/officeDocument/2006/relationships/image" Target="../media/image23.emf"/><Relationship Id="rId48" Type="http://schemas.openxmlformats.org/officeDocument/2006/relationships/customXml" Target="../ink/ink244.xml"/><Relationship Id="rId56" Type="http://schemas.openxmlformats.org/officeDocument/2006/relationships/customXml" Target="../ink/ink248.xml"/><Relationship Id="rId64" Type="http://schemas.openxmlformats.org/officeDocument/2006/relationships/customXml" Target="../ink/ink252.xml"/><Relationship Id="rId69" Type="http://schemas.openxmlformats.org/officeDocument/2006/relationships/image" Target="../media/image162.emf"/><Relationship Id="rId77" Type="http://schemas.openxmlformats.org/officeDocument/2006/relationships/image" Target="../media/image59.emf"/><Relationship Id="rId100" Type="http://schemas.openxmlformats.org/officeDocument/2006/relationships/customXml" Target="../ink/ink270.xml"/><Relationship Id="rId105" Type="http://schemas.openxmlformats.org/officeDocument/2006/relationships/image" Target="../media/image172.emf"/><Relationship Id="rId8" Type="http://schemas.openxmlformats.org/officeDocument/2006/relationships/customXml" Target="../ink/ink224.xml"/><Relationship Id="rId51" Type="http://schemas.openxmlformats.org/officeDocument/2006/relationships/image" Target="../media/image270.emf"/><Relationship Id="rId72" Type="http://schemas.openxmlformats.org/officeDocument/2006/relationships/customXml" Target="../ink/ink256.xml"/><Relationship Id="rId80" Type="http://schemas.openxmlformats.org/officeDocument/2006/relationships/customXml" Target="../ink/ink260.xml"/><Relationship Id="rId85" Type="http://schemas.openxmlformats.org/officeDocument/2006/relationships/image" Target="../media/image165.emf"/><Relationship Id="rId93" Type="http://schemas.openxmlformats.org/officeDocument/2006/relationships/image" Target="../media/image169.emf"/><Relationship Id="rId98" Type="http://schemas.openxmlformats.org/officeDocument/2006/relationships/customXml" Target="../ink/ink269.xml"/><Relationship Id="rId3" Type="http://schemas.openxmlformats.org/officeDocument/2006/relationships/image" Target="../media/image228.emf"/><Relationship Id="rId12" Type="http://schemas.openxmlformats.org/officeDocument/2006/relationships/customXml" Target="../ink/ink226.xml"/><Relationship Id="rId17" Type="http://schemas.openxmlformats.org/officeDocument/2006/relationships/image" Target="../media/image1010.emf"/><Relationship Id="rId25" Type="http://schemas.openxmlformats.org/officeDocument/2006/relationships/image" Target="../media/image1410.emf"/><Relationship Id="rId33" Type="http://schemas.openxmlformats.org/officeDocument/2006/relationships/image" Target="../media/image1810.emf"/><Relationship Id="rId38" Type="http://schemas.openxmlformats.org/officeDocument/2006/relationships/customXml" Target="../ink/ink239.xml"/><Relationship Id="rId46" Type="http://schemas.openxmlformats.org/officeDocument/2006/relationships/customXml" Target="../ink/ink243.xml"/><Relationship Id="rId59" Type="http://schemas.openxmlformats.org/officeDocument/2006/relationships/image" Target="../media/image31.emf"/><Relationship Id="rId67" Type="http://schemas.openxmlformats.org/officeDocument/2006/relationships/image" Target="../media/image39.emf"/><Relationship Id="rId103" Type="http://schemas.openxmlformats.org/officeDocument/2006/relationships/image" Target="../media/image61.emf"/><Relationship Id="rId108" Type="http://schemas.openxmlformats.org/officeDocument/2006/relationships/customXml" Target="../ink/ink274.xml"/><Relationship Id="rId20" Type="http://schemas.openxmlformats.org/officeDocument/2006/relationships/customXml" Target="../ink/ink230.xml"/><Relationship Id="rId41" Type="http://schemas.openxmlformats.org/officeDocument/2006/relationships/image" Target="../media/image229.emf"/><Relationship Id="rId54" Type="http://schemas.openxmlformats.org/officeDocument/2006/relationships/customXml" Target="../ink/ink247.xml"/><Relationship Id="rId62" Type="http://schemas.openxmlformats.org/officeDocument/2006/relationships/customXml" Target="../ink/ink251.xml"/><Relationship Id="rId70" Type="http://schemas.openxmlformats.org/officeDocument/2006/relationships/customXml" Target="../ink/ink255.xml"/><Relationship Id="rId75" Type="http://schemas.openxmlformats.org/officeDocument/2006/relationships/image" Target="../media/image56.emf"/><Relationship Id="rId83" Type="http://schemas.openxmlformats.org/officeDocument/2006/relationships/image" Target="../media/image60.emf"/><Relationship Id="rId88" Type="http://schemas.openxmlformats.org/officeDocument/2006/relationships/customXml" Target="../ink/ink264.xml"/><Relationship Id="rId91" Type="http://schemas.openxmlformats.org/officeDocument/2006/relationships/image" Target="../media/image168.emf"/><Relationship Id="rId96" Type="http://schemas.openxmlformats.org/officeDocument/2006/relationships/customXml" Target="../ink/ink268.xml"/><Relationship Id="rId111" Type="http://schemas.openxmlformats.org/officeDocument/2006/relationships/image" Target="../media/image175.emf"/><Relationship Id="rId1" Type="http://schemas.openxmlformats.org/officeDocument/2006/relationships/slideLayout" Target="../slideLayouts/slideLayout7.xml"/><Relationship Id="rId6" Type="http://schemas.openxmlformats.org/officeDocument/2006/relationships/customXml" Target="../ink/ink223.xml"/><Relationship Id="rId15" Type="http://schemas.openxmlformats.org/officeDocument/2006/relationships/image" Target="../media/image910.emf"/><Relationship Id="rId23" Type="http://schemas.openxmlformats.org/officeDocument/2006/relationships/image" Target="../media/image1310.emf"/><Relationship Id="rId28" Type="http://schemas.openxmlformats.org/officeDocument/2006/relationships/customXml" Target="../ink/ink234.xml"/><Relationship Id="rId36" Type="http://schemas.openxmlformats.org/officeDocument/2006/relationships/customXml" Target="../ink/ink238.xml"/><Relationship Id="rId49" Type="http://schemas.openxmlformats.org/officeDocument/2006/relationships/image" Target="../media/image26.emf"/><Relationship Id="rId57" Type="http://schemas.openxmlformats.org/officeDocument/2006/relationships/image" Target="../media/image30.emf"/><Relationship Id="rId106" Type="http://schemas.openxmlformats.org/officeDocument/2006/relationships/customXml" Target="../ink/ink273.xml"/><Relationship Id="rId10" Type="http://schemas.openxmlformats.org/officeDocument/2006/relationships/customXml" Target="../ink/ink225.xml"/><Relationship Id="rId31" Type="http://schemas.openxmlformats.org/officeDocument/2006/relationships/image" Target="../media/image44.emf"/><Relationship Id="rId44" Type="http://schemas.openxmlformats.org/officeDocument/2006/relationships/customXml" Target="../ink/ink242.xml"/><Relationship Id="rId52" Type="http://schemas.openxmlformats.org/officeDocument/2006/relationships/customXml" Target="../ink/ink246.xml"/><Relationship Id="rId60" Type="http://schemas.openxmlformats.org/officeDocument/2006/relationships/customXml" Target="../ink/ink250.xml"/><Relationship Id="rId65" Type="http://schemas.openxmlformats.org/officeDocument/2006/relationships/image" Target="../media/image38.emf"/><Relationship Id="rId73" Type="http://schemas.openxmlformats.org/officeDocument/2006/relationships/image" Target="../media/image52.emf"/><Relationship Id="rId78" Type="http://schemas.openxmlformats.org/officeDocument/2006/relationships/customXml" Target="../ink/ink259.xml"/><Relationship Id="rId81" Type="http://schemas.openxmlformats.org/officeDocument/2006/relationships/image" Target="../media/image164.emf"/><Relationship Id="rId86" Type="http://schemas.openxmlformats.org/officeDocument/2006/relationships/customXml" Target="../ink/ink263.xml"/><Relationship Id="rId94" Type="http://schemas.openxmlformats.org/officeDocument/2006/relationships/customXml" Target="../ink/ink267.xml"/><Relationship Id="rId99" Type="http://schemas.openxmlformats.org/officeDocument/2006/relationships/image" Target="../media/image34.emf"/><Relationship Id="rId101" Type="http://schemas.openxmlformats.org/officeDocument/2006/relationships/image" Target="../media/image35.emf"/><Relationship Id="rId4" Type="http://schemas.openxmlformats.org/officeDocument/2006/relationships/customXml" Target="../ink/ink222.xml"/><Relationship Id="rId9" Type="http://schemas.openxmlformats.org/officeDocument/2006/relationships/image" Target="../media/image610.emf"/><Relationship Id="rId13" Type="http://schemas.openxmlformats.org/officeDocument/2006/relationships/image" Target="../media/image810.emf"/><Relationship Id="rId18" Type="http://schemas.openxmlformats.org/officeDocument/2006/relationships/customXml" Target="../ink/ink229.xml"/><Relationship Id="rId39" Type="http://schemas.openxmlformats.org/officeDocument/2006/relationships/image" Target="../media/image2110.emf"/><Relationship Id="rId109" Type="http://schemas.openxmlformats.org/officeDocument/2006/relationships/image" Target="../media/image174.emf"/><Relationship Id="rId34" Type="http://schemas.openxmlformats.org/officeDocument/2006/relationships/customXml" Target="../ink/ink237.xml"/><Relationship Id="rId50" Type="http://schemas.openxmlformats.org/officeDocument/2006/relationships/customXml" Target="../ink/ink245.xml"/><Relationship Id="rId55" Type="http://schemas.openxmlformats.org/officeDocument/2006/relationships/image" Target="../media/image29.emf"/><Relationship Id="rId76" Type="http://schemas.openxmlformats.org/officeDocument/2006/relationships/customXml" Target="../ink/ink258.xml"/><Relationship Id="rId97" Type="http://schemas.openxmlformats.org/officeDocument/2006/relationships/image" Target="../media/image171.emf"/><Relationship Id="rId104" Type="http://schemas.openxmlformats.org/officeDocument/2006/relationships/customXml" Target="../ink/ink272.xml"/><Relationship Id="rId7" Type="http://schemas.openxmlformats.org/officeDocument/2006/relationships/image" Target="../media/image510.emf"/><Relationship Id="rId71" Type="http://schemas.openxmlformats.org/officeDocument/2006/relationships/image" Target="../media/image32.emf"/><Relationship Id="rId92" Type="http://schemas.openxmlformats.org/officeDocument/2006/relationships/customXml" Target="../ink/ink26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tr-TR" sz="3600" dirty="0"/>
              <a:t>CMPE371 Analysis of Algorithms</a:t>
            </a:r>
            <a:br>
              <a:rPr lang="tr-TR" sz="3600" dirty="0"/>
            </a:br>
            <a:br>
              <a:rPr lang="tr-TR" sz="3600" dirty="0"/>
            </a:br>
            <a:r>
              <a:rPr lang="en-GB" sz="3600" dirty="0" err="1"/>
              <a:t>Exersises</a:t>
            </a:r>
            <a:r>
              <a:rPr lang="tr-TR" sz="3600" dirty="0"/>
              <a:t> Before Midterm Exam</a:t>
            </a:r>
          </a:p>
        </p:txBody>
      </p:sp>
      <p:sp>
        <p:nvSpPr>
          <p:cNvPr id="3" name="Subtitle 2"/>
          <p:cNvSpPr>
            <a:spLocks noGrp="1"/>
          </p:cNvSpPr>
          <p:nvPr>
            <p:ph type="subTitle" idx="1"/>
          </p:nvPr>
        </p:nvSpPr>
        <p:spPr/>
        <p:txBody>
          <a:bodyPr/>
          <a:lstStyle/>
          <a:p>
            <a:endParaRPr lang="tr-TR" dirty="0"/>
          </a:p>
        </p:txBody>
      </p:sp>
    </p:spTree>
    <p:extLst>
      <p:ext uri="{BB962C8B-B14F-4D97-AF65-F5344CB8AC3E}">
        <p14:creationId xmlns:p14="http://schemas.microsoft.com/office/powerpoint/2010/main" val="27191854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p14="http://schemas.microsoft.com/office/powerpoint/2010/main">
        <mc:Choice Requires="p14">
          <p:contentPart p14:bwMode="auto" r:id="rId2">
            <p14:nvContentPartPr>
              <p14:cNvPr id="4" name="Ink 3"/>
              <p14:cNvContentPartPr/>
              <p14:nvPr/>
            </p14:nvContentPartPr>
            <p14:xfrm>
              <a:off x="129108" y="191054"/>
              <a:ext cx="11788200" cy="5482080"/>
            </p14:xfrm>
          </p:contentPart>
        </mc:Choice>
        <mc:Fallback xmlns="">
          <p:pic>
            <p:nvPicPr>
              <p:cNvPr id="4" name="Ink 3"/>
              <p:cNvPicPr/>
              <p:nvPr/>
            </p:nvPicPr>
            <p:blipFill>
              <a:blip r:embed="rId3"/>
              <a:stretch>
                <a:fillRect/>
              </a:stretch>
            </p:blipFill>
            <p:spPr>
              <a:xfrm>
                <a:off x="125868" y="184934"/>
                <a:ext cx="11799000" cy="5497200"/>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220" name="Ink 219"/>
              <p14:cNvContentPartPr/>
              <p14:nvPr/>
            </p14:nvContentPartPr>
            <p14:xfrm>
              <a:off x="10408908" y="1567334"/>
              <a:ext cx="807480" cy="28800"/>
            </p14:xfrm>
          </p:contentPart>
        </mc:Choice>
        <mc:Fallback xmlns="">
          <p:pic>
            <p:nvPicPr>
              <p:cNvPr id="220" name="Ink 219"/>
              <p:cNvPicPr/>
              <p:nvPr/>
            </p:nvPicPr>
            <p:blipFill>
              <a:blip r:embed="rId5"/>
              <a:stretch>
                <a:fillRect/>
              </a:stretch>
            </p:blipFill>
            <p:spPr>
              <a:xfrm>
                <a:off x="10406388" y="1561214"/>
                <a:ext cx="819720" cy="432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222" name="Ink 221"/>
              <p14:cNvContentPartPr/>
              <p14:nvPr/>
            </p14:nvContentPartPr>
            <p14:xfrm>
              <a:off x="184188" y="1974494"/>
              <a:ext cx="965520" cy="14040"/>
            </p14:xfrm>
          </p:contentPart>
        </mc:Choice>
        <mc:Fallback xmlns="">
          <p:pic>
            <p:nvPicPr>
              <p:cNvPr id="222" name="Ink 221"/>
              <p:cNvPicPr/>
              <p:nvPr/>
            </p:nvPicPr>
            <p:blipFill>
              <a:blip r:embed="rId7"/>
              <a:stretch>
                <a:fillRect/>
              </a:stretch>
            </p:blipFill>
            <p:spPr>
              <a:xfrm>
                <a:off x="179148" y="1968734"/>
                <a:ext cx="977400" cy="2484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437" name="Ink 436"/>
              <p14:cNvContentPartPr/>
              <p14:nvPr/>
            </p14:nvContentPartPr>
            <p14:xfrm>
              <a:off x="1835148" y="2790254"/>
              <a:ext cx="706320" cy="18720"/>
            </p14:xfrm>
          </p:contentPart>
        </mc:Choice>
        <mc:Fallback xmlns="">
          <p:pic>
            <p:nvPicPr>
              <p:cNvPr id="437" name="Ink 436"/>
              <p:cNvPicPr/>
              <p:nvPr/>
            </p:nvPicPr>
            <p:blipFill>
              <a:blip r:embed="rId9"/>
              <a:stretch>
                <a:fillRect/>
              </a:stretch>
            </p:blipFill>
            <p:spPr>
              <a:xfrm>
                <a:off x="1829028" y="2782694"/>
                <a:ext cx="722160" cy="3348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439" name="Ink 438"/>
              <p14:cNvContentPartPr/>
              <p14:nvPr/>
            </p14:nvContentPartPr>
            <p14:xfrm>
              <a:off x="10972668" y="2943974"/>
              <a:ext cx="727200" cy="18360"/>
            </p14:xfrm>
          </p:contentPart>
        </mc:Choice>
        <mc:Fallback xmlns="">
          <p:pic>
            <p:nvPicPr>
              <p:cNvPr id="439" name="Ink 438"/>
              <p:cNvPicPr/>
              <p:nvPr/>
            </p:nvPicPr>
            <p:blipFill>
              <a:blip r:embed="rId11"/>
              <a:stretch>
                <a:fillRect/>
              </a:stretch>
            </p:blipFill>
            <p:spPr>
              <a:xfrm>
                <a:off x="10966908" y="2937854"/>
                <a:ext cx="742320" cy="3132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441" name="Ink 440"/>
              <p14:cNvContentPartPr/>
              <p14:nvPr/>
            </p14:nvContentPartPr>
            <p14:xfrm>
              <a:off x="129828" y="3702134"/>
              <a:ext cx="1311120" cy="34560"/>
            </p14:xfrm>
          </p:contentPart>
        </mc:Choice>
        <mc:Fallback xmlns="">
          <p:pic>
            <p:nvPicPr>
              <p:cNvPr id="441" name="Ink 440"/>
              <p:cNvPicPr/>
              <p:nvPr/>
            </p:nvPicPr>
            <p:blipFill>
              <a:blip r:embed="rId13"/>
              <a:stretch>
                <a:fillRect/>
              </a:stretch>
            </p:blipFill>
            <p:spPr>
              <a:xfrm>
                <a:off x="126228" y="3694934"/>
                <a:ext cx="1321920" cy="4644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655" name="Ink 654"/>
              <p14:cNvContentPartPr/>
              <p14:nvPr/>
            </p14:nvContentPartPr>
            <p14:xfrm>
              <a:off x="1688988" y="4465334"/>
              <a:ext cx="677880" cy="19440"/>
            </p14:xfrm>
          </p:contentPart>
        </mc:Choice>
        <mc:Fallback xmlns="">
          <p:pic>
            <p:nvPicPr>
              <p:cNvPr id="655" name="Ink 654"/>
              <p:cNvPicPr/>
              <p:nvPr/>
            </p:nvPicPr>
            <p:blipFill>
              <a:blip r:embed="rId15"/>
              <a:stretch>
                <a:fillRect/>
              </a:stretch>
            </p:blipFill>
            <p:spPr>
              <a:xfrm>
                <a:off x="1682508" y="4458134"/>
                <a:ext cx="693360" cy="3276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657" name="Ink 656"/>
              <p14:cNvContentPartPr/>
              <p14:nvPr/>
            </p14:nvContentPartPr>
            <p14:xfrm>
              <a:off x="10843428" y="4381454"/>
              <a:ext cx="831240" cy="59760"/>
            </p14:xfrm>
          </p:contentPart>
        </mc:Choice>
        <mc:Fallback xmlns="">
          <p:pic>
            <p:nvPicPr>
              <p:cNvPr id="657" name="Ink 656"/>
              <p:cNvPicPr/>
              <p:nvPr/>
            </p:nvPicPr>
            <p:blipFill>
              <a:blip r:embed="rId17"/>
              <a:stretch>
                <a:fillRect/>
              </a:stretch>
            </p:blipFill>
            <p:spPr>
              <a:xfrm>
                <a:off x="10837308" y="4374974"/>
                <a:ext cx="846360" cy="70920"/>
              </a:xfrm>
              <a:prstGeom prst="rect">
                <a:avLst/>
              </a:prstGeom>
            </p:spPr>
          </p:pic>
        </mc:Fallback>
      </mc:AlternateContent>
    </p:spTree>
    <p:extLst>
      <p:ext uri="{BB962C8B-B14F-4D97-AF65-F5344CB8AC3E}">
        <p14:creationId xmlns:p14="http://schemas.microsoft.com/office/powerpoint/2010/main" val="3149613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p14="http://schemas.microsoft.com/office/powerpoint/2010/main">
        <mc:Choice Requires="p14">
          <p:contentPart p14:bwMode="auto" r:id="rId2">
            <p14:nvContentPartPr>
              <p14:cNvPr id="74" name="Ink 73"/>
              <p14:cNvContentPartPr/>
              <p14:nvPr/>
            </p14:nvContentPartPr>
            <p14:xfrm>
              <a:off x="2097588" y="1708094"/>
              <a:ext cx="4638960" cy="154440"/>
            </p14:xfrm>
          </p:contentPart>
        </mc:Choice>
        <mc:Fallback xmlns="">
          <p:pic>
            <p:nvPicPr>
              <p:cNvPr id="74" name="Ink 73"/>
              <p:cNvPicPr/>
              <p:nvPr/>
            </p:nvPicPr>
            <p:blipFill>
              <a:blip r:embed="rId3"/>
              <a:stretch>
                <a:fillRect/>
              </a:stretch>
            </p:blipFill>
            <p:spPr>
              <a:xfrm>
                <a:off x="2093268" y="1702334"/>
                <a:ext cx="4649040" cy="165960"/>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77" name="Ink 76"/>
              <p14:cNvContentPartPr/>
              <p14:nvPr/>
            </p14:nvContentPartPr>
            <p14:xfrm>
              <a:off x="6691548" y="1735814"/>
              <a:ext cx="84600" cy="2212200"/>
            </p14:xfrm>
          </p:contentPart>
        </mc:Choice>
        <mc:Fallback xmlns="">
          <p:pic>
            <p:nvPicPr>
              <p:cNvPr id="77" name="Ink 76"/>
              <p:cNvPicPr/>
              <p:nvPr/>
            </p:nvPicPr>
            <p:blipFill>
              <a:blip r:embed="rId5"/>
              <a:stretch>
                <a:fillRect/>
              </a:stretch>
            </p:blipFill>
            <p:spPr>
              <a:xfrm>
                <a:off x="6688668" y="1731494"/>
                <a:ext cx="92880" cy="222444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93" name="Ink 92"/>
              <p14:cNvContentPartPr/>
              <p14:nvPr/>
            </p14:nvContentPartPr>
            <p14:xfrm>
              <a:off x="2145468" y="2121374"/>
              <a:ext cx="4659840" cy="156600"/>
            </p14:xfrm>
          </p:contentPart>
        </mc:Choice>
        <mc:Fallback xmlns="">
          <p:pic>
            <p:nvPicPr>
              <p:cNvPr id="93" name="Ink 92"/>
              <p:cNvPicPr/>
              <p:nvPr/>
            </p:nvPicPr>
            <p:blipFill>
              <a:blip r:embed="rId7"/>
              <a:stretch>
                <a:fillRect/>
              </a:stretch>
            </p:blipFill>
            <p:spPr>
              <a:xfrm>
                <a:off x="2140788" y="2116334"/>
                <a:ext cx="4669560" cy="16668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95" name="Ink 94"/>
              <p14:cNvContentPartPr/>
              <p14:nvPr/>
            </p14:nvContentPartPr>
            <p14:xfrm>
              <a:off x="2729388" y="1834094"/>
              <a:ext cx="48600" cy="756360"/>
            </p14:xfrm>
          </p:contentPart>
        </mc:Choice>
        <mc:Fallback xmlns="">
          <p:pic>
            <p:nvPicPr>
              <p:cNvPr id="95" name="Ink 94"/>
              <p:cNvPicPr/>
              <p:nvPr/>
            </p:nvPicPr>
            <p:blipFill>
              <a:blip r:embed="rId9"/>
              <a:stretch>
                <a:fillRect/>
              </a:stretch>
            </p:blipFill>
            <p:spPr>
              <a:xfrm>
                <a:off x="2723988" y="1831214"/>
                <a:ext cx="61560" cy="76680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97" name="Ink 96"/>
              <p14:cNvContentPartPr/>
              <p14:nvPr/>
            </p14:nvContentPartPr>
            <p14:xfrm>
              <a:off x="2783388" y="2535014"/>
              <a:ext cx="15480" cy="1440"/>
            </p14:xfrm>
          </p:contentPart>
        </mc:Choice>
        <mc:Fallback xmlns="">
          <p:pic>
            <p:nvPicPr>
              <p:cNvPr id="97" name="Ink 96"/>
              <p:cNvPicPr/>
              <p:nvPr/>
            </p:nvPicPr>
            <p:blipFill>
              <a:blip r:embed="rId11"/>
              <a:stretch>
                <a:fillRect/>
              </a:stretch>
            </p:blipFill>
            <p:spPr>
              <a:xfrm>
                <a:off x="2779428" y="2530334"/>
                <a:ext cx="22680" cy="1080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99" name="Ink 98"/>
              <p14:cNvContentPartPr/>
              <p14:nvPr/>
            </p14:nvContentPartPr>
            <p14:xfrm>
              <a:off x="2765388" y="2539694"/>
              <a:ext cx="4046760" cy="73440"/>
            </p14:xfrm>
          </p:contentPart>
        </mc:Choice>
        <mc:Fallback xmlns="">
          <p:pic>
            <p:nvPicPr>
              <p:cNvPr id="99" name="Ink 98"/>
              <p:cNvPicPr/>
              <p:nvPr/>
            </p:nvPicPr>
            <p:blipFill>
              <a:blip r:embed="rId13"/>
              <a:stretch>
                <a:fillRect/>
              </a:stretch>
            </p:blipFill>
            <p:spPr>
              <a:xfrm>
                <a:off x="2760708" y="2536094"/>
                <a:ext cx="4057200" cy="8280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101" name="Ink 100"/>
              <p14:cNvContentPartPr/>
              <p14:nvPr/>
            </p14:nvContentPartPr>
            <p14:xfrm>
              <a:off x="3568188" y="1857854"/>
              <a:ext cx="158400" cy="1094760"/>
            </p14:xfrm>
          </p:contentPart>
        </mc:Choice>
        <mc:Fallback xmlns="">
          <p:pic>
            <p:nvPicPr>
              <p:cNvPr id="101" name="Ink 100"/>
              <p:cNvPicPr/>
              <p:nvPr/>
            </p:nvPicPr>
            <p:blipFill>
              <a:blip r:embed="rId15"/>
              <a:stretch>
                <a:fillRect/>
              </a:stretch>
            </p:blipFill>
            <p:spPr>
              <a:xfrm>
                <a:off x="3565668" y="1852454"/>
                <a:ext cx="163800" cy="110772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103" name="Ink 102"/>
              <p14:cNvContentPartPr/>
              <p14:nvPr/>
            </p14:nvContentPartPr>
            <p14:xfrm>
              <a:off x="3760068" y="2892854"/>
              <a:ext cx="3036240" cy="115560"/>
            </p14:xfrm>
          </p:contentPart>
        </mc:Choice>
        <mc:Fallback xmlns="">
          <p:pic>
            <p:nvPicPr>
              <p:cNvPr id="103" name="Ink 102"/>
              <p:cNvPicPr/>
              <p:nvPr/>
            </p:nvPicPr>
            <p:blipFill>
              <a:blip r:embed="rId17"/>
              <a:stretch>
                <a:fillRect/>
              </a:stretch>
            </p:blipFill>
            <p:spPr>
              <a:xfrm>
                <a:off x="3757548" y="2887454"/>
                <a:ext cx="3044520" cy="12348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106" name="Ink 105"/>
              <p14:cNvContentPartPr/>
              <p14:nvPr/>
            </p14:nvContentPartPr>
            <p14:xfrm>
              <a:off x="4415628" y="1829774"/>
              <a:ext cx="113040" cy="1416960"/>
            </p14:xfrm>
          </p:contentPart>
        </mc:Choice>
        <mc:Fallback xmlns="">
          <p:pic>
            <p:nvPicPr>
              <p:cNvPr id="106" name="Ink 105"/>
              <p:cNvPicPr/>
              <p:nvPr/>
            </p:nvPicPr>
            <p:blipFill>
              <a:blip r:embed="rId19"/>
              <a:stretch>
                <a:fillRect/>
              </a:stretch>
            </p:blipFill>
            <p:spPr>
              <a:xfrm>
                <a:off x="4409868" y="1824734"/>
                <a:ext cx="124200" cy="142920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108" name="Ink 107"/>
              <p14:cNvContentPartPr/>
              <p14:nvPr/>
            </p14:nvContentPartPr>
            <p14:xfrm>
              <a:off x="4552068" y="3229454"/>
              <a:ext cx="2312280" cy="83880"/>
            </p14:xfrm>
          </p:contentPart>
        </mc:Choice>
        <mc:Fallback xmlns="">
          <p:pic>
            <p:nvPicPr>
              <p:cNvPr id="108" name="Ink 107"/>
              <p:cNvPicPr/>
              <p:nvPr/>
            </p:nvPicPr>
            <p:blipFill>
              <a:blip r:embed="rId21"/>
              <a:stretch>
                <a:fillRect/>
              </a:stretch>
            </p:blipFill>
            <p:spPr>
              <a:xfrm>
                <a:off x="4548108" y="3224054"/>
                <a:ext cx="2321640" cy="93600"/>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110" name="Ink 109"/>
              <p14:cNvContentPartPr/>
              <p14:nvPr/>
            </p14:nvContentPartPr>
            <p14:xfrm>
              <a:off x="5220588" y="1745174"/>
              <a:ext cx="127800" cy="2016360"/>
            </p14:xfrm>
          </p:contentPart>
        </mc:Choice>
        <mc:Fallback xmlns="">
          <p:pic>
            <p:nvPicPr>
              <p:cNvPr id="110" name="Ink 109"/>
              <p:cNvPicPr/>
              <p:nvPr/>
            </p:nvPicPr>
            <p:blipFill>
              <a:blip r:embed="rId23"/>
              <a:stretch>
                <a:fillRect/>
              </a:stretch>
            </p:blipFill>
            <p:spPr>
              <a:xfrm>
                <a:off x="5214468" y="1739774"/>
                <a:ext cx="140760" cy="2026440"/>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112" name="Ink 111"/>
              <p14:cNvContentPartPr/>
              <p14:nvPr/>
            </p14:nvContentPartPr>
            <p14:xfrm>
              <a:off x="5379348" y="3689534"/>
              <a:ext cx="1422720" cy="90360"/>
            </p14:xfrm>
          </p:contentPart>
        </mc:Choice>
        <mc:Fallback xmlns="">
          <p:pic>
            <p:nvPicPr>
              <p:cNvPr id="112" name="Ink 111"/>
              <p:cNvPicPr/>
              <p:nvPr/>
            </p:nvPicPr>
            <p:blipFill>
              <a:blip r:embed="rId25"/>
              <a:stretch>
                <a:fillRect/>
              </a:stretch>
            </p:blipFill>
            <p:spPr>
              <a:xfrm>
                <a:off x="5376828" y="3686294"/>
                <a:ext cx="1430280" cy="96480"/>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115" name="Ink 114"/>
              <p14:cNvContentPartPr/>
              <p14:nvPr/>
            </p14:nvContentPartPr>
            <p14:xfrm>
              <a:off x="5958948" y="1758854"/>
              <a:ext cx="126360" cy="2394000"/>
            </p14:xfrm>
          </p:contentPart>
        </mc:Choice>
        <mc:Fallback xmlns="">
          <p:pic>
            <p:nvPicPr>
              <p:cNvPr id="115" name="Ink 114"/>
              <p:cNvPicPr/>
              <p:nvPr/>
            </p:nvPicPr>
            <p:blipFill>
              <a:blip r:embed="rId27"/>
              <a:stretch>
                <a:fillRect/>
              </a:stretch>
            </p:blipFill>
            <p:spPr>
              <a:xfrm>
                <a:off x="5953188" y="1753814"/>
                <a:ext cx="139680" cy="2406960"/>
              </a:xfrm>
              <a:prstGeom prst="rect">
                <a:avLst/>
              </a:prstGeom>
            </p:spPr>
          </p:pic>
        </mc:Fallback>
      </mc:AlternateContent>
      <mc:AlternateContent xmlns:mc="http://schemas.openxmlformats.org/markup-compatibility/2006" xmlns:p14="http://schemas.microsoft.com/office/powerpoint/2010/main">
        <mc:Choice Requires="p14">
          <p:contentPart p14:bwMode="auto" r:id="rId28">
            <p14:nvContentPartPr>
              <p14:cNvPr id="117" name="Ink 116"/>
              <p14:cNvContentPartPr/>
              <p14:nvPr/>
            </p14:nvContentPartPr>
            <p14:xfrm>
              <a:off x="6089628" y="4090574"/>
              <a:ext cx="668880" cy="47160"/>
            </p14:xfrm>
          </p:contentPart>
        </mc:Choice>
        <mc:Fallback xmlns="">
          <p:pic>
            <p:nvPicPr>
              <p:cNvPr id="117" name="Ink 116"/>
              <p:cNvPicPr/>
              <p:nvPr/>
            </p:nvPicPr>
            <p:blipFill>
              <a:blip r:embed="rId29"/>
              <a:stretch>
                <a:fillRect/>
              </a:stretch>
            </p:blipFill>
            <p:spPr>
              <a:xfrm>
                <a:off x="6087468" y="4083374"/>
                <a:ext cx="678600" cy="60840"/>
              </a:xfrm>
              <a:prstGeom prst="rect">
                <a:avLst/>
              </a:prstGeom>
            </p:spPr>
          </p:pic>
        </mc:Fallback>
      </mc:AlternateContent>
      <mc:AlternateContent xmlns:mc="http://schemas.openxmlformats.org/markup-compatibility/2006" xmlns:p14="http://schemas.microsoft.com/office/powerpoint/2010/main">
        <mc:Choice Requires="p14">
          <p:contentPart p14:bwMode="auto" r:id="rId30">
            <p14:nvContentPartPr>
              <p14:cNvPr id="120" name="Ink 119"/>
              <p14:cNvContentPartPr/>
              <p14:nvPr/>
            </p14:nvContentPartPr>
            <p14:xfrm>
              <a:off x="386148" y="4593854"/>
              <a:ext cx="186480" cy="189360"/>
            </p14:xfrm>
          </p:contentPart>
        </mc:Choice>
        <mc:Fallback xmlns="">
          <p:pic>
            <p:nvPicPr>
              <p:cNvPr id="120" name="Ink 119"/>
              <p:cNvPicPr/>
              <p:nvPr/>
            </p:nvPicPr>
            <p:blipFill>
              <a:blip r:embed="rId31"/>
              <a:stretch>
                <a:fillRect/>
              </a:stretch>
            </p:blipFill>
            <p:spPr>
              <a:xfrm>
                <a:off x="380748" y="4588454"/>
                <a:ext cx="197640" cy="200520"/>
              </a:xfrm>
              <a:prstGeom prst="rect">
                <a:avLst/>
              </a:prstGeom>
            </p:spPr>
          </p:pic>
        </mc:Fallback>
      </mc:AlternateContent>
      <mc:AlternateContent xmlns:mc="http://schemas.openxmlformats.org/markup-compatibility/2006" xmlns:p14="http://schemas.microsoft.com/office/powerpoint/2010/main">
        <mc:Choice Requires="p14">
          <p:contentPart p14:bwMode="auto" r:id="rId32">
            <p14:nvContentPartPr>
              <p14:cNvPr id="131" name="Ink 130"/>
              <p14:cNvContentPartPr/>
              <p14:nvPr/>
            </p14:nvContentPartPr>
            <p14:xfrm>
              <a:off x="1804548" y="4943774"/>
              <a:ext cx="5126040" cy="105120"/>
            </p14:xfrm>
          </p:contentPart>
        </mc:Choice>
        <mc:Fallback xmlns="">
          <p:pic>
            <p:nvPicPr>
              <p:cNvPr id="131" name="Ink 130"/>
              <p:cNvPicPr/>
              <p:nvPr/>
            </p:nvPicPr>
            <p:blipFill>
              <a:blip r:embed="rId33"/>
              <a:stretch>
                <a:fillRect/>
              </a:stretch>
            </p:blipFill>
            <p:spPr>
              <a:xfrm>
                <a:off x="1800948" y="4939094"/>
                <a:ext cx="5134320" cy="114480"/>
              </a:xfrm>
              <a:prstGeom prst="rect">
                <a:avLst/>
              </a:prstGeom>
            </p:spPr>
          </p:pic>
        </mc:Fallback>
      </mc:AlternateContent>
      <mc:AlternateContent xmlns:mc="http://schemas.openxmlformats.org/markup-compatibility/2006" xmlns:p14="http://schemas.microsoft.com/office/powerpoint/2010/main">
        <mc:Choice Requires="p14">
          <p:contentPart p14:bwMode="auto" r:id="rId34">
            <p14:nvContentPartPr>
              <p14:cNvPr id="133" name="Ink 132"/>
              <p14:cNvContentPartPr/>
              <p14:nvPr/>
            </p14:nvContentPartPr>
            <p14:xfrm>
              <a:off x="6948228" y="5057174"/>
              <a:ext cx="134280" cy="1795680"/>
            </p14:xfrm>
          </p:contentPart>
        </mc:Choice>
        <mc:Fallback xmlns="">
          <p:pic>
            <p:nvPicPr>
              <p:cNvPr id="133" name="Ink 132"/>
              <p:cNvPicPr/>
              <p:nvPr/>
            </p:nvPicPr>
            <p:blipFill>
              <a:blip r:embed="rId35"/>
              <a:stretch>
                <a:fillRect/>
              </a:stretch>
            </p:blipFill>
            <p:spPr>
              <a:xfrm>
                <a:off x="6943188" y="5052134"/>
                <a:ext cx="145800" cy="1809000"/>
              </a:xfrm>
              <a:prstGeom prst="rect">
                <a:avLst/>
              </a:prstGeom>
            </p:spPr>
          </p:pic>
        </mc:Fallback>
      </mc:AlternateContent>
      <mc:AlternateContent xmlns:mc="http://schemas.openxmlformats.org/markup-compatibility/2006" xmlns:p14="http://schemas.microsoft.com/office/powerpoint/2010/main">
        <mc:Choice Requires="p14">
          <p:contentPart p14:bwMode="auto" r:id="rId36">
            <p14:nvContentPartPr>
              <p14:cNvPr id="144" name="Ink 143"/>
              <p14:cNvContentPartPr/>
              <p14:nvPr/>
            </p14:nvContentPartPr>
            <p14:xfrm>
              <a:off x="1807068" y="4966814"/>
              <a:ext cx="48960" cy="439560"/>
            </p14:xfrm>
          </p:contentPart>
        </mc:Choice>
        <mc:Fallback xmlns="">
          <p:pic>
            <p:nvPicPr>
              <p:cNvPr id="144" name="Ink 143"/>
              <p:cNvPicPr/>
              <p:nvPr/>
            </p:nvPicPr>
            <p:blipFill>
              <a:blip r:embed="rId37"/>
              <a:stretch>
                <a:fillRect/>
              </a:stretch>
            </p:blipFill>
            <p:spPr>
              <a:xfrm>
                <a:off x="1800948" y="4961054"/>
                <a:ext cx="59040" cy="452520"/>
              </a:xfrm>
              <a:prstGeom prst="rect">
                <a:avLst/>
              </a:prstGeom>
            </p:spPr>
          </p:pic>
        </mc:Fallback>
      </mc:AlternateContent>
      <mc:AlternateContent xmlns:mc="http://schemas.openxmlformats.org/markup-compatibility/2006" xmlns:p14="http://schemas.microsoft.com/office/powerpoint/2010/main">
        <mc:Choice Requires="p14">
          <p:contentPart p14:bwMode="auto" r:id="rId38">
            <p14:nvContentPartPr>
              <p14:cNvPr id="146" name="Ink 145"/>
              <p14:cNvContentPartPr/>
              <p14:nvPr/>
            </p14:nvContentPartPr>
            <p14:xfrm>
              <a:off x="1868268" y="5402774"/>
              <a:ext cx="5180760" cy="89640"/>
            </p14:xfrm>
          </p:contentPart>
        </mc:Choice>
        <mc:Fallback xmlns="">
          <p:pic>
            <p:nvPicPr>
              <p:cNvPr id="146" name="Ink 145"/>
              <p:cNvPicPr/>
              <p:nvPr/>
            </p:nvPicPr>
            <p:blipFill>
              <a:blip r:embed="rId39"/>
              <a:stretch>
                <a:fillRect/>
              </a:stretch>
            </p:blipFill>
            <p:spPr>
              <a:xfrm>
                <a:off x="1863228" y="5397014"/>
                <a:ext cx="5190840" cy="100800"/>
              </a:xfrm>
              <a:prstGeom prst="rect">
                <a:avLst/>
              </a:prstGeom>
            </p:spPr>
          </p:pic>
        </mc:Fallback>
      </mc:AlternateContent>
      <mc:AlternateContent xmlns:mc="http://schemas.openxmlformats.org/markup-compatibility/2006" xmlns:p14="http://schemas.microsoft.com/office/powerpoint/2010/main">
        <mc:Choice Requires="p14">
          <p:contentPart p14:bwMode="auto" r:id="rId40">
            <p14:nvContentPartPr>
              <p14:cNvPr id="148" name="Ink 147"/>
              <p14:cNvContentPartPr/>
              <p14:nvPr/>
            </p14:nvContentPartPr>
            <p14:xfrm>
              <a:off x="2608428" y="4980854"/>
              <a:ext cx="96480" cy="853200"/>
            </p14:xfrm>
          </p:contentPart>
        </mc:Choice>
        <mc:Fallback xmlns="">
          <p:pic>
            <p:nvPicPr>
              <p:cNvPr id="148" name="Ink 147"/>
              <p:cNvPicPr/>
              <p:nvPr/>
            </p:nvPicPr>
            <p:blipFill>
              <a:blip r:embed="rId41"/>
              <a:stretch>
                <a:fillRect/>
              </a:stretch>
            </p:blipFill>
            <p:spPr>
              <a:xfrm>
                <a:off x="2604828" y="4975094"/>
                <a:ext cx="106920" cy="866520"/>
              </a:xfrm>
              <a:prstGeom prst="rect">
                <a:avLst/>
              </a:prstGeom>
            </p:spPr>
          </p:pic>
        </mc:Fallback>
      </mc:AlternateContent>
      <mc:AlternateContent xmlns:mc="http://schemas.openxmlformats.org/markup-compatibility/2006" xmlns:p14="http://schemas.microsoft.com/office/powerpoint/2010/main">
        <mc:Choice Requires="p14">
          <p:contentPart p14:bwMode="auto" r:id="rId42">
            <p14:nvContentPartPr>
              <p14:cNvPr id="150" name="Ink 149"/>
              <p14:cNvContentPartPr/>
              <p14:nvPr/>
            </p14:nvContentPartPr>
            <p14:xfrm>
              <a:off x="2767188" y="5759894"/>
              <a:ext cx="4353120" cy="75240"/>
            </p14:xfrm>
          </p:contentPart>
        </mc:Choice>
        <mc:Fallback xmlns="">
          <p:pic>
            <p:nvPicPr>
              <p:cNvPr id="150" name="Ink 149"/>
              <p:cNvPicPr/>
              <p:nvPr/>
            </p:nvPicPr>
            <p:blipFill>
              <a:blip r:embed="rId43"/>
              <a:stretch>
                <a:fillRect/>
              </a:stretch>
            </p:blipFill>
            <p:spPr>
              <a:xfrm>
                <a:off x="2765028" y="5754134"/>
                <a:ext cx="4361040" cy="83160"/>
              </a:xfrm>
              <a:prstGeom prst="rect">
                <a:avLst/>
              </a:prstGeom>
            </p:spPr>
          </p:pic>
        </mc:Fallback>
      </mc:AlternateContent>
      <mc:AlternateContent xmlns:mc="http://schemas.openxmlformats.org/markup-compatibility/2006" xmlns:p14="http://schemas.microsoft.com/office/powerpoint/2010/main">
        <mc:Choice Requires="p14">
          <p:contentPart p14:bwMode="auto" r:id="rId44">
            <p14:nvContentPartPr>
              <p14:cNvPr id="152" name="Ink 151"/>
              <p14:cNvContentPartPr/>
              <p14:nvPr/>
            </p14:nvContentPartPr>
            <p14:xfrm>
              <a:off x="3545148" y="4956734"/>
              <a:ext cx="73800" cy="1069920"/>
            </p14:xfrm>
          </p:contentPart>
        </mc:Choice>
        <mc:Fallback xmlns="">
          <p:pic>
            <p:nvPicPr>
              <p:cNvPr id="152" name="Ink 151"/>
              <p:cNvPicPr/>
              <p:nvPr/>
            </p:nvPicPr>
            <p:blipFill>
              <a:blip r:embed="rId45"/>
              <a:stretch>
                <a:fillRect/>
              </a:stretch>
            </p:blipFill>
            <p:spPr>
              <a:xfrm>
                <a:off x="3538668" y="4953854"/>
                <a:ext cx="87480" cy="1080000"/>
              </a:xfrm>
              <a:prstGeom prst="rect">
                <a:avLst/>
              </a:prstGeom>
            </p:spPr>
          </p:pic>
        </mc:Fallback>
      </mc:AlternateContent>
      <mc:AlternateContent xmlns:mc="http://schemas.openxmlformats.org/markup-compatibility/2006" xmlns:p14="http://schemas.microsoft.com/office/powerpoint/2010/main">
        <mc:Choice Requires="p14">
          <p:contentPart p14:bwMode="auto" r:id="rId46">
            <p14:nvContentPartPr>
              <p14:cNvPr id="154" name="Ink 153"/>
              <p14:cNvContentPartPr/>
              <p14:nvPr/>
            </p14:nvContentPartPr>
            <p14:xfrm>
              <a:off x="3652788" y="6053294"/>
              <a:ext cx="3441240" cy="65520"/>
            </p14:xfrm>
          </p:contentPart>
        </mc:Choice>
        <mc:Fallback xmlns="">
          <p:pic>
            <p:nvPicPr>
              <p:cNvPr id="154" name="Ink 153"/>
              <p:cNvPicPr/>
              <p:nvPr/>
            </p:nvPicPr>
            <p:blipFill>
              <a:blip r:embed="rId47"/>
              <a:stretch>
                <a:fillRect/>
              </a:stretch>
            </p:blipFill>
            <p:spPr>
              <a:xfrm>
                <a:off x="3648108" y="6047174"/>
                <a:ext cx="3452040" cy="77400"/>
              </a:xfrm>
              <a:prstGeom prst="rect">
                <a:avLst/>
              </a:prstGeom>
            </p:spPr>
          </p:pic>
        </mc:Fallback>
      </mc:AlternateContent>
      <mc:AlternateContent xmlns:mc="http://schemas.openxmlformats.org/markup-compatibility/2006" xmlns:p14="http://schemas.microsoft.com/office/powerpoint/2010/main">
        <mc:Choice Requires="p14">
          <p:contentPart p14:bwMode="auto" r:id="rId48">
            <p14:nvContentPartPr>
              <p14:cNvPr id="156" name="Ink 155"/>
              <p14:cNvContentPartPr/>
              <p14:nvPr/>
            </p14:nvContentPartPr>
            <p14:xfrm>
              <a:off x="4303668" y="4977974"/>
              <a:ext cx="65160" cy="1381320"/>
            </p14:xfrm>
          </p:contentPart>
        </mc:Choice>
        <mc:Fallback xmlns="">
          <p:pic>
            <p:nvPicPr>
              <p:cNvPr id="156" name="Ink 155"/>
              <p:cNvPicPr/>
              <p:nvPr/>
            </p:nvPicPr>
            <p:blipFill>
              <a:blip r:embed="rId49"/>
              <a:stretch>
                <a:fillRect/>
              </a:stretch>
            </p:blipFill>
            <p:spPr>
              <a:xfrm>
                <a:off x="4297548" y="4972934"/>
                <a:ext cx="78480" cy="1394280"/>
              </a:xfrm>
              <a:prstGeom prst="rect">
                <a:avLst/>
              </a:prstGeom>
            </p:spPr>
          </p:pic>
        </mc:Fallback>
      </mc:AlternateContent>
      <mc:AlternateContent xmlns:mc="http://schemas.openxmlformats.org/markup-compatibility/2006" xmlns:p14="http://schemas.microsoft.com/office/powerpoint/2010/main">
        <mc:Choice Requires="p14">
          <p:contentPart p14:bwMode="auto" r:id="rId50">
            <p14:nvContentPartPr>
              <p14:cNvPr id="158" name="Ink 157"/>
              <p14:cNvContentPartPr/>
              <p14:nvPr/>
            </p14:nvContentPartPr>
            <p14:xfrm>
              <a:off x="4391148" y="6275774"/>
              <a:ext cx="2611080" cy="93240"/>
            </p14:xfrm>
          </p:contentPart>
        </mc:Choice>
        <mc:Fallback xmlns="">
          <p:pic>
            <p:nvPicPr>
              <p:cNvPr id="158" name="Ink 157"/>
              <p:cNvPicPr/>
              <p:nvPr/>
            </p:nvPicPr>
            <p:blipFill>
              <a:blip r:embed="rId51"/>
              <a:stretch>
                <a:fillRect/>
              </a:stretch>
            </p:blipFill>
            <p:spPr>
              <a:xfrm>
                <a:off x="4387188" y="6268934"/>
                <a:ext cx="2621880" cy="104040"/>
              </a:xfrm>
              <a:prstGeom prst="rect">
                <a:avLst/>
              </a:prstGeom>
            </p:spPr>
          </p:pic>
        </mc:Fallback>
      </mc:AlternateContent>
      <mc:AlternateContent xmlns:mc="http://schemas.openxmlformats.org/markup-compatibility/2006" xmlns:p14="http://schemas.microsoft.com/office/powerpoint/2010/main">
        <mc:Choice Requires="p14">
          <p:contentPart p14:bwMode="auto" r:id="rId52">
            <p14:nvContentPartPr>
              <p14:cNvPr id="160" name="Ink 159"/>
              <p14:cNvContentPartPr/>
              <p14:nvPr/>
            </p14:nvContentPartPr>
            <p14:xfrm>
              <a:off x="5136708" y="5029094"/>
              <a:ext cx="311760" cy="1620360"/>
            </p14:xfrm>
          </p:contentPart>
        </mc:Choice>
        <mc:Fallback xmlns="">
          <p:pic>
            <p:nvPicPr>
              <p:cNvPr id="160" name="Ink 159"/>
              <p:cNvPicPr/>
              <p:nvPr/>
            </p:nvPicPr>
            <p:blipFill>
              <a:blip r:embed="rId53"/>
              <a:stretch>
                <a:fillRect/>
              </a:stretch>
            </p:blipFill>
            <p:spPr>
              <a:xfrm>
                <a:off x="5130588" y="5024054"/>
                <a:ext cx="325080" cy="1632960"/>
              </a:xfrm>
              <a:prstGeom prst="rect">
                <a:avLst/>
              </a:prstGeom>
            </p:spPr>
          </p:pic>
        </mc:Fallback>
      </mc:AlternateContent>
      <mc:AlternateContent xmlns:mc="http://schemas.openxmlformats.org/markup-compatibility/2006" xmlns:p14="http://schemas.microsoft.com/office/powerpoint/2010/main">
        <mc:Choice Requires="p14">
          <p:contentPart p14:bwMode="auto" r:id="rId54">
            <p14:nvContentPartPr>
              <p14:cNvPr id="162" name="Ink 161"/>
              <p14:cNvContentPartPr/>
              <p14:nvPr/>
            </p14:nvContentPartPr>
            <p14:xfrm>
              <a:off x="5453508" y="6587174"/>
              <a:ext cx="1565280" cy="49680"/>
            </p14:xfrm>
          </p:contentPart>
        </mc:Choice>
        <mc:Fallback xmlns="">
          <p:pic>
            <p:nvPicPr>
              <p:cNvPr id="162" name="Ink 161"/>
              <p:cNvPicPr/>
              <p:nvPr/>
            </p:nvPicPr>
            <p:blipFill>
              <a:blip r:embed="rId55"/>
              <a:stretch>
                <a:fillRect/>
              </a:stretch>
            </p:blipFill>
            <p:spPr>
              <a:xfrm>
                <a:off x="5448468" y="6580334"/>
                <a:ext cx="1576800" cy="61920"/>
              </a:xfrm>
              <a:prstGeom prst="rect">
                <a:avLst/>
              </a:prstGeom>
            </p:spPr>
          </p:pic>
        </mc:Fallback>
      </mc:AlternateContent>
      <mc:AlternateContent xmlns:mc="http://schemas.openxmlformats.org/markup-compatibility/2006" xmlns:p14="http://schemas.microsoft.com/office/powerpoint/2010/main">
        <mc:Choice Requires="p14">
          <p:contentPart p14:bwMode="auto" r:id="rId56">
            <p14:nvContentPartPr>
              <p14:cNvPr id="164" name="Ink 163"/>
              <p14:cNvContentPartPr/>
              <p14:nvPr/>
            </p14:nvContentPartPr>
            <p14:xfrm>
              <a:off x="6137508" y="5061134"/>
              <a:ext cx="877680" cy="1872720"/>
            </p14:xfrm>
          </p:contentPart>
        </mc:Choice>
        <mc:Fallback xmlns="">
          <p:pic>
            <p:nvPicPr>
              <p:cNvPr id="164" name="Ink 163"/>
              <p:cNvPicPr/>
              <p:nvPr/>
            </p:nvPicPr>
            <p:blipFill>
              <a:blip r:embed="rId57"/>
              <a:stretch>
                <a:fillRect/>
              </a:stretch>
            </p:blipFill>
            <p:spPr>
              <a:xfrm>
                <a:off x="6130668" y="5056094"/>
                <a:ext cx="892080" cy="1884600"/>
              </a:xfrm>
              <a:prstGeom prst="rect">
                <a:avLst/>
              </a:prstGeom>
            </p:spPr>
          </p:pic>
        </mc:Fallback>
      </mc:AlternateContent>
      <mc:AlternateContent xmlns:mc="http://schemas.openxmlformats.org/markup-compatibility/2006" xmlns:p14="http://schemas.microsoft.com/office/powerpoint/2010/main">
        <mc:Choice Requires="p14">
          <p:contentPart p14:bwMode="auto" r:id="rId58">
            <p14:nvContentPartPr>
              <p14:cNvPr id="166" name="Ink 165"/>
              <p14:cNvContentPartPr/>
              <p14:nvPr/>
            </p14:nvContentPartPr>
            <p14:xfrm>
              <a:off x="2120268" y="1810694"/>
              <a:ext cx="20880" cy="391320"/>
            </p14:xfrm>
          </p:contentPart>
        </mc:Choice>
        <mc:Fallback xmlns="">
          <p:pic>
            <p:nvPicPr>
              <p:cNvPr id="166" name="Ink 165"/>
              <p:cNvPicPr/>
              <p:nvPr/>
            </p:nvPicPr>
            <p:blipFill>
              <a:blip r:embed="rId59"/>
              <a:stretch>
                <a:fillRect/>
              </a:stretch>
            </p:blipFill>
            <p:spPr>
              <a:xfrm>
                <a:off x="2114868" y="1804574"/>
                <a:ext cx="32760" cy="405000"/>
              </a:xfrm>
              <a:prstGeom prst="rect">
                <a:avLst/>
              </a:prstGeom>
            </p:spPr>
          </p:pic>
        </mc:Fallback>
      </mc:AlternateContent>
      <mc:AlternateContent xmlns:mc="http://schemas.openxmlformats.org/markup-compatibility/2006" xmlns:p14="http://schemas.microsoft.com/office/powerpoint/2010/main">
        <mc:Choice Requires="p14">
          <p:contentPart p14:bwMode="auto" r:id="rId60">
            <p14:nvContentPartPr>
              <p14:cNvPr id="178" name="Ink 177"/>
              <p14:cNvContentPartPr/>
              <p14:nvPr/>
            </p14:nvContentPartPr>
            <p14:xfrm>
              <a:off x="2056908" y="5219290"/>
              <a:ext cx="230760" cy="11160"/>
            </p14:xfrm>
          </p:contentPart>
        </mc:Choice>
        <mc:Fallback xmlns="">
          <p:pic>
            <p:nvPicPr>
              <p:cNvPr id="178" name="Ink 177"/>
              <p:cNvPicPr/>
              <p:nvPr/>
            </p:nvPicPr>
            <p:blipFill>
              <a:blip r:embed="rId61"/>
              <a:stretch>
                <a:fillRect/>
              </a:stretch>
            </p:blipFill>
            <p:spPr>
              <a:xfrm>
                <a:off x="2050788" y="5212450"/>
                <a:ext cx="239760" cy="25200"/>
              </a:xfrm>
              <a:prstGeom prst="rect">
                <a:avLst/>
              </a:prstGeom>
            </p:spPr>
          </p:pic>
        </mc:Fallback>
      </mc:AlternateContent>
      <mc:AlternateContent xmlns:mc="http://schemas.openxmlformats.org/markup-compatibility/2006" xmlns:p14="http://schemas.microsoft.com/office/powerpoint/2010/main">
        <mc:Choice Requires="p14">
          <p:contentPart p14:bwMode="auto" r:id="rId62">
            <p14:nvContentPartPr>
              <p14:cNvPr id="181" name="Ink 180"/>
              <p14:cNvContentPartPr/>
              <p14:nvPr/>
            </p14:nvContentPartPr>
            <p14:xfrm>
              <a:off x="2964828" y="5641570"/>
              <a:ext cx="247680" cy="9000"/>
            </p14:xfrm>
          </p:contentPart>
        </mc:Choice>
        <mc:Fallback xmlns="">
          <p:pic>
            <p:nvPicPr>
              <p:cNvPr id="181" name="Ink 180"/>
              <p:cNvPicPr/>
              <p:nvPr/>
            </p:nvPicPr>
            <p:blipFill>
              <a:blip r:embed="rId63"/>
              <a:stretch>
                <a:fillRect/>
              </a:stretch>
            </p:blipFill>
            <p:spPr>
              <a:xfrm>
                <a:off x="2960148" y="5634730"/>
                <a:ext cx="258840" cy="21240"/>
              </a:xfrm>
              <a:prstGeom prst="rect">
                <a:avLst/>
              </a:prstGeom>
            </p:spPr>
          </p:pic>
        </mc:Fallback>
      </mc:AlternateContent>
      <mc:AlternateContent xmlns:mc="http://schemas.openxmlformats.org/markup-compatibility/2006" xmlns:p14="http://schemas.microsoft.com/office/powerpoint/2010/main">
        <mc:Choice Requires="p14">
          <p:contentPart p14:bwMode="auto" r:id="rId64">
            <p14:nvContentPartPr>
              <p14:cNvPr id="183" name="Ink 182"/>
              <p14:cNvContentPartPr/>
              <p14:nvPr/>
            </p14:nvContentPartPr>
            <p14:xfrm>
              <a:off x="3850788" y="5946490"/>
              <a:ext cx="258120" cy="16920"/>
            </p14:xfrm>
          </p:contentPart>
        </mc:Choice>
        <mc:Fallback xmlns="">
          <p:pic>
            <p:nvPicPr>
              <p:cNvPr id="183" name="Ink 182"/>
              <p:cNvPicPr/>
              <p:nvPr/>
            </p:nvPicPr>
            <p:blipFill>
              <a:blip r:embed="rId65"/>
              <a:stretch>
                <a:fillRect/>
              </a:stretch>
            </p:blipFill>
            <p:spPr>
              <a:xfrm>
                <a:off x="3845028" y="5939650"/>
                <a:ext cx="270720" cy="26640"/>
              </a:xfrm>
              <a:prstGeom prst="rect">
                <a:avLst/>
              </a:prstGeom>
            </p:spPr>
          </p:pic>
        </mc:Fallback>
      </mc:AlternateContent>
      <mc:AlternateContent xmlns:mc="http://schemas.openxmlformats.org/markup-compatibility/2006" xmlns:p14="http://schemas.microsoft.com/office/powerpoint/2010/main">
        <mc:Choice Requires="p14">
          <p:contentPart p14:bwMode="auto" r:id="rId66">
            <p14:nvContentPartPr>
              <p14:cNvPr id="184" name="Ink 183"/>
              <p14:cNvContentPartPr/>
              <p14:nvPr/>
            </p14:nvContentPartPr>
            <p14:xfrm>
              <a:off x="4585188" y="6234130"/>
              <a:ext cx="260640" cy="28080"/>
            </p14:xfrm>
          </p:contentPart>
        </mc:Choice>
        <mc:Fallback xmlns="">
          <p:pic>
            <p:nvPicPr>
              <p:cNvPr id="184" name="Ink 183"/>
              <p:cNvPicPr/>
              <p:nvPr/>
            </p:nvPicPr>
            <p:blipFill>
              <a:blip r:embed="rId67"/>
              <a:stretch>
                <a:fillRect/>
              </a:stretch>
            </p:blipFill>
            <p:spPr>
              <a:xfrm>
                <a:off x="4581948" y="6230890"/>
                <a:ext cx="270360" cy="37440"/>
              </a:xfrm>
              <a:prstGeom prst="rect">
                <a:avLst/>
              </a:prstGeom>
            </p:spPr>
          </p:pic>
        </mc:Fallback>
      </mc:AlternateContent>
      <mc:AlternateContent xmlns:mc="http://schemas.openxmlformats.org/markup-compatibility/2006" xmlns:p14="http://schemas.microsoft.com/office/powerpoint/2010/main">
        <mc:Choice Requires="p14">
          <p:contentPart p14:bwMode="auto" r:id="rId68">
            <p14:nvContentPartPr>
              <p14:cNvPr id="7" name="Ink 6"/>
              <p14:cNvContentPartPr/>
              <p14:nvPr/>
            </p14:nvContentPartPr>
            <p14:xfrm>
              <a:off x="2198028" y="1483454"/>
              <a:ext cx="68760" cy="191520"/>
            </p14:xfrm>
          </p:contentPart>
        </mc:Choice>
        <mc:Fallback xmlns="">
          <p:pic>
            <p:nvPicPr>
              <p:cNvPr id="7" name="Ink 6"/>
              <p:cNvPicPr/>
              <p:nvPr/>
            </p:nvPicPr>
            <p:blipFill>
              <a:blip r:embed="rId69"/>
              <a:stretch>
                <a:fillRect/>
              </a:stretch>
            </p:blipFill>
            <p:spPr>
              <a:xfrm>
                <a:off x="2192988" y="1477334"/>
                <a:ext cx="79920" cy="203040"/>
              </a:xfrm>
              <a:prstGeom prst="rect">
                <a:avLst/>
              </a:prstGeom>
            </p:spPr>
          </p:pic>
        </mc:Fallback>
      </mc:AlternateContent>
      <mc:AlternateContent xmlns:mc="http://schemas.openxmlformats.org/markup-compatibility/2006" xmlns:p14="http://schemas.microsoft.com/office/powerpoint/2010/main">
        <mc:Choice Requires="p14">
          <p:contentPart p14:bwMode="auto" r:id="rId70">
            <p14:nvContentPartPr>
              <p14:cNvPr id="8" name="Ink 7"/>
              <p14:cNvContentPartPr/>
              <p14:nvPr/>
            </p14:nvContentPartPr>
            <p14:xfrm>
              <a:off x="2335188" y="1953010"/>
              <a:ext cx="148320" cy="174600"/>
            </p14:xfrm>
          </p:contentPart>
        </mc:Choice>
        <mc:Fallback xmlns="">
          <p:pic>
            <p:nvPicPr>
              <p:cNvPr id="8" name="Ink 7"/>
              <p:cNvPicPr/>
              <p:nvPr/>
            </p:nvPicPr>
            <p:blipFill>
              <a:blip r:embed="rId71"/>
              <a:stretch>
                <a:fillRect/>
              </a:stretch>
            </p:blipFill>
            <p:spPr>
              <a:xfrm>
                <a:off x="2328708" y="1945810"/>
                <a:ext cx="162000" cy="188640"/>
              </a:xfrm>
              <a:prstGeom prst="rect">
                <a:avLst/>
              </a:prstGeom>
            </p:spPr>
          </p:pic>
        </mc:Fallback>
      </mc:AlternateContent>
      <mc:AlternateContent xmlns:mc="http://schemas.openxmlformats.org/markup-compatibility/2006" xmlns:p14="http://schemas.microsoft.com/office/powerpoint/2010/main">
        <mc:Choice Requires="p14">
          <p:contentPart p14:bwMode="auto" r:id="rId72">
            <p14:nvContentPartPr>
              <p14:cNvPr id="61" name="Ink 60"/>
              <p14:cNvContentPartPr/>
              <p14:nvPr/>
            </p14:nvContentPartPr>
            <p14:xfrm>
              <a:off x="8671908" y="456130"/>
              <a:ext cx="993960" cy="1208520"/>
            </p14:xfrm>
          </p:contentPart>
        </mc:Choice>
        <mc:Fallback xmlns="">
          <p:pic>
            <p:nvPicPr>
              <p:cNvPr id="61" name="Ink 60"/>
              <p:cNvPicPr/>
              <p:nvPr/>
            </p:nvPicPr>
            <p:blipFill>
              <a:blip r:embed="rId73"/>
              <a:stretch>
                <a:fillRect/>
              </a:stretch>
            </p:blipFill>
            <p:spPr>
              <a:xfrm>
                <a:off x="8665428" y="450010"/>
                <a:ext cx="1006920" cy="1221120"/>
              </a:xfrm>
              <a:prstGeom prst="rect">
                <a:avLst/>
              </a:prstGeom>
            </p:spPr>
          </p:pic>
        </mc:Fallback>
      </mc:AlternateContent>
      <mc:AlternateContent xmlns:mc="http://schemas.openxmlformats.org/markup-compatibility/2006" xmlns:p14="http://schemas.microsoft.com/office/powerpoint/2010/main">
        <mc:Choice Requires="p14">
          <p:contentPart p14:bwMode="auto" r:id="rId74">
            <p14:nvContentPartPr>
              <p14:cNvPr id="79" name="Ink 78"/>
              <p14:cNvContentPartPr/>
              <p14:nvPr/>
            </p14:nvContentPartPr>
            <p14:xfrm>
              <a:off x="7117068" y="5033414"/>
              <a:ext cx="27360" cy="153720"/>
            </p14:xfrm>
          </p:contentPart>
        </mc:Choice>
        <mc:Fallback xmlns="">
          <p:pic>
            <p:nvPicPr>
              <p:cNvPr id="79" name="Ink 78"/>
              <p:cNvPicPr/>
              <p:nvPr/>
            </p:nvPicPr>
            <p:blipFill>
              <a:blip r:embed="rId75"/>
              <a:stretch>
                <a:fillRect/>
              </a:stretch>
            </p:blipFill>
            <p:spPr>
              <a:xfrm>
                <a:off x="7110588" y="5027294"/>
                <a:ext cx="40320" cy="163800"/>
              </a:xfrm>
              <a:prstGeom prst="rect">
                <a:avLst/>
              </a:prstGeom>
            </p:spPr>
          </p:pic>
        </mc:Fallback>
      </mc:AlternateContent>
      <mc:AlternateContent xmlns:mc="http://schemas.openxmlformats.org/markup-compatibility/2006" xmlns:p14="http://schemas.microsoft.com/office/powerpoint/2010/main">
        <mc:Choice Requires="p14">
          <p:contentPart p14:bwMode="auto" r:id="rId76">
            <p14:nvContentPartPr>
              <p14:cNvPr id="30" name="Ink 29"/>
              <p14:cNvContentPartPr/>
              <p14:nvPr/>
            </p14:nvContentPartPr>
            <p14:xfrm>
              <a:off x="612228" y="1836254"/>
              <a:ext cx="794160" cy="193680"/>
            </p14:xfrm>
          </p:contentPart>
        </mc:Choice>
        <mc:Fallback xmlns="">
          <p:pic>
            <p:nvPicPr>
              <p:cNvPr id="30" name="Ink 29"/>
              <p:cNvPicPr/>
              <p:nvPr/>
            </p:nvPicPr>
            <p:blipFill>
              <a:blip r:embed="rId77"/>
              <a:stretch>
                <a:fillRect/>
              </a:stretch>
            </p:blipFill>
            <p:spPr>
              <a:xfrm>
                <a:off x="606108" y="1828694"/>
                <a:ext cx="803520" cy="208440"/>
              </a:xfrm>
              <a:prstGeom prst="rect">
                <a:avLst/>
              </a:prstGeom>
            </p:spPr>
          </p:pic>
        </mc:Fallback>
      </mc:AlternateContent>
      <mc:AlternateContent xmlns:mc="http://schemas.openxmlformats.org/markup-compatibility/2006" xmlns:p14="http://schemas.microsoft.com/office/powerpoint/2010/main">
        <mc:Choice Requires="p14">
          <p:contentPart p14:bwMode="auto" r:id="rId78">
            <p14:nvContentPartPr>
              <p14:cNvPr id="67" name="Ink 66"/>
              <p14:cNvContentPartPr/>
              <p14:nvPr/>
            </p14:nvContentPartPr>
            <p14:xfrm>
              <a:off x="6447468" y="6750010"/>
              <a:ext cx="217800" cy="12960"/>
            </p14:xfrm>
          </p:contentPart>
        </mc:Choice>
        <mc:Fallback xmlns="">
          <p:pic>
            <p:nvPicPr>
              <p:cNvPr id="67" name="Ink 66"/>
              <p:cNvPicPr/>
              <p:nvPr/>
            </p:nvPicPr>
            <p:blipFill>
              <a:blip r:embed="rId79"/>
              <a:stretch>
                <a:fillRect/>
              </a:stretch>
            </p:blipFill>
            <p:spPr>
              <a:xfrm>
                <a:off x="6441708" y="6744250"/>
                <a:ext cx="230400" cy="24840"/>
              </a:xfrm>
              <a:prstGeom prst="rect">
                <a:avLst/>
              </a:prstGeom>
            </p:spPr>
          </p:pic>
        </mc:Fallback>
      </mc:AlternateContent>
      <mc:AlternateContent xmlns:mc="http://schemas.openxmlformats.org/markup-compatibility/2006" xmlns:p14="http://schemas.microsoft.com/office/powerpoint/2010/main">
        <mc:Choice Requires="p14">
          <p:contentPart p14:bwMode="auto" r:id="rId80">
            <p14:nvContentPartPr>
              <p14:cNvPr id="4" name="Ink 3"/>
              <p14:cNvContentPartPr/>
              <p14:nvPr/>
            </p14:nvContentPartPr>
            <p14:xfrm>
              <a:off x="456708" y="44174"/>
              <a:ext cx="5967360" cy="606240"/>
            </p14:xfrm>
          </p:contentPart>
        </mc:Choice>
        <mc:Fallback xmlns="">
          <p:pic>
            <p:nvPicPr>
              <p:cNvPr id="4" name="Ink 3"/>
              <p:cNvPicPr/>
              <p:nvPr/>
            </p:nvPicPr>
            <p:blipFill>
              <a:blip r:embed="rId81"/>
              <a:stretch>
                <a:fillRect/>
              </a:stretch>
            </p:blipFill>
            <p:spPr>
              <a:xfrm>
                <a:off x="450948" y="38414"/>
                <a:ext cx="5979960" cy="614880"/>
              </a:xfrm>
              <a:prstGeom prst="rect">
                <a:avLst/>
              </a:prstGeom>
            </p:spPr>
          </p:pic>
        </mc:Fallback>
      </mc:AlternateContent>
      <mc:AlternateContent xmlns:mc="http://schemas.openxmlformats.org/markup-compatibility/2006" xmlns:p14="http://schemas.microsoft.com/office/powerpoint/2010/main">
        <mc:Choice Requires="p14">
          <p:contentPart p14:bwMode="auto" r:id="rId82">
            <p14:nvContentPartPr>
              <p14:cNvPr id="9" name="Ink 8"/>
              <p14:cNvContentPartPr/>
              <p14:nvPr/>
            </p14:nvContentPartPr>
            <p14:xfrm>
              <a:off x="4522188" y="1891090"/>
              <a:ext cx="668520" cy="261360"/>
            </p14:xfrm>
          </p:contentPart>
        </mc:Choice>
        <mc:Fallback xmlns="">
          <p:pic>
            <p:nvPicPr>
              <p:cNvPr id="9" name="Ink 8"/>
              <p:cNvPicPr/>
              <p:nvPr/>
            </p:nvPicPr>
            <p:blipFill>
              <a:blip r:embed="rId83"/>
              <a:stretch>
                <a:fillRect/>
              </a:stretch>
            </p:blipFill>
            <p:spPr>
              <a:xfrm>
                <a:off x="4514988" y="1883890"/>
                <a:ext cx="680760" cy="275760"/>
              </a:xfrm>
              <a:prstGeom prst="rect">
                <a:avLst/>
              </a:prstGeom>
            </p:spPr>
          </p:pic>
        </mc:Fallback>
      </mc:AlternateContent>
      <mc:AlternateContent xmlns:mc="http://schemas.openxmlformats.org/markup-compatibility/2006" xmlns:p14="http://schemas.microsoft.com/office/powerpoint/2010/main">
        <mc:Choice Requires="p14">
          <p:contentPart p14:bwMode="auto" r:id="rId84">
            <p14:nvContentPartPr>
              <p14:cNvPr id="10" name="Ink 9"/>
              <p14:cNvContentPartPr/>
              <p14:nvPr/>
            </p14:nvContentPartPr>
            <p14:xfrm>
              <a:off x="2801028" y="1951210"/>
              <a:ext cx="762480" cy="218160"/>
            </p14:xfrm>
          </p:contentPart>
        </mc:Choice>
        <mc:Fallback xmlns="">
          <p:pic>
            <p:nvPicPr>
              <p:cNvPr id="10" name="Ink 9"/>
              <p:cNvPicPr/>
              <p:nvPr/>
            </p:nvPicPr>
            <p:blipFill>
              <a:blip r:embed="rId85"/>
              <a:stretch>
                <a:fillRect/>
              </a:stretch>
            </p:blipFill>
            <p:spPr>
              <a:xfrm>
                <a:off x="2797788" y="1944010"/>
                <a:ext cx="773280" cy="232200"/>
              </a:xfrm>
              <a:prstGeom prst="rect">
                <a:avLst/>
              </a:prstGeom>
            </p:spPr>
          </p:pic>
        </mc:Fallback>
      </mc:AlternateContent>
      <mc:AlternateContent xmlns:mc="http://schemas.openxmlformats.org/markup-compatibility/2006" xmlns:p14="http://schemas.microsoft.com/office/powerpoint/2010/main">
        <mc:Choice Requires="p14">
          <p:contentPart p14:bwMode="auto" r:id="rId86">
            <p14:nvContentPartPr>
              <p14:cNvPr id="11" name="Ink 10"/>
              <p14:cNvContentPartPr/>
              <p14:nvPr/>
            </p14:nvContentPartPr>
            <p14:xfrm>
              <a:off x="3196668" y="2365210"/>
              <a:ext cx="200880" cy="110880"/>
            </p14:xfrm>
          </p:contentPart>
        </mc:Choice>
        <mc:Fallback xmlns="">
          <p:pic>
            <p:nvPicPr>
              <p:cNvPr id="11" name="Ink 10"/>
              <p:cNvPicPr/>
              <p:nvPr/>
            </p:nvPicPr>
            <p:blipFill>
              <a:blip r:embed="rId87"/>
              <a:stretch>
                <a:fillRect/>
              </a:stretch>
            </p:blipFill>
            <p:spPr>
              <a:xfrm>
                <a:off x="3190908" y="2358370"/>
                <a:ext cx="213840" cy="124560"/>
              </a:xfrm>
              <a:prstGeom prst="rect">
                <a:avLst/>
              </a:prstGeom>
            </p:spPr>
          </p:pic>
        </mc:Fallback>
      </mc:AlternateContent>
      <mc:AlternateContent xmlns:mc="http://schemas.openxmlformats.org/markup-compatibility/2006" xmlns:p14="http://schemas.microsoft.com/office/powerpoint/2010/main">
        <mc:Choice Requires="p14">
          <p:contentPart p14:bwMode="auto" r:id="rId88">
            <p14:nvContentPartPr>
              <p14:cNvPr id="12" name="Ink 11"/>
              <p14:cNvContentPartPr/>
              <p14:nvPr/>
            </p14:nvContentPartPr>
            <p14:xfrm>
              <a:off x="2951868" y="1422254"/>
              <a:ext cx="3552120" cy="1106396"/>
            </p14:xfrm>
          </p:contentPart>
        </mc:Choice>
        <mc:Fallback xmlns="">
          <p:pic>
            <p:nvPicPr>
              <p:cNvPr id="12" name="Ink 11"/>
              <p:cNvPicPr/>
              <p:nvPr/>
            </p:nvPicPr>
            <p:blipFill>
              <a:blip r:embed="rId89"/>
              <a:stretch>
                <a:fillRect/>
              </a:stretch>
            </p:blipFill>
            <p:spPr>
              <a:xfrm>
                <a:off x="2945388" y="1416493"/>
                <a:ext cx="3565080" cy="1119357"/>
              </a:xfrm>
              <a:prstGeom prst="rect">
                <a:avLst/>
              </a:prstGeom>
            </p:spPr>
          </p:pic>
        </mc:Fallback>
      </mc:AlternateContent>
      <mc:AlternateContent xmlns:mc="http://schemas.openxmlformats.org/markup-compatibility/2006" xmlns:p14="http://schemas.microsoft.com/office/powerpoint/2010/main">
        <mc:Choice Requires="p14">
          <p:contentPart p14:bwMode="auto" r:id="rId90">
            <p14:nvContentPartPr>
              <p14:cNvPr id="13" name="Ink 12"/>
              <p14:cNvContentPartPr/>
              <p14:nvPr/>
            </p14:nvContentPartPr>
            <p14:xfrm>
              <a:off x="4547748" y="2308690"/>
              <a:ext cx="666000" cy="209880"/>
            </p14:xfrm>
          </p:contentPart>
        </mc:Choice>
        <mc:Fallback xmlns="">
          <p:pic>
            <p:nvPicPr>
              <p:cNvPr id="13" name="Ink 12"/>
              <p:cNvPicPr/>
              <p:nvPr/>
            </p:nvPicPr>
            <p:blipFill>
              <a:blip r:embed="rId91"/>
              <a:stretch>
                <a:fillRect/>
              </a:stretch>
            </p:blipFill>
            <p:spPr>
              <a:xfrm>
                <a:off x="4541988" y="2302570"/>
                <a:ext cx="678240" cy="221760"/>
              </a:xfrm>
              <a:prstGeom prst="rect">
                <a:avLst/>
              </a:prstGeom>
            </p:spPr>
          </p:pic>
        </mc:Fallback>
      </mc:AlternateContent>
      <mc:AlternateContent xmlns:mc="http://schemas.openxmlformats.org/markup-compatibility/2006" xmlns:p14="http://schemas.microsoft.com/office/powerpoint/2010/main">
        <mc:Choice Requires="p14">
          <p:contentPart p14:bwMode="auto" r:id="rId92">
            <p14:nvContentPartPr>
              <p14:cNvPr id="14" name="Ink 13"/>
              <p14:cNvContentPartPr/>
              <p14:nvPr/>
            </p14:nvContentPartPr>
            <p14:xfrm>
              <a:off x="6055068" y="1715294"/>
              <a:ext cx="1033560" cy="2362680"/>
            </p14:xfrm>
          </p:contentPart>
        </mc:Choice>
        <mc:Fallback xmlns="">
          <p:pic>
            <p:nvPicPr>
              <p:cNvPr id="14" name="Ink 13"/>
              <p:cNvPicPr/>
              <p:nvPr/>
            </p:nvPicPr>
            <p:blipFill>
              <a:blip r:embed="rId93"/>
              <a:stretch>
                <a:fillRect/>
              </a:stretch>
            </p:blipFill>
            <p:spPr>
              <a:xfrm>
                <a:off x="6050028" y="1708814"/>
                <a:ext cx="1043280" cy="2377800"/>
              </a:xfrm>
              <a:prstGeom prst="rect">
                <a:avLst/>
              </a:prstGeom>
            </p:spPr>
          </p:pic>
        </mc:Fallback>
      </mc:AlternateContent>
      <mc:AlternateContent xmlns:mc="http://schemas.openxmlformats.org/markup-compatibility/2006" xmlns:p14="http://schemas.microsoft.com/office/powerpoint/2010/main">
        <mc:Choice Requires="p14">
          <p:contentPart p14:bwMode="auto" r:id="rId94">
            <p14:nvContentPartPr>
              <p14:cNvPr id="19" name="Ink 18"/>
              <p14:cNvContentPartPr/>
              <p14:nvPr/>
            </p14:nvContentPartPr>
            <p14:xfrm>
              <a:off x="6104028" y="3464174"/>
              <a:ext cx="509760" cy="150120"/>
            </p14:xfrm>
          </p:contentPart>
        </mc:Choice>
        <mc:Fallback xmlns="">
          <p:pic>
            <p:nvPicPr>
              <p:cNvPr id="19" name="Ink 18"/>
              <p:cNvPicPr/>
              <p:nvPr/>
            </p:nvPicPr>
            <p:blipFill>
              <a:blip r:embed="rId95"/>
              <a:stretch>
                <a:fillRect/>
              </a:stretch>
            </p:blipFill>
            <p:spPr>
              <a:xfrm>
                <a:off x="6098268" y="3456254"/>
                <a:ext cx="522720" cy="164880"/>
              </a:xfrm>
              <a:prstGeom prst="rect">
                <a:avLst/>
              </a:prstGeom>
            </p:spPr>
          </p:pic>
        </mc:Fallback>
      </mc:AlternateContent>
      <mc:AlternateContent xmlns:mc="http://schemas.openxmlformats.org/markup-compatibility/2006" xmlns:p14="http://schemas.microsoft.com/office/powerpoint/2010/main">
        <mc:Choice Requires="p14">
          <p:contentPart p14:bwMode="auto" r:id="rId96">
            <p14:nvContentPartPr>
              <p14:cNvPr id="27" name="Ink 26"/>
              <p14:cNvContentPartPr/>
              <p14:nvPr/>
            </p14:nvContentPartPr>
            <p14:xfrm>
              <a:off x="4555308" y="2640970"/>
              <a:ext cx="538200" cy="202680"/>
            </p14:xfrm>
          </p:contentPart>
        </mc:Choice>
        <mc:Fallback xmlns="">
          <p:pic>
            <p:nvPicPr>
              <p:cNvPr id="27" name="Ink 26"/>
              <p:cNvPicPr/>
              <p:nvPr/>
            </p:nvPicPr>
            <p:blipFill>
              <a:blip r:embed="rId97"/>
              <a:stretch>
                <a:fillRect/>
              </a:stretch>
            </p:blipFill>
            <p:spPr>
              <a:xfrm>
                <a:off x="4549908" y="2634850"/>
                <a:ext cx="551160" cy="214920"/>
              </a:xfrm>
              <a:prstGeom prst="rect">
                <a:avLst/>
              </a:prstGeom>
            </p:spPr>
          </p:pic>
        </mc:Fallback>
      </mc:AlternateContent>
      <mc:AlternateContent xmlns:mc="http://schemas.openxmlformats.org/markup-compatibility/2006" xmlns:p14="http://schemas.microsoft.com/office/powerpoint/2010/main">
        <mc:Choice Requires="p14">
          <p:contentPart p14:bwMode="auto" r:id="rId98">
            <p14:nvContentPartPr>
              <p14:cNvPr id="42" name="Ink 41"/>
              <p14:cNvContentPartPr/>
              <p14:nvPr/>
            </p14:nvContentPartPr>
            <p14:xfrm>
              <a:off x="4774908" y="3071890"/>
              <a:ext cx="199440" cy="104760"/>
            </p14:xfrm>
          </p:contentPart>
        </mc:Choice>
        <mc:Fallback xmlns="">
          <p:pic>
            <p:nvPicPr>
              <p:cNvPr id="42" name="Ink 41"/>
              <p:cNvPicPr/>
              <p:nvPr/>
            </p:nvPicPr>
            <p:blipFill>
              <a:blip r:embed="rId99"/>
              <a:stretch>
                <a:fillRect/>
              </a:stretch>
            </p:blipFill>
            <p:spPr>
              <a:xfrm>
                <a:off x="4769868" y="3065410"/>
                <a:ext cx="210960" cy="117720"/>
              </a:xfrm>
              <a:prstGeom prst="rect">
                <a:avLst/>
              </a:prstGeom>
            </p:spPr>
          </p:pic>
        </mc:Fallback>
      </mc:AlternateContent>
      <mc:AlternateContent xmlns:mc="http://schemas.openxmlformats.org/markup-compatibility/2006" xmlns:p14="http://schemas.microsoft.com/office/powerpoint/2010/main">
        <mc:Choice Requires="p14">
          <p:contentPart p14:bwMode="auto" r:id="rId100">
            <p14:nvContentPartPr>
              <p14:cNvPr id="43" name="Ink 42"/>
              <p14:cNvContentPartPr/>
              <p14:nvPr/>
            </p14:nvContentPartPr>
            <p14:xfrm>
              <a:off x="5566188" y="3491290"/>
              <a:ext cx="177480" cy="118440"/>
            </p14:xfrm>
          </p:contentPart>
        </mc:Choice>
        <mc:Fallback xmlns="">
          <p:pic>
            <p:nvPicPr>
              <p:cNvPr id="43" name="Ink 42"/>
              <p:cNvPicPr/>
              <p:nvPr/>
            </p:nvPicPr>
            <p:blipFill>
              <a:blip r:embed="rId101"/>
              <a:stretch>
                <a:fillRect/>
              </a:stretch>
            </p:blipFill>
            <p:spPr>
              <a:xfrm>
                <a:off x="5560788" y="3485530"/>
                <a:ext cx="189000" cy="129960"/>
              </a:xfrm>
              <a:prstGeom prst="rect">
                <a:avLst/>
              </a:prstGeom>
            </p:spPr>
          </p:pic>
        </mc:Fallback>
      </mc:AlternateContent>
      <mc:AlternateContent xmlns:mc="http://schemas.openxmlformats.org/markup-compatibility/2006" xmlns:p14="http://schemas.microsoft.com/office/powerpoint/2010/main">
        <mc:Choice Requires="p14">
          <p:contentPart p14:bwMode="auto" r:id="rId102">
            <p14:nvContentPartPr>
              <p14:cNvPr id="44" name="Ink 43"/>
              <p14:cNvContentPartPr/>
              <p14:nvPr/>
            </p14:nvContentPartPr>
            <p14:xfrm>
              <a:off x="3976788" y="2745974"/>
              <a:ext cx="177120" cy="94436"/>
            </p14:xfrm>
          </p:contentPart>
        </mc:Choice>
        <mc:Fallback xmlns="">
          <p:pic>
            <p:nvPicPr>
              <p:cNvPr id="44" name="Ink 43"/>
              <p:cNvPicPr/>
              <p:nvPr/>
            </p:nvPicPr>
            <p:blipFill>
              <a:blip r:embed="rId103"/>
              <a:stretch>
                <a:fillRect/>
              </a:stretch>
            </p:blipFill>
            <p:spPr>
              <a:xfrm>
                <a:off x="3971388" y="2739486"/>
                <a:ext cx="189360" cy="107051"/>
              </a:xfrm>
              <a:prstGeom prst="rect">
                <a:avLst/>
              </a:prstGeom>
            </p:spPr>
          </p:pic>
        </mc:Fallback>
      </mc:AlternateContent>
      <mc:AlternateContent xmlns:mc="http://schemas.openxmlformats.org/markup-compatibility/2006" xmlns:p14="http://schemas.microsoft.com/office/powerpoint/2010/main">
        <mc:Choice Requires="p14">
          <p:contentPart p14:bwMode="auto" r:id="rId104">
            <p14:nvContentPartPr>
              <p14:cNvPr id="50" name="Ink 49"/>
              <p14:cNvContentPartPr/>
              <p14:nvPr/>
            </p14:nvContentPartPr>
            <p14:xfrm>
              <a:off x="5317428" y="2280494"/>
              <a:ext cx="617760" cy="873000"/>
            </p14:xfrm>
          </p:contentPart>
        </mc:Choice>
        <mc:Fallback xmlns="">
          <p:pic>
            <p:nvPicPr>
              <p:cNvPr id="50" name="Ink 49"/>
              <p:cNvPicPr/>
              <p:nvPr/>
            </p:nvPicPr>
            <p:blipFill>
              <a:blip r:embed="rId105"/>
              <a:stretch>
                <a:fillRect/>
              </a:stretch>
            </p:blipFill>
            <p:spPr>
              <a:xfrm>
                <a:off x="5310228" y="2274374"/>
                <a:ext cx="632520" cy="886320"/>
              </a:xfrm>
              <a:prstGeom prst="rect">
                <a:avLst/>
              </a:prstGeom>
            </p:spPr>
          </p:pic>
        </mc:Fallback>
      </mc:AlternateContent>
      <mc:AlternateContent xmlns:mc="http://schemas.openxmlformats.org/markup-compatibility/2006" xmlns:p14="http://schemas.microsoft.com/office/powerpoint/2010/main">
        <mc:Choice Requires="p14">
          <p:contentPart p14:bwMode="auto" r:id="rId106">
            <p14:nvContentPartPr>
              <p14:cNvPr id="54" name="Ink 53"/>
              <p14:cNvContentPartPr/>
              <p14:nvPr/>
            </p14:nvContentPartPr>
            <p14:xfrm>
              <a:off x="633108" y="4495574"/>
              <a:ext cx="6048360" cy="1545236"/>
            </p14:xfrm>
          </p:contentPart>
        </mc:Choice>
        <mc:Fallback xmlns="">
          <p:pic>
            <p:nvPicPr>
              <p:cNvPr id="54" name="Ink 53"/>
              <p:cNvPicPr/>
              <p:nvPr/>
            </p:nvPicPr>
            <p:blipFill>
              <a:blip r:embed="rId107"/>
              <a:stretch>
                <a:fillRect/>
              </a:stretch>
            </p:blipFill>
            <p:spPr>
              <a:xfrm>
                <a:off x="628068" y="4489094"/>
                <a:ext cx="6059880" cy="1560357"/>
              </a:xfrm>
              <a:prstGeom prst="rect">
                <a:avLst/>
              </a:prstGeom>
            </p:spPr>
          </p:pic>
        </mc:Fallback>
      </mc:AlternateContent>
      <mc:AlternateContent xmlns:mc="http://schemas.openxmlformats.org/markup-compatibility/2006" xmlns:p14="http://schemas.microsoft.com/office/powerpoint/2010/main">
        <mc:Choice Requires="p14">
          <p:contentPart p14:bwMode="auto" r:id="rId108">
            <p14:nvContentPartPr>
              <p14:cNvPr id="56" name="Ink 55"/>
              <p14:cNvContentPartPr/>
              <p14:nvPr/>
            </p14:nvContentPartPr>
            <p14:xfrm>
              <a:off x="4623708" y="5112010"/>
              <a:ext cx="174600" cy="163800"/>
            </p14:xfrm>
          </p:contentPart>
        </mc:Choice>
        <mc:Fallback xmlns="">
          <p:pic>
            <p:nvPicPr>
              <p:cNvPr id="56" name="Ink 55"/>
              <p:cNvPicPr/>
              <p:nvPr/>
            </p:nvPicPr>
            <p:blipFill>
              <a:blip r:embed="rId109"/>
              <a:stretch>
                <a:fillRect/>
              </a:stretch>
            </p:blipFill>
            <p:spPr>
              <a:xfrm>
                <a:off x="4621188" y="5105890"/>
                <a:ext cx="183960" cy="177480"/>
              </a:xfrm>
              <a:prstGeom prst="rect">
                <a:avLst/>
              </a:prstGeom>
            </p:spPr>
          </p:pic>
        </mc:Fallback>
      </mc:AlternateContent>
      <mc:AlternateContent xmlns:mc="http://schemas.openxmlformats.org/markup-compatibility/2006" xmlns:p14="http://schemas.microsoft.com/office/powerpoint/2010/main">
        <mc:Choice Requires="p14">
          <p:contentPart p14:bwMode="auto" r:id="rId110">
            <p14:nvContentPartPr>
              <p14:cNvPr id="60" name="Ink 59"/>
              <p14:cNvContentPartPr/>
              <p14:nvPr/>
            </p14:nvContentPartPr>
            <p14:xfrm>
              <a:off x="4491228" y="5532734"/>
              <a:ext cx="161640" cy="153476"/>
            </p14:xfrm>
          </p:contentPart>
        </mc:Choice>
        <mc:Fallback xmlns="">
          <p:pic>
            <p:nvPicPr>
              <p:cNvPr id="60" name="Ink 59"/>
              <p:cNvPicPr/>
              <p:nvPr/>
            </p:nvPicPr>
            <p:blipFill>
              <a:blip r:embed="rId111"/>
              <a:stretch>
                <a:fillRect/>
              </a:stretch>
            </p:blipFill>
            <p:spPr>
              <a:xfrm>
                <a:off x="4486548" y="5525889"/>
                <a:ext cx="174240" cy="167887"/>
              </a:xfrm>
              <a:prstGeom prst="rect">
                <a:avLst/>
              </a:prstGeom>
            </p:spPr>
          </p:pic>
        </mc:Fallback>
      </mc:AlternateContent>
      <mc:AlternateContent xmlns:mc="http://schemas.openxmlformats.org/markup-compatibility/2006" xmlns:p14="http://schemas.microsoft.com/office/powerpoint/2010/main">
        <mc:Choice Requires="p14">
          <p:contentPart p14:bwMode="auto" r:id="rId112">
            <p14:nvContentPartPr>
              <p14:cNvPr id="63" name="Ink 62"/>
              <p14:cNvContentPartPr/>
              <p14:nvPr/>
            </p14:nvContentPartPr>
            <p14:xfrm>
              <a:off x="5460708" y="5894290"/>
              <a:ext cx="238320" cy="131040"/>
            </p14:xfrm>
          </p:contentPart>
        </mc:Choice>
        <mc:Fallback xmlns="">
          <p:pic>
            <p:nvPicPr>
              <p:cNvPr id="63" name="Ink 62"/>
              <p:cNvPicPr/>
              <p:nvPr/>
            </p:nvPicPr>
            <p:blipFill>
              <a:blip r:embed="rId113"/>
              <a:stretch>
                <a:fillRect/>
              </a:stretch>
            </p:blipFill>
            <p:spPr>
              <a:xfrm>
                <a:off x="5452428" y="5887450"/>
                <a:ext cx="253800" cy="146520"/>
              </a:xfrm>
              <a:prstGeom prst="rect">
                <a:avLst/>
              </a:prstGeom>
            </p:spPr>
          </p:pic>
        </mc:Fallback>
      </mc:AlternateContent>
      <mc:AlternateContent xmlns:mc="http://schemas.openxmlformats.org/markup-compatibility/2006" xmlns:p14="http://schemas.microsoft.com/office/powerpoint/2010/main">
        <mc:Choice Requires="p14">
          <p:contentPart p14:bwMode="auto" r:id="rId114">
            <p14:nvContentPartPr>
              <p14:cNvPr id="66" name="Ink 65"/>
              <p14:cNvContentPartPr/>
              <p14:nvPr/>
            </p14:nvContentPartPr>
            <p14:xfrm>
              <a:off x="6348468" y="3913454"/>
              <a:ext cx="163800" cy="125280"/>
            </p14:xfrm>
          </p:contentPart>
        </mc:Choice>
        <mc:Fallback xmlns="">
          <p:pic>
            <p:nvPicPr>
              <p:cNvPr id="66" name="Ink 65"/>
              <p:cNvPicPr/>
              <p:nvPr/>
            </p:nvPicPr>
            <p:blipFill>
              <a:blip r:embed="rId115"/>
              <a:stretch>
                <a:fillRect/>
              </a:stretch>
            </p:blipFill>
            <p:spPr>
              <a:xfrm>
                <a:off x="6344508" y="3907694"/>
                <a:ext cx="174240" cy="137520"/>
              </a:xfrm>
              <a:prstGeom prst="rect">
                <a:avLst/>
              </a:prstGeom>
            </p:spPr>
          </p:pic>
        </mc:Fallback>
      </mc:AlternateContent>
      <mc:AlternateContent xmlns:mc="http://schemas.openxmlformats.org/markup-compatibility/2006" xmlns:p14="http://schemas.microsoft.com/office/powerpoint/2010/main">
        <mc:Choice Requires="p14">
          <p:contentPart p14:bwMode="auto" r:id="rId116">
            <p14:nvContentPartPr>
              <p14:cNvPr id="68" name="Ink 67"/>
              <p14:cNvContentPartPr/>
              <p14:nvPr/>
            </p14:nvContentPartPr>
            <p14:xfrm>
              <a:off x="7146228" y="5508974"/>
              <a:ext cx="178560" cy="1279916"/>
            </p14:xfrm>
          </p:contentPart>
        </mc:Choice>
        <mc:Fallback xmlns="">
          <p:pic>
            <p:nvPicPr>
              <p:cNvPr id="68" name="Ink 67"/>
              <p:cNvPicPr/>
              <p:nvPr/>
            </p:nvPicPr>
            <p:blipFill>
              <a:blip r:embed="rId117"/>
              <a:stretch>
                <a:fillRect/>
              </a:stretch>
            </p:blipFill>
            <p:spPr>
              <a:xfrm>
                <a:off x="7141188" y="5502133"/>
                <a:ext cx="188280" cy="1294317"/>
              </a:xfrm>
              <a:prstGeom prst="rect">
                <a:avLst/>
              </a:prstGeom>
            </p:spPr>
          </p:pic>
        </mc:Fallback>
      </mc:AlternateContent>
      <mc:AlternateContent xmlns:mc="http://schemas.openxmlformats.org/markup-compatibility/2006" xmlns:p14="http://schemas.microsoft.com/office/powerpoint/2010/main">
        <mc:Choice Requires="p14">
          <p:contentPart p14:bwMode="auto" r:id="rId118">
            <p14:nvContentPartPr>
              <p14:cNvPr id="70" name="Ink 69"/>
              <p14:cNvContentPartPr/>
              <p14:nvPr/>
            </p14:nvContentPartPr>
            <p14:xfrm>
              <a:off x="2969148" y="5101210"/>
              <a:ext cx="26280" cy="203040"/>
            </p14:xfrm>
          </p:contentPart>
        </mc:Choice>
        <mc:Fallback xmlns="">
          <p:pic>
            <p:nvPicPr>
              <p:cNvPr id="70" name="Ink 69"/>
              <p:cNvPicPr/>
              <p:nvPr/>
            </p:nvPicPr>
            <p:blipFill>
              <a:blip r:embed="rId119"/>
              <a:stretch>
                <a:fillRect/>
              </a:stretch>
            </p:blipFill>
            <p:spPr>
              <a:xfrm>
                <a:off x="2966268" y="5094010"/>
                <a:ext cx="33840" cy="219600"/>
              </a:xfrm>
              <a:prstGeom prst="rect">
                <a:avLst/>
              </a:prstGeom>
            </p:spPr>
          </p:pic>
        </mc:Fallback>
      </mc:AlternateContent>
      <mc:AlternateContent xmlns:mc="http://schemas.openxmlformats.org/markup-compatibility/2006" xmlns:p14="http://schemas.microsoft.com/office/powerpoint/2010/main">
        <mc:Choice Requires="p14">
          <p:contentPart p14:bwMode="auto" r:id="rId120">
            <p14:nvContentPartPr>
              <p14:cNvPr id="73" name="Ink 72"/>
              <p14:cNvContentPartPr/>
              <p14:nvPr/>
            </p14:nvContentPartPr>
            <p14:xfrm>
              <a:off x="5512908" y="5568850"/>
              <a:ext cx="1105920" cy="960120"/>
            </p14:xfrm>
          </p:contentPart>
        </mc:Choice>
        <mc:Fallback xmlns="">
          <p:pic>
            <p:nvPicPr>
              <p:cNvPr id="73" name="Ink 72"/>
              <p:cNvPicPr/>
              <p:nvPr/>
            </p:nvPicPr>
            <p:blipFill>
              <a:blip r:embed="rId121"/>
              <a:stretch>
                <a:fillRect/>
              </a:stretch>
            </p:blipFill>
            <p:spPr>
              <a:xfrm>
                <a:off x="5509308" y="5562730"/>
                <a:ext cx="1116360" cy="973440"/>
              </a:xfrm>
              <a:prstGeom prst="rect">
                <a:avLst/>
              </a:prstGeom>
            </p:spPr>
          </p:pic>
        </mc:Fallback>
      </mc:AlternateContent>
    </p:spTree>
    <p:extLst>
      <p:ext uri="{BB962C8B-B14F-4D97-AF65-F5344CB8AC3E}">
        <p14:creationId xmlns:p14="http://schemas.microsoft.com/office/powerpoint/2010/main" val="28673003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p14="http://schemas.microsoft.com/office/powerpoint/2010/main">
        <mc:Choice Requires="p14">
          <p:contentPart p14:bwMode="auto" r:id="rId2">
            <p14:nvContentPartPr>
              <p14:cNvPr id="5" name="Ink 4"/>
              <p14:cNvContentPartPr/>
              <p14:nvPr/>
            </p14:nvContentPartPr>
            <p14:xfrm>
              <a:off x="291828" y="307334"/>
              <a:ext cx="9002520" cy="4768920"/>
            </p14:xfrm>
          </p:contentPart>
        </mc:Choice>
        <mc:Fallback xmlns="">
          <p:pic>
            <p:nvPicPr>
              <p:cNvPr id="5" name="Ink 4"/>
              <p:cNvPicPr/>
              <p:nvPr/>
            </p:nvPicPr>
            <p:blipFill>
              <a:blip r:embed="rId3"/>
              <a:stretch>
                <a:fillRect/>
              </a:stretch>
            </p:blipFill>
            <p:spPr>
              <a:xfrm>
                <a:off x="286428" y="305174"/>
                <a:ext cx="9013680" cy="4773960"/>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34" name="Ink 33"/>
              <p14:cNvContentPartPr/>
              <p14:nvPr/>
            </p14:nvContentPartPr>
            <p14:xfrm>
              <a:off x="171948" y="2619254"/>
              <a:ext cx="2881440" cy="50040"/>
            </p14:xfrm>
          </p:contentPart>
        </mc:Choice>
        <mc:Fallback xmlns="">
          <p:pic>
            <p:nvPicPr>
              <p:cNvPr id="34" name="Ink 33"/>
              <p:cNvPicPr/>
              <p:nvPr/>
            </p:nvPicPr>
            <p:blipFill>
              <a:blip r:embed="rId5"/>
              <a:stretch>
                <a:fillRect/>
              </a:stretch>
            </p:blipFill>
            <p:spPr>
              <a:xfrm>
                <a:off x="168708" y="2614574"/>
                <a:ext cx="2890080" cy="6012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343" name="Ink 342"/>
              <p14:cNvContentPartPr/>
              <p14:nvPr/>
            </p14:nvContentPartPr>
            <p14:xfrm>
              <a:off x="7094028" y="1625654"/>
              <a:ext cx="989640" cy="49320"/>
            </p14:xfrm>
          </p:contentPart>
        </mc:Choice>
        <mc:Fallback xmlns="">
          <p:pic>
            <p:nvPicPr>
              <p:cNvPr id="343" name="Ink 342"/>
              <p:cNvPicPr/>
              <p:nvPr/>
            </p:nvPicPr>
            <p:blipFill>
              <a:blip r:embed="rId7"/>
              <a:stretch>
                <a:fillRect/>
              </a:stretch>
            </p:blipFill>
            <p:spPr>
              <a:xfrm>
                <a:off x="7087908" y="1619534"/>
                <a:ext cx="1003680" cy="6264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345" name="Ink 344"/>
              <p14:cNvContentPartPr/>
              <p14:nvPr/>
            </p14:nvContentPartPr>
            <p14:xfrm>
              <a:off x="1841628" y="1545734"/>
              <a:ext cx="629640" cy="20520"/>
            </p14:xfrm>
          </p:contentPart>
        </mc:Choice>
        <mc:Fallback xmlns="">
          <p:pic>
            <p:nvPicPr>
              <p:cNvPr id="345" name="Ink 344"/>
              <p:cNvPicPr/>
              <p:nvPr/>
            </p:nvPicPr>
            <p:blipFill>
              <a:blip r:embed="rId9"/>
              <a:stretch>
                <a:fillRect/>
              </a:stretch>
            </p:blipFill>
            <p:spPr>
              <a:xfrm>
                <a:off x="1836228" y="1539614"/>
                <a:ext cx="642240" cy="2952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380" name="Ink 379"/>
              <p14:cNvContentPartPr/>
              <p14:nvPr/>
            </p14:nvContentPartPr>
            <p14:xfrm>
              <a:off x="7733028" y="3872414"/>
              <a:ext cx="1125360" cy="112680"/>
            </p14:xfrm>
          </p:contentPart>
        </mc:Choice>
        <mc:Fallback xmlns="">
          <p:pic>
            <p:nvPicPr>
              <p:cNvPr id="380" name="Ink 379"/>
              <p:cNvPicPr/>
              <p:nvPr/>
            </p:nvPicPr>
            <p:blipFill>
              <a:blip r:embed="rId11"/>
              <a:stretch>
                <a:fillRect/>
              </a:stretch>
            </p:blipFill>
            <p:spPr>
              <a:xfrm>
                <a:off x="7727268" y="3866654"/>
                <a:ext cx="1137960" cy="12384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382" name="Ink 381"/>
              <p14:cNvContentPartPr/>
              <p14:nvPr/>
            </p14:nvContentPartPr>
            <p14:xfrm>
              <a:off x="1922988" y="3882494"/>
              <a:ext cx="770760" cy="20880"/>
            </p14:xfrm>
          </p:contentPart>
        </mc:Choice>
        <mc:Fallback xmlns="">
          <p:pic>
            <p:nvPicPr>
              <p:cNvPr id="382" name="Ink 381"/>
              <p:cNvPicPr/>
              <p:nvPr/>
            </p:nvPicPr>
            <p:blipFill>
              <a:blip r:embed="rId13"/>
              <a:stretch>
                <a:fillRect/>
              </a:stretch>
            </p:blipFill>
            <p:spPr>
              <a:xfrm>
                <a:off x="1917228" y="3876374"/>
                <a:ext cx="783720" cy="30600"/>
              </a:xfrm>
              <a:prstGeom prst="rect">
                <a:avLst/>
              </a:prstGeom>
            </p:spPr>
          </p:pic>
        </mc:Fallback>
      </mc:AlternateContent>
    </p:spTree>
    <p:extLst>
      <p:ext uri="{BB962C8B-B14F-4D97-AF65-F5344CB8AC3E}">
        <p14:creationId xmlns:p14="http://schemas.microsoft.com/office/powerpoint/2010/main" val="23661578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p14="http://schemas.microsoft.com/office/powerpoint/2010/main">
        <mc:Choice Requires="p14">
          <p:contentPart p14:bwMode="auto" r:id="rId2">
            <p14:nvContentPartPr>
              <p14:cNvPr id="74" name="Ink 73"/>
              <p14:cNvContentPartPr/>
              <p14:nvPr/>
            </p14:nvContentPartPr>
            <p14:xfrm>
              <a:off x="2097588" y="1708094"/>
              <a:ext cx="4638960" cy="154440"/>
            </p14:xfrm>
          </p:contentPart>
        </mc:Choice>
        <mc:Fallback xmlns="">
          <p:pic>
            <p:nvPicPr>
              <p:cNvPr id="74" name="Ink 73"/>
              <p:cNvPicPr/>
              <p:nvPr/>
            </p:nvPicPr>
            <p:blipFill>
              <a:blip r:embed="rId3"/>
              <a:stretch>
                <a:fillRect/>
              </a:stretch>
            </p:blipFill>
            <p:spPr>
              <a:xfrm>
                <a:off x="2093268" y="1702334"/>
                <a:ext cx="4649040" cy="165960"/>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77" name="Ink 76"/>
              <p14:cNvContentPartPr/>
              <p14:nvPr/>
            </p14:nvContentPartPr>
            <p14:xfrm>
              <a:off x="6691548" y="1735814"/>
              <a:ext cx="84600" cy="2212200"/>
            </p14:xfrm>
          </p:contentPart>
        </mc:Choice>
        <mc:Fallback xmlns="">
          <p:pic>
            <p:nvPicPr>
              <p:cNvPr id="77" name="Ink 76"/>
              <p:cNvPicPr/>
              <p:nvPr/>
            </p:nvPicPr>
            <p:blipFill>
              <a:blip r:embed="rId5"/>
              <a:stretch>
                <a:fillRect/>
              </a:stretch>
            </p:blipFill>
            <p:spPr>
              <a:xfrm>
                <a:off x="6688668" y="1731494"/>
                <a:ext cx="92880" cy="222444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93" name="Ink 92"/>
              <p14:cNvContentPartPr/>
              <p14:nvPr/>
            </p14:nvContentPartPr>
            <p14:xfrm>
              <a:off x="2145468" y="2121374"/>
              <a:ext cx="4659840" cy="156600"/>
            </p14:xfrm>
          </p:contentPart>
        </mc:Choice>
        <mc:Fallback xmlns="">
          <p:pic>
            <p:nvPicPr>
              <p:cNvPr id="93" name="Ink 92"/>
              <p:cNvPicPr/>
              <p:nvPr/>
            </p:nvPicPr>
            <p:blipFill>
              <a:blip r:embed="rId7"/>
              <a:stretch>
                <a:fillRect/>
              </a:stretch>
            </p:blipFill>
            <p:spPr>
              <a:xfrm>
                <a:off x="2140788" y="2116334"/>
                <a:ext cx="4669560" cy="16668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95" name="Ink 94"/>
              <p14:cNvContentPartPr/>
              <p14:nvPr/>
            </p14:nvContentPartPr>
            <p14:xfrm>
              <a:off x="2729388" y="1834094"/>
              <a:ext cx="48600" cy="756360"/>
            </p14:xfrm>
          </p:contentPart>
        </mc:Choice>
        <mc:Fallback xmlns="">
          <p:pic>
            <p:nvPicPr>
              <p:cNvPr id="95" name="Ink 94"/>
              <p:cNvPicPr/>
              <p:nvPr/>
            </p:nvPicPr>
            <p:blipFill>
              <a:blip r:embed="rId9"/>
              <a:stretch>
                <a:fillRect/>
              </a:stretch>
            </p:blipFill>
            <p:spPr>
              <a:xfrm>
                <a:off x="2723988" y="1831214"/>
                <a:ext cx="61560" cy="76680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97" name="Ink 96"/>
              <p14:cNvContentPartPr/>
              <p14:nvPr/>
            </p14:nvContentPartPr>
            <p14:xfrm>
              <a:off x="2783388" y="2535014"/>
              <a:ext cx="15480" cy="1440"/>
            </p14:xfrm>
          </p:contentPart>
        </mc:Choice>
        <mc:Fallback xmlns="">
          <p:pic>
            <p:nvPicPr>
              <p:cNvPr id="97" name="Ink 96"/>
              <p:cNvPicPr/>
              <p:nvPr/>
            </p:nvPicPr>
            <p:blipFill>
              <a:blip r:embed="rId11"/>
              <a:stretch>
                <a:fillRect/>
              </a:stretch>
            </p:blipFill>
            <p:spPr>
              <a:xfrm>
                <a:off x="2779428" y="2530334"/>
                <a:ext cx="22680" cy="1080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99" name="Ink 98"/>
              <p14:cNvContentPartPr/>
              <p14:nvPr/>
            </p14:nvContentPartPr>
            <p14:xfrm>
              <a:off x="2765388" y="2539694"/>
              <a:ext cx="4046760" cy="73440"/>
            </p14:xfrm>
          </p:contentPart>
        </mc:Choice>
        <mc:Fallback xmlns="">
          <p:pic>
            <p:nvPicPr>
              <p:cNvPr id="99" name="Ink 98"/>
              <p:cNvPicPr/>
              <p:nvPr/>
            </p:nvPicPr>
            <p:blipFill>
              <a:blip r:embed="rId13"/>
              <a:stretch>
                <a:fillRect/>
              </a:stretch>
            </p:blipFill>
            <p:spPr>
              <a:xfrm>
                <a:off x="2760708" y="2536094"/>
                <a:ext cx="4057200" cy="8280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101" name="Ink 100"/>
              <p14:cNvContentPartPr/>
              <p14:nvPr/>
            </p14:nvContentPartPr>
            <p14:xfrm>
              <a:off x="3568188" y="1857854"/>
              <a:ext cx="158400" cy="1094760"/>
            </p14:xfrm>
          </p:contentPart>
        </mc:Choice>
        <mc:Fallback xmlns="">
          <p:pic>
            <p:nvPicPr>
              <p:cNvPr id="101" name="Ink 100"/>
              <p:cNvPicPr/>
              <p:nvPr/>
            </p:nvPicPr>
            <p:blipFill>
              <a:blip r:embed="rId15"/>
              <a:stretch>
                <a:fillRect/>
              </a:stretch>
            </p:blipFill>
            <p:spPr>
              <a:xfrm>
                <a:off x="3565668" y="1852454"/>
                <a:ext cx="163800" cy="110772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103" name="Ink 102"/>
              <p14:cNvContentPartPr/>
              <p14:nvPr/>
            </p14:nvContentPartPr>
            <p14:xfrm>
              <a:off x="3760068" y="2892854"/>
              <a:ext cx="3036240" cy="115560"/>
            </p14:xfrm>
          </p:contentPart>
        </mc:Choice>
        <mc:Fallback xmlns="">
          <p:pic>
            <p:nvPicPr>
              <p:cNvPr id="103" name="Ink 102"/>
              <p:cNvPicPr/>
              <p:nvPr/>
            </p:nvPicPr>
            <p:blipFill>
              <a:blip r:embed="rId17"/>
              <a:stretch>
                <a:fillRect/>
              </a:stretch>
            </p:blipFill>
            <p:spPr>
              <a:xfrm>
                <a:off x="3757548" y="2887454"/>
                <a:ext cx="3044520" cy="12348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106" name="Ink 105"/>
              <p14:cNvContentPartPr/>
              <p14:nvPr/>
            </p14:nvContentPartPr>
            <p14:xfrm>
              <a:off x="4415628" y="1829774"/>
              <a:ext cx="113040" cy="1416960"/>
            </p14:xfrm>
          </p:contentPart>
        </mc:Choice>
        <mc:Fallback xmlns="">
          <p:pic>
            <p:nvPicPr>
              <p:cNvPr id="106" name="Ink 105"/>
              <p:cNvPicPr/>
              <p:nvPr/>
            </p:nvPicPr>
            <p:blipFill>
              <a:blip r:embed="rId19"/>
              <a:stretch>
                <a:fillRect/>
              </a:stretch>
            </p:blipFill>
            <p:spPr>
              <a:xfrm>
                <a:off x="4409868" y="1824734"/>
                <a:ext cx="124200" cy="142920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108" name="Ink 107"/>
              <p14:cNvContentPartPr/>
              <p14:nvPr/>
            </p14:nvContentPartPr>
            <p14:xfrm>
              <a:off x="4552068" y="3229454"/>
              <a:ext cx="2312280" cy="83880"/>
            </p14:xfrm>
          </p:contentPart>
        </mc:Choice>
        <mc:Fallback xmlns="">
          <p:pic>
            <p:nvPicPr>
              <p:cNvPr id="108" name="Ink 107"/>
              <p:cNvPicPr/>
              <p:nvPr/>
            </p:nvPicPr>
            <p:blipFill>
              <a:blip r:embed="rId21"/>
              <a:stretch>
                <a:fillRect/>
              </a:stretch>
            </p:blipFill>
            <p:spPr>
              <a:xfrm>
                <a:off x="4548108" y="3224054"/>
                <a:ext cx="2321640" cy="93600"/>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110" name="Ink 109"/>
              <p14:cNvContentPartPr/>
              <p14:nvPr/>
            </p14:nvContentPartPr>
            <p14:xfrm>
              <a:off x="5220588" y="1745174"/>
              <a:ext cx="127800" cy="2016360"/>
            </p14:xfrm>
          </p:contentPart>
        </mc:Choice>
        <mc:Fallback xmlns="">
          <p:pic>
            <p:nvPicPr>
              <p:cNvPr id="110" name="Ink 109"/>
              <p:cNvPicPr/>
              <p:nvPr/>
            </p:nvPicPr>
            <p:blipFill>
              <a:blip r:embed="rId23"/>
              <a:stretch>
                <a:fillRect/>
              </a:stretch>
            </p:blipFill>
            <p:spPr>
              <a:xfrm>
                <a:off x="5214468" y="1739774"/>
                <a:ext cx="140760" cy="2026440"/>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112" name="Ink 111"/>
              <p14:cNvContentPartPr/>
              <p14:nvPr/>
            </p14:nvContentPartPr>
            <p14:xfrm>
              <a:off x="5379348" y="3689534"/>
              <a:ext cx="1422720" cy="90360"/>
            </p14:xfrm>
          </p:contentPart>
        </mc:Choice>
        <mc:Fallback xmlns="">
          <p:pic>
            <p:nvPicPr>
              <p:cNvPr id="112" name="Ink 111"/>
              <p:cNvPicPr/>
              <p:nvPr/>
            </p:nvPicPr>
            <p:blipFill>
              <a:blip r:embed="rId25"/>
              <a:stretch>
                <a:fillRect/>
              </a:stretch>
            </p:blipFill>
            <p:spPr>
              <a:xfrm>
                <a:off x="5376828" y="3686294"/>
                <a:ext cx="1430280" cy="96480"/>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115" name="Ink 114"/>
              <p14:cNvContentPartPr/>
              <p14:nvPr/>
            </p14:nvContentPartPr>
            <p14:xfrm>
              <a:off x="5958948" y="1758854"/>
              <a:ext cx="126360" cy="2394000"/>
            </p14:xfrm>
          </p:contentPart>
        </mc:Choice>
        <mc:Fallback xmlns="">
          <p:pic>
            <p:nvPicPr>
              <p:cNvPr id="115" name="Ink 114"/>
              <p:cNvPicPr/>
              <p:nvPr/>
            </p:nvPicPr>
            <p:blipFill>
              <a:blip r:embed="rId27"/>
              <a:stretch>
                <a:fillRect/>
              </a:stretch>
            </p:blipFill>
            <p:spPr>
              <a:xfrm>
                <a:off x="5953188" y="1753814"/>
                <a:ext cx="139680" cy="2406960"/>
              </a:xfrm>
              <a:prstGeom prst="rect">
                <a:avLst/>
              </a:prstGeom>
            </p:spPr>
          </p:pic>
        </mc:Fallback>
      </mc:AlternateContent>
      <mc:AlternateContent xmlns:mc="http://schemas.openxmlformats.org/markup-compatibility/2006" xmlns:p14="http://schemas.microsoft.com/office/powerpoint/2010/main">
        <mc:Choice Requires="p14">
          <p:contentPart p14:bwMode="auto" r:id="rId28">
            <p14:nvContentPartPr>
              <p14:cNvPr id="117" name="Ink 116"/>
              <p14:cNvContentPartPr/>
              <p14:nvPr/>
            </p14:nvContentPartPr>
            <p14:xfrm>
              <a:off x="6089628" y="4090574"/>
              <a:ext cx="668880" cy="47160"/>
            </p14:xfrm>
          </p:contentPart>
        </mc:Choice>
        <mc:Fallback xmlns="">
          <p:pic>
            <p:nvPicPr>
              <p:cNvPr id="117" name="Ink 116"/>
              <p:cNvPicPr/>
              <p:nvPr/>
            </p:nvPicPr>
            <p:blipFill>
              <a:blip r:embed="rId29"/>
              <a:stretch>
                <a:fillRect/>
              </a:stretch>
            </p:blipFill>
            <p:spPr>
              <a:xfrm>
                <a:off x="6087468" y="4083374"/>
                <a:ext cx="678600" cy="60840"/>
              </a:xfrm>
              <a:prstGeom prst="rect">
                <a:avLst/>
              </a:prstGeom>
            </p:spPr>
          </p:pic>
        </mc:Fallback>
      </mc:AlternateContent>
      <mc:AlternateContent xmlns:mc="http://schemas.openxmlformats.org/markup-compatibility/2006" xmlns:p14="http://schemas.microsoft.com/office/powerpoint/2010/main">
        <mc:Choice Requires="p14">
          <p:contentPart p14:bwMode="auto" r:id="rId30">
            <p14:nvContentPartPr>
              <p14:cNvPr id="120" name="Ink 119"/>
              <p14:cNvContentPartPr/>
              <p14:nvPr/>
            </p14:nvContentPartPr>
            <p14:xfrm>
              <a:off x="386148" y="4593854"/>
              <a:ext cx="186480" cy="189360"/>
            </p14:xfrm>
          </p:contentPart>
        </mc:Choice>
        <mc:Fallback xmlns="">
          <p:pic>
            <p:nvPicPr>
              <p:cNvPr id="120" name="Ink 119"/>
              <p:cNvPicPr/>
              <p:nvPr/>
            </p:nvPicPr>
            <p:blipFill>
              <a:blip r:embed="rId31"/>
              <a:stretch>
                <a:fillRect/>
              </a:stretch>
            </p:blipFill>
            <p:spPr>
              <a:xfrm>
                <a:off x="380748" y="4588454"/>
                <a:ext cx="197640" cy="200520"/>
              </a:xfrm>
              <a:prstGeom prst="rect">
                <a:avLst/>
              </a:prstGeom>
            </p:spPr>
          </p:pic>
        </mc:Fallback>
      </mc:AlternateContent>
      <mc:AlternateContent xmlns:mc="http://schemas.openxmlformats.org/markup-compatibility/2006" xmlns:p14="http://schemas.microsoft.com/office/powerpoint/2010/main">
        <mc:Choice Requires="p14">
          <p:contentPart p14:bwMode="auto" r:id="rId32">
            <p14:nvContentPartPr>
              <p14:cNvPr id="131" name="Ink 130"/>
              <p14:cNvContentPartPr/>
              <p14:nvPr/>
            </p14:nvContentPartPr>
            <p14:xfrm>
              <a:off x="1804548" y="4943774"/>
              <a:ext cx="5126040" cy="105120"/>
            </p14:xfrm>
          </p:contentPart>
        </mc:Choice>
        <mc:Fallback xmlns="">
          <p:pic>
            <p:nvPicPr>
              <p:cNvPr id="131" name="Ink 130"/>
              <p:cNvPicPr/>
              <p:nvPr/>
            </p:nvPicPr>
            <p:blipFill>
              <a:blip r:embed="rId33"/>
              <a:stretch>
                <a:fillRect/>
              </a:stretch>
            </p:blipFill>
            <p:spPr>
              <a:xfrm>
                <a:off x="1800948" y="4939094"/>
                <a:ext cx="5134320" cy="114480"/>
              </a:xfrm>
              <a:prstGeom prst="rect">
                <a:avLst/>
              </a:prstGeom>
            </p:spPr>
          </p:pic>
        </mc:Fallback>
      </mc:AlternateContent>
      <mc:AlternateContent xmlns:mc="http://schemas.openxmlformats.org/markup-compatibility/2006" xmlns:p14="http://schemas.microsoft.com/office/powerpoint/2010/main">
        <mc:Choice Requires="p14">
          <p:contentPart p14:bwMode="auto" r:id="rId34">
            <p14:nvContentPartPr>
              <p14:cNvPr id="133" name="Ink 132"/>
              <p14:cNvContentPartPr/>
              <p14:nvPr/>
            </p14:nvContentPartPr>
            <p14:xfrm>
              <a:off x="6948228" y="5057174"/>
              <a:ext cx="134280" cy="1795680"/>
            </p14:xfrm>
          </p:contentPart>
        </mc:Choice>
        <mc:Fallback xmlns="">
          <p:pic>
            <p:nvPicPr>
              <p:cNvPr id="133" name="Ink 132"/>
              <p:cNvPicPr/>
              <p:nvPr/>
            </p:nvPicPr>
            <p:blipFill>
              <a:blip r:embed="rId35"/>
              <a:stretch>
                <a:fillRect/>
              </a:stretch>
            </p:blipFill>
            <p:spPr>
              <a:xfrm>
                <a:off x="6943188" y="5052134"/>
                <a:ext cx="145800" cy="1809000"/>
              </a:xfrm>
              <a:prstGeom prst="rect">
                <a:avLst/>
              </a:prstGeom>
            </p:spPr>
          </p:pic>
        </mc:Fallback>
      </mc:AlternateContent>
      <mc:AlternateContent xmlns:mc="http://schemas.openxmlformats.org/markup-compatibility/2006" xmlns:p14="http://schemas.microsoft.com/office/powerpoint/2010/main">
        <mc:Choice Requires="p14">
          <p:contentPart p14:bwMode="auto" r:id="rId36">
            <p14:nvContentPartPr>
              <p14:cNvPr id="144" name="Ink 143"/>
              <p14:cNvContentPartPr/>
              <p14:nvPr/>
            </p14:nvContentPartPr>
            <p14:xfrm>
              <a:off x="1807068" y="4966814"/>
              <a:ext cx="48960" cy="439560"/>
            </p14:xfrm>
          </p:contentPart>
        </mc:Choice>
        <mc:Fallback xmlns="">
          <p:pic>
            <p:nvPicPr>
              <p:cNvPr id="144" name="Ink 143"/>
              <p:cNvPicPr/>
              <p:nvPr/>
            </p:nvPicPr>
            <p:blipFill>
              <a:blip r:embed="rId37"/>
              <a:stretch>
                <a:fillRect/>
              </a:stretch>
            </p:blipFill>
            <p:spPr>
              <a:xfrm>
                <a:off x="1800948" y="4961054"/>
                <a:ext cx="59040" cy="452520"/>
              </a:xfrm>
              <a:prstGeom prst="rect">
                <a:avLst/>
              </a:prstGeom>
            </p:spPr>
          </p:pic>
        </mc:Fallback>
      </mc:AlternateContent>
      <mc:AlternateContent xmlns:mc="http://schemas.openxmlformats.org/markup-compatibility/2006" xmlns:p14="http://schemas.microsoft.com/office/powerpoint/2010/main">
        <mc:Choice Requires="p14">
          <p:contentPart p14:bwMode="auto" r:id="rId38">
            <p14:nvContentPartPr>
              <p14:cNvPr id="146" name="Ink 145"/>
              <p14:cNvContentPartPr/>
              <p14:nvPr/>
            </p14:nvContentPartPr>
            <p14:xfrm>
              <a:off x="1868268" y="5402774"/>
              <a:ext cx="5180760" cy="89640"/>
            </p14:xfrm>
          </p:contentPart>
        </mc:Choice>
        <mc:Fallback xmlns="">
          <p:pic>
            <p:nvPicPr>
              <p:cNvPr id="146" name="Ink 145"/>
              <p:cNvPicPr/>
              <p:nvPr/>
            </p:nvPicPr>
            <p:blipFill>
              <a:blip r:embed="rId39"/>
              <a:stretch>
                <a:fillRect/>
              </a:stretch>
            </p:blipFill>
            <p:spPr>
              <a:xfrm>
                <a:off x="1863228" y="5397014"/>
                <a:ext cx="5190840" cy="100800"/>
              </a:xfrm>
              <a:prstGeom prst="rect">
                <a:avLst/>
              </a:prstGeom>
            </p:spPr>
          </p:pic>
        </mc:Fallback>
      </mc:AlternateContent>
      <mc:AlternateContent xmlns:mc="http://schemas.openxmlformats.org/markup-compatibility/2006" xmlns:p14="http://schemas.microsoft.com/office/powerpoint/2010/main">
        <mc:Choice Requires="p14">
          <p:contentPart p14:bwMode="auto" r:id="rId40">
            <p14:nvContentPartPr>
              <p14:cNvPr id="148" name="Ink 147"/>
              <p14:cNvContentPartPr/>
              <p14:nvPr/>
            </p14:nvContentPartPr>
            <p14:xfrm>
              <a:off x="2608428" y="4980854"/>
              <a:ext cx="96480" cy="853200"/>
            </p14:xfrm>
          </p:contentPart>
        </mc:Choice>
        <mc:Fallback xmlns="">
          <p:pic>
            <p:nvPicPr>
              <p:cNvPr id="148" name="Ink 147"/>
              <p:cNvPicPr/>
              <p:nvPr/>
            </p:nvPicPr>
            <p:blipFill>
              <a:blip r:embed="rId41"/>
              <a:stretch>
                <a:fillRect/>
              </a:stretch>
            </p:blipFill>
            <p:spPr>
              <a:xfrm>
                <a:off x="2604828" y="4975094"/>
                <a:ext cx="106920" cy="866520"/>
              </a:xfrm>
              <a:prstGeom prst="rect">
                <a:avLst/>
              </a:prstGeom>
            </p:spPr>
          </p:pic>
        </mc:Fallback>
      </mc:AlternateContent>
      <mc:AlternateContent xmlns:mc="http://schemas.openxmlformats.org/markup-compatibility/2006" xmlns:p14="http://schemas.microsoft.com/office/powerpoint/2010/main">
        <mc:Choice Requires="p14">
          <p:contentPart p14:bwMode="auto" r:id="rId42">
            <p14:nvContentPartPr>
              <p14:cNvPr id="150" name="Ink 149"/>
              <p14:cNvContentPartPr/>
              <p14:nvPr/>
            </p14:nvContentPartPr>
            <p14:xfrm>
              <a:off x="2767188" y="5759894"/>
              <a:ext cx="4353120" cy="75240"/>
            </p14:xfrm>
          </p:contentPart>
        </mc:Choice>
        <mc:Fallback xmlns="">
          <p:pic>
            <p:nvPicPr>
              <p:cNvPr id="150" name="Ink 149"/>
              <p:cNvPicPr/>
              <p:nvPr/>
            </p:nvPicPr>
            <p:blipFill>
              <a:blip r:embed="rId43"/>
              <a:stretch>
                <a:fillRect/>
              </a:stretch>
            </p:blipFill>
            <p:spPr>
              <a:xfrm>
                <a:off x="2765028" y="5754134"/>
                <a:ext cx="4361040" cy="83160"/>
              </a:xfrm>
              <a:prstGeom prst="rect">
                <a:avLst/>
              </a:prstGeom>
            </p:spPr>
          </p:pic>
        </mc:Fallback>
      </mc:AlternateContent>
      <mc:AlternateContent xmlns:mc="http://schemas.openxmlformats.org/markup-compatibility/2006" xmlns:p14="http://schemas.microsoft.com/office/powerpoint/2010/main">
        <mc:Choice Requires="p14">
          <p:contentPart p14:bwMode="auto" r:id="rId44">
            <p14:nvContentPartPr>
              <p14:cNvPr id="152" name="Ink 151"/>
              <p14:cNvContentPartPr/>
              <p14:nvPr/>
            </p14:nvContentPartPr>
            <p14:xfrm>
              <a:off x="3545148" y="4956734"/>
              <a:ext cx="73800" cy="1069920"/>
            </p14:xfrm>
          </p:contentPart>
        </mc:Choice>
        <mc:Fallback xmlns="">
          <p:pic>
            <p:nvPicPr>
              <p:cNvPr id="152" name="Ink 151"/>
              <p:cNvPicPr/>
              <p:nvPr/>
            </p:nvPicPr>
            <p:blipFill>
              <a:blip r:embed="rId45"/>
              <a:stretch>
                <a:fillRect/>
              </a:stretch>
            </p:blipFill>
            <p:spPr>
              <a:xfrm>
                <a:off x="3538668" y="4953854"/>
                <a:ext cx="87480" cy="1080000"/>
              </a:xfrm>
              <a:prstGeom prst="rect">
                <a:avLst/>
              </a:prstGeom>
            </p:spPr>
          </p:pic>
        </mc:Fallback>
      </mc:AlternateContent>
      <mc:AlternateContent xmlns:mc="http://schemas.openxmlformats.org/markup-compatibility/2006" xmlns:p14="http://schemas.microsoft.com/office/powerpoint/2010/main">
        <mc:Choice Requires="p14">
          <p:contentPart p14:bwMode="auto" r:id="rId46">
            <p14:nvContentPartPr>
              <p14:cNvPr id="154" name="Ink 153"/>
              <p14:cNvContentPartPr/>
              <p14:nvPr/>
            </p14:nvContentPartPr>
            <p14:xfrm>
              <a:off x="3652788" y="6053294"/>
              <a:ext cx="3441240" cy="65520"/>
            </p14:xfrm>
          </p:contentPart>
        </mc:Choice>
        <mc:Fallback xmlns="">
          <p:pic>
            <p:nvPicPr>
              <p:cNvPr id="154" name="Ink 153"/>
              <p:cNvPicPr/>
              <p:nvPr/>
            </p:nvPicPr>
            <p:blipFill>
              <a:blip r:embed="rId47"/>
              <a:stretch>
                <a:fillRect/>
              </a:stretch>
            </p:blipFill>
            <p:spPr>
              <a:xfrm>
                <a:off x="3648108" y="6047174"/>
                <a:ext cx="3452040" cy="77400"/>
              </a:xfrm>
              <a:prstGeom prst="rect">
                <a:avLst/>
              </a:prstGeom>
            </p:spPr>
          </p:pic>
        </mc:Fallback>
      </mc:AlternateContent>
      <mc:AlternateContent xmlns:mc="http://schemas.openxmlformats.org/markup-compatibility/2006" xmlns:p14="http://schemas.microsoft.com/office/powerpoint/2010/main">
        <mc:Choice Requires="p14">
          <p:contentPart p14:bwMode="auto" r:id="rId48">
            <p14:nvContentPartPr>
              <p14:cNvPr id="156" name="Ink 155"/>
              <p14:cNvContentPartPr/>
              <p14:nvPr/>
            </p14:nvContentPartPr>
            <p14:xfrm>
              <a:off x="4303668" y="4977974"/>
              <a:ext cx="65160" cy="1381320"/>
            </p14:xfrm>
          </p:contentPart>
        </mc:Choice>
        <mc:Fallback xmlns="">
          <p:pic>
            <p:nvPicPr>
              <p:cNvPr id="156" name="Ink 155"/>
              <p:cNvPicPr/>
              <p:nvPr/>
            </p:nvPicPr>
            <p:blipFill>
              <a:blip r:embed="rId49"/>
              <a:stretch>
                <a:fillRect/>
              </a:stretch>
            </p:blipFill>
            <p:spPr>
              <a:xfrm>
                <a:off x="4297548" y="4972934"/>
                <a:ext cx="78480" cy="1394280"/>
              </a:xfrm>
              <a:prstGeom prst="rect">
                <a:avLst/>
              </a:prstGeom>
            </p:spPr>
          </p:pic>
        </mc:Fallback>
      </mc:AlternateContent>
      <mc:AlternateContent xmlns:mc="http://schemas.openxmlformats.org/markup-compatibility/2006" xmlns:p14="http://schemas.microsoft.com/office/powerpoint/2010/main">
        <mc:Choice Requires="p14">
          <p:contentPart p14:bwMode="auto" r:id="rId50">
            <p14:nvContentPartPr>
              <p14:cNvPr id="158" name="Ink 157"/>
              <p14:cNvContentPartPr/>
              <p14:nvPr/>
            </p14:nvContentPartPr>
            <p14:xfrm>
              <a:off x="4391148" y="6275774"/>
              <a:ext cx="2611080" cy="93240"/>
            </p14:xfrm>
          </p:contentPart>
        </mc:Choice>
        <mc:Fallback xmlns="">
          <p:pic>
            <p:nvPicPr>
              <p:cNvPr id="158" name="Ink 157"/>
              <p:cNvPicPr/>
              <p:nvPr/>
            </p:nvPicPr>
            <p:blipFill>
              <a:blip r:embed="rId51"/>
              <a:stretch>
                <a:fillRect/>
              </a:stretch>
            </p:blipFill>
            <p:spPr>
              <a:xfrm>
                <a:off x="4387188" y="6268934"/>
                <a:ext cx="2621880" cy="104040"/>
              </a:xfrm>
              <a:prstGeom prst="rect">
                <a:avLst/>
              </a:prstGeom>
            </p:spPr>
          </p:pic>
        </mc:Fallback>
      </mc:AlternateContent>
      <mc:AlternateContent xmlns:mc="http://schemas.openxmlformats.org/markup-compatibility/2006" xmlns:p14="http://schemas.microsoft.com/office/powerpoint/2010/main">
        <mc:Choice Requires="p14">
          <p:contentPart p14:bwMode="auto" r:id="rId52">
            <p14:nvContentPartPr>
              <p14:cNvPr id="160" name="Ink 159"/>
              <p14:cNvContentPartPr/>
              <p14:nvPr/>
            </p14:nvContentPartPr>
            <p14:xfrm>
              <a:off x="5136708" y="5029094"/>
              <a:ext cx="311760" cy="1620360"/>
            </p14:xfrm>
          </p:contentPart>
        </mc:Choice>
        <mc:Fallback xmlns="">
          <p:pic>
            <p:nvPicPr>
              <p:cNvPr id="160" name="Ink 159"/>
              <p:cNvPicPr/>
              <p:nvPr/>
            </p:nvPicPr>
            <p:blipFill>
              <a:blip r:embed="rId53"/>
              <a:stretch>
                <a:fillRect/>
              </a:stretch>
            </p:blipFill>
            <p:spPr>
              <a:xfrm>
                <a:off x="5130588" y="5024054"/>
                <a:ext cx="325080" cy="1632960"/>
              </a:xfrm>
              <a:prstGeom prst="rect">
                <a:avLst/>
              </a:prstGeom>
            </p:spPr>
          </p:pic>
        </mc:Fallback>
      </mc:AlternateContent>
      <mc:AlternateContent xmlns:mc="http://schemas.openxmlformats.org/markup-compatibility/2006" xmlns:p14="http://schemas.microsoft.com/office/powerpoint/2010/main">
        <mc:Choice Requires="p14">
          <p:contentPart p14:bwMode="auto" r:id="rId54">
            <p14:nvContentPartPr>
              <p14:cNvPr id="162" name="Ink 161"/>
              <p14:cNvContentPartPr/>
              <p14:nvPr/>
            </p14:nvContentPartPr>
            <p14:xfrm>
              <a:off x="5453508" y="6587174"/>
              <a:ext cx="1565280" cy="49680"/>
            </p14:xfrm>
          </p:contentPart>
        </mc:Choice>
        <mc:Fallback xmlns="">
          <p:pic>
            <p:nvPicPr>
              <p:cNvPr id="162" name="Ink 161"/>
              <p:cNvPicPr/>
              <p:nvPr/>
            </p:nvPicPr>
            <p:blipFill>
              <a:blip r:embed="rId55"/>
              <a:stretch>
                <a:fillRect/>
              </a:stretch>
            </p:blipFill>
            <p:spPr>
              <a:xfrm>
                <a:off x="5448468" y="6580334"/>
                <a:ext cx="1576800" cy="61920"/>
              </a:xfrm>
              <a:prstGeom prst="rect">
                <a:avLst/>
              </a:prstGeom>
            </p:spPr>
          </p:pic>
        </mc:Fallback>
      </mc:AlternateContent>
      <mc:AlternateContent xmlns:mc="http://schemas.openxmlformats.org/markup-compatibility/2006" xmlns:p14="http://schemas.microsoft.com/office/powerpoint/2010/main">
        <mc:Choice Requires="p14">
          <p:contentPart p14:bwMode="auto" r:id="rId56">
            <p14:nvContentPartPr>
              <p14:cNvPr id="164" name="Ink 163"/>
              <p14:cNvContentPartPr/>
              <p14:nvPr/>
            </p14:nvContentPartPr>
            <p14:xfrm>
              <a:off x="6137508" y="5061134"/>
              <a:ext cx="877680" cy="1872720"/>
            </p14:xfrm>
          </p:contentPart>
        </mc:Choice>
        <mc:Fallback xmlns="">
          <p:pic>
            <p:nvPicPr>
              <p:cNvPr id="164" name="Ink 163"/>
              <p:cNvPicPr/>
              <p:nvPr/>
            </p:nvPicPr>
            <p:blipFill>
              <a:blip r:embed="rId57"/>
              <a:stretch>
                <a:fillRect/>
              </a:stretch>
            </p:blipFill>
            <p:spPr>
              <a:xfrm>
                <a:off x="6130668" y="5056094"/>
                <a:ext cx="892080" cy="1884600"/>
              </a:xfrm>
              <a:prstGeom prst="rect">
                <a:avLst/>
              </a:prstGeom>
            </p:spPr>
          </p:pic>
        </mc:Fallback>
      </mc:AlternateContent>
      <mc:AlternateContent xmlns:mc="http://schemas.openxmlformats.org/markup-compatibility/2006" xmlns:p14="http://schemas.microsoft.com/office/powerpoint/2010/main">
        <mc:Choice Requires="p14">
          <p:contentPart p14:bwMode="auto" r:id="rId58">
            <p14:nvContentPartPr>
              <p14:cNvPr id="166" name="Ink 165"/>
              <p14:cNvContentPartPr/>
              <p14:nvPr/>
            </p14:nvContentPartPr>
            <p14:xfrm>
              <a:off x="2120268" y="1810694"/>
              <a:ext cx="20880" cy="391320"/>
            </p14:xfrm>
          </p:contentPart>
        </mc:Choice>
        <mc:Fallback xmlns="">
          <p:pic>
            <p:nvPicPr>
              <p:cNvPr id="166" name="Ink 165"/>
              <p:cNvPicPr/>
              <p:nvPr/>
            </p:nvPicPr>
            <p:blipFill>
              <a:blip r:embed="rId59"/>
              <a:stretch>
                <a:fillRect/>
              </a:stretch>
            </p:blipFill>
            <p:spPr>
              <a:xfrm>
                <a:off x="2114868" y="1804574"/>
                <a:ext cx="32760" cy="405000"/>
              </a:xfrm>
              <a:prstGeom prst="rect">
                <a:avLst/>
              </a:prstGeom>
            </p:spPr>
          </p:pic>
        </mc:Fallback>
      </mc:AlternateContent>
      <mc:AlternateContent xmlns:mc="http://schemas.openxmlformats.org/markup-compatibility/2006" xmlns:p14="http://schemas.microsoft.com/office/powerpoint/2010/main">
        <mc:Choice Requires="p14">
          <p:contentPart p14:bwMode="auto" r:id="rId60">
            <p14:nvContentPartPr>
              <p14:cNvPr id="178" name="Ink 177"/>
              <p14:cNvContentPartPr/>
              <p14:nvPr/>
            </p14:nvContentPartPr>
            <p14:xfrm>
              <a:off x="2056908" y="5219290"/>
              <a:ext cx="230760" cy="11160"/>
            </p14:xfrm>
          </p:contentPart>
        </mc:Choice>
        <mc:Fallback xmlns="">
          <p:pic>
            <p:nvPicPr>
              <p:cNvPr id="178" name="Ink 177"/>
              <p:cNvPicPr/>
              <p:nvPr/>
            </p:nvPicPr>
            <p:blipFill>
              <a:blip r:embed="rId61"/>
              <a:stretch>
                <a:fillRect/>
              </a:stretch>
            </p:blipFill>
            <p:spPr>
              <a:xfrm>
                <a:off x="2050788" y="5212450"/>
                <a:ext cx="239760" cy="25200"/>
              </a:xfrm>
              <a:prstGeom prst="rect">
                <a:avLst/>
              </a:prstGeom>
            </p:spPr>
          </p:pic>
        </mc:Fallback>
      </mc:AlternateContent>
      <mc:AlternateContent xmlns:mc="http://schemas.openxmlformats.org/markup-compatibility/2006" xmlns:p14="http://schemas.microsoft.com/office/powerpoint/2010/main">
        <mc:Choice Requires="p14">
          <p:contentPart p14:bwMode="auto" r:id="rId62">
            <p14:nvContentPartPr>
              <p14:cNvPr id="181" name="Ink 180"/>
              <p14:cNvContentPartPr/>
              <p14:nvPr/>
            </p14:nvContentPartPr>
            <p14:xfrm>
              <a:off x="2964828" y="5641570"/>
              <a:ext cx="247680" cy="9000"/>
            </p14:xfrm>
          </p:contentPart>
        </mc:Choice>
        <mc:Fallback xmlns="">
          <p:pic>
            <p:nvPicPr>
              <p:cNvPr id="181" name="Ink 180"/>
              <p:cNvPicPr/>
              <p:nvPr/>
            </p:nvPicPr>
            <p:blipFill>
              <a:blip r:embed="rId63"/>
              <a:stretch>
                <a:fillRect/>
              </a:stretch>
            </p:blipFill>
            <p:spPr>
              <a:xfrm>
                <a:off x="2960148" y="5634730"/>
                <a:ext cx="258840" cy="21240"/>
              </a:xfrm>
              <a:prstGeom prst="rect">
                <a:avLst/>
              </a:prstGeom>
            </p:spPr>
          </p:pic>
        </mc:Fallback>
      </mc:AlternateContent>
      <mc:AlternateContent xmlns:mc="http://schemas.openxmlformats.org/markup-compatibility/2006" xmlns:p14="http://schemas.microsoft.com/office/powerpoint/2010/main">
        <mc:Choice Requires="p14">
          <p:contentPart p14:bwMode="auto" r:id="rId64">
            <p14:nvContentPartPr>
              <p14:cNvPr id="183" name="Ink 182"/>
              <p14:cNvContentPartPr/>
              <p14:nvPr/>
            </p14:nvContentPartPr>
            <p14:xfrm>
              <a:off x="3850788" y="5946490"/>
              <a:ext cx="258120" cy="16920"/>
            </p14:xfrm>
          </p:contentPart>
        </mc:Choice>
        <mc:Fallback xmlns="">
          <p:pic>
            <p:nvPicPr>
              <p:cNvPr id="183" name="Ink 182"/>
              <p:cNvPicPr/>
              <p:nvPr/>
            </p:nvPicPr>
            <p:blipFill>
              <a:blip r:embed="rId65"/>
              <a:stretch>
                <a:fillRect/>
              </a:stretch>
            </p:blipFill>
            <p:spPr>
              <a:xfrm>
                <a:off x="3845028" y="5939650"/>
                <a:ext cx="270720" cy="26640"/>
              </a:xfrm>
              <a:prstGeom prst="rect">
                <a:avLst/>
              </a:prstGeom>
            </p:spPr>
          </p:pic>
        </mc:Fallback>
      </mc:AlternateContent>
      <mc:AlternateContent xmlns:mc="http://schemas.openxmlformats.org/markup-compatibility/2006" xmlns:p14="http://schemas.microsoft.com/office/powerpoint/2010/main">
        <mc:Choice Requires="p14">
          <p:contentPart p14:bwMode="auto" r:id="rId66">
            <p14:nvContentPartPr>
              <p14:cNvPr id="184" name="Ink 183"/>
              <p14:cNvContentPartPr/>
              <p14:nvPr/>
            </p14:nvContentPartPr>
            <p14:xfrm>
              <a:off x="4585188" y="6234130"/>
              <a:ext cx="260640" cy="28080"/>
            </p14:xfrm>
          </p:contentPart>
        </mc:Choice>
        <mc:Fallback xmlns="">
          <p:pic>
            <p:nvPicPr>
              <p:cNvPr id="184" name="Ink 183"/>
              <p:cNvPicPr/>
              <p:nvPr/>
            </p:nvPicPr>
            <p:blipFill>
              <a:blip r:embed="rId67"/>
              <a:stretch>
                <a:fillRect/>
              </a:stretch>
            </p:blipFill>
            <p:spPr>
              <a:xfrm>
                <a:off x="4581948" y="6230890"/>
                <a:ext cx="270360" cy="37440"/>
              </a:xfrm>
              <a:prstGeom prst="rect">
                <a:avLst/>
              </a:prstGeom>
            </p:spPr>
          </p:pic>
        </mc:Fallback>
      </mc:AlternateContent>
      <mc:AlternateContent xmlns:mc="http://schemas.openxmlformats.org/markup-compatibility/2006" xmlns:p14="http://schemas.microsoft.com/office/powerpoint/2010/main">
        <mc:Choice Requires="p14">
          <p:contentPart p14:bwMode="auto" r:id="rId68">
            <p14:nvContentPartPr>
              <p14:cNvPr id="7" name="Ink 6"/>
              <p14:cNvContentPartPr/>
              <p14:nvPr/>
            </p14:nvContentPartPr>
            <p14:xfrm>
              <a:off x="2198028" y="1483454"/>
              <a:ext cx="68760" cy="191520"/>
            </p14:xfrm>
          </p:contentPart>
        </mc:Choice>
        <mc:Fallback xmlns="">
          <p:pic>
            <p:nvPicPr>
              <p:cNvPr id="7" name="Ink 6"/>
              <p:cNvPicPr/>
              <p:nvPr/>
            </p:nvPicPr>
            <p:blipFill>
              <a:blip r:embed="rId69"/>
              <a:stretch>
                <a:fillRect/>
              </a:stretch>
            </p:blipFill>
            <p:spPr>
              <a:xfrm>
                <a:off x="2192988" y="1477334"/>
                <a:ext cx="79920" cy="203040"/>
              </a:xfrm>
              <a:prstGeom prst="rect">
                <a:avLst/>
              </a:prstGeom>
            </p:spPr>
          </p:pic>
        </mc:Fallback>
      </mc:AlternateContent>
      <mc:AlternateContent xmlns:mc="http://schemas.openxmlformats.org/markup-compatibility/2006" xmlns:p14="http://schemas.microsoft.com/office/powerpoint/2010/main">
        <mc:Choice Requires="p14">
          <p:contentPart p14:bwMode="auto" r:id="rId70">
            <p14:nvContentPartPr>
              <p14:cNvPr id="8" name="Ink 7"/>
              <p14:cNvContentPartPr/>
              <p14:nvPr/>
            </p14:nvContentPartPr>
            <p14:xfrm>
              <a:off x="2335188" y="1953010"/>
              <a:ext cx="148320" cy="174600"/>
            </p14:xfrm>
          </p:contentPart>
        </mc:Choice>
        <mc:Fallback xmlns="">
          <p:pic>
            <p:nvPicPr>
              <p:cNvPr id="8" name="Ink 7"/>
              <p:cNvPicPr/>
              <p:nvPr/>
            </p:nvPicPr>
            <p:blipFill>
              <a:blip r:embed="rId71"/>
              <a:stretch>
                <a:fillRect/>
              </a:stretch>
            </p:blipFill>
            <p:spPr>
              <a:xfrm>
                <a:off x="2328708" y="1945810"/>
                <a:ext cx="162000" cy="188640"/>
              </a:xfrm>
              <a:prstGeom prst="rect">
                <a:avLst/>
              </a:prstGeom>
            </p:spPr>
          </p:pic>
        </mc:Fallback>
      </mc:AlternateContent>
      <mc:AlternateContent xmlns:mc="http://schemas.openxmlformats.org/markup-compatibility/2006" xmlns:p14="http://schemas.microsoft.com/office/powerpoint/2010/main">
        <mc:Choice Requires="p14">
          <p:contentPart p14:bwMode="auto" r:id="rId72">
            <p14:nvContentPartPr>
              <p14:cNvPr id="61" name="Ink 60"/>
              <p14:cNvContentPartPr/>
              <p14:nvPr/>
            </p14:nvContentPartPr>
            <p14:xfrm>
              <a:off x="8671908" y="456130"/>
              <a:ext cx="993960" cy="1208520"/>
            </p14:xfrm>
          </p:contentPart>
        </mc:Choice>
        <mc:Fallback xmlns="">
          <p:pic>
            <p:nvPicPr>
              <p:cNvPr id="61" name="Ink 60"/>
              <p:cNvPicPr/>
              <p:nvPr/>
            </p:nvPicPr>
            <p:blipFill>
              <a:blip r:embed="rId73"/>
              <a:stretch>
                <a:fillRect/>
              </a:stretch>
            </p:blipFill>
            <p:spPr>
              <a:xfrm>
                <a:off x="8665428" y="450010"/>
                <a:ext cx="1006920" cy="1221120"/>
              </a:xfrm>
              <a:prstGeom prst="rect">
                <a:avLst/>
              </a:prstGeom>
            </p:spPr>
          </p:pic>
        </mc:Fallback>
      </mc:AlternateContent>
      <mc:AlternateContent xmlns:mc="http://schemas.openxmlformats.org/markup-compatibility/2006" xmlns:p14="http://schemas.microsoft.com/office/powerpoint/2010/main">
        <mc:Choice Requires="p14">
          <p:contentPart p14:bwMode="auto" r:id="rId74">
            <p14:nvContentPartPr>
              <p14:cNvPr id="79" name="Ink 78"/>
              <p14:cNvContentPartPr/>
              <p14:nvPr/>
            </p14:nvContentPartPr>
            <p14:xfrm>
              <a:off x="7117068" y="5033414"/>
              <a:ext cx="27360" cy="153720"/>
            </p14:xfrm>
          </p:contentPart>
        </mc:Choice>
        <mc:Fallback xmlns="">
          <p:pic>
            <p:nvPicPr>
              <p:cNvPr id="79" name="Ink 78"/>
              <p:cNvPicPr/>
              <p:nvPr/>
            </p:nvPicPr>
            <p:blipFill>
              <a:blip r:embed="rId75"/>
              <a:stretch>
                <a:fillRect/>
              </a:stretch>
            </p:blipFill>
            <p:spPr>
              <a:xfrm>
                <a:off x="7110588" y="5027294"/>
                <a:ext cx="40320" cy="163800"/>
              </a:xfrm>
              <a:prstGeom prst="rect">
                <a:avLst/>
              </a:prstGeom>
            </p:spPr>
          </p:pic>
        </mc:Fallback>
      </mc:AlternateContent>
      <mc:AlternateContent xmlns:mc="http://schemas.openxmlformats.org/markup-compatibility/2006" xmlns:p14="http://schemas.microsoft.com/office/powerpoint/2010/main">
        <mc:Choice Requires="p14">
          <p:contentPart p14:bwMode="auto" r:id="rId76">
            <p14:nvContentPartPr>
              <p14:cNvPr id="30" name="Ink 29"/>
              <p14:cNvContentPartPr/>
              <p14:nvPr/>
            </p14:nvContentPartPr>
            <p14:xfrm>
              <a:off x="612228" y="1836254"/>
              <a:ext cx="794160" cy="193680"/>
            </p14:xfrm>
          </p:contentPart>
        </mc:Choice>
        <mc:Fallback xmlns="">
          <p:pic>
            <p:nvPicPr>
              <p:cNvPr id="30" name="Ink 29"/>
              <p:cNvPicPr/>
              <p:nvPr/>
            </p:nvPicPr>
            <p:blipFill>
              <a:blip r:embed="rId77"/>
              <a:stretch>
                <a:fillRect/>
              </a:stretch>
            </p:blipFill>
            <p:spPr>
              <a:xfrm>
                <a:off x="606108" y="1828694"/>
                <a:ext cx="803520" cy="208440"/>
              </a:xfrm>
              <a:prstGeom prst="rect">
                <a:avLst/>
              </a:prstGeom>
            </p:spPr>
          </p:pic>
        </mc:Fallback>
      </mc:AlternateContent>
      <mc:AlternateContent xmlns:mc="http://schemas.openxmlformats.org/markup-compatibility/2006" xmlns:p14="http://schemas.microsoft.com/office/powerpoint/2010/main">
        <mc:Choice Requires="p14">
          <p:contentPart p14:bwMode="auto" r:id="rId78">
            <p14:nvContentPartPr>
              <p14:cNvPr id="67" name="Ink 66"/>
              <p14:cNvContentPartPr/>
              <p14:nvPr/>
            </p14:nvContentPartPr>
            <p14:xfrm>
              <a:off x="6447468" y="6750010"/>
              <a:ext cx="217800" cy="12960"/>
            </p14:xfrm>
          </p:contentPart>
        </mc:Choice>
        <mc:Fallback xmlns="">
          <p:pic>
            <p:nvPicPr>
              <p:cNvPr id="67" name="Ink 66"/>
              <p:cNvPicPr/>
              <p:nvPr/>
            </p:nvPicPr>
            <p:blipFill>
              <a:blip r:embed="rId79"/>
              <a:stretch>
                <a:fillRect/>
              </a:stretch>
            </p:blipFill>
            <p:spPr>
              <a:xfrm>
                <a:off x="6441708" y="6744250"/>
                <a:ext cx="230400" cy="24840"/>
              </a:xfrm>
              <a:prstGeom prst="rect">
                <a:avLst/>
              </a:prstGeom>
            </p:spPr>
          </p:pic>
        </mc:Fallback>
      </mc:AlternateContent>
      <mc:AlternateContent xmlns:mc="http://schemas.openxmlformats.org/markup-compatibility/2006" xmlns:p14="http://schemas.microsoft.com/office/powerpoint/2010/main">
        <mc:Choice Requires="p14">
          <p:contentPart p14:bwMode="auto" r:id="rId80">
            <p14:nvContentPartPr>
              <p14:cNvPr id="11" name="Ink 10"/>
              <p14:cNvContentPartPr/>
              <p14:nvPr/>
            </p14:nvContentPartPr>
            <p14:xfrm>
              <a:off x="3196668" y="2365210"/>
              <a:ext cx="200880" cy="110880"/>
            </p14:xfrm>
          </p:contentPart>
        </mc:Choice>
        <mc:Fallback xmlns="">
          <p:pic>
            <p:nvPicPr>
              <p:cNvPr id="11" name="Ink 10"/>
              <p:cNvPicPr/>
              <p:nvPr/>
            </p:nvPicPr>
            <p:blipFill>
              <a:blip r:embed="rId81"/>
              <a:stretch>
                <a:fillRect/>
              </a:stretch>
            </p:blipFill>
            <p:spPr>
              <a:xfrm>
                <a:off x="3190908" y="2358370"/>
                <a:ext cx="213840" cy="124560"/>
              </a:xfrm>
              <a:prstGeom prst="rect">
                <a:avLst/>
              </a:prstGeom>
            </p:spPr>
          </p:pic>
        </mc:Fallback>
      </mc:AlternateContent>
      <mc:AlternateContent xmlns:mc="http://schemas.openxmlformats.org/markup-compatibility/2006" xmlns:p14="http://schemas.microsoft.com/office/powerpoint/2010/main">
        <mc:Choice Requires="p14">
          <p:contentPart p14:bwMode="auto" r:id="rId82">
            <p14:nvContentPartPr>
              <p14:cNvPr id="14" name="Ink 13"/>
              <p14:cNvContentPartPr/>
              <p14:nvPr/>
            </p14:nvContentPartPr>
            <p14:xfrm>
              <a:off x="6719628" y="3891854"/>
              <a:ext cx="30600" cy="186120"/>
            </p14:xfrm>
          </p:contentPart>
        </mc:Choice>
        <mc:Fallback xmlns="">
          <p:pic>
            <p:nvPicPr>
              <p:cNvPr id="14" name="Ink 13"/>
              <p:cNvPicPr/>
              <p:nvPr/>
            </p:nvPicPr>
            <p:blipFill>
              <a:blip r:embed="rId83"/>
              <a:stretch>
                <a:fillRect/>
              </a:stretch>
            </p:blipFill>
            <p:spPr>
              <a:xfrm>
                <a:off x="6714948" y="3884654"/>
                <a:ext cx="43920" cy="201960"/>
              </a:xfrm>
              <a:prstGeom prst="rect">
                <a:avLst/>
              </a:prstGeom>
            </p:spPr>
          </p:pic>
        </mc:Fallback>
      </mc:AlternateContent>
      <mc:AlternateContent xmlns:mc="http://schemas.openxmlformats.org/markup-compatibility/2006" xmlns:p14="http://schemas.microsoft.com/office/powerpoint/2010/main">
        <mc:Choice Requires="p14">
          <p:contentPart p14:bwMode="auto" r:id="rId84">
            <p14:nvContentPartPr>
              <p14:cNvPr id="42" name="Ink 41"/>
              <p14:cNvContentPartPr/>
              <p14:nvPr/>
            </p14:nvContentPartPr>
            <p14:xfrm>
              <a:off x="4774908" y="3071890"/>
              <a:ext cx="199440" cy="104760"/>
            </p14:xfrm>
          </p:contentPart>
        </mc:Choice>
        <mc:Fallback xmlns="">
          <p:pic>
            <p:nvPicPr>
              <p:cNvPr id="42" name="Ink 41"/>
              <p:cNvPicPr/>
              <p:nvPr/>
            </p:nvPicPr>
            <p:blipFill>
              <a:blip r:embed="rId85"/>
              <a:stretch>
                <a:fillRect/>
              </a:stretch>
            </p:blipFill>
            <p:spPr>
              <a:xfrm>
                <a:off x="4769868" y="3065410"/>
                <a:ext cx="210960" cy="117720"/>
              </a:xfrm>
              <a:prstGeom prst="rect">
                <a:avLst/>
              </a:prstGeom>
            </p:spPr>
          </p:pic>
        </mc:Fallback>
      </mc:AlternateContent>
      <mc:AlternateContent xmlns:mc="http://schemas.openxmlformats.org/markup-compatibility/2006" xmlns:p14="http://schemas.microsoft.com/office/powerpoint/2010/main">
        <mc:Choice Requires="p14">
          <p:contentPart p14:bwMode="auto" r:id="rId86">
            <p14:nvContentPartPr>
              <p14:cNvPr id="43" name="Ink 42"/>
              <p14:cNvContentPartPr/>
              <p14:nvPr/>
            </p14:nvContentPartPr>
            <p14:xfrm>
              <a:off x="5566188" y="3491290"/>
              <a:ext cx="177480" cy="118440"/>
            </p14:xfrm>
          </p:contentPart>
        </mc:Choice>
        <mc:Fallback xmlns="">
          <p:pic>
            <p:nvPicPr>
              <p:cNvPr id="43" name="Ink 42"/>
              <p:cNvPicPr/>
              <p:nvPr/>
            </p:nvPicPr>
            <p:blipFill>
              <a:blip r:embed="rId87"/>
              <a:stretch>
                <a:fillRect/>
              </a:stretch>
            </p:blipFill>
            <p:spPr>
              <a:xfrm>
                <a:off x="5560788" y="3485530"/>
                <a:ext cx="189000" cy="129960"/>
              </a:xfrm>
              <a:prstGeom prst="rect">
                <a:avLst/>
              </a:prstGeom>
            </p:spPr>
          </p:pic>
        </mc:Fallback>
      </mc:AlternateContent>
      <mc:AlternateContent xmlns:mc="http://schemas.openxmlformats.org/markup-compatibility/2006" xmlns:p14="http://schemas.microsoft.com/office/powerpoint/2010/main">
        <mc:Choice Requires="p14">
          <p:contentPart p14:bwMode="auto" r:id="rId88">
            <p14:nvContentPartPr>
              <p14:cNvPr id="44" name="Ink 43"/>
              <p14:cNvContentPartPr/>
              <p14:nvPr/>
            </p14:nvContentPartPr>
            <p14:xfrm>
              <a:off x="3976788" y="2745974"/>
              <a:ext cx="177120" cy="94436"/>
            </p14:xfrm>
          </p:contentPart>
        </mc:Choice>
        <mc:Fallback xmlns="">
          <p:pic>
            <p:nvPicPr>
              <p:cNvPr id="44" name="Ink 43"/>
              <p:cNvPicPr/>
              <p:nvPr/>
            </p:nvPicPr>
            <p:blipFill>
              <a:blip r:embed="rId89"/>
              <a:stretch>
                <a:fillRect/>
              </a:stretch>
            </p:blipFill>
            <p:spPr>
              <a:xfrm>
                <a:off x="3971388" y="2739486"/>
                <a:ext cx="189360" cy="107051"/>
              </a:xfrm>
              <a:prstGeom prst="rect">
                <a:avLst/>
              </a:prstGeom>
            </p:spPr>
          </p:pic>
        </mc:Fallback>
      </mc:AlternateContent>
      <mc:AlternateContent xmlns:mc="http://schemas.openxmlformats.org/markup-compatibility/2006" xmlns:p14="http://schemas.microsoft.com/office/powerpoint/2010/main">
        <mc:Choice Requires="p14">
          <p:contentPart p14:bwMode="auto" r:id="rId90">
            <p14:nvContentPartPr>
              <p14:cNvPr id="54" name="Ink 53"/>
              <p14:cNvContentPartPr/>
              <p14:nvPr/>
            </p14:nvContentPartPr>
            <p14:xfrm>
              <a:off x="633108" y="4495574"/>
              <a:ext cx="6048360" cy="1545236"/>
            </p14:xfrm>
          </p:contentPart>
        </mc:Choice>
        <mc:Fallback xmlns="">
          <p:pic>
            <p:nvPicPr>
              <p:cNvPr id="54" name="Ink 53"/>
              <p:cNvPicPr/>
              <p:nvPr/>
            </p:nvPicPr>
            <p:blipFill>
              <a:blip r:embed="rId91"/>
              <a:stretch>
                <a:fillRect/>
              </a:stretch>
            </p:blipFill>
            <p:spPr>
              <a:xfrm>
                <a:off x="628068" y="4489094"/>
                <a:ext cx="6059880" cy="1560357"/>
              </a:xfrm>
              <a:prstGeom prst="rect">
                <a:avLst/>
              </a:prstGeom>
            </p:spPr>
          </p:pic>
        </mc:Fallback>
      </mc:AlternateContent>
      <mc:AlternateContent xmlns:mc="http://schemas.openxmlformats.org/markup-compatibility/2006" xmlns:p14="http://schemas.microsoft.com/office/powerpoint/2010/main">
        <mc:Choice Requires="p14">
          <p:contentPart p14:bwMode="auto" r:id="rId92">
            <p14:nvContentPartPr>
              <p14:cNvPr id="56" name="Ink 55"/>
              <p14:cNvContentPartPr/>
              <p14:nvPr/>
            </p14:nvContentPartPr>
            <p14:xfrm>
              <a:off x="4623708" y="5112010"/>
              <a:ext cx="174600" cy="163800"/>
            </p14:xfrm>
          </p:contentPart>
        </mc:Choice>
        <mc:Fallback xmlns="">
          <p:pic>
            <p:nvPicPr>
              <p:cNvPr id="56" name="Ink 55"/>
              <p:cNvPicPr/>
              <p:nvPr/>
            </p:nvPicPr>
            <p:blipFill>
              <a:blip r:embed="rId93"/>
              <a:stretch>
                <a:fillRect/>
              </a:stretch>
            </p:blipFill>
            <p:spPr>
              <a:xfrm>
                <a:off x="4621188" y="5105890"/>
                <a:ext cx="183960" cy="177480"/>
              </a:xfrm>
              <a:prstGeom prst="rect">
                <a:avLst/>
              </a:prstGeom>
            </p:spPr>
          </p:pic>
        </mc:Fallback>
      </mc:AlternateContent>
      <mc:AlternateContent xmlns:mc="http://schemas.openxmlformats.org/markup-compatibility/2006" xmlns:p14="http://schemas.microsoft.com/office/powerpoint/2010/main">
        <mc:Choice Requires="p14">
          <p:contentPart p14:bwMode="auto" r:id="rId94">
            <p14:nvContentPartPr>
              <p14:cNvPr id="60" name="Ink 59"/>
              <p14:cNvContentPartPr/>
              <p14:nvPr/>
            </p14:nvContentPartPr>
            <p14:xfrm>
              <a:off x="4491228" y="5532734"/>
              <a:ext cx="161640" cy="153476"/>
            </p14:xfrm>
          </p:contentPart>
        </mc:Choice>
        <mc:Fallback xmlns="">
          <p:pic>
            <p:nvPicPr>
              <p:cNvPr id="60" name="Ink 59"/>
              <p:cNvPicPr/>
              <p:nvPr/>
            </p:nvPicPr>
            <p:blipFill>
              <a:blip r:embed="rId95"/>
              <a:stretch>
                <a:fillRect/>
              </a:stretch>
            </p:blipFill>
            <p:spPr>
              <a:xfrm>
                <a:off x="4486548" y="5525889"/>
                <a:ext cx="174240" cy="167887"/>
              </a:xfrm>
              <a:prstGeom prst="rect">
                <a:avLst/>
              </a:prstGeom>
            </p:spPr>
          </p:pic>
        </mc:Fallback>
      </mc:AlternateContent>
      <mc:AlternateContent xmlns:mc="http://schemas.openxmlformats.org/markup-compatibility/2006" xmlns:p14="http://schemas.microsoft.com/office/powerpoint/2010/main">
        <mc:Choice Requires="p14">
          <p:contentPart p14:bwMode="auto" r:id="rId96">
            <p14:nvContentPartPr>
              <p14:cNvPr id="63" name="Ink 62"/>
              <p14:cNvContentPartPr/>
              <p14:nvPr/>
            </p14:nvContentPartPr>
            <p14:xfrm>
              <a:off x="5460708" y="5894290"/>
              <a:ext cx="238320" cy="131040"/>
            </p14:xfrm>
          </p:contentPart>
        </mc:Choice>
        <mc:Fallback xmlns="">
          <p:pic>
            <p:nvPicPr>
              <p:cNvPr id="63" name="Ink 62"/>
              <p:cNvPicPr/>
              <p:nvPr/>
            </p:nvPicPr>
            <p:blipFill>
              <a:blip r:embed="rId97"/>
              <a:stretch>
                <a:fillRect/>
              </a:stretch>
            </p:blipFill>
            <p:spPr>
              <a:xfrm>
                <a:off x="5452428" y="5887450"/>
                <a:ext cx="253800" cy="146520"/>
              </a:xfrm>
              <a:prstGeom prst="rect">
                <a:avLst/>
              </a:prstGeom>
            </p:spPr>
          </p:pic>
        </mc:Fallback>
      </mc:AlternateContent>
      <mc:AlternateContent xmlns:mc="http://schemas.openxmlformats.org/markup-compatibility/2006" xmlns:p14="http://schemas.microsoft.com/office/powerpoint/2010/main">
        <mc:Choice Requires="p14">
          <p:contentPart p14:bwMode="auto" r:id="rId98">
            <p14:nvContentPartPr>
              <p14:cNvPr id="66" name="Ink 65"/>
              <p14:cNvContentPartPr/>
              <p14:nvPr/>
            </p14:nvContentPartPr>
            <p14:xfrm>
              <a:off x="6348468" y="3913454"/>
              <a:ext cx="163800" cy="125280"/>
            </p14:xfrm>
          </p:contentPart>
        </mc:Choice>
        <mc:Fallback xmlns="">
          <p:pic>
            <p:nvPicPr>
              <p:cNvPr id="66" name="Ink 65"/>
              <p:cNvPicPr/>
              <p:nvPr/>
            </p:nvPicPr>
            <p:blipFill>
              <a:blip r:embed="rId99"/>
              <a:stretch>
                <a:fillRect/>
              </a:stretch>
            </p:blipFill>
            <p:spPr>
              <a:xfrm>
                <a:off x="6344508" y="3907694"/>
                <a:ext cx="174240" cy="137520"/>
              </a:xfrm>
              <a:prstGeom prst="rect">
                <a:avLst/>
              </a:prstGeom>
            </p:spPr>
          </p:pic>
        </mc:Fallback>
      </mc:AlternateContent>
      <mc:AlternateContent xmlns:mc="http://schemas.openxmlformats.org/markup-compatibility/2006" xmlns:p14="http://schemas.microsoft.com/office/powerpoint/2010/main">
        <mc:Choice Requires="p14">
          <p:contentPart p14:bwMode="auto" r:id="rId100">
            <p14:nvContentPartPr>
              <p14:cNvPr id="68" name="Ink 67"/>
              <p14:cNvContentPartPr/>
              <p14:nvPr/>
            </p14:nvContentPartPr>
            <p14:xfrm>
              <a:off x="7146228" y="5508974"/>
              <a:ext cx="178560" cy="1279916"/>
            </p14:xfrm>
          </p:contentPart>
        </mc:Choice>
        <mc:Fallback xmlns="">
          <p:pic>
            <p:nvPicPr>
              <p:cNvPr id="68" name="Ink 67"/>
              <p:cNvPicPr/>
              <p:nvPr/>
            </p:nvPicPr>
            <p:blipFill>
              <a:blip r:embed="rId101"/>
              <a:stretch>
                <a:fillRect/>
              </a:stretch>
            </p:blipFill>
            <p:spPr>
              <a:xfrm>
                <a:off x="7141188" y="5502133"/>
                <a:ext cx="188280" cy="1294317"/>
              </a:xfrm>
              <a:prstGeom prst="rect">
                <a:avLst/>
              </a:prstGeom>
            </p:spPr>
          </p:pic>
        </mc:Fallback>
      </mc:AlternateContent>
      <mc:AlternateContent xmlns:mc="http://schemas.openxmlformats.org/markup-compatibility/2006" xmlns:p14="http://schemas.microsoft.com/office/powerpoint/2010/main">
        <mc:Choice Requires="p14">
          <p:contentPart p14:bwMode="auto" r:id="rId102">
            <p14:nvContentPartPr>
              <p14:cNvPr id="70" name="Ink 69"/>
              <p14:cNvContentPartPr/>
              <p14:nvPr/>
            </p14:nvContentPartPr>
            <p14:xfrm>
              <a:off x="2969148" y="5101210"/>
              <a:ext cx="26280" cy="203040"/>
            </p14:xfrm>
          </p:contentPart>
        </mc:Choice>
        <mc:Fallback xmlns="">
          <p:pic>
            <p:nvPicPr>
              <p:cNvPr id="70" name="Ink 69"/>
              <p:cNvPicPr/>
              <p:nvPr/>
            </p:nvPicPr>
            <p:blipFill>
              <a:blip r:embed="rId103"/>
              <a:stretch>
                <a:fillRect/>
              </a:stretch>
            </p:blipFill>
            <p:spPr>
              <a:xfrm>
                <a:off x="2966268" y="5094010"/>
                <a:ext cx="33840" cy="219600"/>
              </a:xfrm>
              <a:prstGeom prst="rect">
                <a:avLst/>
              </a:prstGeom>
            </p:spPr>
          </p:pic>
        </mc:Fallback>
      </mc:AlternateContent>
      <mc:AlternateContent xmlns:mc="http://schemas.openxmlformats.org/markup-compatibility/2006" xmlns:p14="http://schemas.microsoft.com/office/powerpoint/2010/main">
        <mc:Choice Requires="p14">
          <p:contentPart p14:bwMode="auto" r:id="rId104">
            <p14:nvContentPartPr>
              <p14:cNvPr id="73" name="Ink 72"/>
              <p14:cNvContentPartPr/>
              <p14:nvPr/>
            </p14:nvContentPartPr>
            <p14:xfrm>
              <a:off x="5675268" y="6153490"/>
              <a:ext cx="942480" cy="375480"/>
            </p14:xfrm>
          </p:contentPart>
        </mc:Choice>
        <mc:Fallback xmlns="">
          <p:pic>
            <p:nvPicPr>
              <p:cNvPr id="73" name="Ink 72"/>
              <p:cNvPicPr/>
              <p:nvPr/>
            </p:nvPicPr>
            <p:blipFill>
              <a:blip r:embed="rId105"/>
              <a:stretch>
                <a:fillRect/>
              </a:stretch>
            </p:blipFill>
            <p:spPr>
              <a:xfrm>
                <a:off x="5668068" y="6146650"/>
                <a:ext cx="956160" cy="389520"/>
              </a:xfrm>
              <a:prstGeom prst="rect">
                <a:avLst/>
              </a:prstGeom>
            </p:spPr>
          </p:pic>
        </mc:Fallback>
      </mc:AlternateContent>
      <mc:AlternateContent xmlns:mc="http://schemas.openxmlformats.org/markup-compatibility/2006" xmlns:p14="http://schemas.microsoft.com/office/powerpoint/2010/main">
        <mc:Choice Requires="p14">
          <p:contentPart p14:bwMode="auto" r:id="rId106">
            <p14:nvContentPartPr>
              <p14:cNvPr id="3" name="Ink 2"/>
              <p14:cNvContentPartPr/>
              <p14:nvPr/>
            </p14:nvContentPartPr>
            <p14:xfrm>
              <a:off x="5526948" y="4750094"/>
              <a:ext cx="119880" cy="218996"/>
            </p14:xfrm>
          </p:contentPart>
        </mc:Choice>
        <mc:Fallback xmlns="">
          <p:pic>
            <p:nvPicPr>
              <p:cNvPr id="3" name="Ink 2"/>
              <p:cNvPicPr/>
              <p:nvPr/>
            </p:nvPicPr>
            <p:blipFill>
              <a:blip r:embed="rId107"/>
              <a:stretch>
                <a:fillRect/>
              </a:stretch>
            </p:blipFill>
            <p:spPr>
              <a:xfrm>
                <a:off x="5521908" y="4746132"/>
                <a:ext cx="130680" cy="226200"/>
              </a:xfrm>
              <a:prstGeom prst="rect">
                <a:avLst/>
              </a:prstGeom>
            </p:spPr>
          </p:pic>
        </mc:Fallback>
      </mc:AlternateContent>
      <mc:AlternateContent xmlns:mc="http://schemas.openxmlformats.org/markup-compatibility/2006" xmlns:p14="http://schemas.microsoft.com/office/powerpoint/2010/main">
        <mc:Choice Requires="p14">
          <p:contentPart p14:bwMode="auto" r:id="rId108">
            <p14:nvContentPartPr>
              <p14:cNvPr id="15" name="Ink 14"/>
              <p14:cNvContentPartPr/>
              <p14:nvPr/>
            </p14:nvContentPartPr>
            <p14:xfrm>
              <a:off x="5512908" y="5146094"/>
              <a:ext cx="1105920" cy="859076"/>
            </p14:xfrm>
          </p:contentPart>
        </mc:Choice>
        <mc:Fallback xmlns="">
          <p:pic>
            <p:nvPicPr>
              <p:cNvPr id="15" name="Ink 14"/>
              <p:cNvPicPr/>
              <p:nvPr/>
            </p:nvPicPr>
            <p:blipFill>
              <a:blip r:embed="rId109"/>
              <a:stretch>
                <a:fillRect/>
              </a:stretch>
            </p:blipFill>
            <p:spPr>
              <a:xfrm>
                <a:off x="5509308" y="5139253"/>
                <a:ext cx="1116360" cy="873478"/>
              </a:xfrm>
              <a:prstGeom prst="rect">
                <a:avLst/>
              </a:prstGeom>
            </p:spPr>
          </p:pic>
        </mc:Fallback>
      </mc:AlternateContent>
      <mc:AlternateContent xmlns:mc="http://schemas.openxmlformats.org/markup-compatibility/2006" xmlns:p14="http://schemas.microsoft.com/office/powerpoint/2010/main">
        <mc:Choice Requires="p14">
          <p:contentPart p14:bwMode="auto" r:id="rId110">
            <p14:nvContentPartPr>
              <p14:cNvPr id="16" name="Ink 15"/>
              <p14:cNvContentPartPr/>
              <p14:nvPr/>
            </p14:nvContentPartPr>
            <p14:xfrm>
              <a:off x="6340908" y="6130810"/>
              <a:ext cx="217800" cy="125280"/>
            </p14:xfrm>
          </p:contentPart>
        </mc:Choice>
        <mc:Fallback xmlns="">
          <p:pic>
            <p:nvPicPr>
              <p:cNvPr id="16" name="Ink 15"/>
              <p:cNvPicPr/>
              <p:nvPr/>
            </p:nvPicPr>
            <p:blipFill>
              <a:blip r:embed="rId111"/>
              <a:stretch>
                <a:fillRect/>
              </a:stretch>
            </p:blipFill>
            <p:spPr>
              <a:xfrm>
                <a:off x="6336588" y="6126490"/>
                <a:ext cx="228600" cy="137160"/>
              </a:xfrm>
              <a:prstGeom prst="rect">
                <a:avLst/>
              </a:prstGeom>
            </p:spPr>
          </p:pic>
        </mc:Fallback>
      </mc:AlternateContent>
      <mc:AlternateContent xmlns:mc="http://schemas.openxmlformats.org/markup-compatibility/2006" xmlns:p14="http://schemas.microsoft.com/office/powerpoint/2010/main">
        <mc:Choice Requires="p14">
          <p:contentPart p14:bwMode="auto" r:id="rId112">
            <p14:nvContentPartPr>
              <p14:cNvPr id="20" name="Ink 19"/>
              <p14:cNvContentPartPr/>
              <p14:nvPr/>
            </p14:nvContentPartPr>
            <p14:xfrm>
              <a:off x="456708" y="44174"/>
              <a:ext cx="5967360" cy="606240"/>
            </p14:xfrm>
          </p:contentPart>
        </mc:Choice>
        <mc:Fallback xmlns="">
          <p:pic>
            <p:nvPicPr>
              <p:cNvPr id="20" name="Ink 19"/>
              <p:cNvPicPr/>
              <p:nvPr/>
            </p:nvPicPr>
            <p:blipFill>
              <a:blip r:embed="rId113"/>
              <a:stretch>
                <a:fillRect/>
              </a:stretch>
            </p:blipFill>
            <p:spPr>
              <a:xfrm>
                <a:off x="450948" y="38414"/>
                <a:ext cx="5979960" cy="614880"/>
              </a:xfrm>
              <a:prstGeom prst="rect">
                <a:avLst/>
              </a:prstGeom>
            </p:spPr>
          </p:pic>
        </mc:Fallback>
      </mc:AlternateContent>
      <mc:AlternateContent xmlns:mc="http://schemas.openxmlformats.org/markup-compatibility/2006" xmlns:p14="http://schemas.microsoft.com/office/powerpoint/2010/main">
        <mc:Choice Requires="p14">
          <p:contentPart p14:bwMode="auto" r:id="rId114">
            <p14:nvContentPartPr>
              <p14:cNvPr id="21" name="Ink 20"/>
              <p14:cNvContentPartPr/>
              <p14:nvPr/>
            </p14:nvContentPartPr>
            <p14:xfrm>
              <a:off x="2951868" y="1422254"/>
              <a:ext cx="3552120" cy="273716"/>
            </p14:xfrm>
          </p:contentPart>
        </mc:Choice>
        <mc:Fallback xmlns="">
          <p:pic>
            <p:nvPicPr>
              <p:cNvPr id="21" name="Ink 20"/>
              <p:cNvPicPr/>
              <p:nvPr/>
            </p:nvPicPr>
            <p:blipFill>
              <a:blip r:embed="rId115"/>
              <a:stretch>
                <a:fillRect/>
              </a:stretch>
            </p:blipFill>
            <p:spPr>
              <a:xfrm>
                <a:off x="2945388" y="1416492"/>
                <a:ext cx="3565080" cy="282360"/>
              </a:xfrm>
              <a:prstGeom prst="rect">
                <a:avLst/>
              </a:prstGeom>
            </p:spPr>
          </p:pic>
        </mc:Fallback>
      </mc:AlternateContent>
      <mc:AlternateContent xmlns:mc="http://schemas.openxmlformats.org/markup-compatibility/2006" xmlns:p14="http://schemas.microsoft.com/office/powerpoint/2010/main">
        <mc:Choice Requires="p14">
          <p:contentPart p14:bwMode="auto" r:id="rId116">
            <p14:nvContentPartPr>
              <p14:cNvPr id="22" name="Ink 21"/>
              <p14:cNvContentPartPr/>
              <p14:nvPr/>
            </p14:nvContentPartPr>
            <p14:xfrm>
              <a:off x="6903948" y="1715294"/>
              <a:ext cx="184680" cy="2226600"/>
            </p14:xfrm>
          </p:contentPart>
        </mc:Choice>
        <mc:Fallback xmlns="">
          <p:pic>
            <p:nvPicPr>
              <p:cNvPr id="22" name="Ink 21"/>
              <p:cNvPicPr/>
              <p:nvPr/>
            </p:nvPicPr>
            <p:blipFill>
              <a:blip r:embed="rId117"/>
              <a:stretch>
                <a:fillRect/>
              </a:stretch>
            </p:blipFill>
            <p:spPr>
              <a:xfrm>
                <a:off x="6901428" y="1708814"/>
                <a:ext cx="191880" cy="2240280"/>
              </a:xfrm>
              <a:prstGeom prst="rect">
                <a:avLst/>
              </a:prstGeom>
            </p:spPr>
          </p:pic>
        </mc:Fallback>
      </mc:AlternateContent>
      <mc:AlternateContent xmlns:mc="http://schemas.openxmlformats.org/markup-compatibility/2006" xmlns:p14="http://schemas.microsoft.com/office/powerpoint/2010/main">
        <mc:Choice Requires="p14">
          <p:contentPart p14:bwMode="auto" r:id="rId118">
            <p14:nvContentPartPr>
              <p14:cNvPr id="23" name="Ink 22"/>
              <p14:cNvContentPartPr/>
              <p14:nvPr/>
            </p14:nvContentPartPr>
            <p14:xfrm>
              <a:off x="5317428" y="1909090"/>
              <a:ext cx="673920" cy="931204"/>
            </p14:xfrm>
          </p:contentPart>
        </mc:Choice>
        <mc:Fallback xmlns="">
          <p:pic>
            <p:nvPicPr>
              <p:cNvPr id="23" name="Ink 22"/>
              <p:cNvPicPr/>
              <p:nvPr/>
            </p:nvPicPr>
            <p:blipFill>
              <a:blip r:embed="rId119"/>
              <a:stretch>
                <a:fillRect/>
              </a:stretch>
            </p:blipFill>
            <p:spPr>
              <a:xfrm>
                <a:off x="5310228" y="1902971"/>
                <a:ext cx="687600" cy="944162"/>
              </a:xfrm>
              <a:prstGeom prst="rect">
                <a:avLst/>
              </a:prstGeom>
            </p:spPr>
          </p:pic>
        </mc:Fallback>
      </mc:AlternateContent>
      <mc:AlternateContent xmlns:mc="http://schemas.openxmlformats.org/markup-compatibility/2006" xmlns:p14="http://schemas.microsoft.com/office/powerpoint/2010/main">
        <mc:Choice Requires="p14">
          <p:contentPart p14:bwMode="auto" r:id="rId120">
            <p14:nvContentPartPr>
              <p14:cNvPr id="24" name="Ink 23"/>
              <p14:cNvContentPartPr/>
              <p14:nvPr/>
            </p14:nvContentPartPr>
            <p14:xfrm>
              <a:off x="4522188" y="1891090"/>
              <a:ext cx="668520" cy="261360"/>
            </p14:xfrm>
          </p:contentPart>
        </mc:Choice>
        <mc:Fallback xmlns="">
          <p:pic>
            <p:nvPicPr>
              <p:cNvPr id="24" name="Ink 23"/>
              <p:cNvPicPr/>
              <p:nvPr/>
            </p:nvPicPr>
            <p:blipFill>
              <a:blip r:embed="rId121"/>
              <a:stretch>
                <a:fillRect/>
              </a:stretch>
            </p:blipFill>
            <p:spPr>
              <a:xfrm>
                <a:off x="4514988" y="1883890"/>
                <a:ext cx="680760" cy="275760"/>
              </a:xfrm>
              <a:prstGeom prst="rect">
                <a:avLst/>
              </a:prstGeom>
            </p:spPr>
          </p:pic>
        </mc:Fallback>
      </mc:AlternateContent>
      <mc:AlternateContent xmlns:mc="http://schemas.openxmlformats.org/markup-compatibility/2006" xmlns:p14="http://schemas.microsoft.com/office/powerpoint/2010/main">
        <mc:Choice Requires="p14">
          <p:contentPart p14:bwMode="auto" r:id="rId122">
            <p14:nvContentPartPr>
              <p14:cNvPr id="25" name="Ink 24"/>
              <p14:cNvContentPartPr/>
              <p14:nvPr/>
            </p14:nvContentPartPr>
            <p14:xfrm>
              <a:off x="3661788" y="1944254"/>
              <a:ext cx="729360" cy="584396"/>
            </p14:xfrm>
          </p:contentPart>
        </mc:Choice>
        <mc:Fallback xmlns="">
          <p:pic>
            <p:nvPicPr>
              <p:cNvPr id="25" name="Ink 24"/>
              <p:cNvPicPr/>
              <p:nvPr/>
            </p:nvPicPr>
            <p:blipFill>
              <a:blip r:embed="rId123"/>
              <a:stretch>
                <a:fillRect/>
              </a:stretch>
            </p:blipFill>
            <p:spPr>
              <a:xfrm>
                <a:off x="3658908" y="1937773"/>
                <a:ext cx="738360" cy="598079"/>
              </a:xfrm>
              <a:prstGeom prst="rect">
                <a:avLst/>
              </a:prstGeom>
            </p:spPr>
          </p:pic>
        </mc:Fallback>
      </mc:AlternateContent>
      <mc:AlternateContent xmlns:mc="http://schemas.openxmlformats.org/markup-compatibility/2006" xmlns:p14="http://schemas.microsoft.com/office/powerpoint/2010/main">
        <mc:Choice Requires="p14">
          <p:contentPart p14:bwMode="auto" r:id="rId124">
            <p14:nvContentPartPr>
              <p14:cNvPr id="26" name="Ink 25"/>
              <p14:cNvContentPartPr/>
              <p14:nvPr/>
            </p14:nvContentPartPr>
            <p14:xfrm>
              <a:off x="2801028" y="1951210"/>
              <a:ext cx="762480" cy="218160"/>
            </p14:xfrm>
          </p:contentPart>
        </mc:Choice>
        <mc:Fallback xmlns="">
          <p:pic>
            <p:nvPicPr>
              <p:cNvPr id="26" name="Ink 25"/>
              <p:cNvPicPr/>
              <p:nvPr/>
            </p:nvPicPr>
            <p:blipFill>
              <a:blip r:embed="rId125"/>
              <a:stretch>
                <a:fillRect/>
              </a:stretch>
            </p:blipFill>
            <p:spPr>
              <a:xfrm>
                <a:off x="2797788" y="1944010"/>
                <a:ext cx="773280" cy="232200"/>
              </a:xfrm>
              <a:prstGeom prst="rect">
                <a:avLst/>
              </a:prstGeom>
            </p:spPr>
          </p:pic>
        </mc:Fallback>
      </mc:AlternateContent>
      <mc:AlternateContent xmlns:mc="http://schemas.openxmlformats.org/markup-compatibility/2006" xmlns:p14="http://schemas.microsoft.com/office/powerpoint/2010/main">
        <mc:Choice Requires="p14">
          <p:contentPart p14:bwMode="auto" r:id="rId126">
            <p14:nvContentPartPr>
              <p14:cNvPr id="28" name="Ink 27"/>
              <p14:cNvContentPartPr/>
              <p14:nvPr/>
            </p14:nvContentPartPr>
            <p14:xfrm>
              <a:off x="4547748" y="2308690"/>
              <a:ext cx="666000" cy="209880"/>
            </p14:xfrm>
          </p:contentPart>
        </mc:Choice>
        <mc:Fallback xmlns="">
          <p:pic>
            <p:nvPicPr>
              <p:cNvPr id="28" name="Ink 27"/>
              <p:cNvPicPr/>
              <p:nvPr/>
            </p:nvPicPr>
            <p:blipFill>
              <a:blip r:embed="rId127"/>
              <a:stretch>
                <a:fillRect/>
              </a:stretch>
            </p:blipFill>
            <p:spPr>
              <a:xfrm>
                <a:off x="4541988" y="2302570"/>
                <a:ext cx="678240" cy="221760"/>
              </a:xfrm>
              <a:prstGeom prst="rect">
                <a:avLst/>
              </a:prstGeom>
            </p:spPr>
          </p:pic>
        </mc:Fallback>
      </mc:AlternateContent>
      <mc:AlternateContent xmlns:mc="http://schemas.openxmlformats.org/markup-compatibility/2006" xmlns:p14="http://schemas.microsoft.com/office/powerpoint/2010/main">
        <mc:Choice Requires="p14">
          <p:contentPart p14:bwMode="auto" r:id="rId128">
            <p14:nvContentPartPr>
              <p14:cNvPr id="29" name="Ink 28"/>
              <p14:cNvContentPartPr/>
              <p14:nvPr/>
            </p14:nvContentPartPr>
            <p14:xfrm>
              <a:off x="6055068" y="2646254"/>
              <a:ext cx="608400" cy="227160"/>
            </p14:xfrm>
          </p:contentPart>
        </mc:Choice>
        <mc:Fallback xmlns="">
          <p:pic>
            <p:nvPicPr>
              <p:cNvPr id="29" name="Ink 28"/>
              <p:cNvPicPr/>
              <p:nvPr/>
            </p:nvPicPr>
            <p:blipFill>
              <a:blip r:embed="rId129"/>
              <a:stretch>
                <a:fillRect/>
              </a:stretch>
            </p:blipFill>
            <p:spPr>
              <a:xfrm>
                <a:off x="6050028" y="2640134"/>
                <a:ext cx="618840" cy="237600"/>
              </a:xfrm>
              <a:prstGeom prst="rect">
                <a:avLst/>
              </a:prstGeom>
            </p:spPr>
          </p:pic>
        </mc:Fallback>
      </mc:AlternateContent>
      <mc:AlternateContent xmlns:mc="http://schemas.openxmlformats.org/markup-compatibility/2006" xmlns:p14="http://schemas.microsoft.com/office/powerpoint/2010/main">
        <mc:Choice Requires="p14">
          <p:contentPart p14:bwMode="auto" r:id="rId130">
            <p14:nvContentPartPr>
              <p14:cNvPr id="31" name="Ink 30"/>
              <p14:cNvContentPartPr/>
              <p14:nvPr/>
            </p14:nvContentPartPr>
            <p14:xfrm>
              <a:off x="4555308" y="2640970"/>
              <a:ext cx="538200" cy="202680"/>
            </p14:xfrm>
          </p:contentPart>
        </mc:Choice>
        <mc:Fallback xmlns="">
          <p:pic>
            <p:nvPicPr>
              <p:cNvPr id="31" name="Ink 30"/>
              <p:cNvPicPr/>
              <p:nvPr/>
            </p:nvPicPr>
            <p:blipFill>
              <a:blip r:embed="rId131"/>
              <a:stretch>
                <a:fillRect/>
              </a:stretch>
            </p:blipFill>
            <p:spPr>
              <a:xfrm>
                <a:off x="4549908" y="2634850"/>
                <a:ext cx="551160" cy="214920"/>
              </a:xfrm>
              <a:prstGeom prst="rect">
                <a:avLst/>
              </a:prstGeom>
            </p:spPr>
          </p:pic>
        </mc:Fallback>
      </mc:AlternateContent>
      <mc:AlternateContent xmlns:mc="http://schemas.openxmlformats.org/markup-compatibility/2006" xmlns:p14="http://schemas.microsoft.com/office/powerpoint/2010/main">
        <mc:Choice Requires="p14">
          <p:contentPart p14:bwMode="auto" r:id="rId132">
            <p14:nvContentPartPr>
              <p14:cNvPr id="32" name="Ink 31"/>
              <p14:cNvContentPartPr/>
              <p14:nvPr/>
            </p14:nvContentPartPr>
            <p14:xfrm>
              <a:off x="6080268" y="3005174"/>
              <a:ext cx="545400" cy="153720"/>
            </p14:xfrm>
          </p:contentPart>
        </mc:Choice>
        <mc:Fallback xmlns="">
          <p:pic>
            <p:nvPicPr>
              <p:cNvPr id="32" name="Ink 31"/>
              <p:cNvPicPr/>
              <p:nvPr/>
            </p:nvPicPr>
            <p:blipFill>
              <a:blip r:embed="rId133"/>
              <a:stretch>
                <a:fillRect/>
              </a:stretch>
            </p:blipFill>
            <p:spPr>
              <a:xfrm>
                <a:off x="6074508" y="2998694"/>
                <a:ext cx="558360" cy="166320"/>
              </a:xfrm>
              <a:prstGeom prst="rect">
                <a:avLst/>
              </a:prstGeom>
            </p:spPr>
          </p:pic>
        </mc:Fallback>
      </mc:AlternateContent>
      <mc:AlternateContent xmlns:mc="http://schemas.openxmlformats.org/markup-compatibility/2006" xmlns:p14="http://schemas.microsoft.com/office/powerpoint/2010/main">
        <mc:Choice Requires="p14">
          <p:contentPart p14:bwMode="auto" r:id="rId134">
            <p14:nvContentPartPr>
              <p14:cNvPr id="33" name="Ink 32"/>
              <p14:cNvContentPartPr/>
              <p14:nvPr/>
            </p14:nvContentPartPr>
            <p14:xfrm>
              <a:off x="6104028" y="3464174"/>
              <a:ext cx="509760" cy="150120"/>
            </p14:xfrm>
          </p:contentPart>
        </mc:Choice>
        <mc:Fallback xmlns="">
          <p:pic>
            <p:nvPicPr>
              <p:cNvPr id="33" name="Ink 32"/>
              <p:cNvPicPr/>
              <p:nvPr/>
            </p:nvPicPr>
            <p:blipFill>
              <a:blip r:embed="rId135"/>
              <a:stretch>
                <a:fillRect/>
              </a:stretch>
            </p:blipFill>
            <p:spPr>
              <a:xfrm>
                <a:off x="6098268" y="3456254"/>
                <a:ext cx="522720" cy="164880"/>
              </a:xfrm>
              <a:prstGeom prst="rect">
                <a:avLst/>
              </a:prstGeom>
            </p:spPr>
          </p:pic>
        </mc:Fallback>
      </mc:AlternateContent>
      <mc:AlternateContent xmlns:mc="http://schemas.openxmlformats.org/markup-compatibility/2006" xmlns:p14="http://schemas.microsoft.com/office/powerpoint/2010/main">
        <mc:Choice Requires="p14">
          <p:contentPart p14:bwMode="auto" r:id="rId136">
            <p14:nvContentPartPr>
              <p14:cNvPr id="38" name="Ink 37"/>
              <p14:cNvContentPartPr/>
              <p14:nvPr/>
            </p14:nvContentPartPr>
            <p14:xfrm>
              <a:off x="5425068" y="3021130"/>
              <a:ext cx="451440" cy="132364"/>
            </p14:xfrm>
          </p:contentPart>
        </mc:Choice>
        <mc:Fallback xmlns="">
          <p:pic>
            <p:nvPicPr>
              <p:cNvPr id="38" name="Ink 37"/>
              <p:cNvPicPr/>
              <p:nvPr/>
            </p:nvPicPr>
            <p:blipFill>
              <a:blip r:embed="rId137"/>
              <a:stretch>
                <a:fillRect/>
              </a:stretch>
            </p:blipFill>
            <p:spPr>
              <a:xfrm>
                <a:off x="5421468" y="3014656"/>
                <a:ext cx="462600" cy="146032"/>
              </a:xfrm>
              <a:prstGeom prst="rect">
                <a:avLst/>
              </a:prstGeom>
            </p:spPr>
          </p:pic>
        </mc:Fallback>
      </mc:AlternateContent>
      <mc:AlternateContent xmlns:mc="http://schemas.openxmlformats.org/markup-compatibility/2006" xmlns:p14="http://schemas.microsoft.com/office/powerpoint/2010/main">
        <mc:Choice Requires="p14">
          <p:contentPart p14:bwMode="auto" r:id="rId138">
            <p14:nvContentPartPr>
              <p14:cNvPr id="46" name="Ink 45"/>
              <p14:cNvContentPartPr/>
              <p14:nvPr/>
            </p14:nvContentPartPr>
            <p14:xfrm>
              <a:off x="6059748" y="2285650"/>
              <a:ext cx="615960" cy="175680"/>
            </p14:xfrm>
          </p:contentPart>
        </mc:Choice>
        <mc:Fallback xmlns="">
          <p:pic>
            <p:nvPicPr>
              <p:cNvPr id="46" name="Ink 45"/>
              <p:cNvPicPr/>
              <p:nvPr/>
            </p:nvPicPr>
            <p:blipFill>
              <a:blip r:embed="rId139"/>
              <a:stretch>
                <a:fillRect/>
              </a:stretch>
            </p:blipFill>
            <p:spPr>
              <a:xfrm>
                <a:off x="6052548" y="2279170"/>
                <a:ext cx="631080" cy="189000"/>
              </a:xfrm>
              <a:prstGeom prst="rect">
                <a:avLst/>
              </a:prstGeom>
            </p:spPr>
          </p:pic>
        </mc:Fallback>
      </mc:AlternateContent>
    </p:spTree>
    <p:extLst>
      <p:ext uri="{BB962C8B-B14F-4D97-AF65-F5344CB8AC3E}">
        <p14:creationId xmlns:p14="http://schemas.microsoft.com/office/powerpoint/2010/main" val="13855277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p14="http://schemas.microsoft.com/office/powerpoint/2010/main">
        <mc:Choice Requires="p14">
          <p:contentPart p14:bwMode="auto" r:id="rId2">
            <p14:nvContentPartPr>
              <p14:cNvPr id="42" name="Ink 41"/>
              <p14:cNvContentPartPr/>
              <p14:nvPr/>
            </p14:nvContentPartPr>
            <p14:xfrm>
              <a:off x="387588" y="251894"/>
              <a:ext cx="8609040" cy="2878560"/>
            </p14:xfrm>
          </p:contentPart>
        </mc:Choice>
        <mc:Fallback xmlns="">
          <p:pic>
            <p:nvPicPr>
              <p:cNvPr id="42" name="Ink 41"/>
              <p:cNvPicPr/>
              <p:nvPr/>
            </p:nvPicPr>
            <p:blipFill>
              <a:blip r:embed="rId3"/>
              <a:stretch>
                <a:fillRect/>
              </a:stretch>
            </p:blipFill>
            <p:spPr>
              <a:xfrm>
                <a:off x="380748" y="245774"/>
                <a:ext cx="8622360" cy="2893680"/>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225" name="Ink 224"/>
              <p14:cNvContentPartPr/>
              <p14:nvPr/>
            </p14:nvContentPartPr>
            <p14:xfrm>
              <a:off x="7366908" y="1730414"/>
              <a:ext cx="1152360" cy="24840"/>
            </p14:xfrm>
          </p:contentPart>
        </mc:Choice>
        <mc:Fallback xmlns="">
          <p:pic>
            <p:nvPicPr>
              <p:cNvPr id="225" name="Ink 224"/>
              <p:cNvPicPr/>
              <p:nvPr/>
            </p:nvPicPr>
            <p:blipFill>
              <a:blip r:embed="rId5"/>
              <a:stretch>
                <a:fillRect/>
              </a:stretch>
            </p:blipFill>
            <p:spPr>
              <a:xfrm>
                <a:off x="7360068" y="1723574"/>
                <a:ext cx="1170720" cy="4248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227" name="Ink 226"/>
              <p14:cNvContentPartPr/>
              <p14:nvPr/>
            </p14:nvContentPartPr>
            <p14:xfrm>
              <a:off x="1714908" y="1885934"/>
              <a:ext cx="743400" cy="50040"/>
            </p14:xfrm>
          </p:contentPart>
        </mc:Choice>
        <mc:Fallback xmlns="">
          <p:pic>
            <p:nvPicPr>
              <p:cNvPr id="227" name="Ink 226"/>
              <p:cNvPicPr/>
              <p:nvPr/>
            </p:nvPicPr>
            <p:blipFill>
              <a:blip r:embed="rId7"/>
              <a:stretch>
                <a:fillRect/>
              </a:stretch>
            </p:blipFill>
            <p:spPr>
              <a:xfrm>
                <a:off x="1708068" y="1878014"/>
                <a:ext cx="758160" cy="64800"/>
              </a:xfrm>
              <a:prstGeom prst="rect">
                <a:avLst/>
              </a:prstGeom>
            </p:spPr>
          </p:pic>
        </mc:Fallback>
      </mc:AlternateContent>
    </p:spTree>
    <p:extLst>
      <p:ext uri="{BB962C8B-B14F-4D97-AF65-F5344CB8AC3E}">
        <p14:creationId xmlns:p14="http://schemas.microsoft.com/office/powerpoint/2010/main" val="120142036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p14="http://schemas.microsoft.com/office/powerpoint/2010/main">
        <mc:Choice Requires="p14">
          <p:contentPart p14:bwMode="auto" r:id="rId2">
            <p14:nvContentPartPr>
              <p14:cNvPr id="74" name="Ink 73"/>
              <p14:cNvContentPartPr/>
              <p14:nvPr/>
            </p14:nvContentPartPr>
            <p14:xfrm>
              <a:off x="2097588" y="1708094"/>
              <a:ext cx="4638960" cy="154440"/>
            </p14:xfrm>
          </p:contentPart>
        </mc:Choice>
        <mc:Fallback xmlns="">
          <p:pic>
            <p:nvPicPr>
              <p:cNvPr id="74" name="Ink 73"/>
              <p:cNvPicPr/>
              <p:nvPr/>
            </p:nvPicPr>
            <p:blipFill>
              <a:blip r:embed="rId3"/>
              <a:stretch>
                <a:fillRect/>
              </a:stretch>
            </p:blipFill>
            <p:spPr>
              <a:xfrm>
                <a:off x="2093268" y="1702334"/>
                <a:ext cx="4649040" cy="165960"/>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77" name="Ink 76"/>
              <p14:cNvContentPartPr/>
              <p14:nvPr/>
            </p14:nvContentPartPr>
            <p14:xfrm>
              <a:off x="6691548" y="1735814"/>
              <a:ext cx="84600" cy="2212200"/>
            </p14:xfrm>
          </p:contentPart>
        </mc:Choice>
        <mc:Fallback xmlns="">
          <p:pic>
            <p:nvPicPr>
              <p:cNvPr id="77" name="Ink 76"/>
              <p:cNvPicPr/>
              <p:nvPr/>
            </p:nvPicPr>
            <p:blipFill>
              <a:blip r:embed="rId5"/>
              <a:stretch>
                <a:fillRect/>
              </a:stretch>
            </p:blipFill>
            <p:spPr>
              <a:xfrm>
                <a:off x="6688668" y="1731494"/>
                <a:ext cx="92880" cy="222444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93" name="Ink 92"/>
              <p14:cNvContentPartPr/>
              <p14:nvPr/>
            </p14:nvContentPartPr>
            <p14:xfrm>
              <a:off x="2145468" y="2121374"/>
              <a:ext cx="4659840" cy="156600"/>
            </p14:xfrm>
          </p:contentPart>
        </mc:Choice>
        <mc:Fallback xmlns="">
          <p:pic>
            <p:nvPicPr>
              <p:cNvPr id="93" name="Ink 92"/>
              <p:cNvPicPr/>
              <p:nvPr/>
            </p:nvPicPr>
            <p:blipFill>
              <a:blip r:embed="rId7"/>
              <a:stretch>
                <a:fillRect/>
              </a:stretch>
            </p:blipFill>
            <p:spPr>
              <a:xfrm>
                <a:off x="2140788" y="2116334"/>
                <a:ext cx="4669560" cy="16668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95" name="Ink 94"/>
              <p14:cNvContentPartPr/>
              <p14:nvPr/>
            </p14:nvContentPartPr>
            <p14:xfrm>
              <a:off x="2729388" y="1834094"/>
              <a:ext cx="48600" cy="756360"/>
            </p14:xfrm>
          </p:contentPart>
        </mc:Choice>
        <mc:Fallback xmlns="">
          <p:pic>
            <p:nvPicPr>
              <p:cNvPr id="95" name="Ink 94"/>
              <p:cNvPicPr/>
              <p:nvPr/>
            </p:nvPicPr>
            <p:blipFill>
              <a:blip r:embed="rId9"/>
              <a:stretch>
                <a:fillRect/>
              </a:stretch>
            </p:blipFill>
            <p:spPr>
              <a:xfrm>
                <a:off x="2723988" y="1831214"/>
                <a:ext cx="61560" cy="76680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97" name="Ink 96"/>
              <p14:cNvContentPartPr/>
              <p14:nvPr/>
            </p14:nvContentPartPr>
            <p14:xfrm>
              <a:off x="2783388" y="2535014"/>
              <a:ext cx="15480" cy="1440"/>
            </p14:xfrm>
          </p:contentPart>
        </mc:Choice>
        <mc:Fallback xmlns="">
          <p:pic>
            <p:nvPicPr>
              <p:cNvPr id="97" name="Ink 96"/>
              <p:cNvPicPr/>
              <p:nvPr/>
            </p:nvPicPr>
            <p:blipFill>
              <a:blip r:embed="rId11"/>
              <a:stretch>
                <a:fillRect/>
              </a:stretch>
            </p:blipFill>
            <p:spPr>
              <a:xfrm>
                <a:off x="2779428" y="2530334"/>
                <a:ext cx="22680" cy="1080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99" name="Ink 98"/>
              <p14:cNvContentPartPr/>
              <p14:nvPr/>
            </p14:nvContentPartPr>
            <p14:xfrm>
              <a:off x="2765388" y="2539694"/>
              <a:ext cx="4046760" cy="73440"/>
            </p14:xfrm>
          </p:contentPart>
        </mc:Choice>
        <mc:Fallback xmlns="">
          <p:pic>
            <p:nvPicPr>
              <p:cNvPr id="99" name="Ink 98"/>
              <p:cNvPicPr/>
              <p:nvPr/>
            </p:nvPicPr>
            <p:blipFill>
              <a:blip r:embed="rId13"/>
              <a:stretch>
                <a:fillRect/>
              </a:stretch>
            </p:blipFill>
            <p:spPr>
              <a:xfrm>
                <a:off x="2760708" y="2536094"/>
                <a:ext cx="4057200" cy="8280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101" name="Ink 100"/>
              <p14:cNvContentPartPr/>
              <p14:nvPr/>
            </p14:nvContentPartPr>
            <p14:xfrm>
              <a:off x="3568188" y="1857854"/>
              <a:ext cx="158400" cy="1094760"/>
            </p14:xfrm>
          </p:contentPart>
        </mc:Choice>
        <mc:Fallback xmlns="">
          <p:pic>
            <p:nvPicPr>
              <p:cNvPr id="101" name="Ink 100"/>
              <p:cNvPicPr/>
              <p:nvPr/>
            </p:nvPicPr>
            <p:blipFill>
              <a:blip r:embed="rId15"/>
              <a:stretch>
                <a:fillRect/>
              </a:stretch>
            </p:blipFill>
            <p:spPr>
              <a:xfrm>
                <a:off x="3565668" y="1852454"/>
                <a:ext cx="163800" cy="110772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103" name="Ink 102"/>
              <p14:cNvContentPartPr/>
              <p14:nvPr/>
            </p14:nvContentPartPr>
            <p14:xfrm>
              <a:off x="3760068" y="2892854"/>
              <a:ext cx="3036240" cy="115560"/>
            </p14:xfrm>
          </p:contentPart>
        </mc:Choice>
        <mc:Fallback xmlns="">
          <p:pic>
            <p:nvPicPr>
              <p:cNvPr id="103" name="Ink 102"/>
              <p:cNvPicPr/>
              <p:nvPr/>
            </p:nvPicPr>
            <p:blipFill>
              <a:blip r:embed="rId17"/>
              <a:stretch>
                <a:fillRect/>
              </a:stretch>
            </p:blipFill>
            <p:spPr>
              <a:xfrm>
                <a:off x="3757548" y="2887454"/>
                <a:ext cx="3044520" cy="12348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106" name="Ink 105"/>
              <p14:cNvContentPartPr/>
              <p14:nvPr/>
            </p14:nvContentPartPr>
            <p14:xfrm>
              <a:off x="4415628" y="1829774"/>
              <a:ext cx="113040" cy="1416960"/>
            </p14:xfrm>
          </p:contentPart>
        </mc:Choice>
        <mc:Fallback xmlns="">
          <p:pic>
            <p:nvPicPr>
              <p:cNvPr id="106" name="Ink 105"/>
              <p:cNvPicPr/>
              <p:nvPr/>
            </p:nvPicPr>
            <p:blipFill>
              <a:blip r:embed="rId19"/>
              <a:stretch>
                <a:fillRect/>
              </a:stretch>
            </p:blipFill>
            <p:spPr>
              <a:xfrm>
                <a:off x="4409868" y="1824734"/>
                <a:ext cx="124200" cy="142920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108" name="Ink 107"/>
              <p14:cNvContentPartPr/>
              <p14:nvPr/>
            </p14:nvContentPartPr>
            <p14:xfrm>
              <a:off x="4552068" y="3229454"/>
              <a:ext cx="2312280" cy="83880"/>
            </p14:xfrm>
          </p:contentPart>
        </mc:Choice>
        <mc:Fallback xmlns="">
          <p:pic>
            <p:nvPicPr>
              <p:cNvPr id="108" name="Ink 107"/>
              <p:cNvPicPr/>
              <p:nvPr/>
            </p:nvPicPr>
            <p:blipFill>
              <a:blip r:embed="rId21"/>
              <a:stretch>
                <a:fillRect/>
              </a:stretch>
            </p:blipFill>
            <p:spPr>
              <a:xfrm>
                <a:off x="4548108" y="3224054"/>
                <a:ext cx="2321640" cy="93600"/>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110" name="Ink 109"/>
              <p14:cNvContentPartPr/>
              <p14:nvPr/>
            </p14:nvContentPartPr>
            <p14:xfrm>
              <a:off x="5220588" y="1745174"/>
              <a:ext cx="127800" cy="2016360"/>
            </p14:xfrm>
          </p:contentPart>
        </mc:Choice>
        <mc:Fallback xmlns="">
          <p:pic>
            <p:nvPicPr>
              <p:cNvPr id="110" name="Ink 109"/>
              <p:cNvPicPr/>
              <p:nvPr/>
            </p:nvPicPr>
            <p:blipFill>
              <a:blip r:embed="rId23"/>
              <a:stretch>
                <a:fillRect/>
              </a:stretch>
            </p:blipFill>
            <p:spPr>
              <a:xfrm>
                <a:off x="5214468" y="1739774"/>
                <a:ext cx="140760" cy="2026440"/>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112" name="Ink 111"/>
              <p14:cNvContentPartPr/>
              <p14:nvPr/>
            </p14:nvContentPartPr>
            <p14:xfrm>
              <a:off x="5379348" y="3689534"/>
              <a:ext cx="1422720" cy="90360"/>
            </p14:xfrm>
          </p:contentPart>
        </mc:Choice>
        <mc:Fallback xmlns="">
          <p:pic>
            <p:nvPicPr>
              <p:cNvPr id="112" name="Ink 111"/>
              <p:cNvPicPr/>
              <p:nvPr/>
            </p:nvPicPr>
            <p:blipFill>
              <a:blip r:embed="rId25"/>
              <a:stretch>
                <a:fillRect/>
              </a:stretch>
            </p:blipFill>
            <p:spPr>
              <a:xfrm>
                <a:off x="5376828" y="3686294"/>
                <a:ext cx="1430280" cy="96480"/>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115" name="Ink 114"/>
              <p14:cNvContentPartPr/>
              <p14:nvPr/>
            </p14:nvContentPartPr>
            <p14:xfrm>
              <a:off x="5958948" y="1758854"/>
              <a:ext cx="126360" cy="2394000"/>
            </p14:xfrm>
          </p:contentPart>
        </mc:Choice>
        <mc:Fallback xmlns="">
          <p:pic>
            <p:nvPicPr>
              <p:cNvPr id="115" name="Ink 114"/>
              <p:cNvPicPr/>
              <p:nvPr/>
            </p:nvPicPr>
            <p:blipFill>
              <a:blip r:embed="rId27"/>
              <a:stretch>
                <a:fillRect/>
              </a:stretch>
            </p:blipFill>
            <p:spPr>
              <a:xfrm>
                <a:off x="5953188" y="1753814"/>
                <a:ext cx="139680" cy="2406960"/>
              </a:xfrm>
              <a:prstGeom prst="rect">
                <a:avLst/>
              </a:prstGeom>
            </p:spPr>
          </p:pic>
        </mc:Fallback>
      </mc:AlternateContent>
      <mc:AlternateContent xmlns:mc="http://schemas.openxmlformats.org/markup-compatibility/2006" xmlns:p14="http://schemas.microsoft.com/office/powerpoint/2010/main">
        <mc:Choice Requires="p14">
          <p:contentPart p14:bwMode="auto" r:id="rId28">
            <p14:nvContentPartPr>
              <p14:cNvPr id="117" name="Ink 116"/>
              <p14:cNvContentPartPr/>
              <p14:nvPr/>
            </p14:nvContentPartPr>
            <p14:xfrm>
              <a:off x="6089628" y="4090574"/>
              <a:ext cx="668880" cy="47160"/>
            </p14:xfrm>
          </p:contentPart>
        </mc:Choice>
        <mc:Fallback xmlns="">
          <p:pic>
            <p:nvPicPr>
              <p:cNvPr id="117" name="Ink 116"/>
              <p:cNvPicPr/>
              <p:nvPr/>
            </p:nvPicPr>
            <p:blipFill>
              <a:blip r:embed="rId29"/>
              <a:stretch>
                <a:fillRect/>
              </a:stretch>
            </p:blipFill>
            <p:spPr>
              <a:xfrm>
                <a:off x="6087468" y="4083374"/>
                <a:ext cx="678600" cy="60840"/>
              </a:xfrm>
              <a:prstGeom prst="rect">
                <a:avLst/>
              </a:prstGeom>
            </p:spPr>
          </p:pic>
        </mc:Fallback>
      </mc:AlternateContent>
      <mc:AlternateContent xmlns:mc="http://schemas.openxmlformats.org/markup-compatibility/2006" xmlns:p14="http://schemas.microsoft.com/office/powerpoint/2010/main">
        <mc:Choice Requires="p14">
          <p:contentPart p14:bwMode="auto" r:id="rId30">
            <p14:nvContentPartPr>
              <p14:cNvPr id="120" name="Ink 119"/>
              <p14:cNvContentPartPr/>
              <p14:nvPr/>
            </p14:nvContentPartPr>
            <p14:xfrm>
              <a:off x="386148" y="4593854"/>
              <a:ext cx="186480" cy="189360"/>
            </p14:xfrm>
          </p:contentPart>
        </mc:Choice>
        <mc:Fallback xmlns="">
          <p:pic>
            <p:nvPicPr>
              <p:cNvPr id="120" name="Ink 119"/>
              <p:cNvPicPr/>
              <p:nvPr/>
            </p:nvPicPr>
            <p:blipFill>
              <a:blip r:embed="rId31"/>
              <a:stretch>
                <a:fillRect/>
              </a:stretch>
            </p:blipFill>
            <p:spPr>
              <a:xfrm>
                <a:off x="380748" y="4588454"/>
                <a:ext cx="197640" cy="200520"/>
              </a:xfrm>
              <a:prstGeom prst="rect">
                <a:avLst/>
              </a:prstGeom>
            </p:spPr>
          </p:pic>
        </mc:Fallback>
      </mc:AlternateContent>
      <mc:AlternateContent xmlns:mc="http://schemas.openxmlformats.org/markup-compatibility/2006" xmlns:p14="http://schemas.microsoft.com/office/powerpoint/2010/main">
        <mc:Choice Requires="p14">
          <p:contentPart p14:bwMode="auto" r:id="rId32">
            <p14:nvContentPartPr>
              <p14:cNvPr id="131" name="Ink 130"/>
              <p14:cNvContentPartPr/>
              <p14:nvPr/>
            </p14:nvContentPartPr>
            <p14:xfrm>
              <a:off x="1804548" y="4943774"/>
              <a:ext cx="5126040" cy="105120"/>
            </p14:xfrm>
          </p:contentPart>
        </mc:Choice>
        <mc:Fallback xmlns="">
          <p:pic>
            <p:nvPicPr>
              <p:cNvPr id="131" name="Ink 130"/>
              <p:cNvPicPr/>
              <p:nvPr/>
            </p:nvPicPr>
            <p:blipFill>
              <a:blip r:embed="rId33"/>
              <a:stretch>
                <a:fillRect/>
              </a:stretch>
            </p:blipFill>
            <p:spPr>
              <a:xfrm>
                <a:off x="1800948" y="4939094"/>
                <a:ext cx="5134320" cy="114480"/>
              </a:xfrm>
              <a:prstGeom prst="rect">
                <a:avLst/>
              </a:prstGeom>
            </p:spPr>
          </p:pic>
        </mc:Fallback>
      </mc:AlternateContent>
      <mc:AlternateContent xmlns:mc="http://schemas.openxmlformats.org/markup-compatibility/2006" xmlns:p14="http://schemas.microsoft.com/office/powerpoint/2010/main">
        <mc:Choice Requires="p14">
          <p:contentPart p14:bwMode="auto" r:id="rId34">
            <p14:nvContentPartPr>
              <p14:cNvPr id="133" name="Ink 132"/>
              <p14:cNvContentPartPr/>
              <p14:nvPr/>
            </p14:nvContentPartPr>
            <p14:xfrm>
              <a:off x="6948228" y="5057174"/>
              <a:ext cx="134280" cy="1795680"/>
            </p14:xfrm>
          </p:contentPart>
        </mc:Choice>
        <mc:Fallback xmlns="">
          <p:pic>
            <p:nvPicPr>
              <p:cNvPr id="133" name="Ink 132"/>
              <p:cNvPicPr/>
              <p:nvPr/>
            </p:nvPicPr>
            <p:blipFill>
              <a:blip r:embed="rId35"/>
              <a:stretch>
                <a:fillRect/>
              </a:stretch>
            </p:blipFill>
            <p:spPr>
              <a:xfrm>
                <a:off x="6943188" y="5052134"/>
                <a:ext cx="145800" cy="1809000"/>
              </a:xfrm>
              <a:prstGeom prst="rect">
                <a:avLst/>
              </a:prstGeom>
            </p:spPr>
          </p:pic>
        </mc:Fallback>
      </mc:AlternateContent>
      <mc:AlternateContent xmlns:mc="http://schemas.openxmlformats.org/markup-compatibility/2006" xmlns:p14="http://schemas.microsoft.com/office/powerpoint/2010/main">
        <mc:Choice Requires="p14">
          <p:contentPart p14:bwMode="auto" r:id="rId36">
            <p14:nvContentPartPr>
              <p14:cNvPr id="144" name="Ink 143"/>
              <p14:cNvContentPartPr/>
              <p14:nvPr/>
            </p14:nvContentPartPr>
            <p14:xfrm>
              <a:off x="1807068" y="4966814"/>
              <a:ext cx="48960" cy="439560"/>
            </p14:xfrm>
          </p:contentPart>
        </mc:Choice>
        <mc:Fallback xmlns="">
          <p:pic>
            <p:nvPicPr>
              <p:cNvPr id="144" name="Ink 143"/>
              <p:cNvPicPr/>
              <p:nvPr/>
            </p:nvPicPr>
            <p:blipFill>
              <a:blip r:embed="rId37"/>
              <a:stretch>
                <a:fillRect/>
              </a:stretch>
            </p:blipFill>
            <p:spPr>
              <a:xfrm>
                <a:off x="1800948" y="4961054"/>
                <a:ext cx="59040" cy="452520"/>
              </a:xfrm>
              <a:prstGeom prst="rect">
                <a:avLst/>
              </a:prstGeom>
            </p:spPr>
          </p:pic>
        </mc:Fallback>
      </mc:AlternateContent>
      <mc:AlternateContent xmlns:mc="http://schemas.openxmlformats.org/markup-compatibility/2006" xmlns:p14="http://schemas.microsoft.com/office/powerpoint/2010/main">
        <mc:Choice Requires="p14">
          <p:contentPart p14:bwMode="auto" r:id="rId38">
            <p14:nvContentPartPr>
              <p14:cNvPr id="146" name="Ink 145"/>
              <p14:cNvContentPartPr/>
              <p14:nvPr/>
            </p14:nvContentPartPr>
            <p14:xfrm>
              <a:off x="1868268" y="5402774"/>
              <a:ext cx="5180760" cy="89640"/>
            </p14:xfrm>
          </p:contentPart>
        </mc:Choice>
        <mc:Fallback xmlns="">
          <p:pic>
            <p:nvPicPr>
              <p:cNvPr id="146" name="Ink 145"/>
              <p:cNvPicPr/>
              <p:nvPr/>
            </p:nvPicPr>
            <p:blipFill>
              <a:blip r:embed="rId39"/>
              <a:stretch>
                <a:fillRect/>
              </a:stretch>
            </p:blipFill>
            <p:spPr>
              <a:xfrm>
                <a:off x="1863228" y="5397014"/>
                <a:ext cx="5190840" cy="100800"/>
              </a:xfrm>
              <a:prstGeom prst="rect">
                <a:avLst/>
              </a:prstGeom>
            </p:spPr>
          </p:pic>
        </mc:Fallback>
      </mc:AlternateContent>
      <mc:AlternateContent xmlns:mc="http://schemas.openxmlformats.org/markup-compatibility/2006" xmlns:p14="http://schemas.microsoft.com/office/powerpoint/2010/main">
        <mc:Choice Requires="p14">
          <p:contentPart p14:bwMode="auto" r:id="rId40">
            <p14:nvContentPartPr>
              <p14:cNvPr id="148" name="Ink 147"/>
              <p14:cNvContentPartPr/>
              <p14:nvPr/>
            </p14:nvContentPartPr>
            <p14:xfrm>
              <a:off x="2608428" y="4980854"/>
              <a:ext cx="96480" cy="853200"/>
            </p14:xfrm>
          </p:contentPart>
        </mc:Choice>
        <mc:Fallback xmlns="">
          <p:pic>
            <p:nvPicPr>
              <p:cNvPr id="148" name="Ink 147"/>
              <p:cNvPicPr/>
              <p:nvPr/>
            </p:nvPicPr>
            <p:blipFill>
              <a:blip r:embed="rId41"/>
              <a:stretch>
                <a:fillRect/>
              </a:stretch>
            </p:blipFill>
            <p:spPr>
              <a:xfrm>
                <a:off x="2604828" y="4975094"/>
                <a:ext cx="106920" cy="866520"/>
              </a:xfrm>
              <a:prstGeom prst="rect">
                <a:avLst/>
              </a:prstGeom>
            </p:spPr>
          </p:pic>
        </mc:Fallback>
      </mc:AlternateContent>
      <mc:AlternateContent xmlns:mc="http://schemas.openxmlformats.org/markup-compatibility/2006" xmlns:p14="http://schemas.microsoft.com/office/powerpoint/2010/main">
        <mc:Choice Requires="p14">
          <p:contentPart p14:bwMode="auto" r:id="rId42">
            <p14:nvContentPartPr>
              <p14:cNvPr id="150" name="Ink 149"/>
              <p14:cNvContentPartPr/>
              <p14:nvPr/>
            </p14:nvContentPartPr>
            <p14:xfrm>
              <a:off x="2767188" y="5759894"/>
              <a:ext cx="4353120" cy="75240"/>
            </p14:xfrm>
          </p:contentPart>
        </mc:Choice>
        <mc:Fallback xmlns="">
          <p:pic>
            <p:nvPicPr>
              <p:cNvPr id="150" name="Ink 149"/>
              <p:cNvPicPr/>
              <p:nvPr/>
            </p:nvPicPr>
            <p:blipFill>
              <a:blip r:embed="rId43"/>
              <a:stretch>
                <a:fillRect/>
              </a:stretch>
            </p:blipFill>
            <p:spPr>
              <a:xfrm>
                <a:off x="2765028" y="5754134"/>
                <a:ext cx="4361040" cy="83160"/>
              </a:xfrm>
              <a:prstGeom prst="rect">
                <a:avLst/>
              </a:prstGeom>
            </p:spPr>
          </p:pic>
        </mc:Fallback>
      </mc:AlternateContent>
      <mc:AlternateContent xmlns:mc="http://schemas.openxmlformats.org/markup-compatibility/2006" xmlns:p14="http://schemas.microsoft.com/office/powerpoint/2010/main">
        <mc:Choice Requires="p14">
          <p:contentPart p14:bwMode="auto" r:id="rId44">
            <p14:nvContentPartPr>
              <p14:cNvPr id="152" name="Ink 151"/>
              <p14:cNvContentPartPr/>
              <p14:nvPr/>
            </p14:nvContentPartPr>
            <p14:xfrm>
              <a:off x="3545148" y="4956734"/>
              <a:ext cx="73800" cy="1069920"/>
            </p14:xfrm>
          </p:contentPart>
        </mc:Choice>
        <mc:Fallback xmlns="">
          <p:pic>
            <p:nvPicPr>
              <p:cNvPr id="152" name="Ink 151"/>
              <p:cNvPicPr/>
              <p:nvPr/>
            </p:nvPicPr>
            <p:blipFill>
              <a:blip r:embed="rId45"/>
              <a:stretch>
                <a:fillRect/>
              </a:stretch>
            </p:blipFill>
            <p:spPr>
              <a:xfrm>
                <a:off x="3538668" y="4953854"/>
                <a:ext cx="87480" cy="1080000"/>
              </a:xfrm>
              <a:prstGeom prst="rect">
                <a:avLst/>
              </a:prstGeom>
            </p:spPr>
          </p:pic>
        </mc:Fallback>
      </mc:AlternateContent>
      <mc:AlternateContent xmlns:mc="http://schemas.openxmlformats.org/markup-compatibility/2006" xmlns:p14="http://schemas.microsoft.com/office/powerpoint/2010/main">
        <mc:Choice Requires="p14">
          <p:contentPart p14:bwMode="auto" r:id="rId46">
            <p14:nvContentPartPr>
              <p14:cNvPr id="154" name="Ink 153"/>
              <p14:cNvContentPartPr/>
              <p14:nvPr/>
            </p14:nvContentPartPr>
            <p14:xfrm>
              <a:off x="3652788" y="6053294"/>
              <a:ext cx="3441240" cy="65520"/>
            </p14:xfrm>
          </p:contentPart>
        </mc:Choice>
        <mc:Fallback xmlns="">
          <p:pic>
            <p:nvPicPr>
              <p:cNvPr id="154" name="Ink 153"/>
              <p:cNvPicPr/>
              <p:nvPr/>
            </p:nvPicPr>
            <p:blipFill>
              <a:blip r:embed="rId47"/>
              <a:stretch>
                <a:fillRect/>
              </a:stretch>
            </p:blipFill>
            <p:spPr>
              <a:xfrm>
                <a:off x="3648108" y="6047174"/>
                <a:ext cx="3452040" cy="77400"/>
              </a:xfrm>
              <a:prstGeom prst="rect">
                <a:avLst/>
              </a:prstGeom>
            </p:spPr>
          </p:pic>
        </mc:Fallback>
      </mc:AlternateContent>
      <mc:AlternateContent xmlns:mc="http://schemas.openxmlformats.org/markup-compatibility/2006" xmlns:p14="http://schemas.microsoft.com/office/powerpoint/2010/main">
        <mc:Choice Requires="p14">
          <p:contentPart p14:bwMode="auto" r:id="rId48">
            <p14:nvContentPartPr>
              <p14:cNvPr id="156" name="Ink 155"/>
              <p14:cNvContentPartPr/>
              <p14:nvPr/>
            </p14:nvContentPartPr>
            <p14:xfrm>
              <a:off x="4303668" y="4977974"/>
              <a:ext cx="65160" cy="1381320"/>
            </p14:xfrm>
          </p:contentPart>
        </mc:Choice>
        <mc:Fallback xmlns="">
          <p:pic>
            <p:nvPicPr>
              <p:cNvPr id="156" name="Ink 155"/>
              <p:cNvPicPr/>
              <p:nvPr/>
            </p:nvPicPr>
            <p:blipFill>
              <a:blip r:embed="rId49"/>
              <a:stretch>
                <a:fillRect/>
              </a:stretch>
            </p:blipFill>
            <p:spPr>
              <a:xfrm>
                <a:off x="4297548" y="4972934"/>
                <a:ext cx="78480" cy="1394280"/>
              </a:xfrm>
              <a:prstGeom prst="rect">
                <a:avLst/>
              </a:prstGeom>
            </p:spPr>
          </p:pic>
        </mc:Fallback>
      </mc:AlternateContent>
      <mc:AlternateContent xmlns:mc="http://schemas.openxmlformats.org/markup-compatibility/2006" xmlns:p14="http://schemas.microsoft.com/office/powerpoint/2010/main">
        <mc:Choice Requires="p14">
          <p:contentPart p14:bwMode="auto" r:id="rId50">
            <p14:nvContentPartPr>
              <p14:cNvPr id="158" name="Ink 157"/>
              <p14:cNvContentPartPr/>
              <p14:nvPr/>
            </p14:nvContentPartPr>
            <p14:xfrm>
              <a:off x="4391148" y="6275774"/>
              <a:ext cx="2611080" cy="93240"/>
            </p14:xfrm>
          </p:contentPart>
        </mc:Choice>
        <mc:Fallback xmlns="">
          <p:pic>
            <p:nvPicPr>
              <p:cNvPr id="158" name="Ink 157"/>
              <p:cNvPicPr/>
              <p:nvPr/>
            </p:nvPicPr>
            <p:blipFill>
              <a:blip r:embed="rId51"/>
              <a:stretch>
                <a:fillRect/>
              </a:stretch>
            </p:blipFill>
            <p:spPr>
              <a:xfrm>
                <a:off x="4387188" y="6268934"/>
                <a:ext cx="2621880" cy="104040"/>
              </a:xfrm>
              <a:prstGeom prst="rect">
                <a:avLst/>
              </a:prstGeom>
            </p:spPr>
          </p:pic>
        </mc:Fallback>
      </mc:AlternateContent>
      <mc:AlternateContent xmlns:mc="http://schemas.openxmlformats.org/markup-compatibility/2006" xmlns:p14="http://schemas.microsoft.com/office/powerpoint/2010/main">
        <mc:Choice Requires="p14">
          <p:contentPart p14:bwMode="auto" r:id="rId52">
            <p14:nvContentPartPr>
              <p14:cNvPr id="160" name="Ink 159"/>
              <p14:cNvContentPartPr/>
              <p14:nvPr/>
            </p14:nvContentPartPr>
            <p14:xfrm>
              <a:off x="5136708" y="5029094"/>
              <a:ext cx="311760" cy="1620360"/>
            </p14:xfrm>
          </p:contentPart>
        </mc:Choice>
        <mc:Fallback xmlns="">
          <p:pic>
            <p:nvPicPr>
              <p:cNvPr id="160" name="Ink 159"/>
              <p:cNvPicPr/>
              <p:nvPr/>
            </p:nvPicPr>
            <p:blipFill>
              <a:blip r:embed="rId53"/>
              <a:stretch>
                <a:fillRect/>
              </a:stretch>
            </p:blipFill>
            <p:spPr>
              <a:xfrm>
                <a:off x="5130588" y="5024054"/>
                <a:ext cx="325080" cy="1632960"/>
              </a:xfrm>
              <a:prstGeom prst="rect">
                <a:avLst/>
              </a:prstGeom>
            </p:spPr>
          </p:pic>
        </mc:Fallback>
      </mc:AlternateContent>
      <mc:AlternateContent xmlns:mc="http://schemas.openxmlformats.org/markup-compatibility/2006" xmlns:p14="http://schemas.microsoft.com/office/powerpoint/2010/main">
        <mc:Choice Requires="p14">
          <p:contentPart p14:bwMode="auto" r:id="rId54">
            <p14:nvContentPartPr>
              <p14:cNvPr id="162" name="Ink 161"/>
              <p14:cNvContentPartPr/>
              <p14:nvPr/>
            </p14:nvContentPartPr>
            <p14:xfrm>
              <a:off x="5453508" y="6587174"/>
              <a:ext cx="1565280" cy="49680"/>
            </p14:xfrm>
          </p:contentPart>
        </mc:Choice>
        <mc:Fallback xmlns="">
          <p:pic>
            <p:nvPicPr>
              <p:cNvPr id="162" name="Ink 161"/>
              <p:cNvPicPr/>
              <p:nvPr/>
            </p:nvPicPr>
            <p:blipFill>
              <a:blip r:embed="rId55"/>
              <a:stretch>
                <a:fillRect/>
              </a:stretch>
            </p:blipFill>
            <p:spPr>
              <a:xfrm>
                <a:off x="5448468" y="6580334"/>
                <a:ext cx="1576800" cy="61920"/>
              </a:xfrm>
              <a:prstGeom prst="rect">
                <a:avLst/>
              </a:prstGeom>
            </p:spPr>
          </p:pic>
        </mc:Fallback>
      </mc:AlternateContent>
      <mc:AlternateContent xmlns:mc="http://schemas.openxmlformats.org/markup-compatibility/2006" xmlns:p14="http://schemas.microsoft.com/office/powerpoint/2010/main">
        <mc:Choice Requires="p14">
          <p:contentPart p14:bwMode="auto" r:id="rId56">
            <p14:nvContentPartPr>
              <p14:cNvPr id="164" name="Ink 163"/>
              <p14:cNvContentPartPr/>
              <p14:nvPr/>
            </p14:nvContentPartPr>
            <p14:xfrm>
              <a:off x="6137508" y="5061134"/>
              <a:ext cx="877680" cy="1872720"/>
            </p14:xfrm>
          </p:contentPart>
        </mc:Choice>
        <mc:Fallback xmlns="">
          <p:pic>
            <p:nvPicPr>
              <p:cNvPr id="164" name="Ink 163"/>
              <p:cNvPicPr/>
              <p:nvPr/>
            </p:nvPicPr>
            <p:blipFill>
              <a:blip r:embed="rId57"/>
              <a:stretch>
                <a:fillRect/>
              </a:stretch>
            </p:blipFill>
            <p:spPr>
              <a:xfrm>
                <a:off x="6130668" y="5056094"/>
                <a:ext cx="892080" cy="1884600"/>
              </a:xfrm>
              <a:prstGeom prst="rect">
                <a:avLst/>
              </a:prstGeom>
            </p:spPr>
          </p:pic>
        </mc:Fallback>
      </mc:AlternateContent>
      <mc:AlternateContent xmlns:mc="http://schemas.openxmlformats.org/markup-compatibility/2006" xmlns:p14="http://schemas.microsoft.com/office/powerpoint/2010/main">
        <mc:Choice Requires="p14">
          <p:contentPart p14:bwMode="auto" r:id="rId58">
            <p14:nvContentPartPr>
              <p14:cNvPr id="166" name="Ink 165"/>
              <p14:cNvContentPartPr/>
              <p14:nvPr/>
            </p14:nvContentPartPr>
            <p14:xfrm>
              <a:off x="2120268" y="1810694"/>
              <a:ext cx="20880" cy="391320"/>
            </p14:xfrm>
          </p:contentPart>
        </mc:Choice>
        <mc:Fallback xmlns="">
          <p:pic>
            <p:nvPicPr>
              <p:cNvPr id="166" name="Ink 165"/>
              <p:cNvPicPr/>
              <p:nvPr/>
            </p:nvPicPr>
            <p:blipFill>
              <a:blip r:embed="rId59"/>
              <a:stretch>
                <a:fillRect/>
              </a:stretch>
            </p:blipFill>
            <p:spPr>
              <a:xfrm>
                <a:off x="2114868" y="1804574"/>
                <a:ext cx="32760" cy="405000"/>
              </a:xfrm>
              <a:prstGeom prst="rect">
                <a:avLst/>
              </a:prstGeom>
            </p:spPr>
          </p:pic>
        </mc:Fallback>
      </mc:AlternateContent>
      <mc:AlternateContent xmlns:mc="http://schemas.openxmlformats.org/markup-compatibility/2006" xmlns:p14="http://schemas.microsoft.com/office/powerpoint/2010/main">
        <mc:Choice Requires="p14">
          <p:contentPart p14:bwMode="auto" r:id="rId60">
            <p14:nvContentPartPr>
              <p14:cNvPr id="178" name="Ink 177"/>
              <p14:cNvContentPartPr/>
              <p14:nvPr/>
            </p14:nvContentPartPr>
            <p14:xfrm>
              <a:off x="2056908" y="5219290"/>
              <a:ext cx="230760" cy="11160"/>
            </p14:xfrm>
          </p:contentPart>
        </mc:Choice>
        <mc:Fallback xmlns="">
          <p:pic>
            <p:nvPicPr>
              <p:cNvPr id="178" name="Ink 177"/>
              <p:cNvPicPr/>
              <p:nvPr/>
            </p:nvPicPr>
            <p:blipFill>
              <a:blip r:embed="rId61"/>
              <a:stretch>
                <a:fillRect/>
              </a:stretch>
            </p:blipFill>
            <p:spPr>
              <a:xfrm>
                <a:off x="2050788" y="5212450"/>
                <a:ext cx="239760" cy="25200"/>
              </a:xfrm>
              <a:prstGeom prst="rect">
                <a:avLst/>
              </a:prstGeom>
            </p:spPr>
          </p:pic>
        </mc:Fallback>
      </mc:AlternateContent>
      <mc:AlternateContent xmlns:mc="http://schemas.openxmlformats.org/markup-compatibility/2006" xmlns:p14="http://schemas.microsoft.com/office/powerpoint/2010/main">
        <mc:Choice Requires="p14">
          <p:contentPart p14:bwMode="auto" r:id="rId62">
            <p14:nvContentPartPr>
              <p14:cNvPr id="181" name="Ink 180"/>
              <p14:cNvContentPartPr/>
              <p14:nvPr/>
            </p14:nvContentPartPr>
            <p14:xfrm>
              <a:off x="2964828" y="5641570"/>
              <a:ext cx="247680" cy="9000"/>
            </p14:xfrm>
          </p:contentPart>
        </mc:Choice>
        <mc:Fallback xmlns="">
          <p:pic>
            <p:nvPicPr>
              <p:cNvPr id="181" name="Ink 180"/>
              <p:cNvPicPr/>
              <p:nvPr/>
            </p:nvPicPr>
            <p:blipFill>
              <a:blip r:embed="rId63"/>
              <a:stretch>
                <a:fillRect/>
              </a:stretch>
            </p:blipFill>
            <p:spPr>
              <a:xfrm>
                <a:off x="2960148" y="5634730"/>
                <a:ext cx="258840" cy="21240"/>
              </a:xfrm>
              <a:prstGeom prst="rect">
                <a:avLst/>
              </a:prstGeom>
            </p:spPr>
          </p:pic>
        </mc:Fallback>
      </mc:AlternateContent>
      <mc:AlternateContent xmlns:mc="http://schemas.openxmlformats.org/markup-compatibility/2006" xmlns:p14="http://schemas.microsoft.com/office/powerpoint/2010/main">
        <mc:Choice Requires="p14">
          <p:contentPart p14:bwMode="auto" r:id="rId64">
            <p14:nvContentPartPr>
              <p14:cNvPr id="183" name="Ink 182"/>
              <p14:cNvContentPartPr/>
              <p14:nvPr/>
            </p14:nvContentPartPr>
            <p14:xfrm>
              <a:off x="3850788" y="5946490"/>
              <a:ext cx="258120" cy="16920"/>
            </p14:xfrm>
          </p:contentPart>
        </mc:Choice>
        <mc:Fallback xmlns="">
          <p:pic>
            <p:nvPicPr>
              <p:cNvPr id="183" name="Ink 182"/>
              <p:cNvPicPr/>
              <p:nvPr/>
            </p:nvPicPr>
            <p:blipFill>
              <a:blip r:embed="rId65"/>
              <a:stretch>
                <a:fillRect/>
              </a:stretch>
            </p:blipFill>
            <p:spPr>
              <a:xfrm>
                <a:off x="3845028" y="5939650"/>
                <a:ext cx="270720" cy="26640"/>
              </a:xfrm>
              <a:prstGeom prst="rect">
                <a:avLst/>
              </a:prstGeom>
            </p:spPr>
          </p:pic>
        </mc:Fallback>
      </mc:AlternateContent>
      <mc:AlternateContent xmlns:mc="http://schemas.openxmlformats.org/markup-compatibility/2006" xmlns:p14="http://schemas.microsoft.com/office/powerpoint/2010/main">
        <mc:Choice Requires="p14">
          <p:contentPart p14:bwMode="auto" r:id="rId66">
            <p14:nvContentPartPr>
              <p14:cNvPr id="184" name="Ink 183"/>
              <p14:cNvContentPartPr/>
              <p14:nvPr/>
            </p14:nvContentPartPr>
            <p14:xfrm>
              <a:off x="4585188" y="6234130"/>
              <a:ext cx="260640" cy="28080"/>
            </p14:xfrm>
          </p:contentPart>
        </mc:Choice>
        <mc:Fallback xmlns="">
          <p:pic>
            <p:nvPicPr>
              <p:cNvPr id="184" name="Ink 183"/>
              <p:cNvPicPr/>
              <p:nvPr/>
            </p:nvPicPr>
            <p:blipFill>
              <a:blip r:embed="rId67"/>
              <a:stretch>
                <a:fillRect/>
              </a:stretch>
            </p:blipFill>
            <p:spPr>
              <a:xfrm>
                <a:off x="4581948" y="6230890"/>
                <a:ext cx="270360" cy="37440"/>
              </a:xfrm>
              <a:prstGeom prst="rect">
                <a:avLst/>
              </a:prstGeom>
            </p:spPr>
          </p:pic>
        </mc:Fallback>
      </mc:AlternateContent>
      <mc:AlternateContent xmlns:mc="http://schemas.openxmlformats.org/markup-compatibility/2006" xmlns:p14="http://schemas.microsoft.com/office/powerpoint/2010/main">
        <mc:Choice Requires="p14">
          <p:contentPart p14:bwMode="auto" r:id="rId68">
            <p14:nvContentPartPr>
              <p14:cNvPr id="7" name="Ink 6"/>
              <p14:cNvContentPartPr/>
              <p14:nvPr/>
            </p14:nvContentPartPr>
            <p14:xfrm>
              <a:off x="2198028" y="1483454"/>
              <a:ext cx="68760" cy="191520"/>
            </p14:xfrm>
          </p:contentPart>
        </mc:Choice>
        <mc:Fallback xmlns="">
          <p:pic>
            <p:nvPicPr>
              <p:cNvPr id="7" name="Ink 6"/>
              <p:cNvPicPr/>
              <p:nvPr/>
            </p:nvPicPr>
            <p:blipFill>
              <a:blip r:embed="rId69"/>
              <a:stretch>
                <a:fillRect/>
              </a:stretch>
            </p:blipFill>
            <p:spPr>
              <a:xfrm>
                <a:off x="2192988" y="1477334"/>
                <a:ext cx="79920" cy="203040"/>
              </a:xfrm>
              <a:prstGeom prst="rect">
                <a:avLst/>
              </a:prstGeom>
            </p:spPr>
          </p:pic>
        </mc:Fallback>
      </mc:AlternateContent>
      <mc:AlternateContent xmlns:mc="http://schemas.openxmlformats.org/markup-compatibility/2006" xmlns:p14="http://schemas.microsoft.com/office/powerpoint/2010/main">
        <mc:Choice Requires="p14">
          <p:contentPart p14:bwMode="auto" r:id="rId70">
            <p14:nvContentPartPr>
              <p14:cNvPr id="8" name="Ink 7"/>
              <p14:cNvContentPartPr/>
              <p14:nvPr/>
            </p14:nvContentPartPr>
            <p14:xfrm>
              <a:off x="2335188" y="1953010"/>
              <a:ext cx="148320" cy="174600"/>
            </p14:xfrm>
          </p:contentPart>
        </mc:Choice>
        <mc:Fallback xmlns="">
          <p:pic>
            <p:nvPicPr>
              <p:cNvPr id="8" name="Ink 7"/>
              <p:cNvPicPr/>
              <p:nvPr/>
            </p:nvPicPr>
            <p:blipFill>
              <a:blip r:embed="rId71"/>
              <a:stretch>
                <a:fillRect/>
              </a:stretch>
            </p:blipFill>
            <p:spPr>
              <a:xfrm>
                <a:off x="2328708" y="1945810"/>
                <a:ext cx="162000" cy="188640"/>
              </a:xfrm>
              <a:prstGeom prst="rect">
                <a:avLst/>
              </a:prstGeom>
            </p:spPr>
          </p:pic>
        </mc:Fallback>
      </mc:AlternateContent>
      <mc:AlternateContent xmlns:mc="http://schemas.openxmlformats.org/markup-compatibility/2006" xmlns:p14="http://schemas.microsoft.com/office/powerpoint/2010/main">
        <mc:Choice Requires="p14">
          <p:contentPart p14:bwMode="auto" r:id="rId72">
            <p14:nvContentPartPr>
              <p14:cNvPr id="61" name="Ink 60"/>
              <p14:cNvContentPartPr/>
              <p14:nvPr/>
            </p14:nvContentPartPr>
            <p14:xfrm>
              <a:off x="8671908" y="456130"/>
              <a:ext cx="993960" cy="1208520"/>
            </p14:xfrm>
          </p:contentPart>
        </mc:Choice>
        <mc:Fallback xmlns="">
          <p:pic>
            <p:nvPicPr>
              <p:cNvPr id="61" name="Ink 60"/>
              <p:cNvPicPr/>
              <p:nvPr/>
            </p:nvPicPr>
            <p:blipFill>
              <a:blip r:embed="rId73"/>
              <a:stretch>
                <a:fillRect/>
              </a:stretch>
            </p:blipFill>
            <p:spPr>
              <a:xfrm>
                <a:off x="8665428" y="450010"/>
                <a:ext cx="1006920" cy="1221120"/>
              </a:xfrm>
              <a:prstGeom prst="rect">
                <a:avLst/>
              </a:prstGeom>
            </p:spPr>
          </p:pic>
        </mc:Fallback>
      </mc:AlternateContent>
      <mc:AlternateContent xmlns:mc="http://schemas.openxmlformats.org/markup-compatibility/2006" xmlns:p14="http://schemas.microsoft.com/office/powerpoint/2010/main">
        <mc:Choice Requires="p14">
          <p:contentPart p14:bwMode="auto" r:id="rId74">
            <p14:nvContentPartPr>
              <p14:cNvPr id="79" name="Ink 78"/>
              <p14:cNvContentPartPr/>
              <p14:nvPr/>
            </p14:nvContentPartPr>
            <p14:xfrm>
              <a:off x="7117068" y="5033414"/>
              <a:ext cx="27360" cy="153720"/>
            </p14:xfrm>
          </p:contentPart>
        </mc:Choice>
        <mc:Fallback xmlns="">
          <p:pic>
            <p:nvPicPr>
              <p:cNvPr id="79" name="Ink 78"/>
              <p:cNvPicPr/>
              <p:nvPr/>
            </p:nvPicPr>
            <p:blipFill>
              <a:blip r:embed="rId75"/>
              <a:stretch>
                <a:fillRect/>
              </a:stretch>
            </p:blipFill>
            <p:spPr>
              <a:xfrm>
                <a:off x="7110588" y="5027294"/>
                <a:ext cx="40320" cy="163800"/>
              </a:xfrm>
              <a:prstGeom prst="rect">
                <a:avLst/>
              </a:prstGeom>
            </p:spPr>
          </p:pic>
        </mc:Fallback>
      </mc:AlternateContent>
      <mc:AlternateContent xmlns:mc="http://schemas.openxmlformats.org/markup-compatibility/2006" xmlns:p14="http://schemas.microsoft.com/office/powerpoint/2010/main">
        <mc:Choice Requires="p14">
          <p:contentPart p14:bwMode="auto" r:id="rId76">
            <p14:nvContentPartPr>
              <p14:cNvPr id="30" name="Ink 29"/>
              <p14:cNvContentPartPr/>
              <p14:nvPr/>
            </p14:nvContentPartPr>
            <p14:xfrm>
              <a:off x="612228" y="1836254"/>
              <a:ext cx="794160" cy="193680"/>
            </p14:xfrm>
          </p:contentPart>
        </mc:Choice>
        <mc:Fallback xmlns="">
          <p:pic>
            <p:nvPicPr>
              <p:cNvPr id="30" name="Ink 29"/>
              <p:cNvPicPr/>
              <p:nvPr/>
            </p:nvPicPr>
            <p:blipFill>
              <a:blip r:embed="rId77"/>
              <a:stretch>
                <a:fillRect/>
              </a:stretch>
            </p:blipFill>
            <p:spPr>
              <a:xfrm>
                <a:off x="606108" y="1828694"/>
                <a:ext cx="803520" cy="208440"/>
              </a:xfrm>
              <a:prstGeom prst="rect">
                <a:avLst/>
              </a:prstGeom>
            </p:spPr>
          </p:pic>
        </mc:Fallback>
      </mc:AlternateContent>
      <mc:AlternateContent xmlns:mc="http://schemas.openxmlformats.org/markup-compatibility/2006" xmlns:p14="http://schemas.microsoft.com/office/powerpoint/2010/main">
        <mc:Choice Requires="p14">
          <p:contentPart p14:bwMode="auto" r:id="rId78">
            <p14:nvContentPartPr>
              <p14:cNvPr id="67" name="Ink 66"/>
              <p14:cNvContentPartPr/>
              <p14:nvPr/>
            </p14:nvContentPartPr>
            <p14:xfrm>
              <a:off x="6447468" y="6750010"/>
              <a:ext cx="217800" cy="12960"/>
            </p14:xfrm>
          </p:contentPart>
        </mc:Choice>
        <mc:Fallback xmlns="">
          <p:pic>
            <p:nvPicPr>
              <p:cNvPr id="67" name="Ink 66"/>
              <p:cNvPicPr/>
              <p:nvPr/>
            </p:nvPicPr>
            <p:blipFill>
              <a:blip r:embed="rId79"/>
              <a:stretch>
                <a:fillRect/>
              </a:stretch>
            </p:blipFill>
            <p:spPr>
              <a:xfrm>
                <a:off x="6441708" y="6744250"/>
                <a:ext cx="230400" cy="24840"/>
              </a:xfrm>
              <a:prstGeom prst="rect">
                <a:avLst/>
              </a:prstGeom>
            </p:spPr>
          </p:pic>
        </mc:Fallback>
      </mc:AlternateContent>
      <mc:AlternateContent xmlns:mc="http://schemas.openxmlformats.org/markup-compatibility/2006" xmlns:p14="http://schemas.microsoft.com/office/powerpoint/2010/main">
        <mc:Choice Requires="p14">
          <p:contentPart p14:bwMode="auto" r:id="rId80">
            <p14:nvContentPartPr>
              <p14:cNvPr id="11" name="Ink 10"/>
              <p14:cNvContentPartPr/>
              <p14:nvPr/>
            </p14:nvContentPartPr>
            <p14:xfrm>
              <a:off x="3196668" y="2365210"/>
              <a:ext cx="200880" cy="110880"/>
            </p14:xfrm>
          </p:contentPart>
        </mc:Choice>
        <mc:Fallback xmlns="">
          <p:pic>
            <p:nvPicPr>
              <p:cNvPr id="11" name="Ink 10"/>
              <p:cNvPicPr/>
              <p:nvPr/>
            </p:nvPicPr>
            <p:blipFill>
              <a:blip r:embed="rId81"/>
              <a:stretch>
                <a:fillRect/>
              </a:stretch>
            </p:blipFill>
            <p:spPr>
              <a:xfrm>
                <a:off x="3190908" y="2358370"/>
                <a:ext cx="213840" cy="124560"/>
              </a:xfrm>
              <a:prstGeom prst="rect">
                <a:avLst/>
              </a:prstGeom>
            </p:spPr>
          </p:pic>
        </mc:Fallback>
      </mc:AlternateContent>
      <mc:AlternateContent xmlns:mc="http://schemas.openxmlformats.org/markup-compatibility/2006" xmlns:p14="http://schemas.microsoft.com/office/powerpoint/2010/main">
        <mc:Choice Requires="p14">
          <p:contentPart p14:bwMode="auto" r:id="rId82">
            <p14:nvContentPartPr>
              <p14:cNvPr id="14" name="Ink 13"/>
              <p14:cNvContentPartPr/>
              <p14:nvPr/>
            </p14:nvContentPartPr>
            <p14:xfrm>
              <a:off x="6719628" y="3891854"/>
              <a:ext cx="30600" cy="186120"/>
            </p14:xfrm>
          </p:contentPart>
        </mc:Choice>
        <mc:Fallback xmlns="">
          <p:pic>
            <p:nvPicPr>
              <p:cNvPr id="14" name="Ink 13"/>
              <p:cNvPicPr/>
              <p:nvPr/>
            </p:nvPicPr>
            <p:blipFill>
              <a:blip r:embed="rId83"/>
              <a:stretch>
                <a:fillRect/>
              </a:stretch>
            </p:blipFill>
            <p:spPr>
              <a:xfrm>
                <a:off x="6714948" y="3884654"/>
                <a:ext cx="43920" cy="201960"/>
              </a:xfrm>
              <a:prstGeom prst="rect">
                <a:avLst/>
              </a:prstGeom>
            </p:spPr>
          </p:pic>
        </mc:Fallback>
      </mc:AlternateContent>
      <mc:AlternateContent xmlns:mc="http://schemas.openxmlformats.org/markup-compatibility/2006" xmlns:p14="http://schemas.microsoft.com/office/powerpoint/2010/main">
        <mc:Choice Requires="p14">
          <p:contentPart p14:bwMode="auto" r:id="rId84">
            <p14:nvContentPartPr>
              <p14:cNvPr id="42" name="Ink 41"/>
              <p14:cNvContentPartPr/>
              <p14:nvPr/>
            </p14:nvContentPartPr>
            <p14:xfrm>
              <a:off x="4774908" y="3071890"/>
              <a:ext cx="199440" cy="104760"/>
            </p14:xfrm>
          </p:contentPart>
        </mc:Choice>
        <mc:Fallback xmlns="">
          <p:pic>
            <p:nvPicPr>
              <p:cNvPr id="42" name="Ink 41"/>
              <p:cNvPicPr/>
              <p:nvPr/>
            </p:nvPicPr>
            <p:blipFill>
              <a:blip r:embed="rId85"/>
              <a:stretch>
                <a:fillRect/>
              </a:stretch>
            </p:blipFill>
            <p:spPr>
              <a:xfrm>
                <a:off x="4769868" y="3065410"/>
                <a:ext cx="210960" cy="117720"/>
              </a:xfrm>
              <a:prstGeom prst="rect">
                <a:avLst/>
              </a:prstGeom>
            </p:spPr>
          </p:pic>
        </mc:Fallback>
      </mc:AlternateContent>
      <mc:AlternateContent xmlns:mc="http://schemas.openxmlformats.org/markup-compatibility/2006" xmlns:p14="http://schemas.microsoft.com/office/powerpoint/2010/main">
        <mc:Choice Requires="p14">
          <p:contentPart p14:bwMode="auto" r:id="rId86">
            <p14:nvContentPartPr>
              <p14:cNvPr id="43" name="Ink 42"/>
              <p14:cNvContentPartPr/>
              <p14:nvPr/>
            </p14:nvContentPartPr>
            <p14:xfrm>
              <a:off x="5566188" y="3491290"/>
              <a:ext cx="177480" cy="118440"/>
            </p14:xfrm>
          </p:contentPart>
        </mc:Choice>
        <mc:Fallback xmlns="">
          <p:pic>
            <p:nvPicPr>
              <p:cNvPr id="43" name="Ink 42"/>
              <p:cNvPicPr/>
              <p:nvPr/>
            </p:nvPicPr>
            <p:blipFill>
              <a:blip r:embed="rId87"/>
              <a:stretch>
                <a:fillRect/>
              </a:stretch>
            </p:blipFill>
            <p:spPr>
              <a:xfrm>
                <a:off x="5560788" y="3485530"/>
                <a:ext cx="189000" cy="129960"/>
              </a:xfrm>
              <a:prstGeom prst="rect">
                <a:avLst/>
              </a:prstGeom>
            </p:spPr>
          </p:pic>
        </mc:Fallback>
      </mc:AlternateContent>
      <mc:AlternateContent xmlns:mc="http://schemas.openxmlformats.org/markup-compatibility/2006" xmlns:p14="http://schemas.microsoft.com/office/powerpoint/2010/main">
        <mc:Choice Requires="p14">
          <p:contentPart p14:bwMode="auto" r:id="rId88">
            <p14:nvContentPartPr>
              <p14:cNvPr id="44" name="Ink 43"/>
              <p14:cNvContentPartPr/>
              <p14:nvPr/>
            </p14:nvContentPartPr>
            <p14:xfrm>
              <a:off x="3976788" y="2745974"/>
              <a:ext cx="177120" cy="94436"/>
            </p14:xfrm>
          </p:contentPart>
        </mc:Choice>
        <mc:Fallback xmlns="">
          <p:pic>
            <p:nvPicPr>
              <p:cNvPr id="44" name="Ink 43"/>
              <p:cNvPicPr/>
              <p:nvPr/>
            </p:nvPicPr>
            <p:blipFill>
              <a:blip r:embed="rId89"/>
              <a:stretch>
                <a:fillRect/>
              </a:stretch>
            </p:blipFill>
            <p:spPr>
              <a:xfrm>
                <a:off x="3971388" y="2739486"/>
                <a:ext cx="189360" cy="107051"/>
              </a:xfrm>
              <a:prstGeom prst="rect">
                <a:avLst/>
              </a:prstGeom>
            </p:spPr>
          </p:pic>
        </mc:Fallback>
      </mc:AlternateContent>
      <mc:AlternateContent xmlns:mc="http://schemas.openxmlformats.org/markup-compatibility/2006" xmlns:p14="http://schemas.microsoft.com/office/powerpoint/2010/main">
        <mc:Choice Requires="p14">
          <p:contentPart p14:bwMode="auto" r:id="rId90">
            <p14:nvContentPartPr>
              <p14:cNvPr id="54" name="Ink 53"/>
              <p14:cNvContentPartPr/>
              <p14:nvPr/>
            </p14:nvContentPartPr>
            <p14:xfrm>
              <a:off x="633108" y="4495574"/>
              <a:ext cx="4178520" cy="1545236"/>
            </p14:xfrm>
          </p:contentPart>
        </mc:Choice>
        <mc:Fallback xmlns="">
          <p:pic>
            <p:nvPicPr>
              <p:cNvPr id="54" name="Ink 53"/>
              <p:cNvPicPr/>
              <p:nvPr/>
            </p:nvPicPr>
            <p:blipFill>
              <a:blip r:embed="rId91"/>
              <a:stretch>
                <a:fillRect/>
              </a:stretch>
            </p:blipFill>
            <p:spPr>
              <a:xfrm>
                <a:off x="628068" y="4489094"/>
                <a:ext cx="4187880" cy="1560357"/>
              </a:xfrm>
              <a:prstGeom prst="rect">
                <a:avLst/>
              </a:prstGeom>
            </p:spPr>
          </p:pic>
        </mc:Fallback>
      </mc:AlternateContent>
      <mc:AlternateContent xmlns:mc="http://schemas.openxmlformats.org/markup-compatibility/2006" xmlns:p14="http://schemas.microsoft.com/office/powerpoint/2010/main">
        <mc:Choice Requires="p14">
          <p:contentPart p14:bwMode="auto" r:id="rId92">
            <p14:nvContentPartPr>
              <p14:cNvPr id="56" name="Ink 55"/>
              <p14:cNvContentPartPr/>
              <p14:nvPr/>
            </p14:nvContentPartPr>
            <p14:xfrm>
              <a:off x="4623708" y="5112010"/>
              <a:ext cx="174600" cy="163800"/>
            </p14:xfrm>
          </p:contentPart>
        </mc:Choice>
        <mc:Fallback xmlns="">
          <p:pic>
            <p:nvPicPr>
              <p:cNvPr id="56" name="Ink 55"/>
              <p:cNvPicPr/>
              <p:nvPr/>
            </p:nvPicPr>
            <p:blipFill>
              <a:blip r:embed="rId93"/>
              <a:stretch>
                <a:fillRect/>
              </a:stretch>
            </p:blipFill>
            <p:spPr>
              <a:xfrm>
                <a:off x="4621188" y="5105890"/>
                <a:ext cx="183960" cy="177480"/>
              </a:xfrm>
              <a:prstGeom prst="rect">
                <a:avLst/>
              </a:prstGeom>
            </p:spPr>
          </p:pic>
        </mc:Fallback>
      </mc:AlternateContent>
      <mc:AlternateContent xmlns:mc="http://schemas.openxmlformats.org/markup-compatibility/2006" xmlns:p14="http://schemas.microsoft.com/office/powerpoint/2010/main">
        <mc:Choice Requires="p14">
          <p:contentPart p14:bwMode="auto" r:id="rId94">
            <p14:nvContentPartPr>
              <p14:cNvPr id="60" name="Ink 59"/>
              <p14:cNvContentPartPr/>
              <p14:nvPr/>
            </p14:nvContentPartPr>
            <p14:xfrm>
              <a:off x="4491228" y="5532734"/>
              <a:ext cx="161640" cy="153476"/>
            </p14:xfrm>
          </p:contentPart>
        </mc:Choice>
        <mc:Fallback xmlns="">
          <p:pic>
            <p:nvPicPr>
              <p:cNvPr id="60" name="Ink 59"/>
              <p:cNvPicPr/>
              <p:nvPr/>
            </p:nvPicPr>
            <p:blipFill>
              <a:blip r:embed="rId95"/>
              <a:stretch>
                <a:fillRect/>
              </a:stretch>
            </p:blipFill>
            <p:spPr>
              <a:xfrm>
                <a:off x="4486548" y="5525889"/>
                <a:ext cx="174240" cy="167887"/>
              </a:xfrm>
              <a:prstGeom prst="rect">
                <a:avLst/>
              </a:prstGeom>
            </p:spPr>
          </p:pic>
        </mc:Fallback>
      </mc:AlternateContent>
      <mc:AlternateContent xmlns:mc="http://schemas.openxmlformats.org/markup-compatibility/2006" xmlns:p14="http://schemas.microsoft.com/office/powerpoint/2010/main">
        <mc:Choice Requires="p14">
          <p:contentPart p14:bwMode="auto" r:id="rId96">
            <p14:nvContentPartPr>
              <p14:cNvPr id="63" name="Ink 62"/>
              <p14:cNvContentPartPr/>
              <p14:nvPr/>
            </p14:nvContentPartPr>
            <p14:xfrm>
              <a:off x="5460708" y="5894290"/>
              <a:ext cx="238320" cy="131040"/>
            </p14:xfrm>
          </p:contentPart>
        </mc:Choice>
        <mc:Fallback xmlns="">
          <p:pic>
            <p:nvPicPr>
              <p:cNvPr id="63" name="Ink 62"/>
              <p:cNvPicPr/>
              <p:nvPr/>
            </p:nvPicPr>
            <p:blipFill>
              <a:blip r:embed="rId97"/>
              <a:stretch>
                <a:fillRect/>
              </a:stretch>
            </p:blipFill>
            <p:spPr>
              <a:xfrm>
                <a:off x="5452428" y="5887450"/>
                <a:ext cx="253800" cy="146520"/>
              </a:xfrm>
              <a:prstGeom prst="rect">
                <a:avLst/>
              </a:prstGeom>
            </p:spPr>
          </p:pic>
        </mc:Fallback>
      </mc:AlternateContent>
      <mc:AlternateContent xmlns:mc="http://schemas.openxmlformats.org/markup-compatibility/2006" xmlns:p14="http://schemas.microsoft.com/office/powerpoint/2010/main">
        <mc:Choice Requires="p14">
          <p:contentPart p14:bwMode="auto" r:id="rId98">
            <p14:nvContentPartPr>
              <p14:cNvPr id="66" name="Ink 65"/>
              <p14:cNvContentPartPr/>
              <p14:nvPr/>
            </p14:nvContentPartPr>
            <p14:xfrm>
              <a:off x="6348468" y="3913454"/>
              <a:ext cx="163800" cy="125280"/>
            </p14:xfrm>
          </p:contentPart>
        </mc:Choice>
        <mc:Fallback xmlns="">
          <p:pic>
            <p:nvPicPr>
              <p:cNvPr id="66" name="Ink 65"/>
              <p:cNvPicPr/>
              <p:nvPr/>
            </p:nvPicPr>
            <p:blipFill>
              <a:blip r:embed="rId99"/>
              <a:stretch>
                <a:fillRect/>
              </a:stretch>
            </p:blipFill>
            <p:spPr>
              <a:xfrm>
                <a:off x="6344508" y="3907694"/>
                <a:ext cx="174240" cy="137520"/>
              </a:xfrm>
              <a:prstGeom prst="rect">
                <a:avLst/>
              </a:prstGeom>
            </p:spPr>
          </p:pic>
        </mc:Fallback>
      </mc:AlternateContent>
      <mc:AlternateContent xmlns:mc="http://schemas.openxmlformats.org/markup-compatibility/2006" xmlns:p14="http://schemas.microsoft.com/office/powerpoint/2010/main">
        <mc:Choice Requires="p14">
          <p:contentPart p14:bwMode="auto" r:id="rId100">
            <p14:nvContentPartPr>
              <p14:cNvPr id="68" name="Ink 67"/>
              <p14:cNvContentPartPr/>
              <p14:nvPr/>
            </p14:nvContentPartPr>
            <p14:xfrm>
              <a:off x="7166388" y="6141854"/>
              <a:ext cx="158400" cy="647036"/>
            </p14:xfrm>
          </p:contentPart>
        </mc:Choice>
        <mc:Fallback xmlns="">
          <p:pic>
            <p:nvPicPr>
              <p:cNvPr id="68" name="Ink 67"/>
              <p:cNvPicPr/>
              <p:nvPr/>
            </p:nvPicPr>
            <p:blipFill>
              <a:blip r:embed="rId101"/>
              <a:stretch>
                <a:fillRect/>
              </a:stretch>
            </p:blipFill>
            <p:spPr>
              <a:xfrm>
                <a:off x="7160628" y="6137173"/>
                <a:ext cx="168840" cy="659278"/>
              </a:xfrm>
              <a:prstGeom prst="rect">
                <a:avLst/>
              </a:prstGeom>
            </p:spPr>
          </p:pic>
        </mc:Fallback>
      </mc:AlternateContent>
      <mc:AlternateContent xmlns:mc="http://schemas.openxmlformats.org/markup-compatibility/2006" xmlns:p14="http://schemas.microsoft.com/office/powerpoint/2010/main">
        <mc:Choice Requires="p14">
          <p:contentPart p14:bwMode="auto" r:id="rId102">
            <p14:nvContentPartPr>
              <p14:cNvPr id="70" name="Ink 69"/>
              <p14:cNvContentPartPr/>
              <p14:nvPr/>
            </p14:nvContentPartPr>
            <p14:xfrm>
              <a:off x="2969148" y="5101210"/>
              <a:ext cx="26280" cy="203040"/>
            </p14:xfrm>
          </p:contentPart>
        </mc:Choice>
        <mc:Fallback xmlns="">
          <p:pic>
            <p:nvPicPr>
              <p:cNvPr id="70" name="Ink 69"/>
              <p:cNvPicPr/>
              <p:nvPr/>
            </p:nvPicPr>
            <p:blipFill>
              <a:blip r:embed="rId103"/>
              <a:stretch>
                <a:fillRect/>
              </a:stretch>
            </p:blipFill>
            <p:spPr>
              <a:xfrm>
                <a:off x="2966268" y="5094010"/>
                <a:ext cx="33840" cy="219600"/>
              </a:xfrm>
              <a:prstGeom prst="rect">
                <a:avLst/>
              </a:prstGeom>
            </p:spPr>
          </p:pic>
        </mc:Fallback>
      </mc:AlternateContent>
      <mc:AlternateContent xmlns:mc="http://schemas.openxmlformats.org/markup-compatibility/2006" xmlns:p14="http://schemas.microsoft.com/office/powerpoint/2010/main">
        <mc:Choice Requires="p14">
          <p:contentPart p14:bwMode="auto" r:id="rId104">
            <p14:nvContentPartPr>
              <p14:cNvPr id="73" name="Ink 72"/>
              <p14:cNvContentPartPr/>
              <p14:nvPr/>
            </p14:nvContentPartPr>
            <p14:xfrm>
              <a:off x="5675268" y="6153490"/>
              <a:ext cx="942480" cy="375480"/>
            </p14:xfrm>
          </p:contentPart>
        </mc:Choice>
        <mc:Fallback xmlns="">
          <p:pic>
            <p:nvPicPr>
              <p:cNvPr id="73" name="Ink 72"/>
              <p:cNvPicPr/>
              <p:nvPr/>
            </p:nvPicPr>
            <p:blipFill>
              <a:blip r:embed="rId105"/>
              <a:stretch>
                <a:fillRect/>
              </a:stretch>
            </p:blipFill>
            <p:spPr>
              <a:xfrm>
                <a:off x="5668068" y="6146650"/>
                <a:ext cx="956160" cy="389520"/>
              </a:xfrm>
              <a:prstGeom prst="rect">
                <a:avLst/>
              </a:prstGeom>
            </p:spPr>
          </p:pic>
        </mc:Fallback>
      </mc:AlternateContent>
      <mc:AlternateContent xmlns:mc="http://schemas.openxmlformats.org/markup-compatibility/2006" xmlns:p14="http://schemas.microsoft.com/office/powerpoint/2010/main">
        <mc:Choice Requires="p14">
          <p:contentPart p14:bwMode="auto" r:id="rId106">
            <p14:nvContentPartPr>
              <p14:cNvPr id="3" name="Ink 2"/>
              <p14:cNvContentPartPr/>
              <p14:nvPr/>
            </p14:nvContentPartPr>
            <p14:xfrm>
              <a:off x="5526948" y="4750094"/>
              <a:ext cx="119880" cy="218996"/>
            </p14:xfrm>
          </p:contentPart>
        </mc:Choice>
        <mc:Fallback xmlns="">
          <p:pic>
            <p:nvPicPr>
              <p:cNvPr id="3" name="Ink 2"/>
              <p:cNvPicPr/>
              <p:nvPr/>
            </p:nvPicPr>
            <p:blipFill>
              <a:blip r:embed="rId107"/>
              <a:stretch>
                <a:fillRect/>
              </a:stretch>
            </p:blipFill>
            <p:spPr>
              <a:xfrm>
                <a:off x="5521908" y="4746132"/>
                <a:ext cx="130680" cy="226200"/>
              </a:xfrm>
              <a:prstGeom prst="rect">
                <a:avLst/>
              </a:prstGeom>
            </p:spPr>
          </p:pic>
        </mc:Fallback>
      </mc:AlternateContent>
      <mc:AlternateContent xmlns:mc="http://schemas.openxmlformats.org/markup-compatibility/2006" xmlns:p14="http://schemas.microsoft.com/office/powerpoint/2010/main">
        <mc:Choice Requires="p14">
          <p:contentPart p14:bwMode="auto" r:id="rId108">
            <p14:nvContentPartPr>
              <p14:cNvPr id="15" name="Ink 14"/>
              <p14:cNvContentPartPr/>
              <p14:nvPr/>
            </p14:nvContentPartPr>
            <p14:xfrm>
              <a:off x="5512908" y="5146094"/>
              <a:ext cx="1105920" cy="859076"/>
            </p14:xfrm>
          </p:contentPart>
        </mc:Choice>
        <mc:Fallback xmlns="">
          <p:pic>
            <p:nvPicPr>
              <p:cNvPr id="15" name="Ink 14"/>
              <p:cNvPicPr/>
              <p:nvPr/>
            </p:nvPicPr>
            <p:blipFill>
              <a:blip r:embed="rId109"/>
              <a:stretch>
                <a:fillRect/>
              </a:stretch>
            </p:blipFill>
            <p:spPr>
              <a:xfrm>
                <a:off x="5509308" y="5139253"/>
                <a:ext cx="1116360" cy="873478"/>
              </a:xfrm>
              <a:prstGeom prst="rect">
                <a:avLst/>
              </a:prstGeom>
            </p:spPr>
          </p:pic>
        </mc:Fallback>
      </mc:AlternateContent>
      <mc:AlternateContent xmlns:mc="http://schemas.openxmlformats.org/markup-compatibility/2006" xmlns:p14="http://schemas.microsoft.com/office/powerpoint/2010/main">
        <mc:Choice Requires="p14">
          <p:contentPart p14:bwMode="auto" r:id="rId110">
            <p14:nvContentPartPr>
              <p14:cNvPr id="16" name="Ink 15"/>
              <p14:cNvContentPartPr/>
              <p14:nvPr/>
            </p14:nvContentPartPr>
            <p14:xfrm>
              <a:off x="6340908" y="6130810"/>
              <a:ext cx="217800" cy="125280"/>
            </p14:xfrm>
          </p:contentPart>
        </mc:Choice>
        <mc:Fallback xmlns="">
          <p:pic>
            <p:nvPicPr>
              <p:cNvPr id="16" name="Ink 15"/>
              <p:cNvPicPr/>
              <p:nvPr/>
            </p:nvPicPr>
            <p:blipFill>
              <a:blip r:embed="rId111"/>
              <a:stretch>
                <a:fillRect/>
              </a:stretch>
            </p:blipFill>
            <p:spPr>
              <a:xfrm>
                <a:off x="6336588" y="6126490"/>
                <a:ext cx="228600" cy="137160"/>
              </a:xfrm>
              <a:prstGeom prst="rect">
                <a:avLst/>
              </a:prstGeom>
            </p:spPr>
          </p:pic>
        </mc:Fallback>
      </mc:AlternateContent>
      <mc:AlternateContent xmlns:mc="http://schemas.openxmlformats.org/markup-compatibility/2006" xmlns:p14="http://schemas.microsoft.com/office/powerpoint/2010/main">
        <mc:Choice Requires="p14">
          <p:contentPart p14:bwMode="auto" r:id="rId112">
            <p14:nvContentPartPr>
              <p14:cNvPr id="20" name="Ink 19"/>
              <p14:cNvContentPartPr/>
              <p14:nvPr/>
            </p14:nvContentPartPr>
            <p14:xfrm>
              <a:off x="456708" y="44174"/>
              <a:ext cx="5967360" cy="606240"/>
            </p14:xfrm>
          </p:contentPart>
        </mc:Choice>
        <mc:Fallback xmlns="">
          <p:pic>
            <p:nvPicPr>
              <p:cNvPr id="20" name="Ink 19"/>
              <p:cNvPicPr/>
              <p:nvPr/>
            </p:nvPicPr>
            <p:blipFill>
              <a:blip r:embed="rId113"/>
              <a:stretch>
                <a:fillRect/>
              </a:stretch>
            </p:blipFill>
            <p:spPr>
              <a:xfrm>
                <a:off x="450948" y="38414"/>
                <a:ext cx="5979960" cy="614880"/>
              </a:xfrm>
              <a:prstGeom prst="rect">
                <a:avLst/>
              </a:prstGeom>
            </p:spPr>
          </p:pic>
        </mc:Fallback>
      </mc:AlternateContent>
      <mc:AlternateContent xmlns:mc="http://schemas.openxmlformats.org/markup-compatibility/2006" xmlns:p14="http://schemas.microsoft.com/office/powerpoint/2010/main">
        <mc:Choice Requires="p14">
          <p:contentPart p14:bwMode="auto" r:id="rId114">
            <p14:nvContentPartPr>
              <p14:cNvPr id="21" name="Ink 20"/>
              <p14:cNvContentPartPr/>
              <p14:nvPr/>
            </p14:nvContentPartPr>
            <p14:xfrm>
              <a:off x="2951868" y="1422254"/>
              <a:ext cx="2613600" cy="273716"/>
            </p14:xfrm>
          </p:contentPart>
        </mc:Choice>
        <mc:Fallback xmlns="">
          <p:pic>
            <p:nvPicPr>
              <p:cNvPr id="21" name="Ink 20"/>
              <p:cNvPicPr/>
              <p:nvPr/>
            </p:nvPicPr>
            <p:blipFill>
              <a:blip r:embed="rId115"/>
              <a:stretch>
                <a:fillRect/>
              </a:stretch>
            </p:blipFill>
            <p:spPr>
              <a:xfrm>
                <a:off x="2945388" y="1416492"/>
                <a:ext cx="2625480" cy="282360"/>
              </a:xfrm>
              <a:prstGeom prst="rect">
                <a:avLst/>
              </a:prstGeom>
            </p:spPr>
          </p:pic>
        </mc:Fallback>
      </mc:AlternateContent>
      <mc:AlternateContent xmlns:mc="http://schemas.openxmlformats.org/markup-compatibility/2006" xmlns:p14="http://schemas.microsoft.com/office/powerpoint/2010/main">
        <mc:Choice Requires="p14">
          <p:contentPart p14:bwMode="auto" r:id="rId116">
            <p14:nvContentPartPr>
              <p14:cNvPr id="22" name="Ink 21"/>
              <p14:cNvContentPartPr/>
              <p14:nvPr/>
            </p14:nvContentPartPr>
            <p14:xfrm>
              <a:off x="6942108" y="2951174"/>
              <a:ext cx="146520" cy="990720"/>
            </p14:xfrm>
          </p:contentPart>
        </mc:Choice>
        <mc:Fallback xmlns="">
          <p:pic>
            <p:nvPicPr>
              <p:cNvPr id="22" name="Ink 21"/>
              <p:cNvPicPr/>
              <p:nvPr/>
            </p:nvPicPr>
            <p:blipFill>
              <a:blip r:embed="rId117"/>
              <a:stretch>
                <a:fillRect/>
              </a:stretch>
            </p:blipFill>
            <p:spPr>
              <a:xfrm>
                <a:off x="6935628" y="2945774"/>
                <a:ext cx="157680" cy="1003320"/>
              </a:xfrm>
              <a:prstGeom prst="rect">
                <a:avLst/>
              </a:prstGeom>
            </p:spPr>
          </p:pic>
        </mc:Fallback>
      </mc:AlternateContent>
      <mc:AlternateContent xmlns:mc="http://schemas.openxmlformats.org/markup-compatibility/2006" xmlns:p14="http://schemas.microsoft.com/office/powerpoint/2010/main">
        <mc:Choice Requires="p14">
          <p:contentPart p14:bwMode="auto" r:id="rId118">
            <p14:nvContentPartPr>
              <p14:cNvPr id="23" name="Ink 22"/>
              <p14:cNvContentPartPr/>
              <p14:nvPr/>
            </p14:nvContentPartPr>
            <p14:xfrm>
              <a:off x="5317428" y="1909090"/>
              <a:ext cx="617760" cy="931204"/>
            </p14:xfrm>
          </p:contentPart>
        </mc:Choice>
        <mc:Fallback xmlns="">
          <p:pic>
            <p:nvPicPr>
              <p:cNvPr id="23" name="Ink 22"/>
              <p:cNvPicPr/>
              <p:nvPr/>
            </p:nvPicPr>
            <p:blipFill>
              <a:blip r:embed="rId119"/>
              <a:stretch>
                <a:fillRect/>
              </a:stretch>
            </p:blipFill>
            <p:spPr>
              <a:xfrm>
                <a:off x="5310228" y="1902971"/>
                <a:ext cx="632520" cy="944162"/>
              </a:xfrm>
              <a:prstGeom prst="rect">
                <a:avLst/>
              </a:prstGeom>
            </p:spPr>
          </p:pic>
        </mc:Fallback>
      </mc:AlternateContent>
      <mc:AlternateContent xmlns:mc="http://schemas.openxmlformats.org/markup-compatibility/2006" xmlns:p14="http://schemas.microsoft.com/office/powerpoint/2010/main">
        <mc:Choice Requires="p14">
          <p:contentPart p14:bwMode="auto" r:id="rId120">
            <p14:nvContentPartPr>
              <p14:cNvPr id="24" name="Ink 23"/>
              <p14:cNvContentPartPr/>
              <p14:nvPr/>
            </p14:nvContentPartPr>
            <p14:xfrm>
              <a:off x="4522188" y="1891090"/>
              <a:ext cx="668520" cy="261360"/>
            </p14:xfrm>
          </p:contentPart>
        </mc:Choice>
        <mc:Fallback xmlns="">
          <p:pic>
            <p:nvPicPr>
              <p:cNvPr id="24" name="Ink 23"/>
              <p:cNvPicPr/>
              <p:nvPr/>
            </p:nvPicPr>
            <p:blipFill>
              <a:blip r:embed="rId121"/>
              <a:stretch>
                <a:fillRect/>
              </a:stretch>
            </p:blipFill>
            <p:spPr>
              <a:xfrm>
                <a:off x="4514988" y="1883890"/>
                <a:ext cx="680760" cy="275760"/>
              </a:xfrm>
              <a:prstGeom prst="rect">
                <a:avLst/>
              </a:prstGeom>
            </p:spPr>
          </p:pic>
        </mc:Fallback>
      </mc:AlternateContent>
      <mc:AlternateContent xmlns:mc="http://schemas.openxmlformats.org/markup-compatibility/2006" xmlns:p14="http://schemas.microsoft.com/office/powerpoint/2010/main">
        <mc:Choice Requires="p14">
          <p:contentPart p14:bwMode="auto" r:id="rId122">
            <p14:nvContentPartPr>
              <p14:cNvPr id="25" name="Ink 24"/>
              <p14:cNvContentPartPr/>
              <p14:nvPr/>
            </p14:nvContentPartPr>
            <p14:xfrm>
              <a:off x="3661788" y="1944254"/>
              <a:ext cx="729360" cy="584396"/>
            </p14:xfrm>
          </p:contentPart>
        </mc:Choice>
        <mc:Fallback xmlns="">
          <p:pic>
            <p:nvPicPr>
              <p:cNvPr id="25" name="Ink 24"/>
              <p:cNvPicPr/>
              <p:nvPr/>
            </p:nvPicPr>
            <p:blipFill>
              <a:blip r:embed="rId123"/>
              <a:stretch>
                <a:fillRect/>
              </a:stretch>
            </p:blipFill>
            <p:spPr>
              <a:xfrm>
                <a:off x="3658908" y="1937773"/>
                <a:ext cx="738360" cy="598079"/>
              </a:xfrm>
              <a:prstGeom prst="rect">
                <a:avLst/>
              </a:prstGeom>
            </p:spPr>
          </p:pic>
        </mc:Fallback>
      </mc:AlternateContent>
      <mc:AlternateContent xmlns:mc="http://schemas.openxmlformats.org/markup-compatibility/2006" xmlns:p14="http://schemas.microsoft.com/office/powerpoint/2010/main">
        <mc:Choice Requires="p14">
          <p:contentPart p14:bwMode="auto" r:id="rId124">
            <p14:nvContentPartPr>
              <p14:cNvPr id="26" name="Ink 25"/>
              <p14:cNvContentPartPr/>
              <p14:nvPr/>
            </p14:nvContentPartPr>
            <p14:xfrm>
              <a:off x="2801028" y="1951210"/>
              <a:ext cx="762480" cy="218160"/>
            </p14:xfrm>
          </p:contentPart>
        </mc:Choice>
        <mc:Fallback xmlns="">
          <p:pic>
            <p:nvPicPr>
              <p:cNvPr id="26" name="Ink 25"/>
              <p:cNvPicPr/>
              <p:nvPr/>
            </p:nvPicPr>
            <p:blipFill>
              <a:blip r:embed="rId125"/>
              <a:stretch>
                <a:fillRect/>
              </a:stretch>
            </p:blipFill>
            <p:spPr>
              <a:xfrm>
                <a:off x="2797788" y="1944010"/>
                <a:ext cx="773280" cy="232200"/>
              </a:xfrm>
              <a:prstGeom prst="rect">
                <a:avLst/>
              </a:prstGeom>
            </p:spPr>
          </p:pic>
        </mc:Fallback>
      </mc:AlternateContent>
      <mc:AlternateContent xmlns:mc="http://schemas.openxmlformats.org/markup-compatibility/2006" xmlns:p14="http://schemas.microsoft.com/office/powerpoint/2010/main">
        <mc:Choice Requires="p14">
          <p:contentPart p14:bwMode="auto" r:id="rId126">
            <p14:nvContentPartPr>
              <p14:cNvPr id="28" name="Ink 27"/>
              <p14:cNvContentPartPr/>
              <p14:nvPr/>
            </p14:nvContentPartPr>
            <p14:xfrm>
              <a:off x="4547748" y="2308690"/>
              <a:ext cx="666000" cy="209880"/>
            </p14:xfrm>
          </p:contentPart>
        </mc:Choice>
        <mc:Fallback xmlns="">
          <p:pic>
            <p:nvPicPr>
              <p:cNvPr id="28" name="Ink 27"/>
              <p:cNvPicPr/>
              <p:nvPr/>
            </p:nvPicPr>
            <p:blipFill>
              <a:blip r:embed="rId127"/>
              <a:stretch>
                <a:fillRect/>
              </a:stretch>
            </p:blipFill>
            <p:spPr>
              <a:xfrm>
                <a:off x="4541988" y="2302570"/>
                <a:ext cx="678240" cy="221760"/>
              </a:xfrm>
              <a:prstGeom prst="rect">
                <a:avLst/>
              </a:prstGeom>
            </p:spPr>
          </p:pic>
        </mc:Fallback>
      </mc:AlternateContent>
      <mc:AlternateContent xmlns:mc="http://schemas.openxmlformats.org/markup-compatibility/2006" xmlns:p14="http://schemas.microsoft.com/office/powerpoint/2010/main">
        <mc:Choice Requires="p14">
          <p:contentPart p14:bwMode="auto" r:id="rId128">
            <p14:nvContentPartPr>
              <p14:cNvPr id="29" name="Ink 28"/>
              <p14:cNvContentPartPr/>
              <p14:nvPr/>
            </p14:nvContentPartPr>
            <p14:xfrm>
              <a:off x="6055068" y="2646254"/>
              <a:ext cx="608400" cy="227160"/>
            </p14:xfrm>
          </p:contentPart>
        </mc:Choice>
        <mc:Fallback xmlns="">
          <p:pic>
            <p:nvPicPr>
              <p:cNvPr id="29" name="Ink 28"/>
              <p:cNvPicPr/>
              <p:nvPr/>
            </p:nvPicPr>
            <p:blipFill>
              <a:blip r:embed="rId129"/>
              <a:stretch>
                <a:fillRect/>
              </a:stretch>
            </p:blipFill>
            <p:spPr>
              <a:xfrm>
                <a:off x="6050028" y="2640134"/>
                <a:ext cx="618840" cy="237600"/>
              </a:xfrm>
              <a:prstGeom prst="rect">
                <a:avLst/>
              </a:prstGeom>
            </p:spPr>
          </p:pic>
        </mc:Fallback>
      </mc:AlternateContent>
      <mc:AlternateContent xmlns:mc="http://schemas.openxmlformats.org/markup-compatibility/2006" xmlns:p14="http://schemas.microsoft.com/office/powerpoint/2010/main">
        <mc:Choice Requires="p14">
          <p:contentPart p14:bwMode="auto" r:id="rId130">
            <p14:nvContentPartPr>
              <p14:cNvPr id="31" name="Ink 30"/>
              <p14:cNvContentPartPr/>
              <p14:nvPr/>
            </p14:nvContentPartPr>
            <p14:xfrm>
              <a:off x="4555308" y="2640970"/>
              <a:ext cx="538200" cy="202680"/>
            </p14:xfrm>
          </p:contentPart>
        </mc:Choice>
        <mc:Fallback xmlns="">
          <p:pic>
            <p:nvPicPr>
              <p:cNvPr id="31" name="Ink 30"/>
              <p:cNvPicPr/>
              <p:nvPr/>
            </p:nvPicPr>
            <p:blipFill>
              <a:blip r:embed="rId131"/>
              <a:stretch>
                <a:fillRect/>
              </a:stretch>
            </p:blipFill>
            <p:spPr>
              <a:xfrm>
                <a:off x="4549908" y="2634850"/>
                <a:ext cx="551160" cy="214920"/>
              </a:xfrm>
              <a:prstGeom prst="rect">
                <a:avLst/>
              </a:prstGeom>
            </p:spPr>
          </p:pic>
        </mc:Fallback>
      </mc:AlternateContent>
      <mc:AlternateContent xmlns:mc="http://schemas.openxmlformats.org/markup-compatibility/2006" xmlns:p14="http://schemas.microsoft.com/office/powerpoint/2010/main">
        <mc:Choice Requires="p14">
          <p:contentPart p14:bwMode="auto" r:id="rId132">
            <p14:nvContentPartPr>
              <p14:cNvPr id="32" name="Ink 31"/>
              <p14:cNvContentPartPr/>
              <p14:nvPr/>
            </p14:nvContentPartPr>
            <p14:xfrm>
              <a:off x="6080268" y="3005174"/>
              <a:ext cx="545400" cy="153720"/>
            </p14:xfrm>
          </p:contentPart>
        </mc:Choice>
        <mc:Fallback xmlns="">
          <p:pic>
            <p:nvPicPr>
              <p:cNvPr id="32" name="Ink 31"/>
              <p:cNvPicPr/>
              <p:nvPr/>
            </p:nvPicPr>
            <p:blipFill>
              <a:blip r:embed="rId133"/>
              <a:stretch>
                <a:fillRect/>
              </a:stretch>
            </p:blipFill>
            <p:spPr>
              <a:xfrm>
                <a:off x="6074508" y="2998694"/>
                <a:ext cx="558360" cy="166320"/>
              </a:xfrm>
              <a:prstGeom prst="rect">
                <a:avLst/>
              </a:prstGeom>
            </p:spPr>
          </p:pic>
        </mc:Fallback>
      </mc:AlternateContent>
      <mc:AlternateContent xmlns:mc="http://schemas.openxmlformats.org/markup-compatibility/2006" xmlns:p14="http://schemas.microsoft.com/office/powerpoint/2010/main">
        <mc:Choice Requires="p14">
          <p:contentPart p14:bwMode="auto" r:id="rId134">
            <p14:nvContentPartPr>
              <p14:cNvPr id="33" name="Ink 32"/>
              <p14:cNvContentPartPr/>
              <p14:nvPr/>
            </p14:nvContentPartPr>
            <p14:xfrm>
              <a:off x="6104028" y="3464174"/>
              <a:ext cx="509760" cy="150120"/>
            </p14:xfrm>
          </p:contentPart>
        </mc:Choice>
        <mc:Fallback xmlns="">
          <p:pic>
            <p:nvPicPr>
              <p:cNvPr id="33" name="Ink 32"/>
              <p:cNvPicPr/>
              <p:nvPr/>
            </p:nvPicPr>
            <p:blipFill>
              <a:blip r:embed="rId135"/>
              <a:stretch>
                <a:fillRect/>
              </a:stretch>
            </p:blipFill>
            <p:spPr>
              <a:xfrm>
                <a:off x="6098268" y="3456254"/>
                <a:ext cx="522720" cy="164880"/>
              </a:xfrm>
              <a:prstGeom prst="rect">
                <a:avLst/>
              </a:prstGeom>
            </p:spPr>
          </p:pic>
        </mc:Fallback>
      </mc:AlternateContent>
      <mc:AlternateContent xmlns:mc="http://schemas.openxmlformats.org/markup-compatibility/2006" xmlns:p14="http://schemas.microsoft.com/office/powerpoint/2010/main">
        <mc:Choice Requires="p14">
          <p:contentPart p14:bwMode="auto" r:id="rId136">
            <p14:nvContentPartPr>
              <p14:cNvPr id="38" name="Ink 37"/>
              <p14:cNvContentPartPr/>
              <p14:nvPr/>
            </p14:nvContentPartPr>
            <p14:xfrm>
              <a:off x="5425068" y="3021130"/>
              <a:ext cx="451440" cy="132364"/>
            </p14:xfrm>
          </p:contentPart>
        </mc:Choice>
        <mc:Fallback xmlns="">
          <p:pic>
            <p:nvPicPr>
              <p:cNvPr id="38" name="Ink 37"/>
              <p:cNvPicPr/>
              <p:nvPr/>
            </p:nvPicPr>
            <p:blipFill>
              <a:blip r:embed="rId137"/>
              <a:stretch>
                <a:fillRect/>
              </a:stretch>
            </p:blipFill>
            <p:spPr>
              <a:xfrm>
                <a:off x="5421468" y="3014656"/>
                <a:ext cx="462600" cy="146032"/>
              </a:xfrm>
              <a:prstGeom prst="rect">
                <a:avLst/>
              </a:prstGeom>
            </p:spPr>
          </p:pic>
        </mc:Fallback>
      </mc:AlternateContent>
      <mc:AlternateContent xmlns:mc="http://schemas.openxmlformats.org/markup-compatibility/2006" xmlns:p14="http://schemas.microsoft.com/office/powerpoint/2010/main">
        <mc:Choice Requires="p14">
          <p:contentPart p14:bwMode="auto" r:id="rId138">
            <p14:nvContentPartPr>
              <p14:cNvPr id="4" name="Ink 3"/>
              <p14:cNvContentPartPr/>
              <p14:nvPr/>
            </p14:nvContentPartPr>
            <p14:xfrm>
              <a:off x="7146228" y="5508974"/>
              <a:ext cx="167400" cy="452636"/>
            </p14:xfrm>
          </p:contentPart>
        </mc:Choice>
        <mc:Fallback xmlns="">
          <p:pic>
            <p:nvPicPr>
              <p:cNvPr id="4" name="Ink 3"/>
              <p:cNvPicPr/>
              <p:nvPr/>
            </p:nvPicPr>
            <p:blipFill>
              <a:blip r:embed="rId139"/>
              <a:stretch>
                <a:fillRect/>
              </a:stretch>
            </p:blipFill>
            <p:spPr>
              <a:xfrm>
                <a:off x="7141188" y="5502132"/>
                <a:ext cx="177480" cy="463079"/>
              </a:xfrm>
              <a:prstGeom prst="rect">
                <a:avLst/>
              </a:prstGeom>
            </p:spPr>
          </p:pic>
        </mc:Fallback>
      </mc:AlternateContent>
      <mc:AlternateContent xmlns:mc="http://schemas.openxmlformats.org/markup-compatibility/2006" xmlns:p14="http://schemas.microsoft.com/office/powerpoint/2010/main">
        <mc:Choice Requires="p14">
          <p:contentPart p14:bwMode="auto" r:id="rId140">
            <p14:nvContentPartPr>
              <p14:cNvPr id="5" name="Ink 4"/>
              <p14:cNvContentPartPr/>
              <p14:nvPr/>
            </p14:nvContentPartPr>
            <p14:xfrm>
              <a:off x="6409668" y="4758374"/>
              <a:ext cx="273960" cy="942596"/>
            </p14:xfrm>
          </p:contentPart>
        </mc:Choice>
        <mc:Fallback xmlns="">
          <p:pic>
            <p:nvPicPr>
              <p:cNvPr id="5" name="Ink 4"/>
              <p:cNvPicPr/>
              <p:nvPr/>
            </p:nvPicPr>
            <p:blipFill>
              <a:blip r:embed="rId141"/>
              <a:stretch>
                <a:fillRect/>
              </a:stretch>
            </p:blipFill>
            <p:spPr>
              <a:xfrm>
                <a:off x="6404988" y="4754774"/>
                <a:ext cx="286560" cy="953757"/>
              </a:xfrm>
              <a:prstGeom prst="rect">
                <a:avLst/>
              </a:prstGeom>
            </p:spPr>
          </p:pic>
        </mc:Fallback>
      </mc:AlternateContent>
      <mc:AlternateContent xmlns:mc="http://schemas.openxmlformats.org/markup-compatibility/2006" xmlns:p14="http://schemas.microsoft.com/office/powerpoint/2010/main">
        <mc:Choice Requires="p14">
          <p:contentPart p14:bwMode="auto" r:id="rId142">
            <p14:nvContentPartPr>
              <p14:cNvPr id="13" name="Ink 12"/>
              <p14:cNvContentPartPr/>
              <p14:nvPr/>
            </p14:nvContentPartPr>
            <p14:xfrm>
              <a:off x="6059748" y="1471574"/>
              <a:ext cx="615960" cy="989640"/>
            </p14:xfrm>
          </p:contentPart>
        </mc:Choice>
        <mc:Fallback xmlns="">
          <p:pic>
            <p:nvPicPr>
              <p:cNvPr id="13" name="Ink 12"/>
              <p:cNvPicPr/>
              <p:nvPr/>
            </p:nvPicPr>
            <p:blipFill>
              <a:blip r:embed="rId143"/>
              <a:stretch>
                <a:fillRect/>
              </a:stretch>
            </p:blipFill>
            <p:spPr>
              <a:xfrm>
                <a:off x="6052544" y="1467974"/>
                <a:ext cx="631449" cy="1000080"/>
              </a:xfrm>
              <a:prstGeom prst="rect">
                <a:avLst/>
              </a:prstGeom>
            </p:spPr>
          </p:pic>
        </mc:Fallback>
      </mc:AlternateContent>
      <mc:AlternateContent xmlns:mc="http://schemas.openxmlformats.org/markup-compatibility/2006" xmlns:p14="http://schemas.microsoft.com/office/powerpoint/2010/main">
        <mc:Choice Requires="p14">
          <p:contentPart p14:bwMode="auto" r:id="rId144">
            <p14:nvContentPartPr>
              <p14:cNvPr id="27" name="Ink 26"/>
              <p14:cNvContentPartPr/>
              <p14:nvPr/>
            </p14:nvContentPartPr>
            <p14:xfrm>
              <a:off x="6711348" y="1715294"/>
              <a:ext cx="368640" cy="987480"/>
            </p14:xfrm>
          </p:contentPart>
        </mc:Choice>
        <mc:Fallback xmlns="">
          <p:pic>
            <p:nvPicPr>
              <p:cNvPr id="27" name="Ink 26"/>
              <p:cNvPicPr/>
              <p:nvPr/>
            </p:nvPicPr>
            <p:blipFill>
              <a:blip r:embed="rId145"/>
              <a:stretch>
                <a:fillRect/>
              </a:stretch>
            </p:blipFill>
            <p:spPr>
              <a:xfrm>
                <a:off x="6704148" y="1708814"/>
                <a:ext cx="382680" cy="999000"/>
              </a:xfrm>
              <a:prstGeom prst="rect">
                <a:avLst/>
              </a:prstGeom>
            </p:spPr>
          </p:pic>
        </mc:Fallback>
      </mc:AlternateContent>
      <mc:AlternateContent xmlns:mc="http://schemas.openxmlformats.org/markup-compatibility/2006" xmlns:p14="http://schemas.microsoft.com/office/powerpoint/2010/main">
        <mc:Choice Requires="p14">
          <p:contentPart p14:bwMode="auto" r:id="rId146">
            <p14:nvContentPartPr>
              <p14:cNvPr id="34" name="Ink 33"/>
              <p14:cNvContentPartPr/>
              <p14:nvPr/>
            </p14:nvContentPartPr>
            <p14:xfrm>
              <a:off x="5630988" y="1918334"/>
              <a:ext cx="360720" cy="559440"/>
            </p14:xfrm>
          </p:contentPart>
        </mc:Choice>
        <mc:Fallback xmlns="">
          <p:pic>
            <p:nvPicPr>
              <p:cNvPr id="34" name="Ink 33"/>
              <p:cNvPicPr/>
              <p:nvPr/>
            </p:nvPicPr>
            <p:blipFill>
              <a:blip r:embed="rId147"/>
              <a:stretch>
                <a:fillRect/>
              </a:stretch>
            </p:blipFill>
            <p:spPr>
              <a:xfrm>
                <a:off x="5628465" y="1911854"/>
                <a:ext cx="369729" cy="569880"/>
              </a:xfrm>
              <a:prstGeom prst="rect">
                <a:avLst/>
              </a:prstGeom>
            </p:spPr>
          </p:pic>
        </mc:Fallback>
      </mc:AlternateContent>
    </p:spTree>
    <p:extLst>
      <p:ext uri="{BB962C8B-B14F-4D97-AF65-F5344CB8AC3E}">
        <p14:creationId xmlns:p14="http://schemas.microsoft.com/office/powerpoint/2010/main" val="182872600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p14="http://schemas.microsoft.com/office/powerpoint/2010/main">
        <mc:Choice Requires="p14">
          <p:contentPart p14:bwMode="auto" r:id="rId2">
            <p14:nvContentPartPr>
              <p14:cNvPr id="5" name="Ink 4"/>
              <p14:cNvContentPartPr/>
              <p14:nvPr/>
            </p14:nvContentPartPr>
            <p14:xfrm>
              <a:off x="384708" y="546734"/>
              <a:ext cx="6663600" cy="1921320"/>
            </p14:xfrm>
          </p:contentPart>
        </mc:Choice>
        <mc:Fallback xmlns="">
          <p:pic>
            <p:nvPicPr>
              <p:cNvPr id="5" name="Ink 4"/>
              <p:cNvPicPr/>
              <p:nvPr/>
            </p:nvPicPr>
            <p:blipFill>
              <a:blip r:embed="rId3"/>
              <a:stretch>
                <a:fillRect/>
              </a:stretch>
            </p:blipFill>
            <p:spPr>
              <a:xfrm>
                <a:off x="376788" y="542054"/>
                <a:ext cx="6679800" cy="1931400"/>
              </a:xfrm>
              <a:prstGeom prst="rect">
                <a:avLst/>
              </a:prstGeom>
            </p:spPr>
          </p:pic>
        </mc:Fallback>
      </mc:AlternateContent>
    </p:spTree>
    <p:extLst>
      <p:ext uri="{BB962C8B-B14F-4D97-AF65-F5344CB8AC3E}">
        <p14:creationId xmlns:p14="http://schemas.microsoft.com/office/powerpoint/2010/main" val="137866718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lists.office.com/Images/9696b0a8-9e29-43ab-9fe5-b03aa9431d88/88da8e08-5b92-45d3-98bc-e98601cd6c33/TC5DA38BAHME0VI0IE6Z6SPAFT/c1641f0a-90f3-44eb-a274-c3736d1de62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6671256" cy="5975797"/>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p14="http://schemas.microsoft.com/office/powerpoint/2010/main">
        <mc:Choice Requires="p14">
          <p:contentPart p14:bwMode="auto" r:id="rId3">
            <p14:nvContentPartPr>
              <p14:cNvPr id="4" name="Ink 3"/>
              <p14:cNvContentPartPr/>
              <p14:nvPr/>
            </p14:nvContentPartPr>
            <p14:xfrm>
              <a:off x="6138228" y="883694"/>
              <a:ext cx="5987160" cy="4757040"/>
            </p14:xfrm>
          </p:contentPart>
        </mc:Choice>
        <mc:Fallback xmlns="">
          <p:pic>
            <p:nvPicPr>
              <p:cNvPr id="4" name="Ink 3"/>
              <p:cNvPicPr/>
              <p:nvPr/>
            </p:nvPicPr>
            <p:blipFill>
              <a:blip r:embed="rId4"/>
              <a:stretch>
                <a:fillRect/>
              </a:stretch>
            </p:blipFill>
            <p:spPr>
              <a:xfrm>
                <a:off x="6133548" y="879014"/>
                <a:ext cx="5997600" cy="476784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58" name="Ink 57"/>
              <p14:cNvContentPartPr/>
              <p14:nvPr/>
            </p14:nvContentPartPr>
            <p14:xfrm>
              <a:off x="8055588" y="1295534"/>
              <a:ext cx="1229760" cy="10800"/>
            </p14:xfrm>
          </p:contentPart>
        </mc:Choice>
        <mc:Fallback xmlns="">
          <p:pic>
            <p:nvPicPr>
              <p:cNvPr id="58" name="Ink 57"/>
              <p:cNvPicPr/>
              <p:nvPr/>
            </p:nvPicPr>
            <p:blipFill>
              <a:blip r:embed="rId6"/>
              <a:stretch>
                <a:fillRect/>
              </a:stretch>
            </p:blipFill>
            <p:spPr>
              <a:xfrm>
                <a:off x="8052348" y="1290854"/>
                <a:ext cx="1238400" cy="2052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62" name="Ink 61"/>
              <p14:cNvContentPartPr/>
              <p14:nvPr/>
            </p14:nvContentPartPr>
            <p14:xfrm>
              <a:off x="9824628" y="1312454"/>
              <a:ext cx="777960" cy="16920"/>
            </p14:xfrm>
          </p:contentPart>
        </mc:Choice>
        <mc:Fallback xmlns="">
          <p:pic>
            <p:nvPicPr>
              <p:cNvPr id="62" name="Ink 61"/>
              <p:cNvPicPr/>
              <p:nvPr/>
            </p:nvPicPr>
            <p:blipFill>
              <a:blip r:embed="rId8"/>
              <a:stretch>
                <a:fillRect/>
              </a:stretch>
            </p:blipFill>
            <p:spPr>
              <a:xfrm>
                <a:off x="9820668" y="1308134"/>
                <a:ext cx="787320" cy="2556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060" name="Ink 1059"/>
              <p14:cNvContentPartPr/>
              <p14:nvPr/>
            </p14:nvContentPartPr>
            <p14:xfrm>
              <a:off x="7740948" y="2152694"/>
              <a:ext cx="750600" cy="44280"/>
            </p14:xfrm>
          </p:contentPart>
        </mc:Choice>
        <mc:Fallback xmlns="">
          <p:pic>
            <p:nvPicPr>
              <p:cNvPr id="1060" name="Ink 1059"/>
              <p:cNvPicPr/>
              <p:nvPr/>
            </p:nvPicPr>
            <p:blipFill>
              <a:blip r:embed="rId10"/>
              <a:stretch>
                <a:fillRect/>
              </a:stretch>
            </p:blipFill>
            <p:spPr>
              <a:xfrm>
                <a:off x="7736988" y="2147294"/>
                <a:ext cx="759960" cy="5364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076" name="Ink 1075"/>
              <p14:cNvContentPartPr/>
              <p14:nvPr/>
            </p14:nvContentPartPr>
            <p14:xfrm>
              <a:off x="9588108" y="2099774"/>
              <a:ext cx="983160" cy="14400"/>
            </p14:xfrm>
          </p:contentPart>
        </mc:Choice>
        <mc:Fallback xmlns="">
          <p:pic>
            <p:nvPicPr>
              <p:cNvPr id="1076" name="Ink 1075"/>
              <p:cNvPicPr/>
              <p:nvPr/>
            </p:nvPicPr>
            <p:blipFill>
              <a:blip r:embed="rId12"/>
              <a:stretch>
                <a:fillRect/>
              </a:stretch>
            </p:blipFill>
            <p:spPr>
              <a:xfrm>
                <a:off x="9585588" y="2095094"/>
                <a:ext cx="991080" cy="2376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123" name="Ink 1122"/>
              <p14:cNvContentPartPr/>
              <p14:nvPr/>
            </p14:nvContentPartPr>
            <p14:xfrm>
              <a:off x="7743108" y="2820134"/>
              <a:ext cx="1103760" cy="47520"/>
            </p14:xfrm>
          </p:contentPart>
        </mc:Choice>
        <mc:Fallback xmlns="">
          <p:pic>
            <p:nvPicPr>
              <p:cNvPr id="1123" name="Ink 1122"/>
              <p:cNvPicPr/>
              <p:nvPr/>
            </p:nvPicPr>
            <p:blipFill>
              <a:blip r:embed="rId14"/>
              <a:stretch>
                <a:fillRect/>
              </a:stretch>
            </p:blipFill>
            <p:spPr>
              <a:xfrm>
                <a:off x="7740588" y="2815094"/>
                <a:ext cx="1110960" cy="5616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1131" name="Ink 1130"/>
              <p14:cNvContentPartPr/>
              <p14:nvPr/>
            </p14:nvContentPartPr>
            <p14:xfrm>
              <a:off x="9386148" y="2781614"/>
              <a:ext cx="1070640" cy="13680"/>
            </p14:xfrm>
          </p:contentPart>
        </mc:Choice>
        <mc:Fallback xmlns="">
          <p:pic>
            <p:nvPicPr>
              <p:cNvPr id="1131" name="Ink 1130"/>
              <p:cNvPicPr/>
              <p:nvPr/>
            </p:nvPicPr>
            <p:blipFill>
              <a:blip r:embed="rId16"/>
              <a:stretch>
                <a:fillRect/>
              </a:stretch>
            </p:blipFill>
            <p:spPr>
              <a:xfrm>
                <a:off x="9382548" y="2777654"/>
                <a:ext cx="1078560" cy="2196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1174" name="Ink 1173"/>
              <p14:cNvContentPartPr/>
              <p14:nvPr/>
            </p14:nvContentPartPr>
            <p14:xfrm>
              <a:off x="7690188" y="3631934"/>
              <a:ext cx="1063440" cy="60120"/>
            </p14:xfrm>
          </p:contentPart>
        </mc:Choice>
        <mc:Fallback xmlns="">
          <p:pic>
            <p:nvPicPr>
              <p:cNvPr id="1174" name="Ink 1173"/>
              <p:cNvPicPr/>
              <p:nvPr/>
            </p:nvPicPr>
            <p:blipFill>
              <a:blip r:embed="rId18"/>
              <a:stretch>
                <a:fillRect/>
              </a:stretch>
            </p:blipFill>
            <p:spPr>
              <a:xfrm>
                <a:off x="7685868" y="3626894"/>
                <a:ext cx="1072080" cy="6948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1181" name="Ink 1180"/>
              <p14:cNvContentPartPr/>
              <p14:nvPr/>
            </p14:nvContentPartPr>
            <p14:xfrm>
              <a:off x="9382548" y="3528254"/>
              <a:ext cx="920520" cy="54720"/>
            </p14:xfrm>
          </p:contentPart>
        </mc:Choice>
        <mc:Fallback xmlns="">
          <p:pic>
            <p:nvPicPr>
              <p:cNvPr id="1181" name="Ink 1180"/>
              <p:cNvPicPr/>
              <p:nvPr/>
            </p:nvPicPr>
            <p:blipFill>
              <a:blip r:embed="rId20"/>
              <a:stretch>
                <a:fillRect/>
              </a:stretch>
            </p:blipFill>
            <p:spPr>
              <a:xfrm>
                <a:off x="9378228" y="3524654"/>
                <a:ext cx="930240" cy="6264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1207" name="Ink 1206"/>
              <p14:cNvContentPartPr/>
              <p14:nvPr/>
            </p14:nvContentPartPr>
            <p14:xfrm>
              <a:off x="9868188" y="3598094"/>
              <a:ext cx="321120" cy="180360"/>
            </p14:xfrm>
          </p:contentPart>
        </mc:Choice>
        <mc:Fallback xmlns="">
          <p:pic>
            <p:nvPicPr>
              <p:cNvPr id="1207" name="Ink 1206"/>
              <p:cNvPicPr/>
              <p:nvPr/>
            </p:nvPicPr>
            <p:blipFill>
              <a:blip r:embed="rId22"/>
              <a:stretch>
                <a:fillRect/>
              </a:stretch>
            </p:blipFill>
            <p:spPr>
              <a:xfrm>
                <a:off x="9862068" y="3593054"/>
                <a:ext cx="333720" cy="191520"/>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1216" name="Ink 1215"/>
              <p14:cNvContentPartPr/>
              <p14:nvPr/>
            </p14:nvContentPartPr>
            <p14:xfrm>
              <a:off x="10070148" y="2144054"/>
              <a:ext cx="311400" cy="126720"/>
            </p14:xfrm>
          </p:contentPart>
        </mc:Choice>
        <mc:Fallback xmlns="">
          <p:pic>
            <p:nvPicPr>
              <p:cNvPr id="1216" name="Ink 1215"/>
              <p:cNvPicPr/>
              <p:nvPr/>
            </p:nvPicPr>
            <p:blipFill>
              <a:blip r:embed="rId24"/>
              <a:stretch>
                <a:fillRect/>
              </a:stretch>
            </p:blipFill>
            <p:spPr>
              <a:xfrm>
                <a:off x="10065108" y="2138654"/>
                <a:ext cx="322200" cy="137520"/>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1232" name="Ink 1231"/>
              <p14:cNvContentPartPr/>
              <p14:nvPr/>
            </p14:nvContentPartPr>
            <p14:xfrm>
              <a:off x="7750668" y="4510694"/>
              <a:ext cx="869040" cy="27360"/>
            </p14:xfrm>
          </p:contentPart>
        </mc:Choice>
        <mc:Fallback xmlns="">
          <p:pic>
            <p:nvPicPr>
              <p:cNvPr id="1232" name="Ink 1231"/>
              <p:cNvPicPr/>
              <p:nvPr/>
            </p:nvPicPr>
            <p:blipFill>
              <a:blip r:embed="rId26"/>
              <a:stretch>
                <a:fillRect/>
              </a:stretch>
            </p:blipFill>
            <p:spPr>
              <a:xfrm>
                <a:off x="7747068" y="4507094"/>
                <a:ext cx="876960" cy="35640"/>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1235" name="Ink 1234"/>
              <p14:cNvContentPartPr/>
              <p14:nvPr/>
            </p14:nvContentPartPr>
            <p14:xfrm>
              <a:off x="3226908" y="1804934"/>
              <a:ext cx="12240" cy="55080"/>
            </p14:xfrm>
          </p:contentPart>
        </mc:Choice>
        <mc:Fallback xmlns="">
          <p:pic>
            <p:nvPicPr>
              <p:cNvPr id="1235" name="Ink 1234"/>
              <p:cNvPicPr/>
              <p:nvPr/>
            </p:nvPicPr>
            <p:blipFill>
              <a:blip r:embed="rId28"/>
              <a:stretch>
                <a:fillRect/>
              </a:stretch>
            </p:blipFill>
            <p:spPr>
              <a:xfrm>
                <a:off x="3224748" y="1802774"/>
                <a:ext cx="16920" cy="59400"/>
              </a:xfrm>
              <a:prstGeom prst="rect">
                <a:avLst/>
              </a:prstGeom>
            </p:spPr>
          </p:pic>
        </mc:Fallback>
      </mc:AlternateContent>
      <mc:AlternateContent xmlns:mc="http://schemas.openxmlformats.org/markup-compatibility/2006" xmlns:p14="http://schemas.microsoft.com/office/powerpoint/2010/main">
        <mc:Choice Requires="p14">
          <p:contentPart p14:bwMode="auto" r:id="rId29">
            <p14:nvContentPartPr>
              <p14:cNvPr id="1239" name="Ink 1238"/>
              <p14:cNvContentPartPr/>
              <p14:nvPr/>
            </p14:nvContentPartPr>
            <p14:xfrm>
              <a:off x="9243228" y="4346534"/>
              <a:ext cx="1272240" cy="24840"/>
            </p14:xfrm>
          </p:contentPart>
        </mc:Choice>
        <mc:Fallback xmlns="">
          <p:pic>
            <p:nvPicPr>
              <p:cNvPr id="1239" name="Ink 1238"/>
              <p:cNvPicPr/>
              <p:nvPr/>
            </p:nvPicPr>
            <p:blipFill>
              <a:blip r:embed="rId30"/>
              <a:stretch>
                <a:fillRect/>
              </a:stretch>
            </p:blipFill>
            <p:spPr>
              <a:xfrm>
                <a:off x="9241068" y="4342214"/>
                <a:ext cx="1278720" cy="31320"/>
              </a:xfrm>
              <a:prstGeom prst="rect">
                <a:avLst/>
              </a:prstGeom>
            </p:spPr>
          </p:pic>
        </mc:Fallback>
      </mc:AlternateContent>
      <mc:AlternateContent xmlns:mc="http://schemas.openxmlformats.org/markup-compatibility/2006" xmlns:p14="http://schemas.microsoft.com/office/powerpoint/2010/main">
        <mc:Choice Requires="p14">
          <p:contentPart p14:bwMode="auto" r:id="rId31">
            <p14:nvContentPartPr>
              <p14:cNvPr id="1242" name="Ink 1241"/>
              <p14:cNvContentPartPr/>
              <p14:nvPr/>
            </p14:nvContentPartPr>
            <p14:xfrm>
              <a:off x="9914628" y="4418894"/>
              <a:ext cx="386640" cy="165600"/>
            </p14:xfrm>
          </p:contentPart>
        </mc:Choice>
        <mc:Fallback xmlns="">
          <p:pic>
            <p:nvPicPr>
              <p:cNvPr id="1242" name="Ink 1241"/>
              <p:cNvPicPr/>
              <p:nvPr/>
            </p:nvPicPr>
            <p:blipFill>
              <a:blip r:embed="rId32"/>
              <a:stretch>
                <a:fillRect/>
              </a:stretch>
            </p:blipFill>
            <p:spPr>
              <a:xfrm>
                <a:off x="9909948" y="4414574"/>
                <a:ext cx="397440" cy="175680"/>
              </a:xfrm>
              <a:prstGeom prst="rect">
                <a:avLst/>
              </a:prstGeom>
            </p:spPr>
          </p:pic>
        </mc:Fallback>
      </mc:AlternateContent>
      <mc:AlternateContent xmlns:mc="http://schemas.openxmlformats.org/markup-compatibility/2006" xmlns:p14="http://schemas.microsoft.com/office/powerpoint/2010/main">
        <mc:Choice Requires="p14">
          <p:contentPart p14:bwMode="auto" r:id="rId33">
            <p14:nvContentPartPr>
              <p14:cNvPr id="1247" name="Ink 1246"/>
              <p14:cNvContentPartPr/>
              <p14:nvPr/>
            </p14:nvContentPartPr>
            <p14:xfrm>
              <a:off x="8080428" y="2229374"/>
              <a:ext cx="385560" cy="117720"/>
            </p14:xfrm>
          </p:contentPart>
        </mc:Choice>
        <mc:Fallback xmlns="">
          <p:pic>
            <p:nvPicPr>
              <p:cNvPr id="1247" name="Ink 1246"/>
              <p:cNvPicPr/>
              <p:nvPr/>
            </p:nvPicPr>
            <p:blipFill>
              <a:blip r:embed="rId34"/>
              <a:stretch>
                <a:fillRect/>
              </a:stretch>
            </p:blipFill>
            <p:spPr>
              <a:xfrm>
                <a:off x="8075748" y="2223614"/>
                <a:ext cx="396360" cy="128880"/>
              </a:xfrm>
              <a:prstGeom prst="rect">
                <a:avLst/>
              </a:prstGeom>
            </p:spPr>
          </p:pic>
        </mc:Fallback>
      </mc:AlternateContent>
      <mc:AlternateContent xmlns:mc="http://schemas.openxmlformats.org/markup-compatibility/2006" xmlns:p14="http://schemas.microsoft.com/office/powerpoint/2010/main">
        <mc:Choice Requires="p14">
          <p:contentPart p14:bwMode="auto" r:id="rId35">
            <p14:nvContentPartPr>
              <p14:cNvPr id="1256" name="Ink 1255"/>
              <p14:cNvContentPartPr/>
              <p14:nvPr/>
            </p14:nvContentPartPr>
            <p14:xfrm>
              <a:off x="7996188" y="4573694"/>
              <a:ext cx="253800" cy="191520"/>
            </p14:xfrm>
          </p:contentPart>
        </mc:Choice>
        <mc:Fallback xmlns="">
          <p:pic>
            <p:nvPicPr>
              <p:cNvPr id="1256" name="Ink 1255"/>
              <p:cNvPicPr/>
              <p:nvPr/>
            </p:nvPicPr>
            <p:blipFill>
              <a:blip r:embed="rId36"/>
              <a:stretch>
                <a:fillRect/>
              </a:stretch>
            </p:blipFill>
            <p:spPr>
              <a:xfrm>
                <a:off x="7990428" y="4569734"/>
                <a:ext cx="265680" cy="201240"/>
              </a:xfrm>
              <a:prstGeom prst="rect">
                <a:avLst/>
              </a:prstGeom>
            </p:spPr>
          </p:pic>
        </mc:Fallback>
      </mc:AlternateContent>
      <mc:AlternateContent xmlns:mc="http://schemas.openxmlformats.org/markup-compatibility/2006" xmlns:p14="http://schemas.microsoft.com/office/powerpoint/2010/main">
        <mc:Choice Requires="p14">
          <p:contentPart p14:bwMode="auto" r:id="rId37">
            <p14:nvContentPartPr>
              <p14:cNvPr id="1286" name="Ink 1285"/>
              <p14:cNvContentPartPr/>
              <p14:nvPr/>
            </p14:nvContentPartPr>
            <p14:xfrm>
              <a:off x="8005908" y="5358854"/>
              <a:ext cx="840240" cy="63000"/>
            </p14:xfrm>
          </p:contentPart>
        </mc:Choice>
        <mc:Fallback xmlns="">
          <p:pic>
            <p:nvPicPr>
              <p:cNvPr id="1286" name="Ink 1285"/>
              <p:cNvPicPr/>
              <p:nvPr/>
            </p:nvPicPr>
            <p:blipFill>
              <a:blip r:embed="rId38"/>
              <a:stretch>
                <a:fillRect/>
              </a:stretch>
            </p:blipFill>
            <p:spPr>
              <a:xfrm>
                <a:off x="8003748" y="5353814"/>
                <a:ext cx="847440" cy="70200"/>
              </a:xfrm>
              <a:prstGeom prst="rect">
                <a:avLst/>
              </a:prstGeom>
            </p:spPr>
          </p:pic>
        </mc:Fallback>
      </mc:AlternateContent>
      <mc:AlternateContent xmlns:mc="http://schemas.openxmlformats.org/markup-compatibility/2006" xmlns:p14="http://schemas.microsoft.com/office/powerpoint/2010/main">
        <mc:Choice Requires="p14">
          <p:contentPart p14:bwMode="auto" r:id="rId39">
            <p14:nvContentPartPr>
              <p14:cNvPr id="1289" name="Ink 1288"/>
              <p14:cNvContentPartPr/>
              <p14:nvPr/>
            </p14:nvContentPartPr>
            <p14:xfrm>
              <a:off x="9504948" y="5228894"/>
              <a:ext cx="1574640" cy="146880"/>
            </p14:xfrm>
          </p:contentPart>
        </mc:Choice>
        <mc:Fallback xmlns="">
          <p:pic>
            <p:nvPicPr>
              <p:cNvPr id="1289" name="Ink 1288"/>
              <p:cNvPicPr/>
              <p:nvPr/>
            </p:nvPicPr>
            <p:blipFill>
              <a:blip r:embed="rId40"/>
              <a:stretch>
                <a:fillRect/>
              </a:stretch>
            </p:blipFill>
            <p:spPr>
              <a:xfrm>
                <a:off x="9502428" y="5223134"/>
                <a:ext cx="1582920" cy="155880"/>
              </a:xfrm>
              <a:prstGeom prst="rect">
                <a:avLst/>
              </a:prstGeom>
            </p:spPr>
          </p:pic>
        </mc:Fallback>
      </mc:AlternateContent>
      <p:sp>
        <p:nvSpPr>
          <p:cNvPr id="1297" name="TextBox 1296"/>
          <p:cNvSpPr txBox="1"/>
          <p:nvPr/>
        </p:nvSpPr>
        <p:spPr>
          <a:xfrm>
            <a:off x="7443689" y="63642"/>
            <a:ext cx="3877717" cy="369332"/>
          </a:xfrm>
          <a:prstGeom prst="rect">
            <a:avLst/>
          </a:prstGeom>
          <a:noFill/>
        </p:spPr>
        <p:txBody>
          <a:bodyPr wrap="square" rtlCol="0">
            <a:spAutoFit/>
          </a:bodyPr>
          <a:lstStyle/>
          <a:p>
            <a:r>
              <a:rPr lang="tr-TR" b="1" dirty="0"/>
              <a:t>Question 4</a:t>
            </a:r>
          </a:p>
        </p:txBody>
      </p:sp>
    </p:spTree>
    <p:extLst>
      <p:ext uri="{BB962C8B-B14F-4D97-AF65-F5344CB8AC3E}">
        <p14:creationId xmlns:p14="http://schemas.microsoft.com/office/powerpoint/2010/main" val="381680574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30557" y="388393"/>
            <a:ext cx="10384666" cy="369332"/>
          </a:xfrm>
          <a:prstGeom prst="rect">
            <a:avLst/>
          </a:prstGeom>
        </p:spPr>
        <p:txBody>
          <a:bodyPr wrap="square">
            <a:spAutoFit/>
          </a:bodyPr>
          <a:lstStyle/>
          <a:p>
            <a:r>
              <a:rPr lang="tr-TR" b="1" i="0" dirty="0">
                <a:solidFill>
                  <a:srgbClr val="000000"/>
                </a:solidFill>
                <a:effectLst/>
                <a:latin typeface="Segoe UI" panose="020B0502040204020203" pitchFamily="34" charset="0"/>
              </a:rPr>
              <a:t>Q.5.</a:t>
            </a:r>
            <a:r>
              <a:rPr lang="tr-TR" b="0" i="0" dirty="0">
                <a:solidFill>
                  <a:srgbClr val="000000"/>
                </a:solidFill>
                <a:effectLst/>
                <a:latin typeface="Segoe UI" panose="020B0502040204020203" pitchFamily="34" charset="0"/>
              </a:rPr>
              <a:t> </a:t>
            </a:r>
            <a:r>
              <a:rPr lang="en-US" b="0" i="0" dirty="0">
                <a:solidFill>
                  <a:srgbClr val="000000"/>
                </a:solidFill>
                <a:effectLst/>
                <a:latin typeface="Segoe UI" panose="020B0502040204020203" pitchFamily="34" charset="0"/>
              </a:rPr>
              <a:t>Considering the 0/1 knapsack question, what is the optimum value stored in the knapsack?</a:t>
            </a:r>
            <a:endParaRPr lang="tr-TR" dirty="0"/>
          </a:p>
        </p:txBody>
      </p:sp>
      <mc:AlternateContent xmlns:mc="http://schemas.openxmlformats.org/markup-compatibility/2006" xmlns:p14="http://schemas.microsoft.com/office/powerpoint/2010/main">
        <mc:Choice Requires="p14">
          <p:contentPart p14:bwMode="auto" r:id="rId2">
            <p14:nvContentPartPr>
              <p14:cNvPr id="5" name="Ink 4"/>
              <p14:cNvContentPartPr/>
              <p14:nvPr/>
            </p14:nvContentPartPr>
            <p14:xfrm>
              <a:off x="975108" y="1103654"/>
              <a:ext cx="3734640" cy="500040"/>
            </p14:xfrm>
          </p:contentPart>
        </mc:Choice>
        <mc:Fallback xmlns="">
          <p:pic>
            <p:nvPicPr>
              <p:cNvPr id="5" name="Ink 4"/>
              <p:cNvPicPr/>
              <p:nvPr/>
            </p:nvPicPr>
            <p:blipFill>
              <a:blip r:embed="rId3"/>
              <a:stretch>
                <a:fillRect/>
              </a:stretch>
            </p:blipFill>
            <p:spPr>
              <a:xfrm>
                <a:off x="967908" y="1100774"/>
                <a:ext cx="3748320" cy="505800"/>
              </a:xfrm>
              <a:prstGeom prst="rect">
                <a:avLst/>
              </a:prstGeom>
            </p:spPr>
          </p:pic>
        </mc:Fallback>
      </mc:AlternateContent>
    </p:spTree>
    <p:extLst>
      <p:ext uri="{BB962C8B-B14F-4D97-AF65-F5344CB8AC3E}">
        <p14:creationId xmlns:p14="http://schemas.microsoft.com/office/powerpoint/2010/main" val="343228330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28789" y="78326"/>
            <a:ext cx="12073913" cy="6779673"/>
          </a:xfrm>
          <a:prstGeom prst="rect">
            <a:avLst/>
          </a:prstGeom>
        </p:spPr>
      </p:pic>
    </p:spTree>
    <p:extLst>
      <p:ext uri="{BB962C8B-B14F-4D97-AF65-F5344CB8AC3E}">
        <p14:creationId xmlns:p14="http://schemas.microsoft.com/office/powerpoint/2010/main" val="21156279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p14="http://schemas.microsoft.com/office/powerpoint/2010/main">
        <mc:Choice Requires="p14">
          <p:contentPart p14:bwMode="auto" r:id="rId2">
            <p14:nvContentPartPr>
              <p14:cNvPr id="5" name="Ink 4"/>
              <p14:cNvContentPartPr/>
              <p14:nvPr/>
            </p14:nvContentPartPr>
            <p14:xfrm>
              <a:off x="270228" y="311654"/>
              <a:ext cx="10270440" cy="5779080"/>
            </p14:xfrm>
          </p:contentPart>
        </mc:Choice>
        <mc:Fallback xmlns="">
          <p:pic>
            <p:nvPicPr>
              <p:cNvPr id="5" name="Ink 4"/>
              <p:cNvPicPr/>
              <p:nvPr/>
            </p:nvPicPr>
            <p:blipFill>
              <a:blip r:embed="rId3"/>
              <a:stretch>
                <a:fillRect/>
              </a:stretch>
            </p:blipFill>
            <p:spPr>
              <a:xfrm>
                <a:off x="265548" y="305174"/>
                <a:ext cx="10281960" cy="5792760"/>
              </a:xfrm>
              <a:prstGeom prst="rect">
                <a:avLst/>
              </a:prstGeom>
            </p:spPr>
          </p:pic>
        </mc:Fallback>
      </mc:AlternateContent>
    </p:spTree>
    <p:extLst>
      <p:ext uri="{BB962C8B-B14F-4D97-AF65-F5344CB8AC3E}">
        <p14:creationId xmlns:p14="http://schemas.microsoft.com/office/powerpoint/2010/main" val="367247959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29678"/>
            <a:ext cx="12192000" cy="6917355"/>
          </a:xfrm>
          <a:prstGeom prst="rect">
            <a:avLst/>
          </a:prstGeom>
        </p:spPr>
      </p:pic>
    </p:spTree>
    <p:extLst>
      <p:ext uri="{BB962C8B-B14F-4D97-AF65-F5344CB8AC3E}">
        <p14:creationId xmlns:p14="http://schemas.microsoft.com/office/powerpoint/2010/main" val="212180106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1254"/>
            <a:ext cx="12192000" cy="6880507"/>
          </a:xfrm>
          <a:prstGeom prst="rect">
            <a:avLst/>
          </a:prstGeom>
        </p:spPr>
      </p:pic>
      <mc:AlternateContent xmlns:mc="http://schemas.openxmlformats.org/markup-compatibility/2006" xmlns:p14="http://schemas.microsoft.com/office/powerpoint/2010/main">
        <mc:Choice Requires="p14">
          <p:contentPart p14:bwMode="auto" r:id="rId3">
            <p14:nvContentPartPr>
              <p14:cNvPr id="4" name="Ink 3"/>
              <p14:cNvContentPartPr/>
              <p14:nvPr/>
            </p14:nvContentPartPr>
            <p14:xfrm>
              <a:off x="5403468" y="2766854"/>
              <a:ext cx="239400" cy="81720"/>
            </p14:xfrm>
          </p:contentPart>
        </mc:Choice>
        <mc:Fallback xmlns="">
          <p:pic>
            <p:nvPicPr>
              <p:cNvPr id="4" name="Ink 3"/>
              <p:cNvPicPr/>
              <p:nvPr/>
            </p:nvPicPr>
            <p:blipFill>
              <a:blip r:embed="rId4"/>
              <a:stretch>
                <a:fillRect/>
              </a:stretch>
            </p:blipFill>
            <p:spPr>
              <a:xfrm>
                <a:off x="5397708" y="2761814"/>
                <a:ext cx="250200" cy="9252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6" name="Ink 5"/>
              <p14:cNvContentPartPr/>
              <p14:nvPr/>
            </p14:nvContentPartPr>
            <p14:xfrm>
              <a:off x="8920668" y="2759294"/>
              <a:ext cx="264960" cy="112320"/>
            </p14:xfrm>
          </p:contentPart>
        </mc:Choice>
        <mc:Fallback xmlns="">
          <p:pic>
            <p:nvPicPr>
              <p:cNvPr id="6" name="Ink 5"/>
              <p:cNvPicPr/>
              <p:nvPr/>
            </p:nvPicPr>
            <p:blipFill>
              <a:blip r:embed="rId6"/>
              <a:stretch>
                <a:fillRect/>
              </a:stretch>
            </p:blipFill>
            <p:spPr>
              <a:xfrm>
                <a:off x="8915268" y="2753174"/>
                <a:ext cx="277200" cy="12492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9" name="Ink 8"/>
              <p14:cNvContentPartPr/>
              <p14:nvPr/>
            </p14:nvContentPartPr>
            <p14:xfrm>
              <a:off x="11386308" y="2763974"/>
              <a:ext cx="87120" cy="18720"/>
            </p14:xfrm>
          </p:contentPart>
        </mc:Choice>
        <mc:Fallback xmlns="">
          <p:pic>
            <p:nvPicPr>
              <p:cNvPr id="9" name="Ink 8"/>
              <p:cNvPicPr/>
              <p:nvPr/>
            </p:nvPicPr>
            <p:blipFill>
              <a:blip r:embed="rId8"/>
              <a:stretch>
                <a:fillRect/>
              </a:stretch>
            </p:blipFill>
            <p:spPr>
              <a:xfrm>
                <a:off x="11380188" y="2759294"/>
                <a:ext cx="100080" cy="2988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2" name="Ink 11"/>
              <p14:cNvContentPartPr/>
              <p14:nvPr/>
            </p14:nvContentPartPr>
            <p14:xfrm>
              <a:off x="6806748" y="2803574"/>
              <a:ext cx="1194840" cy="46440"/>
            </p14:xfrm>
          </p:contentPart>
        </mc:Choice>
        <mc:Fallback xmlns="">
          <p:pic>
            <p:nvPicPr>
              <p:cNvPr id="12" name="Ink 11"/>
              <p:cNvPicPr/>
              <p:nvPr/>
            </p:nvPicPr>
            <p:blipFill>
              <a:blip r:embed="rId10"/>
              <a:stretch>
                <a:fillRect/>
              </a:stretch>
            </p:blipFill>
            <p:spPr>
              <a:xfrm>
                <a:off x="6800988" y="2797814"/>
                <a:ext cx="1206360" cy="5796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8" name="Ink 17"/>
              <p14:cNvContentPartPr/>
              <p14:nvPr/>
            </p14:nvContentPartPr>
            <p14:xfrm>
              <a:off x="9575148" y="2841014"/>
              <a:ext cx="63720" cy="14760"/>
            </p14:xfrm>
          </p:contentPart>
        </mc:Choice>
        <mc:Fallback xmlns="">
          <p:pic>
            <p:nvPicPr>
              <p:cNvPr id="18" name="Ink 17"/>
              <p:cNvPicPr/>
              <p:nvPr/>
            </p:nvPicPr>
            <p:blipFill>
              <a:blip r:embed="rId12"/>
              <a:stretch>
                <a:fillRect/>
              </a:stretch>
            </p:blipFill>
            <p:spPr>
              <a:xfrm>
                <a:off x="9567948" y="2833814"/>
                <a:ext cx="78120" cy="2772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24" name="Ink 23"/>
              <p14:cNvContentPartPr/>
              <p14:nvPr/>
            </p14:nvContentPartPr>
            <p14:xfrm>
              <a:off x="5142468" y="4681334"/>
              <a:ext cx="577440" cy="69840"/>
            </p14:xfrm>
          </p:contentPart>
        </mc:Choice>
        <mc:Fallback xmlns="">
          <p:pic>
            <p:nvPicPr>
              <p:cNvPr id="24" name="Ink 23"/>
              <p:cNvPicPr/>
              <p:nvPr/>
            </p:nvPicPr>
            <p:blipFill>
              <a:blip r:embed="rId14"/>
              <a:stretch>
                <a:fillRect/>
              </a:stretch>
            </p:blipFill>
            <p:spPr>
              <a:xfrm>
                <a:off x="5137788" y="4675214"/>
                <a:ext cx="587520" cy="8064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33" name="Ink 32"/>
              <p14:cNvContentPartPr/>
              <p14:nvPr/>
            </p14:nvContentPartPr>
            <p14:xfrm>
              <a:off x="7051188" y="4530134"/>
              <a:ext cx="3950280" cy="216720"/>
            </p14:xfrm>
          </p:contentPart>
        </mc:Choice>
        <mc:Fallback xmlns="">
          <p:pic>
            <p:nvPicPr>
              <p:cNvPr id="33" name="Ink 32"/>
              <p:cNvPicPr/>
              <p:nvPr/>
            </p:nvPicPr>
            <p:blipFill>
              <a:blip r:embed="rId16"/>
              <a:stretch>
                <a:fillRect/>
              </a:stretch>
            </p:blipFill>
            <p:spPr>
              <a:xfrm>
                <a:off x="7046148" y="4524014"/>
                <a:ext cx="3961080" cy="228240"/>
              </a:xfrm>
              <a:prstGeom prst="rect">
                <a:avLst/>
              </a:prstGeom>
            </p:spPr>
          </p:pic>
        </mc:Fallback>
      </mc:AlternateContent>
    </p:spTree>
    <p:extLst>
      <p:ext uri="{BB962C8B-B14F-4D97-AF65-F5344CB8AC3E}">
        <p14:creationId xmlns:p14="http://schemas.microsoft.com/office/powerpoint/2010/main" val="308632874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57D4E8D-FEDB-CA8D-D98A-6FF8D9B912D9}"/>
              </a:ext>
            </a:extLst>
          </p:cNvPr>
          <p:cNvSpPr txBox="1"/>
          <p:nvPr/>
        </p:nvSpPr>
        <p:spPr>
          <a:xfrm>
            <a:off x="1410789" y="1162594"/>
            <a:ext cx="8921931" cy="584775"/>
          </a:xfrm>
          <a:prstGeom prst="rect">
            <a:avLst/>
          </a:prstGeom>
          <a:noFill/>
        </p:spPr>
        <p:txBody>
          <a:bodyPr wrap="square" rtlCol="0">
            <a:spAutoFit/>
          </a:bodyPr>
          <a:lstStyle/>
          <a:p>
            <a:r>
              <a:rPr lang="en-GB" sz="3200" dirty="0"/>
              <a:t>Rod Cutting not included in Midterm II.</a:t>
            </a:r>
          </a:p>
        </p:txBody>
      </p:sp>
    </p:spTree>
    <p:extLst>
      <p:ext uri="{BB962C8B-B14F-4D97-AF65-F5344CB8AC3E}">
        <p14:creationId xmlns:p14="http://schemas.microsoft.com/office/powerpoint/2010/main" val="36484550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https://lists.office.com/Images/9696b0a8-9e29-43ab-9fe5-b03aa9431d88/88da8e08-5b92-45d3-98bc-e98601cd6c33/TC5DA38BAHME0VI0IE6Z6SPAFT/ee20747c-7cb2-44ae-a16a-5f725907687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000" y="746639"/>
            <a:ext cx="10984650" cy="2614747"/>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p14="http://schemas.microsoft.com/office/powerpoint/2010/main">
        <mc:Choice Requires="p14">
          <p:contentPart p14:bwMode="auto" r:id="rId3">
            <p14:nvContentPartPr>
              <p14:cNvPr id="4" name="Ink 3"/>
              <p14:cNvContentPartPr/>
              <p14:nvPr/>
            </p14:nvContentPartPr>
            <p14:xfrm>
              <a:off x="542028" y="130214"/>
              <a:ext cx="846720" cy="349200"/>
            </p14:xfrm>
          </p:contentPart>
        </mc:Choice>
        <mc:Fallback xmlns="">
          <p:pic>
            <p:nvPicPr>
              <p:cNvPr id="4" name="Ink 3"/>
              <p:cNvPicPr/>
              <p:nvPr/>
            </p:nvPicPr>
            <p:blipFill>
              <a:blip r:embed="rId4"/>
              <a:stretch>
                <a:fillRect/>
              </a:stretch>
            </p:blipFill>
            <p:spPr>
              <a:xfrm>
                <a:off x="535188" y="124094"/>
                <a:ext cx="860760" cy="35892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8" name="Ink 7"/>
              <p14:cNvContentPartPr/>
              <p14:nvPr/>
            </p14:nvContentPartPr>
            <p14:xfrm>
              <a:off x="525108" y="527654"/>
              <a:ext cx="1010880" cy="64800"/>
            </p14:xfrm>
          </p:contentPart>
        </mc:Choice>
        <mc:Fallback xmlns="">
          <p:pic>
            <p:nvPicPr>
              <p:cNvPr id="8" name="Ink 7"/>
              <p:cNvPicPr/>
              <p:nvPr/>
            </p:nvPicPr>
            <p:blipFill>
              <a:blip r:embed="rId6"/>
              <a:stretch>
                <a:fillRect/>
              </a:stretch>
            </p:blipFill>
            <p:spPr>
              <a:xfrm>
                <a:off x="522588" y="523334"/>
                <a:ext cx="1019520" cy="7236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6" name="Ink 15"/>
              <p14:cNvContentPartPr/>
              <p14:nvPr/>
            </p14:nvContentPartPr>
            <p14:xfrm>
              <a:off x="628788" y="3378134"/>
              <a:ext cx="9298800" cy="2966040"/>
            </p14:xfrm>
          </p:contentPart>
        </mc:Choice>
        <mc:Fallback xmlns="">
          <p:pic>
            <p:nvPicPr>
              <p:cNvPr id="16" name="Ink 15"/>
              <p:cNvPicPr/>
              <p:nvPr/>
            </p:nvPicPr>
            <p:blipFill>
              <a:blip r:embed="rId8"/>
              <a:stretch>
                <a:fillRect/>
              </a:stretch>
            </p:blipFill>
            <p:spPr>
              <a:xfrm>
                <a:off x="621948" y="3370934"/>
                <a:ext cx="9308520" cy="297612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9329" name="Ink 9328"/>
              <p14:cNvContentPartPr/>
              <p14:nvPr/>
            </p14:nvContentPartPr>
            <p14:xfrm>
              <a:off x="6518028" y="5851694"/>
              <a:ext cx="616680" cy="27360"/>
            </p14:xfrm>
          </p:contentPart>
        </mc:Choice>
        <mc:Fallback xmlns="">
          <p:pic>
            <p:nvPicPr>
              <p:cNvPr id="9329" name="Ink 9328"/>
              <p:cNvPicPr/>
              <p:nvPr/>
            </p:nvPicPr>
            <p:blipFill>
              <a:blip r:embed="rId10"/>
              <a:stretch>
                <a:fillRect/>
              </a:stretch>
            </p:blipFill>
            <p:spPr>
              <a:xfrm>
                <a:off x="6513708" y="5846654"/>
                <a:ext cx="626040" cy="3780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9331" name="Ink 9330"/>
              <p14:cNvContentPartPr/>
              <p14:nvPr/>
            </p14:nvContentPartPr>
            <p14:xfrm>
              <a:off x="6510468" y="5934134"/>
              <a:ext cx="575280" cy="11520"/>
            </p14:xfrm>
          </p:contentPart>
        </mc:Choice>
        <mc:Fallback xmlns="">
          <p:pic>
            <p:nvPicPr>
              <p:cNvPr id="9331" name="Ink 9330"/>
              <p:cNvPicPr/>
              <p:nvPr/>
            </p:nvPicPr>
            <p:blipFill>
              <a:blip r:embed="rId12"/>
              <a:stretch>
                <a:fillRect/>
              </a:stretch>
            </p:blipFill>
            <p:spPr>
              <a:xfrm>
                <a:off x="6508308" y="5928734"/>
                <a:ext cx="582840" cy="22320"/>
              </a:xfrm>
              <a:prstGeom prst="rect">
                <a:avLst/>
              </a:prstGeom>
            </p:spPr>
          </p:pic>
        </mc:Fallback>
      </mc:AlternateContent>
    </p:spTree>
    <p:extLst>
      <p:ext uri="{BB962C8B-B14F-4D97-AF65-F5344CB8AC3E}">
        <p14:creationId xmlns:p14="http://schemas.microsoft.com/office/powerpoint/2010/main" val="253788118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p14="http://schemas.microsoft.com/office/powerpoint/2010/main">
        <mc:Choice Requires="p14">
          <p:contentPart p14:bwMode="auto" r:id="rId2">
            <p14:nvContentPartPr>
              <p14:cNvPr id="3" name="Ink 2"/>
              <p14:cNvContentPartPr/>
              <p14:nvPr/>
            </p14:nvContentPartPr>
            <p14:xfrm>
              <a:off x="769908" y="108974"/>
              <a:ext cx="8795880" cy="4951800"/>
            </p14:xfrm>
          </p:contentPart>
        </mc:Choice>
        <mc:Fallback xmlns="">
          <p:pic>
            <p:nvPicPr>
              <p:cNvPr id="3" name="Ink 2"/>
              <p:cNvPicPr/>
              <p:nvPr/>
            </p:nvPicPr>
            <p:blipFill>
              <a:blip r:embed="rId3"/>
              <a:stretch>
                <a:fillRect/>
              </a:stretch>
            </p:blipFill>
            <p:spPr>
              <a:xfrm>
                <a:off x="763068" y="102494"/>
                <a:ext cx="8807760" cy="4964760"/>
              </a:xfrm>
              <a:prstGeom prst="rect">
                <a:avLst/>
              </a:prstGeom>
            </p:spPr>
          </p:pic>
        </mc:Fallback>
      </mc:AlternateContent>
    </p:spTree>
    <p:extLst>
      <p:ext uri="{BB962C8B-B14F-4D97-AF65-F5344CB8AC3E}">
        <p14:creationId xmlns:p14="http://schemas.microsoft.com/office/powerpoint/2010/main" val="37532030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7527" y="623380"/>
            <a:ext cx="11002850" cy="646331"/>
          </a:xfrm>
          <a:prstGeom prst="rect">
            <a:avLst/>
          </a:prstGeom>
        </p:spPr>
        <p:txBody>
          <a:bodyPr wrap="square">
            <a:spAutoFit/>
          </a:bodyPr>
          <a:lstStyle/>
          <a:p>
            <a:r>
              <a:rPr lang="en-US" b="0" i="0" dirty="0">
                <a:solidFill>
                  <a:srgbClr val="000000"/>
                </a:solidFill>
                <a:effectLst/>
                <a:latin typeface="Segoe UI" panose="020B0502040204020203" pitchFamily="34" charset="0"/>
              </a:rPr>
              <a:t>What are the optimal  piece lengths for the rod-cutting problem. Write own your answer in comma separated form.</a:t>
            </a:r>
            <a:endParaRPr lang="tr-TR" dirty="0"/>
          </a:p>
        </p:txBody>
      </p:sp>
      <mc:AlternateContent xmlns:mc="http://schemas.openxmlformats.org/markup-compatibility/2006" xmlns:p14="http://schemas.microsoft.com/office/powerpoint/2010/main">
        <mc:Choice Requires="p14">
          <p:contentPart p14:bwMode="auto" r:id="rId2">
            <p14:nvContentPartPr>
              <p14:cNvPr id="4" name="Ink 3"/>
              <p14:cNvContentPartPr/>
              <p14:nvPr/>
            </p14:nvContentPartPr>
            <p14:xfrm>
              <a:off x="951044" y="2198258"/>
              <a:ext cx="35280" cy="1080"/>
            </p14:xfrm>
          </p:contentPart>
        </mc:Choice>
        <mc:Fallback xmlns="">
          <p:pic>
            <p:nvPicPr>
              <p:cNvPr id="4" name="Ink 3"/>
              <p:cNvPicPr/>
              <p:nvPr/>
            </p:nvPicPr>
            <p:blipFill>
              <a:blip r:embed="rId3"/>
              <a:stretch>
                <a:fillRect/>
              </a:stretch>
            </p:blipFill>
            <p:spPr>
              <a:xfrm>
                <a:off x="948164" y="2192498"/>
                <a:ext cx="43920" cy="11880"/>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10" name="Ink 9"/>
              <p14:cNvContentPartPr/>
              <p14:nvPr/>
            </p14:nvContentPartPr>
            <p14:xfrm>
              <a:off x="419988" y="162974"/>
              <a:ext cx="689760" cy="228600"/>
            </p14:xfrm>
          </p:contentPart>
        </mc:Choice>
        <mc:Fallback xmlns="">
          <p:pic>
            <p:nvPicPr>
              <p:cNvPr id="10" name="Ink 9"/>
              <p:cNvPicPr/>
              <p:nvPr/>
            </p:nvPicPr>
            <p:blipFill>
              <a:blip r:embed="rId5"/>
              <a:stretch>
                <a:fillRect/>
              </a:stretch>
            </p:blipFill>
            <p:spPr>
              <a:xfrm>
                <a:off x="412788" y="156494"/>
                <a:ext cx="704160" cy="240840"/>
              </a:xfrm>
              <a:prstGeom prst="rect">
                <a:avLst/>
              </a:prstGeom>
            </p:spPr>
          </p:pic>
        </mc:Fallback>
      </mc:AlternateContent>
      <p:pic>
        <p:nvPicPr>
          <p:cNvPr id="13" name="Picture 2" descr="https://lists.office.com/Images/9696b0a8-9e29-43ab-9fe5-b03aa9431d88/88da8e08-5b92-45d3-98bc-e98601cd6c33/TC5DA38BAHME0VI0IE6Z6SPAFT/ee20747c-7cb2-44ae-a16a-5f725907687c"/>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7527" y="1501517"/>
            <a:ext cx="10984650" cy="2614747"/>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p14="http://schemas.microsoft.com/office/powerpoint/2010/main">
        <mc:Choice Requires="p14">
          <p:contentPart p14:bwMode="auto" r:id="rId7">
            <p14:nvContentPartPr>
              <p14:cNvPr id="35" name="Ink 34"/>
              <p14:cNvContentPartPr/>
              <p14:nvPr/>
            </p14:nvContentPartPr>
            <p14:xfrm>
              <a:off x="3857628" y="2520974"/>
              <a:ext cx="268200" cy="1059120"/>
            </p14:xfrm>
          </p:contentPart>
        </mc:Choice>
        <mc:Fallback xmlns="">
          <p:pic>
            <p:nvPicPr>
              <p:cNvPr id="35" name="Ink 34"/>
              <p:cNvPicPr/>
              <p:nvPr/>
            </p:nvPicPr>
            <p:blipFill>
              <a:blip r:embed="rId8"/>
              <a:stretch>
                <a:fillRect/>
              </a:stretch>
            </p:blipFill>
            <p:spPr>
              <a:xfrm>
                <a:off x="3851508" y="2514134"/>
                <a:ext cx="279000" cy="106884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85" name="Ink 84"/>
              <p14:cNvContentPartPr/>
              <p14:nvPr/>
            </p14:nvContentPartPr>
            <p14:xfrm>
              <a:off x="652908" y="2523134"/>
              <a:ext cx="10034640" cy="3164040"/>
            </p14:xfrm>
          </p:contentPart>
        </mc:Choice>
        <mc:Fallback xmlns="">
          <p:pic>
            <p:nvPicPr>
              <p:cNvPr id="85" name="Ink 84"/>
              <p:cNvPicPr/>
              <p:nvPr/>
            </p:nvPicPr>
            <p:blipFill>
              <a:blip r:embed="rId10"/>
              <a:stretch>
                <a:fillRect/>
              </a:stretch>
            </p:blipFill>
            <p:spPr>
              <a:xfrm>
                <a:off x="646788" y="2517374"/>
                <a:ext cx="10046160" cy="317268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13" name="Ink 112"/>
              <p14:cNvContentPartPr/>
              <p14:nvPr/>
            </p14:nvContentPartPr>
            <p14:xfrm>
              <a:off x="6559428" y="4746854"/>
              <a:ext cx="4299840" cy="832320"/>
            </p14:xfrm>
          </p:contentPart>
        </mc:Choice>
        <mc:Fallback xmlns="">
          <p:pic>
            <p:nvPicPr>
              <p:cNvPr id="113" name="Ink 112"/>
              <p:cNvPicPr/>
              <p:nvPr/>
            </p:nvPicPr>
            <p:blipFill>
              <a:blip r:embed="rId12"/>
              <a:stretch>
                <a:fillRect/>
              </a:stretch>
            </p:blipFill>
            <p:spPr>
              <a:xfrm>
                <a:off x="6552228" y="4739294"/>
                <a:ext cx="4314600" cy="84276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14" name="Ink 113"/>
              <p14:cNvContentPartPr/>
              <p14:nvPr/>
            </p14:nvContentPartPr>
            <p14:xfrm>
              <a:off x="4853028" y="4916054"/>
              <a:ext cx="258120" cy="585000"/>
            </p14:xfrm>
          </p:contentPart>
        </mc:Choice>
        <mc:Fallback xmlns="">
          <p:pic>
            <p:nvPicPr>
              <p:cNvPr id="114" name="Ink 113"/>
              <p:cNvPicPr/>
              <p:nvPr/>
            </p:nvPicPr>
            <p:blipFill>
              <a:blip r:embed="rId14"/>
              <a:stretch>
                <a:fillRect/>
              </a:stretch>
            </p:blipFill>
            <p:spPr>
              <a:xfrm>
                <a:off x="4846548" y="4913174"/>
                <a:ext cx="269640" cy="59076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130" name="Ink 129"/>
              <p14:cNvContentPartPr/>
              <p14:nvPr/>
            </p14:nvContentPartPr>
            <p14:xfrm>
              <a:off x="896268" y="5870414"/>
              <a:ext cx="974520" cy="19080"/>
            </p14:xfrm>
          </p:contentPart>
        </mc:Choice>
        <mc:Fallback xmlns="">
          <p:pic>
            <p:nvPicPr>
              <p:cNvPr id="130" name="Ink 129"/>
              <p:cNvPicPr/>
              <p:nvPr/>
            </p:nvPicPr>
            <p:blipFill>
              <a:blip r:embed="rId16"/>
              <a:stretch>
                <a:fillRect/>
              </a:stretch>
            </p:blipFill>
            <p:spPr>
              <a:xfrm>
                <a:off x="894108" y="5867534"/>
                <a:ext cx="981720" cy="2664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131" name="Ink 130"/>
              <p14:cNvContentPartPr/>
              <p14:nvPr/>
            </p14:nvContentPartPr>
            <p14:xfrm>
              <a:off x="799428" y="5967254"/>
              <a:ext cx="1007280" cy="12240"/>
            </p14:xfrm>
          </p:contentPart>
        </mc:Choice>
        <mc:Fallback xmlns="">
          <p:pic>
            <p:nvPicPr>
              <p:cNvPr id="131" name="Ink 130"/>
              <p:cNvPicPr/>
              <p:nvPr/>
            </p:nvPicPr>
            <p:blipFill>
              <a:blip r:embed="rId18"/>
              <a:stretch>
                <a:fillRect/>
              </a:stretch>
            </p:blipFill>
            <p:spPr>
              <a:xfrm>
                <a:off x="797268" y="5960774"/>
                <a:ext cx="1012320" cy="24480"/>
              </a:xfrm>
              <a:prstGeom prst="rect">
                <a:avLst/>
              </a:prstGeom>
            </p:spPr>
          </p:pic>
        </mc:Fallback>
      </mc:AlternateContent>
    </p:spTree>
    <p:extLst>
      <p:ext uri="{BB962C8B-B14F-4D97-AF65-F5344CB8AC3E}">
        <p14:creationId xmlns:p14="http://schemas.microsoft.com/office/powerpoint/2010/main" val="351797927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p14="http://schemas.microsoft.com/office/powerpoint/2010/main">
        <mc:Choice Requires="p14">
          <p:contentPart p14:bwMode="auto" r:id="rId2">
            <p14:nvContentPartPr>
              <p14:cNvPr id="10" name="Ink 9"/>
              <p14:cNvContentPartPr/>
              <p14:nvPr/>
            </p14:nvContentPartPr>
            <p14:xfrm>
              <a:off x="464628" y="773534"/>
              <a:ext cx="858600" cy="13680"/>
            </p14:xfrm>
          </p:contentPart>
        </mc:Choice>
        <mc:Fallback xmlns="">
          <p:pic>
            <p:nvPicPr>
              <p:cNvPr id="10" name="Ink 9"/>
              <p:cNvPicPr/>
              <p:nvPr/>
            </p:nvPicPr>
            <p:blipFill>
              <a:blip r:embed="rId3"/>
              <a:stretch>
                <a:fillRect/>
              </a:stretch>
            </p:blipFill>
            <p:spPr>
              <a:xfrm>
                <a:off x="458868" y="766694"/>
                <a:ext cx="871560" cy="27720"/>
              </a:xfrm>
              <a:prstGeom prst="rect">
                <a:avLst/>
              </a:prstGeom>
            </p:spPr>
          </p:pic>
        </mc:Fallback>
      </mc:AlternateContent>
      <p:sp>
        <p:nvSpPr>
          <p:cNvPr id="13" name="Rectangle 12"/>
          <p:cNvSpPr/>
          <p:nvPr/>
        </p:nvSpPr>
        <p:spPr>
          <a:xfrm>
            <a:off x="390468" y="1056134"/>
            <a:ext cx="11586884" cy="923330"/>
          </a:xfrm>
          <a:prstGeom prst="rect">
            <a:avLst/>
          </a:prstGeom>
        </p:spPr>
        <p:txBody>
          <a:bodyPr wrap="square">
            <a:spAutoFit/>
          </a:bodyPr>
          <a:lstStyle/>
          <a:p>
            <a:r>
              <a:rPr lang="en-US" b="0" i="0" dirty="0">
                <a:solidFill>
                  <a:srgbClr val="000000"/>
                </a:solidFill>
                <a:effectLst/>
                <a:latin typeface="Segoe UI" panose="020B0502040204020203" pitchFamily="34" charset="0"/>
              </a:rPr>
              <a:t>Given T(n) = 3*T(n-3)+2, solve for T(n) and write down the solution in answer area using an appropriate asymptotic relation. In case that you cannot write the expression algebraically, you can write in word, like </a:t>
            </a:r>
            <a:endParaRPr lang="tr-TR" b="0" i="0" dirty="0">
              <a:solidFill>
                <a:srgbClr val="000000"/>
              </a:solidFill>
              <a:effectLst/>
              <a:latin typeface="Segoe UI" panose="020B0502040204020203" pitchFamily="34" charset="0"/>
            </a:endParaRPr>
          </a:p>
          <a:p>
            <a:r>
              <a:rPr lang="en-US" b="0" i="0" dirty="0" err="1">
                <a:solidFill>
                  <a:srgbClr val="000000"/>
                </a:solidFill>
                <a:effectLst/>
                <a:latin typeface="Segoe UI" panose="020B0502040204020203" pitchFamily="34" charset="0"/>
              </a:rPr>
              <a:t>BigOh</a:t>
            </a:r>
            <a:r>
              <a:rPr lang="en-US" b="0" i="0" dirty="0">
                <a:solidFill>
                  <a:srgbClr val="000000"/>
                </a:solidFill>
                <a:effectLst/>
                <a:latin typeface="Segoe UI" panose="020B0502040204020203" pitchFamily="34" charset="0"/>
              </a:rPr>
              <a:t>(n square) or </a:t>
            </a:r>
            <a:r>
              <a:rPr lang="en-US" b="0" i="0" dirty="0" err="1">
                <a:solidFill>
                  <a:srgbClr val="000000"/>
                </a:solidFill>
                <a:effectLst/>
                <a:latin typeface="Segoe UI" panose="020B0502040204020203" pitchFamily="34" charset="0"/>
              </a:rPr>
              <a:t>BigOh</a:t>
            </a:r>
            <a:r>
              <a:rPr lang="en-US" b="0" i="0" dirty="0">
                <a:solidFill>
                  <a:srgbClr val="000000"/>
                </a:solidFill>
                <a:effectLst/>
                <a:latin typeface="Segoe UI" panose="020B0502040204020203" pitchFamily="34" charset="0"/>
              </a:rPr>
              <a:t>(n^2).</a:t>
            </a:r>
            <a:endParaRPr lang="tr-TR" dirty="0"/>
          </a:p>
        </p:txBody>
      </p:sp>
      <mc:AlternateContent xmlns:mc="http://schemas.openxmlformats.org/markup-compatibility/2006" xmlns:p14="http://schemas.microsoft.com/office/powerpoint/2010/main">
        <mc:Choice Requires="p14">
          <p:contentPart p14:bwMode="auto" r:id="rId4">
            <p14:nvContentPartPr>
              <p14:cNvPr id="207" name="Ink 206"/>
              <p14:cNvContentPartPr/>
              <p14:nvPr/>
            </p14:nvContentPartPr>
            <p14:xfrm>
              <a:off x="1836228" y="4718054"/>
              <a:ext cx="695520" cy="9360"/>
            </p14:xfrm>
          </p:contentPart>
        </mc:Choice>
        <mc:Fallback xmlns="">
          <p:pic>
            <p:nvPicPr>
              <p:cNvPr id="207" name="Ink 206"/>
              <p:cNvPicPr/>
              <p:nvPr/>
            </p:nvPicPr>
            <p:blipFill>
              <a:blip r:embed="rId7"/>
              <a:stretch>
                <a:fillRect/>
              </a:stretch>
            </p:blipFill>
            <p:spPr>
              <a:xfrm>
                <a:off x="1832988" y="4713374"/>
                <a:ext cx="704880" cy="1980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210" name="Ink 209"/>
              <p14:cNvContentPartPr/>
              <p14:nvPr/>
            </p14:nvContentPartPr>
            <p14:xfrm>
              <a:off x="1946748" y="4521494"/>
              <a:ext cx="425520" cy="136440"/>
            </p14:xfrm>
          </p:contentPart>
        </mc:Choice>
        <mc:Fallback xmlns="">
          <p:pic>
            <p:nvPicPr>
              <p:cNvPr id="210" name="Ink 209"/>
              <p:cNvPicPr/>
              <p:nvPr/>
            </p:nvPicPr>
            <p:blipFill>
              <a:blip r:embed="rId9"/>
              <a:stretch>
                <a:fillRect/>
              </a:stretch>
            </p:blipFill>
            <p:spPr>
              <a:xfrm>
                <a:off x="1944228" y="4516094"/>
                <a:ext cx="434160" cy="14868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238" name="Ink 237"/>
              <p14:cNvContentPartPr/>
              <p14:nvPr/>
            </p14:nvContentPartPr>
            <p14:xfrm>
              <a:off x="5047428" y="5073374"/>
              <a:ext cx="1831680" cy="93960"/>
            </p14:xfrm>
          </p:contentPart>
        </mc:Choice>
        <mc:Fallback xmlns="">
          <p:pic>
            <p:nvPicPr>
              <p:cNvPr id="238" name="Ink 237"/>
              <p:cNvPicPr/>
              <p:nvPr/>
            </p:nvPicPr>
            <p:blipFill>
              <a:blip r:embed="rId13"/>
              <a:stretch>
                <a:fillRect/>
              </a:stretch>
            </p:blipFill>
            <p:spPr>
              <a:xfrm>
                <a:off x="5043468" y="5067614"/>
                <a:ext cx="1841400" cy="10440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283" name="Ink 282"/>
              <p14:cNvContentPartPr/>
              <p14:nvPr/>
            </p14:nvContentPartPr>
            <p14:xfrm>
              <a:off x="1875468" y="4776734"/>
              <a:ext cx="533160" cy="966240"/>
            </p14:xfrm>
          </p:contentPart>
        </mc:Choice>
        <mc:Fallback xmlns="">
          <p:pic>
            <p:nvPicPr>
              <p:cNvPr id="283" name="Ink 282"/>
              <p:cNvPicPr/>
              <p:nvPr/>
            </p:nvPicPr>
            <p:blipFill>
              <a:blip r:embed="rId15"/>
              <a:stretch>
                <a:fillRect/>
              </a:stretch>
            </p:blipFill>
            <p:spPr>
              <a:xfrm>
                <a:off x="1868628" y="4769894"/>
                <a:ext cx="547200" cy="98244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3" name="Ink 2"/>
              <p14:cNvContentPartPr/>
              <p14:nvPr/>
            </p14:nvContentPartPr>
            <p14:xfrm>
              <a:off x="390828" y="348374"/>
              <a:ext cx="11065680" cy="5387400"/>
            </p14:xfrm>
          </p:contentPart>
        </mc:Choice>
        <mc:Fallback xmlns="">
          <p:pic>
            <p:nvPicPr>
              <p:cNvPr id="3" name="Ink 2"/>
              <p:cNvPicPr/>
              <p:nvPr/>
            </p:nvPicPr>
            <p:blipFill>
              <a:blip r:embed="rId17"/>
              <a:stretch>
                <a:fillRect/>
              </a:stretch>
            </p:blipFill>
            <p:spPr>
              <a:xfrm>
                <a:off x="384348" y="341534"/>
                <a:ext cx="11079360" cy="540072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14" name="Ink 13"/>
              <p14:cNvContentPartPr/>
              <p14:nvPr/>
            </p14:nvContentPartPr>
            <p14:xfrm>
              <a:off x="3689508" y="4584494"/>
              <a:ext cx="6932880" cy="1676880"/>
            </p14:xfrm>
          </p:contentPart>
        </mc:Choice>
        <mc:Fallback xmlns="">
          <p:pic>
            <p:nvPicPr>
              <p:cNvPr id="14" name="Ink 13"/>
              <p:cNvPicPr/>
              <p:nvPr/>
            </p:nvPicPr>
            <p:blipFill>
              <a:blip r:embed="rId19"/>
              <a:stretch>
                <a:fillRect/>
              </a:stretch>
            </p:blipFill>
            <p:spPr>
              <a:xfrm>
                <a:off x="3684108" y="4580174"/>
                <a:ext cx="6944760" cy="1687680"/>
              </a:xfrm>
              <a:prstGeom prst="rect">
                <a:avLst/>
              </a:prstGeom>
            </p:spPr>
          </p:pic>
        </mc:Fallback>
      </mc:AlternateContent>
    </p:spTree>
    <p:extLst>
      <p:ext uri="{BB962C8B-B14F-4D97-AF65-F5344CB8AC3E}">
        <p14:creationId xmlns:p14="http://schemas.microsoft.com/office/powerpoint/2010/main" val="20831635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p14="http://schemas.microsoft.com/office/powerpoint/2010/main">
        <mc:Choice Requires="p14">
          <p:contentPart p14:bwMode="auto" r:id="rId2">
            <p14:nvContentPartPr>
              <p14:cNvPr id="5" name="Ink 4"/>
              <p14:cNvContentPartPr/>
              <p14:nvPr/>
            </p14:nvContentPartPr>
            <p14:xfrm>
              <a:off x="279228" y="216614"/>
              <a:ext cx="10740240" cy="2517840"/>
            </p14:xfrm>
          </p:contentPart>
        </mc:Choice>
        <mc:Fallback xmlns="">
          <p:pic>
            <p:nvPicPr>
              <p:cNvPr id="5" name="Ink 4"/>
              <p:cNvPicPr/>
              <p:nvPr/>
            </p:nvPicPr>
            <p:blipFill>
              <a:blip r:embed="rId3"/>
              <a:stretch>
                <a:fillRect/>
              </a:stretch>
            </p:blipFill>
            <p:spPr>
              <a:xfrm>
                <a:off x="276348" y="209774"/>
                <a:ext cx="10751400" cy="2527920"/>
              </a:xfrm>
              <a:prstGeom prst="rect">
                <a:avLst/>
              </a:prstGeom>
            </p:spPr>
          </p:pic>
        </mc:Fallback>
      </mc:AlternateContent>
    </p:spTree>
    <p:extLst>
      <p:ext uri="{BB962C8B-B14F-4D97-AF65-F5344CB8AC3E}">
        <p14:creationId xmlns:p14="http://schemas.microsoft.com/office/powerpoint/2010/main" val="24010627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p14="http://schemas.microsoft.com/office/powerpoint/2010/main">
        <mc:Choice Requires="p14">
          <p:contentPart p14:bwMode="auto" r:id="rId2">
            <p14:nvContentPartPr>
              <p14:cNvPr id="254" name="Ink 253"/>
              <p14:cNvContentPartPr/>
              <p14:nvPr/>
            </p14:nvContentPartPr>
            <p14:xfrm>
              <a:off x="5555388" y="2745614"/>
              <a:ext cx="478080" cy="307080"/>
            </p14:xfrm>
          </p:contentPart>
        </mc:Choice>
        <mc:Fallback xmlns="">
          <p:pic>
            <p:nvPicPr>
              <p:cNvPr id="254" name="Ink 253"/>
              <p:cNvPicPr/>
              <p:nvPr/>
            </p:nvPicPr>
            <p:blipFill>
              <a:blip r:embed="rId3"/>
              <a:stretch>
                <a:fillRect/>
              </a:stretch>
            </p:blipFill>
            <p:spPr>
              <a:xfrm>
                <a:off x="5546748" y="2737334"/>
                <a:ext cx="494640" cy="325440"/>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300" name="Ink 299"/>
              <p14:cNvContentPartPr/>
              <p14:nvPr/>
            </p14:nvContentPartPr>
            <p14:xfrm>
              <a:off x="304428" y="735734"/>
              <a:ext cx="657000" cy="78120"/>
            </p14:xfrm>
          </p:contentPart>
        </mc:Choice>
        <mc:Fallback xmlns="">
          <p:pic>
            <p:nvPicPr>
              <p:cNvPr id="300" name="Ink 299"/>
              <p:cNvPicPr/>
              <p:nvPr/>
            </p:nvPicPr>
            <p:blipFill>
              <a:blip r:embed="rId5"/>
              <a:stretch>
                <a:fillRect/>
              </a:stretch>
            </p:blipFill>
            <p:spPr>
              <a:xfrm>
                <a:off x="301908" y="729254"/>
                <a:ext cx="666000" cy="8712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355" name="Ink 354"/>
              <p14:cNvContentPartPr/>
              <p14:nvPr/>
            </p14:nvContentPartPr>
            <p14:xfrm>
              <a:off x="2232588" y="1941734"/>
              <a:ext cx="6054840" cy="4417560"/>
            </p14:xfrm>
          </p:contentPart>
        </mc:Choice>
        <mc:Fallback xmlns="">
          <p:pic>
            <p:nvPicPr>
              <p:cNvPr id="355" name="Ink 354"/>
              <p:cNvPicPr/>
              <p:nvPr/>
            </p:nvPicPr>
            <p:blipFill>
              <a:blip r:embed="rId7"/>
              <a:stretch>
                <a:fillRect/>
              </a:stretch>
            </p:blipFill>
            <p:spPr>
              <a:xfrm>
                <a:off x="2229348" y="1936334"/>
                <a:ext cx="6064560" cy="443268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435" name="Ink 434"/>
              <p14:cNvContentPartPr/>
              <p14:nvPr/>
            </p14:nvContentPartPr>
            <p14:xfrm>
              <a:off x="1780068" y="2111294"/>
              <a:ext cx="1655280" cy="4097880"/>
            </p14:xfrm>
          </p:contentPart>
        </mc:Choice>
        <mc:Fallback xmlns="">
          <p:pic>
            <p:nvPicPr>
              <p:cNvPr id="435" name="Ink 434"/>
              <p:cNvPicPr/>
              <p:nvPr/>
            </p:nvPicPr>
            <p:blipFill>
              <a:blip r:embed="rId9"/>
              <a:stretch>
                <a:fillRect/>
              </a:stretch>
            </p:blipFill>
            <p:spPr>
              <a:xfrm>
                <a:off x="1771788" y="2106614"/>
                <a:ext cx="1671120" cy="411156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440" name="Ink 439"/>
              <p14:cNvContentPartPr/>
              <p14:nvPr/>
            </p14:nvContentPartPr>
            <p14:xfrm>
              <a:off x="6739788" y="6158414"/>
              <a:ext cx="430920" cy="80280"/>
            </p14:xfrm>
          </p:contentPart>
        </mc:Choice>
        <mc:Fallback xmlns="">
          <p:pic>
            <p:nvPicPr>
              <p:cNvPr id="440" name="Ink 439"/>
              <p:cNvPicPr/>
              <p:nvPr/>
            </p:nvPicPr>
            <p:blipFill>
              <a:blip r:embed="rId11"/>
              <a:stretch>
                <a:fillRect/>
              </a:stretch>
            </p:blipFill>
            <p:spPr>
              <a:xfrm>
                <a:off x="6734748" y="6155894"/>
                <a:ext cx="443160" cy="9000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442" name="Ink 441"/>
              <p14:cNvContentPartPr/>
              <p14:nvPr/>
            </p14:nvContentPartPr>
            <p14:xfrm>
              <a:off x="6106188" y="5659814"/>
              <a:ext cx="478080" cy="23400"/>
            </p14:xfrm>
          </p:contentPart>
        </mc:Choice>
        <mc:Fallback xmlns="">
          <p:pic>
            <p:nvPicPr>
              <p:cNvPr id="442" name="Ink 441"/>
              <p:cNvPicPr/>
              <p:nvPr/>
            </p:nvPicPr>
            <p:blipFill>
              <a:blip r:embed="rId13"/>
              <a:stretch>
                <a:fillRect/>
              </a:stretch>
            </p:blipFill>
            <p:spPr>
              <a:xfrm>
                <a:off x="6101868" y="5655494"/>
                <a:ext cx="488160" cy="3348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444" name="Ink 443"/>
              <p14:cNvContentPartPr/>
              <p14:nvPr/>
            </p14:nvContentPartPr>
            <p14:xfrm>
              <a:off x="3951588" y="2806094"/>
              <a:ext cx="124200" cy="226080"/>
            </p14:xfrm>
          </p:contentPart>
        </mc:Choice>
        <mc:Fallback xmlns="">
          <p:pic>
            <p:nvPicPr>
              <p:cNvPr id="444" name="Ink 443"/>
              <p:cNvPicPr/>
              <p:nvPr/>
            </p:nvPicPr>
            <p:blipFill>
              <a:blip r:embed="rId15"/>
              <a:stretch>
                <a:fillRect/>
              </a:stretch>
            </p:blipFill>
            <p:spPr>
              <a:xfrm>
                <a:off x="3944748" y="2797454"/>
                <a:ext cx="139320" cy="24228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446" name="Ink 445"/>
              <p14:cNvContentPartPr/>
              <p14:nvPr/>
            </p14:nvContentPartPr>
            <p14:xfrm>
              <a:off x="351588" y="208694"/>
              <a:ext cx="10817280" cy="5998320"/>
            </p14:xfrm>
          </p:contentPart>
        </mc:Choice>
        <mc:Fallback xmlns="">
          <p:pic>
            <p:nvPicPr>
              <p:cNvPr id="446" name="Ink 445"/>
              <p:cNvPicPr/>
              <p:nvPr/>
            </p:nvPicPr>
            <p:blipFill>
              <a:blip r:embed="rId17"/>
              <a:stretch>
                <a:fillRect/>
              </a:stretch>
            </p:blipFill>
            <p:spPr>
              <a:xfrm>
                <a:off x="344028" y="201494"/>
                <a:ext cx="10832400" cy="600948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447" name="Ink 446"/>
              <p14:cNvContentPartPr/>
              <p14:nvPr/>
            </p14:nvContentPartPr>
            <p14:xfrm>
              <a:off x="4909188" y="5255894"/>
              <a:ext cx="376560" cy="19440"/>
            </p14:xfrm>
          </p:contentPart>
        </mc:Choice>
        <mc:Fallback xmlns="">
          <p:pic>
            <p:nvPicPr>
              <p:cNvPr id="447" name="Ink 446"/>
              <p:cNvPicPr/>
              <p:nvPr/>
            </p:nvPicPr>
            <p:blipFill>
              <a:blip r:embed="rId19"/>
              <a:stretch>
                <a:fillRect/>
              </a:stretch>
            </p:blipFill>
            <p:spPr>
              <a:xfrm>
                <a:off x="4903788" y="5250854"/>
                <a:ext cx="389520" cy="3060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452" name="Ink 451"/>
              <p14:cNvContentPartPr/>
              <p14:nvPr/>
            </p14:nvContentPartPr>
            <p14:xfrm>
              <a:off x="3623628" y="3321614"/>
              <a:ext cx="906480" cy="872640"/>
            </p14:xfrm>
          </p:contentPart>
        </mc:Choice>
        <mc:Fallback xmlns="">
          <p:pic>
            <p:nvPicPr>
              <p:cNvPr id="452" name="Ink 451"/>
              <p:cNvPicPr/>
              <p:nvPr/>
            </p:nvPicPr>
            <p:blipFill>
              <a:blip r:embed="rId21"/>
              <a:stretch>
                <a:fillRect/>
              </a:stretch>
            </p:blipFill>
            <p:spPr>
              <a:xfrm>
                <a:off x="3617508" y="3314414"/>
                <a:ext cx="920520" cy="887760"/>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453" name="Ink 452"/>
              <p14:cNvContentPartPr/>
              <p14:nvPr/>
            </p14:nvContentPartPr>
            <p14:xfrm>
              <a:off x="4288188" y="4807334"/>
              <a:ext cx="534240" cy="26280"/>
            </p14:xfrm>
          </p:contentPart>
        </mc:Choice>
        <mc:Fallback xmlns="">
          <p:pic>
            <p:nvPicPr>
              <p:cNvPr id="453" name="Ink 452"/>
              <p:cNvPicPr/>
              <p:nvPr/>
            </p:nvPicPr>
            <p:blipFill>
              <a:blip r:embed="rId23"/>
              <a:stretch>
                <a:fillRect/>
              </a:stretch>
            </p:blipFill>
            <p:spPr>
              <a:xfrm>
                <a:off x="4284228" y="4804454"/>
                <a:ext cx="545400" cy="35280"/>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455" name="Ink 454"/>
              <p14:cNvContentPartPr/>
              <p14:nvPr/>
            </p14:nvContentPartPr>
            <p14:xfrm>
              <a:off x="6900348" y="2703134"/>
              <a:ext cx="363240" cy="241920"/>
            </p14:xfrm>
          </p:contentPart>
        </mc:Choice>
        <mc:Fallback xmlns="">
          <p:pic>
            <p:nvPicPr>
              <p:cNvPr id="455" name="Ink 454"/>
              <p:cNvPicPr/>
              <p:nvPr/>
            </p:nvPicPr>
            <p:blipFill>
              <a:blip r:embed="rId25"/>
              <a:stretch>
                <a:fillRect/>
              </a:stretch>
            </p:blipFill>
            <p:spPr>
              <a:xfrm>
                <a:off x="6892068" y="2695574"/>
                <a:ext cx="379080" cy="258840"/>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456" name="Ink 455"/>
              <p14:cNvContentPartPr/>
              <p14:nvPr/>
            </p14:nvContentPartPr>
            <p14:xfrm>
              <a:off x="6257028" y="2741294"/>
              <a:ext cx="397800" cy="270720"/>
            </p14:xfrm>
          </p:contentPart>
        </mc:Choice>
        <mc:Fallback xmlns="">
          <p:pic>
            <p:nvPicPr>
              <p:cNvPr id="456" name="Ink 455"/>
              <p:cNvPicPr/>
              <p:nvPr/>
            </p:nvPicPr>
            <p:blipFill>
              <a:blip r:embed="rId27"/>
              <a:stretch>
                <a:fillRect/>
              </a:stretch>
            </p:blipFill>
            <p:spPr>
              <a:xfrm>
                <a:off x="6249468" y="2734454"/>
                <a:ext cx="412200" cy="286560"/>
              </a:xfrm>
              <a:prstGeom prst="rect">
                <a:avLst/>
              </a:prstGeom>
            </p:spPr>
          </p:pic>
        </mc:Fallback>
      </mc:AlternateContent>
      <mc:AlternateContent xmlns:mc="http://schemas.openxmlformats.org/markup-compatibility/2006" xmlns:p14="http://schemas.microsoft.com/office/powerpoint/2010/main">
        <mc:Choice Requires="p14">
          <p:contentPart p14:bwMode="auto" r:id="rId28">
            <p14:nvContentPartPr>
              <p14:cNvPr id="457" name="Ink 456"/>
              <p14:cNvContentPartPr/>
              <p14:nvPr/>
            </p14:nvContentPartPr>
            <p14:xfrm>
              <a:off x="3582588" y="4272734"/>
              <a:ext cx="509040" cy="11160"/>
            </p14:xfrm>
          </p:contentPart>
        </mc:Choice>
        <mc:Fallback xmlns="">
          <p:pic>
            <p:nvPicPr>
              <p:cNvPr id="457" name="Ink 456"/>
              <p:cNvPicPr/>
              <p:nvPr/>
            </p:nvPicPr>
            <p:blipFill>
              <a:blip r:embed="rId29"/>
              <a:stretch>
                <a:fillRect/>
              </a:stretch>
            </p:blipFill>
            <p:spPr>
              <a:xfrm>
                <a:off x="3577548" y="4266614"/>
                <a:ext cx="522720" cy="24120"/>
              </a:xfrm>
              <a:prstGeom prst="rect">
                <a:avLst/>
              </a:prstGeom>
            </p:spPr>
          </p:pic>
        </mc:Fallback>
      </mc:AlternateContent>
      <mc:AlternateContent xmlns:mc="http://schemas.openxmlformats.org/markup-compatibility/2006" xmlns:p14="http://schemas.microsoft.com/office/powerpoint/2010/main">
        <mc:Choice Requires="p14">
          <p:contentPart p14:bwMode="auto" r:id="rId30">
            <p14:nvContentPartPr>
              <p14:cNvPr id="460" name="Ink 459"/>
              <p14:cNvContentPartPr/>
              <p14:nvPr/>
            </p14:nvContentPartPr>
            <p14:xfrm>
              <a:off x="8630148" y="2304974"/>
              <a:ext cx="3321000" cy="4038840"/>
            </p14:xfrm>
          </p:contentPart>
        </mc:Choice>
        <mc:Fallback xmlns="">
          <p:pic>
            <p:nvPicPr>
              <p:cNvPr id="460" name="Ink 459"/>
              <p:cNvPicPr/>
              <p:nvPr/>
            </p:nvPicPr>
            <p:blipFill>
              <a:blip r:embed="rId31"/>
              <a:stretch>
                <a:fillRect/>
              </a:stretch>
            </p:blipFill>
            <p:spPr>
              <a:xfrm>
                <a:off x="8622948" y="2299934"/>
                <a:ext cx="3331440" cy="4048920"/>
              </a:xfrm>
              <a:prstGeom prst="rect">
                <a:avLst/>
              </a:prstGeom>
            </p:spPr>
          </p:pic>
        </mc:Fallback>
      </mc:AlternateContent>
      <mc:AlternateContent xmlns:mc="http://schemas.openxmlformats.org/markup-compatibility/2006" xmlns:p14="http://schemas.microsoft.com/office/powerpoint/2010/main">
        <mc:Choice Requires="p14">
          <p:contentPart p14:bwMode="auto" r:id="rId32">
            <p14:nvContentPartPr>
              <p14:cNvPr id="478" name="Ink 477"/>
              <p14:cNvContentPartPr/>
              <p14:nvPr/>
            </p14:nvContentPartPr>
            <p14:xfrm>
              <a:off x="7370148" y="5670974"/>
              <a:ext cx="1012320" cy="722520"/>
            </p14:xfrm>
          </p:contentPart>
        </mc:Choice>
        <mc:Fallback xmlns="">
          <p:pic>
            <p:nvPicPr>
              <p:cNvPr id="478" name="Ink 477"/>
              <p:cNvPicPr/>
              <p:nvPr/>
            </p:nvPicPr>
            <p:blipFill>
              <a:blip r:embed="rId33"/>
              <a:stretch>
                <a:fillRect/>
              </a:stretch>
            </p:blipFill>
            <p:spPr>
              <a:xfrm>
                <a:off x="7364748" y="5666654"/>
                <a:ext cx="1023120" cy="732960"/>
              </a:xfrm>
              <a:prstGeom prst="rect">
                <a:avLst/>
              </a:prstGeom>
            </p:spPr>
          </p:pic>
        </mc:Fallback>
      </mc:AlternateContent>
      <mc:AlternateContent xmlns:mc="http://schemas.openxmlformats.org/markup-compatibility/2006" xmlns:p14="http://schemas.microsoft.com/office/powerpoint/2010/main">
        <mc:Choice Requires="p14">
          <p:contentPart p14:bwMode="auto" r:id="rId34">
            <p14:nvContentPartPr>
              <p14:cNvPr id="484" name="Ink 483"/>
              <p14:cNvContentPartPr/>
              <p14:nvPr/>
            </p14:nvContentPartPr>
            <p14:xfrm>
              <a:off x="3694548" y="4916414"/>
              <a:ext cx="823680" cy="1235880"/>
            </p14:xfrm>
          </p:contentPart>
        </mc:Choice>
        <mc:Fallback xmlns="">
          <p:pic>
            <p:nvPicPr>
              <p:cNvPr id="484" name="Ink 483"/>
              <p:cNvPicPr/>
              <p:nvPr/>
            </p:nvPicPr>
            <p:blipFill>
              <a:blip r:embed="rId35"/>
              <a:stretch>
                <a:fillRect/>
              </a:stretch>
            </p:blipFill>
            <p:spPr>
              <a:xfrm>
                <a:off x="3687348" y="4909574"/>
                <a:ext cx="833760" cy="1253160"/>
              </a:xfrm>
              <a:prstGeom prst="rect">
                <a:avLst/>
              </a:prstGeom>
            </p:spPr>
          </p:pic>
        </mc:Fallback>
      </mc:AlternateContent>
      <mc:AlternateContent xmlns:mc="http://schemas.openxmlformats.org/markup-compatibility/2006" xmlns:p14="http://schemas.microsoft.com/office/powerpoint/2010/main">
        <mc:Choice Requires="p14">
          <p:contentPart p14:bwMode="auto" r:id="rId36">
            <p14:nvContentPartPr>
              <p14:cNvPr id="490" name="Ink 489"/>
              <p14:cNvContentPartPr/>
              <p14:nvPr/>
            </p14:nvContentPartPr>
            <p14:xfrm>
              <a:off x="4915308" y="2667854"/>
              <a:ext cx="392400" cy="384840"/>
            </p14:xfrm>
          </p:contentPart>
        </mc:Choice>
        <mc:Fallback xmlns="">
          <p:pic>
            <p:nvPicPr>
              <p:cNvPr id="490" name="Ink 489"/>
              <p:cNvPicPr/>
              <p:nvPr/>
            </p:nvPicPr>
            <p:blipFill>
              <a:blip r:embed="rId37"/>
              <a:stretch>
                <a:fillRect/>
              </a:stretch>
            </p:blipFill>
            <p:spPr>
              <a:xfrm>
                <a:off x="4909908" y="2665694"/>
                <a:ext cx="404280" cy="395640"/>
              </a:xfrm>
              <a:prstGeom prst="rect">
                <a:avLst/>
              </a:prstGeom>
            </p:spPr>
          </p:pic>
        </mc:Fallback>
      </mc:AlternateContent>
      <mc:AlternateContent xmlns:mc="http://schemas.openxmlformats.org/markup-compatibility/2006" xmlns:p14="http://schemas.microsoft.com/office/powerpoint/2010/main">
        <mc:Choice Requires="p14">
          <p:contentPart p14:bwMode="auto" r:id="rId38">
            <p14:nvContentPartPr>
              <p14:cNvPr id="492" name="Ink 491"/>
              <p14:cNvContentPartPr/>
              <p14:nvPr/>
            </p14:nvContentPartPr>
            <p14:xfrm>
              <a:off x="2916588" y="5645774"/>
              <a:ext cx="28080" cy="647640"/>
            </p14:xfrm>
          </p:contentPart>
        </mc:Choice>
        <mc:Fallback xmlns="">
          <p:pic>
            <p:nvPicPr>
              <p:cNvPr id="492" name="Ink 491"/>
              <p:cNvPicPr/>
              <p:nvPr/>
            </p:nvPicPr>
            <p:blipFill>
              <a:blip r:embed="rId39"/>
              <a:stretch>
                <a:fillRect/>
              </a:stretch>
            </p:blipFill>
            <p:spPr>
              <a:xfrm>
                <a:off x="2909388" y="5639654"/>
                <a:ext cx="43200" cy="663480"/>
              </a:xfrm>
              <a:prstGeom prst="rect">
                <a:avLst/>
              </a:prstGeom>
            </p:spPr>
          </p:pic>
        </mc:Fallback>
      </mc:AlternateContent>
      <mc:AlternateContent xmlns:mc="http://schemas.openxmlformats.org/markup-compatibility/2006" xmlns:p14="http://schemas.microsoft.com/office/powerpoint/2010/main">
        <mc:Choice Requires="p14">
          <p:contentPart p14:bwMode="auto" r:id="rId40">
            <p14:nvContentPartPr>
              <p14:cNvPr id="498" name="Ink 497"/>
              <p14:cNvContentPartPr/>
              <p14:nvPr/>
            </p14:nvContentPartPr>
            <p14:xfrm>
              <a:off x="4648188" y="2785574"/>
              <a:ext cx="57960" cy="257760"/>
            </p14:xfrm>
          </p:contentPart>
        </mc:Choice>
        <mc:Fallback xmlns="">
          <p:pic>
            <p:nvPicPr>
              <p:cNvPr id="498" name="Ink 497"/>
              <p:cNvPicPr/>
              <p:nvPr/>
            </p:nvPicPr>
            <p:blipFill>
              <a:blip r:embed="rId41"/>
              <a:stretch>
                <a:fillRect/>
              </a:stretch>
            </p:blipFill>
            <p:spPr>
              <a:xfrm>
                <a:off x="4641348" y="2777654"/>
                <a:ext cx="72360" cy="276480"/>
              </a:xfrm>
              <a:prstGeom prst="rect">
                <a:avLst/>
              </a:prstGeom>
            </p:spPr>
          </p:pic>
        </mc:Fallback>
      </mc:AlternateContent>
      <mc:AlternateContent xmlns:mc="http://schemas.openxmlformats.org/markup-compatibility/2006" xmlns:p14="http://schemas.microsoft.com/office/powerpoint/2010/main">
        <mc:Choice Requires="p14">
          <p:contentPart p14:bwMode="auto" r:id="rId42">
            <p14:nvContentPartPr>
              <p14:cNvPr id="518" name="Ink 517"/>
              <p14:cNvContentPartPr/>
              <p14:nvPr/>
            </p14:nvContentPartPr>
            <p14:xfrm>
              <a:off x="7543308" y="2644814"/>
              <a:ext cx="509400" cy="244800"/>
            </p14:xfrm>
          </p:contentPart>
        </mc:Choice>
        <mc:Fallback xmlns="">
          <p:pic>
            <p:nvPicPr>
              <p:cNvPr id="518" name="Ink 517"/>
              <p:cNvPicPr/>
              <p:nvPr/>
            </p:nvPicPr>
            <p:blipFill>
              <a:blip r:embed="rId43"/>
              <a:stretch>
                <a:fillRect/>
              </a:stretch>
            </p:blipFill>
            <p:spPr>
              <a:xfrm>
                <a:off x="7535028" y="2636894"/>
                <a:ext cx="525600" cy="261720"/>
              </a:xfrm>
              <a:prstGeom prst="rect">
                <a:avLst/>
              </a:prstGeom>
            </p:spPr>
          </p:pic>
        </mc:Fallback>
      </mc:AlternateContent>
      <mc:AlternateContent xmlns:mc="http://schemas.openxmlformats.org/markup-compatibility/2006" xmlns:p14="http://schemas.microsoft.com/office/powerpoint/2010/main">
        <mc:Choice Requires="p14">
          <p:contentPart p14:bwMode="auto" r:id="rId44">
            <p14:nvContentPartPr>
              <p14:cNvPr id="543" name="Ink 542"/>
              <p14:cNvContentPartPr/>
              <p14:nvPr/>
            </p14:nvContentPartPr>
            <p14:xfrm>
              <a:off x="3662148" y="4407734"/>
              <a:ext cx="789480" cy="304200"/>
            </p14:xfrm>
          </p:contentPart>
        </mc:Choice>
        <mc:Fallback xmlns="">
          <p:pic>
            <p:nvPicPr>
              <p:cNvPr id="543" name="Ink 542"/>
              <p:cNvPicPr/>
              <p:nvPr/>
            </p:nvPicPr>
            <p:blipFill>
              <a:blip r:embed="rId45"/>
              <a:stretch>
                <a:fillRect/>
              </a:stretch>
            </p:blipFill>
            <p:spPr>
              <a:xfrm>
                <a:off x="3655668" y="4401254"/>
                <a:ext cx="802800" cy="318240"/>
              </a:xfrm>
              <a:prstGeom prst="rect">
                <a:avLst/>
              </a:prstGeom>
            </p:spPr>
          </p:pic>
        </mc:Fallback>
      </mc:AlternateContent>
    </p:spTree>
    <p:extLst>
      <p:ext uri="{BB962C8B-B14F-4D97-AF65-F5344CB8AC3E}">
        <p14:creationId xmlns:p14="http://schemas.microsoft.com/office/powerpoint/2010/main" val="41662864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p14="http://schemas.microsoft.com/office/powerpoint/2010/main">
        <mc:Choice Requires="p14">
          <p:contentPart p14:bwMode="auto" r:id="rId2">
            <p14:nvContentPartPr>
              <p14:cNvPr id="19" name="Ink 18"/>
              <p14:cNvContentPartPr/>
              <p14:nvPr/>
            </p14:nvContentPartPr>
            <p14:xfrm>
              <a:off x="456708" y="44174"/>
              <a:ext cx="6047280" cy="1985760"/>
            </p14:xfrm>
          </p:contentPart>
        </mc:Choice>
        <mc:Fallback xmlns="">
          <p:pic>
            <p:nvPicPr>
              <p:cNvPr id="19" name="Ink 18"/>
              <p:cNvPicPr/>
              <p:nvPr/>
            </p:nvPicPr>
            <p:blipFill>
              <a:blip r:embed="rId3"/>
              <a:stretch>
                <a:fillRect/>
              </a:stretch>
            </p:blipFill>
            <p:spPr>
              <a:xfrm>
                <a:off x="450948" y="38414"/>
                <a:ext cx="6059520" cy="1998720"/>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74" name="Ink 73"/>
              <p14:cNvContentPartPr/>
              <p14:nvPr/>
            </p14:nvContentPartPr>
            <p14:xfrm>
              <a:off x="2097588" y="1708094"/>
              <a:ext cx="4638960" cy="154440"/>
            </p14:xfrm>
          </p:contentPart>
        </mc:Choice>
        <mc:Fallback xmlns="">
          <p:pic>
            <p:nvPicPr>
              <p:cNvPr id="74" name="Ink 73"/>
              <p:cNvPicPr/>
              <p:nvPr/>
            </p:nvPicPr>
            <p:blipFill>
              <a:blip r:embed="rId5"/>
              <a:stretch>
                <a:fillRect/>
              </a:stretch>
            </p:blipFill>
            <p:spPr>
              <a:xfrm>
                <a:off x="2093268" y="1702334"/>
                <a:ext cx="4649040" cy="16596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77" name="Ink 76"/>
              <p14:cNvContentPartPr/>
              <p14:nvPr/>
            </p14:nvContentPartPr>
            <p14:xfrm>
              <a:off x="6691548" y="1735814"/>
              <a:ext cx="84600" cy="2212200"/>
            </p14:xfrm>
          </p:contentPart>
        </mc:Choice>
        <mc:Fallback xmlns="">
          <p:pic>
            <p:nvPicPr>
              <p:cNvPr id="77" name="Ink 76"/>
              <p:cNvPicPr/>
              <p:nvPr/>
            </p:nvPicPr>
            <p:blipFill>
              <a:blip r:embed="rId7"/>
              <a:stretch>
                <a:fillRect/>
              </a:stretch>
            </p:blipFill>
            <p:spPr>
              <a:xfrm>
                <a:off x="6688668" y="1731494"/>
                <a:ext cx="92880" cy="222444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83" name="Ink 82"/>
              <p14:cNvContentPartPr/>
              <p14:nvPr/>
            </p14:nvContentPartPr>
            <p14:xfrm>
              <a:off x="6719628" y="1715294"/>
              <a:ext cx="682920" cy="5085360"/>
            </p14:xfrm>
          </p:contentPart>
        </mc:Choice>
        <mc:Fallback xmlns="">
          <p:pic>
            <p:nvPicPr>
              <p:cNvPr id="83" name="Ink 82"/>
              <p:cNvPicPr/>
              <p:nvPr/>
            </p:nvPicPr>
            <p:blipFill>
              <a:blip r:embed="rId9"/>
              <a:stretch>
                <a:fillRect/>
              </a:stretch>
            </p:blipFill>
            <p:spPr>
              <a:xfrm>
                <a:off x="6714948" y="1708814"/>
                <a:ext cx="693360" cy="509976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93" name="Ink 92"/>
              <p14:cNvContentPartPr/>
              <p14:nvPr/>
            </p14:nvContentPartPr>
            <p14:xfrm>
              <a:off x="2145468" y="2121374"/>
              <a:ext cx="4659840" cy="156600"/>
            </p14:xfrm>
          </p:contentPart>
        </mc:Choice>
        <mc:Fallback xmlns="">
          <p:pic>
            <p:nvPicPr>
              <p:cNvPr id="93" name="Ink 92"/>
              <p:cNvPicPr/>
              <p:nvPr/>
            </p:nvPicPr>
            <p:blipFill>
              <a:blip r:embed="rId11"/>
              <a:stretch>
                <a:fillRect/>
              </a:stretch>
            </p:blipFill>
            <p:spPr>
              <a:xfrm>
                <a:off x="2140788" y="2116334"/>
                <a:ext cx="4669560" cy="16668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95" name="Ink 94"/>
              <p14:cNvContentPartPr/>
              <p14:nvPr/>
            </p14:nvContentPartPr>
            <p14:xfrm>
              <a:off x="2729388" y="1834094"/>
              <a:ext cx="48600" cy="756360"/>
            </p14:xfrm>
          </p:contentPart>
        </mc:Choice>
        <mc:Fallback xmlns="">
          <p:pic>
            <p:nvPicPr>
              <p:cNvPr id="95" name="Ink 94"/>
              <p:cNvPicPr/>
              <p:nvPr/>
            </p:nvPicPr>
            <p:blipFill>
              <a:blip r:embed="rId13"/>
              <a:stretch>
                <a:fillRect/>
              </a:stretch>
            </p:blipFill>
            <p:spPr>
              <a:xfrm>
                <a:off x="2723988" y="1831214"/>
                <a:ext cx="61560" cy="76680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97" name="Ink 96"/>
              <p14:cNvContentPartPr/>
              <p14:nvPr/>
            </p14:nvContentPartPr>
            <p14:xfrm>
              <a:off x="2783388" y="2535014"/>
              <a:ext cx="15480" cy="1440"/>
            </p14:xfrm>
          </p:contentPart>
        </mc:Choice>
        <mc:Fallback xmlns="">
          <p:pic>
            <p:nvPicPr>
              <p:cNvPr id="97" name="Ink 96"/>
              <p:cNvPicPr/>
              <p:nvPr/>
            </p:nvPicPr>
            <p:blipFill>
              <a:blip r:embed="rId15"/>
              <a:stretch>
                <a:fillRect/>
              </a:stretch>
            </p:blipFill>
            <p:spPr>
              <a:xfrm>
                <a:off x="2779428" y="2530334"/>
                <a:ext cx="22680" cy="1080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99" name="Ink 98"/>
              <p14:cNvContentPartPr/>
              <p14:nvPr/>
            </p14:nvContentPartPr>
            <p14:xfrm>
              <a:off x="2765388" y="2539694"/>
              <a:ext cx="4046760" cy="73440"/>
            </p14:xfrm>
          </p:contentPart>
        </mc:Choice>
        <mc:Fallback xmlns="">
          <p:pic>
            <p:nvPicPr>
              <p:cNvPr id="99" name="Ink 98"/>
              <p:cNvPicPr/>
              <p:nvPr/>
            </p:nvPicPr>
            <p:blipFill>
              <a:blip r:embed="rId17"/>
              <a:stretch>
                <a:fillRect/>
              </a:stretch>
            </p:blipFill>
            <p:spPr>
              <a:xfrm>
                <a:off x="2760708" y="2536094"/>
                <a:ext cx="4057200" cy="8280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101" name="Ink 100"/>
              <p14:cNvContentPartPr/>
              <p14:nvPr/>
            </p14:nvContentPartPr>
            <p14:xfrm>
              <a:off x="3568188" y="1857854"/>
              <a:ext cx="158400" cy="1094760"/>
            </p14:xfrm>
          </p:contentPart>
        </mc:Choice>
        <mc:Fallback xmlns="">
          <p:pic>
            <p:nvPicPr>
              <p:cNvPr id="101" name="Ink 100"/>
              <p:cNvPicPr/>
              <p:nvPr/>
            </p:nvPicPr>
            <p:blipFill>
              <a:blip r:embed="rId19"/>
              <a:stretch>
                <a:fillRect/>
              </a:stretch>
            </p:blipFill>
            <p:spPr>
              <a:xfrm>
                <a:off x="3565668" y="1852454"/>
                <a:ext cx="163800" cy="110772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103" name="Ink 102"/>
              <p14:cNvContentPartPr/>
              <p14:nvPr/>
            </p14:nvContentPartPr>
            <p14:xfrm>
              <a:off x="3760068" y="2892854"/>
              <a:ext cx="3036240" cy="115560"/>
            </p14:xfrm>
          </p:contentPart>
        </mc:Choice>
        <mc:Fallback xmlns="">
          <p:pic>
            <p:nvPicPr>
              <p:cNvPr id="103" name="Ink 102"/>
              <p:cNvPicPr/>
              <p:nvPr/>
            </p:nvPicPr>
            <p:blipFill>
              <a:blip r:embed="rId21"/>
              <a:stretch>
                <a:fillRect/>
              </a:stretch>
            </p:blipFill>
            <p:spPr>
              <a:xfrm>
                <a:off x="3757548" y="2887454"/>
                <a:ext cx="3044520" cy="123480"/>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106" name="Ink 105"/>
              <p14:cNvContentPartPr/>
              <p14:nvPr/>
            </p14:nvContentPartPr>
            <p14:xfrm>
              <a:off x="4415628" y="1829774"/>
              <a:ext cx="113040" cy="1416960"/>
            </p14:xfrm>
          </p:contentPart>
        </mc:Choice>
        <mc:Fallback xmlns="">
          <p:pic>
            <p:nvPicPr>
              <p:cNvPr id="106" name="Ink 105"/>
              <p:cNvPicPr/>
              <p:nvPr/>
            </p:nvPicPr>
            <p:blipFill>
              <a:blip r:embed="rId23"/>
              <a:stretch>
                <a:fillRect/>
              </a:stretch>
            </p:blipFill>
            <p:spPr>
              <a:xfrm>
                <a:off x="4409868" y="1824734"/>
                <a:ext cx="124200" cy="1429200"/>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108" name="Ink 107"/>
              <p14:cNvContentPartPr/>
              <p14:nvPr/>
            </p14:nvContentPartPr>
            <p14:xfrm>
              <a:off x="4552068" y="3229454"/>
              <a:ext cx="2312280" cy="83880"/>
            </p14:xfrm>
          </p:contentPart>
        </mc:Choice>
        <mc:Fallback xmlns="">
          <p:pic>
            <p:nvPicPr>
              <p:cNvPr id="108" name="Ink 107"/>
              <p:cNvPicPr/>
              <p:nvPr/>
            </p:nvPicPr>
            <p:blipFill>
              <a:blip r:embed="rId25"/>
              <a:stretch>
                <a:fillRect/>
              </a:stretch>
            </p:blipFill>
            <p:spPr>
              <a:xfrm>
                <a:off x="4548108" y="3224054"/>
                <a:ext cx="2321640" cy="93600"/>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110" name="Ink 109"/>
              <p14:cNvContentPartPr/>
              <p14:nvPr/>
            </p14:nvContentPartPr>
            <p14:xfrm>
              <a:off x="5220588" y="1745174"/>
              <a:ext cx="127800" cy="2016360"/>
            </p14:xfrm>
          </p:contentPart>
        </mc:Choice>
        <mc:Fallback xmlns="">
          <p:pic>
            <p:nvPicPr>
              <p:cNvPr id="110" name="Ink 109"/>
              <p:cNvPicPr/>
              <p:nvPr/>
            </p:nvPicPr>
            <p:blipFill>
              <a:blip r:embed="rId27"/>
              <a:stretch>
                <a:fillRect/>
              </a:stretch>
            </p:blipFill>
            <p:spPr>
              <a:xfrm>
                <a:off x="5214468" y="1739774"/>
                <a:ext cx="140760" cy="2026440"/>
              </a:xfrm>
              <a:prstGeom prst="rect">
                <a:avLst/>
              </a:prstGeom>
            </p:spPr>
          </p:pic>
        </mc:Fallback>
      </mc:AlternateContent>
      <mc:AlternateContent xmlns:mc="http://schemas.openxmlformats.org/markup-compatibility/2006" xmlns:p14="http://schemas.microsoft.com/office/powerpoint/2010/main">
        <mc:Choice Requires="p14">
          <p:contentPart p14:bwMode="auto" r:id="rId28">
            <p14:nvContentPartPr>
              <p14:cNvPr id="112" name="Ink 111"/>
              <p14:cNvContentPartPr/>
              <p14:nvPr/>
            </p14:nvContentPartPr>
            <p14:xfrm>
              <a:off x="5379348" y="3689534"/>
              <a:ext cx="1422720" cy="90360"/>
            </p14:xfrm>
          </p:contentPart>
        </mc:Choice>
        <mc:Fallback xmlns="">
          <p:pic>
            <p:nvPicPr>
              <p:cNvPr id="112" name="Ink 111"/>
              <p:cNvPicPr/>
              <p:nvPr/>
            </p:nvPicPr>
            <p:blipFill>
              <a:blip r:embed="rId29"/>
              <a:stretch>
                <a:fillRect/>
              </a:stretch>
            </p:blipFill>
            <p:spPr>
              <a:xfrm>
                <a:off x="5376828" y="3686294"/>
                <a:ext cx="1430280" cy="96480"/>
              </a:xfrm>
              <a:prstGeom prst="rect">
                <a:avLst/>
              </a:prstGeom>
            </p:spPr>
          </p:pic>
        </mc:Fallback>
      </mc:AlternateContent>
      <mc:AlternateContent xmlns:mc="http://schemas.openxmlformats.org/markup-compatibility/2006" xmlns:p14="http://schemas.microsoft.com/office/powerpoint/2010/main">
        <mc:Choice Requires="p14">
          <p:contentPart p14:bwMode="auto" r:id="rId30">
            <p14:nvContentPartPr>
              <p14:cNvPr id="115" name="Ink 114"/>
              <p14:cNvContentPartPr/>
              <p14:nvPr/>
            </p14:nvContentPartPr>
            <p14:xfrm>
              <a:off x="5958948" y="1758854"/>
              <a:ext cx="126360" cy="2394000"/>
            </p14:xfrm>
          </p:contentPart>
        </mc:Choice>
        <mc:Fallback xmlns="">
          <p:pic>
            <p:nvPicPr>
              <p:cNvPr id="115" name="Ink 114"/>
              <p:cNvPicPr/>
              <p:nvPr/>
            </p:nvPicPr>
            <p:blipFill>
              <a:blip r:embed="rId31"/>
              <a:stretch>
                <a:fillRect/>
              </a:stretch>
            </p:blipFill>
            <p:spPr>
              <a:xfrm>
                <a:off x="5953188" y="1753814"/>
                <a:ext cx="139680" cy="2406960"/>
              </a:xfrm>
              <a:prstGeom prst="rect">
                <a:avLst/>
              </a:prstGeom>
            </p:spPr>
          </p:pic>
        </mc:Fallback>
      </mc:AlternateContent>
      <mc:AlternateContent xmlns:mc="http://schemas.openxmlformats.org/markup-compatibility/2006" xmlns:p14="http://schemas.microsoft.com/office/powerpoint/2010/main">
        <mc:Choice Requires="p14">
          <p:contentPart p14:bwMode="auto" r:id="rId32">
            <p14:nvContentPartPr>
              <p14:cNvPr id="117" name="Ink 116"/>
              <p14:cNvContentPartPr/>
              <p14:nvPr/>
            </p14:nvContentPartPr>
            <p14:xfrm>
              <a:off x="6089628" y="4090574"/>
              <a:ext cx="668880" cy="47160"/>
            </p14:xfrm>
          </p:contentPart>
        </mc:Choice>
        <mc:Fallback xmlns="">
          <p:pic>
            <p:nvPicPr>
              <p:cNvPr id="117" name="Ink 116"/>
              <p:cNvPicPr/>
              <p:nvPr/>
            </p:nvPicPr>
            <p:blipFill>
              <a:blip r:embed="rId33"/>
              <a:stretch>
                <a:fillRect/>
              </a:stretch>
            </p:blipFill>
            <p:spPr>
              <a:xfrm>
                <a:off x="6087468" y="4083374"/>
                <a:ext cx="678600" cy="60840"/>
              </a:xfrm>
              <a:prstGeom prst="rect">
                <a:avLst/>
              </a:prstGeom>
            </p:spPr>
          </p:pic>
        </mc:Fallback>
      </mc:AlternateContent>
      <mc:AlternateContent xmlns:mc="http://schemas.openxmlformats.org/markup-compatibility/2006" xmlns:p14="http://schemas.microsoft.com/office/powerpoint/2010/main">
        <mc:Choice Requires="p14">
          <p:contentPart p14:bwMode="auto" r:id="rId34">
            <p14:nvContentPartPr>
              <p14:cNvPr id="120" name="Ink 119"/>
              <p14:cNvContentPartPr/>
              <p14:nvPr/>
            </p14:nvContentPartPr>
            <p14:xfrm>
              <a:off x="386148" y="4495574"/>
              <a:ext cx="6295320" cy="473400"/>
            </p14:xfrm>
          </p:contentPart>
        </mc:Choice>
        <mc:Fallback xmlns="">
          <p:pic>
            <p:nvPicPr>
              <p:cNvPr id="120" name="Ink 119"/>
              <p:cNvPicPr/>
              <p:nvPr/>
            </p:nvPicPr>
            <p:blipFill>
              <a:blip r:embed="rId35"/>
              <a:stretch>
                <a:fillRect/>
              </a:stretch>
            </p:blipFill>
            <p:spPr>
              <a:xfrm>
                <a:off x="380748" y="4489094"/>
                <a:ext cx="6307200" cy="483120"/>
              </a:xfrm>
              <a:prstGeom prst="rect">
                <a:avLst/>
              </a:prstGeom>
            </p:spPr>
          </p:pic>
        </mc:Fallback>
      </mc:AlternateContent>
      <mc:AlternateContent xmlns:mc="http://schemas.openxmlformats.org/markup-compatibility/2006" xmlns:p14="http://schemas.microsoft.com/office/powerpoint/2010/main">
        <mc:Choice Requires="p14">
          <p:contentPart p14:bwMode="auto" r:id="rId36">
            <p14:nvContentPartPr>
              <p14:cNvPr id="131" name="Ink 130"/>
              <p14:cNvContentPartPr/>
              <p14:nvPr/>
            </p14:nvContentPartPr>
            <p14:xfrm>
              <a:off x="1804548" y="4943774"/>
              <a:ext cx="5126040" cy="105120"/>
            </p14:xfrm>
          </p:contentPart>
        </mc:Choice>
        <mc:Fallback xmlns="">
          <p:pic>
            <p:nvPicPr>
              <p:cNvPr id="131" name="Ink 130"/>
              <p:cNvPicPr/>
              <p:nvPr/>
            </p:nvPicPr>
            <p:blipFill>
              <a:blip r:embed="rId37"/>
              <a:stretch>
                <a:fillRect/>
              </a:stretch>
            </p:blipFill>
            <p:spPr>
              <a:xfrm>
                <a:off x="1800948" y="4939094"/>
                <a:ext cx="5134320" cy="114480"/>
              </a:xfrm>
              <a:prstGeom prst="rect">
                <a:avLst/>
              </a:prstGeom>
            </p:spPr>
          </p:pic>
        </mc:Fallback>
      </mc:AlternateContent>
      <mc:AlternateContent xmlns:mc="http://schemas.openxmlformats.org/markup-compatibility/2006" xmlns:p14="http://schemas.microsoft.com/office/powerpoint/2010/main">
        <mc:Choice Requires="p14">
          <p:contentPart p14:bwMode="auto" r:id="rId38">
            <p14:nvContentPartPr>
              <p14:cNvPr id="133" name="Ink 132"/>
              <p14:cNvContentPartPr/>
              <p14:nvPr/>
            </p14:nvContentPartPr>
            <p14:xfrm>
              <a:off x="6948228" y="5057174"/>
              <a:ext cx="134280" cy="1795680"/>
            </p14:xfrm>
          </p:contentPart>
        </mc:Choice>
        <mc:Fallback xmlns="">
          <p:pic>
            <p:nvPicPr>
              <p:cNvPr id="133" name="Ink 132"/>
              <p:cNvPicPr/>
              <p:nvPr/>
            </p:nvPicPr>
            <p:blipFill>
              <a:blip r:embed="rId39"/>
              <a:stretch>
                <a:fillRect/>
              </a:stretch>
            </p:blipFill>
            <p:spPr>
              <a:xfrm>
                <a:off x="6943188" y="5052134"/>
                <a:ext cx="145800" cy="1809000"/>
              </a:xfrm>
              <a:prstGeom prst="rect">
                <a:avLst/>
              </a:prstGeom>
            </p:spPr>
          </p:pic>
        </mc:Fallback>
      </mc:AlternateContent>
      <mc:AlternateContent xmlns:mc="http://schemas.openxmlformats.org/markup-compatibility/2006" xmlns:p14="http://schemas.microsoft.com/office/powerpoint/2010/main">
        <mc:Choice Requires="p14">
          <p:contentPart p14:bwMode="auto" r:id="rId40">
            <p14:nvContentPartPr>
              <p14:cNvPr id="144" name="Ink 143"/>
              <p14:cNvContentPartPr/>
              <p14:nvPr/>
            </p14:nvContentPartPr>
            <p14:xfrm>
              <a:off x="1807068" y="4966814"/>
              <a:ext cx="48960" cy="439560"/>
            </p14:xfrm>
          </p:contentPart>
        </mc:Choice>
        <mc:Fallback xmlns="">
          <p:pic>
            <p:nvPicPr>
              <p:cNvPr id="144" name="Ink 143"/>
              <p:cNvPicPr/>
              <p:nvPr/>
            </p:nvPicPr>
            <p:blipFill>
              <a:blip r:embed="rId41"/>
              <a:stretch>
                <a:fillRect/>
              </a:stretch>
            </p:blipFill>
            <p:spPr>
              <a:xfrm>
                <a:off x="1800948" y="4961054"/>
                <a:ext cx="59040" cy="452520"/>
              </a:xfrm>
              <a:prstGeom prst="rect">
                <a:avLst/>
              </a:prstGeom>
            </p:spPr>
          </p:pic>
        </mc:Fallback>
      </mc:AlternateContent>
      <mc:AlternateContent xmlns:mc="http://schemas.openxmlformats.org/markup-compatibility/2006" xmlns:p14="http://schemas.microsoft.com/office/powerpoint/2010/main">
        <mc:Choice Requires="p14">
          <p:contentPart p14:bwMode="auto" r:id="rId42">
            <p14:nvContentPartPr>
              <p14:cNvPr id="146" name="Ink 145"/>
              <p14:cNvContentPartPr/>
              <p14:nvPr/>
            </p14:nvContentPartPr>
            <p14:xfrm>
              <a:off x="1868268" y="5402774"/>
              <a:ext cx="5180760" cy="89640"/>
            </p14:xfrm>
          </p:contentPart>
        </mc:Choice>
        <mc:Fallback xmlns="">
          <p:pic>
            <p:nvPicPr>
              <p:cNvPr id="146" name="Ink 145"/>
              <p:cNvPicPr/>
              <p:nvPr/>
            </p:nvPicPr>
            <p:blipFill>
              <a:blip r:embed="rId43"/>
              <a:stretch>
                <a:fillRect/>
              </a:stretch>
            </p:blipFill>
            <p:spPr>
              <a:xfrm>
                <a:off x="1863228" y="5397014"/>
                <a:ext cx="5190840" cy="100800"/>
              </a:xfrm>
              <a:prstGeom prst="rect">
                <a:avLst/>
              </a:prstGeom>
            </p:spPr>
          </p:pic>
        </mc:Fallback>
      </mc:AlternateContent>
      <mc:AlternateContent xmlns:mc="http://schemas.openxmlformats.org/markup-compatibility/2006" xmlns:p14="http://schemas.microsoft.com/office/powerpoint/2010/main">
        <mc:Choice Requires="p14">
          <p:contentPart p14:bwMode="auto" r:id="rId44">
            <p14:nvContentPartPr>
              <p14:cNvPr id="148" name="Ink 147"/>
              <p14:cNvContentPartPr/>
              <p14:nvPr/>
            </p14:nvContentPartPr>
            <p14:xfrm>
              <a:off x="2608428" y="4980854"/>
              <a:ext cx="96480" cy="853200"/>
            </p14:xfrm>
          </p:contentPart>
        </mc:Choice>
        <mc:Fallback xmlns="">
          <p:pic>
            <p:nvPicPr>
              <p:cNvPr id="148" name="Ink 147"/>
              <p:cNvPicPr/>
              <p:nvPr/>
            </p:nvPicPr>
            <p:blipFill>
              <a:blip r:embed="rId45"/>
              <a:stretch>
                <a:fillRect/>
              </a:stretch>
            </p:blipFill>
            <p:spPr>
              <a:xfrm>
                <a:off x="2604828" y="4975094"/>
                <a:ext cx="106920" cy="866520"/>
              </a:xfrm>
              <a:prstGeom prst="rect">
                <a:avLst/>
              </a:prstGeom>
            </p:spPr>
          </p:pic>
        </mc:Fallback>
      </mc:AlternateContent>
      <mc:AlternateContent xmlns:mc="http://schemas.openxmlformats.org/markup-compatibility/2006" xmlns:p14="http://schemas.microsoft.com/office/powerpoint/2010/main">
        <mc:Choice Requires="p14">
          <p:contentPart p14:bwMode="auto" r:id="rId46">
            <p14:nvContentPartPr>
              <p14:cNvPr id="150" name="Ink 149"/>
              <p14:cNvContentPartPr/>
              <p14:nvPr/>
            </p14:nvContentPartPr>
            <p14:xfrm>
              <a:off x="2767188" y="5759894"/>
              <a:ext cx="4353120" cy="75240"/>
            </p14:xfrm>
          </p:contentPart>
        </mc:Choice>
        <mc:Fallback xmlns="">
          <p:pic>
            <p:nvPicPr>
              <p:cNvPr id="150" name="Ink 149"/>
              <p:cNvPicPr/>
              <p:nvPr/>
            </p:nvPicPr>
            <p:blipFill>
              <a:blip r:embed="rId47"/>
              <a:stretch>
                <a:fillRect/>
              </a:stretch>
            </p:blipFill>
            <p:spPr>
              <a:xfrm>
                <a:off x="2765028" y="5754134"/>
                <a:ext cx="4361040" cy="83160"/>
              </a:xfrm>
              <a:prstGeom prst="rect">
                <a:avLst/>
              </a:prstGeom>
            </p:spPr>
          </p:pic>
        </mc:Fallback>
      </mc:AlternateContent>
      <mc:AlternateContent xmlns:mc="http://schemas.openxmlformats.org/markup-compatibility/2006" xmlns:p14="http://schemas.microsoft.com/office/powerpoint/2010/main">
        <mc:Choice Requires="p14">
          <p:contentPart p14:bwMode="auto" r:id="rId48">
            <p14:nvContentPartPr>
              <p14:cNvPr id="152" name="Ink 151"/>
              <p14:cNvContentPartPr/>
              <p14:nvPr/>
            </p14:nvContentPartPr>
            <p14:xfrm>
              <a:off x="3545148" y="4956734"/>
              <a:ext cx="73800" cy="1069920"/>
            </p14:xfrm>
          </p:contentPart>
        </mc:Choice>
        <mc:Fallback xmlns="">
          <p:pic>
            <p:nvPicPr>
              <p:cNvPr id="152" name="Ink 151"/>
              <p:cNvPicPr/>
              <p:nvPr/>
            </p:nvPicPr>
            <p:blipFill>
              <a:blip r:embed="rId49"/>
              <a:stretch>
                <a:fillRect/>
              </a:stretch>
            </p:blipFill>
            <p:spPr>
              <a:xfrm>
                <a:off x="3538668" y="4953854"/>
                <a:ext cx="87480" cy="1080000"/>
              </a:xfrm>
              <a:prstGeom prst="rect">
                <a:avLst/>
              </a:prstGeom>
            </p:spPr>
          </p:pic>
        </mc:Fallback>
      </mc:AlternateContent>
      <mc:AlternateContent xmlns:mc="http://schemas.openxmlformats.org/markup-compatibility/2006" xmlns:p14="http://schemas.microsoft.com/office/powerpoint/2010/main">
        <mc:Choice Requires="p14">
          <p:contentPart p14:bwMode="auto" r:id="rId50">
            <p14:nvContentPartPr>
              <p14:cNvPr id="154" name="Ink 153"/>
              <p14:cNvContentPartPr/>
              <p14:nvPr/>
            </p14:nvContentPartPr>
            <p14:xfrm>
              <a:off x="3652788" y="6053294"/>
              <a:ext cx="3441240" cy="65520"/>
            </p14:xfrm>
          </p:contentPart>
        </mc:Choice>
        <mc:Fallback xmlns="">
          <p:pic>
            <p:nvPicPr>
              <p:cNvPr id="154" name="Ink 153"/>
              <p:cNvPicPr/>
              <p:nvPr/>
            </p:nvPicPr>
            <p:blipFill>
              <a:blip r:embed="rId51"/>
              <a:stretch>
                <a:fillRect/>
              </a:stretch>
            </p:blipFill>
            <p:spPr>
              <a:xfrm>
                <a:off x="3648108" y="6047174"/>
                <a:ext cx="3452040" cy="77400"/>
              </a:xfrm>
              <a:prstGeom prst="rect">
                <a:avLst/>
              </a:prstGeom>
            </p:spPr>
          </p:pic>
        </mc:Fallback>
      </mc:AlternateContent>
      <mc:AlternateContent xmlns:mc="http://schemas.openxmlformats.org/markup-compatibility/2006" xmlns:p14="http://schemas.microsoft.com/office/powerpoint/2010/main">
        <mc:Choice Requires="p14">
          <p:contentPart p14:bwMode="auto" r:id="rId52">
            <p14:nvContentPartPr>
              <p14:cNvPr id="156" name="Ink 155"/>
              <p14:cNvContentPartPr/>
              <p14:nvPr/>
            </p14:nvContentPartPr>
            <p14:xfrm>
              <a:off x="4303668" y="4977974"/>
              <a:ext cx="65160" cy="1381320"/>
            </p14:xfrm>
          </p:contentPart>
        </mc:Choice>
        <mc:Fallback xmlns="">
          <p:pic>
            <p:nvPicPr>
              <p:cNvPr id="156" name="Ink 155"/>
              <p:cNvPicPr/>
              <p:nvPr/>
            </p:nvPicPr>
            <p:blipFill>
              <a:blip r:embed="rId53"/>
              <a:stretch>
                <a:fillRect/>
              </a:stretch>
            </p:blipFill>
            <p:spPr>
              <a:xfrm>
                <a:off x="4297548" y="4972934"/>
                <a:ext cx="78480" cy="1394280"/>
              </a:xfrm>
              <a:prstGeom prst="rect">
                <a:avLst/>
              </a:prstGeom>
            </p:spPr>
          </p:pic>
        </mc:Fallback>
      </mc:AlternateContent>
      <mc:AlternateContent xmlns:mc="http://schemas.openxmlformats.org/markup-compatibility/2006" xmlns:p14="http://schemas.microsoft.com/office/powerpoint/2010/main">
        <mc:Choice Requires="p14">
          <p:contentPart p14:bwMode="auto" r:id="rId54">
            <p14:nvContentPartPr>
              <p14:cNvPr id="158" name="Ink 157"/>
              <p14:cNvContentPartPr/>
              <p14:nvPr/>
            </p14:nvContentPartPr>
            <p14:xfrm>
              <a:off x="4391148" y="6275774"/>
              <a:ext cx="2611080" cy="93240"/>
            </p14:xfrm>
          </p:contentPart>
        </mc:Choice>
        <mc:Fallback xmlns="">
          <p:pic>
            <p:nvPicPr>
              <p:cNvPr id="158" name="Ink 157"/>
              <p:cNvPicPr/>
              <p:nvPr/>
            </p:nvPicPr>
            <p:blipFill>
              <a:blip r:embed="rId55"/>
              <a:stretch>
                <a:fillRect/>
              </a:stretch>
            </p:blipFill>
            <p:spPr>
              <a:xfrm>
                <a:off x="4387188" y="6268934"/>
                <a:ext cx="2621880" cy="104040"/>
              </a:xfrm>
              <a:prstGeom prst="rect">
                <a:avLst/>
              </a:prstGeom>
            </p:spPr>
          </p:pic>
        </mc:Fallback>
      </mc:AlternateContent>
      <mc:AlternateContent xmlns:mc="http://schemas.openxmlformats.org/markup-compatibility/2006" xmlns:p14="http://schemas.microsoft.com/office/powerpoint/2010/main">
        <mc:Choice Requires="p14">
          <p:contentPart p14:bwMode="auto" r:id="rId56">
            <p14:nvContentPartPr>
              <p14:cNvPr id="160" name="Ink 159"/>
              <p14:cNvContentPartPr/>
              <p14:nvPr/>
            </p14:nvContentPartPr>
            <p14:xfrm>
              <a:off x="5136708" y="5029094"/>
              <a:ext cx="311760" cy="1620360"/>
            </p14:xfrm>
          </p:contentPart>
        </mc:Choice>
        <mc:Fallback xmlns="">
          <p:pic>
            <p:nvPicPr>
              <p:cNvPr id="160" name="Ink 159"/>
              <p:cNvPicPr/>
              <p:nvPr/>
            </p:nvPicPr>
            <p:blipFill>
              <a:blip r:embed="rId57"/>
              <a:stretch>
                <a:fillRect/>
              </a:stretch>
            </p:blipFill>
            <p:spPr>
              <a:xfrm>
                <a:off x="5130588" y="5024054"/>
                <a:ext cx="325080" cy="1632960"/>
              </a:xfrm>
              <a:prstGeom prst="rect">
                <a:avLst/>
              </a:prstGeom>
            </p:spPr>
          </p:pic>
        </mc:Fallback>
      </mc:AlternateContent>
      <mc:AlternateContent xmlns:mc="http://schemas.openxmlformats.org/markup-compatibility/2006" xmlns:p14="http://schemas.microsoft.com/office/powerpoint/2010/main">
        <mc:Choice Requires="p14">
          <p:contentPart p14:bwMode="auto" r:id="rId58">
            <p14:nvContentPartPr>
              <p14:cNvPr id="162" name="Ink 161"/>
              <p14:cNvContentPartPr/>
              <p14:nvPr/>
            </p14:nvContentPartPr>
            <p14:xfrm>
              <a:off x="5453508" y="6587174"/>
              <a:ext cx="1565280" cy="49680"/>
            </p14:xfrm>
          </p:contentPart>
        </mc:Choice>
        <mc:Fallback xmlns="">
          <p:pic>
            <p:nvPicPr>
              <p:cNvPr id="162" name="Ink 161"/>
              <p:cNvPicPr/>
              <p:nvPr/>
            </p:nvPicPr>
            <p:blipFill>
              <a:blip r:embed="rId59"/>
              <a:stretch>
                <a:fillRect/>
              </a:stretch>
            </p:blipFill>
            <p:spPr>
              <a:xfrm>
                <a:off x="5448468" y="6580334"/>
                <a:ext cx="1576800" cy="61920"/>
              </a:xfrm>
              <a:prstGeom prst="rect">
                <a:avLst/>
              </a:prstGeom>
            </p:spPr>
          </p:pic>
        </mc:Fallback>
      </mc:AlternateContent>
      <mc:AlternateContent xmlns:mc="http://schemas.openxmlformats.org/markup-compatibility/2006" xmlns:p14="http://schemas.microsoft.com/office/powerpoint/2010/main">
        <mc:Choice Requires="p14">
          <p:contentPart p14:bwMode="auto" r:id="rId60">
            <p14:nvContentPartPr>
              <p14:cNvPr id="164" name="Ink 163"/>
              <p14:cNvContentPartPr/>
              <p14:nvPr/>
            </p14:nvContentPartPr>
            <p14:xfrm>
              <a:off x="6137508" y="5061134"/>
              <a:ext cx="877680" cy="1872720"/>
            </p14:xfrm>
          </p:contentPart>
        </mc:Choice>
        <mc:Fallback xmlns="">
          <p:pic>
            <p:nvPicPr>
              <p:cNvPr id="164" name="Ink 163"/>
              <p:cNvPicPr/>
              <p:nvPr/>
            </p:nvPicPr>
            <p:blipFill>
              <a:blip r:embed="rId61"/>
              <a:stretch>
                <a:fillRect/>
              </a:stretch>
            </p:blipFill>
            <p:spPr>
              <a:xfrm>
                <a:off x="6130668" y="5056094"/>
                <a:ext cx="892080" cy="1884600"/>
              </a:xfrm>
              <a:prstGeom prst="rect">
                <a:avLst/>
              </a:prstGeom>
            </p:spPr>
          </p:pic>
        </mc:Fallback>
      </mc:AlternateContent>
      <mc:AlternateContent xmlns:mc="http://schemas.openxmlformats.org/markup-compatibility/2006" xmlns:p14="http://schemas.microsoft.com/office/powerpoint/2010/main">
        <mc:Choice Requires="p14">
          <p:contentPart p14:bwMode="auto" r:id="rId62">
            <p14:nvContentPartPr>
              <p14:cNvPr id="166" name="Ink 165"/>
              <p14:cNvContentPartPr/>
              <p14:nvPr/>
            </p14:nvContentPartPr>
            <p14:xfrm>
              <a:off x="2120268" y="1810694"/>
              <a:ext cx="20880" cy="391320"/>
            </p14:xfrm>
          </p:contentPart>
        </mc:Choice>
        <mc:Fallback xmlns="">
          <p:pic>
            <p:nvPicPr>
              <p:cNvPr id="166" name="Ink 165"/>
              <p:cNvPicPr/>
              <p:nvPr/>
            </p:nvPicPr>
            <p:blipFill>
              <a:blip r:embed="rId63"/>
              <a:stretch>
                <a:fillRect/>
              </a:stretch>
            </p:blipFill>
            <p:spPr>
              <a:xfrm>
                <a:off x="2114868" y="1804574"/>
                <a:ext cx="32760" cy="405000"/>
              </a:xfrm>
              <a:prstGeom prst="rect">
                <a:avLst/>
              </a:prstGeom>
            </p:spPr>
          </p:pic>
        </mc:Fallback>
      </mc:AlternateContent>
      <mc:AlternateContent xmlns:mc="http://schemas.openxmlformats.org/markup-compatibility/2006" xmlns:p14="http://schemas.microsoft.com/office/powerpoint/2010/main">
        <mc:Choice Requires="p14">
          <p:contentPart p14:bwMode="auto" r:id="rId64">
            <p14:nvContentPartPr>
              <p14:cNvPr id="167" name="Ink 166"/>
              <p14:cNvContentPartPr/>
              <p14:nvPr/>
            </p14:nvContentPartPr>
            <p14:xfrm>
              <a:off x="2335188" y="1953010"/>
              <a:ext cx="148320" cy="174600"/>
            </p14:xfrm>
          </p:contentPart>
        </mc:Choice>
        <mc:Fallback xmlns="">
          <p:pic>
            <p:nvPicPr>
              <p:cNvPr id="167" name="Ink 166"/>
              <p:cNvPicPr/>
              <p:nvPr/>
            </p:nvPicPr>
            <p:blipFill>
              <a:blip r:embed="rId65"/>
              <a:stretch>
                <a:fillRect/>
              </a:stretch>
            </p:blipFill>
            <p:spPr>
              <a:xfrm>
                <a:off x="2328708" y="1945810"/>
                <a:ext cx="162000" cy="188640"/>
              </a:xfrm>
              <a:prstGeom prst="rect">
                <a:avLst/>
              </a:prstGeom>
            </p:spPr>
          </p:pic>
        </mc:Fallback>
      </mc:AlternateContent>
      <mc:AlternateContent xmlns:mc="http://schemas.openxmlformats.org/markup-compatibility/2006" xmlns:p14="http://schemas.microsoft.com/office/powerpoint/2010/main">
        <mc:Choice Requires="p14">
          <p:contentPart p14:bwMode="auto" r:id="rId66">
            <p14:nvContentPartPr>
              <p14:cNvPr id="170" name="Ink 169"/>
              <p14:cNvContentPartPr/>
              <p14:nvPr/>
            </p14:nvContentPartPr>
            <p14:xfrm>
              <a:off x="3196668" y="2365210"/>
              <a:ext cx="1777680" cy="811440"/>
            </p14:xfrm>
          </p:contentPart>
        </mc:Choice>
        <mc:Fallback xmlns="">
          <p:pic>
            <p:nvPicPr>
              <p:cNvPr id="170" name="Ink 169"/>
              <p:cNvPicPr/>
              <p:nvPr/>
            </p:nvPicPr>
            <p:blipFill>
              <a:blip r:embed="rId67"/>
              <a:stretch>
                <a:fillRect/>
              </a:stretch>
            </p:blipFill>
            <p:spPr>
              <a:xfrm>
                <a:off x="3190908" y="2358370"/>
                <a:ext cx="1789920" cy="824760"/>
              </a:xfrm>
              <a:prstGeom prst="rect">
                <a:avLst/>
              </a:prstGeom>
            </p:spPr>
          </p:pic>
        </mc:Fallback>
      </mc:AlternateContent>
      <mc:AlternateContent xmlns:mc="http://schemas.openxmlformats.org/markup-compatibility/2006" xmlns:p14="http://schemas.microsoft.com/office/powerpoint/2010/main">
        <mc:Choice Requires="p14">
          <p:contentPart p14:bwMode="auto" r:id="rId68">
            <p14:nvContentPartPr>
              <p14:cNvPr id="175" name="Ink 174"/>
              <p14:cNvContentPartPr/>
              <p14:nvPr/>
            </p14:nvContentPartPr>
            <p14:xfrm>
              <a:off x="5566188" y="3491290"/>
              <a:ext cx="177480" cy="118440"/>
            </p14:xfrm>
          </p:contentPart>
        </mc:Choice>
        <mc:Fallback xmlns="">
          <p:pic>
            <p:nvPicPr>
              <p:cNvPr id="175" name="Ink 174"/>
              <p:cNvPicPr/>
              <p:nvPr/>
            </p:nvPicPr>
            <p:blipFill>
              <a:blip r:embed="rId69"/>
              <a:stretch>
                <a:fillRect/>
              </a:stretch>
            </p:blipFill>
            <p:spPr>
              <a:xfrm>
                <a:off x="5560788" y="3485530"/>
                <a:ext cx="189000" cy="129960"/>
              </a:xfrm>
              <a:prstGeom prst="rect">
                <a:avLst/>
              </a:prstGeom>
            </p:spPr>
          </p:pic>
        </mc:Fallback>
      </mc:AlternateContent>
      <mc:AlternateContent xmlns:mc="http://schemas.openxmlformats.org/markup-compatibility/2006" xmlns:p14="http://schemas.microsoft.com/office/powerpoint/2010/main">
        <mc:Choice Requires="p14">
          <p:contentPart p14:bwMode="auto" r:id="rId70">
            <p14:nvContentPartPr>
              <p14:cNvPr id="176" name="Ink 175"/>
              <p14:cNvContentPartPr/>
              <p14:nvPr/>
            </p14:nvContentPartPr>
            <p14:xfrm>
              <a:off x="6348468" y="3913570"/>
              <a:ext cx="163800" cy="125280"/>
            </p14:xfrm>
          </p:contentPart>
        </mc:Choice>
        <mc:Fallback xmlns="">
          <p:pic>
            <p:nvPicPr>
              <p:cNvPr id="176" name="Ink 175"/>
              <p:cNvPicPr/>
              <p:nvPr/>
            </p:nvPicPr>
            <p:blipFill>
              <a:blip r:embed="rId71"/>
              <a:stretch>
                <a:fillRect/>
              </a:stretch>
            </p:blipFill>
            <p:spPr>
              <a:xfrm>
                <a:off x="6344508" y="3907810"/>
                <a:ext cx="174240" cy="137520"/>
              </a:xfrm>
              <a:prstGeom prst="rect">
                <a:avLst/>
              </a:prstGeom>
            </p:spPr>
          </p:pic>
        </mc:Fallback>
      </mc:AlternateContent>
      <mc:AlternateContent xmlns:mc="http://schemas.openxmlformats.org/markup-compatibility/2006" xmlns:p14="http://schemas.microsoft.com/office/powerpoint/2010/main">
        <mc:Choice Requires="p14">
          <p:contentPart p14:bwMode="auto" r:id="rId72">
            <p14:nvContentPartPr>
              <p14:cNvPr id="178" name="Ink 177"/>
              <p14:cNvContentPartPr/>
              <p14:nvPr/>
            </p14:nvContentPartPr>
            <p14:xfrm>
              <a:off x="2056908" y="5219290"/>
              <a:ext cx="230760" cy="11160"/>
            </p14:xfrm>
          </p:contentPart>
        </mc:Choice>
        <mc:Fallback xmlns="">
          <p:pic>
            <p:nvPicPr>
              <p:cNvPr id="178" name="Ink 177"/>
              <p:cNvPicPr/>
              <p:nvPr/>
            </p:nvPicPr>
            <p:blipFill>
              <a:blip r:embed="rId73"/>
              <a:stretch>
                <a:fillRect/>
              </a:stretch>
            </p:blipFill>
            <p:spPr>
              <a:xfrm>
                <a:off x="2050788" y="5212450"/>
                <a:ext cx="239760" cy="25200"/>
              </a:xfrm>
              <a:prstGeom prst="rect">
                <a:avLst/>
              </a:prstGeom>
            </p:spPr>
          </p:pic>
        </mc:Fallback>
      </mc:AlternateContent>
      <mc:AlternateContent xmlns:mc="http://schemas.openxmlformats.org/markup-compatibility/2006" xmlns:p14="http://schemas.microsoft.com/office/powerpoint/2010/main">
        <mc:Choice Requires="p14">
          <p:contentPart p14:bwMode="auto" r:id="rId74">
            <p14:nvContentPartPr>
              <p14:cNvPr id="181" name="Ink 180"/>
              <p14:cNvContentPartPr/>
              <p14:nvPr/>
            </p14:nvContentPartPr>
            <p14:xfrm>
              <a:off x="2964828" y="5641570"/>
              <a:ext cx="247680" cy="9000"/>
            </p14:xfrm>
          </p:contentPart>
        </mc:Choice>
        <mc:Fallback xmlns="">
          <p:pic>
            <p:nvPicPr>
              <p:cNvPr id="181" name="Ink 180"/>
              <p:cNvPicPr/>
              <p:nvPr/>
            </p:nvPicPr>
            <p:blipFill>
              <a:blip r:embed="rId75"/>
              <a:stretch>
                <a:fillRect/>
              </a:stretch>
            </p:blipFill>
            <p:spPr>
              <a:xfrm>
                <a:off x="2960148" y="5634730"/>
                <a:ext cx="258840" cy="21240"/>
              </a:xfrm>
              <a:prstGeom prst="rect">
                <a:avLst/>
              </a:prstGeom>
            </p:spPr>
          </p:pic>
        </mc:Fallback>
      </mc:AlternateContent>
      <mc:AlternateContent xmlns:mc="http://schemas.openxmlformats.org/markup-compatibility/2006" xmlns:p14="http://schemas.microsoft.com/office/powerpoint/2010/main">
        <mc:Choice Requires="p14">
          <p:contentPart p14:bwMode="auto" r:id="rId76">
            <p14:nvContentPartPr>
              <p14:cNvPr id="183" name="Ink 182"/>
              <p14:cNvContentPartPr/>
              <p14:nvPr/>
            </p14:nvContentPartPr>
            <p14:xfrm>
              <a:off x="3850788" y="5946490"/>
              <a:ext cx="258120" cy="16920"/>
            </p14:xfrm>
          </p:contentPart>
        </mc:Choice>
        <mc:Fallback xmlns="">
          <p:pic>
            <p:nvPicPr>
              <p:cNvPr id="183" name="Ink 182"/>
              <p:cNvPicPr/>
              <p:nvPr/>
            </p:nvPicPr>
            <p:blipFill>
              <a:blip r:embed="rId77"/>
              <a:stretch>
                <a:fillRect/>
              </a:stretch>
            </p:blipFill>
            <p:spPr>
              <a:xfrm>
                <a:off x="3845028" y="5939650"/>
                <a:ext cx="270720" cy="26640"/>
              </a:xfrm>
              <a:prstGeom prst="rect">
                <a:avLst/>
              </a:prstGeom>
            </p:spPr>
          </p:pic>
        </mc:Fallback>
      </mc:AlternateContent>
      <mc:AlternateContent xmlns:mc="http://schemas.openxmlformats.org/markup-compatibility/2006" xmlns:p14="http://schemas.microsoft.com/office/powerpoint/2010/main">
        <mc:Choice Requires="p14">
          <p:contentPart p14:bwMode="auto" r:id="rId78">
            <p14:nvContentPartPr>
              <p14:cNvPr id="184" name="Ink 183"/>
              <p14:cNvContentPartPr/>
              <p14:nvPr/>
            </p14:nvContentPartPr>
            <p14:xfrm>
              <a:off x="4585188" y="6234130"/>
              <a:ext cx="260640" cy="28080"/>
            </p14:xfrm>
          </p:contentPart>
        </mc:Choice>
        <mc:Fallback xmlns="">
          <p:pic>
            <p:nvPicPr>
              <p:cNvPr id="184" name="Ink 183"/>
              <p:cNvPicPr/>
              <p:nvPr/>
            </p:nvPicPr>
            <p:blipFill>
              <a:blip r:embed="rId79"/>
              <a:stretch>
                <a:fillRect/>
              </a:stretch>
            </p:blipFill>
            <p:spPr>
              <a:xfrm>
                <a:off x="4581948" y="6230890"/>
                <a:ext cx="270360" cy="37440"/>
              </a:xfrm>
              <a:prstGeom prst="rect">
                <a:avLst/>
              </a:prstGeom>
            </p:spPr>
          </p:pic>
        </mc:Fallback>
      </mc:AlternateContent>
      <mc:AlternateContent xmlns:mc="http://schemas.openxmlformats.org/markup-compatibility/2006" xmlns:p14="http://schemas.microsoft.com/office/powerpoint/2010/main">
        <mc:Choice Requires="p14">
          <p:contentPart p14:bwMode="auto" r:id="rId80">
            <p14:nvContentPartPr>
              <p14:cNvPr id="186" name="Ink 185"/>
              <p14:cNvContentPartPr/>
              <p14:nvPr/>
            </p14:nvContentPartPr>
            <p14:xfrm>
              <a:off x="5713428" y="6472090"/>
              <a:ext cx="214920" cy="21600"/>
            </p14:xfrm>
          </p:contentPart>
        </mc:Choice>
        <mc:Fallback xmlns="">
          <p:pic>
            <p:nvPicPr>
              <p:cNvPr id="186" name="Ink 185"/>
              <p:cNvPicPr/>
              <p:nvPr/>
            </p:nvPicPr>
            <p:blipFill>
              <a:blip r:embed="rId81"/>
              <a:stretch>
                <a:fillRect/>
              </a:stretch>
            </p:blipFill>
            <p:spPr>
              <a:xfrm>
                <a:off x="5707668" y="6466330"/>
                <a:ext cx="225720" cy="32400"/>
              </a:xfrm>
              <a:prstGeom prst="rect">
                <a:avLst/>
              </a:prstGeom>
            </p:spPr>
          </p:pic>
        </mc:Fallback>
      </mc:AlternateContent>
      <mc:AlternateContent xmlns:mc="http://schemas.openxmlformats.org/markup-compatibility/2006" xmlns:p14="http://schemas.microsoft.com/office/powerpoint/2010/main">
        <mc:Choice Requires="p14">
          <p:contentPart p14:bwMode="auto" r:id="rId82">
            <p14:nvContentPartPr>
              <p14:cNvPr id="188" name="Ink 187"/>
              <p14:cNvContentPartPr/>
              <p14:nvPr/>
            </p14:nvContentPartPr>
            <p14:xfrm>
              <a:off x="6447468" y="6750010"/>
              <a:ext cx="217800" cy="12960"/>
            </p14:xfrm>
          </p:contentPart>
        </mc:Choice>
        <mc:Fallback xmlns="">
          <p:pic>
            <p:nvPicPr>
              <p:cNvPr id="188" name="Ink 187"/>
              <p:cNvPicPr/>
              <p:nvPr/>
            </p:nvPicPr>
            <p:blipFill>
              <a:blip r:embed="rId83"/>
              <a:stretch>
                <a:fillRect/>
              </a:stretch>
            </p:blipFill>
            <p:spPr>
              <a:xfrm>
                <a:off x="6441708" y="6744250"/>
                <a:ext cx="230400" cy="24840"/>
              </a:xfrm>
              <a:prstGeom prst="rect">
                <a:avLst/>
              </a:prstGeom>
            </p:spPr>
          </p:pic>
        </mc:Fallback>
      </mc:AlternateContent>
    </p:spTree>
    <p:extLst>
      <p:ext uri="{BB962C8B-B14F-4D97-AF65-F5344CB8AC3E}">
        <p14:creationId xmlns:p14="http://schemas.microsoft.com/office/powerpoint/2010/main" val="29772519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p14="http://schemas.microsoft.com/office/powerpoint/2010/main">
        <mc:Choice Requires="p14">
          <p:contentPart p14:bwMode="auto" r:id="rId2">
            <p14:nvContentPartPr>
              <p14:cNvPr id="7" name="Ink 6"/>
              <p14:cNvContentPartPr/>
              <p14:nvPr/>
            </p14:nvContentPartPr>
            <p14:xfrm>
              <a:off x="448428" y="333974"/>
              <a:ext cx="7524720" cy="3762720"/>
            </p14:xfrm>
          </p:contentPart>
        </mc:Choice>
        <mc:Fallback xmlns="">
          <p:pic>
            <p:nvPicPr>
              <p:cNvPr id="7" name="Ink 6"/>
              <p:cNvPicPr/>
              <p:nvPr/>
            </p:nvPicPr>
            <p:blipFill>
              <a:blip r:embed="rId3"/>
              <a:stretch>
                <a:fillRect/>
              </a:stretch>
            </p:blipFill>
            <p:spPr>
              <a:xfrm>
                <a:off x="442668" y="328934"/>
                <a:ext cx="7537680" cy="3770640"/>
              </a:xfrm>
              <a:prstGeom prst="rect">
                <a:avLst/>
              </a:prstGeom>
            </p:spPr>
          </p:pic>
        </mc:Fallback>
      </mc:AlternateContent>
    </p:spTree>
    <p:extLst>
      <p:ext uri="{BB962C8B-B14F-4D97-AF65-F5344CB8AC3E}">
        <p14:creationId xmlns:p14="http://schemas.microsoft.com/office/powerpoint/2010/main" val="7558121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p14="http://schemas.microsoft.com/office/powerpoint/2010/main">
        <mc:Choice Requires="p14">
          <p:contentPart p14:bwMode="auto" r:id="rId2">
            <p14:nvContentPartPr>
              <p14:cNvPr id="19" name="Ink 18"/>
              <p14:cNvContentPartPr/>
              <p14:nvPr/>
            </p14:nvContentPartPr>
            <p14:xfrm>
              <a:off x="456708" y="44174"/>
              <a:ext cx="5967360" cy="1985760"/>
            </p14:xfrm>
          </p:contentPart>
        </mc:Choice>
        <mc:Fallback xmlns="">
          <p:pic>
            <p:nvPicPr>
              <p:cNvPr id="19" name="Ink 18"/>
              <p:cNvPicPr/>
              <p:nvPr/>
            </p:nvPicPr>
            <p:blipFill>
              <a:blip r:embed="rId3"/>
              <a:stretch>
                <a:fillRect/>
              </a:stretch>
            </p:blipFill>
            <p:spPr>
              <a:xfrm>
                <a:off x="450948" y="38414"/>
                <a:ext cx="5979960" cy="1998720"/>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74" name="Ink 73"/>
              <p14:cNvContentPartPr/>
              <p14:nvPr/>
            </p14:nvContentPartPr>
            <p14:xfrm>
              <a:off x="2097588" y="1708094"/>
              <a:ext cx="4638960" cy="154440"/>
            </p14:xfrm>
          </p:contentPart>
        </mc:Choice>
        <mc:Fallback xmlns="">
          <p:pic>
            <p:nvPicPr>
              <p:cNvPr id="74" name="Ink 73"/>
              <p:cNvPicPr/>
              <p:nvPr/>
            </p:nvPicPr>
            <p:blipFill>
              <a:blip r:embed="rId5"/>
              <a:stretch>
                <a:fillRect/>
              </a:stretch>
            </p:blipFill>
            <p:spPr>
              <a:xfrm>
                <a:off x="2093268" y="1702334"/>
                <a:ext cx="4649040" cy="16596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77" name="Ink 76"/>
              <p14:cNvContentPartPr/>
              <p14:nvPr/>
            </p14:nvContentPartPr>
            <p14:xfrm>
              <a:off x="6691548" y="1735814"/>
              <a:ext cx="84600" cy="2212200"/>
            </p14:xfrm>
          </p:contentPart>
        </mc:Choice>
        <mc:Fallback xmlns="">
          <p:pic>
            <p:nvPicPr>
              <p:cNvPr id="77" name="Ink 76"/>
              <p:cNvPicPr/>
              <p:nvPr/>
            </p:nvPicPr>
            <p:blipFill>
              <a:blip r:embed="rId7"/>
              <a:stretch>
                <a:fillRect/>
              </a:stretch>
            </p:blipFill>
            <p:spPr>
              <a:xfrm>
                <a:off x="6688668" y="1731494"/>
                <a:ext cx="92880" cy="222444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93" name="Ink 92"/>
              <p14:cNvContentPartPr/>
              <p14:nvPr/>
            </p14:nvContentPartPr>
            <p14:xfrm>
              <a:off x="2145468" y="2121374"/>
              <a:ext cx="4659840" cy="156600"/>
            </p14:xfrm>
          </p:contentPart>
        </mc:Choice>
        <mc:Fallback xmlns="">
          <p:pic>
            <p:nvPicPr>
              <p:cNvPr id="93" name="Ink 92"/>
              <p:cNvPicPr/>
              <p:nvPr/>
            </p:nvPicPr>
            <p:blipFill>
              <a:blip r:embed="rId9"/>
              <a:stretch>
                <a:fillRect/>
              </a:stretch>
            </p:blipFill>
            <p:spPr>
              <a:xfrm>
                <a:off x="2140788" y="2116334"/>
                <a:ext cx="4669560" cy="16668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95" name="Ink 94"/>
              <p14:cNvContentPartPr/>
              <p14:nvPr/>
            </p14:nvContentPartPr>
            <p14:xfrm>
              <a:off x="2729388" y="1834094"/>
              <a:ext cx="48600" cy="756360"/>
            </p14:xfrm>
          </p:contentPart>
        </mc:Choice>
        <mc:Fallback xmlns="">
          <p:pic>
            <p:nvPicPr>
              <p:cNvPr id="95" name="Ink 94"/>
              <p:cNvPicPr/>
              <p:nvPr/>
            </p:nvPicPr>
            <p:blipFill>
              <a:blip r:embed="rId11"/>
              <a:stretch>
                <a:fillRect/>
              </a:stretch>
            </p:blipFill>
            <p:spPr>
              <a:xfrm>
                <a:off x="2723988" y="1831214"/>
                <a:ext cx="61560" cy="76680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97" name="Ink 96"/>
              <p14:cNvContentPartPr/>
              <p14:nvPr/>
            </p14:nvContentPartPr>
            <p14:xfrm>
              <a:off x="2783388" y="2535014"/>
              <a:ext cx="15480" cy="1440"/>
            </p14:xfrm>
          </p:contentPart>
        </mc:Choice>
        <mc:Fallback xmlns="">
          <p:pic>
            <p:nvPicPr>
              <p:cNvPr id="97" name="Ink 96"/>
              <p:cNvPicPr/>
              <p:nvPr/>
            </p:nvPicPr>
            <p:blipFill>
              <a:blip r:embed="rId13"/>
              <a:stretch>
                <a:fillRect/>
              </a:stretch>
            </p:blipFill>
            <p:spPr>
              <a:xfrm>
                <a:off x="2779428" y="2530334"/>
                <a:ext cx="22680" cy="1080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99" name="Ink 98"/>
              <p14:cNvContentPartPr/>
              <p14:nvPr/>
            </p14:nvContentPartPr>
            <p14:xfrm>
              <a:off x="2765388" y="2539694"/>
              <a:ext cx="4046760" cy="73440"/>
            </p14:xfrm>
          </p:contentPart>
        </mc:Choice>
        <mc:Fallback xmlns="">
          <p:pic>
            <p:nvPicPr>
              <p:cNvPr id="99" name="Ink 98"/>
              <p:cNvPicPr/>
              <p:nvPr/>
            </p:nvPicPr>
            <p:blipFill>
              <a:blip r:embed="rId15"/>
              <a:stretch>
                <a:fillRect/>
              </a:stretch>
            </p:blipFill>
            <p:spPr>
              <a:xfrm>
                <a:off x="2760708" y="2536094"/>
                <a:ext cx="4057200" cy="8280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101" name="Ink 100"/>
              <p14:cNvContentPartPr/>
              <p14:nvPr/>
            </p14:nvContentPartPr>
            <p14:xfrm>
              <a:off x="3568188" y="1857854"/>
              <a:ext cx="158400" cy="1094760"/>
            </p14:xfrm>
          </p:contentPart>
        </mc:Choice>
        <mc:Fallback xmlns="">
          <p:pic>
            <p:nvPicPr>
              <p:cNvPr id="101" name="Ink 100"/>
              <p:cNvPicPr/>
              <p:nvPr/>
            </p:nvPicPr>
            <p:blipFill>
              <a:blip r:embed="rId17"/>
              <a:stretch>
                <a:fillRect/>
              </a:stretch>
            </p:blipFill>
            <p:spPr>
              <a:xfrm>
                <a:off x="3565668" y="1852454"/>
                <a:ext cx="163800" cy="110772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103" name="Ink 102"/>
              <p14:cNvContentPartPr/>
              <p14:nvPr/>
            </p14:nvContentPartPr>
            <p14:xfrm>
              <a:off x="3760068" y="2892854"/>
              <a:ext cx="3036240" cy="115560"/>
            </p14:xfrm>
          </p:contentPart>
        </mc:Choice>
        <mc:Fallback xmlns="">
          <p:pic>
            <p:nvPicPr>
              <p:cNvPr id="103" name="Ink 102"/>
              <p:cNvPicPr/>
              <p:nvPr/>
            </p:nvPicPr>
            <p:blipFill>
              <a:blip r:embed="rId19"/>
              <a:stretch>
                <a:fillRect/>
              </a:stretch>
            </p:blipFill>
            <p:spPr>
              <a:xfrm>
                <a:off x="3757548" y="2887454"/>
                <a:ext cx="3044520" cy="12348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106" name="Ink 105"/>
              <p14:cNvContentPartPr/>
              <p14:nvPr/>
            </p14:nvContentPartPr>
            <p14:xfrm>
              <a:off x="4415628" y="1829774"/>
              <a:ext cx="113040" cy="1416960"/>
            </p14:xfrm>
          </p:contentPart>
        </mc:Choice>
        <mc:Fallback xmlns="">
          <p:pic>
            <p:nvPicPr>
              <p:cNvPr id="106" name="Ink 105"/>
              <p:cNvPicPr/>
              <p:nvPr/>
            </p:nvPicPr>
            <p:blipFill>
              <a:blip r:embed="rId21"/>
              <a:stretch>
                <a:fillRect/>
              </a:stretch>
            </p:blipFill>
            <p:spPr>
              <a:xfrm>
                <a:off x="4409868" y="1824734"/>
                <a:ext cx="124200" cy="1429200"/>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108" name="Ink 107"/>
              <p14:cNvContentPartPr/>
              <p14:nvPr/>
            </p14:nvContentPartPr>
            <p14:xfrm>
              <a:off x="4552068" y="3229454"/>
              <a:ext cx="2312280" cy="83880"/>
            </p14:xfrm>
          </p:contentPart>
        </mc:Choice>
        <mc:Fallback xmlns="">
          <p:pic>
            <p:nvPicPr>
              <p:cNvPr id="108" name="Ink 107"/>
              <p:cNvPicPr/>
              <p:nvPr/>
            </p:nvPicPr>
            <p:blipFill>
              <a:blip r:embed="rId23"/>
              <a:stretch>
                <a:fillRect/>
              </a:stretch>
            </p:blipFill>
            <p:spPr>
              <a:xfrm>
                <a:off x="4548108" y="3224054"/>
                <a:ext cx="2321640" cy="93600"/>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110" name="Ink 109"/>
              <p14:cNvContentPartPr/>
              <p14:nvPr/>
            </p14:nvContentPartPr>
            <p14:xfrm>
              <a:off x="5220588" y="1745174"/>
              <a:ext cx="127800" cy="2016360"/>
            </p14:xfrm>
          </p:contentPart>
        </mc:Choice>
        <mc:Fallback xmlns="">
          <p:pic>
            <p:nvPicPr>
              <p:cNvPr id="110" name="Ink 109"/>
              <p:cNvPicPr/>
              <p:nvPr/>
            </p:nvPicPr>
            <p:blipFill>
              <a:blip r:embed="rId25"/>
              <a:stretch>
                <a:fillRect/>
              </a:stretch>
            </p:blipFill>
            <p:spPr>
              <a:xfrm>
                <a:off x="5214468" y="1739774"/>
                <a:ext cx="140760" cy="2026440"/>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112" name="Ink 111"/>
              <p14:cNvContentPartPr/>
              <p14:nvPr/>
            </p14:nvContentPartPr>
            <p14:xfrm>
              <a:off x="5379348" y="3689534"/>
              <a:ext cx="1422720" cy="90360"/>
            </p14:xfrm>
          </p:contentPart>
        </mc:Choice>
        <mc:Fallback xmlns="">
          <p:pic>
            <p:nvPicPr>
              <p:cNvPr id="112" name="Ink 111"/>
              <p:cNvPicPr/>
              <p:nvPr/>
            </p:nvPicPr>
            <p:blipFill>
              <a:blip r:embed="rId27"/>
              <a:stretch>
                <a:fillRect/>
              </a:stretch>
            </p:blipFill>
            <p:spPr>
              <a:xfrm>
                <a:off x="5376828" y="3686294"/>
                <a:ext cx="1430280" cy="96480"/>
              </a:xfrm>
              <a:prstGeom prst="rect">
                <a:avLst/>
              </a:prstGeom>
            </p:spPr>
          </p:pic>
        </mc:Fallback>
      </mc:AlternateContent>
      <mc:AlternateContent xmlns:mc="http://schemas.openxmlformats.org/markup-compatibility/2006" xmlns:p14="http://schemas.microsoft.com/office/powerpoint/2010/main">
        <mc:Choice Requires="p14">
          <p:contentPart p14:bwMode="auto" r:id="rId28">
            <p14:nvContentPartPr>
              <p14:cNvPr id="115" name="Ink 114"/>
              <p14:cNvContentPartPr/>
              <p14:nvPr/>
            </p14:nvContentPartPr>
            <p14:xfrm>
              <a:off x="5958948" y="1758854"/>
              <a:ext cx="126360" cy="2394000"/>
            </p14:xfrm>
          </p:contentPart>
        </mc:Choice>
        <mc:Fallback xmlns="">
          <p:pic>
            <p:nvPicPr>
              <p:cNvPr id="115" name="Ink 114"/>
              <p:cNvPicPr/>
              <p:nvPr/>
            </p:nvPicPr>
            <p:blipFill>
              <a:blip r:embed="rId29"/>
              <a:stretch>
                <a:fillRect/>
              </a:stretch>
            </p:blipFill>
            <p:spPr>
              <a:xfrm>
                <a:off x="5953188" y="1753814"/>
                <a:ext cx="139680" cy="2406960"/>
              </a:xfrm>
              <a:prstGeom prst="rect">
                <a:avLst/>
              </a:prstGeom>
            </p:spPr>
          </p:pic>
        </mc:Fallback>
      </mc:AlternateContent>
      <mc:AlternateContent xmlns:mc="http://schemas.openxmlformats.org/markup-compatibility/2006" xmlns:p14="http://schemas.microsoft.com/office/powerpoint/2010/main">
        <mc:Choice Requires="p14">
          <p:contentPart p14:bwMode="auto" r:id="rId30">
            <p14:nvContentPartPr>
              <p14:cNvPr id="117" name="Ink 116"/>
              <p14:cNvContentPartPr/>
              <p14:nvPr/>
            </p14:nvContentPartPr>
            <p14:xfrm>
              <a:off x="6089628" y="4090574"/>
              <a:ext cx="668880" cy="47160"/>
            </p14:xfrm>
          </p:contentPart>
        </mc:Choice>
        <mc:Fallback xmlns="">
          <p:pic>
            <p:nvPicPr>
              <p:cNvPr id="117" name="Ink 116"/>
              <p:cNvPicPr/>
              <p:nvPr/>
            </p:nvPicPr>
            <p:blipFill>
              <a:blip r:embed="rId31"/>
              <a:stretch>
                <a:fillRect/>
              </a:stretch>
            </p:blipFill>
            <p:spPr>
              <a:xfrm>
                <a:off x="6087468" y="4083374"/>
                <a:ext cx="678600" cy="60840"/>
              </a:xfrm>
              <a:prstGeom prst="rect">
                <a:avLst/>
              </a:prstGeom>
            </p:spPr>
          </p:pic>
        </mc:Fallback>
      </mc:AlternateContent>
      <mc:AlternateContent xmlns:mc="http://schemas.openxmlformats.org/markup-compatibility/2006" xmlns:p14="http://schemas.microsoft.com/office/powerpoint/2010/main">
        <mc:Choice Requires="p14">
          <p:contentPart p14:bwMode="auto" r:id="rId32">
            <p14:nvContentPartPr>
              <p14:cNvPr id="120" name="Ink 119"/>
              <p14:cNvContentPartPr/>
              <p14:nvPr/>
            </p14:nvContentPartPr>
            <p14:xfrm>
              <a:off x="386148" y="4593854"/>
              <a:ext cx="186480" cy="189360"/>
            </p14:xfrm>
          </p:contentPart>
        </mc:Choice>
        <mc:Fallback xmlns="">
          <p:pic>
            <p:nvPicPr>
              <p:cNvPr id="120" name="Ink 119"/>
              <p:cNvPicPr/>
              <p:nvPr/>
            </p:nvPicPr>
            <p:blipFill>
              <a:blip r:embed="rId33"/>
              <a:stretch>
                <a:fillRect/>
              </a:stretch>
            </p:blipFill>
            <p:spPr>
              <a:xfrm>
                <a:off x="380748" y="4588454"/>
                <a:ext cx="197640" cy="200520"/>
              </a:xfrm>
              <a:prstGeom prst="rect">
                <a:avLst/>
              </a:prstGeom>
            </p:spPr>
          </p:pic>
        </mc:Fallback>
      </mc:AlternateContent>
      <mc:AlternateContent xmlns:mc="http://schemas.openxmlformats.org/markup-compatibility/2006" xmlns:p14="http://schemas.microsoft.com/office/powerpoint/2010/main">
        <mc:Choice Requires="p14">
          <p:contentPart p14:bwMode="auto" r:id="rId34">
            <p14:nvContentPartPr>
              <p14:cNvPr id="131" name="Ink 130"/>
              <p14:cNvContentPartPr/>
              <p14:nvPr/>
            </p14:nvContentPartPr>
            <p14:xfrm>
              <a:off x="1804548" y="4943774"/>
              <a:ext cx="5126040" cy="105120"/>
            </p14:xfrm>
          </p:contentPart>
        </mc:Choice>
        <mc:Fallback xmlns="">
          <p:pic>
            <p:nvPicPr>
              <p:cNvPr id="131" name="Ink 130"/>
              <p:cNvPicPr/>
              <p:nvPr/>
            </p:nvPicPr>
            <p:blipFill>
              <a:blip r:embed="rId35"/>
              <a:stretch>
                <a:fillRect/>
              </a:stretch>
            </p:blipFill>
            <p:spPr>
              <a:xfrm>
                <a:off x="1800948" y="4939094"/>
                <a:ext cx="5134320" cy="114480"/>
              </a:xfrm>
              <a:prstGeom prst="rect">
                <a:avLst/>
              </a:prstGeom>
            </p:spPr>
          </p:pic>
        </mc:Fallback>
      </mc:AlternateContent>
      <mc:AlternateContent xmlns:mc="http://schemas.openxmlformats.org/markup-compatibility/2006" xmlns:p14="http://schemas.microsoft.com/office/powerpoint/2010/main">
        <mc:Choice Requires="p14">
          <p:contentPart p14:bwMode="auto" r:id="rId36">
            <p14:nvContentPartPr>
              <p14:cNvPr id="133" name="Ink 132"/>
              <p14:cNvContentPartPr/>
              <p14:nvPr/>
            </p14:nvContentPartPr>
            <p14:xfrm>
              <a:off x="6948228" y="5057174"/>
              <a:ext cx="134280" cy="1795680"/>
            </p14:xfrm>
          </p:contentPart>
        </mc:Choice>
        <mc:Fallback xmlns="">
          <p:pic>
            <p:nvPicPr>
              <p:cNvPr id="133" name="Ink 132"/>
              <p:cNvPicPr/>
              <p:nvPr/>
            </p:nvPicPr>
            <p:blipFill>
              <a:blip r:embed="rId37"/>
              <a:stretch>
                <a:fillRect/>
              </a:stretch>
            </p:blipFill>
            <p:spPr>
              <a:xfrm>
                <a:off x="6943188" y="5052134"/>
                <a:ext cx="145800" cy="1809000"/>
              </a:xfrm>
              <a:prstGeom prst="rect">
                <a:avLst/>
              </a:prstGeom>
            </p:spPr>
          </p:pic>
        </mc:Fallback>
      </mc:AlternateContent>
      <mc:AlternateContent xmlns:mc="http://schemas.openxmlformats.org/markup-compatibility/2006" xmlns:p14="http://schemas.microsoft.com/office/powerpoint/2010/main">
        <mc:Choice Requires="p14">
          <p:contentPart p14:bwMode="auto" r:id="rId38">
            <p14:nvContentPartPr>
              <p14:cNvPr id="144" name="Ink 143"/>
              <p14:cNvContentPartPr/>
              <p14:nvPr/>
            </p14:nvContentPartPr>
            <p14:xfrm>
              <a:off x="1807068" y="4966814"/>
              <a:ext cx="48960" cy="439560"/>
            </p14:xfrm>
          </p:contentPart>
        </mc:Choice>
        <mc:Fallback xmlns="">
          <p:pic>
            <p:nvPicPr>
              <p:cNvPr id="144" name="Ink 143"/>
              <p:cNvPicPr/>
              <p:nvPr/>
            </p:nvPicPr>
            <p:blipFill>
              <a:blip r:embed="rId39"/>
              <a:stretch>
                <a:fillRect/>
              </a:stretch>
            </p:blipFill>
            <p:spPr>
              <a:xfrm>
                <a:off x="1800948" y="4961054"/>
                <a:ext cx="59040" cy="452520"/>
              </a:xfrm>
              <a:prstGeom prst="rect">
                <a:avLst/>
              </a:prstGeom>
            </p:spPr>
          </p:pic>
        </mc:Fallback>
      </mc:AlternateContent>
      <mc:AlternateContent xmlns:mc="http://schemas.openxmlformats.org/markup-compatibility/2006" xmlns:p14="http://schemas.microsoft.com/office/powerpoint/2010/main">
        <mc:Choice Requires="p14">
          <p:contentPart p14:bwMode="auto" r:id="rId40">
            <p14:nvContentPartPr>
              <p14:cNvPr id="146" name="Ink 145"/>
              <p14:cNvContentPartPr/>
              <p14:nvPr/>
            </p14:nvContentPartPr>
            <p14:xfrm>
              <a:off x="1868268" y="5402774"/>
              <a:ext cx="5180760" cy="89640"/>
            </p14:xfrm>
          </p:contentPart>
        </mc:Choice>
        <mc:Fallback xmlns="">
          <p:pic>
            <p:nvPicPr>
              <p:cNvPr id="146" name="Ink 145"/>
              <p:cNvPicPr/>
              <p:nvPr/>
            </p:nvPicPr>
            <p:blipFill>
              <a:blip r:embed="rId41"/>
              <a:stretch>
                <a:fillRect/>
              </a:stretch>
            </p:blipFill>
            <p:spPr>
              <a:xfrm>
                <a:off x="1863228" y="5397014"/>
                <a:ext cx="5190840" cy="100800"/>
              </a:xfrm>
              <a:prstGeom prst="rect">
                <a:avLst/>
              </a:prstGeom>
            </p:spPr>
          </p:pic>
        </mc:Fallback>
      </mc:AlternateContent>
      <mc:AlternateContent xmlns:mc="http://schemas.openxmlformats.org/markup-compatibility/2006" xmlns:p14="http://schemas.microsoft.com/office/powerpoint/2010/main">
        <mc:Choice Requires="p14">
          <p:contentPart p14:bwMode="auto" r:id="rId42">
            <p14:nvContentPartPr>
              <p14:cNvPr id="148" name="Ink 147"/>
              <p14:cNvContentPartPr/>
              <p14:nvPr/>
            </p14:nvContentPartPr>
            <p14:xfrm>
              <a:off x="2608428" y="4980854"/>
              <a:ext cx="96480" cy="853200"/>
            </p14:xfrm>
          </p:contentPart>
        </mc:Choice>
        <mc:Fallback xmlns="">
          <p:pic>
            <p:nvPicPr>
              <p:cNvPr id="148" name="Ink 147"/>
              <p:cNvPicPr/>
              <p:nvPr/>
            </p:nvPicPr>
            <p:blipFill>
              <a:blip r:embed="rId43"/>
              <a:stretch>
                <a:fillRect/>
              </a:stretch>
            </p:blipFill>
            <p:spPr>
              <a:xfrm>
                <a:off x="2604828" y="4975094"/>
                <a:ext cx="106920" cy="866520"/>
              </a:xfrm>
              <a:prstGeom prst="rect">
                <a:avLst/>
              </a:prstGeom>
            </p:spPr>
          </p:pic>
        </mc:Fallback>
      </mc:AlternateContent>
      <mc:AlternateContent xmlns:mc="http://schemas.openxmlformats.org/markup-compatibility/2006" xmlns:p14="http://schemas.microsoft.com/office/powerpoint/2010/main">
        <mc:Choice Requires="p14">
          <p:contentPart p14:bwMode="auto" r:id="rId44">
            <p14:nvContentPartPr>
              <p14:cNvPr id="150" name="Ink 149"/>
              <p14:cNvContentPartPr/>
              <p14:nvPr/>
            </p14:nvContentPartPr>
            <p14:xfrm>
              <a:off x="2767188" y="5759894"/>
              <a:ext cx="4353120" cy="75240"/>
            </p14:xfrm>
          </p:contentPart>
        </mc:Choice>
        <mc:Fallback xmlns="">
          <p:pic>
            <p:nvPicPr>
              <p:cNvPr id="150" name="Ink 149"/>
              <p:cNvPicPr/>
              <p:nvPr/>
            </p:nvPicPr>
            <p:blipFill>
              <a:blip r:embed="rId45"/>
              <a:stretch>
                <a:fillRect/>
              </a:stretch>
            </p:blipFill>
            <p:spPr>
              <a:xfrm>
                <a:off x="2765028" y="5754134"/>
                <a:ext cx="4361040" cy="83160"/>
              </a:xfrm>
              <a:prstGeom prst="rect">
                <a:avLst/>
              </a:prstGeom>
            </p:spPr>
          </p:pic>
        </mc:Fallback>
      </mc:AlternateContent>
      <mc:AlternateContent xmlns:mc="http://schemas.openxmlformats.org/markup-compatibility/2006" xmlns:p14="http://schemas.microsoft.com/office/powerpoint/2010/main">
        <mc:Choice Requires="p14">
          <p:contentPart p14:bwMode="auto" r:id="rId46">
            <p14:nvContentPartPr>
              <p14:cNvPr id="152" name="Ink 151"/>
              <p14:cNvContentPartPr/>
              <p14:nvPr/>
            </p14:nvContentPartPr>
            <p14:xfrm>
              <a:off x="3545148" y="4956734"/>
              <a:ext cx="73800" cy="1069920"/>
            </p14:xfrm>
          </p:contentPart>
        </mc:Choice>
        <mc:Fallback xmlns="">
          <p:pic>
            <p:nvPicPr>
              <p:cNvPr id="152" name="Ink 151"/>
              <p:cNvPicPr/>
              <p:nvPr/>
            </p:nvPicPr>
            <p:blipFill>
              <a:blip r:embed="rId47"/>
              <a:stretch>
                <a:fillRect/>
              </a:stretch>
            </p:blipFill>
            <p:spPr>
              <a:xfrm>
                <a:off x="3538668" y="4953854"/>
                <a:ext cx="87480" cy="1080000"/>
              </a:xfrm>
              <a:prstGeom prst="rect">
                <a:avLst/>
              </a:prstGeom>
            </p:spPr>
          </p:pic>
        </mc:Fallback>
      </mc:AlternateContent>
      <mc:AlternateContent xmlns:mc="http://schemas.openxmlformats.org/markup-compatibility/2006" xmlns:p14="http://schemas.microsoft.com/office/powerpoint/2010/main">
        <mc:Choice Requires="p14">
          <p:contentPart p14:bwMode="auto" r:id="rId48">
            <p14:nvContentPartPr>
              <p14:cNvPr id="154" name="Ink 153"/>
              <p14:cNvContentPartPr/>
              <p14:nvPr/>
            </p14:nvContentPartPr>
            <p14:xfrm>
              <a:off x="3652788" y="6053294"/>
              <a:ext cx="3441240" cy="65520"/>
            </p14:xfrm>
          </p:contentPart>
        </mc:Choice>
        <mc:Fallback xmlns="">
          <p:pic>
            <p:nvPicPr>
              <p:cNvPr id="154" name="Ink 153"/>
              <p:cNvPicPr/>
              <p:nvPr/>
            </p:nvPicPr>
            <p:blipFill>
              <a:blip r:embed="rId49"/>
              <a:stretch>
                <a:fillRect/>
              </a:stretch>
            </p:blipFill>
            <p:spPr>
              <a:xfrm>
                <a:off x="3648108" y="6047174"/>
                <a:ext cx="3452040" cy="77400"/>
              </a:xfrm>
              <a:prstGeom prst="rect">
                <a:avLst/>
              </a:prstGeom>
            </p:spPr>
          </p:pic>
        </mc:Fallback>
      </mc:AlternateContent>
      <mc:AlternateContent xmlns:mc="http://schemas.openxmlformats.org/markup-compatibility/2006" xmlns:p14="http://schemas.microsoft.com/office/powerpoint/2010/main">
        <mc:Choice Requires="p14">
          <p:contentPart p14:bwMode="auto" r:id="rId50">
            <p14:nvContentPartPr>
              <p14:cNvPr id="156" name="Ink 155"/>
              <p14:cNvContentPartPr/>
              <p14:nvPr/>
            </p14:nvContentPartPr>
            <p14:xfrm>
              <a:off x="4303668" y="4977974"/>
              <a:ext cx="65160" cy="1381320"/>
            </p14:xfrm>
          </p:contentPart>
        </mc:Choice>
        <mc:Fallback xmlns="">
          <p:pic>
            <p:nvPicPr>
              <p:cNvPr id="156" name="Ink 155"/>
              <p:cNvPicPr/>
              <p:nvPr/>
            </p:nvPicPr>
            <p:blipFill>
              <a:blip r:embed="rId51"/>
              <a:stretch>
                <a:fillRect/>
              </a:stretch>
            </p:blipFill>
            <p:spPr>
              <a:xfrm>
                <a:off x="4297548" y="4972934"/>
                <a:ext cx="78480" cy="1394280"/>
              </a:xfrm>
              <a:prstGeom prst="rect">
                <a:avLst/>
              </a:prstGeom>
            </p:spPr>
          </p:pic>
        </mc:Fallback>
      </mc:AlternateContent>
      <mc:AlternateContent xmlns:mc="http://schemas.openxmlformats.org/markup-compatibility/2006" xmlns:p14="http://schemas.microsoft.com/office/powerpoint/2010/main">
        <mc:Choice Requires="p14">
          <p:contentPart p14:bwMode="auto" r:id="rId52">
            <p14:nvContentPartPr>
              <p14:cNvPr id="158" name="Ink 157"/>
              <p14:cNvContentPartPr/>
              <p14:nvPr/>
            </p14:nvContentPartPr>
            <p14:xfrm>
              <a:off x="4391148" y="6275774"/>
              <a:ext cx="2611080" cy="93240"/>
            </p14:xfrm>
          </p:contentPart>
        </mc:Choice>
        <mc:Fallback xmlns="">
          <p:pic>
            <p:nvPicPr>
              <p:cNvPr id="158" name="Ink 157"/>
              <p:cNvPicPr/>
              <p:nvPr/>
            </p:nvPicPr>
            <p:blipFill>
              <a:blip r:embed="rId53"/>
              <a:stretch>
                <a:fillRect/>
              </a:stretch>
            </p:blipFill>
            <p:spPr>
              <a:xfrm>
                <a:off x="4387188" y="6268934"/>
                <a:ext cx="2621880" cy="104040"/>
              </a:xfrm>
              <a:prstGeom prst="rect">
                <a:avLst/>
              </a:prstGeom>
            </p:spPr>
          </p:pic>
        </mc:Fallback>
      </mc:AlternateContent>
      <mc:AlternateContent xmlns:mc="http://schemas.openxmlformats.org/markup-compatibility/2006" xmlns:p14="http://schemas.microsoft.com/office/powerpoint/2010/main">
        <mc:Choice Requires="p14">
          <p:contentPart p14:bwMode="auto" r:id="rId54">
            <p14:nvContentPartPr>
              <p14:cNvPr id="160" name="Ink 159"/>
              <p14:cNvContentPartPr/>
              <p14:nvPr/>
            </p14:nvContentPartPr>
            <p14:xfrm>
              <a:off x="5136708" y="5029094"/>
              <a:ext cx="311760" cy="1620360"/>
            </p14:xfrm>
          </p:contentPart>
        </mc:Choice>
        <mc:Fallback xmlns="">
          <p:pic>
            <p:nvPicPr>
              <p:cNvPr id="160" name="Ink 159"/>
              <p:cNvPicPr/>
              <p:nvPr/>
            </p:nvPicPr>
            <p:blipFill>
              <a:blip r:embed="rId55"/>
              <a:stretch>
                <a:fillRect/>
              </a:stretch>
            </p:blipFill>
            <p:spPr>
              <a:xfrm>
                <a:off x="5130588" y="5024054"/>
                <a:ext cx="325080" cy="1632960"/>
              </a:xfrm>
              <a:prstGeom prst="rect">
                <a:avLst/>
              </a:prstGeom>
            </p:spPr>
          </p:pic>
        </mc:Fallback>
      </mc:AlternateContent>
      <mc:AlternateContent xmlns:mc="http://schemas.openxmlformats.org/markup-compatibility/2006" xmlns:p14="http://schemas.microsoft.com/office/powerpoint/2010/main">
        <mc:Choice Requires="p14">
          <p:contentPart p14:bwMode="auto" r:id="rId56">
            <p14:nvContentPartPr>
              <p14:cNvPr id="162" name="Ink 161"/>
              <p14:cNvContentPartPr/>
              <p14:nvPr/>
            </p14:nvContentPartPr>
            <p14:xfrm>
              <a:off x="5453508" y="6587174"/>
              <a:ext cx="1565280" cy="49680"/>
            </p14:xfrm>
          </p:contentPart>
        </mc:Choice>
        <mc:Fallback xmlns="">
          <p:pic>
            <p:nvPicPr>
              <p:cNvPr id="162" name="Ink 161"/>
              <p:cNvPicPr/>
              <p:nvPr/>
            </p:nvPicPr>
            <p:blipFill>
              <a:blip r:embed="rId57"/>
              <a:stretch>
                <a:fillRect/>
              </a:stretch>
            </p:blipFill>
            <p:spPr>
              <a:xfrm>
                <a:off x="5448468" y="6580334"/>
                <a:ext cx="1576800" cy="61920"/>
              </a:xfrm>
              <a:prstGeom prst="rect">
                <a:avLst/>
              </a:prstGeom>
            </p:spPr>
          </p:pic>
        </mc:Fallback>
      </mc:AlternateContent>
      <mc:AlternateContent xmlns:mc="http://schemas.openxmlformats.org/markup-compatibility/2006" xmlns:p14="http://schemas.microsoft.com/office/powerpoint/2010/main">
        <mc:Choice Requires="p14">
          <p:contentPart p14:bwMode="auto" r:id="rId58">
            <p14:nvContentPartPr>
              <p14:cNvPr id="164" name="Ink 163"/>
              <p14:cNvContentPartPr/>
              <p14:nvPr/>
            </p14:nvContentPartPr>
            <p14:xfrm>
              <a:off x="6137508" y="5061134"/>
              <a:ext cx="877680" cy="1872720"/>
            </p14:xfrm>
          </p:contentPart>
        </mc:Choice>
        <mc:Fallback xmlns="">
          <p:pic>
            <p:nvPicPr>
              <p:cNvPr id="164" name="Ink 163"/>
              <p:cNvPicPr/>
              <p:nvPr/>
            </p:nvPicPr>
            <p:blipFill>
              <a:blip r:embed="rId59"/>
              <a:stretch>
                <a:fillRect/>
              </a:stretch>
            </p:blipFill>
            <p:spPr>
              <a:xfrm>
                <a:off x="6130668" y="5056094"/>
                <a:ext cx="892080" cy="1884600"/>
              </a:xfrm>
              <a:prstGeom prst="rect">
                <a:avLst/>
              </a:prstGeom>
            </p:spPr>
          </p:pic>
        </mc:Fallback>
      </mc:AlternateContent>
      <mc:AlternateContent xmlns:mc="http://schemas.openxmlformats.org/markup-compatibility/2006" xmlns:p14="http://schemas.microsoft.com/office/powerpoint/2010/main">
        <mc:Choice Requires="p14">
          <p:contentPart p14:bwMode="auto" r:id="rId60">
            <p14:nvContentPartPr>
              <p14:cNvPr id="166" name="Ink 165"/>
              <p14:cNvContentPartPr/>
              <p14:nvPr/>
            </p14:nvContentPartPr>
            <p14:xfrm>
              <a:off x="2120268" y="1810694"/>
              <a:ext cx="20880" cy="391320"/>
            </p14:xfrm>
          </p:contentPart>
        </mc:Choice>
        <mc:Fallback xmlns="">
          <p:pic>
            <p:nvPicPr>
              <p:cNvPr id="166" name="Ink 165"/>
              <p:cNvPicPr/>
              <p:nvPr/>
            </p:nvPicPr>
            <p:blipFill>
              <a:blip r:embed="rId61"/>
              <a:stretch>
                <a:fillRect/>
              </a:stretch>
            </p:blipFill>
            <p:spPr>
              <a:xfrm>
                <a:off x="2114868" y="1804574"/>
                <a:ext cx="32760" cy="405000"/>
              </a:xfrm>
              <a:prstGeom prst="rect">
                <a:avLst/>
              </a:prstGeom>
            </p:spPr>
          </p:pic>
        </mc:Fallback>
      </mc:AlternateContent>
      <mc:AlternateContent xmlns:mc="http://schemas.openxmlformats.org/markup-compatibility/2006" xmlns:p14="http://schemas.microsoft.com/office/powerpoint/2010/main">
        <mc:Choice Requires="p14">
          <p:contentPart p14:bwMode="auto" r:id="rId62">
            <p14:nvContentPartPr>
              <p14:cNvPr id="178" name="Ink 177"/>
              <p14:cNvContentPartPr/>
              <p14:nvPr/>
            </p14:nvContentPartPr>
            <p14:xfrm>
              <a:off x="2056908" y="5219290"/>
              <a:ext cx="230760" cy="11160"/>
            </p14:xfrm>
          </p:contentPart>
        </mc:Choice>
        <mc:Fallback xmlns="">
          <p:pic>
            <p:nvPicPr>
              <p:cNvPr id="178" name="Ink 177"/>
              <p:cNvPicPr/>
              <p:nvPr/>
            </p:nvPicPr>
            <p:blipFill>
              <a:blip r:embed="rId63"/>
              <a:stretch>
                <a:fillRect/>
              </a:stretch>
            </p:blipFill>
            <p:spPr>
              <a:xfrm>
                <a:off x="2050788" y="5212450"/>
                <a:ext cx="239760" cy="25200"/>
              </a:xfrm>
              <a:prstGeom prst="rect">
                <a:avLst/>
              </a:prstGeom>
            </p:spPr>
          </p:pic>
        </mc:Fallback>
      </mc:AlternateContent>
      <mc:AlternateContent xmlns:mc="http://schemas.openxmlformats.org/markup-compatibility/2006" xmlns:p14="http://schemas.microsoft.com/office/powerpoint/2010/main">
        <mc:Choice Requires="p14">
          <p:contentPart p14:bwMode="auto" r:id="rId64">
            <p14:nvContentPartPr>
              <p14:cNvPr id="181" name="Ink 180"/>
              <p14:cNvContentPartPr/>
              <p14:nvPr/>
            </p14:nvContentPartPr>
            <p14:xfrm>
              <a:off x="2964828" y="5641570"/>
              <a:ext cx="247680" cy="9000"/>
            </p14:xfrm>
          </p:contentPart>
        </mc:Choice>
        <mc:Fallback xmlns="">
          <p:pic>
            <p:nvPicPr>
              <p:cNvPr id="181" name="Ink 180"/>
              <p:cNvPicPr/>
              <p:nvPr/>
            </p:nvPicPr>
            <p:blipFill>
              <a:blip r:embed="rId65"/>
              <a:stretch>
                <a:fillRect/>
              </a:stretch>
            </p:blipFill>
            <p:spPr>
              <a:xfrm>
                <a:off x="2960148" y="5634730"/>
                <a:ext cx="258840" cy="21240"/>
              </a:xfrm>
              <a:prstGeom prst="rect">
                <a:avLst/>
              </a:prstGeom>
            </p:spPr>
          </p:pic>
        </mc:Fallback>
      </mc:AlternateContent>
      <mc:AlternateContent xmlns:mc="http://schemas.openxmlformats.org/markup-compatibility/2006" xmlns:p14="http://schemas.microsoft.com/office/powerpoint/2010/main">
        <mc:Choice Requires="p14">
          <p:contentPart p14:bwMode="auto" r:id="rId66">
            <p14:nvContentPartPr>
              <p14:cNvPr id="183" name="Ink 182"/>
              <p14:cNvContentPartPr/>
              <p14:nvPr/>
            </p14:nvContentPartPr>
            <p14:xfrm>
              <a:off x="3850788" y="5946490"/>
              <a:ext cx="258120" cy="16920"/>
            </p14:xfrm>
          </p:contentPart>
        </mc:Choice>
        <mc:Fallback xmlns="">
          <p:pic>
            <p:nvPicPr>
              <p:cNvPr id="183" name="Ink 182"/>
              <p:cNvPicPr/>
              <p:nvPr/>
            </p:nvPicPr>
            <p:blipFill>
              <a:blip r:embed="rId67"/>
              <a:stretch>
                <a:fillRect/>
              </a:stretch>
            </p:blipFill>
            <p:spPr>
              <a:xfrm>
                <a:off x="3845028" y="5939650"/>
                <a:ext cx="270720" cy="26640"/>
              </a:xfrm>
              <a:prstGeom prst="rect">
                <a:avLst/>
              </a:prstGeom>
            </p:spPr>
          </p:pic>
        </mc:Fallback>
      </mc:AlternateContent>
      <mc:AlternateContent xmlns:mc="http://schemas.openxmlformats.org/markup-compatibility/2006" xmlns:p14="http://schemas.microsoft.com/office/powerpoint/2010/main">
        <mc:Choice Requires="p14">
          <p:contentPart p14:bwMode="auto" r:id="rId68">
            <p14:nvContentPartPr>
              <p14:cNvPr id="184" name="Ink 183"/>
              <p14:cNvContentPartPr/>
              <p14:nvPr/>
            </p14:nvContentPartPr>
            <p14:xfrm>
              <a:off x="4585188" y="6234130"/>
              <a:ext cx="260640" cy="28080"/>
            </p14:xfrm>
          </p:contentPart>
        </mc:Choice>
        <mc:Fallback xmlns="">
          <p:pic>
            <p:nvPicPr>
              <p:cNvPr id="184" name="Ink 183"/>
              <p:cNvPicPr/>
              <p:nvPr/>
            </p:nvPicPr>
            <p:blipFill>
              <a:blip r:embed="rId69"/>
              <a:stretch>
                <a:fillRect/>
              </a:stretch>
            </p:blipFill>
            <p:spPr>
              <a:xfrm>
                <a:off x="4581948" y="6230890"/>
                <a:ext cx="270360" cy="37440"/>
              </a:xfrm>
              <a:prstGeom prst="rect">
                <a:avLst/>
              </a:prstGeom>
            </p:spPr>
          </p:pic>
        </mc:Fallback>
      </mc:AlternateContent>
      <mc:AlternateContent xmlns:mc="http://schemas.openxmlformats.org/markup-compatibility/2006" xmlns:p14="http://schemas.microsoft.com/office/powerpoint/2010/main">
        <mc:Choice Requires="p14">
          <p:contentPart p14:bwMode="auto" r:id="rId70">
            <p14:nvContentPartPr>
              <p14:cNvPr id="186" name="Ink 185"/>
              <p14:cNvContentPartPr/>
              <p14:nvPr/>
            </p14:nvContentPartPr>
            <p14:xfrm>
              <a:off x="5713428" y="6472090"/>
              <a:ext cx="214920" cy="21600"/>
            </p14:xfrm>
          </p:contentPart>
        </mc:Choice>
        <mc:Fallback xmlns="">
          <p:pic>
            <p:nvPicPr>
              <p:cNvPr id="186" name="Ink 185"/>
              <p:cNvPicPr/>
              <p:nvPr/>
            </p:nvPicPr>
            <p:blipFill>
              <a:blip r:embed="rId71"/>
              <a:stretch>
                <a:fillRect/>
              </a:stretch>
            </p:blipFill>
            <p:spPr>
              <a:xfrm>
                <a:off x="5707668" y="6466330"/>
                <a:ext cx="225720" cy="32400"/>
              </a:xfrm>
              <a:prstGeom prst="rect">
                <a:avLst/>
              </a:prstGeom>
            </p:spPr>
          </p:pic>
        </mc:Fallback>
      </mc:AlternateContent>
      <mc:AlternateContent xmlns:mc="http://schemas.openxmlformats.org/markup-compatibility/2006" xmlns:p14="http://schemas.microsoft.com/office/powerpoint/2010/main">
        <mc:Choice Requires="p14">
          <p:contentPart p14:bwMode="auto" r:id="rId72">
            <p14:nvContentPartPr>
              <p14:cNvPr id="7" name="Ink 6"/>
              <p14:cNvContentPartPr/>
              <p14:nvPr/>
            </p14:nvContentPartPr>
            <p14:xfrm>
              <a:off x="2198028" y="1422254"/>
              <a:ext cx="1746000" cy="252720"/>
            </p14:xfrm>
          </p:contentPart>
        </mc:Choice>
        <mc:Fallback xmlns="">
          <p:pic>
            <p:nvPicPr>
              <p:cNvPr id="7" name="Ink 6"/>
              <p:cNvPicPr/>
              <p:nvPr/>
            </p:nvPicPr>
            <p:blipFill>
              <a:blip r:embed="rId73"/>
              <a:stretch>
                <a:fillRect/>
              </a:stretch>
            </p:blipFill>
            <p:spPr>
              <a:xfrm>
                <a:off x="2192988" y="1416494"/>
                <a:ext cx="1757160" cy="263880"/>
              </a:xfrm>
              <a:prstGeom prst="rect">
                <a:avLst/>
              </a:prstGeom>
            </p:spPr>
          </p:pic>
        </mc:Fallback>
      </mc:AlternateContent>
      <mc:AlternateContent xmlns:mc="http://schemas.openxmlformats.org/markup-compatibility/2006" xmlns:p14="http://schemas.microsoft.com/office/powerpoint/2010/main">
        <mc:Choice Requires="p14">
          <p:contentPart p14:bwMode="auto" r:id="rId74">
            <p14:nvContentPartPr>
              <p14:cNvPr id="8" name="Ink 7"/>
              <p14:cNvContentPartPr/>
              <p14:nvPr/>
            </p14:nvContentPartPr>
            <p14:xfrm>
              <a:off x="2335188" y="1951210"/>
              <a:ext cx="1228320" cy="524880"/>
            </p14:xfrm>
          </p:contentPart>
        </mc:Choice>
        <mc:Fallback xmlns="">
          <p:pic>
            <p:nvPicPr>
              <p:cNvPr id="8" name="Ink 7"/>
              <p:cNvPicPr/>
              <p:nvPr/>
            </p:nvPicPr>
            <p:blipFill>
              <a:blip r:embed="rId75"/>
              <a:stretch>
                <a:fillRect/>
              </a:stretch>
            </p:blipFill>
            <p:spPr>
              <a:xfrm>
                <a:off x="2328708" y="1944010"/>
                <a:ext cx="1242360" cy="538920"/>
              </a:xfrm>
              <a:prstGeom prst="rect">
                <a:avLst/>
              </a:prstGeom>
            </p:spPr>
          </p:pic>
        </mc:Fallback>
      </mc:AlternateContent>
      <mc:AlternateContent xmlns:mc="http://schemas.openxmlformats.org/markup-compatibility/2006" xmlns:p14="http://schemas.microsoft.com/office/powerpoint/2010/main">
        <mc:Choice Requires="p14">
          <p:contentPart p14:bwMode="auto" r:id="rId76">
            <p14:nvContentPartPr>
              <p14:cNvPr id="17" name="Ink 16"/>
              <p14:cNvContentPartPr/>
              <p14:nvPr/>
            </p14:nvContentPartPr>
            <p14:xfrm>
              <a:off x="3710028" y="2341810"/>
              <a:ext cx="669240" cy="186840"/>
            </p14:xfrm>
          </p:contentPart>
        </mc:Choice>
        <mc:Fallback xmlns="">
          <p:pic>
            <p:nvPicPr>
              <p:cNvPr id="17" name="Ink 16"/>
              <p:cNvPicPr/>
              <p:nvPr/>
            </p:nvPicPr>
            <p:blipFill>
              <a:blip r:embed="rId77"/>
              <a:stretch>
                <a:fillRect/>
              </a:stretch>
            </p:blipFill>
            <p:spPr>
              <a:xfrm>
                <a:off x="3704628" y="2335330"/>
                <a:ext cx="681480" cy="200520"/>
              </a:xfrm>
              <a:prstGeom prst="rect">
                <a:avLst/>
              </a:prstGeom>
            </p:spPr>
          </p:pic>
        </mc:Fallback>
      </mc:AlternateContent>
      <mc:AlternateContent xmlns:mc="http://schemas.openxmlformats.org/markup-compatibility/2006" xmlns:p14="http://schemas.microsoft.com/office/powerpoint/2010/main">
        <mc:Choice Requires="p14">
          <p:contentPart p14:bwMode="auto" r:id="rId78">
            <p14:nvContentPartPr>
              <p14:cNvPr id="25" name="Ink 24"/>
              <p14:cNvContentPartPr/>
              <p14:nvPr/>
            </p14:nvContentPartPr>
            <p14:xfrm>
              <a:off x="4555308" y="2640970"/>
              <a:ext cx="538200" cy="202680"/>
            </p14:xfrm>
          </p:contentPart>
        </mc:Choice>
        <mc:Fallback xmlns="">
          <p:pic>
            <p:nvPicPr>
              <p:cNvPr id="25" name="Ink 24"/>
              <p:cNvPicPr/>
              <p:nvPr/>
            </p:nvPicPr>
            <p:blipFill>
              <a:blip r:embed="rId79"/>
              <a:stretch>
                <a:fillRect/>
              </a:stretch>
            </p:blipFill>
            <p:spPr>
              <a:xfrm>
                <a:off x="4549908" y="2634850"/>
                <a:ext cx="551160" cy="214920"/>
              </a:xfrm>
              <a:prstGeom prst="rect">
                <a:avLst/>
              </a:prstGeom>
            </p:spPr>
          </p:pic>
        </mc:Fallback>
      </mc:AlternateContent>
      <mc:AlternateContent xmlns:mc="http://schemas.openxmlformats.org/markup-compatibility/2006" xmlns:p14="http://schemas.microsoft.com/office/powerpoint/2010/main">
        <mc:Choice Requires="p14">
          <p:contentPart p14:bwMode="auto" r:id="rId80">
            <p14:nvContentPartPr>
              <p14:cNvPr id="26" name="Ink 25"/>
              <p14:cNvContentPartPr/>
              <p14:nvPr/>
            </p14:nvContentPartPr>
            <p14:xfrm>
              <a:off x="3976788" y="2746090"/>
              <a:ext cx="997560" cy="430560"/>
            </p14:xfrm>
          </p:contentPart>
        </mc:Choice>
        <mc:Fallback xmlns="">
          <p:pic>
            <p:nvPicPr>
              <p:cNvPr id="26" name="Ink 25"/>
              <p:cNvPicPr/>
              <p:nvPr/>
            </p:nvPicPr>
            <p:blipFill>
              <a:blip r:embed="rId81"/>
              <a:stretch>
                <a:fillRect/>
              </a:stretch>
            </p:blipFill>
            <p:spPr>
              <a:xfrm>
                <a:off x="3971388" y="2739610"/>
                <a:ext cx="1009440" cy="443520"/>
              </a:xfrm>
              <a:prstGeom prst="rect">
                <a:avLst/>
              </a:prstGeom>
            </p:spPr>
          </p:pic>
        </mc:Fallback>
      </mc:AlternateContent>
      <mc:AlternateContent xmlns:mc="http://schemas.openxmlformats.org/markup-compatibility/2006" xmlns:p14="http://schemas.microsoft.com/office/powerpoint/2010/main">
        <mc:Choice Requires="p14">
          <p:contentPart p14:bwMode="auto" r:id="rId82">
            <p14:nvContentPartPr>
              <p14:cNvPr id="31" name="Ink 30"/>
              <p14:cNvContentPartPr/>
              <p14:nvPr/>
            </p14:nvContentPartPr>
            <p14:xfrm>
              <a:off x="5425068" y="3021130"/>
              <a:ext cx="451440" cy="132480"/>
            </p14:xfrm>
          </p:contentPart>
        </mc:Choice>
        <mc:Fallback xmlns="">
          <p:pic>
            <p:nvPicPr>
              <p:cNvPr id="31" name="Ink 30"/>
              <p:cNvPicPr/>
              <p:nvPr/>
            </p:nvPicPr>
            <p:blipFill>
              <a:blip r:embed="rId83"/>
              <a:stretch>
                <a:fillRect/>
              </a:stretch>
            </p:blipFill>
            <p:spPr>
              <a:xfrm>
                <a:off x="5421468" y="3014650"/>
                <a:ext cx="462600" cy="146160"/>
              </a:xfrm>
              <a:prstGeom prst="rect">
                <a:avLst/>
              </a:prstGeom>
            </p:spPr>
          </p:pic>
        </mc:Fallback>
      </mc:AlternateContent>
      <mc:AlternateContent xmlns:mc="http://schemas.openxmlformats.org/markup-compatibility/2006" xmlns:p14="http://schemas.microsoft.com/office/powerpoint/2010/main">
        <mc:Choice Requires="p14">
          <p:contentPart p14:bwMode="auto" r:id="rId84">
            <p14:nvContentPartPr>
              <p14:cNvPr id="32" name="Ink 31"/>
              <p14:cNvContentPartPr/>
              <p14:nvPr/>
            </p14:nvContentPartPr>
            <p14:xfrm>
              <a:off x="5566188" y="3491290"/>
              <a:ext cx="177480" cy="118440"/>
            </p14:xfrm>
          </p:contentPart>
        </mc:Choice>
        <mc:Fallback xmlns="">
          <p:pic>
            <p:nvPicPr>
              <p:cNvPr id="32" name="Ink 31"/>
              <p:cNvPicPr/>
              <p:nvPr/>
            </p:nvPicPr>
            <p:blipFill>
              <a:blip r:embed="rId85"/>
              <a:stretch>
                <a:fillRect/>
              </a:stretch>
            </p:blipFill>
            <p:spPr>
              <a:xfrm>
                <a:off x="5560788" y="3485530"/>
                <a:ext cx="189000" cy="129960"/>
              </a:xfrm>
              <a:prstGeom prst="rect">
                <a:avLst/>
              </a:prstGeom>
            </p:spPr>
          </p:pic>
        </mc:Fallback>
      </mc:AlternateContent>
      <mc:AlternateContent xmlns:mc="http://schemas.openxmlformats.org/markup-compatibility/2006" xmlns:p14="http://schemas.microsoft.com/office/powerpoint/2010/main">
        <mc:Choice Requires="p14">
          <p:contentPart p14:bwMode="auto" r:id="rId86">
            <p14:nvContentPartPr>
              <p14:cNvPr id="40" name="Ink 39"/>
              <p14:cNvContentPartPr/>
              <p14:nvPr/>
            </p14:nvContentPartPr>
            <p14:xfrm>
              <a:off x="6104028" y="1715294"/>
              <a:ext cx="984600" cy="2226716"/>
            </p14:xfrm>
          </p:contentPart>
        </mc:Choice>
        <mc:Fallback xmlns="">
          <p:pic>
            <p:nvPicPr>
              <p:cNvPr id="40" name="Ink 39"/>
              <p:cNvPicPr/>
              <p:nvPr/>
            </p:nvPicPr>
            <p:blipFill>
              <a:blip r:embed="rId87"/>
              <a:stretch>
                <a:fillRect/>
              </a:stretch>
            </p:blipFill>
            <p:spPr>
              <a:xfrm>
                <a:off x="6098268" y="1708814"/>
                <a:ext cx="995040" cy="2240397"/>
              </a:xfrm>
              <a:prstGeom prst="rect">
                <a:avLst/>
              </a:prstGeom>
            </p:spPr>
          </p:pic>
        </mc:Fallback>
      </mc:AlternateContent>
      <mc:AlternateContent xmlns:mc="http://schemas.openxmlformats.org/markup-compatibility/2006" xmlns:p14="http://schemas.microsoft.com/office/powerpoint/2010/main">
        <mc:Choice Requires="p14">
          <p:contentPart p14:bwMode="auto" r:id="rId88">
            <p14:nvContentPartPr>
              <p14:cNvPr id="46" name="Ink 45"/>
              <p14:cNvContentPartPr/>
              <p14:nvPr/>
            </p14:nvContentPartPr>
            <p14:xfrm>
              <a:off x="2969148" y="5101210"/>
              <a:ext cx="26280" cy="203040"/>
            </p14:xfrm>
          </p:contentPart>
        </mc:Choice>
        <mc:Fallback xmlns="">
          <p:pic>
            <p:nvPicPr>
              <p:cNvPr id="46" name="Ink 45"/>
              <p:cNvPicPr/>
              <p:nvPr/>
            </p:nvPicPr>
            <p:blipFill>
              <a:blip r:embed="rId89"/>
              <a:stretch>
                <a:fillRect/>
              </a:stretch>
            </p:blipFill>
            <p:spPr>
              <a:xfrm>
                <a:off x="2966268" y="5094010"/>
                <a:ext cx="33840" cy="219600"/>
              </a:xfrm>
              <a:prstGeom prst="rect">
                <a:avLst/>
              </a:prstGeom>
            </p:spPr>
          </p:pic>
        </mc:Fallback>
      </mc:AlternateContent>
      <mc:AlternateContent xmlns:mc="http://schemas.openxmlformats.org/markup-compatibility/2006" xmlns:p14="http://schemas.microsoft.com/office/powerpoint/2010/main">
        <mc:Choice Requires="p14">
          <p:contentPart p14:bwMode="auto" r:id="rId90">
            <p14:nvContentPartPr>
              <p14:cNvPr id="48" name="Ink 47"/>
              <p14:cNvContentPartPr/>
              <p14:nvPr/>
            </p14:nvContentPartPr>
            <p14:xfrm>
              <a:off x="3755028" y="5577490"/>
              <a:ext cx="265680" cy="117360"/>
            </p14:xfrm>
          </p:contentPart>
        </mc:Choice>
        <mc:Fallback xmlns="">
          <p:pic>
            <p:nvPicPr>
              <p:cNvPr id="48" name="Ink 47"/>
              <p:cNvPicPr/>
              <p:nvPr/>
            </p:nvPicPr>
            <p:blipFill>
              <a:blip r:embed="rId91"/>
              <a:stretch>
                <a:fillRect/>
              </a:stretch>
            </p:blipFill>
            <p:spPr>
              <a:xfrm>
                <a:off x="3748188" y="5570290"/>
                <a:ext cx="276840" cy="131760"/>
              </a:xfrm>
              <a:prstGeom prst="rect">
                <a:avLst/>
              </a:prstGeom>
            </p:spPr>
          </p:pic>
        </mc:Fallback>
      </mc:AlternateContent>
      <mc:AlternateContent xmlns:mc="http://schemas.openxmlformats.org/markup-compatibility/2006" xmlns:p14="http://schemas.microsoft.com/office/powerpoint/2010/main">
        <mc:Choice Requires="p14">
          <p:contentPart p14:bwMode="auto" r:id="rId92">
            <p14:nvContentPartPr>
              <p14:cNvPr id="50" name="Ink 49"/>
              <p14:cNvContentPartPr/>
              <p14:nvPr/>
            </p14:nvContentPartPr>
            <p14:xfrm>
              <a:off x="4657188" y="5902930"/>
              <a:ext cx="115200" cy="137880"/>
            </p14:xfrm>
          </p:contentPart>
        </mc:Choice>
        <mc:Fallback xmlns="">
          <p:pic>
            <p:nvPicPr>
              <p:cNvPr id="50" name="Ink 49"/>
              <p:cNvPicPr/>
              <p:nvPr/>
            </p:nvPicPr>
            <p:blipFill>
              <a:blip r:embed="rId93"/>
              <a:stretch>
                <a:fillRect/>
              </a:stretch>
            </p:blipFill>
            <p:spPr>
              <a:xfrm>
                <a:off x="4653948" y="5895730"/>
                <a:ext cx="125640" cy="153720"/>
              </a:xfrm>
              <a:prstGeom prst="rect">
                <a:avLst/>
              </a:prstGeom>
            </p:spPr>
          </p:pic>
        </mc:Fallback>
      </mc:AlternateContent>
      <mc:AlternateContent xmlns:mc="http://schemas.openxmlformats.org/markup-compatibility/2006" xmlns:p14="http://schemas.microsoft.com/office/powerpoint/2010/main">
        <mc:Choice Requires="p14">
          <p:contentPart p14:bwMode="auto" r:id="rId94">
            <p14:nvContentPartPr>
              <p14:cNvPr id="55" name="Ink 54"/>
              <p14:cNvContentPartPr/>
              <p14:nvPr/>
            </p14:nvContentPartPr>
            <p14:xfrm>
              <a:off x="5675268" y="6153490"/>
              <a:ext cx="942480" cy="375480"/>
            </p14:xfrm>
          </p:contentPart>
        </mc:Choice>
        <mc:Fallback xmlns="">
          <p:pic>
            <p:nvPicPr>
              <p:cNvPr id="55" name="Ink 54"/>
              <p:cNvPicPr/>
              <p:nvPr/>
            </p:nvPicPr>
            <p:blipFill>
              <a:blip r:embed="rId95"/>
              <a:stretch>
                <a:fillRect/>
              </a:stretch>
            </p:blipFill>
            <p:spPr>
              <a:xfrm>
                <a:off x="5668068" y="6146650"/>
                <a:ext cx="956160" cy="389520"/>
              </a:xfrm>
              <a:prstGeom prst="rect">
                <a:avLst/>
              </a:prstGeom>
            </p:spPr>
          </p:pic>
        </mc:Fallback>
      </mc:AlternateContent>
      <mc:AlternateContent xmlns:mc="http://schemas.openxmlformats.org/markup-compatibility/2006" xmlns:p14="http://schemas.microsoft.com/office/powerpoint/2010/main">
        <mc:Choice Requires="p14">
          <p:contentPart p14:bwMode="auto" r:id="rId96">
            <p14:nvContentPartPr>
              <p14:cNvPr id="61" name="Ink 60"/>
              <p14:cNvContentPartPr/>
              <p14:nvPr/>
            </p14:nvContentPartPr>
            <p14:xfrm>
              <a:off x="8671908" y="456130"/>
              <a:ext cx="993960" cy="1208520"/>
            </p14:xfrm>
          </p:contentPart>
        </mc:Choice>
        <mc:Fallback xmlns="">
          <p:pic>
            <p:nvPicPr>
              <p:cNvPr id="61" name="Ink 60"/>
              <p:cNvPicPr/>
              <p:nvPr/>
            </p:nvPicPr>
            <p:blipFill>
              <a:blip r:embed="rId97"/>
              <a:stretch>
                <a:fillRect/>
              </a:stretch>
            </p:blipFill>
            <p:spPr>
              <a:xfrm>
                <a:off x="8665428" y="450010"/>
                <a:ext cx="1006920" cy="1221120"/>
              </a:xfrm>
              <a:prstGeom prst="rect">
                <a:avLst/>
              </a:prstGeom>
            </p:spPr>
          </p:pic>
        </mc:Fallback>
      </mc:AlternateContent>
      <mc:AlternateContent xmlns:mc="http://schemas.openxmlformats.org/markup-compatibility/2006" xmlns:p14="http://schemas.microsoft.com/office/powerpoint/2010/main">
        <mc:Choice Requires="p14">
          <p:contentPart p14:bwMode="auto" r:id="rId98">
            <p14:nvContentPartPr>
              <p14:cNvPr id="76" name="Ink 75"/>
              <p14:cNvContentPartPr/>
              <p14:nvPr/>
            </p14:nvContentPartPr>
            <p14:xfrm>
              <a:off x="6357108" y="1471574"/>
              <a:ext cx="146880" cy="149400"/>
            </p14:xfrm>
          </p:contentPart>
        </mc:Choice>
        <mc:Fallback xmlns="">
          <p:pic>
            <p:nvPicPr>
              <p:cNvPr id="76" name="Ink 75"/>
              <p:cNvPicPr/>
              <p:nvPr/>
            </p:nvPicPr>
            <p:blipFill>
              <a:blip r:embed="rId99"/>
              <a:stretch>
                <a:fillRect/>
              </a:stretch>
            </p:blipFill>
            <p:spPr>
              <a:xfrm>
                <a:off x="6351348" y="1467974"/>
                <a:ext cx="159120" cy="159480"/>
              </a:xfrm>
              <a:prstGeom prst="rect">
                <a:avLst/>
              </a:prstGeom>
            </p:spPr>
          </p:pic>
        </mc:Fallback>
      </mc:AlternateContent>
      <mc:AlternateContent xmlns:mc="http://schemas.openxmlformats.org/markup-compatibility/2006" xmlns:p14="http://schemas.microsoft.com/office/powerpoint/2010/main">
        <mc:Choice Requires="p14">
          <p:contentPart p14:bwMode="auto" r:id="rId100">
            <p14:nvContentPartPr>
              <p14:cNvPr id="78" name="Ink 77"/>
              <p14:cNvContentPartPr/>
              <p14:nvPr/>
            </p14:nvContentPartPr>
            <p14:xfrm>
              <a:off x="6348468" y="3891854"/>
              <a:ext cx="401760" cy="186120"/>
            </p14:xfrm>
          </p:contentPart>
        </mc:Choice>
        <mc:Fallback xmlns="">
          <p:pic>
            <p:nvPicPr>
              <p:cNvPr id="78" name="Ink 77"/>
              <p:cNvPicPr/>
              <p:nvPr/>
            </p:nvPicPr>
            <p:blipFill>
              <a:blip r:embed="rId101"/>
              <a:stretch>
                <a:fillRect/>
              </a:stretch>
            </p:blipFill>
            <p:spPr>
              <a:xfrm>
                <a:off x="6344508" y="3884654"/>
                <a:ext cx="414360" cy="201960"/>
              </a:xfrm>
              <a:prstGeom prst="rect">
                <a:avLst/>
              </a:prstGeom>
            </p:spPr>
          </p:pic>
        </mc:Fallback>
      </mc:AlternateContent>
      <mc:AlternateContent xmlns:mc="http://schemas.openxmlformats.org/markup-compatibility/2006" xmlns:p14="http://schemas.microsoft.com/office/powerpoint/2010/main">
        <mc:Choice Requires="p14">
          <p:contentPart p14:bwMode="auto" r:id="rId102">
            <p14:nvContentPartPr>
              <p14:cNvPr id="79" name="Ink 78"/>
              <p14:cNvContentPartPr/>
              <p14:nvPr/>
            </p14:nvContentPartPr>
            <p14:xfrm>
              <a:off x="7117068" y="5033414"/>
              <a:ext cx="27360" cy="153720"/>
            </p14:xfrm>
          </p:contentPart>
        </mc:Choice>
        <mc:Fallback xmlns="">
          <p:pic>
            <p:nvPicPr>
              <p:cNvPr id="79" name="Ink 78"/>
              <p:cNvPicPr/>
              <p:nvPr/>
            </p:nvPicPr>
            <p:blipFill>
              <a:blip r:embed="rId103"/>
              <a:stretch>
                <a:fillRect/>
              </a:stretch>
            </p:blipFill>
            <p:spPr>
              <a:xfrm>
                <a:off x="7110588" y="5027294"/>
                <a:ext cx="40320" cy="163800"/>
              </a:xfrm>
              <a:prstGeom prst="rect">
                <a:avLst/>
              </a:prstGeom>
            </p:spPr>
          </p:pic>
        </mc:Fallback>
      </mc:AlternateContent>
      <mc:AlternateContent xmlns:mc="http://schemas.openxmlformats.org/markup-compatibility/2006" xmlns:p14="http://schemas.microsoft.com/office/powerpoint/2010/main">
        <mc:Choice Requires="p14">
          <p:contentPart p14:bwMode="auto" r:id="rId104">
            <p14:nvContentPartPr>
              <p14:cNvPr id="89" name="Ink 88"/>
              <p14:cNvContentPartPr/>
              <p14:nvPr/>
            </p14:nvContentPartPr>
            <p14:xfrm>
              <a:off x="633108" y="4495574"/>
              <a:ext cx="6048360" cy="473400"/>
            </p14:xfrm>
          </p:contentPart>
        </mc:Choice>
        <mc:Fallback xmlns="">
          <p:pic>
            <p:nvPicPr>
              <p:cNvPr id="89" name="Ink 88"/>
              <p:cNvPicPr/>
              <p:nvPr/>
            </p:nvPicPr>
            <p:blipFill>
              <a:blip r:embed="rId105"/>
              <a:stretch>
                <a:fillRect/>
              </a:stretch>
            </p:blipFill>
            <p:spPr>
              <a:xfrm>
                <a:off x="628068" y="4489094"/>
                <a:ext cx="6059880" cy="483120"/>
              </a:xfrm>
              <a:prstGeom prst="rect">
                <a:avLst/>
              </a:prstGeom>
            </p:spPr>
          </p:pic>
        </mc:Fallback>
      </mc:AlternateContent>
      <mc:AlternateContent xmlns:mc="http://schemas.openxmlformats.org/markup-compatibility/2006" xmlns:p14="http://schemas.microsoft.com/office/powerpoint/2010/main">
        <mc:Choice Requires="p14">
          <p:contentPart p14:bwMode="auto" r:id="rId106">
            <p14:nvContentPartPr>
              <p14:cNvPr id="94" name="Ink 93"/>
              <p14:cNvContentPartPr/>
              <p14:nvPr/>
            </p14:nvContentPartPr>
            <p14:xfrm>
              <a:off x="6447468" y="6750010"/>
              <a:ext cx="217800" cy="12960"/>
            </p14:xfrm>
          </p:contentPart>
        </mc:Choice>
        <mc:Fallback xmlns="">
          <p:pic>
            <p:nvPicPr>
              <p:cNvPr id="94" name="Ink 93"/>
              <p:cNvPicPr/>
              <p:nvPr/>
            </p:nvPicPr>
            <p:blipFill>
              <a:blip r:embed="rId107"/>
              <a:stretch>
                <a:fillRect/>
              </a:stretch>
            </p:blipFill>
            <p:spPr>
              <a:xfrm>
                <a:off x="6441708" y="6744250"/>
                <a:ext cx="230400" cy="24840"/>
              </a:xfrm>
              <a:prstGeom prst="rect">
                <a:avLst/>
              </a:prstGeom>
            </p:spPr>
          </p:pic>
        </mc:Fallback>
      </mc:AlternateContent>
      <mc:AlternateContent xmlns:mc="http://schemas.openxmlformats.org/markup-compatibility/2006" xmlns:p14="http://schemas.microsoft.com/office/powerpoint/2010/main">
        <mc:Choice Requires="p14">
          <p:contentPart p14:bwMode="auto" r:id="rId108">
            <p14:nvContentPartPr>
              <p14:cNvPr id="98" name="Ink 97"/>
              <p14:cNvContentPartPr/>
              <p14:nvPr/>
            </p14:nvContentPartPr>
            <p14:xfrm>
              <a:off x="7146228" y="5508974"/>
              <a:ext cx="178560" cy="1279916"/>
            </p14:xfrm>
          </p:contentPart>
        </mc:Choice>
        <mc:Fallback xmlns="">
          <p:pic>
            <p:nvPicPr>
              <p:cNvPr id="98" name="Ink 97"/>
              <p:cNvPicPr/>
              <p:nvPr/>
            </p:nvPicPr>
            <p:blipFill>
              <a:blip r:embed="rId109"/>
              <a:stretch>
                <a:fillRect/>
              </a:stretch>
            </p:blipFill>
            <p:spPr>
              <a:xfrm>
                <a:off x="7141188" y="5502133"/>
                <a:ext cx="188280" cy="1294317"/>
              </a:xfrm>
              <a:prstGeom prst="rect">
                <a:avLst/>
              </a:prstGeom>
            </p:spPr>
          </p:pic>
        </mc:Fallback>
      </mc:AlternateContent>
    </p:spTree>
    <p:extLst>
      <p:ext uri="{BB962C8B-B14F-4D97-AF65-F5344CB8AC3E}">
        <p14:creationId xmlns:p14="http://schemas.microsoft.com/office/powerpoint/2010/main" val="1598145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p14="http://schemas.microsoft.com/office/powerpoint/2010/main">
        <mc:Choice Requires="p14">
          <p:contentPart p14:bwMode="auto" r:id="rId2">
            <p14:nvContentPartPr>
              <p14:cNvPr id="5" name="Ink 4"/>
              <p14:cNvContentPartPr/>
              <p14:nvPr/>
            </p14:nvContentPartPr>
            <p14:xfrm>
              <a:off x="6414348" y="190334"/>
              <a:ext cx="5204520" cy="273960"/>
            </p14:xfrm>
          </p:contentPart>
        </mc:Choice>
        <mc:Fallback xmlns="">
          <p:pic>
            <p:nvPicPr>
              <p:cNvPr id="5" name="Ink 4"/>
              <p:cNvPicPr/>
              <p:nvPr/>
            </p:nvPicPr>
            <p:blipFill>
              <a:blip r:embed="rId3"/>
              <a:stretch>
                <a:fillRect/>
              </a:stretch>
            </p:blipFill>
            <p:spPr>
              <a:xfrm>
                <a:off x="6408588" y="187454"/>
                <a:ext cx="5214960" cy="280800"/>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133" name="Ink 132"/>
              <p14:cNvContentPartPr/>
              <p14:nvPr/>
            </p14:nvContentPartPr>
            <p14:xfrm>
              <a:off x="115788" y="152894"/>
              <a:ext cx="11494080" cy="3726360"/>
            </p14:xfrm>
          </p:contentPart>
        </mc:Choice>
        <mc:Fallback xmlns="">
          <p:pic>
            <p:nvPicPr>
              <p:cNvPr id="133" name="Ink 132"/>
              <p:cNvPicPr/>
              <p:nvPr/>
            </p:nvPicPr>
            <p:blipFill>
              <a:blip r:embed="rId5"/>
              <a:stretch>
                <a:fillRect/>
              </a:stretch>
            </p:blipFill>
            <p:spPr>
              <a:xfrm>
                <a:off x="110028" y="146054"/>
                <a:ext cx="11505240" cy="373608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40" name="Ink 139"/>
              <p14:cNvContentPartPr/>
              <p14:nvPr/>
            </p14:nvContentPartPr>
            <p14:xfrm>
              <a:off x="1615188" y="618014"/>
              <a:ext cx="697320" cy="13680"/>
            </p14:xfrm>
          </p:contentPart>
        </mc:Choice>
        <mc:Fallback xmlns="">
          <p:pic>
            <p:nvPicPr>
              <p:cNvPr id="140" name="Ink 139"/>
              <p:cNvPicPr/>
              <p:nvPr/>
            </p:nvPicPr>
            <p:blipFill>
              <a:blip r:embed="rId7"/>
              <a:stretch>
                <a:fillRect/>
              </a:stretch>
            </p:blipFill>
            <p:spPr>
              <a:xfrm>
                <a:off x="1610508" y="612254"/>
                <a:ext cx="708840" cy="2520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42" name="Ink 141"/>
              <p14:cNvContentPartPr/>
              <p14:nvPr/>
            </p14:nvContentPartPr>
            <p14:xfrm>
              <a:off x="10767108" y="535574"/>
              <a:ext cx="780840" cy="84240"/>
            </p14:xfrm>
          </p:contentPart>
        </mc:Choice>
        <mc:Fallback xmlns="">
          <p:pic>
            <p:nvPicPr>
              <p:cNvPr id="142" name="Ink 141"/>
              <p:cNvPicPr/>
              <p:nvPr/>
            </p:nvPicPr>
            <p:blipFill>
              <a:blip r:embed="rId9"/>
              <a:stretch>
                <a:fillRect/>
              </a:stretch>
            </p:blipFill>
            <p:spPr>
              <a:xfrm>
                <a:off x="10763508" y="530534"/>
                <a:ext cx="792720" cy="9468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44" name="Ink 143"/>
              <p14:cNvContentPartPr/>
              <p14:nvPr/>
            </p14:nvContentPartPr>
            <p14:xfrm>
              <a:off x="141348" y="1311374"/>
              <a:ext cx="1720080" cy="48960"/>
            </p14:xfrm>
          </p:contentPart>
        </mc:Choice>
        <mc:Fallback xmlns="">
          <p:pic>
            <p:nvPicPr>
              <p:cNvPr id="144" name="Ink 143"/>
              <p:cNvPicPr/>
              <p:nvPr/>
            </p:nvPicPr>
            <p:blipFill>
              <a:blip r:embed="rId11"/>
              <a:stretch>
                <a:fillRect/>
              </a:stretch>
            </p:blipFill>
            <p:spPr>
              <a:xfrm>
                <a:off x="139188" y="1305254"/>
                <a:ext cx="1728360" cy="5796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288" name="Ink 287"/>
              <p14:cNvContentPartPr/>
              <p14:nvPr/>
            </p14:nvContentPartPr>
            <p14:xfrm>
              <a:off x="1876548" y="2365454"/>
              <a:ext cx="592560" cy="18720"/>
            </p14:xfrm>
          </p:contentPart>
        </mc:Choice>
        <mc:Fallback xmlns="">
          <p:pic>
            <p:nvPicPr>
              <p:cNvPr id="288" name="Ink 287"/>
              <p:cNvPicPr/>
              <p:nvPr/>
            </p:nvPicPr>
            <p:blipFill>
              <a:blip r:embed="rId13"/>
              <a:stretch>
                <a:fillRect/>
              </a:stretch>
            </p:blipFill>
            <p:spPr>
              <a:xfrm>
                <a:off x="1870788" y="2355734"/>
                <a:ext cx="608040" cy="3420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290" name="Ink 289"/>
              <p14:cNvContentPartPr/>
              <p14:nvPr/>
            </p14:nvContentPartPr>
            <p14:xfrm>
              <a:off x="10631388" y="2392454"/>
              <a:ext cx="957960" cy="45000"/>
            </p14:xfrm>
          </p:contentPart>
        </mc:Choice>
        <mc:Fallback xmlns="">
          <p:pic>
            <p:nvPicPr>
              <p:cNvPr id="290" name="Ink 289"/>
              <p:cNvPicPr/>
              <p:nvPr/>
            </p:nvPicPr>
            <p:blipFill>
              <a:blip r:embed="rId15"/>
              <a:stretch>
                <a:fillRect/>
              </a:stretch>
            </p:blipFill>
            <p:spPr>
              <a:xfrm>
                <a:off x="10627428" y="2385974"/>
                <a:ext cx="970560" cy="6012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292" name="Ink 291"/>
              <p14:cNvContentPartPr/>
              <p14:nvPr/>
            </p14:nvContentPartPr>
            <p14:xfrm>
              <a:off x="121548" y="2744534"/>
              <a:ext cx="1108080" cy="32400"/>
            </p14:xfrm>
          </p:contentPart>
        </mc:Choice>
        <mc:Fallback xmlns="">
          <p:pic>
            <p:nvPicPr>
              <p:cNvPr id="292" name="Ink 291"/>
              <p:cNvPicPr/>
              <p:nvPr/>
            </p:nvPicPr>
            <p:blipFill>
              <a:blip r:embed="rId17"/>
              <a:stretch>
                <a:fillRect/>
              </a:stretch>
            </p:blipFill>
            <p:spPr>
              <a:xfrm>
                <a:off x="116148" y="2736614"/>
                <a:ext cx="1121400" cy="4644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359" name="Ink 358"/>
              <p14:cNvContentPartPr/>
              <p14:nvPr/>
            </p14:nvContentPartPr>
            <p14:xfrm>
              <a:off x="5115828" y="3715814"/>
              <a:ext cx="116640" cy="15840"/>
            </p14:xfrm>
          </p:contentPart>
        </mc:Choice>
        <mc:Fallback xmlns="">
          <p:pic>
            <p:nvPicPr>
              <p:cNvPr id="359" name="Ink 358"/>
              <p:cNvPicPr/>
              <p:nvPr/>
            </p:nvPicPr>
            <p:blipFill>
              <a:blip r:embed="rId19"/>
              <a:stretch>
                <a:fillRect/>
              </a:stretch>
            </p:blipFill>
            <p:spPr>
              <a:xfrm>
                <a:off x="5111508" y="3710414"/>
                <a:ext cx="127440" cy="2556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360" name="Ink 359"/>
              <p14:cNvContentPartPr/>
              <p14:nvPr/>
            </p14:nvContentPartPr>
            <p14:xfrm>
              <a:off x="5083068" y="3724814"/>
              <a:ext cx="94680" cy="129240"/>
            </p14:xfrm>
          </p:contentPart>
        </mc:Choice>
        <mc:Fallback xmlns="">
          <p:pic>
            <p:nvPicPr>
              <p:cNvPr id="360" name="Ink 359"/>
              <p:cNvPicPr/>
              <p:nvPr/>
            </p:nvPicPr>
            <p:blipFill>
              <a:blip r:embed="rId21"/>
              <a:stretch>
                <a:fillRect/>
              </a:stretch>
            </p:blipFill>
            <p:spPr>
              <a:xfrm>
                <a:off x="5076948" y="3721574"/>
                <a:ext cx="107640" cy="138600"/>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361" name="Ink 360"/>
              <p14:cNvContentPartPr/>
              <p14:nvPr/>
            </p14:nvContentPartPr>
            <p14:xfrm>
              <a:off x="5251908" y="3800414"/>
              <a:ext cx="30600" cy="72000"/>
            </p14:xfrm>
          </p:contentPart>
        </mc:Choice>
        <mc:Fallback xmlns="">
          <p:pic>
            <p:nvPicPr>
              <p:cNvPr id="361" name="Ink 360"/>
              <p:cNvPicPr/>
              <p:nvPr/>
            </p:nvPicPr>
            <p:blipFill>
              <a:blip r:embed="rId23"/>
              <a:stretch>
                <a:fillRect/>
              </a:stretch>
            </p:blipFill>
            <p:spPr>
              <a:xfrm>
                <a:off x="5245068" y="3795734"/>
                <a:ext cx="43200" cy="83520"/>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378" name="Ink 377"/>
              <p14:cNvContentPartPr/>
              <p14:nvPr/>
            </p14:nvContentPartPr>
            <p14:xfrm>
              <a:off x="7085388" y="3178334"/>
              <a:ext cx="96120" cy="18360"/>
            </p14:xfrm>
          </p:contentPart>
        </mc:Choice>
        <mc:Fallback xmlns="">
          <p:pic>
            <p:nvPicPr>
              <p:cNvPr id="378" name="Ink 377"/>
              <p:cNvPicPr/>
              <p:nvPr/>
            </p:nvPicPr>
            <p:blipFill>
              <a:blip r:embed="rId25"/>
              <a:stretch>
                <a:fillRect/>
              </a:stretch>
            </p:blipFill>
            <p:spPr>
              <a:xfrm>
                <a:off x="7079628" y="3169694"/>
                <a:ext cx="109440" cy="30600"/>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379" name="Ink 378"/>
              <p14:cNvContentPartPr/>
              <p14:nvPr/>
            </p14:nvContentPartPr>
            <p14:xfrm>
              <a:off x="7085388" y="3240254"/>
              <a:ext cx="94320" cy="6840"/>
            </p14:xfrm>
          </p:contentPart>
        </mc:Choice>
        <mc:Fallback xmlns="">
          <p:pic>
            <p:nvPicPr>
              <p:cNvPr id="379" name="Ink 378"/>
              <p:cNvPicPr/>
              <p:nvPr/>
            </p:nvPicPr>
            <p:blipFill>
              <a:blip r:embed="rId27"/>
              <a:stretch>
                <a:fillRect/>
              </a:stretch>
            </p:blipFill>
            <p:spPr>
              <a:xfrm>
                <a:off x="7079988" y="3234854"/>
                <a:ext cx="104760" cy="17280"/>
              </a:xfrm>
              <a:prstGeom prst="rect">
                <a:avLst/>
              </a:prstGeom>
            </p:spPr>
          </p:pic>
        </mc:Fallback>
      </mc:AlternateContent>
      <mc:AlternateContent xmlns:mc="http://schemas.openxmlformats.org/markup-compatibility/2006" xmlns:p14="http://schemas.microsoft.com/office/powerpoint/2010/main">
        <mc:Choice Requires="p14">
          <p:contentPart p14:bwMode="auto" r:id="rId28">
            <p14:nvContentPartPr>
              <p14:cNvPr id="382" name="Ink 381"/>
              <p14:cNvContentPartPr/>
              <p14:nvPr/>
            </p14:nvContentPartPr>
            <p14:xfrm>
              <a:off x="7263228" y="3141614"/>
              <a:ext cx="149040" cy="101880"/>
            </p14:xfrm>
          </p:contentPart>
        </mc:Choice>
        <mc:Fallback xmlns="">
          <p:pic>
            <p:nvPicPr>
              <p:cNvPr id="382" name="Ink 381"/>
              <p:cNvPicPr/>
              <p:nvPr/>
            </p:nvPicPr>
            <p:blipFill>
              <a:blip r:embed="rId29"/>
              <a:stretch>
                <a:fillRect/>
              </a:stretch>
            </p:blipFill>
            <p:spPr>
              <a:xfrm>
                <a:off x="7257108" y="3134414"/>
                <a:ext cx="162360" cy="115920"/>
              </a:xfrm>
              <a:prstGeom prst="rect">
                <a:avLst/>
              </a:prstGeom>
            </p:spPr>
          </p:pic>
        </mc:Fallback>
      </mc:AlternateContent>
      <mc:AlternateContent xmlns:mc="http://schemas.openxmlformats.org/markup-compatibility/2006" xmlns:p14="http://schemas.microsoft.com/office/powerpoint/2010/main">
        <mc:Choice Requires="p14">
          <p:contentPart p14:bwMode="auto" r:id="rId30">
            <p14:nvContentPartPr>
              <p14:cNvPr id="383" name="Ink 382"/>
              <p14:cNvContentPartPr/>
              <p14:nvPr/>
            </p14:nvContentPartPr>
            <p14:xfrm>
              <a:off x="7466628" y="3193454"/>
              <a:ext cx="198720" cy="9000"/>
            </p14:xfrm>
          </p:contentPart>
        </mc:Choice>
        <mc:Fallback xmlns="">
          <p:pic>
            <p:nvPicPr>
              <p:cNvPr id="383" name="Ink 382"/>
              <p:cNvPicPr/>
              <p:nvPr/>
            </p:nvPicPr>
            <p:blipFill>
              <a:blip r:embed="rId31"/>
              <a:stretch>
                <a:fillRect/>
              </a:stretch>
            </p:blipFill>
            <p:spPr>
              <a:xfrm>
                <a:off x="7463748" y="3188414"/>
                <a:ext cx="208080" cy="20520"/>
              </a:xfrm>
              <a:prstGeom prst="rect">
                <a:avLst/>
              </a:prstGeom>
            </p:spPr>
          </p:pic>
        </mc:Fallback>
      </mc:AlternateContent>
      <mc:AlternateContent xmlns:mc="http://schemas.openxmlformats.org/markup-compatibility/2006" xmlns:p14="http://schemas.microsoft.com/office/powerpoint/2010/main">
        <mc:Choice Requires="p14">
          <p:contentPart p14:bwMode="auto" r:id="rId32">
            <p14:nvContentPartPr>
              <p14:cNvPr id="384" name="Ink 383"/>
              <p14:cNvContentPartPr/>
              <p14:nvPr/>
            </p14:nvContentPartPr>
            <p14:xfrm>
              <a:off x="7565628" y="3130814"/>
              <a:ext cx="43920" cy="138960"/>
            </p14:xfrm>
          </p:contentPart>
        </mc:Choice>
        <mc:Fallback xmlns="">
          <p:pic>
            <p:nvPicPr>
              <p:cNvPr id="384" name="Ink 383"/>
              <p:cNvPicPr/>
              <p:nvPr/>
            </p:nvPicPr>
            <p:blipFill>
              <a:blip r:embed="rId33"/>
              <a:stretch>
                <a:fillRect/>
              </a:stretch>
            </p:blipFill>
            <p:spPr>
              <a:xfrm>
                <a:off x="7562748" y="3125774"/>
                <a:ext cx="49680" cy="146880"/>
              </a:xfrm>
              <a:prstGeom prst="rect">
                <a:avLst/>
              </a:prstGeom>
            </p:spPr>
          </p:pic>
        </mc:Fallback>
      </mc:AlternateContent>
      <mc:AlternateContent xmlns:mc="http://schemas.openxmlformats.org/markup-compatibility/2006" xmlns:p14="http://schemas.microsoft.com/office/powerpoint/2010/main">
        <mc:Choice Requires="p14">
          <p:contentPart p14:bwMode="auto" r:id="rId34">
            <p14:nvContentPartPr>
              <p14:cNvPr id="385" name="Ink 384"/>
              <p14:cNvContentPartPr/>
              <p14:nvPr/>
            </p14:nvContentPartPr>
            <p14:xfrm>
              <a:off x="7768308" y="3071054"/>
              <a:ext cx="39600" cy="145080"/>
            </p14:xfrm>
          </p:contentPart>
        </mc:Choice>
        <mc:Fallback xmlns="">
          <p:pic>
            <p:nvPicPr>
              <p:cNvPr id="385" name="Ink 384"/>
              <p:cNvPicPr/>
              <p:nvPr/>
            </p:nvPicPr>
            <p:blipFill>
              <a:blip r:embed="rId35"/>
              <a:stretch>
                <a:fillRect/>
              </a:stretch>
            </p:blipFill>
            <p:spPr>
              <a:xfrm>
                <a:off x="7761828" y="3064574"/>
                <a:ext cx="50400" cy="155160"/>
              </a:xfrm>
              <a:prstGeom prst="rect">
                <a:avLst/>
              </a:prstGeom>
            </p:spPr>
          </p:pic>
        </mc:Fallback>
      </mc:AlternateContent>
      <mc:AlternateContent xmlns:mc="http://schemas.openxmlformats.org/markup-compatibility/2006" xmlns:p14="http://schemas.microsoft.com/office/powerpoint/2010/main">
        <mc:Choice Requires="p14">
          <p:contentPart p14:bwMode="auto" r:id="rId36">
            <p14:nvContentPartPr>
              <p14:cNvPr id="386" name="Ink 385"/>
              <p14:cNvContentPartPr/>
              <p14:nvPr/>
            </p14:nvContentPartPr>
            <p14:xfrm>
              <a:off x="7854708" y="3128654"/>
              <a:ext cx="140040" cy="96120"/>
            </p14:xfrm>
          </p:contentPart>
        </mc:Choice>
        <mc:Fallback xmlns="">
          <p:pic>
            <p:nvPicPr>
              <p:cNvPr id="386" name="Ink 385"/>
              <p:cNvPicPr/>
              <p:nvPr/>
            </p:nvPicPr>
            <p:blipFill>
              <a:blip r:embed="rId37"/>
              <a:stretch>
                <a:fillRect/>
              </a:stretch>
            </p:blipFill>
            <p:spPr>
              <a:xfrm>
                <a:off x="7848948" y="3121814"/>
                <a:ext cx="152640" cy="109800"/>
              </a:xfrm>
              <a:prstGeom prst="rect">
                <a:avLst/>
              </a:prstGeom>
            </p:spPr>
          </p:pic>
        </mc:Fallback>
      </mc:AlternateContent>
      <mc:AlternateContent xmlns:mc="http://schemas.openxmlformats.org/markup-compatibility/2006" xmlns:p14="http://schemas.microsoft.com/office/powerpoint/2010/main">
        <mc:Choice Requires="p14">
          <p:contentPart p14:bwMode="auto" r:id="rId38">
            <p14:nvContentPartPr>
              <p14:cNvPr id="387" name="Ink 386"/>
              <p14:cNvContentPartPr/>
              <p14:nvPr/>
            </p14:nvContentPartPr>
            <p14:xfrm>
              <a:off x="8020308" y="3130454"/>
              <a:ext cx="145440" cy="88560"/>
            </p14:xfrm>
          </p:contentPart>
        </mc:Choice>
        <mc:Fallback xmlns="">
          <p:pic>
            <p:nvPicPr>
              <p:cNvPr id="387" name="Ink 386"/>
              <p:cNvPicPr/>
              <p:nvPr/>
            </p:nvPicPr>
            <p:blipFill>
              <a:blip r:embed="rId39"/>
              <a:stretch>
                <a:fillRect/>
              </a:stretch>
            </p:blipFill>
            <p:spPr>
              <a:xfrm>
                <a:off x="8016708" y="3123974"/>
                <a:ext cx="155160" cy="100800"/>
              </a:xfrm>
              <a:prstGeom prst="rect">
                <a:avLst/>
              </a:prstGeom>
            </p:spPr>
          </p:pic>
        </mc:Fallback>
      </mc:AlternateContent>
      <mc:AlternateContent xmlns:mc="http://schemas.openxmlformats.org/markup-compatibility/2006" xmlns:p14="http://schemas.microsoft.com/office/powerpoint/2010/main">
        <mc:Choice Requires="p14">
          <p:contentPart p14:bwMode="auto" r:id="rId40">
            <p14:nvContentPartPr>
              <p14:cNvPr id="388" name="Ink 387"/>
              <p14:cNvContentPartPr/>
              <p14:nvPr/>
            </p14:nvContentPartPr>
            <p14:xfrm>
              <a:off x="8198508" y="3140534"/>
              <a:ext cx="131400" cy="91800"/>
            </p14:xfrm>
          </p:contentPart>
        </mc:Choice>
        <mc:Fallback xmlns="">
          <p:pic>
            <p:nvPicPr>
              <p:cNvPr id="388" name="Ink 387"/>
              <p:cNvPicPr/>
              <p:nvPr/>
            </p:nvPicPr>
            <p:blipFill>
              <a:blip r:embed="rId41"/>
              <a:stretch>
                <a:fillRect/>
              </a:stretch>
            </p:blipFill>
            <p:spPr>
              <a:xfrm>
                <a:off x="8194188" y="3133694"/>
                <a:ext cx="142200" cy="104760"/>
              </a:xfrm>
              <a:prstGeom prst="rect">
                <a:avLst/>
              </a:prstGeom>
            </p:spPr>
          </p:pic>
        </mc:Fallback>
      </mc:AlternateContent>
      <mc:AlternateContent xmlns:mc="http://schemas.openxmlformats.org/markup-compatibility/2006" xmlns:p14="http://schemas.microsoft.com/office/powerpoint/2010/main">
        <mc:Choice Requires="p14">
          <p:contentPart p14:bwMode="auto" r:id="rId42">
            <p14:nvContentPartPr>
              <p14:cNvPr id="389" name="Ink 388"/>
              <p14:cNvContentPartPr/>
              <p14:nvPr/>
            </p14:nvContentPartPr>
            <p14:xfrm>
              <a:off x="8390388" y="3181214"/>
              <a:ext cx="180000" cy="9360"/>
            </p14:xfrm>
          </p:contentPart>
        </mc:Choice>
        <mc:Fallback xmlns="">
          <p:pic>
            <p:nvPicPr>
              <p:cNvPr id="389" name="Ink 388"/>
              <p:cNvPicPr/>
              <p:nvPr/>
            </p:nvPicPr>
            <p:blipFill>
              <a:blip r:embed="rId43"/>
              <a:stretch>
                <a:fillRect/>
              </a:stretch>
            </p:blipFill>
            <p:spPr>
              <a:xfrm>
                <a:off x="8388228" y="3176174"/>
                <a:ext cx="188640" cy="20880"/>
              </a:xfrm>
              <a:prstGeom prst="rect">
                <a:avLst/>
              </a:prstGeom>
            </p:spPr>
          </p:pic>
        </mc:Fallback>
      </mc:AlternateContent>
      <mc:AlternateContent xmlns:mc="http://schemas.openxmlformats.org/markup-compatibility/2006" xmlns:p14="http://schemas.microsoft.com/office/powerpoint/2010/main">
        <mc:Choice Requires="p14">
          <p:contentPart p14:bwMode="auto" r:id="rId44">
            <p14:nvContentPartPr>
              <p14:cNvPr id="390" name="Ink 389"/>
              <p14:cNvContentPartPr/>
              <p14:nvPr/>
            </p14:nvContentPartPr>
            <p14:xfrm>
              <a:off x="8469228" y="3114614"/>
              <a:ext cx="33480" cy="152280"/>
            </p14:xfrm>
          </p:contentPart>
        </mc:Choice>
        <mc:Fallback xmlns="">
          <p:pic>
            <p:nvPicPr>
              <p:cNvPr id="390" name="Ink 389"/>
              <p:cNvPicPr/>
              <p:nvPr/>
            </p:nvPicPr>
            <p:blipFill>
              <a:blip r:embed="rId45"/>
              <a:stretch>
                <a:fillRect/>
              </a:stretch>
            </p:blipFill>
            <p:spPr>
              <a:xfrm>
                <a:off x="8463468" y="3109934"/>
                <a:ext cx="42840" cy="159840"/>
              </a:xfrm>
              <a:prstGeom prst="rect">
                <a:avLst/>
              </a:prstGeom>
            </p:spPr>
          </p:pic>
        </mc:Fallback>
      </mc:AlternateContent>
      <mc:AlternateContent xmlns:mc="http://schemas.openxmlformats.org/markup-compatibility/2006" xmlns:p14="http://schemas.microsoft.com/office/powerpoint/2010/main">
        <mc:Choice Requires="p14">
          <p:contentPart p14:bwMode="auto" r:id="rId46">
            <p14:nvContentPartPr>
              <p14:cNvPr id="391" name="Ink 390"/>
              <p14:cNvContentPartPr/>
              <p14:nvPr/>
            </p14:nvContentPartPr>
            <p14:xfrm>
              <a:off x="8689188" y="3078974"/>
              <a:ext cx="79560" cy="172080"/>
            </p14:xfrm>
          </p:contentPart>
        </mc:Choice>
        <mc:Fallback xmlns="">
          <p:pic>
            <p:nvPicPr>
              <p:cNvPr id="391" name="Ink 390"/>
              <p:cNvPicPr/>
              <p:nvPr/>
            </p:nvPicPr>
            <p:blipFill>
              <a:blip r:embed="rId47"/>
              <a:stretch>
                <a:fillRect/>
              </a:stretch>
            </p:blipFill>
            <p:spPr>
              <a:xfrm>
                <a:off x="8683068" y="3072494"/>
                <a:ext cx="92160" cy="181440"/>
              </a:xfrm>
              <a:prstGeom prst="rect">
                <a:avLst/>
              </a:prstGeom>
            </p:spPr>
          </p:pic>
        </mc:Fallback>
      </mc:AlternateContent>
      <mc:AlternateContent xmlns:mc="http://schemas.openxmlformats.org/markup-compatibility/2006" xmlns:p14="http://schemas.microsoft.com/office/powerpoint/2010/main">
        <mc:Choice Requires="p14">
          <p:contentPart p14:bwMode="auto" r:id="rId48">
            <p14:nvContentPartPr>
              <p14:cNvPr id="392" name="Ink 391"/>
              <p14:cNvContentPartPr/>
              <p14:nvPr/>
            </p14:nvContentPartPr>
            <p14:xfrm>
              <a:off x="8905548" y="3099134"/>
              <a:ext cx="134640" cy="5040"/>
            </p14:xfrm>
          </p:contentPart>
        </mc:Choice>
        <mc:Fallback xmlns="">
          <p:pic>
            <p:nvPicPr>
              <p:cNvPr id="392" name="Ink 391"/>
              <p:cNvPicPr/>
              <p:nvPr/>
            </p:nvPicPr>
            <p:blipFill>
              <a:blip r:embed="rId49"/>
              <a:stretch>
                <a:fillRect/>
              </a:stretch>
            </p:blipFill>
            <p:spPr>
              <a:xfrm>
                <a:off x="8903028" y="3093374"/>
                <a:ext cx="143280" cy="15840"/>
              </a:xfrm>
              <a:prstGeom prst="rect">
                <a:avLst/>
              </a:prstGeom>
            </p:spPr>
          </p:pic>
        </mc:Fallback>
      </mc:AlternateContent>
      <mc:AlternateContent xmlns:mc="http://schemas.openxmlformats.org/markup-compatibility/2006" xmlns:p14="http://schemas.microsoft.com/office/powerpoint/2010/main">
        <mc:Choice Requires="p14">
          <p:contentPart p14:bwMode="auto" r:id="rId50">
            <p14:nvContentPartPr>
              <p14:cNvPr id="393" name="Ink 392"/>
              <p14:cNvContentPartPr/>
              <p14:nvPr/>
            </p14:nvContentPartPr>
            <p14:xfrm>
              <a:off x="8899068" y="3101294"/>
              <a:ext cx="69480" cy="141480"/>
            </p14:xfrm>
          </p:contentPart>
        </mc:Choice>
        <mc:Fallback xmlns="">
          <p:pic>
            <p:nvPicPr>
              <p:cNvPr id="393" name="Ink 392"/>
              <p:cNvPicPr/>
              <p:nvPr/>
            </p:nvPicPr>
            <p:blipFill>
              <a:blip r:embed="rId51"/>
              <a:stretch>
                <a:fillRect/>
              </a:stretch>
            </p:blipFill>
            <p:spPr>
              <a:xfrm>
                <a:off x="8893668" y="3099134"/>
                <a:ext cx="81000" cy="149400"/>
              </a:xfrm>
              <a:prstGeom prst="rect">
                <a:avLst/>
              </a:prstGeom>
            </p:spPr>
          </p:pic>
        </mc:Fallback>
      </mc:AlternateContent>
      <mc:AlternateContent xmlns:mc="http://schemas.openxmlformats.org/markup-compatibility/2006" xmlns:p14="http://schemas.microsoft.com/office/powerpoint/2010/main">
        <mc:Choice Requires="p14">
          <p:contentPart p14:bwMode="auto" r:id="rId52">
            <p14:nvContentPartPr>
              <p14:cNvPr id="394" name="Ink 393"/>
              <p14:cNvContentPartPr/>
              <p14:nvPr/>
            </p14:nvContentPartPr>
            <p14:xfrm>
              <a:off x="9107868" y="3161774"/>
              <a:ext cx="151560" cy="70560"/>
            </p14:xfrm>
          </p:contentPart>
        </mc:Choice>
        <mc:Fallback xmlns="">
          <p:pic>
            <p:nvPicPr>
              <p:cNvPr id="394" name="Ink 393"/>
              <p:cNvPicPr/>
              <p:nvPr/>
            </p:nvPicPr>
            <p:blipFill>
              <a:blip r:embed="rId53"/>
              <a:stretch>
                <a:fillRect/>
              </a:stretch>
            </p:blipFill>
            <p:spPr>
              <a:xfrm>
                <a:off x="9105348" y="3158894"/>
                <a:ext cx="160920" cy="80280"/>
              </a:xfrm>
              <a:prstGeom prst="rect">
                <a:avLst/>
              </a:prstGeom>
            </p:spPr>
          </p:pic>
        </mc:Fallback>
      </mc:AlternateContent>
      <mc:AlternateContent xmlns:mc="http://schemas.openxmlformats.org/markup-compatibility/2006" xmlns:p14="http://schemas.microsoft.com/office/powerpoint/2010/main">
        <mc:Choice Requires="p14">
          <p:contentPart p14:bwMode="auto" r:id="rId54">
            <p14:nvContentPartPr>
              <p14:cNvPr id="395" name="Ink 394"/>
              <p14:cNvContentPartPr/>
              <p14:nvPr/>
            </p14:nvContentPartPr>
            <p14:xfrm>
              <a:off x="9167268" y="3160694"/>
              <a:ext cx="88200" cy="97200"/>
            </p14:xfrm>
          </p:contentPart>
        </mc:Choice>
        <mc:Fallback xmlns="">
          <p:pic>
            <p:nvPicPr>
              <p:cNvPr id="395" name="Ink 394"/>
              <p:cNvPicPr/>
              <p:nvPr/>
            </p:nvPicPr>
            <p:blipFill>
              <a:blip r:embed="rId55"/>
              <a:stretch>
                <a:fillRect/>
              </a:stretch>
            </p:blipFill>
            <p:spPr>
              <a:xfrm>
                <a:off x="9160788" y="3155654"/>
                <a:ext cx="99000" cy="108720"/>
              </a:xfrm>
              <a:prstGeom prst="rect">
                <a:avLst/>
              </a:prstGeom>
            </p:spPr>
          </p:pic>
        </mc:Fallback>
      </mc:AlternateContent>
      <mc:AlternateContent xmlns:mc="http://schemas.openxmlformats.org/markup-compatibility/2006" xmlns:p14="http://schemas.microsoft.com/office/powerpoint/2010/main">
        <mc:Choice Requires="p14">
          <p:contentPart p14:bwMode="auto" r:id="rId56">
            <p14:nvContentPartPr>
              <p14:cNvPr id="396" name="Ink 395"/>
              <p14:cNvContentPartPr/>
              <p14:nvPr/>
            </p14:nvContentPartPr>
            <p14:xfrm>
              <a:off x="9457428" y="3113174"/>
              <a:ext cx="121320" cy="6120"/>
            </p14:xfrm>
          </p:contentPart>
        </mc:Choice>
        <mc:Fallback xmlns="">
          <p:pic>
            <p:nvPicPr>
              <p:cNvPr id="396" name="Ink 395"/>
              <p:cNvPicPr/>
              <p:nvPr/>
            </p:nvPicPr>
            <p:blipFill>
              <a:blip r:embed="rId57"/>
              <a:stretch>
                <a:fillRect/>
              </a:stretch>
            </p:blipFill>
            <p:spPr>
              <a:xfrm>
                <a:off x="9455268" y="3107054"/>
                <a:ext cx="129240" cy="14400"/>
              </a:xfrm>
              <a:prstGeom prst="rect">
                <a:avLst/>
              </a:prstGeom>
            </p:spPr>
          </p:pic>
        </mc:Fallback>
      </mc:AlternateContent>
      <mc:AlternateContent xmlns:mc="http://schemas.openxmlformats.org/markup-compatibility/2006" xmlns:p14="http://schemas.microsoft.com/office/powerpoint/2010/main">
        <mc:Choice Requires="p14">
          <p:contentPart p14:bwMode="auto" r:id="rId58">
            <p14:nvContentPartPr>
              <p14:cNvPr id="397" name="Ink 396"/>
              <p14:cNvContentPartPr/>
              <p14:nvPr/>
            </p14:nvContentPartPr>
            <p14:xfrm>
              <a:off x="9427548" y="3114974"/>
              <a:ext cx="76680" cy="127800"/>
            </p14:xfrm>
          </p:contentPart>
        </mc:Choice>
        <mc:Fallback xmlns="">
          <p:pic>
            <p:nvPicPr>
              <p:cNvPr id="397" name="Ink 396"/>
              <p:cNvPicPr/>
              <p:nvPr/>
            </p:nvPicPr>
            <p:blipFill>
              <a:blip r:embed="rId59"/>
              <a:stretch>
                <a:fillRect/>
              </a:stretch>
            </p:blipFill>
            <p:spPr>
              <a:xfrm>
                <a:off x="9422148" y="3112454"/>
                <a:ext cx="88560" cy="136440"/>
              </a:xfrm>
              <a:prstGeom prst="rect">
                <a:avLst/>
              </a:prstGeom>
            </p:spPr>
          </p:pic>
        </mc:Fallback>
      </mc:AlternateContent>
      <mc:AlternateContent xmlns:mc="http://schemas.openxmlformats.org/markup-compatibility/2006" xmlns:p14="http://schemas.microsoft.com/office/powerpoint/2010/main">
        <mc:Choice Requires="p14">
          <p:contentPart p14:bwMode="auto" r:id="rId60">
            <p14:nvContentPartPr>
              <p14:cNvPr id="398" name="Ink 397"/>
              <p14:cNvContentPartPr/>
              <p14:nvPr/>
            </p14:nvContentPartPr>
            <p14:xfrm>
              <a:off x="9621948" y="3157814"/>
              <a:ext cx="132120" cy="84960"/>
            </p14:xfrm>
          </p:contentPart>
        </mc:Choice>
        <mc:Fallback xmlns="">
          <p:pic>
            <p:nvPicPr>
              <p:cNvPr id="398" name="Ink 397"/>
              <p:cNvPicPr/>
              <p:nvPr/>
            </p:nvPicPr>
            <p:blipFill>
              <a:blip r:embed="rId61"/>
              <a:stretch>
                <a:fillRect/>
              </a:stretch>
            </p:blipFill>
            <p:spPr>
              <a:xfrm>
                <a:off x="9618708" y="3154574"/>
                <a:ext cx="140040" cy="95040"/>
              </a:xfrm>
              <a:prstGeom prst="rect">
                <a:avLst/>
              </a:prstGeom>
            </p:spPr>
          </p:pic>
        </mc:Fallback>
      </mc:AlternateContent>
      <mc:AlternateContent xmlns:mc="http://schemas.openxmlformats.org/markup-compatibility/2006" xmlns:p14="http://schemas.microsoft.com/office/powerpoint/2010/main">
        <mc:Choice Requires="p14">
          <p:contentPart p14:bwMode="auto" r:id="rId62">
            <p14:nvContentPartPr>
              <p14:cNvPr id="399" name="Ink 398"/>
              <p14:cNvContentPartPr/>
              <p14:nvPr/>
            </p14:nvContentPartPr>
            <p14:xfrm>
              <a:off x="9655788" y="3168974"/>
              <a:ext cx="93600" cy="96120"/>
            </p14:xfrm>
          </p:contentPart>
        </mc:Choice>
        <mc:Fallback xmlns="">
          <p:pic>
            <p:nvPicPr>
              <p:cNvPr id="399" name="Ink 398"/>
              <p:cNvPicPr/>
              <p:nvPr/>
            </p:nvPicPr>
            <p:blipFill>
              <a:blip r:embed="rId63"/>
              <a:stretch>
                <a:fillRect/>
              </a:stretch>
            </p:blipFill>
            <p:spPr>
              <a:xfrm>
                <a:off x="9649308" y="3165374"/>
                <a:ext cx="103680" cy="106200"/>
              </a:xfrm>
              <a:prstGeom prst="rect">
                <a:avLst/>
              </a:prstGeom>
            </p:spPr>
          </p:pic>
        </mc:Fallback>
      </mc:AlternateContent>
      <mc:AlternateContent xmlns:mc="http://schemas.openxmlformats.org/markup-compatibility/2006" xmlns:p14="http://schemas.microsoft.com/office/powerpoint/2010/main">
        <mc:Choice Requires="p14">
          <p:contentPart p14:bwMode="auto" r:id="rId64">
            <p14:nvContentPartPr>
              <p14:cNvPr id="400" name="Ink 399"/>
              <p14:cNvContentPartPr/>
              <p14:nvPr/>
            </p14:nvContentPartPr>
            <p14:xfrm>
              <a:off x="9841908" y="3134414"/>
              <a:ext cx="164160" cy="118080"/>
            </p14:xfrm>
          </p:contentPart>
        </mc:Choice>
        <mc:Fallback xmlns="">
          <p:pic>
            <p:nvPicPr>
              <p:cNvPr id="400" name="Ink 399"/>
              <p:cNvPicPr/>
              <p:nvPr/>
            </p:nvPicPr>
            <p:blipFill>
              <a:blip r:embed="rId65"/>
              <a:stretch>
                <a:fillRect/>
              </a:stretch>
            </p:blipFill>
            <p:spPr>
              <a:xfrm>
                <a:off x="9839388" y="3128294"/>
                <a:ext cx="169560" cy="131040"/>
              </a:xfrm>
              <a:prstGeom prst="rect">
                <a:avLst/>
              </a:prstGeom>
            </p:spPr>
          </p:pic>
        </mc:Fallback>
      </mc:AlternateContent>
      <mc:AlternateContent xmlns:mc="http://schemas.openxmlformats.org/markup-compatibility/2006" xmlns:p14="http://schemas.microsoft.com/office/powerpoint/2010/main">
        <mc:Choice Requires="p14">
          <p:contentPart p14:bwMode="auto" r:id="rId66">
            <p14:nvContentPartPr>
              <p14:cNvPr id="401" name="Ink 400"/>
              <p14:cNvContentPartPr/>
              <p14:nvPr/>
            </p14:nvContentPartPr>
            <p14:xfrm>
              <a:off x="10049268" y="3181934"/>
              <a:ext cx="91080" cy="60120"/>
            </p14:xfrm>
          </p:contentPart>
        </mc:Choice>
        <mc:Fallback xmlns="">
          <p:pic>
            <p:nvPicPr>
              <p:cNvPr id="401" name="Ink 400"/>
              <p:cNvPicPr/>
              <p:nvPr/>
            </p:nvPicPr>
            <p:blipFill>
              <a:blip r:embed="rId67"/>
              <a:stretch>
                <a:fillRect/>
              </a:stretch>
            </p:blipFill>
            <p:spPr>
              <a:xfrm>
                <a:off x="10042788" y="3175454"/>
                <a:ext cx="104760" cy="73440"/>
              </a:xfrm>
              <a:prstGeom prst="rect">
                <a:avLst/>
              </a:prstGeom>
            </p:spPr>
          </p:pic>
        </mc:Fallback>
      </mc:AlternateContent>
      <mc:AlternateContent xmlns:mc="http://schemas.openxmlformats.org/markup-compatibility/2006" xmlns:p14="http://schemas.microsoft.com/office/powerpoint/2010/main">
        <mc:Choice Requires="p14">
          <p:contentPart p14:bwMode="auto" r:id="rId68">
            <p14:nvContentPartPr>
              <p14:cNvPr id="402" name="Ink 401"/>
              <p14:cNvContentPartPr/>
              <p14:nvPr/>
            </p14:nvContentPartPr>
            <p14:xfrm>
              <a:off x="10246908" y="3177974"/>
              <a:ext cx="117000" cy="9000"/>
            </p14:xfrm>
          </p:contentPart>
        </mc:Choice>
        <mc:Fallback xmlns="">
          <p:pic>
            <p:nvPicPr>
              <p:cNvPr id="402" name="Ink 401"/>
              <p:cNvPicPr/>
              <p:nvPr/>
            </p:nvPicPr>
            <p:blipFill>
              <a:blip r:embed="rId69"/>
              <a:stretch>
                <a:fillRect/>
              </a:stretch>
            </p:blipFill>
            <p:spPr>
              <a:xfrm>
                <a:off x="10242588" y="3170414"/>
                <a:ext cx="128880" cy="19800"/>
              </a:xfrm>
              <a:prstGeom prst="rect">
                <a:avLst/>
              </a:prstGeom>
            </p:spPr>
          </p:pic>
        </mc:Fallback>
      </mc:AlternateContent>
      <mc:AlternateContent xmlns:mc="http://schemas.openxmlformats.org/markup-compatibility/2006" xmlns:p14="http://schemas.microsoft.com/office/powerpoint/2010/main">
        <mc:Choice Requires="p14">
          <p:contentPart p14:bwMode="auto" r:id="rId70">
            <p14:nvContentPartPr>
              <p14:cNvPr id="403" name="Ink 402"/>
              <p14:cNvContentPartPr/>
              <p14:nvPr/>
            </p14:nvContentPartPr>
            <p14:xfrm>
              <a:off x="10247988" y="3239534"/>
              <a:ext cx="98640" cy="21600"/>
            </p14:xfrm>
          </p:contentPart>
        </mc:Choice>
        <mc:Fallback xmlns="">
          <p:pic>
            <p:nvPicPr>
              <p:cNvPr id="403" name="Ink 402"/>
              <p:cNvPicPr/>
              <p:nvPr/>
            </p:nvPicPr>
            <p:blipFill>
              <a:blip r:embed="rId71"/>
              <a:stretch>
                <a:fillRect/>
              </a:stretch>
            </p:blipFill>
            <p:spPr>
              <a:xfrm>
                <a:off x="10244028" y="3235574"/>
                <a:ext cx="106560" cy="29520"/>
              </a:xfrm>
              <a:prstGeom prst="rect">
                <a:avLst/>
              </a:prstGeom>
            </p:spPr>
          </p:pic>
        </mc:Fallback>
      </mc:AlternateContent>
      <mc:AlternateContent xmlns:mc="http://schemas.openxmlformats.org/markup-compatibility/2006" xmlns:p14="http://schemas.microsoft.com/office/powerpoint/2010/main">
        <mc:Choice Requires="p14">
          <p:contentPart p14:bwMode="auto" r:id="rId72">
            <p14:nvContentPartPr>
              <p14:cNvPr id="427" name="Ink 426"/>
              <p14:cNvContentPartPr/>
              <p14:nvPr/>
            </p14:nvContentPartPr>
            <p14:xfrm>
              <a:off x="10535628" y="3111014"/>
              <a:ext cx="209880" cy="164160"/>
            </p14:xfrm>
          </p:contentPart>
        </mc:Choice>
        <mc:Fallback xmlns="">
          <p:pic>
            <p:nvPicPr>
              <p:cNvPr id="427" name="Ink 426"/>
              <p:cNvPicPr/>
              <p:nvPr/>
            </p:nvPicPr>
            <p:blipFill>
              <a:blip r:embed="rId73"/>
              <a:stretch>
                <a:fillRect/>
              </a:stretch>
            </p:blipFill>
            <p:spPr>
              <a:xfrm>
                <a:off x="10528068" y="3104174"/>
                <a:ext cx="220680" cy="178200"/>
              </a:xfrm>
              <a:prstGeom prst="rect">
                <a:avLst/>
              </a:prstGeom>
            </p:spPr>
          </p:pic>
        </mc:Fallback>
      </mc:AlternateContent>
      <mc:AlternateContent xmlns:mc="http://schemas.openxmlformats.org/markup-compatibility/2006" xmlns:p14="http://schemas.microsoft.com/office/powerpoint/2010/main">
        <mc:Choice Requires="p14">
          <p:contentPart p14:bwMode="auto" r:id="rId74">
            <p14:nvContentPartPr>
              <p14:cNvPr id="428" name="Ink 427"/>
              <p14:cNvContentPartPr/>
              <p14:nvPr/>
            </p14:nvContentPartPr>
            <p14:xfrm>
              <a:off x="10843788" y="3093734"/>
              <a:ext cx="183960" cy="182880"/>
            </p14:xfrm>
          </p:contentPart>
        </mc:Choice>
        <mc:Fallback xmlns="">
          <p:pic>
            <p:nvPicPr>
              <p:cNvPr id="428" name="Ink 427"/>
              <p:cNvPicPr/>
              <p:nvPr/>
            </p:nvPicPr>
            <p:blipFill>
              <a:blip r:embed="rId75"/>
              <a:stretch>
                <a:fillRect/>
              </a:stretch>
            </p:blipFill>
            <p:spPr>
              <a:xfrm>
                <a:off x="10837308" y="3087254"/>
                <a:ext cx="197280" cy="196560"/>
              </a:xfrm>
              <a:prstGeom prst="rect">
                <a:avLst/>
              </a:prstGeom>
            </p:spPr>
          </p:pic>
        </mc:Fallback>
      </mc:AlternateContent>
      <mc:AlternateContent xmlns:mc="http://schemas.openxmlformats.org/markup-compatibility/2006" xmlns:p14="http://schemas.microsoft.com/office/powerpoint/2010/main">
        <mc:Choice Requires="p14">
          <p:contentPart p14:bwMode="auto" r:id="rId76">
            <p14:nvContentPartPr>
              <p14:cNvPr id="429" name="Ink 428"/>
              <p14:cNvContentPartPr/>
              <p14:nvPr/>
            </p14:nvContentPartPr>
            <p14:xfrm>
              <a:off x="11039628" y="3157094"/>
              <a:ext cx="136800" cy="115560"/>
            </p14:xfrm>
          </p:contentPart>
        </mc:Choice>
        <mc:Fallback xmlns="">
          <p:pic>
            <p:nvPicPr>
              <p:cNvPr id="429" name="Ink 428"/>
              <p:cNvPicPr/>
              <p:nvPr/>
            </p:nvPicPr>
            <p:blipFill>
              <a:blip r:embed="rId77"/>
              <a:stretch>
                <a:fillRect/>
              </a:stretch>
            </p:blipFill>
            <p:spPr>
              <a:xfrm>
                <a:off x="11032788" y="3149894"/>
                <a:ext cx="150480" cy="129600"/>
              </a:xfrm>
              <a:prstGeom prst="rect">
                <a:avLst/>
              </a:prstGeom>
            </p:spPr>
          </p:pic>
        </mc:Fallback>
      </mc:AlternateContent>
      <mc:AlternateContent xmlns:mc="http://schemas.openxmlformats.org/markup-compatibility/2006" xmlns:p14="http://schemas.microsoft.com/office/powerpoint/2010/main">
        <mc:Choice Requires="p14">
          <p:contentPart p14:bwMode="auto" r:id="rId78">
            <p14:nvContentPartPr>
              <p14:cNvPr id="430" name="Ink 429"/>
              <p14:cNvContentPartPr/>
              <p14:nvPr/>
            </p14:nvContentPartPr>
            <p14:xfrm>
              <a:off x="11262468" y="3151694"/>
              <a:ext cx="164160" cy="137160"/>
            </p14:xfrm>
          </p:contentPart>
        </mc:Choice>
        <mc:Fallback xmlns="">
          <p:pic>
            <p:nvPicPr>
              <p:cNvPr id="430" name="Ink 429"/>
              <p:cNvPicPr/>
              <p:nvPr/>
            </p:nvPicPr>
            <p:blipFill>
              <a:blip r:embed="rId79"/>
              <a:stretch>
                <a:fillRect/>
              </a:stretch>
            </p:blipFill>
            <p:spPr>
              <a:xfrm>
                <a:off x="11257068" y="3146654"/>
                <a:ext cx="176760" cy="149040"/>
              </a:xfrm>
              <a:prstGeom prst="rect">
                <a:avLst/>
              </a:prstGeom>
            </p:spPr>
          </p:pic>
        </mc:Fallback>
      </mc:AlternateContent>
      <mc:AlternateContent xmlns:mc="http://schemas.openxmlformats.org/markup-compatibility/2006" xmlns:p14="http://schemas.microsoft.com/office/powerpoint/2010/main">
        <mc:Choice Requires="p14">
          <p:contentPart p14:bwMode="auto" r:id="rId80">
            <p14:nvContentPartPr>
              <p14:cNvPr id="437" name="Ink 436"/>
              <p14:cNvContentPartPr/>
              <p14:nvPr/>
            </p14:nvContentPartPr>
            <p14:xfrm>
              <a:off x="1719948" y="3382454"/>
              <a:ext cx="717120" cy="28080"/>
            </p14:xfrm>
          </p:contentPart>
        </mc:Choice>
        <mc:Fallback xmlns="">
          <p:pic>
            <p:nvPicPr>
              <p:cNvPr id="437" name="Ink 436"/>
              <p:cNvPicPr/>
              <p:nvPr/>
            </p:nvPicPr>
            <p:blipFill>
              <a:blip r:embed="rId81"/>
              <a:stretch>
                <a:fillRect/>
              </a:stretch>
            </p:blipFill>
            <p:spPr>
              <a:xfrm>
                <a:off x="1713828" y="3376334"/>
                <a:ext cx="732240" cy="41760"/>
              </a:xfrm>
              <a:prstGeom prst="rect">
                <a:avLst/>
              </a:prstGeom>
            </p:spPr>
          </p:pic>
        </mc:Fallback>
      </mc:AlternateContent>
      <mc:AlternateContent xmlns:mc="http://schemas.openxmlformats.org/markup-compatibility/2006" xmlns:p14="http://schemas.microsoft.com/office/powerpoint/2010/main">
        <mc:Choice Requires="p14">
          <p:contentPart p14:bwMode="auto" r:id="rId82">
            <p14:nvContentPartPr>
              <p14:cNvPr id="438" name="Ink 437"/>
              <p14:cNvContentPartPr/>
              <p14:nvPr/>
            </p14:nvContentPartPr>
            <p14:xfrm>
              <a:off x="10521228" y="3399374"/>
              <a:ext cx="891360" cy="93960"/>
            </p14:xfrm>
          </p:contentPart>
        </mc:Choice>
        <mc:Fallback xmlns="">
          <p:pic>
            <p:nvPicPr>
              <p:cNvPr id="438" name="Ink 437"/>
              <p:cNvPicPr/>
              <p:nvPr/>
            </p:nvPicPr>
            <p:blipFill>
              <a:blip r:embed="rId83"/>
              <a:stretch>
                <a:fillRect/>
              </a:stretch>
            </p:blipFill>
            <p:spPr>
              <a:xfrm>
                <a:off x="10516188" y="3394334"/>
                <a:ext cx="905760" cy="108360"/>
              </a:xfrm>
              <a:prstGeom prst="rect">
                <a:avLst/>
              </a:prstGeom>
            </p:spPr>
          </p:pic>
        </mc:Fallback>
      </mc:AlternateContent>
      <mc:AlternateContent xmlns:mc="http://schemas.openxmlformats.org/markup-compatibility/2006" xmlns:p14="http://schemas.microsoft.com/office/powerpoint/2010/main">
        <mc:Choice Requires="p14">
          <p:contentPart p14:bwMode="auto" r:id="rId84">
            <p14:nvContentPartPr>
              <p14:cNvPr id="439" name="Ink 438"/>
              <p14:cNvContentPartPr/>
              <p14:nvPr/>
            </p14:nvContentPartPr>
            <p14:xfrm>
              <a:off x="71508" y="4315214"/>
              <a:ext cx="1218600" cy="46440"/>
            </p14:xfrm>
          </p:contentPart>
        </mc:Choice>
        <mc:Fallback xmlns="">
          <p:pic>
            <p:nvPicPr>
              <p:cNvPr id="439" name="Ink 438"/>
              <p:cNvPicPr/>
              <p:nvPr/>
            </p:nvPicPr>
            <p:blipFill>
              <a:blip r:embed="rId85"/>
              <a:stretch>
                <a:fillRect/>
              </a:stretch>
            </p:blipFill>
            <p:spPr>
              <a:xfrm>
                <a:off x="66828" y="4309094"/>
                <a:ext cx="1229400" cy="56160"/>
              </a:xfrm>
              <a:prstGeom prst="rect">
                <a:avLst/>
              </a:prstGeom>
            </p:spPr>
          </p:pic>
        </mc:Fallback>
      </mc:AlternateContent>
      <mc:AlternateContent xmlns:mc="http://schemas.openxmlformats.org/markup-compatibility/2006" xmlns:p14="http://schemas.microsoft.com/office/powerpoint/2010/main">
        <mc:Choice Requires="p14">
          <p:contentPart p14:bwMode="auto" r:id="rId86">
            <p14:nvContentPartPr>
              <p14:cNvPr id="440" name="Ink 439"/>
              <p14:cNvContentPartPr/>
              <p14:nvPr/>
            </p14:nvContentPartPr>
            <p14:xfrm>
              <a:off x="120468" y="4820654"/>
              <a:ext cx="236880" cy="127800"/>
            </p14:xfrm>
          </p:contentPart>
        </mc:Choice>
        <mc:Fallback xmlns="">
          <p:pic>
            <p:nvPicPr>
              <p:cNvPr id="440" name="Ink 439"/>
              <p:cNvPicPr/>
              <p:nvPr/>
            </p:nvPicPr>
            <p:blipFill>
              <a:blip r:embed="rId87"/>
              <a:stretch>
                <a:fillRect/>
              </a:stretch>
            </p:blipFill>
            <p:spPr>
              <a:xfrm>
                <a:off x="115428" y="4814174"/>
                <a:ext cx="248760" cy="137880"/>
              </a:xfrm>
              <a:prstGeom prst="rect">
                <a:avLst/>
              </a:prstGeom>
            </p:spPr>
          </p:pic>
        </mc:Fallback>
      </mc:AlternateContent>
      <mc:AlternateContent xmlns:mc="http://schemas.openxmlformats.org/markup-compatibility/2006" xmlns:p14="http://schemas.microsoft.com/office/powerpoint/2010/main">
        <mc:Choice Requires="p14">
          <p:contentPart p14:bwMode="auto" r:id="rId88">
            <p14:nvContentPartPr>
              <p14:cNvPr id="441" name="Ink 440"/>
              <p14:cNvContentPartPr/>
              <p14:nvPr/>
            </p14:nvContentPartPr>
            <p14:xfrm>
              <a:off x="468948" y="4765934"/>
              <a:ext cx="75240" cy="183600"/>
            </p14:xfrm>
          </p:contentPart>
        </mc:Choice>
        <mc:Fallback xmlns="">
          <p:pic>
            <p:nvPicPr>
              <p:cNvPr id="441" name="Ink 440"/>
              <p:cNvPicPr/>
              <p:nvPr/>
            </p:nvPicPr>
            <p:blipFill>
              <a:blip r:embed="rId89"/>
              <a:stretch>
                <a:fillRect/>
              </a:stretch>
            </p:blipFill>
            <p:spPr>
              <a:xfrm>
                <a:off x="462828" y="4761974"/>
                <a:ext cx="84240" cy="193680"/>
              </a:xfrm>
              <a:prstGeom prst="rect">
                <a:avLst/>
              </a:prstGeom>
            </p:spPr>
          </p:pic>
        </mc:Fallback>
      </mc:AlternateContent>
      <mc:AlternateContent xmlns:mc="http://schemas.openxmlformats.org/markup-compatibility/2006" xmlns:p14="http://schemas.microsoft.com/office/powerpoint/2010/main">
        <mc:Choice Requires="p14">
          <p:contentPart p14:bwMode="auto" r:id="rId90">
            <p14:nvContentPartPr>
              <p14:cNvPr id="442" name="Ink 441"/>
              <p14:cNvContentPartPr/>
              <p14:nvPr/>
            </p14:nvContentPartPr>
            <p14:xfrm>
              <a:off x="654708" y="4761974"/>
              <a:ext cx="104760" cy="122760"/>
            </p14:xfrm>
          </p:contentPart>
        </mc:Choice>
        <mc:Fallback xmlns="">
          <p:pic>
            <p:nvPicPr>
              <p:cNvPr id="442" name="Ink 441"/>
              <p:cNvPicPr/>
              <p:nvPr/>
            </p:nvPicPr>
            <p:blipFill>
              <a:blip r:embed="rId91"/>
              <a:stretch>
                <a:fillRect/>
              </a:stretch>
            </p:blipFill>
            <p:spPr>
              <a:xfrm>
                <a:off x="649308" y="4759454"/>
                <a:ext cx="113040" cy="132480"/>
              </a:xfrm>
              <a:prstGeom prst="rect">
                <a:avLst/>
              </a:prstGeom>
            </p:spPr>
          </p:pic>
        </mc:Fallback>
      </mc:AlternateContent>
      <mc:AlternateContent xmlns:mc="http://schemas.openxmlformats.org/markup-compatibility/2006" xmlns:p14="http://schemas.microsoft.com/office/powerpoint/2010/main">
        <mc:Choice Requires="p14">
          <p:contentPart p14:bwMode="auto" r:id="rId92">
            <p14:nvContentPartPr>
              <p14:cNvPr id="443" name="Ink 442"/>
              <p14:cNvContentPartPr/>
              <p14:nvPr/>
            </p14:nvContentPartPr>
            <p14:xfrm>
              <a:off x="750108" y="4812374"/>
              <a:ext cx="55800" cy="164160"/>
            </p14:xfrm>
          </p:contentPart>
        </mc:Choice>
        <mc:Fallback xmlns="">
          <p:pic>
            <p:nvPicPr>
              <p:cNvPr id="443" name="Ink 442"/>
              <p:cNvPicPr/>
              <p:nvPr/>
            </p:nvPicPr>
            <p:blipFill>
              <a:blip r:embed="rId93"/>
              <a:stretch>
                <a:fillRect/>
              </a:stretch>
            </p:blipFill>
            <p:spPr>
              <a:xfrm>
                <a:off x="743628" y="4809134"/>
                <a:ext cx="65520" cy="173520"/>
              </a:xfrm>
              <a:prstGeom prst="rect">
                <a:avLst/>
              </a:prstGeom>
            </p:spPr>
          </p:pic>
        </mc:Fallback>
      </mc:AlternateContent>
      <mc:AlternateContent xmlns:mc="http://schemas.openxmlformats.org/markup-compatibility/2006" xmlns:p14="http://schemas.microsoft.com/office/powerpoint/2010/main">
        <mc:Choice Requires="p14">
          <p:contentPart p14:bwMode="auto" r:id="rId94">
            <p14:nvContentPartPr>
              <p14:cNvPr id="444" name="Ink 443"/>
              <p14:cNvContentPartPr/>
              <p14:nvPr/>
            </p14:nvContentPartPr>
            <p14:xfrm>
              <a:off x="867108" y="4882574"/>
              <a:ext cx="34920" cy="98280"/>
            </p14:xfrm>
          </p:contentPart>
        </mc:Choice>
        <mc:Fallback xmlns="">
          <p:pic>
            <p:nvPicPr>
              <p:cNvPr id="444" name="Ink 443"/>
              <p:cNvPicPr/>
              <p:nvPr/>
            </p:nvPicPr>
            <p:blipFill>
              <a:blip r:embed="rId95"/>
              <a:stretch>
                <a:fillRect/>
              </a:stretch>
            </p:blipFill>
            <p:spPr>
              <a:xfrm>
                <a:off x="861348" y="4878614"/>
                <a:ext cx="45000" cy="108000"/>
              </a:xfrm>
              <a:prstGeom prst="rect">
                <a:avLst/>
              </a:prstGeom>
            </p:spPr>
          </p:pic>
        </mc:Fallback>
      </mc:AlternateContent>
      <mc:AlternateContent xmlns:mc="http://schemas.openxmlformats.org/markup-compatibility/2006" xmlns:p14="http://schemas.microsoft.com/office/powerpoint/2010/main">
        <mc:Choice Requires="p14">
          <p:contentPart p14:bwMode="auto" r:id="rId96">
            <p14:nvContentPartPr>
              <p14:cNvPr id="445" name="Ink 444"/>
              <p14:cNvContentPartPr/>
              <p14:nvPr/>
            </p14:nvContentPartPr>
            <p14:xfrm>
              <a:off x="1019748" y="4740734"/>
              <a:ext cx="77040" cy="198720"/>
            </p14:xfrm>
          </p:contentPart>
        </mc:Choice>
        <mc:Fallback xmlns="">
          <p:pic>
            <p:nvPicPr>
              <p:cNvPr id="445" name="Ink 444"/>
              <p:cNvPicPr/>
              <p:nvPr/>
            </p:nvPicPr>
            <p:blipFill>
              <a:blip r:embed="rId97"/>
              <a:stretch>
                <a:fillRect/>
              </a:stretch>
            </p:blipFill>
            <p:spPr>
              <a:xfrm>
                <a:off x="1013628" y="4738574"/>
                <a:ext cx="90360" cy="208080"/>
              </a:xfrm>
              <a:prstGeom prst="rect">
                <a:avLst/>
              </a:prstGeom>
            </p:spPr>
          </p:pic>
        </mc:Fallback>
      </mc:AlternateContent>
      <mc:AlternateContent xmlns:mc="http://schemas.openxmlformats.org/markup-compatibility/2006" xmlns:p14="http://schemas.microsoft.com/office/powerpoint/2010/main">
        <mc:Choice Requires="p14">
          <p:contentPart p14:bwMode="auto" r:id="rId98">
            <p14:nvContentPartPr>
              <p14:cNvPr id="446" name="Ink 445"/>
              <p14:cNvContentPartPr/>
              <p14:nvPr/>
            </p14:nvContentPartPr>
            <p14:xfrm>
              <a:off x="1192548" y="4704734"/>
              <a:ext cx="67320" cy="294840"/>
            </p14:xfrm>
          </p:contentPart>
        </mc:Choice>
        <mc:Fallback xmlns="">
          <p:pic>
            <p:nvPicPr>
              <p:cNvPr id="446" name="Ink 445"/>
              <p:cNvPicPr/>
              <p:nvPr/>
            </p:nvPicPr>
            <p:blipFill>
              <a:blip r:embed="rId99"/>
              <a:stretch>
                <a:fillRect/>
              </a:stretch>
            </p:blipFill>
            <p:spPr>
              <a:xfrm>
                <a:off x="1186428" y="4702214"/>
                <a:ext cx="78480" cy="303480"/>
              </a:xfrm>
              <a:prstGeom prst="rect">
                <a:avLst/>
              </a:prstGeom>
            </p:spPr>
          </p:pic>
        </mc:Fallback>
      </mc:AlternateContent>
      <mc:AlternateContent xmlns:mc="http://schemas.openxmlformats.org/markup-compatibility/2006" xmlns:p14="http://schemas.microsoft.com/office/powerpoint/2010/main">
        <mc:Choice Requires="p14">
          <p:contentPart p14:bwMode="auto" r:id="rId100">
            <p14:nvContentPartPr>
              <p14:cNvPr id="447" name="Ink 446"/>
              <p14:cNvContentPartPr/>
              <p14:nvPr/>
            </p14:nvContentPartPr>
            <p14:xfrm>
              <a:off x="1378308" y="4804814"/>
              <a:ext cx="45360" cy="30600"/>
            </p14:xfrm>
          </p:contentPart>
        </mc:Choice>
        <mc:Fallback xmlns="">
          <p:pic>
            <p:nvPicPr>
              <p:cNvPr id="447" name="Ink 446"/>
              <p:cNvPicPr/>
              <p:nvPr/>
            </p:nvPicPr>
            <p:blipFill>
              <a:blip r:embed="rId101"/>
              <a:stretch>
                <a:fillRect/>
              </a:stretch>
            </p:blipFill>
            <p:spPr>
              <a:xfrm>
                <a:off x="1373988" y="4797974"/>
                <a:ext cx="56160" cy="40320"/>
              </a:xfrm>
              <a:prstGeom prst="rect">
                <a:avLst/>
              </a:prstGeom>
            </p:spPr>
          </p:pic>
        </mc:Fallback>
      </mc:AlternateContent>
      <mc:AlternateContent xmlns:mc="http://schemas.openxmlformats.org/markup-compatibility/2006" xmlns:p14="http://schemas.microsoft.com/office/powerpoint/2010/main">
        <mc:Choice Requires="p14">
          <p:contentPart p14:bwMode="auto" r:id="rId102">
            <p14:nvContentPartPr>
              <p14:cNvPr id="448" name="Ink 447"/>
              <p14:cNvContentPartPr/>
              <p14:nvPr/>
            </p14:nvContentPartPr>
            <p14:xfrm>
              <a:off x="1382988" y="4906694"/>
              <a:ext cx="2520" cy="35640"/>
            </p14:xfrm>
          </p:contentPart>
        </mc:Choice>
        <mc:Fallback xmlns="">
          <p:pic>
            <p:nvPicPr>
              <p:cNvPr id="448" name="Ink 447"/>
              <p:cNvPicPr/>
              <p:nvPr/>
            </p:nvPicPr>
            <p:blipFill>
              <a:blip r:embed="rId103"/>
              <a:stretch>
                <a:fillRect/>
              </a:stretch>
            </p:blipFill>
            <p:spPr>
              <a:xfrm>
                <a:off x="1375428" y="4900214"/>
                <a:ext cx="17640" cy="49320"/>
              </a:xfrm>
              <a:prstGeom prst="rect">
                <a:avLst/>
              </a:prstGeom>
            </p:spPr>
          </p:pic>
        </mc:Fallback>
      </mc:AlternateContent>
      <mc:AlternateContent xmlns:mc="http://schemas.openxmlformats.org/markup-compatibility/2006" xmlns:p14="http://schemas.microsoft.com/office/powerpoint/2010/main">
        <mc:Choice Requires="p14">
          <p:contentPart p14:bwMode="auto" r:id="rId104">
            <p14:nvContentPartPr>
              <p14:cNvPr id="449" name="Ink 448"/>
              <p14:cNvContentPartPr/>
              <p14:nvPr/>
            </p14:nvContentPartPr>
            <p14:xfrm>
              <a:off x="1683228" y="4726694"/>
              <a:ext cx="11160" cy="191520"/>
            </p14:xfrm>
          </p:contentPart>
        </mc:Choice>
        <mc:Fallback xmlns="">
          <p:pic>
            <p:nvPicPr>
              <p:cNvPr id="449" name="Ink 448"/>
              <p:cNvPicPr/>
              <p:nvPr/>
            </p:nvPicPr>
            <p:blipFill>
              <a:blip r:embed="rId105"/>
              <a:stretch>
                <a:fillRect/>
              </a:stretch>
            </p:blipFill>
            <p:spPr>
              <a:xfrm>
                <a:off x="1676028" y="4722374"/>
                <a:ext cx="24840" cy="201960"/>
              </a:xfrm>
              <a:prstGeom prst="rect">
                <a:avLst/>
              </a:prstGeom>
            </p:spPr>
          </p:pic>
        </mc:Fallback>
      </mc:AlternateContent>
      <mc:AlternateContent xmlns:mc="http://schemas.openxmlformats.org/markup-compatibility/2006" xmlns:p14="http://schemas.microsoft.com/office/powerpoint/2010/main">
        <mc:Choice Requires="p14">
          <p:contentPart p14:bwMode="auto" r:id="rId106">
            <p14:nvContentPartPr>
              <p14:cNvPr id="450" name="Ink 449"/>
              <p14:cNvContentPartPr/>
              <p14:nvPr/>
            </p14:nvContentPartPr>
            <p14:xfrm>
              <a:off x="1697988" y="4819214"/>
              <a:ext cx="115200" cy="114840"/>
            </p14:xfrm>
          </p:contentPart>
        </mc:Choice>
        <mc:Fallback xmlns="">
          <p:pic>
            <p:nvPicPr>
              <p:cNvPr id="450" name="Ink 449"/>
              <p:cNvPicPr/>
              <p:nvPr/>
            </p:nvPicPr>
            <p:blipFill>
              <a:blip r:embed="rId107"/>
              <a:stretch>
                <a:fillRect/>
              </a:stretch>
            </p:blipFill>
            <p:spPr>
              <a:xfrm>
                <a:off x="1690788" y="4814894"/>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108">
            <p14:nvContentPartPr>
              <p14:cNvPr id="451" name="Ink 450"/>
              <p14:cNvContentPartPr/>
              <p14:nvPr/>
            </p14:nvContentPartPr>
            <p14:xfrm>
              <a:off x="1932348" y="4848374"/>
              <a:ext cx="225360" cy="17280"/>
            </p14:xfrm>
          </p:contentPart>
        </mc:Choice>
        <mc:Fallback xmlns="">
          <p:pic>
            <p:nvPicPr>
              <p:cNvPr id="451" name="Ink 450"/>
              <p:cNvPicPr/>
              <p:nvPr/>
            </p:nvPicPr>
            <p:blipFill>
              <a:blip r:embed="rId109"/>
              <a:stretch>
                <a:fillRect/>
              </a:stretch>
            </p:blipFill>
            <p:spPr>
              <a:xfrm>
                <a:off x="1929828" y="4841534"/>
                <a:ext cx="234360" cy="26640"/>
              </a:xfrm>
              <a:prstGeom prst="rect">
                <a:avLst/>
              </a:prstGeom>
            </p:spPr>
          </p:pic>
        </mc:Fallback>
      </mc:AlternateContent>
      <mc:AlternateContent xmlns:mc="http://schemas.openxmlformats.org/markup-compatibility/2006" xmlns:p14="http://schemas.microsoft.com/office/powerpoint/2010/main">
        <mc:Choice Requires="p14">
          <p:contentPart p14:bwMode="auto" r:id="rId110">
            <p14:nvContentPartPr>
              <p14:cNvPr id="452" name="Ink 451"/>
              <p14:cNvContentPartPr/>
              <p14:nvPr/>
            </p14:nvContentPartPr>
            <p14:xfrm>
              <a:off x="1967988" y="4917494"/>
              <a:ext cx="174240" cy="9360"/>
            </p14:xfrm>
          </p:contentPart>
        </mc:Choice>
        <mc:Fallback xmlns="">
          <p:pic>
            <p:nvPicPr>
              <p:cNvPr id="452" name="Ink 451"/>
              <p:cNvPicPr/>
              <p:nvPr/>
            </p:nvPicPr>
            <p:blipFill>
              <a:blip r:embed="rId111"/>
              <a:stretch>
                <a:fillRect/>
              </a:stretch>
            </p:blipFill>
            <p:spPr>
              <a:xfrm>
                <a:off x="1965828" y="4915334"/>
                <a:ext cx="178920" cy="16560"/>
              </a:xfrm>
              <a:prstGeom prst="rect">
                <a:avLst/>
              </a:prstGeom>
            </p:spPr>
          </p:pic>
        </mc:Fallback>
      </mc:AlternateContent>
      <mc:AlternateContent xmlns:mc="http://schemas.openxmlformats.org/markup-compatibility/2006" xmlns:p14="http://schemas.microsoft.com/office/powerpoint/2010/main">
        <mc:Choice Requires="p14">
          <p:contentPart p14:bwMode="auto" r:id="rId112">
            <p14:nvContentPartPr>
              <p14:cNvPr id="453" name="Ink 452"/>
              <p14:cNvContentPartPr/>
              <p14:nvPr/>
            </p14:nvContentPartPr>
            <p14:xfrm>
              <a:off x="2352828" y="4686734"/>
              <a:ext cx="117360" cy="136080"/>
            </p14:xfrm>
          </p:contentPart>
        </mc:Choice>
        <mc:Fallback xmlns="">
          <p:pic>
            <p:nvPicPr>
              <p:cNvPr id="453" name="Ink 452"/>
              <p:cNvPicPr/>
              <p:nvPr/>
            </p:nvPicPr>
            <p:blipFill>
              <a:blip r:embed="rId113"/>
              <a:stretch>
                <a:fillRect/>
              </a:stretch>
            </p:blipFill>
            <p:spPr>
              <a:xfrm>
                <a:off x="2345628" y="4680974"/>
                <a:ext cx="127440" cy="148680"/>
              </a:xfrm>
              <a:prstGeom prst="rect">
                <a:avLst/>
              </a:prstGeom>
            </p:spPr>
          </p:pic>
        </mc:Fallback>
      </mc:AlternateContent>
      <mc:AlternateContent xmlns:mc="http://schemas.openxmlformats.org/markup-compatibility/2006" xmlns:p14="http://schemas.microsoft.com/office/powerpoint/2010/main">
        <mc:Choice Requires="p14">
          <p:contentPart p14:bwMode="auto" r:id="rId114">
            <p14:nvContentPartPr>
              <p14:cNvPr id="454" name="Ink 453"/>
              <p14:cNvContentPartPr/>
              <p14:nvPr/>
            </p14:nvContentPartPr>
            <p14:xfrm>
              <a:off x="2438148" y="4728134"/>
              <a:ext cx="95040" cy="211680"/>
            </p14:xfrm>
          </p:contentPart>
        </mc:Choice>
        <mc:Fallback xmlns="">
          <p:pic>
            <p:nvPicPr>
              <p:cNvPr id="454" name="Ink 453"/>
              <p:cNvPicPr/>
              <p:nvPr/>
            </p:nvPicPr>
            <p:blipFill>
              <a:blip r:embed="rId115"/>
              <a:stretch>
                <a:fillRect/>
              </a:stretch>
            </p:blipFill>
            <p:spPr>
              <a:xfrm>
                <a:off x="2435268" y="4724174"/>
                <a:ext cx="101880" cy="218520"/>
              </a:xfrm>
              <a:prstGeom prst="rect">
                <a:avLst/>
              </a:prstGeom>
            </p:spPr>
          </p:pic>
        </mc:Fallback>
      </mc:AlternateContent>
      <mc:AlternateContent xmlns:mc="http://schemas.openxmlformats.org/markup-compatibility/2006" xmlns:p14="http://schemas.microsoft.com/office/powerpoint/2010/main">
        <mc:Choice Requires="p14">
          <p:contentPart p14:bwMode="auto" r:id="rId116">
            <p14:nvContentPartPr>
              <p14:cNvPr id="455" name="Ink 454"/>
              <p14:cNvContentPartPr/>
              <p14:nvPr/>
            </p14:nvContentPartPr>
            <p14:xfrm>
              <a:off x="1739748" y="5274614"/>
              <a:ext cx="15480" cy="190800"/>
            </p14:xfrm>
          </p:contentPart>
        </mc:Choice>
        <mc:Fallback xmlns="">
          <p:pic>
            <p:nvPicPr>
              <p:cNvPr id="455" name="Ink 454"/>
              <p:cNvPicPr/>
              <p:nvPr/>
            </p:nvPicPr>
            <p:blipFill>
              <a:blip r:embed="rId117"/>
              <a:stretch>
                <a:fillRect/>
              </a:stretch>
            </p:blipFill>
            <p:spPr>
              <a:xfrm>
                <a:off x="1732908" y="5270294"/>
                <a:ext cx="26640" cy="201960"/>
              </a:xfrm>
              <a:prstGeom prst="rect">
                <a:avLst/>
              </a:prstGeom>
            </p:spPr>
          </p:pic>
        </mc:Fallback>
      </mc:AlternateContent>
      <mc:AlternateContent xmlns:mc="http://schemas.openxmlformats.org/markup-compatibility/2006" xmlns:p14="http://schemas.microsoft.com/office/powerpoint/2010/main">
        <mc:Choice Requires="p14">
          <p:contentPart p14:bwMode="auto" r:id="rId118">
            <p14:nvContentPartPr>
              <p14:cNvPr id="456" name="Ink 455"/>
              <p14:cNvContentPartPr/>
              <p14:nvPr/>
            </p14:nvContentPartPr>
            <p14:xfrm>
              <a:off x="1759908" y="5346254"/>
              <a:ext cx="104040" cy="131040"/>
            </p14:xfrm>
          </p:contentPart>
        </mc:Choice>
        <mc:Fallback xmlns="">
          <p:pic>
            <p:nvPicPr>
              <p:cNvPr id="456" name="Ink 455"/>
              <p:cNvPicPr/>
              <p:nvPr/>
            </p:nvPicPr>
            <p:blipFill>
              <a:blip r:embed="rId119"/>
              <a:stretch>
                <a:fillRect/>
              </a:stretch>
            </p:blipFill>
            <p:spPr>
              <a:xfrm>
                <a:off x="1752708" y="5343374"/>
                <a:ext cx="114120" cy="140760"/>
              </a:xfrm>
              <a:prstGeom prst="rect">
                <a:avLst/>
              </a:prstGeom>
            </p:spPr>
          </p:pic>
        </mc:Fallback>
      </mc:AlternateContent>
      <mc:AlternateContent xmlns:mc="http://schemas.openxmlformats.org/markup-compatibility/2006" xmlns:p14="http://schemas.microsoft.com/office/powerpoint/2010/main">
        <mc:Choice Requires="p14">
          <p:contentPart p14:bwMode="auto" r:id="rId120">
            <p14:nvContentPartPr>
              <p14:cNvPr id="457" name="Ink 456"/>
              <p14:cNvContentPartPr/>
              <p14:nvPr/>
            </p14:nvContentPartPr>
            <p14:xfrm>
              <a:off x="2043948" y="5399534"/>
              <a:ext cx="107280" cy="12960"/>
            </p14:xfrm>
          </p:contentPart>
        </mc:Choice>
        <mc:Fallback xmlns="">
          <p:pic>
            <p:nvPicPr>
              <p:cNvPr id="457" name="Ink 456"/>
              <p:cNvPicPr/>
              <p:nvPr/>
            </p:nvPicPr>
            <p:blipFill>
              <a:blip r:embed="rId121"/>
              <a:stretch>
                <a:fillRect/>
              </a:stretch>
            </p:blipFill>
            <p:spPr>
              <a:xfrm>
                <a:off x="2041068" y="5392694"/>
                <a:ext cx="116280" cy="22680"/>
              </a:xfrm>
              <a:prstGeom prst="rect">
                <a:avLst/>
              </a:prstGeom>
            </p:spPr>
          </p:pic>
        </mc:Fallback>
      </mc:AlternateContent>
      <mc:AlternateContent xmlns:mc="http://schemas.openxmlformats.org/markup-compatibility/2006" xmlns:p14="http://schemas.microsoft.com/office/powerpoint/2010/main">
        <mc:Choice Requires="p14">
          <p:contentPart p14:bwMode="auto" r:id="rId122">
            <p14:nvContentPartPr>
              <p14:cNvPr id="458" name="Ink 457"/>
              <p14:cNvContentPartPr/>
              <p14:nvPr/>
            </p14:nvContentPartPr>
            <p14:xfrm>
              <a:off x="2010828" y="5456054"/>
              <a:ext cx="143640" cy="10080"/>
            </p14:xfrm>
          </p:contentPart>
        </mc:Choice>
        <mc:Fallback xmlns="">
          <p:pic>
            <p:nvPicPr>
              <p:cNvPr id="458" name="Ink 457"/>
              <p:cNvPicPr/>
              <p:nvPr/>
            </p:nvPicPr>
            <p:blipFill>
              <a:blip r:embed="rId123"/>
              <a:stretch>
                <a:fillRect/>
              </a:stretch>
            </p:blipFill>
            <p:spPr>
              <a:xfrm>
                <a:off x="2007588" y="5452094"/>
                <a:ext cx="15048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24">
            <p14:nvContentPartPr>
              <p14:cNvPr id="459" name="Ink 458"/>
              <p14:cNvContentPartPr/>
              <p14:nvPr/>
            </p14:nvContentPartPr>
            <p14:xfrm>
              <a:off x="2399628" y="5373974"/>
              <a:ext cx="115560" cy="14040"/>
            </p14:xfrm>
          </p:contentPart>
        </mc:Choice>
        <mc:Fallback xmlns="">
          <p:pic>
            <p:nvPicPr>
              <p:cNvPr id="459" name="Ink 458"/>
              <p:cNvPicPr/>
              <p:nvPr/>
            </p:nvPicPr>
            <p:blipFill>
              <a:blip r:embed="rId125"/>
              <a:stretch>
                <a:fillRect/>
              </a:stretch>
            </p:blipFill>
            <p:spPr>
              <a:xfrm>
                <a:off x="2396748" y="5368574"/>
                <a:ext cx="123480" cy="22320"/>
              </a:xfrm>
              <a:prstGeom prst="rect">
                <a:avLst/>
              </a:prstGeom>
            </p:spPr>
          </p:pic>
        </mc:Fallback>
      </mc:AlternateContent>
      <mc:AlternateContent xmlns:mc="http://schemas.openxmlformats.org/markup-compatibility/2006" xmlns:p14="http://schemas.microsoft.com/office/powerpoint/2010/main">
        <mc:Choice Requires="p14">
          <p:contentPart p14:bwMode="auto" r:id="rId126">
            <p14:nvContentPartPr>
              <p14:cNvPr id="460" name="Ink 459"/>
              <p14:cNvContentPartPr/>
              <p14:nvPr/>
            </p14:nvContentPartPr>
            <p14:xfrm>
              <a:off x="2373708" y="5389094"/>
              <a:ext cx="100440" cy="115560"/>
            </p14:xfrm>
          </p:contentPart>
        </mc:Choice>
        <mc:Fallback xmlns="">
          <p:pic>
            <p:nvPicPr>
              <p:cNvPr id="460" name="Ink 459"/>
              <p:cNvPicPr/>
              <p:nvPr/>
            </p:nvPicPr>
            <p:blipFill>
              <a:blip r:embed="rId127"/>
              <a:stretch>
                <a:fillRect/>
              </a:stretch>
            </p:blipFill>
            <p:spPr>
              <a:xfrm>
                <a:off x="2368668" y="5386934"/>
                <a:ext cx="111600" cy="123120"/>
              </a:xfrm>
              <a:prstGeom prst="rect">
                <a:avLst/>
              </a:prstGeom>
            </p:spPr>
          </p:pic>
        </mc:Fallback>
      </mc:AlternateContent>
      <mc:AlternateContent xmlns:mc="http://schemas.openxmlformats.org/markup-compatibility/2006" xmlns:p14="http://schemas.microsoft.com/office/powerpoint/2010/main">
        <mc:Choice Requires="p14">
          <p:contentPart p14:bwMode="auto" r:id="rId128">
            <p14:nvContentPartPr>
              <p14:cNvPr id="461" name="Ink 460"/>
              <p14:cNvContentPartPr/>
              <p14:nvPr/>
            </p14:nvContentPartPr>
            <p14:xfrm>
              <a:off x="2538588" y="5469014"/>
              <a:ext cx="81000" cy="56880"/>
            </p14:xfrm>
          </p:contentPart>
        </mc:Choice>
        <mc:Fallback xmlns="">
          <p:pic>
            <p:nvPicPr>
              <p:cNvPr id="461" name="Ink 460"/>
              <p:cNvPicPr/>
              <p:nvPr/>
            </p:nvPicPr>
            <p:blipFill>
              <a:blip r:embed="rId129"/>
              <a:stretch>
                <a:fillRect/>
              </a:stretch>
            </p:blipFill>
            <p:spPr>
              <a:xfrm>
                <a:off x="2535708" y="5464694"/>
                <a:ext cx="88200" cy="64800"/>
              </a:xfrm>
              <a:prstGeom prst="rect">
                <a:avLst/>
              </a:prstGeom>
            </p:spPr>
          </p:pic>
        </mc:Fallback>
      </mc:AlternateContent>
      <mc:AlternateContent xmlns:mc="http://schemas.openxmlformats.org/markup-compatibility/2006" xmlns:p14="http://schemas.microsoft.com/office/powerpoint/2010/main">
        <mc:Choice Requires="p14">
          <p:contentPart p14:bwMode="auto" r:id="rId130">
            <p14:nvContentPartPr>
              <p14:cNvPr id="462" name="Ink 461"/>
              <p14:cNvContentPartPr/>
              <p14:nvPr/>
            </p14:nvContentPartPr>
            <p14:xfrm>
              <a:off x="2576748" y="4878614"/>
              <a:ext cx="70560" cy="120960"/>
            </p14:xfrm>
          </p:contentPart>
        </mc:Choice>
        <mc:Fallback xmlns="">
          <p:pic>
            <p:nvPicPr>
              <p:cNvPr id="462" name="Ink 461"/>
              <p:cNvPicPr/>
              <p:nvPr/>
            </p:nvPicPr>
            <p:blipFill>
              <a:blip r:embed="rId131"/>
              <a:stretch>
                <a:fillRect/>
              </a:stretch>
            </p:blipFill>
            <p:spPr>
              <a:xfrm>
                <a:off x="2573868" y="4874654"/>
                <a:ext cx="77400" cy="127800"/>
              </a:xfrm>
              <a:prstGeom prst="rect">
                <a:avLst/>
              </a:prstGeom>
            </p:spPr>
          </p:pic>
        </mc:Fallback>
      </mc:AlternateContent>
      <mc:AlternateContent xmlns:mc="http://schemas.openxmlformats.org/markup-compatibility/2006" xmlns:p14="http://schemas.microsoft.com/office/powerpoint/2010/main">
        <mc:Choice Requires="p14">
          <p:contentPart p14:bwMode="auto" r:id="rId132">
            <p14:nvContentPartPr>
              <p14:cNvPr id="463" name="Ink 462"/>
              <p14:cNvContentPartPr/>
              <p14:nvPr/>
            </p14:nvContentPartPr>
            <p14:xfrm>
              <a:off x="2909388" y="4720934"/>
              <a:ext cx="203400" cy="112680"/>
            </p14:xfrm>
          </p:contentPart>
        </mc:Choice>
        <mc:Fallback xmlns="">
          <p:pic>
            <p:nvPicPr>
              <p:cNvPr id="463" name="Ink 462"/>
              <p:cNvPicPr/>
              <p:nvPr/>
            </p:nvPicPr>
            <p:blipFill>
              <a:blip r:embed="rId133"/>
              <a:stretch>
                <a:fillRect/>
              </a:stretch>
            </p:blipFill>
            <p:spPr>
              <a:xfrm>
                <a:off x="2905068" y="4716614"/>
                <a:ext cx="214200" cy="122400"/>
              </a:xfrm>
              <a:prstGeom prst="rect">
                <a:avLst/>
              </a:prstGeom>
            </p:spPr>
          </p:pic>
        </mc:Fallback>
      </mc:AlternateContent>
      <mc:AlternateContent xmlns:mc="http://schemas.openxmlformats.org/markup-compatibility/2006" xmlns:p14="http://schemas.microsoft.com/office/powerpoint/2010/main">
        <mc:Choice Requires="p14">
          <p:contentPart p14:bwMode="auto" r:id="rId134">
            <p14:nvContentPartPr>
              <p14:cNvPr id="464" name="Ink 463"/>
              <p14:cNvContentPartPr/>
              <p14:nvPr/>
            </p14:nvContentPartPr>
            <p14:xfrm>
              <a:off x="3213228" y="4657574"/>
              <a:ext cx="80640" cy="153720"/>
            </p14:xfrm>
          </p:contentPart>
        </mc:Choice>
        <mc:Fallback xmlns="">
          <p:pic>
            <p:nvPicPr>
              <p:cNvPr id="464" name="Ink 463"/>
              <p:cNvPicPr/>
              <p:nvPr/>
            </p:nvPicPr>
            <p:blipFill>
              <a:blip r:embed="rId135"/>
              <a:stretch>
                <a:fillRect/>
              </a:stretch>
            </p:blipFill>
            <p:spPr>
              <a:xfrm>
                <a:off x="3206748" y="4653974"/>
                <a:ext cx="90000" cy="163440"/>
              </a:xfrm>
              <a:prstGeom prst="rect">
                <a:avLst/>
              </a:prstGeom>
            </p:spPr>
          </p:pic>
        </mc:Fallback>
      </mc:AlternateContent>
      <mc:AlternateContent xmlns:mc="http://schemas.openxmlformats.org/markup-compatibility/2006" xmlns:p14="http://schemas.microsoft.com/office/powerpoint/2010/main">
        <mc:Choice Requires="p14">
          <p:contentPart p14:bwMode="auto" r:id="rId136">
            <p14:nvContentPartPr>
              <p14:cNvPr id="465" name="Ink 464"/>
              <p14:cNvContentPartPr/>
              <p14:nvPr/>
            </p14:nvContentPartPr>
            <p14:xfrm>
              <a:off x="3382788" y="4656134"/>
              <a:ext cx="120960" cy="104400"/>
            </p14:xfrm>
          </p:contentPart>
        </mc:Choice>
        <mc:Fallback xmlns="">
          <p:pic>
            <p:nvPicPr>
              <p:cNvPr id="465" name="Ink 464"/>
              <p:cNvPicPr/>
              <p:nvPr/>
            </p:nvPicPr>
            <p:blipFill>
              <a:blip r:embed="rId137"/>
              <a:stretch>
                <a:fillRect/>
              </a:stretch>
            </p:blipFill>
            <p:spPr>
              <a:xfrm>
                <a:off x="3377388" y="4652894"/>
                <a:ext cx="129240" cy="115200"/>
              </a:xfrm>
              <a:prstGeom prst="rect">
                <a:avLst/>
              </a:prstGeom>
            </p:spPr>
          </p:pic>
        </mc:Fallback>
      </mc:AlternateContent>
      <mc:AlternateContent xmlns:mc="http://schemas.openxmlformats.org/markup-compatibility/2006" xmlns:p14="http://schemas.microsoft.com/office/powerpoint/2010/main">
        <mc:Choice Requires="p14">
          <p:contentPart p14:bwMode="auto" r:id="rId138">
            <p14:nvContentPartPr>
              <p14:cNvPr id="466" name="Ink 465"/>
              <p14:cNvContentPartPr/>
              <p14:nvPr/>
            </p14:nvContentPartPr>
            <p14:xfrm>
              <a:off x="3441468" y="4697534"/>
              <a:ext cx="69120" cy="162000"/>
            </p14:xfrm>
          </p:contentPart>
        </mc:Choice>
        <mc:Fallback xmlns="">
          <p:pic>
            <p:nvPicPr>
              <p:cNvPr id="466" name="Ink 465"/>
              <p:cNvPicPr/>
              <p:nvPr/>
            </p:nvPicPr>
            <p:blipFill>
              <a:blip r:embed="rId139"/>
              <a:stretch>
                <a:fillRect/>
              </a:stretch>
            </p:blipFill>
            <p:spPr>
              <a:xfrm>
                <a:off x="3435708" y="4695014"/>
                <a:ext cx="77400" cy="170280"/>
              </a:xfrm>
              <a:prstGeom prst="rect">
                <a:avLst/>
              </a:prstGeom>
            </p:spPr>
          </p:pic>
        </mc:Fallback>
      </mc:AlternateContent>
      <mc:AlternateContent xmlns:mc="http://schemas.openxmlformats.org/markup-compatibility/2006" xmlns:p14="http://schemas.microsoft.com/office/powerpoint/2010/main">
        <mc:Choice Requires="p14">
          <p:contentPart p14:bwMode="auto" r:id="rId140">
            <p14:nvContentPartPr>
              <p14:cNvPr id="467" name="Ink 466"/>
              <p14:cNvContentPartPr/>
              <p14:nvPr/>
            </p14:nvContentPartPr>
            <p14:xfrm>
              <a:off x="3549108" y="4755494"/>
              <a:ext cx="57600" cy="111600"/>
            </p14:xfrm>
          </p:contentPart>
        </mc:Choice>
        <mc:Fallback xmlns="">
          <p:pic>
            <p:nvPicPr>
              <p:cNvPr id="467" name="Ink 466"/>
              <p:cNvPicPr/>
              <p:nvPr/>
            </p:nvPicPr>
            <p:blipFill>
              <a:blip r:embed="rId141"/>
              <a:stretch>
                <a:fillRect/>
              </a:stretch>
            </p:blipFill>
            <p:spPr>
              <a:xfrm>
                <a:off x="3542988" y="4752614"/>
                <a:ext cx="68400" cy="120600"/>
              </a:xfrm>
              <a:prstGeom prst="rect">
                <a:avLst/>
              </a:prstGeom>
            </p:spPr>
          </p:pic>
        </mc:Fallback>
      </mc:AlternateContent>
      <mc:AlternateContent xmlns:mc="http://schemas.openxmlformats.org/markup-compatibility/2006" xmlns:p14="http://schemas.microsoft.com/office/powerpoint/2010/main">
        <mc:Choice Requires="p14">
          <p:contentPart p14:bwMode="auto" r:id="rId142">
            <p14:nvContentPartPr>
              <p14:cNvPr id="468" name="Ink 467"/>
              <p14:cNvContentPartPr/>
              <p14:nvPr/>
            </p14:nvContentPartPr>
            <p14:xfrm>
              <a:off x="3712908" y="4670174"/>
              <a:ext cx="96840" cy="92880"/>
            </p14:xfrm>
          </p:contentPart>
        </mc:Choice>
        <mc:Fallback xmlns="">
          <p:pic>
            <p:nvPicPr>
              <p:cNvPr id="468" name="Ink 467"/>
              <p:cNvPicPr/>
              <p:nvPr/>
            </p:nvPicPr>
            <p:blipFill>
              <a:blip r:embed="rId143"/>
              <a:stretch>
                <a:fillRect/>
              </a:stretch>
            </p:blipFill>
            <p:spPr>
              <a:xfrm>
                <a:off x="3706428" y="4666574"/>
                <a:ext cx="106200" cy="103680"/>
              </a:xfrm>
              <a:prstGeom prst="rect">
                <a:avLst/>
              </a:prstGeom>
            </p:spPr>
          </p:pic>
        </mc:Fallback>
      </mc:AlternateContent>
      <mc:AlternateContent xmlns:mc="http://schemas.openxmlformats.org/markup-compatibility/2006" xmlns:p14="http://schemas.microsoft.com/office/powerpoint/2010/main">
        <mc:Choice Requires="p14">
          <p:contentPart p14:bwMode="auto" r:id="rId144">
            <p14:nvContentPartPr>
              <p14:cNvPr id="469" name="Ink 468"/>
              <p14:cNvContentPartPr/>
              <p14:nvPr/>
            </p14:nvContentPartPr>
            <p14:xfrm>
              <a:off x="3797148" y="4698974"/>
              <a:ext cx="42120" cy="147600"/>
            </p14:xfrm>
          </p:contentPart>
        </mc:Choice>
        <mc:Fallback xmlns="">
          <p:pic>
            <p:nvPicPr>
              <p:cNvPr id="469" name="Ink 468"/>
              <p:cNvPicPr/>
              <p:nvPr/>
            </p:nvPicPr>
            <p:blipFill>
              <a:blip r:embed="rId145"/>
              <a:stretch>
                <a:fillRect/>
              </a:stretch>
            </p:blipFill>
            <p:spPr>
              <a:xfrm>
                <a:off x="3791028" y="4695734"/>
                <a:ext cx="51480" cy="156960"/>
              </a:xfrm>
              <a:prstGeom prst="rect">
                <a:avLst/>
              </a:prstGeom>
            </p:spPr>
          </p:pic>
        </mc:Fallback>
      </mc:AlternateContent>
      <mc:AlternateContent xmlns:mc="http://schemas.openxmlformats.org/markup-compatibility/2006" xmlns:p14="http://schemas.microsoft.com/office/powerpoint/2010/main">
        <mc:Choice Requires="p14">
          <p:contentPart p14:bwMode="auto" r:id="rId146">
            <p14:nvContentPartPr>
              <p14:cNvPr id="470" name="Ink 469"/>
              <p14:cNvContentPartPr/>
              <p14:nvPr/>
            </p14:nvContentPartPr>
            <p14:xfrm>
              <a:off x="3864108" y="4640294"/>
              <a:ext cx="101880" cy="204120"/>
            </p14:xfrm>
          </p:contentPart>
        </mc:Choice>
        <mc:Fallback xmlns="">
          <p:pic>
            <p:nvPicPr>
              <p:cNvPr id="470" name="Ink 469"/>
              <p:cNvPicPr/>
              <p:nvPr/>
            </p:nvPicPr>
            <p:blipFill>
              <a:blip r:embed="rId147"/>
              <a:stretch>
                <a:fillRect/>
              </a:stretch>
            </p:blipFill>
            <p:spPr>
              <a:xfrm>
                <a:off x="3861228" y="4638134"/>
                <a:ext cx="109440" cy="209160"/>
              </a:xfrm>
              <a:prstGeom prst="rect">
                <a:avLst/>
              </a:prstGeom>
            </p:spPr>
          </p:pic>
        </mc:Fallback>
      </mc:AlternateContent>
      <mc:AlternateContent xmlns:mc="http://schemas.openxmlformats.org/markup-compatibility/2006" xmlns:p14="http://schemas.microsoft.com/office/powerpoint/2010/main">
        <mc:Choice Requires="p14">
          <p:contentPart p14:bwMode="auto" r:id="rId148">
            <p14:nvContentPartPr>
              <p14:cNvPr id="471" name="Ink 470"/>
              <p14:cNvContentPartPr/>
              <p14:nvPr/>
            </p14:nvContentPartPr>
            <p14:xfrm>
              <a:off x="4052748" y="4764134"/>
              <a:ext cx="150120" cy="7920"/>
            </p14:xfrm>
          </p:contentPart>
        </mc:Choice>
        <mc:Fallback xmlns="">
          <p:pic>
            <p:nvPicPr>
              <p:cNvPr id="471" name="Ink 470"/>
              <p:cNvPicPr/>
              <p:nvPr/>
            </p:nvPicPr>
            <p:blipFill>
              <a:blip r:embed="rId149"/>
              <a:stretch>
                <a:fillRect/>
              </a:stretch>
            </p:blipFill>
            <p:spPr>
              <a:xfrm>
                <a:off x="4050228" y="4759094"/>
                <a:ext cx="156240" cy="15480"/>
              </a:xfrm>
              <a:prstGeom prst="rect">
                <a:avLst/>
              </a:prstGeom>
            </p:spPr>
          </p:pic>
        </mc:Fallback>
      </mc:AlternateContent>
      <mc:AlternateContent xmlns:mc="http://schemas.openxmlformats.org/markup-compatibility/2006" xmlns:p14="http://schemas.microsoft.com/office/powerpoint/2010/main">
        <mc:Choice Requires="p14">
          <p:contentPart p14:bwMode="auto" r:id="rId150">
            <p14:nvContentPartPr>
              <p14:cNvPr id="472" name="Ink 471"/>
              <p14:cNvContentPartPr/>
              <p14:nvPr/>
            </p14:nvContentPartPr>
            <p14:xfrm>
              <a:off x="4103148" y="4704734"/>
              <a:ext cx="73440" cy="171720"/>
            </p14:xfrm>
          </p:contentPart>
        </mc:Choice>
        <mc:Fallback xmlns="">
          <p:pic>
            <p:nvPicPr>
              <p:cNvPr id="472" name="Ink 471"/>
              <p:cNvPicPr/>
              <p:nvPr/>
            </p:nvPicPr>
            <p:blipFill>
              <a:blip r:embed="rId151"/>
              <a:stretch>
                <a:fillRect/>
              </a:stretch>
            </p:blipFill>
            <p:spPr>
              <a:xfrm>
                <a:off x="4100268" y="4702214"/>
                <a:ext cx="78840" cy="177120"/>
              </a:xfrm>
              <a:prstGeom prst="rect">
                <a:avLst/>
              </a:prstGeom>
            </p:spPr>
          </p:pic>
        </mc:Fallback>
      </mc:AlternateContent>
      <mc:AlternateContent xmlns:mc="http://schemas.openxmlformats.org/markup-compatibility/2006" xmlns:p14="http://schemas.microsoft.com/office/powerpoint/2010/main">
        <mc:Choice Requires="p14">
          <p:contentPart p14:bwMode="auto" r:id="rId152">
            <p14:nvContentPartPr>
              <p14:cNvPr id="473" name="Ink 472"/>
              <p14:cNvContentPartPr/>
              <p14:nvPr/>
            </p14:nvContentPartPr>
            <p14:xfrm>
              <a:off x="4361268" y="4687454"/>
              <a:ext cx="247320" cy="147960"/>
            </p14:xfrm>
          </p:contentPart>
        </mc:Choice>
        <mc:Fallback xmlns="">
          <p:pic>
            <p:nvPicPr>
              <p:cNvPr id="473" name="Ink 472"/>
              <p:cNvPicPr/>
              <p:nvPr/>
            </p:nvPicPr>
            <p:blipFill>
              <a:blip r:embed="rId153"/>
              <a:stretch>
                <a:fillRect/>
              </a:stretch>
            </p:blipFill>
            <p:spPr>
              <a:xfrm>
                <a:off x="4354068" y="4682054"/>
                <a:ext cx="261000" cy="158400"/>
              </a:xfrm>
              <a:prstGeom prst="rect">
                <a:avLst/>
              </a:prstGeom>
            </p:spPr>
          </p:pic>
        </mc:Fallback>
      </mc:AlternateContent>
      <mc:AlternateContent xmlns:mc="http://schemas.openxmlformats.org/markup-compatibility/2006" xmlns:p14="http://schemas.microsoft.com/office/powerpoint/2010/main">
        <mc:Choice Requires="p14">
          <p:contentPart p14:bwMode="auto" r:id="rId154">
            <p14:nvContentPartPr>
              <p14:cNvPr id="474" name="Ink 473"/>
              <p14:cNvContentPartPr/>
              <p14:nvPr/>
            </p14:nvContentPartPr>
            <p14:xfrm>
              <a:off x="4739628" y="4655414"/>
              <a:ext cx="64080" cy="180360"/>
            </p14:xfrm>
          </p:contentPart>
        </mc:Choice>
        <mc:Fallback xmlns="">
          <p:pic>
            <p:nvPicPr>
              <p:cNvPr id="474" name="Ink 473"/>
              <p:cNvPicPr/>
              <p:nvPr/>
            </p:nvPicPr>
            <p:blipFill>
              <a:blip r:embed="rId155"/>
              <a:stretch>
                <a:fillRect/>
              </a:stretch>
            </p:blipFill>
            <p:spPr>
              <a:xfrm>
                <a:off x="4733508" y="4653254"/>
                <a:ext cx="72360" cy="188280"/>
              </a:xfrm>
              <a:prstGeom prst="rect">
                <a:avLst/>
              </a:prstGeom>
            </p:spPr>
          </p:pic>
        </mc:Fallback>
      </mc:AlternateContent>
      <mc:AlternateContent xmlns:mc="http://schemas.openxmlformats.org/markup-compatibility/2006" xmlns:p14="http://schemas.microsoft.com/office/powerpoint/2010/main">
        <mc:Choice Requires="p14">
          <p:contentPart p14:bwMode="auto" r:id="rId156">
            <p14:nvContentPartPr>
              <p14:cNvPr id="477" name="Ink 476"/>
              <p14:cNvContentPartPr/>
              <p14:nvPr/>
            </p14:nvContentPartPr>
            <p14:xfrm>
              <a:off x="4904148" y="4682054"/>
              <a:ext cx="111960" cy="20520"/>
            </p14:xfrm>
          </p:contentPart>
        </mc:Choice>
        <mc:Fallback xmlns="">
          <p:pic>
            <p:nvPicPr>
              <p:cNvPr id="477" name="Ink 476"/>
              <p:cNvPicPr/>
              <p:nvPr/>
            </p:nvPicPr>
            <p:blipFill>
              <a:blip r:embed="rId157"/>
              <a:stretch>
                <a:fillRect/>
              </a:stretch>
            </p:blipFill>
            <p:spPr>
              <a:xfrm>
                <a:off x="4899468" y="4676654"/>
                <a:ext cx="122400" cy="31680"/>
              </a:xfrm>
              <a:prstGeom prst="rect">
                <a:avLst/>
              </a:prstGeom>
            </p:spPr>
          </p:pic>
        </mc:Fallback>
      </mc:AlternateContent>
      <mc:AlternateContent xmlns:mc="http://schemas.openxmlformats.org/markup-compatibility/2006" xmlns:p14="http://schemas.microsoft.com/office/powerpoint/2010/main">
        <mc:Choice Requires="p14">
          <p:contentPart p14:bwMode="auto" r:id="rId158">
            <p14:nvContentPartPr>
              <p14:cNvPr id="478" name="Ink 477"/>
              <p14:cNvContentPartPr/>
              <p14:nvPr/>
            </p14:nvContentPartPr>
            <p14:xfrm>
              <a:off x="4865988" y="4704014"/>
              <a:ext cx="79920" cy="151560"/>
            </p14:xfrm>
          </p:contentPart>
        </mc:Choice>
        <mc:Fallback xmlns="">
          <p:pic>
            <p:nvPicPr>
              <p:cNvPr id="478" name="Ink 477"/>
              <p:cNvPicPr/>
              <p:nvPr/>
            </p:nvPicPr>
            <p:blipFill>
              <a:blip r:embed="rId159"/>
              <a:stretch>
                <a:fillRect/>
              </a:stretch>
            </p:blipFill>
            <p:spPr>
              <a:xfrm>
                <a:off x="4860228" y="4701494"/>
                <a:ext cx="91800" cy="159120"/>
              </a:xfrm>
              <a:prstGeom prst="rect">
                <a:avLst/>
              </a:prstGeom>
            </p:spPr>
          </p:pic>
        </mc:Fallback>
      </mc:AlternateContent>
      <mc:AlternateContent xmlns:mc="http://schemas.openxmlformats.org/markup-compatibility/2006" xmlns:p14="http://schemas.microsoft.com/office/powerpoint/2010/main">
        <mc:Choice Requires="p14">
          <p:contentPart p14:bwMode="auto" r:id="rId160">
            <p14:nvContentPartPr>
              <p14:cNvPr id="479" name="Ink 478"/>
              <p14:cNvContentPartPr/>
              <p14:nvPr/>
            </p14:nvContentPartPr>
            <p14:xfrm>
              <a:off x="5011068" y="4809494"/>
              <a:ext cx="65160" cy="83520"/>
            </p14:xfrm>
          </p:contentPart>
        </mc:Choice>
        <mc:Fallback xmlns="">
          <p:pic>
            <p:nvPicPr>
              <p:cNvPr id="479" name="Ink 478"/>
              <p:cNvPicPr/>
              <p:nvPr/>
            </p:nvPicPr>
            <p:blipFill>
              <a:blip r:embed="rId161"/>
              <a:stretch>
                <a:fillRect/>
              </a:stretch>
            </p:blipFill>
            <p:spPr>
              <a:xfrm>
                <a:off x="5004948" y="4804454"/>
                <a:ext cx="76320" cy="94680"/>
              </a:xfrm>
              <a:prstGeom prst="rect">
                <a:avLst/>
              </a:prstGeom>
            </p:spPr>
          </p:pic>
        </mc:Fallback>
      </mc:AlternateContent>
      <mc:AlternateContent xmlns:mc="http://schemas.openxmlformats.org/markup-compatibility/2006" xmlns:p14="http://schemas.microsoft.com/office/powerpoint/2010/main">
        <mc:Choice Requires="p14">
          <p:contentPart p14:bwMode="auto" r:id="rId162">
            <p14:nvContentPartPr>
              <p14:cNvPr id="480" name="Ink 479"/>
              <p14:cNvContentPartPr/>
              <p14:nvPr/>
            </p14:nvContentPartPr>
            <p14:xfrm>
              <a:off x="5139588" y="4709414"/>
              <a:ext cx="91440" cy="174600"/>
            </p14:xfrm>
          </p:contentPart>
        </mc:Choice>
        <mc:Fallback xmlns="">
          <p:pic>
            <p:nvPicPr>
              <p:cNvPr id="480" name="Ink 479"/>
              <p:cNvPicPr/>
              <p:nvPr/>
            </p:nvPicPr>
            <p:blipFill>
              <a:blip r:embed="rId163"/>
              <a:stretch>
                <a:fillRect/>
              </a:stretch>
            </p:blipFill>
            <p:spPr>
              <a:xfrm>
                <a:off x="5132748" y="4705094"/>
                <a:ext cx="102600" cy="186120"/>
              </a:xfrm>
              <a:prstGeom prst="rect">
                <a:avLst/>
              </a:prstGeom>
            </p:spPr>
          </p:pic>
        </mc:Fallback>
      </mc:AlternateContent>
      <mc:AlternateContent xmlns:mc="http://schemas.openxmlformats.org/markup-compatibility/2006" xmlns:p14="http://schemas.microsoft.com/office/powerpoint/2010/main">
        <mc:Choice Requires="p14">
          <p:contentPart p14:bwMode="auto" r:id="rId164">
            <p14:nvContentPartPr>
              <p14:cNvPr id="481" name="Ink 480"/>
              <p14:cNvContentPartPr/>
              <p14:nvPr/>
            </p14:nvContentPartPr>
            <p14:xfrm>
              <a:off x="5302668" y="4710494"/>
              <a:ext cx="69840" cy="176400"/>
            </p14:xfrm>
          </p:contentPart>
        </mc:Choice>
        <mc:Fallback xmlns="">
          <p:pic>
            <p:nvPicPr>
              <p:cNvPr id="481" name="Ink 480"/>
              <p:cNvPicPr/>
              <p:nvPr/>
            </p:nvPicPr>
            <p:blipFill>
              <a:blip r:embed="rId165"/>
              <a:stretch>
                <a:fillRect/>
              </a:stretch>
            </p:blipFill>
            <p:spPr>
              <a:xfrm>
                <a:off x="5297988" y="4708334"/>
                <a:ext cx="79560" cy="183240"/>
              </a:xfrm>
              <a:prstGeom prst="rect">
                <a:avLst/>
              </a:prstGeom>
            </p:spPr>
          </p:pic>
        </mc:Fallback>
      </mc:AlternateContent>
      <mc:AlternateContent xmlns:mc="http://schemas.openxmlformats.org/markup-compatibility/2006" xmlns:p14="http://schemas.microsoft.com/office/powerpoint/2010/main">
        <mc:Choice Requires="p14">
          <p:contentPart p14:bwMode="auto" r:id="rId166">
            <p14:nvContentPartPr>
              <p14:cNvPr id="493" name="Ink 492"/>
              <p14:cNvContentPartPr/>
              <p14:nvPr/>
            </p14:nvContentPartPr>
            <p14:xfrm>
              <a:off x="2856468" y="5373254"/>
              <a:ext cx="252000" cy="121680"/>
            </p14:xfrm>
          </p:contentPart>
        </mc:Choice>
        <mc:Fallback xmlns="">
          <p:pic>
            <p:nvPicPr>
              <p:cNvPr id="493" name="Ink 492"/>
              <p:cNvPicPr/>
              <p:nvPr/>
            </p:nvPicPr>
            <p:blipFill>
              <a:blip r:embed="rId167"/>
              <a:stretch>
                <a:fillRect/>
              </a:stretch>
            </p:blipFill>
            <p:spPr>
              <a:xfrm>
                <a:off x="2851068" y="5366054"/>
                <a:ext cx="264600" cy="136080"/>
              </a:xfrm>
              <a:prstGeom prst="rect">
                <a:avLst/>
              </a:prstGeom>
            </p:spPr>
          </p:pic>
        </mc:Fallback>
      </mc:AlternateContent>
      <mc:AlternateContent xmlns:mc="http://schemas.openxmlformats.org/markup-compatibility/2006" xmlns:p14="http://schemas.microsoft.com/office/powerpoint/2010/main">
        <mc:Choice Requires="p14">
          <p:contentPart p14:bwMode="auto" r:id="rId168">
            <p14:nvContentPartPr>
              <p14:cNvPr id="494" name="Ink 493"/>
              <p14:cNvContentPartPr/>
              <p14:nvPr/>
            </p14:nvContentPartPr>
            <p14:xfrm>
              <a:off x="3249948" y="5328254"/>
              <a:ext cx="127440" cy="147240"/>
            </p14:xfrm>
          </p:contentPart>
        </mc:Choice>
        <mc:Fallback xmlns="">
          <p:pic>
            <p:nvPicPr>
              <p:cNvPr id="494" name="Ink 493"/>
              <p:cNvPicPr/>
              <p:nvPr/>
            </p:nvPicPr>
            <p:blipFill>
              <a:blip r:embed="rId169"/>
              <a:stretch>
                <a:fillRect/>
              </a:stretch>
            </p:blipFill>
            <p:spPr>
              <a:xfrm>
                <a:off x="3242748" y="5323934"/>
                <a:ext cx="137520" cy="158760"/>
              </a:xfrm>
              <a:prstGeom prst="rect">
                <a:avLst/>
              </a:prstGeom>
            </p:spPr>
          </p:pic>
        </mc:Fallback>
      </mc:AlternateContent>
      <mc:AlternateContent xmlns:mc="http://schemas.openxmlformats.org/markup-compatibility/2006" xmlns:p14="http://schemas.microsoft.com/office/powerpoint/2010/main">
        <mc:Choice Requires="p14">
          <p:contentPart p14:bwMode="auto" r:id="rId170">
            <p14:nvContentPartPr>
              <p14:cNvPr id="495" name="Ink 494"/>
              <p14:cNvContentPartPr/>
              <p14:nvPr/>
            </p14:nvContentPartPr>
            <p14:xfrm>
              <a:off x="3440028" y="5312414"/>
              <a:ext cx="122040" cy="114840"/>
            </p14:xfrm>
          </p:contentPart>
        </mc:Choice>
        <mc:Fallback xmlns="">
          <p:pic>
            <p:nvPicPr>
              <p:cNvPr id="495" name="Ink 494"/>
              <p:cNvPicPr/>
              <p:nvPr/>
            </p:nvPicPr>
            <p:blipFill>
              <a:blip r:embed="rId171"/>
              <a:stretch>
                <a:fillRect/>
              </a:stretch>
            </p:blipFill>
            <p:spPr>
              <a:xfrm>
                <a:off x="3437508" y="5306654"/>
                <a:ext cx="127440" cy="127440"/>
              </a:xfrm>
              <a:prstGeom prst="rect">
                <a:avLst/>
              </a:prstGeom>
            </p:spPr>
          </p:pic>
        </mc:Fallback>
      </mc:AlternateContent>
      <mc:AlternateContent xmlns:mc="http://schemas.openxmlformats.org/markup-compatibility/2006" xmlns:p14="http://schemas.microsoft.com/office/powerpoint/2010/main">
        <mc:Choice Requires="p14">
          <p:contentPart p14:bwMode="auto" r:id="rId172">
            <p14:nvContentPartPr>
              <p14:cNvPr id="496" name="Ink 495"/>
              <p14:cNvContentPartPr/>
              <p14:nvPr/>
            </p14:nvContentPartPr>
            <p14:xfrm>
              <a:off x="3518148" y="5354894"/>
              <a:ext cx="48240" cy="155160"/>
            </p14:xfrm>
          </p:contentPart>
        </mc:Choice>
        <mc:Fallback xmlns="">
          <p:pic>
            <p:nvPicPr>
              <p:cNvPr id="496" name="Ink 495"/>
              <p:cNvPicPr/>
              <p:nvPr/>
            </p:nvPicPr>
            <p:blipFill>
              <a:blip r:embed="rId173"/>
              <a:stretch>
                <a:fillRect/>
              </a:stretch>
            </p:blipFill>
            <p:spPr>
              <a:xfrm>
                <a:off x="3511668" y="5350214"/>
                <a:ext cx="59400" cy="165240"/>
              </a:xfrm>
              <a:prstGeom prst="rect">
                <a:avLst/>
              </a:prstGeom>
            </p:spPr>
          </p:pic>
        </mc:Fallback>
      </mc:AlternateContent>
      <mc:AlternateContent xmlns:mc="http://schemas.openxmlformats.org/markup-compatibility/2006" xmlns:p14="http://schemas.microsoft.com/office/powerpoint/2010/main">
        <mc:Choice Requires="p14">
          <p:contentPart p14:bwMode="auto" r:id="rId174">
            <p14:nvContentPartPr>
              <p14:cNvPr id="497" name="Ink 496"/>
              <p14:cNvContentPartPr/>
              <p14:nvPr/>
            </p14:nvContentPartPr>
            <p14:xfrm>
              <a:off x="3663228" y="5410334"/>
              <a:ext cx="35280" cy="94320"/>
            </p14:xfrm>
          </p:contentPart>
        </mc:Choice>
        <mc:Fallback xmlns="">
          <p:pic>
            <p:nvPicPr>
              <p:cNvPr id="497" name="Ink 496"/>
              <p:cNvPicPr/>
              <p:nvPr/>
            </p:nvPicPr>
            <p:blipFill>
              <a:blip r:embed="rId175"/>
              <a:stretch>
                <a:fillRect/>
              </a:stretch>
            </p:blipFill>
            <p:spPr>
              <a:xfrm>
                <a:off x="3657108" y="5405654"/>
                <a:ext cx="46080" cy="105120"/>
              </a:xfrm>
              <a:prstGeom prst="rect">
                <a:avLst/>
              </a:prstGeom>
            </p:spPr>
          </p:pic>
        </mc:Fallback>
      </mc:AlternateContent>
      <mc:AlternateContent xmlns:mc="http://schemas.openxmlformats.org/markup-compatibility/2006" xmlns:p14="http://schemas.microsoft.com/office/powerpoint/2010/main">
        <mc:Choice Requires="p14">
          <p:contentPart p14:bwMode="auto" r:id="rId176">
            <p14:nvContentPartPr>
              <p14:cNvPr id="498" name="Ink 497"/>
              <p14:cNvContentPartPr/>
              <p14:nvPr/>
            </p14:nvContentPartPr>
            <p14:xfrm>
              <a:off x="3902268" y="5344094"/>
              <a:ext cx="89640" cy="10800"/>
            </p14:xfrm>
          </p:contentPart>
        </mc:Choice>
        <mc:Fallback xmlns="">
          <p:pic>
            <p:nvPicPr>
              <p:cNvPr id="498" name="Ink 497"/>
              <p:cNvPicPr/>
              <p:nvPr/>
            </p:nvPicPr>
            <p:blipFill>
              <a:blip r:embed="rId177"/>
              <a:stretch>
                <a:fillRect/>
              </a:stretch>
            </p:blipFill>
            <p:spPr>
              <a:xfrm>
                <a:off x="3899748" y="5338694"/>
                <a:ext cx="97560" cy="18720"/>
              </a:xfrm>
              <a:prstGeom prst="rect">
                <a:avLst/>
              </a:prstGeom>
            </p:spPr>
          </p:pic>
        </mc:Fallback>
      </mc:AlternateContent>
      <mc:AlternateContent xmlns:mc="http://schemas.openxmlformats.org/markup-compatibility/2006" xmlns:p14="http://schemas.microsoft.com/office/powerpoint/2010/main">
        <mc:Choice Requires="p14">
          <p:contentPart p14:bwMode="auto" r:id="rId178">
            <p14:nvContentPartPr>
              <p14:cNvPr id="499" name="Ink 498"/>
              <p14:cNvContentPartPr/>
              <p14:nvPr/>
            </p14:nvContentPartPr>
            <p14:xfrm>
              <a:off x="3870588" y="5345894"/>
              <a:ext cx="86760" cy="141120"/>
            </p14:xfrm>
          </p:contentPart>
        </mc:Choice>
        <mc:Fallback xmlns="">
          <p:pic>
            <p:nvPicPr>
              <p:cNvPr id="499" name="Ink 498"/>
              <p:cNvPicPr/>
              <p:nvPr/>
            </p:nvPicPr>
            <p:blipFill>
              <a:blip r:embed="rId179"/>
              <a:stretch>
                <a:fillRect/>
              </a:stretch>
            </p:blipFill>
            <p:spPr>
              <a:xfrm>
                <a:off x="3865188" y="5343374"/>
                <a:ext cx="98280" cy="147600"/>
              </a:xfrm>
              <a:prstGeom prst="rect">
                <a:avLst/>
              </a:prstGeom>
            </p:spPr>
          </p:pic>
        </mc:Fallback>
      </mc:AlternateContent>
      <mc:AlternateContent xmlns:mc="http://schemas.openxmlformats.org/markup-compatibility/2006" xmlns:p14="http://schemas.microsoft.com/office/powerpoint/2010/main">
        <mc:Choice Requires="p14">
          <p:contentPart p14:bwMode="auto" r:id="rId180">
            <p14:nvContentPartPr>
              <p14:cNvPr id="500" name="Ink 499"/>
              <p14:cNvContentPartPr/>
              <p14:nvPr/>
            </p14:nvContentPartPr>
            <p14:xfrm>
              <a:off x="4033308" y="5246894"/>
              <a:ext cx="78840" cy="279000"/>
            </p14:xfrm>
          </p:contentPart>
        </mc:Choice>
        <mc:Fallback xmlns="">
          <p:pic>
            <p:nvPicPr>
              <p:cNvPr id="500" name="Ink 499"/>
              <p:cNvPicPr/>
              <p:nvPr/>
            </p:nvPicPr>
            <p:blipFill>
              <a:blip r:embed="rId181"/>
              <a:stretch>
                <a:fillRect/>
              </a:stretch>
            </p:blipFill>
            <p:spPr>
              <a:xfrm>
                <a:off x="4026468" y="5243654"/>
                <a:ext cx="91440" cy="285120"/>
              </a:xfrm>
              <a:prstGeom prst="rect">
                <a:avLst/>
              </a:prstGeom>
            </p:spPr>
          </p:pic>
        </mc:Fallback>
      </mc:AlternateContent>
      <mc:AlternateContent xmlns:mc="http://schemas.openxmlformats.org/markup-compatibility/2006" xmlns:p14="http://schemas.microsoft.com/office/powerpoint/2010/main">
        <mc:Choice Requires="p14">
          <p:contentPart p14:bwMode="auto" r:id="rId182">
            <p14:nvContentPartPr>
              <p14:cNvPr id="501" name="Ink 500"/>
              <p14:cNvContentPartPr/>
              <p14:nvPr/>
            </p14:nvContentPartPr>
            <p14:xfrm>
              <a:off x="4273428" y="5421854"/>
              <a:ext cx="119880" cy="12960"/>
            </p14:xfrm>
          </p:contentPart>
        </mc:Choice>
        <mc:Fallback xmlns="">
          <p:pic>
            <p:nvPicPr>
              <p:cNvPr id="501" name="Ink 500"/>
              <p:cNvPicPr/>
              <p:nvPr/>
            </p:nvPicPr>
            <p:blipFill>
              <a:blip r:embed="rId183"/>
              <a:stretch>
                <a:fillRect/>
              </a:stretch>
            </p:blipFill>
            <p:spPr>
              <a:xfrm>
                <a:off x="4270548" y="5416094"/>
                <a:ext cx="128520" cy="24480"/>
              </a:xfrm>
              <a:prstGeom prst="rect">
                <a:avLst/>
              </a:prstGeom>
            </p:spPr>
          </p:pic>
        </mc:Fallback>
      </mc:AlternateContent>
      <mc:AlternateContent xmlns:mc="http://schemas.openxmlformats.org/markup-compatibility/2006" xmlns:p14="http://schemas.microsoft.com/office/powerpoint/2010/main">
        <mc:Choice Requires="p14">
          <p:contentPart p14:bwMode="auto" r:id="rId184">
            <p14:nvContentPartPr>
              <p14:cNvPr id="502" name="Ink 501"/>
              <p14:cNvContentPartPr/>
              <p14:nvPr/>
            </p14:nvContentPartPr>
            <p14:xfrm>
              <a:off x="4294308" y="5351294"/>
              <a:ext cx="52200" cy="147600"/>
            </p14:xfrm>
          </p:contentPart>
        </mc:Choice>
        <mc:Fallback xmlns="">
          <p:pic>
            <p:nvPicPr>
              <p:cNvPr id="502" name="Ink 501"/>
              <p:cNvPicPr/>
              <p:nvPr/>
            </p:nvPicPr>
            <p:blipFill>
              <a:blip r:embed="rId185"/>
              <a:stretch>
                <a:fillRect/>
              </a:stretch>
            </p:blipFill>
            <p:spPr>
              <a:xfrm>
                <a:off x="4288908" y="5348054"/>
                <a:ext cx="60840" cy="156240"/>
              </a:xfrm>
              <a:prstGeom prst="rect">
                <a:avLst/>
              </a:prstGeom>
            </p:spPr>
          </p:pic>
        </mc:Fallback>
      </mc:AlternateContent>
      <mc:AlternateContent xmlns:mc="http://schemas.openxmlformats.org/markup-compatibility/2006" xmlns:p14="http://schemas.microsoft.com/office/powerpoint/2010/main">
        <mc:Choice Requires="p14">
          <p:contentPart p14:bwMode="auto" r:id="rId186">
            <p14:nvContentPartPr>
              <p14:cNvPr id="503" name="Ink 502"/>
              <p14:cNvContentPartPr/>
              <p14:nvPr/>
            </p14:nvContentPartPr>
            <p14:xfrm>
              <a:off x="4483308" y="5359214"/>
              <a:ext cx="288720" cy="118800"/>
            </p14:xfrm>
          </p:contentPart>
        </mc:Choice>
        <mc:Fallback xmlns="">
          <p:pic>
            <p:nvPicPr>
              <p:cNvPr id="503" name="Ink 502"/>
              <p:cNvPicPr/>
              <p:nvPr/>
            </p:nvPicPr>
            <p:blipFill>
              <a:blip r:embed="rId187"/>
              <a:stretch>
                <a:fillRect/>
              </a:stretch>
            </p:blipFill>
            <p:spPr>
              <a:xfrm>
                <a:off x="4476108" y="5352374"/>
                <a:ext cx="300960" cy="129600"/>
              </a:xfrm>
              <a:prstGeom prst="rect">
                <a:avLst/>
              </a:prstGeom>
            </p:spPr>
          </p:pic>
        </mc:Fallback>
      </mc:AlternateContent>
      <mc:AlternateContent xmlns:mc="http://schemas.openxmlformats.org/markup-compatibility/2006" xmlns:p14="http://schemas.microsoft.com/office/powerpoint/2010/main">
        <mc:Choice Requires="p14">
          <p:contentPart p14:bwMode="auto" r:id="rId188">
            <p14:nvContentPartPr>
              <p14:cNvPr id="504" name="Ink 503"/>
              <p14:cNvContentPartPr/>
              <p14:nvPr/>
            </p14:nvContentPartPr>
            <p14:xfrm>
              <a:off x="4878588" y="5193974"/>
              <a:ext cx="53640" cy="224640"/>
            </p14:xfrm>
          </p:contentPart>
        </mc:Choice>
        <mc:Fallback xmlns="">
          <p:pic>
            <p:nvPicPr>
              <p:cNvPr id="504" name="Ink 503"/>
              <p:cNvPicPr/>
              <p:nvPr/>
            </p:nvPicPr>
            <p:blipFill>
              <a:blip r:embed="rId189"/>
              <a:stretch>
                <a:fillRect/>
              </a:stretch>
            </p:blipFill>
            <p:spPr>
              <a:xfrm>
                <a:off x="4872108" y="5188214"/>
                <a:ext cx="65880" cy="233280"/>
              </a:xfrm>
              <a:prstGeom prst="rect">
                <a:avLst/>
              </a:prstGeom>
            </p:spPr>
          </p:pic>
        </mc:Fallback>
      </mc:AlternateContent>
      <mc:AlternateContent xmlns:mc="http://schemas.openxmlformats.org/markup-compatibility/2006" xmlns:p14="http://schemas.microsoft.com/office/powerpoint/2010/main">
        <mc:Choice Requires="p14">
          <p:contentPart p14:bwMode="auto" r:id="rId190">
            <p14:nvContentPartPr>
              <p14:cNvPr id="505" name="Ink 504"/>
              <p14:cNvContentPartPr/>
              <p14:nvPr/>
            </p14:nvContentPartPr>
            <p14:xfrm>
              <a:off x="5020068" y="5179214"/>
              <a:ext cx="109800" cy="231840"/>
            </p14:xfrm>
          </p:contentPart>
        </mc:Choice>
        <mc:Fallback xmlns="">
          <p:pic>
            <p:nvPicPr>
              <p:cNvPr id="505" name="Ink 504"/>
              <p:cNvPicPr/>
              <p:nvPr/>
            </p:nvPicPr>
            <p:blipFill>
              <a:blip r:embed="rId191"/>
              <a:stretch>
                <a:fillRect/>
              </a:stretch>
            </p:blipFill>
            <p:spPr>
              <a:xfrm>
                <a:off x="5013228" y="5175974"/>
                <a:ext cx="121320" cy="242280"/>
              </a:xfrm>
              <a:prstGeom prst="rect">
                <a:avLst/>
              </a:prstGeom>
            </p:spPr>
          </p:pic>
        </mc:Fallback>
      </mc:AlternateContent>
      <mc:AlternateContent xmlns:mc="http://schemas.openxmlformats.org/markup-compatibility/2006" xmlns:p14="http://schemas.microsoft.com/office/powerpoint/2010/main">
        <mc:Choice Requires="p14">
          <p:contentPart p14:bwMode="auto" r:id="rId192">
            <p14:nvContentPartPr>
              <p14:cNvPr id="506" name="Ink 505"/>
              <p14:cNvContentPartPr/>
              <p14:nvPr/>
            </p14:nvContentPartPr>
            <p14:xfrm>
              <a:off x="5169468" y="5367494"/>
              <a:ext cx="38160" cy="87120"/>
            </p14:xfrm>
          </p:contentPart>
        </mc:Choice>
        <mc:Fallback xmlns="">
          <p:pic>
            <p:nvPicPr>
              <p:cNvPr id="506" name="Ink 505"/>
              <p:cNvPicPr/>
              <p:nvPr/>
            </p:nvPicPr>
            <p:blipFill>
              <a:blip r:embed="rId193"/>
              <a:stretch>
                <a:fillRect/>
              </a:stretch>
            </p:blipFill>
            <p:spPr>
              <a:xfrm>
                <a:off x="5164788" y="5364614"/>
                <a:ext cx="47160" cy="94680"/>
              </a:xfrm>
              <a:prstGeom prst="rect">
                <a:avLst/>
              </a:prstGeom>
            </p:spPr>
          </p:pic>
        </mc:Fallback>
      </mc:AlternateContent>
      <mc:AlternateContent xmlns:mc="http://schemas.openxmlformats.org/markup-compatibility/2006" xmlns:p14="http://schemas.microsoft.com/office/powerpoint/2010/main">
        <mc:Choice Requires="p14">
          <p:contentPart p14:bwMode="auto" r:id="rId194">
            <p14:nvContentPartPr>
              <p14:cNvPr id="507" name="Ink 506"/>
              <p14:cNvContentPartPr/>
              <p14:nvPr/>
            </p14:nvContentPartPr>
            <p14:xfrm>
              <a:off x="5322108" y="5231774"/>
              <a:ext cx="69840" cy="174960"/>
            </p14:xfrm>
          </p:contentPart>
        </mc:Choice>
        <mc:Fallback xmlns="">
          <p:pic>
            <p:nvPicPr>
              <p:cNvPr id="507" name="Ink 506"/>
              <p:cNvPicPr/>
              <p:nvPr/>
            </p:nvPicPr>
            <p:blipFill>
              <a:blip r:embed="rId195"/>
              <a:stretch>
                <a:fillRect/>
              </a:stretch>
            </p:blipFill>
            <p:spPr>
              <a:xfrm>
                <a:off x="5315988" y="5229614"/>
                <a:ext cx="82800" cy="183600"/>
              </a:xfrm>
              <a:prstGeom prst="rect">
                <a:avLst/>
              </a:prstGeom>
            </p:spPr>
          </p:pic>
        </mc:Fallback>
      </mc:AlternateContent>
      <mc:AlternateContent xmlns:mc="http://schemas.openxmlformats.org/markup-compatibility/2006" xmlns:p14="http://schemas.microsoft.com/office/powerpoint/2010/main">
        <mc:Choice Requires="p14">
          <p:contentPart p14:bwMode="auto" r:id="rId196">
            <p14:nvContentPartPr>
              <p14:cNvPr id="525" name="Ink 524"/>
              <p14:cNvContentPartPr/>
              <p14:nvPr/>
            </p14:nvContentPartPr>
            <p14:xfrm>
              <a:off x="5394828" y="3643814"/>
              <a:ext cx="6336360" cy="1916640"/>
            </p14:xfrm>
          </p:contentPart>
        </mc:Choice>
        <mc:Fallback xmlns="">
          <p:pic>
            <p:nvPicPr>
              <p:cNvPr id="525" name="Ink 524"/>
              <p:cNvPicPr/>
              <p:nvPr/>
            </p:nvPicPr>
            <p:blipFill>
              <a:blip r:embed="rId197"/>
              <a:stretch>
                <a:fillRect/>
              </a:stretch>
            </p:blipFill>
            <p:spPr>
              <a:xfrm>
                <a:off x="5389068" y="3641654"/>
                <a:ext cx="6348960" cy="1926000"/>
              </a:xfrm>
              <a:prstGeom prst="rect">
                <a:avLst/>
              </a:prstGeom>
            </p:spPr>
          </p:pic>
        </mc:Fallback>
      </mc:AlternateContent>
      <mc:AlternateContent xmlns:mc="http://schemas.openxmlformats.org/markup-compatibility/2006" xmlns:p14="http://schemas.microsoft.com/office/powerpoint/2010/main">
        <mc:Choice Requires="p14">
          <p:contentPart p14:bwMode="auto" r:id="rId198">
            <p14:nvContentPartPr>
              <p14:cNvPr id="581" name="Ink 580"/>
              <p14:cNvContentPartPr/>
              <p14:nvPr/>
            </p14:nvContentPartPr>
            <p14:xfrm>
              <a:off x="1694388" y="5599334"/>
              <a:ext cx="794160" cy="57600"/>
            </p14:xfrm>
          </p:contentPart>
        </mc:Choice>
        <mc:Fallback xmlns="">
          <p:pic>
            <p:nvPicPr>
              <p:cNvPr id="581" name="Ink 580"/>
              <p:cNvPicPr/>
              <p:nvPr/>
            </p:nvPicPr>
            <p:blipFill>
              <a:blip r:embed="rId199"/>
              <a:stretch>
                <a:fillRect/>
              </a:stretch>
            </p:blipFill>
            <p:spPr>
              <a:xfrm>
                <a:off x="1688268" y="5592134"/>
                <a:ext cx="809640" cy="68040"/>
              </a:xfrm>
              <a:prstGeom prst="rect">
                <a:avLst/>
              </a:prstGeom>
            </p:spPr>
          </p:pic>
        </mc:Fallback>
      </mc:AlternateContent>
      <mc:AlternateContent xmlns:mc="http://schemas.openxmlformats.org/markup-compatibility/2006" xmlns:p14="http://schemas.microsoft.com/office/powerpoint/2010/main">
        <mc:Choice Requires="p14">
          <p:contentPart p14:bwMode="auto" r:id="rId200">
            <p14:nvContentPartPr>
              <p14:cNvPr id="583" name="Ink 582"/>
              <p14:cNvContentPartPr/>
              <p14:nvPr/>
            </p14:nvContentPartPr>
            <p14:xfrm>
              <a:off x="10906068" y="5618414"/>
              <a:ext cx="880560" cy="70560"/>
            </p14:xfrm>
          </p:contentPart>
        </mc:Choice>
        <mc:Fallback xmlns="">
          <p:pic>
            <p:nvPicPr>
              <p:cNvPr id="583" name="Ink 582"/>
              <p:cNvPicPr/>
              <p:nvPr/>
            </p:nvPicPr>
            <p:blipFill>
              <a:blip r:embed="rId201"/>
              <a:stretch>
                <a:fillRect/>
              </a:stretch>
            </p:blipFill>
            <p:spPr>
              <a:xfrm>
                <a:off x="10901028" y="5613374"/>
                <a:ext cx="895680" cy="78840"/>
              </a:xfrm>
              <a:prstGeom prst="rect">
                <a:avLst/>
              </a:prstGeom>
            </p:spPr>
          </p:pic>
        </mc:Fallback>
      </mc:AlternateContent>
    </p:spTree>
    <p:extLst>
      <p:ext uri="{BB962C8B-B14F-4D97-AF65-F5344CB8AC3E}">
        <p14:creationId xmlns:p14="http://schemas.microsoft.com/office/powerpoint/2010/main" val="37307599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p14="http://schemas.microsoft.com/office/powerpoint/2010/main">
        <mc:Choice Requires="p14">
          <p:contentPart p14:bwMode="auto" r:id="rId2">
            <p14:nvContentPartPr>
              <p14:cNvPr id="74" name="Ink 73"/>
              <p14:cNvContentPartPr/>
              <p14:nvPr/>
            </p14:nvContentPartPr>
            <p14:xfrm>
              <a:off x="2097588" y="1708094"/>
              <a:ext cx="4638960" cy="154440"/>
            </p14:xfrm>
          </p:contentPart>
        </mc:Choice>
        <mc:Fallback xmlns="">
          <p:pic>
            <p:nvPicPr>
              <p:cNvPr id="74" name="Ink 73"/>
              <p:cNvPicPr/>
              <p:nvPr/>
            </p:nvPicPr>
            <p:blipFill>
              <a:blip r:embed="rId3"/>
              <a:stretch>
                <a:fillRect/>
              </a:stretch>
            </p:blipFill>
            <p:spPr>
              <a:xfrm>
                <a:off x="2093268" y="1702334"/>
                <a:ext cx="4649040" cy="165960"/>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77" name="Ink 76"/>
              <p14:cNvContentPartPr/>
              <p14:nvPr/>
            </p14:nvContentPartPr>
            <p14:xfrm>
              <a:off x="6691548" y="1735814"/>
              <a:ext cx="84600" cy="2212200"/>
            </p14:xfrm>
          </p:contentPart>
        </mc:Choice>
        <mc:Fallback xmlns="">
          <p:pic>
            <p:nvPicPr>
              <p:cNvPr id="77" name="Ink 76"/>
              <p:cNvPicPr/>
              <p:nvPr/>
            </p:nvPicPr>
            <p:blipFill>
              <a:blip r:embed="rId5"/>
              <a:stretch>
                <a:fillRect/>
              </a:stretch>
            </p:blipFill>
            <p:spPr>
              <a:xfrm>
                <a:off x="6688668" y="1731494"/>
                <a:ext cx="92880" cy="222444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93" name="Ink 92"/>
              <p14:cNvContentPartPr/>
              <p14:nvPr/>
            </p14:nvContentPartPr>
            <p14:xfrm>
              <a:off x="2145468" y="2121374"/>
              <a:ext cx="4659840" cy="156600"/>
            </p14:xfrm>
          </p:contentPart>
        </mc:Choice>
        <mc:Fallback xmlns="">
          <p:pic>
            <p:nvPicPr>
              <p:cNvPr id="93" name="Ink 92"/>
              <p:cNvPicPr/>
              <p:nvPr/>
            </p:nvPicPr>
            <p:blipFill>
              <a:blip r:embed="rId7"/>
              <a:stretch>
                <a:fillRect/>
              </a:stretch>
            </p:blipFill>
            <p:spPr>
              <a:xfrm>
                <a:off x="2140788" y="2116334"/>
                <a:ext cx="4669560" cy="16668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95" name="Ink 94"/>
              <p14:cNvContentPartPr/>
              <p14:nvPr/>
            </p14:nvContentPartPr>
            <p14:xfrm>
              <a:off x="2729388" y="1834094"/>
              <a:ext cx="48600" cy="756360"/>
            </p14:xfrm>
          </p:contentPart>
        </mc:Choice>
        <mc:Fallback xmlns="">
          <p:pic>
            <p:nvPicPr>
              <p:cNvPr id="95" name="Ink 94"/>
              <p:cNvPicPr/>
              <p:nvPr/>
            </p:nvPicPr>
            <p:blipFill>
              <a:blip r:embed="rId9"/>
              <a:stretch>
                <a:fillRect/>
              </a:stretch>
            </p:blipFill>
            <p:spPr>
              <a:xfrm>
                <a:off x="2723988" y="1831214"/>
                <a:ext cx="61560" cy="76680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97" name="Ink 96"/>
              <p14:cNvContentPartPr/>
              <p14:nvPr/>
            </p14:nvContentPartPr>
            <p14:xfrm>
              <a:off x="2783388" y="2535014"/>
              <a:ext cx="15480" cy="1440"/>
            </p14:xfrm>
          </p:contentPart>
        </mc:Choice>
        <mc:Fallback xmlns="">
          <p:pic>
            <p:nvPicPr>
              <p:cNvPr id="97" name="Ink 96"/>
              <p:cNvPicPr/>
              <p:nvPr/>
            </p:nvPicPr>
            <p:blipFill>
              <a:blip r:embed="rId11"/>
              <a:stretch>
                <a:fillRect/>
              </a:stretch>
            </p:blipFill>
            <p:spPr>
              <a:xfrm>
                <a:off x="2779428" y="2530334"/>
                <a:ext cx="22680" cy="1080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99" name="Ink 98"/>
              <p14:cNvContentPartPr/>
              <p14:nvPr/>
            </p14:nvContentPartPr>
            <p14:xfrm>
              <a:off x="2765388" y="2539694"/>
              <a:ext cx="4046760" cy="73440"/>
            </p14:xfrm>
          </p:contentPart>
        </mc:Choice>
        <mc:Fallback xmlns="">
          <p:pic>
            <p:nvPicPr>
              <p:cNvPr id="99" name="Ink 98"/>
              <p:cNvPicPr/>
              <p:nvPr/>
            </p:nvPicPr>
            <p:blipFill>
              <a:blip r:embed="rId13"/>
              <a:stretch>
                <a:fillRect/>
              </a:stretch>
            </p:blipFill>
            <p:spPr>
              <a:xfrm>
                <a:off x="2760708" y="2536094"/>
                <a:ext cx="4057200" cy="8280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101" name="Ink 100"/>
              <p14:cNvContentPartPr/>
              <p14:nvPr/>
            </p14:nvContentPartPr>
            <p14:xfrm>
              <a:off x="3568188" y="1857854"/>
              <a:ext cx="158400" cy="1094760"/>
            </p14:xfrm>
          </p:contentPart>
        </mc:Choice>
        <mc:Fallback xmlns="">
          <p:pic>
            <p:nvPicPr>
              <p:cNvPr id="101" name="Ink 100"/>
              <p:cNvPicPr/>
              <p:nvPr/>
            </p:nvPicPr>
            <p:blipFill>
              <a:blip r:embed="rId15"/>
              <a:stretch>
                <a:fillRect/>
              </a:stretch>
            </p:blipFill>
            <p:spPr>
              <a:xfrm>
                <a:off x="3565668" y="1852454"/>
                <a:ext cx="163800" cy="110772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103" name="Ink 102"/>
              <p14:cNvContentPartPr/>
              <p14:nvPr/>
            </p14:nvContentPartPr>
            <p14:xfrm>
              <a:off x="3760068" y="2892854"/>
              <a:ext cx="3036240" cy="115560"/>
            </p14:xfrm>
          </p:contentPart>
        </mc:Choice>
        <mc:Fallback xmlns="">
          <p:pic>
            <p:nvPicPr>
              <p:cNvPr id="103" name="Ink 102"/>
              <p:cNvPicPr/>
              <p:nvPr/>
            </p:nvPicPr>
            <p:blipFill>
              <a:blip r:embed="rId17"/>
              <a:stretch>
                <a:fillRect/>
              </a:stretch>
            </p:blipFill>
            <p:spPr>
              <a:xfrm>
                <a:off x="3757548" y="2887454"/>
                <a:ext cx="3044520" cy="12348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106" name="Ink 105"/>
              <p14:cNvContentPartPr/>
              <p14:nvPr/>
            </p14:nvContentPartPr>
            <p14:xfrm>
              <a:off x="4415628" y="1829774"/>
              <a:ext cx="113040" cy="1416960"/>
            </p14:xfrm>
          </p:contentPart>
        </mc:Choice>
        <mc:Fallback xmlns="">
          <p:pic>
            <p:nvPicPr>
              <p:cNvPr id="106" name="Ink 105"/>
              <p:cNvPicPr/>
              <p:nvPr/>
            </p:nvPicPr>
            <p:blipFill>
              <a:blip r:embed="rId19"/>
              <a:stretch>
                <a:fillRect/>
              </a:stretch>
            </p:blipFill>
            <p:spPr>
              <a:xfrm>
                <a:off x="4409868" y="1824734"/>
                <a:ext cx="124200" cy="142920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108" name="Ink 107"/>
              <p14:cNvContentPartPr/>
              <p14:nvPr/>
            </p14:nvContentPartPr>
            <p14:xfrm>
              <a:off x="4552068" y="3229454"/>
              <a:ext cx="2312280" cy="83880"/>
            </p14:xfrm>
          </p:contentPart>
        </mc:Choice>
        <mc:Fallback xmlns="">
          <p:pic>
            <p:nvPicPr>
              <p:cNvPr id="108" name="Ink 107"/>
              <p:cNvPicPr/>
              <p:nvPr/>
            </p:nvPicPr>
            <p:blipFill>
              <a:blip r:embed="rId21"/>
              <a:stretch>
                <a:fillRect/>
              </a:stretch>
            </p:blipFill>
            <p:spPr>
              <a:xfrm>
                <a:off x="4548108" y="3224054"/>
                <a:ext cx="2321640" cy="93600"/>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110" name="Ink 109"/>
              <p14:cNvContentPartPr/>
              <p14:nvPr/>
            </p14:nvContentPartPr>
            <p14:xfrm>
              <a:off x="5220588" y="1745174"/>
              <a:ext cx="127800" cy="2016360"/>
            </p14:xfrm>
          </p:contentPart>
        </mc:Choice>
        <mc:Fallback xmlns="">
          <p:pic>
            <p:nvPicPr>
              <p:cNvPr id="110" name="Ink 109"/>
              <p:cNvPicPr/>
              <p:nvPr/>
            </p:nvPicPr>
            <p:blipFill>
              <a:blip r:embed="rId23"/>
              <a:stretch>
                <a:fillRect/>
              </a:stretch>
            </p:blipFill>
            <p:spPr>
              <a:xfrm>
                <a:off x="5214468" y="1739774"/>
                <a:ext cx="140760" cy="2026440"/>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112" name="Ink 111"/>
              <p14:cNvContentPartPr/>
              <p14:nvPr/>
            </p14:nvContentPartPr>
            <p14:xfrm>
              <a:off x="5379348" y="3689534"/>
              <a:ext cx="1422720" cy="90360"/>
            </p14:xfrm>
          </p:contentPart>
        </mc:Choice>
        <mc:Fallback xmlns="">
          <p:pic>
            <p:nvPicPr>
              <p:cNvPr id="112" name="Ink 111"/>
              <p:cNvPicPr/>
              <p:nvPr/>
            </p:nvPicPr>
            <p:blipFill>
              <a:blip r:embed="rId25"/>
              <a:stretch>
                <a:fillRect/>
              </a:stretch>
            </p:blipFill>
            <p:spPr>
              <a:xfrm>
                <a:off x="5376828" y="3686294"/>
                <a:ext cx="1430280" cy="96480"/>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115" name="Ink 114"/>
              <p14:cNvContentPartPr/>
              <p14:nvPr/>
            </p14:nvContentPartPr>
            <p14:xfrm>
              <a:off x="5958948" y="1758854"/>
              <a:ext cx="126360" cy="2394000"/>
            </p14:xfrm>
          </p:contentPart>
        </mc:Choice>
        <mc:Fallback xmlns="">
          <p:pic>
            <p:nvPicPr>
              <p:cNvPr id="115" name="Ink 114"/>
              <p:cNvPicPr/>
              <p:nvPr/>
            </p:nvPicPr>
            <p:blipFill>
              <a:blip r:embed="rId27"/>
              <a:stretch>
                <a:fillRect/>
              </a:stretch>
            </p:blipFill>
            <p:spPr>
              <a:xfrm>
                <a:off x="5953188" y="1753814"/>
                <a:ext cx="139680" cy="2406960"/>
              </a:xfrm>
              <a:prstGeom prst="rect">
                <a:avLst/>
              </a:prstGeom>
            </p:spPr>
          </p:pic>
        </mc:Fallback>
      </mc:AlternateContent>
      <mc:AlternateContent xmlns:mc="http://schemas.openxmlformats.org/markup-compatibility/2006" xmlns:p14="http://schemas.microsoft.com/office/powerpoint/2010/main">
        <mc:Choice Requires="p14">
          <p:contentPart p14:bwMode="auto" r:id="rId28">
            <p14:nvContentPartPr>
              <p14:cNvPr id="117" name="Ink 116"/>
              <p14:cNvContentPartPr/>
              <p14:nvPr/>
            </p14:nvContentPartPr>
            <p14:xfrm>
              <a:off x="6089628" y="4090574"/>
              <a:ext cx="668880" cy="47160"/>
            </p14:xfrm>
          </p:contentPart>
        </mc:Choice>
        <mc:Fallback xmlns="">
          <p:pic>
            <p:nvPicPr>
              <p:cNvPr id="117" name="Ink 116"/>
              <p:cNvPicPr/>
              <p:nvPr/>
            </p:nvPicPr>
            <p:blipFill>
              <a:blip r:embed="rId29"/>
              <a:stretch>
                <a:fillRect/>
              </a:stretch>
            </p:blipFill>
            <p:spPr>
              <a:xfrm>
                <a:off x="6087468" y="4083374"/>
                <a:ext cx="678600" cy="60840"/>
              </a:xfrm>
              <a:prstGeom prst="rect">
                <a:avLst/>
              </a:prstGeom>
            </p:spPr>
          </p:pic>
        </mc:Fallback>
      </mc:AlternateContent>
      <mc:AlternateContent xmlns:mc="http://schemas.openxmlformats.org/markup-compatibility/2006" xmlns:p14="http://schemas.microsoft.com/office/powerpoint/2010/main">
        <mc:Choice Requires="p14">
          <p:contentPart p14:bwMode="auto" r:id="rId30">
            <p14:nvContentPartPr>
              <p14:cNvPr id="120" name="Ink 119"/>
              <p14:cNvContentPartPr/>
              <p14:nvPr/>
            </p14:nvContentPartPr>
            <p14:xfrm>
              <a:off x="386148" y="4593854"/>
              <a:ext cx="186480" cy="189360"/>
            </p14:xfrm>
          </p:contentPart>
        </mc:Choice>
        <mc:Fallback xmlns="">
          <p:pic>
            <p:nvPicPr>
              <p:cNvPr id="120" name="Ink 119"/>
              <p:cNvPicPr/>
              <p:nvPr/>
            </p:nvPicPr>
            <p:blipFill>
              <a:blip r:embed="rId31"/>
              <a:stretch>
                <a:fillRect/>
              </a:stretch>
            </p:blipFill>
            <p:spPr>
              <a:xfrm>
                <a:off x="380748" y="4588454"/>
                <a:ext cx="197640" cy="200520"/>
              </a:xfrm>
              <a:prstGeom prst="rect">
                <a:avLst/>
              </a:prstGeom>
            </p:spPr>
          </p:pic>
        </mc:Fallback>
      </mc:AlternateContent>
      <mc:AlternateContent xmlns:mc="http://schemas.openxmlformats.org/markup-compatibility/2006" xmlns:p14="http://schemas.microsoft.com/office/powerpoint/2010/main">
        <mc:Choice Requires="p14">
          <p:contentPart p14:bwMode="auto" r:id="rId32">
            <p14:nvContentPartPr>
              <p14:cNvPr id="131" name="Ink 130"/>
              <p14:cNvContentPartPr/>
              <p14:nvPr/>
            </p14:nvContentPartPr>
            <p14:xfrm>
              <a:off x="1804548" y="4943774"/>
              <a:ext cx="5126040" cy="105120"/>
            </p14:xfrm>
          </p:contentPart>
        </mc:Choice>
        <mc:Fallback xmlns="">
          <p:pic>
            <p:nvPicPr>
              <p:cNvPr id="131" name="Ink 130"/>
              <p:cNvPicPr/>
              <p:nvPr/>
            </p:nvPicPr>
            <p:blipFill>
              <a:blip r:embed="rId33"/>
              <a:stretch>
                <a:fillRect/>
              </a:stretch>
            </p:blipFill>
            <p:spPr>
              <a:xfrm>
                <a:off x="1800948" y="4939094"/>
                <a:ext cx="5134320" cy="114480"/>
              </a:xfrm>
              <a:prstGeom prst="rect">
                <a:avLst/>
              </a:prstGeom>
            </p:spPr>
          </p:pic>
        </mc:Fallback>
      </mc:AlternateContent>
      <mc:AlternateContent xmlns:mc="http://schemas.openxmlformats.org/markup-compatibility/2006" xmlns:p14="http://schemas.microsoft.com/office/powerpoint/2010/main">
        <mc:Choice Requires="p14">
          <p:contentPart p14:bwMode="auto" r:id="rId34">
            <p14:nvContentPartPr>
              <p14:cNvPr id="133" name="Ink 132"/>
              <p14:cNvContentPartPr/>
              <p14:nvPr/>
            </p14:nvContentPartPr>
            <p14:xfrm>
              <a:off x="6948228" y="5057174"/>
              <a:ext cx="134280" cy="1795680"/>
            </p14:xfrm>
          </p:contentPart>
        </mc:Choice>
        <mc:Fallback xmlns="">
          <p:pic>
            <p:nvPicPr>
              <p:cNvPr id="133" name="Ink 132"/>
              <p:cNvPicPr/>
              <p:nvPr/>
            </p:nvPicPr>
            <p:blipFill>
              <a:blip r:embed="rId35"/>
              <a:stretch>
                <a:fillRect/>
              </a:stretch>
            </p:blipFill>
            <p:spPr>
              <a:xfrm>
                <a:off x="6943188" y="5052134"/>
                <a:ext cx="145800" cy="1809000"/>
              </a:xfrm>
              <a:prstGeom prst="rect">
                <a:avLst/>
              </a:prstGeom>
            </p:spPr>
          </p:pic>
        </mc:Fallback>
      </mc:AlternateContent>
      <mc:AlternateContent xmlns:mc="http://schemas.openxmlformats.org/markup-compatibility/2006" xmlns:p14="http://schemas.microsoft.com/office/powerpoint/2010/main">
        <mc:Choice Requires="p14">
          <p:contentPart p14:bwMode="auto" r:id="rId36">
            <p14:nvContentPartPr>
              <p14:cNvPr id="144" name="Ink 143"/>
              <p14:cNvContentPartPr/>
              <p14:nvPr/>
            </p14:nvContentPartPr>
            <p14:xfrm>
              <a:off x="1807068" y="4966814"/>
              <a:ext cx="48960" cy="439560"/>
            </p14:xfrm>
          </p:contentPart>
        </mc:Choice>
        <mc:Fallback xmlns="">
          <p:pic>
            <p:nvPicPr>
              <p:cNvPr id="144" name="Ink 143"/>
              <p:cNvPicPr/>
              <p:nvPr/>
            </p:nvPicPr>
            <p:blipFill>
              <a:blip r:embed="rId37"/>
              <a:stretch>
                <a:fillRect/>
              </a:stretch>
            </p:blipFill>
            <p:spPr>
              <a:xfrm>
                <a:off x="1800948" y="4961054"/>
                <a:ext cx="59040" cy="452520"/>
              </a:xfrm>
              <a:prstGeom prst="rect">
                <a:avLst/>
              </a:prstGeom>
            </p:spPr>
          </p:pic>
        </mc:Fallback>
      </mc:AlternateContent>
      <mc:AlternateContent xmlns:mc="http://schemas.openxmlformats.org/markup-compatibility/2006" xmlns:p14="http://schemas.microsoft.com/office/powerpoint/2010/main">
        <mc:Choice Requires="p14">
          <p:contentPart p14:bwMode="auto" r:id="rId38">
            <p14:nvContentPartPr>
              <p14:cNvPr id="146" name="Ink 145"/>
              <p14:cNvContentPartPr/>
              <p14:nvPr/>
            </p14:nvContentPartPr>
            <p14:xfrm>
              <a:off x="1868268" y="5402774"/>
              <a:ext cx="5180760" cy="89640"/>
            </p14:xfrm>
          </p:contentPart>
        </mc:Choice>
        <mc:Fallback xmlns="">
          <p:pic>
            <p:nvPicPr>
              <p:cNvPr id="146" name="Ink 145"/>
              <p:cNvPicPr/>
              <p:nvPr/>
            </p:nvPicPr>
            <p:blipFill>
              <a:blip r:embed="rId39"/>
              <a:stretch>
                <a:fillRect/>
              </a:stretch>
            </p:blipFill>
            <p:spPr>
              <a:xfrm>
                <a:off x="1863228" y="5397014"/>
                <a:ext cx="5190840" cy="100800"/>
              </a:xfrm>
              <a:prstGeom prst="rect">
                <a:avLst/>
              </a:prstGeom>
            </p:spPr>
          </p:pic>
        </mc:Fallback>
      </mc:AlternateContent>
      <mc:AlternateContent xmlns:mc="http://schemas.openxmlformats.org/markup-compatibility/2006" xmlns:p14="http://schemas.microsoft.com/office/powerpoint/2010/main">
        <mc:Choice Requires="p14">
          <p:contentPart p14:bwMode="auto" r:id="rId40">
            <p14:nvContentPartPr>
              <p14:cNvPr id="148" name="Ink 147"/>
              <p14:cNvContentPartPr/>
              <p14:nvPr/>
            </p14:nvContentPartPr>
            <p14:xfrm>
              <a:off x="2608428" y="4980854"/>
              <a:ext cx="96480" cy="853200"/>
            </p14:xfrm>
          </p:contentPart>
        </mc:Choice>
        <mc:Fallback xmlns="">
          <p:pic>
            <p:nvPicPr>
              <p:cNvPr id="148" name="Ink 147"/>
              <p:cNvPicPr/>
              <p:nvPr/>
            </p:nvPicPr>
            <p:blipFill>
              <a:blip r:embed="rId41"/>
              <a:stretch>
                <a:fillRect/>
              </a:stretch>
            </p:blipFill>
            <p:spPr>
              <a:xfrm>
                <a:off x="2604828" y="4975094"/>
                <a:ext cx="106920" cy="866520"/>
              </a:xfrm>
              <a:prstGeom prst="rect">
                <a:avLst/>
              </a:prstGeom>
            </p:spPr>
          </p:pic>
        </mc:Fallback>
      </mc:AlternateContent>
      <mc:AlternateContent xmlns:mc="http://schemas.openxmlformats.org/markup-compatibility/2006" xmlns:p14="http://schemas.microsoft.com/office/powerpoint/2010/main">
        <mc:Choice Requires="p14">
          <p:contentPart p14:bwMode="auto" r:id="rId42">
            <p14:nvContentPartPr>
              <p14:cNvPr id="150" name="Ink 149"/>
              <p14:cNvContentPartPr/>
              <p14:nvPr/>
            </p14:nvContentPartPr>
            <p14:xfrm>
              <a:off x="2767188" y="5759894"/>
              <a:ext cx="4353120" cy="75240"/>
            </p14:xfrm>
          </p:contentPart>
        </mc:Choice>
        <mc:Fallback xmlns="">
          <p:pic>
            <p:nvPicPr>
              <p:cNvPr id="150" name="Ink 149"/>
              <p:cNvPicPr/>
              <p:nvPr/>
            </p:nvPicPr>
            <p:blipFill>
              <a:blip r:embed="rId43"/>
              <a:stretch>
                <a:fillRect/>
              </a:stretch>
            </p:blipFill>
            <p:spPr>
              <a:xfrm>
                <a:off x="2765028" y="5754134"/>
                <a:ext cx="4361040" cy="83160"/>
              </a:xfrm>
              <a:prstGeom prst="rect">
                <a:avLst/>
              </a:prstGeom>
            </p:spPr>
          </p:pic>
        </mc:Fallback>
      </mc:AlternateContent>
      <mc:AlternateContent xmlns:mc="http://schemas.openxmlformats.org/markup-compatibility/2006" xmlns:p14="http://schemas.microsoft.com/office/powerpoint/2010/main">
        <mc:Choice Requires="p14">
          <p:contentPart p14:bwMode="auto" r:id="rId44">
            <p14:nvContentPartPr>
              <p14:cNvPr id="152" name="Ink 151"/>
              <p14:cNvContentPartPr/>
              <p14:nvPr/>
            </p14:nvContentPartPr>
            <p14:xfrm>
              <a:off x="3545148" y="4956734"/>
              <a:ext cx="73800" cy="1069920"/>
            </p14:xfrm>
          </p:contentPart>
        </mc:Choice>
        <mc:Fallback xmlns="">
          <p:pic>
            <p:nvPicPr>
              <p:cNvPr id="152" name="Ink 151"/>
              <p:cNvPicPr/>
              <p:nvPr/>
            </p:nvPicPr>
            <p:blipFill>
              <a:blip r:embed="rId45"/>
              <a:stretch>
                <a:fillRect/>
              </a:stretch>
            </p:blipFill>
            <p:spPr>
              <a:xfrm>
                <a:off x="3538668" y="4953854"/>
                <a:ext cx="87480" cy="1080000"/>
              </a:xfrm>
              <a:prstGeom prst="rect">
                <a:avLst/>
              </a:prstGeom>
            </p:spPr>
          </p:pic>
        </mc:Fallback>
      </mc:AlternateContent>
      <mc:AlternateContent xmlns:mc="http://schemas.openxmlformats.org/markup-compatibility/2006" xmlns:p14="http://schemas.microsoft.com/office/powerpoint/2010/main">
        <mc:Choice Requires="p14">
          <p:contentPart p14:bwMode="auto" r:id="rId46">
            <p14:nvContentPartPr>
              <p14:cNvPr id="154" name="Ink 153"/>
              <p14:cNvContentPartPr/>
              <p14:nvPr/>
            </p14:nvContentPartPr>
            <p14:xfrm>
              <a:off x="3652788" y="6053294"/>
              <a:ext cx="3441240" cy="65520"/>
            </p14:xfrm>
          </p:contentPart>
        </mc:Choice>
        <mc:Fallback xmlns="">
          <p:pic>
            <p:nvPicPr>
              <p:cNvPr id="154" name="Ink 153"/>
              <p:cNvPicPr/>
              <p:nvPr/>
            </p:nvPicPr>
            <p:blipFill>
              <a:blip r:embed="rId47"/>
              <a:stretch>
                <a:fillRect/>
              </a:stretch>
            </p:blipFill>
            <p:spPr>
              <a:xfrm>
                <a:off x="3648108" y="6047174"/>
                <a:ext cx="3452040" cy="77400"/>
              </a:xfrm>
              <a:prstGeom prst="rect">
                <a:avLst/>
              </a:prstGeom>
            </p:spPr>
          </p:pic>
        </mc:Fallback>
      </mc:AlternateContent>
      <mc:AlternateContent xmlns:mc="http://schemas.openxmlformats.org/markup-compatibility/2006" xmlns:p14="http://schemas.microsoft.com/office/powerpoint/2010/main">
        <mc:Choice Requires="p14">
          <p:contentPart p14:bwMode="auto" r:id="rId48">
            <p14:nvContentPartPr>
              <p14:cNvPr id="156" name="Ink 155"/>
              <p14:cNvContentPartPr/>
              <p14:nvPr/>
            </p14:nvContentPartPr>
            <p14:xfrm>
              <a:off x="4303668" y="4977974"/>
              <a:ext cx="65160" cy="1381320"/>
            </p14:xfrm>
          </p:contentPart>
        </mc:Choice>
        <mc:Fallback xmlns="">
          <p:pic>
            <p:nvPicPr>
              <p:cNvPr id="156" name="Ink 155"/>
              <p:cNvPicPr/>
              <p:nvPr/>
            </p:nvPicPr>
            <p:blipFill>
              <a:blip r:embed="rId49"/>
              <a:stretch>
                <a:fillRect/>
              </a:stretch>
            </p:blipFill>
            <p:spPr>
              <a:xfrm>
                <a:off x="4297548" y="4972934"/>
                <a:ext cx="78480" cy="1394280"/>
              </a:xfrm>
              <a:prstGeom prst="rect">
                <a:avLst/>
              </a:prstGeom>
            </p:spPr>
          </p:pic>
        </mc:Fallback>
      </mc:AlternateContent>
      <mc:AlternateContent xmlns:mc="http://schemas.openxmlformats.org/markup-compatibility/2006" xmlns:p14="http://schemas.microsoft.com/office/powerpoint/2010/main">
        <mc:Choice Requires="p14">
          <p:contentPart p14:bwMode="auto" r:id="rId50">
            <p14:nvContentPartPr>
              <p14:cNvPr id="158" name="Ink 157"/>
              <p14:cNvContentPartPr/>
              <p14:nvPr/>
            </p14:nvContentPartPr>
            <p14:xfrm>
              <a:off x="4391148" y="6275774"/>
              <a:ext cx="2611080" cy="93240"/>
            </p14:xfrm>
          </p:contentPart>
        </mc:Choice>
        <mc:Fallback xmlns="">
          <p:pic>
            <p:nvPicPr>
              <p:cNvPr id="158" name="Ink 157"/>
              <p:cNvPicPr/>
              <p:nvPr/>
            </p:nvPicPr>
            <p:blipFill>
              <a:blip r:embed="rId51"/>
              <a:stretch>
                <a:fillRect/>
              </a:stretch>
            </p:blipFill>
            <p:spPr>
              <a:xfrm>
                <a:off x="4387188" y="6268934"/>
                <a:ext cx="2621880" cy="104040"/>
              </a:xfrm>
              <a:prstGeom prst="rect">
                <a:avLst/>
              </a:prstGeom>
            </p:spPr>
          </p:pic>
        </mc:Fallback>
      </mc:AlternateContent>
      <mc:AlternateContent xmlns:mc="http://schemas.openxmlformats.org/markup-compatibility/2006" xmlns:p14="http://schemas.microsoft.com/office/powerpoint/2010/main">
        <mc:Choice Requires="p14">
          <p:contentPart p14:bwMode="auto" r:id="rId52">
            <p14:nvContentPartPr>
              <p14:cNvPr id="160" name="Ink 159"/>
              <p14:cNvContentPartPr/>
              <p14:nvPr/>
            </p14:nvContentPartPr>
            <p14:xfrm>
              <a:off x="5136708" y="5029094"/>
              <a:ext cx="311760" cy="1620360"/>
            </p14:xfrm>
          </p:contentPart>
        </mc:Choice>
        <mc:Fallback xmlns="">
          <p:pic>
            <p:nvPicPr>
              <p:cNvPr id="160" name="Ink 159"/>
              <p:cNvPicPr/>
              <p:nvPr/>
            </p:nvPicPr>
            <p:blipFill>
              <a:blip r:embed="rId53"/>
              <a:stretch>
                <a:fillRect/>
              </a:stretch>
            </p:blipFill>
            <p:spPr>
              <a:xfrm>
                <a:off x="5130588" y="5024054"/>
                <a:ext cx="325080" cy="1632960"/>
              </a:xfrm>
              <a:prstGeom prst="rect">
                <a:avLst/>
              </a:prstGeom>
            </p:spPr>
          </p:pic>
        </mc:Fallback>
      </mc:AlternateContent>
      <mc:AlternateContent xmlns:mc="http://schemas.openxmlformats.org/markup-compatibility/2006" xmlns:p14="http://schemas.microsoft.com/office/powerpoint/2010/main">
        <mc:Choice Requires="p14">
          <p:contentPart p14:bwMode="auto" r:id="rId54">
            <p14:nvContentPartPr>
              <p14:cNvPr id="162" name="Ink 161"/>
              <p14:cNvContentPartPr/>
              <p14:nvPr/>
            </p14:nvContentPartPr>
            <p14:xfrm>
              <a:off x="5453508" y="6587174"/>
              <a:ext cx="1565280" cy="49680"/>
            </p14:xfrm>
          </p:contentPart>
        </mc:Choice>
        <mc:Fallback xmlns="">
          <p:pic>
            <p:nvPicPr>
              <p:cNvPr id="162" name="Ink 161"/>
              <p:cNvPicPr/>
              <p:nvPr/>
            </p:nvPicPr>
            <p:blipFill>
              <a:blip r:embed="rId55"/>
              <a:stretch>
                <a:fillRect/>
              </a:stretch>
            </p:blipFill>
            <p:spPr>
              <a:xfrm>
                <a:off x="5448468" y="6580334"/>
                <a:ext cx="1576800" cy="61920"/>
              </a:xfrm>
              <a:prstGeom prst="rect">
                <a:avLst/>
              </a:prstGeom>
            </p:spPr>
          </p:pic>
        </mc:Fallback>
      </mc:AlternateContent>
      <mc:AlternateContent xmlns:mc="http://schemas.openxmlformats.org/markup-compatibility/2006" xmlns:p14="http://schemas.microsoft.com/office/powerpoint/2010/main">
        <mc:Choice Requires="p14">
          <p:contentPart p14:bwMode="auto" r:id="rId56">
            <p14:nvContentPartPr>
              <p14:cNvPr id="164" name="Ink 163"/>
              <p14:cNvContentPartPr/>
              <p14:nvPr/>
            </p14:nvContentPartPr>
            <p14:xfrm>
              <a:off x="6137508" y="5061134"/>
              <a:ext cx="877680" cy="1872720"/>
            </p14:xfrm>
          </p:contentPart>
        </mc:Choice>
        <mc:Fallback xmlns="">
          <p:pic>
            <p:nvPicPr>
              <p:cNvPr id="164" name="Ink 163"/>
              <p:cNvPicPr/>
              <p:nvPr/>
            </p:nvPicPr>
            <p:blipFill>
              <a:blip r:embed="rId57"/>
              <a:stretch>
                <a:fillRect/>
              </a:stretch>
            </p:blipFill>
            <p:spPr>
              <a:xfrm>
                <a:off x="6130668" y="5056094"/>
                <a:ext cx="892080" cy="1884600"/>
              </a:xfrm>
              <a:prstGeom prst="rect">
                <a:avLst/>
              </a:prstGeom>
            </p:spPr>
          </p:pic>
        </mc:Fallback>
      </mc:AlternateContent>
      <mc:AlternateContent xmlns:mc="http://schemas.openxmlformats.org/markup-compatibility/2006" xmlns:p14="http://schemas.microsoft.com/office/powerpoint/2010/main">
        <mc:Choice Requires="p14">
          <p:contentPart p14:bwMode="auto" r:id="rId58">
            <p14:nvContentPartPr>
              <p14:cNvPr id="166" name="Ink 165"/>
              <p14:cNvContentPartPr/>
              <p14:nvPr/>
            </p14:nvContentPartPr>
            <p14:xfrm>
              <a:off x="2120268" y="1810694"/>
              <a:ext cx="20880" cy="391320"/>
            </p14:xfrm>
          </p:contentPart>
        </mc:Choice>
        <mc:Fallback xmlns="">
          <p:pic>
            <p:nvPicPr>
              <p:cNvPr id="166" name="Ink 165"/>
              <p:cNvPicPr/>
              <p:nvPr/>
            </p:nvPicPr>
            <p:blipFill>
              <a:blip r:embed="rId59"/>
              <a:stretch>
                <a:fillRect/>
              </a:stretch>
            </p:blipFill>
            <p:spPr>
              <a:xfrm>
                <a:off x="2114868" y="1804574"/>
                <a:ext cx="32760" cy="405000"/>
              </a:xfrm>
              <a:prstGeom prst="rect">
                <a:avLst/>
              </a:prstGeom>
            </p:spPr>
          </p:pic>
        </mc:Fallback>
      </mc:AlternateContent>
      <mc:AlternateContent xmlns:mc="http://schemas.openxmlformats.org/markup-compatibility/2006" xmlns:p14="http://schemas.microsoft.com/office/powerpoint/2010/main">
        <mc:Choice Requires="p14">
          <p:contentPart p14:bwMode="auto" r:id="rId60">
            <p14:nvContentPartPr>
              <p14:cNvPr id="178" name="Ink 177"/>
              <p14:cNvContentPartPr/>
              <p14:nvPr/>
            </p14:nvContentPartPr>
            <p14:xfrm>
              <a:off x="2056908" y="5219290"/>
              <a:ext cx="230760" cy="11160"/>
            </p14:xfrm>
          </p:contentPart>
        </mc:Choice>
        <mc:Fallback xmlns="">
          <p:pic>
            <p:nvPicPr>
              <p:cNvPr id="178" name="Ink 177"/>
              <p:cNvPicPr/>
              <p:nvPr/>
            </p:nvPicPr>
            <p:blipFill>
              <a:blip r:embed="rId61"/>
              <a:stretch>
                <a:fillRect/>
              </a:stretch>
            </p:blipFill>
            <p:spPr>
              <a:xfrm>
                <a:off x="2050788" y="5212450"/>
                <a:ext cx="239760" cy="25200"/>
              </a:xfrm>
              <a:prstGeom prst="rect">
                <a:avLst/>
              </a:prstGeom>
            </p:spPr>
          </p:pic>
        </mc:Fallback>
      </mc:AlternateContent>
      <mc:AlternateContent xmlns:mc="http://schemas.openxmlformats.org/markup-compatibility/2006" xmlns:p14="http://schemas.microsoft.com/office/powerpoint/2010/main">
        <mc:Choice Requires="p14">
          <p:contentPart p14:bwMode="auto" r:id="rId62">
            <p14:nvContentPartPr>
              <p14:cNvPr id="181" name="Ink 180"/>
              <p14:cNvContentPartPr/>
              <p14:nvPr/>
            </p14:nvContentPartPr>
            <p14:xfrm>
              <a:off x="2964828" y="5641570"/>
              <a:ext cx="247680" cy="9000"/>
            </p14:xfrm>
          </p:contentPart>
        </mc:Choice>
        <mc:Fallback xmlns="">
          <p:pic>
            <p:nvPicPr>
              <p:cNvPr id="181" name="Ink 180"/>
              <p:cNvPicPr/>
              <p:nvPr/>
            </p:nvPicPr>
            <p:blipFill>
              <a:blip r:embed="rId63"/>
              <a:stretch>
                <a:fillRect/>
              </a:stretch>
            </p:blipFill>
            <p:spPr>
              <a:xfrm>
                <a:off x="2960148" y="5634730"/>
                <a:ext cx="258840" cy="21240"/>
              </a:xfrm>
              <a:prstGeom prst="rect">
                <a:avLst/>
              </a:prstGeom>
            </p:spPr>
          </p:pic>
        </mc:Fallback>
      </mc:AlternateContent>
      <mc:AlternateContent xmlns:mc="http://schemas.openxmlformats.org/markup-compatibility/2006" xmlns:p14="http://schemas.microsoft.com/office/powerpoint/2010/main">
        <mc:Choice Requires="p14">
          <p:contentPart p14:bwMode="auto" r:id="rId64">
            <p14:nvContentPartPr>
              <p14:cNvPr id="183" name="Ink 182"/>
              <p14:cNvContentPartPr/>
              <p14:nvPr/>
            </p14:nvContentPartPr>
            <p14:xfrm>
              <a:off x="3850788" y="5946490"/>
              <a:ext cx="258120" cy="16920"/>
            </p14:xfrm>
          </p:contentPart>
        </mc:Choice>
        <mc:Fallback xmlns="">
          <p:pic>
            <p:nvPicPr>
              <p:cNvPr id="183" name="Ink 182"/>
              <p:cNvPicPr/>
              <p:nvPr/>
            </p:nvPicPr>
            <p:blipFill>
              <a:blip r:embed="rId65"/>
              <a:stretch>
                <a:fillRect/>
              </a:stretch>
            </p:blipFill>
            <p:spPr>
              <a:xfrm>
                <a:off x="3845028" y="5939650"/>
                <a:ext cx="270720" cy="26640"/>
              </a:xfrm>
              <a:prstGeom prst="rect">
                <a:avLst/>
              </a:prstGeom>
            </p:spPr>
          </p:pic>
        </mc:Fallback>
      </mc:AlternateContent>
      <mc:AlternateContent xmlns:mc="http://schemas.openxmlformats.org/markup-compatibility/2006" xmlns:p14="http://schemas.microsoft.com/office/powerpoint/2010/main">
        <mc:Choice Requires="p14">
          <p:contentPart p14:bwMode="auto" r:id="rId66">
            <p14:nvContentPartPr>
              <p14:cNvPr id="184" name="Ink 183"/>
              <p14:cNvContentPartPr/>
              <p14:nvPr/>
            </p14:nvContentPartPr>
            <p14:xfrm>
              <a:off x="4585188" y="6234130"/>
              <a:ext cx="260640" cy="28080"/>
            </p14:xfrm>
          </p:contentPart>
        </mc:Choice>
        <mc:Fallback xmlns="">
          <p:pic>
            <p:nvPicPr>
              <p:cNvPr id="184" name="Ink 183"/>
              <p:cNvPicPr/>
              <p:nvPr/>
            </p:nvPicPr>
            <p:blipFill>
              <a:blip r:embed="rId67"/>
              <a:stretch>
                <a:fillRect/>
              </a:stretch>
            </p:blipFill>
            <p:spPr>
              <a:xfrm>
                <a:off x="4581948" y="6230890"/>
                <a:ext cx="270360" cy="37440"/>
              </a:xfrm>
              <a:prstGeom prst="rect">
                <a:avLst/>
              </a:prstGeom>
            </p:spPr>
          </p:pic>
        </mc:Fallback>
      </mc:AlternateContent>
      <mc:AlternateContent xmlns:mc="http://schemas.openxmlformats.org/markup-compatibility/2006" xmlns:p14="http://schemas.microsoft.com/office/powerpoint/2010/main">
        <mc:Choice Requires="p14">
          <p:contentPart p14:bwMode="auto" r:id="rId68">
            <p14:nvContentPartPr>
              <p14:cNvPr id="7" name="Ink 6"/>
              <p14:cNvContentPartPr/>
              <p14:nvPr/>
            </p14:nvContentPartPr>
            <p14:xfrm>
              <a:off x="2198028" y="1483454"/>
              <a:ext cx="68760" cy="191520"/>
            </p14:xfrm>
          </p:contentPart>
        </mc:Choice>
        <mc:Fallback xmlns="">
          <p:pic>
            <p:nvPicPr>
              <p:cNvPr id="7" name="Ink 6"/>
              <p:cNvPicPr/>
              <p:nvPr/>
            </p:nvPicPr>
            <p:blipFill>
              <a:blip r:embed="rId69"/>
              <a:stretch>
                <a:fillRect/>
              </a:stretch>
            </p:blipFill>
            <p:spPr>
              <a:xfrm>
                <a:off x="2192988" y="1477334"/>
                <a:ext cx="79920" cy="203040"/>
              </a:xfrm>
              <a:prstGeom prst="rect">
                <a:avLst/>
              </a:prstGeom>
            </p:spPr>
          </p:pic>
        </mc:Fallback>
      </mc:AlternateContent>
      <mc:AlternateContent xmlns:mc="http://schemas.openxmlformats.org/markup-compatibility/2006" xmlns:p14="http://schemas.microsoft.com/office/powerpoint/2010/main">
        <mc:Choice Requires="p14">
          <p:contentPart p14:bwMode="auto" r:id="rId70">
            <p14:nvContentPartPr>
              <p14:cNvPr id="8" name="Ink 7"/>
              <p14:cNvContentPartPr/>
              <p14:nvPr/>
            </p14:nvContentPartPr>
            <p14:xfrm>
              <a:off x="2335188" y="1953010"/>
              <a:ext cx="148320" cy="174600"/>
            </p14:xfrm>
          </p:contentPart>
        </mc:Choice>
        <mc:Fallback xmlns="">
          <p:pic>
            <p:nvPicPr>
              <p:cNvPr id="8" name="Ink 7"/>
              <p:cNvPicPr/>
              <p:nvPr/>
            </p:nvPicPr>
            <p:blipFill>
              <a:blip r:embed="rId71"/>
              <a:stretch>
                <a:fillRect/>
              </a:stretch>
            </p:blipFill>
            <p:spPr>
              <a:xfrm>
                <a:off x="2328708" y="1945810"/>
                <a:ext cx="162000" cy="188640"/>
              </a:xfrm>
              <a:prstGeom prst="rect">
                <a:avLst/>
              </a:prstGeom>
            </p:spPr>
          </p:pic>
        </mc:Fallback>
      </mc:AlternateContent>
      <mc:AlternateContent xmlns:mc="http://schemas.openxmlformats.org/markup-compatibility/2006" xmlns:p14="http://schemas.microsoft.com/office/powerpoint/2010/main">
        <mc:Choice Requires="p14">
          <p:contentPart p14:bwMode="auto" r:id="rId72">
            <p14:nvContentPartPr>
              <p14:cNvPr id="46" name="Ink 45"/>
              <p14:cNvContentPartPr/>
              <p14:nvPr/>
            </p14:nvContentPartPr>
            <p14:xfrm>
              <a:off x="2969148" y="5101210"/>
              <a:ext cx="26280" cy="203040"/>
            </p14:xfrm>
          </p:contentPart>
        </mc:Choice>
        <mc:Fallback xmlns="">
          <p:pic>
            <p:nvPicPr>
              <p:cNvPr id="46" name="Ink 45"/>
              <p:cNvPicPr/>
              <p:nvPr/>
            </p:nvPicPr>
            <p:blipFill>
              <a:blip r:embed="rId73"/>
              <a:stretch>
                <a:fillRect/>
              </a:stretch>
            </p:blipFill>
            <p:spPr>
              <a:xfrm>
                <a:off x="2966268" y="5094010"/>
                <a:ext cx="33840" cy="219600"/>
              </a:xfrm>
              <a:prstGeom prst="rect">
                <a:avLst/>
              </a:prstGeom>
            </p:spPr>
          </p:pic>
        </mc:Fallback>
      </mc:AlternateContent>
      <mc:AlternateContent xmlns:mc="http://schemas.openxmlformats.org/markup-compatibility/2006" xmlns:p14="http://schemas.microsoft.com/office/powerpoint/2010/main">
        <mc:Choice Requires="p14">
          <p:contentPart p14:bwMode="auto" r:id="rId74">
            <p14:nvContentPartPr>
              <p14:cNvPr id="61" name="Ink 60"/>
              <p14:cNvContentPartPr/>
              <p14:nvPr/>
            </p14:nvContentPartPr>
            <p14:xfrm>
              <a:off x="8671908" y="456130"/>
              <a:ext cx="993960" cy="1208520"/>
            </p14:xfrm>
          </p:contentPart>
        </mc:Choice>
        <mc:Fallback xmlns="">
          <p:pic>
            <p:nvPicPr>
              <p:cNvPr id="61" name="Ink 60"/>
              <p:cNvPicPr/>
              <p:nvPr/>
            </p:nvPicPr>
            <p:blipFill>
              <a:blip r:embed="rId75"/>
              <a:stretch>
                <a:fillRect/>
              </a:stretch>
            </p:blipFill>
            <p:spPr>
              <a:xfrm>
                <a:off x="8665428" y="450010"/>
                <a:ext cx="1006920" cy="1221120"/>
              </a:xfrm>
              <a:prstGeom prst="rect">
                <a:avLst/>
              </a:prstGeom>
            </p:spPr>
          </p:pic>
        </mc:Fallback>
      </mc:AlternateContent>
      <mc:AlternateContent xmlns:mc="http://schemas.openxmlformats.org/markup-compatibility/2006" xmlns:p14="http://schemas.microsoft.com/office/powerpoint/2010/main">
        <mc:Choice Requires="p14">
          <p:contentPart p14:bwMode="auto" r:id="rId76">
            <p14:nvContentPartPr>
              <p14:cNvPr id="79" name="Ink 78"/>
              <p14:cNvContentPartPr/>
              <p14:nvPr/>
            </p14:nvContentPartPr>
            <p14:xfrm>
              <a:off x="7117068" y="5033414"/>
              <a:ext cx="27360" cy="153720"/>
            </p14:xfrm>
          </p:contentPart>
        </mc:Choice>
        <mc:Fallback xmlns="">
          <p:pic>
            <p:nvPicPr>
              <p:cNvPr id="79" name="Ink 78"/>
              <p:cNvPicPr/>
              <p:nvPr/>
            </p:nvPicPr>
            <p:blipFill>
              <a:blip r:embed="rId77"/>
              <a:stretch>
                <a:fillRect/>
              </a:stretch>
            </p:blipFill>
            <p:spPr>
              <a:xfrm>
                <a:off x="7110588" y="5027294"/>
                <a:ext cx="40320" cy="163800"/>
              </a:xfrm>
              <a:prstGeom prst="rect">
                <a:avLst/>
              </a:prstGeom>
            </p:spPr>
          </p:pic>
        </mc:Fallback>
      </mc:AlternateContent>
      <mc:AlternateContent xmlns:mc="http://schemas.openxmlformats.org/markup-compatibility/2006" xmlns:p14="http://schemas.microsoft.com/office/powerpoint/2010/main">
        <mc:Choice Requires="p14">
          <p:contentPart p14:bwMode="auto" r:id="rId78">
            <p14:nvContentPartPr>
              <p14:cNvPr id="6" name="Ink 5"/>
              <p14:cNvContentPartPr/>
              <p14:nvPr/>
            </p14:nvContentPartPr>
            <p14:xfrm>
              <a:off x="2801028" y="1951210"/>
              <a:ext cx="762480" cy="218160"/>
            </p14:xfrm>
          </p:contentPart>
        </mc:Choice>
        <mc:Fallback xmlns="">
          <p:pic>
            <p:nvPicPr>
              <p:cNvPr id="6" name="Ink 5"/>
              <p:cNvPicPr/>
              <p:nvPr/>
            </p:nvPicPr>
            <p:blipFill>
              <a:blip r:embed="rId79"/>
              <a:stretch>
                <a:fillRect/>
              </a:stretch>
            </p:blipFill>
            <p:spPr>
              <a:xfrm>
                <a:off x="2797788" y="1944010"/>
                <a:ext cx="773280" cy="232200"/>
              </a:xfrm>
              <a:prstGeom prst="rect">
                <a:avLst/>
              </a:prstGeom>
            </p:spPr>
          </p:pic>
        </mc:Fallback>
      </mc:AlternateContent>
      <mc:AlternateContent xmlns:mc="http://schemas.openxmlformats.org/markup-compatibility/2006" xmlns:p14="http://schemas.microsoft.com/office/powerpoint/2010/main">
        <mc:Choice Requires="p14">
          <p:contentPart p14:bwMode="auto" r:id="rId80">
            <p14:nvContentPartPr>
              <p14:cNvPr id="15" name="Ink 14"/>
              <p14:cNvContentPartPr/>
              <p14:nvPr/>
            </p14:nvContentPartPr>
            <p14:xfrm>
              <a:off x="4547748" y="2308690"/>
              <a:ext cx="666000" cy="209880"/>
            </p14:xfrm>
          </p:contentPart>
        </mc:Choice>
        <mc:Fallback xmlns="">
          <p:pic>
            <p:nvPicPr>
              <p:cNvPr id="15" name="Ink 14"/>
              <p:cNvPicPr/>
              <p:nvPr/>
            </p:nvPicPr>
            <p:blipFill>
              <a:blip r:embed="rId81"/>
              <a:stretch>
                <a:fillRect/>
              </a:stretch>
            </p:blipFill>
            <p:spPr>
              <a:xfrm>
                <a:off x="4541988" y="2302570"/>
                <a:ext cx="678240" cy="221760"/>
              </a:xfrm>
              <a:prstGeom prst="rect">
                <a:avLst/>
              </a:prstGeom>
            </p:spPr>
          </p:pic>
        </mc:Fallback>
      </mc:AlternateContent>
      <mc:AlternateContent xmlns:mc="http://schemas.openxmlformats.org/markup-compatibility/2006" xmlns:p14="http://schemas.microsoft.com/office/powerpoint/2010/main">
        <mc:Choice Requires="p14">
          <p:contentPart p14:bwMode="auto" r:id="rId82">
            <p14:nvContentPartPr>
              <p14:cNvPr id="18" name="Ink 17"/>
              <p14:cNvContentPartPr/>
              <p14:nvPr/>
            </p14:nvContentPartPr>
            <p14:xfrm>
              <a:off x="633108" y="4495574"/>
              <a:ext cx="6048360" cy="473516"/>
            </p14:xfrm>
          </p:contentPart>
        </mc:Choice>
        <mc:Fallback xmlns="">
          <p:pic>
            <p:nvPicPr>
              <p:cNvPr id="18" name="Ink 17"/>
              <p:cNvPicPr/>
              <p:nvPr/>
            </p:nvPicPr>
            <p:blipFill>
              <a:blip r:embed="rId83"/>
              <a:stretch>
                <a:fillRect/>
              </a:stretch>
            </p:blipFill>
            <p:spPr>
              <a:xfrm>
                <a:off x="628068" y="4489092"/>
                <a:ext cx="6059880" cy="483238"/>
              </a:xfrm>
              <a:prstGeom prst="rect">
                <a:avLst/>
              </a:prstGeom>
            </p:spPr>
          </p:pic>
        </mc:Fallback>
      </mc:AlternateContent>
      <mc:AlternateContent xmlns:mc="http://schemas.openxmlformats.org/markup-compatibility/2006" xmlns:p14="http://schemas.microsoft.com/office/powerpoint/2010/main">
        <mc:Choice Requires="p14">
          <p:contentPart p14:bwMode="auto" r:id="rId84">
            <p14:nvContentPartPr>
              <p14:cNvPr id="22" name="Ink 21"/>
              <p14:cNvContentPartPr/>
              <p14:nvPr/>
            </p14:nvContentPartPr>
            <p14:xfrm>
              <a:off x="3755028" y="5127014"/>
              <a:ext cx="1017360" cy="913796"/>
            </p14:xfrm>
          </p:contentPart>
        </mc:Choice>
        <mc:Fallback xmlns="">
          <p:pic>
            <p:nvPicPr>
              <p:cNvPr id="22" name="Ink 21"/>
              <p:cNvPicPr/>
              <p:nvPr/>
            </p:nvPicPr>
            <p:blipFill>
              <a:blip r:embed="rId85"/>
              <a:stretch>
                <a:fillRect/>
              </a:stretch>
            </p:blipFill>
            <p:spPr>
              <a:xfrm>
                <a:off x="3748188" y="5119093"/>
                <a:ext cx="1031400" cy="930358"/>
              </a:xfrm>
              <a:prstGeom prst="rect">
                <a:avLst/>
              </a:prstGeom>
            </p:spPr>
          </p:pic>
        </mc:Fallback>
      </mc:AlternateContent>
      <mc:AlternateContent xmlns:mc="http://schemas.openxmlformats.org/markup-compatibility/2006" xmlns:p14="http://schemas.microsoft.com/office/powerpoint/2010/main">
        <mc:Choice Requires="p14">
          <p:contentPart p14:bwMode="auto" r:id="rId86">
            <p14:nvContentPartPr>
              <p14:cNvPr id="28" name="Ink 27"/>
              <p14:cNvContentPartPr/>
              <p14:nvPr/>
            </p14:nvContentPartPr>
            <p14:xfrm>
              <a:off x="456708" y="44174"/>
              <a:ext cx="5967360" cy="606240"/>
            </p14:xfrm>
          </p:contentPart>
        </mc:Choice>
        <mc:Fallback xmlns="">
          <p:pic>
            <p:nvPicPr>
              <p:cNvPr id="28" name="Ink 27"/>
              <p:cNvPicPr/>
              <p:nvPr/>
            </p:nvPicPr>
            <p:blipFill>
              <a:blip r:embed="rId87"/>
              <a:stretch>
                <a:fillRect/>
              </a:stretch>
            </p:blipFill>
            <p:spPr>
              <a:xfrm>
                <a:off x="450948" y="38414"/>
                <a:ext cx="5979960" cy="614880"/>
              </a:xfrm>
              <a:prstGeom prst="rect">
                <a:avLst/>
              </a:prstGeom>
            </p:spPr>
          </p:pic>
        </mc:Fallback>
      </mc:AlternateContent>
      <mc:AlternateContent xmlns:mc="http://schemas.openxmlformats.org/markup-compatibility/2006" xmlns:p14="http://schemas.microsoft.com/office/powerpoint/2010/main">
        <mc:Choice Requires="p14">
          <p:contentPart p14:bwMode="auto" r:id="rId88">
            <p14:nvContentPartPr>
              <p14:cNvPr id="29" name="Ink 28"/>
              <p14:cNvContentPartPr/>
              <p14:nvPr/>
            </p14:nvContentPartPr>
            <p14:xfrm>
              <a:off x="6719628" y="1715294"/>
              <a:ext cx="369000" cy="2362680"/>
            </p14:xfrm>
          </p:contentPart>
        </mc:Choice>
        <mc:Fallback xmlns="">
          <p:pic>
            <p:nvPicPr>
              <p:cNvPr id="29" name="Ink 28"/>
              <p:cNvPicPr/>
              <p:nvPr/>
            </p:nvPicPr>
            <p:blipFill>
              <a:blip r:embed="rId89"/>
              <a:stretch>
                <a:fillRect/>
              </a:stretch>
            </p:blipFill>
            <p:spPr>
              <a:xfrm>
                <a:off x="6714948" y="1708814"/>
                <a:ext cx="378360" cy="2377800"/>
              </a:xfrm>
              <a:prstGeom prst="rect">
                <a:avLst/>
              </a:prstGeom>
            </p:spPr>
          </p:pic>
        </mc:Fallback>
      </mc:AlternateContent>
      <mc:AlternateContent xmlns:mc="http://schemas.openxmlformats.org/markup-compatibility/2006" xmlns:p14="http://schemas.microsoft.com/office/powerpoint/2010/main">
        <mc:Choice Requires="p14">
          <p:contentPart p14:bwMode="auto" r:id="rId90">
            <p14:nvContentPartPr>
              <p14:cNvPr id="30" name="Ink 29"/>
              <p14:cNvContentPartPr/>
              <p14:nvPr/>
            </p14:nvContentPartPr>
            <p14:xfrm>
              <a:off x="612228" y="1836254"/>
              <a:ext cx="794160" cy="193680"/>
            </p14:xfrm>
          </p:contentPart>
        </mc:Choice>
        <mc:Fallback xmlns="">
          <p:pic>
            <p:nvPicPr>
              <p:cNvPr id="30" name="Ink 29"/>
              <p:cNvPicPr/>
              <p:nvPr/>
            </p:nvPicPr>
            <p:blipFill>
              <a:blip r:embed="rId91"/>
              <a:stretch>
                <a:fillRect/>
              </a:stretch>
            </p:blipFill>
            <p:spPr>
              <a:xfrm>
                <a:off x="606108" y="1828694"/>
                <a:ext cx="803520" cy="208440"/>
              </a:xfrm>
              <a:prstGeom prst="rect">
                <a:avLst/>
              </a:prstGeom>
            </p:spPr>
          </p:pic>
        </mc:Fallback>
      </mc:AlternateContent>
      <mc:AlternateContent xmlns:mc="http://schemas.openxmlformats.org/markup-compatibility/2006" xmlns:p14="http://schemas.microsoft.com/office/powerpoint/2010/main">
        <mc:Choice Requires="p14">
          <p:contentPart p14:bwMode="auto" r:id="rId92">
            <p14:nvContentPartPr>
              <p14:cNvPr id="33" name="Ink 32"/>
              <p14:cNvContentPartPr/>
              <p14:nvPr/>
            </p14:nvContentPartPr>
            <p14:xfrm>
              <a:off x="2951868" y="1422254"/>
              <a:ext cx="3552120" cy="742076"/>
            </p14:xfrm>
          </p:contentPart>
        </mc:Choice>
        <mc:Fallback xmlns="">
          <p:pic>
            <p:nvPicPr>
              <p:cNvPr id="33" name="Ink 32"/>
              <p:cNvPicPr/>
              <p:nvPr/>
            </p:nvPicPr>
            <p:blipFill>
              <a:blip r:embed="rId93"/>
              <a:stretch>
                <a:fillRect/>
              </a:stretch>
            </p:blipFill>
            <p:spPr>
              <a:xfrm>
                <a:off x="2945388" y="1416493"/>
                <a:ext cx="3565080" cy="754318"/>
              </a:xfrm>
              <a:prstGeom prst="rect">
                <a:avLst/>
              </a:prstGeom>
            </p:spPr>
          </p:pic>
        </mc:Fallback>
      </mc:AlternateContent>
      <mc:AlternateContent xmlns:mc="http://schemas.openxmlformats.org/markup-compatibility/2006" xmlns:p14="http://schemas.microsoft.com/office/powerpoint/2010/main">
        <mc:Choice Requires="p14">
          <p:contentPart p14:bwMode="auto" r:id="rId94">
            <p14:nvContentPartPr>
              <p14:cNvPr id="34" name="Ink 33"/>
              <p14:cNvContentPartPr/>
              <p14:nvPr/>
            </p14:nvContentPartPr>
            <p14:xfrm>
              <a:off x="3196668" y="2365210"/>
              <a:ext cx="200880" cy="110880"/>
            </p14:xfrm>
          </p:contentPart>
        </mc:Choice>
        <mc:Fallback xmlns="">
          <p:pic>
            <p:nvPicPr>
              <p:cNvPr id="34" name="Ink 33"/>
              <p:cNvPicPr/>
              <p:nvPr/>
            </p:nvPicPr>
            <p:blipFill>
              <a:blip r:embed="rId95"/>
              <a:stretch>
                <a:fillRect/>
              </a:stretch>
            </p:blipFill>
            <p:spPr>
              <a:xfrm>
                <a:off x="3190908" y="2358370"/>
                <a:ext cx="213840" cy="124560"/>
              </a:xfrm>
              <a:prstGeom prst="rect">
                <a:avLst/>
              </a:prstGeom>
            </p:spPr>
          </p:pic>
        </mc:Fallback>
      </mc:AlternateContent>
      <mc:AlternateContent xmlns:mc="http://schemas.openxmlformats.org/markup-compatibility/2006" xmlns:p14="http://schemas.microsoft.com/office/powerpoint/2010/main">
        <mc:Choice Requires="p14">
          <p:contentPart p14:bwMode="auto" r:id="rId96">
            <p14:nvContentPartPr>
              <p14:cNvPr id="35" name="Ink 34"/>
              <p14:cNvContentPartPr/>
              <p14:nvPr/>
            </p14:nvContentPartPr>
            <p14:xfrm>
              <a:off x="5317428" y="2660770"/>
              <a:ext cx="617760" cy="492840"/>
            </p14:xfrm>
          </p:contentPart>
        </mc:Choice>
        <mc:Fallback xmlns="">
          <p:pic>
            <p:nvPicPr>
              <p:cNvPr id="35" name="Ink 34"/>
              <p:cNvPicPr/>
              <p:nvPr/>
            </p:nvPicPr>
            <p:blipFill>
              <a:blip r:embed="rId97"/>
              <a:stretch>
                <a:fillRect/>
              </a:stretch>
            </p:blipFill>
            <p:spPr>
              <a:xfrm>
                <a:off x="5310228" y="2653930"/>
                <a:ext cx="632520" cy="506880"/>
              </a:xfrm>
              <a:prstGeom prst="rect">
                <a:avLst/>
              </a:prstGeom>
            </p:spPr>
          </p:pic>
        </mc:Fallback>
      </mc:AlternateContent>
      <mc:AlternateContent xmlns:mc="http://schemas.openxmlformats.org/markup-compatibility/2006" xmlns:p14="http://schemas.microsoft.com/office/powerpoint/2010/main">
        <mc:Choice Requires="p14">
          <p:contentPart p14:bwMode="auto" r:id="rId98">
            <p14:nvContentPartPr>
              <p14:cNvPr id="57" name="Ink 56"/>
              <p14:cNvContentPartPr/>
              <p14:nvPr/>
            </p14:nvContentPartPr>
            <p14:xfrm>
              <a:off x="5566188" y="3491290"/>
              <a:ext cx="177480" cy="118440"/>
            </p14:xfrm>
          </p:contentPart>
        </mc:Choice>
        <mc:Fallback xmlns="">
          <p:pic>
            <p:nvPicPr>
              <p:cNvPr id="57" name="Ink 56"/>
              <p:cNvPicPr/>
              <p:nvPr/>
            </p:nvPicPr>
            <p:blipFill>
              <a:blip r:embed="rId99"/>
              <a:stretch>
                <a:fillRect/>
              </a:stretch>
            </p:blipFill>
            <p:spPr>
              <a:xfrm>
                <a:off x="5560788" y="3485530"/>
                <a:ext cx="189000" cy="129960"/>
              </a:xfrm>
              <a:prstGeom prst="rect">
                <a:avLst/>
              </a:prstGeom>
            </p:spPr>
          </p:pic>
        </mc:Fallback>
      </mc:AlternateContent>
      <mc:AlternateContent xmlns:mc="http://schemas.openxmlformats.org/markup-compatibility/2006" xmlns:p14="http://schemas.microsoft.com/office/powerpoint/2010/main">
        <mc:Choice Requires="p14">
          <p:contentPart p14:bwMode="auto" r:id="rId100">
            <p14:nvContentPartPr>
              <p14:cNvPr id="58" name="Ink 57"/>
              <p14:cNvContentPartPr/>
              <p14:nvPr/>
            </p14:nvContentPartPr>
            <p14:xfrm>
              <a:off x="6348468" y="3913454"/>
              <a:ext cx="163800" cy="125280"/>
            </p14:xfrm>
          </p:contentPart>
        </mc:Choice>
        <mc:Fallback xmlns="">
          <p:pic>
            <p:nvPicPr>
              <p:cNvPr id="58" name="Ink 57"/>
              <p:cNvPicPr/>
              <p:nvPr/>
            </p:nvPicPr>
            <p:blipFill>
              <a:blip r:embed="rId101"/>
              <a:stretch>
                <a:fillRect/>
              </a:stretch>
            </p:blipFill>
            <p:spPr>
              <a:xfrm>
                <a:off x="6344508" y="3907694"/>
                <a:ext cx="174240" cy="137520"/>
              </a:xfrm>
              <a:prstGeom prst="rect">
                <a:avLst/>
              </a:prstGeom>
            </p:spPr>
          </p:pic>
        </mc:Fallback>
      </mc:AlternateContent>
      <mc:AlternateContent xmlns:mc="http://schemas.openxmlformats.org/markup-compatibility/2006" xmlns:p14="http://schemas.microsoft.com/office/powerpoint/2010/main">
        <mc:Choice Requires="p14">
          <p:contentPart p14:bwMode="auto" r:id="rId102">
            <p14:nvContentPartPr>
              <p14:cNvPr id="65" name="Ink 64"/>
              <p14:cNvContentPartPr/>
              <p14:nvPr/>
            </p14:nvContentPartPr>
            <p14:xfrm>
              <a:off x="7146228" y="5508974"/>
              <a:ext cx="178560" cy="1279916"/>
            </p14:xfrm>
          </p:contentPart>
        </mc:Choice>
        <mc:Fallback xmlns="">
          <p:pic>
            <p:nvPicPr>
              <p:cNvPr id="65" name="Ink 64"/>
              <p:cNvPicPr/>
              <p:nvPr/>
            </p:nvPicPr>
            <p:blipFill>
              <a:blip r:embed="rId103"/>
              <a:stretch>
                <a:fillRect/>
              </a:stretch>
            </p:blipFill>
            <p:spPr>
              <a:xfrm>
                <a:off x="7141188" y="5502133"/>
                <a:ext cx="188280" cy="1294317"/>
              </a:xfrm>
              <a:prstGeom prst="rect">
                <a:avLst/>
              </a:prstGeom>
            </p:spPr>
          </p:pic>
        </mc:Fallback>
      </mc:AlternateContent>
      <mc:AlternateContent xmlns:mc="http://schemas.openxmlformats.org/markup-compatibility/2006" xmlns:p14="http://schemas.microsoft.com/office/powerpoint/2010/main">
        <mc:Choice Requires="p14">
          <p:contentPart p14:bwMode="auto" r:id="rId104">
            <p14:nvContentPartPr>
              <p14:cNvPr id="67" name="Ink 66"/>
              <p14:cNvContentPartPr/>
              <p14:nvPr/>
            </p14:nvContentPartPr>
            <p14:xfrm>
              <a:off x="5460708" y="5894290"/>
              <a:ext cx="1204560" cy="868680"/>
            </p14:xfrm>
          </p:contentPart>
        </mc:Choice>
        <mc:Fallback xmlns="">
          <p:pic>
            <p:nvPicPr>
              <p:cNvPr id="67" name="Ink 66"/>
              <p:cNvPicPr/>
              <p:nvPr/>
            </p:nvPicPr>
            <p:blipFill>
              <a:blip r:embed="rId105"/>
              <a:stretch>
                <a:fillRect/>
              </a:stretch>
            </p:blipFill>
            <p:spPr>
              <a:xfrm>
                <a:off x="5452428" y="5887450"/>
                <a:ext cx="1219680" cy="881640"/>
              </a:xfrm>
              <a:prstGeom prst="rect">
                <a:avLst/>
              </a:prstGeom>
            </p:spPr>
          </p:pic>
        </mc:Fallback>
      </mc:AlternateContent>
      <mc:AlternateContent xmlns:mc="http://schemas.openxmlformats.org/markup-compatibility/2006" xmlns:p14="http://schemas.microsoft.com/office/powerpoint/2010/main">
        <mc:Choice Requires="p14">
          <p:contentPart p14:bwMode="auto" r:id="rId106">
            <p14:nvContentPartPr>
              <p14:cNvPr id="81" name="Ink 80"/>
              <p14:cNvContentPartPr/>
              <p14:nvPr/>
            </p14:nvContentPartPr>
            <p14:xfrm>
              <a:off x="3710028" y="2341694"/>
              <a:ext cx="1383480" cy="834956"/>
            </p14:xfrm>
          </p:contentPart>
        </mc:Choice>
        <mc:Fallback xmlns="">
          <p:pic>
            <p:nvPicPr>
              <p:cNvPr id="81" name="Ink 80"/>
              <p:cNvPicPr/>
              <p:nvPr/>
            </p:nvPicPr>
            <p:blipFill>
              <a:blip r:embed="rId107"/>
              <a:stretch>
                <a:fillRect/>
              </a:stretch>
            </p:blipFill>
            <p:spPr>
              <a:xfrm>
                <a:off x="3704628" y="2335213"/>
                <a:ext cx="1396440" cy="847918"/>
              </a:xfrm>
              <a:prstGeom prst="rect">
                <a:avLst/>
              </a:prstGeom>
            </p:spPr>
          </p:pic>
        </mc:Fallback>
      </mc:AlternateContent>
      <mc:AlternateContent xmlns:mc="http://schemas.openxmlformats.org/markup-compatibility/2006" xmlns:p14="http://schemas.microsoft.com/office/powerpoint/2010/main">
        <mc:Choice Requires="p14">
          <p:contentPart p14:bwMode="auto" r:id="rId108">
            <p14:nvContentPartPr>
              <p14:cNvPr id="82" name="Ink 81"/>
              <p14:cNvContentPartPr/>
              <p14:nvPr/>
            </p14:nvContentPartPr>
            <p14:xfrm>
              <a:off x="6080268" y="3005174"/>
              <a:ext cx="545400" cy="153720"/>
            </p14:xfrm>
          </p:contentPart>
        </mc:Choice>
        <mc:Fallback xmlns="">
          <p:pic>
            <p:nvPicPr>
              <p:cNvPr id="82" name="Ink 81"/>
              <p:cNvPicPr/>
              <p:nvPr/>
            </p:nvPicPr>
            <p:blipFill>
              <a:blip r:embed="rId109"/>
              <a:stretch>
                <a:fillRect/>
              </a:stretch>
            </p:blipFill>
            <p:spPr>
              <a:xfrm>
                <a:off x="6074508" y="2998694"/>
                <a:ext cx="558360" cy="166320"/>
              </a:xfrm>
              <a:prstGeom prst="rect">
                <a:avLst/>
              </a:prstGeom>
            </p:spPr>
          </p:pic>
        </mc:Fallback>
      </mc:AlternateContent>
      <mc:AlternateContent xmlns:mc="http://schemas.openxmlformats.org/markup-compatibility/2006" xmlns:p14="http://schemas.microsoft.com/office/powerpoint/2010/main">
        <mc:Choice Requires="p14">
          <p:contentPart p14:bwMode="auto" r:id="rId110">
            <p14:nvContentPartPr>
              <p14:cNvPr id="83" name="Ink 82"/>
              <p14:cNvContentPartPr/>
              <p14:nvPr/>
            </p14:nvContentPartPr>
            <p14:xfrm>
              <a:off x="6104028" y="3464174"/>
              <a:ext cx="509760" cy="150120"/>
            </p14:xfrm>
          </p:contentPart>
        </mc:Choice>
        <mc:Fallback xmlns="">
          <p:pic>
            <p:nvPicPr>
              <p:cNvPr id="83" name="Ink 82"/>
              <p:cNvPicPr/>
              <p:nvPr/>
            </p:nvPicPr>
            <p:blipFill>
              <a:blip r:embed="rId111"/>
              <a:stretch>
                <a:fillRect/>
              </a:stretch>
            </p:blipFill>
            <p:spPr>
              <a:xfrm>
                <a:off x="6098268" y="3456254"/>
                <a:ext cx="522720" cy="164880"/>
              </a:xfrm>
              <a:prstGeom prst="rect">
                <a:avLst/>
              </a:prstGeom>
            </p:spPr>
          </p:pic>
        </mc:Fallback>
      </mc:AlternateContent>
    </p:spTree>
    <p:extLst>
      <p:ext uri="{BB962C8B-B14F-4D97-AF65-F5344CB8AC3E}">
        <p14:creationId xmlns:p14="http://schemas.microsoft.com/office/powerpoint/2010/main" val="58466136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21D252A50587B745B4FA9F9AA3713483" ma:contentTypeVersion="" ma:contentTypeDescription="Create a new document." ma:contentTypeScope="" ma:versionID="e363c19d2e72fd5ff8f96978e4abffc8">
  <xsd:schema xmlns:xsd="http://www.w3.org/2001/XMLSchema" xmlns:xs="http://www.w3.org/2001/XMLSchema" xmlns:p="http://schemas.microsoft.com/office/2006/metadata/properties" xmlns:ns1="http://schemas.microsoft.com/sharepoint/v3" targetNamespace="http://schemas.microsoft.com/office/2006/metadata/properties" ma:root="true" ma:fieldsID="53aad9280c7bc17f35f657eabd183f16" ns1:_="">
    <xsd:import namespace="http://schemas.microsoft.com/sharepoint/v3"/>
    <xsd:element name="properties">
      <xsd:complexType>
        <xsd:sequence>
          <xsd:element name="documentManagement">
            <xsd:complexType>
              <xsd:all>
                <xsd:element ref="ns1:PublishingStartDate" minOccurs="0"/>
                <xsd:element ref="ns1:PublishingExpiration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description="Scheduling Start Date is a site column created by the Publishing feature. It is used to specify the date and time on which this page will first appear to site visitors." ma:hidden="true" ma:internalName="PublishingStartDate">
      <xsd:simpleType>
        <xsd:restriction base="dms:Unknown"/>
      </xsd:simpleType>
    </xsd:element>
    <xsd:element name="PublishingExpirationDate" ma:index="9" nillable="true" ma:displayName="Scheduling End Date" ma:description="Scheduling End Date is a site column created by the Publishing feature. It is used to specify the date and time on which this page will no longer appear to site visitors." ma:hidden="true" ma:internalName="PublishingExpirationDat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documentManagement>
</p:properties>
</file>

<file path=customXml/itemProps1.xml><?xml version="1.0" encoding="utf-8"?>
<ds:datastoreItem xmlns:ds="http://schemas.openxmlformats.org/officeDocument/2006/customXml" ds:itemID="{737C3BA5-9FF1-4D11-B12C-0872DE77207A}"/>
</file>

<file path=customXml/itemProps2.xml><?xml version="1.0" encoding="utf-8"?>
<ds:datastoreItem xmlns:ds="http://schemas.openxmlformats.org/officeDocument/2006/customXml" ds:itemID="{6C44408F-5D5E-4C20-9961-2CE85C4545FA}"/>
</file>

<file path=customXml/itemProps3.xml><?xml version="1.0" encoding="utf-8"?>
<ds:datastoreItem xmlns:ds="http://schemas.openxmlformats.org/officeDocument/2006/customXml" ds:itemID="{62A92FB7-0EF5-4E14-8D88-5AA7C8F9B4F6}"/>
</file>

<file path=docProps/app.xml><?xml version="1.0" encoding="utf-8"?>
<Properties xmlns="http://schemas.openxmlformats.org/officeDocument/2006/extended-properties" xmlns:vt="http://schemas.openxmlformats.org/officeDocument/2006/docPropsVTypes">
  <TotalTime>87</TotalTime>
  <Words>123</Words>
  <Application>Microsoft Office PowerPoint</Application>
  <PresentationFormat>Widescreen</PresentationFormat>
  <Paragraphs>7</Paragraphs>
  <Slides>26</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26</vt:i4>
      </vt:variant>
    </vt:vector>
  </HeadingPairs>
  <TitlesOfParts>
    <vt:vector size="31" baseType="lpstr">
      <vt:lpstr>Arial</vt:lpstr>
      <vt:lpstr>Calibri</vt:lpstr>
      <vt:lpstr>Calibri Light</vt:lpstr>
      <vt:lpstr>Segoe UI</vt:lpstr>
      <vt:lpstr>Office Theme</vt:lpstr>
      <vt:lpstr>CMPE371 Analysis of Algorithms  Exersises Before Midterm Exam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ACAN</dc:creator>
  <cp:lastModifiedBy>Ahmet UNVEREN</cp:lastModifiedBy>
  <cp:revision>13</cp:revision>
  <dcterms:created xsi:type="dcterms:W3CDTF">2023-08-18T06:06:48Z</dcterms:created>
  <dcterms:modified xsi:type="dcterms:W3CDTF">2023-12-08T14:14:22Z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0x01010021D252A50587B745B4FA9F9AA3713483</vt:lpwstr>
  </property>
</Properties>
</file>