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notesSlides/notesSlide12.xml" ContentType="application/vnd.openxmlformats-officedocument.presentationml.notesSlide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notesSlides/notesSlide13.xml" ContentType="application/vnd.openxmlformats-officedocument.presentationml.notesSlide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notesSlides/notesSlide14.xml" ContentType="application/vnd.openxmlformats-officedocument.presentationml.notesSlide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0.xml" ContentType="application/vnd.openxmlformats-officedocument.presentationml.tags+xml"/>
  <Override PartName="/ppt/tags/tag151.xml" ContentType="application/vnd.openxmlformats-officedocument.presentationml.tags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tags/tag154.xml" ContentType="application/vnd.openxmlformats-officedocument.presentationml.tags+xml"/>
  <Override PartName="/ppt/tags/tag155.xml" ContentType="application/vnd.openxmlformats-officedocument.presentationml.tags+xml"/>
  <Override PartName="/ppt/tags/tag156.xml" ContentType="application/vnd.openxmlformats-officedocument.presentationml.tags+xml"/>
  <Override PartName="/ppt/tags/tag157.xml" ContentType="application/vnd.openxmlformats-officedocument.presentationml.tags+xml"/>
  <Override PartName="/ppt/tags/tag158.xml" ContentType="application/vnd.openxmlformats-officedocument.presentationml.tags+xml"/>
  <Override PartName="/ppt/tags/tag159.xml" ContentType="application/vnd.openxmlformats-officedocument.presentationml.tags+xml"/>
  <Override PartName="/ppt/tags/tag160.xml" ContentType="application/vnd.openxmlformats-officedocument.presentationml.tags+xml"/>
  <Override PartName="/ppt/tags/tag161.xml" ContentType="application/vnd.openxmlformats-officedocument.presentationml.tags+xml"/>
  <Override PartName="/ppt/tags/tag162.xml" ContentType="application/vnd.openxmlformats-officedocument.presentationml.tags+xml"/>
  <Override PartName="/ppt/tags/tag163.xml" ContentType="application/vnd.openxmlformats-officedocument.presentationml.tags+xml"/>
  <Override PartName="/ppt/tags/tag164.xml" ContentType="application/vnd.openxmlformats-officedocument.presentationml.tags+xml"/>
  <Override PartName="/ppt/tags/tag165.xml" ContentType="application/vnd.openxmlformats-officedocument.presentationml.tags+xml"/>
  <Override PartName="/ppt/tags/tag166.xml" ContentType="application/vnd.openxmlformats-officedocument.presentationml.tags+xml"/>
  <Override PartName="/ppt/tags/tag167.xml" ContentType="application/vnd.openxmlformats-officedocument.presentationml.tags+xml"/>
  <Override PartName="/ppt/tags/tag168.xml" ContentType="application/vnd.openxmlformats-officedocument.presentationml.tags+xml"/>
  <Override PartName="/ppt/tags/tag169.xml" ContentType="application/vnd.openxmlformats-officedocument.presentationml.tags+xml"/>
  <Override PartName="/ppt/tags/tag170.xml" ContentType="application/vnd.openxmlformats-officedocument.presentationml.tags+xml"/>
  <Override PartName="/ppt/tags/tag171.xml" ContentType="application/vnd.openxmlformats-officedocument.presentationml.tags+xml"/>
  <Override PartName="/ppt/tags/tag172.xml" ContentType="application/vnd.openxmlformats-officedocument.presentationml.tags+xml"/>
  <Override PartName="/ppt/tags/tag173.xml" ContentType="application/vnd.openxmlformats-officedocument.presentationml.tags+xml"/>
  <Override PartName="/ppt/tags/tag174.xml" ContentType="application/vnd.openxmlformats-officedocument.presentationml.tags+xml"/>
  <Override PartName="/ppt/tags/tag175.xml" ContentType="application/vnd.openxmlformats-officedocument.presentationml.tags+xml"/>
  <Override PartName="/ppt/tags/tag176.xml" ContentType="application/vnd.openxmlformats-officedocument.presentationml.tags+xml"/>
  <Override PartName="/ppt/tags/tag177.xml" ContentType="application/vnd.openxmlformats-officedocument.presentationml.tags+xml"/>
  <Override PartName="/ppt/tags/tag178.xml" ContentType="application/vnd.openxmlformats-officedocument.presentationml.tags+xml"/>
  <Override PartName="/ppt/tags/tag179.xml" ContentType="application/vnd.openxmlformats-officedocument.presentationml.tags+xml"/>
  <Override PartName="/ppt/tags/tag180.xml" ContentType="application/vnd.openxmlformats-officedocument.presentationml.tags+xml"/>
  <Override PartName="/ppt/tags/tag181.xml" ContentType="application/vnd.openxmlformats-officedocument.presentationml.tags+xml"/>
  <Override PartName="/ppt/tags/tag182.xml" ContentType="application/vnd.openxmlformats-officedocument.presentationml.tags+xml"/>
  <Override PartName="/ppt/tags/tag183.xml" ContentType="application/vnd.openxmlformats-officedocument.presentationml.tags+xml"/>
  <Override PartName="/ppt/tags/tag184.xml" ContentType="application/vnd.openxmlformats-officedocument.presentationml.tags+xml"/>
  <Override PartName="/ppt/tags/tag185.xml" ContentType="application/vnd.openxmlformats-officedocument.presentationml.tags+xml"/>
  <Override PartName="/ppt/tags/tag186.xml" ContentType="application/vnd.openxmlformats-officedocument.presentationml.tags+xml"/>
  <Override PartName="/ppt/tags/tag187.xml" ContentType="application/vnd.openxmlformats-officedocument.presentationml.tags+xml"/>
  <Override PartName="/ppt/tags/tag188.xml" ContentType="application/vnd.openxmlformats-officedocument.presentationml.tags+xml"/>
  <Override PartName="/ppt/tags/tag189.xml" ContentType="application/vnd.openxmlformats-officedocument.presentationml.tags+xml"/>
  <Override PartName="/ppt/tags/tag190.xml" ContentType="application/vnd.openxmlformats-officedocument.presentationml.tags+xml"/>
  <Override PartName="/ppt/tags/tag191.xml" ContentType="application/vnd.openxmlformats-officedocument.presentationml.tags+xml"/>
  <Override PartName="/ppt/tags/tag192.xml" ContentType="application/vnd.openxmlformats-officedocument.presentationml.tags+xml"/>
  <Override PartName="/ppt/tags/tag193.xml" ContentType="application/vnd.openxmlformats-officedocument.presentationml.tags+xml"/>
  <Override PartName="/ppt/tags/tag194.xml" ContentType="application/vnd.openxmlformats-officedocument.presentationml.tags+xml"/>
  <Override PartName="/ppt/tags/tag195.xml" ContentType="application/vnd.openxmlformats-officedocument.presentationml.tags+xml"/>
  <Override PartName="/ppt/tags/tag196.xml" ContentType="application/vnd.openxmlformats-officedocument.presentationml.tags+xml"/>
  <Override PartName="/ppt/tags/tag197.xml" ContentType="application/vnd.openxmlformats-officedocument.presentationml.tags+xml"/>
  <Override PartName="/ppt/tags/tag198.xml" ContentType="application/vnd.openxmlformats-officedocument.presentationml.tags+xml"/>
  <Override PartName="/ppt/tags/tag199.xml" ContentType="application/vnd.openxmlformats-officedocument.presentationml.tags+xml"/>
  <Override PartName="/ppt/tags/tag200.xml" ContentType="application/vnd.openxmlformats-officedocument.presentationml.tags+xml"/>
  <Override PartName="/ppt/tags/tag201.xml" ContentType="application/vnd.openxmlformats-officedocument.presentationml.tags+xml"/>
  <Override PartName="/ppt/tags/tag202.xml" ContentType="application/vnd.openxmlformats-officedocument.presentationml.tags+xml"/>
  <Override PartName="/ppt/tags/tag203.xml" ContentType="application/vnd.openxmlformats-officedocument.presentationml.tags+xml"/>
  <Override PartName="/ppt/tags/tag204.xml" ContentType="application/vnd.openxmlformats-officedocument.presentationml.tags+xml"/>
  <Override PartName="/ppt/tags/tag205.xml" ContentType="application/vnd.openxmlformats-officedocument.presentationml.tags+xml"/>
  <Override PartName="/ppt/tags/tag206.xml" ContentType="application/vnd.openxmlformats-officedocument.presentationml.tags+xml"/>
  <Override PartName="/ppt/tags/tag207.xml" ContentType="application/vnd.openxmlformats-officedocument.presentationml.tags+xml"/>
  <Override PartName="/ppt/tags/tag208.xml" ContentType="application/vnd.openxmlformats-officedocument.presentationml.tags+xml"/>
  <Override PartName="/ppt/tags/tag209.xml" ContentType="application/vnd.openxmlformats-officedocument.presentationml.tags+xml"/>
  <Override PartName="/ppt/tags/tag210.xml" ContentType="application/vnd.openxmlformats-officedocument.presentationml.tags+xml"/>
  <Override PartName="/ppt/tags/tag211.xml" ContentType="application/vnd.openxmlformats-officedocument.presentationml.tags+xml"/>
  <Override PartName="/ppt/tags/tag212.xml" ContentType="application/vnd.openxmlformats-officedocument.presentationml.tags+xml"/>
  <Override PartName="/ppt/tags/tag213.xml" ContentType="application/vnd.openxmlformats-officedocument.presentationml.tags+xml"/>
  <Override PartName="/ppt/tags/tag214.xml" ContentType="application/vnd.openxmlformats-officedocument.presentationml.tags+xml"/>
  <Override PartName="/ppt/tags/tag215.xml" ContentType="application/vnd.openxmlformats-officedocument.presentationml.tags+xml"/>
  <Override PartName="/ppt/tags/tag216.xml" ContentType="application/vnd.openxmlformats-officedocument.presentationml.tags+xml"/>
  <Override PartName="/ppt/tags/tag217.xml" ContentType="application/vnd.openxmlformats-officedocument.presentationml.tags+xml"/>
  <Override PartName="/ppt/tags/tag218.xml" ContentType="application/vnd.openxmlformats-officedocument.presentationml.tags+xml"/>
  <Override PartName="/ppt/tags/tag219.xml" ContentType="application/vnd.openxmlformats-officedocument.presentationml.tags+xml"/>
  <Override PartName="/ppt/tags/tag220.xml" ContentType="application/vnd.openxmlformats-officedocument.presentationml.tags+xml"/>
  <Override PartName="/ppt/tags/tag221.xml" ContentType="application/vnd.openxmlformats-officedocument.presentationml.tags+xml"/>
  <Override PartName="/ppt/tags/tag222.xml" ContentType="application/vnd.openxmlformats-officedocument.presentationml.tags+xml"/>
  <Override PartName="/ppt/tags/tag223.xml" ContentType="application/vnd.openxmlformats-officedocument.presentationml.tags+xml"/>
  <Override PartName="/ppt/tags/tag224.xml" ContentType="application/vnd.openxmlformats-officedocument.presentationml.tags+xml"/>
  <Override PartName="/ppt/tags/tag225.xml" ContentType="application/vnd.openxmlformats-officedocument.presentationml.tags+xml"/>
  <Override PartName="/ppt/tags/tag226.xml" ContentType="application/vnd.openxmlformats-officedocument.presentationml.tags+xml"/>
  <Override PartName="/ppt/tags/tag227.xml" ContentType="application/vnd.openxmlformats-officedocument.presentationml.tags+xml"/>
  <Override PartName="/ppt/tags/tag228.xml" ContentType="application/vnd.openxmlformats-officedocument.presentationml.tags+xml"/>
  <Override PartName="/ppt/tags/tag229.xml" ContentType="application/vnd.openxmlformats-officedocument.presentationml.tags+xml"/>
  <Override PartName="/ppt/tags/tag230.xml" ContentType="application/vnd.openxmlformats-officedocument.presentationml.tags+xml"/>
  <Override PartName="/ppt/tags/tag231.xml" ContentType="application/vnd.openxmlformats-officedocument.presentationml.tags+xml"/>
  <Override PartName="/ppt/tags/tag232.xml" ContentType="application/vnd.openxmlformats-officedocument.presentationml.tags+xml"/>
  <Override PartName="/ppt/tags/tag233.xml" ContentType="application/vnd.openxmlformats-officedocument.presentationml.tags+xml"/>
  <Override PartName="/ppt/tags/tag234.xml" ContentType="application/vnd.openxmlformats-officedocument.presentationml.tags+xml"/>
  <Override PartName="/ppt/tags/tag235.xml" ContentType="application/vnd.openxmlformats-officedocument.presentationml.tags+xml"/>
  <Override PartName="/ppt/tags/tag236.xml" ContentType="application/vnd.openxmlformats-officedocument.presentationml.tags+xml"/>
  <Override PartName="/ppt/tags/tag237.xml" ContentType="application/vnd.openxmlformats-officedocument.presentationml.tags+xml"/>
  <Override PartName="/ppt/tags/tag238.xml" ContentType="application/vnd.openxmlformats-officedocument.presentationml.tags+xml"/>
  <Override PartName="/ppt/tags/tag239.xml" ContentType="application/vnd.openxmlformats-officedocument.presentationml.tags+xml"/>
  <Override PartName="/ppt/tags/tag240.xml" ContentType="application/vnd.openxmlformats-officedocument.presentationml.tags+xml"/>
  <Override PartName="/ppt/tags/tag241.xml" ContentType="application/vnd.openxmlformats-officedocument.presentationml.tags+xml"/>
  <Override PartName="/ppt/tags/tag242.xml" ContentType="application/vnd.openxmlformats-officedocument.presentationml.tags+xml"/>
  <Override PartName="/ppt/tags/tag243.xml" ContentType="application/vnd.openxmlformats-officedocument.presentationml.tags+xml"/>
  <Override PartName="/ppt/tags/tag244.xml" ContentType="application/vnd.openxmlformats-officedocument.presentationml.tags+xml"/>
  <Override PartName="/ppt/tags/tag245.xml" ContentType="application/vnd.openxmlformats-officedocument.presentationml.tags+xml"/>
  <Override PartName="/ppt/tags/tag246.xml" ContentType="application/vnd.openxmlformats-officedocument.presentationml.tags+xml"/>
  <Override PartName="/ppt/tags/tag247.xml" ContentType="application/vnd.openxmlformats-officedocument.presentationml.tags+xml"/>
  <Override PartName="/ppt/tags/tag248.xml" ContentType="application/vnd.openxmlformats-officedocument.presentationml.tags+xml"/>
  <Override PartName="/ppt/tags/tag249.xml" ContentType="application/vnd.openxmlformats-officedocument.presentationml.tags+xml"/>
  <Override PartName="/ppt/tags/tag250.xml" ContentType="application/vnd.openxmlformats-officedocument.presentationml.tags+xml"/>
  <Override PartName="/ppt/tags/tag251.xml" ContentType="application/vnd.openxmlformats-officedocument.presentationml.tags+xml"/>
  <Override PartName="/ppt/tags/tag252.xml" ContentType="application/vnd.openxmlformats-officedocument.presentationml.tags+xml"/>
  <Override PartName="/ppt/tags/tag253.xml" ContentType="application/vnd.openxmlformats-officedocument.presentationml.tags+xml"/>
  <Override PartName="/ppt/tags/tag254.xml" ContentType="application/vnd.openxmlformats-officedocument.presentationml.tags+xml"/>
  <Override PartName="/ppt/tags/tag255.xml" ContentType="application/vnd.openxmlformats-officedocument.presentationml.tags+xml"/>
  <Override PartName="/ppt/tags/tag256.xml" ContentType="application/vnd.openxmlformats-officedocument.presentationml.tags+xml"/>
  <Override PartName="/ppt/tags/tag257.xml" ContentType="application/vnd.openxmlformats-officedocument.presentationml.tags+xml"/>
  <Override PartName="/ppt/tags/tag258.xml" ContentType="application/vnd.openxmlformats-officedocument.presentationml.tags+xml"/>
  <Override PartName="/ppt/tags/tag259.xml" ContentType="application/vnd.openxmlformats-officedocument.presentationml.tags+xml"/>
  <Override PartName="/ppt/tags/tag260.xml" ContentType="application/vnd.openxmlformats-officedocument.presentationml.tags+xml"/>
  <Override PartName="/ppt/tags/tag261.xml" ContentType="application/vnd.openxmlformats-officedocument.presentationml.tags+xml"/>
  <Override PartName="/ppt/tags/tag262.xml" ContentType="application/vnd.openxmlformats-officedocument.presentationml.tags+xml"/>
  <Override PartName="/ppt/tags/tag263.xml" ContentType="application/vnd.openxmlformats-officedocument.presentationml.tags+xml"/>
  <Override PartName="/ppt/tags/tag264.xml" ContentType="application/vnd.openxmlformats-officedocument.presentationml.tags+xml"/>
  <Override PartName="/ppt/tags/tag265.xml" ContentType="application/vnd.openxmlformats-officedocument.presentationml.tags+xml"/>
  <Override PartName="/ppt/tags/tag266.xml" ContentType="application/vnd.openxmlformats-officedocument.presentationml.tags+xml"/>
  <Override PartName="/ppt/tags/tag267.xml" ContentType="application/vnd.openxmlformats-officedocument.presentationml.tags+xml"/>
  <Override PartName="/ppt/tags/tag268.xml" ContentType="application/vnd.openxmlformats-officedocument.presentationml.tags+xml"/>
  <Override PartName="/ppt/tags/tag269.xml" ContentType="application/vnd.openxmlformats-officedocument.presentationml.tags+xml"/>
  <Override PartName="/ppt/tags/tag270.xml" ContentType="application/vnd.openxmlformats-officedocument.presentationml.tags+xml"/>
  <Override PartName="/ppt/tags/tag271.xml" ContentType="application/vnd.openxmlformats-officedocument.presentationml.tags+xml"/>
  <Override PartName="/ppt/tags/tag272.xml" ContentType="application/vnd.openxmlformats-officedocument.presentationml.tags+xml"/>
  <Override PartName="/ppt/tags/tag273.xml" ContentType="application/vnd.openxmlformats-officedocument.presentationml.tags+xml"/>
  <Override PartName="/ppt/tags/tag274.xml" ContentType="application/vnd.openxmlformats-officedocument.presentationml.tags+xml"/>
  <Override PartName="/ppt/tags/tag275.xml" ContentType="application/vnd.openxmlformats-officedocument.presentationml.tags+xml"/>
  <Override PartName="/ppt/tags/tag276.xml" ContentType="application/vnd.openxmlformats-officedocument.presentationml.tags+xml"/>
  <Override PartName="/ppt/tags/tag277.xml" ContentType="application/vnd.openxmlformats-officedocument.presentationml.tags+xml"/>
  <Override PartName="/ppt/tags/tag278.xml" ContentType="application/vnd.openxmlformats-officedocument.presentationml.tags+xml"/>
  <Override PartName="/ppt/tags/tag279.xml" ContentType="application/vnd.openxmlformats-officedocument.presentationml.tags+xml"/>
  <Override PartName="/ppt/tags/tag280.xml" ContentType="application/vnd.openxmlformats-officedocument.presentationml.tags+xml"/>
  <Override PartName="/ppt/tags/tag281.xml" ContentType="application/vnd.openxmlformats-officedocument.presentationml.tags+xml"/>
  <Override PartName="/ppt/tags/tag282.xml" ContentType="application/vnd.openxmlformats-officedocument.presentationml.tags+xml"/>
  <Override PartName="/ppt/tags/tag283.xml" ContentType="application/vnd.openxmlformats-officedocument.presentationml.tags+xml"/>
  <Override PartName="/ppt/tags/tag284.xml" ContentType="application/vnd.openxmlformats-officedocument.presentationml.tags+xml"/>
  <Override PartName="/ppt/tags/tag285.xml" ContentType="application/vnd.openxmlformats-officedocument.presentationml.tags+xml"/>
  <Override PartName="/ppt/tags/tag286.xml" ContentType="application/vnd.openxmlformats-officedocument.presentationml.tags+xml"/>
  <Override PartName="/ppt/tags/tag287.xml" ContentType="application/vnd.openxmlformats-officedocument.presentationml.tags+xml"/>
  <Override PartName="/ppt/tags/tag288.xml" ContentType="application/vnd.openxmlformats-officedocument.presentationml.tags+xml"/>
  <Override PartName="/ppt/tags/tag289.xml" ContentType="application/vnd.openxmlformats-officedocument.presentationml.tags+xml"/>
  <Override PartName="/ppt/tags/tag290.xml" ContentType="application/vnd.openxmlformats-officedocument.presentationml.tags+xml"/>
  <Override PartName="/ppt/tags/tag291.xml" ContentType="application/vnd.openxmlformats-officedocument.presentationml.tags+xml"/>
  <Override PartName="/ppt/tags/tag292.xml" ContentType="application/vnd.openxmlformats-officedocument.presentationml.tags+xml"/>
  <Override PartName="/ppt/tags/tag293.xml" ContentType="application/vnd.openxmlformats-officedocument.presentationml.tags+xml"/>
  <Override PartName="/ppt/tags/tag294.xml" ContentType="application/vnd.openxmlformats-officedocument.presentationml.tags+xml"/>
  <Override PartName="/ppt/tags/tag295.xml" ContentType="application/vnd.openxmlformats-officedocument.presentationml.tags+xml"/>
  <Override PartName="/ppt/tags/tag296.xml" ContentType="application/vnd.openxmlformats-officedocument.presentationml.tags+xml"/>
  <Override PartName="/ppt/tags/tag297.xml" ContentType="application/vnd.openxmlformats-officedocument.presentationml.tags+xml"/>
  <Override PartName="/ppt/tags/tag298.xml" ContentType="application/vnd.openxmlformats-officedocument.presentationml.tags+xml"/>
  <Override PartName="/ppt/tags/tag299.xml" ContentType="application/vnd.openxmlformats-officedocument.presentationml.tags+xml"/>
  <Override PartName="/ppt/tags/tag300.xml" ContentType="application/vnd.openxmlformats-officedocument.presentationml.tags+xml"/>
  <Override PartName="/ppt/tags/tag301.xml" ContentType="application/vnd.openxmlformats-officedocument.presentationml.tags+xml"/>
  <Override PartName="/ppt/tags/tag302.xml" ContentType="application/vnd.openxmlformats-officedocument.presentationml.tags+xml"/>
  <Override PartName="/ppt/tags/tag303.xml" ContentType="application/vnd.openxmlformats-officedocument.presentationml.tags+xml"/>
  <Override PartName="/ppt/tags/tag304.xml" ContentType="application/vnd.openxmlformats-officedocument.presentationml.tags+xml"/>
  <Override PartName="/ppt/tags/tag305.xml" ContentType="application/vnd.openxmlformats-officedocument.presentationml.tags+xml"/>
  <Override PartName="/ppt/tags/tag306.xml" ContentType="application/vnd.openxmlformats-officedocument.presentationml.tags+xml"/>
  <Override PartName="/ppt/tags/tag307.xml" ContentType="application/vnd.openxmlformats-officedocument.presentationml.tags+xml"/>
  <Override PartName="/ppt/tags/tag308.xml" ContentType="application/vnd.openxmlformats-officedocument.presentationml.tags+xml"/>
  <Override PartName="/ppt/tags/tag309.xml" ContentType="application/vnd.openxmlformats-officedocument.presentationml.tags+xml"/>
  <Override PartName="/ppt/tags/tag310.xml" ContentType="application/vnd.openxmlformats-officedocument.presentationml.tags+xml"/>
  <Override PartName="/ppt/tags/tag311.xml" ContentType="application/vnd.openxmlformats-officedocument.presentationml.tags+xml"/>
  <Override PartName="/ppt/tags/tag312.xml" ContentType="application/vnd.openxmlformats-officedocument.presentationml.tags+xml"/>
  <Override PartName="/ppt/tags/tag313.xml" ContentType="application/vnd.openxmlformats-officedocument.presentationml.tags+xml"/>
  <Override PartName="/ppt/tags/tag314.xml" ContentType="application/vnd.openxmlformats-officedocument.presentationml.tags+xml"/>
  <Override PartName="/ppt/tags/tag315.xml" ContentType="application/vnd.openxmlformats-officedocument.presentationml.tags+xml"/>
  <Override PartName="/ppt/tags/tag316.xml" ContentType="application/vnd.openxmlformats-officedocument.presentationml.tags+xml"/>
  <Override PartName="/ppt/tags/tag317.xml" ContentType="application/vnd.openxmlformats-officedocument.presentationml.tags+xml"/>
  <Override PartName="/ppt/tags/tag318.xml" ContentType="application/vnd.openxmlformats-officedocument.presentationml.tags+xml"/>
  <Override PartName="/ppt/tags/tag319.xml" ContentType="application/vnd.openxmlformats-officedocument.presentationml.tags+xml"/>
  <Override PartName="/ppt/tags/tag320.xml" ContentType="application/vnd.openxmlformats-officedocument.presentationml.tags+xml"/>
  <Override PartName="/ppt/tags/tag321.xml" ContentType="application/vnd.openxmlformats-officedocument.presentationml.tags+xml"/>
  <Override PartName="/ppt/tags/tag322.xml" ContentType="application/vnd.openxmlformats-officedocument.presentationml.tags+xml"/>
  <Override PartName="/ppt/tags/tag323.xml" ContentType="application/vnd.openxmlformats-officedocument.presentationml.tags+xml"/>
  <Override PartName="/ppt/tags/tag324.xml" ContentType="application/vnd.openxmlformats-officedocument.presentationml.tags+xml"/>
  <Override PartName="/ppt/tags/tag325.xml" ContentType="application/vnd.openxmlformats-officedocument.presentationml.tags+xml"/>
  <Override PartName="/ppt/tags/tag326.xml" ContentType="application/vnd.openxmlformats-officedocument.presentationml.tags+xml"/>
  <Override PartName="/ppt/tags/tag327.xml" ContentType="application/vnd.openxmlformats-officedocument.presentationml.tags+xml"/>
  <Override PartName="/ppt/tags/tag328.xml" ContentType="application/vnd.openxmlformats-officedocument.presentationml.tags+xml"/>
  <Override PartName="/ppt/tags/tag329.xml" ContentType="application/vnd.openxmlformats-officedocument.presentationml.tags+xml"/>
  <Override PartName="/ppt/tags/tag330.xml" ContentType="application/vnd.openxmlformats-officedocument.presentationml.tags+xml"/>
  <Override PartName="/ppt/tags/tag331.xml" ContentType="application/vnd.openxmlformats-officedocument.presentationml.tags+xml"/>
  <Override PartName="/ppt/tags/tag332.xml" ContentType="application/vnd.openxmlformats-officedocument.presentationml.tags+xml"/>
  <Override PartName="/ppt/tags/tag333.xml" ContentType="application/vnd.openxmlformats-officedocument.presentationml.tags+xml"/>
  <Override PartName="/ppt/tags/tag334.xml" ContentType="application/vnd.openxmlformats-officedocument.presentationml.tags+xml"/>
  <Override PartName="/ppt/tags/tag335.xml" ContentType="application/vnd.openxmlformats-officedocument.presentationml.tags+xml"/>
  <Override PartName="/ppt/tags/tag336.xml" ContentType="application/vnd.openxmlformats-officedocument.presentationml.tags+xml"/>
  <Override PartName="/ppt/tags/tag337.xml" ContentType="application/vnd.openxmlformats-officedocument.presentationml.tags+xml"/>
  <Override PartName="/ppt/tags/tag338.xml" ContentType="application/vnd.openxmlformats-officedocument.presentationml.tags+xml"/>
  <Override PartName="/ppt/tags/tag339.xml" ContentType="application/vnd.openxmlformats-officedocument.presentationml.tags+xml"/>
  <Override PartName="/ppt/tags/tag340.xml" ContentType="application/vnd.openxmlformats-officedocument.presentationml.tags+xml"/>
  <Override PartName="/ppt/tags/tag341.xml" ContentType="application/vnd.openxmlformats-officedocument.presentationml.tags+xml"/>
  <Override PartName="/ppt/tags/tag342.xml" ContentType="application/vnd.openxmlformats-officedocument.presentationml.tags+xml"/>
  <Override PartName="/ppt/tags/tag343.xml" ContentType="application/vnd.openxmlformats-officedocument.presentationml.tags+xml"/>
  <Override PartName="/ppt/tags/tag344.xml" ContentType="application/vnd.openxmlformats-officedocument.presentationml.tags+xml"/>
  <Override PartName="/ppt/tags/tag345.xml" ContentType="application/vnd.openxmlformats-officedocument.presentationml.tags+xml"/>
  <Override PartName="/ppt/tags/tag346.xml" ContentType="application/vnd.openxmlformats-officedocument.presentationml.tags+xml"/>
  <Override PartName="/ppt/tags/tag347.xml" ContentType="application/vnd.openxmlformats-officedocument.presentationml.tags+xml"/>
  <Override PartName="/ppt/tags/tag348.xml" ContentType="application/vnd.openxmlformats-officedocument.presentationml.tags+xml"/>
  <Override PartName="/ppt/tags/tag349.xml" ContentType="application/vnd.openxmlformats-officedocument.presentationml.tags+xml"/>
  <Override PartName="/ppt/tags/tag350.xml" ContentType="application/vnd.openxmlformats-officedocument.presentationml.tags+xml"/>
  <Override PartName="/ppt/tags/tag351.xml" ContentType="application/vnd.openxmlformats-officedocument.presentationml.tags+xml"/>
  <Override PartName="/ppt/tags/tag352.xml" ContentType="application/vnd.openxmlformats-officedocument.presentationml.tags+xml"/>
  <Override PartName="/ppt/tags/tag353.xml" ContentType="application/vnd.openxmlformats-officedocument.presentationml.tags+xml"/>
  <Override PartName="/ppt/tags/tag354.xml" ContentType="application/vnd.openxmlformats-officedocument.presentationml.tags+xml"/>
  <Override PartName="/ppt/tags/tag355.xml" ContentType="application/vnd.openxmlformats-officedocument.presentationml.tags+xml"/>
  <Override PartName="/ppt/tags/tag356.xml" ContentType="application/vnd.openxmlformats-officedocument.presentationml.tags+xml"/>
  <Override PartName="/ppt/tags/tag357.xml" ContentType="application/vnd.openxmlformats-officedocument.presentationml.tags+xml"/>
  <Override PartName="/ppt/tags/tag358.xml" ContentType="application/vnd.openxmlformats-officedocument.presentationml.tags+xml"/>
  <Override PartName="/ppt/tags/tag359.xml" ContentType="application/vnd.openxmlformats-officedocument.presentationml.tags+xml"/>
  <Override PartName="/ppt/tags/tag360.xml" ContentType="application/vnd.openxmlformats-officedocument.presentationml.tags+xml"/>
  <Override PartName="/ppt/tags/tag361.xml" ContentType="application/vnd.openxmlformats-officedocument.presentationml.tags+xml"/>
  <Override PartName="/ppt/tags/tag362.xml" ContentType="application/vnd.openxmlformats-officedocument.presentationml.tags+xml"/>
  <Override PartName="/ppt/tags/tag363.xml" ContentType="application/vnd.openxmlformats-officedocument.presentationml.tags+xml"/>
  <Override PartName="/ppt/tags/tag364.xml" ContentType="application/vnd.openxmlformats-officedocument.presentationml.tags+xml"/>
  <Override PartName="/ppt/tags/tag365.xml" ContentType="application/vnd.openxmlformats-officedocument.presentationml.tags+xml"/>
  <Override PartName="/ppt/tags/tag366.xml" ContentType="application/vnd.openxmlformats-officedocument.presentationml.tags+xml"/>
  <Override PartName="/ppt/tags/tag367.xml" ContentType="application/vnd.openxmlformats-officedocument.presentationml.tags+xml"/>
  <Override PartName="/ppt/tags/tag368.xml" ContentType="application/vnd.openxmlformats-officedocument.presentationml.tags+xml"/>
  <Override PartName="/ppt/tags/tag369.xml" ContentType="application/vnd.openxmlformats-officedocument.presentationml.tags+xml"/>
  <Override PartName="/ppt/tags/tag370.xml" ContentType="application/vnd.openxmlformats-officedocument.presentationml.tags+xml"/>
  <Override PartName="/ppt/tags/tag371.xml" ContentType="application/vnd.openxmlformats-officedocument.presentationml.tags+xml"/>
  <Override PartName="/ppt/tags/tag372.xml" ContentType="application/vnd.openxmlformats-officedocument.presentationml.tags+xml"/>
  <Override PartName="/ppt/tags/tag373.xml" ContentType="application/vnd.openxmlformats-officedocument.presentationml.tags+xml"/>
  <Override PartName="/ppt/tags/tag374.xml" ContentType="application/vnd.openxmlformats-officedocument.presentationml.tags+xml"/>
  <Override PartName="/ppt/tags/tag375.xml" ContentType="application/vnd.openxmlformats-officedocument.presentationml.tags+xml"/>
  <Override PartName="/ppt/tags/tag376.xml" ContentType="application/vnd.openxmlformats-officedocument.presentationml.tags+xml"/>
  <Override PartName="/ppt/tags/tag377.xml" ContentType="application/vnd.openxmlformats-officedocument.presentationml.tags+xml"/>
  <Override PartName="/ppt/tags/tag378.xml" ContentType="application/vnd.openxmlformats-officedocument.presentationml.tags+xml"/>
  <Override PartName="/ppt/tags/tag379.xml" ContentType="application/vnd.openxmlformats-officedocument.presentationml.tags+xml"/>
  <Override PartName="/ppt/tags/tag380.xml" ContentType="application/vnd.openxmlformats-officedocument.presentationml.tags+xml"/>
  <Override PartName="/ppt/tags/tag381.xml" ContentType="application/vnd.openxmlformats-officedocument.presentationml.tags+xml"/>
  <Override PartName="/ppt/tags/tag382.xml" ContentType="application/vnd.openxmlformats-officedocument.presentationml.tags+xml"/>
  <Override PartName="/ppt/tags/tag383.xml" ContentType="application/vnd.openxmlformats-officedocument.presentationml.tags+xml"/>
  <Override PartName="/ppt/tags/tag384.xml" ContentType="application/vnd.openxmlformats-officedocument.presentationml.tags+xml"/>
  <Override PartName="/ppt/tags/tag385.xml" ContentType="application/vnd.openxmlformats-officedocument.presentationml.tags+xml"/>
  <Override PartName="/ppt/tags/tag386.xml" ContentType="application/vnd.openxmlformats-officedocument.presentationml.tags+xml"/>
  <Override PartName="/ppt/tags/tag387.xml" ContentType="application/vnd.openxmlformats-officedocument.presentationml.tags+xml"/>
  <Override PartName="/ppt/tags/tag388.xml" ContentType="application/vnd.openxmlformats-officedocument.presentationml.tags+xml"/>
  <Override PartName="/ppt/tags/tag389.xml" ContentType="application/vnd.openxmlformats-officedocument.presentationml.tags+xml"/>
  <Override PartName="/ppt/tags/tag390.xml" ContentType="application/vnd.openxmlformats-officedocument.presentationml.tags+xml"/>
  <Override PartName="/ppt/tags/tag391.xml" ContentType="application/vnd.openxmlformats-officedocument.presentationml.tags+xml"/>
  <Override PartName="/ppt/tags/tag392.xml" ContentType="application/vnd.openxmlformats-officedocument.presentationml.tags+xml"/>
  <Override PartName="/ppt/tags/tag393.xml" ContentType="application/vnd.openxmlformats-officedocument.presentationml.tags+xml"/>
  <Override PartName="/ppt/tags/tag394.xml" ContentType="application/vnd.openxmlformats-officedocument.presentationml.tags+xml"/>
  <Override PartName="/ppt/tags/tag395.xml" ContentType="application/vnd.openxmlformats-officedocument.presentationml.tags+xml"/>
  <Override PartName="/ppt/tags/tag396.xml" ContentType="application/vnd.openxmlformats-officedocument.presentationml.tags+xml"/>
  <Override PartName="/ppt/tags/tag397.xml" ContentType="application/vnd.openxmlformats-officedocument.presentationml.tags+xml"/>
  <Override PartName="/ppt/tags/tag398.xml" ContentType="application/vnd.openxmlformats-officedocument.presentationml.tags+xml"/>
  <Override PartName="/ppt/tags/tag399.xml" ContentType="application/vnd.openxmlformats-officedocument.presentationml.tags+xml"/>
  <Override PartName="/ppt/tags/tag400.xml" ContentType="application/vnd.openxmlformats-officedocument.presentationml.tags+xml"/>
  <Override PartName="/ppt/tags/tag401.xml" ContentType="application/vnd.openxmlformats-officedocument.presentationml.tags+xml"/>
  <Override PartName="/ppt/tags/tag402.xml" ContentType="application/vnd.openxmlformats-officedocument.presentationml.tags+xml"/>
  <Override PartName="/ppt/tags/tag403.xml" ContentType="application/vnd.openxmlformats-officedocument.presentationml.tags+xml"/>
  <Override PartName="/ppt/tags/tag404.xml" ContentType="application/vnd.openxmlformats-officedocument.presentationml.tags+xml"/>
  <Override PartName="/ppt/tags/tag405.xml" ContentType="application/vnd.openxmlformats-officedocument.presentationml.tags+xml"/>
  <Override PartName="/ppt/tags/tag406.xml" ContentType="application/vnd.openxmlformats-officedocument.presentationml.tags+xml"/>
  <Override PartName="/ppt/tags/tag407.xml" ContentType="application/vnd.openxmlformats-officedocument.presentationml.tags+xml"/>
  <Override PartName="/ppt/tags/tag408.xml" ContentType="application/vnd.openxmlformats-officedocument.presentationml.tags+xml"/>
  <Override PartName="/ppt/tags/tag409.xml" ContentType="application/vnd.openxmlformats-officedocument.presentationml.tags+xml"/>
  <Override PartName="/ppt/tags/tag410.xml" ContentType="application/vnd.openxmlformats-officedocument.presentationml.tags+xml"/>
  <Override PartName="/ppt/tags/tag411.xml" ContentType="application/vnd.openxmlformats-officedocument.presentationml.tags+xml"/>
  <Override PartName="/ppt/tags/tag412.xml" ContentType="application/vnd.openxmlformats-officedocument.presentationml.tags+xml"/>
  <Override PartName="/ppt/notesSlides/notesSlide15.xml" ContentType="application/vnd.openxmlformats-officedocument.presentationml.notesSlide+xml"/>
  <Override PartName="/ppt/tags/tag413.xml" ContentType="application/vnd.openxmlformats-officedocument.presentationml.tags+xml"/>
  <Override PartName="/ppt/tags/tag414.xml" ContentType="application/vnd.openxmlformats-officedocument.presentationml.tags+xml"/>
  <Override PartName="/ppt/tags/tag415.xml" ContentType="application/vnd.openxmlformats-officedocument.presentationml.tags+xml"/>
  <Override PartName="/ppt/tags/tag416.xml" ContentType="application/vnd.openxmlformats-officedocument.presentationml.tags+xml"/>
  <Override PartName="/ppt/tags/tag417.xml" ContentType="application/vnd.openxmlformats-officedocument.presentationml.tags+xml"/>
  <Override PartName="/ppt/tags/tag418.xml" ContentType="application/vnd.openxmlformats-officedocument.presentationml.tags+xml"/>
  <Override PartName="/ppt/tags/tag419.xml" ContentType="application/vnd.openxmlformats-officedocument.presentationml.tags+xml"/>
  <Override PartName="/ppt/tags/tag420.xml" ContentType="application/vnd.openxmlformats-officedocument.presentationml.tags+xml"/>
  <Override PartName="/ppt/tags/tag421.xml" ContentType="application/vnd.openxmlformats-officedocument.presentationml.tags+xml"/>
  <Override PartName="/ppt/tags/tag422.xml" ContentType="application/vnd.openxmlformats-officedocument.presentationml.tags+xml"/>
  <Override PartName="/ppt/tags/tag423.xml" ContentType="application/vnd.openxmlformats-officedocument.presentationml.tags+xml"/>
  <Override PartName="/ppt/tags/tag424.xml" ContentType="application/vnd.openxmlformats-officedocument.presentationml.tags+xml"/>
  <Override PartName="/ppt/tags/tag425.xml" ContentType="application/vnd.openxmlformats-officedocument.presentationml.tags+xml"/>
  <Override PartName="/ppt/tags/tag426.xml" ContentType="application/vnd.openxmlformats-officedocument.presentationml.tags+xml"/>
  <Override PartName="/ppt/tags/tag427.xml" ContentType="application/vnd.openxmlformats-officedocument.presentationml.tags+xml"/>
  <Override PartName="/ppt/tags/tag428.xml" ContentType="application/vnd.openxmlformats-officedocument.presentationml.tags+xml"/>
  <Override PartName="/ppt/tags/tag429.xml" ContentType="application/vnd.openxmlformats-officedocument.presentationml.tags+xml"/>
  <Override PartName="/ppt/tags/tag430.xml" ContentType="application/vnd.openxmlformats-officedocument.presentationml.tags+xml"/>
  <Override PartName="/ppt/tags/tag431.xml" ContentType="application/vnd.openxmlformats-officedocument.presentationml.tags+xml"/>
  <Override PartName="/ppt/tags/tag432.xml" ContentType="application/vnd.openxmlformats-officedocument.presentationml.tags+xml"/>
  <Override PartName="/ppt/tags/tag433.xml" ContentType="application/vnd.openxmlformats-officedocument.presentationml.tags+xml"/>
  <Override PartName="/ppt/tags/tag434.xml" ContentType="application/vnd.openxmlformats-officedocument.presentationml.tags+xml"/>
  <Override PartName="/ppt/tags/tag435.xml" ContentType="application/vnd.openxmlformats-officedocument.presentationml.tags+xml"/>
  <Override PartName="/ppt/tags/tag436.xml" ContentType="application/vnd.openxmlformats-officedocument.presentationml.tags+xml"/>
  <Override PartName="/ppt/tags/tag437.xml" ContentType="application/vnd.openxmlformats-officedocument.presentationml.tags+xml"/>
  <Override PartName="/ppt/tags/tag438.xml" ContentType="application/vnd.openxmlformats-officedocument.presentationml.tags+xml"/>
  <Override PartName="/ppt/tags/tag439.xml" ContentType="application/vnd.openxmlformats-officedocument.presentationml.tags+xml"/>
  <Override PartName="/ppt/tags/tag440.xml" ContentType="application/vnd.openxmlformats-officedocument.presentationml.tags+xml"/>
  <Override PartName="/ppt/tags/tag441.xml" ContentType="application/vnd.openxmlformats-officedocument.presentationml.tags+xml"/>
  <Override PartName="/ppt/tags/tag442.xml" ContentType="application/vnd.openxmlformats-officedocument.presentationml.tags+xml"/>
  <Override PartName="/ppt/tags/tag443.xml" ContentType="application/vnd.openxmlformats-officedocument.presentationml.tags+xml"/>
  <Override PartName="/ppt/tags/tag444.xml" ContentType="application/vnd.openxmlformats-officedocument.presentationml.tags+xml"/>
  <Override PartName="/ppt/tags/tag445.xml" ContentType="application/vnd.openxmlformats-officedocument.presentationml.tags+xml"/>
  <Override PartName="/ppt/tags/tag446.xml" ContentType="application/vnd.openxmlformats-officedocument.presentationml.tags+xml"/>
  <Override PartName="/ppt/tags/tag447.xml" ContentType="application/vnd.openxmlformats-officedocument.presentationml.tags+xml"/>
  <Override PartName="/ppt/tags/tag448.xml" ContentType="application/vnd.openxmlformats-officedocument.presentationml.tags+xml"/>
  <Override PartName="/ppt/tags/tag449.xml" ContentType="application/vnd.openxmlformats-officedocument.presentationml.tags+xml"/>
  <Override PartName="/ppt/tags/tag450.xml" ContentType="application/vnd.openxmlformats-officedocument.presentationml.tags+xml"/>
  <Override PartName="/ppt/tags/tag451.xml" ContentType="application/vnd.openxmlformats-officedocument.presentationml.tags+xml"/>
  <Override PartName="/ppt/tags/tag452.xml" ContentType="application/vnd.openxmlformats-officedocument.presentationml.tags+xml"/>
  <Override PartName="/ppt/tags/tag453.xml" ContentType="application/vnd.openxmlformats-officedocument.presentationml.tags+xml"/>
  <Override PartName="/ppt/tags/tag454.xml" ContentType="application/vnd.openxmlformats-officedocument.presentationml.tags+xml"/>
  <Override PartName="/ppt/tags/tag455.xml" ContentType="application/vnd.openxmlformats-officedocument.presentationml.tags+xml"/>
  <Override PartName="/ppt/tags/tag456.xml" ContentType="application/vnd.openxmlformats-officedocument.presentationml.tags+xml"/>
  <Override PartName="/ppt/tags/tag457.xml" ContentType="application/vnd.openxmlformats-officedocument.presentationml.tags+xml"/>
  <Override PartName="/ppt/tags/tag458.xml" ContentType="application/vnd.openxmlformats-officedocument.presentationml.tags+xml"/>
  <Override PartName="/ppt/tags/tag459.xml" ContentType="application/vnd.openxmlformats-officedocument.presentationml.tags+xml"/>
  <Override PartName="/ppt/tags/tag460.xml" ContentType="application/vnd.openxmlformats-officedocument.presentationml.tags+xml"/>
  <Override PartName="/ppt/tags/tag461.xml" ContentType="application/vnd.openxmlformats-officedocument.presentationml.tags+xml"/>
  <Override PartName="/ppt/tags/tag462.xml" ContentType="application/vnd.openxmlformats-officedocument.presentationml.tags+xml"/>
  <Override PartName="/ppt/tags/tag463.xml" ContentType="application/vnd.openxmlformats-officedocument.presentationml.tags+xml"/>
  <Override PartName="/ppt/tags/tag464.xml" ContentType="application/vnd.openxmlformats-officedocument.presentationml.tags+xml"/>
  <Override PartName="/ppt/tags/tag465.xml" ContentType="application/vnd.openxmlformats-officedocument.presentationml.tags+xml"/>
  <Override PartName="/ppt/tags/tag466.xml" ContentType="application/vnd.openxmlformats-officedocument.presentationml.tags+xml"/>
  <Override PartName="/ppt/tags/tag467.xml" ContentType="application/vnd.openxmlformats-officedocument.presentationml.tags+xml"/>
  <Override PartName="/ppt/tags/tag468.xml" ContentType="application/vnd.openxmlformats-officedocument.presentationml.tags+xml"/>
  <Override PartName="/ppt/tags/tag469.xml" ContentType="application/vnd.openxmlformats-officedocument.presentationml.tags+xml"/>
  <Override PartName="/ppt/notesSlides/notesSlide16.xml" ContentType="application/vnd.openxmlformats-officedocument.presentationml.notesSlide+xml"/>
  <Override PartName="/ppt/tags/tag470.xml" ContentType="application/vnd.openxmlformats-officedocument.presentationml.tags+xml"/>
  <Override PartName="/ppt/tags/tag471.xml" ContentType="application/vnd.openxmlformats-officedocument.presentationml.tags+xml"/>
  <Override PartName="/ppt/tags/tag472.xml" ContentType="application/vnd.openxmlformats-officedocument.presentationml.tags+xml"/>
  <Override PartName="/ppt/tags/tag473.xml" ContentType="application/vnd.openxmlformats-officedocument.presentationml.tags+xml"/>
  <Override PartName="/ppt/tags/tag474.xml" ContentType="application/vnd.openxmlformats-officedocument.presentationml.tags+xml"/>
  <Override PartName="/ppt/tags/tag475.xml" ContentType="application/vnd.openxmlformats-officedocument.presentationml.tags+xml"/>
  <Override PartName="/ppt/tags/tag476.xml" ContentType="application/vnd.openxmlformats-officedocument.presentationml.tags+xml"/>
  <Override PartName="/ppt/tags/tag477.xml" ContentType="application/vnd.openxmlformats-officedocument.presentationml.tags+xml"/>
  <Override PartName="/ppt/tags/tag478.xml" ContentType="application/vnd.openxmlformats-officedocument.presentationml.tags+xml"/>
  <Override PartName="/ppt/tags/tag479.xml" ContentType="application/vnd.openxmlformats-officedocument.presentationml.tags+xml"/>
  <Override PartName="/ppt/tags/tag480.xml" ContentType="application/vnd.openxmlformats-officedocument.presentationml.tags+xml"/>
  <Override PartName="/ppt/tags/tag481.xml" ContentType="application/vnd.openxmlformats-officedocument.presentationml.tags+xml"/>
  <Override PartName="/ppt/tags/tag482.xml" ContentType="application/vnd.openxmlformats-officedocument.presentationml.tags+xml"/>
  <Override PartName="/ppt/tags/tag483.xml" ContentType="application/vnd.openxmlformats-officedocument.presentationml.tags+xml"/>
  <Override PartName="/ppt/tags/tag484.xml" ContentType="application/vnd.openxmlformats-officedocument.presentationml.tags+xml"/>
  <Override PartName="/ppt/tags/tag485.xml" ContentType="application/vnd.openxmlformats-officedocument.presentationml.tags+xml"/>
  <Override PartName="/ppt/tags/tag486.xml" ContentType="application/vnd.openxmlformats-officedocument.presentationml.tags+xml"/>
  <Override PartName="/ppt/tags/tag487.xml" ContentType="application/vnd.openxmlformats-officedocument.presentationml.tags+xml"/>
  <Override PartName="/ppt/tags/tag488.xml" ContentType="application/vnd.openxmlformats-officedocument.presentationml.tags+xml"/>
  <Override PartName="/ppt/tags/tag489.xml" ContentType="application/vnd.openxmlformats-officedocument.presentationml.tags+xml"/>
  <Override PartName="/ppt/tags/tag490.xml" ContentType="application/vnd.openxmlformats-officedocument.presentationml.tags+xml"/>
  <Override PartName="/ppt/tags/tag491.xml" ContentType="application/vnd.openxmlformats-officedocument.presentationml.tags+xml"/>
  <Override PartName="/ppt/tags/tag492.xml" ContentType="application/vnd.openxmlformats-officedocument.presentationml.tags+xml"/>
  <Override PartName="/ppt/tags/tag493.xml" ContentType="application/vnd.openxmlformats-officedocument.presentationml.tags+xml"/>
  <Override PartName="/ppt/tags/tag494.xml" ContentType="application/vnd.openxmlformats-officedocument.presentationml.tags+xml"/>
  <Override PartName="/ppt/tags/tag495.xml" ContentType="application/vnd.openxmlformats-officedocument.presentationml.tags+xml"/>
  <Override PartName="/ppt/tags/tag496.xml" ContentType="application/vnd.openxmlformats-officedocument.presentationml.tags+xml"/>
  <Override PartName="/ppt/tags/tag497.xml" ContentType="application/vnd.openxmlformats-officedocument.presentationml.tags+xml"/>
  <Override PartName="/ppt/tags/tag498.xml" ContentType="application/vnd.openxmlformats-officedocument.presentationml.tags+xml"/>
  <Override PartName="/ppt/tags/tag499.xml" ContentType="application/vnd.openxmlformats-officedocument.presentationml.tags+xml"/>
  <Override PartName="/ppt/tags/tag500.xml" ContentType="application/vnd.openxmlformats-officedocument.presentationml.tags+xml"/>
  <Override PartName="/ppt/tags/tag501.xml" ContentType="application/vnd.openxmlformats-officedocument.presentationml.tags+xml"/>
  <Override PartName="/ppt/tags/tag502.xml" ContentType="application/vnd.openxmlformats-officedocument.presentationml.tags+xml"/>
  <Override PartName="/ppt/tags/tag503.xml" ContentType="application/vnd.openxmlformats-officedocument.presentationml.tags+xml"/>
  <Override PartName="/ppt/tags/tag504.xml" ContentType="application/vnd.openxmlformats-officedocument.presentationml.tags+xml"/>
  <Override PartName="/ppt/tags/tag505.xml" ContentType="application/vnd.openxmlformats-officedocument.presentationml.tags+xml"/>
  <Override PartName="/ppt/tags/tag506.xml" ContentType="application/vnd.openxmlformats-officedocument.presentationml.tags+xml"/>
  <Override PartName="/ppt/tags/tag507.xml" ContentType="application/vnd.openxmlformats-officedocument.presentationml.tags+xml"/>
  <Override PartName="/ppt/tags/tag508.xml" ContentType="application/vnd.openxmlformats-officedocument.presentationml.tags+xml"/>
  <Override PartName="/ppt/tags/tag509.xml" ContentType="application/vnd.openxmlformats-officedocument.presentationml.tags+xml"/>
  <Override PartName="/ppt/tags/tag510.xml" ContentType="application/vnd.openxmlformats-officedocument.presentationml.tags+xml"/>
  <Override PartName="/ppt/tags/tag511.xml" ContentType="application/vnd.openxmlformats-officedocument.presentationml.tags+xml"/>
  <Override PartName="/ppt/tags/tag512.xml" ContentType="application/vnd.openxmlformats-officedocument.presentationml.tags+xml"/>
  <Override PartName="/ppt/tags/tag513.xml" ContentType="application/vnd.openxmlformats-officedocument.presentationml.tags+xml"/>
  <Override PartName="/ppt/tags/tag514.xml" ContentType="application/vnd.openxmlformats-officedocument.presentationml.tags+xml"/>
  <Override PartName="/ppt/tags/tag515.xml" ContentType="application/vnd.openxmlformats-officedocument.presentationml.tags+xml"/>
  <Override PartName="/ppt/tags/tag516.xml" ContentType="application/vnd.openxmlformats-officedocument.presentationml.tags+xml"/>
  <Override PartName="/ppt/tags/tag517.xml" ContentType="application/vnd.openxmlformats-officedocument.presentationml.tags+xml"/>
  <Override PartName="/ppt/tags/tag518.xml" ContentType="application/vnd.openxmlformats-officedocument.presentationml.tags+xml"/>
  <Override PartName="/ppt/tags/tag519.xml" ContentType="application/vnd.openxmlformats-officedocument.presentationml.tags+xml"/>
  <Override PartName="/ppt/tags/tag520.xml" ContentType="application/vnd.openxmlformats-officedocument.presentationml.tags+xml"/>
  <Override PartName="/ppt/tags/tag521.xml" ContentType="application/vnd.openxmlformats-officedocument.presentationml.tags+xml"/>
  <Override PartName="/ppt/tags/tag522.xml" ContentType="application/vnd.openxmlformats-officedocument.presentationml.tags+xml"/>
  <Override PartName="/ppt/tags/tag523.xml" ContentType="application/vnd.openxmlformats-officedocument.presentationml.tags+xml"/>
  <Override PartName="/ppt/tags/tag524.xml" ContentType="application/vnd.openxmlformats-officedocument.presentationml.tags+xml"/>
  <Override PartName="/ppt/tags/tag525.xml" ContentType="application/vnd.openxmlformats-officedocument.presentationml.tags+xml"/>
  <Override PartName="/ppt/tags/tag526.xml" ContentType="application/vnd.openxmlformats-officedocument.presentationml.tags+xml"/>
  <Override PartName="/ppt/tags/tag527.xml" ContentType="application/vnd.openxmlformats-officedocument.presentationml.tags+xml"/>
  <Override PartName="/ppt/tags/tag528.xml" ContentType="application/vnd.openxmlformats-officedocument.presentationml.tags+xml"/>
  <Override PartName="/ppt/tags/tag529.xml" ContentType="application/vnd.openxmlformats-officedocument.presentationml.tags+xml"/>
  <Override PartName="/ppt/tags/tag530.xml" ContentType="application/vnd.openxmlformats-officedocument.presentationml.tags+xml"/>
  <Override PartName="/ppt/notesSlides/notesSlide17.xml" ContentType="application/vnd.openxmlformats-officedocument.presentationml.notesSlide+xml"/>
  <Override PartName="/ppt/tags/tag531.xml" ContentType="application/vnd.openxmlformats-officedocument.presentationml.tags+xml"/>
  <Override PartName="/ppt/tags/tag532.xml" ContentType="application/vnd.openxmlformats-officedocument.presentationml.tags+xml"/>
  <Override PartName="/ppt/tags/tag533.xml" ContentType="application/vnd.openxmlformats-officedocument.presentationml.tags+xml"/>
  <Override PartName="/ppt/tags/tag534.xml" ContentType="application/vnd.openxmlformats-officedocument.presentationml.tags+xml"/>
  <Override PartName="/ppt/tags/tag535.xml" ContentType="application/vnd.openxmlformats-officedocument.presentationml.tags+xml"/>
  <Override PartName="/ppt/tags/tag536.xml" ContentType="application/vnd.openxmlformats-officedocument.presentationml.tags+xml"/>
  <Override PartName="/ppt/tags/tag537.xml" ContentType="application/vnd.openxmlformats-officedocument.presentationml.tags+xml"/>
  <Override PartName="/ppt/tags/tag538.xml" ContentType="application/vnd.openxmlformats-officedocument.presentationml.tags+xml"/>
  <Override PartName="/ppt/tags/tag539.xml" ContentType="application/vnd.openxmlformats-officedocument.presentationml.tags+xml"/>
  <Override PartName="/ppt/tags/tag540.xml" ContentType="application/vnd.openxmlformats-officedocument.presentationml.tags+xml"/>
  <Override PartName="/ppt/tags/tag541.xml" ContentType="application/vnd.openxmlformats-officedocument.presentationml.tags+xml"/>
  <Override PartName="/ppt/tags/tag542.xml" ContentType="application/vnd.openxmlformats-officedocument.presentationml.tags+xml"/>
  <Override PartName="/ppt/tags/tag543.xml" ContentType="application/vnd.openxmlformats-officedocument.presentationml.tags+xml"/>
  <Override PartName="/ppt/tags/tag544.xml" ContentType="application/vnd.openxmlformats-officedocument.presentationml.tags+xml"/>
  <Override PartName="/ppt/tags/tag545.xml" ContentType="application/vnd.openxmlformats-officedocument.presentationml.tags+xml"/>
  <Override PartName="/ppt/tags/tag546.xml" ContentType="application/vnd.openxmlformats-officedocument.presentationml.tags+xml"/>
  <Override PartName="/ppt/tags/tag547.xml" ContentType="application/vnd.openxmlformats-officedocument.presentationml.tags+xml"/>
  <Override PartName="/ppt/tags/tag548.xml" ContentType="application/vnd.openxmlformats-officedocument.presentationml.tags+xml"/>
  <Override PartName="/ppt/tags/tag549.xml" ContentType="application/vnd.openxmlformats-officedocument.presentationml.tags+xml"/>
  <Override PartName="/ppt/tags/tag550.xml" ContentType="application/vnd.openxmlformats-officedocument.presentationml.tags+xml"/>
  <Override PartName="/ppt/tags/tag551.xml" ContentType="application/vnd.openxmlformats-officedocument.presentationml.tags+xml"/>
  <Override PartName="/ppt/tags/tag552.xml" ContentType="application/vnd.openxmlformats-officedocument.presentationml.tags+xml"/>
  <Override PartName="/ppt/tags/tag553.xml" ContentType="application/vnd.openxmlformats-officedocument.presentationml.tags+xml"/>
  <Override PartName="/ppt/tags/tag554.xml" ContentType="application/vnd.openxmlformats-officedocument.presentationml.tags+xml"/>
  <Override PartName="/ppt/tags/tag555.xml" ContentType="application/vnd.openxmlformats-officedocument.presentationml.tags+xml"/>
  <Override PartName="/ppt/tags/tag556.xml" ContentType="application/vnd.openxmlformats-officedocument.presentationml.tags+xml"/>
  <Override PartName="/ppt/tags/tag557.xml" ContentType="application/vnd.openxmlformats-officedocument.presentationml.tags+xml"/>
  <Override PartName="/ppt/tags/tag558.xml" ContentType="application/vnd.openxmlformats-officedocument.presentationml.tags+xml"/>
  <Override PartName="/ppt/tags/tag559.xml" ContentType="application/vnd.openxmlformats-officedocument.presentationml.tags+xml"/>
  <Override PartName="/ppt/tags/tag560.xml" ContentType="application/vnd.openxmlformats-officedocument.presentationml.tags+xml"/>
  <Override PartName="/ppt/tags/tag561.xml" ContentType="application/vnd.openxmlformats-officedocument.presentationml.tags+xml"/>
  <Override PartName="/ppt/tags/tag562.xml" ContentType="application/vnd.openxmlformats-officedocument.presentationml.tags+xml"/>
  <Override PartName="/ppt/tags/tag563.xml" ContentType="application/vnd.openxmlformats-officedocument.presentationml.tags+xml"/>
  <Override PartName="/ppt/tags/tag564.xml" ContentType="application/vnd.openxmlformats-officedocument.presentationml.tags+xml"/>
  <Override PartName="/ppt/tags/tag565.xml" ContentType="application/vnd.openxmlformats-officedocument.presentationml.tags+xml"/>
  <Override PartName="/ppt/tags/tag566.xml" ContentType="application/vnd.openxmlformats-officedocument.presentationml.tags+xml"/>
  <Override PartName="/ppt/tags/tag567.xml" ContentType="application/vnd.openxmlformats-officedocument.presentationml.tags+xml"/>
  <Override PartName="/ppt/tags/tag568.xml" ContentType="application/vnd.openxmlformats-officedocument.presentationml.tags+xml"/>
  <Override PartName="/ppt/tags/tag569.xml" ContentType="application/vnd.openxmlformats-officedocument.presentationml.tags+xml"/>
  <Override PartName="/ppt/tags/tag570.xml" ContentType="application/vnd.openxmlformats-officedocument.presentationml.tags+xml"/>
  <Override PartName="/ppt/tags/tag571.xml" ContentType="application/vnd.openxmlformats-officedocument.presentationml.tags+xml"/>
  <Override PartName="/ppt/tags/tag572.xml" ContentType="application/vnd.openxmlformats-officedocument.presentationml.tags+xml"/>
  <Override PartName="/ppt/tags/tag573.xml" ContentType="application/vnd.openxmlformats-officedocument.presentationml.tags+xml"/>
  <Override PartName="/ppt/tags/tag574.xml" ContentType="application/vnd.openxmlformats-officedocument.presentationml.tags+xml"/>
  <Override PartName="/ppt/tags/tag575.xml" ContentType="application/vnd.openxmlformats-officedocument.presentationml.tags+xml"/>
  <Override PartName="/ppt/tags/tag576.xml" ContentType="application/vnd.openxmlformats-officedocument.presentationml.tags+xml"/>
  <Override PartName="/ppt/tags/tag577.xml" ContentType="application/vnd.openxmlformats-officedocument.presentationml.tags+xml"/>
  <Override PartName="/ppt/tags/tag578.xml" ContentType="application/vnd.openxmlformats-officedocument.presentationml.tags+xml"/>
  <Override PartName="/ppt/tags/tag579.xml" ContentType="application/vnd.openxmlformats-officedocument.presentationml.tags+xml"/>
  <Override PartName="/ppt/tags/tag580.xml" ContentType="application/vnd.openxmlformats-officedocument.presentationml.tags+xml"/>
  <Override PartName="/ppt/tags/tag581.xml" ContentType="application/vnd.openxmlformats-officedocument.presentationml.tags+xml"/>
  <Override PartName="/ppt/tags/tag582.xml" ContentType="application/vnd.openxmlformats-officedocument.presentationml.tags+xml"/>
  <Override PartName="/ppt/tags/tag583.xml" ContentType="application/vnd.openxmlformats-officedocument.presentationml.tags+xml"/>
  <Override PartName="/ppt/tags/tag584.xml" ContentType="application/vnd.openxmlformats-officedocument.presentationml.tags+xml"/>
  <Override PartName="/ppt/tags/tag585.xml" ContentType="application/vnd.openxmlformats-officedocument.presentationml.tags+xml"/>
  <Override PartName="/ppt/tags/tag586.xml" ContentType="application/vnd.openxmlformats-officedocument.presentationml.tags+xml"/>
  <Override PartName="/ppt/tags/tag587.xml" ContentType="application/vnd.openxmlformats-officedocument.presentationml.tags+xml"/>
  <Override PartName="/ppt/tags/tag588.xml" ContentType="application/vnd.openxmlformats-officedocument.presentationml.tags+xml"/>
  <Override PartName="/ppt/tags/tag589.xml" ContentType="application/vnd.openxmlformats-officedocument.presentationml.tags+xml"/>
  <Override PartName="/ppt/tags/tag590.xml" ContentType="application/vnd.openxmlformats-officedocument.presentationml.tags+xml"/>
  <Override PartName="/ppt/notesSlides/notesSlide18.xml" ContentType="application/vnd.openxmlformats-officedocument.presentationml.notesSlide+xml"/>
  <Override PartName="/ppt/tags/tag591.xml" ContentType="application/vnd.openxmlformats-officedocument.presentationml.tags+xml"/>
  <Override PartName="/ppt/tags/tag592.xml" ContentType="application/vnd.openxmlformats-officedocument.presentationml.tags+xml"/>
  <Override PartName="/ppt/tags/tag593.xml" ContentType="application/vnd.openxmlformats-officedocument.presentationml.tags+xml"/>
  <Override PartName="/ppt/tags/tag594.xml" ContentType="application/vnd.openxmlformats-officedocument.presentationml.tags+xml"/>
  <Override PartName="/ppt/tags/tag595.xml" ContentType="application/vnd.openxmlformats-officedocument.presentationml.tags+xml"/>
  <Override PartName="/ppt/tags/tag596.xml" ContentType="application/vnd.openxmlformats-officedocument.presentationml.tags+xml"/>
  <Override PartName="/ppt/tags/tag597.xml" ContentType="application/vnd.openxmlformats-officedocument.presentationml.tags+xml"/>
  <Override PartName="/ppt/tags/tag598.xml" ContentType="application/vnd.openxmlformats-officedocument.presentationml.tags+xml"/>
  <Override PartName="/ppt/tags/tag599.xml" ContentType="application/vnd.openxmlformats-officedocument.presentationml.tags+xml"/>
  <Override PartName="/ppt/tags/tag600.xml" ContentType="application/vnd.openxmlformats-officedocument.presentationml.tags+xml"/>
  <Override PartName="/ppt/tags/tag601.xml" ContentType="application/vnd.openxmlformats-officedocument.presentationml.tags+xml"/>
  <Override PartName="/ppt/tags/tag602.xml" ContentType="application/vnd.openxmlformats-officedocument.presentationml.tags+xml"/>
  <Override PartName="/ppt/tags/tag603.xml" ContentType="application/vnd.openxmlformats-officedocument.presentationml.tags+xml"/>
  <Override PartName="/ppt/tags/tag604.xml" ContentType="application/vnd.openxmlformats-officedocument.presentationml.tags+xml"/>
  <Override PartName="/ppt/tags/tag605.xml" ContentType="application/vnd.openxmlformats-officedocument.presentationml.tags+xml"/>
  <Override PartName="/ppt/tags/tag606.xml" ContentType="application/vnd.openxmlformats-officedocument.presentationml.tags+xml"/>
  <Override PartName="/ppt/tags/tag607.xml" ContentType="application/vnd.openxmlformats-officedocument.presentationml.tags+xml"/>
  <Override PartName="/ppt/tags/tag608.xml" ContentType="application/vnd.openxmlformats-officedocument.presentationml.tags+xml"/>
  <Override PartName="/ppt/tags/tag609.xml" ContentType="application/vnd.openxmlformats-officedocument.presentationml.tags+xml"/>
  <Override PartName="/ppt/tags/tag610.xml" ContentType="application/vnd.openxmlformats-officedocument.presentationml.tags+xml"/>
  <Override PartName="/ppt/tags/tag611.xml" ContentType="application/vnd.openxmlformats-officedocument.presentationml.tags+xml"/>
  <Override PartName="/ppt/tags/tag612.xml" ContentType="application/vnd.openxmlformats-officedocument.presentationml.tags+xml"/>
  <Override PartName="/ppt/tags/tag613.xml" ContentType="application/vnd.openxmlformats-officedocument.presentationml.tags+xml"/>
  <Override PartName="/ppt/tags/tag614.xml" ContentType="application/vnd.openxmlformats-officedocument.presentationml.tags+xml"/>
  <Override PartName="/ppt/tags/tag615.xml" ContentType="application/vnd.openxmlformats-officedocument.presentationml.tags+xml"/>
  <Override PartName="/ppt/tags/tag616.xml" ContentType="application/vnd.openxmlformats-officedocument.presentationml.tags+xml"/>
  <Override PartName="/ppt/tags/tag617.xml" ContentType="application/vnd.openxmlformats-officedocument.presentationml.tags+xml"/>
  <Override PartName="/ppt/tags/tag618.xml" ContentType="application/vnd.openxmlformats-officedocument.presentationml.tags+xml"/>
  <Override PartName="/ppt/tags/tag619.xml" ContentType="application/vnd.openxmlformats-officedocument.presentationml.tags+xml"/>
  <Override PartName="/ppt/tags/tag620.xml" ContentType="application/vnd.openxmlformats-officedocument.presentationml.tags+xml"/>
  <Override PartName="/ppt/tags/tag621.xml" ContentType="application/vnd.openxmlformats-officedocument.presentationml.tags+xml"/>
  <Override PartName="/ppt/tags/tag622.xml" ContentType="application/vnd.openxmlformats-officedocument.presentationml.tags+xml"/>
  <Override PartName="/ppt/tags/tag623.xml" ContentType="application/vnd.openxmlformats-officedocument.presentationml.tags+xml"/>
  <Override PartName="/ppt/tags/tag624.xml" ContentType="application/vnd.openxmlformats-officedocument.presentationml.tags+xml"/>
  <Override PartName="/ppt/tags/tag625.xml" ContentType="application/vnd.openxmlformats-officedocument.presentationml.tags+xml"/>
  <Override PartName="/ppt/tags/tag626.xml" ContentType="application/vnd.openxmlformats-officedocument.presentationml.tags+xml"/>
  <Override PartName="/ppt/tags/tag627.xml" ContentType="application/vnd.openxmlformats-officedocument.presentationml.tags+xml"/>
  <Override PartName="/ppt/tags/tag628.xml" ContentType="application/vnd.openxmlformats-officedocument.presentationml.tags+xml"/>
  <Override PartName="/ppt/tags/tag629.xml" ContentType="application/vnd.openxmlformats-officedocument.presentationml.tags+xml"/>
  <Override PartName="/ppt/tags/tag630.xml" ContentType="application/vnd.openxmlformats-officedocument.presentationml.tags+xml"/>
  <Override PartName="/ppt/tags/tag631.xml" ContentType="application/vnd.openxmlformats-officedocument.presentationml.tags+xml"/>
  <Override PartName="/ppt/tags/tag632.xml" ContentType="application/vnd.openxmlformats-officedocument.presentationml.tags+xml"/>
  <Override PartName="/ppt/tags/tag633.xml" ContentType="application/vnd.openxmlformats-officedocument.presentationml.tags+xml"/>
  <Override PartName="/ppt/tags/tag634.xml" ContentType="application/vnd.openxmlformats-officedocument.presentationml.tags+xml"/>
  <Override PartName="/ppt/tags/tag635.xml" ContentType="application/vnd.openxmlformats-officedocument.presentationml.tags+xml"/>
  <Override PartName="/ppt/tags/tag636.xml" ContentType="application/vnd.openxmlformats-officedocument.presentationml.tags+xml"/>
  <Override PartName="/ppt/tags/tag637.xml" ContentType="application/vnd.openxmlformats-officedocument.presentationml.tags+xml"/>
  <Override PartName="/ppt/tags/tag638.xml" ContentType="application/vnd.openxmlformats-officedocument.presentationml.tags+xml"/>
  <Override PartName="/ppt/tags/tag639.xml" ContentType="application/vnd.openxmlformats-officedocument.presentationml.tags+xml"/>
  <Override PartName="/ppt/tags/tag640.xml" ContentType="application/vnd.openxmlformats-officedocument.presentationml.tags+xml"/>
  <Override PartName="/ppt/tags/tag641.xml" ContentType="application/vnd.openxmlformats-officedocument.presentationml.tags+xml"/>
  <Override PartName="/ppt/tags/tag642.xml" ContentType="application/vnd.openxmlformats-officedocument.presentationml.tags+xml"/>
  <Override PartName="/ppt/tags/tag643.xml" ContentType="application/vnd.openxmlformats-officedocument.presentationml.tags+xml"/>
  <Override PartName="/ppt/tags/tag644.xml" ContentType="application/vnd.openxmlformats-officedocument.presentationml.tags+xml"/>
  <Override PartName="/ppt/tags/tag645.xml" ContentType="application/vnd.openxmlformats-officedocument.presentationml.tags+xml"/>
  <Override PartName="/ppt/tags/tag646.xml" ContentType="application/vnd.openxmlformats-officedocument.presentationml.tags+xml"/>
  <Override PartName="/ppt/tags/tag647.xml" ContentType="application/vnd.openxmlformats-officedocument.presentationml.tags+xml"/>
  <Override PartName="/ppt/tags/tag648.xml" ContentType="application/vnd.openxmlformats-officedocument.presentationml.tags+xml"/>
  <Override PartName="/ppt/tags/tag649.xml" ContentType="application/vnd.openxmlformats-officedocument.presentationml.tags+xml"/>
  <Override PartName="/ppt/tags/tag650.xml" ContentType="application/vnd.openxmlformats-officedocument.presentationml.tags+xml"/>
  <Override PartName="/ppt/tags/tag651.xml" ContentType="application/vnd.openxmlformats-officedocument.presentationml.tags+xml"/>
  <Override PartName="/ppt/tags/tag652.xml" ContentType="application/vnd.openxmlformats-officedocument.presentationml.tags+xml"/>
  <Override PartName="/ppt/tags/tag653.xml" ContentType="application/vnd.openxmlformats-officedocument.presentationml.tags+xml"/>
  <Override PartName="/ppt/tags/tag654.xml" ContentType="application/vnd.openxmlformats-officedocument.presentationml.tags+xml"/>
  <Override PartName="/ppt/notesSlides/notesSlide19.xml" ContentType="application/vnd.openxmlformats-officedocument.presentationml.notesSlide+xml"/>
  <Override PartName="/ppt/tags/tag655.xml" ContentType="application/vnd.openxmlformats-officedocument.presentationml.tags+xml"/>
  <Override PartName="/ppt/tags/tag656.xml" ContentType="application/vnd.openxmlformats-officedocument.presentationml.tags+xml"/>
  <Override PartName="/ppt/tags/tag657.xml" ContentType="application/vnd.openxmlformats-officedocument.presentationml.tags+xml"/>
  <Override PartName="/ppt/tags/tag658.xml" ContentType="application/vnd.openxmlformats-officedocument.presentationml.tags+xml"/>
  <Override PartName="/ppt/tags/tag659.xml" ContentType="application/vnd.openxmlformats-officedocument.presentationml.tags+xml"/>
  <Override PartName="/ppt/tags/tag660.xml" ContentType="application/vnd.openxmlformats-officedocument.presentationml.tags+xml"/>
  <Override PartName="/ppt/tags/tag661.xml" ContentType="application/vnd.openxmlformats-officedocument.presentationml.tags+xml"/>
  <Override PartName="/ppt/tags/tag662.xml" ContentType="application/vnd.openxmlformats-officedocument.presentationml.tags+xml"/>
  <Override PartName="/ppt/tags/tag663.xml" ContentType="application/vnd.openxmlformats-officedocument.presentationml.tags+xml"/>
  <Override PartName="/ppt/tags/tag664.xml" ContentType="application/vnd.openxmlformats-officedocument.presentationml.tags+xml"/>
  <Override PartName="/ppt/tags/tag665.xml" ContentType="application/vnd.openxmlformats-officedocument.presentationml.tags+xml"/>
  <Override PartName="/ppt/tags/tag666.xml" ContentType="application/vnd.openxmlformats-officedocument.presentationml.tags+xml"/>
  <Override PartName="/ppt/tags/tag667.xml" ContentType="application/vnd.openxmlformats-officedocument.presentationml.tags+xml"/>
  <Override PartName="/ppt/tags/tag668.xml" ContentType="application/vnd.openxmlformats-officedocument.presentationml.tags+xml"/>
  <Override PartName="/ppt/tags/tag669.xml" ContentType="application/vnd.openxmlformats-officedocument.presentationml.tags+xml"/>
  <Override PartName="/ppt/tags/tag670.xml" ContentType="application/vnd.openxmlformats-officedocument.presentationml.tags+xml"/>
  <Override PartName="/ppt/tags/tag671.xml" ContentType="application/vnd.openxmlformats-officedocument.presentationml.tags+xml"/>
  <Override PartName="/ppt/tags/tag672.xml" ContentType="application/vnd.openxmlformats-officedocument.presentationml.tags+xml"/>
  <Override PartName="/ppt/tags/tag673.xml" ContentType="application/vnd.openxmlformats-officedocument.presentationml.tags+xml"/>
  <Override PartName="/ppt/tags/tag674.xml" ContentType="application/vnd.openxmlformats-officedocument.presentationml.tags+xml"/>
  <Override PartName="/ppt/tags/tag675.xml" ContentType="application/vnd.openxmlformats-officedocument.presentationml.tags+xml"/>
  <Override PartName="/ppt/tags/tag676.xml" ContentType="application/vnd.openxmlformats-officedocument.presentationml.tags+xml"/>
  <Override PartName="/ppt/tags/tag677.xml" ContentType="application/vnd.openxmlformats-officedocument.presentationml.tags+xml"/>
  <Override PartName="/ppt/tags/tag678.xml" ContentType="application/vnd.openxmlformats-officedocument.presentationml.tags+xml"/>
  <Override PartName="/ppt/tags/tag679.xml" ContentType="application/vnd.openxmlformats-officedocument.presentationml.tags+xml"/>
  <Override PartName="/ppt/tags/tag680.xml" ContentType="application/vnd.openxmlformats-officedocument.presentationml.tags+xml"/>
  <Override PartName="/ppt/tags/tag681.xml" ContentType="application/vnd.openxmlformats-officedocument.presentationml.tags+xml"/>
  <Override PartName="/ppt/tags/tag682.xml" ContentType="application/vnd.openxmlformats-officedocument.presentationml.tags+xml"/>
  <Override PartName="/ppt/tags/tag683.xml" ContentType="application/vnd.openxmlformats-officedocument.presentationml.tags+xml"/>
  <Override PartName="/ppt/tags/tag684.xml" ContentType="application/vnd.openxmlformats-officedocument.presentationml.tags+xml"/>
  <Override PartName="/ppt/tags/tag685.xml" ContentType="application/vnd.openxmlformats-officedocument.presentationml.tags+xml"/>
  <Override PartName="/ppt/tags/tag686.xml" ContentType="application/vnd.openxmlformats-officedocument.presentationml.tags+xml"/>
  <Override PartName="/ppt/tags/tag687.xml" ContentType="application/vnd.openxmlformats-officedocument.presentationml.tags+xml"/>
  <Override PartName="/ppt/tags/tag688.xml" ContentType="application/vnd.openxmlformats-officedocument.presentationml.tags+xml"/>
  <Override PartName="/ppt/tags/tag689.xml" ContentType="application/vnd.openxmlformats-officedocument.presentationml.tags+xml"/>
  <Override PartName="/ppt/tags/tag690.xml" ContentType="application/vnd.openxmlformats-officedocument.presentationml.tags+xml"/>
  <Override PartName="/ppt/tags/tag691.xml" ContentType="application/vnd.openxmlformats-officedocument.presentationml.tags+xml"/>
  <Override PartName="/ppt/tags/tag692.xml" ContentType="application/vnd.openxmlformats-officedocument.presentationml.tags+xml"/>
  <Override PartName="/ppt/tags/tag693.xml" ContentType="application/vnd.openxmlformats-officedocument.presentationml.tags+xml"/>
  <Override PartName="/ppt/tags/tag694.xml" ContentType="application/vnd.openxmlformats-officedocument.presentationml.tags+xml"/>
  <Override PartName="/ppt/tags/tag695.xml" ContentType="application/vnd.openxmlformats-officedocument.presentationml.tags+xml"/>
  <Override PartName="/ppt/tags/tag696.xml" ContentType="application/vnd.openxmlformats-officedocument.presentationml.tags+xml"/>
  <Override PartName="/ppt/tags/tag697.xml" ContentType="application/vnd.openxmlformats-officedocument.presentationml.tags+xml"/>
  <Override PartName="/ppt/tags/tag698.xml" ContentType="application/vnd.openxmlformats-officedocument.presentationml.tags+xml"/>
  <Override PartName="/ppt/tags/tag699.xml" ContentType="application/vnd.openxmlformats-officedocument.presentationml.tags+xml"/>
  <Override PartName="/ppt/tags/tag700.xml" ContentType="application/vnd.openxmlformats-officedocument.presentationml.tags+xml"/>
  <Override PartName="/ppt/tags/tag701.xml" ContentType="application/vnd.openxmlformats-officedocument.presentationml.tags+xml"/>
  <Override PartName="/ppt/tags/tag702.xml" ContentType="application/vnd.openxmlformats-officedocument.presentationml.tags+xml"/>
  <Override PartName="/ppt/tags/tag703.xml" ContentType="application/vnd.openxmlformats-officedocument.presentationml.tags+xml"/>
  <Override PartName="/ppt/tags/tag704.xml" ContentType="application/vnd.openxmlformats-officedocument.presentationml.tags+xml"/>
  <Override PartName="/ppt/tags/tag705.xml" ContentType="application/vnd.openxmlformats-officedocument.presentationml.tags+xml"/>
  <Override PartName="/ppt/tags/tag706.xml" ContentType="application/vnd.openxmlformats-officedocument.presentationml.tags+xml"/>
  <Override PartName="/ppt/tags/tag707.xml" ContentType="application/vnd.openxmlformats-officedocument.presentationml.tags+xml"/>
  <Override PartName="/ppt/tags/tag708.xml" ContentType="application/vnd.openxmlformats-officedocument.presentationml.tags+xml"/>
  <Override PartName="/ppt/tags/tag709.xml" ContentType="application/vnd.openxmlformats-officedocument.presentationml.tags+xml"/>
  <Override PartName="/ppt/tags/tag710.xml" ContentType="application/vnd.openxmlformats-officedocument.presentationml.tags+xml"/>
  <Override PartName="/ppt/tags/tag711.xml" ContentType="application/vnd.openxmlformats-officedocument.presentationml.tags+xml"/>
  <Override PartName="/ppt/tags/tag712.xml" ContentType="application/vnd.openxmlformats-officedocument.presentationml.tags+xml"/>
  <Override PartName="/ppt/tags/tag713.xml" ContentType="application/vnd.openxmlformats-officedocument.presentationml.tags+xml"/>
  <Override PartName="/ppt/tags/tag714.xml" ContentType="application/vnd.openxmlformats-officedocument.presentationml.tags+xml"/>
  <Override PartName="/ppt/tags/tag715.xml" ContentType="application/vnd.openxmlformats-officedocument.presentationml.tags+xml"/>
  <Override PartName="/ppt/tags/tag716.xml" ContentType="application/vnd.openxmlformats-officedocument.presentationml.tags+xml"/>
  <Override PartName="/ppt/tags/tag717.xml" ContentType="application/vnd.openxmlformats-officedocument.presentationml.tags+xml"/>
  <Override PartName="/ppt/notesSlides/notesSlide20.xml" ContentType="application/vnd.openxmlformats-officedocument.presentationml.notesSlide+xml"/>
  <Override PartName="/ppt/tags/tag718.xml" ContentType="application/vnd.openxmlformats-officedocument.presentationml.tags+xml"/>
  <Override PartName="/ppt/tags/tag719.xml" ContentType="application/vnd.openxmlformats-officedocument.presentationml.tags+xml"/>
  <Override PartName="/ppt/tags/tag720.xml" ContentType="application/vnd.openxmlformats-officedocument.presentationml.tags+xml"/>
  <Override PartName="/ppt/tags/tag721.xml" ContentType="application/vnd.openxmlformats-officedocument.presentationml.tags+xml"/>
  <Override PartName="/ppt/tags/tag722.xml" ContentType="application/vnd.openxmlformats-officedocument.presentationml.tags+xml"/>
  <Override PartName="/ppt/tags/tag723.xml" ContentType="application/vnd.openxmlformats-officedocument.presentationml.tags+xml"/>
  <Override PartName="/ppt/tags/tag724.xml" ContentType="application/vnd.openxmlformats-officedocument.presentationml.tags+xml"/>
  <Override PartName="/ppt/tags/tag725.xml" ContentType="application/vnd.openxmlformats-officedocument.presentationml.tags+xml"/>
  <Override PartName="/ppt/tags/tag726.xml" ContentType="application/vnd.openxmlformats-officedocument.presentationml.tags+xml"/>
  <Override PartName="/ppt/tags/tag727.xml" ContentType="application/vnd.openxmlformats-officedocument.presentationml.tags+xml"/>
  <Override PartName="/ppt/tags/tag728.xml" ContentType="application/vnd.openxmlformats-officedocument.presentationml.tags+xml"/>
  <Override PartName="/ppt/tags/tag729.xml" ContentType="application/vnd.openxmlformats-officedocument.presentationml.tags+xml"/>
  <Override PartName="/ppt/tags/tag730.xml" ContentType="application/vnd.openxmlformats-officedocument.presentationml.tags+xml"/>
  <Override PartName="/ppt/tags/tag731.xml" ContentType="application/vnd.openxmlformats-officedocument.presentationml.tags+xml"/>
  <Override PartName="/ppt/tags/tag732.xml" ContentType="application/vnd.openxmlformats-officedocument.presentationml.tags+xml"/>
  <Override PartName="/ppt/tags/tag733.xml" ContentType="application/vnd.openxmlformats-officedocument.presentationml.tags+xml"/>
  <Override PartName="/ppt/tags/tag734.xml" ContentType="application/vnd.openxmlformats-officedocument.presentationml.tags+xml"/>
  <Override PartName="/ppt/tags/tag735.xml" ContentType="application/vnd.openxmlformats-officedocument.presentationml.tags+xml"/>
  <Override PartName="/ppt/tags/tag736.xml" ContentType="application/vnd.openxmlformats-officedocument.presentationml.tags+xml"/>
  <Override PartName="/ppt/tags/tag737.xml" ContentType="application/vnd.openxmlformats-officedocument.presentationml.tags+xml"/>
  <Override PartName="/ppt/tags/tag738.xml" ContentType="application/vnd.openxmlformats-officedocument.presentationml.tags+xml"/>
  <Override PartName="/ppt/tags/tag739.xml" ContentType="application/vnd.openxmlformats-officedocument.presentationml.tags+xml"/>
  <Override PartName="/ppt/tags/tag740.xml" ContentType="application/vnd.openxmlformats-officedocument.presentationml.tags+xml"/>
  <Override PartName="/ppt/tags/tag741.xml" ContentType="application/vnd.openxmlformats-officedocument.presentationml.tags+xml"/>
  <Override PartName="/ppt/tags/tag742.xml" ContentType="application/vnd.openxmlformats-officedocument.presentationml.tags+xml"/>
  <Override PartName="/ppt/tags/tag743.xml" ContentType="application/vnd.openxmlformats-officedocument.presentationml.tags+xml"/>
  <Override PartName="/ppt/tags/tag744.xml" ContentType="application/vnd.openxmlformats-officedocument.presentationml.tags+xml"/>
  <Override PartName="/ppt/tags/tag745.xml" ContentType="application/vnd.openxmlformats-officedocument.presentationml.tags+xml"/>
  <Override PartName="/ppt/tags/tag746.xml" ContentType="application/vnd.openxmlformats-officedocument.presentationml.tags+xml"/>
  <Override PartName="/ppt/tags/tag747.xml" ContentType="application/vnd.openxmlformats-officedocument.presentationml.tags+xml"/>
  <Override PartName="/ppt/tags/tag748.xml" ContentType="application/vnd.openxmlformats-officedocument.presentationml.tags+xml"/>
  <Override PartName="/ppt/tags/tag749.xml" ContentType="application/vnd.openxmlformats-officedocument.presentationml.tags+xml"/>
  <Override PartName="/ppt/tags/tag750.xml" ContentType="application/vnd.openxmlformats-officedocument.presentationml.tags+xml"/>
  <Override PartName="/ppt/tags/tag751.xml" ContentType="application/vnd.openxmlformats-officedocument.presentationml.tags+xml"/>
  <Override PartName="/ppt/tags/tag752.xml" ContentType="application/vnd.openxmlformats-officedocument.presentationml.tags+xml"/>
  <Override PartName="/ppt/tags/tag753.xml" ContentType="application/vnd.openxmlformats-officedocument.presentationml.tags+xml"/>
  <Override PartName="/ppt/tags/tag754.xml" ContentType="application/vnd.openxmlformats-officedocument.presentationml.tags+xml"/>
  <Override PartName="/ppt/tags/tag755.xml" ContentType="application/vnd.openxmlformats-officedocument.presentationml.tags+xml"/>
  <Override PartName="/ppt/tags/tag756.xml" ContentType="application/vnd.openxmlformats-officedocument.presentationml.tags+xml"/>
  <Override PartName="/ppt/tags/tag757.xml" ContentType="application/vnd.openxmlformats-officedocument.presentationml.tags+xml"/>
  <Override PartName="/ppt/tags/tag758.xml" ContentType="application/vnd.openxmlformats-officedocument.presentationml.tags+xml"/>
  <Override PartName="/ppt/tags/tag759.xml" ContentType="application/vnd.openxmlformats-officedocument.presentationml.tags+xml"/>
  <Override PartName="/ppt/tags/tag760.xml" ContentType="application/vnd.openxmlformats-officedocument.presentationml.tags+xml"/>
  <Override PartName="/ppt/tags/tag761.xml" ContentType="application/vnd.openxmlformats-officedocument.presentationml.tags+xml"/>
  <Override PartName="/ppt/tags/tag762.xml" ContentType="application/vnd.openxmlformats-officedocument.presentationml.tags+xml"/>
  <Override PartName="/ppt/tags/tag763.xml" ContentType="application/vnd.openxmlformats-officedocument.presentationml.tags+xml"/>
  <Override PartName="/ppt/tags/tag764.xml" ContentType="application/vnd.openxmlformats-officedocument.presentationml.tags+xml"/>
  <Override PartName="/ppt/tags/tag765.xml" ContentType="application/vnd.openxmlformats-officedocument.presentationml.tags+xml"/>
  <Override PartName="/ppt/tags/tag766.xml" ContentType="application/vnd.openxmlformats-officedocument.presentationml.tags+xml"/>
  <Override PartName="/ppt/tags/tag767.xml" ContentType="application/vnd.openxmlformats-officedocument.presentationml.tags+xml"/>
  <Override PartName="/ppt/tags/tag768.xml" ContentType="application/vnd.openxmlformats-officedocument.presentationml.tags+xml"/>
  <Override PartName="/ppt/tags/tag769.xml" ContentType="application/vnd.openxmlformats-officedocument.presentationml.tags+xml"/>
  <Override PartName="/ppt/tags/tag770.xml" ContentType="application/vnd.openxmlformats-officedocument.presentationml.tags+xml"/>
  <Override PartName="/ppt/tags/tag771.xml" ContentType="application/vnd.openxmlformats-officedocument.presentationml.tags+xml"/>
  <Override PartName="/ppt/tags/tag772.xml" ContentType="application/vnd.openxmlformats-officedocument.presentationml.tags+xml"/>
  <Override PartName="/ppt/tags/tag773.xml" ContentType="application/vnd.openxmlformats-officedocument.presentationml.tags+xml"/>
  <Override PartName="/ppt/tags/tag774.xml" ContentType="application/vnd.openxmlformats-officedocument.presentationml.tags+xml"/>
  <Override PartName="/ppt/tags/tag775.xml" ContentType="application/vnd.openxmlformats-officedocument.presentationml.tags+xml"/>
  <Override PartName="/ppt/tags/tag776.xml" ContentType="application/vnd.openxmlformats-officedocument.presentationml.tags+xml"/>
  <Override PartName="/ppt/tags/tag777.xml" ContentType="application/vnd.openxmlformats-officedocument.presentationml.tags+xml"/>
  <Override PartName="/ppt/tags/tag778.xml" ContentType="application/vnd.openxmlformats-officedocument.presentationml.tags+xml"/>
  <Override PartName="/ppt/tags/tag779.xml" ContentType="application/vnd.openxmlformats-officedocument.presentationml.tags+xml"/>
  <Override PartName="/ppt/tags/tag780.xml" ContentType="application/vnd.openxmlformats-officedocument.presentationml.tags+xml"/>
  <Override PartName="/ppt/tags/tag781.xml" ContentType="application/vnd.openxmlformats-officedocument.presentationml.tags+xml"/>
  <Override PartName="/ppt/tags/tag782.xml" ContentType="application/vnd.openxmlformats-officedocument.presentationml.tags+xml"/>
  <Override PartName="/ppt/tags/tag783.xml" ContentType="application/vnd.openxmlformats-officedocument.presentationml.tags+xml"/>
  <Override PartName="/ppt/tags/tag784.xml" ContentType="application/vnd.openxmlformats-officedocument.presentationml.tags+xml"/>
  <Override PartName="/ppt/tags/tag785.xml" ContentType="application/vnd.openxmlformats-officedocument.presentationml.tags+xml"/>
  <Override PartName="/ppt/tags/tag786.xml" ContentType="application/vnd.openxmlformats-officedocument.presentationml.tags+xml"/>
  <Override PartName="/ppt/tags/tag787.xml" ContentType="application/vnd.openxmlformats-officedocument.presentationml.tags+xml"/>
  <Override PartName="/ppt/notesSlides/notesSlide21.xml" ContentType="application/vnd.openxmlformats-officedocument.presentationml.notesSlide+xml"/>
  <Override PartName="/ppt/tags/tag788.xml" ContentType="application/vnd.openxmlformats-officedocument.presentationml.tags+xml"/>
  <Override PartName="/ppt/tags/tag789.xml" ContentType="application/vnd.openxmlformats-officedocument.presentationml.tags+xml"/>
  <Override PartName="/ppt/tags/tag790.xml" ContentType="application/vnd.openxmlformats-officedocument.presentationml.tags+xml"/>
  <Override PartName="/ppt/tags/tag791.xml" ContentType="application/vnd.openxmlformats-officedocument.presentationml.tags+xml"/>
  <Override PartName="/ppt/tags/tag792.xml" ContentType="application/vnd.openxmlformats-officedocument.presentationml.tags+xml"/>
  <Override PartName="/ppt/tags/tag793.xml" ContentType="application/vnd.openxmlformats-officedocument.presentationml.tags+xml"/>
  <Override PartName="/ppt/tags/tag794.xml" ContentType="application/vnd.openxmlformats-officedocument.presentationml.tags+xml"/>
  <Override PartName="/ppt/tags/tag795.xml" ContentType="application/vnd.openxmlformats-officedocument.presentationml.tags+xml"/>
  <Override PartName="/ppt/tags/tag796.xml" ContentType="application/vnd.openxmlformats-officedocument.presentationml.tags+xml"/>
  <Override PartName="/ppt/tags/tag797.xml" ContentType="application/vnd.openxmlformats-officedocument.presentationml.tags+xml"/>
  <Override PartName="/ppt/tags/tag798.xml" ContentType="application/vnd.openxmlformats-officedocument.presentationml.tags+xml"/>
  <Override PartName="/ppt/tags/tag799.xml" ContentType="application/vnd.openxmlformats-officedocument.presentationml.tags+xml"/>
  <Override PartName="/ppt/tags/tag800.xml" ContentType="application/vnd.openxmlformats-officedocument.presentationml.tags+xml"/>
  <Override PartName="/ppt/tags/tag801.xml" ContentType="application/vnd.openxmlformats-officedocument.presentationml.tags+xml"/>
  <Override PartName="/ppt/tags/tag802.xml" ContentType="application/vnd.openxmlformats-officedocument.presentationml.tags+xml"/>
  <Override PartName="/ppt/tags/tag803.xml" ContentType="application/vnd.openxmlformats-officedocument.presentationml.tags+xml"/>
  <Override PartName="/ppt/tags/tag804.xml" ContentType="application/vnd.openxmlformats-officedocument.presentationml.tags+xml"/>
  <Override PartName="/ppt/tags/tag805.xml" ContentType="application/vnd.openxmlformats-officedocument.presentationml.tags+xml"/>
  <Override PartName="/ppt/tags/tag806.xml" ContentType="application/vnd.openxmlformats-officedocument.presentationml.tags+xml"/>
  <Override PartName="/ppt/tags/tag807.xml" ContentType="application/vnd.openxmlformats-officedocument.presentationml.tags+xml"/>
  <Override PartName="/ppt/tags/tag808.xml" ContentType="application/vnd.openxmlformats-officedocument.presentationml.tags+xml"/>
  <Override PartName="/ppt/tags/tag809.xml" ContentType="application/vnd.openxmlformats-officedocument.presentationml.tags+xml"/>
  <Override PartName="/ppt/tags/tag810.xml" ContentType="application/vnd.openxmlformats-officedocument.presentationml.tags+xml"/>
  <Override PartName="/ppt/tags/tag811.xml" ContentType="application/vnd.openxmlformats-officedocument.presentationml.tags+xml"/>
  <Override PartName="/ppt/tags/tag812.xml" ContentType="application/vnd.openxmlformats-officedocument.presentationml.tags+xml"/>
  <Override PartName="/ppt/tags/tag813.xml" ContentType="application/vnd.openxmlformats-officedocument.presentationml.tags+xml"/>
  <Override PartName="/ppt/tags/tag814.xml" ContentType="application/vnd.openxmlformats-officedocument.presentationml.tags+xml"/>
  <Override PartName="/ppt/tags/tag815.xml" ContentType="application/vnd.openxmlformats-officedocument.presentationml.tags+xml"/>
  <Override PartName="/ppt/tags/tag816.xml" ContentType="application/vnd.openxmlformats-officedocument.presentationml.tags+xml"/>
  <Override PartName="/ppt/tags/tag817.xml" ContentType="application/vnd.openxmlformats-officedocument.presentationml.tags+xml"/>
  <Override PartName="/ppt/tags/tag818.xml" ContentType="application/vnd.openxmlformats-officedocument.presentationml.tags+xml"/>
  <Override PartName="/ppt/tags/tag819.xml" ContentType="application/vnd.openxmlformats-officedocument.presentationml.tags+xml"/>
  <Override PartName="/ppt/tags/tag820.xml" ContentType="application/vnd.openxmlformats-officedocument.presentationml.tags+xml"/>
  <Override PartName="/ppt/tags/tag821.xml" ContentType="application/vnd.openxmlformats-officedocument.presentationml.tags+xml"/>
  <Override PartName="/ppt/tags/tag822.xml" ContentType="application/vnd.openxmlformats-officedocument.presentationml.tags+xml"/>
  <Override PartName="/ppt/tags/tag823.xml" ContentType="application/vnd.openxmlformats-officedocument.presentationml.tags+xml"/>
  <Override PartName="/ppt/tags/tag824.xml" ContentType="application/vnd.openxmlformats-officedocument.presentationml.tags+xml"/>
  <Override PartName="/ppt/tags/tag825.xml" ContentType="application/vnd.openxmlformats-officedocument.presentationml.tags+xml"/>
  <Override PartName="/ppt/tags/tag826.xml" ContentType="application/vnd.openxmlformats-officedocument.presentationml.tags+xml"/>
  <Override PartName="/ppt/tags/tag827.xml" ContentType="application/vnd.openxmlformats-officedocument.presentationml.tags+xml"/>
  <Override PartName="/ppt/tags/tag828.xml" ContentType="application/vnd.openxmlformats-officedocument.presentationml.tags+xml"/>
  <Override PartName="/ppt/tags/tag829.xml" ContentType="application/vnd.openxmlformats-officedocument.presentationml.tags+xml"/>
  <Override PartName="/ppt/tags/tag830.xml" ContentType="application/vnd.openxmlformats-officedocument.presentationml.tags+xml"/>
  <Override PartName="/ppt/tags/tag831.xml" ContentType="application/vnd.openxmlformats-officedocument.presentationml.tags+xml"/>
  <Override PartName="/ppt/tags/tag832.xml" ContentType="application/vnd.openxmlformats-officedocument.presentationml.tags+xml"/>
  <Override PartName="/ppt/tags/tag833.xml" ContentType="application/vnd.openxmlformats-officedocument.presentationml.tags+xml"/>
  <Override PartName="/ppt/tags/tag834.xml" ContentType="application/vnd.openxmlformats-officedocument.presentationml.tags+xml"/>
  <Override PartName="/ppt/tags/tag835.xml" ContentType="application/vnd.openxmlformats-officedocument.presentationml.tags+xml"/>
  <Override PartName="/ppt/tags/tag836.xml" ContentType="application/vnd.openxmlformats-officedocument.presentationml.tags+xml"/>
  <Override PartName="/ppt/tags/tag837.xml" ContentType="application/vnd.openxmlformats-officedocument.presentationml.tags+xml"/>
  <Override PartName="/ppt/tags/tag838.xml" ContentType="application/vnd.openxmlformats-officedocument.presentationml.tags+xml"/>
  <Override PartName="/ppt/tags/tag839.xml" ContentType="application/vnd.openxmlformats-officedocument.presentationml.tags+xml"/>
  <Override PartName="/ppt/tags/tag840.xml" ContentType="application/vnd.openxmlformats-officedocument.presentationml.tags+xml"/>
  <Override PartName="/ppt/tags/tag841.xml" ContentType="application/vnd.openxmlformats-officedocument.presentationml.tags+xml"/>
  <Override PartName="/ppt/tags/tag842.xml" ContentType="application/vnd.openxmlformats-officedocument.presentationml.tags+xml"/>
  <Override PartName="/ppt/tags/tag843.xml" ContentType="application/vnd.openxmlformats-officedocument.presentationml.tags+xml"/>
  <Override PartName="/ppt/tags/tag844.xml" ContentType="application/vnd.openxmlformats-officedocument.presentationml.tags+xml"/>
  <Override PartName="/ppt/tags/tag845.xml" ContentType="application/vnd.openxmlformats-officedocument.presentationml.tags+xml"/>
  <Override PartName="/ppt/tags/tag846.xml" ContentType="application/vnd.openxmlformats-officedocument.presentationml.tags+xml"/>
  <Override PartName="/ppt/tags/tag847.xml" ContentType="application/vnd.openxmlformats-officedocument.presentationml.tags+xml"/>
  <Override PartName="/ppt/tags/tag848.xml" ContentType="application/vnd.openxmlformats-officedocument.presentationml.tags+xml"/>
  <Override PartName="/ppt/tags/tag849.xml" ContentType="application/vnd.openxmlformats-officedocument.presentationml.tags+xml"/>
  <Override PartName="/ppt/tags/tag850.xml" ContentType="application/vnd.openxmlformats-officedocument.presentationml.tags+xml"/>
  <Override PartName="/ppt/tags/tag851.xml" ContentType="application/vnd.openxmlformats-officedocument.presentationml.tags+xml"/>
  <Override PartName="/ppt/tags/tag852.xml" ContentType="application/vnd.openxmlformats-officedocument.presentationml.tags+xml"/>
  <Override PartName="/ppt/tags/tag853.xml" ContentType="application/vnd.openxmlformats-officedocument.presentationml.tags+xml"/>
  <Override PartName="/ppt/tags/tag854.xml" ContentType="application/vnd.openxmlformats-officedocument.presentationml.tags+xml"/>
  <Override PartName="/ppt/tags/tag855.xml" ContentType="application/vnd.openxmlformats-officedocument.presentationml.tags+xml"/>
  <Override PartName="/ppt/notesSlides/notesSlide22.xml" ContentType="application/vnd.openxmlformats-officedocument.presentationml.notesSlide+xml"/>
  <Override PartName="/ppt/tags/tag856.xml" ContentType="application/vnd.openxmlformats-officedocument.presentationml.tags+xml"/>
  <Override PartName="/ppt/tags/tag857.xml" ContentType="application/vnd.openxmlformats-officedocument.presentationml.tags+xml"/>
  <Override PartName="/ppt/tags/tag858.xml" ContentType="application/vnd.openxmlformats-officedocument.presentationml.tags+xml"/>
  <Override PartName="/ppt/tags/tag859.xml" ContentType="application/vnd.openxmlformats-officedocument.presentationml.tags+xml"/>
  <Override PartName="/ppt/tags/tag860.xml" ContentType="application/vnd.openxmlformats-officedocument.presentationml.tags+xml"/>
  <Override PartName="/ppt/tags/tag861.xml" ContentType="application/vnd.openxmlformats-officedocument.presentationml.tags+xml"/>
  <Override PartName="/ppt/tags/tag862.xml" ContentType="application/vnd.openxmlformats-officedocument.presentationml.tags+xml"/>
  <Override PartName="/ppt/tags/tag863.xml" ContentType="application/vnd.openxmlformats-officedocument.presentationml.tags+xml"/>
  <Override PartName="/ppt/tags/tag864.xml" ContentType="application/vnd.openxmlformats-officedocument.presentationml.tags+xml"/>
  <Override PartName="/ppt/tags/tag865.xml" ContentType="application/vnd.openxmlformats-officedocument.presentationml.tags+xml"/>
  <Override PartName="/ppt/tags/tag866.xml" ContentType="application/vnd.openxmlformats-officedocument.presentationml.tags+xml"/>
  <Override PartName="/ppt/tags/tag867.xml" ContentType="application/vnd.openxmlformats-officedocument.presentationml.tags+xml"/>
  <Override PartName="/ppt/tags/tag868.xml" ContentType="application/vnd.openxmlformats-officedocument.presentationml.tags+xml"/>
  <Override PartName="/ppt/tags/tag869.xml" ContentType="application/vnd.openxmlformats-officedocument.presentationml.tags+xml"/>
  <Override PartName="/ppt/tags/tag870.xml" ContentType="application/vnd.openxmlformats-officedocument.presentationml.tags+xml"/>
  <Override PartName="/ppt/tags/tag871.xml" ContentType="application/vnd.openxmlformats-officedocument.presentationml.tags+xml"/>
  <Override PartName="/ppt/tags/tag872.xml" ContentType="application/vnd.openxmlformats-officedocument.presentationml.tags+xml"/>
  <Override PartName="/ppt/tags/tag873.xml" ContentType="application/vnd.openxmlformats-officedocument.presentationml.tags+xml"/>
  <Override PartName="/ppt/tags/tag874.xml" ContentType="application/vnd.openxmlformats-officedocument.presentationml.tags+xml"/>
  <Override PartName="/ppt/tags/tag875.xml" ContentType="application/vnd.openxmlformats-officedocument.presentationml.tags+xml"/>
  <Override PartName="/ppt/tags/tag876.xml" ContentType="application/vnd.openxmlformats-officedocument.presentationml.tags+xml"/>
  <Override PartName="/ppt/tags/tag877.xml" ContentType="application/vnd.openxmlformats-officedocument.presentationml.tags+xml"/>
  <Override PartName="/ppt/tags/tag878.xml" ContentType="application/vnd.openxmlformats-officedocument.presentationml.tags+xml"/>
  <Override PartName="/ppt/tags/tag879.xml" ContentType="application/vnd.openxmlformats-officedocument.presentationml.tags+xml"/>
  <Override PartName="/ppt/tags/tag880.xml" ContentType="application/vnd.openxmlformats-officedocument.presentationml.tags+xml"/>
  <Override PartName="/ppt/tags/tag881.xml" ContentType="application/vnd.openxmlformats-officedocument.presentationml.tags+xml"/>
  <Override PartName="/ppt/tags/tag882.xml" ContentType="application/vnd.openxmlformats-officedocument.presentationml.tags+xml"/>
  <Override PartName="/ppt/tags/tag883.xml" ContentType="application/vnd.openxmlformats-officedocument.presentationml.tags+xml"/>
  <Override PartName="/ppt/tags/tag884.xml" ContentType="application/vnd.openxmlformats-officedocument.presentationml.tags+xml"/>
  <Override PartName="/ppt/tags/tag885.xml" ContentType="application/vnd.openxmlformats-officedocument.presentationml.tags+xml"/>
  <Override PartName="/ppt/tags/tag886.xml" ContentType="application/vnd.openxmlformats-officedocument.presentationml.tags+xml"/>
  <Override PartName="/ppt/tags/tag887.xml" ContentType="application/vnd.openxmlformats-officedocument.presentationml.tags+xml"/>
  <Override PartName="/ppt/tags/tag888.xml" ContentType="application/vnd.openxmlformats-officedocument.presentationml.tags+xml"/>
  <Override PartName="/ppt/tags/tag889.xml" ContentType="application/vnd.openxmlformats-officedocument.presentationml.tags+xml"/>
  <Override PartName="/ppt/tags/tag890.xml" ContentType="application/vnd.openxmlformats-officedocument.presentationml.tags+xml"/>
  <Override PartName="/ppt/tags/tag891.xml" ContentType="application/vnd.openxmlformats-officedocument.presentationml.tags+xml"/>
  <Override PartName="/ppt/tags/tag892.xml" ContentType="application/vnd.openxmlformats-officedocument.presentationml.tags+xml"/>
  <Override PartName="/ppt/tags/tag893.xml" ContentType="application/vnd.openxmlformats-officedocument.presentationml.tags+xml"/>
  <Override PartName="/ppt/tags/tag894.xml" ContentType="application/vnd.openxmlformats-officedocument.presentationml.tags+xml"/>
  <Override PartName="/ppt/tags/tag895.xml" ContentType="application/vnd.openxmlformats-officedocument.presentationml.tags+xml"/>
  <Override PartName="/ppt/tags/tag896.xml" ContentType="application/vnd.openxmlformats-officedocument.presentationml.tags+xml"/>
  <Override PartName="/ppt/tags/tag897.xml" ContentType="application/vnd.openxmlformats-officedocument.presentationml.tags+xml"/>
  <Override PartName="/ppt/tags/tag898.xml" ContentType="application/vnd.openxmlformats-officedocument.presentationml.tags+xml"/>
  <Override PartName="/ppt/tags/tag899.xml" ContentType="application/vnd.openxmlformats-officedocument.presentationml.tags+xml"/>
  <Override PartName="/ppt/tags/tag900.xml" ContentType="application/vnd.openxmlformats-officedocument.presentationml.tags+xml"/>
  <Override PartName="/ppt/tags/tag901.xml" ContentType="application/vnd.openxmlformats-officedocument.presentationml.tags+xml"/>
  <Override PartName="/ppt/tags/tag902.xml" ContentType="application/vnd.openxmlformats-officedocument.presentationml.tags+xml"/>
  <Override PartName="/ppt/tags/tag903.xml" ContentType="application/vnd.openxmlformats-officedocument.presentationml.tags+xml"/>
  <Override PartName="/ppt/tags/tag904.xml" ContentType="application/vnd.openxmlformats-officedocument.presentationml.tags+xml"/>
  <Override PartName="/ppt/tags/tag905.xml" ContentType="application/vnd.openxmlformats-officedocument.presentationml.tags+xml"/>
  <Override PartName="/ppt/tags/tag906.xml" ContentType="application/vnd.openxmlformats-officedocument.presentationml.tags+xml"/>
  <Override PartName="/ppt/tags/tag907.xml" ContentType="application/vnd.openxmlformats-officedocument.presentationml.tags+xml"/>
  <Override PartName="/ppt/tags/tag908.xml" ContentType="application/vnd.openxmlformats-officedocument.presentationml.tags+xml"/>
  <Override PartName="/ppt/tags/tag909.xml" ContentType="application/vnd.openxmlformats-officedocument.presentationml.tags+xml"/>
  <Override PartName="/ppt/tags/tag910.xml" ContentType="application/vnd.openxmlformats-officedocument.presentationml.tags+xml"/>
  <Override PartName="/ppt/tags/tag911.xml" ContentType="application/vnd.openxmlformats-officedocument.presentationml.tags+xml"/>
  <Override PartName="/ppt/tags/tag912.xml" ContentType="application/vnd.openxmlformats-officedocument.presentationml.tags+xml"/>
  <Override PartName="/ppt/tags/tag913.xml" ContentType="application/vnd.openxmlformats-officedocument.presentationml.tags+xml"/>
  <Override PartName="/ppt/tags/tag914.xml" ContentType="application/vnd.openxmlformats-officedocument.presentationml.tags+xml"/>
  <Override PartName="/ppt/tags/tag915.xml" ContentType="application/vnd.openxmlformats-officedocument.presentationml.tags+xml"/>
  <Override PartName="/ppt/tags/tag916.xml" ContentType="application/vnd.openxmlformats-officedocument.presentationml.tags+xml"/>
  <Override PartName="/ppt/tags/tag917.xml" ContentType="application/vnd.openxmlformats-officedocument.presentationml.tags+xml"/>
  <Override PartName="/ppt/tags/tag918.xml" ContentType="application/vnd.openxmlformats-officedocument.presentationml.tags+xml"/>
  <Override PartName="/ppt/tags/tag919.xml" ContentType="application/vnd.openxmlformats-officedocument.presentationml.tags+xml"/>
  <Override PartName="/ppt/tags/tag920.xml" ContentType="application/vnd.openxmlformats-officedocument.presentationml.tags+xml"/>
  <Override PartName="/ppt/tags/tag921.xml" ContentType="application/vnd.openxmlformats-officedocument.presentationml.tags+xml"/>
  <Override PartName="/ppt/tags/tag922.xml" ContentType="application/vnd.openxmlformats-officedocument.presentationml.tags+xml"/>
  <Override PartName="/ppt/tags/tag923.xml" ContentType="application/vnd.openxmlformats-officedocument.presentationml.tags+xml"/>
  <Override PartName="/ppt/tags/tag924.xml" ContentType="application/vnd.openxmlformats-officedocument.presentationml.tags+xml"/>
  <Override PartName="/ppt/tags/tag925.xml" ContentType="application/vnd.openxmlformats-officedocument.presentationml.tags+xml"/>
  <Override PartName="/ppt/tags/tag926.xml" ContentType="application/vnd.openxmlformats-officedocument.presentationml.tags+xml"/>
  <Override PartName="/ppt/tags/tag927.xml" ContentType="application/vnd.openxmlformats-officedocument.presentationml.tags+xml"/>
  <Override PartName="/ppt/tags/tag928.xml" ContentType="application/vnd.openxmlformats-officedocument.presentationml.tags+xml"/>
  <Override PartName="/ppt/tags/tag929.xml" ContentType="application/vnd.openxmlformats-officedocument.presentationml.tags+xml"/>
  <Override PartName="/ppt/tags/tag930.xml" ContentType="application/vnd.openxmlformats-officedocument.presentationml.tags+xml"/>
  <Override PartName="/ppt/tags/tag931.xml" ContentType="application/vnd.openxmlformats-officedocument.presentationml.tags+xml"/>
  <Override PartName="/ppt/tags/tag932.xml" ContentType="application/vnd.openxmlformats-officedocument.presentationml.tags+xml"/>
  <Override PartName="/ppt/tags/tag933.xml" ContentType="application/vnd.openxmlformats-officedocument.presentationml.tags+xml"/>
  <Override PartName="/ppt/tags/tag934.xml" ContentType="application/vnd.openxmlformats-officedocument.presentationml.tags+xml"/>
  <Override PartName="/ppt/tags/tag935.xml" ContentType="application/vnd.openxmlformats-officedocument.presentationml.tags+xml"/>
  <Override PartName="/ppt/tags/tag936.xml" ContentType="application/vnd.openxmlformats-officedocument.presentationml.tags+xml"/>
  <Override PartName="/ppt/tags/tag937.xml" ContentType="application/vnd.openxmlformats-officedocument.presentationml.tags+xml"/>
  <Override PartName="/ppt/tags/tag938.xml" ContentType="application/vnd.openxmlformats-officedocument.presentationml.tags+xml"/>
  <Override PartName="/ppt/tags/tag939.xml" ContentType="application/vnd.openxmlformats-officedocument.presentationml.tags+xml"/>
  <Override PartName="/ppt/tags/tag940.xml" ContentType="application/vnd.openxmlformats-officedocument.presentationml.tags+xml"/>
  <Override PartName="/ppt/tags/tag941.xml" ContentType="application/vnd.openxmlformats-officedocument.presentationml.tags+xml"/>
  <Override PartName="/ppt/tags/tag942.xml" ContentType="application/vnd.openxmlformats-officedocument.presentationml.tags+xml"/>
  <Override PartName="/ppt/tags/tag943.xml" ContentType="application/vnd.openxmlformats-officedocument.presentationml.tags+xml"/>
  <Override PartName="/ppt/tags/tag944.xml" ContentType="application/vnd.openxmlformats-officedocument.presentationml.tags+xml"/>
  <Override PartName="/ppt/tags/tag945.xml" ContentType="application/vnd.openxmlformats-officedocument.presentationml.tags+xml"/>
  <Override PartName="/ppt/notesSlides/notesSlide23.xml" ContentType="application/vnd.openxmlformats-officedocument.presentationml.notesSlide+xml"/>
  <Override PartName="/ppt/tags/tag946.xml" ContentType="application/vnd.openxmlformats-officedocument.presentationml.tags+xml"/>
  <Override PartName="/ppt/tags/tag947.xml" ContentType="application/vnd.openxmlformats-officedocument.presentationml.tags+xml"/>
  <Override PartName="/ppt/tags/tag948.xml" ContentType="application/vnd.openxmlformats-officedocument.presentationml.tags+xml"/>
  <Override PartName="/ppt/tags/tag949.xml" ContentType="application/vnd.openxmlformats-officedocument.presentationml.tags+xml"/>
  <Override PartName="/ppt/tags/tag950.xml" ContentType="application/vnd.openxmlformats-officedocument.presentationml.tags+xml"/>
  <Override PartName="/ppt/tags/tag951.xml" ContentType="application/vnd.openxmlformats-officedocument.presentationml.tags+xml"/>
  <Override PartName="/ppt/tags/tag952.xml" ContentType="application/vnd.openxmlformats-officedocument.presentationml.tags+xml"/>
  <Override PartName="/ppt/tags/tag953.xml" ContentType="application/vnd.openxmlformats-officedocument.presentationml.tags+xml"/>
  <Override PartName="/ppt/tags/tag954.xml" ContentType="application/vnd.openxmlformats-officedocument.presentationml.tags+xml"/>
  <Override PartName="/ppt/tags/tag955.xml" ContentType="application/vnd.openxmlformats-officedocument.presentationml.tags+xml"/>
  <Override PartName="/ppt/tags/tag956.xml" ContentType="application/vnd.openxmlformats-officedocument.presentationml.tags+xml"/>
  <Override PartName="/ppt/tags/tag957.xml" ContentType="application/vnd.openxmlformats-officedocument.presentationml.tags+xml"/>
  <Override PartName="/ppt/tags/tag958.xml" ContentType="application/vnd.openxmlformats-officedocument.presentationml.tags+xml"/>
  <Override PartName="/ppt/tags/tag959.xml" ContentType="application/vnd.openxmlformats-officedocument.presentationml.tags+xml"/>
  <Override PartName="/ppt/tags/tag960.xml" ContentType="application/vnd.openxmlformats-officedocument.presentationml.tags+xml"/>
  <Override PartName="/ppt/tags/tag961.xml" ContentType="application/vnd.openxmlformats-officedocument.presentationml.tags+xml"/>
  <Override PartName="/ppt/tags/tag962.xml" ContentType="application/vnd.openxmlformats-officedocument.presentationml.tags+xml"/>
  <Override PartName="/ppt/tags/tag963.xml" ContentType="application/vnd.openxmlformats-officedocument.presentationml.tags+xml"/>
  <Override PartName="/ppt/tags/tag964.xml" ContentType="application/vnd.openxmlformats-officedocument.presentationml.tags+xml"/>
  <Override PartName="/ppt/tags/tag965.xml" ContentType="application/vnd.openxmlformats-officedocument.presentationml.tags+xml"/>
  <Override PartName="/ppt/tags/tag966.xml" ContentType="application/vnd.openxmlformats-officedocument.presentationml.tags+xml"/>
  <Override PartName="/ppt/tags/tag967.xml" ContentType="application/vnd.openxmlformats-officedocument.presentationml.tags+xml"/>
  <Override PartName="/ppt/tags/tag968.xml" ContentType="application/vnd.openxmlformats-officedocument.presentationml.tags+xml"/>
  <Override PartName="/ppt/tags/tag969.xml" ContentType="application/vnd.openxmlformats-officedocument.presentationml.tags+xml"/>
  <Override PartName="/ppt/tags/tag970.xml" ContentType="application/vnd.openxmlformats-officedocument.presentationml.tags+xml"/>
  <Override PartName="/ppt/tags/tag971.xml" ContentType="application/vnd.openxmlformats-officedocument.presentationml.tags+xml"/>
  <Override PartName="/ppt/tags/tag972.xml" ContentType="application/vnd.openxmlformats-officedocument.presentationml.tags+xml"/>
  <Override PartName="/ppt/tags/tag973.xml" ContentType="application/vnd.openxmlformats-officedocument.presentationml.tags+xml"/>
  <Override PartName="/ppt/tags/tag974.xml" ContentType="application/vnd.openxmlformats-officedocument.presentationml.tags+xml"/>
  <Override PartName="/ppt/tags/tag975.xml" ContentType="application/vnd.openxmlformats-officedocument.presentationml.tags+xml"/>
  <Override PartName="/ppt/tags/tag976.xml" ContentType="application/vnd.openxmlformats-officedocument.presentationml.tags+xml"/>
  <Override PartName="/ppt/tags/tag977.xml" ContentType="application/vnd.openxmlformats-officedocument.presentationml.tags+xml"/>
  <Override PartName="/ppt/tags/tag978.xml" ContentType="application/vnd.openxmlformats-officedocument.presentationml.tags+xml"/>
  <Override PartName="/ppt/tags/tag979.xml" ContentType="application/vnd.openxmlformats-officedocument.presentationml.tags+xml"/>
  <Override PartName="/ppt/tags/tag980.xml" ContentType="application/vnd.openxmlformats-officedocument.presentationml.tags+xml"/>
  <Override PartName="/ppt/tags/tag981.xml" ContentType="application/vnd.openxmlformats-officedocument.presentationml.tags+xml"/>
  <Override PartName="/ppt/tags/tag982.xml" ContentType="application/vnd.openxmlformats-officedocument.presentationml.tags+xml"/>
  <Override PartName="/ppt/tags/tag983.xml" ContentType="application/vnd.openxmlformats-officedocument.presentationml.tags+xml"/>
  <Override PartName="/ppt/tags/tag984.xml" ContentType="application/vnd.openxmlformats-officedocument.presentationml.tags+xml"/>
  <Override PartName="/ppt/tags/tag985.xml" ContentType="application/vnd.openxmlformats-officedocument.presentationml.tags+xml"/>
  <Override PartName="/ppt/tags/tag986.xml" ContentType="application/vnd.openxmlformats-officedocument.presentationml.tags+xml"/>
  <Override PartName="/ppt/tags/tag987.xml" ContentType="application/vnd.openxmlformats-officedocument.presentationml.tags+xml"/>
  <Override PartName="/ppt/tags/tag988.xml" ContentType="application/vnd.openxmlformats-officedocument.presentationml.tags+xml"/>
  <Override PartName="/ppt/tags/tag989.xml" ContentType="application/vnd.openxmlformats-officedocument.presentationml.tags+xml"/>
  <Override PartName="/ppt/tags/tag990.xml" ContentType="application/vnd.openxmlformats-officedocument.presentationml.tags+xml"/>
  <Override PartName="/ppt/tags/tag991.xml" ContentType="application/vnd.openxmlformats-officedocument.presentationml.tags+xml"/>
  <Override PartName="/ppt/tags/tag992.xml" ContentType="application/vnd.openxmlformats-officedocument.presentationml.tags+xml"/>
  <Override PartName="/ppt/tags/tag993.xml" ContentType="application/vnd.openxmlformats-officedocument.presentationml.tags+xml"/>
  <Override PartName="/ppt/tags/tag994.xml" ContentType="application/vnd.openxmlformats-officedocument.presentationml.tags+xml"/>
  <Override PartName="/ppt/tags/tag995.xml" ContentType="application/vnd.openxmlformats-officedocument.presentationml.tags+xml"/>
  <Override PartName="/ppt/tags/tag996.xml" ContentType="application/vnd.openxmlformats-officedocument.presentationml.tags+xml"/>
  <Override PartName="/ppt/tags/tag997.xml" ContentType="application/vnd.openxmlformats-officedocument.presentationml.tags+xml"/>
  <Override PartName="/ppt/tags/tag998.xml" ContentType="application/vnd.openxmlformats-officedocument.presentationml.tags+xml"/>
  <Override PartName="/ppt/tags/tag999.xml" ContentType="application/vnd.openxmlformats-officedocument.presentationml.tags+xml"/>
  <Override PartName="/ppt/tags/tag1000.xml" ContentType="application/vnd.openxmlformats-officedocument.presentationml.tags+xml"/>
  <Override PartName="/ppt/tags/tag1001.xml" ContentType="application/vnd.openxmlformats-officedocument.presentationml.tags+xml"/>
  <Override PartName="/ppt/tags/tag1002.xml" ContentType="application/vnd.openxmlformats-officedocument.presentationml.tags+xml"/>
  <Override PartName="/ppt/tags/tag1003.xml" ContentType="application/vnd.openxmlformats-officedocument.presentationml.tags+xml"/>
  <Override PartName="/ppt/tags/tag1004.xml" ContentType="application/vnd.openxmlformats-officedocument.presentationml.tags+xml"/>
  <Override PartName="/ppt/tags/tag1005.xml" ContentType="application/vnd.openxmlformats-officedocument.presentationml.tags+xml"/>
  <Override PartName="/ppt/tags/tag1006.xml" ContentType="application/vnd.openxmlformats-officedocument.presentationml.tags+xml"/>
  <Override PartName="/ppt/tags/tag1007.xml" ContentType="application/vnd.openxmlformats-officedocument.presentationml.tags+xml"/>
  <Override PartName="/ppt/tags/tag1008.xml" ContentType="application/vnd.openxmlformats-officedocument.presentationml.tags+xml"/>
  <Override PartName="/ppt/tags/tag1009.xml" ContentType="application/vnd.openxmlformats-officedocument.presentationml.tags+xml"/>
  <Override PartName="/ppt/tags/tag1010.xml" ContentType="application/vnd.openxmlformats-officedocument.presentationml.tags+xml"/>
  <Override PartName="/ppt/tags/tag1011.xml" ContentType="application/vnd.openxmlformats-officedocument.presentationml.tags+xml"/>
  <Override PartName="/ppt/tags/tag1012.xml" ContentType="application/vnd.openxmlformats-officedocument.presentationml.tags+xml"/>
  <Override PartName="/ppt/tags/tag1013.xml" ContentType="application/vnd.openxmlformats-officedocument.presentationml.tags+xml"/>
  <Override PartName="/ppt/tags/tag1014.xml" ContentType="application/vnd.openxmlformats-officedocument.presentationml.tags+xml"/>
  <Override PartName="/ppt/tags/tag1015.xml" ContentType="application/vnd.openxmlformats-officedocument.presentationml.tags+xml"/>
  <Override PartName="/ppt/tags/tag1016.xml" ContentType="application/vnd.openxmlformats-officedocument.presentationml.tags+xml"/>
  <Override PartName="/ppt/tags/tag1017.xml" ContentType="application/vnd.openxmlformats-officedocument.presentationml.tags+xml"/>
  <Override PartName="/ppt/tags/tag1018.xml" ContentType="application/vnd.openxmlformats-officedocument.presentationml.tags+xml"/>
  <Override PartName="/ppt/tags/tag1019.xml" ContentType="application/vnd.openxmlformats-officedocument.presentationml.tags+xml"/>
  <Override PartName="/ppt/tags/tag1020.xml" ContentType="application/vnd.openxmlformats-officedocument.presentationml.tags+xml"/>
  <Override PartName="/ppt/tags/tag1021.xml" ContentType="application/vnd.openxmlformats-officedocument.presentationml.tags+xml"/>
  <Override PartName="/ppt/tags/tag1022.xml" ContentType="application/vnd.openxmlformats-officedocument.presentationml.tags+xml"/>
  <Override PartName="/ppt/tags/tag1023.xml" ContentType="application/vnd.openxmlformats-officedocument.presentationml.tags+xml"/>
  <Override PartName="/ppt/tags/tag1024.xml" ContentType="application/vnd.openxmlformats-officedocument.presentationml.tags+xml"/>
  <Override PartName="/ppt/notesSlides/notesSlide2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60" r:id="rId4"/>
    <p:sldMasterId id="2147483675" r:id="rId5"/>
    <p:sldMasterId id="2147483687" r:id="rId6"/>
  </p:sldMasterIdLst>
  <p:notesMasterIdLst>
    <p:notesMasterId r:id="rId111"/>
  </p:notesMasterIdLst>
  <p:sldIdLst>
    <p:sldId id="256" r:id="rId7"/>
    <p:sldId id="257" r:id="rId8"/>
    <p:sldId id="258" r:id="rId9"/>
    <p:sldId id="266" r:id="rId10"/>
    <p:sldId id="267" r:id="rId11"/>
    <p:sldId id="389" r:id="rId12"/>
    <p:sldId id="416" r:id="rId13"/>
    <p:sldId id="417" r:id="rId14"/>
    <p:sldId id="408" r:id="rId15"/>
    <p:sldId id="418" r:id="rId16"/>
    <p:sldId id="419" r:id="rId17"/>
    <p:sldId id="352" r:id="rId18"/>
    <p:sldId id="423" r:id="rId19"/>
    <p:sldId id="420" r:id="rId20"/>
    <p:sldId id="424" r:id="rId21"/>
    <p:sldId id="425" r:id="rId22"/>
    <p:sldId id="421" r:id="rId23"/>
    <p:sldId id="426" r:id="rId24"/>
    <p:sldId id="422" r:id="rId25"/>
    <p:sldId id="428" r:id="rId26"/>
    <p:sldId id="291" r:id="rId27"/>
    <p:sldId id="317" r:id="rId28"/>
    <p:sldId id="318" r:id="rId29"/>
    <p:sldId id="320" r:id="rId30"/>
    <p:sldId id="319" r:id="rId31"/>
    <p:sldId id="433" r:id="rId32"/>
    <p:sldId id="434" r:id="rId33"/>
    <p:sldId id="435" r:id="rId34"/>
    <p:sldId id="427" r:id="rId35"/>
    <p:sldId id="430" r:id="rId36"/>
    <p:sldId id="431" r:id="rId37"/>
    <p:sldId id="259" r:id="rId38"/>
    <p:sldId id="261" r:id="rId39"/>
    <p:sldId id="268" r:id="rId40"/>
    <p:sldId id="269" r:id="rId41"/>
    <p:sldId id="262" r:id="rId42"/>
    <p:sldId id="432" r:id="rId43"/>
    <p:sldId id="288" r:id="rId44"/>
    <p:sldId id="263" r:id="rId45"/>
    <p:sldId id="270" r:id="rId46"/>
    <p:sldId id="271" r:id="rId47"/>
    <p:sldId id="276" r:id="rId48"/>
    <p:sldId id="272" r:id="rId49"/>
    <p:sldId id="273" r:id="rId50"/>
    <p:sldId id="277" r:id="rId51"/>
    <p:sldId id="278" r:id="rId52"/>
    <p:sldId id="279" r:id="rId53"/>
    <p:sldId id="280" r:id="rId54"/>
    <p:sldId id="281" r:id="rId55"/>
    <p:sldId id="282" r:id="rId56"/>
    <p:sldId id="283" r:id="rId57"/>
    <p:sldId id="284" r:id="rId58"/>
    <p:sldId id="265" r:id="rId59"/>
    <p:sldId id="264" r:id="rId60"/>
    <p:sldId id="290" r:id="rId61"/>
    <p:sldId id="308" r:id="rId62"/>
    <p:sldId id="289" r:id="rId63"/>
    <p:sldId id="292" r:id="rId64"/>
    <p:sldId id="322" r:id="rId65"/>
    <p:sldId id="330" r:id="rId66"/>
    <p:sldId id="325" r:id="rId67"/>
    <p:sldId id="326" r:id="rId68"/>
    <p:sldId id="327" r:id="rId69"/>
    <p:sldId id="328" r:id="rId70"/>
    <p:sldId id="331" r:id="rId71"/>
    <p:sldId id="332" r:id="rId72"/>
    <p:sldId id="333" r:id="rId73"/>
    <p:sldId id="334" r:id="rId74"/>
    <p:sldId id="335" r:id="rId75"/>
    <p:sldId id="337" r:id="rId76"/>
    <p:sldId id="338" r:id="rId77"/>
    <p:sldId id="339" r:id="rId78"/>
    <p:sldId id="340" r:id="rId79"/>
    <p:sldId id="341" r:id="rId80"/>
    <p:sldId id="342" r:id="rId81"/>
    <p:sldId id="343" r:id="rId82"/>
    <p:sldId id="344" r:id="rId83"/>
    <p:sldId id="345" r:id="rId84"/>
    <p:sldId id="347" r:id="rId85"/>
    <p:sldId id="346" r:id="rId86"/>
    <p:sldId id="348" r:id="rId87"/>
    <p:sldId id="349" r:id="rId88"/>
    <p:sldId id="350" r:id="rId89"/>
    <p:sldId id="351" r:id="rId90"/>
    <p:sldId id="336" r:id="rId91"/>
    <p:sldId id="436" r:id="rId92"/>
    <p:sldId id="353" r:id="rId93"/>
    <p:sldId id="354" r:id="rId94"/>
    <p:sldId id="355" r:id="rId95"/>
    <p:sldId id="356" r:id="rId96"/>
    <p:sldId id="357" r:id="rId97"/>
    <p:sldId id="358" r:id="rId98"/>
    <p:sldId id="329" r:id="rId99"/>
    <p:sldId id="429" r:id="rId100"/>
    <p:sldId id="437" r:id="rId101"/>
    <p:sldId id="438" r:id="rId102"/>
    <p:sldId id="439" r:id="rId103"/>
    <p:sldId id="440" r:id="rId104"/>
    <p:sldId id="441" r:id="rId105"/>
    <p:sldId id="442" r:id="rId106"/>
    <p:sldId id="443" r:id="rId107"/>
    <p:sldId id="444" r:id="rId108"/>
    <p:sldId id="445" r:id="rId109"/>
    <p:sldId id="446" r:id="rId110"/>
  </p:sldIdLst>
  <p:sldSz cx="9144000" cy="5143500" type="screen16x9"/>
  <p:notesSz cx="6858000" cy="9144000"/>
  <p:embeddedFontLst>
    <p:embeddedFont>
      <p:font typeface="Calibri" panose="020F0502020204030204" pitchFamily="34" charset="0"/>
      <p:regular r:id="rId112"/>
      <p:bold r:id="rId113"/>
      <p:italic r:id="rId114"/>
      <p:boldItalic r:id="rId115"/>
    </p:embeddedFont>
    <p:embeddedFont>
      <p:font typeface="Calibri Light" panose="020F0302020204030204" pitchFamily="34" charset="0"/>
      <p:regular r:id="rId116"/>
      <p:italic r:id="rId117"/>
    </p:embeddedFont>
    <p:embeddedFont>
      <p:font typeface="Gill Sans MT" panose="020B0502020104020203" pitchFamily="34" charset="0"/>
      <p:regular r:id="rId118"/>
      <p:bold r:id="rId119"/>
      <p:italic r:id="rId120"/>
      <p:boldItalic r:id="rId121"/>
    </p:embeddedFont>
    <p:embeddedFont>
      <p:font typeface="Lato" panose="020F0502020204030203" pitchFamily="34" charset="0"/>
      <p:regular r:id="rId122"/>
      <p:bold r:id="rId123"/>
      <p:italic r:id="rId124"/>
      <p:boldItalic r:id="rId125"/>
    </p:embeddedFont>
    <p:embeddedFont>
      <p:font typeface="Tahoma" panose="020B0604030504040204" pitchFamily="34" charset="0"/>
      <p:regular r:id="rId126"/>
      <p:bold r:id="rId127"/>
    </p:embeddedFont>
    <p:embeddedFont>
      <p:font typeface="Verdana" panose="020B0604030504040204" pitchFamily="34" charset="0"/>
      <p:regular r:id="rId128"/>
      <p:bold r:id="rId129"/>
      <p:italic r:id="rId130"/>
      <p:boldItalic r:id="rId131"/>
    </p:embeddedFont>
    <p:embeddedFont>
      <p:font typeface="Wingdings 2" panose="05020102010507070707" pitchFamily="18" charset="2"/>
      <p:regular r:id="rId132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90" d="100"/>
          <a:sy n="90" d="100"/>
        </p:scale>
        <p:origin x="600" y="4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0.xml"/><Relationship Id="rId117" Type="http://schemas.openxmlformats.org/officeDocument/2006/relationships/font" Target="fonts/font6.fntdata"/><Relationship Id="rId21" Type="http://schemas.openxmlformats.org/officeDocument/2006/relationships/slide" Target="slides/slide15.xml"/><Relationship Id="rId42" Type="http://schemas.openxmlformats.org/officeDocument/2006/relationships/slide" Target="slides/slide36.xml"/><Relationship Id="rId47" Type="http://schemas.openxmlformats.org/officeDocument/2006/relationships/slide" Target="slides/slide41.xml"/><Relationship Id="rId63" Type="http://schemas.openxmlformats.org/officeDocument/2006/relationships/slide" Target="slides/slide57.xml"/><Relationship Id="rId68" Type="http://schemas.openxmlformats.org/officeDocument/2006/relationships/slide" Target="slides/slide62.xml"/><Relationship Id="rId84" Type="http://schemas.openxmlformats.org/officeDocument/2006/relationships/slide" Target="slides/slide78.xml"/><Relationship Id="rId89" Type="http://schemas.openxmlformats.org/officeDocument/2006/relationships/slide" Target="slides/slide83.xml"/><Relationship Id="rId112" Type="http://schemas.openxmlformats.org/officeDocument/2006/relationships/font" Target="fonts/font1.fntdata"/><Relationship Id="rId133" Type="http://schemas.openxmlformats.org/officeDocument/2006/relationships/presProps" Target="presProps.xml"/><Relationship Id="rId16" Type="http://schemas.openxmlformats.org/officeDocument/2006/relationships/slide" Target="slides/slide10.xml"/><Relationship Id="rId107" Type="http://schemas.openxmlformats.org/officeDocument/2006/relationships/slide" Target="slides/slide101.xml"/><Relationship Id="rId11" Type="http://schemas.openxmlformats.org/officeDocument/2006/relationships/slide" Target="slides/slide5.xml"/><Relationship Id="rId32" Type="http://schemas.openxmlformats.org/officeDocument/2006/relationships/slide" Target="slides/slide26.xml"/><Relationship Id="rId37" Type="http://schemas.openxmlformats.org/officeDocument/2006/relationships/slide" Target="slides/slide31.xml"/><Relationship Id="rId53" Type="http://schemas.openxmlformats.org/officeDocument/2006/relationships/slide" Target="slides/slide47.xml"/><Relationship Id="rId58" Type="http://schemas.openxmlformats.org/officeDocument/2006/relationships/slide" Target="slides/slide52.xml"/><Relationship Id="rId74" Type="http://schemas.openxmlformats.org/officeDocument/2006/relationships/slide" Target="slides/slide68.xml"/><Relationship Id="rId79" Type="http://schemas.openxmlformats.org/officeDocument/2006/relationships/slide" Target="slides/slide73.xml"/><Relationship Id="rId102" Type="http://schemas.openxmlformats.org/officeDocument/2006/relationships/slide" Target="slides/slide96.xml"/><Relationship Id="rId123" Type="http://schemas.openxmlformats.org/officeDocument/2006/relationships/font" Target="fonts/font12.fntdata"/><Relationship Id="rId128" Type="http://schemas.openxmlformats.org/officeDocument/2006/relationships/font" Target="fonts/font17.fntdata"/><Relationship Id="rId5" Type="http://schemas.openxmlformats.org/officeDocument/2006/relationships/slideMaster" Target="slideMasters/slideMaster2.xml"/><Relationship Id="rId90" Type="http://schemas.openxmlformats.org/officeDocument/2006/relationships/slide" Target="slides/slide84.xml"/><Relationship Id="rId95" Type="http://schemas.openxmlformats.org/officeDocument/2006/relationships/slide" Target="slides/slide89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slide" Target="slides/slide24.xml"/><Relationship Id="rId35" Type="http://schemas.openxmlformats.org/officeDocument/2006/relationships/slide" Target="slides/slide29.xml"/><Relationship Id="rId43" Type="http://schemas.openxmlformats.org/officeDocument/2006/relationships/slide" Target="slides/slide37.xml"/><Relationship Id="rId48" Type="http://schemas.openxmlformats.org/officeDocument/2006/relationships/slide" Target="slides/slide42.xml"/><Relationship Id="rId56" Type="http://schemas.openxmlformats.org/officeDocument/2006/relationships/slide" Target="slides/slide50.xml"/><Relationship Id="rId64" Type="http://schemas.openxmlformats.org/officeDocument/2006/relationships/slide" Target="slides/slide58.xml"/><Relationship Id="rId69" Type="http://schemas.openxmlformats.org/officeDocument/2006/relationships/slide" Target="slides/slide63.xml"/><Relationship Id="rId77" Type="http://schemas.openxmlformats.org/officeDocument/2006/relationships/slide" Target="slides/slide71.xml"/><Relationship Id="rId100" Type="http://schemas.openxmlformats.org/officeDocument/2006/relationships/slide" Target="slides/slide94.xml"/><Relationship Id="rId105" Type="http://schemas.openxmlformats.org/officeDocument/2006/relationships/slide" Target="slides/slide99.xml"/><Relationship Id="rId113" Type="http://schemas.openxmlformats.org/officeDocument/2006/relationships/font" Target="fonts/font2.fntdata"/><Relationship Id="rId118" Type="http://schemas.openxmlformats.org/officeDocument/2006/relationships/font" Target="fonts/font7.fntdata"/><Relationship Id="rId126" Type="http://schemas.openxmlformats.org/officeDocument/2006/relationships/font" Target="fonts/font15.fntdata"/><Relationship Id="rId134" Type="http://schemas.openxmlformats.org/officeDocument/2006/relationships/viewProps" Target="viewProps.xml"/><Relationship Id="rId8" Type="http://schemas.openxmlformats.org/officeDocument/2006/relationships/slide" Target="slides/slide2.xml"/><Relationship Id="rId51" Type="http://schemas.openxmlformats.org/officeDocument/2006/relationships/slide" Target="slides/slide45.xml"/><Relationship Id="rId72" Type="http://schemas.openxmlformats.org/officeDocument/2006/relationships/slide" Target="slides/slide66.xml"/><Relationship Id="rId80" Type="http://schemas.openxmlformats.org/officeDocument/2006/relationships/slide" Target="slides/slide74.xml"/><Relationship Id="rId85" Type="http://schemas.openxmlformats.org/officeDocument/2006/relationships/slide" Target="slides/slide79.xml"/><Relationship Id="rId93" Type="http://schemas.openxmlformats.org/officeDocument/2006/relationships/slide" Target="slides/slide87.xml"/><Relationship Id="rId98" Type="http://schemas.openxmlformats.org/officeDocument/2006/relationships/slide" Target="slides/slide92.xml"/><Relationship Id="rId121" Type="http://schemas.openxmlformats.org/officeDocument/2006/relationships/font" Target="fonts/font10.fntdata"/><Relationship Id="rId3" Type="http://schemas.openxmlformats.org/officeDocument/2006/relationships/customXml" Target="../customXml/item3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slide" Target="slides/slide27.xml"/><Relationship Id="rId38" Type="http://schemas.openxmlformats.org/officeDocument/2006/relationships/slide" Target="slides/slide32.xml"/><Relationship Id="rId46" Type="http://schemas.openxmlformats.org/officeDocument/2006/relationships/slide" Target="slides/slide40.xml"/><Relationship Id="rId59" Type="http://schemas.openxmlformats.org/officeDocument/2006/relationships/slide" Target="slides/slide53.xml"/><Relationship Id="rId67" Type="http://schemas.openxmlformats.org/officeDocument/2006/relationships/slide" Target="slides/slide61.xml"/><Relationship Id="rId103" Type="http://schemas.openxmlformats.org/officeDocument/2006/relationships/slide" Target="slides/slide97.xml"/><Relationship Id="rId108" Type="http://schemas.openxmlformats.org/officeDocument/2006/relationships/slide" Target="slides/slide102.xml"/><Relationship Id="rId116" Type="http://schemas.openxmlformats.org/officeDocument/2006/relationships/font" Target="fonts/font5.fntdata"/><Relationship Id="rId124" Type="http://schemas.openxmlformats.org/officeDocument/2006/relationships/font" Target="fonts/font13.fntdata"/><Relationship Id="rId129" Type="http://schemas.openxmlformats.org/officeDocument/2006/relationships/font" Target="fonts/font18.fntdata"/><Relationship Id="rId20" Type="http://schemas.openxmlformats.org/officeDocument/2006/relationships/slide" Target="slides/slide14.xml"/><Relationship Id="rId41" Type="http://schemas.openxmlformats.org/officeDocument/2006/relationships/slide" Target="slides/slide35.xml"/><Relationship Id="rId54" Type="http://schemas.openxmlformats.org/officeDocument/2006/relationships/slide" Target="slides/slide48.xml"/><Relationship Id="rId62" Type="http://schemas.openxmlformats.org/officeDocument/2006/relationships/slide" Target="slides/slide56.xml"/><Relationship Id="rId70" Type="http://schemas.openxmlformats.org/officeDocument/2006/relationships/slide" Target="slides/slide64.xml"/><Relationship Id="rId75" Type="http://schemas.openxmlformats.org/officeDocument/2006/relationships/slide" Target="slides/slide69.xml"/><Relationship Id="rId83" Type="http://schemas.openxmlformats.org/officeDocument/2006/relationships/slide" Target="slides/slide77.xml"/><Relationship Id="rId88" Type="http://schemas.openxmlformats.org/officeDocument/2006/relationships/slide" Target="slides/slide82.xml"/><Relationship Id="rId91" Type="http://schemas.openxmlformats.org/officeDocument/2006/relationships/slide" Target="slides/slide85.xml"/><Relationship Id="rId96" Type="http://schemas.openxmlformats.org/officeDocument/2006/relationships/slide" Target="slides/slide90.xml"/><Relationship Id="rId111" Type="http://schemas.openxmlformats.org/officeDocument/2006/relationships/notesMaster" Target="notesMasters/notesMaster1.xml"/><Relationship Id="rId132" Type="http://schemas.openxmlformats.org/officeDocument/2006/relationships/font" Target="fonts/font21.fntdata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slide" Target="slides/slide22.xml"/><Relationship Id="rId36" Type="http://schemas.openxmlformats.org/officeDocument/2006/relationships/slide" Target="slides/slide30.xml"/><Relationship Id="rId49" Type="http://schemas.openxmlformats.org/officeDocument/2006/relationships/slide" Target="slides/slide43.xml"/><Relationship Id="rId57" Type="http://schemas.openxmlformats.org/officeDocument/2006/relationships/slide" Target="slides/slide51.xml"/><Relationship Id="rId106" Type="http://schemas.openxmlformats.org/officeDocument/2006/relationships/slide" Target="slides/slide100.xml"/><Relationship Id="rId114" Type="http://schemas.openxmlformats.org/officeDocument/2006/relationships/font" Target="fonts/font3.fntdata"/><Relationship Id="rId119" Type="http://schemas.openxmlformats.org/officeDocument/2006/relationships/font" Target="fonts/font8.fntdata"/><Relationship Id="rId127" Type="http://schemas.openxmlformats.org/officeDocument/2006/relationships/font" Target="fonts/font16.fntdata"/><Relationship Id="rId10" Type="http://schemas.openxmlformats.org/officeDocument/2006/relationships/slide" Target="slides/slide4.xml"/><Relationship Id="rId31" Type="http://schemas.openxmlformats.org/officeDocument/2006/relationships/slide" Target="slides/slide25.xml"/><Relationship Id="rId44" Type="http://schemas.openxmlformats.org/officeDocument/2006/relationships/slide" Target="slides/slide38.xml"/><Relationship Id="rId52" Type="http://schemas.openxmlformats.org/officeDocument/2006/relationships/slide" Target="slides/slide46.xml"/><Relationship Id="rId60" Type="http://schemas.openxmlformats.org/officeDocument/2006/relationships/slide" Target="slides/slide54.xml"/><Relationship Id="rId65" Type="http://schemas.openxmlformats.org/officeDocument/2006/relationships/slide" Target="slides/slide59.xml"/><Relationship Id="rId73" Type="http://schemas.openxmlformats.org/officeDocument/2006/relationships/slide" Target="slides/slide67.xml"/><Relationship Id="rId78" Type="http://schemas.openxmlformats.org/officeDocument/2006/relationships/slide" Target="slides/slide72.xml"/><Relationship Id="rId81" Type="http://schemas.openxmlformats.org/officeDocument/2006/relationships/slide" Target="slides/slide75.xml"/><Relationship Id="rId86" Type="http://schemas.openxmlformats.org/officeDocument/2006/relationships/slide" Target="slides/slide80.xml"/><Relationship Id="rId94" Type="http://schemas.openxmlformats.org/officeDocument/2006/relationships/slide" Target="slides/slide88.xml"/><Relationship Id="rId99" Type="http://schemas.openxmlformats.org/officeDocument/2006/relationships/slide" Target="slides/slide93.xml"/><Relationship Id="rId101" Type="http://schemas.openxmlformats.org/officeDocument/2006/relationships/slide" Target="slides/slide95.xml"/><Relationship Id="rId122" Type="http://schemas.openxmlformats.org/officeDocument/2006/relationships/font" Target="fonts/font11.fntdata"/><Relationship Id="rId130" Type="http://schemas.openxmlformats.org/officeDocument/2006/relationships/font" Target="fonts/font19.fntdata"/><Relationship Id="rId135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39" Type="http://schemas.openxmlformats.org/officeDocument/2006/relationships/slide" Target="slides/slide33.xml"/><Relationship Id="rId109" Type="http://schemas.openxmlformats.org/officeDocument/2006/relationships/slide" Target="slides/slide103.xml"/><Relationship Id="rId34" Type="http://schemas.openxmlformats.org/officeDocument/2006/relationships/slide" Target="slides/slide28.xml"/><Relationship Id="rId50" Type="http://schemas.openxmlformats.org/officeDocument/2006/relationships/slide" Target="slides/slide44.xml"/><Relationship Id="rId55" Type="http://schemas.openxmlformats.org/officeDocument/2006/relationships/slide" Target="slides/slide49.xml"/><Relationship Id="rId76" Type="http://schemas.openxmlformats.org/officeDocument/2006/relationships/slide" Target="slides/slide70.xml"/><Relationship Id="rId97" Type="http://schemas.openxmlformats.org/officeDocument/2006/relationships/slide" Target="slides/slide91.xml"/><Relationship Id="rId104" Type="http://schemas.openxmlformats.org/officeDocument/2006/relationships/slide" Target="slides/slide98.xml"/><Relationship Id="rId120" Type="http://schemas.openxmlformats.org/officeDocument/2006/relationships/font" Target="fonts/font9.fntdata"/><Relationship Id="rId125" Type="http://schemas.openxmlformats.org/officeDocument/2006/relationships/font" Target="fonts/font14.fntdata"/><Relationship Id="rId7" Type="http://schemas.openxmlformats.org/officeDocument/2006/relationships/slide" Target="slides/slide1.xml"/><Relationship Id="rId71" Type="http://schemas.openxmlformats.org/officeDocument/2006/relationships/slide" Target="slides/slide65.xml"/><Relationship Id="rId92" Type="http://schemas.openxmlformats.org/officeDocument/2006/relationships/slide" Target="slides/slide86.xml"/><Relationship Id="rId2" Type="http://schemas.openxmlformats.org/officeDocument/2006/relationships/customXml" Target="../customXml/item2.xml"/><Relationship Id="rId29" Type="http://schemas.openxmlformats.org/officeDocument/2006/relationships/slide" Target="slides/slide23.xml"/><Relationship Id="rId24" Type="http://schemas.openxmlformats.org/officeDocument/2006/relationships/slide" Target="slides/slide18.xml"/><Relationship Id="rId40" Type="http://schemas.openxmlformats.org/officeDocument/2006/relationships/slide" Target="slides/slide34.xml"/><Relationship Id="rId45" Type="http://schemas.openxmlformats.org/officeDocument/2006/relationships/slide" Target="slides/slide39.xml"/><Relationship Id="rId66" Type="http://schemas.openxmlformats.org/officeDocument/2006/relationships/slide" Target="slides/slide60.xml"/><Relationship Id="rId87" Type="http://schemas.openxmlformats.org/officeDocument/2006/relationships/slide" Target="slides/slide81.xml"/><Relationship Id="rId110" Type="http://schemas.openxmlformats.org/officeDocument/2006/relationships/slide" Target="slides/slide104.xml"/><Relationship Id="rId115" Type="http://schemas.openxmlformats.org/officeDocument/2006/relationships/font" Target="fonts/font4.fntdata"/><Relationship Id="rId131" Type="http://schemas.openxmlformats.org/officeDocument/2006/relationships/font" Target="fonts/font20.fntdata"/><Relationship Id="rId136" Type="http://schemas.openxmlformats.org/officeDocument/2006/relationships/tableStyles" Target="tableStyles.xml"/><Relationship Id="rId61" Type="http://schemas.openxmlformats.org/officeDocument/2006/relationships/slide" Target="slides/slide55.xml"/><Relationship Id="rId82" Type="http://schemas.openxmlformats.org/officeDocument/2006/relationships/slide" Target="slides/slide76.xml"/><Relationship Id="rId19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032907261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" name="Google Shape;57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3">
            <a:extLst>
              <a:ext uri="{FF2B5EF4-FFF2-40B4-BE49-F238E27FC236}">
                <a16:creationId xmlns:a16="http://schemas.microsoft.com/office/drawing/2014/main" id="{AA237236-F8E4-495D-8453-D2C7F903440C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just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just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just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just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76F71C3-2AC8-4137-9507-729334CC6BC3}" type="datetime1">
              <a:rPr kumimoji="0" lang="ar-SA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l" defTabSz="914400" rtl="1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23/04/1444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9155" name="Rectangle 7">
            <a:extLst>
              <a:ext uri="{FF2B5EF4-FFF2-40B4-BE49-F238E27FC236}">
                <a16:creationId xmlns:a16="http://schemas.microsoft.com/office/drawing/2014/main" id="{A1716984-00CC-44D1-8BC1-57C640BD629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just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just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just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just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B155F03-2B6D-46D9-A4D9-44D8D051BBA2}" type="slidenum">
              <a:rPr kumimoji="0" lang="ar-SA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l" defTabSz="914400" rtl="1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27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9156" name="Rectangle 2">
            <a:extLst>
              <a:ext uri="{FF2B5EF4-FFF2-40B4-BE49-F238E27FC236}">
                <a16:creationId xmlns:a16="http://schemas.microsoft.com/office/drawing/2014/main" id="{70280914-76D3-4ED0-B622-EDCF32AAEBB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7" name="Rectangle 3">
            <a:extLst>
              <a:ext uri="{FF2B5EF4-FFF2-40B4-BE49-F238E27FC236}">
                <a16:creationId xmlns:a16="http://schemas.microsoft.com/office/drawing/2014/main" id="{193DEAEB-48C5-4A47-A728-049C8C4AE0F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3">
            <a:extLst>
              <a:ext uri="{FF2B5EF4-FFF2-40B4-BE49-F238E27FC236}">
                <a16:creationId xmlns:a16="http://schemas.microsoft.com/office/drawing/2014/main" id="{914439B1-369D-46E0-A441-8A056EBD1B95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just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just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just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just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69611D6-E39A-49B6-9649-44EDA14A226E}" type="datetime1">
              <a:rPr kumimoji="0" lang="ar-SA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l" defTabSz="914400" rtl="1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23/04/1444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0179" name="Rectangle 7">
            <a:extLst>
              <a:ext uri="{FF2B5EF4-FFF2-40B4-BE49-F238E27FC236}">
                <a16:creationId xmlns:a16="http://schemas.microsoft.com/office/drawing/2014/main" id="{57DC6D47-67B6-424D-A12D-56733B8658F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just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just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just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just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3D587EE-E017-4C1E-BB1F-94ADF0041F29}" type="slidenum">
              <a:rPr kumimoji="0" lang="ar-SA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l" defTabSz="914400" rtl="1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28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0180" name="Rectangle 2">
            <a:extLst>
              <a:ext uri="{FF2B5EF4-FFF2-40B4-BE49-F238E27FC236}">
                <a16:creationId xmlns:a16="http://schemas.microsoft.com/office/drawing/2014/main" id="{73BA93D5-261E-48B0-964A-D466D93D340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181" name="Rectangle 3">
            <a:extLst>
              <a:ext uri="{FF2B5EF4-FFF2-40B4-BE49-F238E27FC236}">
                <a16:creationId xmlns:a16="http://schemas.microsoft.com/office/drawing/2014/main" id="{A6AF0224-CDA4-4B18-BC1B-87F7C68C39E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>
            <a:extLst>
              <a:ext uri="{FF2B5EF4-FFF2-40B4-BE49-F238E27FC236}">
                <a16:creationId xmlns:a16="http://schemas.microsoft.com/office/drawing/2014/main" id="{B56C6CC1-6908-46E2-A989-5166FA13723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37931725" indent="-37474525"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fld id="{AA82344F-0E01-4686-A79F-51043F20E1DF}" type="slidenum">
              <a:rPr lang="en-US" altLang="en-US" sz="1200"/>
              <a:pPr/>
              <a:t>31</a:t>
            </a:fld>
            <a:endParaRPr lang="en-US" altLang="en-US" sz="1200"/>
          </a:p>
        </p:txBody>
      </p:sp>
      <p:sp>
        <p:nvSpPr>
          <p:cNvPr id="33795" name="Rectangle 2">
            <a:extLst>
              <a:ext uri="{FF2B5EF4-FFF2-40B4-BE49-F238E27FC236}">
                <a16:creationId xmlns:a16="http://schemas.microsoft.com/office/drawing/2014/main" id="{667C4D72-64DA-44D8-94B3-9253913BE1E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6" name="Rectangle 3">
            <a:extLst>
              <a:ext uri="{FF2B5EF4-FFF2-40B4-BE49-F238E27FC236}">
                <a16:creationId xmlns:a16="http://schemas.microsoft.com/office/drawing/2014/main" id="{7BF1E15F-5A21-4C9B-9B96-CB9F9B2A912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>
                <a:latin typeface="Times New Roman" panose="02020603050405020304" pitchFamily="18" charset="0"/>
              </a:rPr>
              <a:t>Illustration:</a:t>
            </a:r>
          </a:p>
          <a:p>
            <a:r>
              <a:rPr lang="en-US" altLang="en-US">
                <a:latin typeface="Times New Roman" panose="02020603050405020304" pitchFamily="18" charset="0"/>
              </a:rPr>
              <a:t>From previous slide:</a:t>
            </a:r>
          </a:p>
          <a:p>
            <a:r>
              <a:rPr lang="en-US" altLang="en-US">
                <a:latin typeface="Times New Roman" panose="02020603050405020304" pitchFamily="18" charset="0"/>
              </a:rPr>
              <a:t>X =  A </a:t>
            </a:r>
            <a:r>
              <a:rPr lang="en-US" altLang="en-US" b="1">
                <a:solidFill>
                  <a:srgbClr val="33CC33"/>
                </a:solidFill>
                <a:latin typeface="Times New Roman" panose="02020603050405020304" pitchFamily="18" charset="0"/>
              </a:rPr>
              <a:t>B</a:t>
            </a:r>
            <a:r>
              <a:rPr lang="en-US" altLang="en-US">
                <a:latin typeface="Times New Roman" panose="02020603050405020304" pitchFamily="18" charset="0"/>
              </a:rPr>
              <a:t>     </a:t>
            </a:r>
            <a:r>
              <a:rPr lang="en-US" altLang="en-US" b="1">
                <a:solidFill>
                  <a:srgbClr val="33CC33"/>
                </a:solidFill>
                <a:latin typeface="Times New Roman" panose="02020603050405020304" pitchFamily="18" charset="0"/>
              </a:rPr>
              <a:t>C</a:t>
            </a:r>
            <a:r>
              <a:rPr lang="en-US" altLang="en-US">
                <a:latin typeface="Times New Roman" panose="02020603050405020304" pitchFamily="18" charset="0"/>
              </a:rPr>
              <a:t>     </a:t>
            </a:r>
            <a:r>
              <a:rPr lang="en-US" altLang="en-US" b="1">
                <a:solidFill>
                  <a:srgbClr val="33CC33"/>
                </a:solidFill>
                <a:latin typeface="Times New Roman" panose="02020603050405020304" pitchFamily="18" charset="0"/>
              </a:rPr>
              <a:t>B</a:t>
            </a:r>
            <a:r>
              <a:rPr lang="en-US" altLang="en-US">
                <a:latin typeface="Times New Roman" panose="02020603050405020304" pitchFamily="18" charset="0"/>
              </a:rPr>
              <a:t> D </a:t>
            </a:r>
            <a:r>
              <a:rPr lang="en-US" altLang="en-US" b="1">
                <a:solidFill>
                  <a:srgbClr val="33CC33"/>
                </a:solidFill>
                <a:latin typeface="Times New Roman" panose="02020603050405020304" pitchFamily="18" charset="0"/>
              </a:rPr>
              <a:t>A</a:t>
            </a:r>
            <a:r>
              <a:rPr lang="en-US" altLang="en-US">
                <a:latin typeface="Times New Roman" panose="02020603050405020304" pitchFamily="18" charset="0"/>
              </a:rPr>
              <a:t> B</a:t>
            </a:r>
          </a:p>
          <a:p>
            <a:r>
              <a:rPr lang="en-US" altLang="en-US">
                <a:latin typeface="Times New Roman" panose="02020603050405020304" pitchFamily="18" charset="0"/>
              </a:rPr>
              <a:t>Y =      </a:t>
            </a:r>
            <a:r>
              <a:rPr lang="en-US" altLang="en-US" b="1">
                <a:solidFill>
                  <a:srgbClr val="33CC33"/>
                </a:solidFill>
                <a:latin typeface="Times New Roman" panose="02020603050405020304" pitchFamily="18" charset="0"/>
              </a:rPr>
              <a:t>B</a:t>
            </a:r>
            <a:r>
              <a:rPr lang="en-US" altLang="en-US">
                <a:latin typeface="Times New Roman" panose="02020603050405020304" pitchFamily="18" charset="0"/>
              </a:rPr>
              <a:t> D </a:t>
            </a:r>
            <a:r>
              <a:rPr lang="en-US" altLang="en-US" b="1">
                <a:solidFill>
                  <a:srgbClr val="33CC33"/>
                </a:solidFill>
                <a:latin typeface="Times New Roman" panose="02020603050405020304" pitchFamily="18" charset="0"/>
              </a:rPr>
              <a:t>C</a:t>
            </a:r>
            <a:r>
              <a:rPr lang="en-US" altLang="en-US">
                <a:latin typeface="Times New Roman" panose="02020603050405020304" pitchFamily="18" charset="0"/>
              </a:rPr>
              <a:t> A </a:t>
            </a:r>
            <a:r>
              <a:rPr lang="en-US" altLang="en-US" b="1">
                <a:solidFill>
                  <a:srgbClr val="33CC33"/>
                </a:solidFill>
                <a:latin typeface="Times New Roman" panose="02020603050405020304" pitchFamily="18" charset="0"/>
              </a:rPr>
              <a:t>B</a:t>
            </a:r>
            <a:r>
              <a:rPr lang="en-US" altLang="en-US">
                <a:latin typeface="Times New Roman" panose="02020603050405020304" pitchFamily="18" charset="0"/>
              </a:rPr>
              <a:t>     </a:t>
            </a:r>
            <a:r>
              <a:rPr lang="en-US" altLang="en-US" b="1">
                <a:solidFill>
                  <a:srgbClr val="33CC33"/>
                </a:solidFill>
                <a:latin typeface="Times New Roman" panose="02020603050405020304" pitchFamily="18" charset="0"/>
              </a:rPr>
              <a:t>A</a:t>
            </a:r>
          </a:p>
          <a:p>
            <a:endParaRPr lang="en-US" altLang="en-US" b="1">
              <a:solidFill>
                <a:srgbClr val="33CC33"/>
              </a:solidFill>
              <a:latin typeface="Times New Roman" panose="02020603050405020304" pitchFamily="18" charset="0"/>
            </a:endParaRPr>
          </a:p>
          <a:p>
            <a:r>
              <a:rPr lang="en-US" altLang="en-US">
                <a:solidFill>
                  <a:srgbClr val="33CC33"/>
                </a:solidFill>
                <a:latin typeface="Times New Roman" panose="02020603050405020304" pitchFamily="18" charset="0"/>
              </a:rPr>
              <a:t>X_3, a prefix of X:   ABC   </a:t>
            </a:r>
          </a:p>
          <a:p>
            <a:r>
              <a:rPr lang="en-US" altLang="en-US">
                <a:solidFill>
                  <a:srgbClr val="33CC33"/>
                </a:solidFill>
                <a:latin typeface="Times New Roman" panose="02020603050405020304" pitchFamily="18" charset="0"/>
              </a:rPr>
              <a:t>Y_4, a prefix of Y:   BDCA</a:t>
            </a:r>
          </a:p>
          <a:p>
            <a:r>
              <a:rPr lang="en-US" altLang="en-US">
                <a:solidFill>
                  <a:srgbClr val="33CC33"/>
                </a:solidFill>
                <a:latin typeface="Times New Roman" panose="02020603050405020304" pitchFamily="18" charset="0"/>
              </a:rPr>
              <a:t>Optimal solution for these is:  BC</a:t>
            </a: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7">
            <a:extLst>
              <a:ext uri="{FF2B5EF4-FFF2-40B4-BE49-F238E27FC236}">
                <a16:creationId xmlns:a16="http://schemas.microsoft.com/office/drawing/2014/main" id="{1089EF05-7F13-4A9E-9BE1-BBFDEBD368D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37931725" indent="-37474525"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fld id="{B81B337B-B571-4004-B75B-9BD9349B90F5}" type="slidenum">
              <a:rPr lang="en-US" altLang="en-US" sz="1200"/>
              <a:pPr/>
              <a:t>38</a:t>
            </a:fld>
            <a:endParaRPr lang="en-US" altLang="en-US" sz="1200"/>
          </a:p>
        </p:txBody>
      </p:sp>
      <p:sp>
        <p:nvSpPr>
          <p:cNvPr id="41987" name="Rectangle 2">
            <a:extLst>
              <a:ext uri="{FF2B5EF4-FFF2-40B4-BE49-F238E27FC236}">
                <a16:creationId xmlns:a16="http://schemas.microsoft.com/office/drawing/2014/main" id="{A930C8D2-18C5-46BF-8348-5BB1CD1AB38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41988" name="Rectangle 3">
            <a:extLst>
              <a:ext uri="{FF2B5EF4-FFF2-40B4-BE49-F238E27FC236}">
                <a16:creationId xmlns:a16="http://schemas.microsoft.com/office/drawing/2014/main" id="{BBA5D9E4-E128-41F7-98EC-9403B986B0D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>
            <a:extLst>
              <a:ext uri="{FF2B5EF4-FFF2-40B4-BE49-F238E27FC236}">
                <a16:creationId xmlns:a16="http://schemas.microsoft.com/office/drawing/2014/main" id="{B00D25AA-223A-41A0-BC7C-A4DC7DC011A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37931725" indent="-37474525"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fld id="{1ECD5836-FD01-4675-85E1-B6FE972D5C68}" type="slidenum">
              <a:rPr lang="en-US" altLang="en-US" sz="1200"/>
              <a:pPr/>
              <a:t>39</a:t>
            </a:fld>
            <a:endParaRPr lang="en-US" altLang="en-US" sz="1200"/>
          </a:p>
        </p:txBody>
      </p:sp>
      <p:sp>
        <p:nvSpPr>
          <p:cNvPr id="44035" name="Rectangle 2">
            <a:extLst>
              <a:ext uri="{FF2B5EF4-FFF2-40B4-BE49-F238E27FC236}">
                <a16:creationId xmlns:a16="http://schemas.microsoft.com/office/drawing/2014/main" id="{76E8D194-E0D0-46F6-B88D-AE039C20545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44036" name="Rectangle 3">
            <a:extLst>
              <a:ext uri="{FF2B5EF4-FFF2-40B4-BE49-F238E27FC236}">
                <a16:creationId xmlns:a16="http://schemas.microsoft.com/office/drawing/2014/main" id="{8B91979F-4232-4C3D-B329-82209B7C1A2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7">
            <a:extLst>
              <a:ext uri="{FF2B5EF4-FFF2-40B4-BE49-F238E27FC236}">
                <a16:creationId xmlns:a16="http://schemas.microsoft.com/office/drawing/2014/main" id="{03E1F3ED-81B9-4487-921F-7D8EF618BC3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37931725" indent="-37474525"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fld id="{BC1D6C83-DB80-437C-84F2-7BF08FAAA4F4}" type="slidenum">
              <a:rPr lang="en-US" altLang="en-US" sz="1200"/>
              <a:pPr/>
              <a:t>45</a:t>
            </a:fld>
            <a:endParaRPr lang="en-US" altLang="en-US" sz="1200"/>
          </a:p>
        </p:txBody>
      </p:sp>
      <p:sp>
        <p:nvSpPr>
          <p:cNvPr id="51203" name="Rectangle 2">
            <a:extLst>
              <a:ext uri="{FF2B5EF4-FFF2-40B4-BE49-F238E27FC236}">
                <a16:creationId xmlns:a16="http://schemas.microsoft.com/office/drawing/2014/main" id="{712E25D5-5EBD-4B61-BCE6-9AD0942D6B2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04" name="Rectangle 3">
            <a:extLst>
              <a:ext uri="{FF2B5EF4-FFF2-40B4-BE49-F238E27FC236}">
                <a16:creationId xmlns:a16="http://schemas.microsoft.com/office/drawing/2014/main" id="{5A13F99B-F019-4030-A7CB-4FFED95CA87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7">
            <a:extLst>
              <a:ext uri="{FF2B5EF4-FFF2-40B4-BE49-F238E27FC236}">
                <a16:creationId xmlns:a16="http://schemas.microsoft.com/office/drawing/2014/main" id="{34794B0D-D7D2-4E3D-BC69-0CBD6382A3A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37931725" indent="-37474525"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fld id="{3598AC5A-57DE-44F2-8104-3CC2D7B8CEC4}" type="slidenum">
              <a:rPr lang="en-US" altLang="en-US" sz="1200"/>
              <a:pPr/>
              <a:t>46</a:t>
            </a:fld>
            <a:endParaRPr lang="en-US" altLang="en-US" sz="1200"/>
          </a:p>
        </p:txBody>
      </p:sp>
      <p:sp>
        <p:nvSpPr>
          <p:cNvPr id="53251" name="Rectangle 2">
            <a:extLst>
              <a:ext uri="{FF2B5EF4-FFF2-40B4-BE49-F238E27FC236}">
                <a16:creationId xmlns:a16="http://schemas.microsoft.com/office/drawing/2014/main" id="{153B9859-D3E4-48D9-BF4D-1CEB2DE1A44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52" name="Rectangle 3">
            <a:extLst>
              <a:ext uri="{FF2B5EF4-FFF2-40B4-BE49-F238E27FC236}">
                <a16:creationId xmlns:a16="http://schemas.microsoft.com/office/drawing/2014/main" id="{D249BB9E-D5A1-4647-A01A-EC5FAFCAC0F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7">
            <a:extLst>
              <a:ext uri="{FF2B5EF4-FFF2-40B4-BE49-F238E27FC236}">
                <a16:creationId xmlns:a16="http://schemas.microsoft.com/office/drawing/2014/main" id="{1F8A2EBB-5DE4-42BF-88E3-685D16E2BC5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37931725" indent="-37474525"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fld id="{50B4E74F-596F-4C54-A99F-0FD48BEBFCCF}" type="slidenum">
              <a:rPr lang="en-US" altLang="en-US" sz="1200"/>
              <a:pPr/>
              <a:t>47</a:t>
            </a:fld>
            <a:endParaRPr lang="en-US" altLang="en-US" sz="1200"/>
          </a:p>
        </p:txBody>
      </p:sp>
      <p:sp>
        <p:nvSpPr>
          <p:cNvPr id="55299" name="Rectangle 2">
            <a:extLst>
              <a:ext uri="{FF2B5EF4-FFF2-40B4-BE49-F238E27FC236}">
                <a16:creationId xmlns:a16="http://schemas.microsoft.com/office/drawing/2014/main" id="{0D0D7891-F6DD-44A2-A169-A6F662A2480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300" name="Rectangle 3">
            <a:extLst>
              <a:ext uri="{FF2B5EF4-FFF2-40B4-BE49-F238E27FC236}">
                <a16:creationId xmlns:a16="http://schemas.microsoft.com/office/drawing/2014/main" id="{FB643332-5414-4F6B-B04A-D1C233825E1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7">
            <a:extLst>
              <a:ext uri="{FF2B5EF4-FFF2-40B4-BE49-F238E27FC236}">
                <a16:creationId xmlns:a16="http://schemas.microsoft.com/office/drawing/2014/main" id="{67836D50-1509-4276-BBE6-3742819DEFD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37931725" indent="-37474525"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fld id="{D1233E13-412E-4EDF-9EB5-8AF534297758}" type="slidenum">
              <a:rPr lang="en-US" altLang="en-US" sz="1200"/>
              <a:pPr/>
              <a:t>48</a:t>
            </a:fld>
            <a:endParaRPr lang="en-US" altLang="en-US" sz="1200"/>
          </a:p>
        </p:txBody>
      </p:sp>
      <p:sp>
        <p:nvSpPr>
          <p:cNvPr id="57347" name="Rectangle 2">
            <a:extLst>
              <a:ext uri="{FF2B5EF4-FFF2-40B4-BE49-F238E27FC236}">
                <a16:creationId xmlns:a16="http://schemas.microsoft.com/office/drawing/2014/main" id="{4F93B390-0E9B-4BD0-BB90-11482D20D39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348" name="Rectangle 3">
            <a:extLst>
              <a:ext uri="{FF2B5EF4-FFF2-40B4-BE49-F238E27FC236}">
                <a16:creationId xmlns:a16="http://schemas.microsoft.com/office/drawing/2014/main" id="{6D211C23-F4FB-4CA5-A051-681206F6407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7">
            <a:extLst>
              <a:ext uri="{FF2B5EF4-FFF2-40B4-BE49-F238E27FC236}">
                <a16:creationId xmlns:a16="http://schemas.microsoft.com/office/drawing/2014/main" id="{109EC124-9BEC-4382-9A02-10753A45535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37931725" indent="-37474525"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fld id="{02AE90A5-6296-46B4-933A-F1ACE154FEE3}" type="slidenum">
              <a:rPr lang="en-US" altLang="en-US" sz="1200"/>
              <a:pPr/>
              <a:t>49</a:t>
            </a:fld>
            <a:endParaRPr lang="en-US" altLang="en-US" sz="1200"/>
          </a:p>
        </p:txBody>
      </p:sp>
      <p:sp>
        <p:nvSpPr>
          <p:cNvPr id="59395" name="Rectangle 2">
            <a:extLst>
              <a:ext uri="{FF2B5EF4-FFF2-40B4-BE49-F238E27FC236}">
                <a16:creationId xmlns:a16="http://schemas.microsoft.com/office/drawing/2014/main" id="{4847CEB9-7D64-4405-A86C-E7FE7F1C05A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396" name="Rectangle 3">
            <a:extLst>
              <a:ext uri="{FF2B5EF4-FFF2-40B4-BE49-F238E27FC236}">
                <a16:creationId xmlns:a16="http://schemas.microsoft.com/office/drawing/2014/main" id="{F44CA166-E8B6-4AD8-AF15-DA9296FEA30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C664C97B-E8F2-4C93-8FA6-E5138A55BF7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D8E7745-94C3-4AB5-8308-FA95B917E197}" type="slidenum">
              <a:rPr lang="en-US" altLang="en-US"/>
              <a:pPr/>
              <a:t>4</a:t>
            </a:fld>
            <a:endParaRPr lang="en-US" altLang="en-US"/>
          </a:p>
        </p:txBody>
      </p:sp>
      <p:sp>
        <p:nvSpPr>
          <p:cNvPr id="439298" name="Rectangle 2">
            <a:extLst>
              <a:ext uri="{FF2B5EF4-FFF2-40B4-BE49-F238E27FC236}">
                <a16:creationId xmlns:a16="http://schemas.microsoft.com/office/drawing/2014/main" id="{6C9001AE-1998-4751-B761-C4C592991F9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9299" name="Rectangle 3">
            <a:extLst>
              <a:ext uri="{FF2B5EF4-FFF2-40B4-BE49-F238E27FC236}">
                <a16:creationId xmlns:a16="http://schemas.microsoft.com/office/drawing/2014/main" id="{AC8AA68A-B9ED-4CC4-9749-D805F18C3EE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7">
            <a:extLst>
              <a:ext uri="{FF2B5EF4-FFF2-40B4-BE49-F238E27FC236}">
                <a16:creationId xmlns:a16="http://schemas.microsoft.com/office/drawing/2014/main" id="{AE5B112E-C778-42EF-932D-D7202F542C5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37931725" indent="-37474525"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fld id="{D18BC860-8682-4F90-8E07-6ECE655CC071}" type="slidenum">
              <a:rPr lang="en-US" altLang="en-US" sz="1200"/>
              <a:pPr/>
              <a:t>50</a:t>
            </a:fld>
            <a:endParaRPr lang="en-US" altLang="en-US" sz="1200"/>
          </a:p>
        </p:txBody>
      </p:sp>
      <p:sp>
        <p:nvSpPr>
          <p:cNvPr id="61443" name="Rectangle 2">
            <a:extLst>
              <a:ext uri="{FF2B5EF4-FFF2-40B4-BE49-F238E27FC236}">
                <a16:creationId xmlns:a16="http://schemas.microsoft.com/office/drawing/2014/main" id="{978A3831-6809-4E37-972C-4CE499DE5E6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44" name="Rectangle 3">
            <a:extLst>
              <a:ext uri="{FF2B5EF4-FFF2-40B4-BE49-F238E27FC236}">
                <a16:creationId xmlns:a16="http://schemas.microsoft.com/office/drawing/2014/main" id="{54899DA2-539C-463A-BC6E-DBB90F2B8FD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7">
            <a:extLst>
              <a:ext uri="{FF2B5EF4-FFF2-40B4-BE49-F238E27FC236}">
                <a16:creationId xmlns:a16="http://schemas.microsoft.com/office/drawing/2014/main" id="{C87ED398-A02C-46B8-9754-08FAF55C823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37931725" indent="-37474525"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fld id="{4551E2AA-EEAE-483F-8F99-54566075A0FE}" type="slidenum">
              <a:rPr lang="en-US" altLang="en-US" sz="1200"/>
              <a:pPr/>
              <a:t>51</a:t>
            </a:fld>
            <a:endParaRPr lang="en-US" altLang="en-US" sz="1200"/>
          </a:p>
        </p:txBody>
      </p:sp>
      <p:sp>
        <p:nvSpPr>
          <p:cNvPr id="63491" name="Rectangle 2">
            <a:extLst>
              <a:ext uri="{FF2B5EF4-FFF2-40B4-BE49-F238E27FC236}">
                <a16:creationId xmlns:a16="http://schemas.microsoft.com/office/drawing/2014/main" id="{07362DDB-EE2E-4B0C-A766-FB70FC8C77B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3492" name="Rectangle 3">
            <a:extLst>
              <a:ext uri="{FF2B5EF4-FFF2-40B4-BE49-F238E27FC236}">
                <a16:creationId xmlns:a16="http://schemas.microsoft.com/office/drawing/2014/main" id="{0FF2CE04-E983-49DE-AA11-5495B7C7B7C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7">
            <a:extLst>
              <a:ext uri="{FF2B5EF4-FFF2-40B4-BE49-F238E27FC236}">
                <a16:creationId xmlns:a16="http://schemas.microsoft.com/office/drawing/2014/main" id="{23CBACBF-1F4F-44FC-853C-12298FA3A63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37931725" indent="-37474525"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fld id="{AB8DB643-523B-4302-B93A-1C6DC585FBD4}" type="slidenum">
              <a:rPr lang="en-US" altLang="en-US" sz="1200"/>
              <a:pPr/>
              <a:t>52</a:t>
            </a:fld>
            <a:endParaRPr lang="en-US" altLang="en-US" sz="1200"/>
          </a:p>
        </p:txBody>
      </p:sp>
      <p:sp>
        <p:nvSpPr>
          <p:cNvPr id="65539" name="Rectangle 2">
            <a:extLst>
              <a:ext uri="{FF2B5EF4-FFF2-40B4-BE49-F238E27FC236}">
                <a16:creationId xmlns:a16="http://schemas.microsoft.com/office/drawing/2014/main" id="{BA8775BC-96DB-4B8F-A624-2E51CDF095F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5540" name="Rectangle 3">
            <a:extLst>
              <a:ext uri="{FF2B5EF4-FFF2-40B4-BE49-F238E27FC236}">
                <a16:creationId xmlns:a16="http://schemas.microsoft.com/office/drawing/2014/main" id="{F5B972BE-FD6B-4013-9830-A32C82A0209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7">
            <a:extLst>
              <a:ext uri="{FF2B5EF4-FFF2-40B4-BE49-F238E27FC236}">
                <a16:creationId xmlns:a16="http://schemas.microsoft.com/office/drawing/2014/main" id="{4BD4077F-E5DB-4ED5-BDFF-27F43A59C15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37931725" indent="-37474525"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fld id="{0E736991-04FB-4342-ABAC-75CEB1EFA07B}" type="slidenum">
              <a:rPr lang="en-US" altLang="en-US" sz="1200"/>
              <a:pPr/>
              <a:t>57</a:t>
            </a:fld>
            <a:endParaRPr lang="en-US" altLang="en-US" sz="1200"/>
          </a:p>
        </p:txBody>
      </p:sp>
      <p:sp>
        <p:nvSpPr>
          <p:cNvPr id="71683" name="Rectangle 2">
            <a:extLst>
              <a:ext uri="{FF2B5EF4-FFF2-40B4-BE49-F238E27FC236}">
                <a16:creationId xmlns:a16="http://schemas.microsoft.com/office/drawing/2014/main" id="{00C8DF6A-B8F6-41CB-BCFF-F9A8A8A7044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684" name="Rectangle 3">
            <a:extLst>
              <a:ext uri="{FF2B5EF4-FFF2-40B4-BE49-F238E27FC236}">
                <a16:creationId xmlns:a16="http://schemas.microsoft.com/office/drawing/2014/main" id="{A5891A3D-0B69-48D0-9C6C-81C049D06BB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7">
            <a:extLst>
              <a:ext uri="{FF2B5EF4-FFF2-40B4-BE49-F238E27FC236}">
                <a16:creationId xmlns:a16="http://schemas.microsoft.com/office/drawing/2014/main" id="{BBE93AEC-A50A-4DBF-AAC7-F9AA7241C64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37931725" indent="-37474525"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fld id="{D129899C-3D37-4078-B7B8-D8B40F55CE41}" type="slidenum">
              <a:rPr lang="en-US" altLang="en-US" sz="1200"/>
              <a:pPr/>
              <a:t>58</a:t>
            </a:fld>
            <a:endParaRPr lang="en-US" altLang="en-US" sz="1200"/>
          </a:p>
        </p:txBody>
      </p:sp>
      <p:sp>
        <p:nvSpPr>
          <p:cNvPr id="73731" name="Rectangle 2">
            <a:extLst>
              <a:ext uri="{FF2B5EF4-FFF2-40B4-BE49-F238E27FC236}">
                <a16:creationId xmlns:a16="http://schemas.microsoft.com/office/drawing/2014/main" id="{3FF63C51-EE67-4DC6-B283-E002AEFC6A1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732" name="Rectangle 3">
            <a:extLst>
              <a:ext uri="{FF2B5EF4-FFF2-40B4-BE49-F238E27FC236}">
                <a16:creationId xmlns:a16="http://schemas.microsoft.com/office/drawing/2014/main" id="{7435CB24-B2B5-43CC-B785-8700523C5B9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D3579BEB-FC3C-4489-BBE2-75634B6BD7A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10AB91C-9BB5-4FDB-910A-3EF48239E66D}" type="slidenum">
              <a:rPr lang="en-US" altLang="en-US"/>
              <a:pPr/>
              <a:t>5</a:t>
            </a:fld>
            <a:endParaRPr lang="en-US" altLang="en-US"/>
          </a:p>
        </p:txBody>
      </p:sp>
      <p:sp>
        <p:nvSpPr>
          <p:cNvPr id="440322" name="Rectangle 2">
            <a:extLst>
              <a:ext uri="{FF2B5EF4-FFF2-40B4-BE49-F238E27FC236}">
                <a16:creationId xmlns:a16="http://schemas.microsoft.com/office/drawing/2014/main" id="{4515E5D7-2711-4640-B6C9-70C13174474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440323" name="Rectangle 3">
            <a:extLst>
              <a:ext uri="{FF2B5EF4-FFF2-40B4-BE49-F238E27FC236}">
                <a16:creationId xmlns:a16="http://schemas.microsoft.com/office/drawing/2014/main" id="{F32CB501-4AF7-46E1-88E7-6E4CF7D7FED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3">
            <a:extLst>
              <a:ext uri="{FF2B5EF4-FFF2-40B4-BE49-F238E27FC236}">
                <a16:creationId xmlns:a16="http://schemas.microsoft.com/office/drawing/2014/main" id="{77A44B6D-C529-4035-AD27-999102199DE7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just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just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just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just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E239FC1-1155-43F3-A3B2-25D8EDF72E49}" type="datetime1">
              <a:rPr kumimoji="0" lang="ar-SA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l" defTabSz="914400" rtl="1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23/04/1444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3011" name="Rectangle 7">
            <a:extLst>
              <a:ext uri="{FF2B5EF4-FFF2-40B4-BE49-F238E27FC236}">
                <a16:creationId xmlns:a16="http://schemas.microsoft.com/office/drawing/2014/main" id="{8FCD45D7-E626-4E19-A78B-BCB52058565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just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just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just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just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05D9FE1-5BD4-414D-A806-553333334FC5}" type="slidenum">
              <a:rPr kumimoji="0" lang="ar-SA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l" defTabSz="914400" rtl="1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3012" name="Rectangle 2">
            <a:extLst>
              <a:ext uri="{FF2B5EF4-FFF2-40B4-BE49-F238E27FC236}">
                <a16:creationId xmlns:a16="http://schemas.microsoft.com/office/drawing/2014/main" id="{06A40BBB-07D7-476D-8D4D-68B4E2D7266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3" name="Rectangle 3">
            <a:extLst>
              <a:ext uri="{FF2B5EF4-FFF2-40B4-BE49-F238E27FC236}">
                <a16:creationId xmlns:a16="http://schemas.microsoft.com/office/drawing/2014/main" id="{9A3D8055-27D9-4D45-A16D-A18053D813A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3">
            <a:extLst>
              <a:ext uri="{FF2B5EF4-FFF2-40B4-BE49-F238E27FC236}">
                <a16:creationId xmlns:a16="http://schemas.microsoft.com/office/drawing/2014/main" id="{B4A231E6-EF41-40C6-9F63-022F77033BDF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just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just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just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just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85F5D41-901B-4490-9471-4408E781E4D2}" type="datetime1">
              <a:rPr kumimoji="0" lang="ar-SA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l" defTabSz="914400" rtl="1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23/04/1444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4035" name="Rectangle 7">
            <a:extLst>
              <a:ext uri="{FF2B5EF4-FFF2-40B4-BE49-F238E27FC236}">
                <a16:creationId xmlns:a16="http://schemas.microsoft.com/office/drawing/2014/main" id="{AC37B1A3-15F4-4A7C-A5E4-DF6630A2C09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just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just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just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just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7363EBA-A304-44FB-B74B-5C79F54FA669}" type="slidenum">
              <a:rPr kumimoji="0" lang="ar-SA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l" defTabSz="914400" rtl="1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4036" name="Rectangle 2">
            <a:extLst>
              <a:ext uri="{FF2B5EF4-FFF2-40B4-BE49-F238E27FC236}">
                <a16:creationId xmlns:a16="http://schemas.microsoft.com/office/drawing/2014/main" id="{75E51949-E475-4E28-89E0-18F006898CC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7" name="Rectangle 3">
            <a:extLst>
              <a:ext uri="{FF2B5EF4-FFF2-40B4-BE49-F238E27FC236}">
                <a16:creationId xmlns:a16="http://schemas.microsoft.com/office/drawing/2014/main" id="{4E1673BE-F464-49CA-96DF-26810FDB80A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3">
            <a:extLst>
              <a:ext uri="{FF2B5EF4-FFF2-40B4-BE49-F238E27FC236}">
                <a16:creationId xmlns:a16="http://schemas.microsoft.com/office/drawing/2014/main" id="{3B490740-C9E2-4543-93CD-28D2F52AE8AD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just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just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just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just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B523EA1-D366-4CB3-9183-8EC062C63F68}" type="datetime1">
              <a:rPr kumimoji="0" lang="ar-SA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l" defTabSz="914400" rtl="1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23/04/1444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5059" name="Rectangle 7">
            <a:extLst>
              <a:ext uri="{FF2B5EF4-FFF2-40B4-BE49-F238E27FC236}">
                <a16:creationId xmlns:a16="http://schemas.microsoft.com/office/drawing/2014/main" id="{0F0CF36A-8D1B-44B1-9B31-88EEB9AF1A4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just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just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just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just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7355B9B-4111-4ED7-946E-6F287A3C637A}" type="slidenum">
              <a:rPr kumimoji="0" lang="ar-SA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l" defTabSz="914400" rtl="1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23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5060" name="Rectangle 2">
            <a:extLst>
              <a:ext uri="{FF2B5EF4-FFF2-40B4-BE49-F238E27FC236}">
                <a16:creationId xmlns:a16="http://schemas.microsoft.com/office/drawing/2014/main" id="{9C68B087-670E-4050-BEDD-F09089BB506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61" name="Rectangle 3">
            <a:extLst>
              <a:ext uri="{FF2B5EF4-FFF2-40B4-BE49-F238E27FC236}">
                <a16:creationId xmlns:a16="http://schemas.microsoft.com/office/drawing/2014/main" id="{F77846FB-0E4F-4773-BE80-97101E3A402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3">
            <a:extLst>
              <a:ext uri="{FF2B5EF4-FFF2-40B4-BE49-F238E27FC236}">
                <a16:creationId xmlns:a16="http://schemas.microsoft.com/office/drawing/2014/main" id="{7994FA35-DB9E-452C-A730-5E8519CC109E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just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just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just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just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0AF2EA5-ED9A-4C55-BE9E-829A8B32EC92}" type="datetime1">
              <a:rPr kumimoji="0" lang="ar-SA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l" defTabSz="914400" rtl="1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23/04/1444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6083" name="Rectangle 7">
            <a:extLst>
              <a:ext uri="{FF2B5EF4-FFF2-40B4-BE49-F238E27FC236}">
                <a16:creationId xmlns:a16="http://schemas.microsoft.com/office/drawing/2014/main" id="{33A3B1A8-42A6-4FF6-9EA9-C63E0B51447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just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just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just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just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7885101-51BA-4A7B-B8F5-1C80BA694CDA}" type="slidenum">
              <a:rPr kumimoji="0" lang="ar-SA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l" defTabSz="914400" rtl="1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24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6084" name="Rectangle 2">
            <a:extLst>
              <a:ext uri="{FF2B5EF4-FFF2-40B4-BE49-F238E27FC236}">
                <a16:creationId xmlns:a16="http://schemas.microsoft.com/office/drawing/2014/main" id="{AAC367C3-64A2-4999-A79D-6B023E2118C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5" name="Rectangle 3">
            <a:extLst>
              <a:ext uri="{FF2B5EF4-FFF2-40B4-BE49-F238E27FC236}">
                <a16:creationId xmlns:a16="http://schemas.microsoft.com/office/drawing/2014/main" id="{E48E49E2-B96C-44BA-89F3-79F82CBD7A5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3">
            <a:extLst>
              <a:ext uri="{FF2B5EF4-FFF2-40B4-BE49-F238E27FC236}">
                <a16:creationId xmlns:a16="http://schemas.microsoft.com/office/drawing/2014/main" id="{85A0311B-709E-49D1-B337-67F3FF9AAECC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just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just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just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just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598DCA3-A5D9-49C5-8388-7E7293BF4847}" type="datetime1">
              <a:rPr kumimoji="0" lang="ar-SA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l" defTabSz="914400" rtl="1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23/04/1444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7107" name="Rectangle 7">
            <a:extLst>
              <a:ext uri="{FF2B5EF4-FFF2-40B4-BE49-F238E27FC236}">
                <a16:creationId xmlns:a16="http://schemas.microsoft.com/office/drawing/2014/main" id="{81D7737D-0C59-4E20-9BB0-86EC45252AE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just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just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just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just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7AEDF69-5D6C-4EBC-A084-C8D45FA3DD39}" type="slidenum">
              <a:rPr kumimoji="0" lang="ar-SA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l" defTabSz="914400" rtl="1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25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7108" name="Rectangle 2">
            <a:extLst>
              <a:ext uri="{FF2B5EF4-FFF2-40B4-BE49-F238E27FC236}">
                <a16:creationId xmlns:a16="http://schemas.microsoft.com/office/drawing/2014/main" id="{4B029880-020A-405A-A732-2399CA5D51B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9" name="Rectangle 3">
            <a:extLst>
              <a:ext uri="{FF2B5EF4-FFF2-40B4-BE49-F238E27FC236}">
                <a16:creationId xmlns:a16="http://schemas.microsoft.com/office/drawing/2014/main" id="{3C2E02AB-A586-4B6E-AA5A-A26C985EB32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3">
            <a:extLst>
              <a:ext uri="{FF2B5EF4-FFF2-40B4-BE49-F238E27FC236}">
                <a16:creationId xmlns:a16="http://schemas.microsoft.com/office/drawing/2014/main" id="{FBC320A0-FD69-43EE-BF93-EFCF383D3F34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just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just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just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just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EC7814F-A0B0-43BB-92F1-5ECB83A7A3DA}" type="datetime1">
              <a:rPr kumimoji="0" lang="ar-SA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l" defTabSz="914400" rtl="1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23/04/1444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8131" name="Rectangle 7">
            <a:extLst>
              <a:ext uri="{FF2B5EF4-FFF2-40B4-BE49-F238E27FC236}">
                <a16:creationId xmlns:a16="http://schemas.microsoft.com/office/drawing/2014/main" id="{2FC42B2E-7FCA-4AD1-8308-458AF961843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just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just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just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just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215E165-7C53-4BFA-A4CF-E7A13B7C2C78}" type="slidenum">
              <a:rPr kumimoji="0" lang="ar-SA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l" defTabSz="914400" rtl="1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26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8132" name="Rectangle 2">
            <a:extLst>
              <a:ext uri="{FF2B5EF4-FFF2-40B4-BE49-F238E27FC236}">
                <a16:creationId xmlns:a16="http://schemas.microsoft.com/office/drawing/2014/main" id="{0958FDE4-B69D-4EFF-AE39-2B40FEA6F0B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133" name="Rectangle 3">
            <a:extLst>
              <a:ext uri="{FF2B5EF4-FFF2-40B4-BE49-F238E27FC236}">
                <a16:creationId xmlns:a16="http://schemas.microsoft.com/office/drawing/2014/main" id="{D3DC93ED-A275-4179-80DB-506A769A0F5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4DAD5B-12C2-4844-B44A-0EF6BD6315C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BEE8092-E1C2-4839-810D-76BACCBEEBB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64D8927-51D9-4530-A2FA-F5F4E30889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04E86F-BA64-4834-A27A-552AC6AF4386}" type="datetimeFigureOut">
              <a:rPr lang="en-US" smtClean="0"/>
              <a:t>11/17/2022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FD1A1EE-2082-4DF7-BBFC-9CA5CAF948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552DFBA-DB7F-46A3-B953-2F82463ED4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2017875989"/>
      </p:ext>
    </p:extLst>
  </p:cSld>
  <p:clrMapOvr>
    <a:masterClrMapping/>
  </p:clrMapOvr>
  <p:hf sldNum="0" hdr="0" ftr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0EAA67-2AEA-4830-A354-8F727E3DE0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0164C20-65F3-487C-B68C-A9DBFBB839E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C40D534-AE67-47C5-9DD6-C6FFBF1B00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04E86F-BA64-4834-A27A-552AC6AF4386}" type="datetimeFigureOut">
              <a:rPr lang="en-US" smtClean="0"/>
              <a:t>11/17/2022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81D5F1C-B16C-45A3-955D-B4D8AE72F8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12EBCE8-053D-44D1-8C68-1E1A59D68F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1619771706"/>
      </p:ext>
    </p:extLst>
  </p:cSld>
  <p:clrMapOvr>
    <a:masterClrMapping/>
  </p:clrMapOvr>
  <p:hf sldNum="0" hdr="0" ftr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040CEFA-BBFE-4CD8-B081-B1AE7ACBD69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4E14E16-5D5C-4963-9CE2-6C7A12AD5BD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543ACD9-0627-4643-B0FE-337E83900B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04E86F-BA64-4834-A27A-552AC6AF4386}" type="datetimeFigureOut">
              <a:rPr lang="en-US" smtClean="0"/>
              <a:t>11/17/2022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3B880AF-0750-48D4-8022-13619FC3E9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1F31988-3D7A-4001-8FF5-868C11990A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196592732"/>
      </p:ext>
    </p:extLst>
  </p:cSld>
  <p:clrMapOvr>
    <a:masterClrMapping/>
  </p:clrMapOvr>
  <p:hf sldNum="0" hdr="0" ftr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1_Section header">
    <p:bg>
      <p:bgPr>
        <a:solidFill>
          <a:schemeClr val="dk1"/>
        </a:solidFill>
        <a:effectLst/>
      </p:bgPr>
    </p:bg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"/>
          <p:cNvSpPr txBox="1">
            <a:spLocks noGrp="1"/>
          </p:cNvSpPr>
          <p:nvPr>
            <p:ph type="title"/>
          </p:nvPr>
        </p:nvSpPr>
        <p:spPr>
          <a:xfrm>
            <a:off x="509550" y="1423875"/>
            <a:ext cx="8124900" cy="1798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Lato"/>
              <a:buNone/>
              <a:defRPr sz="4800" b="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Lato"/>
              <a:buNone/>
              <a:defRPr sz="4800" b="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Lato"/>
              <a:buNone/>
              <a:defRPr sz="4800" b="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Lato"/>
              <a:buNone/>
              <a:defRPr sz="4800" b="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Lato"/>
              <a:buNone/>
              <a:defRPr sz="4800" b="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Lato"/>
              <a:buNone/>
              <a:defRPr sz="4800" b="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Lato"/>
              <a:buNone/>
              <a:defRPr sz="4800" b="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Lato"/>
              <a:buNone/>
              <a:defRPr sz="4800" b="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Lato"/>
              <a:buNone/>
              <a:defRPr sz="4800" b="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endParaRPr/>
          </a:p>
        </p:txBody>
      </p:sp>
      <p:sp>
        <p:nvSpPr>
          <p:cNvPr id="17" name="Google Shape;17;p3"/>
          <p:cNvSpPr txBox="1">
            <a:spLocks noGrp="1"/>
          </p:cNvSpPr>
          <p:nvPr>
            <p:ph type="sldNum" idx="12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58672190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4"/>
          <p:cNvSpPr/>
          <p:nvPr/>
        </p:nvSpPr>
        <p:spPr>
          <a:xfrm>
            <a:off x="0" y="5045700"/>
            <a:ext cx="9144000" cy="978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" name="Google Shape;20;p4"/>
          <p:cNvSpPr txBox="1">
            <a:spLocks noGrp="1"/>
          </p:cNvSpPr>
          <p:nvPr>
            <p:ph type="title"/>
          </p:nvPr>
        </p:nvSpPr>
        <p:spPr>
          <a:xfrm>
            <a:off x="311700" y="391350"/>
            <a:ext cx="8520600" cy="62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22" name="Google Shape;22;p4"/>
          <p:cNvSpPr txBox="1">
            <a:spLocks noGrp="1"/>
          </p:cNvSpPr>
          <p:nvPr>
            <p:ph type="sldNum" idx="12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91981203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67C0CC3-CEAF-4099-9903-FAF9BE9EF2B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November 2003 </a:t>
            </a:r>
          </a:p>
          <a:p>
            <a:pPr>
              <a:defRPr/>
            </a:pPr>
            <a:r>
              <a:rPr lang="en-US"/>
              <a:t>Sanath Jayasena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8DE9842-891F-4C7E-909A-7AF020819D5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9DECE81-3E71-4A10-A840-0FE324E4F78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altLang="en-US"/>
              <a:t>11-</a:t>
            </a:r>
            <a:fld id="{9459E938-0AD5-4DFD-AD62-E2D64410EAA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4980632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521"/>
            <a:ext cx="7772400" cy="1102816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/>
            </a:lvl1pPr>
            <a:lvl2pPr marL="257175" indent="0" algn="ctr">
              <a:buNone/>
              <a:defRPr/>
            </a:lvl2pPr>
            <a:lvl3pPr marL="514350" indent="0" algn="ctr">
              <a:buNone/>
              <a:defRPr/>
            </a:lvl3pPr>
            <a:lvl4pPr marL="771525" indent="0" algn="ctr">
              <a:buNone/>
              <a:defRPr/>
            </a:lvl4pPr>
            <a:lvl5pPr marL="1028700" indent="0" algn="ctr">
              <a:buNone/>
              <a:defRPr/>
            </a:lvl5pPr>
            <a:lvl6pPr marL="1285875" indent="0" algn="ctr">
              <a:buNone/>
              <a:defRPr/>
            </a:lvl6pPr>
            <a:lvl7pPr marL="1543050" indent="0" algn="ctr">
              <a:buNone/>
              <a:defRPr/>
            </a:lvl7pPr>
            <a:lvl8pPr marL="1800225" indent="0" algn="ctr">
              <a:buNone/>
              <a:defRPr/>
            </a:lvl8pPr>
            <a:lvl9pPr marL="20574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99D4E5DC-FC81-4766-88A2-E34FBC730CB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C0420CB-6DE1-49B5-8606-D76968A32BF4}" type="datetime1">
              <a:rPr lang="ar-SA"/>
              <a:pPr>
                <a:defRPr/>
              </a:pPr>
              <a:t>23/04/1444</a:t>
            </a:fld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815A53BB-20F8-4CA3-B6DB-E2682000CA9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Prepared by Dr. Zakir H. Ahmed</a:t>
            </a: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5FADE35B-3E4A-4577-A9DD-550CE70B856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D27FB38-3D33-498A-A2EB-D2B11354B84B}" type="slidenum">
              <a:rPr lang="ar-SA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945176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4719D80B-BD48-4776-A312-8A35BD10DA8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4D88C3B-E6F4-4D03-B1ED-4C14E736F6F0}" type="datetime1">
              <a:rPr lang="ar-SA"/>
              <a:pPr>
                <a:defRPr/>
              </a:pPr>
              <a:t>23/04/1444</a:t>
            </a:fld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FF5D7A91-FDEE-404F-B3ED-58C189C09A6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Prepared by Dr. Zakir H. Ahmed</a:t>
            </a: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F5738948-2332-41E8-928E-C85122E7940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DB3809C-00AE-41CA-907F-ACCA534134B9}" type="slidenum">
              <a:rPr lang="ar-SA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5989703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1784" y="3304878"/>
            <a:ext cx="7772400" cy="1021556"/>
          </a:xfrm>
        </p:spPr>
        <p:txBody>
          <a:bodyPr anchor="t"/>
          <a:lstStyle>
            <a:lvl1pPr algn="l">
              <a:defRPr sz="225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1784" y="2179737"/>
            <a:ext cx="7772400" cy="1125141"/>
          </a:xfrm>
        </p:spPr>
        <p:txBody>
          <a:bodyPr anchor="b"/>
          <a:lstStyle>
            <a:lvl1pPr marL="0" indent="0">
              <a:buNone/>
              <a:defRPr sz="1125"/>
            </a:lvl1pPr>
            <a:lvl2pPr marL="257175" indent="0">
              <a:buNone/>
              <a:defRPr sz="1013"/>
            </a:lvl2pPr>
            <a:lvl3pPr marL="514350" indent="0">
              <a:buNone/>
              <a:defRPr sz="900"/>
            </a:lvl3pPr>
            <a:lvl4pPr marL="771525" indent="0">
              <a:buNone/>
              <a:defRPr sz="788"/>
            </a:lvl4pPr>
            <a:lvl5pPr marL="1028700" indent="0">
              <a:buNone/>
              <a:defRPr sz="788"/>
            </a:lvl5pPr>
            <a:lvl6pPr marL="1285875" indent="0">
              <a:buNone/>
              <a:defRPr sz="788"/>
            </a:lvl6pPr>
            <a:lvl7pPr marL="1543050" indent="0">
              <a:buNone/>
              <a:defRPr sz="788"/>
            </a:lvl7pPr>
            <a:lvl8pPr marL="1800225" indent="0">
              <a:buNone/>
              <a:defRPr sz="788"/>
            </a:lvl8pPr>
            <a:lvl9pPr marL="2057400" indent="0">
              <a:buNone/>
              <a:defRPr sz="788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42D2CE5F-1174-4C7B-9BD1-1FA62961604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2083D2-1E2E-47A1-91F3-55D585FBCD82}" type="datetime1">
              <a:rPr lang="ar-SA"/>
              <a:pPr>
                <a:defRPr/>
              </a:pPr>
              <a:t>23/04/1444</a:t>
            </a:fld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65DF5A1D-FB00-41DF-9FE8-813C8FB515C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Prepared by Dr. Zakir H. Ahmed</a:t>
            </a: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DEDD396D-50E8-49C4-9023-CFEC50168CC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E5360EA-2C7A-4BAB-BD28-DAA8BACBB47A}" type="slidenum">
              <a:rPr lang="ar-SA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9665029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0"/>
            <a:ext cx="4013200" cy="3394175"/>
          </a:xfrm>
        </p:spPr>
        <p:txBody>
          <a:bodyPr/>
          <a:lstStyle>
            <a:lvl1pPr>
              <a:defRPr sz="1575"/>
            </a:lvl1pPr>
            <a:lvl2pPr>
              <a:defRPr sz="1350"/>
            </a:lvl2pPr>
            <a:lvl3pPr>
              <a:defRPr sz="1125"/>
            </a:lvl3pPr>
            <a:lvl4pPr>
              <a:defRPr sz="1013"/>
            </a:lvl4pPr>
            <a:lvl5pPr>
              <a:defRPr sz="1013"/>
            </a:lvl5pPr>
            <a:lvl6pPr>
              <a:defRPr sz="1013"/>
            </a:lvl6pPr>
            <a:lvl7pPr>
              <a:defRPr sz="1013"/>
            </a:lvl7pPr>
            <a:lvl8pPr>
              <a:defRPr sz="1013"/>
            </a:lvl8pPr>
            <a:lvl9pPr>
              <a:defRPr sz="101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73600" y="1200150"/>
            <a:ext cx="4013200" cy="3394175"/>
          </a:xfrm>
        </p:spPr>
        <p:txBody>
          <a:bodyPr/>
          <a:lstStyle>
            <a:lvl1pPr>
              <a:defRPr sz="1575"/>
            </a:lvl1pPr>
            <a:lvl2pPr>
              <a:defRPr sz="1350"/>
            </a:lvl2pPr>
            <a:lvl3pPr>
              <a:defRPr sz="1125"/>
            </a:lvl3pPr>
            <a:lvl4pPr>
              <a:defRPr sz="1013"/>
            </a:lvl4pPr>
            <a:lvl5pPr>
              <a:defRPr sz="1013"/>
            </a:lvl5pPr>
            <a:lvl6pPr>
              <a:defRPr sz="1013"/>
            </a:lvl6pPr>
            <a:lvl7pPr>
              <a:defRPr sz="1013"/>
            </a:lvl7pPr>
            <a:lvl8pPr>
              <a:defRPr sz="1013"/>
            </a:lvl8pPr>
            <a:lvl9pPr>
              <a:defRPr sz="101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7BFA83F-0BA5-42DC-BE15-94953E2A2E4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B3B3438-6E5D-46BE-B059-019F5E440AC8}" type="datetime1">
              <a:rPr lang="ar-SA"/>
              <a:pPr>
                <a:defRPr/>
              </a:pPr>
              <a:t>23/04/1444</a:t>
            </a:fld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55B7526-A6BC-43B3-9CFD-D60E4296D59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Prepared by Dr. Zakir H. Ahmed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87EFD42-CC66-4BED-B8A5-B136CF2648C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6CB9728-3B70-4287-9D42-7C97FDC0DDFC}" type="slidenum">
              <a:rPr lang="ar-SA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3220816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037"/>
            <a:ext cx="4040717" cy="480417"/>
          </a:xfrm>
        </p:spPr>
        <p:txBody>
          <a:bodyPr anchor="b"/>
          <a:lstStyle>
            <a:lvl1pPr marL="0" indent="0">
              <a:buNone/>
              <a:defRPr sz="1350" b="1"/>
            </a:lvl1pPr>
            <a:lvl2pPr marL="257175" indent="0">
              <a:buNone/>
              <a:defRPr sz="1125" b="1"/>
            </a:lvl2pPr>
            <a:lvl3pPr marL="514350" indent="0">
              <a:buNone/>
              <a:defRPr sz="1013" b="1"/>
            </a:lvl3pPr>
            <a:lvl4pPr marL="771525" indent="0">
              <a:buNone/>
              <a:defRPr sz="900" b="1"/>
            </a:lvl4pPr>
            <a:lvl5pPr marL="1028700" indent="0">
              <a:buNone/>
              <a:defRPr sz="900" b="1"/>
            </a:lvl5pPr>
            <a:lvl6pPr marL="1285875" indent="0">
              <a:buNone/>
              <a:defRPr sz="900" b="1"/>
            </a:lvl6pPr>
            <a:lvl7pPr marL="1543050" indent="0">
              <a:buNone/>
              <a:defRPr sz="900" b="1"/>
            </a:lvl7pPr>
            <a:lvl8pPr marL="1800225" indent="0">
              <a:buNone/>
              <a:defRPr sz="900" b="1"/>
            </a:lvl8pPr>
            <a:lvl9pPr marL="2057400" indent="0">
              <a:buNone/>
              <a:defRPr sz="9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455"/>
            <a:ext cx="4040717" cy="2962870"/>
          </a:xfrm>
        </p:spPr>
        <p:txBody>
          <a:bodyPr/>
          <a:lstStyle>
            <a:lvl1pPr>
              <a:defRPr sz="1350"/>
            </a:lvl1pPr>
            <a:lvl2pPr>
              <a:defRPr sz="1125"/>
            </a:lvl2pPr>
            <a:lvl3pPr>
              <a:defRPr sz="1013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6085" y="1151037"/>
            <a:ext cx="4040716" cy="480417"/>
          </a:xfrm>
        </p:spPr>
        <p:txBody>
          <a:bodyPr anchor="b"/>
          <a:lstStyle>
            <a:lvl1pPr marL="0" indent="0">
              <a:buNone/>
              <a:defRPr sz="1350" b="1"/>
            </a:lvl1pPr>
            <a:lvl2pPr marL="257175" indent="0">
              <a:buNone/>
              <a:defRPr sz="1125" b="1"/>
            </a:lvl2pPr>
            <a:lvl3pPr marL="514350" indent="0">
              <a:buNone/>
              <a:defRPr sz="1013" b="1"/>
            </a:lvl3pPr>
            <a:lvl4pPr marL="771525" indent="0">
              <a:buNone/>
              <a:defRPr sz="900" b="1"/>
            </a:lvl4pPr>
            <a:lvl5pPr marL="1028700" indent="0">
              <a:buNone/>
              <a:defRPr sz="900" b="1"/>
            </a:lvl5pPr>
            <a:lvl6pPr marL="1285875" indent="0">
              <a:buNone/>
              <a:defRPr sz="900" b="1"/>
            </a:lvl6pPr>
            <a:lvl7pPr marL="1543050" indent="0">
              <a:buNone/>
              <a:defRPr sz="900" b="1"/>
            </a:lvl7pPr>
            <a:lvl8pPr marL="1800225" indent="0">
              <a:buNone/>
              <a:defRPr sz="900" b="1"/>
            </a:lvl8pPr>
            <a:lvl9pPr marL="2057400" indent="0">
              <a:buNone/>
              <a:defRPr sz="9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6085" y="1631455"/>
            <a:ext cx="4040716" cy="2962870"/>
          </a:xfrm>
        </p:spPr>
        <p:txBody>
          <a:bodyPr/>
          <a:lstStyle>
            <a:lvl1pPr>
              <a:defRPr sz="1350"/>
            </a:lvl1pPr>
            <a:lvl2pPr>
              <a:defRPr sz="1125"/>
            </a:lvl2pPr>
            <a:lvl3pPr>
              <a:defRPr sz="1013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1C9CCE23-B09D-496C-8FEA-F9929D65019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C6B603-D426-41EA-920D-969CC72A38C4}" type="datetime1">
              <a:rPr lang="ar-SA"/>
              <a:pPr>
                <a:defRPr/>
              </a:pPr>
              <a:t>23/04/1444</a:t>
            </a:fld>
            <a:endParaRPr lang="en-US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A3711897-66B8-4E01-80C9-CC47E1CEEA8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Prepared by Dr. Zakir H. Ahmed</a:t>
            </a:r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A16481A4-9378-43D1-B18D-0148BEE3C73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AD13083-4618-4714-B335-6B24A5EE9DD3}" type="slidenum">
              <a:rPr lang="ar-SA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656205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6DB6EE-8A5A-447A-A4F3-E02FB97527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A7D1565-AF39-45DF-AE76-B86CB865B46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9A0BCD1-5B95-4EBC-B8AF-3FE2F477FB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04E86F-BA64-4834-A27A-552AC6AF4386}" type="datetimeFigureOut">
              <a:rPr lang="en-US" smtClean="0"/>
              <a:t>11/17/2022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CBEE496-B0C4-4AEA-98C0-0C780E5D71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44EF142-3393-4FBE-82C2-637D7414C1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886618861"/>
      </p:ext>
    </p:extLst>
  </p:cSld>
  <p:clrMapOvr>
    <a:masterClrMapping/>
  </p:clrMapOvr>
  <p:hf sldNum="0" hdr="0" ftr="0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19D61085-C701-4FB0-9390-F7DC53D40F2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14D5EE-7C55-469A-8830-52B7BACE3F04}" type="datetime1">
              <a:rPr lang="ar-SA"/>
              <a:pPr>
                <a:defRPr/>
              </a:pPr>
              <a:t>23/04/1444</a:t>
            </a:fld>
            <a:endParaRPr 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2A2E6E0F-57F2-4928-83EE-98731BFF8B6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Prepared by Dr. Zakir H. Ahmed</a:t>
            </a:r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50A2958C-E00C-45DE-8959-8B5E295AA7C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B7A9358-DA15-481B-ACA9-4711BD401B97}" type="slidenum">
              <a:rPr lang="ar-SA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8561657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21650B45-3303-4305-B032-E73AB6C65B5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169AD5F-4743-42A7-87AA-B38F58AE7807}" type="datetime1">
              <a:rPr lang="ar-SA"/>
              <a:pPr>
                <a:defRPr/>
              </a:pPr>
              <a:t>23/04/1444</a:t>
            </a:fld>
            <a:endParaRPr 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93B3D103-CBAC-4BA8-84D0-93C25E822A8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Prepared by Dr. Zakir H. Ahmed</a:t>
            </a:r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A8391ACE-17CA-4822-BCAB-23111CD61F3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0D5F010-7550-422F-A2D0-076FBF10B8C1}" type="slidenum">
              <a:rPr lang="ar-SA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7451342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4490"/>
            <a:ext cx="3007784" cy="871538"/>
          </a:xfrm>
        </p:spPr>
        <p:txBody>
          <a:bodyPr anchor="b"/>
          <a:lstStyle>
            <a:lvl1pPr algn="l">
              <a:defRPr sz="1125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1" y="204490"/>
            <a:ext cx="5111749" cy="4389834"/>
          </a:xfrm>
        </p:spPr>
        <p:txBody>
          <a:bodyPr/>
          <a:lstStyle>
            <a:lvl1pPr>
              <a:defRPr sz="1800"/>
            </a:lvl1pPr>
            <a:lvl2pPr>
              <a:defRPr sz="1575"/>
            </a:lvl2pPr>
            <a:lvl3pPr>
              <a:defRPr sz="1350"/>
            </a:lvl3pPr>
            <a:lvl4pPr>
              <a:defRPr sz="1125"/>
            </a:lvl4pPr>
            <a:lvl5pPr>
              <a:defRPr sz="1125"/>
            </a:lvl5pPr>
            <a:lvl6pPr>
              <a:defRPr sz="1125"/>
            </a:lvl6pPr>
            <a:lvl7pPr>
              <a:defRPr sz="1125"/>
            </a:lvl7pPr>
            <a:lvl8pPr>
              <a:defRPr sz="1125"/>
            </a:lvl8pPr>
            <a:lvl9pPr>
              <a:defRPr sz="112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076028"/>
            <a:ext cx="3007784" cy="3518297"/>
          </a:xfrm>
        </p:spPr>
        <p:txBody>
          <a:bodyPr/>
          <a:lstStyle>
            <a:lvl1pPr marL="0" indent="0">
              <a:buNone/>
              <a:defRPr sz="788"/>
            </a:lvl1pPr>
            <a:lvl2pPr marL="257175" indent="0">
              <a:buNone/>
              <a:defRPr sz="675"/>
            </a:lvl2pPr>
            <a:lvl3pPr marL="514350" indent="0">
              <a:buNone/>
              <a:defRPr sz="563"/>
            </a:lvl3pPr>
            <a:lvl4pPr marL="771525" indent="0">
              <a:buNone/>
              <a:defRPr sz="506"/>
            </a:lvl4pPr>
            <a:lvl5pPr marL="1028700" indent="0">
              <a:buNone/>
              <a:defRPr sz="506"/>
            </a:lvl5pPr>
            <a:lvl6pPr marL="1285875" indent="0">
              <a:buNone/>
              <a:defRPr sz="506"/>
            </a:lvl6pPr>
            <a:lvl7pPr marL="1543050" indent="0">
              <a:buNone/>
              <a:defRPr sz="506"/>
            </a:lvl7pPr>
            <a:lvl8pPr marL="1800225" indent="0">
              <a:buNone/>
              <a:defRPr sz="506"/>
            </a:lvl8pPr>
            <a:lvl9pPr marL="2057400" indent="0">
              <a:buNone/>
              <a:defRPr sz="506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521927E-8A20-4DE8-B525-CF2466D3302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3CB015-D809-4146-8F25-6F1C04FA602C}" type="datetime1">
              <a:rPr lang="ar-SA"/>
              <a:pPr>
                <a:defRPr/>
              </a:pPr>
              <a:t>23/04/1444</a:t>
            </a:fld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E0BF10E-E587-45EC-854A-FC4F78D946E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Prepared by Dr. Zakir H. Ahmed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D80BFF0-26C0-410D-BD8C-798CD898451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8F5C30E-83A5-4CB9-9774-15C66D623B12}" type="slidenum">
              <a:rPr lang="ar-SA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3302475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817" y="3600450"/>
            <a:ext cx="5486400" cy="425053"/>
          </a:xfrm>
        </p:spPr>
        <p:txBody>
          <a:bodyPr anchor="b"/>
          <a:lstStyle>
            <a:lvl1pPr algn="l">
              <a:defRPr sz="1125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817" y="459879"/>
            <a:ext cx="5486400" cy="3086100"/>
          </a:xfrm>
        </p:spPr>
        <p:txBody>
          <a:bodyPr/>
          <a:lstStyle>
            <a:lvl1pPr marL="0" indent="0">
              <a:buNone/>
              <a:defRPr sz="1800"/>
            </a:lvl1pPr>
            <a:lvl2pPr marL="257175" indent="0">
              <a:buNone/>
              <a:defRPr sz="1575"/>
            </a:lvl2pPr>
            <a:lvl3pPr marL="514350" indent="0">
              <a:buNone/>
              <a:defRPr sz="1350"/>
            </a:lvl3pPr>
            <a:lvl4pPr marL="771525" indent="0">
              <a:buNone/>
              <a:defRPr sz="1125"/>
            </a:lvl4pPr>
            <a:lvl5pPr marL="1028700" indent="0">
              <a:buNone/>
              <a:defRPr sz="1125"/>
            </a:lvl5pPr>
            <a:lvl6pPr marL="1285875" indent="0">
              <a:buNone/>
              <a:defRPr sz="1125"/>
            </a:lvl6pPr>
            <a:lvl7pPr marL="1543050" indent="0">
              <a:buNone/>
              <a:defRPr sz="1125"/>
            </a:lvl7pPr>
            <a:lvl8pPr marL="1800225" indent="0">
              <a:buNone/>
              <a:defRPr sz="1125"/>
            </a:lvl8pPr>
            <a:lvl9pPr marL="2057400" indent="0">
              <a:buNone/>
              <a:defRPr sz="1125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817" y="4025503"/>
            <a:ext cx="5486400" cy="603647"/>
          </a:xfrm>
        </p:spPr>
        <p:txBody>
          <a:bodyPr/>
          <a:lstStyle>
            <a:lvl1pPr marL="0" indent="0">
              <a:buNone/>
              <a:defRPr sz="788"/>
            </a:lvl1pPr>
            <a:lvl2pPr marL="257175" indent="0">
              <a:buNone/>
              <a:defRPr sz="675"/>
            </a:lvl2pPr>
            <a:lvl3pPr marL="514350" indent="0">
              <a:buNone/>
              <a:defRPr sz="563"/>
            </a:lvl3pPr>
            <a:lvl4pPr marL="771525" indent="0">
              <a:buNone/>
              <a:defRPr sz="506"/>
            </a:lvl4pPr>
            <a:lvl5pPr marL="1028700" indent="0">
              <a:buNone/>
              <a:defRPr sz="506"/>
            </a:lvl5pPr>
            <a:lvl6pPr marL="1285875" indent="0">
              <a:buNone/>
              <a:defRPr sz="506"/>
            </a:lvl6pPr>
            <a:lvl7pPr marL="1543050" indent="0">
              <a:buNone/>
              <a:defRPr sz="506"/>
            </a:lvl7pPr>
            <a:lvl8pPr marL="1800225" indent="0">
              <a:buNone/>
              <a:defRPr sz="506"/>
            </a:lvl8pPr>
            <a:lvl9pPr marL="2057400" indent="0">
              <a:buNone/>
              <a:defRPr sz="506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14E0262-4632-4993-9777-7CBFB0CADCC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54B1E7D-B4DA-47BD-995C-394590E62055}" type="datetime1">
              <a:rPr lang="ar-SA"/>
              <a:pPr>
                <a:defRPr/>
              </a:pPr>
              <a:t>23/04/1444</a:t>
            </a:fld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AC6271D-7E5F-492F-9D3B-DB4D0854060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Prepared by Dr. Zakir H. Ahmed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675159B-02B9-4FED-807C-C1115809D8F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81A2FE4-E123-47D9-AD12-C7159F1945E6}" type="slidenum">
              <a:rPr lang="ar-SA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8663636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86A25275-A224-43DE-AAA6-48468374B8C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5159829-BE6E-476C-9E1C-32BB14F57EC7}" type="datetime1">
              <a:rPr lang="ar-SA"/>
              <a:pPr>
                <a:defRPr/>
              </a:pPr>
              <a:t>23/04/1444</a:t>
            </a:fld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ED073ECD-828E-497B-9DC7-1DC321C43BD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Prepared by Dr. Zakir H. Ahmed</a:t>
            </a: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D3A90AB5-72BD-4391-A99E-5D5875355B6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9E8536A-CB34-4E44-88F9-7B4D0B057CCF}" type="slidenum">
              <a:rPr lang="ar-SA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9045713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6277"/>
            <a:ext cx="2057400" cy="438804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6277"/>
            <a:ext cx="5969000" cy="438804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A522C1FB-4DDE-4005-B621-E497AB920B7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B6CD8E0-542A-470D-BE6A-29496F86C657}" type="datetime1">
              <a:rPr lang="ar-SA"/>
              <a:pPr>
                <a:defRPr/>
              </a:pPr>
              <a:t>23/04/1444</a:t>
            </a:fld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745BCCC6-135D-4C5E-B441-9856C486694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Prepared by Dr. Zakir H. Ahmed</a:t>
            </a: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C6AD308B-83E8-4735-B471-EA3984D6AAE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150B72E-B8CD-4927-99E2-1F77C64DE484}" type="slidenum">
              <a:rPr lang="ar-SA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6580063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>
            <a:extLst>
              <a:ext uri="{FF2B5EF4-FFF2-40B4-BE49-F238E27FC236}">
                <a16:creationId xmlns:a16="http://schemas.microsoft.com/office/drawing/2014/main" id="{00A50920-BFF0-41F5-9822-24E1D99262C5}"/>
              </a:ext>
            </a:extLst>
          </p:cNvPr>
          <p:cNvSpPr/>
          <p:nvPr/>
        </p:nvSpPr>
        <p:spPr>
          <a:xfrm>
            <a:off x="921433" y="1060352"/>
            <a:ext cx="210312" cy="157734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350" dirty="0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5463CCB5-774B-410E-BFB2-242712C1E738}"/>
              </a:ext>
            </a:extLst>
          </p:cNvPr>
          <p:cNvSpPr/>
          <p:nvPr/>
        </p:nvSpPr>
        <p:spPr>
          <a:xfrm>
            <a:off x="1157288" y="1008460"/>
            <a:ext cx="63500" cy="48815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350" dirty="0"/>
          </a:p>
        </p:txBody>
      </p:sp>
      <p:sp>
        <p:nvSpPr>
          <p:cNvPr id="14" name="Title 13"/>
          <p:cNvSpPr>
            <a:spLocks noGrp="1"/>
          </p:cNvSpPr>
          <p:nvPr>
            <p:ph type="ctrTitle"/>
          </p:nvPr>
        </p:nvSpPr>
        <p:spPr>
          <a:xfrm>
            <a:off x="1432560" y="269923"/>
            <a:ext cx="7406640" cy="1104138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2" name="Subtitle 21"/>
          <p:cNvSpPr>
            <a:spLocks noGrp="1"/>
          </p:cNvSpPr>
          <p:nvPr>
            <p:ph type="subTitle" idx="1"/>
          </p:nvPr>
        </p:nvSpPr>
        <p:spPr>
          <a:xfrm>
            <a:off x="1432560" y="1387548"/>
            <a:ext cx="7406640" cy="1314450"/>
          </a:xfrm>
        </p:spPr>
        <p:txBody>
          <a:bodyPr tIns="0"/>
          <a:lstStyle>
            <a:lvl1pPr marL="20574" indent="0" algn="l">
              <a:buNone/>
              <a:defRPr sz="195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342900" indent="0" algn="ctr">
              <a:buNone/>
            </a:lvl2pPr>
            <a:lvl3pPr marL="685800" indent="0" algn="ctr">
              <a:buNone/>
            </a:lvl3pPr>
            <a:lvl4pPr marL="1028700" indent="0" algn="ctr">
              <a:buNone/>
            </a:lvl4pPr>
            <a:lvl5pPr marL="1371600" indent="0" algn="ctr">
              <a:buNone/>
            </a:lvl5pPr>
            <a:lvl6pPr marL="1714500" indent="0" algn="ctr">
              <a:buNone/>
            </a:lvl6pPr>
            <a:lvl7pPr marL="2057400" indent="0" algn="ctr">
              <a:buNone/>
            </a:lvl7pPr>
            <a:lvl8pPr marL="2400300" indent="0" algn="ctr">
              <a:buNone/>
            </a:lvl8pPr>
            <a:lvl9pPr marL="2743200" indent="0" algn="ctr">
              <a:buNone/>
            </a:lvl9pPr>
            <a:extLst/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6" name="Date Placeholder 6">
            <a:extLst>
              <a:ext uri="{FF2B5EF4-FFF2-40B4-BE49-F238E27FC236}">
                <a16:creationId xmlns:a16="http://schemas.microsoft.com/office/drawing/2014/main" id="{F5A42C8D-E78D-4175-996A-FA0E3EC4CF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9637C3DF-64F1-4AD0-917A-75E775A58BB0}" type="datetimeFigureOut">
              <a:rPr lang="en-US"/>
              <a:pPr>
                <a:defRPr/>
              </a:pPr>
              <a:t>11/17/2022</a:t>
            </a:fld>
            <a:endParaRPr lang="en-US" dirty="0"/>
          </a:p>
        </p:txBody>
      </p:sp>
      <p:sp>
        <p:nvSpPr>
          <p:cNvPr id="7" name="Footer Placeholder 19">
            <a:extLst>
              <a:ext uri="{FF2B5EF4-FFF2-40B4-BE49-F238E27FC236}">
                <a16:creationId xmlns:a16="http://schemas.microsoft.com/office/drawing/2014/main" id="{05CBE542-1BC1-4660-99A2-4DDEB7197A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9">
            <a:extLst>
              <a:ext uri="{FF2B5EF4-FFF2-40B4-BE49-F238E27FC236}">
                <a16:creationId xmlns:a16="http://schemas.microsoft.com/office/drawing/2014/main" id="{E927C523-C2EC-4FC0-8020-3F60F05A15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8FF46C3-8890-49D8-9E90-444FC93CA49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3688013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23">
            <a:extLst>
              <a:ext uri="{FF2B5EF4-FFF2-40B4-BE49-F238E27FC236}">
                <a16:creationId xmlns:a16="http://schemas.microsoft.com/office/drawing/2014/main" id="{864BA3BE-9745-4871-AE81-60FB096856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4000DA-69CF-4CA7-AFE3-5AC7A361D8D3}" type="datetimeFigureOut">
              <a:rPr lang="en-US"/>
              <a:pPr>
                <a:defRPr/>
              </a:pPr>
              <a:t>11/17/2022</a:t>
            </a:fld>
            <a:endParaRPr lang="en-US" dirty="0"/>
          </a:p>
        </p:txBody>
      </p:sp>
      <p:sp>
        <p:nvSpPr>
          <p:cNvPr id="5" name="Footer Placeholder 9">
            <a:extLst>
              <a:ext uri="{FF2B5EF4-FFF2-40B4-BE49-F238E27FC236}">
                <a16:creationId xmlns:a16="http://schemas.microsoft.com/office/drawing/2014/main" id="{E62B0A78-487E-473F-9959-F390D37CC8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1">
            <a:extLst>
              <a:ext uri="{FF2B5EF4-FFF2-40B4-BE49-F238E27FC236}">
                <a16:creationId xmlns:a16="http://schemas.microsoft.com/office/drawing/2014/main" id="{71AF74FB-3F75-4E8A-A480-C3E673610C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E237337-4B98-4483-BF33-D5F4AC84DE3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4908652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3C62E21C-C989-4744-BC8A-1C81A69700C7}"/>
              </a:ext>
            </a:extLst>
          </p:cNvPr>
          <p:cNvSpPr/>
          <p:nvPr/>
        </p:nvSpPr>
        <p:spPr>
          <a:xfrm>
            <a:off x="2282825" y="0"/>
            <a:ext cx="6858000" cy="51435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350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53960A8-03C4-4193-B49E-075070A1B6F9}"/>
              </a:ext>
            </a:extLst>
          </p:cNvPr>
          <p:cNvSpPr/>
          <p:nvPr/>
        </p:nvSpPr>
        <p:spPr bwMode="invGray">
          <a:xfrm>
            <a:off x="2286000" y="0"/>
            <a:ext cx="76200" cy="51435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350" dirty="0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DA563D63-4D54-4803-A13F-CF320E83C585}"/>
              </a:ext>
            </a:extLst>
          </p:cNvPr>
          <p:cNvSpPr/>
          <p:nvPr/>
        </p:nvSpPr>
        <p:spPr>
          <a:xfrm>
            <a:off x="2172321" y="2110992"/>
            <a:ext cx="210312" cy="157734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350" dirty="0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3E2F9354-38D4-4DD0-83B5-46565ED7FC77}"/>
              </a:ext>
            </a:extLst>
          </p:cNvPr>
          <p:cNvSpPr/>
          <p:nvPr/>
        </p:nvSpPr>
        <p:spPr>
          <a:xfrm>
            <a:off x="2408238" y="2059781"/>
            <a:ext cx="63500" cy="47625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35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8392" y="1950244"/>
            <a:ext cx="6400800" cy="1714500"/>
          </a:xfrm>
        </p:spPr>
        <p:txBody>
          <a:bodyPr anchor="t"/>
          <a:lstStyle>
            <a:lvl1pPr algn="l">
              <a:lnSpc>
                <a:spcPts val="3375"/>
              </a:lnSpc>
              <a:buNone/>
              <a:defRPr sz="3000" b="1" cap="all"/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8392" y="800100"/>
            <a:ext cx="6400800" cy="1132284"/>
          </a:xfrm>
        </p:spPr>
        <p:txBody>
          <a:bodyPr anchor="b"/>
          <a:lstStyle>
            <a:lvl1pPr marL="13716" indent="0">
              <a:lnSpc>
                <a:spcPts val="1725"/>
              </a:lnSpc>
              <a:spcBef>
                <a:spcPts val="0"/>
              </a:spcBef>
              <a:buNone/>
              <a:defRPr sz="15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3">
            <a:extLst>
              <a:ext uri="{FF2B5EF4-FFF2-40B4-BE49-F238E27FC236}">
                <a16:creationId xmlns:a16="http://schemas.microsoft.com/office/drawing/2014/main" id="{E938B02F-EA0D-4D94-9725-5D4588E785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24EB5A1B-E5C4-468B-8D91-97EF670CB03E}" type="datetimeFigureOut">
              <a:rPr lang="en-US"/>
              <a:pPr>
                <a:defRPr/>
              </a:pPr>
              <a:t>11/17/2022</a:t>
            </a:fld>
            <a:endParaRPr lang="en-US" dirty="0"/>
          </a:p>
        </p:txBody>
      </p:sp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DAB5F58C-5C59-447E-B3BE-1BF7B003E6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539EA68D-CBB9-42E6-A899-5EF3EAEED0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196613B-5B32-4E13-BBA0-9E79565C3F9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3086943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05740"/>
            <a:ext cx="7498080" cy="85725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35608" y="1143000"/>
            <a:ext cx="3657600" cy="3497580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76088" y="1143000"/>
            <a:ext cx="3657600" cy="3497580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23">
            <a:extLst>
              <a:ext uri="{FF2B5EF4-FFF2-40B4-BE49-F238E27FC236}">
                <a16:creationId xmlns:a16="http://schemas.microsoft.com/office/drawing/2014/main" id="{E1545FCC-1217-468C-AEAF-F5A7148EE6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9818D4-D4F1-465C-AAB6-F685D46EDC9C}" type="datetimeFigureOut">
              <a:rPr lang="en-US"/>
              <a:pPr>
                <a:defRPr/>
              </a:pPr>
              <a:t>11/17/2022</a:t>
            </a:fld>
            <a:endParaRPr lang="en-US" dirty="0"/>
          </a:p>
        </p:txBody>
      </p:sp>
      <p:sp>
        <p:nvSpPr>
          <p:cNvPr id="6" name="Footer Placeholder 9">
            <a:extLst>
              <a:ext uri="{FF2B5EF4-FFF2-40B4-BE49-F238E27FC236}">
                <a16:creationId xmlns:a16="http://schemas.microsoft.com/office/drawing/2014/main" id="{9C4E6F96-AC8B-4293-92CB-00E332A54C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21">
            <a:extLst>
              <a:ext uri="{FF2B5EF4-FFF2-40B4-BE49-F238E27FC236}">
                <a16:creationId xmlns:a16="http://schemas.microsoft.com/office/drawing/2014/main" id="{C0C0E5DF-281F-48A1-94E3-2EC41D7DED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46E812C-4068-4CC2-8061-27B5C35145E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055255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BF4D5A-ECFA-4BCC-A4BF-F1B9105847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1AB1DF7-D253-4D37-A79A-069E94D3679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2CB73CE-DF91-4E06-93C1-BD0F478CB8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04E86F-BA64-4834-A27A-552AC6AF4386}" type="datetimeFigureOut">
              <a:rPr lang="en-US" smtClean="0"/>
              <a:t>11/17/2022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C1EC2C4-9638-42DA-9D2F-3614FD5A27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42AA4AD-FD01-4888-A8FA-59D94B9FEF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1686673804"/>
      </p:ext>
    </p:extLst>
  </p:cSld>
  <p:clrMapOvr>
    <a:masterClrMapping/>
  </p:clrMapOvr>
  <p:hf sldNum="0" hdr="0" ftr="0"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70252"/>
            <a:ext cx="8229600" cy="857250"/>
          </a:xfrm>
        </p:spPr>
        <p:txBody>
          <a:bodyPr/>
          <a:lstStyle>
            <a:lvl1pPr algn="ctr">
              <a:defRPr sz="3375" b="1" cap="none" baseline="0"/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46209"/>
            <a:ext cx="4023360" cy="48006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48006" indent="0" algn="l">
              <a:lnSpc>
                <a:spcPct val="100000"/>
              </a:lnSpc>
              <a:spcBef>
                <a:spcPts val="75"/>
              </a:spcBef>
              <a:buNone/>
              <a:defRPr sz="1425" b="0">
                <a:solidFill>
                  <a:schemeClr val="tx1"/>
                </a:solidFill>
              </a:defRPr>
            </a:lvl1pPr>
            <a:lvl2pPr>
              <a:buNone/>
              <a:defRPr sz="1500" b="1"/>
            </a:lvl2pPr>
            <a:lvl3pPr>
              <a:buNone/>
              <a:defRPr sz="1350" b="1"/>
            </a:lvl3pPr>
            <a:lvl4pPr>
              <a:buNone/>
              <a:defRPr sz="1200" b="1"/>
            </a:lvl4pPr>
            <a:lvl5pPr>
              <a:buNone/>
              <a:defRPr sz="1200" b="1"/>
            </a:lvl5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63440" y="246209"/>
            <a:ext cx="4023360" cy="48006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48006" indent="0" algn="l">
              <a:lnSpc>
                <a:spcPct val="100000"/>
              </a:lnSpc>
              <a:spcBef>
                <a:spcPts val="75"/>
              </a:spcBef>
              <a:buNone/>
              <a:defRPr sz="1425" b="0">
                <a:solidFill>
                  <a:schemeClr val="tx1"/>
                </a:solidFill>
              </a:defRPr>
            </a:lvl1pPr>
            <a:lvl2pPr>
              <a:buNone/>
              <a:defRPr sz="1500" b="1"/>
            </a:lvl2pPr>
            <a:lvl3pPr>
              <a:buNone/>
              <a:defRPr sz="1350" b="1"/>
            </a:lvl3pPr>
            <a:lvl4pPr>
              <a:buNone/>
              <a:defRPr sz="1200" b="1"/>
            </a:lvl4pPr>
            <a:lvl5pPr>
              <a:buNone/>
              <a:defRPr sz="1200" b="1"/>
            </a:lvl5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727002"/>
            <a:ext cx="4023360" cy="30861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294894" indent="-205740">
              <a:lnSpc>
                <a:spcPct val="100000"/>
              </a:lnSpc>
              <a:spcBef>
                <a:spcPts val="525"/>
              </a:spcBef>
              <a:defRPr sz="1800"/>
            </a:lvl1pPr>
            <a:lvl2pPr>
              <a:lnSpc>
                <a:spcPct val="100000"/>
              </a:lnSpc>
              <a:spcBef>
                <a:spcPts val="525"/>
              </a:spcBef>
              <a:defRPr sz="1500"/>
            </a:lvl2pPr>
            <a:lvl3pPr>
              <a:lnSpc>
                <a:spcPct val="100000"/>
              </a:lnSpc>
              <a:spcBef>
                <a:spcPts val="525"/>
              </a:spcBef>
              <a:defRPr sz="1350"/>
            </a:lvl3pPr>
            <a:lvl4pPr>
              <a:lnSpc>
                <a:spcPct val="100000"/>
              </a:lnSpc>
              <a:spcBef>
                <a:spcPts val="525"/>
              </a:spcBef>
              <a:defRPr sz="1200"/>
            </a:lvl4pPr>
            <a:lvl5pPr>
              <a:lnSpc>
                <a:spcPct val="100000"/>
              </a:lnSpc>
              <a:spcBef>
                <a:spcPts val="525"/>
              </a:spcBef>
              <a:defRPr sz="12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727002"/>
            <a:ext cx="4023360" cy="30861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294894" indent="-205740">
              <a:lnSpc>
                <a:spcPct val="100000"/>
              </a:lnSpc>
              <a:spcBef>
                <a:spcPts val="525"/>
              </a:spcBef>
              <a:defRPr sz="1800"/>
            </a:lvl1pPr>
            <a:lvl2pPr>
              <a:lnSpc>
                <a:spcPct val="100000"/>
              </a:lnSpc>
              <a:spcBef>
                <a:spcPts val="525"/>
              </a:spcBef>
              <a:defRPr sz="1500"/>
            </a:lvl2pPr>
            <a:lvl3pPr>
              <a:lnSpc>
                <a:spcPct val="100000"/>
              </a:lnSpc>
              <a:spcBef>
                <a:spcPts val="525"/>
              </a:spcBef>
              <a:defRPr sz="1350"/>
            </a:lvl3pPr>
            <a:lvl4pPr>
              <a:lnSpc>
                <a:spcPct val="100000"/>
              </a:lnSpc>
              <a:spcBef>
                <a:spcPts val="525"/>
              </a:spcBef>
              <a:defRPr sz="1200"/>
            </a:lvl4pPr>
            <a:lvl5pPr>
              <a:lnSpc>
                <a:spcPct val="100000"/>
              </a:lnSpc>
              <a:spcBef>
                <a:spcPts val="525"/>
              </a:spcBef>
              <a:defRPr sz="12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5B3752B-A5F3-4787-911B-471220C0BE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AFC6599C-9413-46C6-A66B-2C52B12A7588}" type="datetimeFigureOut">
              <a:rPr lang="en-US"/>
              <a:pPr>
                <a:defRPr/>
              </a:pPr>
              <a:t>11/17/2022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D21125E-F69F-427B-BAB5-412A8DE42A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E199CCF-A9A5-4854-B6D8-1B0C6738FF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2DD05D1-22DF-4AC5-8371-4C7D7ACB222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1200811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05740"/>
            <a:ext cx="7498080" cy="85725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3">
            <a:extLst>
              <a:ext uri="{FF2B5EF4-FFF2-40B4-BE49-F238E27FC236}">
                <a16:creationId xmlns:a16="http://schemas.microsoft.com/office/drawing/2014/main" id="{3155AC63-E014-441A-859F-F916381642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A0BC64-44C4-47B8-8692-8A315E034E66}" type="datetimeFigureOut">
              <a:rPr lang="en-US"/>
              <a:pPr>
                <a:defRPr/>
              </a:pPr>
              <a:t>11/17/2022</a:t>
            </a:fld>
            <a:endParaRPr lang="en-US" dirty="0"/>
          </a:p>
        </p:txBody>
      </p:sp>
      <p:sp>
        <p:nvSpPr>
          <p:cNvPr id="4" name="Footer Placeholder 9">
            <a:extLst>
              <a:ext uri="{FF2B5EF4-FFF2-40B4-BE49-F238E27FC236}">
                <a16:creationId xmlns:a16="http://schemas.microsoft.com/office/drawing/2014/main" id="{63DA5256-E6E3-48D4-B474-ECF149B601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21">
            <a:extLst>
              <a:ext uri="{FF2B5EF4-FFF2-40B4-BE49-F238E27FC236}">
                <a16:creationId xmlns:a16="http://schemas.microsoft.com/office/drawing/2014/main" id="{EEACF848-A8A8-4663-8769-7432513636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D18062E-021D-438E-866F-845FE2C9C6D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1824388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B087AED6-355C-4261-99B4-5BFE503ABD1F}"/>
              </a:ext>
            </a:extLst>
          </p:cNvPr>
          <p:cNvSpPr/>
          <p:nvPr/>
        </p:nvSpPr>
        <p:spPr>
          <a:xfrm>
            <a:off x="1014414" y="0"/>
            <a:ext cx="8129587" cy="51435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350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360D606F-F7B2-4FEF-BF9D-5399F8D2A463}"/>
              </a:ext>
            </a:extLst>
          </p:cNvPr>
          <p:cNvSpPr/>
          <p:nvPr/>
        </p:nvSpPr>
        <p:spPr bwMode="invGray">
          <a:xfrm>
            <a:off x="1014414" y="0"/>
            <a:ext cx="73025" cy="51435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350" dirty="0"/>
          </a:p>
        </p:txBody>
      </p:sp>
      <p:sp>
        <p:nvSpPr>
          <p:cNvPr id="4" name="Date Placeholder 1">
            <a:extLst>
              <a:ext uri="{FF2B5EF4-FFF2-40B4-BE49-F238E27FC236}">
                <a16:creationId xmlns:a16="http://schemas.microsoft.com/office/drawing/2014/main" id="{C3A70928-6D80-4626-A7DE-B4E1B43EE7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292CFD4A-6775-4DA3-B463-242F6D5D863F}" type="datetimeFigureOut">
              <a:rPr lang="en-US"/>
              <a:pPr>
                <a:defRPr/>
              </a:pPr>
              <a:t>11/17/2022</a:t>
            </a:fld>
            <a:endParaRPr lang="en-US" dirty="0"/>
          </a:p>
        </p:txBody>
      </p:sp>
      <p:sp>
        <p:nvSpPr>
          <p:cNvPr id="5" name="Footer Placeholder 2">
            <a:extLst>
              <a:ext uri="{FF2B5EF4-FFF2-40B4-BE49-F238E27FC236}">
                <a16:creationId xmlns:a16="http://schemas.microsoft.com/office/drawing/2014/main" id="{8DE193D0-69DF-4300-86FD-74AD8C0BAE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3">
            <a:extLst>
              <a:ext uri="{FF2B5EF4-FFF2-40B4-BE49-F238E27FC236}">
                <a16:creationId xmlns:a16="http://schemas.microsoft.com/office/drawing/2014/main" id="{0428A07E-13B8-465E-B9FA-45DCDA5639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8C97890-1CA9-43D0-BC4B-7FB33629959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3273757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62583"/>
            <a:ext cx="3810000" cy="871538"/>
          </a:xfrm>
          <a:ln>
            <a:noFill/>
          </a:ln>
        </p:spPr>
        <p:txBody>
          <a:bodyPr anchor="b"/>
          <a:lstStyle>
            <a:lvl1pPr algn="l">
              <a:lnSpc>
                <a:spcPts val="1500"/>
              </a:lnSpc>
              <a:buNone/>
              <a:defRPr sz="1650" b="1" cap="all" baseline="0"/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055223"/>
            <a:ext cx="3810000" cy="523875"/>
          </a:xfrm>
        </p:spPr>
        <p:txBody>
          <a:bodyPr/>
          <a:lstStyle>
            <a:lvl1pPr marL="34290" indent="0">
              <a:lnSpc>
                <a:spcPct val="100000"/>
              </a:lnSpc>
              <a:spcBef>
                <a:spcPts val="0"/>
              </a:spcBef>
              <a:buNone/>
              <a:defRPr sz="1050"/>
            </a:lvl1pPr>
            <a:lvl2pPr>
              <a:buNone/>
              <a:defRPr sz="900"/>
            </a:lvl2pPr>
            <a:lvl3pPr>
              <a:buNone/>
              <a:defRPr sz="750"/>
            </a:lvl3pPr>
            <a:lvl4pPr>
              <a:buNone/>
              <a:defRPr sz="675"/>
            </a:lvl4pPr>
            <a:lvl5pPr>
              <a:buNone/>
              <a:defRPr sz="675"/>
            </a:lvl5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8153400" cy="2994422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EB69E9C-1763-4BA1-BA87-E4F9CCE486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D9556709-B4E3-41D5-B746-F5673710FFB8}" type="datetimeFigureOut">
              <a:rPr lang="en-US"/>
              <a:pPr>
                <a:defRPr/>
              </a:pPr>
              <a:t>11/17/2022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EC6841E-4B2E-4046-A60B-EAEC4E332C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41ECFA4-6161-4723-B43C-BFF4976C81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4FDF940-E11E-4A72-83B6-B7075FFB633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3924784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69B5F000-8E29-4B22-BCE3-25BA1BD91D03}"/>
              </a:ext>
            </a:extLst>
          </p:cNvPr>
          <p:cNvSpPr/>
          <p:nvPr/>
        </p:nvSpPr>
        <p:spPr>
          <a:xfrm>
            <a:off x="762000" y="800100"/>
            <a:ext cx="4572000" cy="3429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tIns="205740">
            <a:normAutofit/>
          </a:bodyPr>
          <a:lstStyle/>
          <a:p>
            <a:pPr indent="-212598" fontAlgn="auto">
              <a:lnSpc>
                <a:spcPts val="2250"/>
              </a:lnSpc>
              <a:spcBef>
                <a:spcPts val="4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defRPr/>
            </a:pPr>
            <a:endParaRPr lang="en-US" sz="2400" dirty="0">
              <a:latin typeface="+mn-lt"/>
            </a:endParaRPr>
          </a:p>
        </p:txBody>
      </p:sp>
      <p:sp>
        <p:nvSpPr>
          <p:cNvPr id="6" name="Flowchart: Process 5">
            <a:extLst>
              <a:ext uri="{FF2B5EF4-FFF2-40B4-BE49-F238E27FC236}">
                <a16:creationId xmlns:a16="http://schemas.microsoft.com/office/drawing/2014/main" id="{BE7A2432-E758-459D-8BFD-40ABDAB5A6CF}"/>
              </a:ext>
            </a:extLst>
          </p:cNvPr>
          <p:cNvSpPr/>
          <p:nvPr/>
        </p:nvSpPr>
        <p:spPr>
          <a:xfrm rot="19468671">
            <a:off x="396875" y="715567"/>
            <a:ext cx="685800" cy="15359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350" dirty="0"/>
          </a:p>
        </p:txBody>
      </p:sp>
      <p:sp>
        <p:nvSpPr>
          <p:cNvPr id="7" name="Flowchart: Process 6">
            <a:extLst>
              <a:ext uri="{FF2B5EF4-FFF2-40B4-BE49-F238E27FC236}">
                <a16:creationId xmlns:a16="http://schemas.microsoft.com/office/drawing/2014/main" id="{7052851C-E323-4BDA-A51F-01E040250830}"/>
              </a:ext>
            </a:extLst>
          </p:cNvPr>
          <p:cNvSpPr/>
          <p:nvPr/>
        </p:nvSpPr>
        <p:spPr>
          <a:xfrm rot="2103354" flipH="1">
            <a:off x="5003800" y="702469"/>
            <a:ext cx="649288" cy="153591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35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86896" y="800100"/>
            <a:ext cx="2743200" cy="1485900"/>
          </a:xfrm>
        </p:spPr>
        <p:txBody>
          <a:bodyPr anchor="b">
            <a:noAutofit/>
          </a:bodyPr>
          <a:lstStyle>
            <a:lvl1pPr algn="l">
              <a:buNone/>
              <a:defRPr sz="1575" b="1">
                <a:effectLst/>
              </a:defRPr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857253"/>
            <a:ext cx="4419600" cy="2635898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tIns="274320">
            <a:normAutofit/>
          </a:bodyPr>
          <a:lstStyle>
            <a:lvl1pPr indent="0">
              <a:buNone/>
              <a:defRPr sz="2400"/>
            </a:lvl1pPr>
            <a:extLst/>
          </a:lstStyle>
          <a:p>
            <a:pPr lvl="0"/>
            <a:r>
              <a:rPr lang="en-US" noProof="0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8200" y="3600450"/>
            <a:ext cx="4419600" cy="571500"/>
          </a:xfrm>
        </p:spPr>
        <p:txBody>
          <a:bodyPr anchor="ctr"/>
          <a:lstStyle>
            <a:lvl1pPr marL="0" indent="0" algn="l">
              <a:lnSpc>
                <a:spcPts val="1200"/>
              </a:lnSpc>
              <a:spcBef>
                <a:spcPts val="0"/>
              </a:spcBef>
              <a:buNone/>
              <a:defRPr sz="1050">
                <a:solidFill>
                  <a:srgbClr val="777777"/>
                </a:solidFill>
              </a:defRPr>
            </a:lvl1pPr>
            <a:lvl2pPr>
              <a:defRPr sz="900"/>
            </a:lvl2pPr>
            <a:lvl3pPr>
              <a:defRPr sz="750"/>
            </a:lvl3pPr>
            <a:lvl4pPr>
              <a:defRPr sz="675"/>
            </a:lvl4pPr>
            <a:lvl5pPr>
              <a:defRPr sz="675"/>
            </a:lvl5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4">
            <a:extLst>
              <a:ext uri="{FF2B5EF4-FFF2-40B4-BE49-F238E27FC236}">
                <a16:creationId xmlns:a16="http://schemas.microsoft.com/office/drawing/2014/main" id="{C3877296-A012-4DDE-BEDF-E633502492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320752F9-D3C1-466D-AA93-1E5504A37BF6}" type="datetimeFigureOut">
              <a:rPr lang="en-US"/>
              <a:pPr>
                <a:defRPr/>
              </a:pPr>
              <a:t>11/17/2022</a:t>
            </a:fld>
            <a:endParaRPr lang="en-US" dirty="0"/>
          </a:p>
        </p:txBody>
      </p:sp>
      <p:sp>
        <p:nvSpPr>
          <p:cNvPr id="9" name="Footer Placeholder 5">
            <a:extLst>
              <a:ext uri="{FF2B5EF4-FFF2-40B4-BE49-F238E27FC236}">
                <a16:creationId xmlns:a16="http://schemas.microsoft.com/office/drawing/2014/main" id="{14F5A4F5-1A11-4D1F-9B2B-098E09C731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10" name="Slide Number Placeholder 6">
            <a:extLst>
              <a:ext uri="{FF2B5EF4-FFF2-40B4-BE49-F238E27FC236}">
                <a16:creationId xmlns:a16="http://schemas.microsoft.com/office/drawing/2014/main" id="{B2D37B6A-CC46-47E3-A503-C486FF844E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C2366BE-074A-4CDC-8CD0-D05CF2F4C92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7572316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23">
            <a:extLst>
              <a:ext uri="{FF2B5EF4-FFF2-40B4-BE49-F238E27FC236}">
                <a16:creationId xmlns:a16="http://schemas.microsoft.com/office/drawing/2014/main" id="{A24E6C76-05BF-4DE9-B697-9F06E95CE5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C2BA92-ACED-4165-8F26-6F624BFBAB9E}" type="datetimeFigureOut">
              <a:rPr lang="en-US"/>
              <a:pPr>
                <a:defRPr/>
              </a:pPr>
              <a:t>11/17/2022</a:t>
            </a:fld>
            <a:endParaRPr lang="en-US" dirty="0"/>
          </a:p>
        </p:txBody>
      </p:sp>
      <p:sp>
        <p:nvSpPr>
          <p:cNvPr id="5" name="Footer Placeholder 9">
            <a:extLst>
              <a:ext uri="{FF2B5EF4-FFF2-40B4-BE49-F238E27FC236}">
                <a16:creationId xmlns:a16="http://schemas.microsoft.com/office/drawing/2014/main" id="{B6943F76-751A-4F50-9D1E-E48164800D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1">
            <a:extLst>
              <a:ext uri="{FF2B5EF4-FFF2-40B4-BE49-F238E27FC236}">
                <a16:creationId xmlns:a16="http://schemas.microsoft.com/office/drawing/2014/main" id="{839010DC-88E0-4D83-AF4E-37478115F9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966A151-94F8-44E8-BD77-3A07335CACD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13629932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205980"/>
            <a:ext cx="18288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205980"/>
            <a:ext cx="55626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23">
            <a:extLst>
              <a:ext uri="{FF2B5EF4-FFF2-40B4-BE49-F238E27FC236}">
                <a16:creationId xmlns:a16="http://schemas.microsoft.com/office/drawing/2014/main" id="{7132F040-4CE9-473F-AA50-45BFEDB547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192B73-1A13-41F3-916E-D9407F5DBDA3}" type="datetimeFigureOut">
              <a:rPr lang="en-US"/>
              <a:pPr>
                <a:defRPr/>
              </a:pPr>
              <a:t>11/17/2022</a:t>
            </a:fld>
            <a:endParaRPr lang="en-US" dirty="0"/>
          </a:p>
        </p:txBody>
      </p:sp>
      <p:sp>
        <p:nvSpPr>
          <p:cNvPr id="5" name="Footer Placeholder 9">
            <a:extLst>
              <a:ext uri="{FF2B5EF4-FFF2-40B4-BE49-F238E27FC236}">
                <a16:creationId xmlns:a16="http://schemas.microsoft.com/office/drawing/2014/main" id="{9A05A2D9-7CF9-40AE-8619-7D940F2CBF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1">
            <a:extLst>
              <a:ext uri="{FF2B5EF4-FFF2-40B4-BE49-F238E27FC236}">
                <a16:creationId xmlns:a16="http://schemas.microsoft.com/office/drawing/2014/main" id="{DE70D434-1E1B-49C7-AFDB-DD2311CBBD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125F55F-1414-4F08-8801-DC06721D26C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806979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CD1ABB-8FBC-4B05-A8B7-9F76CFD20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7FDB6F0-7EA5-4EB5-9E04-D8554DC8996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82AB3FC-FC6D-43B2-88BE-9DB133C2BCA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3DC0DE6-7E5A-4C97-8547-DC578A6AFD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04E86F-BA64-4834-A27A-552AC6AF4386}" type="datetimeFigureOut">
              <a:rPr lang="en-US" smtClean="0"/>
              <a:t>11/17/2022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25AFC77-2AB6-4D02-8102-A8A2AAD909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34E9C46-C013-48A9-A3A1-384F7477DD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1784584551"/>
      </p:ext>
    </p:extLst>
  </p:cSld>
  <p:clrMapOvr>
    <a:masterClrMapping/>
  </p:clrMapOvr>
  <p:hf sldNum="0" hdr="0" ftr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28A764-9D00-46D5-9ABC-85C2F52F7A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3D63855-4D05-4502-B346-D14C3F5989A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85B4C97-AA9D-4BF5-B778-75492D8385C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BC8A6E7-2598-40D7-AF85-40DE67D02A5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82C57AF-1217-4A66-BA33-80AF2BB622F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6AFA023-E98C-417E-A9B9-A5F6CBE222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04E86F-BA64-4834-A27A-552AC6AF4386}" type="datetimeFigureOut">
              <a:rPr lang="en-US" smtClean="0"/>
              <a:t>11/17/2022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28336E9-9A8C-4DCC-9F9B-1232500727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3CDFEE0-043F-425E-AE80-2F1CF4693F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1888912317"/>
      </p:ext>
    </p:extLst>
  </p:cSld>
  <p:clrMapOvr>
    <a:masterClrMapping/>
  </p:clrMapOvr>
  <p:hf sldNum="0" hdr="0" ftr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3E0FC7-F5D3-4A72-AD3E-2DCC97F404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D867E01-4F10-4AAD-B217-9A009735C7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04E86F-BA64-4834-A27A-552AC6AF4386}" type="datetimeFigureOut">
              <a:rPr lang="en-US" smtClean="0"/>
              <a:t>11/17/2022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997CE29-9D28-421C-BD52-8869623B0F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4F7C9F3-C7AB-46AE-A531-DA7B53AC97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3896692023"/>
      </p:ext>
    </p:extLst>
  </p:cSld>
  <p:clrMapOvr>
    <a:masterClrMapping/>
  </p:clrMapOvr>
  <p:hf sldNum="0" hdr="0" ftr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112BE10-3FD1-4E9C-918E-439A450BF9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04E86F-BA64-4834-A27A-552AC6AF4386}" type="datetimeFigureOut">
              <a:rPr lang="en-US" smtClean="0"/>
              <a:t>11/17/2022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7335F2B-0947-49FA-9A5B-22515E025E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B89936E-0CC2-4413-A3B1-29A0784E8C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2910655477"/>
      </p:ext>
    </p:extLst>
  </p:cSld>
  <p:clrMapOvr>
    <a:masterClrMapping/>
  </p:clrMapOvr>
  <p:hf sldNum="0" hdr="0" ftr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E50F3B-82B7-4E6B-B41F-CD24CFCAF0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9110186-8B32-4852-8498-7FE54FCA3C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E7B1666-3A0C-46D9-8991-5290A2C31FC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439E96D-5C93-4FA0-871A-E212CD5DFD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04E86F-BA64-4834-A27A-552AC6AF4386}" type="datetimeFigureOut">
              <a:rPr lang="en-US" smtClean="0"/>
              <a:t>11/17/2022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CFD812A-77AD-49C5-A11F-A27660CF65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B76D0EA-A730-4ACD-B2B1-36B9DA9726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3972409286"/>
      </p:ext>
    </p:extLst>
  </p:cSld>
  <p:clrMapOvr>
    <a:masterClrMapping/>
  </p:clrMapOvr>
  <p:hf sldNum="0" hdr="0" ftr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DB36B2-C07D-41A2-9C73-0500393836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A5A7AD3-9D50-4EBA-B3A9-30AC166A108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31992A7-27BB-4B25-A43F-8563456EB82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6EB0D67-5293-4E25-8AC0-B2F06348C4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04E86F-BA64-4834-A27A-552AC6AF4386}" type="datetimeFigureOut">
              <a:rPr lang="en-US" smtClean="0"/>
              <a:t>11/17/2022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236DBE5-280D-4788-97FD-806FA1B2A3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BA5AA4D-350F-4804-A311-D99ED339B6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1814336873"/>
      </p:ext>
    </p:extLst>
  </p:cSld>
  <p:clrMapOvr>
    <a:masterClrMapping/>
  </p:clrMapOvr>
  <p:hf sldNum="0" hdr="0" ftr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3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28.xml"/><Relationship Id="rId7" Type="http://schemas.openxmlformats.org/officeDocument/2006/relationships/slideLayout" Target="../slideLayouts/slideLayout32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7.xml"/><Relationship Id="rId1" Type="http://schemas.openxmlformats.org/officeDocument/2006/relationships/slideLayout" Target="../slideLayouts/slideLayout26.xml"/><Relationship Id="rId6" Type="http://schemas.openxmlformats.org/officeDocument/2006/relationships/slideLayout" Target="../slideLayouts/slideLayout31.xml"/><Relationship Id="rId11" Type="http://schemas.openxmlformats.org/officeDocument/2006/relationships/slideLayout" Target="../slideLayouts/slideLayout36.xml"/><Relationship Id="rId5" Type="http://schemas.openxmlformats.org/officeDocument/2006/relationships/slideLayout" Target="../slideLayouts/slideLayout30.xml"/><Relationship Id="rId10" Type="http://schemas.openxmlformats.org/officeDocument/2006/relationships/slideLayout" Target="../slideLayouts/slideLayout35.xml"/><Relationship Id="rId4" Type="http://schemas.openxmlformats.org/officeDocument/2006/relationships/slideLayout" Target="../slideLayouts/slideLayout29.xml"/><Relationship Id="rId9" Type="http://schemas.openxmlformats.org/officeDocument/2006/relationships/slideLayout" Target="../slideLayouts/slideLayout3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2AD71DF-23A8-414B-B6B4-8959EE3A39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7578314-AD5F-453F-8C0C-C4CB74A1781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493238E-95E3-4816-A4DB-FD892300D5F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04E86F-BA64-4834-A27A-552AC6AF4386}" type="datetimeFigureOut">
              <a:rPr lang="en-US" smtClean="0"/>
              <a:t>11/17/2022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FD79522-AD74-4972-BB83-1E31B58D7BD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0CB2CFB-114E-4B19-AE9B-B7074BAD259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16540083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</p:sldLayoutIdLst>
  <p:hf sldNum="0" hdr="0" ftr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>
            <a:extLst>
              <a:ext uri="{FF2B5EF4-FFF2-40B4-BE49-F238E27FC236}">
                <a16:creationId xmlns:a16="http://schemas.microsoft.com/office/drawing/2014/main" id="{FD77FC42-1DA8-4F96-B869-F3FED8C9D42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06276"/>
            <a:ext cx="822960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2051" name="Rectangle 3">
            <a:extLst>
              <a:ext uri="{FF2B5EF4-FFF2-40B4-BE49-F238E27FC236}">
                <a16:creationId xmlns:a16="http://schemas.microsoft.com/office/drawing/2014/main" id="{C2DF63B2-0A1A-41B9-94D3-B8219B4BBB9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200150"/>
            <a:ext cx="8229600" cy="3394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BC9BE3A3-8780-4087-A3EE-66AD21C007C1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553200" y="4683621"/>
            <a:ext cx="2133600" cy="357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rtl="1">
              <a:buFontTx/>
              <a:buNone/>
              <a:defRPr sz="788" smtClean="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38F6018A-4E28-4C6D-9120-E4C549244511}" type="datetime1">
              <a:rPr lang="ar-SA"/>
              <a:pPr>
                <a:defRPr/>
              </a:pPr>
              <a:t>23/04/1444</a:t>
            </a:fld>
            <a:endParaRPr lang="en-US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53BF4923-4F8B-445C-A1DE-051409420E67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4683621"/>
            <a:ext cx="2895600" cy="357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rtl="1">
              <a:buFontTx/>
              <a:buNone/>
              <a:defRPr sz="788" smtClean="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r>
              <a:rPr lang="en-US"/>
              <a:t>Prepared by Dr. Zakir H. Ahmed</a:t>
            </a:r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DF1B152C-8F45-4D69-BC54-259AB51A231C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57200" y="4683621"/>
            <a:ext cx="2133600" cy="357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rtl="1">
              <a:buFontTx/>
              <a:buNone/>
              <a:defRPr sz="788"/>
            </a:lvl1pPr>
          </a:lstStyle>
          <a:p>
            <a:fld id="{6126C2BB-F9CC-4847-894F-D3BEF78878C8}" type="slidenum">
              <a:rPr lang="ar-SA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874406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  <p:sldLayoutId id="2147483679" r:id="rId4"/>
    <p:sldLayoutId id="2147483680" r:id="rId5"/>
    <p:sldLayoutId id="2147483681" r:id="rId6"/>
    <p:sldLayoutId id="2147483682" r:id="rId7"/>
    <p:sldLayoutId id="2147483683" r:id="rId8"/>
    <p:sldLayoutId id="2147483684" r:id="rId9"/>
    <p:sldLayoutId id="2147483685" r:id="rId10"/>
    <p:sldLayoutId id="2147483686" r:id="rId11"/>
  </p:sldLayoutIdLst>
  <p:hf hdr="0"/>
  <p:txStyles>
    <p:titleStyle>
      <a:lvl1pPr algn="ctr" rtl="1" eaLnBrk="0" fontAlgn="base" hangingPunct="0">
        <a:spcBef>
          <a:spcPct val="0"/>
        </a:spcBef>
        <a:spcAft>
          <a:spcPct val="0"/>
        </a:spcAft>
        <a:defRPr sz="2475">
          <a:solidFill>
            <a:schemeClr val="tx2"/>
          </a:solidFill>
          <a:latin typeface="+mj-lt"/>
          <a:ea typeface="+mj-ea"/>
          <a:cs typeface="+mj-cs"/>
        </a:defRPr>
      </a:lvl1pPr>
      <a:lvl2pPr algn="ctr" rtl="1" eaLnBrk="0" fontAlgn="base" hangingPunct="0">
        <a:spcBef>
          <a:spcPct val="0"/>
        </a:spcBef>
        <a:spcAft>
          <a:spcPct val="0"/>
        </a:spcAft>
        <a:defRPr sz="2475">
          <a:solidFill>
            <a:schemeClr val="tx2"/>
          </a:solidFill>
          <a:latin typeface="Arial" charset="0"/>
          <a:cs typeface="Arial" charset="0"/>
        </a:defRPr>
      </a:lvl2pPr>
      <a:lvl3pPr algn="ctr" rtl="1" eaLnBrk="0" fontAlgn="base" hangingPunct="0">
        <a:spcBef>
          <a:spcPct val="0"/>
        </a:spcBef>
        <a:spcAft>
          <a:spcPct val="0"/>
        </a:spcAft>
        <a:defRPr sz="2475">
          <a:solidFill>
            <a:schemeClr val="tx2"/>
          </a:solidFill>
          <a:latin typeface="Arial" charset="0"/>
          <a:cs typeface="Arial" charset="0"/>
        </a:defRPr>
      </a:lvl3pPr>
      <a:lvl4pPr algn="ctr" rtl="1" eaLnBrk="0" fontAlgn="base" hangingPunct="0">
        <a:spcBef>
          <a:spcPct val="0"/>
        </a:spcBef>
        <a:spcAft>
          <a:spcPct val="0"/>
        </a:spcAft>
        <a:defRPr sz="2475">
          <a:solidFill>
            <a:schemeClr val="tx2"/>
          </a:solidFill>
          <a:latin typeface="Arial" charset="0"/>
          <a:cs typeface="Arial" charset="0"/>
        </a:defRPr>
      </a:lvl4pPr>
      <a:lvl5pPr algn="ctr" rtl="1" eaLnBrk="0" fontAlgn="base" hangingPunct="0">
        <a:spcBef>
          <a:spcPct val="0"/>
        </a:spcBef>
        <a:spcAft>
          <a:spcPct val="0"/>
        </a:spcAft>
        <a:defRPr sz="2475">
          <a:solidFill>
            <a:schemeClr val="tx2"/>
          </a:solidFill>
          <a:latin typeface="Arial" charset="0"/>
          <a:cs typeface="Arial" charset="0"/>
        </a:defRPr>
      </a:lvl5pPr>
      <a:lvl6pPr marL="257175" algn="ctr" rtl="1" fontAlgn="base">
        <a:spcBef>
          <a:spcPct val="0"/>
        </a:spcBef>
        <a:spcAft>
          <a:spcPct val="0"/>
        </a:spcAft>
        <a:defRPr sz="2475">
          <a:solidFill>
            <a:schemeClr val="tx2"/>
          </a:solidFill>
          <a:latin typeface="Arial" charset="0"/>
          <a:cs typeface="Arial" charset="0"/>
        </a:defRPr>
      </a:lvl6pPr>
      <a:lvl7pPr marL="514350" algn="ctr" rtl="1" fontAlgn="base">
        <a:spcBef>
          <a:spcPct val="0"/>
        </a:spcBef>
        <a:spcAft>
          <a:spcPct val="0"/>
        </a:spcAft>
        <a:defRPr sz="2475">
          <a:solidFill>
            <a:schemeClr val="tx2"/>
          </a:solidFill>
          <a:latin typeface="Arial" charset="0"/>
          <a:cs typeface="Arial" charset="0"/>
        </a:defRPr>
      </a:lvl7pPr>
      <a:lvl8pPr marL="771525" algn="ctr" rtl="1" fontAlgn="base">
        <a:spcBef>
          <a:spcPct val="0"/>
        </a:spcBef>
        <a:spcAft>
          <a:spcPct val="0"/>
        </a:spcAft>
        <a:defRPr sz="2475">
          <a:solidFill>
            <a:schemeClr val="tx2"/>
          </a:solidFill>
          <a:latin typeface="Arial" charset="0"/>
          <a:cs typeface="Arial" charset="0"/>
        </a:defRPr>
      </a:lvl8pPr>
      <a:lvl9pPr marL="1028700" algn="ctr" rtl="1" fontAlgn="base">
        <a:spcBef>
          <a:spcPct val="0"/>
        </a:spcBef>
        <a:spcAft>
          <a:spcPct val="0"/>
        </a:spcAft>
        <a:defRPr sz="2475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192881" indent="-192881" algn="r" rtl="1" eaLnBrk="0" fontAlgn="base" hangingPunct="0">
        <a:spcBef>
          <a:spcPct val="20000"/>
        </a:spcBef>
        <a:spcAft>
          <a:spcPct val="0"/>
        </a:spcAft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1pPr>
      <a:lvl2pPr marL="417909" indent="-160734" algn="r" rtl="1" eaLnBrk="0" fontAlgn="base" hangingPunct="0">
        <a:spcBef>
          <a:spcPct val="20000"/>
        </a:spcBef>
        <a:spcAft>
          <a:spcPct val="0"/>
        </a:spcAft>
        <a:buChar char="–"/>
        <a:defRPr sz="1575">
          <a:solidFill>
            <a:schemeClr val="tx1"/>
          </a:solidFill>
          <a:latin typeface="+mn-lt"/>
          <a:cs typeface="+mn-cs"/>
        </a:defRPr>
      </a:lvl2pPr>
      <a:lvl3pPr marL="642938" indent="-128588" algn="r" rtl="1" eaLnBrk="0" fontAlgn="base" hangingPunct="0">
        <a:spcBef>
          <a:spcPct val="20000"/>
        </a:spcBef>
        <a:spcAft>
          <a:spcPct val="0"/>
        </a:spcAft>
        <a:buChar char="•"/>
        <a:defRPr sz="1350">
          <a:solidFill>
            <a:schemeClr val="tx1"/>
          </a:solidFill>
          <a:latin typeface="+mn-lt"/>
          <a:cs typeface="+mn-cs"/>
        </a:defRPr>
      </a:lvl3pPr>
      <a:lvl4pPr marL="900113" indent="-128588" algn="r" rtl="1" eaLnBrk="0" fontAlgn="base" hangingPunct="0">
        <a:spcBef>
          <a:spcPct val="20000"/>
        </a:spcBef>
        <a:spcAft>
          <a:spcPct val="0"/>
        </a:spcAft>
        <a:buChar char="–"/>
        <a:defRPr sz="1125">
          <a:solidFill>
            <a:schemeClr val="tx1"/>
          </a:solidFill>
          <a:latin typeface="+mn-lt"/>
          <a:cs typeface="+mn-cs"/>
        </a:defRPr>
      </a:lvl4pPr>
      <a:lvl5pPr marL="1157288" indent="-128588" algn="r" rtl="1" eaLnBrk="0" fontAlgn="base" hangingPunct="0">
        <a:spcBef>
          <a:spcPct val="20000"/>
        </a:spcBef>
        <a:spcAft>
          <a:spcPct val="0"/>
        </a:spcAft>
        <a:buChar char="»"/>
        <a:defRPr sz="1125">
          <a:solidFill>
            <a:schemeClr val="tx1"/>
          </a:solidFill>
          <a:latin typeface="+mn-lt"/>
          <a:cs typeface="+mn-cs"/>
        </a:defRPr>
      </a:lvl5pPr>
      <a:lvl6pPr marL="1414463" indent="-128588" algn="r" rtl="1" fontAlgn="base">
        <a:spcBef>
          <a:spcPct val="20000"/>
        </a:spcBef>
        <a:spcAft>
          <a:spcPct val="0"/>
        </a:spcAft>
        <a:buChar char="»"/>
        <a:defRPr sz="1125">
          <a:solidFill>
            <a:schemeClr val="tx1"/>
          </a:solidFill>
          <a:latin typeface="+mn-lt"/>
          <a:cs typeface="+mn-cs"/>
        </a:defRPr>
      </a:lvl6pPr>
      <a:lvl7pPr marL="1671638" indent="-128588" algn="r" rtl="1" fontAlgn="base">
        <a:spcBef>
          <a:spcPct val="20000"/>
        </a:spcBef>
        <a:spcAft>
          <a:spcPct val="0"/>
        </a:spcAft>
        <a:buChar char="»"/>
        <a:defRPr sz="1125">
          <a:solidFill>
            <a:schemeClr val="tx1"/>
          </a:solidFill>
          <a:latin typeface="+mn-lt"/>
          <a:cs typeface="+mn-cs"/>
        </a:defRPr>
      </a:lvl7pPr>
      <a:lvl8pPr marL="1928813" indent="-128588" algn="r" rtl="1" fontAlgn="base">
        <a:spcBef>
          <a:spcPct val="20000"/>
        </a:spcBef>
        <a:spcAft>
          <a:spcPct val="0"/>
        </a:spcAft>
        <a:buChar char="»"/>
        <a:defRPr sz="1125">
          <a:solidFill>
            <a:schemeClr val="tx1"/>
          </a:solidFill>
          <a:latin typeface="+mn-lt"/>
          <a:cs typeface="+mn-cs"/>
        </a:defRPr>
      </a:lvl8pPr>
      <a:lvl9pPr marL="2185988" indent="-128588" algn="r" rtl="1" fontAlgn="base">
        <a:spcBef>
          <a:spcPct val="20000"/>
        </a:spcBef>
        <a:spcAft>
          <a:spcPct val="0"/>
        </a:spcAft>
        <a:buChar char="»"/>
        <a:defRPr sz="1125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1pPr>
      <a:lvl2pPr marL="25717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2pPr>
      <a:lvl3pPr marL="51435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3pPr>
      <a:lvl4pPr marL="77152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4pPr>
      <a:lvl5pPr marL="102870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5pPr>
      <a:lvl6pPr marL="128587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54305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80022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05740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e 6">
            <a:extLst>
              <a:ext uri="{FF2B5EF4-FFF2-40B4-BE49-F238E27FC236}">
                <a16:creationId xmlns:a16="http://schemas.microsoft.com/office/drawing/2014/main" id="{C6861F09-13FC-4B1E-8A3A-DD41BA9FA9A8}"/>
              </a:ext>
            </a:extLst>
          </p:cNvPr>
          <p:cNvSpPr/>
          <p:nvPr/>
        </p:nvSpPr>
        <p:spPr>
          <a:xfrm>
            <a:off x="-815975" y="-611981"/>
            <a:ext cx="1638300" cy="1228725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350" dirty="0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44A2C6C9-0B00-4D6B-9028-D9DD844B4D96}"/>
              </a:ext>
            </a:extLst>
          </p:cNvPr>
          <p:cNvSpPr/>
          <p:nvPr/>
        </p:nvSpPr>
        <p:spPr>
          <a:xfrm>
            <a:off x="168275" y="15479"/>
            <a:ext cx="1703388" cy="1277540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350" dirty="0"/>
          </a:p>
        </p:txBody>
      </p:sp>
      <p:sp>
        <p:nvSpPr>
          <p:cNvPr id="11" name="Donut 10">
            <a:extLst>
              <a:ext uri="{FF2B5EF4-FFF2-40B4-BE49-F238E27FC236}">
                <a16:creationId xmlns:a16="http://schemas.microsoft.com/office/drawing/2014/main" id="{1AF9D518-8E20-4448-8B14-7ADDDEB1D70C}"/>
              </a:ext>
            </a:extLst>
          </p:cNvPr>
          <p:cNvSpPr/>
          <p:nvPr/>
        </p:nvSpPr>
        <p:spPr>
          <a:xfrm rot="2315675">
            <a:off x="182882" y="791308"/>
            <a:ext cx="1125717" cy="826968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350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1E567F8C-DAB8-44FA-B6A6-45619E989583}"/>
              </a:ext>
            </a:extLst>
          </p:cNvPr>
          <p:cNvSpPr/>
          <p:nvPr/>
        </p:nvSpPr>
        <p:spPr>
          <a:xfrm>
            <a:off x="1012826" y="0"/>
            <a:ext cx="8131175" cy="51435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350" dirty="0"/>
          </a:p>
        </p:txBody>
      </p:sp>
      <p:sp>
        <p:nvSpPr>
          <p:cNvPr id="5" name="Title Placeholder 4">
            <a:extLst>
              <a:ext uri="{FF2B5EF4-FFF2-40B4-BE49-F238E27FC236}">
                <a16:creationId xmlns:a16="http://schemas.microsoft.com/office/drawing/2014/main" id="{4C71C43B-FF62-4F2E-9CE8-3C26187398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35100" y="205979"/>
            <a:ext cx="7499350" cy="857250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33" name="Text Placeholder 8">
            <a:extLst>
              <a:ext uri="{FF2B5EF4-FFF2-40B4-BE49-F238E27FC236}">
                <a16:creationId xmlns:a16="http://schemas.microsoft.com/office/drawing/2014/main" id="{9BD06E17-EE90-4850-9677-1583F2E9897C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1435100" y="1085850"/>
            <a:ext cx="7499350" cy="3600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24" name="Date Placeholder 23">
            <a:extLst>
              <a:ext uri="{FF2B5EF4-FFF2-40B4-BE49-F238E27FC236}">
                <a16:creationId xmlns:a16="http://schemas.microsoft.com/office/drawing/2014/main" id="{617AF280-A16E-498B-BAA8-304E59EFE2D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3581400" y="4729162"/>
            <a:ext cx="2133600" cy="357188"/>
          </a:xfrm>
          <a:prstGeom prst="rect">
            <a:avLst/>
          </a:prstGeom>
        </p:spPr>
        <p:txBody>
          <a:bodyPr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900">
                <a:solidFill>
                  <a:schemeClr val="bg2">
                    <a:shade val="50000"/>
                    <a:satMod val="200000"/>
                  </a:schemeClr>
                </a:solidFill>
                <a:latin typeface="+mn-lt"/>
              </a:defRPr>
            </a:lvl1pPr>
            <a:extLst/>
          </a:lstStyle>
          <a:p>
            <a:pPr>
              <a:defRPr/>
            </a:pPr>
            <a:fld id="{9FD736F5-7291-4587-AFAF-241A6CE17D12}" type="datetimeFigureOut">
              <a:rPr lang="en-US"/>
              <a:pPr>
                <a:defRPr/>
              </a:pPr>
              <a:t>11/17/2022</a:t>
            </a:fld>
            <a:endParaRPr lang="en-US" dirty="0"/>
          </a:p>
        </p:txBody>
      </p:sp>
      <p:sp>
        <p:nvSpPr>
          <p:cNvPr id="10" name="Footer Placeholder 9">
            <a:extLst>
              <a:ext uri="{FF2B5EF4-FFF2-40B4-BE49-F238E27FC236}">
                <a16:creationId xmlns:a16="http://schemas.microsoft.com/office/drawing/2014/main" id="{32D58D34-06EE-486C-A2A3-9CE6D73187F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715000" y="4729162"/>
            <a:ext cx="2895600" cy="357188"/>
          </a:xfrm>
          <a:prstGeom prst="rect">
            <a:avLst/>
          </a:prstGeom>
        </p:spPr>
        <p:txBody>
          <a:bodyPr anchor="b"/>
          <a:lstStyle>
            <a:lvl1pPr eaLnBrk="1" fontAlgn="auto" latinLnBrk="0" hangingPunct="1">
              <a:spcBef>
                <a:spcPts val="0"/>
              </a:spcBef>
              <a:spcAft>
                <a:spcPts val="0"/>
              </a:spcAft>
              <a:defRPr kumimoji="0" sz="900">
                <a:solidFill>
                  <a:schemeClr val="bg2">
                    <a:shade val="50000"/>
                    <a:satMod val="200000"/>
                  </a:schemeClr>
                </a:solidFill>
                <a:effectLst/>
                <a:latin typeface="+mn-lt"/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22" name="Slide Number Placeholder 21">
            <a:extLst>
              <a:ext uri="{FF2B5EF4-FFF2-40B4-BE49-F238E27FC236}">
                <a16:creationId xmlns:a16="http://schemas.microsoft.com/office/drawing/2014/main" id="{FBAB5E13-E37A-4158-8C41-F2CC610D580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3775" y="4729162"/>
            <a:ext cx="457200" cy="357188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900">
                <a:solidFill>
                  <a:srgbClr val="B5A788"/>
                </a:solidFill>
                <a:latin typeface="Gill Sans MT" panose="020B0502020104020203" pitchFamily="34" charset="0"/>
              </a:defRPr>
            </a:lvl1pPr>
          </a:lstStyle>
          <a:p>
            <a:fld id="{C7E91771-233A-401A-9ECF-2A4CB33BA7E1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B887BEEC-C71D-4604-AEE5-380CDD0B8F63}"/>
              </a:ext>
            </a:extLst>
          </p:cNvPr>
          <p:cNvSpPr/>
          <p:nvPr/>
        </p:nvSpPr>
        <p:spPr bwMode="invGray">
          <a:xfrm>
            <a:off x="1014414" y="0"/>
            <a:ext cx="73025" cy="51435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350" dirty="0"/>
          </a:p>
        </p:txBody>
      </p:sp>
    </p:spTree>
    <p:extLst>
      <p:ext uri="{BB962C8B-B14F-4D97-AF65-F5344CB8AC3E}">
        <p14:creationId xmlns:p14="http://schemas.microsoft.com/office/powerpoint/2010/main" val="40855680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225" kern="1200">
          <a:solidFill>
            <a:srgbClr val="572314"/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25">
          <a:solidFill>
            <a:srgbClr val="572314"/>
          </a:solidFill>
          <a:latin typeface="Gill Sans MT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25">
          <a:solidFill>
            <a:srgbClr val="572314"/>
          </a:solidFill>
          <a:latin typeface="Gill Sans MT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25">
          <a:solidFill>
            <a:srgbClr val="572314"/>
          </a:solidFill>
          <a:latin typeface="Gill Sans MT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25">
          <a:solidFill>
            <a:srgbClr val="572314"/>
          </a:solidFill>
          <a:latin typeface="Gill Sans MT" pitchFamily="34" charset="0"/>
        </a:defRPr>
      </a:lvl5pPr>
      <a:lvl6pPr marL="342900" algn="l" rtl="0" fontAlgn="base">
        <a:spcBef>
          <a:spcPct val="0"/>
        </a:spcBef>
        <a:spcAft>
          <a:spcPct val="0"/>
        </a:spcAft>
        <a:defRPr sz="3225">
          <a:solidFill>
            <a:srgbClr val="572314"/>
          </a:solidFill>
          <a:latin typeface="Gill Sans MT" pitchFamily="34" charset="0"/>
        </a:defRPr>
      </a:lvl6pPr>
      <a:lvl7pPr marL="685800" algn="l" rtl="0" fontAlgn="base">
        <a:spcBef>
          <a:spcPct val="0"/>
        </a:spcBef>
        <a:spcAft>
          <a:spcPct val="0"/>
        </a:spcAft>
        <a:defRPr sz="3225">
          <a:solidFill>
            <a:srgbClr val="572314"/>
          </a:solidFill>
          <a:latin typeface="Gill Sans MT" pitchFamily="34" charset="0"/>
        </a:defRPr>
      </a:lvl7pPr>
      <a:lvl8pPr marL="1028700" algn="l" rtl="0" fontAlgn="base">
        <a:spcBef>
          <a:spcPct val="0"/>
        </a:spcBef>
        <a:spcAft>
          <a:spcPct val="0"/>
        </a:spcAft>
        <a:defRPr sz="3225">
          <a:solidFill>
            <a:srgbClr val="572314"/>
          </a:solidFill>
          <a:latin typeface="Gill Sans MT" pitchFamily="34" charset="0"/>
        </a:defRPr>
      </a:lvl8pPr>
      <a:lvl9pPr marL="1371600" algn="l" rtl="0" fontAlgn="base">
        <a:spcBef>
          <a:spcPct val="0"/>
        </a:spcBef>
        <a:spcAft>
          <a:spcPct val="0"/>
        </a:spcAft>
        <a:defRPr sz="3225">
          <a:solidFill>
            <a:srgbClr val="572314"/>
          </a:solidFill>
          <a:latin typeface="Gill Sans MT" pitchFamily="34" charset="0"/>
        </a:defRPr>
      </a:lvl9pPr>
      <a:extLst/>
    </p:titleStyle>
    <p:bodyStyle>
      <a:lvl1pPr marL="273844" indent="-211931" algn="l" rtl="0" eaLnBrk="0" fontAlgn="base" hangingPunct="0">
        <a:spcBef>
          <a:spcPts val="450"/>
        </a:spcBef>
        <a:spcAft>
          <a:spcPct val="0"/>
        </a:spcAft>
        <a:buClr>
          <a:schemeClr val="accent1"/>
        </a:buClr>
        <a:buSzPct val="80000"/>
        <a:buFont typeface="Wingdings 2" panose="05020102010507070707" pitchFamily="18" charset="2"/>
        <a:buChar char="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79822" indent="-177404" algn="l" rtl="0" eaLnBrk="0" fontAlgn="base" hangingPunct="0">
        <a:spcBef>
          <a:spcPts val="413"/>
        </a:spcBef>
        <a:spcAft>
          <a:spcPct val="0"/>
        </a:spcAft>
        <a:buClr>
          <a:schemeClr val="accent1"/>
        </a:buClr>
        <a:buFont typeface="Verdana" panose="020B0604030504040204" pitchFamily="34" charset="0"/>
        <a:buChar char="◦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664369" indent="-1714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 2" panose="05020102010507070707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822722" indent="-129779" algn="l" rtl="0" eaLnBrk="0" fontAlgn="base" hangingPunct="0">
        <a:spcBef>
          <a:spcPct val="20000"/>
        </a:spcBef>
        <a:spcAft>
          <a:spcPct val="0"/>
        </a:spcAft>
        <a:buClr>
          <a:srgbClr val="C32D2E"/>
        </a:buClr>
        <a:buFont typeface="Wingdings 2" panose="05020102010507070707" pitchFamily="18" charset="2"/>
        <a:buChar char="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972741" indent="-136922" algn="l" rtl="0" eaLnBrk="0" fontAlgn="base" hangingPunct="0">
        <a:spcBef>
          <a:spcPct val="20000"/>
        </a:spcBef>
        <a:spcAft>
          <a:spcPct val="0"/>
        </a:spcAft>
        <a:buClr>
          <a:srgbClr val="84AA33"/>
        </a:buClr>
        <a:buFont typeface="Wingdings 2" panose="05020102010507070707" pitchFamily="18" charset="2"/>
        <a:buChar char="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131570" indent="-13716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1289304" indent="-13716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440180" indent="-13716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1597914" indent="-13716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4.xml"/></Relationships>
</file>

<file path=ppt/slides/_rels/slide10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4.xml"/></Relationships>
</file>

<file path=ppt/slides/_rels/slide10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4.xml"/></Relationships>
</file>

<file path=ppt/slides/_rels/slide10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4.xml"/></Relationships>
</file>

<file path=ppt/slides/_rels/slide10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6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2.xml"/><Relationship Id="rId1" Type="http://schemas.openxmlformats.org/officeDocument/2006/relationships/tags" Target="../tags/tag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4.xml"/><Relationship Id="rId1" Type="http://schemas.openxmlformats.org/officeDocument/2006/relationships/tags" Target="../tags/tag3.xml"/><Relationship Id="rId4" Type="http://schemas.openxmlformats.org/officeDocument/2006/relationships/notesSlide" Target="../notesSlides/notesSlide1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tags" Target="../tags/tag7.xml"/><Relationship Id="rId2" Type="http://schemas.openxmlformats.org/officeDocument/2006/relationships/tags" Target="../tags/tag6.xml"/><Relationship Id="rId1" Type="http://schemas.openxmlformats.org/officeDocument/2006/relationships/tags" Target="../tags/tag5.xml"/><Relationship Id="rId6" Type="http://schemas.openxmlformats.org/officeDocument/2006/relationships/image" Target="../media/image6.wmf"/><Relationship Id="rId5" Type="http://schemas.openxmlformats.org/officeDocument/2006/relationships/oleObject" Target="../embeddings/oleObject2.bin"/><Relationship Id="rId4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tags" Target="../tags/tag10.xml"/><Relationship Id="rId2" Type="http://schemas.openxmlformats.org/officeDocument/2006/relationships/tags" Target="../tags/tag9.xml"/><Relationship Id="rId1" Type="http://schemas.openxmlformats.org/officeDocument/2006/relationships/tags" Target="../tags/tag8.xml"/><Relationship Id="rId6" Type="http://schemas.openxmlformats.org/officeDocument/2006/relationships/image" Target="../media/image6.wmf"/><Relationship Id="rId5" Type="http://schemas.openxmlformats.org/officeDocument/2006/relationships/oleObject" Target="../embeddings/oleObject3.bin"/><Relationship Id="rId4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tags" Target="../tags/tag13.xml"/><Relationship Id="rId2" Type="http://schemas.openxmlformats.org/officeDocument/2006/relationships/tags" Target="../tags/tag12.xml"/><Relationship Id="rId1" Type="http://schemas.openxmlformats.org/officeDocument/2006/relationships/tags" Target="../tags/tag11.xml"/><Relationship Id="rId6" Type="http://schemas.openxmlformats.org/officeDocument/2006/relationships/image" Target="../media/image6.wmf"/><Relationship Id="rId5" Type="http://schemas.openxmlformats.org/officeDocument/2006/relationships/oleObject" Target="../embeddings/oleObject4.bin"/><Relationship Id="rId4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tags" Target="../tags/tag16.xml"/><Relationship Id="rId7" Type="http://schemas.openxmlformats.org/officeDocument/2006/relationships/image" Target="../media/image6.wmf"/><Relationship Id="rId2" Type="http://schemas.openxmlformats.org/officeDocument/2006/relationships/tags" Target="../tags/tag15.xml"/><Relationship Id="rId1" Type="http://schemas.openxmlformats.org/officeDocument/2006/relationships/tags" Target="../tags/tag14.xml"/><Relationship Id="rId6" Type="http://schemas.openxmlformats.org/officeDocument/2006/relationships/oleObject" Target="../embeddings/oleObject5.bin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1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9.xml"/><Relationship Id="rId1" Type="http://schemas.openxmlformats.org/officeDocument/2006/relationships/tags" Target="../tags/tag18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tags" Target="../tags/tag22.xml"/><Relationship Id="rId2" Type="http://schemas.openxmlformats.org/officeDocument/2006/relationships/tags" Target="../tags/tag21.xml"/><Relationship Id="rId1" Type="http://schemas.openxmlformats.org/officeDocument/2006/relationships/tags" Target="../tags/tag20.xm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23.xml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tags" Target="../tags/tag31.xml"/><Relationship Id="rId13" Type="http://schemas.openxmlformats.org/officeDocument/2006/relationships/tags" Target="../tags/tag36.xml"/><Relationship Id="rId18" Type="http://schemas.openxmlformats.org/officeDocument/2006/relationships/tags" Target="../tags/tag41.xml"/><Relationship Id="rId26" Type="http://schemas.openxmlformats.org/officeDocument/2006/relationships/tags" Target="../tags/tag49.xml"/><Relationship Id="rId3" Type="http://schemas.openxmlformats.org/officeDocument/2006/relationships/tags" Target="../tags/tag26.xml"/><Relationship Id="rId21" Type="http://schemas.openxmlformats.org/officeDocument/2006/relationships/tags" Target="../tags/tag44.xml"/><Relationship Id="rId34" Type="http://schemas.openxmlformats.org/officeDocument/2006/relationships/tags" Target="../tags/tag57.xml"/><Relationship Id="rId7" Type="http://schemas.openxmlformats.org/officeDocument/2006/relationships/tags" Target="../tags/tag30.xml"/><Relationship Id="rId12" Type="http://schemas.openxmlformats.org/officeDocument/2006/relationships/tags" Target="../tags/tag35.xml"/><Relationship Id="rId17" Type="http://schemas.openxmlformats.org/officeDocument/2006/relationships/tags" Target="../tags/tag40.xml"/><Relationship Id="rId25" Type="http://schemas.openxmlformats.org/officeDocument/2006/relationships/tags" Target="../tags/tag48.xml"/><Relationship Id="rId33" Type="http://schemas.openxmlformats.org/officeDocument/2006/relationships/tags" Target="../tags/tag56.xml"/><Relationship Id="rId2" Type="http://schemas.openxmlformats.org/officeDocument/2006/relationships/tags" Target="../tags/tag25.xml"/><Relationship Id="rId16" Type="http://schemas.openxmlformats.org/officeDocument/2006/relationships/tags" Target="../tags/tag39.xml"/><Relationship Id="rId20" Type="http://schemas.openxmlformats.org/officeDocument/2006/relationships/tags" Target="../tags/tag43.xml"/><Relationship Id="rId29" Type="http://schemas.openxmlformats.org/officeDocument/2006/relationships/tags" Target="../tags/tag52.xml"/><Relationship Id="rId1" Type="http://schemas.openxmlformats.org/officeDocument/2006/relationships/tags" Target="../tags/tag24.xml"/><Relationship Id="rId6" Type="http://schemas.openxmlformats.org/officeDocument/2006/relationships/tags" Target="../tags/tag29.xml"/><Relationship Id="rId11" Type="http://schemas.openxmlformats.org/officeDocument/2006/relationships/tags" Target="../tags/tag34.xml"/><Relationship Id="rId24" Type="http://schemas.openxmlformats.org/officeDocument/2006/relationships/tags" Target="../tags/tag47.xml"/><Relationship Id="rId32" Type="http://schemas.openxmlformats.org/officeDocument/2006/relationships/tags" Target="../tags/tag55.xml"/><Relationship Id="rId5" Type="http://schemas.openxmlformats.org/officeDocument/2006/relationships/tags" Target="../tags/tag28.xml"/><Relationship Id="rId15" Type="http://schemas.openxmlformats.org/officeDocument/2006/relationships/tags" Target="../tags/tag38.xml"/><Relationship Id="rId23" Type="http://schemas.openxmlformats.org/officeDocument/2006/relationships/tags" Target="../tags/tag46.xml"/><Relationship Id="rId28" Type="http://schemas.openxmlformats.org/officeDocument/2006/relationships/tags" Target="../tags/tag51.xml"/><Relationship Id="rId36" Type="http://schemas.openxmlformats.org/officeDocument/2006/relationships/notesSlide" Target="../notesSlides/notesSlide13.xml"/><Relationship Id="rId10" Type="http://schemas.openxmlformats.org/officeDocument/2006/relationships/tags" Target="../tags/tag33.xml"/><Relationship Id="rId19" Type="http://schemas.openxmlformats.org/officeDocument/2006/relationships/tags" Target="../tags/tag42.xml"/><Relationship Id="rId31" Type="http://schemas.openxmlformats.org/officeDocument/2006/relationships/tags" Target="../tags/tag54.xml"/><Relationship Id="rId4" Type="http://schemas.openxmlformats.org/officeDocument/2006/relationships/tags" Target="../tags/tag27.xml"/><Relationship Id="rId9" Type="http://schemas.openxmlformats.org/officeDocument/2006/relationships/tags" Target="../tags/tag32.xml"/><Relationship Id="rId14" Type="http://schemas.openxmlformats.org/officeDocument/2006/relationships/tags" Target="../tags/tag37.xml"/><Relationship Id="rId22" Type="http://schemas.openxmlformats.org/officeDocument/2006/relationships/tags" Target="../tags/tag45.xml"/><Relationship Id="rId27" Type="http://schemas.openxmlformats.org/officeDocument/2006/relationships/tags" Target="../tags/tag50.xml"/><Relationship Id="rId30" Type="http://schemas.openxmlformats.org/officeDocument/2006/relationships/tags" Target="../tags/tag53.xml"/><Relationship Id="rId35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tags" Target="../tags/tag65.xml"/><Relationship Id="rId13" Type="http://schemas.openxmlformats.org/officeDocument/2006/relationships/tags" Target="../tags/tag70.xml"/><Relationship Id="rId18" Type="http://schemas.openxmlformats.org/officeDocument/2006/relationships/tags" Target="../tags/tag75.xml"/><Relationship Id="rId26" Type="http://schemas.openxmlformats.org/officeDocument/2006/relationships/tags" Target="../tags/tag83.xml"/><Relationship Id="rId39" Type="http://schemas.openxmlformats.org/officeDocument/2006/relationships/tags" Target="../tags/tag96.xml"/><Relationship Id="rId3" Type="http://schemas.openxmlformats.org/officeDocument/2006/relationships/tags" Target="../tags/tag60.xml"/><Relationship Id="rId21" Type="http://schemas.openxmlformats.org/officeDocument/2006/relationships/tags" Target="../tags/tag78.xml"/><Relationship Id="rId34" Type="http://schemas.openxmlformats.org/officeDocument/2006/relationships/tags" Target="../tags/tag91.xml"/><Relationship Id="rId42" Type="http://schemas.openxmlformats.org/officeDocument/2006/relationships/tags" Target="../tags/tag99.xml"/><Relationship Id="rId7" Type="http://schemas.openxmlformats.org/officeDocument/2006/relationships/tags" Target="../tags/tag64.xml"/><Relationship Id="rId12" Type="http://schemas.openxmlformats.org/officeDocument/2006/relationships/tags" Target="../tags/tag69.xml"/><Relationship Id="rId17" Type="http://schemas.openxmlformats.org/officeDocument/2006/relationships/tags" Target="../tags/tag74.xml"/><Relationship Id="rId25" Type="http://schemas.openxmlformats.org/officeDocument/2006/relationships/tags" Target="../tags/tag82.xml"/><Relationship Id="rId33" Type="http://schemas.openxmlformats.org/officeDocument/2006/relationships/tags" Target="../tags/tag90.xml"/><Relationship Id="rId38" Type="http://schemas.openxmlformats.org/officeDocument/2006/relationships/tags" Target="../tags/tag95.xml"/><Relationship Id="rId46" Type="http://schemas.openxmlformats.org/officeDocument/2006/relationships/notesSlide" Target="../notesSlides/notesSlide14.xml"/><Relationship Id="rId2" Type="http://schemas.openxmlformats.org/officeDocument/2006/relationships/tags" Target="../tags/tag59.xml"/><Relationship Id="rId16" Type="http://schemas.openxmlformats.org/officeDocument/2006/relationships/tags" Target="../tags/tag73.xml"/><Relationship Id="rId20" Type="http://schemas.openxmlformats.org/officeDocument/2006/relationships/tags" Target="../tags/tag77.xml"/><Relationship Id="rId29" Type="http://schemas.openxmlformats.org/officeDocument/2006/relationships/tags" Target="../tags/tag86.xml"/><Relationship Id="rId41" Type="http://schemas.openxmlformats.org/officeDocument/2006/relationships/tags" Target="../tags/tag98.xml"/><Relationship Id="rId1" Type="http://schemas.openxmlformats.org/officeDocument/2006/relationships/tags" Target="../tags/tag58.xml"/><Relationship Id="rId6" Type="http://schemas.openxmlformats.org/officeDocument/2006/relationships/tags" Target="../tags/tag63.xml"/><Relationship Id="rId11" Type="http://schemas.openxmlformats.org/officeDocument/2006/relationships/tags" Target="../tags/tag68.xml"/><Relationship Id="rId24" Type="http://schemas.openxmlformats.org/officeDocument/2006/relationships/tags" Target="../tags/tag81.xml"/><Relationship Id="rId32" Type="http://schemas.openxmlformats.org/officeDocument/2006/relationships/tags" Target="../tags/tag89.xml"/><Relationship Id="rId37" Type="http://schemas.openxmlformats.org/officeDocument/2006/relationships/tags" Target="../tags/tag94.xml"/><Relationship Id="rId40" Type="http://schemas.openxmlformats.org/officeDocument/2006/relationships/tags" Target="../tags/tag97.xml"/><Relationship Id="rId45" Type="http://schemas.openxmlformats.org/officeDocument/2006/relationships/slideLayout" Target="../slideLayouts/slideLayout2.xml"/><Relationship Id="rId5" Type="http://schemas.openxmlformats.org/officeDocument/2006/relationships/tags" Target="../tags/tag62.xml"/><Relationship Id="rId15" Type="http://schemas.openxmlformats.org/officeDocument/2006/relationships/tags" Target="../tags/tag72.xml"/><Relationship Id="rId23" Type="http://schemas.openxmlformats.org/officeDocument/2006/relationships/tags" Target="../tags/tag80.xml"/><Relationship Id="rId28" Type="http://schemas.openxmlformats.org/officeDocument/2006/relationships/tags" Target="../tags/tag85.xml"/><Relationship Id="rId36" Type="http://schemas.openxmlformats.org/officeDocument/2006/relationships/tags" Target="../tags/tag93.xml"/><Relationship Id="rId10" Type="http://schemas.openxmlformats.org/officeDocument/2006/relationships/tags" Target="../tags/tag67.xml"/><Relationship Id="rId19" Type="http://schemas.openxmlformats.org/officeDocument/2006/relationships/tags" Target="../tags/tag76.xml"/><Relationship Id="rId31" Type="http://schemas.openxmlformats.org/officeDocument/2006/relationships/tags" Target="../tags/tag88.xml"/><Relationship Id="rId44" Type="http://schemas.openxmlformats.org/officeDocument/2006/relationships/tags" Target="../tags/tag101.xml"/><Relationship Id="rId4" Type="http://schemas.openxmlformats.org/officeDocument/2006/relationships/tags" Target="../tags/tag61.xml"/><Relationship Id="rId9" Type="http://schemas.openxmlformats.org/officeDocument/2006/relationships/tags" Target="../tags/tag66.xml"/><Relationship Id="rId14" Type="http://schemas.openxmlformats.org/officeDocument/2006/relationships/tags" Target="../tags/tag71.xml"/><Relationship Id="rId22" Type="http://schemas.openxmlformats.org/officeDocument/2006/relationships/tags" Target="../tags/tag79.xml"/><Relationship Id="rId27" Type="http://schemas.openxmlformats.org/officeDocument/2006/relationships/tags" Target="../tags/tag84.xml"/><Relationship Id="rId30" Type="http://schemas.openxmlformats.org/officeDocument/2006/relationships/tags" Target="../tags/tag87.xml"/><Relationship Id="rId35" Type="http://schemas.openxmlformats.org/officeDocument/2006/relationships/tags" Target="../tags/tag92.xml"/><Relationship Id="rId43" Type="http://schemas.openxmlformats.org/officeDocument/2006/relationships/tags" Target="../tags/tag100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40.xml.rels><?xml version="1.0" encoding="UTF-8" standalone="yes"?>
<Relationships xmlns="http://schemas.openxmlformats.org/package/2006/relationships"><Relationship Id="rId13" Type="http://schemas.openxmlformats.org/officeDocument/2006/relationships/tags" Target="../tags/tag114.xml"/><Relationship Id="rId18" Type="http://schemas.openxmlformats.org/officeDocument/2006/relationships/tags" Target="../tags/tag119.xml"/><Relationship Id="rId26" Type="http://schemas.openxmlformats.org/officeDocument/2006/relationships/tags" Target="../tags/tag127.xml"/><Relationship Id="rId39" Type="http://schemas.openxmlformats.org/officeDocument/2006/relationships/tags" Target="../tags/tag140.xml"/><Relationship Id="rId3" Type="http://schemas.openxmlformats.org/officeDocument/2006/relationships/tags" Target="../tags/tag104.xml"/><Relationship Id="rId21" Type="http://schemas.openxmlformats.org/officeDocument/2006/relationships/tags" Target="../tags/tag122.xml"/><Relationship Id="rId34" Type="http://schemas.openxmlformats.org/officeDocument/2006/relationships/tags" Target="../tags/tag135.xml"/><Relationship Id="rId42" Type="http://schemas.openxmlformats.org/officeDocument/2006/relationships/tags" Target="../tags/tag143.xml"/><Relationship Id="rId47" Type="http://schemas.openxmlformats.org/officeDocument/2006/relationships/tags" Target="../tags/tag148.xml"/><Relationship Id="rId50" Type="http://schemas.openxmlformats.org/officeDocument/2006/relationships/slideLayout" Target="../slideLayouts/slideLayout2.xml"/><Relationship Id="rId7" Type="http://schemas.openxmlformats.org/officeDocument/2006/relationships/tags" Target="../tags/tag108.xml"/><Relationship Id="rId12" Type="http://schemas.openxmlformats.org/officeDocument/2006/relationships/tags" Target="../tags/tag113.xml"/><Relationship Id="rId17" Type="http://schemas.openxmlformats.org/officeDocument/2006/relationships/tags" Target="../tags/tag118.xml"/><Relationship Id="rId25" Type="http://schemas.openxmlformats.org/officeDocument/2006/relationships/tags" Target="../tags/tag126.xml"/><Relationship Id="rId33" Type="http://schemas.openxmlformats.org/officeDocument/2006/relationships/tags" Target="../tags/tag134.xml"/><Relationship Id="rId38" Type="http://schemas.openxmlformats.org/officeDocument/2006/relationships/tags" Target="../tags/tag139.xml"/><Relationship Id="rId46" Type="http://schemas.openxmlformats.org/officeDocument/2006/relationships/tags" Target="../tags/tag147.xml"/><Relationship Id="rId2" Type="http://schemas.openxmlformats.org/officeDocument/2006/relationships/tags" Target="../tags/tag103.xml"/><Relationship Id="rId16" Type="http://schemas.openxmlformats.org/officeDocument/2006/relationships/tags" Target="../tags/tag117.xml"/><Relationship Id="rId20" Type="http://schemas.openxmlformats.org/officeDocument/2006/relationships/tags" Target="../tags/tag121.xml"/><Relationship Id="rId29" Type="http://schemas.openxmlformats.org/officeDocument/2006/relationships/tags" Target="../tags/tag130.xml"/><Relationship Id="rId41" Type="http://schemas.openxmlformats.org/officeDocument/2006/relationships/tags" Target="../tags/tag142.xml"/><Relationship Id="rId1" Type="http://schemas.openxmlformats.org/officeDocument/2006/relationships/tags" Target="../tags/tag102.xml"/><Relationship Id="rId6" Type="http://schemas.openxmlformats.org/officeDocument/2006/relationships/tags" Target="../tags/tag107.xml"/><Relationship Id="rId11" Type="http://schemas.openxmlformats.org/officeDocument/2006/relationships/tags" Target="../tags/tag112.xml"/><Relationship Id="rId24" Type="http://schemas.openxmlformats.org/officeDocument/2006/relationships/tags" Target="../tags/tag125.xml"/><Relationship Id="rId32" Type="http://schemas.openxmlformats.org/officeDocument/2006/relationships/tags" Target="../tags/tag133.xml"/><Relationship Id="rId37" Type="http://schemas.openxmlformats.org/officeDocument/2006/relationships/tags" Target="../tags/tag138.xml"/><Relationship Id="rId40" Type="http://schemas.openxmlformats.org/officeDocument/2006/relationships/tags" Target="../tags/tag141.xml"/><Relationship Id="rId45" Type="http://schemas.openxmlformats.org/officeDocument/2006/relationships/tags" Target="../tags/tag146.xml"/><Relationship Id="rId5" Type="http://schemas.openxmlformats.org/officeDocument/2006/relationships/tags" Target="../tags/tag106.xml"/><Relationship Id="rId15" Type="http://schemas.openxmlformats.org/officeDocument/2006/relationships/tags" Target="../tags/tag116.xml"/><Relationship Id="rId23" Type="http://schemas.openxmlformats.org/officeDocument/2006/relationships/tags" Target="../tags/tag124.xml"/><Relationship Id="rId28" Type="http://schemas.openxmlformats.org/officeDocument/2006/relationships/tags" Target="../tags/tag129.xml"/><Relationship Id="rId36" Type="http://schemas.openxmlformats.org/officeDocument/2006/relationships/tags" Target="../tags/tag137.xml"/><Relationship Id="rId49" Type="http://schemas.openxmlformats.org/officeDocument/2006/relationships/tags" Target="../tags/tag150.xml"/><Relationship Id="rId10" Type="http://schemas.openxmlformats.org/officeDocument/2006/relationships/tags" Target="../tags/tag111.xml"/><Relationship Id="rId19" Type="http://schemas.openxmlformats.org/officeDocument/2006/relationships/tags" Target="../tags/tag120.xml"/><Relationship Id="rId31" Type="http://schemas.openxmlformats.org/officeDocument/2006/relationships/tags" Target="../tags/tag132.xml"/><Relationship Id="rId44" Type="http://schemas.openxmlformats.org/officeDocument/2006/relationships/tags" Target="../tags/tag145.xml"/><Relationship Id="rId4" Type="http://schemas.openxmlformats.org/officeDocument/2006/relationships/tags" Target="../tags/tag105.xml"/><Relationship Id="rId9" Type="http://schemas.openxmlformats.org/officeDocument/2006/relationships/tags" Target="../tags/tag110.xml"/><Relationship Id="rId14" Type="http://schemas.openxmlformats.org/officeDocument/2006/relationships/tags" Target="../tags/tag115.xml"/><Relationship Id="rId22" Type="http://schemas.openxmlformats.org/officeDocument/2006/relationships/tags" Target="../tags/tag123.xml"/><Relationship Id="rId27" Type="http://schemas.openxmlformats.org/officeDocument/2006/relationships/tags" Target="../tags/tag128.xml"/><Relationship Id="rId30" Type="http://schemas.openxmlformats.org/officeDocument/2006/relationships/tags" Target="../tags/tag131.xml"/><Relationship Id="rId35" Type="http://schemas.openxmlformats.org/officeDocument/2006/relationships/tags" Target="../tags/tag136.xml"/><Relationship Id="rId43" Type="http://schemas.openxmlformats.org/officeDocument/2006/relationships/tags" Target="../tags/tag144.xml"/><Relationship Id="rId48" Type="http://schemas.openxmlformats.org/officeDocument/2006/relationships/tags" Target="../tags/tag149.xml"/><Relationship Id="rId8" Type="http://schemas.openxmlformats.org/officeDocument/2006/relationships/tags" Target="../tags/tag109.xml"/></Relationships>
</file>

<file path=ppt/slides/_rels/slide41.xml.rels><?xml version="1.0" encoding="UTF-8" standalone="yes"?>
<Relationships xmlns="http://schemas.openxmlformats.org/package/2006/relationships"><Relationship Id="rId8" Type="http://schemas.openxmlformats.org/officeDocument/2006/relationships/tags" Target="../tags/tag158.xml"/><Relationship Id="rId13" Type="http://schemas.openxmlformats.org/officeDocument/2006/relationships/tags" Target="../tags/tag163.xml"/><Relationship Id="rId18" Type="http://schemas.openxmlformats.org/officeDocument/2006/relationships/tags" Target="../tags/tag168.xml"/><Relationship Id="rId26" Type="http://schemas.openxmlformats.org/officeDocument/2006/relationships/tags" Target="../tags/tag176.xml"/><Relationship Id="rId39" Type="http://schemas.openxmlformats.org/officeDocument/2006/relationships/tags" Target="../tags/tag189.xml"/><Relationship Id="rId3" Type="http://schemas.openxmlformats.org/officeDocument/2006/relationships/tags" Target="../tags/tag153.xml"/><Relationship Id="rId21" Type="http://schemas.openxmlformats.org/officeDocument/2006/relationships/tags" Target="../tags/tag171.xml"/><Relationship Id="rId34" Type="http://schemas.openxmlformats.org/officeDocument/2006/relationships/tags" Target="../tags/tag184.xml"/><Relationship Id="rId42" Type="http://schemas.openxmlformats.org/officeDocument/2006/relationships/tags" Target="../tags/tag192.xml"/><Relationship Id="rId47" Type="http://schemas.openxmlformats.org/officeDocument/2006/relationships/tags" Target="../tags/tag197.xml"/><Relationship Id="rId7" Type="http://schemas.openxmlformats.org/officeDocument/2006/relationships/tags" Target="../tags/tag157.xml"/><Relationship Id="rId12" Type="http://schemas.openxmlformats.org/officeDocument/2006/relationships/tags" Target="../tags/tag162.xml"/><Relationship Id="rId17" Type="http://schemas.openxmlformats.org/officeDocument/2006/relationships/tags" Target="../tags/tag167.xml"/><Relationship Id="rId25" Type="http://schemas.openxmlformats.org/officeDocument/2006/relationships/tags" Target="../tags/tag175.xml"/><Relationship Id="rId33" Type="http://schemas.openxmlformats.org/officeDocument/2006/relationships/tags" Target="../tags/tag183.xml"/><Relationship Id="rId38" Type="http://schemas.openxmlformats.org/officeDocument/2006/relationships/tags" Target="../tags/tag188.xml"/><Relationship Id="rId46" Type="http://schemas.openxmlformats.org/officeDocument/2006/relationships/tags" Target="../tags/tag196.xml"/><Relationship Id="rId2" Type="http://schemas.openxmlformats.org/officeDocument/2006/relationships/tags" Target="../tags/tag152.xml"/><Relationship Id="rId16" Type="http://schemas.openxmlformats.org/officeDocument/2006/relationships/tags" Target="../tags/tag166.xml"/><Relationship Id="rId20" Type="http://schemas.openxmlformats.org/officeDocument/2006/relationships/tags" Target="../tags/tag170.xml"/><Relationship Id="rId29" Type="http://schemas.openxmlformats.org/officeDocument/2006/relationships/tags" Target="../tags/tag179.xml"/><Relationship Id="rId41" Type="http://schemas.openxmlformats.org/officeDocument/2006/relationships/tags" Target="../tags/tag191.xml"/><Relationship Id="rId1" Type="http://schemas.openxmlformats.org/officeDocument/2006/relationships/tags" Target="../tags/tag151.xml"/><Relationship Id="rId6" Type="http://schemas.openxmlformats.org/officeDocument/2006/relationships/tags" Target="../tags/tag156.xml"/><Relationship Id="rId11" Type="http://schemas.openxmlformats.org/officeDocument/2006/relationships/tags" Target="../tags/tag161.xml"/><Relationship Id="rId24" Type="http://schemas.openxmlformats.org/officeDocument/2006/relationships/tags" Target="../tags/tag174.xml"/><Relationship Id="rId32" Type="http://schemas.openxmlformats.org/officeDocument/2006/relationships/tags" Target="../tags/tag182.xml"/><Relationship Id="rId37" Type="http://schemas.openxmlformats.org/officeDocument/2006/relationships/tags" Target="../tags/tag187.xml"/><Relationship Id="rId40" Type="http://schemas.openxmlformats.org/officeDocument/2006/relationships/tags" Target="../tags/tag190.xml"/><Relationship Id="rId45" Type="http://schemas.openxmlformats.org/officeDocument/2006/relationships/tags" Target="../tags/tag195.xml"/><Relationship Id="rId5" Type="http://schemas.openxmlformats.org/officeDocument/2006/relationships/tags" Target="../tags/tag155.xml"/><Relationship Id="rId15" Type="http://schemas.openxmlformats.org/officeDocument/2006/relationships/tags" Target="../tags/tag165.xml"/><Relationship Id="rId23" Type="http://schemas.openxmlformats.org/officeDocument/2006/relationships/tags" Target="../tags/tag173.xml"/><Relationship Id="rId28" Type="http://schemas.openxmlformats.org/officeDocument/2006/relationships/tags" Target="../tags/tag178.xml"/><Relationship Id="rId36" Type="http://schemas.openxmlformats.org/officeDocument/2006/relationships/tags" Target="../tags/tag186.xml"/><Relationship Id="rId10" Type="http://schemas.openxmlformats.org/officeDocument/2006/relationships/tags" Target="../tags/tag160.xml"/><Relationship Id="rId19" Type="http://schemas.openxmlformats.org/officeDocument/2006/relationships/tags" Target="../tags/tag169.xml"/><Relationship Id="rId31" Type="http://schemas.openxmlformats.org/officeDocument/2006/relationships/tags" Target="../tags/tag181.xml"/><Relationship Id="rId44" Type="http://schemas.openxmlformats.org/officeDocument/2006/relationships/tags" Target="../tags/tag194.xml"/><Relationship Id="rId4" Type="http://schemas.openxmlformats.org/officeDocument/2006/relationships/tags" Target="../tags/tag154.xml"/><Relationship Id="rId9" Type="http://schemas.openxmlformats.org/officeDocument/2006/relationships/tags" Target="../tags/tag159.xml"/><Relationship Id="rId14" Type="http://schemas.openxmlformats.org/officeDocument/2006/relationships/tags" Target="../tags/tag164.xml"/><Relationship Id="rId22" Type="http://schemas.openxmlformats.org/officeDocument/2006/relationships/tags" Target="../tags/tag172.xml"/><Relationship Id="rId27" Type="http://schemas.openxmlformats.org/officeDocument/2006/relationships/tags" Target="../tags/tag177.xml"/><Relationship Id="rId30" Type="http://schemas.openxmlformats.org/officeDocument/2006/relationships/tags" Target="../tags/tag180.xml"/><Relationship Id="rId35" Type="http://schemas.openxmlformats.org/officeDocument/2006/relationships/tags" Target="../tags/tag185.xml"/><Relationship Id="rId43" Type="http://schemas.openxmlformats.org/officeDocument/2006/relationships/tags" Target="../tags/tag193.xml"/><Relationship Id="rId48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3" Type="http://schemas.openxmlformats.org/officeDocument/2006/relationships/tags" Target="../tags/tag210.xml"/><Relationship Id="rId18" Type="http://schemas.openxmlformats.org/officeDocument/2006/relationships/tags" Target="../tags/tag215.xml"/><Relationship Id="rId26" Type="http://schemas.openxmlformats.org/officeDocument/2006/relationships/tags" Target="../tags/tag223.xml"/><Relationship Id="rId39" Type="http://schemas.openxmlformats.org/officeDocument/2006/relationships/tags" Target="../tags/tag236.xml"/><Relationship Id="rId3" Type="http://schemas.openxmlformats.org/officeDocument/2006/relationships/tags" Target="../tags/tag200.xml"/><Relationship Id="rId21" Type="http://schemas.openxmlformats.org/officeDocument/2006/relationships/tags" Target="../tags/tag218.xml"/><Relationship Id="rId34" Type="http://schemas.openxmlformats.org/officeDocument/2006/relationships/tags" Target="../tags/tag231.xml"/><Relationship Id="rId42" Type="http://schemas.openxmlformats.org/officeDocument/2006/relationships/tags" Target="../tags/tag239.xml"/><Relationship Id="rId47" Type="http://schemas.openxmlformats.org/officeDocument/2006/relationships/tags" Target="../tags/tag244.xml"/><Relationship Id="rId50" Type="http://schemas.openxmlformats.org/officeDocument/2006/relationships/tags" Target="../tags/tag247.xml"/><Relationship Id="rId7" Type="http://schemas.openxmlformats.org/officeDocument/2006/relationships/tags" Target="../tags/tag204.xml"/><Relationship Id="rId12" Type="http://schemas.openxmlformats.org/officeDocument/2006/relationships/tags" Target="../tags/tag209.xml"/><Relationship Id="rId17" Type="http://schemas.openxmlformats.org/officeDocument/2006/relationships/tags" Target="../tags/tag214.xml"/><Relationship Id="rId25" Type="http://schemas.openxmlformats.org/officeDocument/2006/relationships/tags" Target="../tags/tag222.xml"/><Relationship Id="rId33" Type="http://schemas.openxmlformats.org/officeDocument/2006/relationships/tags" Target="../tags/tag230.xml"/><Relationship Id="rId38" Type="http://schemas.openxmlformats.org/officeDocument/2006/relationships/tags" Target="../tags/tag235.xml"/><Relationship Id="rId46" Type="http://schemas.openxmlformats.org/officeDocument/2006/relationships/tags" Target="../tags/tag243.xml"/><Relationship Id="rId2" Type="http://schemas.openxmlformats.org/officeDocument/2006/relationships/tags" Target="../tags/tag199.xml"/><Relationship Id="rId16" Type="http://schemas.openxmlformats.org/officeDocument/2006/relationships/tags" Target="../tags/tag213.xml"/><Relationship Id="rId20" Type="http://schemas.openxmlformats.org/officeDocument/2006/relationships/tags" Target="../tags/tag217.xml"/><Relationship Id="rId29" Type="http://schemas.openxmlformats.org/officeDocument/2006/relationships/tags" Target="../tags/tag226.xml"/><Relationship Id="rId41" Type="http://schemas.openxmlformats.org/officeDocument/2006/relationships/tags" Target="../tags/tag238.xml"/><Relationship Id="rId1" Type="http://schemas.openxmlformats.org/officeDocument/2006/relationships/tags" Target="../tags/tag198.xml"/><Relationship Id="rId6" Type="http://schemas.openxmlformats.org/officeDocument/2006/relationships/tags" Target="../tags/tag203.xml"/><Relationship Id="rId11" Type="http://schemas.openxmlformats.org/officeDocument/2006/relationships/tags" Target="../tags/tag208.xml"/><Relationship Id="rId24" Type="http://schemas.openxmlformats.org/officeDocument/2006/relationships/tags" Target="../tags/tag221.xml"/><Relationship Id="rId32" Type="http://schemas.openxmlformats.org/officeDocument/2006/relationships/tags" Target="../tags/tag229.xml"/><Relationship Id="rId37" Type="http://schemas.openxmlformats.org/officeDocument/2006/relationships/tags" Target="../tags/tag234.xml"/><Relationship Id="rId40" Type="http://schemas.openxmlformats.org/officeDocument/2006/relationships/tags" Target="../tags/tag237.xml"/><Relationship Id="rId45" Type="http://schemas.openxmlformats.org/officeDocument/2006/relationships/tags" Target="../tags/tag242.xml"/><Relationship Id="rId5" Type="http://schemas.openxmlformats.org/officeDocument/2006/relationships/tags" Target="../tags/tag202.xml"/><Relationship Id="rId15" Type="http://schemas.openxmlformats.org/officeDocument/2006/relationships/tags" Target="../tags/tag212.xml"/><Relationship Id="rId23" Type="http://schemas.openxmlformats.org/officeDocument/2006/relationships/tags" Target="../tags/tag220.xml"/><Relationship Id="rId28" Type="http://schemas.openxmlformats.org/officeDocument/2006/relationships/tags" Target="../tags/tag225.xml"/><Relationship Id="rId36" Type="http://schemas.openxmlformats.org/officeDocument/2006/relationships/tags" Target="../tags/tag233.xml"/><Relationship Id="rId49" Type="http://schemas.openxmlformats.org/officeDocument/2006/relationships/tags" Target="../tags/tag246.xml"/><Relationship Id="rId10" Type="http://schemas.openxmlformats.org/officeDocument/2006/relationships/tags" Target="../tags/tag207.xml"/><Relationship Id="rId19" Type="http://schemas.openxmlformats.org/officeDocument/2006/relationships/tags" Target="../tags/tag216.xml"/><Relationship Id="rId31" Type="http://schemas.openxmlformats.org/officeDocument/2006/relationships/tags" Target="../tags/tag228.xml"/><Relationship Id="rId44" Type="http://schemas.openxmlformats.org/officeDocument/2006/relationships/tags" Target="../tags/tag241.xml"/><Relationship Id="rId52" Type="http://schemas.openxmlformats.org/officeDocument/2006/relationships/slideLayout" Target="../slideLayouts/slideLayout2.xml"/><Relationship Id="rId4" Type="http://schemas.openxmlformats.org/officeDocument/2006/relationships/tags" Target="../tags/tag201.xml"/><Relationship Id="rId9" Type="http://schemas.openxmlformats.org/officeDocument/2006/relationships/tags" Target="../tags/tag206.xml"/><Relationship Id="rId14" Type="http://schemas.openxmlformats.org/officeDocument/2006/relationships/tags" Target="../tags/tag211.xml"/><Relationship Id="rId22" Type="http://schemas.openxmlformats.org/officeDocument/2006/relationships/tags" Target="../tags/tag219.xml"/><Relationship Id="rId27" Type="http://schemas.openxmlformats.org/officeDocument/2006/relationships/tags" Target="../tags/tag224.xml"/><Relationship Id="rId30" Type="http://schemas.openxmlformats.org/officeDocument/2006/relationships/tags" Target="../tags/tag227.xml"/><Relationship Id="rId35" Type="http://schemas.openxmlformats.org/officeDocument/2006/relationships/tags" Target="../tags/tag232.xml"/><Relationship Id="rId43" Type="http://schemas.openxmlformats.org/officeDocument/2006/relationships/tags" Target="../tags/tag240.xml"/><Relationship Id="rId48" Type="http://schemas.openxmlformats.org/officeDocument/2006/relationships/tags" Target="../tags/tag245.xml"/><Relationship Id="rId8" Type="http://schemas.openxmlformats.org/officeDocument/2006/relationships/tags" Target="../tags/tag205.xml"/><Relationship Id="rId51" Type="http://schemas.openxmlformats.org/officeDocument/2006/relationships/tags" Target="../tags/tag248.xml"/></Relationships>
</file>

<file path=ppt/slides/_rels/slide43.xml.rels><?xml version="1.0" encoding="UTF-8" standalone="yes"?>
<Relationships xmlns="http://schemas.openxmlformats.org/package/2006/relationships"><Relationship Id="rId13" Type="http://schemas.openxmlformats.org/officeDocument/2006/relationships/tags" Target="../tags/tag261.xml"/><Relationship Id="rId18" Type="http://schemas.openxmlformats.org/officeDocument/2006/relationships/tags" Target="../tags/tag266.xml"/><Relationship Id="rId26" Type="http://schemas.openxmlformats.org/officeDocument/2006/relationships/tags" Target="../tags/tag274.xml"/><Relationship Id="rId39" Type="http://schemas.openxmlformats.org/officeDocument/2006/relationships/tags" Target="../tags/tag287.xml"/><Relationship Id="rId3" Type="http://schemas.openxmlformats.org/officeDocument/2006/relationships/tags" Target="../tags/tag251.xml"/><Relationship Id="rId21" Type="http://schemas.openxmlformats.org/officeDocument/2006/relationships/tags" Target="../tags/tag269.xml"/><Relationship Id="rId34" Type="http://schemas.openxmlformats.org/officeDocument/2006/relationships/tags" Target="../tags/tag282.xml"/><Relationship Id="rId42" Type="http://schemas.openxmlformats.org/officeDocument/2006/relationships/tags" Target="../tags/tag290.xml"/><Relationship Id="rId47" Type="http://schemas.openxmlformats.org/officeDocument/2006/relationships/tags" Target="../tags/tag295.xml"/><Relationship Id="rId50" Type="http://schemas.openxmlformats.org/officeDocument/2006/relationships/tags" Target="../tags/tag298.xml"/><Relationship Id="rId7" Type="http://schemas.openxmlformats.org/officeDocument/2006/relationships/tags" Target="../tags/tag255.xml"/><Relationship Id="rId12" Type="http://schemas.openxmlformats.org/officeDocument/2006/relationships/tags" Target="../tags/tag260.xml"/><Relationship Id="rId17" Type="http://schemas.openxmlformats.org/officeDocument/2006/relationships/tags" Target="../tags/tag265.xml"/><Relationship Id="rId25" Type="http://schemas.openxmlformats.org/officeDocument/2006/relationships/tags" Target="../tags/tag273.xml"/><Relationship Id="rId33" Type="http://schemas.openxmlformats.org/officeDocument/2006/relationships/tags" Target="../tags/tag281.xml"/><Relationship Id="rId38" Type="http://schemas.openxmlformats.org/officeDocument/2006/relationships/tags" Target="../tags/tag286.xml"/><Relationship Id="rId46" Type="http://schemas.openxmlformats.org/officeDocument/2006/relationships/tags" Target="../tags/tag294.xml"/><Relationship Id="rId2" Type="http://schemas.openxmlformats.org/officeDocument/2006/relationships/tags" Target="../tags/tag250.xml"/><Relationship Id="rId16" Type="http://schemas.openxmlformats.org/officeDocument/2006/relationships/tags" Target="../tags/tag264.xml"/><Relationship Id="rId20" Type="http://schemas.openxmlformats.org/officeDocument/2006/relationships/tags" Target="../tags/tag268.xml"/><Relationship Id="rId29" Type="http://schemas.openxmlformats.org/officeDocument/2006/relationships/tags" Target="../tags/tag277.xml"/><Relationship Id="rId41" Type="http://schemas.openxmlformats.org/officeDocument/2006/relationships/tags" Target="../tags/tag289.xml"/><Relationship Id="rId1" Type="http://schemas.openxmlformats.org/officeDocument/2006/relationships/tags" Target="../tags/tag249.xml"/><Relationship Id="rId6" Type="http://schemas.openxmlformats.org/officeDocument/2006/relationships/tags" Target="../tags/tag254.xml"/><Relationship Id="rId11" Type="http://schemas.openxmlformats.org/officeDocument/2006/relationships/tags" Target="../tags/tag259.xml"/><Relationship Id="rId24" Type="http://schemas.openxmlformats.org/officeDocument/2006/relationships/tags" Target="../tags/tag272.xml"/><Relationship Id="rId32" Type="http://schemas.openxmlformats.org/officeDocument/2006/relationships/tags" Target="../tags/tag280.xml"/><Relationship Id="rId37" Type="http://schemas.openxmlformats.org/officeDocument/2006/relationships/tags" Target="../tags/tag285.xml"/><Relationship Id="rId40" Type="http://schemas.openxmlformats.org/officeDocument/2006/relationships/tags" Target="../tags/tag288.xml"/><Relationship Id="rId45" Type="http://schemas.openxmlformats.org/officeDocument/2006/relationships/tags" Target="../tags/tag293.xml"/><Relationship Id="rId53" Type="http://schemas.openxmlformats.org/officeDocument/2006/relationships/slideLayout" Target="../slideLayouts/slideLayout2.xml"/><Relationship Id="rId5" Type="http://schemas.openxmlformats.org/officeDocument/2006/relationships/tags" Target="../tags/tag253.xml"/><Relationship Id="rId15" Type="http://schemas.openxmlformats.org/officeDocument/2006/relationships/tags" Target="../tags/tag263.xml"/><Relationship Id="rId23" Type="http://schemas.openxmlformats.org/officeDocument/2006/relationships/tags" Target="../tags/tag271.xml"/><Relationship Id="rId28" Type="http://schemas.openxmlformats.org/officeDocument/2006/relationships/tags" Target="../tags/tag276.xml"/><Relationship Id="rId36" Type="http://schemas.openxmlformats.org/officeDocument/2006/relationships/tags" Target="../tags/tag284.xml"/><Relationship Id="rId49" Type="http://schemas.openxmlformats.org/officeDocument/2006/relationships/tags" Target="../tags/tag297.xml"/><Relationship Id="rId10" Type="http://schemas.openxmlformats.org/officeDocument/2006/relationships/tags" Target="../tags/tag258.xml"/><Relationship Id="rId19" Type="http://schemas.openxmlformats.org/officeDocument/2006/relationships/tags" Target="../tags/tag267.xml"/><Relationship Id="rId31" Type="http://schemas.openxmlformats.org/officeDocument/2006/relationships/tags" Target="../tags/tag279.xml"/><Relationship Id="rId44" Type="http://schemas.openxmlformats.org/officeDocument/2006/relationships/tags" Target="../tags/tag292.xml"/><Relationship Id="rId52" Type="http://schemas.openxmlformats.org/officeDocument/2006/relationships/tags" Target="../tags/tag300.xml"/><Relationship Id="rId4" Type="http://schemas.openxmlformats.org/officeDocument/2006/relationships/tags" Target="../tags/tag252.xml"/><Relationship Id="rId9" Type="http://schemas.openxmlformats.org/officeDocument/2006/relationships/tags" Target="../tags/tag257.xml"/><Relationship Id="rId14" Type="http://schemas.openxmlformats.org/officeDocument/2006/relationships/tags" Target="../tags/tag262.xml"/><Relationship Id="rId22" Type="http://schemas.openxmlformats.org/officeDocument/2006/relationships/tags" Target="../tags/tag270.xml"/><Relationship Id="rId27" Type="http://schemas.openxmlformats.org/officeDocument/2006/relationships/tags" Target="../tags/tag275.xml"/><Relationship Id="rId30" Type="http://schemas.openxmlformats.org/officeDocument/2006/relationships/tags" Target="../tags/tag278.xml"/><Relationship Id="rId35" Type="http://schemas.openxmlformats.org/officeDocument/2006/relationships/tags" Target="../tags/tag283.xml"/><Relationship Id="rId43" Type="http://schemas.openxmlformats.org/officeDocument/2006/relationships/tags" Target="../tags/tag291.xml"/><Relationship Id="rId48" Type="http://schemas.openxmlformats.org/officeDocument/2006/relationships/tags" Target="../tags/tag296.xml"/><Relationship Id="rId8" Type="http://schemas.openxmlformats.org/officeDocument/2006/relationships/tags" Target="../tags/tag256.xml"/><Relationship Id="rId51" Type="http://schemas.openxmlformats.org/officeDocument/2006/relationships/tags" Target="../tags/tag299.xml"/></Relationships>
</file>

<file path=ppt/slides/_rels/slide44.xml.rels><?xml version="1.0" encoding="UTF-8" standalone="yes"?>
<Relationships xmlns="http://schemas.openxmlformats.org/package/2006/relationships"><Relationship Id="rId13" Type="http://schemas.openxmlformats.org/officeDocument/2006/relationships/tags" Target="../tags/tag313.xml"/><Relationship Id="rId18" Type="http://schemas.openxmlformats.org/officeDocument/2006/relationships/tags" Target="../tags/tag318.xml"/><Relationship Id="rId26" Type="http://schemas.openxmlformats.org/officeDocument/2006/relationships/tags" Target="../tags/tag326.xml"/><Relationship Id="rId39" Type="http://schemas.openxmlformats.org/officeDocument/2006/relationships/tags" Target="../tags/tag339.xml"/><Relationship Id="rId3" Type="http://schemas.openxmlformats.org/officeDocument/2006/relationships/tags" Target="../tags/tag303.xml"/><Relationship Id="rId21" Type="http://schemas.openxmlformats.org/officeDocument/2006/relationships/tags" Target="../tags/tag321.xml"/><Relationship Id="rId34" Type="http://schemas.openxmlformats.org/officeDocument/2006/relationships/tags" Target="../tags/tag334.xml"/><Relationship Id="rId42" Type="http://schemas.openxmlformats.org/officeDocument/2006/relationships/tags" Target="../tags/tag342.xml"/><Relationship Id="rId47" Type="http://schemas.openxmlformats.org/officeDocument/2006/relationships/tags" Target="../tags/tag347.xml"/><Relationship Id="rId50" Type="http://schemas.openxmlformats.org/officeDocument/2006/relationships/tags" Target="../tags/tag350.xml"/><Relationship Id="rId7" Type="http://schemas.openxmlformats.org/officeDocument/2006/relationships/tags" Target="../tags/tag307.xml"/><Relationship Id="rId12" Type="http://schemas.openxmlformats.org/officeDocument/2006/relationships/tags" Target="../tags/tag312.xml"/><Relationship Id="rId17" Type="http://schemas.openxmlformats.org/officeDocument/2006/relationships/tags" Target="../tags/tag317.xml"/><Relationship Id="rId25" Type="http://schemas.openxmlformats.org/officeDocument/2006/relationships/tags" Target="../tags/tag325.xml"/><Relationship Id="rId33" Type="http://schemas.openxmlformats.org/officeDocument/2006/relationships/tags" Target="../tags/tag333.xml"/><Relationship Id="rId38" Type="http://schemas.openxmlformats.org/officeDocument/2006/relationships/tags" Target="../tags/tag338.xml"/><Relationship Id="rId46" Type="http://schemas.openxmlformats.org/officeDocument/2006/relationships/tags" Target="../tags/tag346.xml"/><Relationship Id="rId2" Type="http://schemas.openxmlformats.org/officeDocument/2006/relationships/tags" Target="../tags/tag302.xml"/><Relationship Id="rId16" Type="http://schemas.openxmlformats.org/officeDocument/2006/relationships/tags" Target="../tags/tag316.xml"/><Relationship Id="rId20" Type="http://schemas.openxmlformats.org/officeDocument/2006/relationships/tags" Target="../tags/tag320.xml"/><Relationship Id="rId29" Type="http://schemas.openxmlformats.org/officeDocument/2006/relationships/tags" Target="../tags/tag329.xml"/><Relationship Id="rId41" Type="http://schemas.openxmlformats.org/officeDocument/2006/relationships/tags" Target="../tags/tag341.xml"/><Relationship Id="rId54" Type="http://schemas.openxmlformats.org/officeDocument/2006/relationships/slideLayout" Target="../slideLayouts/slideLayout2.xml"/><Relationship Id="rId1" Type="http://schemas.openxmlformats.org/officeDocument/2006/relationships/tags" Target="../tags/tag301.xml"/><Relationship Id="rId6" Type="http://schemas.openxmlformats.org/officeDocument/2006/relationships/tags" Target="../tags/tag306.xml"/><Relationship Id="rId11" Type="http://schemas.openxmlformats.org/officeDocument/2006/relationships/tags" Target="../tags/tag311.xml"/><Relationship Id="rId24" Type="http://schemas.openxmlformats.org/officeDocument/2006/relationships/tags" Target="../tags/tag324.xml"/><Relationship Id="rId32" Type="http://schemas.openxmlformats.org/officeDocument/2006/relationships/tags" Target="../tags/tag332.xml"/><Relationship Id="rId37" Type="http://schemas.openxmlformats.org/officeDocument/2006/relationships/tags" Target="../tags/tag337.xml"/><Relationship Id="rId40" Type="http://schemas.openxmlformats.org/officeDocument/2006/relationships/tags" Target="../tags/tag340.xml"/><Relationship Id="rId45" Type="http://schemas.openxmlformats.org/officeDocument/2006/relationships/tags" Target="../tags/tag345.xml"/><Relationship Id="rId53" Type="http://schemas.openxmlformats.org/officeDocument/2006/relationships/tags" Target="../tags/tag353.xml"/><Relationship Id="rId5" Type="http://schemas.openxmlformats.org/officeDocument/2006/relationships/tags" Target="../tags/tag305.xml"/><Relationship Id="rId15" Type="http://schemas.openxmlformats.org/officeDocument/2006/relationships/tags" Target="../tags/tag315.xml"/><Relationship Id="rId23" Type="http://schemas.openxmlformats.org/officeDocument/2006/relationships/tags" Target="../tags/tag323.xml"/><Relationship Id="rId28" Type="http://schemas.openxmlformats.org/officeDocument/2006/relationships/tags" Target="../tags/tag328.xml"/><Relationship Id="rId36" Type="http://schemas.openxmlformats.org/officeDocument/2006/relationships/tags" Target="../tags/tag336.xml"/><Relationship Id="rId49" Type="http://schemas.openxmlformats.org/officeDocument/2006/relationships/tags" Target="../tags/tag349.xml"/><Relationship Id="rId10" Type="http://schemas.openxmlformats.org/officeDocument/2006/relationships/tags" Target="../tags/tag310.xml"/><Relationship Id="rId19" Type="http://schemas.openxmlformats.org/officeDocument/2006/relationships/tags" Target="../tags/tag319.xml"/><Relationship Id="rId31" Type="http://schemas.openxmlformats.org/officeDocument/2006/relationships/tags" Target="../tags/tag331.xml"/><Relationship Id="rId44" Type="http://schemas.openxmlformats.org/officeDocument/2006/relationships/tags" Target="../tags/tag344.xml"/><Relationship Id="rId52" Type="http://schemas.openxmlformats.org/officeDocument/2006/relationships/tags" Target="../tags/tag352.xml"/><Relationship Id="rId4" Type="http://schemas.openxmlformats.org/officeDocument/2006/relationships/tags" Target="../tags/tag304.xml"/><Relationship Id="rId9" Type="http://schemas.openxmlformats.org/officeDocument/2006/relationships/tags" Target="../tags/tag309.xml"/><Relationship Id="rId14" Type="http://schemas.openxmlformats.org/officeDocument/2006/relationships/tags" Target="../tags/tag314.xml"/><Relationship Id="rId22" Type="http://schemas.openxmlformats.org/officeDocument/2006/relationships/tags" Target="../tags/tag322.xml"/><Relationship Id="rId27" Type="http://schemas.openxmlformats.org/officeDocument/2006/relationships/tags" Target="../tags/tag327.xml"/><Relationship Id="rId30" Type="http://schemas.openxmlformats.org/officeDocument/2006/relationships/tags" Target="../tags/tag330.xml"/><Relationship Id="rId35" Type="http://schemas.openxmlformats.org/officeDocument/2006/relationships/tags" Target="../tags/tag335.xml"/><Relationship Id="rId43" Type="http://schemas.openxmlformats.org/officeDocument/2006/relationships/tags" Target="../tags/tag343.xml"/><Relationship Id="rId48" Type="http://schemas.openxmlformats.org/officeDocument/2006/relationships/tags" Target="../tags/tag348.xml"/><Relationship Id="rId8" Type="http://schemas.openxmlformats.org/officeDocument/2006/relationships/tags" Target="../tags/tag308.xml"/><Relationship Id="rId51" Type="http://schemas.openxmlformats.org/officeDocument/2006/relationships/tags" Target="../tags/tag351.xml"/></Relationships>
</file>

<file path=ppt/slides/_rels/slide45.xml.rels><?xml version="1.0" encoding="UTF-8" standalone="yes"?>
<Relationships xmlns="http://schemas.openxmlformats.org/package/2006/relationships"><Relationship Id="rId13" Type="http://schemas.openxmlformats.org/officeDocument/2006/relationships/tags" Target="../tags/tag366.xml"/><Relationship Id="rId18" Type="http://schemas.openxmlformats.org/officeDocument/2006/relationships/tags" Target="../tags/tag371.xml"/><Relationship Id="rId26" Type="http://schemas.openxmlformats.org/officeDocument/2006/relationships/tags" Target="../tags/tag379.xml"/><Relationship Id="rId39" Type="http://schemas.openxmlformats.org/officeDocument/2006/relationships/tags" Target="../tags/tag392.xml"/><Relationship Id="rId21" Type="http://schemas.openxmlformats.org/officeDocument/2006/relationships/tags" Target="../tags/tag374.xml"/><Relationship Id="rId34" Type="http://schemas.openxmlformats.org/officeDocument/2006/relationships/tags" Target="../tags/tag387.xml"/><Relationship Id="rId42" Type="http://schemas.openxmlformats.org/officeDocument/2006/relationships/tags" Target="../tags/tag395.xml"/><Relationship Id="rId47" Type="http://schemas.openxmlformats.org/officeDocument/2006/relationships/tags" Target="../tags/tag400.xml"/><Relationship Id="rId50" Type="http://schemas.openxmlformats.org/officeDocument/2006/relationships/tags" Target="../tags/tag403.xml"/><Relationship Id="rId55" Type="http://schemas.openxmlformats.org/officeDocument/2006/relationships/tags" Target="../tags/tag408.xml"/><Relationship Id="rId7" Type="http://schemas.openxmlformats.org/officeDocument/2006/relationships/tags" Target="../tags/tag360.xml"/><Relationship Id="rId2" Type="http://schemas.openxmlformats.org/officeDocument/2006/relationships/tags" Target="../tags/tag355.xml"/><Relationship Id="rId16" Type="http://schemas.openxmlformats.org/officeDocument/2006/relationships/tags" Target="../tags/tag369.xml"/><Relationship Id="rId20" Type="http://schemas.openxmlformats.org/officeDocument/2006/relationships/tags" Target="../tags/tag373.xml"/><Relationship Id="rId29" Type="http://schemas.openxmlformats.org/officeDocument/2006/relationships/tags" Target="../tags/tag382.xml"/><Relationship Id="rId41" Type="http://schemas.openxmlformats.org/officeDocument/2006/relationships/tags" Target="../tags/tag394.xml"/><Relationship Id="rId54" Type="http://schemas.openxmlformats.org/officeDocument/2006/relationships/tags" Target="../tags/tag407.xml"/><Relationship Id="rId1" Type="http://schemas.openxmlformats.org/officeDocument/2006/relationships/tags" Target="../tags/tag354.xml"/><Relationship Id="rId6" Type="http://schemas.openxmlformats.org/officeDocument/2006/relationships/tags" Target="../tags/tag359.xml"/><Relationship Id="rId11" Type="http://schemas.openxmlformats.org/officeDocument/2006/relationships/tags" Target="../tags/tag364.xml"/><Relationship Id="rId24" Type="http://schemas.openxmlformats.org/officeDocument/2006/relationships/tags" Target="../tags/tag377.xml"/><Relationship Id="rId32" Type="http://schemas.openxmlformats.org/officeDocument/2006/relationships/tags" Target="../tags/tag385.xml"/><Relationship Id="rId37" Type="http://schemas.openxmlformats.org/officeDocument/2006/relationships/tags" Target="../tags/tag390.xml"/><Relationship Id="rId40" Type="http://schemas.openxmlformats.org/officeDocument/2006/relationships/tags" Target="../tags/tag393.xml"/><Relationship Id="rId45" Type="http://schemas.openxmlformats.org/officeDocument/2006/relationships/tags" Target="../tags/tag398.xml"/><Relationship Id="rId53" Type="http://schemas.openxmlformats.org/officeDocument/2006/relationships/tags" Target="../tags/tag406.xml"/><Relationship Id="rId58" Type="http://schemas.openxmlformats.org/officeDocument/2006/relationships/tags" Target="../tags/tag411.xml"/><Relationship Id="rId5" Type="http://schemas.openxmlformats.org/officeDocument/2006/relationships/tags" Target="../tags/tag358.xml"/><Relationship Id="rId15" Type="http://schemas.openxmlformats.org/officeDocument/2006/relationships/tags" Target="../tags/tag368.xml"/><Relationship Id="rId23" Type="http://schemas.openxmlformats.org/officeDocument/2006/relationships/tags" Target="../tags/tag376.xml"/><Relationship Id="rId28" Type="http://schemas.openxmlformats.org/officeDocument/2006/relationships/tags" Target="../tags/tag381.xml"/><Relationship Id="rId36" Type="http://schemas.openxmlformats.org/officeDocument/2006/relationships/tags" Target="../tags/tag389.xml"/><Relationship Id="rId49" Type="http://schemas.openxmlformats.org/officeDocument/2006/relationships/tags" Target="../tags/tag402.xml"/><Relationship Id="rId57" Type="http://schemas.openxmlformats.org/officeDocument/2006/relationships/tags" Target="../tags/tag410.xml"/><Relationship Id="rId61" Type="http://schemas.openxmlformats.org/officeDocument/2006/relationships/notesSlide" Target="../notesSlides/notesSlide15.xml"/><Relationship Id="rId10" Type="http://schemas.openxmlformats.org/officeDocument/2006/relationships/tags" Target="../tags/tag363.xml"/><Relationship Id="rId19" Type="http://schemas.openxmlformats.org/officeDocument/2006/relationships/tags" Target="../tags/tag372.xml"/><Relationship Id="rId31" Type="http://schemas.openxmlformats.org/officeDocument/2006/relationships/tags" Target="../tags/tag384.xml"/><Relationship Id="rId44" Type="http://schemas.openxmlformats.org/officeDocument/2006/relationships/tags" Target="../tags/tag397.xml"/><Relationship Id="rId52" Type="http://schemas.openxmlformats.org/officeDocument/2006/relationships/tags" Target="../tags/tag405.xml"/><Relationship Id="rId60" Type="http://schemas.openxmlformats.org/officeDocument/2006/relationships/slideLayout" Target="../slideLayouts/slideLayout2.xml"/><Relationship Id="rId4" Type="http://schemas.openxmlformats.org/officeDocument/2006/relationships/tags" Target="../tags/tag357.xml"/><Relationship Id="rId9" Type="http://schemas.openxmlformats.org/officeDocument/2006/relationships/tags" Target="../tags/tag362.xml"/><Relationship Id="rId14" Type="http://schemas.openxmlformats.org/officeDocument/2006/relationships/tags" Target="../tags/tag367.xml"/><Relationship Id="rId22" Type="http://schemas.openxmlformats.org/officeDocument/2006/relationships/tags" Target="../tags/tag375.xml"/><Relationship Id="rId27" Type="http://schemas.openxmlformats.org/officeDocument/2006/relationships/tags" Target="../tags/tag380.xml"/><Relationship Id="rId30" Type="http://schemas.openxmlformats.org/officeDocument/2006/relationships/tags" Target="../tags/tag383.xml"/><Relationship Id="rId35" Type="http://schemas.openxmlformats.org/officeDocument/2006/relationships/tags" Target="../tags/tag388.xml"/><Relationship Id="rId43" Type="http://schemas.openxmlformats.org/officeDocument/2006/relationships/tags" Target="../tags/tag396.xml"/><Relationship Id="rId48" Type="http://schemas.openxmlformats.org/officeDocument/2006/relationships/tags" Target="../tags/tag401.xml"/><Relationship Id="rId56" Type="http://schemas.openxmlformats.org/officeDocument/2006/relationships/tags" Target="../tags/tag409.xml"/><Relationship Id="rId8" Type="http://schemas.openxmlformats.org/officeDocument/2006/relationships/tags" Target="../tags/tag361.xml"/><Relationship Id="rId51" Type="http://schemas.openxmlformats.org/officeDocument/2006/relationships/tags" Target="../tags/tag404.xml"/><Relationship Id="rId3" Type="http://schemas.openxmlformats.org/officeDocument/2006/relationships/tags" Target="../tags/tag356.xml"/><Relationship Id="rId12" Type="http://schemas.openxmlformats.org/officeDocument/2006/relationships/tags" Target="../tags/tag365.xml"/><Relationship Id="rId17" Type="http://schemas.openxmlformats.org/officeDocument/2006/relationships/tags" Target="../tags/tag370.xml"/><Relationship Id="rId25" Type="http://schemas.openxmlformats.org/officeDocument/2006/relationships/tags" Target="../tags/tag378.xml"/><Relationship Id="rId33" Type="http://schemas.openxmlformats.org/officeDocument/2006/relationships/tags" Target="../tags/tag386.xml"/><Relationship Id="rId38" Type="http://schemas.openxmlformats.org/officeDocument/2006/relationships/tags" Target="../tags/tag391.xml"/><Relationship Id="rId46" Type="http://schemas.openxmlformats.org/officeDocument/2006/relationships/tags" Target="../tags/tag399.xml"/><Relationship Id="rId59" Type="http://schemas.openxmlformats.org/officeDocument/2006/relationships/tags" Target="../tags/tag412.xml"/></Relationships>
</file>

<file path=ppt/slides/_rels/slide46.xml.rels><?xml version="1.0" encoding="UTF-8" standalone="yes"?>
<Relationships xmlns="http://schemas.openxmlformats.org/package/2006/relationships"><Relationship Id="rId13" Type="http://schemas.openxmlformats.org/officeDocument/2006/relationships/tags" Target="../tags/tag425.xml"/><Relationship Id="rId18" Type="http://schemas.openxmlformats.org/officeDocument/2006/relationships/tags" Target="../tags/tag430.xml"/><Relationship Id="rId26" Type="http://schemas.openxmlformats.org/officeDocument/2006/relationships/tags" Target="../tags/tag438.xml"/><Relationship Id="rId39" Type="http://schemas.openxmlformats.org/officeDocument/2006/relationships/tags" Target="../tags/tag451.xml"/><Relationship Id="rId21" Type="http://schemas.openxmlformats.org/officeDocument/2006/relationships/tags" Target="../tags/tag433.xml"/><Relationship Id="rId34" Type="http://schemas.openxmlformats.org/officeDocument/2006/relationships/tags" Target="../tags/tag446.xml"/><Relationship Id="rId42" Type="http://schemas.openxmlformats.org/officeDocument/2006/relationships/tags" Target="../tags/tag454.xml"/><Relationship Id="rId47" Type="http://schemas.openxmlformats.org/officeDocument/2006/relationships/tags" Target="../tags/tag459.xml"/><Relationship Id="rId50" Type="http://schemas.openxmlformats.org/officeDocument/2006/relationships/tags" Target="../tags/tag462.xml"/><Relationship Id="rId55" Type="http://schemas.openxmlformats.org/officeDocument/2006/relationships/tags" Target="../tags/tag467.xml"/><Relationship Id="rId7" Type="http://schemas.openxmlformats.org/officeDocument/2006/relationships/tags" Target="../tags/tag419.xml"/><Relationship Id="rId12" Type="http://schemas.openxmlformats.org/officeDocument/2006/relationships/tags" Target="../tags/tag424.xml"/><Relationship Id="rId17" Type="http://schemas.openxmlformats.org/officeDocument/2006/relationships/tags" Target="../tags/tag429.xml"/><Relationship Id="rId25" Type="http://schemas.openxmlformats.org/officeDocument/2006/relationships/tags" Target="../tags/tag437.xml"/><Relationship Id="rId33" Type="http://schemas.openxmlformats.org/officeDocument/2006/relationships/tags" Target="../tags/tag445.xml"/><Relationship Id="rId38" Type="http://schemas.openxmlformats.org/officeDocument/2006/relationships/tags" Target="../tags/tag450.xml"/><Relationship Id="rId46" Type="http://schemas.openxmlformats.org/officeDocument/2006/relationships/tags" Target="../tags/tag458.xml"/><Relationship Id="rId59" Type="http://schemas.openxmlformats.org/officeDocument/2006/relationships/notesSlide" Target="../notesSlides/notesSlide16.xml"/><Relationship Id="rId2" Type="http://schemas.openxmlformats.org/officeDocument/2006/relationships/tags" Target="../tags/tag414.xml"/><Relationship Id="rId16" Type="http://schemas.openxmlformats.org/officeDocument/2006/relationships/tags" Target="../tags/tag428.xml"/><Relationship Id="rId20" Type="http://schemas.openxmlformats.org/officeDocument/2006/relationships/tags" Target="../tags/tag432.xml"/><Relationship Id="rId29" Type="http://schemas.openxmlformats.org/officeDocument/2006/relationships/tags" Target="../tags/tag441.xml"/><Relationship Id="rId41" Type="http://schemas.openxmlformats.org/officeDocument/2006/relationships/tags" Target="../tags/tag453.xml"/><Relationship Id="rId54" Type="http://schemas.openxmlformats.org/officeDocument/2006/relationships/tags" Target="../tags/tag466.xml"/><Relationship Id="rId1" Type="http://schemas.openxmlformats.org/officeDocument/2006/relationships/tags" Target="../tags/tag413.xml"/><Relationship Id="rId6" Type="http://schemas.openxmlformats.org/officeDocument/2006/relationships/tags" Target="../tags/tag418.xml"/><Relationship Id="rId11" Type="http://schemas.openxmlformats.org/officeDocument/2006/relationships/tags" Target="../tags/tag423.xml"/><Relationship Id="rId24" Type="http://schemas.openxmlformats.org/officeDocument/2006/relationships/tags" Target="../tags/tag436.xml"/><Relationship Id="rId32" Type="http://schemas.openxmlformats.org/officeDocument/2006/relationships/tags" Target="../tags/tag444.xml"/><Relationship Id="rId37" Type="http://schemas.openxmlformats.org/officeDocument/2006/relationships/tags" Target="../tags/tag449.xml"/><Relationship Id="rId40" Type="http://schemas.openxmlformats.org/officeDocument/2006/relationships/tags" Target="../tags/tag452.xml"/><Relationship Id="rId45" Type="http://schemas.openxmlformats.org/officeDocument/2006/relationships/tags" Target="../tags/tag457.xml"/><Relationship Id="rId53" Type="http://schemas.openxmlformats.org/officeDocument/2006/relationships/tags" Target="../tags/tag465.xml"/><Relationship Id="rId58" Type="http://schemas.openxmlformats.org/officeDocument/2006/relationships/slideLayout" Target="../slideLayouts/slideLayout2.xml"/><Relationship Id="rId5" Type="http://schemas.openxmlformats.org/officeDocument/2006/relationships/tags" Target="../tags/tag417.xml"/><Relationship Id="rId15" Type="http://schemas.openxmlformats.org/officeDocument/2006/relationships/tags" Target="../tags/tag427.xml"/><Relationship Id="rId23" Type="http://schemas.openxmlformats.org/officeDocument/2006/relationships/tags" Target="../tags/tag435.xml"/><Relationship Id="rId28" Type="http://schemas.openxmlformats.org/officeDocument/2006/relationships/tags" Target="../tags/tag440.xml"/><Relationship Id="rId36" Type="http://schemas.openxmlformats.org/officeDocument/2006/relationships/tags" Target="../tags/tag448.xml"/><Relationship Id="rId49" Type="http://schemas.openxmlformats.org/officeDocument/2006/relationships/tags" Target="../tags/tag461.xml"/><Relationship Id="rId57" Type="http://schemas.openxmlformats.org/officeDocument/2006/relationships/tags" Target="../tags/tag469.xml"/><Relationship Id="rId10" Type="http://schemas.openxmlformats.org/officeDocument/2006/relationships/tags" Target="../tags/tag422.xml"/><Relationship Id="rId19" Type="http://schemas.openxmlformats.org/officeDocument/2006/relationships/tags" Target="../tags/tag431.xml"/><Relationship Id="rId31" Type="http://schemas.openxmlformats.org/officeDocument/2006/relationships/tags" Target="../tags/tag443.xml"/><Relationship Id="rId44" Type="http://schemas.openxmlformats.org/officeDocument/2006/relationships/tags" Target="../tags/tag456.xml"/><Relationship Id="rId52" Type="http://schemas.openxmlformats.org/officeDocument/2006/relationships/tags" Target="../tags/tag464.xml"/><Relationship Id="rId4" Type="http://schemas.openxmlformats.org/officeDocument/2006/relationships/tags" Target="../tags/tag416.xml"/><Relationship Id="rId9" Type="http://schemas.openxmlformats.org/officeDocument/2006/relationships/tags" Target="../tags/tag421.xml"/><Relationship Id="rId14" Type="http://schemas.openxmlformats.org/officeDocument/2006/relationships/tags" Target="../tags/tag426.xml"/><Relationship Id="rId22" Type="http://schemas.openxmlformats.org/officeDocument/2006/relationships/tags" Target="../tags/tag434.xml"/><Relationship Id="rId27" Type="http://schemas.openxmlformats.org/officeDocument/2006/relationships/tags" Target="../tags/tag439.xml"/><Relationship Id="rId30" Type="http://schemas.openxmlformats.org/officeDocument/2006/relationships/tags" Target="../tags/tag442.xml"/><Relationship Id="rId35" Type="http://schemas.openxmlformats.org/officeDocument/2006/relationships/tags" Target="../tags/tag447.xml"/><Relationship Id="rId43" Type="http://schemas.openxmlformats.org/officeDocument/2006/relationships/tags" Target="../tags/tag455.xml"/><Relationship Id="rId48" Type="http://schemas.openxmlformats.org/officeDocument/2006/relationships/tags" Target="../tags/tag460.xml"/><Relationship Id="rId56" Type="http://schemas.openxmlformats.org/officeDocument/2006/relationships/tags" Target="../tags/tag468.xml"/><Relationship Id="rId8" Type="http://schemas.openxmlformats.org/officeDocument/2006/relationships/tags" Target="../tags/tag420.xml"/><Relationship Id="rId51" Type="http://schemas.openxmlformats.org/officeDocument/2006/relationships/tags" Target="../tags/tag463.xml"/><Relationship Id="rId3" Type="http://schemas.openxmlformats.org/officeDocument/2006/relationships/tags" Target="../tags/tag415.xml"/></Relationships>
</file>

<file path=ppt/slides/_rels/slide47.xml.rels><?xml version="1.0" encoding="UTF-8" standalone="yes"?>
<Relationships xmlns="http://schemas.openxmlformats.org/package/2006/relationships"><Relationship Id="rId13" Type="http://schemas.openxmlformats.org/officeDocument/2006/relationships/tags" Target="../tags/tag482.xml"/><Relationship Id="rId18" Type="http://schemas.openxmlformats.org/officeDocument/2006/relationships/tags" Target="../tags/tag487.xml"/><Relationship Id="rId26" Type="http://schemas.openxmlformats.org/officeDocument/2006/relationships/tags" Target="../tags/tag495.xml"/><Relationship Id="rId39" Type="http://schemas.openxmlformats.org/officeDocument/2006/relationships/tags" Target="../tags/tag508.xml"/><Relationship Id="rId21" Type="http://schemas.openxmlformats.org/officeDocument/2006/relationships/tags" Target="../tags/tag490.xml"/><Relationship Id="rId34" Type="http://schemas.openxmlformats.org/officeDocument/2006/relationships/tags" Target="../tags/tag503.xml"/><Relationship Id="rId42" Type="http://schemas.openxmlformats.org/officeDocument/2006/relationships/tags" Target="../tags/tag511.xml"/><Relationship Id="rId47" Type="http://schemas.openxmlformats.org/officeDocument/2006/relationships/tags" Target="../tags/tag516.xml"/><Relationship Id="rId50" Type="http://schemas.openxmlformats.org/officeDocument/2006/relationships/tags" Target="../tags/tag519.xml"/><Relationship Id="rId55" Type="http://schemas.openxmlformats.org/officeDocument/2006/relationships/tags" Target="../tags/tag524.xml"/><Relationship Id="rId63" Type="http://schemas.openxmlformats.org/officeDocument/2006/relationships/notesSlide" Target="../notesSlides/notesSlide17.xml"/><Relationship Id="rId7" Type="http://schemas.openxmlformats.org/officeDocument/2006/relationships/tags" Target="../tags/tag476.xml"/><Relationship Id="rId2" Type="http://schemas.openxmlformats.org/officeDocument/2006/relationships/tags" Target="../tags/tag471.xml"/><Relationship Id="rId16" Type="http://schemas.openxmlformats.org/officeDocument/2006/relationships/tags" Target="../tags/tag485.xml"/><Relationship Id="rId20" Type="http://schemas.openxmlformats.org/officeDocument/2006/relationships/tags" Target="../tags/tag489.xml"/><Relationship Id="rId29" Type="http://schemas.openxmlformats.org/officeDocument/2006/relationships/tags" Target="../tags/tag498.xml"/><Relationship Id="rId41" Type="http://schemas.openxmlformats.org/officeDocument/2006/relationships/tags" Target="../tags/tag510.xml"/><Relationship Id="rId54" Type="http://schemas.openxmlformats.org/officeDocument/2006/relationships/tags" Target="../tags/tag523.xml"/><Relationship Id="rId62" Type="http://schemas.openxmlformats.org/officeDocument/2006/relationships/slideLayout" Target="../slideLayouts/slideLayout2.xml"/><Relationship Id="rId1" Type="http://schemas.openxmlformats.org/officeDocument/2006/relationships/tags" Target="../tags/tag470.xml"/><Relationship Id="rId6" Type="http://schemas.openxmlformats.org/officeDocument/2006/relationships/tags" Target="../tags/tag475.xml"/><Relationship Id="rId11" Type="http://schemas.openxmlformats.org/officeDocument/2006/relationships/tags" Target="../tags/tag480.xml"/><Relationship Id="rId24" Type="http://schemas.openxmlformats.org/officeDocument/2006/relationships/tags" Target="../tags/tag493.xml"/><Relationship Id="rId32" Type="http://schemas.openxmlformats.org/officeDocument/2006/relationships/tags" Target="../tags/tag501.xml"/><Relationship Id="rId37" Type="http://schemas.openxmlformats.org/officeDocument/2006/relationships/tags" Target="../tags/tag506.xml"/><Relationship Id="rId40" Type="http://schemas.openxmlformats.org/officeDocument/2006/relationships/tags" Target="../tags/tag509.xml"/><Relationship Id="rId45" Type="http://schemas.openxmlformats.org/officeDocument/2006/relationships/tags" Target="../tags/tag514.xml"/><Relationship Id="rId53" Type="http://schemas.openxmlformats.org/officeDocument/2006/relationships/tags" Target="../tags/tag522.xml"/><Relationship Id="rId58" Type="http://schemas.openxmlformats.org/officeDocument/2006/relationships/tags" Target="../tags/tag527.xml"/><Relationship Id="rId5" Type="http://schemas.openxmlformats.org/officeDocument/2006/relationships/tags" Target="../tags/tag474.xml"/><Relationship Id="rId15" Type="http://schemas.openxmlformats.org/officeDocument/2006/relationships/tags" Target="../tags/tag484.xml"/><Relationship Id="rId23" Type="http://schemas.openxmlformats.org/officeDocument/2006/relationships/tags" Target="../tags/tag492.xml"/><Relationship Id="rId28" Type="http://schemas.openxmlformats.org/officeDocument/2006/relationships/tags" Target="../tags/tag497.xml"/><Relationship Id="rId36" Type="http://schemas.openxmlformats.org/officeDocument/2006/relationships/tags" Target="../tags/tag505.xml"/><Relationship Id="rId49" Type="http://schemas.openxmlformats.org/officeDocument/2006/relationships/tags" Target="../tags/tag518.xml"/><Relationship Id="rId57" Type="http://schemas.openxmlformats.org/officeDocument/2006/relationships/tags" Target="../tags/tag526.xml"/><Relationship Id="rId61" Type="http://schemas.openxmlformats.org/officeDocument/2006/relationships/tags" Target="../tags/tag530.xml"/><Relationship Id="rId10" Type="http://schemas.openxmlformats.org/officeDocument/2006/relationships/tags" Target="../tags/tag479.xml"/><Relationship Id="rId19" Type="http://schemas.openxmlformats.org/officeDocument/2006/relationships/tags" Target="../tags/tag488.xml"/><Relationship Id="rId31" Type="http://schemas.openxmlformats.org/officeDocument/2006/relationships/tags" Target="../tags/tag500.xml"/><Relationship Id="rId44" Type="http://schemas.openxmlformats.org/officeDocument/2006/relationships/tags" Target="../tags/tag513.xml"/><Relationship Id="rId52" Type="http://schemas.openxmlformats.org/officeDocument/2006/relationships/tags" Target="../tags/tag521.xml"/><Relationship Id="rId60" Type="http://schemas.openxmlformats.org/officeDocument/2006/relationships/tags" Target="../tags/tag529.xml"/><Relationship Id="rId4" Type="http://schemas.openxmlformats.org/officeDocument/2006/relationships/tags" Target="../tags/tag473.xml"/><Relationship Id="rId9" Type="http://schemas.openxmlformats.org/officeDocument/2006/relationships/tags" Target="../tags/tag478.xml"/><Relationship Id="rId14" Type="http://schemas.openxmlformats.org/officeDocument/2006/relationships/tags" Target="../tags/tag483.xml"/><Relationship Id="rId22" Type="http://schemas.openxmlformats.org/officeDocument/2006/relationships/tags" Target="../tags/tag491.xml"/><Relationship Id="rId27" Type="http://schemas.openxmlformats.org/officeDocument/2006/relationships/tags" Target="../tags/tag496.xml"/><Relationship Id="rId30" Type="http://schemas.openxmlformats.org/officeDocument/2006/relationships/tags" Target="../tags/tag499.xml"/><Relationship Id="rId35" Type="http://schemas.openxmlformats.org/officeDocument/2006/relationships/tags" Target="../tags/tag504.xml"/><Relationship Id="rId43" Type="http://schemas.openxmlformats.org/officeDocument/2006/relationships/tags" Target="../tags/tag512.xml"/><Relationship Id="rId48" Type="http://schemas.openxmlformats.org/officeDocument/2006/relationships/tags" Target="../tags/tag517.xml"/><Relationship Id="rId56" Type="http://schemas.openxmlformats.org/officeDocument/2006/relationships/tags" Target="../tags/tag525.xml"/><Relationship Id="rId8" Type="http://schemas.openxmlformats.org/officeDocument/2006/relationships/tags" Target="../tags/tag477.xml"/><Relationship Id="rId51" Type="http://schemas.openxmlformats.org/officeDocument/2006/relationships/tags" Target="../tags/tag520.xml"/><Relationship Id="rId3" Type="http://schemas.openxmlformats.org/officeDocument/2006/relationships/tags" Target="../tags/tag472.xml"/><Relationship Id="rId12" Type="http://schemas.openxmlformats.org/officeDocument/2006/relationships/tags" Target="../tags/tag481.xml"/><Relationship Id="rId17" Type="http://schemas.openxmlformats.org/officeDocument/2006/relationships/tags" Target="../tags/tag486.xml"/><Relationship Id="rId25" Type="http://schemas.openxmlformats.org/officeDocument/2006/relationships/tags" Target="../tags/tag494.xml"/><Relationship Id="rId33" Type="http://schemas.openxmlformats.org/officeDocument/2006/relationships/tags" Target="../tags/tag502.xml"/><Relationship Id="rId38" Type="http://schemas.openxmlformats.org/officeDocument/2006/relationships/tags" Target="../tags/tag507.xml"/><Relationship Id="rId46" Type="http://schemas.openxmlformats.org/officeDocument/2006/relationships/tags" Target="../tags/tag515.xml"/><Relationship Id="rId59" Type="http://schemas.openxmlformats.org/officeDocument/2006/relationships/tags" Target="../tags/tag528.xml"/></Relationships>
</file>

<file path=ppt/slides/_rels/slide48.xml.rels><?xml version="1.0" encoding="UTF-8" standalone="yes"?>
<Relationships xmlns="http://schemas.openxmlformats.org/package/2006/relationships"><Relationship Id="rId13" Type="http://schemas.openxmlformats.org/officeDocument/2006/relationships/tags" Target="../tags/tag543.xml"/><Relationship Id="rId18" Type="http://schemas.openxmlformats.org/officeDocument/2006/relationships/tags" Target="../tags/tag548.xml"/><Relationship Id="rId26" Type="http://schemas.openxmlformats.org/officeDocument/2006/relationships/tags" Target="../tags/tag556.xml"/><Relationship Id="rId39" Type="http://schemas.openxmlformats.org/officeDocument/2006/relationships/tags" Target="../tags/tag569.xml"/><Relationship Id="rId21" Type="http://schemas.openxmlformats.org/officeDocument/2006/relationships/tags" Target="../tags/tag551.xml"/><Relationship Id="rId34" Type="http://schemas.openxmlformats.org/officeDocument/2006/relationships/tags" Target="../tags/tag564.xml"/><Relationship Id="rId42" Type="http://schemas.openxmlformats.org/officeDocument/2006/relationships/tags" Target="../tags/tag572.xml"/><Relationship Id="rId47" Type="http://schemas.openxmlformats.org/officeDocument/2006/relationships/tags" Target="../tags/tag577.xml"/><Relationship Id="rId50" Type="http://schemas.openxmlformats.org/officeDocument/2006/relationships/tags" Target="../tags/tag580.xml"/><Relationship Id="rId55" Type="http://schemas.openxmlformats.org/officeDocument/2006/relationships/tags" Target="../tags/tag585.xml"/><Relationship Id="rId7" Type="http://schemas.openxmlformats.org/officeDocument/2006/relationships/tags" Target="../tags/tag537.xml"/><Relationship Id="rId2" Type="http://schemas.openxmlformats.org/officeDocument/2006/relationships/tags" Target="../tags/tag532.xml"/><Relationship Id="rId16" Type="http://schemas.openxmlformats.org/officeDocument/2006/relationships/tags" Target="../tags/tag546.xml"/><Relationship Id="rId20" Type="http://schemas.openxmlformats.org/officeDocument/2006/relationships/tags" Target="../tags/tag550.xml"/><Relationship Id="rId29" Type="http://schemas.openxmlformats.org/officeDocument/2006/relationships/tags" Target="../tags/tag559.xml"/><Relationship Id="rId41" Type="http://schemas.openxmlformats.org/officeDocument/2006/relationships/tags" Target="../tags/tag571.xml"/><Relationship Id="rId54" Type="http://schemas.openxmlformats.org/officeDocument/2006/relationships/tags" Target="../tags/tag584.xml"/><Relationship Id="rId62" Type="http://schemas.openxmlformats.org/officeDocument/2006/relationships/notesSlide" Target="../notesSlides/notesSlide18.xml"/><Relationship Id="rId1" Type="http://schemas.openxmlformats.org/officeDocument/2006/relationships/tags" Target="../tags/tag531.xml"/><Relationship Id="rId6" Type="http://schemas.openxmlformats.org/officeDocument/2006/relationships/tags" Target="../tags/tag536.xml"/><Relationship Id="rId11" Type="http://schemas.openxmlformats.org/officeDocument/2006/relationships/tags" Target="../tags/tag541.xml"/><Relationship Id="rId24" Type="http://schemas.openxmlformats.org/officeDocument/2006/relationships/tags" Target="../tags/tag554.xml"/><Relationship Id="rId32" Type="http://schemas.openxmlformats.org/officeDocument/2006/relationships/tags" Target="../tags/tag562.xml"/><Relationship Id="rId37" Type="http://schemas.openxmlformats.org/officeDocument/2006/relationships/tags" Target="../tags/tag567.xml"/><Relationship Id="rId40" Type="http://schemas.openxmlformats.org/officeDocument/2006/relationships/tags" Target="../tags/tag570.xml"/><Relationship Id="rId45" Type="http://schemas.openxmlformats.org/officeDocument/2006/relationships/tags" Target="../tags/tag575.xml"/><Relationship Id="rId53" Type="http://schemas.openxmlformats.org/officeDocument/2006/relationships/tags" Target="../tags/tag583.xml"/><Relationship Id="rId58" Type="http://schemas.openxmlformats.org/officeDocument/2006/relationships/tags" Target="../tags/tag588.xml"/><Relationship Id="rId5" Type="http://schemas.openxmlformats.org/officeDocument/2006/relationships/tags" Target="../tags/tag535.xml"/><Relationship Id="rId15" Type="http://schemas.openxmlformats.org/officeDocument/2006/relationships/tags" Target="../tags/tag545.xml"/><Relationship Id="rId23" Type="http://schemas.openxmlformats.org/officeDocument/2006/relationships/tags" Target="../tags/tag553.xml"/><Relationship Id="rId28" Type="http://schemas.openxmlformats.org/officeDocument/2006/relationships/tags" Target="../tags/tag558.xml"/><Relationship Id="rId36" Type="http://schemas.openxmlformats.org/officeDocument/2006/relationships/tags" Target="../tags/tag566.xml"/><Relationship Id="rId49" Type="http://schemas.openxmlformats.org/officeDocument/2006/relationships/tags" Target="../tags/tag579.xml"/><Relationship Id="rId57" Type="http://schemas.openxmlformats.org/officeDocument/2006/relationships/tags" Target="../tags/tag587.xml"/><Relationship Id="rId61" Type="http://schemas.openxmlformats.org/officeDocument/2006/relationships/slideLayout" Target="../slideLayouts/slideLayout2.xml"/><Relationship Id="rId10" Type="http://schemas.openxmlformats.org/officeDocument/2006/relationships/tags" Target="../tags/tag540.xml"/><Relationship Id="rId19" Type="http://schemas.openxmlformats.org/officeDocument/2006/relationships/tags" Target="../tags/tag549.xml"/><Relationship Id="rId31" Type="http://schemas.openxmlformats.org/officeDocument/2006/relationships/tags" Target="../tags/tag561.xml"/><Relationship Id="rId44" Type="http://schemas.openxmlformats.org/officeDocument/2006/relationships/tags" Target="../tags/tag574.xml"/><Relationship Id="rId52" Type="http://schemas.openxmlformats.org/officeDocument/2006/relationships/tags" Target="../tags/tag582.xml"/><Relationship Id="rId60" Type="http://schemas.openxmlformats.org/officeDocument/2006/relationships/tags" Target="../tags/tag590.xml"/><Relationship Id="rId4" Type="http://schemas.openxmlformats.org/officeDocument/2006/relationships/tags" Target="../tags/tag534.xml"/><Relationship Id="rId9" Type="http://schemas.openxmlformats.org/officeDocument/2006/relationships/tags" Target="../tags/tag539.xml"/><Relationship Id="rId14" Type="http://schemas.openxmlformats.org/officeDocument/2006/relationships/tags" Target="../tags/tag544.xml"/><Relationship Id="rId22" Type="http://schemas.openxmlformats.org/officeDocument/2006/relationships/tags" Target="../tags/tag552.xml"/><Relationship Id="rId27" Type="http://schemas.openxmlformats.org/officeDocument/2006/relationships/tags" Target="../tags/tag557.xml"/><Relationship Id="rId30" Type="http://schemas.openxmlformats.org/officeDocument/2006/relationships/tags" Target="../tags/tag560.xml"/><Relationship Id="rId35" Type="http://schemas.openxmlformats.org/officeDocument/2006/relationships/tags" Target="../tags/tag565.xml"/><Relationship Id="rId43" Type="http://schemas.openxmlformats.org/officeDocument/2006/relationships/tags" Target="../tags/tag573.xml"/><Relationship Id="rId48" Type="http://schemas.openxmlformats.org/officeDocument/2006/relationships/tags" Target="../tags/tag578.xml"/><Relationship Id="rId56" Type="http://schemas.openxmlformats.org/officeDocument/2006/relationships/tags" Target="../tags/tag586.xml"/><Relationship Id="rId8" Type="http://schemas.openxmlformats.org/officeDocument/2006/relationships/tags" Target="../tags/tag538.xml"/><Relationship Id="rId51" Type="http://schemas.openxmlformats.org/officeDocument/2006/relationships/tags" Target="../tags/tag581.xml"/><Relationship Id="rId3" Type="http://schemas.openxmlformats.org/officeDocument/2006/relationships/tags" Target="../tags/tag533.xml"/><Relationship Id="rId12" Type="http://schemas.openxmlformats.org/officeDocument/2006/relationships/tags" Target="../tags/tag542.xml"/><Relationship Id="rId17" Type="http://schemas.openxmlformats.org/officeDocument/2006/relationships/tags" Target="../tags/tag547.xml"/><Relationship Id="rId25" Type="http://schemas.openxmlformats.org/officeDocument/2006/relationships/tags" Target="../tags/tag555.xml"/><Relationship Id="rId33" Type="http://schemas.openxmlformats.org/officeDocument/2006/relationships/tags" Target="../tags/tag563.xml"/><Relationship Id="rId38" Type="http://schemas.openxmlformats.org/officeDocument/2006/relationships/tags" Target="../tags/tag568.xml"/><Relationship Id="rId46" Type="http://schemas.openxmlformats.org/officeDocument/2006/relationships/tags" Target="../tags/tag576.xml"/><Relationship Id="rId59" Type="http://schemas.openxmlformats.org/officeDocument/2006/relationships/tags" Target="../tags/tag589.xml"/></Relationships>
</file>

<file path=ppt/slides/_rels/slide49.xml.rels><?xml version="1.0" encoding="UTF-8" standalone="yes"?>
<Relationships xmlns="http://schemas.openxmlformats.org/package/2006/relationships"><Relationship Id="rId13" Type="http://schemas.openxmlformats.org/officeDocument/2006/relationships/tags" Target="../tags/tag603.xml"/><Relationship Id="rId18" Type="http://schemas.openxmlformats.org/officeDocument/2006/relationships/tags" Target="../tags/tag608.xml"/><Relationship Id="rId26" Type="http://schemas.openxmlformats.org/officeDocument/2006/relationships/tags" Target="../tags/tag616.xml"/><Relationship Id="rId39" Type="http://schemas.openxmlformats.org/officeDocument/2006/relationships/tags" Target="../tags/tag629.xml"/><Relationship Id="rId21" Type="http://schemas.openxmlformats.org/officeDocument/2006/relationships/tags" Target="../tags/tag611.xml"/><Relationship Id="rId34" Type="http://schemas.openxmlformats.org/officeDocument/2006/relationships/tags" Target="../tags/tag624.xml"/><Relationship Id="rId42" Type="http://schemas.openxmlformats.org/officeDocument/2006/relationships/tags" Target="../tags/tag632.xml"/><Relationship Id="rId47" Type="http://schemas.openxmlformats.org/officeDocument/2006/relationships/tags" Target="../tags/tag637.xml"/><Relationship Id="rId50" Type="http://schemas.openxmlformats.org/officeDocument/2006/relationships/tags" Target="../tags/tag640.xml"/><Relationship Id="rId55" Type="http://schemas.openxmlformats.org/officeDocument/2006/relationships/tags" Target="../tags/tag645.xml"/><Relationship Id="rId63" Type="http://schemas.openxmlformats.org/officeDocument/2006/relationships/tags" Target="../tags/tag653.xml"/><Relationship Id="rId7" Type="http://schemas.openxmlformats.org/officeDocument/2006/relationships/tags" Target="../tags/tag597.xml"/><Relationship Id="rId2" Type="http://schemas.openxmlformats.org/officeDocument/2006/relationships/tags" Target="../tags/tag592.xml"/><Relationship Id="rId16" Type="http://schemas.openxmlformats.org/officeDocument/2006/relationships/tags" Target="../tags/tag606.xml"/><Relationship Id="rId20" Type="http://schemas.openxmlformats.org/officeDocument/2006/relationships/tags" Target="../tags/tag610.xml"/><Relationship Id="rId29" Type="http://schemas.openxmlformats.org/officeDocument/2006/relationships/tags" Target="../tags/tag619.xml"/><Relationship Id="rId41" Type="http://schemas.openxmlformats.org/officeDocument/2006/relationships/tags" Target="../tags/tag631.xml"/><Relationship Id="rId54" Type="http://schemas.openxmlformats.org/officeDocument/2006/relationships/tags" Target="../tags/tag644.xml"/><Relationship Id="rId62" Type="http://schemas.openxmlformats.org/officeDocument/2006/relationships/tags" Target="../tags/tag652.xml"/><Relationship Id="rId1" Type="http://schemas.openxmlformats.org/officeDocument/2006/relationships/tags" Target="../tags/tag591.xml"/><Relationship Id="rId6" Type="http://schemas.openxmlformats.org/officeDocument/2006/relationships/tags" Target="../tags/tag596.xml"/><Relationship Id="rId11" Type="http://schemas.openxmlformats.org/officeDocument/2006/relationships/tags" Target="../tags/tag601.xml"/><Relationship Id="rId24" Type="http://schemas.openxmlformats.org/officeDocument/2006/relationships/tags" Target="../tags/tag614.xml"/><Relationship Id="rId32" Type="http://schemas.openxmlformats.org/officeDocument/2006/relationships/tags" Target="../tags/tag622.xml"/><Relationship Id="rId37" Type="http://schemas.openxmlformats.org/officeDocument/2006/relationships/tags" Target="../tags/tag627.xml"/><Relationship Id="rId40" Type="http://schemas.openxmlformats.org/officeDocument/2006/relationships/tags" Target="../tags/tag630.xml"/><Relationship Id="rId45" Type="http://schemas.openxmlformats.org/officeDocument/2006/relationships/tags" Target="../tags/tag635.xml"/><Relationship Id="rId53" Type="http://schemas.openxmlformats.org/officeDocument/2006/relationships/tags" Target="../tags/tag643.xml"/><Relationship Id="rId58" Type="http://schemas.openxmlformats.org/officeDocument/2006/relationships/tags" Target="../tags/tag648.xml"/><Relationship Id="rId66" Type="http://schemas.openxmlformats.org/officeDocument/2006/relationships/notesSlide" Target="../notesSlides/notesSlide19.xml"/><Relationship Id="rId5" Type="http://schemas.openxmlformats.org/officeDocument/2006/relationships/tags" Target="../tags/tag595.xml"/><Relationship Id="rId15" Type="http://schemas.openxmlformats.org/officeDocument/2006/relationships/tags" Target="../tags/tag605.xml"/><Relationship Id="rId23" Type="http://schemas.openxmlformats.org/officeDocument/2006/relationships/tags" Target="../tags/tag613.xml"/><Relationship Id="rId28" Type="http://schemas.openxmlformats.org/officeDocument/2006/relationships/tags" Target="../tags/tag618.xml"/><Relationship Id="rId36" Type="http://schemas.openxmlformats.org/officeDocument/2006/relationships/tags" Target="../tags/tag626.xml"/><Relationship Id="rId49" Type="http://schemas.openxmlformats.org/officeDocument/2006/relationships/tags" Target="../tags/tag639.xml"/><Relationship Id="rId57" Type="http://schemas.openxmlformats.org/officeDocument/2006/relationships/tags" Target="../tags/tag647.xml"/><Relationship Id="rId61" Type="http://schemas.openxmlformats.org/officeDocument/2006/relationships/tags" Target="../tags/tag651.xml"/><Relationship Id="rId10" Type="http://schemas.openxmlformats.org/officeDocument/2006/relationships/tags" Target="../tags/tag600.xml"/><Relationship Id="rId19" Type="http://schemas.openxmlformats.org/officeDocument/2006/relationships/tags" Target="../tags/tag609.xml"/><Relationship Id="rId31" Type="http://schemas.openxmlformats.org/officeDocument/2006/relationships/tags" Target="../tags/tag621.xml"/><Relationship Id="rId44" Type="http://schemas.openxmlformats.org/officeDocument/2006/relationships/tags" Target="../tags/tag634.xml"/><Relationship Id="rId52" Type="http://schemas.openxmlformats.org/officeDocument/2006/relationships/tags" Target="../tags/tag642.xml"/><Relationship Id="rId60" Type="http://schemas.openxmlformats.org/officeDocument/2006/relationships/tags" Target="../tags/tag650.xml"/><Relationship Id="rId65" Type="http://schemas.openxmlformats.org/officeDocument/2006/relationships/slideLayout" Target="../slideLayouts/slideLayout2.xml"/><Relationship Id="rId4" Type="http://schemas.openxmlformats.org/officeDocument/2006/relationships/tags" Target="../tags/tag594.xml"/><Relationship Id="rId9" Type="http://schemas.openxmlformats.org/officeDocument/2006/relationships/tags" Target="../tags/tag599.xml"/><Relationship Id="rId14" Type="http://schemas.openxmlformats.org/officeDocument/2006/relationships/tags" Target="../tags/tag604.xml"/><Relationship Id="rId22" Type="http://schemas.openxmlformats.org/officeDocument/2006/relationships/tags" Target="../tags/tag612.xml"/><Relationship Id="rId27" Type="http://schemas.openxmlformats.org/officeDocument/2006/relationships/tags" Target="../tags/tag617.xml"/><Relationship Id="rId30" Type="http://schemas.openxmlformats.org/officeDocument/2006/relationships/tags" Target="../tags/tag620.xml"/><Relationship Id="rId35" Type="http://schemas.openxmlformats.org/officeDocument/2006/relationships/tags" Target="../tags/tag625.xml"/><Relationship Id="rId43" Type="http://schemas.openxmlformats.org/officeDocument/2006/relationships/tags" Target="../tags/tag633.xml"/><Relationship Id="rId48" Type="http://schemas.openxmlformats.org/officeDocument/2006/relationships/tags" Target="../tags/tag638.xml"/><Relationship Id="rId56" Type="http://schemas.openxmlformats.org/officeDocument/2006/relationships/tags" Target="../tags/tag646.xml"/><Relationship Id="rId64" Type="http://schemas.openxmlformats.org/officeDocument/2006/relationships/tags" Target="../tags/tag654.xml"/><Relationship Id="rId8" Type="http://schemas.openxmlformats.org/officeDocument/2006/relationships/tags" Target="../tags/tag598.xml"/><Relationship Id="rId51" Type="http://schemas.openxmlformats.org/officeDocument/2006/relationships/tags" Target="../tags/tag641.xml"/><Relationship Id="rId3" Type="http://schemas.openxmlformats.org/officeDocument/2006/relationships/tags" Target="../tags/tag593.xml"/><Relationship Id="rId12" Type="http://schemas.openxmlformats.org/officeDocument/2006/relationships/tags" Target="../tags/tag602.xml"/><Relationship Id="rId17" Type="http://schemas.openxmlformats.org/officeDocument/2006/relationships/tags" Target="../tags/tag607.xml"/><Relationship Id="rId25" Type="http://schemas.openxmlformats.org/officeDocument/2006/relationships/tags" Target="../tags/tag615.xml"/><Relationship Id="rId33" Type="http://schemas.openxmlformats.org/officeDocument/2006/relationships/tags" Target="../tags/tag623.xml"/><Relationship Id="rId38" Type="http://schemas.openxmlformats.org/officeDocument/2006/relationships/tags" Target="../tags/tag628.xml"/><Relationship Id="rId46" Type="http://schemas.openxmlformats.org/officeDocument/2006/relationships/tags" Target="../tags/tag636.xml"/><Relationship Id="rId59" Type="http://schemas.openxmlformats.org/officeDocument/2006/relationships/tags" Target="../tags/tag64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.emf"/></Relationships>
</file>

<file path=ppt/slides/_rels/slide50.xml.rels><?xml version="1.0" encoding="UTF-8" standalone="yes"?>
<Relationships xmlns="http://schemas.openxmlformats.org/package/2006/relationships"><Relationship Id="rId13" Type="http://schemas.openxmlformats.org/officeDocument/2006/relationships/tags" Target="../tags/tag667.xml"/><Relationship Id="rId18" Type="http://schemas.openxmlformats.org/officeDocument/2006/relationships/tags" Target="../tags/tag672.xml"/><Relationship Id="rId26" Type="http://schemas.openxmlformats.org/officeDocument/2006/relationships/tags" Target="../tags/tag680.xml"/><Relationship Id="rId39" Type="http://schemas.openxmlformats.org/officeDocument/2006/relationships/tags" Target="../tags/tag693.xml"/><Relationship Id="rId21" Type="http://schemas.openxmlformats.org/officeDocument/2006/relationships/tags" Target="../tags/tag675.xml"/><Relationship Id="rId34" Type="http://schemas.openxmlformats.org/officeDocument/2006/relationships/tags" Target="../tags/tag688.xml"/><Relationship Id="rId42" Type="http://schemas.openxmlformats.org/officeDocument/2006/relationships/tags" Target="../tags/tag696.xml"/><Relationship Id="rId47" Type="http://schemas.openxmlformats.org/officeDocument/2006/relationships/tags" Target="../tags/tag701.xml"/><Relationship Id="rId50" Type="http://schemas.openxmlformats.org/officeDocument/2006/relationships/tags" Target="../tags/tag704.xml"/><Relationship Id="rId55" Type="http://schemas.openxmlformats.org/officeDocument/2006/relationships/tags" Target="../tags/tag709.xml"/><Relationship Id="rId63" Type="http://schemas.openxmlformats.org/officeDocument/2006/relationships/tags" Target="../tags/tag717.xml"/><Relationship Id="rId7" Type="http://schemas.openxmlformats.org/officeDocument/2006/relationships/tags" Target="../tags/tag661.xml"/><Relationship Id="rId2" Type="http://schemas.openxmlformats.org/officeDocument/2006/relationships/tags" Target="../tags/tag656.xml"/><Relationship Id="rId16" Type="http://schemas.openxmlformats.org/officeDocument/2006/relationships/tags" Target="../tags/tag670.xml"/><Relationship Id="rId20" Type="http://schemas.openxmlformats.org/officeDocument/2006/relationships/tags" Target="../tags/tag674.xml"/><Relationship Id="rId29" Type="http://schemas.openxmlformats.org/officeDocument/2006/relationships/tags" Target="../tags/tag683.xml"/><Relationship Id="rId41" Type="http://schemas.openxmlformats.org/officeDocument/2006/relationships/tags" Target="../tags/tag695.xml"/><Relationship Id="rId54" Type="http://schemas.openxmlformats.org/officeDocument/2006/relationships/tags" Target="../tags/tag708.xml"/><Relationship Id="rId62" Type="http://schemas.openxmlformats.org/officeDocument/2006/relationships/tags" Target="../tags/tag716.xml"/><Relationship Id="rId1" Type="http://schemas.openxmlformats.org/officeDocument/2006/relationships/tags" Target="../tags/tag655.xml"/><Relationship Id="rId6" Type="http://schemas.openxmlformats.org/officeDocument/2006/relationships/tags" Target="../tags/tag660.xml"/><Relationship Id="rId11" Type="http://schemas.openxmlformats.org/officeDocument/2006/relationships/tags" Target="../tags/tag665.xml"/><Relationship Id="rId24" Type="http://schemas.openxmlformats.org/officeDocument/2006/relationships/tags" Target="../tags/tag678.xml"/><Relationship Id="rId32" Type="http://schemas.openxmlformats.org/officeDocument/2006/relationships/tags" Target="../tags/tag686.xml"/><Relationship Id="rId37" Type="http://schemas.openxmlformats.org/officeDocument/2006/relationships/tags" Target="../tags/tag691.xml"/><Relationship Id="rId40" Type="http://schemas.openxmlformats.org/officeDocument/2006/relationships/tags" Target="../tags/tag694.xml"/><Relationship Id="rId45" Type="http://schemas.openxmlformats.org/officeDocument/2006/relationships/tags" Target="../tags/tag699.xml"/><Relationship Id="rId53" Type="http://schemas.openxmlformats.org/officeDocument/2006/relationships/tags" Target="../tags/tag707.xml"/><Relationship Id="rId58" Type="http://schemas.openxmlformats.org/officeDocument/2006/relationships/tags" Target="../tags/tag712.xml"/><Relationship Id="rId5" Type="http://schemas.openxmlformats.org/officeDocument/2006/relationships/tags" Target="../tags/tag659.xml"/><Relationship Id="rId15" Type="http://schemas.openxmlformats.org/officeDocument/2006/relationships/tags" Target="../tags/tag669.xml"/><Relationship Id="rId23" Type="http://schemas.openxmlformats.org/officeDocument/2006/relationships/tags" Target="../tags/tag677.xml"/><Relationship Id="rId28" Type="http://schemas.openxmlformats.org/officeDocument/2006/relationships/tags" Target="../tags/tag682.xml"/><Relationship Id="rId36" Type="http://schemas.openxmlformats.org/officeDocument/2006/relationships/tags" Target="../tags/tag690.xml"/><Relationship Id="rId49" Type="http://schemas.openxmlformats.org/officeDocument/2006/relationships/tags" Target="../tags/tag703.xml"/><Relationship Id="rId57" Type="http://schemas.openxmlformats.org/officeDocument/2006/relationships/tags" Target="../tags/tag711.xml"/><Relationship Id="rId61" Type="http://schemas.openxmlformats.org/officeDocument/2006/relationships/tags" Target="../tags/tag715.xml"/><Relationship Id="rId10" Type="http://schemas.openxmlformats.org/officeDocument/2006/relationships/tags" Target="../tags/tag664.xml"/><Relationship Id="rId19" Type="http://schemas.openxmlformats.org/officeDocument/2006/relationships/tags" Target="../tags/tag673.xml"/><Relationship Id="rId31" Type="http://schemas.openxmlformats.org/officeDocument/2006/relationships/tags" Target="../tags/tag685.xml"/><Relationship Id="rId44" Type="http://schemas.openxmlformats.org/officeDocument/2006/relationships/tags" Target="../tags/tag698.xml"/><Relationship Id="rId52" Type="http://schemas.openxmlformats.org/officeDocument/2006/relationships/tags" Target="../tags/tag706.xml"/><Relationship Id="rId60" Type="http://schemas.openxmlformats.org/officeDocument/2006/relationships/tags" Target="../tags/tag714.xml"/><Relationship Id="rId65" Type="http://schemas.openxmlformats.org/officeDocument/2006/relationships/notesSlide" Target="../notesSlides/notesSlide20.xml"/><Relationship Id="rId4" Type="http://schemas.openxmlformats.org/officeDocument/2006/relationships/tags" Target="../tags/tag658.xml"/><Relationship Id="rId9" Type="http://schemas.openxmlformats.org/officeDocument/2006/relationships/tags" Target="../tags/tag663.xml"/><Relationship Id="rId14" Type="http://schemas.openxmlformats.org/officeDocument/2006/relationships/tags" Target="../tags/tag668.xml"/><Relationship Id="rId22" Type="http://schemas.openxmlformats.org/officeDocument/2006/relationships/tags" Target="../tags/tag676.xml"/><Relationship Id="rId27" Type="http://schemas.openxmlformats.org/officeDocument/2006/relationships/tags" Target="../tags/tag681.xml"/><Relationship Id="rId30" Type="http://schemas.openxmlformats.org/officeDocument/2006/relationships/tags" Target="../tags/tag684.xml"/><Relationship Id="rId35" Type="http://schemas.openxmlformats.org/officeDocument/2006/relationships/tags" Target="../tags/tag689.xml"/><Relationship Id="rId43" Type="http://schemas.openxmlformats.org/officeDocument/2006/relationships/tags" Target="../tags/tag697.xml"/><Relationship Id="rId48" Type="http://schemas.openxmlformats.org/officeDocument/2006/relationships/tags" Target="../tags/tag702.xml"/><Relationship Id="rId56" Type="http://schemas.openxmlformats.org/officeDocument/2006/relationships/tags" Target="../tags/tag710.xml"/><Relationship Id="rId64" Type="http://schemas.openxmlformats.org/officeDocument/2006/relationships/slideLayout" Target="../slideLayouts/slideLayout2.xml"/><Relationship Id="rId8" Type="http://schemas.openxmlformats.org/officeDocument/2006/relationships/tags" Target="../tags/tag662.xml"/><Relationship Id="rId51" Type="http://schemas.openxmlformats.org/officeDocument/2006/relationships/tags" Target="../tags/tag705.xml"/><Relationship Id="rId3" Type="http://schemas.openxmlformats.org/officeDocument/2006/relationships/tags" Target="../tags/tag657.xml"/><Relationship Id="rId12" Type="http://schemas.openxmlformats.org/officeDocument/2006/relationships/tags" Target="../tags/tag666.xml"/><Relationship Id="rId17" Type="http://schemas.openxmlformats.org/officeDocument/2006/relationships/tags" Target="../tags/tag671.xml"/><Relationship Id="rId25" Type="http://schemas.openxmlformats.org/officeDocument/2006/relationships/tags" Target="../tags/tag679.xml"/><Relationship Id="rId33" Type="http://schemas.openxmlformats.org/officeDocument/2006/relationships/tags" Target="../tags/tag687.xml"/><Relationship Id="rId38" Type="http://schemas.openxmlformats.org/officeDocument/2006/relationships/tags" Target="../tags/tag692.xml"/><Relationship Id="rId46" Type="http://schemas.openxmlformats.org/officeDocument/2006/relationships/tags" Target="../tags/tag700.xml"/><Relationship Id="rId59" Type="http://schemas.openxmlformats.org/officeDocument/2006/relationships/tags" Target="../tags/tag713.xml"/></Relationships>
</file>

<file path=ppt/slides/_rels/slide51.xml.rels><?xml version="1.0" encoding="UTF-8" standalone="yes"?>
<Relationships xmlns="http://schemas.openxmlformats.org/package/2006/relationships"><Relationship Id="rId13" Type="http://schemas.openxmlformats.org/officeDocument/2006/relationships/tags" Target="../tags/tag730.xml"/><Relationship Id="rId18" Type="http://schemas.openxmlformats.org/officeDocument/2006/relationships/tags" Target="../tags/tag735.xml"/><Relationship Id="rId26" Type="http://schemas.openxmlformats.org/officeDocument/2006/relationships/tags" Target="../tags/tag743.xml"/><Relationship Id="rId39" Type="http://schemas.openxmlformats.org/officeDocument/2006/relationships/tags" Target="../tags/tag756.xml"/><Relationship Id="rId21" Type="http://schemas.openxmlformats.org/officeDocument/2006/relationships/tags" Target="../tags/tag738.xml"/><Relationship Id="rId34" Type="http://schemas.openxmlformats.org/officeDocument/2006/relationships/tags" Target="../tags/tag751.xml"/><Relationship Id="rId42" Type="http://schemas.openxmlformats.org/officeDocument/2006/relationships/tags" Target="../tags/tag759.xml"/><Relationship Id="rId47" Type="http://schemas.openxmlformats.org/officeDocument/2006/relationships/tags" Target="../tags/tag764.xml"/><Relationship Id="rId50" Type="http://schemas.openxmlformats.org/officeDocument/2006/relationships/tags" Target="../tags/tag767.xml"/><Relationship Id="rId55" Type="http://schemas.openxmlformats.org/officeDocument/2006/relationships/tags" Target="../tags/tag772.xml"/><Relationship Id="rId63" Type="http://schemas.openxmlformats.org/officeDocument/2006/relationships/tags" Target="../tags/tag780.xml"/><Relationship Id="rId68" Type="http://schemas.openxmlformats.org/officeDocument/2006/relationships/tags" Target="../tags/tag785.xml"/><Relationship Id="rId7" Type="http://schemas.openxmlformats.org/officeDocument/2006/relationships/tags" Target="../tags/tag724.xml"/><Relationship Id="rId71" Type="http://schemas.openxmlformats.org/officeDocument/2006/relationships/slideLayout" Target="../slideLayouts/slideLayout2.xml"/><Relationship Id="rId2" Type="http://schemas.openxmlformats.org/officeDocument/2006/relationships/tags" Target="../tags/tag719.xml"/><Relationship Id="rId16" Type="http://schemas.openxmlformats.org/officeDocument/2006/relationships/tags" Target="../tags/tag733.xml"/><Relationship Id="rId29" Type="http://schemas.openxmlformats.org/officeDocument/2006/relationships/tags" Target="../tags/tag746.xml"/><Relationship Id="rId1" Type="http://schemas.openxmlformats.org/officeDocument/2006/relationships/tags" Target="../tags/tag718.xml"/><Relationship Id="rId6" Type="http://schemas.openxmlformats.org/officeDocument/2006/relationships/tags" Target="../tags/tag723.xml"/><Relationship Id="rId11" Type="http://schemas.openxmlformats.org/officeDocument/2006/relationships/tags" Target="../tags/tag728.xml"/><Relationship Id="rId24" Type="http://schemas.openxmlformats.org/officeDocument/2006/relationships/tags" Target="../tags/tag741.xml"/><Relationship Id="rId32" Type="http://schemas.openxmlformats.org/officeDocument/2006/relationships/tags" Target="../tags/tag749.xml"/><Relationship Id="rId37" Type="http://schemas.openxmlformats.org/officeDocument/2006/relationships/tags" Target="../tags/tag754.xml"/><Relationship Id="rId40" Type="http://schemas.openxmlformats.org/officeDocument/2006/relationships/tags" Target="../tags/tag757.xml"/><Relationship Id="rId45" Type="http://schemas.openxmlformats.org/officeDocument/2006/relationships/tags" Target="../tags/tag762.xml"/><Relationship Id="rId53" Type="http://schemas.openxmlformats.org/officeDocument/2006/relationships/tags" Target="../tags/tag770.xml"/><Relationship Id="rId58" Type="http://schemas.openxmlformats.org/officeDocument/2006/relationships/tags" Target="../tags/tag775.xml"/><Relationship Id="rId66" Type="http://schemas.openxmlformats.org/officeDocument/2006/relationships/tags" Target="../tags/tag783.xml"/><Relationship Id="rId5" Type="http://schemas.openxmlformats.org/officeDocument/2006/relationships/tags" Target="../tags/tag722.xml"/><Relationship Id="rId15" Type="http://schemas.openxmlformats.org/officeDocument/2006/relationships/tags" Target="../tags/tag732.xml"/><Relationship Id="rId23" Type="http://schemas.openxmlformats.org/officeDocument/2006/relationships/tags" Target="../tags/tag740.xml"/><Relationship Id="rId28" Type="http://schemas.openxmlformats.org/officeDocument/2006/relationships/tags" Target="../tags/tag745.xml"/><Relationship Id="rId36" Type="http://schemas.openxmlformats.org/officeDocument/2006/relationships/tags" Target="../tags/tag753.xml"/><Relationship Id="rId49" Type="http://schemas.openxmlformats.org/officeDocument/2006/relationships/tags" Target="../tags/tag766.xml"/><Relationship Id="rId57" Type="http://schemas.openxmlformats.org/officeDocument/2006/relationships/tags" Target="../tags/tag774.xml"/><Relationship Id="rId61" Type="http://schemas.openxmlformats.org/officeDocument/2006/relationships/tags" Target="../tags/tag778.xml"/><Relationship Id="rId10" Type="http://schemas.openxmlformats.org/officeDocument/2006/relationships/tags" Target="../tags/tag727.xml"/><Relationship Id="rId19" Type="http://schemas.openxmlformats.org/officeDocument/2006/relationships/tags" Target="../tags/tag736.xml"/><Relationship Id="rId31" Type="http://schemas.openxmlformats.org/officeDocument/2006/relationships/tags" Target="../tags/tag748.xml"/><Relationship Id="rId44" Type="http://schemas.openxmlformats.org/officeDocument/2006/relationships/tags" Target="../tags/tag761.xml"/><Relationship Id="rId52" Type="http://schemas.openxmlformats.org/officeDocument/2006/relationships/tags" Target="../tags/tag769.xml"/><Relationship Id="rId60" Type="http://schemas.openxmlformats.org/officeDocument/2006/relationships/tags" Target="../tags/tag777.xml"/><Relationship Id="rId65" Type="http://schemas.openxmlformats.org/officeDocument/2006/relationships/tags" Target="../tags/tag782.xml"/><Relationship Id="rId4" Type="http://schemas.openxmlformats.org/officeDocument/2006/relationships/tags" Target="../tags/tag721.xml"/><Relationship Id="rId9" Type="http://schemas.openxmlformats.org/officeDocument/2006/relationships/tags" Target="../tags/tag726.xml"/><Relationship Id="rId14" Type="http://schemas.openxmlformats.org/officeDocument/2006/relationships/tags" Target="../tags/tag731.xml"/><Relationship Id="rId22" Type="http://schemas.openxmlformats.org/officeDocument/2006/relationships/tags" Target="../tags/tag739.xml"/><Relationship Id="rId27" Type="http://schemas.openxmlformats.org/officeDocument/2006/relationships/tags" Target="../tags/tag744.xml"/><Relationship Id="rId30" Type="http://schemas.openxmlformats.org/officeDocument/2006/relationships/tags" Target="../tags/tag747.xml"/><Relationship Id="rId35" Type="http://schemas.openxmlformats.org/officeDocument/2006/relationships/tags" Target="../tags/tag752.xml"/><Relationship Id="rId43" Type="http://schemas.openxmlformats.org/officeDocument/2006/relationships/tags" Target="../tags/tag760.xml"/><Relationship Id="rId48" Type="http://schemas.openxmlformats.org/officeDocument/2006/relationships/tags" Target="../tags/tag765.xml"/><Relationship Id="rId56" Type="http://schemas.openxmlformats.org/officeDocument/2006/relationships/tags" Target="../tags/tag773.xml"/><Relationship Id="rId64" Type="http://schemas.openxmlformats.org/officeDocument/2006/relationships/tags" Target="../tags/tag781.xml"/><Relationship Id="rId69" Type="http://schemas.openxmlformats.org/officeDocument/2006/relationships/tags" Target="../tags/tag786.xml"/><Relationship Id="rId8" Type="http://schemas.openxmlformats.org/officeDocument/2006/relationships/tags" Target="../tags/tag725.xml"/><Relationship Id="rId51" Type="http://schemas.openxmlformats.org/officeDocument/2006/relationships/tags" Target="../tags/tag768.xml"/><Relationship Id="rId72" Type="http://schemas.openxmlformats.org/officeDocument/2006/relationships/notesSlide" Target="../notesSlides/notesSlide21.xml"/><Relationship Id="rId3" Type="http://schemas.openxmlformats.org/officeDocument/2006/relationships/tags" Target="../tags/tag720.xml"/><Relationship Id="rId12" Type="http://schemas.openxmlformats.org/officeDocument/2006/relationships/tags" Target="../tags/tag729.xml"/><Relationship Id="rId17" Type="http://schemas.openxmlformats.org/officeDocument/2006/relationships/tags" Target="../tags/tag734.xml"/><Relationship Id="rId25" Type="http://schemas.openxmlformats.org/officeDocument/2006/relationships/tags" Target="../tags/tag742.xml"/><Relationship Id="rId33" Type="http://schemas.openxmlformats.org/officeDocument/2006/relationships/tags" Target="../tags/tag750.xml"/><Relationship Id="rId38" Type="http://schemas.openxmlformats.org/officeDocument/2006/relationships/tags" Target="../tags/tag755.xml"/><Relationship Id="rId46" Type="http://schemas.openxmlformats.org/officeDocument/2006/relationships/tags" Target="../tags/tag763.xml"/><Relationship Id="rId59" Type="http://schemas.openxmlformats.org/officeDocument/2006/relationships/tags" Target="../tags/tag776.xml"/><Relationship Id="rId67" Type="http://schemas.openxmlformats.org/officeDocument/2006/relationships/tags" Target="../tags/tag784.xml"/><Relationship Id="rId20" Type="http://schemas.openxmlformats.org/officeDocument/2006/relationships/tags" Target="../tags/tag737.xml"/><Relationship Id="rId41" Type="http://schemas.openxmlformats.org/officeDocument/2006/relationships/tags" Target="../tags/tag758.xml"/><Relationship Id="rId54" Type="http://schemas.openxmlformats.org/officeDocument/2006/relationships/tags" Target="../tags/tag771.xml"/><Relationship Id="rId62" Type="http://schemas.openxmlformats.org/officeDocument/2006/relationships/tags" Target="../tags/tag779.xml"/><Relationship Id="rId70" Type="http://schemas.openxmlformats.org/officeDocument/2006/relationships/tags" Target="../tags/tag787.xml"/></Relationships>
</file>

<file path=ppt/slides/_rels/slide52.xml.rels><?xml version="1.0" encoding="UTF-8" standalone="yes"?>
<Relationships xmlns="http://schemas.openxmlformats.org/package/2006/relationships"><Relationship Id="rId13" Type="http://schemas.openxmlformats.org/officeDocument/2006/relationships/tags" Target="../tags/tag800.xml"/><Relationship Id="rId18" Type="http://schemas.openxmlformats.org/officeDocument/2006/relationships/tags" Target="../tags/tag805.xml"/><Relationship Id="rId26" Type="http://schemas.openxmlformats.org/officeDocument/2006/relationships/tags" Target="../tags/tag813.xml"/><Relationship Id="rId39" Type="http://schemas.openxmlformats.org/officeDocument/2006/relationships/tags" Target="../tags/tag826.xml"/><Relationship Id="rId21" Type="http://schemas.openxmlformats.org/officeDocument/2006/relationships/tags" Target="../tags/tag808.xml"/><Relationship Id="rId34" Type="http://schemas.openxmlformats.org/officeDocument/2006/relationships/tags" Target="../tags/tag821.xml"/><Relationship Id="rId42" Type="http://schemas.openxmlformats.org/officeDocument/2006/relationships/tags" Target="../tags/tag829.xml"/><Relationship Id="rId47" Type="http://schemas.openxmlformats.org/officeDocument/2006/relationships/tags" Target="../tags/tag834.xml"/><Relationship Id="rId50" Type="http://schemas.openxmlformats.org/officeDocument/2006/relationships/tags" Target="../tags/tag837.xml"/><Relationship Id="rId55" Type="http://schemas.openxmlformats.org/officeDocument/2006/relationships/tags" Target="../tags/tag842.xml"/><Relationship Id="rId63" Type="http://schemas.openxmlformats.org/officeDocument/2006/relationships/tags" Target="../tags/tag850.xml"/><Relationship Id="rId68" Type="http://schemas.openxmlformats.org/officeDocument/2006/relationships/tags" Target="../tags/tag855.xml"/><Relationship Id="rId7" Type="http://schemas.openxmlformats.org/officeDocument/2006/relationships/tags" Target="../tags/tag794.xml"/><Relationship Id="rId2" Type="http://schemas.openxmlformats.org/officeDocument/2006/relationships/tags" Target="../tags/tag789.xml"/><Relationship Id="rId16" Type="http://schemas.openxmlformats.org/officeDocument/2006/relationships/tags" Target="../tags/tag803.xml"/><Relationship Id="rId29" Type="http://schemas.openxmlformats.org/officeDocument/2006/relationships/tags" Target="../tags/tag816.xml"/><Relationship Id="rId1" Type="http://schemas.openxmlformats.org/officeDocument/2006/relationships/tags" Target="../tags/tag788.xml"/><Relationship Id="rId6" Type="http://schemas.openxmlformats.org/officeDocument/2006/relationships/tags" Target="../tags/tag793.xml"/><Relationship Id="rId11" Type="http://schemas.openxmlformats.org/officeDocument/2006/relationships/tags" Target="../tags/tag798.xml"/><Relationship Id="rId24" Type="http://schemas.openxmlformats.org/officeDocument/2006/relationships/tags" Target="../tags/tag811.xml"/><Relationship Id="rId32" Type="http://schemas.openxmlformats.org/officeDocument/2006/relationships/tags" Target="../tags/tag819.xml"/><Relationship Id="rId37" Type="http://schemas.openxmlformats.org/officeDocument/2006/relationships/tags" Target="../tags/tag824.xml"/><Relationship Id="rId40" Type="http://schemas.openxmlformats.org/officeDocument/2006/relationships/tags" Target="../tags/tag827.xml"/><Relationship Id="rId45" Type="http://schemas.openxmlformats.org/officeDocument/2006/relationships/tags" Target="../tags/tag832.xml"/><Relationship Id="rId53" Type="http://schemas.openxmlformats.org/officeDocument/2006/relationships/tags" Target="../tags/tag840.xml"/><Relationship Id="rId58" Type="http://schemas.openxmlformats.org/officeDocument/2006/relationships/tags" Target="../tags/tag845.xml"/><Relationship Id="rId66" Type="http://schemas.openxmlformats.org/officeDocument/2006/relationships/tags" Target="../tags/tag853.xml"/><Relationship Id="rId5" Type="http://schemas.openxmlformats.org/officeDocument/2006/relationships/tags" Target="../tags/tag792.xml"/><Relationship Id="rId15" Type="http://schemas.openxmlformats.org/officeDocument/2006/relationships/tags" Target="../tags/tag802.xml"/><Relationship Id="rId23" Type="http://schemas.openxmlformats.org/officeDocument/2006/relationships/tags" Target="../tags/tag810.xml"/><Relationship Id="rId28" Type="http://schemas.openxmlformats.org/officeDocument/2006/relationships/tags" Target="../tags/tag815.xml"/><Relationship Id="rId36" Type="http://schemas.openxmlformats.org/officeDocument/2006/relationships/tags" Target="../tags/tag823.xml"/><Relationship Id="rId49" Type="http://schemas.openxmlformats.org/officeDocument/2006/relationships/tags" Target="../tags/tag836.xml"/><Relationship Id="rId57" Type="http://schemas.openxmlformats.org/officeDocument/2006/relationships/tags" Target="../tags/tag844.xml"/><Relationship Id="rId61" Type="http://schemas.openxmlformats.org/officeDocument/2006/relationships/tags" Target="../tags/tag848.xml"/><Relationship Id="rId10" Type="http://schemas.openxmlformats.org/officeDocument/2006/relationships/tags" Target="../tags/tag797.xml"/><Relationship Id="rId19" Type="http://schemas.openxmlformats.org/officeDocument/2006/relationships/tags" Target="../tags/tag806.xml"/><Relationship Id="rId31" Type="http://schemas.openxmlformats.org/officeDocument/2006/relationships/tags" Target="../tags/tag818.xml"/><Relationship Id="rId44" Type="http://schemas.openxmlformats.org/officeDocument/2006/relationships/tags" Target="../tags/tag831.xml"/><Relationship Id="rId52" Type="http://schemas.openxmlformats.org/officeDocument/2006/relationships/tags" Target="../tags/tag839.xml"/><Relationship Id="rId60" Type="http://schemas.openxmlformats.org/officeDocument/2006/relationships/tags" Target="../tags/tag847.xml"/><Relationship Id="rId65" Type="http://schemas.openxmlformats.org/officeDocument/2006/relationships/tags" Target="../tags/tag852.xml"/><Relationship Id="rId4" Type="http://schemas.openxmlformats.org/officeDocument/2006/relationships/tags" Target="../tags/tag791.xml"/><Relationship Id="rId9" Type="http://schemas.openxmlformats.org/officeDocument/2006/relationships/tags" Target="../tags/tag796.xml"/><Relationship Id="rId14" Type="http://schemas.openxmlformats.org/officeDocument/2006/relationships/tags" Target="../tags/tag801.xml"/><Relationship Id="rId22" Type="http://schemas.openxmlformats.org/officeDocument/2006/relationships/tags" Target="../tags/tag809.xml"/><Relationship Id="rId27" Type="http://schemas.openxmlformats.org/officeDocument/2006/relationships/tags" Target="../tags/tag814.xml"/><Relationship Id="rId30" Type="http://schemas.openxmlformats.org/officeDocument/2006/relationships/tags" Target="../tags/tag817.xml"/><Relationship Id="rId35" Type="http://schemas.openxmlformats.org/officeDocument/2006/relationships/tags" Target="../tags/tag822.xml"/><Relationship Id="rId43" Type="http://schemas.openxmlformats.org/officeDocument/2006/relationships/tags" Target="../tags/tag830.xml"/><Relationship Id="rId48" Type="http://schemas.openxmlformats.org/officeDocument/2006/relationships/tags" Target="../tags/tag835.xml"/><Relationship Id="rId56" Type="http://schemas.openxmlformats.org/officeDocument/2006/relationships/tags" Target="../tags/tag843.xml"/><Relationship Id="rId64" Type="http://schemas.openxmlformats.org/officeDocument/2006/relationships/tags" Target="../tags/tag851.xml"/><Relationship Id="rId69" Type="http://schemas.openxmlformats.org/officeDocument/2006/relationships/slideLayout" Target="../slideLayouts/slideLayout2.xml"/><Relationship Id="rId8" Type="http://schemas.openxmlformats.org/officeDocument/2006/relationships/tags" Target="../tags/tag795.xml"/><Relationship Id="rId51" Type="http://schemas.openxmlformats.org/officeDocument/2006/relationships/tags" Target="../tags/tag838.xml"/><Relationship Id="rId3" Type="http://schemas.openxmlformats.org/officeDocument/2006/relationships/tags" Target="../tags/tag790.xml"/><Relationship Id="rId12" Type="http://schemas.openxmlformats.org/officeDocument/2006/relationships/tags" Target="../tags/tag799.xml"/><Relationship Id="rId17" Type="http://schemas.openxmlformats.org/officeDocument/2006/relationships/tags" Target="../tags/tag804.xml"/><Relationship Id="rId25" Type="http://schemas.openxmlformats.org/officeDocument/2006/relationships/tags" Target="../tags/tag812.xml"/><Relationship Id="rId33" Type="http://schemas.openxmlformats.org/officeDocument/2006/relationships/tags" Target="../tags/tag820.xml"/><Relationship Id="rId38" Type="http://schemas.openxmlformats.org/officeDocument/2006/relationships/tags" Target="../tags/tag825.xml"/><Relationship Id="rId46" Type="http://schemas.openxmlformats.org/officeDocument/2006/relationships/tags" Target="../tags/tag833.xml"/><Relationship Id="rId59" Type="http://schemas.openxmlformats.org/officeDocument/2006/relationships/tags" Target="../tags/tag846.xml"/><Relationship Id="rId67" Type="http://schemas.openxmlformats.org/officeDocument/2006/relationships/tags" Target="../tags/tag854.xml"/><Relationship Id="rId20" Type="http://schemas.openxmlformats.org/officeDocument/2006/relationships/tags" Target="../tags/tag807.xml"/><Relationship Id="rId41" Type="http://schemas.openxmlformats.org/officeDocument/2006/relationships/tags" Target="../tags/tag828.xml"/><Relationship Id="rId54" Type="http://schemas.openxmlformats.org/officeDocument/2006/relationships/tags" Target="../tags/tag841.xml"/><Relationship Id="rId62" Type="http://schemas.openxmlformats.org/officeDocument/2006/relationships/tags" Target="../tags/tag849.xml"/><Relationship Id="rId70" Type="http://schemas.openxmlformats.org/officeDocument/2006/relationships/notesSlide" Target="../notesSlides/notesSlide2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tags" Target="../tags/tag858.xml"/><Relationship Id="rId2" Type="http://schemas.openxmlformats.org/officeDocument/2006/relationships/tags" Target="../tags/tag857.xml"/><Relationship Id="rId1" Type="http://schemas.openxmlformats.org/officeDocument/2006/relationships/tags" Target="../tags/tag856.xml"/><Relationship Id="rId4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8" Type="http://schemas.openxmlformats.org/officeDocument/2006/relationships/tags" Target="../tags/tag866.xml"/><Relationship Id="rId13" Type="http://schemas.openxmlformats.org/officeDocument/2006/relationships/tags" Target="../tags/tag871.xml"/><Relationship Id="rId3" Type="http://schemas.openxmlformats.org/officeDocument/2006/relationships/tags" Target="../tags/tag861.xml"/><Relationship Id="rId7" Type="http://schemas.openxmlformats.org/officeDocument/2006/relationships/tags" Target="../tags/tag865.xml"/><Relationship Id="rId12" Type="http://schemas.openxmlformats.org/officeDocument/2006/relationships/tags" Target="../tags/tag870.xml"/><Relationship Id="rId2" Type="http://schemas.openxmlformats.org/officeDocument/2006/relationships/tags" Target="../tags/tag860.xml"/><Relationship Id="rId1" Type="http://schemas.openxmlformats.org/officeDocument/2006/relationships/tags" Target="../tags/tag859.xml"/><Relationship Id="rId6" Type="http://schemas.openxmlformats.org/officeDocument/2006/relationships/tags" Target="../tags/tag864.xml"/><Relationship Id="rId11" Type="http://schemas.openxmlformats.org/officeDocument/2006/relationships/tags" Target="../tags/tag869.xml"/><Relationship Id="rId5" Type="http://schemas.openxmlformats.org/officeDocument/2006/relationships/tags" Target="../tags/tag863.xml"/><Relationship Id="rId15" Type="http://schemas.openxmlformats.org/officeDocument/2006/relationships/slideLayout" Target="../slideLayouts/slideLayout2.xml"/><Relationship Id="rId10" Type="http://schemas.openxmlformats.org/officeDocument/2006/relationships/tags" Target="../tags/tag868.xml"/><Relationship Id="rId4" Type="http://schemas.openxmlformats.org/officeDocument/2006/relationships/tags" Target="../tags/tag862.xml"/><Relationship Id="rId9" Type="http://schemas.openxmlformats.org/officeDocument/2006/relationships/tags" Target="../tags/tag867.xml"/><Relationship Id="rId14" Type="http://schemas.openxmlformats.org/officeDocument/2006/relationships/tags" Target="../tags/tag87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tags" Target="../tags/tag875.xml"/><Relationship Id="rId7" Type="http://schemas.openxmlformats.org/officeDocument/2006/relationships/image" Target="../media/image6.wmf"/><Relationship Id="rId2" Type="http://schemas.openxmlformats.org/officeDocument/2006/relationships/tags" Target="../tags/tag874.xml"/><Relationship Id="rId1" Type="http://schemas.openxmlformats.org/officeDocument/2006/relationships/tags" Target="../tags/tag873.xml"/><Relationship Id="rId6" Type="http://schemas.openxmlformats.org/officeDocument/2006/relationships/oleObject" Target="../embeddings/oleObject6.bin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876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878.xml"/><Relationship Id="rId1" Type="http://schemas.openxmlformats.org/officeDocument/2006/relationships/tags" Target="../tags/tag877.xml"/></Relationships>
</file>

<file path=ppt/slides/_rels/slide57.xml.rels><?xml version="1.0" encoding="UTF-8" standalone="yes"?>
<Relationships xmlns="http://schemas.openxmlformats.org/package/2006/relationships"><Relationship Id="rId13" Type="http://schemas.openxmlformats.org/officeDocument/2006/relationships/tags" Target="../tags/tag891.xml"/><Relationship Id="rId18" Type="http://schemas.openxmlformats.org/officeDocument/2006/relationships/tags" Target="../tags/tag896.xml"/><Relationship Id="rId26" Type="http://schemas.openxmlformats.org/officeDocument/2006/relationships/tags" Target="../tags/tag904.xml"/><Relationship Id="rId39" Type="http://schemas.openxmlformats.org/officeDocument/2006/relationships/tags" Target="../tags/tag917.xml"/><Relationship Id="rId21" Type="http://schemas.openxmlformats.org/officeDocument/2006/relationships/tags" Target="../tags/tag899.xml"/><Relationship Id="rId34" Type="http://schemas.openxmlformats.org/officeDocument/2006/relationships/tags" Target="../tags/tag912.xml"/><Relationship Id="rId42" Type="http://schemas.openxmlformats.org/officeDocument/2006/relationships/tags" Target="../tags/tag920.xml"/><Relationship Id="rId47" Type="http://schemas.openxmlformats.org/officeDocument/2006/relationships/tags" Target="../tags/tag925.xml"/><Relationship Id="rId50" Type="http://schemas.openxmlformats.org/officeDocument/2006/relationships/tags" Target="../tags/tag928.xml"/><Relationship Id="rId55" Type="http://schemas.openxmlformats.org/officeDocument/2006/relationships/tags" Target="../tags/tag933.xml"/><Relationship Id="rId63" Type="http://schemas.openxmlformats.org/officeDocument/2006/relationships/tags" Target="../tags/tag941.xml"/><Relationship Id="rId68" Type="http://schemas.openxmlformats.org/officeDocument/2006/relationships/slideLayout" Target="../slideLayouts/slideLayout2.xml"/><Relationship Id="rId7" Type="http://schemas.openxmlformats.org/officeDocument/2006/relationships/tags" Target="../tags/tag885.xml"/><Relationship Id="rId2" Type="http://schemas.openxmlformats.org/officeDocument/2006/relationships/tags" Target="../tags/tag880.xml"/><Relationship Id="rId16" Type="http://schemas.openxmlformats.org/officeDocument/2006/relationships/tags" Target="../tags/tag894.xml"/><Relationship Id="rId29" Type="http://schemas.openxmlformats.org/officeDocument/2006/relationships/tags" Target="../tags/tag907.xml"/><Relationship Id="rId1" Type="http://schemas.openxmlformats.org/officeDocument/2006/relationships/tags" Target="../tags/tag879.xml"/><Relationship Id="rId6" Type="http://schemas.openxmlformats.org/officeDocument/2006/relationships/tags" Target="../tags/tag884.xml"/><Relationship Id="rId11" Type="http://schemas.openxmlformats.org/officeDocument/2006/relationships/tags" Target="../tags/tag889.xml"/><Relationship Id="rId24" Type="http://schemas.openxmlformats.org/officeDocument/2006/relationships/tags" Target="../tags/tag902.xml"/><Relationship Id="rId32" Type="http://schemas.openxmlformats.org/officeDocument/2006/relationships/tags" Target="../tags/tag910.xml"/><Relationship Id="rId37" Type="http://schemas.openxmlformats.org/officeDocument/2006/relationships/tags" Target="../tags/tag915.xml"/><Relationship Id="rId40" Type="http://schemas.openxmlformats.org/officeDocument/2006/relationships/tags" Target="../tags/tag918.xml"/><Relationship Id="rId45" Type="http://schemas.openxmlformats.org/officeDocument/2006/relationships/tags" Target="../tags/tag923.xml"/><Relationship Id="rId53" Type="http://schemas.openxmlformats.org/officeDocument/2006/relationships/tags" Target="../tags/tag931.xml"/><Relationship Id="rId58" Type="http://schemas.openxmlformats.org/officeDocument/2006/relationships/tags" Target="../tags/tag936.xml"/><Relationship Id="rId66" Type="http://schemas.openxmlformats.org/officeDocument/2006/relationships/tags" Target="../tags/tag944.xml"/><Relationship Id="rId5" Type="http://schemas.openxmlformats.org/officeDocument/2006/relationships/tags" Target="../tags/tag883.xml"/><Relationship Id="rId15" Type="http://schemas.openxmlformats.org/officeDocument/2006/relationships/tags" Target="../tags/tag893.xml"/><Relationship Id="rId23" Type="http://schemas.openxmlformats.org/officeDocument/2006/relationships/tags" Target="../tags/tag901.xml"/><Relationship Id="rId28" Type="http://schemas.openxmlformats.org/officeDocument/2006/relationships/tags" Target="../tags/tag906.xml"/><Relationship Id="rId36" Type="http://schemas.openxmlformats.org/officeDocument/2006/relationships/tags" Target="../tags/tag914.xml"/><Relationship Id="rId49" Type="http://schemas.openxmlformats.org/officeDocument/2006/relationships/tags" Target="../tags/tag927.xml"/><Relationship Id="rId57" Type="http://schemas.openxmlformats.org/officeDocument/2006/relationships/tags" Target="../tags/tag935.xml"/><Relationship Id="rId61" Type="http://schemas.openxmlformats.org/officeDocument/2006/relationships/tags" Target="../tags/tag939.xml"/><Relationship Id="rId10" Type="http://schemas.openxmlformats.org/officeDocument/2006/relationships/tags" Target="../tags/tag888.xml"/><Relationship Id="rId19" Type="http://schemas.openxmlformats.org/officeDocument/2006/relationships/tags" Target="../tags/tag897.xml"/><Relationship Id="rId31" Type="http://schemas.openxmlformats.org/officeDocument/2006/relationships/tags" Target="../tags/tag909.xml"/><Relationship Id="rId44" Type="http://schemas.openxmlformats.org/officeDocument/2006/relationships/tags" Target="../tags/tag922.xml"/><Relationship Id="rId52" Type="http://schemas.openxmlformats.org/officeDocument/2006/relationships/tags" Target="../tags/tag930.xml"/><Relationship Id="rId60" Type="http://schemas.openxmlformats.org/officeDocument/2006/relationships/tags" Target="../tags/tag938.xml"/><Relationship Id="rId65" Type="http://schemas.openxmlformats.org/officeDocument/2006/relationships/tags" Target="../tags/tag943.xml"/><Relationship Id="rId4" Type="http://schemas.openxmlformats.org/officeDocument/2006/relationships/tags" Target="../tags/tag882.xml"/><Relationship Id="rId9" Type="http://schemas.openxmlformats.org/officeDocument/2006/relationships/tags" Target="../tags/tag887.xml"/><Relationship Id="rId14" Type="http://schemas.openxmlformats.org/officeDocument/2006/relationships/tags" Target="../tags/tag892.xml"/><Relationship Id="rId22" Type="http://schemas.openxmlformats.org/officeDocument/2006/relationships/tags" Target="../tags/tag900.xml"/><Relationship Id="rId27" Type="http://schemas.openxmlformats.org/officeDocument/2006/relationships/tags" Target="../tags/tag905.xml"/><Relationship Id="rId30" Type="http://schemas.openxmlformats.org/officeDocument/2006/relationships/tags" Target="../tags/tag908.xml"/><Relationship Id="rId35" Type="http://schemas.openxmlformats.org/officeDocument/2006/relationships/tags" Target="../tags/tag913.xml"/><Relationship Id="rId43" Type="http://schemas.openxmlformats.org/officeDocument/2006/relationships/tags" Target="../tags/tag921.xml"/><Relationship Id="rId48" Type="http://schemas.openxmlformats.org/officeDocument/2006/relationships/tags" Target="../tags/tag926.xml"/><Relationship Id="rId56" Type="http://schemas.openxmlformats.org/officeDocument/2006/relationships/tags" Target="../tags/tag934.xml"/><Relationship Id="rId64" Type="http://schemas.openxmlformats.org/officeDocument/2006/relationships/tags" Target="../tags/tag942.xml"/><Relationship Id="rId69" Type="http://schemas.openxmlformats.org/officeDocument/2006/relationships/notesSlide" Target="../notesSlides/notesSlide23.xml"/><Relationship Id="rId8" Type="http://schemas.openxmlformats.org/officeDocument/2006/relationships/tags" Target="../tags/tag886.xml"/><Relationship Id="rId51" Type="http://schemas.openxmlformats.org/officeDocument/2006/relationships/tags" Target="../tags/tag929.xml"/><Relationship Id="rId3" Type="http://schemas.openxmlformats.org/officeDocument/2006/relationships/tags" Target="../tags/tag881.xml"/><Relationship Id="rId12" Type="http://schemas.openxmlformats.org/officeDocument/2006/relationships/tags" Target="../tags/tag890.xml"/><Relationship Id="rId17" Type="http://schemas.openxmlformats.org/officeDocument/2006/relationships/tags" Target="../tags/tag895.xml"/><Relationship Id="rId25" Type="http://schemas.openxmlformats.org/officeDocument/2006/relationships/tags" Target="../tags/tag903.xml"/><Relationship Id="rId33" Type="http://schemas.openxmlformats.org/officeDocument/2006/relationships/tags" Target="../tags/tag911.xml"/><Relationship Id="rId38" Type="http://schemas.openxmlformats.org/officeDocument/2006/relationships/tags" Target="../tags/tag916.xml"/><Relationship Id="rId46" Type="http://schemas.openxmlformats.org/officeDocument/2006/relationships/tags" Target="../tags/tag924.xml"/><Relationship Id="rId59" Type="http://schemas.openxmlformats.org/officeDocument/2006/relationships/tags" Target="../tags/tag937.xml"/><Relationship Id="rId67" Type="http://schemas.openxmlformats.org/officeDocument/2006/relationships/tags" Target="../tags/tag945.xml"/><Relationship Id="rId20" Type="http://schemas.openxmlformats.org/officeDocument/2006/relationships/tags" Target="../tags/tag898.xml"/><Relationship Id="rId41" Type="http://schemas.openxmlformats.org/officeDocument/2006/relationships/tags" Target="../tags/tag919.xml"/><Relationship Id="rId54" Type="http://schemas.openxmlformats.org/officeDocument/2006/relationships/tags" Target="../tags/tag932.xml"/><Relationship Id="rId62" Type="http://schemas.openxmlformats.org/officeDocument/2006/relationships/tags" Target="../tags/tag940.xml"/></Relationships>
</file>

<file path=ppt/slides/_rels/slide58.xml.rels><?xml version="1.0" encoding="UTF-8" standalone="yes"?>
<Relationships xmlns="http://schemas.openxmlformats.org/package/2006/relationships"><Relationship Id="rId13" Type="http://schemas.openxmlformats.org/officeDocument/2006/relationships/tags" Target="../tags/tag958.xml"/><Relationship Id="rId18" Type="http://schemas.openxmlformats.org/officeDocument/2006/relationships/tags" Target="../tags/tag963.xml"/><Relationship Id="rId26" Type="http://schemas.openxmlformats.org/officeDocument/2006/relationships/tags" Target="../tags/tag971.xml"/><Relationship Id="rId39" Type="http://schemas.openxmlformats.org/officeDocument/2006/relationships/tags" Target="../tags/tag984.xml"/><Relationship Id="rId21" Type="http://schemas.openxmlformats.org/officeDocument/2006/relationships/tags" Target="../tags/tag966.xml"/><Relationship Id="rId34" Type="http://schemas.openxmlformats.org/officeDocument/2006/relationships/tags" Target="../tags/tag979.xml"/><Relationship Id="rId42" Type="http://schemas.openxmlformats.org/officeDocument/2006/relationships/tags" Target="../tags/tag987.xml"/><Relationship Id="rId47" Type="http://schemas.openxmlformats.org/officeDocument/2006/relationships/tags" Target="../tags/tag992.xml"/><Relationship Id="rId50" Type="http://schemas.openxmlformats.org/officeDocument/2006/relationships/tags" Target="../tags/tag995.xml"/><Relationship Id="rId55" Type="http://schemas.openxmlformats.org/officeDocument/2006/relationships/tags" Target="../tags/tag1000.xml"/><Relationship Id="rId63" Type="http://schemas.openxmlformats.org/officeDocument/2006/relationships/tags" Target="../tags/tag1008.xml"/><Relationship Id="rId68" Type="http://schemas.openxmlformats.org/officeDocument/2006/relationships/tags" Target="../tags/tag1013.xml"/><Relationship Id="rId76" Type="http://schemas.openxmlformats.org/officeDocument/2006/relationships/tags" Target="../tags/tag1021.xml"/><Relationship Id="rId7" Type="http://schemas.openxmlformats.org/officeDocument/2006/relationships/tags" Target="../tags/tag952.xml"/><Relationship Id="rId71" Type="http://schemas.openxmlformats.org/officeDocument/2006/relationships/tags" Target="../tags/tag1016.xml"/><Relationship Id="rId2" Type="http://schemas.openxmlformats.org/officeDocument/2006/relationships/tags" Target="../tags/tag947.xml"/><Relationship Id="rId16" Type="http://schemas.openxmlformats.org/officeDocument/2006/relationships/tags" Target="../tags/tag961.xml"/><Relationship Id="rId29" Type="http://schemas.openxmlformats.org/officeDocument/2006/relationships/tags" Target="../tags/tag974.xml"/><Relationship Id="rId11" Type="http://schemas.openxmlformats.org/officeDocument/2006/relationships/tags" Target="../tags/tag956.xml"/><Relationship Id="rId24" Type="http://schemas.openxmlformats.org/officeDocument/2006/relationships/tags" Target="../tags/tag969.xml"/><Relationship Id="rId32" Type="http://schemas.openxmlformats.org/officeDocument/2006/relationships/tags" Target="../tags/tag977.xml"/><Relationship Id="rId37" Type="http://schemas.openxmlformats.org/officeDocument/2006/relationships/tags" Target="../tags/tag982.xml"/><Relationship Id="rId40" Type="http://schemas.openxmlformats.org/officeDocument/2006/relationships/tags" Target="../tags/tag985.xml"/><Relationship Id="rId45" Type="http://schemas.openxmlformats.org/officeDocument/2006/relationships/tags" Target="../tags/tag990.xml"/><Relationship Id="rId53" Type="http://schemas.openxmlformats.org/officeDocument/2006/relationships/tags" Target="../tags/tag998.xml"/><Relationship Id="rId58" Type="http://schemas.openxmlformats.org/officeDocument/2006/relationships/tags" Target="../tags/tag1003.xml"/><Relationship Id="rId66" Type="http://schemas.openxmlformats.org/officeDocument/2006/relationships/tags" Target="../tags/tag1011.xml"/><Relationship Id="rId74" Type="http://schemas.openxmlformats.org/officeDocument/2006/relationships/tags" Target="../tags/tag1019.xml"/><Relationship Id="rId79" Type="http://schemas.openxmlformats.org/officeDocument/2006/relationships/tags" Target="../tags/tag1024.xml"/><Relationship Id="rId5" Type="http://schemas.openxmlformats.org/officeDocument/2006/relationships/tags" Target="../tags/tag950.xml"/><Relationship Id="rId61" Type="http://schemas.openxmlformats.org/officeDocument/2006/relationships/tags" Target="../tags/tag1006.xml"/><Relationship Id="rId10" Type="http://schemas.openxmlformats.org/officeDocument/2006/relationships/tags" Target="../tags/tag955.xml"/><Relationship Id="rId19" Type="http://schemas.openxmlformats.org/officeDocument/2006/relationships/tags" Target="../tags/tag964.xml"/><Relationship Id="rId31" Type="http://schemas.openxmlformats.org/officeDocument/2006/relationships/tags" Target="../tags/tag976.xml"/><Relationship Id="rId44" Type="http://schemas.openxmlformats.org/officeDocument/2006/relationships/tags" Target="../tags/tag989.xml"/><Relationship Id="rId52" Type="http://schemas.openxmlformats.org/officeDocument/2006/relationships/tags" Target="../tags/tag997.xml"/><Relationship Id="rId60" Type="http://schemas.openxmlformats.org/officeDocument/2006/relationships/tags" Target="../tags/tag1005.xml"/><Relationship Id="rId65" Type="http://schemas.openxmlformats.org/officeDocument/2006/relationships/tags" Target="../tags/tag1010.xml"/><Relationship Id="rId73" Type="http://schemas.openxmlformats.org/officeDocument/2006/relationships/tags" Target="../tags/tag1018.xml"/><Relationship Id="rId78" Type="http://schemas.openxmlformats.org/officeDocument/2006/relationships/tags" Target="../tags/tag1023.xml"/><Relationship Id="rId81" Type="http://schemas.openxmlformats.org/officeDocument/2006/relationships/notesSlide" Target="../notesSlides/notesSlide24.xml"/><Relationship Id="rId4" Type="http://schemas.openxmlformats.org/officeDocument/2006/relationships/tags" Target="../tags/tag949.xml"/><Relationship Id="rId9" Type="http://schemas.openxmlformats.org/officeDocument/2006/relationships/tags" Target="../tags/tag954.xml"/><Relationship Id="rId14" Type="http://schemas.openxmlformats.org/officeDocument/2006/relationships/tags" Target="../tags/tag959.xml"/><Relationship Id="rId22" Type="http://schemas.openxmlformats.org/officeDocument/2006/relationships/tags" Target="../tags/tag967.xml"/><Relationship Id="rId27" Type="http://schemas.openxmlformats.org/officeDocument/2006/relationships/tags" Target="../tags/tag972.xml"/><Relationship Id="rId30" Type="http://schemas.openxmlformats.org/officeDocument/2006/relationships/tags" Target="../tags/tag975.xml"/><Relationship Id="rId35" Type="http://schemas.openxmlformats.org/officeDocument/2006/relationships/tags" Target="../tags/tag980.xml"/><Relationship Id="rId43" Type="http://schemas.openxmlformats.org/officeDocument/2006/relationships/tags" Target="../tags/tag988.xml"/><Relationship Id="rId48" Type="http://schemas.openxmlformats.org/officeDocument/2006/relationships/tags" Target="../tags/tag993.xml"/><Relationship Id="rId56" Type="http://schemas.openxmlformats.org/officeDocument/2006/relationships/tags" Target="../tags/tag1001.xml"/><Relationship Id="rId64" Type="http://schemas.openxmlformats.org/officeDocument/2006/relationships/tags" Target="../tags/tag1009.xml"/><Relationship Id="rId69" Type="http://schemas.openxmlformats.org/officeDocument/2006/relationships/tags" Target="../tags/tag1014.xml"/><Relationship Id="rId77" Type="http://schemas.openxmlformats.org/officeDocument/2006/relationships/tags" Target="../tags/tag1022.xml"/><Relationship Id="rId8" Type="http://schemas.openxmlformats.org/officeDocument/2006/relationships/tags" Target="../tags/tag953.xml"/><Relationship Id="rId51" Type="http://schemas.openxmlformats.org/officeDocument/2006/relationships/tags" Target="../tags/tag996.xml"/><Relationship Id="rId72" Type="http://schemas.openxmlformats.org/officeDocument/2006/relationships/tags" Target="../tags/tag1017.xml"/><Relationship Id="rId80" Type="http://schemas.openxmlformats.org/officeDocument/2006/relationships/slideLayout" Target="../slideLayouts/slideLayout2.xml"/><Relationship Id="rId3" Type="http://schemas.openxmlformats.org/officeDocument/2006/relationships/tags" Target="../tags/tag948.xml"/><Relationship Id="rId12" Type="http://schemas.openxmlformats.org/officeDocument/2006/relationships/tags" Target="../tags/tag957.xml"/><Relationship Id="rId17" Type="http://schemas.openxmlformats.org/officeDocument/2006/relationships/tags" Target="../tags/tag962.xml"/><Relationship Id="rId25" Type="http://schemas.openxmlformats.org/officeDocument/2006/relationships/tags" Target="../tags/tag970.xml"/><Relationship Id="rId33" Type="http://schemas.openxmlformats.org/officeDocument/2006/relationships/tags" Target="../tags/tag978.xml"/><Relationship Id="rId38" Type="http://schemas.openxmlformats.org/officeDocument/2006/relationships/tags" Target="../tags/tag983.xml"/><Relationship Id="rId46" Type="http://schemas.openxmlformats.org/officeDocument/2006/relationships/tags" Target="../tags/tag991.xml"/><Relationship Id="rId59" Type="http://schemas.openxmlformats.org/officeDocument/2006/relationships/tags" Target="../tags/tag1004.xml"/><Relationship Id="rId67" Type="http://schemas.openxmlformats.org/officeDocument/2006/relationships/tags" Target="../tags/tag1012.xml"/><Relationship Id="rId20" Type="http://schemas.openxmlformats.org/officeDocument/2006/relationships/tags" Target="../tags/tag965.xml"/><Relationship Id="rId41" Type="http://schemas.openxmlformats.org/officeDocument/2006/relationships/tags" Target="../tags/tag986.xml"/><Relationship Id="rId54" Type="http://schemas.openxmlformats.org/officeDocument/2006/relationships/tags" Target="../tags/tag999.xml"/><Relationship Id="rId62" Type="http://schemas.openxmlformats.org/officeDocument/2006/relationships/tags" Target="../tags/tag1007.xml"/><Relationship Id="rId70" Type="http://schemas.openxmlformats.org/officeDocument/2006/relationships/tags" Target="../tags/tag1015.xml"/><Relationship Id="rId75" Type="http://schemas.openxmlformats.org/officeDocument/2006/relationships/tags" Target="../tags/tag1020.xml"/><Relationship Id="rId1" Type="http://schemas.openxmlformats.org/officeDocument/2006/relationships/tags" Target="../tags/tag946.xml"/><Relationship Id="rId6" Type="http://schemas.openxmlformats.org/officeDocument/2006/relationships/tags" Target="../tags/tag951.xml"/><Relationship Id="rId15" Type="http://schemas.openxmlformats.org/officeDocument/2006/relationships/tags" Target="../tags/tag960.xml"/><Relationship Id="rId23" Type="http://schemas.openxmlformats.org/officeDocument/2006/relationships/tags" Target="../tags/tag968.xml"/><Relationship Id="rId28" Type="http://schemas.openxmlformats.org/officeDocument/2006/relationships/tags" Target="../tags/tag973.xml"/><Relationship Id="rId36" Type="http://schemas.openxmlformats.org/officeDocument/2006/relationships/tags" Target="../tags/tag981.xml"/><Relationship Id="rId49" Type="http://schemas.openxmlformats.org/officeDocument/2006/relationships/tags" Target="../tags/tag994.xml"/><Relationship Id="rId57" Type="http://schemas.openxmlformats.org/officeDocument/2006/relationships/tags" Target="../tags/tag100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7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7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9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9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7.xml"/></Relationships>
</file>

<file path=ppt/slides/_rels/slide9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4.xml"/></Relationships>
</file>

<file path=ppt/slides/_rels/slide9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4.xml"/></Relationships>
</file>

<file path=ppt/slides/_rels/slide9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4.xml"/></Relationships>
</file>

<file path=ppt/slides/_rels/slide9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4.xml"/></Relationships>
</file>

<file path=ppt/slides/_rels/slide9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4.xml"/></Relationships>
</file>

<file path=ppt/slides/_rels/slide9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4C2F4"/>
        </a:solidFill>
        <a:effectLst/>
      </p:bgPr>
    </p:bg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3"/>
          <p:cNvSpPr txBox="1">
            <a:spLocks noGrp="1"/>
          </p:cNvSpPr>
          <p:nvPr>
            <p:ph type="ctrTitle"/>
          </p:nvPr>
        </p:nvSpPr>
        <p:spPr>
          <a:xfrm>
            <a:off x="1811384" y="1635909"/>
            <a:ext cx="5381896" cy="1584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>
                <a:latin typeface="Arial" panose="020B0604020202020204" pitchFamily="34" charset="0"/>
                <a:cs typeface="Arial" panose="020B0604020202020204" pitchFamily="34" charset="0"/>
              </a:rPr>
              <a:t>CMPE371</a:t>
            </a:r>
            <a:br>
              <a:rPr lang="tr-TR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tr-TR" sz="2000" b="1" dirty="0">
                <a:latin typeface="Arial" panose="020B0604020202020204" pitchFamily="34" charset="0"/>
                <a:cs typeface="Arial" panose="020B0604020202020204" pitchFamily="34" charset="0"/>
              </a:rPr>
              <a:t>Analysis of Algorithms</a:t>
            </a:r>
            <a:br>
              <a:rPr lang="tr-TR" sz="20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tr-TR" sz="2000" b="1" dirty="0">
                <a:latin typeface="Arial" panose="020B0604020202020204" pitchFamily="34" charset="0"/>
                <a:cs typeface="Arial" panose="020B0604020202020204" pitchFamily="34" charset="0"/>
              </a:rPr>
              <a:t>FALL 202</a:t>
            </a:r>
            <a:r>
              <a:rPr lang="en-GB" sz="2000" b="1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tr-TR" sz="2000" b="1" dirty="0">
                <a:latin typeface="Arial" panose="020B0604020202020204" pitchFamily="34" charset="0"/>
                <a:cs typeface="Arial" panose="020B0604020202020204" pitchFamily="34" charset="0"/>
              </a:rPr>
              <a:t>-202</a:t>
            </a:r>
            <a:r>
              <a:rPr lang="en-GB" sz="2000" b="1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br>
              <a:rPr lang="tr-TR" sz="20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tr-TR" sz="2000" b="1" dirty="0">
                <a:latin typeface="Arial" panose="020B0604020202020204" pitchFamily="34" charset="0"/>
                <a:cs typeface="Arial" panose="020B0604020202020204" pitchFamily="34" charset="0"/>
              </a:rPr>
              <a:t>Lecture 6</a:t>
            </a:r>
            <a:endParaRPr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Picture 4">
            <a:extLst>
              <a:ext uri="{FF2B5EF4-FFF2-40B4-BE49-F238E27FC236}">
                <a16:creationId xmlns:a16="http://schemas.microsoft.com/office/drawing/2014/main" id="{D7DE0C66-32C3-47C1-AF1A-3E85AE2D4D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79037" y="1385047"/>
            <a:ext cx="2101891" cy="24751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Rectangle 2">
            <a:extLst>
              <a:ext uri="{FF2B5EF4-FFF2-40B4-BE49-F238E27FC236}">
                <a16:creationId xmlns:a16="http://schemas.microsoft.com/office/drawing/2014/main" id="{3941BBF5-4D8D-4919-BB8B-F903687CCEC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Matrix-chain Multiplication   </a:t>
            </a:r>
            <a:r>
              <a:rPr lang="en-US" altLang="en-US" sz="1500"/>
              <a:t>…contd</a:t>
            </a:r>
            <a:r>
              <a:rPr lang="en-US" altLang="en-US"/>
              <a:t>  </a:t>
            </a:r>
          </a:p>
        </p:txBody>
      </p:sp>
      <p:sp>
        <p:nvSpPr>
          <p:cNvPr id="214019" name="Rectangle 3">
            <a:extLst>
              <a:ext uri="{FF2B5EF4-FFF2-40B4-BE49-F238E27FC236}">
                <a16:creationId xmlns:a16="http://schemas.microsoft.com/office/drawing/2014/main" id="{3653024A-D9D1-45B5-85B8-44361B12581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485900" y="1200150"/>
            <a:ext cx="6671982" cy="3600450"/>
          </a:xfrm>
        </p:spPr>
        <p:txBody>
          <a:bodyPr/>
          <a:lstStyle/>
          <a:p>
            <a:pPr marL="457200" indent="-457200"/>
            <a:r>
              <a:rPr lang="en-US" altLang="en-US" dirty="0"/>
              <a:t>Example: Consider three matrices </a:t>
            </a:r>
            <a:endParaRPr lang="tr-TR" altLang="en-US" dirty="0"/>
          </a:p>
          <a:p>
            <a:pPr marL="457200" indent="-457200"/>
            <a:r>
              <a:rPr lang="en-US" altLang="en-US" dirty="0"/>
              <a:t>A</a:t>
            </a:r>
            <a:r>
              <a:rPr lang="en-US" altLang="en-US" baseline="-25000" dirty="0"/>
              <a:t>10</a:t>
            </a:r>
            <a:r>
              <a:rPr lang="en-US" altLang="en-US" baseline="-25000" dirty="0">
                <a:sym typeface="Symbol" panose="05050102010706020507" pitchFamily="18" charset="2"/>
              </a:rPr>
              <a:t></a:t>
            </a:r>
            <a:r>
              <a:rPr lang="en-US" altLang="en-US" baseline="-25000" dirty="0"/>
              <a:t>100</a:t>
            </a:r>
            <a:r>
              <a:rPr lang="en-US" altLang="en-US" dirty="0"/>
              <a:t>, B</a:t>
            </a:r>
            <a:r>
              <a:rPr lang="en-US" altLang="en-US" baseline="-25000" dirty="0"/>
              <a:t>100</a:t>
            </a:r>
            <a:r>
              <a:rPr lang="en-US" altLang="en-US" baseline="-25000" dirty="0">
                <a:sym typeface="Symbol" panose="05050102010706020507" pitchFamily="18" charset="2"/>
              </a:rPr>
              <a:t></a:t>
            </a:r>
            <a:r>
              <a:rPr lang="en-US" altLang="en-US" baseline="-25000" dirty="0"/>
              <a:t>5</a:t>
            </a:r>
            <a:r>
              <a:rPr lang="en-US" altLang="en-US" dirty="0"/>
              <a:t>, and C</a:t>
            </a:r>
            <a:r>
              <a:rPr lang="en-US" altLang="en-US" baseline="-25000" dirty="0"/>
              <a:t>5</a:t>
            </a:r>
            <a:r>
              <a:rPr lang="en-US" altLang="en-US" baseline="-25000" dirty="0">
                <a:sym typeface="Symbol" panose="05050102010706020507" pitchFamily="18" charset="2"/>
              </a:rPr>
              <a:t></a:t>
            </a:r>
            <a:r>
              <a:rPr lang="en-US" altLang="en-US" baseline="-25000" dirty="0"/>
              <a:t>50</a:t>
            </a:r>
          </a:p>
          <a:p>
            <a:pPr marL="457200" indent="-457200"/>
            <a:r>
              <a:rPr lang="en-US" altLang="en-US" dirty="0"/>
              <a:t>There are 2 ways to parenthesize </a:t>
            </a:r>
          </a:p>
          <a:p>
            <a:pPr marL="742950" lvl="1" indent="-400050"/>
            <a:r>
              <a:rPr lang="en-US" altLang="en-US" dirty="0">
                <a:solidFill>
                  <a:srgbClr val="3333FF"/>
                </a:solidFill>
              </a:rPr>
              <a:t>((AB)C) = D</a:t>
            </a:r>
            <a:r>
              <a:rPr lang="en-US" altLang="en-US" baseline="-25000" dirty="0">
                <a:solidFill>
                  <a:srgbClr val="3333FF"/>
                </a:solidFill>
              </a:rPr>
              <a:t>10</a:t>
            </a:r>
            <a:r>
              <a:rPr lang="en-US" altLang="en-US" baseline="-25000" dirty="0">
                <a:solidFill>
                  <a:srgbClr val="3333FF"/>
                </a:solidFill>
                <a:sym typeface="Symbol" panose="05050102010706020507" pitchFamily="18" charset="2"/>
              </a:rPr>
              <a:t></a:t>
            </a:r>
            <a:r>
              <a:rPr lang="en-US" altLang="en-US" baseline="-25000" dirty="0">
                <a:solidFill>
                  <a:srgbClr val="3333FF"/>
                </a:solidFill>
              </a:rPr>
              <a:t>5</a:t>
            </a:r>
            <a:r>
              <a:rPr lang="en-US" altLang="en-US" dirty="0">
                <a:solidFill>
                  <a:srgbClr val="3333FF"/>
                </a:solidFill>
              </a:rPr>
              <a:t> </a:t>
            </a:r>
            <a:r>
              <a:rPr lang="en-US" altLang="en-US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·</a:t>
            </a:r>
            <a:r>
              <a:rPr lang="en-US" altLang="en-US" dirty="0">
                <a:solidFill>
                  <a:srgbClr val="3333FF"/>
                </a:solidFill>
                <a:sym typeface="Symbol" panose="05050102010706020507" pitchFamily="18" charset="2"/>
              </a:rPr>
              <a:t> </a:t>
            </a:r>
            <a:r>
              <a:rPr lang="en-US" altLang="en-US" dirty="0">
                <a:solidFill>
                  <a:srgbClr val="3333FF"/>
                </a:solidFill>
              </a:rPr>
              <a:t>C</a:t>
            </a:r>
            <a:r>
              <a:rPr lang="en-US" altLang="en-US" baseline="-25000" dirty="0">
                <a:solidFill>
                  <a:srgbClr val="3333FF"/>
                </a:solidFill>
              </a:rPr>
              <a:t>5</a:t>
            </a:r>
            <a:r>
              <a:rPr lang="en-US" altLang="en-US" baseline="-25000" dirty="0">
                <a:solidFill>
                  <a:srgbClr val="3333FF"/>
                </a:solidFill>
                <a:sym typeface="Symbol" panose="05050102010706020507" pitchFamily="18" charset="2"/>
              </a:rPr>
              <a:t></a:t>
            </a:r>
            <a:r>
              <a:rPr lang="en-US" altLang="en-US" baseline="-25000" dirty="0">
                <a:solidFill>
                  <a:srgbClr val="3333FF"/>
                </a:solidFill>
              </a:rPr>
              <a:t>50</a:t>
            </a:r>
            <a:endParaRPr lang="en-US" altLang="en-US" dirty="0">
              <a:solidFill>
                <a:srgbClr val="3333FF"/>
              </a:solidFill>
            </a:endParaRPr>
          </a:p>
          <a:p>
            <a:pPr marL="1028700" lvl="2" indent="-342900"/>
            <a:r>
              <a:rPr lang="en-US" altLang="en-US" dirty="0">
                <a:solidFill>
                  <a:srgbClr val="CC6600"/>
                </a:solidFill>
              </a:rPr>
              <a:t>AB </a:t>
            </a:r>
            <a:r>
              <a:rPr lang="en-US" altLang="en-US" dirty="0">
                <a:solidFill>
                  <a:srgbClr val="CC6600"/>
                </a:solidFill>
                <a:sym typeface="Symbol" panose="05050102010706020507" pitchFamily="18" charset="2"/>
              </a:rPr>
              <a:t></a:t>
            </a:r>
            <a:r>
              <a:rPr lang="en-US" altLang="en-US" dirty="0">
                <a:solidFill>
                  <a:srgbClr val="CC6600"/>
                </a:solidFill>
              </a:rPr>
              <a:t> 10</a:t>
            </a:r>
            <a:r>
              <a:rPr lang="en-US" altLang="en-US" dirty="0">
                <a:solidFill>
                  <a:srgbClr val="CC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·</a:t>
            </a:r>
            <a:r>
              <a:rPr lang="en-US" altLang="en-US" dirty="0">
                <a:solidFill>
                  <a:srgbClr val="CC6600"/>
                </a:solidFill>
                <a:cs typeface="Times New Roman" panose="02020603050405020304" pitchFamily="18" charset="0"/>
              </a:rPr>
              <a:t>100</a:t>
            </a:r>
            <a:r>
              <a:rPr lang="en-US" altLang="en-US" dirty="0">
                <a:solidFill>
                  <a:srgbClr val="CC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·</a:t>
            </a:r>
            <a:r>
              <a:rPr lang="en-US" altLang="en-US" dirty="0">
                <a:solidFill>
                  <a:srgbClr val="CC6600"/>
                </a:solidFill>
                <a:cs typeface="Times New Roman" panose="02020603050405020304" pitchFamily="18" charset="0"/>
              </a:rPr>
              <a:t>5=5,000 scalar multiplications</a:t>
            </a:r>
          </a:p>
          <a:p>
            <a:pPr marL="1028700" lvl="2" indent="-342900"/>
            <a:r>
              <a:rPr lang="en-US" altLang="en-US" dirty="0">
                <a:solidFill>
                  <a:srgbClr val="CC6600"/>
                </a:solidFill>
              </a:rPr>
              <a:t>DC </a:t>
            </a:r>
            <a:r>
              <a:rPr lang="en-US" altLang="en-US" dirty="0">
                <a:solidFill>
                  <a:srgbClr val="CC6600"/>
                </a:solidFill>
                <a:sym typeface="Symbol" panose="05050102010706020507" pitchFamily="18" charset="2"/>
              </a:rPr>
              <a:t></a:t>
            </a:r>
            <a:r>
              <a:rPr lang="en-US" altLang="en-US" dirty="0">
                <a:solidFill>
                  <a:srgbClr val="CC6600"/>
                </a:solidFill>
              </a:rPr>
              <a:t> 10</a:t>
            </a:r>
            <a:r>
              <a:rPr lang="en-US" altLang="en-US" dirty="0">
                <a:solidFill>
                  <a:srgbClr val="CC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·</a:t>
            </a:r>
            <a:r>
              <a:rPr lang="en-US" altLang="en-US" dirty="0">
                <a:solidFill>
                  <a:srgbClr val="CC6600"/>
                </a:solidFill>
                <a:cs typeface="Times New Roman" panose="02020603050405020304" pitchFamily="18" charset="0"/>
              </a:rPr>
              <a:t>5</a:t>
            </a:r>
            <a:r>
              <a:rPr lang="en-US" altLang="en-US" dirty="0">
                <a:solidFill>
                  <a:srgbClr val="CC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·</a:t>
            </a:r>
            <a:r>
              <a:rPr lang="en-US" altLang="en-US" dirty="0">
                <a:solidFill>
                  <a:srgbClr val="CC6600"/>
                </a:solidFill>
                <a:cs typeface="Times New Roman" panose="02020603050405020304" pitchFamily="18" charset="0"/>
              </a:rPr>
              <a:t>50 =2,500 scalar multiplications</a:t>
            </a:r>
          </a:p>
          <a:p>
            <a:pPr marL="742950" lvl="1" indent="-400050"/>
            <a:r>
              <a:rPr lang="en-US" altLang="en-US" dirty="0">
                <a:solidFill>
                  <a:srgbClr val="009900"/>
                </a:solidFill>
              </a:rPr>
              <a:t>(A</a:t>
            </a:r>
            <a:r>
              <a:rPr lang="en-US" altLang="en-US" dirty="0">
                <a:solidFill>
                  <a:srgbClr val="009900"/>
                </a:solidFill>
                <a:sym typeface="Symbol" panose="05050102010706020507" pitchFamily="18" charset="2"/>
              </a:rPr>
              <a:t>(</a:t>
            </a:r>
            <a:r>
              <a:rPr lang="en-US" altLang="en-US" dirty="0">
                <a:solidFill>
                  <a:srgbClr val="009900"/>
                </a:solidFill>
              </a:rPr>
              <a:t>BC)) = A</a:t>
            </a:r>
            <a:r>
              <a:rPr lang="en-US" altLang="en-US" baseline="-25000" dirty="0">
                <a:solidFill>
                  <a:srgbClr val="009900"/>
                </a:solidFill>
              </a:rPr>
              <a:t>10</a:t>
            </a:r>
            <a:r>
              <a:rPr lang="en-US" altLang="en-US" baseline="-25000" dirty="0">
                <a:solidFill>
                  <a:srgbClr val="009900"/>
                </a:solidFill>
                <a:sym typeface="Symbol" panose="05050102010706020507" pitchFamily="18" charset="2"/>
              </a:rPr>
              <a:t></a:t>
            </a:r>
            <a:r>
              <a:rPr lang="en-US" altLang="en-US" baseline="-25000" dirty="0">
                <a:solidFill>
                  <a:srgbClr val="009900"/>
                </a:solidFill>
              </a:rPr>
              <a:t>100</a:t>
            </a:r>
            <a:r>
              <a:rPr lang="en-US" altLang="en-US" dirty="0">
                <a:solidFill>
                  <a:srgbClr val="009900"/>
                </a:solidFill>
              </a:rPr>
              <a:t> </a:t>
            </a:r>
            <a:r>
              <a:rPr lang="en-US" altLang="en-US" dirty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·</a:t>
            </a:r>
            <a:r>
              <a:rPr lang="en-US" altLang="en-US" dirty="0">
                <a:solidFill>
                  <a:srgbClr val="009900"/>
                </a:solidFill>
                <a:sym typeface="Symbol" panose="05050102010706020507" pitchFamily="18" charset="2"/>
              </a:rPr>
              <a:t> </a:t>
            </a:r>
            <a:r>
              <a:rPr lang="en-US" altLang="en-US" dirty="0">
                <a:solidFill>
                  <a:srgbClr val="009900"/>
                </a:solidFill>
              </a:rPr>
              <a:t>E</a:t>
            </a:r>
            <a:r>
              <a:rPr lang="en-US" altLang="en-US" baseline="-25000" dirty="0">
                <a:solidFill>
                  <a:srgbClr val="009900"/>
                </a:solidFill>
              </a:rPr>
              <a:t>100</a:t>
            </a:r>
            <a:r>
              <a:rPr lang="en-US" altLang="en-US" baseline="-25000" dirty="0">
                <a:solidFill>
                  <a:srgbClr val="009900"/>
                </a:solidFill>
                <a:sym typeface="Symbol" panose="05050102010706020507" pitchFamily="18" charset="2"/>
              </a:rPr>
              <a:t></a:t>
            </a:r>
            <a:r>
              <a:rPr lang="en-US" altLang="en-US" baseline="-25000" dirty="0">
                <a:solidFill>
                  <a:srgbClr val="009900"/>
                </a:solidFill>
              </a:rPr>
              <a:t>50</a:t>
            </a:r>
            <a:endParaRPr lang="en-US" altLang="en-US" dirty="0">
              <a:solidFill>
                <a:srgbClr val="009900"/>
              </a:solidFill>
            </a:endParaRPr>
          </a:p>
          <a:p>
            <a:pPr marL="1028700" lvl="2" indent="-342900"/>
            <a:r>
              <a:rPr lang="en-US" altLang="en-US" dirty="0">
                <a:solidFill>
                  <a:srgbClr val="D60093"/>
                </a:solidFill>
              </a:rPr>
              <a:t>BC </a:t>
            </a:r>
            <a:r>
              <a:rPr lang="en-US" altLang="en-US" dirty="0">
                <a:solidFill>
                  <a:srgbClr val="D60093"/>
                </a:solidFill>
                <a:sym typeface="Symbol" panose="05050102010706020507" pitchFamily="18" charset="2"/>
              </a:rPr>
              <a:t></a:t>
            </a:r>
            <a:r>
              <a:rPr lang="en-US" altLang="en-US" dirty="0">
                <a:solidFill>
                  <a:srgbClr val="D60093"/>
                </a:solidFill>
              </a:rPr>
              <a:t> 100</a:t>
            </a:r>
            <a:r>
              <a:rPr lang="en-US" altLang="en-US" dirty="0">
                <a:solidFill>
                  <a:srgbClr val="D6009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·</a:t>
            </a:r>
            <a:r>
              <a:rPr lang="en-US" altLang="en-US" dirty="0">
                <a:solidFill>
                  <a:srgbClr val="D60093"/>
                </a:solidFill>
                <a:cs typeface="Times New Roman" panose="02020603050405020304" pitchFamily="18" charset="0"/>
              </a:rPr>
              <a:t>5</a:t>
            </a:r>
            <a:r>
              <a:rPr lang="en-US" altLang="en-US" dirty="0">
                <a:solidFill>
                  <a:srgbClr val="D6009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·</a:t>
            </a:r>
            <a:r>
              <a:rPr lang="en-US" altLang="en-US" dirty="0">
                <a:solidFill>
                  <a:srgbClr val="D60093"/>
                </a:solidFill>
                <a:cs typeface="Times New Roman" panose="02020603050405020304" pitchFamily="18" charset="0"/>
              </a:rPr>
              <a:t>50=25,000 scalar multiplications</a:t>
            </a:r>
          </a:p>
          <a:p>
            <a:pPr marL="1028700" lvl="2" indent="-342900"/>
            <a:r>
              <a:rPr lang="en-US" altLang="en-US" dirty="0">
                <a:solidFill>
                  <a:srgbClr val="D60093"/>
                </a:solidFill>
              </a:rPr>
              <a:t>AE </a:t>
            </a:r>
            <a:r>
              <a:rPr lang="en-US" altLang="en-US" dirty="0">
                <a:solidFill>
                  <a:srgbClr val="D60093"/>
                </a:solidFill>
                <a:sym typeface="Symbol" panose="05050102010706020507" pitchFamily="18" charset="2"/>
              </a:rPr>
              <a:t></a:t>
            </a:r>
            <a:r>
              <a:rPr lang="en-US" altLang="en-US" dirty="0">
                <a:solidFill>
                  <a:srgbClr val="D60093"/>
                </a:solidFill>
              </a:rPr>
              <a:t> 10</a:t>
            </a:r>
            <a:r>
              <a:rPr lang="en-US" altLang="en-US" dirty="0">
                <a:solidFill>
                  <a:srgbClr val="D6009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·</a:t>
            </a:r>
            <a:r>
              <a:rPr lang="en-US" altLang="en-US" dirty="0">
                <a:solidFill>
                  <a:srgbClr val="D60093"/>
                </a:solidFill>
                <a:cs typeface="Times New Roman" panose="02020603050405020304" pitchFamily="18" charset="0"/>
              </a:rPr>
              <a:t>100</a:t>
            </a:r>
            <a:r>
              <a:rPr lang="en-US" altLang="en-US" dirty="0">
                <a:solidFill>
                  <a:srgbClr val="D6009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·</a:t>
            </a:r>
            <a:r>
              <a:rPr lang="en-US" altLang="en-US" dirty="0">
                <a:solidFill>
                  <a:srgbClr val="D60093"/>
                </a:solidFill>
                <a:cs typeface="Times New Roman" panose="02020603050405020304" pitchFamily="18" charset="0"/>
              </a:rPr>
              <a:t>50 =50,000 scalar multiplications</a:t>
            </a:r>
          </a:p>
        </p:txBody>
      </p:sp>
      <p:sp>
        <p:nvSpPr>
          <p:cNvPr id="214020" name="Text Box 4">
            <a:extLst>
              <a:ext uri="{FF2B5EF4-FFF2-40B4-BE49-F238E27FC236}">
                <a16:creationId xmlns:a16="http://schemas.microsoft.com/office/drawing/2014/main" id="{C35E1477-D50D-4F25-8A86-4938AF5A609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15163" y="2477184"/>
            <a:ext cx="1285874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 type="none" w="lg" len="lg"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dirty="0"/>
              <a:t>Total: 7,500 </a:t>
            </a:r>
          </a:p>
        </p:txBody>
      </p:sp>
      <p:sp>
        <p:nvSpPr>
          <p:cNvPr id="214021" name="Text Box 5">
            <a:extLst>
              <a:ext uri="{FF2B5EF4-FFF2-40B4-BE49-F238E27FC236}">
                <a16:creationId xmlns:a16="http://schemas.microsoft.com/office/drawing/2014/main" id="{08066B1D-D941-484B-843D-716CC038934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36553" y="4050911"/>
            <a:ext cx="1345223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 type="none" w="lg" len="lg"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dirty="0"/>
              <a:t>Total: 75,000 </a:t>
            </a:r>
          </a:p>
        </p:txBody>
      </p:sp>
      <p:sp>
        <p:nvSpPr>
          <p:cNvPr id="214022" name="AutoShape 6">
            <a:extLst>
              <a:ext uri="{FF2B5EF4-FFF2-40B4-BE49-F238E27FC236}">
                <a16:creationId xmlns:a16="http://schemas.microsoft.com/office/drawing/2014/main" id="{A7286479-85BD-449F-B55B-E99AEA096115}"/>
              </a:ext>
            </a:extLst>
          </p:cNvPr>
          <p:cNvSpPr>
            <a:spLocks/>
          </p:cNvSpPr>
          <p:nvPr/>
        </p:nvSpPr>
        <p:spPr bwMode="auto">
          <a:xfrm>
            <a:off x="6657975" y="2600325"/>
            <a:ext cx="114300" cy="400050"/>
          </a:xfrm>
          <a:prstGeom prst="rightBrace">
            <a:avLst>
              <a:gd name="adj1" fmla="val 29167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 sz="1350"/>
          </a:p>
        </p:txBody>
      </p:sp>
      <p:sp>
        <p:nvSpPr>
          <p:cNvPr id="214023" name="AutoShape 7">
            <a:extLst>
              <a:ext uri="{FF2B5EF4-FFF2-40B4-BE49-F238E27FC236}">
                <a16:creationId xmlns:a16="http://schemas.microsoft.com/office/drawing/2014/main" id="{37B29434-16C9-46A7-9012-59FB8506E03F}"/>
              </a:ext>
            </a:extLst>
          </p:cNvPr>
          <p:cNvSpPr>
            <a:spLocks/>
          </p:cNvSpPr>
          <p:nvPr/>
        </p:nvSpPr>
        <p:spPr bwMode="auto">
          <a:xfrm>
            <a:off x="7066085" y="3437841"/>
            <a:ext cx="114300" cy="400050"/>
          </a:xfrm>
          <a:prstGeom prst="rightBrace">
            <a:avLst>
              <a:gd name="adj1" fmla="val 29167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 sz="1350"/>
          </a:p>
        </p:txBody>
      </p:sp>
      <p:sp>
        <p:nvSpPr>
          <p:cNvPr id="214025" name="Freeform 9">
            <a:extLst>
              <a:ext uri="{FF2B5EF4-FFF2-40B4-BE49-F238E27FC236}">
                <a16:creationId xmlns:a16="http://schemas.microsoft.com/office/drawing/2014/main" id="{64367295-23AF-438A-A4DA-7680C04857E3}"/>
              </a:ext>
            </a:extLst>
          </p:cNvPr>
          <p:cNvSpPr>
            <a:spLocks/>
          </p:cNvSpPr>
          <p:nvPr/>
        </p:nvSpPr>
        <p:spPr bwMode="auto">
          <a:xfrm>
            <a:off x="6131536" y="3732335"/>
            <a:ext cx="1285875" cy="628650"/>
          </a:xfrm>
          <a:custGeom>
            <a:avLst/>
            <a:gdLst>
              <a:gd name="T0" fmla="*/ 1524000 w 1080"/>
              <a:gd name="T1" fmla="*/ 0 h 528"/>
              <a:gd name="T2" fmla="*/ 1676400 w 1080"/>
              <a:gd name="T3" fmla="*/ 304800 h 528"/>
              <a:gd name="T4" fmla="*/ 1295400 w 1080"/>
              <a:gd name="T5" fmla="*/ 609600 h 528"/>
              <a:gd name="T6" fmla="*/ 609600 w 1080"/>
              <a:gd name="T7" fmla="*/ 762000 h 528"/>
              <a:gd name="T8" fmla="*/ 0 w 1080"/>
              <a:gd name="T9" fmla="*/ 838200 h 52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080"/>
              <a:gd name="T16" fmla="*/ 0 h 528"/>
              <a:gd name="T17" fmla="*/ 1080 w 1080"/>
              <a:gd name="T18" fmla="*/ 528 h 528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080" h="528">
                <a:moveTo>
                  <a:pt x="960" y="0"/>
                </a:moveTo>
                <a:cubicBezTo>
                  <a:pt x="1020" y="64"/>
                  <a:pt x="1080" y="128"/>
                  <a:pt x="1056" y="192"/>
                </a:cubicBezTo>
                <a:cubicBezTo>
                  <a:pt x="1032" y="256"/>
                  <a:pt x="928" y="336"/>
                  <a:pt x="816" y="384"/>
                </a:cubicBezTo>
                <a:cubicBezTo>
                  <a:pt x="704" y="432"/>
                  <a:pt x="520" y="456"/>
                  <a:pt x="384" y="480"/>
                </a:cubicBezTo>
                <a:cubicBezTo>
                  <a:pt x="248" y="504"/>
                  <a:pt x="124" y="516"/>
                  <a:pt x="0" y="528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 sz="135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0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140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140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0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2140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0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2140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0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140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140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0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2140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01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21401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0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" dur="500"/>
                                        <p:tgtEl>
                                          <p:spTgt spid="2140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0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2140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0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2140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0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0" dur="500"/>
                                        <p:tgtEl>
                                          <p:spTgt spid="2140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0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3" dur="500"/>
                                        <p:tgtEl>
                                          <p:spTgt spid="2140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4020" grpId="0"/>
      <p:bldP spid="214021" grpId="0"/>
      <p:bldP spid="214022" grpId="0" animBg="1"/>
      <p:bldP spid="214023" grpId="0" animBg="1"/>
      <p:bldP spid="214025" grpId="0" animBg="1"/>
    </p:bldLst>
  </p:timing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99955EF0-A0A0-465E-BF28-D2F49F563B7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19225" y="933450"/>
            <a:ext cx="6305550" cy="3276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1924509"/>
      </p:ext>
    </p:extLst>
  </p:cSld>
  <p:clrMapOvr>
    <a:masterClrMapping/>
  </p:clrMapOvr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49725FCF-DD8C-4738-91AF-C8CD07E6169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1075" y="971550"/>
            <a:ext cx="7181850" cy="320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1017016"/>
      </p:ext>
    </p:extLst>
  </p:cSld>
  <p:clrMapOvr>
    <a:masterClrMapping/>
  </p:clrMapOvr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C84CA337-4727-47E2-B979-3B810D0BA7C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1450" y="904875"/>
            <a:ext cx="8801100" cy="3333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460996"/>
      </p:ext>
    </p:extLst>
  </p:cSld>
  <p:clrMapOvr>
    <a:masterClrMapping/>
  </p:clrMapOvr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22E7D959-BF29-445C-9588-8A58740FEE2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118399"/>
            <a:ext cx="9144000" cy="29067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5558363"/>
      </p:ext>
    </p:extLst>
  </p:cSld>
  <p:clrMapOvr>
    <a:masterClrMapping/>
  </p:clrMapOvr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B190C375-134C-4AD5-AE68-4C0995FBAE1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13361"/>
            <a:ext cx="9144000" cy="1457464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03294C02-BAB5-435F-BC35-C66B43EE26D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88342" y="1885660"/>
            <a:ext cx="3731985" cy="32578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025709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Rectangle 2">
            <a:extLst>
              <a:ext uri="{FF2B5EF4-FFF2-40B4-BE49-F238E27FC236}">
                <a16:creationId xmlns:a16="http://schemas.microsoft.com/office/drawing/2014/main" id="{EAB7B391-B44F-442B-AB96-2B7A54E32A2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Matrix-chain Multiplication   </a:t>
            </a:r>
            <a:r>
              <a:rPr lang="en-US" altLang="en-US" sz="1500"/>
              <a:t>…contd</a:t>
            </a:r>
            <a:r>
              <a:rPr lang="en-US" altLang="en-US"/>
              <a:t>  </a:t>
            </a:r>
          </a:p>
        </p:txBody>
      </p:sp>
      <p:sp>
        <p:nvSpPr>
          <p:cNvPr id="8196" name="Rectangle 3">
            <a:extLst>
              <a:ext uri="{FF2B5EF4-FFF2-40B4-BE49-F238E27FC236}">
                <a16:creationId xmlns:a16="http://schemas.microsoft.com/office/drawing/2014/main" id="{B90C5908-C1E5-4180-9D0A-B68C819AA14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485900" y="1200150"/>
            <a:ext cx="6172200" cy="3486150"/>
          </a:xfrm>
        </p:spPr>
        <p:txBody>
          <a:bodyPr/>
          <a:lstStyle/>
          <a:p>
            <a:pPr marL="457200" indent="-457200"/>
            <a:r>
              <a:rPr lang="en-US" altLang="en-US" dirty="0">
                <a:cs typeface="Times New Roman" panose="02020603050405020304" pitchFamily="18" charset="0"/>
              </a:rPr>
              <a:t>Matrix-chain multiplication problem</a:t>
            </a:r>
          </a:p>
          <a:p>
            <a:pPr marL="742950" lvl="1" indent="-400050"/>
            <a:r>
              <a:rPr lang="en-US" altLang="en-US" dirty="0"/>
              <a:t>Given a chain A</a:t>
            </a:r>
            <a:r>
              <a:rPr lang="en-US" altLang="en-US" baseline="-25000" dirty="0"/>
              <a:t>1</a:t>
            </a:r>
            <a:r>
              <a:rPr lang="en-US" altLang="en-US" dirty="0"/>
              <a:t>, A</a:t>
            </a:r>
            <a:r>
              <a:rPr lang="en-US" altLang="en-US" baseline="-25000" dirty="0"/>
              <a:t>2</a:t>
            </a:r>
            <a:r>
              <a:rPr lang="en-US" altLang="en-US" dirty="0"/>
              <a:t>, …, A</a:t>
            </a:r>
            <a:r>
              <a:rPr lang="en-US" altLang="en-US" i="1" baseline="-25000" dirty="0"/>
              <a:t>n</a:t>
            </a:r>
            <a:r>
              <a:rPr lang="en-US" altLang="en-US" dirty="0"/>
              <a:t> of </a:t>
            </a:r>
            <a:r>
              <a:rPr lang="en-US" altLang="en-US" i="1" dirty="0"/>
              <a:t>n</a:t>
            </a:r>
            <a:r>
              <a:rPr lang="en-US" altLang="en-US" dirty="0"/>
              <a:t> matrices, where </a:t>
            </a:r>
            <a:endParaRPr lang="tr-TR" altLang="en-US" dirty="0"/>
          </a:p>
          <a:p>
            <a:pPr marL="742950" lvl="1" indent="-400050"/>
            <a:r>
              <a:rPr lang="en-US" altLang="en-US" dirty="0"/>
              <a:t>for </a:t>
            </a:r>
            <a:r>
              <a:rPr lang="en-US" altLang="en-US" i="1" dirty="0" err="1"/>
              <a:t>i</a:t>
            </a:r>
            <a:r>
              <a:rPr lang="en-US" altLang="en-US" dirty="0"/>
              <a:t>=1, 2, …, </a:t>
            </a:r>
            <a:r>
              <a:rPr lang="en-US" altLang="en-US" i="1" dirty="0"/>
              <a:t>n</a:t>
            </a:r>
            <a:r>
              <a:rPr lang="en-US" altLang="en-US" dirty="0"/>
              <a:t>, matrix A</a:t>
            </a:r>
            <a:r>
              <a:rPr lang="en-US" altLang="en-US" i="1" baseline="-25000" dirty="0"/>
              <a:t>i</a:t>
            </a:r>
            <a:r>
              <a:rPr lang="en-US" altLang="en-US" dirty="0"/>
              <a:t> has dimension </a:t>
            </a:r>
            <a:r>
              <a:rPr lang="en-US" altLang="en-US" i="1" dirty="0"/>
              <a:t>p</a:t>
            </a:r>
            <a:r>
              <a:rPr lang="en-US" altLang="en-US" i="1" baseline="-25000" dirty="0"/>
              <a:t>i</a:t>
            </a:r>
            <a:r>
              <a:rPr lang="en-US" altLang="en-US" baseline="-25000" dirty="0"/>
              <a:t>-1</a:t>
            </a:r>
            <a:r>
              <a:rPr lang="en-US" altLang="en-US" dirty="0">
                <a:sym typeface="Symbol" panose="05050102010706020507" pitchFamily="18" charset="2"/>
              </a:rPr>
              <a:t></a:t>
            </a:r>
            <a:r>
              <a:rPr lang="en-US" altLang="en-US" i="1" dirty="0"/>
              <a:t>p</a:t>
            </a:r>
            <a:r>
              <a:rPr lang="en-US" altLang="en-US" i="1" baseline="-25000" dirty="0"/>
              <a:t>i</a:t>
            </a:r>
          </a:p>
          <a:p>
            <a:pPr marL="742950" lvl="1" indent="-400050"/>
            <a:r>
              <a:rPr lang="en-US" altLang="en-US" dirty="0">
                <a:solidFill>
                  <a:srgbClr val="3333FF"/>
                </a:solidFill>
              </a:rPr>
              <a:t>Parenthesize the product A</a:t>
            </a:r>
            <a:r>
              <a:rPr lang="en-US" altLang="en-US" baseline="-25000" dirty="0">
                <a:solidFill>
                  <a:srgbClr val="3333FF"/>
                </a:solidFill>
              </a:rPr>
              <a:t>1</a:t>
            </a:r>
            <a:r>
              <a:rPr lang="en-US" altLang="en-US" dirty="0">
                <a:solidFill>
                  <a:srgbClr val="3333FF"/>
                </a:solidFill>
              </a:rPr>
              <a:t>A</a:t>
            </a:r>
            <a:r>
              <a:rPr lang="en-US" altLang="en-US" baseline="-25000" dirty="0">
                <a:solidFill>
                  <a:srgbClr val="3333FF"/>
                </a:solidFill>
              </a:rPr>
              <a:t>2</a:t>
            </a:r>
            <a:r>
              <a:rPr lang="en-US" altLang="en-US" dirty="0">
                <a:solidFill>
                  <a:srgbClr val="3333FF"/>
                </a:solidFill>
              </a:rPr>
              <a:t>…A</a:t>
            </a:r>
            <a:r>
              <a:rPr lang="en-US" altLang="en-US" i="1" baseline="-25000" dirty="0">
                <a:solidFill>
                  <a:srgbClr val="3333FF"/>
                </a:solidFill>
              </a:rPr>
              <a:t>n </a:t>
            </a:r>
            <a:r>
              <a:rPr lang="en-US" altLang="en-US" dirty="0">
                <a:solidFill>
                  <a:srgbClr val="3333FF"/>
                </a:solidFill>
              </a:rPr>
              <a:t>such that the total number of scalar multiplications is minimized</a:t>
            </a:r>
          </a:p>
          <a:p>
            <a:pPr marL="457200" indent="-457200"/>
            <a:r>
              <a:rPr lang="en-US" altLang="en-US" dirty="0">
                <a:cs typeface="Times New Roman" panose="02020603050405020304" pitchFamily="18" charset="0"/>
              </a:rPr>
              <a:t>Brute force method of exhaustive search takes time exponential in </a:t>
            </a:r>
            <a:r>
              <a:rPr lang="en-US" altLang="en-US" i="1" dirty="0">
                <a:cs typeface="Times New Roman" panose="02020603050405020304" pitchFamily="18" charset="0"/>
              </a:rPr>
              <a:t>n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Rectangle 2">
            <a:extLst>
              <a:ext uri="{FF2B5EF4-FFF2-40B4-BE49-F238E27FC236}">
                <a16:creationId xmlns:a16="http://schemas.microsoft.com/office/drawing/2014/main" id="{9380B580-4548-4D86-B5D7-45427D6D723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3000"/>
              <a:t>Dynamic Programming Approach</a:t>
            </a:r>
            <a:endParaRPr lang="en-US" altLang="en-US" sz="1350"/>
          </a:p>
        </p:txBody>
      </p:sp>
      <p:sp>
        <p:nvSpPr>
          <p:cNvPr id="9220" name="Rectangle 3">
            <a:extLst>
              <a:ext uri="{FF2B5EF4-FFF2-40B4-BE49-F238E27FC236}">
                <a16:creationId xmlns:a16="http://schemas.microsoft.com/office/drawing/2014/main" id="{EEDA3752-C837-4ACE-8931-10A193BC4B2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485900" y="1200150"/>
            <a:ext cx="6172200" cy="3371850"/>
          </a:xfrm>
        </p:spPr>
        <p:txBody>
          <a:bodyPr/>
          <a:lstStyle/>
          <a:p>
            <a:pPr marL="457200" indent="-457200"/>
            <a:r>
              <a:rPr lang="en-US" altLang="en-US">
                <a:solidFill>
                  <a:srgbClr val="009900"/>
                </a:solidFill>
                <a:cs typeface="Arial" panose="020B0604020202020204" pitchFamily="34" charset="0"/>
                <a:sym typeface="Symbol" panose="05050102010706020507" pitchFamily="18" charset="2"/>
              </a:rPr>
              <a:t>The structure of an optimal solution</a:t>
            </a:r>
          </a:p>
          <a:p>
            <a:pPr marL="742950" lvl="1" indent="-400050"/>
            <a:r>
              <a:rPr lang="en-US" altLang="en-US">
                <a:cs typeface="Arial" panose="020B0604020202020204" pitchFamily="34" charset="0"/>
                <a:sym typeface="Symbol" panose="05050102010706020507" pitchFamily="18" charset="2"/>
              </a:rPr>
              <a:t>Let us use the notation A</a:t>
            </a:r>
            <a:r>
              <a:rPr lang="en-US" altLang="en-US" i="1" baseline="-25000">
                <a:cs typeface="Arial" panose="020B0604020202020204" pitchFamily="34" charset="0"/>
                <a:sym typeface="Symbol" panose="05050102010706020507" pitchFamily="18" charset="2"/>
              </a:rPr>
              <a:t>i</a:t>
            </a:r>
            <a:r>
              <a:rPr lang="en-US" altLang="en-US" baseline="-25000">
                <a:cs typeface="Arial" panose="020B0604020202020204" pitchFamily="34" charset="0"/>
                <a:sym typeface="Symbol" panose="05050102010706020507" pitchFamily="18" charset="2"/>
              </a:rPr>
              <a:t>..</a:t>
            </a:r>
            <a:r>
              <a:rPr lang="en-US" altLang="en-US" i="1" baseline="-25000">
                <a:cs typeface="Arial" panose="020B0604020202020204" pitchFamily="34" charset="0"/>
                <a:sym typeface="Symbol" panose="05050102010706020507" pitchFamily="18" charset="2"/>
              </a:rPr>
              <a:t>j</a:t>
            </a:r>
            <a:r>
              <a:rPr lang="en-US" altLang="en-US">
                <a:cs typeface="Arial" panose="020B0604020202020204" pitchFamily="34" charset="0"/>
                <a:sym typeface="Symbol" panose="05050102010706020507" pitchFamily="18" charset="2"/>
              </a:rPr>
              <a:t> for the matrix that results from the product </a:t>
            </a:r>
            <a:r>
              <a:rPr lang="en-US" altLang="en-US"/>
              <a:t>A</a:t>
            </a:r>
            <a:r>
              <a:rPr lang="en-US" altLang="en-US" i="1" baseline="-25000"/>
              <a:t>i</a:t>
            </a:r>
            <a:r>
              <a:rPr lang="en-US" altLang="en-US"/>
              <a:t> A</a:t>
            </a:r>
            <a:r>
              <a:rPr lang="en-US" altLang="en-US" i="1" baseline="-25000"/>
              <a:t>i</a:t>
            </a:r>
            <a:r>
              <a:rPr lang="en-US" altLang="en-US" baseline="-25000"/>
              <a:t>+1</a:t>
            </a:r>
            <a:r>
              <a:rPr lang="en-US" altLang="en-US"/>
              <a:t> … A</a:t>
            </a:r>
            <a:r>
              <a:rPr lang="en-US" altLang="en-US" i="1" baseline="-25000"/>
              <a:t>j</a:t>
            </a:r>
            <a:r>
              <a:rPr lang="en-US" altLang="en-US"/>
              <a:t> </a:t>
            </a:r>
          </a:p>
          <a:p>
            <a:pPr marL="742950" lvl="1" indent="-400050"/>
            <a:r>
              <a:rPr lang="en-US" altLang="en-US">
                <a:cs typeface="Arial" panose="020B0604020202020204" pitchFamily="34" charset="0"/>
                <a:sym typeface="Symbol" panose="05050102010706020507" pitchFamily="18" charset="2"/>
              </a:rPr>
              <a:t>An optimal parenthesization of the product </a:t>
            </a:r>
            <a:r>
              <a:rPr lang="en-US" altLang="en-US"/>
              <a:t>A</a:t>
            </a:r>
            <a:r>
              <a:rPr lang="en-US" altLang="en-US" baseline="-25000"/>
              <a:t>1</a:t>
            </a:r>
            <a:r>
              <a:rPr lang="en-US" altLang="en-US"/>
              <a:t>A</a:t>
            </a:r>
            <a:r>
              <a:rPr lang="en-US" altLang="en-US" baseline="-25000"/>
              <a:t>2</a:t>
            </a:r>
            <a:r>
              <a:rPr lang="en-US" altLang="en-US"/>
              <a:t>…A</a:t>
            </a:r>
            <a:r>
              <a:rPr lang="en-US" altLang="en-US" i="1" baseline="-25000"/>
              <a:t>n</a:t>
            </a:r>
            <a:r>
              <a:rPr lang="en-US" altLang="en-US">
                <a:cs typeface="Arial" panose="020B0604020202020204" pitchFamily="34" charset="0"/>
                <a:sym typeface="Symbol" panose="05050102010706020507" pitchFamily="18" charset="2"/>
              </a:rPr>
              <a:t> splits the product between </a:t>
            </a:r>
            <a:r>
              <a:rPr lang="en-US" altLang="en-US"/>
              <a:t>A</a:t>
            </a:r>
            <a:r>
              <a:rPr lang="en-US" altLang="en-US" i="1" baseline="-25000"/>
              <a:t>k</a:t>
            </a:r>
            <a:r>
              <a:rPr lang="en-US" altLang="en-US"/>
              <a:t> </a:t>
            </a:r>
            <a:r>
              <a:rPr lang="en-US" altLang="en-US">
                <a:cs typeface="Arial" panose="020B0604020202020204" pitchFamily="34" charset="0"/>
                <a:sym typeface="Symbol" panose="05050102010706020507" pitchFamily="18" charset="2"/>
              </a:rPr>
              <a:t>and </a:t>
            </a:r>
            <a:r>
              <a:rPr lang="en-US" altLang="en-US"/>
              <a:t>A</a:t>
            </a:r>
            <a:r>
              <a:rPr lang="en-US" altLang="en-US" i="1" baseline="-25000"/>
              <a:t>k</a:t>
            </a:r>
            <a:r>
              <a:rPr lang="en-US" altLang="en-US" baseline="-25000"/>
              <a:t>+1</a:t>
            </a:r>
            <a:r>
              <a:rPr lang="en-US" altLang="en-US"/>
              <a:t> </a:t>
            </a:r>
            <a:r>
              <a:rPr lang="en-US" altLang="en-US">
                <a:cs typeface="Arial" panose="020B0604020202020204" pitchFamily="34" charset="0"/>
                <a:sym typeface="Symbol" panose="05050102010706020507" pitchFamily="18" charset="2"/>
              </a:rPr>
              <a:t>for some integer </a:t>
            </a:r>
            <a:r>
              <a:rPr lang="en-US" altLang="en-US" i="1">
                <a:cs typeface="Arial" panose="020B0604020202020204" pitchFamily="34" charset="0"/>
                <a:sym typeface="Symbol" panose="05050102010706020507" pitchFamily="18" charset="2"/>
              </a:rPr>
              <a:t>k</a:t>
            </a:r>
            <a:r>
              <a:rPr lang="en-US" altLang="en-US">
                <a:cs typeface="Arial" panose="020B0604020202020204" pitchFamily="34" charset="0"/>
                <a:sym typeface="Symbol" panose="05050102010706020507" pitchFamily="18" charset="2"/>
              </a:rPr>
              <a:t> where1 ≤ </a:t>
            </a:r>
            <a:r>
              <a:rPr lang="en-US" altLang="en-US" i="1">
                <a:cs typeface="Arial" panose="020B0604020202020204" pitchFamily="34" charset="0"/>
                <a:sym typeface="Symbol" panose="05050102010706020507" pitchFamily="18" charset="2"/>
              </a:rPr>
              <a:t>k</a:t>
            </a:r>
            <a:r>
              <a:rPr lang="en-US" altLang="en-US">
                <a:cs typeface="Arial" panose="020B0604020202020204" pitchFamily="34" charset="0"/>
                <a:sym typeface="Symbol" panose="05050102010706020507" pitchFamily="18" charset="2"/>
              </a:rPr>
              <a:t> &lt; </a:t>
            </a:r>
            <a:r>
              <a:rPr lang="en-US" altLang="en-US" i="1">
                <a:cs typeface="Arial" panose="020B0604020202020204" pitchFamily="34" charset="0"/>
                <a:sym typeface="Symbol" panose="05050102010706020507" pitchFamily="18" charset="2"/>
              </a:rPr>
              <a:t>n </a:t>
            </a:r>
            <a:endParaRPr lang="en-US" altLang="en-US">
              <a:cs typeface="Arial" panose="020B0604020202020204" pitchFamily="34" charset="0"/>
              <a:sym typeface="Symbol" panose="05050102010706020507" pitchFamily="18" charset="2"/>
            </a:endParaRPr>
          </a:p>
          <a:p>
            <a:pPr marL="742950" lvl="1" indent="-400050"/>
            <a:r>
              <a:rPr lang="en-US" altLang="en-US">
                <a:cs typeface="Arial" panose="020B0604020202020204" pitchFamily="34" charset="0"/>
                <a:sym typeface="Symbol" panose="05050102010706020507" pitchFamily="18" charset="2"/>
              </a:rPr>
              <a:t>First compute matrices A</a:t>
            </a:r>
            <a:r>
              <a:rPr lang="en-US" altLang="en-US" baseline="-25000">
                <a:cs typeface="Arial" panose="020B0604020202020204" pitchFamily="34" charset="0"/>
                <a:sym typeface="Symbol" panose="05050102010706020507" pitchFamily="18" charset="2"/>
              </a:rPr>
              <a:t>1..</a:t>
            </a:r>
            <a:r>
              <a:rPr lang="en-US" altLang="en-US" i="1" baseline="-25000">
                <a:cs typeface="Arial" panose="020B0604020202020204" pitchFamily="34" charset="0"/>
                <a:sym typeface="Symbol" panose="05050102010706020507" pitchFamily="18" charset="2"/>
              </a:rPr>
              <a:t>k</a:t>
            </a:r>
            <a:r>
              <a:rPr lang="en-US" altLang="en-US">
                <a:cs typeface="Arial" panose="020B0604020202020204" pitchFamily="34" charset="0"/>
                <a:sym typeface="Symbol" panose="05050102010706020507" pitchFamily="18" charset="2"/>
              </a:rPr>
              <a:t> and A</a:t>
            </a:r>
            <a:r>
              <a:rPr lang="en-US" altLang="en-US" i="1" baseline="-25000">
                <a:cs typeface="Arial" panose="020B0604020202020204" pitchFamily="34" charset="0"/>
                <a:sym typeface="Symbol" panose="05050102010706020507" pitchFamily="18" charset="2"/>
              </a:rPr>
              <a:t>k</a:t>
            </a:r>
            <a:r>
              <a:rPr lang="en-US" altLang="en-US" baseline="-25000">
                <a:cs typeface="Arial" panose="020B0604020202020204" pitchFamily="34" charset="0"/>
                <a:sym typeface="Symbol" panose="05050102010706020507" pitchFamily="18" charset="2"/>
              </a:rPr>
              <a:t>+1..</a:t>
            </a:r>
            <a:r>
              <a:rPr lang="en-US" altLang="en-US" i="1" baseline="-25000">
                <a:cs typeface="Arial" panose="020B0604020202020204" pitchFamily="34" charset="0"/>
                <a:sym typeface="Symbol" panose="05050102010706020507" pitchFamily="18" charset="2"/>
              </a:rPr>
              <a:t>n</a:t>
            </a:r>
            <a:r>
              <a:rPr lang="en-US" altLang="en-US">
                <a:cs typeface="Arial" panose="020B0604020202020204" pitchFamily="34" charset="0"/>
                <a:sym typeface="Symbol" panose="05050102010706020507" pitchFamily="18" charset="2"/>
              </a:rPr>
              <a:t> ; then multiply them to get the final matrix A</a:t>
            </a:r>
            <a:r>
              <a:rPr lang="en-US" altLang="en-US" baseline="-25000">
                <a:cs typeface="Arial" panose="020B0604020202020204" pitchFamily="34" charset="0"/>
                <a:sym typeface="Symbol" panose="05050102010706020507" pitchFamily="18" charset="2"/>
              </a:rPr>
              <a:t>1..</a:t>
            </a:r>
            <a:r>
              <a:rPr lang="en-US" altLang="en-US" i="1" baseline="-25000">
                <a:cs typeface="Arial" panose="020B0604020202020204" pitchFamily="34" charset="0"/>
                <a:sym typeface="Symbol" panose="05050102010706020507" pitchFamily="18" charset="2"/>
              </a:rPr>
              <a:t>n</a:t>
            </a:r>
            <a:r>
              <a:rPr lang="en-US" altLang="en-US">
                <a:cs typeface="Arial" panose="020B0604020202020204" pitchFamily="34" charset="0"/>
                <a:sym typeface="Symbol" panose="05050102010706020507" pitchFamily="18" charset="2"/>
              </a:rPr>
              <a:t> 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Rectangle 2">
            <a:extLst>
              <a:ext uri="{FF2B5EF4-FFF2-40B4-BE49-F238E27FC236}">
                <a16:creationId xmlns:a16="http://schemas.microsoft.com/office/drawing/2014/main" id="{BEEECC97-A2ED-4FC3-A089-85A8DDF1CAD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3000"/>
              <a:t>Dynamic Programming Approach   </a:t>
            </a:r>
            <a:r>
              <a:rPr lang="en-US" altLang="en-US" sz="1500"/>
              <a:t>…contd</a:t>
            </a:r>
          </a:p>
        </p:txBody>
      </p:sp>
      <p:sp>
        <p:nvSpPr>
          <p:cNvPr id="10244" name="Rectangle 3">
            <a:extLst>
              <a:ext uri="{FF2B5EF4-FFF2-40B4-BE49-F238E27FC236}">
                <a16:creationId xmlns:a16="http://schemas.microsoft.com/office/drawing/2014/main" id="{950416E6-7CA5-4D70-B390-BFC2E8DFD9F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485900" y="1200150"/>
            <a:ext cx="6172200" cy="3371850"/>
          </a:xfrm>
        </p:spPr>
        <p:txBody>
          <a:bodyPr/>
          <a:lstStyle/>
          <a:p>
            <a:pPr marL="742950" lvl="1" indent="-400050"/>
            <a:r>
              <a:rPr lang="en-US" altLang="en-US" b="1">
                <a:cs typeface="Arial" panose="020B0604020202020204" pitchFamily="34" charset="0"/>
                <a:sym typeface="Symbol" panose="05050102010706020507" pitchFamily="18" charset="2"/>
              </a:rPr>
              <a:t>Key observation</a:t>
            </a:r>
            <a:r>
              <a:rPr lang="en-US" altLang="en-US">
                <a:cs typeface="Arial" panose="020B0604020202020204" pitchFamily="34" charset="0"/>
                <a:sym typeface="Symbol" panose="05050102010706020507" pitchFamily="18" charset="2"/>
              </a:rPr>
              <a:t>: parenthesizations of the subchains </a:t>
            </a:r>
            <a:r>
              <a:rPr lang="en-US" altLang="en-US"/>
              <a:t>A</a:t>
            </a:r>
            <a:r>
              <a:rPr lang="en-US" altLang="en-US" baseline="-25000"/>
              <a:t>1</a:t>
            </a:r>
            <a:r>
              <a:rPr lang="en-US" altLang="en-US"/>
              <a:t>A</a:t>
            </a:r>
            <a:r>
              <a:rPr lang="en-US" altLang="en-US" baseline="-25000"/>
              <a:t>2</a:t>
            </a:r>
            <a:r>
              <a:rPr lang="en-US" altLang="en-US"/>
              <a:t>…A</a:t>
            </a:r>
            <a:r>
              <a:rPr lang="en-US" altLang="en-US" i="1" baseline="-25000"/>
              <a:t>k </a:t>
            </a:r>
            <a:r>
              <a:rPr lang="en-US" altLang="en-US">
                <a:cs typeface="Arial" panose="020B0604020202020204" pitchFamily="34" charset="0"/>
                <a:sym typeface="Symbol" panose="05050102010706020507" pitchFamily="18" charset="2"/>
              </a:rPr>
              <a:t>and </a:t>
            </a:r>
            <a:r>
              <a:rPr lang="en-US" altLang="en-US"/>
              <a:t>A</a:t>
            </a:r>
            <a:r>
              <a:rPr lang="en-US" altLang="en-US" i="1" baseline="-25000"/>
              <a:t>k</a:t>
            </a:r>
            <a:r>
              <a:rPr lang="en-US" altLang="en-US" baseline="-25000"/>
              <a:t>+1</a:t>
            </a:r>
            <a:r>
              <a:rPr lang="en-US" altLang="en-US"/>
              <a:t>A</a:t>
            </a:r>
            <a:r>
              <a:rPr lang="en-US" altLang="en-US" i="1" baseline="-25000"/>
              <a:t>k</a:t>
            </a:r>
            <a:r>
              <a:rPr lang="en-US" altLang="en-US" baseline="-25000"/>
              <a:t>+2</a:t>
            </a:r>
            <a:r>
              <a:rPr lang="en-US" altLang="en-US"/>
              <a:t>…A</a:t>
            </a:r>
            <a:r>
              <a:rPr lang="en-US" altLang="en-US" i="1" baseline="-25000"/>
              <a:t>n </a:t>
            </a:r>
            <a:r>
              <a:rPr lang="en-US" altLang="en-US">
                <a:cs typeface="Arial" panose="020B0604020202020204" pitchFamily="34" charset="0"/>
                <a:sym typeface="Symbol" panose="05050102010706020507" pitchFamily="18" charset="2"/>
              </a:rPr>
              <a:t>must also be optimal if the parenthesization of the chain </a:t>
            </a:r>
            <a:r>
              <a:rPr lang="en-US" altLang="en-US"/>
              <a:t>A</a:t>
            </a:r>
            <a:r>
              <a:rPr lang="en-US" altLang="en-US" baseline="-25000"/>
              <a:t>1</a:t>
            </a:r>
            <a:r>
              <a:rPr lang="en-US" altLang="en-US"/>
              <a:t>A</a:t>
            </a:r>
            <a:r>
              <a:rPr lang="en-US" altLang="en-US" baseline="-25000"/>
              <a:t>2</a:t>
            </a:r>
            <a:r>
              <a:rPr lang="en-US" altLang="en-US"/>
              <a:t>…A</a:t>
            </a:r>
            <a:r>
              <a:rPr lang="en-US" altLang="en-US" i="1" baseline="-25000"/>
              <a:t>n</a:t>
            </a:r>
            <a:r>
              <a:rPr lang="en-US" altLang="en-US">
                <a:cs typeface="Arial" panose="020B0604020202020204" pitchFamily="34" charset="0"/>
                <a:sym typeface="Symbol" panose="05050102010706020507" pitchFamily="18" charset="2"/>
              </a:rPr>
              <a:t> is optimal (why?)</a:t>
            </a:r>
          </a:p>
          <a:p>
            <a:pPr marL="742950" lvl="1" indent="-400050"/>
            <a:endParaRPr lang="en-US" altLang="en-US">
              <a:cs typeface="Arial" panose="020B0604020202020204" pitchFamily="34" charset="0"/>
              <a:sym typeface="Symbol" panose="05050102010706020507" pitchFamily="18" charset="2"/>
            </a:endParaRPr>
          </a:p>
          <a:p>
            <a:pPr marL="742950" lvl="1" indent="-400050"/>
            <a:r>
              <a:rPr lang="en-US" altLang="en-US">
                <a:cs typeface="Arial" panose="020B0604020202020204" pitchFamily="34" charset="0"/>
                <a:sym typeface="Symbol" panose="05050102010706020507" pitchFamily="18" charset="2"/>
              </a:rPr>
              <a:t>That is, the optimal solution to the problem contains within it the optimal solution to subproblems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Rectangle 2">
            <a:extLst>
              <a:ext uri="{FF2B5EF4-FFF2-40B4-BE49-F238E27FC236}">
                <a16:creationId xmlns:a16="http://schemas.microsoft.com/office/drawing/2014/main" id="{74CB70EC-C2AD-4B2E-91BA-1A8F8C48D3A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3000"/>
              <a:t>Dynamic Programming Approach </a:t>
            </a:r>
            <a:r>
              <a:rPr lang="en-US" altLang="en-US" sz="1500"/>
              <a:t>…contd</a:t>
            </a:r>
          </a:p>
        </p:txBody>
      </p:sp>
      <p:sp>
        <p:nvSpPr>
          <p:cNvPr id="11268" name="Rectangle 3">
            <a:extLst>
              <a:ext uri="{FF2B5EF4-FFF2-40B4-BE49-F238E27FC236}">
                <a16:creationId xmlns:a16="http://schemas.microsoft.com/office/drawing/2014/main" id="{4E820390-5DD1-4BC2-87D0-1704DB08C87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97169" y="1200150"/>
            <a:ext cx="6860931" cy="3371850"/>
          </a:xfrm>
        </p:spPr>
        <p:txBody>
          <a:bodyPr/>
          <a:lstStyle/>
          <a:p>
            <a:pPr marL="457200" indent="-457200"/>
            <a:r>
              <a:rPr lang="en-US" altLang="en-US" dirty="0">
                <a:solidFill>
                  <a:srgbClr val="009900"/>
                </a:solidFill>
                <a:cs typeface="Arial" panose="020B0604020202020204" pitchFamily="34" charset="0"/>
                <a:sym typeface="Symbol" panose="05050102010706020507" pitchFamily="18" charset="2"/>
              </a:rPr>
              <a:t>Recursive definition of the value of an optimal solution</a:t>
            </a:r>
          </a:p>
          <a:p>
            <a:pPr marL="742950" lvl="1" indent="-400050"/>
            <a:r>
              <a:rPr lang="en-US" altLang="en-US" dirty="0">
                <a:cs typeface="Arial" panose="020B0604020202020204" pitchFamily="34" charset="0"/>
                <a:sym typeface="Symbol" panose="05050102010706020507" pitchFamily="18" charset="2"/>
              </a:rPr>
              <a:t>Let </a:t>
            </a:r>
            <a:r>
              <a:rPr lang="en-US" altLang="en-US" i="1" dirty="0">
                <a:cs typeface="Arial" panose="020B0604020202020204" pitchFamily="34" charset="0"/>
                <a:sym typeface="Symbol" panose="05050102010706020507" pitchFamily="18" charset="2"/>
              </a:rPr>
              <a:t>m</a:t>
            </a:r>
            <a:r>
              <a:rPr lang="en-US" altLang="en-US" dirty="0">
                <a:cs typeface="Arial" panose="020B0604020202020204" pitchFamily="34" charset="0"/>
                <a:sym typeface="Symbol" panose="05050102010706020507" pitchFamily="18" charset="2"/>
              </a:rPr>
              <a:t>[</a:t>
            </a:r>
            <a:r>
              <a:rPr lang="en-US" altLang="en-US" i="1" dirty="0" err="1">
                <a:cs typeface="Arial" panose="020B0604020202020204" pitchFamily="34" charset="0"/>
                <a:sym typeface="Symbol" panose="05050102010706020507" pitchFamily="18" charset="2"/>
              </a:rPr>
              <a:t>i</a:t>
            </a:r>
            <a:r>
              <a:rPr lang="en-US" altLang="en-US" dirty="0">
                <a:cs typeface="Arial" panose="020B0604020202020204" pitchFamily="34" charset="0"/>
                <a:sym typeface="Symbol" panose="05050102010706020507" pitchFamily="18" charset="2"/>
              </a:rPr>
              <a:t>, </a:t>
            </a:r>
            <a:r>
              <a:rPr lang="en-US" altLang="en-US" i="1" dirty="0">
                <a:cs typeface="Arial" panose="020B0604020202020204" pitchFamily="34" charset="0"/>
                <a:sym typeface="Symbol" panose="05050102010706020507" pitchFamily="18" charset="2"/>
              </a:rPr>
              <a:t>j</a:t>
            </a:r>
            <a:r>
              <a:rPr lang="en-US" altLang="en-US" dirty="0">
                <a:cs typeface="Arial" panose="020B0604020202020204" pitchFamily="34" charset="0"/>
                <a:sym typeface="Symbol" panose="05050102010706020507" pitchFamily="18" charset="2"/>
              </a:rPr>
              <a:t>] be the minimum number of scalar multiplications </a:t>
            </a:r>
            <a:endParaRPr lang="tr-TR" altLang="en-US" dirty="0">
              <a:cs typeface="Arial" panose="020B0604020202020204" pitchFamily="34" charset="0"/>
              <a:sym typeface="Symbol" panose="05050102010706020507" pitchFamily="18" charset="2"/>
            </a:endParaRPr>
          </a:p>
          <a:p>
            <a:pPr marL="742950" lvl="1" indent="-400050"/>
            <a:r>
              <a:rPr lang="en-US" altLang="en-US" dirty="0">
                <a:cs typeface="Arial" panose="020B0604020202020204" pitchFamily="34" charset="0"/>
                <a:sym typeface="Symbol" panose="05050102010706020507" pitchFamily="18" charset="2"/>
              </a:rPr>
              <a:t>necessary to compute </a:t>
            </a:r>
            <a:r>
              <a:rPr lang="en-US" altLang="en-US" dirty="0" err="1">
                <a:cs typeface="Arial" panose="020B0604020202020204" pitchFamily="34" charset="0"/>
                <a:sym typeface="Symbol" panose="05050102010706020507" pitchFamily="18" charset="2"/>
              </a:rPr>
              <a:t>A</a:t>
            </a:r>
            <a:r>
              <a:rPr lang="en-US" altLang="en-US" i="1" baseline="-25000" dirty="0" err="1">
                <a:cs typeface="Arial" panose="020B0604020202020204" pitchFamily="34" charset="0"/>
                <a:sym typeface="Symbol" panose="05050102010706020507" pitchFamily="18" charset="2"/>
              </a:rPr>
              <a:t>i</a:t>
            </a:r>
            <a:r>
              <a:rPr lang="en-US" altLang="en-US" baseline="-25000" dirty="0" err="1">
                <a:cs typeface="Arial" panose="020B0604020202020204" pitchFamily="34" charset="0"/>
                <a:sym typeface="Symbol" panose="05050102010706020507" pitchFamily="18" charset="2"/>
              </a:rPr>
              <a:t>..</a:t>
            </a:r>
            <a:r>
              <a:rPr lang="en-US" altLang="en-US" i="1" baseline="-25000" dirty="0" err="1">
                <a:cs typeface="Arial" panose="020B0604020202020204" pitchFamily="34" charset="0"/>
                <a:sym typeface="Symbol" panose="05050102010706020507" pitchFamily="18" charset="2"/>
              </a:rPr>
              <a:t>j</a:t>
            </a:r>
            <a:endParaRPr lang="tr-TR" altLang="en-US" i="1" baseline="-25000" dirty="0">
              <a:cs typeface="Arial" panose="020B0604020202020204" pitchFamily="34" charset="0"/>
              <a:sym typeface="Symbol" panose="05050102010706020507" pitchFamily="18" charset="2"/>
            </a:endParaRPr>
          </a:p>
          <a:p>
            <a:pPr marL="742950" lvl="1" indent="-400050"/>
            <a:endParaRPr lang="en-US" altLang="en-US" dirty="0">
              <a:cs typeface="Arial" panose="020B0604020202020204" pitchFamily="34" charset="0"/>
              <a:sym typeface="Symbol" panose="05050102010706020507" pitchFamily="18" charset="2"/>
            </a:endParaRPr>
          </a:p>
          <a:p>
            <a:pPr marL="742950" lvl="1" indent="-400050"/>
            <a:r>
              <a:rPr lang="en-US" altLang="en-US" dirty="0">
                <a:cs typeface="Arial" panose="020B0604020202020204" pitchFamily="34" charset="0"/>
                <a:sym typeface="Symbol" panose="05050102010706020507" pitchFamily="18" charset="2"/>
              </a:rPr>
              <a:t>Minimum cost to compute A</a:t>
            </a:r>
            <a:r>
              <a:rPr lang="en-US" altLang="en-US" baseline="-25000" dirty="0">
                <a:cs typeface="Arial" panose="020B0604020202020204" pitchFamily="34" charset="0"/>
                <a:sym typeface="Symbol" panose="05050102010706020507" pitchFamily="18" charset="2"/>
              </a:rPr>
              <a:t>1..</a:t>
            </a:r>
            <a:r>
              <a:rPr lang="en-US" altLang="en-US" i="1" baseline="-25000" dirty="0">
                <a:cs typeface="Arial" panose="020B0604020202020204" pitchFamily="34" charset="0"/>
                <a:sym typeface="Symbol" panose="05050102010706020507" pitchFamily="18" charset="2"/>
              </a:rPr>
              <a:t>n</a:t>
            </a:r>
            <a:r>
              <a:rPr lang="en-US" altLang="en-US" dirty="0">
                <a:cs typeface="Arial" panose="020B0604020202020204" pitchFamily="34" charset="0"/>
                <a:sym typeface="Symbol" panose="05050102010706020507" pitchFamily="18" charset="2"/>
              </a:rPr>
              <a:t> is </a:t>
            </a:r>
            <a:r>
              <a:rPr lang="en-US" altLang="en-US" i="1" dirty="0">
                <a:cs typeface="Arial" panose="020B0604020202020204" pitchFamily="34" charset="0"/>
                <a:sym typeface="Symbol" panose="05050102010706020507" pitchFamily="18" charset="2"/>
              </a:rPr>
              <a:t>m</a:t>
            </a:r>
            <a:r>
              <a:rPr lang="en-US" altLang="en-US" dirty="0">
                <a:cs typeface="Arial" panose="020B0604020202020204" pitchFamily="34" charset="0"/>
                <a:sym typeface="Symbol" panose="05050102010706020507" pitchFamily="18" charset="2"/>
              </a:rPr>
              <a:t>[1, </a:t>
            </a:r>
            <a:r>
              <a:rPr lang="en-US" altLang="en-US" i="1" dirty="0">
                <a:cs typeface="Arial" panose="020B0604020202020204" pitchFamily="34" charset="0"/>
                <a:sym typeface="Symbol" panose="05050102010706020507" pitchFamily="18" charset="2"/>
              </a:rPr>
              <a:t>n</a:t>
            </a:r>
            <a:r>
              <a:rPr lang="en-US" altLang="en-US" dirty="0">
                <a:cs typeface="Arial" panose="020B0604020202020204" pitchFamily="34" charset="0"/>
                <a:sym typeface="Symbol" panose="05050102010706020507" pitchFamily="18" charset="2"/>
              </a:rPr>
              <a:t>]</a:t>
            </a:r>
            <a:endParaRPr lang="tr-TR" altLang="en-US" dirty="0">
              <a:cs typeface="Arial" panose="020B0604020202020204" pitchFamily="34" charset="0"/>
              <a:sym typeface="Symbol" panose="05050102010706020507" pitchFamily="18" charset="2"/>
            </a:endParaRPr>
          </a:p>
          <a:p>
            <a:pPr marL="742950" lvl="1" indent="-400050"/>
            <a:endParaRPr lang="en-US" altLang="en-US" dirty="0">
              <a:cs typeface="Arial" panose="020B0604020202020204" pitchFamily="34" charset="0"/>
              <a:sym typeface="Symbol" panose="05050102010706020507" pitchFamily="18" charset="2"/>
            </a:endParaRPr>
          </a:p>
          <a:p>
            <a:pPr marL="742950" lvl="1" indent="-400050"/>
            <a:r>
              <a:rPr lang="en-US" altLang="en-US" dirty="0"/>
              <a:t>Suppose the optimal </a:t>
            </a:r>
            <a:r>
              <a:rPr lang="en-US" altLang="en-US" dirty="0" err="1"/>
              <a:t>parenthesization</a:t>
            </a:r>
            <a:r>
              <a:rPr lang="en-US" altLang="en-US" dirty="0"/>
              <a:t> of </a:t>
            </a:r>
            <a:r>
              <a:rPr lang="en-US" altLang="en-US" dirty="0" err="1">
                <a:cs typeface="Arial" panose="020B0604020202020204" pitchFamily="34" charset="0"/>
                <a:sym typeface="Symbol" panose="05050102010706020507" pitchFamily="18" charset="2"/>
              </a:rPr>
              <a:t>A</a:t>
            </a:r>
            <a:r>
              <a:rPr lang="en-US" altLang="en-US" i="1" baseline="-25000" dirty="0" err="1">
                <a:cs typeface="Arial" panose="020B0604020202020204" pitchFamily="34" charset="0"/>
                <a:sym typeface="Symbol" panose="05050102010706020507" pitchFamily="18" charset="2"/>
              </a:rPr>
              <a:t>i</a:t>
            </a:r>
            <a:r>
              <a:rPr lang="en-US" altLang="en-US" baseline="-25000" dirty="0" err="1">
                <a:cs typeface="Arial" panose="020B0604020202020204" pitchFamily="34" charset="0"/>
                <a:sym typeface="Symbol" panose="05050102010706020507" pitchFamily="18" charset="2"/>
              </a:rPr>
              <a:t>..</a:t>
            </a:r>
            <a:r>
              <a:rPr lang="en-US" altLang="en-US" i="1" baseline="-25000" dirty="0" err="1">
                <a:cs typeface="Arial" panose="020B0604020202020204" pitchFamily="34" charset="0"/>
                <a:sym typeface="Symbol" panose="05050102010706020507" pitchFamily="18" charset="2"/>
              </a:rPr>
              <a:t>j</a:t>
            </a:r>
            <a:r>
              <a:rPr lang="en-US" altLang="en-US" dirty="0">
                <a:cs typeface="Arial" panose="020B0604020202020204" pitchFamily="34" charset="0"/>
                <a:sym typeface="Symbol" panose="05050102010706020507" pitchFamily="18" charset="2"/>
              </a:rPr>
              <a:t> </a:t>
            </a:r>
            <a:r>
              <a:rPr lang="en-US" altLang="en-US" dirty="0"/>
              <a:t>splits the product </a:t>
            </a:r>
            <a:r>
              <a:rPr lang="en-US" altLang="en-US" dirty="0">
                <a:cs typeface="Arial" panose="020B0604020202020204" pitchFamily="34" charset="0"/>
                <a:sym typeface="Symbol" panose="05050102010706020507" pitchFamily="18" charset="2"/>
              </a:rPr>
              <a:t>between </a:t>
            </a:r>
            <a:r>
              <a:rPr lang="en-US" altLang="en-US" dirty="0"/>
              <a:t>A</a:t>
            </a:r>
            <a:r>
              <a:rPr lang="en-US" altLang="en-US" i="1" baseline="-25000" dirty="0"/>
              <a:t>k</a:t>
            </a:r>
            <a:r>
              <a:rPr lang="en-US" altLang="en-US" dirty="0"/>
              <a:t> </a:t>
            </a:r>
            <a:r>
              <a:rPr lang="en-US" altLang="en-US" dirty="0">
                <a:cs typeface="Arial" panose="020B0604020202020204" pitchFamily="34" charset="0"/>
                <a:sym typeface="Symbol" panose="05050102010706020507" pitchFamily="18" charset="2"/>
              </a:rPr>
              <a:t>and </a:t>
            </a:r>
            <a:r>
              <a:rPr lang="en-US" altLang="en-US" dirty="0"/>
              <a:t>A</a:t>
            </a:r>
            <a:r>
              <a:rPr lang="en-US" altLang="en-US" i="1" baseline="-25000" dirty="0"/>
              <a:t>k</a:t>
            </a:r>
            <a:r>
              <a:rPr lang="en-US" altLang="en-US" baseline="-25000" dirty="0"/>
              <a:t>+1</a:t>
            </a:r>
            <a:r>
              <a:rPr lang="en-US" altLang="en-US" dirty="0"/>
              <a:t> </a:t>
            </a:r>
            <a:r>
              <a:rPr lang="en-US" altLang="en-US" dirty="0">
                <a:cs typeface="Arial" panose="020B0604020202020204" pitchFamily="34" charset="0"/>
                <a:sym typeface="Symbol" panose="05050102010706020507" pitchFamily="18" charset="2"/>
              </a:rPr>
              <a:t>for some integer </a:t>
            </a:r>
            <a:r>
              <a:rPr lang="en-US" altLang="en-US" i="1" dirty="0">
                <a:cs typeface="Arial" panose="020B0604020202020204" pitchFamily="34" charset="0"/>
                <a:sym typeface="Symbol" panose="05050102010706020507" pitchFamily="18" charset="2"/>
              </a:rPr>
              <a:t>k</a:t>
            </a:r>
            <a:r>
              <a:rPr lang="en-US" altLang="en-US" dirty="0">
                <a:cs typeface="Arial" panose="020B0604020202020204" pitchFamily="34" charset="0"/>
                <a:sym typeface="Symbol" panose="05050102010706020507" pitchFamily="18" charset="2"/>
              </a:rPr>
              <a:t> where </a:t>
            </a:r>
            <a:r>
              <a:rPr lang="en-US" altLang="en-US" i="1" dirty="0" err="1">
                <a:cs typeface="Arial" panose="020B0604020202020204" pitchFamily="34" charset="0"/>
                <a:sym typeface="Symbol" panose="05050102010706020507" pitchFamily="18" charset="2"/>
              </a:rPr>
              <a:t>i</a:t>
            </a:r>
            <a:r>
              <a:rPr lang="en-US" altLang="en-US" dirty="0">
                <a:cs typeface="Arial" panose="020B0604020202020204" pitchFamily="34" charset="0"/>
                <a:sym typeface="Symbol" panose="05050102010706020507" pitchFamily="18" charset="2"/>
              </a:rPr>
              <a:t> ≤ </a:t>
            </a:r>
            <a:r>
              <a:rPr lang="en-US" altLang="en-US" i="1" dirty="0">
                <a:cs typeface="Arial" panose="020B0604020202020204" pitchFamily="34" charset="0"/>
                <a:sym typeface="Symbol" panose="05050102010706020507" pitchFamily="18" charset="2"/>
              </a:rPr>
              <a:t>k</a:t>
            </a:r>
            <a:r>
              <a:rPr lang="en-US" altLang="en-US" dirty="0">
                <a:cs typeface="Arial" panose="020B0604020202020204" pitchFamily="34" charset="0"/>
                <a:sym typeface="Symbol" panose="05050102010706020507" pitchFamily="18" charset="2"/>
              </a:rPr>
              <a:t> &lt; </a:t>
            </a:r>
            <a:r>
              <a:rPr lang="en-US" altLang="en-US" i="1" dirty="0">
                <a:cs typeface="Arial" panose="020B0604020202020204" pitchFamily="34" charset="0"/>
                <a:sym typeface="Symbol" panose="05050102010706020507" pitchFamily="18" charset="2"/>
              </a:rPr>
              <a:t>j</a:t>
            </a:r>
            <a:endParaRPr lang="en-US" altLang="en-US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Rectangle 2">
            <a:extLst>
              <a:ext uri="{FF2B5EF4-FFF2-40B4-BE49-F238E27FC236}">
                <a16:creationId xmlns:a16="http://schemas.microsoft.com/office/drawing/2014/main" id="{73005502-5A81-4309-A994-F44A7DD3037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3000"/>
              <a:t>Dynamic Programming Approach </a:t>
            </a:r>
            <a:r>
              <a:rPr lang="en-US" altLang="en-US" sz="1500"/>
              <a:t>…contd</a:t>
            </a:r>
          </a:p>
        </p:txBody>
      </p:sp>
      <p:sp>
        <p:nvSpPr>
          <p:cNvPr id="220163" name="Rectangle 3">
            <a:extLst>
              <a:ext uri="{FF2B5EF4-FFF2-40B4-BE49-F238E27FC236}">
                <a16:creationId xmlns:a16="http://schemas.microsoft.com/office/drawing/2014/main" id="{9C850593-8D29-45B8-9885-1D7A54BD43B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485900" y="1200150"/>
            <a:ext cx="6172200" cy="3371850"/>
          </a:xfrm>
        </p:spPr>
        <p:txBody>
          <a:bodyPr/>
          <a:lstStyle/>
          <a:p>
            <a:pPr marL="742950" lvl="1" indent="-400050"/>
            <a:r>
              <a:rPr lang="en-US" altLang="en-US">
                <a:cs typeface="Arial" panose="020B0604020202020204" pitchFamily="34" charset="0"/>
                <a:sym typeface="Symbol" panose="05050102010706020507" pitchFamily="18" charset="2"/>
              </a:rPr>
              <a:t>A</a:t>
            </a:r>
            <a:r>
              <a:rPr lang="en-US" altLang="en-US" i="1" baseline="-25000">
                <a:cs typeface="Arial" panose="020B0604020202020204" pitchFamily="34" charset="0"/>
                <a:sym typeface="Symbol" panose="05050102010706020507" pitchFamily="18" charset="2"/>
              </a:rPr>
              <a:t>i</a:t>
            </a:r>
            <a:r>
              <a:rPr lang="en-US" altLang="en-US" baseline="-25000">
                <a:cs typeface="Arial" panose="020B0604020202020204" pitchFamily="34" charset="0"/>
                <a:sym typeface="Symbol" panose="05050102010706020507" pitchFamily="18" charset="2"/>
              </a:rPr>
              <a:t>..</a:t>
            </a:r>
            <a:r>
              <a:rPr lang="en-US" altLang="en-US" i="1" baseline="-25000">
                <a:cs typeface="Arial" panose="020B0604020202020204" pitchFamily="34" charset="0"/>
                <a:sym typeface="Symbol" panose="05050102010706020507" pitchFamily="18" charset="2"/>
              </a:rPr>
              <a:t>j</a:t>
            </a:r>
            <a:r>
              <a:rPr lang="en-US" altLang="en-US">
                <a:cs typeface="Arial" panose="020B0604020202020204" pitchFamily="34" charset="0"/>
                <a:sym typeface="Symbol" panose="05050102010706020507" pitchFamily="18" charset="2"/>
              </a:rPr>
              <a:t> </a:t>
            </a:r>
            <a:r>
              <a:rPr lang="en-US" altLang="en-US"/>
              <a:t>= (A</a:t>
            </a:r>
            <a:r>
              <a:rPr lang="en-US" altLang="en-US" i="1" baseline="-25000"/>
              <a:t>i </a:t>
            </a:r>
            <a:r>
              <a:rPr lang="en-US" altLang="en-US"/>
              <a:t>A</a:t>
            </a:r>
            <a:r>
              <a:rPr lang="en-US" altLang="en-US" i="1" baseline="-25000"/>
              <a:t>i</a:t>
            </a:r>
            <a:r>
              <a:rPr lang="en-US" altLang="en-US" baseline="-25000"/>
              <a:t>+1</a:t>
            </a:r>
            <a:r>
              <a:rPr lang="en-US" altLang="en-US"/>
              <a:t>…A</a:t>
            </a:r>
            <a:r>
              <a:rPr lang="en-US" altLang="en-US" i="1" baseline="-25000"/>
              <a:t>k</a:t>
            </a:r>
            <a:r>
              <a:rPr lang="en-US" altLang="en-US"/>
              <a:t>)</a:t>
            </a:r>
            <a:r>
              <a:rPr lang="en-US" altLang="en-US">
                <a:cs typeface="Arial" panose="020B0604020202020204" pitchFamily="34" charset="0"/>
              </a:rPr>
              <a:t>·</a:t>
            </a:r>
            <a:r>
              <a:rPr lang="en-US" altLang="en-US"/>
              <a:t>(A</a:t>
            </a:r>
            <a:r>
              <a:rPr lang="en-US" altLang="en-US" i="1" baseline="-25000"/>
              <a:t>k</a:t>
            </a:r>
            <a:r>
              <a:rPr lang="en-US" altLang="en-US" baseline="-25000"/>
              <a:t>+1</a:t>
            </a:r>
            <a:r>
              <a:rPr lang="en-US" altLang="en-US"/>
              <a:t>A</a:t>
            </a:r>
            <a:r>
              <a:rPr lang="en-US" altLang="en-US" i="1" baseline="-25000"/>
              <a:t>k</a:t>
            </a:r>
            <a:r>
              <a:rPr lang="en-US" altLang="en-US" baseline="-25000"/>
              <a:t>+2</a:t>
            </a:r>
            <a:r>
              <a:rPr lang="en-US" altLang="en-US"/>
              <a:t>…A</a:t>
            </a:r>
            <a:r>
              <a:rPr lang="en-US" altLang="en-US" i="1" baseline="-25000"/>
              <a:t>j</a:t>
            </a:r>
            <a:r>
              <a:rPr lang="en-US" altLang="en-US"/>
              <a:t>)= </a:t>
            </a:r>
            <a:r>
              <a:rPr lang="en-US" altLang="en-US">
                <a:cs typeface="Arial" panose="020B0604020202020204" pitchFamily="34" charset="0"/>
                <a:sym typeface="Symbol" panose="05050102010706020507" pitchFamily="18" charset="2"/>
              </a:rPr>
              <a:t>A</a:t>
            </a:r>
            <a:r>
              <a:rPr lang="en-US" altLang="en-US" i="1" baseline="-25000">
                <a:cs typeface="Arial" panose="020B0604020202020204" pitchFamily="34" charset="0"/>
                <a:sym typeface="Symbol" panose="05050102010706020507" pitchFamily="18" charset="2"/>
              </a:rPr>
              <a:t>i</a:t>
            </a:r>
            <a:r>
              <a:rPr lang="en-US" altLang="en-US" baseline="-25000">
                <a:cs typeface="Arial" panose="020B0604020202020204" pitchFamily="34" charset="0"/>
                <a:sym typeface="Symbol" panose="05050102010706020507" pitchFamily="18" charset="2"/>
              </a:rPr>
              <a:t>..</a:t>
            </a:r>
            <a:r>
              <a:rPr lang="en-US" altLang="en-US" i="1" baseline="-25000">
                <a:cs typeface="Arial" panose="020B0604020202020204" pitchFamily="34" charset="0"/>
                <a:sym typeface="Symbol" panose="05050102010706020507" pitchFamily="18" charset="2"/>
              </a:rPr>
              <a:t>k</a:t>
            </a:r>
            <a:r>
              <a:rPr lang="en-US" altLang="en-US">
                <a:cs typeface="Arial" panose="020B0604020202020204" pitchFamily="34" charset="0"/>
                <a:sym typeface="Symbol" panose="05050102010706020507" pitchFamily="18" charset="2"/>
              </a:rPr>
              <a:t> </a:t>
            </a:r>
            <a:r>
              <a:rPr lang="en-US" altLang="en-US">
                <a:cs typeface="Arial" panose="020B0604020202020204" pitchFamily="34" charset="0"/>
              </a:rPr>
              <a:t>· </a:t>
            </a:r>
            <a:r>
              <a:rPr lang="en-US" altLang="en-US">
                <a:cs typeface="Arial" panose="020B0604020202020204" pitchFamily="34" charset="0"/>
                <a:sym typeface="Symbol" panose="05050102010706020507" pitchFamily="18" charset="2"/>
              </a:rPr>
              <a:t>A</a:t>
            </a:r>
            <a:r>
              <a:rPr lang="en-US" altLang="en-US" i="1" baseline="-25000">
                <a:cs typeface="Arial" panose="020B0604020202020204" pitchFamily="34" charset="0"/>
                <a:sym typeface="Symbol" panose="05050102010706020507" pitchFamily="18" charset="2"/>
              </a:rPr>
              <a:t>k</a:t>
            </a:r>
            <a:r>
              <a:rPr lang="en-US" altLang="en-US" baseline="-25000">
                <a:cs typeface="Arial" panose="020B0604020202020204" pitchFamily="34" charset="0"/>
                <a:sym typeface="Symbol" panose="05050102010706020507" pitchFamily="18" charset="2"/>
              </a:rPr>
              <a:t>+1..</a:t>
            </a:r>
            <a:r>
              <a:rPr lang="en-US" altLang="en-US" i="1" baseline="-25000">
                <a:cs typeface="Arial" panose="020B0604020202020204" pitchFamily="34" charset="0"/>
                <a:sym typeface="Symbol" panose="05050102010706020507" pitchFamily="18" charset="2"/>
              </a:rPr>
              <a:t>j</a:t>
            </a:r>
            <a:r>
              <a:rPr lang="en-US" altLang="en-US">
                <a:cs typeface="Arial" panose="020B0604020202020204" pitchFamily="34" charset="0"/>
                <a:sym typeface="Symbol" panose="05050102010706020507" pitchFamily="18" charset="2"/>
              </a:rPr>
              <a:t> </a:t>
            </a:r>
          </a:p>
          <a:p>
            <a:pPr marL="742950" lvl="1" indent="-400050"/>
            <a:r>
              <a:rPr lang="en-US" altLang="en-US">
                <a:cs typeface="Arial" panose="020B0604020202020204" pitchFamily="34" charset="0"/>
                <a:sym typeface="Symbol" panose="05050102010706020507" pitchFamily="18" charset="2"/>
              </a:rPr>
              <a:t>Cost of computing A</a:t>
            </a:r>
            <a:r>
              <a:rPr lang="en-US" altLang="en-US" i="1" baseline="-25000">
                <a:cs typeface="Arial" panose="020B0604020202020204" pitchFamily="34" charset="0"/>
                <a:sym typeface="Symbol" panose="05050102010706020507" pitchFamily="18" charset="2"/>
              </a:rPr>
              <a:t>i</a:t>
            </a:r>
            <a:r>
              <a:rPr lang="en-US" altLang="en-US" baseline="-25000">
                <a:cs typeface="Arial" panose="020B0604020202020204" pitchFamily="34" charset="0"/>
                <a:sym typeface="Symbol" panose="05050102010706020507" pitchFamily="18" charset="2"/>
              </a:rPr>
              <a:t>..</a:t>
            </a:r>
            <a:r>
              <a:rPr lang="en-US" altLang="en-US" i="1" baseline="-25000">
                <a:cs typeface="Arial" panose="020B0604020202020204" pitchFamily="34" charset="0"/>
                <a:sym typeface="Symbol" panose="05050102010706020507" pitchFamily="18" charset="2"/>
              </a:rPr>
              <a:t>j</a:t>
            </a:r>
            <a:r>
              <a:rPr lang="en-US" altLang="en-US">
                <a:cs typeface="Arial" panose="020B0604020202020204" pitchFamily="34" charset="0"/>
                <a:sym typeface="Symbol" panose="05050102010706020507" pitchFamily="18" charset="2"/>
              </a:rPr>
              <a:t> = cost of computing A</a:t>
            </a:r>
            <a:r>
              <a:rPr lang="en-US" altLang="en-US" i="1" baseline="-25000">
                <a:cs typeface="Arial" panose="020B0604020202020204" pitchFamily="34" charset="0"/>
                <a:sym typeface="Symbol" panose="05050102010706020507" pitchFamily="18" charset="2"/>
              </a:rPr>
              <a:t>i</a:t>
            </a:r>
            <a:r>
              <a:rPr lang="en-US" altLang="en-US" baseline="-25000">
                <a:cs typeface="Arial" panose="020B0604020202020204" pitchFamily="34" charset="0"/>
                <a:sym typeface="Symbol" panose="05050102010706020507" pitchFamily="18" charset="2"/>
              </a:rPr>
              <a:t>..</a:t>
            </a:r>
            <a:r>
              <a:rPr lang="en-US" altLang="en-US" i="1" baseline="-25000">
                <a:cs typeface="Arial" panose="020B0604020202020204" pitchFamily="34" charset="0"/>
                <a:sym typeface="Symbol" panose="05050102010706020507" pitchFamily="18" charset="2"/>
              </a:rPr>
              <a:t>k</a:t>
            </a:r>
            <a:r>
              <a:rPr lang="en-US" altLang="en-US">
                <a:cs typeface="Arial" panose="020B0604020202020204" pitchFamily="34" charset="0"/>
                <a:sym typeface="Symbol" panose="05050102010706020507" pitchFamily="18" charset="2"/>
              </a:rPr>
              <a:t> + cost of computing A</a:t>
            </a:r>
            <a:r>
              <a:rPr lang="en-US" altLang="en-US" i="1" baseline="-25000">
                <a:cs typeface="Arial" panose="020B0604020202020204" pitchFamily="34" charset="0"/>
                <a:sym typeface="Symbol" panose="05050102010706020507" pitchFamily="18" charset="2"/>
              </a:rPr>
              <a:t>k</a:t>
            </a:r>
            <a:r>
              <a:rPr lang="en-US" altLang="en-US" baseline="-25000">
                <a:cs typeface="Arial" panose="020B0604020202020204" pitchFamily="34" charset="0"/>
                <a:sym typeface="Symbol" panose="05050102010706020507" pitchFamily="18" charset="2"/>
              </a:rPr>
              <a:t>+1..</a:t>
            </a:r>
            <a:r>
              <a:rPr lang="en-US" altLang="en-US" i="1" baseline="-25000">
                <a:cs typeface="Arial" panose="020B0604020202020204" pitchFamily="34" charset="0"/>
                <a:sym typeface="Symbol" panose="05050102010706020507" pitchFamily="18" charset="2"/>
              </a:rPr>
              <a:t>j</a:t>
            </a:r>
            <a:r>
              <a:rPr lang="en-US" altLang="en-US">
                <a:cs typeface="Arial" panose="020B0604020202020204" pitchFamily="34" charset="0"/>
                <a:sym typeface="Symbol" panose="05050102010706020507" pitchFamily="18" charset="2"/>
              </a:rPr>
              <a:t> + cost of multiplying A</a:t>
            </a:r>
            <a:r>
              <a:rPr lang="en-US" altLang="en-US" i="1" baseline="-25000">
                <a:cs typeface="Arial" panose="020B0604020202020204" pitchFamily="34" charset="0"/>
                <a:sym typeface="Symbol" panose="05050102010706020507" pitchFamily="18" charset="2"/>
              </a:rPr>
              <a:t>i</a:t>
            </a:r>
            <a:r>
              <a:rPr lang="en-US" altLang="en-US" baseline="-25000">
                <a:cs typeface="Arial" panose="020B0604020202020204" pitchFamily="34" charset="0"/>
                <a:sym typeface="Symbol" panose="05050102010706020507" pitchFamily="18" charset="2"/>
              </a:rPr>
              <a:t>..</a:t>
            </a:r>
            <a:r>
              <a:rPr lang="en-US" altLang="en-US" i="1" baseline="-25000">
                <a:cs typeface="Arial" panose="020B0604020202020204" pitchFamily="34" charset="0"/>
                <a:sym typeface="Symbol" panose="05050102010706020507" pitchFamily="18" charset="2"/>
              </a:rPr>
              <a:t>k</a:t>
            </a:r>
            <a:r>
              <a:rPr lang="en-US" altLang="en-US">
                <a:cs typeface="Arial" panose="020B0604020202020204" pitchFamily="34" charset="0"/>
                <a:sym typeface="Symbol" panose="05050102010706020507" pitchFamily="18" charset="2"/>
              </a:rPr>
              <a:t> and A</a:t>
            </a:r>
            <a:r>
              <a:rPr lang="en-US" altLang="en-US" i="1" baseline="-25000">
                <a:cs typeface="Arial" panose="020B0604020202020204" pitchFamily="34" charset="0"/>
                <a:sym typeface="Symbol" panose="05050102010706020507" pitchFamily="18" charset="2"/>
              </a:rPr>
              <a:t>k</a:t>
            </a:r>
            <a:r>
              <a:rPr lang="en-US" altLang="en-US" baseline="-25000">
                <a:cs typeface="Arial" panose="020B0604020202020204" pitchFamily="34" charset="0"/>
                <a:sym typeface="Symbol" panose="05050102010706020507" pitchFamily="18" charset="2"/>
              </a:rPr>
              <a:t>+1..</a:t>
            </a:r>
            <a:r>
              <a:rPr lang="en-US" altLang="en-US" i="1" baseline="-25000">
                <a:cs typeface="Arial" panose="020B0604020202020204" pitchFamily="34" charset="0"/>
                <a:sym typeface="Symbol" panose="05050102010706020507" pitchFamily="18" charset="2"/>
              </a:rPr>
              <a:t>j</a:t>
            </a:r>
          </a:p>
          <a:p>
            <a:pPr marL="742950" lvl="1" indent="-400050"/>
            <a:r>
              <a:rPr lang="en-US" altLang="en-US">
                <a:cs typeface="Arial" panose="020B0604020202020204" pitchFamily="34" charset="0"/>
                <a:sym typeface="Symbol" panose="05050102010706020507" pitchFamily="18" charset="2"/>
              </a:rPr>
              <a:t>Cost of multiplying A</a:t>
            </a:r>
            <a:r>
              <a:rPr lang="en-US" altLang="en-US" i="1" baseline="-25000">
                <a:cs typeface="Arial" panose="020B0604020202020204" pitchFamily="34" charset="0"/>
                <a:sym typeface="Symbol" panose="05050102010706020507" pitchFamily="18" charset="2"/>
              </a:rPr>
              <a:t>i</a:t>
            </a:r>
            <a:r>
              <a:rPr lang="en-US" altLang="en-US" baseline="-25000">
                <a:cs typeface="Arial" panose="020B0604020202020204" pitchFamily="34" charset="0"/>
                <a:sym typeface="Symbol" panose="05050102010706020507" pitchFamily="18" charset="2"/>
              </a:rPr>
              <a:t>..</a:t>
            </a:r>
            <a:r>
              <a:rPr lang="en-US" altLang="en-US" i="1" baseline="-25000">
                <a:cs typeface="Arial" panose="020B0604020202020204" pitchFamily="34" charset="0"/>
                <a:sym typeface="Symbol" panose="05050102010706020507" pitchFamily="18" charset="2"/>
              </a:rPr>
              <a:t>k</a:t>
            </a:r>
            <a:r>
              <a:rPr lang="en-US" altLang="en-US">
                <a:cs typeface="Arial" panose="020B0604020202020204" pitchFamily="34" charset="0"/>
                <a:sym typeface="Symbol" panose="05050102010706020507" pitchFamily="18" charset="2"/>
              </a:rPr>
              <a:t> and A</a:t>
            </a:r>
            <a:r>
              <a:rPr lang="en-US" altLang="en-US" i="1" baseline="-25000">
                <a:cs typeface="Arial" panose="020B0604020202020204" pitchFamily="34" charset="0"/>
                <a:sym typeface="Symbol" panose="05050102010706020507" pitchFamily="18" charset="2"/>
              </a:rPr>
              <a:t>k</a:t>
            </a:r>
            <a:r>
              <a:rPr lang="en-US" altLang="en-US" baseline="-25000">
                <a:cs typeface="Arial" panose="020B0604020202020204" pitchFamily="34" charset="0"/>
                <a:sym typeface="Symbol" panose="05050102010706020507" pitchFamily="18" charset="2"/>
              </a:rPr>
              <a:t>+1..</a:t>
            </a:r>
            <a:r>
              <a:rPr lang="en-US" altLang="en-US" i="1" baseline="-25000">
                <a:cs typeface="Arial" panose="020B0604020202020204" pitchFamily="34" charset="0"/>
                <a:sym typeface="Symbol" panose="05050102010706020507" pitchFamily="18" charset="2"/>
              </a:rPr>
              <a:t>j </a:t>
            </a:r>
            <a:r>
              <a:rPr lang="en-US" altLang="en-US">
                <a:cs typeface="Arial" panose="020B0604020202020204" pitchFamily="34" charset="0"/>
                <a:sym typeface="Symbol" panose="05050102010706020507" pitchFamily="18" charset="2"/>
              </a:rPr>
              <a:t>is </a:t>
            </a:r>
            <a:r>
              <a:rPr lang="en-US" altLang="en-US" i="1">
                <a:cs typeface="Arial" panose="020B0604020202020204" pitchFamily="34" charset="0"/>
                <a:sym typeface="Symbol" panose="05050102010706020507" pitchFamily="18" charset="2"/>
              </a:rPr>
              <a:t>p</a:t>
            </a:r>
            <a:r>
              <a:rPr lang="en-US" altLang="en-US" i="1" baseline="-25000">
                <a:cs typeface="Arial" panose="020B0604020202020204" pitchFamily="34" charset="0"/>
                <a:sym typeface="Symbol" panose="05050102010706020507" pitchFamily="18" charset="2"/>
              </a:rPr>
              <a:t>i</a:t>
            </a:r>
            <a:r>
              <a:rPr lang="en-US" altLang="en-US" baseline="-25000">
                <a:cs typeface="Arial" panose="020B0604020202020204" pitchFamily="34" charset="0"/>
                <a:sym typeface="Symbol" panose="05050102010706020507" pitchFamily="18" charset="2"/>
              </a:rPr>
              <a:t>-1</a:t>
            </a:r>
            <a:r>
              <a:rPr lang="en-US" altLang="en-US" i="1">
                <a:cs typeface="Arial" panose="020B0604020202020204" pitchFamily="34" charset="0"/>
                <a:sym typeface="Symbol" panose="05050102010706020507" pitchFamily="18" charset="2"/>
              </a:rPr>
              <a:t>p</a:t>
            </a:r>
            <a:r>
              <a:rPr lang="en-US" altLang="en-US" i="1" baseline="-25000">
                <a:cs typeface="Arial" panose="020B0604020202020204" pitchFamily="34" charset="0"/>
                <a:sym typeface="Symbol" panose="05050102010706020507" pitchFamily="18" charset="2"/>
              </a:rPr>
              <a:t>k </a:t>
            </a:r>
            <a:r>
              <a:rPr lang="en-US" altLang="en-US" i="1">
                <a:cs typeface="Arial" panose="020B0604020202020204" pitchFamily="34" charset="0"/>
                <a:sym typeface="Symbol" panose="05050102010706020507" pitchFamily="18" charset="2"/>
              </a:rPr>
              <a:t>p</a:t>
            </a:r>
            <a:r>
              <a:rPr lang="en-US" altLang="en-US" i="1" baseline="-25000">
                <a:cs typeface="Arial" panose="020B0604020202020204" pitchFamily="34" charset="0"/>
                <a:sym typeface="Symbol" panose="05050102010706020507" pitchFamily="18" charset="2"/>
              </a:rPr>
              <a:t>j</a:t>
            </a:r>
          </a:p>
          <a:p>
            <a:pPr marL="742950" lvl="1" indent="-400050"/>
            <a:endParaRPr lang="en-US" altLang="en-US" i="1" baseline="-25000">
              <a:cs typeface="Arial" panose="020B0604020202020204" pitchFamily="34" charset="0"/>
              <a:sym typeface="Symbol" panose="05050102010706020507" pitchFamily="18" charset="2"/>
            </a:endParaRPr>
          </a:p>
          <a:p>
            <a:pPr marL="742950" lvl="1" indent="-400050"/>
            <a:r>
              <a:rPr lang="en-US" altLang="en-US" i="1">
                <a:solidFill>
                  <a:srgbClr val="CC6600"/>
                </a:solidFill>
                <a:cs typeface="Arial" panose="020B0604020202020204" pitchFamily="34" charset="0"/>
                <a:sym typeface="Symbol" panose="05050102010706020507" pitchFamily="18" charset="2"/>
              </a:rPr>
              <a:t>m</a:t>
            </a:r>
            <a:r>
              <a:rPr lang="en-US" altLang="en-US">
                <a:solidFill>
                  <a:srgbClr val="CC6600"/>
                </a:solidFill>
                <a:cs typeface="Arial" panose="020B0604020202020204" pitchFamily="34" charset="0"/>
                <a:sym typeface="Symbol" panose="05050102010706020507" pitchFamily="18" charset="2"/>
              </a:rPr>
              <a:t>[</a:t>
            </a:r>
            <a:r>
              <a:rPr lang="en-US" altLang="en-US" i="1">
                <a:solidFill>
                  <a:srgbClr val="CC6600"/>
                </a:solidFill>
                <a:cs typeface="Arial" panose="020B0604020202020204" pitchFamily="34" charset="0"/>
                <a:sym typeface="Symbol" panose="05050102010706020507" pitchFamily="18" charset="2"/>
              </a:rPr>
              <a:t>i</a:t>
            </a:r>
            <a:r>
              <a:rPr lang="en-US" altLang="en-US">
                <a:solidFill>
                  <a:srgbClr val="CC6600"/>
                </a:solidFill>
                <a:cs typeface="Arial" panose="020B0604020202020204" pitchFamily="34" charset="0"/>
                <a:sym typeface="Symbol" panose="05050102010706020507" pitchFamily="18" charset="2"/>
              </a:rPr>
              <a:t>, </a:t>
            </a:r>
            <a:r>
              <a:rPr lang="en-US" altLang="en-US" i="1">
                <a:solidFill>
                  <a:srgbClr val="CC6600"/>
                </a:solidFill>
                <a:cs typeface="Arial" panose="020B0604020202020204" pitchFamily="34" charset="0"/>
                <a:sym typeface="Symbol" panose="05050102010706020507" pitchFamily="18" charset="2"/>
              </a:rPr>
              <a:t>j </a:t>
            </a:r>
            <a:r>
              <a:rPr lang="en-US" altLang="en-US">
                <a:solidFill>
                  <a:srgbClr val="CC6600"/>
                </a:solidFill>
                <a:cs typeface="Arial" panose="020B0604020202020204" pitchFamily="34" charset="0"/>
                <a:sym typeface="Symbol" panose="05050102010706020507" pitchFamily="18" charset="2"/>
              </a:rPr>
              <a:t>] = </a:t>
            </a:r>
            <a:r>
              <a:rPr lang="en-US" altLang="en-US" i="1">
                <a:solidFill>
                  <a:srgbClr val="CC6600"/>
                </a:solidFill>
                <a:cs typeface="Arial" panose="020B0604020202020204" pitchFamily="34" charset="0"/>
                <a:sym typeface="Symbol" panose="05050102010706020507" pitchFamily="18" charset="2"/>
              </a:rPr>
              <a:t>m</a:t>
            </a:r>
            <a:r>
              <a:rPr lang="en-US" altLang="en-US">
                <a:solidFill>
                  <a:srgbClr val="CC6600"/>
                </a:solidFill>
                <a:cs typeface="Arial" panose="020B0604020202020204" pitchFamily="34" charset="0"/>
                <a:sym typeface="Symbol" panose="05050102010706020507" pitchFamily="18" charset="2"/>
              </a:rPr>
              <a:t>[</a:t>
            </a:r>
            <a:r>
              <a:rPr lang="en-US" altLang="en-US" i="1">
                <a:solidFill>
                  <a:srgbClr val="CC6600"/>
                </a:solidFill>
                <a:cs typeface="Arial" panose="020B0604020202020204" pitchFamily="34" charset="0"/>
                <a:sym typeface="Symbol" panose="05050102010706020507" pitchFamily="18" charset="2"/>
              </a:rPr>
              <a:t>i</a:t>
            </a:r>
            <a:r>
              <a:rPr lang="en-US" altLang="en-US">
                <a:solidFill>
                  <a:srgbClr val="CC6600"/>
                </a:solidFill>
                <a:cs typeface="Arial" panose="020B0604020202020204" pitchFamily="34" charset="0"/>
                <a:sym typeface="Symbol" panose="05050102010706020507" pitchFamily="18" charset="2"/>
              </a:rPr>
              <a:t>, </a:t>
            </a:r>
            <a:r>
              <a:rPr lang="en-US" altLang="en-US" i="1">
                <a:solidFill>
                  <a:srgbClr val="CC6600"/>
                </a:solidFill>
                <a:cs typeface="Arial" panose="020B0604020202020204" pitchFamily="34" charset="0"/>
                <a:sym typeface="Symbol" panose="05050102010706020507" pitchFamily="18" charset="2"/>
              </a:rPr>
              <a:t>k</a:t>
            </a:r>
            <a:r>
              <a:rPr lang="en-US" altLang="en-US">
                <a:solidFill>
                  <a:srgbClr val="CC6600"/>
                </a:solidFill>
                <a:cs typeface="Arial" panose="020B0604020202020204" pitchFamily="34" charset="0"/>
                <a:sym typeface="Symbol" panose="05050102010706020507" pitchFamily="18" charset="2"/>
              </a:rPr>
              <a:t>] + </a:t>
            </a:r>
            <a:r>
              <a:rPr lang="en-US" altLang="en-US" i="1">
                <a:solidFill>
                  <a:srgbClr val="CC6600"/>
                </a:solidFill>
                <a:cs typeface="Arial" panose="020B0604020202020204" pitchFamily="34" charset="0"/>
                <a:sym typeface="Symbol" panose="05050102010706020507" pitchFamily="18" charset="2"/>
              </a:rPr>
              <a:t>m</a:t>
            </a:r>
            <a:r>
              <a:rPr lang="en-US" altLang="en-US">
                <a:solidFill>
                  <a:srgbClr val="CC6600"/>
                </a:solidFill>
                <a:cs typeface="Arial" panose="020B0604020202020204" pitchFamily="34" charset="0"/>
                <a:sym typeface="Symbol" panose="05050102010706020507" pitchFamily="18" charset="2"/>
              </a:rPr>
              <a:t>[</a:t>
            </a:r>
            <a:r>
              <a:rPr lang="en-US" altLang="en-US" i="1">
                <a:solidFill>
                  <a:srgbClr val="CC6600"/>
                </a:solidFill>
                <a:cs typeface="Arial" panose="020B0604020202020204" pitchFamily="34" charset="0"/>
                <a:sym typeface="Symbol" panose="05050102010706020507" pitchFamily="18" charset="2"/>
              </a:rPr>
              <a:t>k</a:t>
            </a:r>
            <a:r>
              <a:rPr lang="en-US" altLang="en-US">
                <a:solidFill>
                  <a:srgbClr val="CC6600"/>
                </a:solidFill>
                <a:cs typeface="Arial" panose="020B0604020202020204" pitchFamily="34" charset="0"/>
                <a:sym typeface="Symbol" panose="05050102010706020507" pitchFamily="18" charset="2"/>
              </a:rPr>
              <a:t>+1, </a:t>
            </a:r>
            <a:r>
              <a:rPr lang="en-US" altLang="en-US" i="1">
                <a:solidFill>
                  <a:srgbClr val="CC6600"/>
                </a:solidFill>
                <a:cs typeface="Arial" panose="020B0604020202020204" pitchFamily="34" charset="0"/>
                <a:sym typeface="Symbol" panose="05050102010706020507" pitchFamily="18" charset="2"/>
              </a:rPr>
              <a:t>j </a:t>
            </a:r>
            <a:r>
              <a:rPr lang="en-US" altLang="en-US">
                <a:solidFill>
                  <a:srgbClr val="CC6600"/>
                </a:solidFill>
                <a:cs typeface="Arial" panose="020B0604020202020204" pitchFamily="34" charset="0"/>
                <a:sym typeface="Symbol" panose="05050102010706020507" pitchFamily="18" charset="2"/>
              </a:rPr>
              <a:t>] + </a:t>
            </a:r>
            <a:r>
              <a:rPr lang="en-US" altLang="en-US" i="1">
                <a:solidFill>
                  <a:srgbClr val="CC6600"/>
                </a:solidFill>
                <a:cs typeface="Arial" panose="020B0604020202020204" pitchFamily="34" charset="0"/>
                <a:sym typeface="Symbol" panose="05050102010706020507" pitchFamily="18" charset="2"/>
              </a:rPr>
              <a:t>p</a:t>
            </a:r>
            <a:r>
              <a:rPr lang="en-US" altLang="en-US" i="1" baseline="-25000">
                <a:solidFill>
                  <a:srgbClr val="CC6600"/>
                </a:solidFill>
                <a:cs typeface="Arial" panose="020B0604020202020204" pitchFamily="34" charset="0"/>
                <a:sym typeface="Symbol" panose="05050102010706020507" pitchFamily="18" charset="2"/>
              </a:rPr>
              <a:t>i</a:t>
            </a:r>
            <a:r>
              <a:rPr lang="en-US" altLang="en-US" baseline="-25000">
                <a:solidFill>
                  <a:srgbClr val="CC6600"/>
                </a:solidFill>
                <a:cs typeface="Arial" panose="020B0604020202020204" pitchFamily="34" charset="0"/>
                <a:sym typeface="Symbol" panose="05050102010706020507" pitchFamily="18" charset="2"/>
              </a:rPr>
              <a:t>-1</a:t>
            </a:r>
            <a:r>
              <a:rPr lang="en-US" altLang="en-US" i="1">
                <a:solidFill>
                  <a:srgbClr val="CC6600"/>
                </a:solidFill>
                <a:cs typeface="Arial" panose="020B0604020202020204" pitchFamily="34" charset="0"/>
                <a:sym typeface="Symbol" panose="05050102010706020507" pitchFamily="18" charset="2"/>
              </a:rPr>
              <a:t>p</a:t>
            </a:r>
            <a:r>
              <a:rPr lang="en-US" altLang="en-US" i="1" baseline="-25000">
                <a:solidFill>
                  <a:srgbClr val="CC6600"/>
                </a:solidFill>
                <a:cs typeface="Arial" panose="020B0604020202020204" pitchFamily="34" charset="0"/>
                <a:sym typeface="Symbol" panose="05050102010706020507" pitchFamily="18" charset="2"/>
              </a:rPr>
              <a:t>k </a:t>
            </a:r>
            <a:r>
              <a:rPr lang="en-US" altLang="en-US" i="1">
                <a:solidFill>
                  <a:srgbClr val="CC6600"/>
                </a:solidFill>
                <a:cs typeface="Arial" panose="020B0604020202020204" pitchFamily="34" charset="0"/>
                <a:sym typeface="Symbol" panose="05050102010706020507" pitchFamily="18" charset="2"/>
              </a:rPr>
              <a:t>p</a:t>
            </a:r>
            <a:r>
              <a:rPr lang="en-US" altLang="en-US" i="1" baseline="-25000">
                <a:solidFill>
                  <a:srgbClr val="CC6600"/>
                </a:solidFill>
                <a:cs typeface="Arial" panose="020B0604020202020204" pitchFamily="34" charset="0"/>
                <a:sym typeface="Symbol" panose="05050102010706020507" pitchFamily="18" charset="2"/>
              </a:rPr>
              <a:t>j  </a:t>
            </a:r>
            <a:r>
              <a:rPr lang="en-US" altLang="en-US" i="1">
                <a:solidFill>
                  <a:srgbClr val="CC6600"/>
                </a:solidFill>
                <a:cs typeface="Arial" panose="020B0604020202020204" pitchFamily="34" charset="0"/>
                <a:sym typeface="Symbol" panose="05050102010706020507" pitchFamily="18" charset="2"/>
              </a:rPr>
              <a:t>          for i</a:t>
            </a:r>
            <a:r>
              <a:rPr lang="en-US" altLang="en-US">
                <a:solidFill>
                  <a:srgbClr val="CC6600"/>
                </a:solidFill>
                <a:cs typeface="Arial" panose="020B0604020202020204" pitchFamily="34" charset="0"/>
                <a:sym typeface="Symbol" panose="05050102010706020507" pitchFamily="18" charset="2"/>
              </a:rPr>
              <a:t> ≤ </a:t>
            </a:r>
            <a:r>
              <a:rPr lang="en-US" altLang="en-US" i="1">
                <a:solidFill>
                  <a:srgbClr val="CC6600"/>
                </a:solidFill>
                <a:cs typeface="Arial" panose="020B0604020202020204" pitchFamily="34" charset="0"/>
                <a:sym typeface="Symbol" panose="05050102010706020507" pitchFamily="18" charset="2"/>
              </a:rPr>
              <a:t>k</a:t>
            </a:r>
            <a:r>
              <a:rPr lang="en-US" altLang="en-US">
                <a:solidFill>
                  <a:srgbClr val="CC6600"/>
                </a:solidFill>
                <a:cs typeface="Arial" panose="020B0604020202020204" pitchFamily="34" charset="0"/>
                <a:sym typeface="Symbol" panose="05050102010706020507" pitchFamily="18" charset="2"/>
              </a:rPr>
              <a:t> &lt; </a:t>
            </a:r>
            <a:r>
              <a:rPr lang="en-US" altLang="en-US" i="1">
                <a:solidFill>
                  <a:srgbClr val="CC6600"/>
                </a:solidFill>
                <a:cs typeface="Arial" panose="020B0604020202020204" pitchFamily="34" charset="0"/>
                <a:sym typeface="Symbol" panose="05050102010706020507" pitchFamily="18" charset="2"/>
              </a:rPr>
              <a:t>j</a:t>
            </a:r>
            <a:endParaRPr lang="en-US" altLang="en-US">
              <a:solidFill>
                <a:srgbClr val="CC6600"/>
              </a:solidFill>
            </a:endParaRPr>
          </a:p>
          <a:p>
            <a:pPr marL="742950" lvl="1" indent="-400050"/>
            <a:r>
              <a:rPr lang="en-US" altLang="en-US" i="1">
                <a:cs typeface="Arial" panose="020B0604020202020204" pitchFamily="34" charset="0"/>
                <a:sym typeface="Symbol" panose="05050102010706020507" pitchFamily="18" charset="2"/>
              </a:rPr>
              <a:t>m</a:t>
            </a:r>
            <a:r>
              <a:rPr lang="en-US" altLang="en-US">
                <a:cs typeface="Arial" panose="020B0604020202020204" pitchFamily="34" charset="0"/>
                <a:sym typeface="Symbol" panose="05050102010706020507" pitchFamily="18" charset="2"/>
              </a:rPr>
              <a:t>[</a:t>
            </a:r>
            <a:r>
              <a:rPr lang="en-US" altLang="en-US" i="1">
                <a:cs typeface="Arial" panose="020B0604020202020204" pitchFamily="34" charset="0"/>
                <a:sym typeface="Symbol" panose="05050102010706020507" pitchFamily="18" charset="2"/>
              </a:rPr>
              <a:t>i</a:t>
            </a:r>
            <a:r>
              <a:rPr lang="en-US" altLang="en-US">
                <a:cs typeface="Arial" panose="020B0604020202020204" pitchFamily="34" charset="0"/>
                <a:sym typeface="Symbol" panose="05050102010706020507" pitchFamily="18" charset="2"/>
              </a:rPr>
              <a:t>, </a:t>
            </a:r>
            <a:r>
              <a:rPr lang="en-US" altLang="en-US" i="1">
                <a:cs typeface="Arial" panose="020B0604020202020204" pitchFamily="34" charset="0"/>
                <a:sym typeface="Symbol" panose="05050102010706020507" pitchFamily="18" charset="2"/>
              </a:rPr>
              <a:t>i </a:t>
            </a:r>
            <a:r>
              <a:rPr lang="en-US" altLang="en-US">
                <a:cs typeface="Arial" panose="020B0604020202020204" pitchFamily="34" charset="0"/>
                <a:sym typeface="Symbol" panose="05050102010706020507" pitchFamily="18" charset="2"/>
              </a:rPr>
              <a:t>] = 0 for </a:t>
            </a:r>
            <a:r>
              <a:rPr lang="en-US" altLang="en-US" i="1">
                <a:cs typeface="Arial" panose="020B0604020202020204" pitchFamily="34" charset="0"/>
                <a:sym typeface="Symbol" panose="05050102010706020507" pitchFamily="18" charset="2"/>
              </a:rPr>
              <a:t>i</a:t>
            </a:r>
            <a:r>
              <a:rPr lang="en-US" altLang="en-US">
                <a:cs typeface="Arial" panose="020B0604020202020204" pitchFamily="34" charset="0"/>
                <a:sym typeface="Symbol" panose="05050102010706020507" pitchFamily="18" charset="2"/>
              </a:rPr>
              <a:t>=1,2,…,</a:t>
            </a:r>
            <a:r>
              <a:rPr lang="en-US" altLang="en-US" i="1">
                <a:cs typeface="Arial" panose="020B0604020202020204" pitchFamily="34" charset="0"/>
                <a:sym typeface="Symbol" panose="05050102010706020507" pitchFamily="18" charset="2"/>
              </a:rPr>
              <a:t>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1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201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1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201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Rectangle 2">
            <a:extLst>
              <a:ext uri="{FF2B5EF4-FFF2-40B4-BE49-F238E27FC236}">
                <a16:creationId xmlns:a16="http://schemas.microsoft.com/office/drawing/2014/main" id="{187DAD32-C1F6-4947-BE85-1681DFE6B7C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3000"/>
              <a:t>Dynamic Programming Approach </a:t>
            </a:r>
            <a:r>
              <a:rPr lang="en-US" altLang="en-US" sz="1500"/>
              <a:t>…contd</a:t>
            </a:r>
          </a:p>
        </p:txBody>
      </p:sp>
      <p:sp>
        <p:nvSpPr>
          <p:cNvPr id="13316" name="Rectangle 3">
            <a:extLst>
              <a:ext uri="{FF2B5EF4-FFF2-40B4-BE49-F238E27FC236}">
                <a16:creationId xmlns:a16="http://schemas.microsoft.com/office/drawing/2014/main" id="{AA9069E0-8B43-4CF3-B571-C68A7CDD414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485900" y="1200150"/>
            <a:ext cx="6172200" cy="1257300"/>
          </a:xfrm>
        </p:spPr>
        <p:txBody>
          <a:bodyPr/>
          <a:lstStyle/>
          <a:p>
            <a:pPr marL="742950" lvl="1" indent="-400050"/>
            <a:r>
              <a:rPr lang="en-US" altLang="en-US">
                <a:cs typeface="Arial" panose="020B0604020202020204" pitchFamily="34" charset="0"/>
                <a:sym typeface="Symbol" panose="05050102010706020507" pitchFamily="18" charset="2"/>
              </a:rPr>
              <a:t>But</a:t>
            </a:r>
            <a:r>
              <a:rPr lang="en-US" altLang="en-US">
                <a:latin typeface="Times New Roman" panose="02020603050405020304" pitchFamily="18" charset="0"/>
                <a:cs typeface="Arial" panose="020B0604020202020204" pitchFamily="34" charset="0"/>
                <a:sym typeface="Symbol" panose="05050102010706020507" pitchFamily="18" charset="2"/>
              </a:rPr>
              <a:t>…</a:t>
            </a:r>
            <a:r>
              <a:rPr lang="en-US" altLang="en-US">
                <a:cs typeface="Arial" panose="020B0604020202020204" pitchFamily="34" charset="0"/>
                <a:sym typeface="Symbol" panose="05050102010706020507" pitchFamily="18" charset="2"/>
              </a:rPr>
              <a:t> optimal parenthesization occurs at one value of k among all possible </a:t>
            </a:r>
            <a:r>
              <a:rPr lang="en-US" altLang="en-US" i="1">
                <a:cs typeface="Arial" panose="020B0604020202020204" pitchFamily="34" charset="0"/>
                <a:sym typeface="Symbol" panose="05050102010706020507" pitchFamily="18" charset="2"/>
              </a:rPr>
              <a:t>i</a:t>
            </a:r>
            <a:r>
              <a:rPr lang="en-US" altLang="en-US">
                <a:cs typeface="Arial" panose="020B0604020202020204" pitchFamily="34" charset="0"/>
                <a:sym typeface="Symbol" panose="05050102010706020507" pitchFamily="18" charset="2"/>
              </a:rPr>
              <a:t> ≤ </a:t>
            </a:r>
            <a:r>
              <a:rPr lang="en-US" altLang="en-US" i="1">
                <a:cs typeface="Arial" panose="020B0604020202020204" pitchFamily="34" charset="0"/>
                <a:sym typeface="Symbol" panose="05050102010706020507" pitchFamily="18" charset="2"/>
              </a:rPr>
              <a:t>k</a:t>
            </a:r>
            <a:r>
              <a:rPr lang="en-US" altLang="en-US">
                <a:cs typeface="Arial" panose="020B0604020202020204" pitchFamily="34" charset="0"/>
                <a:sym typeface="Symbol" panose="05050102010706020507" pitchFamily="18" charset="2"/>
              </a:rPr>
              <a:t> &lt; </a:t>
            </a:r>
            <a:r>
              <a:rPr lang="en-US" altLang="en-US" i="1">
                <a:cs typeface="Arial" panose="020B0604020202020204" pitchFamily="34" charset="0"/>
                <a:sym typeface="Symbol" panose="05050102010706020507" pitchFamily="18" charset="2"/>
              </a:rPr>
              <a:t>j</a:t>
            </a:r>
            <a:endParaRPr lang="en-US" altLang="en-US"/>
          </a:p>
          <a:p>
            <a:pPr marL="742950" lvl="1" indent="-400050"/>
            <a:r>
              <a:rPr lang="en-US" altLang="en-US">
                <a:cs typeface="Arial" panose="020B0604020202020204" pitchFamily="34" charset="0"/>
                <a:sym typeface="Symbol" panose="05050102010706020507" pitchFamily="18" charset="2"/>
              </a:rPr>
              <a:t>Check all these and select the best one</a:t>
            </a:r>
          </a:p>
          <a:p>
            <a:pPr marL="742950" lvl="1" indent="-400050"/>
            <a:endParaRPr lang="en-US" altLang="en-US" i="1">
              <a:cs typeface="Arial" panose="020B0604020202020204" pitchFamily="34" charset="0"/>
              <a:sym typeface="Symbol" panose="05050102010706020507" pitchFamily="18" charset="2"/>
            </a:endParaRPr>
          </a:p>
        </p:txBody>
      </p:sp>
      <p:sp>
        <p:nvSpPr>
          <p:cNvPr id="221188" name="Text Box 4">
            <a:extLst>
              <a:ext uri="{FF2B5EF4-FFF2-40B4-BE49-F238E27FC236}">
                <a16:creationId xmlns:a16="http://schemas.microsoft.com/office/drawing/2014/main" id="{14518BAD-A639-4F21-B707-6CF77835BCD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14450" y="3257550"/>
            <a:ext cx="1143000" cy="415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 type="none" w="lg" len="lg"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100" i="1">
                <a:solidFill>
                  <a:srgbClr val="3333FF"/>
                </a:solidFill>
              </a:rPr>
              <a:t>m</a:t>
            </a:r>
            <a:r>
              <a:rPr lang="en-US" altLang="en-US" sz="2100">
                <a:solidFill>
                  <a:srgbClr val="3333FF"/>
                </a:solidFill>
              </a:rPr>
              <a:t>[</a:t>
            </a:r>
            <a:r>
              <a:rPr lang="en-US" altLang="en-US" sz="2100" i="1">
                <a:solidFill>
                  <a:srgbClr val="3333FF"/>
                </a:solidFill>
              </a:rPr>
              <a:t>i</a:t>
            </a:r>
            <a:r>
              <a:rPr lang="en-US" altLang="en-US" sz="2100">
                <a:solidFill>
                  <a:srgbClr val="3333FF"/>
                </a:solidFill>
              </a:rPr>
              <a:t>, </a:t>
            </a:r>
            <a:r>
              <a:rPr lang="en-US" altLang="en-US" sz="2100" i="1">
                <a:solidFill>
                  <a:srgbClr val="3333FF"/>
                </a:solidFill>
              </a:rPr>
              <a:t>j</a:t>
            </a:r>
            <a:r>
              <a:rPr lang="en-US" altLang="en-US" sz="2100">
                <a:solidFill>
                  <a:srgbClr val="3333FF"/>
                </a:solidFill>
              </a:rPr>
              <a:t> ] =</a:t>
            </a:r>
          </a:p>
        </p:txBody>
      </p:sp>
      <p:sp>
        <p:nvSpPr>
          <p:cNvPr id="221189" name="Text Box 5">
            <a:extLst>
              <a:ext uri="{FF2B5EF4-FFF2-40B4-BE49-F238E27FC236}">
                <a16:creationId xmlns:a16="http://schemas.microsoft.com/office/drawing/2014/main" id="{0DBEBC20-C682-4996-9D82-EEB4AA17272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86050" y="2971800"/>
            <a:ext cx="5200650" cy="415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 type="none" w="lg" len="lg"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100" dirty="0">
                <a:solidFill>
                  <a:srgbClr val="3333FF"/>
                </a:solidFill>
              </a:rPr>
              <a:t>0            if </a:t>
            </a:r>
            <a:r>
              <a:rPr lang="en-US" altLang="en-US" sz="2100" i="1" dirty="0" err="1">
                <a:solidFill>
                  <a:srgbClr val="3333FF"/>
                </a:solidFill>
              </a:rPr>
              <a:t>i</a:t>
            </a:r>
            <a:r>
              <a:rPr lang="en-US" altLang="en-US" sz="2100" dirty="0">
                <a:solidFill>
                  <a:srgbClr val="3333FF"/>
                </a:solidFill>
              </a:rPr>
              <a:t>=</a:t>
            </a:r>
            <a:r>
              <a:rPr lang="en-US" altLang="en-US" sz="2100" i="1" dirty="0">
                <a:solidFill>
                  <a:srgbClr val="3333FF"/>
                </a:solidFill>
              </a:rPr>
              <a:t>j</a:t>
            </a:r>
          </a:p>
        </p:txBody>
      </p:sp>
      <p:sp>
        <p:nvSpPr>
          <p:cNvPr id="221190" name="Text Box 6">
            <a:extLst>
              <a:ext uri="{FF2B5EF4-FFF2-40B4-BE49-F238E27FC236}">
                <a16:creationId xmlns:a16="http://schemas.microsoft.com/office/drawing/2014/main" id="{3EED15B7-F0D9-481B-B706-A75BFD926AD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28900" y="3429000"/>
            <a:ext cx="5143500" cy="415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 type="none" w="lg" len="lg"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100" i="1">
                <a:solidFill>
                  <a:srgbClr val="3333FF"/>
                </a:solidFill>
                <a:sym typeface="Symbol" panose="05050102010706020507" pitchFamily="18" charset="2"/>
              </a:rPr>
              <a:t>min </a:t>
            </a:r>
            <a:r>
              <a:rPr lang="en-US" altLang="en-US" sz="2100">
                <a:solidFill>
                  <a:srgbClr val="3333FF"/>
                </a:solidFill>
                <a:sym typeface="Symbol" panose="05050102010706020507" pitchFamily="18" charset="2"/>
              </a:rPr>
              <a:t>{</a:t>
            </a:r>
            <a:r>
              <a:rPr lang="en-US" altLang="en-US" sz="2100" i="1">
                <a:solidFill>
                  <a:srgbClr val="3333FF"/>
                </a:solidFill>
                <a:sym typeface="Symbol" panose="05050102010706020507" pitchFamily="18" charset="2"/>
              </a:rPr>
              <a:t>m</a:t>
            </a:r>
            <a:r>
              <a:rPr lang="en-US" altLang="en-US" sz="2100">
                <a:solidFill>
                  <a:srgbClr val="3333FF"/>
                </a:solidFill>
                <a:sym typeface="Symbol" panose="05050102010706020507" pitchFamily="18" charset="2"/>
              </a:rPr>
              <a:t>[</a:t>
            </a:r>
            <a:r>
              <a:rPr lang="en-US" altLang="en-US" sz="2100" i="1">
                <a:solidFill>
                  <a:srgbClr val="3333FF"/>
                </a:solidFill>
                <a:sym typeface="Symbol" panose="05050102010706020507" pitchFamily="18" charset="2"/>
              </a:rPr>
              <a:t>i</a:t>
            </a:r>
            <a:r>
              <a:rPr lang="en-US" altLang="en-US" sz="2100">
                <a:solidFill>
                  <a:srgbClr val="3333FF"/>
                </a:solidFill>
                <a:sym typeface="Symbol" panose="05050102010706020507" pitchFamily="18" charset="2"/>
              </a:rPr>
              <a:t>, </a:t>
            </a:r>
            <a:r>
              <a:rPr lang="en-US" altLang="en-US" sz="2100" i="1">
                <a:solidFill>
                  <a:srgbClr val="3333FF"/>
                </a:solidFill>
                <a:sym typeface="Symbol" panose="05050102010706020507" pitchFamily="18" charset="2"/>
              </a:rPr>
              <a:t>k</a:t>
            </a:r>
            <a:r>
              <a:rPr lang="en-US" altLang="en-US" sz="2100">
                <a:solidFill>
                  <a:srgbClr val="3333FF"/>
                </a:solidFill>
                <a:sym typeface="Symbol" panose="05050102010706020507" pitchFamily="18" charset="2"/>
              </a:rPr>
              <a:t>] + </a:t>
            </a:r>
            <a:r>
              <a:rPr lang="en-US" altLang="en-US" sz="2100" i="1">
                <a:solidFill>
                  <a:srgbClr val="3333FF"/>
                </a:solidFill>
                <a:sym typeface="Symbol" panose="05050102010706020507" pitchFamily="18" charset="2"/>
              </a:rPr>
              <a:t>m</a:t>
            </a:r>
            <a:r>
              <a:rPr lang="en-US" altLang="en-US" sz="2100">
                <a:solidFill>
                  <a:srgbClr val="3333FF"/>
                </a:solidFill>
                <a:sym typeface="Symbol" panose="05050102010706020507" pitchFamily="18" charset="2"/>
              </a:rPr>
              <a:t>[</a:t>
            </a:r>
            <a:r>
              <a:rPr lang="en-US" altLang="en-US" sz="2100" i="1">
                <a:solidFill>
                  <a:srgbClr val="3333FF"/>
                </a:solidFill>
                <a:sym typeface="Symbol" panose="05050102010706020507" pitchFamily="18" charset="2"/>
              </a:rPr>
              <a:t>k</a:t>
            </a:r>
            <a:r>
              <a:rPr lang="en-US" altLang="en-US" sz="2100">
                <a:solidFill>
                  <a:srgbClr val="3333FF"/>
                </a:solidFill>
                <a:sym typeface="Symbol" panose="05050102010706020507" pitchFamily="18" charset="2"/>
              </a:rPr>
              <a:t>+1, </a:t>
            </a:r>
            <a:r>
              <a:rPr lang="en-US" altLang="en-US" sz="2100" i="1">
                <a:solidFill>
                  <a:srgbClr val="3333FF"/>
                </a:solidFill>
                <a:sym typeface="Symbol" panose="05050102010706020507" pitchFamily="18" charset="2"/>
              </a:rPr>
              <a:t>j </a:t>
            </a:r>
            <a:r>
              <a:rPr lang="en-US" altLang="en-US" sz="2100">
                <a:solidFill>
                  <a:srgbClr val="3333FF"/>
                </a:solidFill>
                <a:sym typeface="Symbol" panose="05050102010706020507" pitchFamily="18" charset="2"/>
              </a:rPr>
              <a:t>] + </a:t>
            </a:r>
            <a:r>
              <a:rPr lang="en-US" altLang="en-US" sz="2100" i="1">
                <a:solidFill>
                  <a:srgbClr val="3333FF"/>
                </a:solidFill>
                <a:sym typeface="Symbol" panose="05050102010706020507" pitchFamily="18" charset="2"/>
              </a:rPr>
              <a:t>p</a:t>
            </a:r>
            <a:r>
              <a:rPr lang="en-US" altLang="en-US" sz="2100" i="1" baseline="-25000">
                <a:solidFill>
                  <a:srgbClr val="3333FF"/>
                </a:solidFill>
                <a:sym typeface="Symbol" panose="05050102010706020507" pitchFamily="18" charset="2"/>
              </a:rPr>
              <a:t>i</a:t>
            </a:r>
            <a:r>
              <a:rPr lang="en-US" altLang="en-US" sz="2100" baseline="-25000">
                <a:solidFill>
                  <a:srgbClr val="3333FF"/>
                </a:solidFill>
                <a:sym typeface="Symbol" panose="05050102010706020507" pitchFamily="18" charset="2"/>
              </a:rPr>
              <a:t>-1</a:t>
            </a:r>
            <a:r>
              <a:rPr lang="en-US" altLang="en-US" sz="2100" i="1">
                <a:solidFill>
                  <a:srgbClr val="3333FF"/>
                </a:solidFill>
                <a:sym typeface="Symbol" panose="05050102010706020507" pitchFamily="18" charset="2"/>
              </a:rPr>
              <a:t>p</a:t>
            </a:r>
            <a:r>
              <a:rPr lang="en-US" altLang="en-US" sz="2100" i="1" baseline="-25000">
                <a:solidFill>
                  <a:srgbClr val="3333FF"/>
                </a:solidFill>
                <a:sym typeface="Symbol" panose="05050102010706020507" pitchFamily="18" charset="2"/>
              </a:rPr>
              <a:t>k</a:t>
            </a:r>
            <a:r>
              <a:rPr lang="en-US" altLang="en-US" sz="2100" i="1">
                <a:solidFill>
                  <a:srgbClr val="3333FF"/>
                </a:solidFill>
                <a:sym typeface="Symbol" panose="05050102010706020507" pitchFamily="18" charset="2"/>
              </a:rPr>
              <a:t> p</a:t>
            </a:r>
            <a:r>
              <a:rPr lang="en-US" altLang="en-US" sz="2100" i="1" baseline="-25000">
                <a:solidFill>
                  <a:srgbClr val="3333FF"/>
                </a:solidFill>
                <a:sym typeface="Symbol" panose="05050102010706020507" pitchFamily="18" charset="2"/>
              </a:rPr>
              <a:t>j</a:t>
            </a:r>
            <a:r>
              <a:rPr lang="en-US" altLang="en-US" sz="2100" i="1">
                <a:solidFill>
                  <a:srgbClr val="3333FF"/>
                </a:solidFill>
                <a:sym typeface="Symbol" panose="05050102010706020507" pitchFamily="18" charset="2"/>
              </a:rPr>
              <a:t> </a:t>
            </a:r>
            <a:r>
              <a:rPr lang="en-US" altLang="en-US" sz="2100">
                <a:solidFill>
                  <a:srgbClr val="3333FF"/>
                </a:solidFill>
                <a:sym typeface="Symbol" panose="05050102010706020507" pitchFamily="18" charset="2"/>
              </a:rPr>
              <a:t>}</a:t>
            </a:r>
            <a:r>
              <a:rPr lang="en-US" altLang="en-US" sz="2100" i="1">
                <a:solidFill>
                  <a:srgbClr val="3333FF"/>
                </a:solidFill>
                <a:sym typeface="Symbol" panose="05050102010706020507" pitchFamily="18" charset="2"/>
              </a:rPr>
              <a:t>     </a:t>
            </a:r>
            <a:r>
              <a:rPr lang="en-US" altLang="en-US" sz="2100">
                <a:solidFill>
                  <a:srgbClr val="3333FF"/>
                </a:solidFill>
                <a:sym typeface="Symbol" panose="05050102010706020507" pitchFamily="18" charset="2"/>
              </a:rPr>
              <a:t>if </a:t>
            </a:r>
            <a:r>
              <a:rPr lang="en-US" altLang="en-US" sz="2100" i="1">
                <a:solidFill>
                  <a:srgbClr val="3333FF"/>
                </a:solidFill>
                <a:sym typeface="Symbol" panose="05050102010706020507" pitchFamily="18" charset="2"/>
              </a:rPr>
              <a:t>i</a:t>
            </a:r>
            <a:r>
              <a:rPr lang="en-US" altLang="en-US" sz="2100">
                <a:solidFill>
                  <a:srgbClr val="3333FF"/>
                </a:solidFill>
                <a:cs typeface="Arial" panose="020B0604020202020204" pitchFamily="34" charset="0"/>
                <a:sym typeface="Symbol" panose="05050102010706020507" pitchFamily="18" charset="2"/>
              </a:rPr>
              <a:t>&lt;</a:t>
            </a:r>
            <a:r>
              <a:rPr lang="en-US" altLang="en-US" sz="2100" i="1">
                <a:solidFill>
                  <a:srgbClr val="3333FF"/>
                </a:solidFill>
                <a:sym typeface="Symbol" panose="05050102010706020507" pitchFamily="18" charset="2"/>
              </a:rPr>
              <a:t>j</a:t>
            </a:r>
          </a:p>
        </p:txBody>
      </p:sp>
      <p:sp>
        <p:nvSpPr>
          <p:cNvPr id="13320" name="Text Box 7">
            <a:extLst>
              <a:ext uri="{FF2B5EF4-FFF2-40B4-BE49-F238E27FC236}">
                <a16:creationId xmlns:a16="http://schemas.microsoft.com/office/drawing/2014/main" id="{54882453-DE5F-4700-8A77-31BBB8ECDC6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0" y="3829050"/>
            <a:ext cx="1085850" cy="3000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 type="none" w="lg" len="lg"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 altLang="en-US" sz="1350"/>
          </a:p>
        </p:txBody>
      </p:sp>
      <p:sp>
        <p:nvSpPr>
          <p:cNvPr id="221193" name="Text Box 9">
            <a:extLst>
              <a:ext uri="{FF2B5EF4-FFF2-40B4-BE49-F238E27FC236}">
                <a16:creationId xmlns:a16="http://schemas.microsoft.com/office/drawing/2014/main" id="{055B73C0-8C29-4056-BE56-F7EDD8BBCE7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14600" y="3771900"/>
            <a:ext cx="85725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 type="none" w="lg" len="lg"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i="1">
                <a:solidFill>
                  <a:srgbClr val="3333FF"/>
                </a:solidFill>
              </a:rPr>
              <a:t>i</a:t>
            </a:r>
            <a:r>
              <a:rPr lang="en-US" altLang="en-US">
                <a:solidFill>
                  <a:srgbClr val="3333FF"/>
                </a:solidFill>
              </a:rPr>
              <a:t> </a:t>
            </a:r>
            <a:r>
              <a:rPr lang="en-US" altLang="en-US">
                <a:solidFill>
                  <a:srgbClr val="3333FF"/>
                </a:solidFill>
                <a:cs typeface="Arial" panose="020B0604020202020204" pitchFamily="34" charset="0"/>
              </a:rPr>
              <a:t>≤ </a:t>
            </a:r>
            <a:r>
              <a:rPr lang="en-US" altLang="en-US" i="1">
                <a:solidFill>
                  <a:srgbClr val="3333FF"/>
                </a:solidFill>
              </a:rPr>
              <a:t>k</a:t>
            </a:r>
            <a:r>
              <a:rPr lang="en-US" altLang="en-US">
                <a:solidFill>
                  <a:srgbClr val="3333FF"/>
                </a:solidFill>
              </a:rPr>
              <a:t>&lt; </a:t>
            </a:r>
            <a:r>
              <a:rPr lang="en-US" altLang="en-US" i="1">
                <a:solidFill>
                  <a:srgbClr val="3333FF"/>
                </a:solidFill>
              </a:rPr>
              <a:t>j</a:t>
            </a:r>
            <a:r>
              <a:rPr lang="en-US" altLang="en-US">
                <a:solidFill>
                  <a:srgbClr val="3333FF"/>
                </a:solidFill>
              </a:rPr>
              <a:t> </a:t>
            </a:r>
          </a:p>
        </p:txBody>
      </p:sp>
      <p:sp>
        <p:nvSpPr>
          <p:cNvPr id="221194" name="AutoShape 10">
            <a:extLst>
              <a:ext uri="{FF2B5EF4-FFF2-40B4-BE49-F238E27FC236}">
                <a16:creationId xmlns:a16="http://schemas.microsoft.com/office/drawing/2014/main" id="{13D7F7D2-34D8-4F1B-92E8-C52D48B75241}"/>
              </a:ext>
            </a:extLst>
          </p:cNvPr>
          <p:cNvSpPr>
            <a:spLocks/>
          </p:cNvSpPr>
          <p:nvPr/>
        </p:nvSpPr>
        <p:spPr bwMode="auto">
          <a:xfrm>
            <a:off x="2457450" y="3143250"/>
            <a:ext cx="171450" cy="628650"/>
          </a:xfrm>
          <a:prstGeom prst="leftBrace">
            <a:avLst>
              <a:gd name="adj1" fmla="val 30556"/>
              <a:gd name="adj2" fmla="val 50000"/>
            </a:avLst>
          </a:prstGeom>
          <a:noFill/>
          <a:ln w="9525">
            <a:solidFill>
              <a:srgbClr val="3333FF"/>
            </a:solidFill>
            <a:round/>
            <a:headEnd/>
            <a:tailEnd type="none" w="lg" len="lg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 sz="1350"/>
          </a:p>
        </p:txBody>
      </p:sp>
      <p:sp>
        <p:nvSpPr>
          <p:cNvPr id="221195" name="Rectangle 11">
            <a:extLst>
              <a:ext uri="{FF2B5EF4-FFF2-40B4-BE49-F238E27FC236}">
                <a16:creationId xmlns:a16="http://schemas.microsoft.com/office/drawing/2014/main" id="{08D4B7BC-2D9D-4D1B-8732-9B5DF18617E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14450" y="2628900"/>
            <a:ext cx="6515100" cy="1828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none" w="lg" len="lg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 sz="135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21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2211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2211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221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2211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211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1188" grpId="0"/>
      <p:bldP spid="221189" grpId="0"/>
      <p:bldP spid="221190" grpId="0"/>
      <p:bldP spid="221193" grpId="0"/>
      <p:bldP spid="221194" grpId="0" animBg="1"/>
      <p:bldP spid="221195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Rectangle 2">
            <a:extLst>
              <a:ext uri="{FF2B5EF4-FFF2-40B4-BE49-F238E27FC236}">
                <a16:creationId xmlns:a16="http://schemas.microsoft.com/office/drawing/2014/main" id="{08D623ED-BA43-4946-A759-5A09DFE95C6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3000"/>
              <a:t>Dynamic Programming Approach </a:t>
            </a:r>
            <a:r>
              <a:rPr lang="en-US" altLang="en-US" sz="1500"/>
              <a:t>…contd</a:t>
            </a:r>
          </a:p>
        </p:txBody>
      </p:sp>
      <p:sp>
        <p:nvSpPr>
          <p:cNvPr id="14340" name="Rectangle 3">
            <a:extLst>
              <a:ext uri="{FF2B5EF4-FFF2-40B4-BE49-F238E27FC236}">
                <a16:creationId xmlns:a16="http://schemas.microsoft.com/office/drawing/2014/main" id="{F4984909-852A-4F95-B61E-D2403881B4C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485900" y="1200150"/>
            <a:ext cx="6172200" cy="3543300"/>
          </a:xfrm>
        </p:spPr>
        <p:txBody>
          <a:bodyPr/>
          <a:lstStyle/>
          <a:p>
            <a:pPr marL="457200" indent="-457200">
              <a:buClr>
                <a:schemeClr val="tx1"/>
              </a:buClr>
            </a:pPr>
            <a:r>
              <a:rPr lang="en-US" altLang="en-US">
                <a:cs typeface="Arial" panose="020B0604020202020204" pitchFamily="34" charset="0"/>
                <a:sym typeface="Symbol" panose="05050102010706020507" pitchFamily="18" charset="2"/>
              </a:rPr>
              <a:t>To keep track of how to construct an optimal solution, we use a table </a:t>
            </a:r>
            <a:r>
              <a:rPr lang="en-US" altLang="en-US" i="1">
                <a:cs typeface="Arial" panose="020B0604020202020204" pitchFamily="34" charset="0"/>
                <a:sym typeface="Symbol" panose="05050102010706020507" pitchFamily="18" charset="2"/>
              </a:rPr>
              <a:t>s</a:t>
            </a:r>
          </a:p>
          <a:p>
            <a:pPr marL="457200" indent="-457200">
              <a:buClr>
                <a:schemeClr val="tx1"/>
              </a:buClr>
            </a:pPr>
            <a:r>
              <a:rPr lang="en-US" altLang="en-US" i="1">
                <a:cs typeface="Arial" panose="020B0604020202020204" pitchFamily="34" charset="0"/>
                <a:sym typeface="Symbol" panose="05050102010706020507" pitchFamily="18" charset="2"/>
              </a:rPr>
              <a:t>s</a:t>
            </a:r>
            <a:r>
              <a:rPr lang="en-US" altLang="en-US">
                <a:cs typeface="Arial" panose="020B0604020202020204" pitchFamily="34" charset="0"/>
                <a:sym typeface="Symbol" panose="05050102010706020507" pitchFamily="18" charset="2"/>
              </a:rPr>
              <a:t>[</a:t>
            </a:r>
            <a:r>
              <a:rPr lang="en-US" altLang="en-US" i="1">
                <a:cs typeface="Arial" panose="020B0604020202020204" pitchFamily="34" charset="0"/>
                <a:sym typeface="Symbol" panose="05050102010706020507" pitchFamily="18" charset="2"/>
              </a:rPr>
              <a:t>i</a:t>
            </a:r>
            <a:r>
              <a:rPr lang="en-US" altLang="en-US">
                <a:cs typeface="Arial" panose="020B0604020202020204" pitchFamily="34" charset="0"/>
                <a:sym typeface="Symbol" panose="05050102010706020507" pitchFamily="18" charset="2"/>
              </a:rPr>
              <a:t>, </a:t>
            </a:r>
            <a:r>
              <a:rPr lang="en-US" altLang="en-US" i="1">
                <a:cs typeface="Arial" panose="020B0604020202020204" pitchFamily="34" charset="0"/>
                <a:sym typeface="Symbol" panose="05050102010706020507" pitchFamily="18" charset="2"/>
              </a:rPr>
              <a:t>j </a:t>
            </a:r>
            <a:r>
              <a:rPr lang="en-US" altLang="en-US">
                <a:cs typeface="Arial" panose="020B0604020202020204" pitchFamily="34" charset="0"/>
                <a:sym typeface="Symbol" panose="05050102010706020507" pitchFamily="18" charset="2"/>
              </a:rPr>
              <a:t>] = value of </a:t>
            </a:r>
            <a:r>
              <a:rPr lang="en-US" altLang="en-US" i="1">
                <a:cs typeface="Arial" panose="020B0604020202020204" pitchFamily="34" charset="0"/>
                <a:sym typeface="Symbol" panose="05050102010706020507" pitchFamily="18" charset="2"/>
              </a:rPr>
              <a:t>k</a:t>
            </a:r>
            <a:r>
              <a:rPr lang="en-US" altLang="en-US">
                <a:cs typeface="Arial" panose="020B0604020202020204" pitchFamily="34" charset="0"/>
                <a:sym typeface="Symbol" panose="05050102010706020507" pitchFamily="18" charset="2"/>
              </a:rPr>
              <a:t> at which </a:t>
            </a:r>
            <a:r>
              <a:rPr lang="en-US" altLang="en-US"/>
              <a:t>A</a:t>
            </a:r>
            <a:r>
              <a:rPr lang="en-US" altLang="en-US" i="1" baseline="-25000"/>
              <a:t>i</a:t>
            </a:r>
            <a:r>
              <a:rPr lang="en-US" altLang="en-US"/>
              <a:t> A</a:t>
            </a:r>
            <a:r>
              <a:rPr lang="en-US" altLang="en-US" i="1" baseline="-25000"/>
              <a:t>i</a:t>
            </a:r>
            <a:r>
              <a:rPr lang="en-US" altLang="en-US" baseline="-25000"/>
              <a:t>+1</a:t>
            </a:r>
            <a:r>
              <a:rPr lang="en-US" altLang="en-US"/>
              <a:t> … A</a:t>
            </a:r>
            <a:r>
              <a:rPr lang="en-US" altLang="en-US" i="1" baseline="-25000"/>
              <a:t>j</a:t>
            </a:r>
            <a:r>
              <a:rPr lang="en-US" altLang="en-US"/>
              <a:t> </a:t>
            </a:r>
            <a:r>
              <a:rPr lang="en-US" altLang="en-US">
                <a:cs typeface="Arial" panose="020B0604020202020204" pitchFamily="34" charset="0"/>
                <a:sym typeface="Symbol" panose="05050102010706020507" pitchFamily="18" charset="2"/>
              </a:rPr>
              <a:t>is split for optimal parenthesization</a:t>
            </a:r>
          </a:p>
          <a:p>
            <a:pPr marL="457200" indent="-457200">
              <a:buClr>
                <a:schemeClr val="tx1"/>
              </a:buClr>
            </a:pPr>
            <a:r>
              <a:rPr lang="en-US" altLang="en-US">
                <a:cs typeface="Arial" panose="020B0604020202020204" pitchFamily="34" charset="0"/>
                <a:sym typeface="Symbol" panose="05050102010706020507" pitchFamily="18" charset="2"/>
              </a:rPr>
              <a:t>Algorithm: next slide</a:t>
            </a:r>
          </a:p>
          <a:p>
            <a:pPr marL="742950" lvl="1" indent="-400050">
              <a:buClr>
                <a:schemeClr val="tx1"/>
              </a:buClr>
            </a:pPr>
            <a:r>
              <a:rPr lang="en-US" altLang="en-US">
                <a:cs typeface="Arial" panose="020B0604020202020204" pitchFamily="34" charset="0"/>
                <a:sym typeface="Symbol" panose="05050102010706020507" pitchFamily="18" charset="2"/>
              </a:rPr>
              <a:t>First computes costs for chains of length </a:t>
            </a:r>
            <a:r>
              <a:rPr lang="en-US" altLang="en-US" i="1">
                <a:latin typeface="Times New Roman" panose="02020603050405020304" pitchFamily="18" charset="0"/>
                <a:cs typeface="Arial" panose="020B0604020202020204" pitchFamily="34" charset="0"/>
                <a:sym typeface="Symbol" panose="05050102010706020507" pitchFamily="18" charset="2"/>
              </a:rPr>
              <a:t>l</a:t>
            </a:r>
            <a:r>
              <a:rPr lang="en-US" altLang="en-US">
                <a:cs typeface="Arial" panose="020B0604020202020204" pitchFamily="34" charset="0"/>
                <a:sym typeface="Symbol" panose="05050102010706020507" pitchFamily="18" charset="2"/>
              </a:rPr>
              <a:t>=1</a:t>
            </a:r>
          </a:p>
          <a:p>
            <a:pPr marL="742950" lvl="1" indent="-400050">
              <a:buClr>
                <a:schemeClr val="tx1"/>
              </a:buClr>
            </a:pPr>
            <a:r>
              <a:rPr lang="en-US" altLang="en-US">
                <a:cs typeface="Arial" panose="020B0604020202020204" pitchFamily="34" charset="0"/>
                <a:sym typeface="Symbol" panose="05050102010706020507" pitchFamily="18" charset="2"/>
              </a:rPr>
              <a:t>Then for chains of length </a:t>
            </a:r>
            <a:r>
              <a:rPr lang="en-US" altLang="en-US" i="1">
                <a:latin typeface="Times New Roman" panose="02020603050405020304" pitchFamily="18" charset="0"/>
                <a:cs typeface="Arial" panose="020B0604020202020204" pitchFamily="34" charset="0"/>
                <a:sym typeface="Symbol" panose="05050102010706020507" pitchFamily="18" charset="2"/>
              </a:rPr>
              <a:t>l</a:t>
            </a:r>
            <a:r>
              <a:rPr lang="en-US" altLang="en-US">
                <a:cs typeface="Arial" panose="020B0604020202020204" pitchFamily="34" charset="0"/>
                <a:sym typeface="Symbol" panose="05050102010706020507" pitchFamily="18" charset="2"/>
              </a:rPr>
              <a:t>=2,3, … and so on</a:t>
            </a:r>
          </a:p>
          <a:p>
            <a:pPr marL="742950" lvl="1" indent="-400050">
              <a:buClr>
                <a:schemeClr val="tx1"/>
              </a:buClr>
            </a:pPr>
            <a:r>
              <a:rPr lang="en-US" altLang="en-US">
                <a:cs typeface="Arial" panose="020B0604020202020204" pitchFamily="34" charset="0"/>
                <a:sym typeface="Symbol" panose="05050102010706020507" pitchFamily="18" charset="2"/>
              </a:rPr>
              <a:t>Computes the optimal cost bottom-up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Rectangle 2">
            <a:extLst>
              <a:ext uri="{FF2B5EF4-FFF2-40B4-BE49-F238E27FC236}">
                <a16:creationId xmlns:a16="http://schemas.microsoft.com/office/drawing/2014/main" id="{E79F607A-1651-42FC-A4A9-D945806BA11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485900" y="114300"/>
            <a:ext cx="6172200" cy="571500"/>
          </a:xfrm>
        </p:spPr>
        <p:txBody>
          <a:bodyPr/>
          <a:lstStyle/>
          <a:p>
            <a:pPr eaLnBrk="1" hangingPunct="1"/>
            <a:r>
              <a:rPr lang="en-US" altLang="en-US" sz="3000"/>
              <a:t>Algorithm to Compute Optimal Cost</a:t>
            </a:r>
            <a:endParaRPr lang="en-US" altLang="en-US" sz="1350"/>
          </a:p>
        </p:txBody>
      </p:sp>
      <p:sp>
        <p:nvSpPr>
          <p:cNvPr id="15364" name="Rectangle 3">
            <a:extLst>
              <a:ext uri="{FF2B5EF4-FFF2-40B4-BE49-F238E27FC236}">
                <a16:creationId xmlns:a16="http://schemas.microsoft.com/office/drawing/2014/main" id="{B97FE13C-5618-403A-9D64-0973AE51C0E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485900" y="685800"/>
            <a:ext cx="6172200" cy="4114800"/>
          </a:xfrm>
        </p:spPr>
        <p:txBody>
          <a:bodyPr>
            <a:normAutofit fontScale="92500" lnSpcReduction="20000"/>
          </a:bodyPr>
          <a:lstStyle/>
          <a:p>
            <a:pPr marL="457200" indent="-457200">
              <a:buClr>
                <a:schemeClr val="tx1"/>
              </a:buClr>
              <a:buNone/>
            </a:pPr>
            <a:r>
              <a:rPr lang="en-US" altLang="en-US" sz="1500" b="1">
                <a:latin typeface="Times New Roman" panose="02020603050405020304" pitchFamily="18" charset="0"/>
                <a:cs typeface="Arial" panose="020B0604020202020204" pitchFamily="34" charset="0"/>
                <a:sym typeface="Symbol" panose="05050102010706020507" pitchFamily="18" charset="2"/>
              </a:rPr>
              <a:t>Input</a:t>
            </a:r>
            <a:r>
              <a:rPr lang="en-US" altLang="en-US" sz="1500">
                <a:latin typeface="Times New Roman" panose="02020603050405020304" pitchFamily="18" charset="0"/>
                <a:cs typeface="Arial" panose="020B0604020202020204" pitchFamily="34" charset="0"/>
                <a:sym typeface="Symbol" panose="05050102010706020507" pitchFamily="18" charset="2"/>
              </a:rPr>
              <a:t>: Array </a:t>
            </a:r>
            <a:r>
              <a:rPr lang="en-US" altLang="en-US" sz="1500" i="1">
                <a:latin typeface="Times New Roman" panose="02020603050405020304" pitchFamily="18" charset="0"/>
                <a:cs typeface="Arial" panose="020B0604020202020204" pitchFamily="34" charset="0"/>
                <a:sym typeface="Symbol" panose="05050102010706020507" pitchFamily="18" charset="2"/>
              </a:rPr>
              <a:t>p</a:t>
            </a:r>
            <a:r>
              <a:rPr lang="en-US" altLang="en-US" sz="1500">
                <a:latin typeface="Times New Roman" panose="02020603050405020304" pitchFamily="18" charset="0"/>
                <a:cs typeface="Arial" panose="020B0604020202020204" pitchFamily="34" charset="0"/>
                <a:sym typeface="Symbol" panose="05050102010706020507" pitchFamily="18" charset="2"/>
              </a:rPr>
              <a:t>[0…</a:t>
            </a:r>
            <a:r>
              <a:rPr lang="en-US" altLang="en-US" sz="1500" i="1">
                <a:latin typeface="Times New Roman" panose="02020603050405020304" pitchFamily="18" charset="0"/>
                <a:cs typeface="Arial" panose="020B0604020202020204" pitchFamily="34" charset="0"/>
                <a:sym typeface="Symbol" panose="05050102010706020507" pitchFamily="18" charset="2"/>
              </a:rPr>
              <a:t>n</a:t>
            </a:r>
            <a:r>
              <a:rPr lang="en-US" altLang="en-US" sz="1500">
                <a:latin typeface="Times New Roman" panose="02020603050405020304" pitchFamily="18" charset="0"/>
                <a:cs typeface="Arial" panose="020B0604020202020204" pitchFamily="34" charset="0"/>
                <a:sym typeface="Symbol" panose="05050102010706020507" pitchFamily="18" charset="2"/>
              </a:rPr>
              <a:t>] containing matrix dimensions and </a:t>
            </a:r>
            <a:r>
              <a:rPr lang="en-US" altLang="en-US" sz="1500" i="1">
                <a:latin typeface="Times New Roman" panose="02020603050405020304" pitchFamily="18" charset="0"/>
                <a:cs typeface="Arial" panose="020B0604020202020204" pitchFamily="34" charset="0"/>
                <a:sym typeface="Symbol" panose="05050102010706020507" pitchFamily="18" charset="2"/>
              </a:rPr>
              <a:t>n</a:t>
            </a:r>
          </a:p>
          <a:p>
            <a:pPr marL="457200" indent="-457200">
              <a:buClr>
                <a:schemeClr val="tx1"/>
              </a:buClr>
              <a:buNone/>
            </a:pPr>
            <a:r>
              <a:rPr lang="en-US" altLang="en-US" sz="1500" b="1">
                <a:latin typeface="Times New Roman" panose="02020603050405020304" pitchFamily="18" charset="0"/>
                <a:cs typeface="Arial" panose="020B0604020202020204" pitchFamily="34" charset="0"/>
                <a:sym typeface="Symbol" panose="05050102010706020507" pitchFamily="18" charset="2"/>
              </a:rPr>
              <a:t>Result</a:t>
            </a:r>
            <a:r>
              <a:rPr lang="en-US" altLang="en-US" sz="1500">
                <a:latin typeface="Times New Roman" panose="02020603050405020304" pitchFamily="18" charset="0"/>
                <a:cs typeface="Arial" panose="020B0604020202020204" pitchFamily="34" charset="0"/>
                <a:sym typeface="Symbol" panose="05050102010706020507" pitchFamily="18" charset="2"/>
              </a:rPr>
              <a:t>: Minimum-cost table </a:t>
            </a:r>
            <a:r>
              <a:rPr lang="en-US" altLang="en-US" sz="1500" i="1">
                <a:latin typeface="Times New Roman" panose="02020603050405020304" pitchFamily="18" charset="0"/>
                <a:cs typeface="Arial" panose="020B0604020202020204" pitchFamily="34" charset="0"/>
                <a:sym typeface="Symbol" panose="05050102010706020507" pitchFamily="18" charset="2"/>
              </a:rPr>
              <a:t>m</a:t>
            </a:r>
            <a:r>
              <a:rPr lang="en-US" altLang="en-US" sz="1500">
                <a:latin typeface="Times New Roman" panose="02020603050405020304" pitchFamily="18" charset="0"/>
                <a:cs typeface="Arial" panose="020B0604020202020204" pitchFamily="34" charset="0"/>
                <a:sym typeface="Symbol" panose="05050102010706020507" pitchFamily="18" charset="2"/>
              </a:rPr>
              <a:t> and split table </a:t>
            </a:r>
            <a:r>
              <a:rPr lang="en-US" altLang="en-US" sz="1500" i="1">
                <a:latin typeface="Times New Roman" panose="02020603050405020304" pitchFamily="18" charset="0"/>
                <a:cs typeface="Arial" panose="020B0604020202020204" pitchFamily="34" charset="0"/>
                <a:sym typeface="Symbol" panose="05050102010706020507" pitchFamily="18" charset="2"/>
              </a:rPr>
              <a:t>s</a:t>
            </a:r>
          </a:p>
          <a:p>
            <a:pPr marL="457200" indent="-457200">
              <a:buClr>
                <a:schemeClr val="tx1"/>
              </a:buClr>
              <a:buNone/>
            </a:pPr>
            <a:endParaRPr lang="en-US" altLang="en-US" sz="1500">
              <a:latin typeface="Times New Roman" panose="02020603050405020304" pitchFamily="18" charset="0"/>
              <a:cs typeface="Arial" panose="020B0604020202020204" pitchFamily="34" charset="0"/>
              <a:sym typeface="Symbol" panose="05050102010706020507" pitchFamily="18" charset="2"/>
            </a:endParaRPr>
          </a:p>
          <a:p>
            <a:pPr marL="457200" indent="-457200">
              <a:buClr>
                <a:schemeClr val="tx1"/>
              </a:buClr>
              <a:buNone/>
            </a:pPr>
            <a:r>
              <a:rPr lang="en-US" altLang="en-US" sz="1500" b="1">
                <a:solidFill>
                  <a:srgbClr val="3333FF"/>
                </a:solidFill>
                <a:latin typeface="Times New Roman" panose="02020603050405020304" pitchFamily="18" charset="0"/>
                <a:cs typeface="Arial" panose="020B0604020202020204" pitchFamily="34" charset="0"/>
                <a:sym typeface="Symbol" panose="05050102010706020507" pitchFamily="18" charset="2"/>
              </a:rPr>
              <a:t>MATRIX-CHAIN-ORDER</a:t>
            </a:r>
            <a:r>
              <a:rPr lang="en-US" altLang="en-US" sz="1500">
                <a:latin typeface="Times New Roman" panose="02020603050405020304" pitchFamily="18" charset="0"/>
                <a:cs typeface="Arial" panose="020B0604020202020204" pitchFamily="34" charset="0"/>
                <a:sym typeface="Symbol" panose="05050102010706020507" pitchFamily="18" charset="2"/>
              </a:rPr>
              <a:t>(</a:t>
            </a:r>
            <a:r>
              <a:rPr lang="en-US" altLang="en-US" sz="1500" i="1">
                <a:latin typeface="Times New Roman" panose="02020603050405020304" pitchFamily="18" charset="0"/>
                <a:cs typeface="Arial" panose="020B0604020202020204" pitchFamily="34" charset="0"/>
                <a:sym typeface="Symbol" panose="05050102010706020507" pitchFamily="18" charset="2"/>
              </a:rPr>
              <a:t>p</a:t>
            </a:r>
            <a:r>
              <a:rPr lang="en-US" altLang="en-US" sz="1500">
                <a:latin typeface="Times New Roman" panose="02020603050405020304" pitchFamily="18" charset="0"/>
                <a:cs typeface="Arial" panose="020B0604020202020204" pitchFamily="34" charset="0"/>
                <a:sym typeface="Symbol" panose="05050102010706020507" pitchFamily="18" charset="2"/>
              </a:rPr>
              <a:t>[ ], </a:t>
            </a:r>
            <a:r>
              <a:rPr lang="en-US" altLang="en-US" sz="1500" i="1">
                <a:latin typeface="Times New Roman" panose="02020603050405020304" pitchFamily="18" charset="0"/>
                <a:cs typeface="Arial" panose="020B0604020202020204" pitchFamily="34" charset="0"/>
                <a:sym typeface="Symbol" panose="05050102010706020507" pitchFamily="18" charset="2"/>
              </a:rPr>
              <a:t>n</a:t>
            </a:r>
            <a:r>
              <a:rPr lang="en-US" altLang="en-US" sz="1500">
                <a:latin typeface="Times New Roman" panose="02020603050405020304" pitchFamily="18" charset="0"/>
                <a:cs typeface="Arial" panose="020B0604020202020204" pitchFamily="34" charset="0"/>
                <a:sym typeface="Symbol" panose="05050102010706020507" pitchFamily="18" charset="2"/>
              </a:rPr>
              <a:t>)</a:t>
            </a:r>
          </a:p>
          <a:p>
            <a:pPr marL="457200" indent="-457200">
              <a:buClr>
                <a:schemeClr val="tx1"/>
              </a:buClr>
              <a:buNone/>
            </a:pPr>
            <a:r>
              <a:rPr lang="en-US" altLang="en-US" sz="1800">
                <a:latin typeface="Times New Roman" panose="02020603050405020304" pitchFamily="18" charset="0"/>
                <a:cs typeface="Arial" panose="020B0604020202020204" pitchFamily="34" charset="0"/>
                <a:sym typeface="Symbol" panose="05050102010706020507" pitchFamily="18" charset="2"/>
              </a:rPr>
              <a:t>	</a:t>
            </a:r>
            <a:r>
              <a:rPr lang="en-US" altLang="en-US" sz="1500" b="1">
                <a:latin typeface="Times New Roman" panose="02020603050405020304" pitchFamily="18" charset="0"/>
              </a:rPr>
              <a:t>for </a:t>
            </a:r>
            <a:r>
              <a:rPr lang="en-US" altLang="en-US" sz="1500" i="1">
                <a:latin typeface="Times New Roman" panose="02020603050405020304" pitchFamily="18" charset="0"/>
              </a:rPr>
              <a:t>i </a:t>
            </a:r>
            <a:r>
              <a:rPr lang="en-US" altLang="en-US" sz="1500">
                <a:solidFill>
                  <a:schemeClr val="tx2"/>
                </a:solidFill>
                <a:latin typeface="Times New Roman" panose="02020603050405020304" pitchFamily="18" charset="0"/>
              </a:rPr>
              <a:t>← 1 </a:t>
            </a:r>
            <a:r>
              <a:rPr lang="en-US" altLang="en-US" sz="1500" b="1">
                <a:solidFill>
                  <a:schemeClr val="tx2"/>
                </a:solidFill>
                <a:latin typeface="Times New Roman" panose="02020603050405020304" pitchFamily="18" charset="0"/>
              </a:rPr>
              <a:t>to</a:t>
            </a:r>
            <a:r>
              <a:rPr lang="en-US" altLang="en-US" sz="1500">
                <a:solidFill>
                  <a:schemeClr val="tx2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1500" i="1">
                <a:solidFill>
                  <a:schemeClr val="tx2"/>
                </a:solidFill>
                <a:latin typeface="Times New Roman" panose="02020603050405020304" pitchFamily="18" charset="0"/>
              </a:rPr>
              <a:t>n</a:t>
            </a:r>
          </a:p>
          <a:p>
            <a:pPr marL="457200" indent="-457200">
              <a:buClr>
                <a:schemeClr val="tx1"/>
              </a:buClr>
              <a:buNone/>
            </a:pPr>
            <a:r>
              <a:rPr lang="en-US" altLang="en-US" sz="1500" i="1">
                <a:solidFill>
                  <a:schemeClr val="tx2"/>
                </a:solidFill>
                <a:latin typeface="Times New Roman" panose="02020603050405020304" pitchFamily="18" charset="0"/>
              </a:rPr>
              <a:t>		m</a:t>
            </a:r>
            <a:r>
              <a:rPr lang="en-US" altLang="en-US" sz="1500">
                <a:solidFill>
                  <a:schemeClr val="tx2"/>
                </a:solidFill>
                <a:latin typeface="Times New Roman" panose="02020603050405020304" pitchFamily="18" charset="0"/>
              </a:rPr>
              <a:t>[</a:t>
            </a:r>
            <a:r>
              <a:rPr lang="en-US" altLang="en-US" sz="1500" i="1">
                <a:solidFill>
                  <a:schemeClr val="tx2"/>
                </a:solidFill>
                <a:latin typeface="Times New Roman" panose="02020603050405020304" pitchFamily="18" charset="0"/>
              </a:rPr>
              <a:t>i, i</a:t>
            </a:r>
            <a:r>
              <a:rPr lang="en-US" altLang="en-US" sz="1500">
                <a:solidFill>
                  <a:schemeClr val="tx2"/>
                </a:solidFill>
                <a:latin typeface="Times New Roman" panose="02020603050405020304" pitchFamily="18" charset="0"/>
              </a:rPr>
              <a:t>]</a:t>
            </a:r>
            <a:r>
              <a:rPr lang="en-US" altLang="en-US" sz="1500" i="1">
                <a:solidFill>
                  <a:schemeClr val="tx2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1500">
                <a:solidFill>
                  <a:schemeClr val="tx2"/>
                </a:solidFill>
                <a:latin typeface="Times New Roman" panose="02020603050405020304" pitchFamily="18" charset="0"/>
              </a:rPr>
              <a:t>← 0 </a:t>
            </a:r>
            <a:endParaRPr lang="en-US" altLang="en-US" sz="1500" i="1">
              <a:solidFill>
                <a:schemeClr val="tx2"/>
              </a:solidFill>
              <a:latin typeface="Times New Roman" panose="02020603050405020304" pitchFamily="18" charset="0"/>
            </a:endParaRPr>
          </a:p>
          <a:p>
            <a:pPr marL="457200" indent="-457200">
              <a:buNone/>
            </a:pPr>
            <a:r>
              <a:rPr lang="en-US" altLang="en-US" sz="1500">
                <a:latin typeface="Times New Roman" panose="02020603050405020304" pitchFamily="18" charset="0"/>
              </a:rPr>
              <a:t>	</a:t>
            </a:r>
            <a:r>
              <a:rPr lang="en-US" altLang="en-US" sz="1500" b="1">
                <a:latin typeface="Times New Roman" panose="02020603050405020304" pitchFamily="18" charset="0"/>
              </a:rPr>
              <a:t>for </a:t>
            </a:r>
            <a:r>
              <a:rPr lang="en-US" altLang="en-US" sz="1500" i="1">
                <a:latin typeface="Times New Roman" panose="02020603050405020304" pitchFamily="18" charset="0"/>
              </a:rPr>
              <a:t>l </a:t>
            </a:r>
            <a:r>
              <a:rPr lang="en-US" altLang="en-US" sz="1500">
                <a:solidFill>
                  <a:schemeClr val="tx2"/>
                </a:solidFill>
                <a:latin typeface="Times New Roman" panose="02020603050405020304" pitchFamily="18" charset="0"/>
              </a:rPr>
              <a:t>← 2 </a:t>
            </a:r>
            <a:r>
              <a:rPr lang="en-US" altLang="en-US" sz="1500" b="1">
                <a:solidFill>
                  <a:schemeClr val="tx2"/>
                </a:solidFill>
                <a:latin typeface="Times New Roman" panose="02020603050405020304" pitchFamily="18" charset="0"/>
              </a:rPr>
              <a:t>to</a:t>
            </a:r>
            <a:r>
              <a:rPr lang="en-US" altLang="en-US" sz="1500">
                <a:solidFill>
                  <a:schemeClr val="tx2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1500" i="1">
                <a:solidFill>
                  <a:schemeClr val="tx2"/>
                </a:solidFill>
                <a:latin typeface="Times New Roman" panose="02020603050405020304" pitchFamily="18" charset="0"/>
              </a:rPr>
              <a:t>n</a:t>
            </a:r>
            <a:endParaRPr lang="en-US" altLang="en-US" sz="1500">
              <a:latin typeface="Times New Roman" panose="02020603050405020304" pitchFamily="18" charset="0"/>
            </a:endParaRPr>
          </a:p>
          <a:p>
            <a:pPr marL="457200" indent="-457200">
              <a:buNone/>
            </a:pPr>
            <a:r>
              <a:rPr lang="en-US" altLang="en-US" sz="1500">
                <a:latin typeface="Times New Roman" panose="02020603050405020304" pitchFamily="18" charset="0"/>
              </a:rPr>
              <a:t>		</a:t>
            </a:r>
            <a:r>
              <a:rPr lang="en-US" altLang="en-US" sz="1500" b="1">
                <a:latin typeface="Times New Roman" panose="02020603050405020304" pitchFamily="18" charset="0"/>
              </a:rPr>
              <a:t>for </a:t>
            </a:r>
            <a:r>
              <a:rPr lang="en-US" altLang="en-US" sz="1500" i="1">
                <a:latin typeface="Times New Roman" panose="02020603050405020304" pitchFamily="18" charset="0"/>
              </a:rPr>
              <a:t>i </a:t>
            </a:r>
            <a:r>
              <a:rPr lang="en-US" altLang="en-US" sz="1500">
                <a:solidFill>
                  <a:schemeClr val="tx2"/>
                </a:solidFill>
                <a:latin typeface="Times New Roman" panose="02020603050405020304" pitchFamily="18" charset="0"/>
              </a:rPr>
              <a:t>← 1 </a:t>
            </a:r>
            <a:r>
              <a:rPr lang="en-US" altLang="en-US" sz="1500" b="1">
                <a:solidFill>
                  <a:schemeClr val="tx2"/>
                </a:solidFill>
                <a:latin typeface="Times New Roman" panose="02020603050405020304" pitchFamily="18" charset="0"/>
              </a:rPr>
              <a:t>to</a:t>
            </a:r>
            <a:r>
              <a:rPr lang="en-US" altLang="en-US" sz="1500">
                <a:solidFill>
                  <a:schemeClr val="tx2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1500" i="1">
                <a:solidFill>
                  <a:schemeClr val="tx2"/>
                </a:solidFill>
                <a:latin typeface="Times New Roman" panose="02020603050405020304" pitchFamily="18" charset="0"/>
              </a:rPr>
              <a:t>n-l+</a:t>
            </a:r>
            <a:r>
              <a:rPr lang="en-US" altLang="en-US" sz="1500">
                <a:solidFill>
                  <a:schemeClr val="tx2"/>
                </a:solidFill>
                <a:latin typeface="Times New Roman" panose="02020603050405020304" pitchFamily="18" charset="0"/>
              </a:rPr>
              <a:t>1</a:t>
            </a:r>
          </a:p>
          <a:p>
            <a:pPr marL="457200" indent="-457200">
              <a:buNone/>
            </a:pPr>
            <a:r>
              <a:rPr lang="en-US" altLang="en-US" sz="1500">
                <a:solidFill>
                  <a:schemeClr val="tx2"/>
                </a:solidFill>
                <a:latin typeface="Times New Roman" panose="02020603050405020304" pitchFamily="18" charset="0"/>
              </a:rPr>
              <a:t>			</a:t>
            </a:r>
            <a:r>
              <a:rPr lang="en-US" altLang="en-US" sz="1500" i="1">
                <a:solidFill>
                  <a:schemeClr val="tx2"/>
                </a:solidFill>
                <a:latin typeface="Times New Roman" panose="02020603050405020304" pitchFamily="18" charset="0"/>
              </a:rPr>
              <a:t>j</a:t>
            </a:r>
            <a:r>
              <a:rPr lang="en-US" altLang="en-US" sz="1500">
                <a:solidFill>
                  <a:schemeClr val="tx2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1500" i="1">
                <a:latin typeface="Times New Roman" panose="02020603050405020304" pitchFamily="18" charset="0"/>
              </a:rPr>
              <a:t> </a:t>
            </a:r>
            <a:r>
              <a:rPr lang="en-US" altLang="en-US" sz="1500">
                <a:solidFill>
                  <a:schemeClr val="tx2"/>
                </a:solidFill>
                <a:latin typeface="Times New Roman" panose="02020603050405020304" pitchFamily="18" charset="0"/>
              </a:rPr>
              <a:t>← </a:t>
            </a:r>
            <a:r>
              <a:rPr lang="en-US" altLang="en-US" sz="1500" i="1">
                <a:solidFill>
                  <a:schemeClr val="tx2"/>
                </a:solidFill>
                <a:latin typeface="Times New Roman" panose="02020603050405020304" pitchFamily="18" charset="0"/>
              </a:rPr>
              <a:t>i</a:t>
            </a:r>
            <a:r>
              <a:rPr lang="en-US" altLang="en-US" sz="1500">
                <a:solidFill>
                  <a:schemeClr val="tx2"/>
                </a:solidFill>
                <a:latin typeface="Times New Roman" panose="02020603050405020304" pitchFamily="18" charset="0"/>
              </a:rPr>
              <a:t>+</a:t>
            </a:r>
            <a:r>
              <a:rPr lang="en-US" altLang="en-US" sz="1500" i="1">
                <a:solidFill>
                  <a:schemeClr val="tx2"/>
                </a:solidFill>
                <a:latin typeface="Times New Roman" panose="02020603050405020304" pitchFamily="18" charset="0"/>
              </a:rPr>
              <a:t>l</a:t>
            </a:r>
            <a:r>
              <a:rPr lang="en-US" altLang="en-US" sz="1500">
                <a:solidFill>
                  <a:schemeClr val="tx2"/>
                </a:solidFill>
                <a:latin typeface="Times New Roman" panose="02020603050405020304" pitchFamily="18" charset="0"/>
              </a:rPr>
              <a:t>-1</a:t>
            </a:r>
          </a:p>
          <a:p>
            <a:pPr marL="457200" indent="-457200">
              <a:buNone/>
            </a:pPr>
            <a:r>
              <a:rPr lang="en-US" altLang="en-US" sz="1500">
                <a:solidFill>
                  <a:schemeClr val="tx2"/>
                </a:solidFill>
                <a:latin typeface="Times New Roman" panose="02020603050405020304" pitchFamily="18" charset="0"/>
              </a:rPr>
              <a:t>			</a:t>
            </a:r>
            <a:r>
              <a:rPr lang="en-US" altLang="en-US" sz="1500" i="1">
                <a:solidFill>
                  <a:schemeClr val="tx2"/>
                </a:solidFill>
                <a:latin typeface="Times New Roman" panose="02020603050405020304" pitchFamily="18" charset="0"/>
              </a:rPr>
              <a:t>m</a:t>
            </a:r>
            <a:r>
              <a:rPr lang="en-US" altLang="en-US" sz="1500">
                <a:solidFill>
                  <a:schemeClr val="tx2"/>
                </a:solidFill>
                <a:latin typeface="Times New Roman" panose="02020603050405020304" pitchFamily="18" charset="0"/>
              </a:rPr>
              <a:t>[</a:t>
            </a:r>
            <a:r>
              <a:rPr lang="en-US" altLang="en-US" sz="1500" i="1">
                <a:solidFill>
                  <a:schemeClr val="tx2"/>
                </a:solidFill>
                <a:latin typeface="Times New Roman" panose="02020603050405020304" pitchFamily="18" charset="0"/>
              </a:rPr>
              <a:t>i, j</a:t>
            </a:r>
            <a:r>
              <a:rPr lang="en-US" altLang="en-US" sz="1500">
                <a:solidFill>
                  <a:schemeClr val="tx2"/>
                </a:solidFill>
                <a:latin typeface="Times New Roman" panose="02020603050405020304" pitchFamily="18" charset="0"/>
              </a:rPr>
              <a:t>]</a:t>
            </a:r>
            <a:r>
              <a:rPr lang="en-US" altLang="en-US" sz="1500" i="1">
                <a:solidFill>
                  <a:schemeClr val="tx2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1500">
                <a:solidFill>
                  <a:schemeClr val="tx2"/>
                </a:solidFill>
                <a:latin typeface="Times New Roman" panose="02020603050405020304" pitchFamily="18" charset="0"/>
              </a:rPr>
              <a:t>← </a:t>
            </a:r>
            <a:r>
              <a:rPr lang="en-US" altLang="en-US" sz="1500" b="1">
                <a:sym typeface="Symbol" panose="05050102010706020507" pitchFamily="18" charset="2"/>
              </a:rPr>
              <a:t></a:t>
            </a:r>
            <a:endParaRPr lang="en-US" altLang="en-US" sz="1500">
              <a:solidFill>
                <a:schemeClr val="tx2"/>
              </a:solidFill>
              <a:latin typeface="Times New Roman" panose="02020603050405020304" pitchFamily="18" charset="0"/>
            </a:endParaRPr>
          </a:p>
          <a:p>
            <a:pPr marL="457200" indent="-457200">
              <a:buNone/>
            </a:pPr>
            <a:r>
              <a:rPr lang="en-US" altLang="en-US" sz="1500">
                <a:solidFill>
                  <a:schemeClr val="tx2"/>
                </a:solidFill>
                <a:latin typeface="Times New Roman" panose="02020603050405020304" pitchFamily="18" charset="0"/>
              </a:rPr>
              <a:t>			</a:t>
            </a:r>
            <a:r>
              <a:rPr lang="en-US" altLang="en-US" sz="1500" b="1">
                <a:latin typeface="Times New Roman" panose="02020603050405020304" pitchFamily="18" charset="0"/>
              </a:rPr>
              <a:t>for </a:t>
            </a:r>
            <a:r>
              <a:rPr lang="en-US" altLang="en-US" sz="1500" i="1">
                <a:latin typeface="Times New Roman" panose="02020603050405020304" pitchFamily="18" charset="0"/>
              </a:rPr>
              <a:t>k </a:t>
            </a:r>
            <a:r>
              <a:rPr lang="en-US" altLang="en-US" sz="1500">
                <a:solidFill>
                  <a:schemeClr val="tx2"/>
                </a:solidFill>
                <a:latin typeface="Times New Roman" panose="02020603050405020304" pitchFamily="18" charset="0"/>
              </a:rPr>
              <a:t>← </a:t>
            </a:r>
            <a:r>
              <a:rPr lang="en-US" altLang="en-US" sz="1500" i="1">
                <a:solidFill>
                  <a:schemeClr val="tx2"/>
                </a:solidFill>
                <a:latin typeface="Times New Roman" panose="02020603050405020304" pitchFamily="18" charset="0"/>
              </a:rPr>
              <a:t>i</a:t>
            </a:r>
            <a:r>
              <a:rPr lang="en-US" altLang="en-US" sz="1500">
                <a:solidFill>
                  <a:schemeClr val="tx2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1500" b="1">
                <a:solidFill>
                  <a:schemeClr val="tx2"/>
                </a:solidFill>
                <a:latin typeface="Times New Roman" panose="02020603050405020304" pitchFamily="18" charset="0"/>
              </a:rPr>
              <a:t>to</a:t>
            </a:r>
            <a:r>
              <a:rPr lang="en-US" altLang="en-US" sz="1500">
                <a:solidFill>
                  <a:schemeClr val="tx2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1500" i="1">
                <a:solidFill>
                  <a:schemeClr val="tx2"/>
                </a:solidFill>
                <a:latin typeface="Times New Roman" panose="02020603050405020304" pitchFamily="18" charset="0"/>
              </a:rPr>
              <a:t>j-</a:t>
            </a:r>
            <a:r>
              <a:rPr lang="en-US" altLang="en-US" sz="1500">
                <a:solidFill>
                  <a:schemeClr val="tx2"/>
                </a:solidFill>
                <a:latin typeface="Times New Roman" panose="02020603050405020304" pitchFamily="18" charset="0"/>
              </a:rPr>
              <a:t>1</a:t>
            </a:r>
          </a:p>
          <a:p>
            <a:pPr marL="457200" indent="-457200">
              <a:buNone/>
            </a:pPr>
            <a:r>
              <a:rPr lang="en-US" altLang="en-US" sz="1500">
                <a:solidFill>
                  <a:schemeClr val="tx2"/>
                </a:solidFill>
                <a:latin typeface="Times New Roman" panose="02020603050405020304" pitchFamily="18" charset="0"/>
              </a:rPr>
              <a:t>				</a:t>
            </a:r>
            <a:r>
              <a:rPr lang="en-US" altLang="en-US" sz="1500" i="1">
                <a:solidFill>
                  <a:schemeClr val="tx2"/>
                </a:solidFill>
                <a:latin typeface="Times New Roman" panose="02020603050405020304" pitchFamily="18" charset="0"/>
              </a:rPr>
              <a:t>q</a:t>
            </a:r>
            <a:r>
              <a:rPr lang="en-US" altLang="en-US" sz="1500">
                <a:solidFill>
                  <a:schemeClr val="tx2"/>
                </a:solidFill>
                <a:latin typeface="Times New Roman" panose="02020603050405020304" pitchFamily="18" charset="0"/>
              </a:rPr>
              <a:t> ← </a:t>
            </a:r>
            <a:r>
              <a:rPr lang="en-US" altLang="en-US" sz="1500" i="1">
                <a:solidFill>
                  <a:schemeClr val="tx2"/>
                </a:solidFill>
                <a:latin typeface="Times New Roman" panose="02020603050405020304" pitchFamily="18" charset="0"/>
              </a:rPr>
              <a:t>m</a:t>
            </a:r>
            <a:r>
              <a:rPr lang="en-US" altLang="en-US" sz="1500">
                <a:solidFill>
                  <a:schemeClr val="tx2"/>
                </a:solidFill>
                <a:latin typeface="Times New Roman" panose="02020603050405020304" pitchFamily="18" charset="0"/>
              </a:rPr>
              <a:t>[</a:t>
            </a:r>
            <a:r>
              <a:rPr lang="en-US" altLang="en-US" sz="1500" i="1">
                <a:solidFill>
                  <a:schemeClr val="tx2"/>
                </a:solidFill>
                <a:latin typeface="Times New Roman" panose="02020603050405020304" pitchFamily="18" charset="0"/>
              </a:rPr>
              <a:t>i, k</a:t>
            </a:r>
            <a:r>
              <a:rPr lang="en-US" altLang="en-US" sz="1500">
                <a:solidFill>
                  <a:schemeClr val="tx2"/>
                </a:solidFill>
                <a:latin typeface="Times New Roman" panose="02020603050405020304" pitchFamily="18" charset="0"/>
              </a:rPr>
              <a:t>]</a:t>
            </a:r>
            <a:r>
              <a:rPr lang="en-US" altLang="en-US" sz="1500" i="1">
                <a:solidFill>
                  <a:schemeClr val="tx2"/>
                </a:solidFill>
                <a:latin typeface="Times New Roman" panose="02020603050405020304" pitchFamily="18" charset="0"/>
              </a:rPr>
              <a:t> + m</a:t>
            </a:r>
            <a:r>
              <a:rPr lang="en-US" altLang="en-US" sz="1500">
                <a:solidFill>
                  <a:schemeClr val="tx2"/>
                </a:solidFill>
                <a:latin typeface="Times New Roman" panose="02020603050405020304" pitchFamily="18" charset="0"/>
              </a:rPr>
              <a:t>[</a:t>
            </a:r>
            <a:r>
              <a:rPr lang="en-US" altLang="en-US" sz="1500" i="1">
                <a:solidFill>
                  <a:schemeClr val="tx2"/>
                </a:solidFill>
                <a:latin typeface="Times New Roman" panose="02020603050405020304" pitchFamily="18" charset="0"/>
              </a:rPr>
              <a:t>k</a:t>
            </a:r>
            <a:r>
              <a:rPr lang="en-US" altLang="en-US" sz="1500">
                <a:solidFill>
                  <a:schemeClr val="tx2"/>
                </a:solidFill>
                <a:latin typeface="Times New Roman" panose="02020603050405020304" pitchFamily="18" charset="0"/>
              </a:rPr>
              <a:t>+1</a:t>
            </a:r>
            <a:r>
              <a:rPr lang="en-US" altLang="en-US" sz="1500" i="1">
                <a:solidFill>
                  <a:schemeClr val="tx2"/>
                </a:solidFill>
                <a:latin typeface="Times New Roman" panose="02020603050405020304" pitchFamily="18" charset="0"/>
              </a:rPr>
              <a:t>, j</a:t>
            </a:r>
            <a:r>
              <a:rPr lang="en-US" altLang="en-US" sz="1500">
                <a:solidFill>
                  <a:schemeClr val="tx2"/>
                </a:solidFill>
                <a:latin typeface="Times New Roman" panose="02020603050405020304" pitchFamily="18" charset="0"/>
              </a:rPr>
              <a:t>]</a:t>
            </a:r>
            <a:r>
              <a:rPr lang="en-US" altLang="en-US" sz="1500" i="1">
                <a:solidFill>
                  <a:schemeClr val="tx2"/>
                </a:solidFill>
                <a:latin typeface="Times New Roman" panose="02020603050405020304" pitchFamily="18" charset="0"/>
              </a:rPr>
              <a:t> + p</a:t>
            </a:r>
            <a:r>
              <a:rPr lang="en-US" altLang="en-US" sz="1500">
                <a:solidFill>
                  <a:schemeClr val="tx2"/>
                </a:solidFill>
                <a:latin typeface="Times New Roman" panose="02020603050405020304" pitchFamily="18" charset="0"/>
              </a:rPr>
              <a:t>[</a:t>
            </a:r>
            <a:r>
              <a:rPr lang="en-US" altLang="en-US" sz="1500" i="1">
                <a:solidFill>
                  <a:schemeClr val="tx2"/>
                </a:solidFill>
                <a:latin typeface="Times New Roman" panose="02020603050405020304" pitchFamily="18" charset="0"/>
              </a:rPr>
              <a:t>i</a:t>
            </a:r>
            <a:r>
              <a:rPr lang="en-US" altLang="en-US" sz="1500">
                <a:solidFill>
                  <a:schemeClr val="tx2"/>
                </a:solidFill>
                <a:latin typeface="Times New Roman" panose="02020603050405020304" pitchFamily="18" charset="0"/>
              </a:rPr>
              <a:t>-1] </a:t>
            </a:r>
            <a:r>
              <a:rPr lang="en-US" altLang="en-US" sz="1500" i="1">
                <a:solidFill>
                  <a:schemeClr val="tx2"/>
                </a:solidFill>
                <a:latin typeface="Times New Roman" panose="02020603050405020304" pitchFamily="18" charset="0"/>
              </a:rPr>
              <a:t>p</a:t>
            </a:r>
            <a:r>
              <a:rPr lang="en-US" altLang="en-US" sz="1500">
                <a:solidFill>
                  <a:schemeClr val="tx2"/>
                </a:solidFill>
                <a:latin typeface="Times New Roman" panose="02020603050405020304" pitchFamily="18" charset="0"/>
              </a:rPr>
              <a:t>[</a:t>
            </a:r>
            <a:r>
              <a:rPr lang="en-US" altLang="en-US" sz="1500" i="1">
                <a:solidFill>
                  <a:schemeClr val="tx2"/>
                </a:solidFill>
                <a:latin typeface="Times New Roman" panose="02020603050405020304" pitchFamily="18" charset="0"/>
              </a:rPr>
              <a:t>k</a:t>
            </a:r>
            <a:r>
              <a:rPr lang="en-US" altLang="en-US" sz="1500">
                <a:solidFill>
                  <a:schemeClr val="tx2"/>
                </a:solidFill>
                <a:latin typeface="Times New Roman" panose="02020603050405020304" pitchFamily="18" charset="0"/>
              </a:rPr>
              <a:t>] </a:t>
            </a:r>
            <a:r>
              <a:rPr lang="en-US" altLang="en-US" sz="1500" i="1">
                <a:solidFill>
                  <a:schemeClr val="tx2"/>
                </a:solidFill>
                <a:latin typeface="Times New Roman" panose="02020603050405020304" pitchFamily="18" charset="0"/>
              </a:rPr>
              <a:t>p</a:t>
            </a:r>
            <a:r>
              <a:rPr lang="en-US" altLang="en-US" sz="1500">
                <a:solidFill>
                  <a:schemeClr val="tx2"/>
                </a:solidFill>
                <a:latin typeface="Times New Roman" panose="02020603050405020304" pitchFamily="18" charset="0"/>
              </a:rPr>
              <a:t>[</a:t>
            </a:r>
            <a:r>
              <a:rPr lang="en-US" altLang="en-US" sz="1500" i="1">
                <a:solidFill>
                  <a:schemeClr val="tx2"/>
                </a:solidFill>
                <a:latin typeface="Times New Roman" panose="02020603050405020304" pitchFamily="18" charset="0"/>
              </a:rPr>
              <a:t>j</a:t>
            </a:r>
            <a:r>
              <a:rPr lang="en-US" altLang="en-US" sz="1500">
                <a:solidFill>
                  <a:schemeClr val="tx2"/>
                </a:solidFill>
                <a:latin typeface="Times New Roman" panose="02020603050405020304" pitchFamily="18" charset="0"/>
              </a:rPr>
              <a:t>]</a:t>
            </a:r>
            <a:endParaRPr lang="en-US" altLang="en-US" sz="1500" baseline="-25000">
              <a:solidFill>
                <a:schemeClr val="tx2"/>
              </a:solidFill>
              <a:latin typeface="Times New Roman" panose="02020603050405020304" pitchFamily="18" charset="0"/>
            </a:endParaRPr>
          </a:p>
          <a:p>
            <a:pPr marL="457200" indent="-457200">
              <a:buNone/>
            </a:pPr>
            <a:r>
              <a:rPr lang="en-US" altLang="en-US" sz="1500" i="1">
                <a:solidFill>
                  <a:schemeClr val="tx2"/>
                </a:solidFill>
                <a:latin typeface="Times New Roman" panose="02020603050405020304" pitchFamily="18" charset="0"/>
              </a:rPr>
              <a:t>				</a:t>
            </a:r>
            <a:r>
              <a:rPr lang="en-US" altLang="en-US" sz="1500" b="1">
                <a:solidFill>
                  <a:schemeClr val="tx2"/>
                </a:solidFill>
                <a:latin typeface="Times New Roman" panose="02020603050405020304" pitchFamily="18" charset="0"/>
              </a:rPr>
              <a:t>if</a:t>
            </a:r>
            <a:r>
              <a:rPr lang="en-US" altLang="en-US" sz="1500">
                <a:solidFill>
                  <a:schemeClr val="tx2"/>
                </a:solidFill>
                <a:latin typeface="Times New Roman" panose="02020603050405020304" pitchFamily="18" charset="0"/>
              </a:rPr>
              <a:t>  </a:t>
            </a:r>
            <a:r>
              <a:rPr lang="en-US" altLang="en-US" sz="1500" i="1">
                <a:solidFill>
                  <a:schemeClr val="tx2"/>
                </a:solidFill>
                <a:latin typeface="Times New Roman" panose="02020603050405020304" pitchFamily="18" charset="0"/>
              </a:rPr>
              <a:t>q</a:t>
            </a:r>
            <a:r>
              <a:rPr lang="en-US" altLang="en-US" sz="1500">
                <a:solidFill>
                  <a:schemeClr val="tx2"/>
                </a:solidFill>
                <a:latin typeface="Times New Roman" panose="02020603050405020304" pitchFamily="18" charset="0"/>
              </a:rPr>
              <a:t> &lt; </a:t>
            </a:r>
            <a:r>
              <a:rPr lang="en-US" altLang="en-US" sz="1500" i="1">
                <a:solidFill>
                  <a:schemeClr val="tx2"/>
                </a:solidFill>
                <a:latin typeface="Times New Roman" panose="02020603050405020304" pitchFamily="18" charset="0"/>
              </a:rPr>
              <a:t>m</a:t>
            </a:r>
            <a:r>
              <a:rPr lang="en-US" altLang="en-US" sz="1500">
                <a:solidFill>
                  <a:schemeClr val="tx2"/>
                </a:solidFill>
                <a:latin typeface="Times New Roman" panose="02020603050405020304" pitchFamily="18" charset="0"/>
              </a:rPr>
              <a:t>[</a:t>
            </a:r>
            <a:r>
              <a:rPr lang="en-US" altLang="en-US" sz="1500" i="1">
                <a:solidFill>
                  <a:schemeClr val="tx2"/>
                </a:solidFill>
                <a:latin typeface="Times New Roman" panose="02020603050405020304" pitchFamily="18" charset="0"/>
              </a:rPr>
              <a:t>i, j</a:t>
            </a:r>
            <a:r>
              <a:rPr lang="en-US" altLang="en-US" sz="1500">
                <a:solidFill>
                  <a:schemeClr val="tx2"/>
                </a:solidFill>
                <a:latin typeface="Times New Roman" panose="02020603050405020304" pitchFamily="18" charset="0"/>
              </a:rPr>
              <a:t>]</a:t>
            </a:r>
            <a:endParaRPr lang="en-US" altLang="en-US" sz="1500" i="1">
              <a:solidFill>
                <a:schemeClr val="tx2"/>
              </a:solidFill>
              <a:latin typeface="Times New Roman" panose="02020603050405020304" pitchFamily="18" charset="0"/>
            </a:endParaRPr>
          </a:p>
          <a:p>
            <a:pPr marL="457200" indent="-457200">
              <a:buNone/>
            </a:pPr>
            <a:r>
              <a:rPr lang="en-US" altLang="en-US" sz="1500" i="1">
                <a:solidFill>
                  <a:schemeClr val="tx2"/>
                </a:solidFill>
                <a:latin typeface="Times New Roman" panose="02020603050405020304" pitchFamily="18" charset="0"/>
              </a:rPr>
              <a:t>					m</a:t>
            </a:r>
            <a:r>
              <a:rPr lang="en-US" altLang="en-US" sz="1500">
                <a:solidFill>
                  <a:schemeClr val="tx2"/>
                </a:solidFill>
                <a:latin typeface="Times New Roman" panose="02020603050405020304" pitchFamily="18" charset="0"/>
              </a:rPr>
              <a:t>[</a:t>
            </a:r>
            <a:r>
              <a:rPr lang="en-US" altLang="en-US" sz="1500" i="1">
                <a:solidFill>
                  <a:schemeClr val="tx2"/>
                </a:solidFill>
                <a:latin typeface="Times New Roman" panose="02020603050405020304" pitchFamily="18" charset="0"/>
              </a:rPr>
              <a:t>i, j</a:t>
            </a:r>
            <a:r>
              <a:rPr lang="en-US" altLang="en-US" sz="1500">
                <a:solidFill>
                  <a:schemeClr val="tx2"/>
                </a:solidFill>
                <a:latin typeface="Times New Roman" panose="02020603050405020304" pitchFamily="18" charset="0"/>
              </a:rPr>
              <a:t>]</a:t>
            </a:r>
            <a:r>
              <a:rPr lang="en-US" altLang="en-US" sz="1500" i="1">
                <a:solidFill>
                  <a:schemeClr val="tx2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1500">
                <a:solidFill>
                  <a:schemeClr val="tx2"/>
                </a:solidFill>
                <a:latin typeface="Times New Roman" panose="02020603050405020304" pitchFamily="18" charset="0"/>
              </a:rPr>
              <a:t>← </a:t>
            </a:r>
            <a:r>
              <a:rPr lang="en-US" altLang="en-US" sz="1500" i="1">
                <a:solidFill>
                  <a:schemeClr val="tx2"/>
                </a:solidFill>
                <a:latin typeface="Times New Roman" panose="02020603050405020304" pitchFamily="18" charset="0"/>
              </a:rPr>
              <a:t>q</a:t>
            </a:r>
          </a:p>
          <a:p>
            <a:pPr marL="457200" indent="-457200">
              <a:buNone/>
            </a:pPr>
            <a:r>
              <a:rPr lang="en-US" altLang="en-US" sz="1500">
                <a:solidFill>
                  <a:schemeClr val="tx2"/>
                </a:solidFill>
                <a:latin typeface="Times New Roman" panose="02020603050405020304" pitchFamily="18" charset="0"/>
              </a:rPr>
              <a:t>					</a:t>
            </a:r>
            <a:r>
              <a:rPr lang="en-US" altLang="en-US" sz="1500" i="1">
                <a:solidFill>
                  <a:schemeClr val="tx2"/>
                </a:solidFill>
                <a:latin typeface="Times New Roman" panose="02020603050405020304" pitchFamily="18" charset="0"/>
              </a:rPr>
              <a:t>s</a:t>
            </a:r>
            <a:r>
              <a:rPr lang="en-US" altLang="en-US" sz="1500">
                <a:solidFill>
                  <a:schemeClr val="tx2"/>
                </a:solidFill>
                <a:latin typeface="Times New Roman" panose="02020603050405020304" pitchFamily="18" charset="0"/>
              </a:rPr>
              <a:t>[</a:t>
            </a:r>
            <a:r>
              <a:rPr lang="en-US" altLang="en-US" sz="1500" i="1">
                <a:solidFill>
                  <a:schemeClr val="tx2"/>
                </a:solidFill>
                <a:latin typeface="Times New Roman" panose="02020603050405020304" pitchFamily="18" charset="0"/>
              </a:rPr>
              <a:t>i, j</a:t>
            </a:r>
            <a:r>
              <a:rPr lang="en-US" altLang="en-US" sz="1500">
                <a:solidFill>
                  <a:schemeClr val="tx2"/>
                </a:solidFill>
                <a:latin typeface="Times New Roman" panose="02020603050405020304" pitchFamily="18" charset="0"/>
              </a:rPr>
              <a:t>]</a:t>
            </a:r>
            <a:r>
              <a:rPr lang="en-US" altLang="en-US" sz="1500" i="1">
                <a:solidFill>
                  <a:schemeClr val="tx2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1500">
                <a:solidFill>
                  <a:schemeClr val="tx2"/>
                </a:solidFill>
                <a:latin typeface="Times New Roman" panose="02020603050405020304" pitchFamily="18" charset="0"/>
              </a:rPr>
              <a:t>← </a:t>
            </a:r>
            <a:r>
              <a:rPr lang="en-US" altLang="en-US" sz="1500" i="1">
                <a:solidFill>
                  <a:schemeClr val="tx2"/>
                </a:solidFill>
                <a:latin typeface="Times New Roman" panose="02020603050405020304" pitchFamily="18" charset="0"/>
              </a:rPr>
              <a:t>k</a:t>
            </a:r>
          </a:p>
          <a:p>
            <a:pPr marL="742950" lvl="1" indent="-400050">
              <a:buNone/>
            </a:pPr>
            <a:r>
              <a:rPr lang="en-US" altLang="en-US" sz="1500" b="1">
                <a:solidFill>
                  <a:schemeClr val="tx2"/>
                </a:solidFill>
                <a:latin typeface="Times New Roman" panose="02020603050405020304" pitchFamily="18" charset="0"/>
              </a:rPr>
              <a:t>return</a:t>
            </a:r>
            <a:r>
              <a:rPr lang="en-US" altLang="en-US" sz="1500">
                <a:solidFill>
                  <a:schemeClr val="tx2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1500" i="1">
                <a:solidFill>
                  <a:schemeClr val="tx2"/>
                </a:solidFill>
                <a:latin typeface="Times New Roman" panose="02020603050405020304" pitchFamily="18" charset="0"/>
              </a:rPr>
              <a:t>m</a:t>
            </a:r>
            <a:r>
              <a:rPr lang="en-US" altLang="en-US" sz="1500">
                <a:solidFill>
                  <a:schemeClr val="tx2"/>
                </a:solidFill>
                <a:latin typeface="Times New Roman" panose="02020603050405020304" pitchFamily="18" charset="0"/>
              </a:rPr>
              <a:t> and </a:t>
            </a:r>
            <a:r>
              <a:rPr lang="en-US" altLang="en-US" sz="1500" i="1">
                <a:solidFill>
                  <a:schemeClr val="tx2"/>
                </a:solidFill>
                <a:latin typeface="Times New Roman" panose="02020603050405020304" pitchFamily="18" charset="0"/>
              </a:rPr>
              <a:t>s</a:t>
            </a:r>
            <a:r>
              <a:rPr lang="en-US" altLang="en-US" sz="1500">
                <a:solidFill>
                  <a:schemeClr val="tx2"/>
                </a:solidFill>
                <a:latin typeface="Times New Roman" panose="02020603050405020304" pitchFamily="18" charset="0"/>
              </a:rPr>
              <a:t> </a:t>
            </a:r>
          </a:p>
        </p:txBody>
      </p:sp>
      <p:sp>
        <p:nvSpPr>
          <p:cNvPr id="222212" name="Text Box 4">
            <a:extLst>
              <a:ext uri="{FF2B5EF4-FFF2-40B4-BE49-F238E27FC236}">
                <a16:creationId xmlns:a16="http://schemas.microsoft.com/office/drawing/2014/main" id="{63211288-34CC-4E32-BF4E-05BFC314B03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86350" y="1714500"/>
            <a:ext cx="2514600" cy="784830"/>
          </a:xfrm>
          <a:prstGeom prst="rect">
            <a:avLst/>
          </a:prstGeom>
          <a:solidFill>
            <a:srgbClr val="FFFFCC"/>
          </a:solidFill>
          <a:ln w="9525">
            <a:solidFill>
              <a:schemeClr val="tx1"/>
            </a:solidFill>
            <a:miter lim="800000"/>
            <a:headEnd/>
            <a:tailEnd type="none" w="lg" len="lg"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/>
              <a:t>Takes </a:t>
            </a:r>
            <a:r>
              <a:rPr lang="en-US" altLang="en-US" i="1"/>
              <a:t>O</a:t>
            </a:r>
            <a:r>
              <a:rPr lang="en-US" altLang="en-US"/>
              <a:t>(</a:t>
            </a:r>
            <a:r>
              <a:rPr lang="en-US" altLang="en-US" i="1"/>
              <a:t>n</a:t>
            </a:r>
            <a:r>
              <a:rPr lang="en-US" altLang="en-US" baseline="30000"/>
              <a:t>3</a:t>
            </a:r>
            <a:r>
              <a:rPr lang="en-US" altLang="en-US"/>
              <a:t>) time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en-US"/>
              <a:t>Requires </a:t>
            </a:r>
            <a:r>
              <a:rPr lang="en-US" altLang="en-US" i="1"/>
              <a:t>O</a:t>
            </a:r>
            <a:r>
              <a:rPr lang="en-US" altLang="en-US"/>
              <a:t>(</a:t>
            </a:r>
            <a:r>
              <a:rPr lang="en-US" altLang="en-US" i="1"/>
              <a:t>n</a:t>
            </a:r>
            <a:r>
              <a:rPr lang="en-US" altLang="en-US" baseline="30000"/>
              <a:t>2</a:t>
            </a:r>
            <a:r>
              <a:rPr lang="en-US" altLang="en-US"/>
              <a:t>) space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222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2212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Rectangle 2">
            <a:extLst>
              <a:ext uri="{FF2B5EF4-FFF2-40B4-BE49-F238E27FC236}">
                <a16:creationId xmlns:a16="http://schemas.microsoft.com/office/drawing/2014/main" id="{2CF17F60-A6AF-4496-8395-1A7E1FD31F5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Constructing Optimal Solution</a:t>
            </a:r>
            <a:endParaRPr lang="en-US" altLang="en-US" sz="1500"/>
          </a:p>
        </p:txBody>
      </p:sp>
      <p:sp>
        <p:nvSpPr>
          <p:cNvPr id="16388" name="Rectangle 3">
            <a:extLst>
              <a:ext uri="{FF2B5EF4-FFF2-40B4-BE49-F238E27FC236}">
                <a16:creationId xmlns:a16="http://schemas.microsoft.com/office/drawing/2014/main" id="{84D6D5E9-3A42-4E78-BDEE-339F3359B37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485900" y="1200150"/>
            <a:ext cx="6172200" cy="3371850"/>
          </a:xfrm>
        </p:spPr>
        <p:txBody>
          <a:bodyPr/>
          <a:lstStyle/>
          <a:p>
            <a:pPr marL="457200" indent="-457200">
              <a:buClr>
                <a:schemeClr val="tx1"/>
              </a:buClr>
            </a:pPr>
            <a:r>
              <a:rPr lang="en-US" altLang="en-US">
                <a:cs typeface="Arial" panose="020B0604020202020204" pitchFamily="34" charset="0"/>
                <a:sym typeface="Symbol" panose="05050102010706020507" pitchFamily="18" charset="2"/>
              </a:rPr>
              <a:t>Our algorithm computes the minimum-cost table </a:t>
            </a:r>
            <a:r>
              <a:rPr lang="en-US" altLang="en-US" i="1">
                <a:cs typeface="Arial" panose="020B0604020202020204" pitchFamily="34" charset="0"/>
                <a:sym typeface="Symbol" panose="05050102010706020507" pitchFamily="18" charset="2"/>
              </a:rPr>
              <a:t>m</a:t>
            </a:r>
            <a:r>
              <a:rPr lang="en-US" altLang="en-US">
                <a:cs typeface="Arial" panose="020B0604020202020204" pitchFamily="34" charset="0"/>
                <a:sym typeface="Symbol" panose="05050102010706020507" pitchFamily="18" charset="2"/>
              </a:rPr>
              <a:t> and the split table </a:t>
            </a:r>
            <a:r>
              <a:rPr lang="en-US" altLang="en-US" i="1">
                <a:cs typeface="Arial" panose="020B0604020202020204" pitchFamily="34" charset="0"/>
                <a:sym typeface="Symbol" panose="05050102010706020507" pitchFamily="18" charset="2"/>
              </a:rPr>
              <a:t>s</a:t>
            </a:r>
            <a:endParaRPr lang="en-US" altLang="en-US">
              <a:cs typeface="Arial" panose="020B0604020202020204" pitchFamily="34" charset="0"/>
              <a:sym typeface="Symbol" panose="05050102010706020507" pitchFamily="18" charset="2"/>
            </a:endParaRPr>
          </a:p>
          <a:p>
            <a:pPr marL="457200" indent="-457200">
              <a:buClr>
                <a:schemeClr val="tx1"/>
              </a:buClr>
            </a:pPr>
            <a:r>
              <a:rPr lang="en-US" altLang="en-US">
                <a:cs typeface="Arial" panose="020B0604020202020204" pitchFamily="34" charset="0"/>
                <a:sym typeface="Symbol" panose="05050102010706020507" pitchFamily="18" charset="2"/>
              </a:rPr>
              <a:t>The optimal solution can be constructed from the split table </a:t>
            </a:r>
            <a:r>
              <a:rPr lang="en-US" altLang="en-US" i="1">
                <a:cs typeface="Arial" panose="020B0604020202020204" pitchFamily="34" charset="0"/>
                <a:sym typeface="Symbol" panose="05050102010706020507" pitchFamily="18" charset="2"/>
              </a:rPr>
              <a:t>s</a:t>
            </a:r>
          </a:p>
          <a:p>
            <a:pPr marL="742950" lvl="1" indent="-400050">
              <a:buClr>
                <a:schemeClr val="tx1"/>
              </a:buClr>
            </a:pPr>
            <a:r>
              <a:rPr lang="en-US" altLang="en-US">
                <a:cs typeface="Arial" panose="020B0604020202020204" pitchFamily="34" charset="0"/>
                <a:sym typeface="Symbol" panose="05050102010706020507" pitchFamily="18" charset="2"/>
              </a:rPr>
              <a:t>Each entry </a:t>
            </a:r>
            <a:r>
              <a:rPr lang="en-US" altLang="en-US" i="1">
                <a:cs typeface="Arial" panose="020B0604020202020204" pitchFamily="34" charset="0"/>
                <a:sym typeface="Symbol" panose="05050102010706020507" pitchFamily="18" charset="2"/>
              </a:rPr>
              <a:t>s</a:t>
            </a:r>
            <a:r>
              <a:rPr lang="en-US" altLang="en-US">
                <a:cs typeface="Arial" panose="020B0604020202020204" pitchFamily="34" charset="0"/>
                <a:sym typeface="Symbol" panose="05050102010706020507" pitchFamily="18" charset="2"/>
              </a:rPr>
              <a:t>[</a:t>
            </a:r>
            <a:r>
              <a:rPr lang="en-US" altLang="en-US" i="1">
                <a:cs typeface="Arial" panose="020B0604020202020204" pitchFamily="34" charset="0"/>
                <a:sym typeface="Symbol" panose="05050102010706020507" pitchFamily="18" charset="2"/>
              </a:rPr>
              <a:t>i</a:t>
            </a:r>
            <a:r>
              <a:rPr lang="en-US" altLang="en-US">
                <a:cs typeface="Arial" panose="020B0604020202020204" pitchFamily="34" charset="0"/>
                <a:sym typeface="Symbol" panose="05050102010706020507" pitchFamily="18" charset="2"/>
              </a:rPr>
              <a:t>, </a:t>
            </a:r>
            <a:r>
              <a:rPr lang="en-US" altLang="en-US" i="1">
                <a:cs typeface="Arial" panose="020B0604020202020204" pitchFamily="34" charset="0"/>
                <a:sym typeface="Symbol" panose="05050102010706020507" pitchFamily="18" charset="2"/>
              </a:rPr>
              <a:t>j</a:t>
            </a:r>
            <a:r>
              <a:rPr lang="en-US" altLang="en-US">
                <a:cs typeface="Arial" panose="020B0604020202020204" pitchFamily="34" charset="0"/>
                <a:sym typeface="Symbol" panose="05050102010706020507" pitchFamily="18" charset="2"/>
              </a:rPr>
              <a:t> ]=</a:t>
            </a:r>
            <a:r>
              <a:rPr lang="en-US" altLang="en-US" i="1">
                <a:cs typeface="Arial" panose="020B0604020202020204" pitchFamily="34" charset="0"/>
                <a:sym typeface="Symbol" panose="05050102010706020507" pitchFamily="18" charset="2"/>
              </a:rPr>
              <a:t>k</a:t>
            </a:r>
            <a:r>
              <a:rPr lang="en-US" altLang="en-US">
                <a:cs typeface="Arial" panose="020B0604020202020204" pitchFamily="34" charset="0"/>
                <a:sym typeface="Symbol" panose="05050102010706020507" pitchFamily="18" charset="2"/>
              </a:rPr>
              <a:t> shows where to split the product </a:t>
            </a:r>
            <a:r>
              <a:rPr lang="en-US" altLang="en-US"/>
              <a:t>A</a:t>
            </a:r>
            <a:r>
              <a:rPr lang="en-US" altLang="en-US" i="1" baseline="-25000"/>
              <a:t>i</a:t>
            </a:r>
            <a:r>
              <a:rPr lang="en-US" altLang="en-US"/>
              <a:t> A</a:t>
            </a:r>
            <a:r>
              <a:rPr lang="en-US" altLang="en-US" i="1" baseline="-25000"/>
              <a:t>i</a:t>
            </a:r>
            <a:r>
              <a:rPr lang="en-US" altLang="en-US" baseline="-25000"/>
              <a:t>+1</a:t>
            </a:r>
            <a:r>
              <a:rPr lang="en-US" altLang="en-US"/>
              <a:t> … A</a:t>
            </a:r>
            <a:r>
              <a:rPr lang="en-US" altLang="en-US" i="1" baseline="-25000"/>
              <a:t>j</a:t>
            </a:r>
            <a:r>
              <a:rPr lang="en-US" altLang="en-US"/>
              <a:t> </a:t>
            </a:r>
            <a:r>
              <a:rPr lang="en-US" altLang="en-US">
                <a:cs typeface="Arial" panose="020B0604020202020204" pitchFamily="34" charset="0"/>
                <a:sym typeface="Symbol" panose="05050102010706020507" pitchFamily="18" charset="2"/>
              </a:rPr>
              <a:t>for the minimum cost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" name="Rectangle 6">
            <a:extLst>
              <a:ext uri="{FF2B5EF4-FFF2-40B4-BE49-F238E27FC236}">
                <a16:creationId xmlns:a16="http://schemas.microsoft.com/office/drawing/2014/main" id="{73A25D70-4A55-4F72-B9C5-A69CDBF4DB4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3771" cy="51435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4957100-6D8B-4161-9F2F-C0A949EC84C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28" y="0"/>
            <a:ext cx="9143772" cy="5143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0BD8B065-EE51-4AE2-A94C-86249998FD7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3771" cy="5143500"/>
          </a:xfrm>
          <a:prstGeom prst="rect">
            <a:avLst/>
          </a:prstGeom>
          <a:gradFill flip="none" rotWithShape="1">
            <a:gsLst>
              <a:gs pos="16000">
                <a:schemeClr val="accent6">
                  <a:alpha val="20000"/>
                </a:schemeClr>
              </a:gs>
              <a:gs pos="85000">
                <a:schemeClr val="accent1">
                  <a:alpha val="40000"/>
                </a:schemeClr>
              </a:gs>
            </a:gsLst>
            <a:lin ang="120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18999293-B054-4B57-A26F-D04C2BB113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flipH="1">
            <a:off x="-13672" y="-32502"/>
            <a:ext cx="3872284" cy="1993108"/>
            <a:chOff x="6867015" y="-1"/>
            <a:chExt cx="5324985" cy="3251912"/>
          </a:xfrm>
          <a:solidFill>
            <a:schemeClr val="bg1">
              <a:alpha val="30000"/>
            </a:schemeClr>
          </a:solidFill>
        </p:grpSpPr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5E505D8A-F41A-450D-A648-E77DF6B8D84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867015" y="-1"/>
              <a:ext cx="5324985" cy="3251912"/>
            </a:xfrm>
            <a:custGeom>
              <a:avLst/>
              <a:gdLst>
                <a:gd name="connsiteX0" fmla="*/ 0 w 5324985"/>
                <a:gd name="connsiteY0" fmla="*/ 0 h 3251912"/>
                <a:gd name="connsiteX1" fmla="*/ 36826 w 5324985"/>
                <a:gd name="connsiteY1" fmla="*/ 0 h 3251912"/>
                <a:gd name="connsiteX2" fmla="*/ 45003 w 5324985"/>
                <a:gd name="connsiteY2" fmla="*/ 152909 h 3251912"/>
                <a:gd name="connsiteX3" fmla="*/ 68956 w 5324985"/>
                <a:gd name="connsiteY3" fmla="*/ 308600 h 3251912"/>
                <a:gd name="connsiteX4" fmla="*/ 167774 w 5324985"/>
                <a:gd name="connsiteY4" fmla="*/ 607968 h 3251912"/>
                <a:gd name="connsiteX5" fmla="*/ 201857 w 5324985"/>
                <a:gd name="connsiteY5" fmla="*/ 679539 h 3251912"/>
                <a:gd name="connsiteX6" fmla="*/ 239741 w 5324985"/>
                <a:gd name="connsiteY6" fmla="*/ 749488 h 3251912"/>
                <a:gd name="connsiteX7" fmla="*/ 323724 w 5324985"/>
                <a:gd name="connsiteY7" fmla="*/ 885101 h 3251912"/>
                <a:gd name="connsiteX8" fmla="*/ 416412 w 5324985"/>
                <a:gd name="connsiteY8" fmla="*/ 1016081 h 3251912"/>
                <a:gd name="connsiteX9" fmla="*/ 515719 w 5324985"/>
                <a:gd name="connsiteY9" fmla="*/ 1143356 h 3251912"/>
                <a:gd name="connsiteX10" fmla="*/ 722427 w 5324985"/>
                <a:gd name="connsiteY10" fmla="*/ 1395127 h 3251912"/>
                <a:gd name="connsiteX11" fmla="*/ 825780 w 5324985"/>
                <a:gd name="connsiteY11" fmla="*/ 1522749 h 3251912"/>
                <a:gd name="connsiteX12" fmla="*/ 926314 w 5324985"/>
                <a:gd name="connsiteY12" fmla="*/ 1651992 h 3251912"/>
                <a:gd name="connsiteX13" fmla="*/ 1026848 w 5324985"/>
                <a:gd name="connsiteY13" fmla="*/ 1776836 h 3251912"/>
                <a:gd name="connsiteX14" fmla="*/ 1131918 w 5324985"/>
                <a:gd name="connsiteY14" fmla="*/ 1897393 h 3251912"/>
                <a:gd name="connsiteX15" fmla="*/ 1354688 w 5324985"/>
                <a:gd name="connsiteY15" fmla="*/ 2124728 h 3251912"/>
                <a:gd name="connsiteX16" fmla="*/ 1855027 w 5324985"/>
                <a:gd name="connsiteY16" fmla="*/ 2504236 h 3251912"/>
                <a:gd name="connsiteX17" fmla="*/ 2131618 w 5324985"/>
                <a:gd name="connsiteY17" fmla="*/ 2646913 h 3251912"/>
                <a:gd name="connsiteX18" fmla="*/ 2423534 w 5324985"/>
                <a:gd name="connsiteY18" fmla="*/ 2754732 h 3251912"/>
                <a:gd name="connsiteX19" fmla="*/ 2727588 w 5324985"/>
                <a:gd name="connsiteY19" fmla="*/ 2829197 h 3251912"/>
                <a:gd name="connsiteX20" fmla="*/ 3041083 w 5324985"/>
                <a:gd name="connsiteY20" fmla="*/ 2870890 h 3251912"/>
                <a:gd name="connsiteX21" fmla="*/ 3360340 w 5324985"/>
                <a:gd name="connsiteY21" fmla="*/ 2883976 h 3251912"/>
                <a:gd name="connsiteX22" fmla="*/ 3439663 w 5324985"/>
                <a:gd name="connsiteY22" fmla="*/ 2883396 h 3251912"/>
                <a:gd name="connsiteX23" fmla="*/ 3478529 w 5324985"/>
                <a:gd name="connsiteY23" fmla="*/ 2882471 h 3251912"/>
                <a:gd name="connsiteX24" fmla="*/ 3517271 w 5324985"/>
                <a:gd name="connsiteY24" fmla="*/ 2880616 h 3251912"/>
                <a:gd name="connsiteX25" fmla="*/ 3671260 w 5324985"/>
                <a:gd name="connsiteY25" fmla="*/ 2867878 h 3251912"/>
                <a:gd name="connsiteX26" fmla="*/ 4265268 w 5324985"/>
                <a:gd name="connsiteY26" fmla="*/ 2716283 h 3251912"/>
                <a:gd name="connsiteX27" fmla="*/ 4546395 w 5324985"/>
                <a:gd name="connsiteY27" fmla="*/ 2584724 h 3251912"/>
                <a:gd name="connsiteX28" fmla="*/ 4817837 w 5324985"/>
                <a:gd name="connsiteY28" fmla="*/ 2424674 h 3251912"/>
                <a:gd name="connsiteX29" fmla="*/ 5081677 w 5324985"/>
                <a:gd name="connsiteY29" fmla="*/ 2243548 h 3251912"/>
                <a:gd name="connsiteX30" fmla="*/ 5211881 w 5324985"/>
                <a:gd name="connsiteY30" fmla="*/ 2147658 h 3251912"/>
                <a:gd name="connsiteX31" fmla="*/ 5324985 w 5324985"/>
                <a:gd name="connsiteY31" fmla="*/ 2062128 h 3251912"/>
                <a:gd name="connsiteX32" fmla="*/ 5324985 w 5324985"/>
                <a:gd name="connsiteY32" fmla="*/ 2514993 h 3251912"/>
                <a:gd name="connsiteX33" fmla="*/ 5314867 w 5324985"/>
                <a:gd name="connsiteY33" fmla="*/ 2522881 h 3251912"/>
                <a:gd name="connsiteX34" fmla="*/ 5038276 w 5324985"/>
                <a:gd name="connsiteY34" fmla="*/ 2722421 h 3251912"/>
                <a:gd name="connsiteX35" fmla="*/ 4741701 w 5324985"/>
                <a:gd name="connsiteY35" fmla="*/ 2904937 h 3251912"/>
                <a:gd name="connsiteX36" fmla="*/ 4420728 w 5324985"/>
                <a:gd name="connsiteY36" fmla="*/ 3058848 h 3251912"/>
                <a:gd name="connsiteX37" fmla="*/ 3717481 w 5324985"/>
                <a:gd name="connsiteY37" fmla="*/ 3237079 h 3251912"/>
                <a:gd name="connsiteX38" fmla="*/ 3535661 w 5324985"/>
                <a:gd name="connsiteY38" fmla="*/ 3249934 h 3251912"/>
                <a:gd name="connsiteX39" fmla="*/ 3490175 w 5324985"/>
                <a:gd name="connsiteY39" fmla="*/ 3251555 h 3251912"/>
                <a:gd name="connsiteX40" fmla="*/ 3444813 w 5324985"/>
                <a:gd name="connsiteY40" fmla="*/ 3251787 h 3251912"/>
                <a:gd name="connsiteX41" fmla="*/ 3355681 w 5324985"/>
                <a:gd name="connsiteY41" fmla="*/ 3250745 h 3251912"/>
                <a:gd name="connsiteX42" fmla="*/ 3179011 w 5324985"/>
                <a:gd name="connsiteY42" fmla="*/ 3243795 h 3251912"/>
                <a:gd name="connsiteX43" fmla="*/ 3002217 w 5324985"/>
                <a:gd name="connsiteY43" fmla="*/ 3227814 h 3251912"/>
                <a:gd name="connsiteX44" fmla="*/ 2650103 w 5324985"/>
                <a:gd name="connsiteY44" fmla="*/ 3170836 h 3251912"/>
                <a:gd name="connsiteX45" fmla="*/ 2305836 w 5324985"/>
                <a:gd name="connsiteY45" fmla="*/ 3072514 h 3251912"/>
                <a:gd name="connsiteX46" fmla="*/ 1978611 w 5324985"/>
                <a:gd name="connsiteY46" fmla="*/ 2929952 h 3251912"/>
                <a:gd name="connsiteX47" fmla="*/ 1678235 w 5324985"/>
                <a:gd name="connsiteY47" fmla="*/ 2744424 h 3251912"/>
                <a:gd name="connsiteX48" fmla="*/ 1175688 w 5324985"/>
                <a:gd name="connsiteY48" fmla="*/ 2277018 h 3251912"/>
                <a:gd name="connsiteX49" fmla="*/ 971310 w 5324985"/>
                <a:gd name="connsiteY49" fmla="*/ 2012044 h 3251912"/>
                <a:gd name="connsiteX50" fmla="*/ 790717 w 5324985"/>
                <a:gd name="connsiteY50" fmla="*/ 1735723 h 3251912"/>
                <a:gd name="connsiteX51" fmla="*/ 706488 w 5324985"/>
                <a:gd name="connsiteY51" fmla="*/ 1598604 h 3251912"/>
                <a:gd name="connsiteX52" fmla="*/ 618951 w 5324985"/>
                <a:gd name="connsiteY52" fmla="*/ 1463802 h 3251912"/>
                <a:gd name="connsiteX53" fmla="*/ 436273 w 5324985"/>
                <a:gd name="connsiteY53" fmla="*/ 1195355 h 3251912"/>
                <a:gd name="connsiteX54" fmla="*/ 346896 w 5324985"/>
                <a:gd name="connsiteY54" fmla="*/ 1058816 h 3251912"/>
                <a:gd name="connsiteX55" fmla="*/ 261809 w 5324985"/>
                <a:gd name="connsiteY55" fmla="*/ 919264 h 3251912"/>
                <a:gd name="connsiteX56" fmla="*/ 118487 w 5324985"/>
                <a:gd name="connsiteY56" fmla="*/ 626498 h 3251912"/>
                <a:gd name="connsiteX57" fmla="*/ 28130 w 5324985"/>
                <a:gd name="connsiteY57" fmla="*/ 315781 h 3251912"/>
                <a:gd name="connsiteX58" fmla="*/ 6751 w 5324985"/>
                <a:gd name="connsiteY58" fmla="*/ 156195 h 32519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</a:cxnLst>
              <a:rect l="l" t="t" r="r" b="b"/>
              <a:pathLst>
                <a:path w="5324985" h="3251912">
                  <a:moveTo>
                    <a:pt x="0" y="0"/>
                  </a:moveTo>
                  <a:lnTo>
                    <a:pt x="36826" y="0"/>
                  </a:lnTo>
                  <a:lnTo>
                    <a:pt x="45003" y="152909"/>
                  </a:lnTo>
                  <a:cubicBezTo>
                    <a:pt x="50351" y="205154"/>
                    <a:pt x="58290" y="257123"/>
                    <a:pt x="68956" y="308600"/>
                  </a:cubicBezTo>
                  <a:cubicBezTo>
                    <a:pt x="91393" y="411324"/>
                    <a:pt x="123882" y="511847"/>
                    <a:pt x="167774" y="607968"/>
                  </a:cubicBezTo>
                  <a:cubicBezTo>
                    <a:pt x="178195" y="632173"/>
                    <a:pt x="190333" y="655798"/>
                    <a:pt x="201857" y="679539"/>
                  </a:cubicBezTo>
                  <a:cubicBezTo>
                    <a:pt x="214363" y="702933"/>
                    <a:pt x="226255" y="726557"/>
                    <a:pt x="239741" y="749488"/>
                  </a:cubicBezTo>
                  <a:cubicBezTo>
                    <a:pt x="265488" y="795812"/>
                    <a:pt x="294176" y="840746"/>
                    <a:pt x="323724" y="885101"/>
                  </a:cubicBezTo>
                  <a:cubicBezTo>
                    <a:pt x="353149" y="929572"/>
                    <a:pt x="384657" y="972885"/>
                    <a:pt x="416412" y="1016081"/>
                  </a:cubicBezTo>
                  <a:cubicBezTo>
                    <a:pt x="448655" y="1058931"/>
                    <a:pt x="482127" y="1101202"/>
                    <a:pt x="515719" y="1143356"/>
                  </a:cubicBezTo>
                  <a:cubicBezTo>
                    <a:pt x="583027" y="1227782"/>
                    <a:pt x="653402" y="1310470"/>
                    <a:pt x="722427" y="1395127"/>
                  </a:cubicBezTo>
                  <a:cubicBezTo>
                    <a:pt x="757123" y="1437282"/>
                    <a:pt x="791697" y="1479783"/>
                    <a:pt x="825780" y="1522749"/>
                  </a:cubicBezTo>
                  <a:cubicBezTo>
                    <a:pt x="859742" y="1565367"/>
                    <a:pt x="893457" y="1610649"/>
                    <a:pt x="926314" y="1651992"/>
                  </a:cubicBezTo>
                  <a:cubicBezTo>
                    <a:pt x="958927" y="1694379"/>
                    <a:pt x="993132" y="1735492"/>
                    <a:pt x="1026848" y="1776836"/>
                  </a:cubicBezTo>
                  <a:cubicBezTo>
                    <a:pt x="1061545" y="1817485"/>
                    <a:pt x="1095996" y="1858133"/>
                    <a:pt x="1131918" y="1897393"/>
                  </a:cubicBezTo>
                  <a:cubicBezTo>
                    <a:pt x="1203273" y="1976376"/>
                    <a:pt x="1277447" y="2052463"/>
                    <a:pt x="1354688" y="2124728"/>
                  </a:cubicBezTo>
                  <a:cubicBezTo>
                    <a:pt x="1509411" y="2268911"/>
                    <a:pt x="1676396" y="2397575"/>
                    <a:pt x="1855027" y="2504236"/>
                  </a:cubicBezTo>
                  <a:cubicBezTo>
                    <a:pt x="1944528" y="2557277"/>
                    <a:pt x="2036357" y="2605917"/>
                    <a:pt x="2131618" y="2646913"/>
                  </a:cubicBezTo>
                  <a:cubicBezTo>
                    <a:pt x="2226267" y="2689068"/>
                    <a:pt x="2323981" y="2724622"/>
                    <a:pt x="2423534" y="2754732"/>
                  </a:cubicBezTo>
                  <a:cubicBezTo>
                    <a:pt x="2523087" y="2784958"/>
                    <a:pt x="2624602" y="2809394"/>
                    <a:pt x="2727588" y="2829197"/>
                  </a:cubicBezTo>
                  <a:cubicBezTo>
                    <a:pt x="2830698" y="2848653"/>
                    <a:pt x="2935522" y="2861971"/>
                    <a:pt x="3041083" y="2870890"/>
                  </a:cubicBezTo>
                  <a:cubicBezTo>
                    <a:pt x="3146644" y="2879922"/>
                    <a:pt x="3253307" y="2883860"/>
                    <a:pt x="3360340" y="2883976"/>
                  </a:cubicBezTo>
                  <a:cubicBezTo>
                    <a:pt x="3387067" y="2883976"/>
                    <a:pt x="3414162" y="2884439"/>
                    <a:pt x="3439663" y="2883396"/>
                  </a:cubicBezTo>
                  <a:lnTo>
                    <a:pt x="3478529" y="2882471"/>
                  </a:lnTo>
                  <a:lnTo>
                    <a:pt x="3517271" y="2880616"/>
                  </a:lnTo>
                  <a:cubicBezTo>
                    <a:pt x="3568887" y="2878417"/>
                    <a:pt x="3620257" y="2873552"/>
                    <a:pt x="3671260" y="2867878"/>
                  </a:cubicBezTo>
                  <a:cubicBezTo>
                    <a:pt x="3875515" y="2844253"/>
                    <a:pt x="4074253" y="2792486"/>
                    <a:pt x="4265268" y="2716283"/>
                  </a:cubicBezTo>
                  <a:cubicBezTo>
                    <a:pt x="4361020" y="2678529"/>
                    <a:pt x="4454444" y="2633710"/>
                    <a:pt x="4546395" y="2584724"/>
                  </a:cubicBezTo>
                  <a:cubicBezTo>
                    <a:pt x="4638470" y="2535967"/>
                    <a:pt x="4728827" y="2481885"/>
                    <a:pt x="4817837" y="2424674"/>
                  </a:cubicBezTo>
                  <a:cubicBezTo>
                    <a:pt x="4906846" y="2367348"/>
                    <a:pt x="4994385" y="2306317"/>
                    <a:pt x="5081677" y="2243548"/>
                  </a:cubicBezTo>
                  <a:cubicBezTo>
                    <a:pt x="5125201" y="2212164"/>
                    <a:pt x="5168603" y="2179969"/>
                    <a:pt x="5211881" y="2147658"/>
                  </a:cubicBezTo>
                  <a:lnTo>
                    <a:pt x="5324985" y="2062128"/>
                  </a:lnTo>
                  <a:lnTo>
                    <a:pt x="5324985" y="2514993"/>
                  </a:lnTo>
                  <a:lnTo>
                    <a:pt x="5314867" y="2522881"/>
                  </a:lnTo>
                  <a:cubicBezTo>
                    <a:pt x="5225490" y="2591325"/>
                    <a:pt x="5133783" y="2658379"/>
                    <a:pt x="5038276" y="2722421"/>
                  </a:cubicBezTo>
                  <a:cubicBezTo>
                    <a:pt x="4942892" y="2786348"/>
                    <a:pt x="4844810" y="2848422"/>
                    <a:pt x="4741701" y="2904937"/>
                  </a:cubicBezTo>
                  <a:cubicBezTo>
                    <a:pt x="4638592" y="2961337"/>
                    <a:pt x="4531929" y="3013683"/>
                    <a:pt x="4420728" y="3058848"/>
                  </a:cubicBezTo>
                  <a:cubicBezTo>
                    <a:pt x="4199063" y="3150338"/>
                    <a:pt x="3959621" y="3211485"/>
                    <a:pt x="3717481" y="3237079"/>
                  </a:cubicBezTo>
                  <a:cubicBezTo>
                    <a:pt x="3656914" y="3243101"/>
                    <a:pt x="3596227" y="3247966"/>
                    <a:pt x="3535661" y="3249934"/>
                  </a:cubicBezTo>
                  <a:lnTo>
                    <a:pt x="3490175" y="3251555"/>
                  </a:lnTo>
                  <a:lnTo>
                    <a:pt x="3444813" y="3251787"/>
                  </a:lnTo>
                  <a:cubicBezTo>
                    <a:pt x="3414162" y="3252250"/>
                    <a:pt x="3385105" y="3251324"/>
                    <a:pt x="3355681" y="3250745"/>
                  </a:cubicBezTo>
                  <a:cubicBezTo>
                    <a:pt x="3296954" y="3250050"/>
                    <a:pt x="3237860" y="3246692"/>
                    <a:pt x="3179011" y="3243795"/>
                  </a:cubicBezTo>
                  <a:cubicBezTo>
                    <a:pt x="3120039" y="3239164"/>
                    <a:pt x="3061067" y="3234878"/>
                    <a:pt x="3002217" y="3227814"/>
                  </a:cubicBezTo>
                  <a:cubicBezTo>
                    <a:pt x="2884397" y="3214496"/>
                    <a:pt x="2766699" y="3196314"/>
                    <a:pt x="2650103" y="3170836"/>
                  </a:cubicBezTo>
                  <a:cubicBezTo>
                    <a:pt x="2533510" y="3145358"/>
                    <a:pt x="2418263" y="3112583"/>
                    <a:pt x="2305836" y="3072514"/>
                  </a:cubicBezTo>
                  <a:cubicBezTo>
                    <a:pt x="2193410" y="3032328"/>
                    <a:pt x="2083926" y="2984383"/>
                    <a:pt x="1978611" y="2929952"/>
                  </a:cubicBezTo>
                  <a:cubicBezTo>
                    <a:pt x="1873663" y="2874711"/>
                    <a:pt x="1772884" y="2812985"/>
                    <a:pt x="1678235" y="2744424"/>
                  </a:cubicBezTo>
                  <a:cubicBezTo>
                    <a:pt x="1488201" y="2608001"/>
                    <a:pt x="1321708" y="2448068"/>
                    <a:pt x="1175688" y="2277018"/>
                  </a:cubicBezTo>
                  <a:cubicBezTo>
                    <a:pt x="1102985" y="2191086"/>
                    <a:pt x="1035309" y="2102377"/>
                    <a:pt x="971310" y="2012044"/>
                  </a:cubicBezTo>
                  <a:cubicBezTo>
                    <a:pt x="907188" y="1921714"/>
                    <a:pt x="847358" y="1829413"/>
                    <a:pt x="790717" y="1735723"/>
                  </a:cubicBezTo>
                  <a:cubicBezTo>
                    <a:pt x="761782" y="1688357"/>
                    <a:pt x="735300" y="1644002"/>
                    <a:pt x="706488" y="1598604"/>
                  </a:cubicBezTo>
                  <a:cubicBezTo>
                    <a:pt x="677922" y="1553555"/>
                    <a:pt x="648866" y="1508505"/>
                    <a:pt x="618951" y="1463802"/>
                  </a:cubicBezTo>
                  <a:lnTo>
                    <a:pt x="436273" y="1195355"/>
                  </a:lnTo>
                  <a:cubicBezTo>
                    <a:pt x="405990" y="1150189"/>
                    <a:pt x="376075" y="1104792"/>
                    <a:pt x="346896" y="1058816"/>
                  </a:cubicBezTo>
                  <a:cubicBezTo>
                    <a:pt x="317716" y="1012838"/>
                    <a:pt x="288782" y="966747"/>
                    <a:pt x="261809" y="919264"/>
                  </a:cubicBezTo>
                  <a:cubicBezTo>
                    <a:pt x="207742" y="824764"/>
                    <a:pt x="158088" y="727485"/>
                    <a:pt x="118487" y="626498"/>
                  </a:cubicBezTo>
                  <a:cubicBezTo>
                    <a:pt x="78151" y="525859"/>
                    <a:pt x="48237" y="421515"/>
                    <a:pt x="28130" y="315781"/>
                  </a:cubicBezTo>
                  <a:cubicBezTo>
                    <a:pt x="18506" y="262914"/>
                    <a:pt x="11425" y="209642"/>
                    <a:pt x="6751" y="156195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Freeform: Shape 14">
              <a:extLst>
                <a:ext uri="{FF2B5EF4-FFF2-40B4-BE49-F238E27FC236}">
                  <a16:creationId xmlns:a16="http://schemas.microsoft.com/office/drawing/2014/main" id="{E2BD6DCE-6A81-4F34-9958-67B578EA166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16467" y="-1"/>
              <a:ext cx="5275533" cy="2980757"/>
            </a:xfrm>
            <a:custGeom>
              <a:avLst/>
              <a:gdLst>
                <a:gd name="connsiteX0" fmla="*/ 0 w 5275533"/>
                <a:gd name="connsiteY0" fmla="*/ 0 h 2980757"/>
                <a:gd name="connsiteX1" fmla="*/ 201166 w 5275533"/>
                <a:gd name="connsiteY1" fmla="*/ 0 h 2980757"/>
                <a:gd name="connsiteX2" fmla="*/ 206734 w 5275533"/>
                <a:gd name="connsiteY2" fmla="*/ 89286 h 2980757"/>
                <a:gd name="connsiteX3" fmla="*/ 232051 w 5275533"/>
                <a:gd name="connsiteY3" fmla="*/ 226897 h 2980757"/>
                <a:gd name="connsiteX4" fmla="*/ 332707 w 5275533"/>
                <a:gd name="connsiteY4" fmla="*/ 487120 h 2980757"/>
                <a:gd name="connsiteX5" fmla="*/ 402959 w 5275533"/>
                <a:gd name="connsiteY5" fmla="*/ 609647 h 2980757"/>
                <a:gd name="connsiteX6" fmla="*/ 483631 w 5275533"/>
                <a:gd name="connsiteY6" fmla="*/ 728236 h 2980757"/>
                <a:gd name="connsiteX7" fmla="*/ 669986 w 5275533"/>
                <a:gd name="connsiteY7" fmla="*/ 957424 h 2980757"/>
                <a:gd name="connsiteX8" fmla="*/ 871667 w 5275533"/>
                <a:gd name="connsiteY8" fmla="*/ 1188348 h 2980757"/>
                <a:gd name="connsiteX9" fmla="*/ 971956 w 5275533"/>
                <a:gd name="connsiteY9" fmla="*/ 1308905 h 2980757"/>
                <a:gd name="connsiteX10" fmla="*/ 1020139 w 5275533"/>
                <a:gd name="connsiteY10" fmla="*/ 1368084 h 2980757"/>
                <a:gd name="connsiteX11" fmla="*/ 1067340 w 5275533"/>
                <a:gd name="connsiteY11" fmla="*/ 1424715 h 2980757"/>
                <a:gd name="connsiteX12" fmla="*/ 1472909 w 5275533"/>
                <a:gd name="connsiteY12" fmla="*/ 1843252 h 2980757"/>
                <a:gd name="connsiteX13" fmla="*/ 1688567 w 5275533"/>
                <a:gd name="connsiteY13" fmla="*/ 2031559 h 2980757"/>
                <a:gd name="connsiteX14" fmla="*/ 1914401 w 5275533"/>
                <a:gd name="connsiteY14" fmla="*/ 2205156 h 2980757"/>
                <a:gd name="connsiteX15" fmla="*/ 2418909 w 5275533"/>
                <a:gd name="connsiteY15" fmla="*/ 2479741 h 2980757"/>
                <a:gd name="connsiteX16" fmla="*/ 2701141 w 5275533"/>
                <a:gd name="connsiteY16" fmla="*/ 2557333 h 2980757"/>
                <a:gd name="connsiteX17" fmla="*/ 2773475 w 5275533"/>
                <a:gd name="connsiteY17" fmla="*/ 2570999 h 2980757"/>
                <a:gd name="connsiteX18" fmla="*/ 2846424 w 5275533"/>
                <a:gd name="connsiteY18" fmla="*/ 2582465 h 2980757"/>
                <a:gd name="connsiteX19" fmla="*/ 2993669 w 5275533"/>
                <a:gd name="connsiteY19" fmla="*/ 2598909 h 2980757"/>
                <a:gd name="connsiteX20" fmla="*/ 3067721 w 5275533"/>
                <a:gd name="connsiteY20" fmla="*/ 2604237 h 2980757"/>
                <a:gd name="connsiteX21" fmla="*/ 3142019 w 5275533"/>
                <a:gd name="connsiteY21" fmla="*/ 2607943 h 2980757"/>
                <a:gd name="connsiteX22" fmla="*/ 3216561 w 5275533"/>
                <a:gd name="connsiteY22" fmla="*/ 2609564 h 2980757"/>
                <a:gd name="connsiteX23" fmla="*/ 3291225 w 5275533"/>
                <a:gd name="connsiteY23" fmla="*/ 2609217 h 2980757"/>
                <a:gd name="connsiteX24" fmla="*/ 3328619 w 5275533"/>
                <a:gd name="connsiteY24" fmla="*/ 2608869 h 2980757"/>
                <a:gd name="connsiteX25" fmla="*/ 3364665 w 5275533"/>
                <a:gd name="connsiteY25" fmla="*/ 2607363 h 2980757"/>
                <a:gd name="connsiteX26" fmla="*/ 3400587 w 5275533"/>
                <a:gd name="connsiteY26" fmla="*/ 2605627 h 2980757"/>
                <a:gd name="connsiteX27" fmla="*/ 3436387 w 5275533"/>
                <a:gd name="connsiteY27" fmla="*/ 2602847 h 2980757"/>
                <a:gd name="connsiteX28" fmla="*/ 3578361 w 5275533"/>
                <a:gd name="connsiteY28" fmla="*/ 2586286 h 2980757"/>
                <a:gd name="connsiteX29" fmla="*/ 4119159 w 5275533"/>
                <a:gd name="connsiteY29" fmla="*/ 2418594 h 2980757"/>
                <a:gd name="connsiteX30" fmla="*/ 4618765 w 5275533"/>
                <a:gd name="connsiteY30" fmla="*/ 2124668 h 2980757"/>
                <a:gd name="connsiteX31" fmla="*/ 4739895 w 5275533"/>
                <a:gd name="connsiteY31" fmla="*/ 2038275 h 2980757"/>
                <a:gd name="connsiteX32" fmla="*/ 4861027 w 5275533"/>
                <a:gd name="connsiteY32" fmla="*/ 1948986 h 2980757"/>
                <a:gd name="connsiteX33" fmla="*/ 5106354 w 5275533"/>
                <a:gd name="connsiteY33" fmla="*/ 1763690 h 2980757"/>
                <a:gd name="connsiteX34" fmla="*/ 5275533 w 5275533"/>
                <a:gd name="connsiteY34" fmla="*/ 1641017 h 2980757"/>
                <a:gd name="connsiteX35" fmla="*/ 5275533 w 5275533"/>
                <a:gd name="connsiteY35" fmla="*/ 2257481 h 2980757"/>
                <a:gd name="connsiteX36" fmla="*/ 5168881 w 5275533"/>
                <a:gd name="connsiteY36" fmla="*/ 2332084 h 2980757"/>
                <a:gd name="connsiteX37" fmla="*/ 5036225 w 5275533"/>
                <a:gd name="connsiteY37" fmla="*/ 2421489 h 2980757"/>
                <a:gd name="connsiteX38" fmla="*/ 4899401 w 5275533"/>
                <a:gd name="connsiteY38" fmla="*/ 2508347 h 2980757"/>
                <a:gd name="connsiteX39" fmla="*/ 4612145 w 5275533"/>
                <a:gd name="connsiteY39" fmla="*/ 2671407 h 2980757"/>
                <a:gd name="connsiteX40" fmla="*/ 4303187 w 5275533"/>
                <a:gd name="connsiteY40" fmla="*/ 2810030 h 2980757"/>
                <a:gd name="connsiteX41" fmla="*/ 3630835 w 5275533"/>
                <a:gd name="connsiteY41" fmla="*/ 2969500 h 2980757"/>
                <a:gd name="connsiteX42" fmla="*/ 3457719 w 5275533"/>
                <a:gd name="connsiteY42" fmla="*/ 2979808 h 2980757"/>
                <a:gd name="connsiteX43" fmla="*/ 3414441 w 5275533"/>
                <a:gd name="connsiteY43" fmla="*/ 2980733 h 2980757"/>
                <a:gd name="connsiteX44" fmla="*/ 3371285 w 5275533"/>
                <a:gd name="connsiteY44" fmla="*/ 2980502 h 2980757"/>
                <a:gd name="connsiteX45" fmla="*/ 3328252 w 5275533"/>
                <a:gd name="connsiteY45" fmla="*/ 2980039 h 2980757"/>
                <a:gd name="connsiteX46" fmla="*/ 3286445 w 5275533"/>
                <a:gd name="connsiteY46" fmla="*/ 2978534 h 2980757"/>
                <a:gd name="connsiteX47" fmla="*/ 2952475 w 5275533"/>
                <a:gd name="connsiteY47" fmla="*/ 2953402 h 2980757"/>
                <a:gd name="connsiteX48" fmla="*/ 2620591 w 5275533"/>
                <a:gd name="connsiteY48" fmla="*/ 2898046 h 2980757"/>
                <a:gd name="connsiteX49" fmla="*/ 2294591 w 5275533"/>
                <a:gd name="connsiteY49" fmla="*/ 2811305 h 2980757"/>
                <a:gd name="connsiteX50" fmla="*/ 1670544 w 5275533"/>
                <a:gd name="connsiteY50" fmla="*/ 2550501 h 2980757"/>
                <a:gd name="connsiteX51" fmla="*/ 1144703 w 5275533"/>
                <a:gd name="connsiteY51" fmla="*/ 2144472 h 2980757"/>
                <a:gd name="connsiteX52" fmla="*/ 931497 w 5275533"/>
                <a:gd name="connsiteY52" fmla="*/ 1900114 h 2980757"/>
                <a:gd name="connsiteX53" fmla="*/ 745265 w 5275533"/>
                <a:gd name="connsiteY53" fmla="*/ 1641395 h 2980757"/>
                <a:gd name="connsiteX54" fmla="*/ 701741 w 5275533"/>
                <a:gd name="connsiteY54" fmla="*/ 1575500 h 2980757"/>
                <a:gd name="connsiteX55" fmla="*/ 660178 w 5275533"/>
                <a:gd name="connsiteY55" fmla="*/ 1511573 h 2980757"/>
                <a:gd name="connsiteX56" fmla="*/ 578158 w 5275533"/>
                <a:gd name="connsiteY56" fmla="*/ 1387656 h 2980757"/>
                <a:gd name="connsiteX57" fmla="*/ 408230 w 5275533"/>
                <a:gd name="connsiteY57" fmla="*/ 1134497 h 2980757"/>
                <a:gd name="connsiteX58" fmla="*/ 242349 w 5275533"/>
                <a:gd name="connsiteY58" fmla="*/ 866860 h 2980757"/>
                <a:gd name="connsiteX59" fmla="*/ 167562 w 5275533"/>
                <a:gd name="connsiteY59" fmla="*/ 724994 h 2980757"/>
                <a:gd name="connsiteX60" fmla="*/ 104054 w 5275533"/>
                <a:gd name="connsiteY60" fmla="*/ 576525 h 2980757"/>
                <a:gd name="connsiteX61" fmla="*/ 55381 w 5275533"/>
                <a:gd name="connsiteY61" fmla="*/ 422499 h 2980757"/>
                <a:gd name="connsiteX62" fmla="*/ 37236 w 5275533"/>
                <a:gd name="connsiteY62" fmla="*/ 343980 h 2980757"/>
                <a:gd name="connsiteX63" fmla="*/ 29267 w 5275533"/>
                <a:gd name="connsiteY63" fmla="*/ 304604 h 2980757"/>
                <a:gd name="connsiteX64" fmla="*/ 22646 w 5275533"/>
                <a:gd name="connsiteY64" fmla="*/ 265113 h 2980757"/>
                <a:gd name="connsiteX65" fmla="*/ 3903 w 5275533"/>
                <a:gd name="connsiteY65" fmla="*/ 106787 h 29807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</a:cxnLst>
              <a:rect l="l" t="t" r="r" b="b"/>
              <a:pathLst>
                <a:path w="5275533" h="2980757">
                  <a:moveTo>
                    <a:pt x="0" y="0"/>
                  </a:moveTo>
                  <a:lnTo>
                    <a:pt x="201166" y="0"/>
                  </a:lnTo>
                  <a:lnTo>
                    <a:pt x="206734" y="89286"/>
                  </a:lnTo>
                  <a:cubicBezTo>
                    <a:pt x="212220" y="135755"/>
                    <a:pt x="220465" y="181731"/>
                    <a:pt x="232051" y="226897"/>
                  </a:cubicBezTo>
                  <a:cubicBezTo>
                    <a:pt x="254855" y="317344"/>
                    <a:pt x="290287" y="403854"/>
                    <a:pt x="332707" y="487120"/>
                  </a:cubicBezTo>
                  <a:cubicBezTo>
                    <a:pt x="354163" y="528696"/>
                    <a:pt x="377948" y="569461"/>
                    <a:pt x="402959" y="609647"/>
                  </a:cubicBezTo>
                  <a:cubicBezTo>
                    <a:pt x="428337" y="649717"/>
                    <a:pt x="455433" y="689209"/>
                    <a:pt x="483631" y="728236"/>
                  </a:cubicBezTo>
                  <a:cubicBezTo>
                    <a:pt x="540764" y="806061"/>
                    <a:pt x="604271" y="881569"/>
                    <a:pt x="669986" y="957424"/>
                  </a:cubicBezTo>
                  <a:cubicBezTo>
                    <a:pt x="735701" y="1033395"/>
                    <a:pt x="804359" y="1109366"/>
                    <a:pt x="871667" y="1188348"/>
                  </a:cubicBezTo>
                  <a:cubicBezTo>
                    <a:pt x="905383" y="1227723"/>
                    <a:pt x="938731" y="1268025"/>
                    <a:pt x="971956" y="1308905"/>
                  </a:cubicBezTo>
                  <a:lnTo>
                    <a:pt x="1020139" y="1368084"/>
                  </a:lnTo>
                  <a:cubicBezTo>
                    <a:pt x="1035954" y="1386962"/>
                    <a:pt x="1051035" y="1406302"/>
                    <a:pt x="1067340" y="1424715"/>
                  </a:cubicBezTo>
                  <a:cubicBezTo>
                    <a:pt x="1194602" y="1574573"/>
                    <a:pt x="1332652" y="1712503"/>
                    <a:pt x="1472909" y="1843252"/>
                  </a:cubicBezTo>
                  <a:cubicBezTo>
                    <a:pt x="1543406" y="1908337"/>
                    <a:pt x="1615128" y="1971221"/>
                    <a:pt x="1688567" y="2031559"/>
                  </a:cubicBezTo>
                  <a:cubicBezTo>
                    <a:pt x="1762006" y="2091895"/>
                    <a:pt x="1836793" y="2150263"/>
                    <a:pt x="1914401" y="2205156"/>
                  </a:cubicBezTo>
                  <a:cubicBezTo>
                    <a:pt x="2069003" y="2315176"/>
                    <a:pt x="2235742" y="2413498"/>
                    <a:pt x="2418909" y="2479741"/>
                  </a:cubicBezTo>
                  <a:cubicBezTo>
                    <a:pt x="2510249" y="2512863"/>
                    <a:pt x="2604898" y="2538225"/>
                    <a:pt x="2701141" y="2557333"/>
                  </a:cubicBezTo>
                  <a:cubicBezTo>
                    <a:pt x="2725293" y="2561850"/>
                    <a:pt x="2749201" y="2567062"/>
                    <a:pt x="2773475" y="2570999"/>
                  </a:cubicBezTo>
                  <a:lnTo>
                    <a:pt x="2846424" y="2582465"/>
                  </a:lnTo>
                  <a:cubicBezTo>
                    <a:pt x="2895343" y="2588602"/>
                    <a:pt x="2944261" y="2595088"/>
                    <a:pt x="2993669" y="2598909"/>
                  </a:cubicBezTo>
                  <a:cubicBezTo>
                    <a:pt x="3018313" y="2601110"/>
                    <a:pt x="3042956" y="2603195"/>
                    <a:pt x="3067721" y="2604237"/>
                  </a:cubicBezTo>
                  <a:cubicBezTo>
                    <a:pt x="3092487" y="2605394"/>
                    <a:pt x="3117130" y="2607247"/>
                    <a:pt x="3142019" y="2607943"/>
                  </a:cubicBezTo>
                  <a:lnTo>
                    <a:pt x="3216561" y="2609564"/>
                  </a:lnTo>
                  <a:cubicBezTo>
                    <a:pt x="3241326" y="2610142"/>
                    <a:pt x="3266337" y="2609333"/>
                    <a:pt x="3291225" y="2609217"/>
                  </a:cubicBezTo>
                  <a:lnTo>
                    <a:pt x="3328619" y="2608869"/>
                  </a:lnTo>
                  <a:cubicBezTo>
                    <a:pt x="3340757" y="2608522"/>
                    <a:pt x="3352649" y="2607827"/>
                    <a:pt x="3364665" y="2607363"/>
                  </a:cubicBezTo>
                  <a:cubicBezTo>
                    <a:pt x="3376679" y="2606784"/>
                    <a:pt x="3388695" y="2606438"/>
                    <a:pt x="3400587" y="2605627"/>
                  </a:cubicBezTo>
                  <a:lnTo>
                    <a:pt x="3436387" y="2602847"/>
                  </a:lnTo>
                  <a:cubicBezTo>
                    <a:pt x="3484079" y="2599257"/>
                    <a:pt x="3531404" y="2593235"/>
                    <a:pt x="3578361" y="2586286"/>
                  </a:cubicBezTo>
                  <a:cubicBezTo>
                    <a:pt x="3766310" y="2556871"/>
                    <a:pt x="3947025" y="2499314"/>
                    <a:pt x="4119159" y="2418594"/>
                  </a:cubicBezTo>
                  <a:cubicBezTo>
                    <a:pt x="4291907" y="2338801"/>
                    <a:pt x="4456317" y="2236657"/>
                    <a:pt x="4618765" y="2124668"/>
                  </a:cubicBezTo>
                  <a:cubicBezTo>
                    <a:pt x="4659346" y="2096759"/>
                    <a:pt x="4699682" y="2067575"/>
                    <a:pt x="4739895" y="2038275"/>
                  </a:cubicBezTo>
                  <a:cubicBezTo>
                    <a:pt x="4780355" y="2008976"/>
                    <a:pt x="4820691" y="1979212"/>
                    <a:pt x="4861027" y="1948986"/>
                  </a:cubicBezTo>
                  <a:lnTo>
                    <a:pt x="5106354" y="1763690"/>
                  </a:lnTo>
                  <a:lnTo>
                    <a:pt x="5275533" y="1641017"/>
                  </a:lnTo>
                  <a:lnTo>
                    <a:pt x="5275533" y="2257481"/>
                  </a:lnTo>
                  <a:lnTo>
                    <a:pt x="5168881" y="2332084"/>
                  </a:lnTo>
                  <a:cubicBezTo>
                    <a:pt x="5125235" y="2362079"/>
                    <a:pt x="5081099" y="2391958"/>
                    <a:pt x="5036225" y="2421489"/>
                  </a:cubicBezTo>
                  <a:cubicBezTo>
                    <a:pt x="4991231" y="2450790"/>
                    <a:pt x="4945867" y="2479857"/>
                    <a:pt x="4899401" y="2508347"/>
                  </a:cubicBezTo>
                  <a:cubicBezTo>
                    <a:pt x="4806959" y="2565440"/>
                    <a:pt x="4711574" y="2620798"/>
                    <a:pt x="4612145" y="2671407"/>
                  </a:cubicBezTo>
                  <a:cubicBezTo>
                    <a:pt x="4512836" y="2722247"/>
                    <a:pt x="4410095" y="2769496"/>
                    <a:pt x="4303187" y="2810030"/>
                  </a:cubicBezTo>
                  <a:cubicBezTo>
                    <a:pt x="4090349" y="2892256"/>
                    <a:pt x="3861694" y="2947728"/>
                    <a:pt x="3630835" y="2969500"/>
                  </a:cubicBezTo>
                  <a:cubicBezTo>
                    <a:pt x="3573089" y="2974712"/>
                    <a:pt x="3515343" y="2978649"/>
                    <a:pt x="3457719" y="2979808"/>
                  </a:cubicBezTo>
                  <a:lnTo>
                    <a:pt x="3414441" y="2980733"/>
                  </a:lnTo>
                  <a:cubicBezTo>
                    <a:pt x="3400097" y="2980850"/>
                    <a:pt x="3385630" y="2980502"/>
                    <a:pt x="3371285" y="2980502"/>
                  </a:cubicBezTo>
                  <a:lnTo>
                    <a:pt x="3328252" y="2980039"/>
                  </a:lnTo>
                  <a:lnTo>
                    <a:pt x="3286445" y="2978534"/>
                  </a:lnTo>
                  <a:cubicBezTo>
                    <a:pt x="3175121" y="2975174"/>
                    <a:pt x="3063553" y="2966837"/>
                    <a:pt x="2952475" y="2953402"/>
                  </a:cubicBezTo>
                  <a:cubicBezTo>
                    <a:pt x="2841275" y="2940664"/>
                    <a:pt x="2730319" y="2922365"/>
                    <a:pt x="2620591" y="2898046"/>
                  </a:cubicBezTo>
                  <a:cubicBezTo>
                    <a:pt x="2510984" y="2873494"/>
                    <a:pt x="2402235" y="2844426"/>
                    <a:pt x="2294591" y="2811305"/>
                  </a:cubicBezTo>
                  <a:cubicBezTo>
                    <a:pt x="2079669" y="2744483"/>
                    <a:pt x="1867198" y="2661331"/>
                    <a:pt x="1670544" y="2550501"/>
                  </a:cubicBezTo>
                  <a:cubicBezTo>
                    <a:pt x="1473767" y="2439903"/>
                    <a:pt x="1298079" y="2299657"/>
                    <a:pt x="1144703" y="2144472"/>
                  </a:cubicBezTo>
                  <a:cubicBezTo>
                    <a:pt x="1067586" y="2066996"/>
                    <a:pt x="997458" y="1984539"/>
                    <a:pt x="931497" y="1900114"/>
                  </a:cubicBezTo>
                  <a:cubicBezTo>
                    <a:pt x="865906" y="1815342"/>
                    <a:pt x="803500" y="1729295"/>
                    <a:pt x="745265" y="1641395"/>
                  </a:cubicBezTo>
                  <a:cubicBezTo>
                    <a:pt x="730307" y="1619623"/>
                    <a:pt x="716207" y="1597503"/>
                    <a:pt x="701741" y="1575500"/>
                  </a:cubicBezTo>
                  <a:lnTo>
                    <a:pt x="660178" y="1511573"/>
                  </a:lnTo>
                  <a:cubicBezTo>
                    <a:pt x="633574" y="1470229"/>
                    <a:pt x="605989" y="1429232"/>
                    <a:pt x="578158" y="1387656"/>
                  </a:cubicBezTo>
                  <a:lnTo>
                    <a:pt x="408230" y="1134497"/>
                  </a:lnTo>
                  <a:cubicBezTo>
                    <a:pt x="351220" y="1048219"/>
                    <a:pt x="294945" y="959392"/>
                    <a:pt x="242349" y="866860"/>
                  </a:cubicBezTo>
                  <a:cubicBezTo>
                    <a:pt x="216112" y="820536"/>
                    <a:pt x="190734" y="773402"/>
                    <a:pt x="167562" y="724994"/>
                  </a:cubicBezTo>
                  <a:cubicBezTo>
                    <a:pt x="144513" y="676469"/>
                    <a:pt x="123057" y="627019"/>
                    <a:pt x="104054" y="576525"/>
                  </a:cubicBezTo>
                  <a:cubicBezTo>
                    <a:pt x="85418" y="525917"/>
                    <a:pt x="68867" y="474613"/>
                    <a:pt x="55381" y="422499"/>
                  </a:cubicBezTo>
                  <a:cubicBezTo>
                    <a:pt x="49006" y="396442"/>
                    <a:pt x="42508" y="370269"/>
                    <a:pt x="37236" y="343980"/>
                  </a:cubicBezTo>
                  <a:lnTo>
                    <a:pt x="29267" y="304604"/>
                  </a:lnTo>
                  <a:lnTo>
                    <a:pt x="22646" y="265113"/>
                  </a:lnTo>
                  <a:cubicBezTo>
                    <a:pt x="14003" y="212420"/>
                    <a:pt x="7872" y="159582"/>
                    <a:pt x="3903" y="106787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Freeform: Shape 15">
              <a:extLst>
                <a:ext uri="{FF2B5EF4-FFF2-40B4-BE49-F238E27FC236}">
                  <a16:creationId xmlns:a16="http://schemas.microsoft.com/office/drawing/2014/main" id="{5C462BE8-CD72-48CF-8A7B-C716D2B99E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21214" y="-1"/>
              <a:ext cx="5270786" cy="2927775"/>
            </a:xfrm>
            <a:custGeom>
              <a:avLst/>
              <a:gdLst>
                <a:gd name="connsiteX0" fmla="*/ 0 w 5270786"/>
                <a:gd name="connsiteY0" fmla="*/ 0 h 2927775"/>
                <a:gd name="connsiteX1" fmla="*/ 613805 w 5270786"/>
                <a:gd name="connsiteY1" fmla="*/ 0 h 2927775"/>
                <a:gd name="connsiteX2" fmla="*/ 618487 w 5270786"/>
                <a:gd name="connsiteY2" fmla="*/ 85404 h 2927775"/>
                <a:gd name="connsiteX3" fmla="*/ 1054084 w 5270786"/>
                <a:gd name="connsiteY3" fmla="*/ 895200 h 2927775"/>
                <a:gd name="connsiteX4" fmla="*/ 1276976 w 5270786"/>
                <a:gd name="connsiteY4" fmla="*/ 1191325 h 2927775"/>
                <a:gd name="connsiteX5" fmla="*/ 3368450 w 5270786"/>
                <a:gd name="connsiteY5" fmla="*/ 2348843 h 2927775"/>
                <a:gd name="connsiteX6" fmla="*/ 4956151 w 5270786"/>
                <a:gd name="connsiteY6" fmla="*/ 1636730 h 2927775"/>
                <a:gd name="connsiteX7" fmla="*/ 5149372 w 5270786"/>
                <a:gd name="connsiteY7" fmla="*/ 1495325 h 2927775"/>
                <a:gd name="connsiteX8" fmla="*/ 5270786 w 5270786"/>
                <a:gd name="connsiteY8" fmla="*/ 1406110 h 2927775"/>
                <a:gd name="connsiteX9" fmla="*/ 5270786 w 5270786"/>
                <a:gd name="connsiteY9" fmla="*/ 2138641 h 2927775"/>
                <a:gd name="connsiteX10" fmla="*/ 5112925 w 5270786"/>
                <a:gd name="connsiteY10" fmla="*/ 2253730 h 2927775"/>
                <a:gd name="connsiteX11" fmla="*/ 3368327 w 5270786"/>
                <a:gd name="connsiteY11" fmla="*/ 2927775 h 2927775"/>
                <a:gd name="connsiteX12" fmla="*/ 769646 w 5270786"/>
                <a:gd name="connsiteY12" fmla="*/ 1516288 h 2927775"/>
                <a:gd name="connsiteX13" fmla="*/ 3149 w 5270786"/>
                <a:gd name="connsiteY13" fmla="*/ 85252 h 2927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270786" h="2927775">
                  <a:moveTo>
                    <a:pt x="0" y="0"/>
                  </a:moveTo>
                  <a:lnTo>
                    <a:pt x="613805" y="0"/>
                  </a:lnTo>
                  <a:lnTo>
                    <a:pt x="618487" y="85404"/>
                  </a:lnTo>
                  <a:cubicBezTo>
                    <a:pt x="650052" y="360109"/>
                    <a:pt x="792650" y="556543"/>
                    <a:pt x="1054084" y="895200"/>
                  </a:cubicBezTo>
                  <a:cubicBezTo>
                    <a:pt x="1126174" y="988542"/>
                    <a:pt x="1200716" y="1085128"/>
                    <a:pt x="1276976" y="1191325"/>
                  </a:cubicBezTo>
                  <a:cubicBezTo>
                    <a:pt x="1859704" y="2002688"/>
                    <a:pt x="2485223" y="2348843"/>
                    <a:pt x="3368450" y="2348843"/>
                  </a:cubicBezTo>
                  <a:cubicBezTo>
                    <a:pt x="3948114" y="2348843"/>
                    <a:pt x="4373422" y="2066846"/>
                    <a:pt x="4956151" y="1636730"/>
                  </a:cubicBezTo>
                  <a:cubicBezTo>
                    <a:pt x="5021253" y="1588668"/>
                    <a:pt x="5086356" y="1541186"/>
                    <a:pt x="5149372" y="1495325"/>
                  </a:cubicBezTo>
                  <a:lnTo>
                    <a:pt x="5270786" y="1406110"/>
                  </a:lnTo>
                  <a:lnTo>
                    <a:pt x="5270786" y="2138641"/>
                  </a:lnTo>
                  <a:lnTo>
                    <a:pt x="5112925" y="2253730"/>
                  </a:lnTo>
                  <a:cubicBezTo>
                    <a:pt x="4598179" y="2621786"/>
                    <a:pt x="4074961" y="2927775"/>
                    <a:pt x="3368327" y="2927775"/>
                  </a:cubicBezTo>
                  <a:cubicBezTo>
                    <a:pt x="2170746" y="2927775"/>
                    <a:pt x="1393203" y="2384512"/>
                    <a:pt x="769646" y="1516288"/>
                  </a:cubicBezTo>
                  <a:cubicBezTo>
                    <a:pt x="418850" y="1027932"/>
                    <a:pt x="48120" y="683401"/>
                    <a:pt x="3149" y="85252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Freeform: Shape 16">
              <a:extLst>
                <a:ext uri="{FF2B5EF4-FFF2-40B4-BE49-F238E27FC236}">
                  <a16:creationId xmlns:a16="http://schemas.microsoft.com/office/drawing/2014/main" id="{1C2CDB70-40F1-4D00-8F17-A532E732EB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21214" y="-1"/>
              <a:ext cx="5270786" cy="2927775"/>
            </a:xfrm>
            <a:custGeom>
              <a:avLst/>
              <a:gdLst>
                <a:gd name="connsiteX0" fmla="*/ 0 w 5270786"/>
                <a:gd name="connsiteY0" fmla="*/ 0 h 2927775"/>
                <a:gd name="connsiteX1" fmla="*/ 736294 w 5270786"/>
                <a:gd name="connsiteY1" fmla="*/ 0 h 2927775"/>
                <a:gd name="connsiteX2" fmla="*/ 740298 w 5270786"/>
                <a:gd name="connsiteY2" fmla="*/ 72745 h 2927775"/>
                <a:gd name="connsiteX3" fmla="*/ 1153024 w 5270786"/>
                <a:gd name="connsiteY3" fmla="*/ 826989 h 2927775"/>
                <a:gd name="connsiteX4" fmla="*/ 1378368 w 5270786"/>
                <a:gd name="connsiteY4" fmla="*/ 1126356 h 2927775"/>
                <a:gd name="connsiteX5" fmla="*/ 2238056 w 5270786"/>
                <a:gd name="connsiteY5" fmla="*/ 1955322 h 2927775"/>
                <a:gd name="connsiteX6" fmla="*/ 3368327 w 5270786"/>
                <a:gd name="connsiteY6" fmla="*/ 2233033 h 2927775"/>
                <a:gd name="connsiteX7" fmla="*/ 4095360 w 5270786"/>
                <a:gd name="connsiteY7" fmla="*/ 2056192 h 2927775"/>
                <a:gd name="connsiteX8" fmla="*/ 4880506 w 5270786"/>
                <a:gd name="connsiteY8" fmla="*/ 1545587 h 2927775"/>
                <a:gd name="connsiteX9" fmla="*/ 5074340 w 5270786"/>
                <a:gd name="connsiteY9" fmla="*/ 1403721 h 2927775"/>
                <a:gd name="connsiteX10" fmla="*/ 5270786 w 5270786"/>
                <a:gd name="connsiteY10" fmla="*/ 1259367 h 2927775"/>
                <a:gd name="connsiteX11" fmla="*/ 5270786 w 5270786"/>
                <a:gd name="connsiteY11" fmla="*/ 2138641 h 2927775"/>
                <a:gd name="connsiteX12" fmla="*/ 5112925 w 5270786"/>
                <a:gd name="connsiteY12" fmla="*/ 2253730 h 2927775"/>
                <a:gd name="connsiteX13" fmla="*/ 3368327 w 5270786"/>
                <a:gd name="connsiteY13" fmla="*/ 2927775 h 2927775"/>
                <a:gd name="connsiteX14" fmla="*/ 769646 w 5270786"/>
                <a:gd name="connsiteY14" fmla="*/ 1516288 h 2927775"/>
                <a:gd name="connsiteX15" fmla="*/ 3149 w 5270786"/>
                <a:gd name="connsiteY15" fmla="*/ 85252 h 2927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5270786" h="2927775">
                  <a:moveTo>
                    <a:pt x="0" y="0"/>
                  </a:moveTo>
                  <a:lnTo>
                    <a:pt x="736294" y="0"/>
                  </a:lnTo>
                  <a:lnTo>
                    <a:pt x="740298" y="72745"/>
                  </a:lnTo>
                  <a:cubicBezTo>
                    <a:pt x="768839" y="319371"/>
                    <a:pt x="898885" y="497858"/>
                    <a:pt x="1153024" y="826989"/>
                  </a:cubicBezTo>
                  <a:cubicBezTo>
                    <a:pt x="1225727" y="921142"/>
                    <a:pt x="1300882" y="1018537"/>
                    <a:pt x="1378368" y="1126356"/>
                  </a:cubicBezTo>
                  <a:cubicBezTo>
                    <a:pt x="1652384" y="1507833"/>
                    <a:pt x="1933512" y="1779060"/>
                    <a:pt x="2238056" y="1955322"/>
                  </a:cubicBezTo>
                  <a:cubicBezTo>
                    <a:pt x="2560868" y="2142238"/>
                    <a:pt x="2930637" y="2233033"/>
                    <a:pt x="3368327" y="2233033"/>
                  </a:cubicBezTo>
                  <a:cubicBezTo>
                    <a:pt x="3616720" y="2233033"/>
                    <a:pt x="3847703" y="2176866"/>
                    <a:pt x="4095360" y="2056192"/>
                  </a:cubicBezTo>
                  <a:cubicBezTo>
                    <a:pt x="4349636" y="1932276"/>
                    <a:pt x="4601340" y="1751613"/>
                    <a:pt x="4880506" y="1545587"/>
                  </a:cubicBezTo>
                  <a:cubicBezTo>
                    <a:pt x="4945974" y="1497295"/>
                    <a:pt x="5011199" y="1449697"/>
                    <a:pt x="5074340" y="1403721"/>
                  </a:cubicBezTo>
                  <a:lnTo>
                    <a:pt x="5270786" y="1259367"/>
                  </a:lnTo>
                  <a:lnTo>
                    <a:pt x="5270786" y="2138641"/>
                  </a:lnTo>
                  <a:lnTo>
                    <a:pt x="5112925" y="2253730"/>
                  </a:lnTo>
                  <a:cubicBezTo>
                    <a:pt x="4598179" y="2621786"/>
                    <a:pt x="4074961" y="2927775"/>
                    <a:pt x="3368327" y="2927775"/>
                  </a:cubicBezTo>
                  <a:cubicBezTo>
                    <a:pt x="2170746" y="2927775"/>
                    <a:pt x="1393203" y="2384512"/>
                    <a:pt x="769646" y="1516288"/>
                  </a:cubicBezTo>
                  <a:cubicBezTo>
                    <a:pt x="418850" y="1027932"/>
                    <a:pt x="48120" y="683401"/>
                    <a:pt x="3149" y="85252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761945C4-D997-42F3-B59A-984CF006671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10800000">
            <a:off x="6793706" y="3109732"/>
            <a:ext cx="2356800" cy="2037604"/>
            <a:chOff x="-305" y="-4155"/>
            <a:chExt cx="2514948" cy="2174333"/>
          </a:xfrm>
          <a:solidFill>
            <a:schemeClr val="bg1">
              <a:alpha val="30000"/>
            </a:schemeClr>
          </a:solidFill>
        </p:grpSpPr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4651FE4A-9487-43BE-A388-134535743B7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0"/>
              <a:ext cx="2514948" cy="2170178"/>
            </a:xfrm>
            <a:custGeom>
              <a:avLst/>
              <a:gdLst>
                <a:gd name="connsiteX0" fmla="*/ 2466091 w 2514948"/>
                <a:gd name="connsiteY0" fmla="*/ 0 h 2170178"/>
                <a:gd name="connsiteX1" fmla="*/ 2514948 w 2514948"/>
                <a:gd name="connsiteY1" fmla="*/ 0 h 2170178"/>
                <a:gd name="connsiteX2" fmla="*/ 2512286 w 2514948"/>
                <a:gd name="connsiteY2" fmla="*/ 12375 h 2170178"/>
                <a:gd name="connsiteX3" fmla="*/ 2394961 w 2514948"/>
                <a:gd name="connsiteY3" fmla="*/ 368660 h 2170178"/>
                <a:gd name="connsiteX4" fmla="*/ 2289734 w 2514948"/>
                <a:gd name="connsiteY4" fmla="*/ 598078 h 2170178"/>
                <a:gd name="connsiteX5" fmla="*/ 2163747 w 2514948"/>
                <a:gd name="connsiteY5" fmla="*/ 819078 h 2170178"/>
                <a:gd name="connsiteX6" fmla="*/ 1852241 w 2514948"/>
                <a:gd name="connsiteY6" fmla="*/ 1228932 h 2170178"/>
                <a:gd name="connsiteX7" fmla="*/ 1668235 w 2514948"/>
                <a:gd name="connsiteY7" fmla="*/ 1413844 h 2170178"/>
                <a:gd name="connsiteX8" fmla="*/ 1619510 w 2514948"/>
                <a:gd name="connsiteY8" fmla="*/ 1457722 h 2170178"/>
                <a:gd name="connsiteX9" fmla="*/ 1569835 w 2514948"/>
                <a:gd name="connsiteY9" fmla="*/ 1500704 h 2170178"/>
                <a:gd name="connsiteX10" fmla="*/ 1467169 w 2514948"/>
                <a:gd name="connsiteY10" fmla="*/ 1583266 h 2170178"/>
                <a:gd name="connsiteX11" fmla="*/ 1018393 w 2514948"/>
                <a:gd name="connsiteY11" fmla="*/ 1867576 h 2170178"/>
                <a:gd name="connsiteX12" fmla="*/ 255857 w 2514948"/>
                <a:gd name="connsiteY12" fmla="*/ 2133049 h 2170178"/>
                <a:gd name="connsiteX13" fmla="*/ 0 w 2514948"/>
                <a:gd name="connsiteY13" fmla="*/ 2170178 h 2170178"/>
                <a:gd name="connsiteX14" fmla="*/ 0 w 2514948"/>
                <a:gd name="connsiteY14" fmla="*/ 1940056 h 2170178"/>
                <a:gd name="connsiteX15" fmla="*/ 201609 w 2514948"/>
                <a:gd name="connsiteY15" fmla="*/ 1902856 h 2170178"/>
                <a:gd name="connsiteX16" fmla="*/ 440974 w 2514948"/>
                <a:gd name="connsiteY16" fmla="*/ 1838472 h 2170178"/>
                <a:gd name="connsiteX17" fmla="*/ 674558 w 2514948"/>
                <a:gd name="connsiteY17" fmla="*/ 1756359 h 2170178"/>
                <a:gd name="connsiteX18" fmla="*/ 901222 w 2514948"/>
                <a:gd name="connsiteY18" fmla="*/ 1657142 h 2170178"/>
                <a:gd name="connsiteX19" fmla="*/ 1330943 w 2514948"/>
                <a:gd name="connsiteY19" fmla="*/ 1413396 h 2170178"/>
                <a:gd name="connsiteX20" fmla="*/ 1432566 w 2514948"/>
                <a:gd name="connsiteY20" fmla="*/ 1343193 h 2170178"/>
                <a:gd name="connsiteX21" fmla="*/ 1482527 w 2514948"/>
                <a:gd name="connsiteY21" fmla="*/ 1306926 h 2170178"/>
                <a:gd name="connsiteX22" fmla="*/ 1531821 w 2514948"/>
                <a:gd name="connsiteY22" fmla="*/ 1269765 h 2170178"/>
                <a:gd name="connsiteX23" fmla="*/ 1721986 w 2514948"/>
                <a:gd name="connsiteY23" fmla="*/ 1112073 h 2170178"/>
                <a:gd name="connsiteX24" fmla="*/ 2061460 w 2514948"/>
                <a:gd name="connsiteY24" fmla="*/ 754336 h 2170178"/>
                <a:gd name="connsiteX25" fmla="*/ 2206218 w 2514948"/>
                <a:gd name="connsiteY25" fmla="*/ 554827 h 2170178"/>
                <a:gd name="connsiteX26" fmla="*/ 2329455 w 2514948"/>
                <a:gd name="connsiteY26" fmla="*/ 341886 h 2170178"/>
                <a:gd name="connsiteX27" fmla="*/ 2356757 w 2514948"/>
                <a:gd name="connsiteY27" fmla="*/ 286815 h 2170178"/>
                <a:gd name="connsiteX28" fmla="*/ 2370030 w 2514948"/>
                <a:gd name="connsiteY28" fmla="*/ 259056 h 2170178"/>
                <a:gd name="connsiteX29" fmla="*/ 2382637 w 2514948"/>
                <a:gd name="connsiteY29" fmla="*/ 231028 h 2170178"/>
                <a:gd name="connsiteX30" fmla="*/ 2406716 w 2514948"/>
                <a:gd name="connsiteY30" fmla="*/ 174525 h 2170178"/>
                <a:gd name="connsiteX31" fmla="*/ 2429278 w 2514948"/>
                <a:gd name="connsiteY31" fmla="*/ 117393 h 21701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2514948" h="2170178">
                  <a:moveTo>
                    <a:pt x="2466091" y="0"/>
                  </a:moveTo>
                  <a:lnTo>
                    <a:pt x="2514948" y="0"/>
                  </a:lnTo>
                  <a:lnTo>
                    <a:pt x="2512286" y="12375"/>
                  </a:lnTo>
                  <a:cubicBezTo>
                    <a:pt x="2481760" y="133161"/>
                    <a:pt x="2442526" y="252239"/>
                    <a:pt x="2394961" y="368660"/>
                  </a:cubicBezTo>
                  <a:cubicBezTo>
                    <a:pt x="2363109" y="446208"/>
                    <a:pt x="2328603" y="523039"/>
                    <a:pt x="2289734" y="598078"/>
                  </a:cubicBezTo>
                  <a:cubicBezTo>
                    <a:pt x="2251436" y="673387"/>
                    <a:pt x="2209251" y="747083"/>
                    <a:pt x="2163747" y="819078"/>
                  </a:cubicBezTo>
                  <a:cubicBezTo>
                    <a:pt x="2072646" y="962979"/>
                    <a:pt x="1968652" y="1100611"/>
                    <a:pt x="1852241" y="1228932"/>
                  </a:cubicBezTo>
                  <a:cubicBezTo>
                    <a:pt x="1793748" y="1292868"/>
                    <a:pt x="1732698" y="1354923"/>
                    <a:pt x="1668235" y="1413844"/>
                  </a:cubicBezTo>
                  <a:cubicBezTo>
                    <a:pt x="1652214" y="1428709"/>
                    <a:pt x="1636100" y="1443395"/>
                    <a:pt x="1619510" y="1457722"/>
                  </a:cubicBezTo>
                  <a:cubicBezTo>
                    <a:pt x="1603015" y="1472140"/>
                    <a:pt x="1586805" y="1486825"/>
                    <a:pt x="1569835" y="1500704"/>
                  </a:cubicBezTo>
                  <a:cubicBezTo>
                    <a:pt x="1536276" y="1528911"/>
                    <a:pt x="1501865" y="1556223"/>
                    <a:pt x="1467169" y="1583266"/>
                  </a:cubicBezTo>
                  <a:cubicBezTo>
                    <a:pt x="1327719" y="1690722"/>
                    <a:pt x="1177085" y="1785910"/>
                    <a:pt x="1018393" y="1867576"/>
                  </a:cubicBezTo>
                  <a:cubicBezTo>
                    <a:pt x="780425" y="1990142"/>
                    <a:pt x="522567" y="2080875"/>
                    <a:pt x="255857" y="2133049"/>
                  </a:cubicBezTo>
                  <a:lnTo>
                    <a:pt x="0" y="2170178"/>
                  </a:lnTo>
                  <a:lnTo>
                    <a:pt x="0" y="1940056"/>
                  </a:lnTo>
                  <a:lnTo>
                    <a:pt x="201609" y="1902856"/>
                  </a:lnTo>
                  <a:cubicBezTo>
                    <a:pt x="282186" y="1884231"/>
                    <a:pt x="362102" y="1863008"/>
                    <a:pt x="440974" y="1838472"/>
                  </a:cubicBezTo>
                  <a:cubicBezTo>
                    <a:pt x="519848" y="1814027"/>
                    <a:pt x="597771" y="1786627"/>
                    <a:pt x="674558" y="1756359"/>
                  </a:cubicBezTo>
                  <a:cubicBezTo>
                    <a:pt x="751250" y="1726003"/>
                    <a:pt x="826900" y="1692870"/>
                    <a:pt x="901222" y="1657142"/>
                  </a:cubicBezTo>
                  <a:cubicBezTo>
                    <a:pt x="1049865" y="1585774"/>
                    <a:pt x="1193581" y="1504376"/>
                    <a:pt x="1330943" y="1413396"/>
                  </a:cubicBezTo>
                  <a:cubicBezTo>
                    <a:pt x="1365165" y="1390563"/>
                    <a:pt x="1399293" y="1367370"/>
                    <a:pt x="1432566" y="1343193"/>
                  </a:cubicBezTo>
                  <a:cubicBezTo>
                    <a:pt x="1449441" y="1331373"/>
                    <a:pt x="1465936" y="1319104"/>
                    <a:pt x="1482527" y="1306926"/>
                  </a:cubicBezTo>
                  <a:cubicBezTo>
                    <a:pt x="1499210" y="1294837"/>
                    <a:pt x="1515611" y="1282391"/>
                    <a:pt x="1531821" y="1269765"/>
                  </a:cubicBezTo>
                  <a:cubicBezTo>
                    <a:pt x="1596947" y="1219350"/>
                    <a:pt x="1660652" y="1167055"/>
                    <a:pt x="1721986" y="1112073"/>
                  </a:cubicBezTo>
                  <a:cubicBezTo>
                    <a:pt x="1844940" y="1002469"/>
                    <a:pt x="1958983" y="882926"/>
                    <a:pt x="2061460" y="754336"/>
                  </a:cubicBezTo>
                  <a:cubicBezTo>
                    <a:pt x="2112652" y="690042"/>
                    <a:pt x="2161094" y="623510"/>
                    <a:pt x="2206218" y="554827"/>
                  </a:cubicBezTo>
                  <a:cubicBezTo>
                    <a:pt x="2250583" y="485787"/>
                    <a:pt x="2292484" y="415046"/>
                    <a:pt x="2329455" y="341886"/>
                  </a:cubicBezTo>
                  <a:cubicBezTo>
                    <a:pt x="2339030" y="323709"/>
                    <a:pt x="2347941" y="305261"/>
                    <a:pt x="2356757" y="286815"/>
                  </a:cubicBezTo>
                  <a:lnTo>
                    <a:pt x="2370030" y="259056"/>
                  </a:lnTo>
                  <a:lnTo>
                    <a:pt x="2382637" y="231028"/>
                  </a:lnTo>
                  <a:cubicBezTo>
                    <a:pt x="2390885" y="212312"/>
                    <a:pt x="2399227" y="193598"/>
                    <a:pt x="2406716" y="174525"/>
                  </a:cubicBezTo>
                  <a:cubicBezTo>
                    <a:pt x="2414206" y="155452"/>
                    <a:pt x="2422453" y="136646"/>
                    <a:pt x="2429278" y="117393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F44B0EF3-9992-4B95-8A43-6206B3FC3FA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-4155"/>
              <a:ext cx="2493062" cy="1947896"/>
            </a:xfrm>
            <a:custGeom>
              <a:avLst/>
              <a:gdLst>
                <a:gd name="connsiteX0" fmla="*/ 1896911 w 2493062"/>
                <a:gd name="connsiteY0" fmla="*/ 0 h 1947896"/>
                <a:gd name="connsiteX1" fmla="*/ 2493062 w 2493062"/>
                <a:gd name="connsiteY1" fmla="*/ 0 h 1947896"/>
                <a:gd name="connsiteX2" fmla="*/ 2435315 w 2493062"/>
                <a:gd name="connsiteY2" fmla="*/ 178165 h 1947896"/>
                <a:gd name="connsiteX3" fmla="*/ 93066 w 2493062"/>
                <a:gd name="connsiteY3" fmla="*/ 1935859 h 1947896"/>
                <a:gd name="connsiteX4" fmla="*/ 0 w 2493062"/>
                <a:gd name="connsiteY4" fmla="*/ 1947896 h 1947896"/>
                <a:gd name="connsiteX5" fmla="*/ 0 w 2493062"/>
                <a:gd name="connsiteY5" fmla="*/ 1404756 h 1947896"/>
                <a:gd name="connsiteX6" fmla="*/ 17392 w 2493062"/>
                <a:gd name="connsiteY6" fmla="*/ 1402364 h 1947896"/>
                <a:gd name="connsiteX7" fmla="*/ 464249 w 2493062"/>
                <a:gd name="connsiteY7" fmla="*/ 1281208 h 1947896"/>
                <a:gd name="connsiteX8" fmla="*/ 1260556 w 2493062"/>
                <a:gd name="connsiteY8" fmla="*/ 833835 h 1947896"/>
                <a:gd name="connsiteX9" fmla="*/ 1807924 w 2493062"/>
                <a:gd name="connsiteY9" fmla="*/ 193222 h 1947896"/>
                <a:gd name="connsiteX10" fmla="*/ 1874357 w 2493062"/>
                <a:gd name="connsiteY10" fmla="*/ 58333 h 19478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493062" h="1947896">
                  <a:moveTo>
                    <a:pt x="1896911" y="0"/>
                  </a:moveTo>
                  <a:lnTo>
                    <a:pt x="2493062" y="0"/>
                  </a:lnTo>
                  <a:lnTo>
                    <a:pt x="2435315" y="178165"/>
                  </a:lnTo>
                  <a:cubicBezTo>
                    <a:pt x="2088122" y="1071812"/>
                    <a:pt x="1129732" y="1758033"/>
                    <a:pt x="93066" y="1935859"/>
                  </a:cubicBezTo>
                  <a:lnTo>
                    <a:pt x="0" y="1947896"/>
                  </a:lnTo>
                  <a:lnTo>
                    <a:pt x="0" y="1404756"/>
                  </a:lnTo>
                  <a:lnTo>
                    <a:pt x="17392" y="1402364"/>
                  </a:lnTo>
                  <a:cubicBezTo>
                    <a:pt x="167719" y="1375030"/>
                    <a:pt x="318070" y="1334398"/>
                    <a:pt x="464249" y="1281208"/>
                  </a:cubicBezTo>
                  <a:cubicBezTo>
                    <a:pt x="753480" y="1176081"/>
                    <a:pt x="1028869" y="1021346"/>
                    <a:pt x="1260556" y="833835"/>
                  </a:cubicBezTo>
                  <a:cubicBezTo>
                    <a:pt x="1491960" y="646594"/>
                    <a:pt x="1681177" y="425056"/>
                    <a:pt x="1807924" y="193222"/>
                  </a:cubicBezTo>
                  <a:cubicBezTo>
                    <a:pt x="1832328" y="148578"/>
                    <a:pt x="1854477" y="103599"/>
                    <a:pt x="1874357" y="58333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041B1C1F-C2FE-4C47-9D74-ADB9B53F4BF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0"/>
              <a:ext cx="2501089" cy="1972702"/>
            </a:xfrm>
            <a:custGeom>
              <a:avLst/>
              <a:gdLst>
                <a:gd name="connsiteX0" fmla="*/ 2318728 w 2501089"/>
                <a:gd name="connsiteY0" fmla="*/ 0 h 1972702"/>
                <a:gd name="connsiteX1" fmla="*/ 2501089 w 2501089"/>
                <a:gd name="connsiteY1" fmla="*/ 0 h 1972702"/>
                <a:gd name="connsiteX2" fmla="*/ 2453909 w 2501089"/>
                <a:gd name="connsiteY2" fmla="*/ 167837 h 1972702"/>
                <a:gd name="connsiteX3" fmla="*/ 2361125 w 2501089"/>
                <a:gd name="connsiteY3" fmla="*/ 392084 h 1972702"/>
                <a:gd name="connsiteX4" fmla="*/ 1768255 w 2501089"/>
                <a:gd name="connsiteY4" fmla="*/ 1167644 h 1972702"/>
                <a:gd name="connsiteX5" fmla="*/ 1375125 w 2501089"/>
                <a:gd name="connsiteY5" fmla="*/ 1471474 h 1972702"/>
                <a:gd name="connsiteX6" fmla="*/ 935735 w 2501089"/>
                <a:gd name="connsiteY6" fmla="*/ 1712713 h 1972702"/>
                <a:gd name="connsiteX7" fmla="*/ 212353 w 2501089"/>
                <a:gd name="connsiteY7" fmla="*/ 1940294 h 1972702"/>
                <a:gd name="connsiteX8" fmla="*/ 0 w 2501089"/>
                <a:gd name="connsiteY8" fmla="*/ 1972702 h 1972702"/>
                <a:gd name="connsiteX9" fmla="*/ 0 w 2501089"/>
                <a:gd name="connsiteY9" fmla="*/ 1732181 h 1972702"/>
                <a:gd name="connsiteX10" fmla="*/ 161195 w 2501089"/>
                <a:gd name="connsiteY10" fmla="*/ 1706590 h 1972702"/>
                <a:gd name="connsiteX11" fmla="*/ 388463 w 2501089"/>
                <a:gd name="connsiteY11" fmla="*/ 1652268 h 1972702"/>
                <a:gd name="connsiteX12" fmla="*/ 826716 w 2501089"/>
                <a:gd name="connsiteY12" fmla="*/ 1493950 h 1972702"/>
                <a:gd name="connsiteX13" fmla="*/ 1609847 w 2501089"/>
                <a:gd name="connsiteY13" fmla="*/ 1007535 h 1972702"/>
                <a:gd name="connsiteX14" fmla="*/ 1929982 w 2501089"/>
                <a:gd name="connsiteY14" fmla="*/ 682930 h 1972702"/>
                <a:gd name="connsiteX15" fmla="*/ 2183093 w 2501089"/>
                <a:gd name="connsiteY15" fmla="*/ 310149 h 1972702"/>
                <a:gd name="connsiteX16" fmla="*/ 2280286 w 2501089"/>
                <a:gd name="connsiteY16" fmla="*/ 108435 h 19727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501089" h="1972702">
                  <a:moveTo>
                    <a:pt x="2318728" y="0"/>
                  </a:moveTo>
                  <a:lnTo>
                    <a:pt x="2501089" y="0"/>
                  </a:lnTo>
                  <a:lnTo>
                    <a:pt x="2453909" y="167837"/>
                  </a:lnTo>
                  <a:cubicBezTo>
                    <a:pt x="2427555" y="244153"/>
                    <a:pt x="2396627" y="319103"/>
                    <a:pt x="2361125" y="392084"/>
                  </a:cubicBezTo>
                  <a:cubicBezTo>
                    <a:pt x="2218453" y="684005"/>
                    <a:pt x="2011698" y="945211"/>
                    <a:pt x="1768255" y="1167644"/>
                  </a:cubicBezTo>
                  <a:cubicBezTo>
                    <a:pt x="1646250" y="1278860"/>
                    <a:pt x="1514385" y="1380316"/>
                    <a:pt x="1375125" y="1471474"/>
                  </a:cubicBezTo>
                  <a:cubicBezTo>
                    <a:pt x="1235677" y="1562542"/>
                    <a:pt x="1088928" y="1643672"/>
                    <a:pt x="935735" y="1712713"/>
                  </a:cubicBezTo>
                  <a:cubicBezTo>
                    <a:pt x="705659" y="1815533"/>
                    <a:pt x="462359" y="1892212"/>
                    <a:pt x="212353" y="1940294"/>
                  </a:cubicBezTo>
                  <a:lnTo>
                    <a:pt x="0" y="1972702"/>
                  </a:lnTo>
                  <a:lnTo>
                    <a:pt x="0" y="1732181"/>
                  </a:lnTo>
                  <a:lnTo>
                    <a:pt x="161195" y="1706590"/>
                  </a:lnTo>
                  <a:cubicBezTo>
                    <a:pt x="237638" y="1691378"/>
                    <a:pt x="313477" y="1673222"/>
                    <a:pt x="388463" y="1652268"/>
                  </a:cubicBezTo>
                  <a:cubicBezTo>
                    <a:pt x="538529" y="1610539"/>
                    <a:pt x="684898" y="1556543"/>
                    <a:pt x="826716" y="1493950"/>
                  </a:cubicBezTo>
                  <a:cubicBezTo>
                    <a:pt x="1111207" y="1370107"/>
                    <a:pt x="1376832" y="1205881"/>
                    <a:pt x="1609847" y="1007535"/>
                  </a:cubicBezTo>
                  <a:cubicBezTo>
                    <a:pt x="1725975" y="908049"/>
                    <a:pt x="1833571" y="799519"/>
                    <a:pt x="1929982" y="682930"/>
                  </a:cubicBezTo>
                  <a:cubicBezTo>
                    <a:pt x="2026581" y="566520"/>
                    <a:pt x="2111806" y="441692"/>
                    <a:pt x="2183093" y="310149"/>
                  </a:cubicBezTo>
                  <a:cubicBezTo>
                    <a:pt x="2218738" y="244422"/>
                    <a:pt x="2251396" y="177150"/>
                    <a:pt x="2280286" y="108435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sz="800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1048177B-A49E-4E24-9007-07A0EDD6A2E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1"/>
              <a:ext cx="2491105" cy="1943661"/>
            </a:xfrm>
            <a:custGeom>
              <a:avLst/>
              <a:gdLst>
                <a:gd name="connsiteX0" fmla="*/ 1995408 w 2491105"/>
                <a:gd name="connsiteY0" fmla="*/ 0 h 1943661"/>
                <a:gd name="connsiteX1" fmla="*/ 2491105 w 2491105"/>
                <a:gd name="connsiteY1" fmla="*/ 0 h 1943661"/>
                <a:gd name="connsiteX2" fmla="*/ 2434705 w 2491105"/>
                <a:gd name="connsiteY2" fmla="*/ 174009 h 1943661"/>
                <a:gd name="connsiteX3" fmla="*/ 92457 w 2491105"/>
                <a:gd name="connsiteY3" fmla="*/ 1931703 h 1943661"/>
                <a:gd name="connsiteX4" fmla="*/ 0 w 2491105"/>
                <a:gd name="connsiteY4" fmla="*/ 1943661 h 1943661"/>
                <a:gd name="connsiteX5" fmla="*/ 0 w 2491105"/>
                <a:gd name="connsiteY5" fmla="*/ 1491489 h 1943661"/>
                <a:gd name="connsiteX6" fmla="*/ 34107 w 2491105"/>
                <a:gd name="connsiteY6" fmla="*/ 1486836 h 1943661"/>
                <a:gd name="connsiteX7" fmla="*/ 497577 w 2491105"/>
                <a:gd name="connsiteY7" fmla="*/ 1360598 h 1943661"/>
                <a:gd name="connsiteX8" fmla="*/ 1321566 w 2491105"/>
                <a:gd name="connsiteY8" fmla="*/ 897645 h 1943661"/>
                <a:gd name="connsiteX9" fmla="*/ 1891495 w 2491105"/>
                <a:gd name="connsiteY9" fmla="*/ 230078 h 1943661"/>
                <a:gd name="connsiteX10" fmla="*/ 1961469 w 2491105"/>
                <a:gd name="connsiteY10" fmla="*/ 87885 h 19436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491105" h="1943661">
                  <a:moveTo>
                    <a:pt x="1995408" y="0"/>
                  </a:moveTo>
                  <a:lnTo>
                    <a:pt x="2491105" y="0"/>
                  </a:lnTo>
                  <a:lnTo>
                    <a:pt x="2434705" y="174009"/>
                  </a:lnTo>
                  <a:cubicBezTo>
                    <a:pt x="2087512" y="1067655"/>
                    <a:pt x="1129122" y="1753877"/>
                    <a:pt x="92457" y="1931703"/>
                  </a:cubicBezTo>
                  <a:lnTo>
                    <a:pt x="0" y="1943661"/>
                  </a:lnTo>
                  <a:lnTo>
                    <a:pt x="0" y="1491489"/>
                  </a:lnTo>
                  <a:lnTo>
                    <a:pt x="34107" y="1486836"/>
                  </a:lnTo>
                  <a:cubicBezTo>
                    <a:pt x="189055" y="1458696"/>
                    <a:pt x="343908" y="1416565"/>
                    <a:pt x="497577" y="1360598"/>
                  </a:cubicBezTo>
                  <a:cubicBezTo>
                    <a:pt x="796856" y="1251889"/>
                    <a:pt x="1081725" y="1091781"/>
                    <a:pt x="1321566" y="897645"/>
                  </a:cubicBezTo>
                  <a:cubicBezTo>
                    <a:pt x="1565577" y="700195"/>
                    <a:pt x="1757355" y="475523"/>
                    <a:pt x="1891495" y="230078"/>
                  </a:cubicBezTo>
                  <a:cubicBezTo>
                    <a:pt x="1917197" y="183033"/>
                    <a:pt x="1940526" y="135619"/>
                    <a:pt x="1961469" y="87885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27" name="TextBox 26">
            <a:extLst>
              <a:ext uri="{FF2B5EF4-FFF2-40B4-BE49-F238E27FC236}">
                <a16:creationId xmlns:a16="http://schemas.microsoft.com/office/drawing/2014/main" id="{B60985C2-AE89-4985-A4B1-76C73E0AA0E2}"/>
              </a:ext>
            </a:extLst>
          </p:cNvPr>
          <p:cNvSpPr txBox="1"/>
          <p:nvPr/>
        </p:nvSpPr>
        <p:spPr>
          <a:xfrm>
            <a:off x="1661467" y="142408"/>
            <a:ext cx="458288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en-US" sz="1800" b="1" u="sng" dirty="0"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Analysis of Algorithms</a:t>
            </a:r>
            <a:endParaRPr lang="en-US" sz="1200" b="1" dirty="0">
              <a:effectLst/>
              <a:latin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</a:pPr>
            <a:r>
              <a:rPr lang="en-US" sz="1800" b="1" u="sng" dirty="0"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Part II: </a:t>
            </a:r>
            <a:r>
              <a:rPr lang="tr-TR" sz="1800" b="1" u="sng" dirty="0"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Algorithm Design Techniques</a:t>
            </a:r>
            <a:endParaRPr lang="en-US" sz="1200" b="1" dirty="0">
              <a:effectLst/>
              <a:latin typeface="Times New Roman" panose="02020603050405020304" pitchFamily="18" charset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FB631F97-A354-48D4-88F4-02FAE9FA7590}"/>
              </a:ext>
            </a:extLst>
          </p:cNvPr>
          <p:cNvSpPr txBox="1"/>
          <p:nvPr/>
        </p:nvSpPr>
        <p:spPr>
          <a:xfrm>
            <a:off x="158262" y="1100020"/>
            <a:ext cx="8645769" cy="39703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Programming paradigms</a:t>
            </a:r>
            <a:endParaRPr lang="en-US" sz="11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685800">
              <a:spcAft>
                <a:spcPts val="0"/>
              </a:spcAft>
            </a:pPr>
            <a:r>
              <a:rPr lang="en-US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endParaRPr lang="en-US" sz="11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Brute force approach</a:t>
            </a:r>
            <a:endParaRPr lang="en-US" sz="11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685800" algn="just"/>
            <a:r>
              <a:rPr lang="en-US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endParaRPr lang="en-US" sz="11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Divide and conquer</a:t>
            </a:r>
            <a:endParaRPr lang="en-US" sz="11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685800" algn="just"/>
            <a:r>
              <a:rPr lang="en-US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endParaRPr lang="en-US" sz="11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285750" indent="-285750" algn="just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Dynamic programming:</a:t>
            </a:r>
            <a:endParaRPr lang="en-US" sz="1100" dirty="0">
              <a:solidFill>
                <a:srgbClr val="FF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742950" lvl="1" indent="-285750" algn="just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	matrix chain multiplication problem</a:t>
            </a:r>
            <a:endParaRPr lang="en-US" sz="1100" dirty="0">
              <a:solidFill>
                <a:srgbClr val="FF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742950" lvl="1" indent="-285750" algn="just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	longest common subsequence problem</a:t>
            </a:r>
            <a:endParaRPr lang="en-US" sz="1100" dirty="0">
              <a:solidFill>
                <a:srgbClr val="FF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742950" lvl="1" indent="-285750" algn="just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	rod cut</a:t>
            </a:r>
            <a:r>
              <a:rPr lang="tr-TR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ing problem</a:t>
            </a:r>
            <a:endParaRPr lang="en-US" sz="1100" dirty="0">
              <a:solidFill>
                <a:srgbClr val="FF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285750" indent="-285750" algn="just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Greedy algorithms:</a:t>
            </a:r>
            <a:endParaRPr lang="en-US" sz="11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742950" lvl="1" indent="-285750" algn="just">
              <a:buFont typeface="Arial" panose="020B0604020202020204" pitchFamily="34" charset="0"/>
              <a:buChar char="•"/>
            </a:pPr>
            <a:r>
              <a:rPr lang="en-US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	activity selection problem</a:t>
            </a:r>
            <a:endParaRPr lang="en-US" sz="11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742950" lvl="1" indent="-285750" algn="just">
              <a:buFont typeface="Arial" panose="020B0604020202020204" pitchFamily="34" charset="0"/>
              <a:buChar char="•"/>
            </a:pPr>
            <a:r>
              <a:rPr lang="en-US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	fractional knapsack problem</a:t>
            </a:r>
            <a:endParaRPr lang="en-US" sz="11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685800" algn="just"/>
            <a:r>
              <a:rPr lang="en-US" sz="1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endParaRPr lang="en-US" sz="1100" dirty="0">
              <a:solidFill>
                <a:srgbClr val="FF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4705709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Diagram&#10;&#10;Description automatically generated">
            <a:extLst>
              <a:ext uri="{FF2B5EF4-FFF2-40B4-BE49-F238E27FC236}">
                <a16:creationId xmlns:a16="http://schemas.microsoft.com/office/drawing/2014/main" id="{F9997623-CB06-49B0-9477-0221927BFD0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06286" y="0"/>
            <a:ext cx="6074228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333989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lide Number Placeholder 3">
            <a:extLst>
              <a:ext uri="{FF2B5EF4-FFF2-40B4-BE49-F238E27FC236}">
                <a16:creationId xmlns:a16="http://schemas.microsoft.com/office/drawing/2014/main" id="{4BE5D2D5-95C4-4D0C-AA5B-E81EFEDAE4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35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17909" indent="-160734" eaLnBrk="0" hangingPunct="0">
              <a:defRPr sz="135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642938" indent="-128588" eaLnBrk="0" hangingPunct="0">
              <a:defRPr sz="135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900113" indent="-128588" eaLnBrk="0" hangingPunct="0">
              <a:defRPr sz="135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157288" indent="-128588" eaLnBrk="0" hangingPunct="0">
              <a:defRPr sz="135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1414463" indent="-128588" algn="just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135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1671638" indent="-128588" algn="just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135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928813" indent="-128588" algn="just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135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2185988" indent="-128588" algn="just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135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defTabSz="514350" eaLnBrk="1" fontAlgn="base" hangingPunct="1">
              <a:spcBef>
                <a:spcPct val="0"/>
              </a:spcBef>
              <a:spcAft>
                <a:spcPct val="0"/>
              </a:spcAft>
            </a:pPr>
            <a:fld id="{4D1D8933-56DB-4DF6-86CB-FD8E929C1286}" type="slidenum">
              <a:rPr lang="ar-SA" altLang="en-US" sz="788">
                <a:solidFill>
                  <a:srgbClr val="000000"/>
                </a:solidFill>
              </a:rPr>
              <a:pPr defTabSz="514350" eaLnBrk="1" fontAlgn="base" hangingPunct="1">
                <a:spcBef>
                  <a:spcPct val="0"/>
                </a:spcBef>
                <a:spcAft>
                  <a:spcPct val="0"/>
                </a:spcAft>
              </a:pPr>
              <a:t>21</a:t>
            </a:fld>
            <a:endParaRPr lang="en-US" altLang="en-US" sz="788">
              <a:solidFill>
                <a:srgbClr val="000000"/>
              </a:solidFill>
            </a:endParaRPr>
          </a:p>
        </p:txBody>
      </p:sp>
      <p:sp>
        <p:nvSpPr>
          <p:cNvPr id="17411" name="Rectangle 6">
            <a:extLst>
              <a:ext uri="{FF2B5EF4-FFF2-40B4-BE49-F238E27FC236}">
                <a16:creationId xmlns:a16="http://schemas.microsoft.com/office/drawing/2014/main" id="{B6B90233-D71C-4435-819F-A80FB5F4973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43374" y="257175"/>
            <a:ext cx="1376643" cy="300082"/>
          </a:xfrm>
          <a:prstGeom prst="rect">
            <a:avLst/>
          </a:prstGeom>
          <a:solidFill>
            <a:srgbClr val="FD817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just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just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just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just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defTabSz="51435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1350" dirty="0">
                <a:solidFill>
                  <a:srgbClr val="008000"/>
                </a:solidFill>
              </a:rPr>
              <a:t>Example</a:t>
            </a:r>
          </a:p>
        </p:txBody>
      </p:sp>
      <p:sp>
        <p:nvSpPr>
          <p:cNvPr id="17412" name="Rectangle 7">
            <a:extLst>
              <a:ext uri="{FF2B5EF4-FFF2-40B4-BE49-F238E27FC236}">
                <a16:creationId xmlns:a16="http://schemas.microsoft.com/office/drawing/2014/main" id="{59B79442-32B4-4F73-AB26-EC25DB61674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14638" y="642938"/>
            <a:ext cx="3429000" cy="197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609600" indent="-609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just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just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just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just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342900" indent="-342900" defTabSz="51435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0066"/>
              </a:buClr>
              <a:buFont typeface="Wingdings" panose="05000000000000000000" pitchFamily="2" charset="2"/>
              <a:buChar char="Ø"/>
            </a:pPr>
            <a:r>
              <a:rPr lang="en-US" altLang="en-US" sz="1125">
                <a:solidFill>
                  <a:srgbClr val="000000"/>
                </a:solidFill>
              </a:rPr>
              <a:t>The algorithm takes </a:t>
            </a:r>
            <a:r>
              <a:rPr lang="en-US" altLang="en-US" sz="1125" i="1">
                <a:solidFill>
                  <a:srgbClr val="000000"/>
                </a:solidFill>
              </a:rPr>
              <a:t>O</a:t>
            </a:r>
            <a:r>
              <a:rPr lang="en-US" altLang="en-US" sz="1125">
                <a:solidFill>
                  <a:srgbClr val="000000"/>
                </a:solidFill>
              </a:rPr>
              <a:t>(</a:t>
            </a:r>
            <a:r>
              <a:rPr lang="en-US" altLang="en-US" sz="1125" i="1">
                <a:solidFill>
                  <a:srgbClr val="000000"/>
                </a:solidFill>
              </a:rPr>
              <a:t>n</a:t>
            </a:r>
            <a:r>
              <a:rPr lang="en-US" altLang="en-US" sz="1125" baseline="30000">
                <a:solidFill>
                  <a:srgbClr val="000000"/>
                </a:solidFill>
              </a:rPr>
              <a:t>3</a:t>
            </a:r>
            <a:r>
              <a:rPr lang="en-US" altLang="en-US" sz="1125">
                <a:solidFill>
                  <a:srgbClr val="000000"/>
                </a:solidFill>
              </a:rPr>
              <a:t>) time and requires </a:t>
            </a:r>
            <a:r>
              <a:rPr lang="en-US" altLang="en-US" sz="1125" i="1">
                <a:solidFill>
                  <a:srgbClr val="000000"/>
                </a:solidFill>
              </a:rPr>
              <a:t>O</a:t>
            </a:r>
            <a:r>
              <a:rPr lang="en-US" altLang="en-US" sz="1125">
                <a:solidFill>
                  <a:srgbClr val="000000"/>
                </a:solidFill>
              </a:rPr>
              <a:t>(</a:t>
            </a:r>
            <a:r>
              <a:rPr lang="en-US" altLang="en-US" sz="1125" i="1">
                <a:solidFill>
                  <a:srgbClr val="000000"/>
                </a:solidFill>
              </a:rPr>
              <a:t>n</a:t>
            </a:r>
            <a:r>
              <a:rPr lang="en-US" altLang="en-US" sz="1125" baseline="30000">
                <a:solidFill>
                  <a:srgbClr val="000000"/>
                </a:solidFill>
              </a:rPr>
              <a:t>2</a:t>
            </a:r>
            <a:r>
              <a:rPr lang="en-US" altLang="en-US" sz="1125">
                <a:solidFill>
                  <a:srgbClr val="000000"/>
                </a:solidFill>
              </a:rPr>
              <a:t>) space.</a:t>
            </a:r>
          </a:p>
          <a:p>
            <a:pPr marL="342900" indent="-342900" defTabSz="51435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0066"/>
              </a:buClr>
              <a:buFont typeface="Wingdings" panose="05000000000000000000" pitchFamily="2" charset="2"/>
              <a:buChar char="Ø"/>
            </a:pPr>
            <a:r>
              <a:rPr lang="en-US" altLang="en-US" sz="1125">
                <a:solidFill>
                  <a:srgbClr val="000000"/>
                </a:solidFill>
              </a:rPr>
              <a:t>Example:</a:t>
            </a:r>
          </a:p>
          <a:p>
            <a:pPr marL="342900" indent="-342900" defTabSz="51435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0066"/>
              </a:buClr>
              <a:buFont typeface="Wingdings" panose="05000000000000000000" pitchFamily="2" charset="2"/>
              <a:buChar char="Ø"/>
            </a:pPr>
            <a:r>
              <a:rPr lang="en-US" altLang="en-US" sz="1125">
                <a:solidFill>
                  <a:srgbClr val="000000"/>
                </a:solidFill>
                <a:sym typeface="Symbol" panose="05050102010706020507" pitchFamily="18" charset="2"/>
              </a:rPr>
              <a:t>Consider the following six matrix problem.</a:t>
            </a:r>
          </a:p>
          <a:p>
            <a:pPr marL="342900" indent="-342900" defTabSz="51435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0066"/>
              </a:buClr>
            </a:pPr>
            <a:endParaRPr lang="en-US" altLang="en-US" sz="1125">
              <a:solidFill>
                <a:srgbClr val="000000"/>
              </a:solidFill>
              <a:sym typeface="Symbol" panose="05050102010706020507" pitchFamily="18" charset="2"/>
            </a:endParaRPr>
          </a:p>
          <a:p>
            <a:pPr marL="342900" indent="-342900" defTabSz="51435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0066"/>
              </a:buClr>
              <a:buFont typeface="Wingdings" panose="05000000000000000000" pitchFamily="2" charset="2"/>
              <a:buChar char="Ø"/>
            </a:pPr>
            <a:endParaRPr lang="en-US" altLang="en-US" sz="1125">
              <a:solidFill>
                <a:srgbClr val="000000"/>
              </a:solidFill>
              <a:sym typeface="Symbol" panose="05050102010706020507" pitchFamily="18" charset="2"/>
            </a:endParaRPr>
          </a:p>
          <a:p>
            <a:pPr marL="342900" indent="-342900" defTabSz="51435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0066"/>
              </a:buClr>
              <a:buFont typeface="Wingdings" panose="05000000000000000000" pitchFamily="2" charset="2"/>
              <a:buChar char="Ø"/>
            </a:pPr>
            <a:endParaRPr lang="en-US" altLang="en-US" sz="1125">
              <a:solidFill>
                <a:srgbClr val="000000"/>
              </a:solidFill>
              <a:sym typeface="Symbol" panose="05050102010706020507" pitchFamily="18" charset="2"/>
            </a:endParaRPr>
          </a:p>
          <a:p>
            <a:pPr marL="342900" indent="-342900" defTabSz="51435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0066"/>
              </a:buClr>
              <a:buFont typeface="Wingdings" panose="05000000000000000000" pitchFamily="2" charset="2"/>
              <a:buChar char="Ø"/>
            </a:pPr>
            <a:r>
              <a:rPr lang="en-US" altLang="en-US" sz="1125">
                <a:solidFill>
                  <a:srgbClr val="000000"/>
                </a:solidFill>
                <a:sym typeface="Symbol" panose="05050102010706020507" pitchFamily="18" charset="2"/>
              </a:rPr>
              <a:t>The problem therefore can be phrased as one of filling in the following table representing the values m.</a:t>
            </a:r>
          </a:p>
        </p:txBody>
      </p:sp>
      <p:graphicFrame>
        <p:nvGraphicFramePr>
          <p:cNvPr id="94276" name="Group 68">
            <a:extLst>
              <a:ext uri="{FF2B5EF4-FFF2-40B4-BE49-F238E27FC236}">
                <a16:creationId xmlns:a16="http://schemas.microsoft.com/office/drawing/2014/main" id="{1F834799-4970-444F-8014-F5F3CA15A716}"/>
              </a:ext>
            </a:extLst>
          </p:cNvPr>
          <p:cNvGraphicFramePr>
            <a:graphicFrameLocks noGrp="1"/>
          </p:cNvGraphicFramePr>
          <p:nvPr/>
        </p:nvGraphicFramePr>
        <p:xfrm>
          <a:off x="2932509" y="1585913"/>
          <a:ext cx="3353991" cy="419826"/>
        </p:xfrm>
        <a:graphic>
          <a:graphicData uri="http://schemas.openxmlformats.org/drawingml/2006/table">
            <a:tbl>
              <a:tblPr/>
              <a:tblGrid>
                <a:gridCol w="77509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5362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8219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8219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5362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453628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453628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21413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Matrix</a:t>
                      </a:r>
                    </a:p>
                  </a:txBody>
                  <a:tcPr marL="51435" marR="51435" marT="25696" marB="2569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A</a:t>
                      </a:r>
                      <a:r>
                        <a:rPr kumimoji="0" lang="en-US" sz="1000" b="0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</a:t>
                      </a:r>
                      <a:endParaRPr kumimoji="0" lang="en-US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51435" marR="51435" marT="25696" marB="2569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A</a:t>
                      </a:r>
                      <a:r>
                        <a:rPr kumimoji="0" lang="en-US" sz="1000" b="0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2</a:t>
                      </a:r>
                      <a:endParaRPr kumimoji="0" lang="en-US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51435" marR="51435" marT="25696" marB="2569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A</a:t>
                      </a:r>
                      <a:r>
                        <a:rPr kumimoji="0" lang="en-US" sz="1000" b="0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3</a:t>
                      </a:r>
                      <a:endParaRPr kumimoji="0" lang="en-US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51435" marR="51435" marT="25696" marB="2569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A</a:t>
                      </a:r>
                      <a:r>
                        <a:rPr kumimoji="0" lang="en-US" sz="1000" b="0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4</a:t>
                      </a:r>
                      <a:endParaRPr kumimoji="0" lang="en-US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51435" marR="51435" marT="25696" marB="2569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A</a:t>
                      </a:r>
                      <a:r>
                        <a:rPr kumimoji="0" lang="en-US" sz="1000" b="0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5</a:t>
                      </a:r>
                      <a:endParaRPr kumimoji="0" lang="en-US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51435" marR="51435" marT="25696" marB="2569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A</a:t>
                      </a:r>
                      <a:r>
                        <a:rPr kumimoji="0" lang="en-US" sz="1000" b="0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6</a:t>
                      </a:r>
                      <a:endParaRPr kumimoji="0" lang="en-US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51435" marR="51435" marT="25696" marB="2569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0569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Dimensions</a:t>
                      </a:r>
                    </a:p>
                  </a:txBody>
                  <a:tcPr marL="51435" marR="51435" marT="25696" marB="2569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10x20</a:t>
                      </a:r>
                    </a:p>
                  </a:txBody>
                  <a:tcPr marL="51435" marR="51435" marT="25696" marB="2569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20x5</a:t>
                      </a:r>
                    </a:p>
                  </a:txBody>
                  <a:tcPr marL="51435" marR="51435" marT="25696" marB="2569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5x15</a:t>
                      </a:r>
                    </a:p>
                  </a:txBody>
                  <a:tcPr marL="51435" marR="51435" marT="25696" marB="2569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15x50</a:t>
                      </a:r>
                    </a:p>
                  </a:txBody>
                  <a:tcPr marL="51435" marR="51435" marT="25696" marB="2569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50x10</a:t>
                      </a:r>
                    </a:p>
                  </a:txBody>
                  <a:tcPr marL="51435" marR="51435" marT="25696" marB="2569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10x15</a:t>
                      </a:r>
                    </a:p>
                  </a:txBody>
                  <a:tcPr marL="51435" marR="51435" marT="25696" marB="2569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94316" name="Group 108">
            <a:extLst>
              <a:ext uri="{FF2B5EF4-FFF2-40B4-BE49-F238E27FC236}">
                <a16:creationId xmlns:a16="http://schemas.microsoft.com/office/drawing/2014/main" id="{515F8992-407D-49E1-950A-106F7DD320AA}"/>
              </a:ext>
            </a:extLst>
          </p:cNvPr>
          <p:cNvGraphicFramePr>
            <a:graphicFrameLocks noGrp="1"/>
          </p:cNvGraphicFramePr>
          <p:nvPr/>
        </p:nvGraphicFramePr>
        <p:xfrm>
          <a:off x="3157538" y="3243262"/>
          <a:ext cx="3000375" cy="1474456"/>
        </p:xfrm>
        <a:graphic>
          <a:graphicData uri="http://schemas.openxmlformats.org/drawingml/2006/table">
            <a:tbl>
              <a:tblPr/>
              <a:tblGrid>
                <a:gridCol w="31343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68694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2287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i\j</a:t>
                      </a:r>
                    </a:p>
                  </a:txBody>
                  <a:tcPr marL="51435" marR="51435" marT="25714" marB="2571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 1         2         3         4          5          6</a:t>
                      </a:r>
                    </a:p>
                  </a:txBody>
                  <a:tcPr marL="51435" marR="51435" marT="25714" marB="2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25157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2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3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4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5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6</a:t>
                      </a:r>
                    </a:p>
                  </a:txBody>
                  <a:tcPr marL="51435" marR="51435" marT="25714" marB="2571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         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                  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                            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                                      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                                                  </a:t>
                      </a:r>
                    </a:p>
                  </a:txBody>
                  <a:tcPr marL="51435" marR="51435" marT="25714" marB="2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94327" name="Text Box 119">
            <a:extLst>
              <a:ext uri="{FF2B5EF4-FFF2-40B4-BE49-F238E27FC236}">
                <a16:creationId xmlns:a16="http://schemas.microsoft.com/office/drawing/2014/main" id="{D06D1467-F889-4358-B870-45B82F3432F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24548" y="3487936"/>
            <a:ext cx="171450" cy="2654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just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just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just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just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defTabSz="51435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1125">
                <a:solidFill>
                  <a:srgbClr val="000000"/>
                </a:solidFill>
              </a:rPr>
              <a:t>0</a:t>
            </a:r>
          </a:p>
        </p:txBody>
      </p:sp>
      <p:sp>
        <p:nvSpPr>
          <p:cNvPr id="94328" name="Text Box 120">
            <a:extLst>
              <a:ext uri="{FF2B5EF4-FFF2-40B4-BE49-F238E27FC236}">
                <a16:creationId xmlns:a16="http://schemas.microsoft.com/office/drawing/2014/main" id="{6BFE8CC5-6262-4EDD-9763-CBDA5DB915B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71925" y="3668316"/>
            <a:ext cx="171450" cy="2654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just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just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just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just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defTabSz="51435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1125">
                <a:solidFill>
                  <a:srgbClr val="000000"/>
                </a:solidFill>
              </a:rPr>
              <a:t>0</a:t>
            </a:r>
          </a:p>
        </p:txBody>
      </p:sp>
      <p:sp>
        <p:nvSpPr>
          <p:cNvPr id="94329" name="Text Box 121">
            <a:extLst>
              <a:ext uri="{FF2B5EF4-FFF2-40B4-BE49-F238E27FC236}">
                <a16:creationId xmlns:a16="http://schemas.microsoft.com/office/drawing/2014/main" id="{C53F9F8A-CF01-4240-ACA8-07BD1B678FD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00550" y="3882628"/>
            <a:ext cx="171450" cy="2654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just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just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just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just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defTabSz="51435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1125">
                <a:solidFill>
                  <a:srgbClr val="000000"/>
                </a:solidFill>
              </a:rPr>
              <a:t>0</a:t>
            </a:r>
          </a:p>
        </p:txBody>
      </p:sp>
      <p:sp>
        <p:nvSpPr>
          <p:cNvPr id="94330" name="Text Box 122">
            <a:extLst>
              <a:ext uri="{FF2B5EF4-FFF2-40B4-BE49-F238E27FC236}">
                <a16:creationId xmlns:a16="http://schemas.microsoft.com/office/drawing/2014/main" id="{589515C5-B2D6-4C34-A9CA-D71A34A47B8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29175" y="4114800"/>
            <a:ext cx="171450" cy="2654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just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just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just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just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defTabSz="51435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1125">
                <a:solidFill>
                  <a:srgbClr val="000000"/>
                </a:solidFill>
              </a:rPr>
              <a:t>0</a:t>
            </a:r>
          </a:p>
        </p:txBody>
      </p:sp>
      <p:sp>
        <p:nvSpPr>
          <p:cNvPr id="94331" name="Text Box 123">
            <a:extLst>
              <a:ext uri="{FF2B5EF4-FFF2-40B4-BE49-F238E27FC236}">
                <a16:creationId xmlns:a16="http://schemas.microsoft.com/office/drawing/2014/main" id="{4C159585-8E11-47A4-8586-91A46DCB79C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00663" y="4311253"/>
            <a:ext cx="171450" cy="2654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just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just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just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just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defTabSz="51435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1125">
                <a:solidFill>
                  <a:srgbClr val="000000"/>
                </a:solidFill>
              </a:rPr>
              <a:t>0</a:t>
            </a:r>
          </a:p>
        </p:txBody>
      </p:sp>
      <p:sp>
        <p:nvSpPr>
          <p:cNvPr id="94332" name="Text Box 124">
            <a:extLst>
              <a:ext uri="{FF2B5EF4-FFF2-40B4-BE49-F238E27FC236}">
                <a16:creationId xmlns:a16="http://schemas.microsoft.com/office/drawing/2014/main" id="{CB952DEB-E3F8-4D46-8470-66B8EAEAAA3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72150" y="4491633"/>
            <a:ext cx="171450" cy="2654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just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just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just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just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defTabSz="51435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1125">
                <a:solidFill>
                  <a:srgbClr val="000000"/>
                </a:solidFill>
              </a:rPr>
              <a:t>0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3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3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3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4327" grpId="0"/>
      <p:bldP spid="94328" grpId="0"/>
      <p:bldP spid="94329" grpId="0"/>
      <p:bldP spid="94330" grpId="0"/>
      <p:bldP spid="94331" grpId="0"/>
      <p:bldP spid="94332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Slide Number Placeholder 3">
            <a:extLst>
              <a:ext uri="{FF2B5EF4-FFF2-40B4-BE49-F238E27FC236}">
                <a16:creationId xmlns:a16="http://schemas.microsoft.com/office/drawing/2014/main" id="{DE7CB3A8-5D72-4A68-94B6-FCA2DA5544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35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17909" indent="-160734" eaLnBrk="0" hangingPunct="0">
              <a:defRPr sz="135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642938" indent="-128588" eaLnBrk="0" hangingPunct="0">
              <a:defRPr sz="135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900113" indent="-128588" eaLnBrk="0" hangingPunct="0">
              <a:defRPr sz="135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157288" indent="-128588" eaLnBrk="0" hangingPunct="0">
              <a:defRPr sz="135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1414463" indent="-128588" algn="just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135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1671638" indent="-128588" algn="just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135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928813" indent="-128588" algn="just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135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2185988" indent="-128588" algn="just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135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defTabSz="514350" eaLnBrk="1" fontAlgn="base" hangingPunct="1">
              <a:spcBef>
                <a:spcPct val="0"/>
              </a:spcBef>
              <a:spcAft>
                <a:spcPct val="0"/>
              </a:spcAft>
            </a:pPr>
            <a:fld id="{9B3465E6-F75D-4311-85D3-A62CD47F3DA2}" type="slidenum">
              <a:rPr lang="ar-SA" altLang="en-US" sz="788">
                <a:solidFill>
                  <a:srgbClr val="000000"/>
                </a:solidFill>
              </a:rPr>
              <a:pPr defTabSz="514350" eaLnBrk="1" fontAlgn="base" hangingPunct="1">
                <a:spcBef>
                  <a:spcPct val="0"/>
                </a:spcBef>
                <a:spcAft>
                  <a:spcPct val="0"/>
                </a:spcAft>
              </a:pPr>
              <a:t>22</a:t>
            </a:fld>
            <a:endParaRPr lang="en-US" altLang="en-US" sz="788">
              <a:solidFill>
                <a:srgbClr val="000000"/>
              </a:solidFill>
            </a:endParaRPr>
          </a:p>
        </p:txBody>
      </p:sp>
      <p:sp>
        <p:nvSpPr>
          <p:cNvPr id="18435" name="Rectangle 4">
            <a:extLst>
              <a:ext uri="{FF2B5EF4-FFF2-40B4-BE49-F238E27FC236}">
                <a16:creationId xmlns:a16="http://schemas.microsoft.com/office/drawing/2014/main" id="{CA237209-6E73-4BBF-A662-298CD721CC1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00475" y="257175"/>
            <a:ext cx="1543050" cy="300082"/>
          </a:xfrm>
          <a:prstGeom prst="rect">
            <a:avLst/>
          </a:prstGeom>
          <a:solidFill>
            <a:srgbClr val="FD817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just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just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just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just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defTabSz="51435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1350">
                <a:solidFill>
                  <a:srgbClr val="008000"/>
                </a:solidFill>
              </a:rPr>
              <a:t>Example (Contd.)</a:t>
            </a:r>
          </a:p>
        </p:txBody>
      </p:sp>
      <p:sp>
        <p:nvSpPr>
          <p:cNvPr id="18436" name="Rectangle 5">
            <a:extLst>
              <a:ext uri="{FF2B5EF4-FFF2-40B4-BE49-F238E27FC236}">
                <a16:creationId xmlns:a16="http://schemas.microsoft.com/office/drawing/2014/main" id="{F0107D5B-537B-4DCF-939E-BDDBC9B300E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14638" y="642938"/>
            <a:ext cx="3429000" cy="60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609600" indent="-609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just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just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just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just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342900" indent="-342900" algn="just" defTabSz="51435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0066"/>
              </a:buClr>
              <a:buFont typeface="Wingdings" panose="05000000000000000000" pitchFamily="2" charset="2"/>
              <a:buChar char="Ø"/>
            </a:pPr>
            <a:r>
              <a:rPr lang="en-US" altLang="en-US" sz="1125" dirty="0">
                <a:solidFill>
                  <a:srgbClr val="000000"/>
                </a:solidFill>
              </a:rPr>
              <a:t>Chains of length 2 are easy, as there is no minimization required, so</a:t>
            </a:r>
          </a:p>
          <a:p>
            <a:pPr marL="342900" indent="-342900" algn="just" defTabSz="51435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0066"/>
              </a:buClr>
              <a:buFont typeface="Wingdings" panose="05000000000000000000" pitchFamily="2" charset="2"/>
              <a:buChar char="Ø"/>
            </a:pPr>
            <a:r>
              <a:rPr lang="en-US" altLang="en-US" sz="1125" dirty="0">
                <a:solidFill>
                  <a:srgbClr val="000000"/>
                </a:solidFill>
              </a:rPr>
              <a:t>m[</a:t>
            </a:r>
            <a:r>
              <a:rPr lang="en-US" altLang="en-US" sz="1125" dirty="0" err="1">
                <a:solidFill>
                  <a:srgbClr val="000000"/>
                </a:solidFill>
              </a:rPr>
              <a:t>i</a:t>
            </a:r>
            <a:r>
              <a:rPr lang="en-US" altLang="en-US" sz="1125" dirty="0">
                <a:solidFill>
                  <a:srgbClr val="000000"/>
                </a:solidFill>
              </a:rPr>
              <a:t>, i+1] = p</a:t>
            </a:r>
            <a:r>
              <a:rPr lang="en-US" altLang="en-US" sz="1125" baseline="-25000" dirty="0">
                <a:solidFill>
                  <a:srgbClr val="000000"/>
                </a:solidFill>
              </a:rPr>
              <a:t>i-1</a:t>
            </a:r>
            <a:r>
              <a:rPr lang="en-US" altLang="en-US" sz="1125" dirty="0">
                <a:solidFill>
                  <a:srgbClr val="000000"/>
                </a:solidFill>
              </a:rPr>
              <a:t>p</a:t>
            </a:r>
            <a:r>
              <a:rPr lang="en-US" altLang="en-US" sz="1125" baseline="-25000" dirty="0">
                <a:solidFill>
                  <a:srgbClr val="000000"/>
                </a:solidFill>
              </a:rPr>
              <a:t>i</a:t>
            </a:r>
            <a:r>
              <a:rPr lang="en-US" altLang="en-US" sz="1125" dirty="0">
                <a:solidFill>
                  <a:srgbClr val="000000"/>
                </a:solidFill>
              </a:rPr>
              <a:t>p</a:t>
            </a:r>
            <a:r>
              <a:rPr lang="en-US" altLang="en-US" sz="1125" baseline="-25000" dirty="0">
                <a:solidFill>
                  <a:srgbClr val="000000"/>
                </a:solidFill>
              </a:rPr>
              <a:t>i+1</a:t>
            </a:r>
            <a:endParaRPr lang="en-US" altLang="en-US" sz="1125" dirty="0">
              <a:solidFill>
                <a:srgbClr val="000000"/>
              </a:solidFill>
            </a:endParaRPr>
          </a:p>
        </p:txBody>
      </p:sp>
      <p:sp>
        <p:nvSpPr>
          <p:cNvPr id="150616" name="Rectangle 88">
            <a:extLst>
              <a:ext uri="{FF2B5EF4-FFF2-40B4-BE49-F238E27FC236}">
                <a16:creationId xmlns:a16="http://schemas.microsoft.com/office/drawing/2014/main" id="{AC122AB1-AD6D-484F-A442-30F3352D38E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14637" y="2185987"/>
            <a:ext cx="2528888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609600" indent="-609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just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just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just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just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342900" indent="-342900" algn="just" defTabSz="51435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0066"/>
              </a:buClr>
              <a:buFont typeface="Wingdings" panose="05000000000000000000" pitchFamily="2" charset="2"/>
              <a:buChar char="Ø"/>
            </a:pPr>
            <a:r>
              <a:rPr lang="en-US" altLang="en-US" sz="1125">
                <a:solidFill>
                  <a:srgbClr val="000000"/>
                </a:solidFill>
              </a:rPr>
              <a:t>m[5, 6] = 50x10x15 = 7500</a:t>
            </a:r>
          </a:p>
        </p:txBody>
      </p:sp>
      <p:sp>
        <p:nvSpPr>
          <p:cNvPr id="150617" name="Rectangle 89">
            <a:extLst>
              <a:ext uri="{FF2B5EF4-FFF2-40B4-BE49-F238E27FC236}">
                <a16:creationId xmlns:a16="http://schemas.microsoft.com/office/drawing/2014/main" id="{0AD265C3-EB6F-4B04-9C86-A7BBA6768A2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14637" y="1328737"/>
            <a:ext cx="2732275" cy="2312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609600" indent="-609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just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just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just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just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342900" indent="-342900" algn="just" defTabSz="51435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0066"/>
              </a:buClr>
              <a:buFont typeface="Wingdings" panose="05000000000000000000" pitchFamily="2" charset="2"/>
              <a:buChar char="Ø"/>
            </a:pPr>
            <a:r>
              <a:rPr lang="en-US" altLang="en-US" sz="1125" dirty="0">
                <a:solidFill>
                  <a:srgbClr val="000000"/>
                </a:solidFill>
              </a:rPr>
              <a:t>m[1, 2] = 10x20x5 = 1000</a:t>
            </a:r>
          </a:p>
        </p:txBody>
      </p:sp>
      <p:sp>
        <p:nvSpPr>
          <p:cNvPr id="150618" name="Rectangle 90">
            <a:extLst>
              <a:ext uri="{FF2B5EF4-FFF2-40B4-BE49-F238E27FC236}">
                <a16:creationId xmlns:a16="http://schemas.microsoft.com/office/drawing/2014/main" id="{43CCD2C2-C162-42A3-98C2-B7BF20A643C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14637" y="1526084"/>
            <a:ext cx="2486026" cy="2312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609600" indent="-609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just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just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just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just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342900" indent="-342900" algn="just" defTabSz="51435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0066"/>
              </a:buClr>
              <a:buFont typeface="Wingdings" panose="05000000000000000000" pitchFamily="2" charset="2"/>
              <a:buChar char="Ø"/>
            </a:pPr>
            <a:r>
              <a:rPr lang="en-US" altLang="en-US" sz="1125" dirty="0">
                <a:solidFill>
                  <a:srgbClr val="000000"/>
                </a:solidFill>
              </a:rPr>
              <a:t>m[2, 3] = 20x5x15 = 1500</a:t>
            </a:r>
          </a:p>
        </p:txBody>
      </p:sp>
      <p:sp>
        <p:nvSpPr>
          <p:cNvPr id="150619" name="Rectangle 91">
            <a:extLst>
              <a:ext uri="{FF2B5EF4-FFF2-40B4-BE49-F238E27FC236}">
                <a16:creationId xmlns:a16="http://schemas.microsoft.com/office/drawing/2014/main" id="{5348CF24-DC53-402E-8CEE-5AA04074646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14638" y="1714502"/>
            <a:ext cx="2577633" cy="2571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609600" indent="-609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just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just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just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just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342900" indent="-342900" algn="just" defTabSz="51435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0066"/>
              </a:buClr>
              <a:buFont typeface="Wingdings" panose="05000000000000000000" pitchFamily="2" charset="2"/>
              <a:buChar char="Ø"/>
            </a:pPr>
            <a:r>
              <a:rPr lang="en-US" altLang="en-US" sz="1125" dirty="0">
                <a:solidFill>
                  <a:srgbClr val="000000"/>
                </a:solidFill>
              </a:rPr>
              <a:t>m[3, 4] = 5x15x50 = 3750</a:t>
            </a:r>
          </a:p>
        </p:txBody>
      </p:sp>
      <p:sp>
        <p:nvSpPr>
          <p:cNvPr id="150620" name="Rectangle 92">
            <a:extLst>
              <a:ext uri="{FF2B5EF4-FFF2-40B4-BE49-F238E27FC236}">
                <a16:creationId xmlns:a16="http://schemas.microsoft.com/office/drawing/2014/main" id="{A2F29DCF-1521-446E-881F-1A51B23E27F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14637" y="1971675"/>
            <a:ext cx="2528888" cy="257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609600" indent="-609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just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just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just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just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342900" indent="-342900" algn="just" defTabSz="51435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0066"/>
              </a:buClr>
              <a:buFont typeface="Wingdings" panose="05000000000000000000" pitchFamily="2" charset="2"/>
              <a:buChar char="Ø"/>
            </a:pPr>
            <a:r>
              <a:rPr lang="en-US" altLang="en-US" sz="1125">
                <a:solidFill>
                  <a:srgbClr val="000000"/>
                </a:solidFill>
              </a:rPr>
              <a:t>m[4, 5] = 15x50x10 = 7500</a:t>
            </a:r>
          </a:p>
        </p:txBody>
      </p:sp>
      <p:graphicFrame>
        <p:nvGraphicFramePr>
          <p:cNvPr id="150626" name="Group 98">
            <a:extLst>
              <a:ext uri="{FF2B5EF4-FFF2-40B4-BE49-F238E27FC236}">
                <a16:creationId xmlns:a16="http://schemas.microsoft.com/office/drawing/2014/main" id="{E9F572F0-8AD9-497D-9B93-41480926E3DA}"/>
              </a:ext>
            </a:extLst>
          </p:cNvPr>
          <p:cNvGraphicFramePr>
            <a:graphicFrameLocks noGrp="1"/>
          </p:cNvGraphicFramePr>
          <p:nvPr/>
        </p:nvGraphicFramePr>
        <p:xfrm>
          <a:off x="3157538" y="3243263"/>
          <a:ext cx="3000375" cy="1474456"/>
        </p:xfrm>
        <a:graphic>
          <a:graphicData uri="http://schemas.openxmlformats.org/drawingml/2006/table">
            <a:tbl>
              <a:tblPr/>
              <a:tblGrid>
                <a:gridCol w="31343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68694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2287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i\j</a:t>
                      </a:r>
                    </a:p>
                  </a:txBody>
                  <a:tcPr marL="51435" marR="51435" marT="25714" marB="2571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 1         2         3         4          5          6</a:t>
                      </a:r>
                    </a:p>
                  </a:txBody>
                  <a:tcPr marL="51435" marR="51435" marT="25714" marB="2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25157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2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3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4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5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6</a:t>
                      </a:r>
                    </a:p>
                  </a:txBody>
                  <a:tcPr marL="51435" marR="51435" marT="25714" marB="2571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         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                  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                            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                                      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                                                  </a:t>
                      </a:r>
                    </a:p>
                  </a:txBody>
                  <a:tcPr marL="51435" marR="51435" marT="25714" marB="2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8453" name="Text Box 109">
            <a:extLst>
              <a:ext uri="{FF2B5EF4-FFF2-40B4-BE49-F238E27FC236}">
                <a16:creationId xmlns:a16="http://schemas.microsoft.com/office/drawing/2014/main" id="{BC9BB53C-E1D2-4CD2-BD62-C9604994FCA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24548" y="3487936"/>
            <a:ext cx="171450" cy="2654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just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just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just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just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defTabSz="51435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1125">
                <a:solidFill>
                  <a:srgbClr val="000000"/>
                </a:solidFill>
              </a:rPr>
              <a:t>0</a:t>
            </a:r>
          </a:p>
        </p:txBody>
      </p:sp>
      <p:sp>
        <p:nvSpPr>
          <p:cNvPr id="18454" name="Text Box 110">
            <a:extLst>
              <a:ext uri="{FF2B5EF4-FFF2-40B4-BE49-F238E27FC236}">
                <a16:creationId xmlns:a16="http://schemas.microsoft.com/office/drawing/2014/main" id="{618D52D7-ECF8-4906-9956-47E6EA7853C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71925" y="3668316"/>
            <a:ext cx="171450" cy="2654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just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just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just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just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defTabSz="51435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1125">
                <a:solidFill>
                  <a:srgbClr val="000000"/>
                </a:solidFill>
              </a:rPr>
              <a:t>0</a:t>
            </a:r>
          </a:p>
        </p:txBody>
      </p:sp>
      <p:sp>
        <p:nvSpPr>
          <p:cNvPr id="18455" name="Text Box 111">
            <a:extLst>
              <a:ext uri="{FF2B5EF4-FFF2-40B4-BE49-F238E27FC236}">
                <a16:creationId xmlns:a16="http://schemas.microsoft.com/office/drawing/2014/main" id="{BFBDBCFE-F994-407C-9630-B7830D5D0AA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00550" y="3882628"/>
            <a:ext cx="171450" cy="2654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just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just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just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just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defTabSz="51435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1125">
                <a:solidFill>
                  <a:srgbClr val="000000"/>
                </a:solidFill>
              </a:rPr>
              <a:t>0</a:t>
            </a:r>
          </a:p>
        </p:txBody>
      </p:sp>
      <p:sp>
        <p:nvSpPr>
          <p:cNvPr id="18456" name="Text Box 112">
            <a:extLst>
              <a:ext uri="{FF2B5EF4-FFF2-40B4-BE49-F238E27FC236}">
                <a16:creationId xmlns:a16="http://schemas.microsoft.com/office/drawing/2014/main" id="{2BB9DDC0-EE31-4667-8087-B1C174D9177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29175" y="4114800"/>
            <a:ext cx="171450" cy="2654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just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just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just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just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defTabSz="51435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1125">
                <a:solidFill>
                  <a:srgbClr val="000000"/>
                </a:solidFill>
              </a:rPr>
              <a:t>0</a:t>
            </a:r>
          </a:p>
        </p:txBody>
      </p:sp>
      <p:sp>
        <p:nvSpPr>
          <p:cNvPr id="18457" name="Text Box 113">
            <a:extLst>
              <a:ext uri="{FF2B5EF4-FFF2-40B4-BE49-F238E27FC236}">
                <a16:creationId xmlns:a16="http://schemas.microsoft.com/office/drawing/2014/main" id="{8EAB2A15-43ED-43A3-887A-336DF14B478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00663" y="4311253"/>
            <a:ext cx="171450" cy="2654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just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just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just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just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defTabSz="51435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1125">
                <a:solidFill>
                  <a:srgbClr val="000000"/>
                </a:solidFill>
              </a:rPr>
              <a:t>0</a:t>
            </a:r>
          </a:p>
        </p:txBody>
      </p:sp>
      <p:sp>
        <p:nvSpPr>
          <p:cNvPr id="18458" name="Text Box 114">
            <a:extLst>
              <a:ext uri="{FF2B5EF4-FFF2-40B4-BE49-F238E27FC236}">
                <a16:creationId xmlns:a16="http://schemas.microsoft.com/office/drawing/2014/main" id="{EB07A41C-EF0E-4B96-AEFF-9E580638B1A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72150" y="4491633"/>
            <a:ext cx="171450" cy="2654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just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just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just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just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defTabSz="51435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1125">
                <a:solidFill>
                  <a:srgbClr val="000000"/>
                </a:solidFill>
              </a:rPr>
              <a:t>0</a:t>
            </a:r>
          </a:p>
        </p:txBody>
      </p:sp>
      <p:sp>
        <p:nvSpPr>
          <p:cNvPr id="150643" name="Text Box 115">
            <a:extLst>
              <a:ext uri="{FF2B5EF4-FFF2-40B4-BE49-F238E27FC236}">
                <a16:creationId xmlns:a16="http://schemas.microsoft.com/office/drawing/2014/main" id="{D08010EC-3AFB-461E-A473-E276224439C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43337" y="3454896"/>
            <a:ext cx="728663" cy="2654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just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just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just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just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defTabSz="51435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1125" dirty="0">
                <a:solidFill>
                  <a:srgbClr val="000000"/>
                </a:solidFill>
              </a:rPr>
              <a:t>1000</a:t>
            </a:r>
          </a:p>
        </p:txBody>
      </p:sp>
      <p:sp>
        <p:nvSpPr>
          <p:cNvPr id="150644" name="Text Box 116">
            <a:extLst>
              <a:ext uri="{FF2B5EF4-FFF2-40B4-BE49-F238E27FC236}">
                <a16:creationId xmlns:a16="http://schemas.microsoft.com/office/drawing/2014/main" id="{70DD7023-12E2-4B53-A4C3-1851000D8E2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29100" y="3669209"/>
            <a:ext cx="592040" cy="2654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just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just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just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just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defTabSz="51435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1125" dirty="0">
                <a:solidFill>
                  <a:srgbClr val="000000"/>
                </a:solidFill>
              </a:rPr>
              <a:t>1500</a:t>
            </a:r>
          </a:p>
        </p:txBody>
      </p:sp>
      <p:sp>
        <p:nvSpPr>
          <p:cNvPr id="150645" name="Text Box 117">
            <a:extLst>
              <a:ext uri="{FF2B5EF4-FFF2-40B4-BE49-F238E27FC236}">
                <a16:creationId xmlns:a16="http://schemas.microsoft.com/office/drawing/2014/main" id="{558CF8ED-101B-4F52-974F-37864DFF7F2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57725" y="3883521"/>
            <a:ext cx="600075" cy="2654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just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just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just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just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defTabSz="51435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1125" dirty="0">
                <a:solidFill>
                  <a:srgbClr val="000000"/>
                </a:solidFill>
              </a:rPr>
              <a:t>3750</a:t>
            </a:r>
          </a:p>
        </p:txBody>
      </p:sp>
      <p:sp>
        <p:nvSpPr>
          <p:cNvPr id="150646" name="Text Box 118">
            <a:extLst>
              <a:ext uri="{FF2B5EF4-FFF2-40B4-BE49-F238E27FC236}">
                <a16:creationId xmlns:a16="http://schemas.microsoft.com/office/drawing/2014/main" id="{BD934DD4-6848-44E4-BF50-2B41F87073B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64039" y="4114800"/>
            <a:ext cx="565248" cy="2654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just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just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just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just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defTabSz="51435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1125" dirty="0">
                <a:solidFill>
                  <a:srgbClr val="000000"/>
                </a:solidFill>
              </a:rPr>
              <a:t>7500</a:t>
            </a:r>
          </a:p>
        </p:txBody>
      </p:sp>
      <p:sp>
        <p:nvSpPr>
          <p:cNvPr id="150647" name="Text Box 119">
            <a:extLst>
              <a:ext uri="{FF2B5EF4-FFF2-40B4-BE49-F238E27FC236}">
                <a16:creationId xmlns:a16="http://schemas.microsoft.com/office/drawing/2014/main" id="{4116C19A-024C-4E90-BB3A-F023FDCFD31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35526" y="4312146"/>
            <a:ext cx="608112" cy="2654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just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just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just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just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defTabSz="51435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1125" dirty="0">
                <a:solidFill>
                  <a:srgbClr val="000000"/>
                </a:solidFill>
              </a:rPr>
              <a:t>7500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6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6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6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6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6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6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6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6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6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6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0616" grpId="0"/>
      <p:bldP spid="150617" grpId="0"/>
      <p:bldP spid="150618" grpId="0"/>
      <p:bldP spid="150619" grpId="0"/>
      <p:bldP spid="150620" grpId="0"/>
      <p:bldP spid="150643" grpId="0"/>
      <p:bldP spid="150644" grpId="0"/>
      <p:bldP spid="150645" grpId="0"/>
      <p:bldP spid="150646" grpId="0"/>
      <p:bldP spid="150647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Number Placeholder 3">
            <a:extLst>
              <a:ext uri="{FF2B5EF4-FFF2-40B4-BE49-F238E27FC236}">
                <a16:creationId xmlns:a16="http://schemas.microsoft.com/office/drawing/2014/main" id="{87E2AEAF-857E-4FCC-86BB-AA449696E7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35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17909" indent="-160734" eaLnBrk="0" hangingPunct="0">
              <a:defRPr sz="135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642938" indent="-128588" eaLnBrk="0" hangingPunct="0">
              <a:defRPr sz="135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900113" indent="-128588" eaLnBrk="0" hangingPunct="0">
              <a:defRPr sz="135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157288" indent="-128588" eaLnBrk="0" hangingPunct="0">
              <a:defRPr sz="135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1414463" indent="-128588" algn="just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135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1671638" indent="-128588" algn="just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135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928813" indent="-128588" algn="just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135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2185988" indent="-128588" algn="just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135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defTabSz="514350" eaLnBrk="1" fontAlgn="base" hangingPunct="1">
              <a:spcBef>
                <a:spcPct val="0"/>
              </a:spcBef>
              <a:spcAft>
                <a:spcPct val="0"/>
              </a:spcAft>
            </a:pPr>
            <a:fld id="{8D94B85D-0C29-44E3-9151-4DD4021246A6}" type="slidenum">
              <a:rPr lang="ar-SA" altLang="en-US" sz="788">
                <a:solidFill>
                  <a:srgbClr val="000000"/>
                </a:solidFill>
              </a:rPr>
              <a:pPr defTabSz="514350" eaLnBrk="1" fontAlgn="base" hangingPunct="1">
                <a:spcBef>
                  <a:spcPct val="0"/>
                </a:spcBef>
                <a:spcAft>
                  <a:spcPct val="0"/>
                </a:spcAft>
              </a:pPr>
              <a:t>23</a:t>
            </a:fld>
            <a:endParaRPr lang="en-US" altLang="en-US" sz="788">
              <a:solidFill>
                <a:srgbClr val="000000"/>
              </a:solidFill>
            </a:endParaRPr>
          </a:p>
        </p:txBody>
      </p:sp>
      <p:sp>
        <p:nvSpPr>
          <p:cNvPr id="19459" name="Rectangle 4">
            <a:extLst>
              <a:ext uri="{FF2B5EF4-FFF2-40B4-BE49-F238E27FC236}">
                <a16:creationId xmlns:a16="http://schemas.microsoft.com/office/drawing/2014/main" id="{787ABD35-0B67-4E05-90B1-B4C6C1B96B6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00475" y="257175"/>
            <a:ext cx="1543050" cy="300082"/>
          </a:xfrm>
          <a:prstGeom prst="rect">
            <a:avLst/>
          </a:prstGeom>
          <a:solidFill>
            <a:srgbClr val="FD817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just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just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just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just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defTabSz="51435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1350">
                <a:solidFill>
                  <a:srgbClr val="008000"/>
                </a:solidFill>
              </a:rPr>
              <a:t>Example (Contd.)</a:t>
            </a:r>
          </a:p>
        </p:txBody>
      </p:sp>
      <p:sp>
        <p:nvSpPr>
          <p:cNvPr id="19460" name="Rectangle 5">
            <a:extLst>
              <a:ext uri="{FF2B5EF4-FFF2-40B4-BE49-F238E27FC236}">
                <a16:creationId xmlns:a16="http://schemas.microsoft.com/office/drawing/2014/main" id="{BD33E72E-E74B-439F-9C35-8D7AA1DBC34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43188" y="514350"/>
            <a:ext cx="3514725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63538" indent="-363538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just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just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just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just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204490" indent="-204490" algn="just" defTabSz="51435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0066"/>
              </a:buClr>
              <a:buFont typeface="Wingdings" panose="05000000000000000000" pitchFamily="2" charset="2"/>
              <a:buChar char="Ø"/>
            </a:pPr>
            <a:r>
              <a:rPr lang="en-US" altLang="en-US" sz="1125">
                <a:solidFill>
                  <a:srgbClr val="000000"/>
                </a:solidFill>
              </a:rPr>
              <a:t>Chains of length 3 require some minimization – but only one each.</a:t>
            </a:r>
          </a:p>
        </p:txBody>
      </p:sp>
      <p:graphicFrame>
        <p:nvGraphicFramePr>
          <p:cNvPr id="151592" name="Group 40">
            <a:extLst>
              <a:ext uri="{FF2B5EF4-FFF2-40B4-BE49-F238E27FC236}">
                <a16:creationId xmlns:a16="http://schemas.microsoft.com/office/drawing/2014/main" id="{2EE781B5-7989-4E37-917B-393FD717BAE2}"/>
              </a:ext>
            </a:extLst>
          </p:cNvPr>
          <p:cNvGraphicFramePr>
            <a:graphicFrameLocks noGrp="1"/>
          </p:cNvGraphicFramePr>
          <p:nvPr/>
        </p:nvGraphicFramePr>
        <p:xfrm>
          <a:off x="3157538" y="3243263"/>
          <a:ext cx="3000375" cy="1474456"/>
        </p:xfrm>
        <a:graphic>
          <a:graphicData uri="http://schemas.openxmlformats.org/drawingml/2006/table">
            <a:tbl>
              <a:tblPr/>
              <a:tblGrid>
                <a:gridCol w="31343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68694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2287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i\j</a:t>
                      </a:r>
                    </a:p>
                  </a:txBody>
                  <a:tcPr marL="51435" marR="51435" marT="25714" marB="2571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 1         2         3         4          5          6</a:t>
                      </a:r>
                    </a:p>
                  </a:txBody>
                  <a:tcPr marL="51435" marR="51435" marT="25714" marB="2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25157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2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3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4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5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6</a:t>
                      </a:r>
                    </a:p>
                  </a:txBody>
                  <a:tcPr marL="51435" marR="51435" marT="25714" marB="2571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         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                  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                            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                                      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                                                  </a:t>
                      </a:r>
                    </a:p>
                  </a:txBody>
                  <a:tcPr marL="51435" marR="51435" marT="25714" marB="2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9472" name="Text Box 17">
            <a:extLst>
              <a:ext uri="{FF2B5EF4-FFF2-40B4-BE49-F238E27FC236}">
                <a16:creationId xmlns:a16="http://schemas.microsoft.com/office/drawing/2014/main" id="{BBFCEE9F-1EE9-40F2-AFAF-D66AC53617E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24548" y="3487936"/>
            <a:ext cx="171450" cy="2654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just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just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just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just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defTabSz="51435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1125">
                <a:solidFill>
                  <a:srgbClr val="000000"/>
                </a:solidFill>
              </a:rPr>
              <a:t>0</a:t>
            </a:r>
          </a:p>
        </p:txBody>
      </p:sp>
      <p:sp>
        <p:nvSpPr>
          <p:cNvPr id="19473" name="Text Box 18">
            <a:extLst>
              <a:ext uri="{FF2B5EF4-FFF2-40B4-BE49-F238E27FC236}">
                <a16:creationId xmlns:a16="http://schemas.microsoft.com/office/drawing/2014/main" id="{7E17EF48-6FAE-4C87-8746-1CF44F2F3F1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71925" y="3668316"/>
            <a:ext cx="171450" cy="2654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just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just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just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just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defTabSz="51435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1125">
                <a:solidFill>
                  <a:srgbClr val="000000"/>
                </a:solidFill>
              </a:rPr>
              <a:t>0</a:t>
            </a:r>
          </a:p>
        </p:txBody>
      </p:sp>
      <p:sp>
        <p:nvSpPr>
          <p:cNvPr id="19474" name="Text Box 19">
            <a:extLst>
              <a:ext uri="{FF2B5EF4-FFF2-40B4-BE49-F238E27FC236}">
                <a16:creationId xmlns:a16="http://schemas.microsoft.com/office/drawing/2014/main" id="{B025AA52-9608-4415-9F56-7092EBCA862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00550" y="3882628"/>
            <a:ext cx="171450" cy="2654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just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just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just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just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defTabSz="51435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1125">
                <a:solidFill>
                  <a:srgbClr val="000000"/>
                </a:solidFill>
              </a:rPr>
              <a:t>0</a:t>
            </a:r>
          </a:p>
        </p:txBody>
      </p:sp>
      <p:sp>
        <p:nvSpPr>
          <p:cNvPr id="19475" name="Text Box 20">
            <a:extLst>
              <a:ext uri="{FF2B5EF4-FFF2-40B4-BE49-F238E27FC236}">
                <a16:creationId xmlns:a16="http://schemas.microsoft.com/office/drawing/2014/main" id="{89B8FDFF-FE29-4DFE-96EC-A5CDCD25483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29175" y="4114800"/>
            <a:ext cx="171450" cy="2654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just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just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just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just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defTabSz="51435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1125">
                <a:solidFill>
                  <a:srgbClr val="000000"/>
                </a:solidFill>
              </a:rPr>
              <a:t>0</a:t>
            </a:r>
          </a:p>
        </p:txBody>
      </p:sp>
      <p:sp>
        <p:nvSpPr>
          <p:cNvPr id="19476" name="Text Box 21">
            <a:extLst>
              <a:ext uri="{FF2B5EF4-FFF2-40B4-BE49-F238E27FC236}">
                <a16:creationId xmlns:a16="http://schemas.microsoft.com/office/drawing/2014/main" id="{900DCA82-F11D-4707-B235-3F052D578D4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00663" y="4311253"/>
            <a:ext cx="171450" cy="2654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just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just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just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just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defTabSz="51435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1125">
                <a:solidFill>
                  <a:srgbClr val="000000"/>
                </a:solidFill>
              </a:rPr>
              <a:t>0</a:t>
            </a:r>
          </a:p>
        </p:txBody>
      </p:sp>
      <p:sp>
        <p:nvSpPr>
          <p:cNvPr id="19477" name="Text Box 22">
            <a:extLst>
              <a:ext uri="{FF2B5EF4-FFF2-40B4-BE49-F238E27FC236}">
                <a16:creationId xmlns:a16="http://schemas.microsoft.com/office/drawing/2014/main" id="{34A2E634-3C63-403B-A82F-7BB3FA95BF9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72150" y="4491633"/>
            <a:ext cx="171450" cy="2654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just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just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just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just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defTabSz="51435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1125">
                <a:solidFill>
                  <a:srgbClr val="000000"/>
                </a:solidFill>
              </a:rPr>
              <a:t>0</a:t>
            </a:r>
          </a:p>
        </p:txBody>
      </p:sp>
      <p:sp>
        <p:nvSpPr>
          <p:cNvPr id="151576" name="Rectangle 24">
            <a:extLst>
              <a:ext uri="{FF2B5EF4-FFF2-40B4-BE49-F238E27FC236}">
                <a16:creationId xmlns:a16="http://schemas.microsoft.com/office/drawing/2014/main" id="{CD38DD75-031A-485B-8598-B60FDA16DD7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43188" y="857250"/>
            <a:ext cx="3857625" cy="557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63538" indent="-363538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just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just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just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just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204490" indent="-204490" algn="just" defTabSz="51435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0066"/>
              </a:buClr>
              <a:buFont typeface="Wingdings" panose="05000000000000000000" pitchFamily="2" charset="2"/>
              <a:buChar char="Ø"/>
            </a:pPr>
            <a:r>
              <a:rPr lang="en-US" altLang="en-US" sz="1013">
                <a:solidFill>
                  <a:srgbClr val="000000"/>
                </a:solidFill>
              </a:rPr>
              <a:t>m[1,3]=min{(m[1,1]+m[2,3]+p</a:t>
            </a:r>
            <a:r>
              <a:rPr lang="en-US" altLang="en-US" sz="1013" baseline="-25000">
                <a:solidFill>
                  <a:srgbClr val="000000"/>
                </a:solidFill>
              </a:rPr>
              <a:t>0</a:t>
            </a:r>
            <a:r>
              <a:rPr lang="en-US" altLang="en-US" sz="1013">
                <a:solidFill>
                  <a:srgbClr val="000000"/>
                </a:solidFill>
              </a:rPr>
              <a:t>p</a:t>
            </a:r>
            <a:r>
              <a:rPr lang="en-US" altLang="en-US" sz="1013" baseline="-25000">
                <a:solidFill>
                  <a:srgbClr val="000000"/>
                </a:solidFill>
              </a:rPr>
              <a:t>1</a:t>
            </a:r>
            <a:r>
              <a:rPr lang="en-US" altLang="en-US" sz="1013">
                <a:solidFill>
                  <a:srgbClr val="000000"/>
                </a:solidFill>
              </a:rPr>
              <a:t>p</a:t>
            </a:r>
            <a:r>
              <a:rPr lang="en-US" altLang="en-US" sz="1013" baseline="-25000">
                <a:solidFill>
                  <a:srgbClr val="000000"/>
                </a:solidFill>
              </a:rPr>
              <a:t>3</a:t>
            </a:r>
            <a:r>
              <a:rPr lang="en-US" altLang="en-US" sz="1013">
                <a:solidFill>
                  <a:srgbClr val="000000"/>
                </a:solidFill>
              </a:rPr>
              <a:t>),(m[1,2]+m[3,3]+p</a:t>
            </a:r>
            <a:r>
              <a:rPr lang="en-US" altLang="en-US" sz="1013" baseline="-25000">
                <a:solidFill>
                  <a:srgbClr val="000000"/>
                </a:solidFill>
              </a:rPr>
              <a:t>0</a:t>
            </a:r>
            <a:r>
              <a:rPr lang="en-US" altLang="en-US" sz="1013">
                <a:solidFill>
                  <a:srgbClr val="000000"/>
                </a:solidFill>
              </a:rPr>
              <a:t>p</a:t>
            </a:r>
            <a:r>
              <a:rPr lang="en-US" altLang="en-US" sz="1013" baseline="-25000">
                <a:solidFill>
                  <a:srgbClr val="000000"/>
                </a:solidFill>
              </a:rPr>
              <a:t>2</a:t>
            </a:r>
            <a:r>
              <a:rPr lang="en-US" altLang="en-US" sz="1013">
                <a:solidFill>
                  <a:srgbClr val="000000"/>
                </a:solidFill>
              </a:rPr>
              <a:t>p</a:t>
            </a:r>
            <a:r>
              <a:rPr lang="en-US" altLang="en-US" sz="1013" baseline="-25000">
                <a:solidFill>
                  <a:srgbClr val="000000"/>
                </a:solidFill>
              </a:rPr>
              <a:t>3</a:t>
            </a:r>
            <a:r>
              <a:rPr lang="en-US" altLang="en-US" sz="1013">
                <a:solidFill>
                  <a:srgbClr val="000000"/>
                </a:solidFill>
              </a:rPr>
              <a:t>)}</a:t>
            </a:r>
          </a:p>
          <a:p>
            <a:pPr marL="204490" indent="-204490" algn="just" defTabSz="51435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0066"/>
              </a:buClr>
            </a:pPr>
            <a:r>
              <a:rPr lang="en-US" altLang="en-US" sz="1013">
                <a:solidFill>
                  <a:srgbClr val="000000"/>
                </a:solidFill>
              </a:rPr>
              <a:t>		 = min{(0+1500+10x20x15), (1000+0+10x5x15)}</a:t>
            </a:r>
          </a:p>
          <a:p>
            <a:pPr marL="204490" indent="-204490" algn="just" defTabSz="51435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0066"/>
              </a:buClr>
            </a:pPr>
            <a:r>
              <a:rPr lang="en-US" altLang="en-US" sz="1013">
                <a:solidFill>
                  <a:srgbClr val="000000"/>
                </a:solidFill>
              </a:rPr>
              <a:t>		 = min { 4500, 1750 } = 1750</a:t>
            </a:r>
          </a:p>
        </p:txBody>
      </p:sp>
      <p:sp>
        <p:nvSpPr>
          <p:cNvPr id="19479" name="Text Box 28">
            <a:extLst>
              <a:ext uri="{FF2B5EF4-FFF2-40B4-BE49-F238E27FC236}">
                <a16:creationId xmlns:a16="http://schemas.microsoft.com/office/drawing/2014/main" id="{C57328A0-81B5-4912-8DBA-B1630F7FDE0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43337" y="3454896"/>
            <a:ext cx="608113" cy="2654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just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just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just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just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defTabSz="51435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1125" dirty="0">
                <a:solidFill>
                  <a:srgbClr val="000000"/>
                </a:solidFill>
              </a:rPr>
              <a:t>1000</a:t>
            </a:r>
          </a:p>
        </p:txBody>
      </p:sp>
      <p:sp>
        <p:nvSpPr>
          <p:cNvPr id="19480" name="Text Box 29">
            <a:extLst>
              <a:ext uri="{FF2B5EF4-FFF2-40B4-BE49-F238E27FC236}">
                <a16:creationId xmlns:a16="http://schemas.microsoft.com/office/drawing/2014/main" id="{7108AF88-B596-45A4-BDCE-B6CC1BCF16A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29100" y="3669209"/>
            <a:ext cx="600075" cy="2654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just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just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just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just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defTabSz="51435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1125" dirty="0">
                <a:solidFill>
                  <a:srgbClr val="000000"/>
                </a:solidFill>
              </a:rPr>
              <a:t>1500</a:t>
            </a:r>
          </a:p>
        </p:txBody>
      </p:sp>
      <p:sp>
        <p:nvSpPr>
          <p:cNvPr id="19481" name="Text Box 30">
            <a:extLst>
              <a:ext uri="{FF2B5EF4-FFF2-40B4-BE49-F238E27FC236}">
                <a16:creationId xmlns:a16="http://schemas.microsoft.com/office/drawing/2014/main" id="{032DD6AA-E0C4-4C38-A180-997A4A66778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57725" y="3883521"/>
            <a:ext cx="600075" cy="2654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just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just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just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just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defTabSz="51435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1125">
                <a:solidFill>
                  <a:srgbClr val="000000"/>
                </a:solidFill>
              </a:rPr>
              <a:t>3750</a:t>
            </a:r>
          </a:p>
        </p:txBody>
      </p:sp>
      <p:sp>
        <p:nvSpPr>
          <p:cNvPr id="19482" name="Text Box 31">
            <a:extLst>
              <a:ext uri="{FF2B5EF4-FFF2-40B4-BE49-F238E27FC236}">
                <a16:creationId xmlns:a16="http://schemas.microsoft.com/office/drawing/2014/main" id="{4C11F9FB-AA10-40B3-B7BC-EF6C0B4F4DE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64038" y="4114800"/>
            <a:ext cx="659011" cy="2654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just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just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just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just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defTabSz="51435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1125" dirty="0">
                <a:solidFill>
                  <a:srgbClr val="000000"/>
                </a:solidFill>
              </a:rPr>
              <a:t>7500</a:t>
            </a:r>
          </a:p>
        </p:txBody>
      </p:sp>
      <p:sp>
        <p:nvSpPr>
          <p:cNvPr id="19483" name="Text Box 32">
            <a:extLst>
              <a:ext uri="{FF2B5EF4-FFF2-40B4-BE49-F238E27FC236}">
                <a16:creationId xmlns:a16="http://schemas.microsoft.com/office/drawing/2014/main" id="{EC857D91-E324-412C-8EAC-42E51E0B401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35525" y="4312146"/>
            <a:ext cx="659011" cy="2654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just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just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just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just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defTabSz="51435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1125">
                <a:solidFill>
                  <a:srgbClr val="000000"/>
                </a:solidFill>
              </a:rPr>
              <a:t>7500</a:t>
            </a:r>
          </a:p>
        </p:txBody>
      </p:sp>
      <p:sp>
        <p:nvSpPr>
          <p:cNvPr id="151585" name="Rectangle 33">
            <a:extLst>
              <a:ext uri="{FF2B5EF4-FFF2-40B4-BE49-F238E27FC236}">
                <a16:creationId xmlns:a16="http://schemas.microsoft.com/office/drawing/2014/main" id="{705B8ECF-C2E3-4459-8B04-E156606B6D9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43188" y="1414462"/>
            <a:ext cx="3857625" cy="557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63538" indent="-363538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just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just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just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just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204490" indent="-204490" algn="just" defTabSz="51435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0066"/>
              </a:buClr>
              <a:buFont typeface="Wingdings" panose="05000000000000000000" pitchFamily="2" charset="2"/>
              <a:buChar char="Ø"/>
            </a:pPr>
            <a:r>
              <a:rPr lang="en-US" altLang="en-US" sz="1013">
                <a:solidFill>
                  <a:srgbClr val="000000"/>
                </a:solidFill>
              </a:rPr>
              <a:t>m[2,4]=min{(m[2,2]+m[3,4]+p</a:t>
            </a:r>
            <a:r>
              <a:rPr lang="en-US" altLang="en-US" sz="1013" baseline="-25000">
                <a:solidFill>
                  <a:srgbClr val="000000"/>
                </a:solidFill>
              </a:rPr>
              <a:t>1</a:t>
            </a:r>
            <a:r>
              <a:rPr lang="en-US" altLang="en-US" sz="1013">
                <a:solidFill>
                  <a:srgbClr val="000000"/>
                </a:solidFill>
              </a:rPr>
              <a:t>p</a:t>
            </a:r>
            <a:r>
              <a:rPr lang="en-US" altLang="en-US" sz="1013" baseline="-25000">
                <a:solidFill>
                  <a:srgbClr val="000000"/>
                </a:solidFill>
              </a:rPr>
              <a:t>2</a:t>
            </a:r>
            <a:r>
              <a:rPr lang="en-US" altLang="en-US" sz="1013">
                <a:solidFill>
                  <a:srgbClr val="000000"/>
                </a:solidFill>
              </a:rPr>
              <a:t>p</a:t>
            </a:r>
            <a:r>
              <a:rPr lang="en-US" altLang="en-US" sz="1013" baseline="-25000">
                <a:solidFill>
                  <a:srgbClr val="000000"/>
                </a:solidFill>
              </a:rPr>
              <a:t>4</a:t>
            </a:r>
            <a:r>
              <a:rPr lang="en-US" altLang="en-US" sz="1013">
                <a:solidFill>
                  <a:srgbClr val="000000"/>
                </a:solidFill>
              </a:rPr>
              <a:t>),(m[2,3]+m[4,4]+p</a:t>
            </a:r>
            <a:r>
              <a:rPr lang="en-US" altLang="en-US" sz="1013" baseline="-25000">
                <a:solidFill>
                  <a:srgbClr val="000000"/>
                </a:solidFill>
              </a:rPr>
              <a:t>1</a:t>
            </a:r>
            <a:r>
              <a:rPr lang="en-US" altLang="en-US" sz="1013">
                <a:solidFill>
                  <a:srgbClr val="000000"/>
                </a:solidFill>
              </a:rPr>
              <a:t>p</a:t>
            </a:r>
            <a:r>
              <a:rPr lang="en-US" altLang="en-US" sz="1013" baseline="-25000">
                <a:solidFill>
                  <a:srgbClr val="000000"/>
                </a:solidFill>
              </a:rPr>
              <a:t>3</a:t>
            </a:r>
            <a:r>
              <a:rPr lang="en-US" altLang="en-US" sz="1013">
                <a:solidFill>
                  <a:srgbClr val="000000"/>
                </a:solidFill>
              </a:rPr>
              <a:t>p</a:t>
            </a:r>
            <a:r>
              <a:rPr lang="en-US" altLang="en-US" sz="1013" baseline="-25000">
                <a:solidFill>
                  <a:srgbClr val="000000"/>
                </a:solidFill>
              </a:rPr>
              <a:t>4</a:t>
            </a:r>
            <a:r>
              <a:rPr lang="en-US" altLang="en-US" sz="1013">
                <a:solidFill>
                  <a:srgbClr val="000000"/>
                </a:solidFill>
              </a:rPr>
              <a:t>)}</a:t>
            </a:r>
          </a:p>
          <a:p>
            <a:pPr marL="204490" indent="-204490" algn="just" defTabSz="51435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0066"/>
              </a:buClr>
            </a:pPr>
            <a:r>
              <a:rPr lang="en-US" altLang="en-US" sz="1013">
                <a:solidFill>
                  <a:srgbClr val="000000"/>
                </a:solidFill>
              </a:rPr>
              <a:t>		 = min{(0+3750+20x5x50), (1500+0+20x15x50)}</a:t>
            </a:r>
          </a:p>
          <a:p>
            <a:pPr marL="204490" indent="-204490" algn="just" defTabSz="51435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0066"/>
              </a:buClr>
            </a:pPr>
            <a:r>
              <a:rPr lang="en-US" altLang="en-US" sz="1013">
                <a:solidFill>
                  <a:srgbClr val="000000"/>
                </a:solidFill>
              </a:rPr>
              <a:t>		 = min { 8750, 16500 } = 8750</a:t>
            </a:r>
          </a:p>
        </p:txBody>
      </p:sp>
      <p:sp>
        <p:nvSpPr>
          <p:cNvPr id="151586" name="Rectangle 34">
            <a:extLst>
              <a:ext uri="{FF2B5EF4-FFF2-40B4-BE49-F238E27FC236}">
                <a16:creationId xmlns:a16="http://schemas.microsoft.com/office/drawing/2014/main" id="{AE46C47F-CBAE-4832-A130-80BA54049A0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43188" y="1971675"/>
            <a:ext cx="3857625" cy="557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63538" indent="-363538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just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just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just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just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204490" indent="-204490" algn="just" defTabSz="51435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0066"/>
              </a:buClr>
              <a:buFont typeface="Wingdings" panose="05000000000000000000" pitchFamily="2" charset="2"/>
              <a:buChar char="Ø"/>
            </a:pPr>
            <a:r>
              <a:rPr lang="en-US" altLang="en-US" sz="1013">
                <a:solidFill>
                  <a:srgbClr val="000000"/>
                </a:solidFill>
              </a:rPr>
              <a:t>m[3,5]=min{(m[3,3]+m[4,5]+p</a:t>
            </a:r>
            <a:r>
              <a:rPr lang="en-US" altLang="en-US" sz="1013" baseline="-25000">
                <a:solidFill>
                  <a:srgbClr val="000000"/>
                </a:solidFill>
              </a:rPr>
              <a:t>2</a:t>
            </a:r>
            <a:r>
              <a:rPr lang="en-US" altLang="en-US" sz="1013">
                <a:solidFill>
                  <a:srgbClr val="000000"/>
                </a:solidFill>
              </a:rPr>
              <a:t>p</a:t>
            </a:r>
            <a:r>
              <a:rPr lang="en-US" altLang="en-US" sz="1013" baseline="-25000">
                <a:solidFill>
                  <a:srgbClr val="000000"/>
                </a:solidFill>
              </a:rPr>
              <a:t>3</a:t>
            </a:r>
            <a:r>
              <a:rPr lang="en-US" altLang="en-US" sz="1013">
                <a:solidFill>
                  <a:srgbClr val="000000"/>
                </a:solidFill>
              </a:rPr>
              <a:t>p</a:t>
            </a:r>
            <a:r>
              <a:rPr lang="en-US" altLang="en-US" sz="1013" baseline="-25000">
                <a:solidFill>
                  <a:srgbClr val="000000"/>
                </a:solidFill>
              </a:rPr>
              <a:t>5</a:t>
            </a:r>
            <a:r>
              <a:rPr lang="en-US" altLang="en-US" sz="1013">
                <a:solidFill>
                  <a:srgbClr val="000000"/>
                </a:solidFill>
              </a:rPr>
              <a:t>),(m[3,4]+m[5,5]+p</a:t>
            </a:r>
            <a:r>
              <a:rPr lang="en-US" altLang="en-US" sz="1013" baseline="-25000">
                <a:solidFill>
                  <a:srgbClr val="000000"/>
                </a:solidFill>
              </a:rPr>
              <a:t>2</a:t>
            </a:r>
            <a:r>
              <a:rPr lang="en-US" altLang="en-US" sz="1013">
                <a:solidFill>
                  <a:srgbClr val="000000"/>
                </a:solidFill>
              </a:rPr>
              <a:t>p</a:t>
            </a:r>
            <a:r>
              <a:rPr lang="en-US" altLang="en-US" sz="1013" baseline="-25000">
                <a:solidFill>
                  <a:srgbClr val="000000"/>
                </a:solidFill>
              </a:rPr>
              <a:t>4</a:t>
            </a:r>
            <a:r>
              <a:rPr lang="en-US" altLang="en-US" sz="1013">
                <a:solidFill>
                  <a:srgbClr val="000000"/>
                </a:solidFill>
              </a:rPr>
              <a:t>p</a:t>
            </a:r>
            <a:r>
              <a:rPr lang="en-US" altLang="en-US" sz="1013" baseline="-25000">
                <a:solidFill>
                  <a:srgbClr val="000000"/>
                </a:solidFill>
              </a:rPr>
              <a:t>5</a:t>
            </a:r>
            <a:r>
              <a:rPr lang="en-US" altLang="en-US" sz="1013">
                <a:solidFill>
                  <a:srgbClr val="000000"/>
                </a:solidFill>
              </a:rPr>
              <a:t>)}</a:t>
            </a:r>
          </a:p>
          <a:p>
            <a:pPr marL="204490" indent="-204490" algn="just" defTabSz="51435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0066"/>
              </a:buClr>
            </a:pPr>
            <a:r>
              <a:rPr lang="en-US" altLang="en-US" sz="1013">
                <a:solidFill>
                  <a:srgbClr val="000000"/>
                </a:solidFill>
              </a:rPr>
              <a:t>		 = min{(0+7500+5x15x10), (3750+0+5x50x10)}</a:t>
            </a:r>
          </a:p>
          <a:p>
            <a:pPr marL="204490" indent="-204490" algn="just" defTabSz="51435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0066"/>
              </a:buClr>
            </a:pPr>
            <a:r>
              <a:rPr lang="en-US" altLang="en-US" sz="1013">
                <a:solidFill>
                  <a:srgbClr val="000000"/>
                </a:solidFill>
              </a:rPr>
              <a:t>		 = min { 8250, 6250 } = 6250</a:t>
            </a:r>
          </a:p>
        </p:txBody>
      </p:sp>
      <p:sp>
        <p:nvSpPr>
          <p:cNvPr id="151591" name="Rectangle 39">
            <a:extLst>
              <a:ext uri="{FF2B5EF4-FFF2-40B4-BE49-F238E27FC236}">
                <a16:creationId xmlns:a16="http://schemas.microsoft.com/office/drawing/2014/main" id="{C9EABB10-CD3C-4F0B-95E7-4242AF12180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43188" y="2528887"/>
            <a:ext cx="3857625" cy="557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63538" indent="-363538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just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just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just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just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204490" indent="-204490" algn="just" defTabSz="51435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0066"/>
              </a:buClr>
              <a:buFont typeface="Wingdings" panose="05000000000000000000" pitchFamily="2" charset="2"/>
              <a:buChar char="Ø"/>
            </a:pPr>
            <a:r>
              <a:rPr lang="en-US" altLang="en-US" sz="1013">
                <a:solidFill>
                  <a:srgbClr val="000000"/>
                </a:solidFill>
              </a:rPr>
              <a:t>m[4,6]=min{(m[4,4]+m[5,6]+p</a:t>
            </a:r>
            <a:r>
              <a:rPr lang="en-US" altLang="en-US" sz="1013" baseline="-25000">
                <a:solidFill>
                  <a:srgbClr val="000000"/>
                </a:solidFill>
              </a:rPr>
              <a:t>3</a:t>
            </a:r>
            <a:r>
              <a:rPr lang="en-US" altLang="en-US" sz="1013">
                <a:solidFill>
                  <a:srgbClr val="000000"/>
                </a:solidFill>
              </a:rPr>
              <a:t>p</a:t>
            </a:r>
            <a:r>
              <a:rPr lang="en-US" altLang="en-US" sz="1013" baseline="-25000">
                <a:solidFill>
                  <a:srgbClr val="000000"/>
                </a:solidFill>
              </a:rPr>
              <a:t>4</a:t>
            </a:r>
            <a:r>
              <a:rPr lang="en-US" altLang="en-US" sz="1013">
                <a:solidFill>
                  <a:srgbClr val="000000"/>
                </a:solidFill>
              </a:rPr>
              <a:t>p</a:t>
            </a:r>
            <a:r>
              <a:rPr lang="en-US" altLang="en-US" sz="1013" baseline="-25000">
                <a:solidFill>
                  <a:srgbClr val="000000"/>
                </a:solidFill>
              </a:rPr>
              <a:t>6</a:t>
            </a:r>
            <a:r>
              <a:rPr lang="en-US" altLang="en-US" sz="1013">
                <a:solidFill>
                  <a:srgbClr val="000000"/>
                </a:solidFill>
              </a:rPr>
              <a:t>),(m[4,5]+m[6,6]+p</a:t>
            </a:r>
            <a:r>
              <a:rPr lang="en-US" altLang="en-US" sz="1013" baseline="-25000">
                <a:solidFill>
                  <a:srgbClr val="000000"/>
                </a:solidFill>
              </a:rPr>
              <a:t>3</a:t>
            </a:r>
            <a:r>
              <a:rPr lang="en-US" altLang="en-US" sz="1013">
                <a:solidFill>
                  <a:srgbClr val="000000"/>
                </a:solidFill>
              </a:rPr>
              <a:t>p</a:t>
            </a:r>
            <a:r>
              <a:rPr lang="en-US" altLang="en-US" sz="1013" baseline="-25000">
                <a:solidFill>
                  <a:srgbClr val="000000"/>
                </a:solidFill>
              </a:rPr>
              <a:t>5</a:t>
            </a:r>
            <a:r>
              <a:rPr lang="en-US" altLang="en-US" sz="1013">
                <a:solidFill>
                  <a:srgbClr val="000000"/>
                </a:solidFill>
              </a:rPr>
              <a:t>p</a:t>
            </a:r>
            <a:r>
              <a:rPr lang="en-US" altLang="en-US" sz="1013" baseline="-25000">
                <a:solidFill>
                  <a:srgbClr val="000000"/>
                </a:solidFill>
              </a:rPr>
              <a:t>6</a:t>
            </a:r>
            <a:r>
              <a:rPr lang="en-US" altLang="en-US" sz="1013">
                <a:solidFill>
                  <a:srgbClr val="000000"/>
                </a:solidFill>
              </a:rPr>
              <a:t>)}</a:t>
            </a:r>
          </a:p>
          <a:p>
            <a:pPr marL="204490" indent="-204490" algn="just" defTabSz="51435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0066"/>
              </a:buClr>
            </a:pPr>
            <a:r>
              <a:rPr lang="en-US" altLang="en-US" sz="1013">
                <a:solidFill>
                  <a:srgbClr val="000000"/>
                </a:solidFill>
              </a:rPr>
              <a:t>		 = min{(0+7500+15x50x15), (7500+0+15x10x15)}</a:t>
            </a:r>
          </a:p>
          <a:p>
            <a:pPr marL="204490" indent="-204490" algn="just" defTabSz="51435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0066"/>
              </a:buClr>
            </a:pPr>
            <a:r>
              <a:rPr lang="en-US" altLang="en-US" sz="1013">
                <a:solidFill>
                  <a:srgbClr val="000000"/>
                </a:solidFill>
              </a:rPr>
              <a:t>		 = min { 18750, 9750 } = 9750</a:t>
            </a:r>
          </a:p>
        </p:txBody>
      </p:sp>
      <p:sp>
        <p:nvSpPr>
          <p:cNvPr id="151593" name="Text Box 41">
            <a:extLst>
              <a:ext uri="{FF2B5EF4-FFF2-40B4-BE49-F238E27FC236}">
                <a16:creationId xmlns:a16="http://schemas.microsoft.com/office/drawing/2014/main" id="{763D5172-9C9C-4810-BF5E-FC578C62EB8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29100" y="3471863"/>
            <a:ext cx="677764" cy="2654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just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just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just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just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defTabSz="51435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1125">
                <a:solidFill>
                  <a:srgbClr val="000000"/>
                </a:solidFill>
              </a:rPr>
              <a:t>1750</a:t>
            </a:r>
          </a:p>
        </p:txBody>
      </p:sp>
      <p:sp>
        <p:nvSpPr>
          <p:cNvPr id="151594" name="Text Box 42">
            <a:extLst>
              <a:ext uri="{FF2B5EF4-FFF2-40B4-BE49-F238E27FC236}">
                <a16:creationId xmlns:a16="http://schemas.microsoft.com/office/drawing/2014/main" id="{8375EC79-8CEF-46FD-9EBB-3736C0BFF75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92551" y="3667423"/>
            <a:ext cx="650974" cy="2654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just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just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just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just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defTabSz="51435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1125" dirty="0">
                <a:solidFill>
                  <a:srgbClr val="000000"/>
                </a:solidFill>
              </a:rPr>
              <a:t>8750</a:t>
            </a:r>
          </a:p>
        </p:txBody>
      </p:sp>
      <p:sp>
        <p:nvSpPr>
          <p:cNvPr id="151595" name="Text Box 43">
            <a:extLst>
              <a:ext uri="{FF2B5EF4-FFF2-40B4-BE49-F238E27FC236}">
                <a16:creationId xmlns:a16="http://schemas.microsoft.com/office/drawing/2014/main" id="{BC5FCD7F-A6DB-4CC9-887D-BD2E7075B71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64038" y="3873699"/>
            <a:ext cx="660499" cy="2654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just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just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just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just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defTabSz="51435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1125" dirty="0">
                <a:solidFill>
                  <a:srgbClr val="000000"/>
                </a:solidFill>
              </a:rPr>
              <a:t>6250</a:t>
            </a:r>
          </a:p>
        </p:txBody>
      </p:sp>
      <p:sp>
        <p:nvSpPr>
          <p:cNvPr id="151596" name="Text Box 44">
            <a:extLst>
              <a:ext uri="{FF2B5EF4-FFF2-40B4-BE49-F238E27FC236}">
                <a16:creationId xmlns:a16="http://schemas.microsoft.com/office/drawing/2014/main" id="{CD111849-C47A-456C-BA8E-A221447FF8C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35526" y="4114800"/>
            <a:ext cx="685800" cy="2654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just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just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just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just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defTabSz="51435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1125" dirty="0">
                <a:solidFill>
                  <a:srgbClr val="000000"/>
                </a:solidFill>
              </a:rPr>
              <a:t>9750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5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5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5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5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5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5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5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5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1576" grpId="0"/>
      <p:bldP spid="151585" grpId="0"/>
      <p:bldP spid="151586" grpId="0"/>
      <p:bldP spid="151591" grpId="0"/>
      <p:bldP spid="151593" grpId="0"/>
      <p:bldP spid="151594" grpId="0"/>
      <p:bldP spid="151595" grpId="0"/>
      <p:bldP spid="151596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lide Number Placeholder 3">
            <a:extLst>
              <a:ext uri="{FF2B5EF4-FFF2-40B4-BE49-F238E27FC236}">
                <a16:creationId xmlns:a16="http://schemas.microsoft.com/office/drawing/2014/main" id="{2CC3EF58-6ED3-47E3-94B8-7E7EA14A52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35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17909" indent="-160734" eaLnBrk="0" hangingPunct="0">
              <a:defRPr sz="135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642938" indent="-128588" eaLnBrk="0" hangingPunct="0">
              <a:defRPr sz="135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900113" indent="-128588" eaLnBrk="0" hangingPunct="0">
              <a:defRPr sz="135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157288" indent="-128588" eaLnBrk="0" hangingPunct="0">
              <a:defRPr sz="135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1414463" indent="-128588" algn="just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135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1671638" indent="-128588" algn="just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135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928813" indent="-128588" algn="just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135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2185988" indent="-128588" algn="just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135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defTabSz="514350" eaLnBrk="1" fontAlgn="base" hangingPunct="1">
              <a:spcBef>
                <a:spcPct val="0"/>
              </a:spcBef>
              <a:spcAft>
                <a:spcPct val="0"/>
              </a:spcAft>
            </a:pPr>
            <a:fld id="{B0F6DFC3-563D-4392-86BD-5FB20AD15B63}" type="slidenum">
              <a:rPr lang="ar-SA" altLang="en-US" sz="788">
                <a:solidFill>
                  <a:srgbClr val="000000"/>
                </a:solidFill>
              </a:rPr>
              <a:pPr defTabSz="514350" eaLnBrk="1" fontAlgn="base" hangingPunct="1">
                <a:spcBef>
                  <a:spcPct val="0"/>
                </a:spcBef>
                <a:spcAft>
                  <a:spcPct val="0"/>
                </a:spcAft>
              </a:pPr>
              <a:t>24</a:t>
            </a:fld>
            <a:endParaRPr lang="en-US" altLang="en-US" sz="788">
              <a:solidFill>
                <a:srgbClr val="000000"/>
              </a:solidFill>
            </a:endParaRPr>
          </a:p>
        </p:txBody>
      </p:sp>
      <p:graphicFrame>
        <p:nvGraphicFramePr>
          <p:cNvPr id="156676" name="Group 4">
            <a:extLst>
              <a:ext uri="{FF2B5EF4-FFF2-40B4-BE49-F238E27FC236}">
                <a16:creationId xmlns:a16="http://schemas.microsoft.com/office/drawing/2014/main" id="{A125071C-C9BF-4D3C-BB36-3EA0ACDEE577}"/>
              </a:ext>
            </a:extLst>
          </p:cNvPr>
          <p:cNvGraphicFramePr>
            <a:graphicFrameLocks noGrp="1"/>
          </p:cNvGraphicFramePr>
          <p:nvPr/>
        </p:nvGraphicFramePr>
        <p:xfrm>
          <a:off x="3157538" y="3241477"/>
          <a:ext cx="3000375" cy="1474456"/>
        </p:xfrm>
        <a:graphic>
          <a:graphicData uri="http://schemas.openxmlformats.org/drawingml/2006/table">
            <a:tbl>
              <a:tblPr/>
              <a:tblGrid>
                <a:gridCol w="31343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68694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2287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i\j</a:t>
                      </a:r>
                    </a:p>
                  </a:txBody>
                  <a:tcPr marL="51435" marR="51435" marT="25714" marB="2571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 1         2         3         4          5          6</a:t>
                      </a:r>
                    </a:p>
                  </a:txBody>
                  <a:tcPr marL="51435" marR="51435" marT="25714" marB="2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25157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2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3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4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5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6</a:t>
                      </a:r>
                    </a:p>
                  </a:txBody>
                  <a:tcPr marL="51435" marR="51435" marT="25714" marB="2571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         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                  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                            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                                      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                                                  </a:t>
                      </a:r>
                    </a:p>
                  </a:txBody>
                  <a:tcPr marL="51435" marR="51435" marT="25714" marB="2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20494" name="Text Box 15">
            <a:extLst>
              <a:ext uri="{FF2B5EF4-FFF2-40B4-BE49-F238E27FC236}">
                <a16:creationId xmlns:a16="http://schemas.microsoft.com/office/drawing/2014/main" id="{05DEC76A-3458-4FB9-8857-B4BE3D33120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24548" y="3486150"/>
            <a:ext cx="171450" cy="2654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just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just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just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just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defTabSz="51435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1125">
                <a:solidFill>
                  <a:srgbClr val="000000"/>
                </a:solidFill>
              </a:rPr>
              <a:t>0</a:t>
            </a:r>
          </a:p>
        </p:txBody>
      </p:sp>
      <p:sp>
        <p:nvSpPr>
          <p:cNvPr id="20495" name="Text Box 16">
            <a:extLst>
              <a:ext uri="{FF2B5EF4-FFF2-40B4-BE49-F238E27FC236}">
                <a16:creationId xmlns:a16="http://schemas.microsoft.com/office/drawing/2014/main" id="{CF26AF63-5077-4BEA-967D-527986DB423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71925" y="3666530"/>
            <a:ext cx="171450" cy="2654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just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just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just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just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defTabSz="51435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1125">
                <a:solidFill>
                  <a:srgbClr val="000000"/>
                </a:solidFill>
              </a:rPr>
              <a:t>0</a:t>
            </a:r>
          </a:p>
        </p:txBody>
      </p:sp>
      <p:sp>
        <p:nvSpPr>
          <p:cNvPr id="20496" name="Text Box 17">
            <a:extLst>
              <a:ext uri="{FF2B5EF4-FFF2-40B4-BE49-F238E27FC236}">
                <a16:creationId xmlns:a16="http://schemas.microsoft.com/office/drawing/2014/main" id="{A8462B52-B95E-4C40-8309-2271766EF5B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00550" y="3880842"/>
            <a:ext cx="171450" cy="2654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just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just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just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just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defTabSz="51435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1125">
                <a:solidFill>
                  <a:srgbClr val="000000"/>
                </a:solidFill>
              </a:rPr>
              <a:t>0</a:t>
            </a:r>
          </a:p>
        </p:txBody>
      </p:sp>
      <p:sp>
        <p:nvSpPr>
          <p:cNvPr id="20497" name="Text Box 18">
            <a:extLst>
              <a:ext uri="{FF2B5EF4-FFF2-40B4-BE49-F238E27FC236}">
                <a16:creationId xmlns:a16="http://schemas.microsoft.com/office/drawing/2014/main" id="{ADD74B21-3BB0-41AD-AA4D-1966E660992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29175" y="4113014"/>
            <a:ext cx="171450" cy="2654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just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just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just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just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defTabSz="51435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1125">
                <a:solidFill>
                  <a:srgbClr val="000000"/>
                </a:solidFill>
              </a:rPr>
              <a:t>0</a:t>
            </a:r>
          </a:p>
        </p:txBody>
      </p:sp>
      <p:sp>
        <p:nvSpPr>
          <p:cNvPr id="20498" name="Text Box 19">
            <a:extLst>
              <a:ext uri="{FF2B5EF4-FFF2-40B4-BE49-F238E27FC236}">
                <a16:creationId xmlns:a16="http://schemas.microsoft.com/office/drawing/2014/main" id="{6BBF649C-9C98-4D2F-B95E-F0A183305B9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00663" y="4309467"/>
            <a:ext cx="171450" cy="2654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just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just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just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just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defTabSz="51435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1125">
                <a:solidFill>
                  <a:srgbClr val="000000"/>
                </a:solidFill>
              </a:rPr>
              <a:t>0</a:t>
            </a:r>
          </a:p>
        </p:txBody>
      </p:sp>
      <p:sp>
        <p:nvSpPr>
          <p:cNvPr id="20499" name="Text Box 20">
            <a:extLst>
              <a:ext uri="{FF2B5EF4-FFF2-40B4-BE49-F238E27FC236}">
                <a16:creationId xmlns:a16="http://schemas.microsoft.com/office/drawing/2014/main" id="{B94BDACF-07FA-4E99-9487-6F85AC4FC2A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72150" y="4489847"/>
            <a:ext cx="171450" cy="2654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just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just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just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just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defTabSz="51435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1125">
                <a:solidFill>
                  <a:srgbClr val="000000"/>
                </a:solidFill>
              </a:rPr>
              <a:t>0</a:t>
            </a:r>
          </a:p>
        </p:txBody>
      </p:sp>
      <p:sp>
        <p:nvSpPr>
          <p:cNvPr id="20500" name="Text Box 21">
            <a:extLst>
              <a:ext uri="{FF2B5EF4-FFF2-40B4-BE49-F238E27FC236}">
                <a16:creationId xmlns:a16="http://schemas.microsoft.com/office/drawing/2014/main" id="{54A962CB-5457-4FC6-8009-099DDE1BB18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43337" y="3453111"/>
            <a:ext cx="557213" cy="2654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just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just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just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just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defTabSz="51435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1125" dirty="0">
                <a:solidFill>
                  <a:srgbClr val="000000"/>
                </a:solidFill>
              </a:rPr>
              <a:t>1000</a:t>
            </a:r>
          </a:p>
        </p:txBody>
      </p:sp>
      <p:sp>
        <p:nvSpPr>
          <p:cNvPr id="20501" name="Text Box 22">
            <a:extLst>
              <a:ext uri="{FF2B5EF4-FFF2-40B4-BE49-F238E27FC236}">
                <a16:creationId xmlns:a16="http://schemas.microsoft.com/office/drawing/2014/main" id="{7148D6BB-A241-4BB0-869D-70D0ECFF2A2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29100" y="3667423"/>
            <a:ext cx="592037" cy="2654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just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just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just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just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defTabSz="51435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1125" dirty="0">
                <a:solidFill>
                  <a:srgbClr val="000000"/>
                </a:solidFill>
              </a:rPr>
              <a:t>1500</a:t>
            </a:r>
          </a:p>
        </p:txBody>
      </p:sp>
      <p:sp>
        <p:nvSpPr>
          <p:cNvPr id="20502" name="Text Box 23">
            <a:extLst>
              <a:ext uri="{FF2B5EF4-FFF2-40B4-BE49-F238E27FC236}">
                <a16:creationId xmlns:a16="http://schemas.microsoft.com/office/drawing/2014/main" id="{0075C685-53D3-4D9B-B32D-3DF8E2586A7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57725" y="3881736"/>
            <a:ext cx="634899" cy="2654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just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just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just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just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defTabSz="51435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1125" dirty="0">
                <a:solidFill>
                  <a:srgbClr val="000000"/>
                </a:solidFill>
              </a:rPr>
              <a:t>3750</a:t>
            </a:r>
          </a:p>
        </p:txBody>
      </p:sp>
      <p:sp>
        <p:nvSpPr>
          <p:cNvPr id="20503" name="Text Box 24">
            <a:extLst>
              <a:ext uri="{FF2B5EF4-FFF2-40B4-BE49-F238E27FC236}">
                <a16:creationId xmlns:a16="http://schemas.microsoft.com/office/drawing/2014/main" id="{56EE1533-6EA8-419A-9892-1583F53DA66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64038" y="4113014"/>
            <a:ext cx="608111" cy="2654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just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just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just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just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defTabSz="51435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1125" dirty="0">
                <a:solidFill>
                  <a:srgbClr val="000000"/>
                </a:solidFill>
              </a:rPr>
              <a:t>7500</a:t>
            </a:r>
          </a:p>
        </p:txBody>
      </p:sp>
      <p:sp>
        <p:nvSpPr>
          <p:cNvPr id="20504" name="Text Box 25">
            <a:extLst>
              <a:ext uri="{FF2B5EF4-FFF2-40B4-BE49-F238E27FC236}">
                <a16:creationId xmlns:a16="http://schemas.microsoft.com/office/drawing/2014/main" id="{05BA734B-C36D-462D-893A-75EDEFB6EEB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35526" y="4310361"/>
            <a:ext cx="659012" cy="2654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just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just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just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just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defTabSz="51435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1125" dirty="0">
                <a:solidFill>
                  <a:srgbClr val="000000"/>
                </a:solidFill>
              </a:rPr>
              <a:t>7500</a:t>
            </a:r>
          </a:p>
        </p:txBody>
      </p:sp>
      <p:sp>
        <p:nvSpPr>
          <p:cNvPr id="20505" name="Text Box 26">
            <a:extLst>
              <a:ext uri="{FF2B5EF4-FFF2-40B4-BE49-F238E27FC236}">
                <a16:creationId xmlns:a16="http://schemas.microsoft.com/office/drawing/2014/main" id="{521D6F16-AA6D-43EA-AFDE-91F71996A43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29100" y="3470077"/>
            <a:ext cx="592037" cy="2654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just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just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just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just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defTabSz="51435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1125" dirty="0">
                <a:solidFill>
                  <a:srgbClr val="000000"/>
                </a:solidFill>
              </a:rPr>
              <a:t>1750</a:t>
            </a:r>
          </a:p>
        </p:txBody>
      </p:sp>
      <p:sp>
        <p:nvSpPr>
          <p:cNvPr id="20506" name="Text Box 27">
            <a:extLst>
              <a:ext uri="{FF2B5EF4-FFF2-40B4-BE49-F238E27FC236}">
                <a16:creationId xmlns:a16="http://schemas.microsoft.com/office/drawing/2014/main" id="{B2C80C9E-316E-4F5B-AF06-AAD102874A3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92551" y="3665637"/>
            <a:ext cx="541138" cy="2654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just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just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just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just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defTabSz="51435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1125" dirty="0">
                <a:solidFill>
                  <a:srgbClr val="000000"/>
                </a:solidFill>
              </a:rPr>
              <a:t>8750</a:t>
            </a:r>
          </a:p>
        </p:txBody>
      </p:sp>
      <p:sp>
        <p:nvSpPr>
          <p:cNvPr id="20507" name="Text Box 28">
            <a:extLst>
              <a:ext uri="{FF2B5EF4-FFF2-40B4-BE49-F238E27FC236}">
                <a16:creationId xmlns:a16="http://schemas.microsoft.com/office/drawing/2014/main" id="{82EA2E71-A0BF-4BCF-9ED9-D4720843BF3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64039" y="3871913"/>
            <a:ext cx="549174" cy="2654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just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just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just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just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defTabSz="51435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1125" dirty="0">
                <a:solidFill>
                  <a:srgbClr val="000000"/>
                </a:solidFill>
              </a:rPr>
              <a:t>6250</a:t>
            </a:r>
          </a:p>
        </p:txBody>
      </p:sp>
      <p:sp>
        <p:nvSpPr>
          <p:cNvPr id="20508" name="Text Box 29">
            <a:extLst>
              <a:ext uri="{FF2B5EF4-FFF2-40B4-BE49-F238E27FC236}">
                <a16:creationId xmlns:a16="http://schemas.microsoft.com/office/drawing/2014/main" id="{14D31419-B1C5-43F0-9FB3-443475DB65F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35525" y="4113014"/>
            <a:ext cx="693837" cy="2654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just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just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just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just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defTabSz="51435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1125" dirty="0">
                <a:solidFill>
                  <a:srgbClr val="000000"/>
                </a:solidFill>
              </a:rPr>
              <a:t>9750</a:t>
            </a:r>
          </a:p>
        </p:txBody>
      </p:sp>
      <p:sp>
        <p:nvSpPr>
          <p:cNvPr id="20509" name="Rectangle 30">
            <a:extLst>
              <a:ext uri="{FF2B5EF4-FFF2-40B4-BE49-F238E27FC236}">
                <a16:creationId xmlns:a16="http://schemas.microsoft.com/office/drawing/2014/main" id="{A273AC25-0D7F-4F60-AB2D-219E9EEFA42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00475" y="257175"/>
            <a:ext cx="1543050" cy="300082"/>
          </a:xfrm>
          <a:prstGeom prst="rect">
            <a:avLst/>
          </a:prstGeom>
          <a:solidFill>
            <a:srgbClr val="FD817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just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just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just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just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defTabSz="51435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1350">
                <a:solidFill>
                  <a:srgbClr val="008000"/>
                </a:solidFill>
              </a:rPr>
              <a:t>Example (Contd.)</a:t>
            </a:r>
          </a:p>
        </p:txBody>
      </p:sp>
      <p:sp>
        <p:nvSpPr>
          <p:cNvPr id="156703" name="Rectangle 31">
            <a:extLst>
              <a:ext uri="{FF2B5EF4-FFF2-40B4-BE49-F238E27FC236}">
                <a16:creationId xmlns:a16="http://schemas.microsoft.com/office/drawing/2014/main" id="{DD732670-AD74-4F54-9CA5-A4F543BEE29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43188" y="514350"/>
            <a:ext cx="3857625" cy="900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63538" indent="-363538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just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just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just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just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204490" indent="-204490" algn="just" defTabSz="51435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0066"/>
              </a:buClr>
              <a:buFont typeface="Wingdings" panose="05000000000000000000" pitchFamily="2" charset="2"/>
              <a:buChar char="Ø"/>
            </a:pPr>
            <a:r>
              <a:rPr lang="en-US" altLang="en-US" sz="1013">
                <a:solidFill>
                  <a:srgbClr val="000000"/>
                </a:solidFill>
              </a:rPr>
              <a:t>m[1,4]=min{(m[1,1]+m[2,4]+p</a:t>
            </a:r>
            <a:r>
              <a:rPr lang="en-US" altLang="en-US" sz="1013" baseline="-25000">
                <a:solidFill>
                  <a:srgbClr val="000000"/>
                </a:solidFill>
              </a:rPr>
              <a:t>0</a:t>
            </a:r>
            <a:r>
              <a:rPr lang="en-US" altLang="en-US" sz="1013">
                <a:solidFill>
                  <a:srgbClr val="000000"/>
                </a:solidFill>
              </a:rPr>
              <a:t>p</a:t>
            </a:r>
            <a:r>
              <a:rPr lang="en-US" altLang="en-US" sz="1013" baseline="-25000">
                <a:solidFill>
                  <a:srgbClr val="000000"/>
                </a:solidFill>
              </a:rPr>
              <a:t>1</a:t>
            </a:r>
            <a:r>
              <a:rPr lang="en-US" altLang="en-US" sz="1013">
                <a:solidFill>
                  <a:srgbClr val="000000"/>
                </a:solidFill>
              </a:rPr>
              <a:t>p</a:t>
            </a:r>
            <a:r>
              <a:rPr lang="en-US" altLang="en-US" sz="1013" baseline="-25000">
                <a:solidFill>
                  <a:srgbClr val="000000"/>
                </a:solidFill>
              </a:rPr>
              <a:t>4</a:t>
            </a:r>
            <a:r>
              <a:rPr lang="en-US" altLang="en-US" sz="1013">
                <a:solidFill>
                  <a:srgbClr val="000000"/>
                </a:solidFill>
              </a:rPr>
              <a:t>),(m[1,2]+m[3,4]+p</a:t>
            </a:r>
            <a:r>
              <a:rPr lang="en-US" altLang="en-US" sz="1013" baseline="-25000">
                <a:solidFill>
                  <a:srgbClr val="000000"/>
                </a:solidFill>
              </a:rPr>
              <a:t>0</a:t>
            </a:r>
            <a:r>
              <a:rPr lang="en-US" altLang="en-US" sz="1013">
                <a:solidFill>
                  <a:srgbClr val="000000"/>
                </a:solidFill>
              </a:rPr>
              <a:t>p</a:t>
            </a:r>
            <a:r>
              <a:rPr lang="en-US" altLang="en-US" sz="1013" baseline="-25000">
                <a:solidFill>
                  <a:srgbClr val="000000"/>
                </a:solidFill>
              </a:rPr>
              <a:t>2</a:t>
            </a:r>
            <a:r>
              <a:rPr lang="en-US" altLang="en-US" sz="1013">
                <a:solidFill>
                  <a:srgbClr val="000000"/>
                </a:solidFill>
              </a:rPr>
              <a:t>p</a:t>
            </a:r>
            <a:r>
              <a:rPr lang="en-US" altLang="en-US" sz="1013" baseline="-25000">
                <a:solidFill>
                  <a:srgbClr val="000000"/>
                </a:solidFill>
              </a:rPr>
              <a:t>4</a:t>
            </a:r>
            <a:r>
              <a:rPr lang="en-US" altLang="en-US" sz="1013">
                <a:solidFill>
                  <a:srgbClr val="000000"/>
                </a:solidFill>
              </a:rPr>
              <a:t>),</a:t>
            </a:r>
          </a:p>
          <a:p>
            <a:pPr marL="204490" indent="-204490" algn="just" defTabSz="51435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0066"/>
              </a:buClr>
            </a:pPr>
            <a:r>
              <a:rPr lang="en-US" altLang="en-US" sz="1013">
                <a:solidFill>
                  <a:srgbClr val="000000"/>
                </a:solidFill>
              </a:rPr>
              <a:t>		          (m[1,3]+m[4,4]+p</a:t>
            </a:r>
            <a:r>
              <a:rPr lang="en-US" altLang="en-US" sz="1013" baseline="-25000">
                <a:solidFill>
                  <a:srgbClr val="000000"/>
                </a:solidFill>
              </a:rPr>
              <a:t>0</a:t>
            </a:r>
            <a:r>
              <a:rPr lang="en-US" altLang="en-US" sz="1013">
                <a:solidFill>
                  <a:srgbClr val="000000"/>
                </a:solidFill>
              </a:rPr>
              <a:t>p</a:t>
            </a:r>
            <a:r>
              <a:rPr lang="en-US" altLang="en-US" sz="1013" baseline="-25000">
                <a:solidFill>
                  <a:srgbClr val="000000"/>
                </a:solidFill>
              </a:rPr>
              <a:t>3</a:t>
            </a:r>
            <a:r>
              <a:rPr lang="en-US" altLang="en-US" sz="1013">
                <a:solidFill>
                  <a:srgbClr val="000000"/>
                </a:solidFill>
              </a:rPr>
              <a:t>p</a:t>
            </a:r>
            <a:r>
              <a:rPr lang="en-US" altLang="en-US" sz="1013" baseline="-25000">
                <a:solidFill>
                  <a:srgbClr val="000000"/>
                </a:solidFill>
              </a:rPr>
              <a:t>4</a:t>
            </a:r>
            <a:r>
              <a:rPr lang="en-US" altLang="en-US" sz="1013">
                <a:solidFill>
                  <a:srgbClr val="000000"/>
                </a:solidFill>
              </a:rPr>
              <a:t>)}</a:t>
            </a:r>
          </a:p>
          <a:p>
            <a:pPr marL="204490" indent="-204490" algn="just" defTabSz="51435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0066"/>
              </a:buClr>
            </a:pPr>
            <a:r>
              <a:rPr lang="en-US" altLang="en-US" sz="1013">
                <a:solidFill>
                  <a:srgbClr val="000000"/>
                </a:solidFill>
              </a:rPr>
              <a:t>		 = min{(0+8750+10x20x50), (1000+3750+10x5x50),</a:t>
            </a:r>
          </a:p>
          <a:p>
            <a:pPr marL="204490" indent="-204490" algn="just" defTabSz="51435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0066"/>
              </a:buClr>
            </a:pPr>
            <a:r>
              <a:rPr lang="en-US" altLang="en-US" sz="1013">
                <a:solidFill>
                  <a:srgbClr val="000000"/>
                </a:solidFill>
              </a:rPr>
              <a:t>		            (1750+0+10x15x50)}</a:t>
            </a:r>
          </a:p>
          <a:p>
            <a:pPr marL="204490" indent="-204490" algn="just" defTabSz="51435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0066"/>
              </a:buClr>
            </a:pPr>
            <a:r>
              <a:rPr lang="en-US" altLang="en-US" sz="1013">
                <a:solidFill>
                  <a:srgbClr val="000000"/>
                </a:solidFill>
              </a:rPr>
              <a:t>		 = min { 18750, 7250, 9250  } = 7250</a:t>
            </a:r>
          </a:p>
        </p:txBody>
      </p:sp>
      <p:sp>
        <p:nvSpPr>
          <p:cNvPr id="156704" name="Rectangle 32">
            <a:extLst>
              <a:ext uri="{FF2B5EF4-FFF2-40B4-BE49-F238E27FC236}">
                <a16:creationId xmlns:a16="http://schemas.microsoft.com/office/drawing/2014/main" id="{7ACCBBDD-A000-4EF0-8970-5DF33621606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43188" y="1414462"/>
            <a:ext cx="3857625" cy="900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63538" indent="-363538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just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just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just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just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204490" indent="-204490" algn="just" defTabSz="51435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0066"/>
              </a:buClr>
              <a:buFont typeface="Wingdings" panose="05000000000000000000" pitchFamily="2" charset="2"/>
              <a:buChar char="Ø"/>
            </a:pPr>
            <a:r>
              <a:rPr lang="en-US" altLang="en-US" sz="1013">
                <a:solidFill>
                  <a:srgbClr val="000000"/>
                </a:solidFill>
              </a:rPr>
              <a:t>m[2,5]=min{(m[2,2]+m[3,5]+p</a:t>
            </a:r>
            <a:r>
              <a:rPr lang="en-US" altLang="en-US" sz="1013" baseline="-25000">
                <a:solidFill>
                  <a:srgbClr val="000000"/>
                </a:solidFill>
              </a:rPr>
              <a:t>1</a:t>
            </a:r>
            <a:r>
              <a:rPr lang="en-US" altLang="en-US" sz="1013">
                <a:solidFill>
                  <a:srgbClr val="000000"/>
                </a:solidFill>
              </a:rPr>
              <a:t>p</a:t>
            </a:r>
            <a:r>
              <a:rPr lang="en-US" altLang="en-US" sz="1013" baseline="-25000">
                <a:solidFill>
                  <a:srgbClr val="000000"/>
                </a:solidFill>
              </a:rPr>
              <a:t>2</a:t>
            </a:r>
            <a:r>
              <a:rPr lang="en-US" altLang="en-US" sz="1013">
                <a:solidFill>
                  <a:srgbClr val="000000"/>
                </a:solidFill>
              </a:rPr>
              <a:t>p</a:t>
            </a:r>
            <a:r>
              <a:rPr lang="en-US" altLang="en-US" sz="1013" baseline="-25000">
                <a:solidFill>
                  <a:srgbClr val="000000"/>
                </a:solidFill>
              </a:rPr>
              <a:t>5</a:t>
            </a:r>
            <a:r>
              <a:rPr lang="en-US" altLang="en-US" sz="1013">
                <a:solidFill>
                  <a:srgbClr val="000000"/>
                </a:solidFill>
              </a:rPr>
              <a:t>),(m[2,3]+m[4,5]+p</a:t>
            </a:r>
            <a:r>
              <a:rPr lang="en-US" altLang="en-US" sz="1013" baseline="-25000">
                <a:solidFill>
                  <a:srgbClr val="000000"/>
                </a:solidFill>
              </a:rPr>
              <a:t>1</a:t>
            </a:r>
            <a:r>
              <a:rPr lang="en-US" altLang="en-US" sz="1013">
                <a:solidFill>
                  <a:srgbClr val="000000"/>
                </a:solidFill>
              </a:rPr>
              <a:t>p</a:t>
            </a:r>
            <a:r>
              <a:rPr lang="en-US" altLang="en-US" sz="1013" baseline="-25000">
                <a:solidFill>
                  <a:srgbClr val="000000"/>
                </a:solidFill>
              </a:rPr>
              <a:t>3</a:t>
            </a:r>
            <a:r>
              <a:rPr lang="en-US" altLang="en-US" sz="1013">
                <a:solidFill>
                  <a:srgbClr val="000000"/>
                </a:solidFill>
              </a:rPr>
              <a:t>p</a:t>
            </a:r>
            <a:r>
              <a:rPr lang="en-US" altLang="en-US" sz="1013" baseline="-25000">
                <a:solidFill>
                  <a:srgbClr val="000000"/>
                </a:solidFill>
              </a:rPr>
              <a:t>5</a:t>
            </a:r>
            <a:r>
              <a:rPr lang="en-US" altLang="en-US" sz="1013">
                <a:solidFill>
                  <a:srgbClr val="000000"/>
                </a:solidFill>
              </a:rPr>
              <a:t>),</a:t>
            </a:r>
          </a:p>
          <a:p>
            <a:pPr marL="204490" indent="-204490" algn="just" defTabSz="51435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0066"/>
              </a:buClr>
            </a:pPr>
            <a:r>
              <a:rPr lang="en-US" altLang="en-US" sz="1013">
                <a:solidFill>
                  <a:srgbClr val="000000"/>
                </a:solidFill>
              </a:rPr>
              <a:t>		          (m[2,4]+m[5,5]+p</a:t>
            </a:r>
            <a:r>
              <a:rPr lang="en-US" altLang="en-US" sz="1013" baseline="-25000">
                <a:solidFill>
                  <a:srgbClr val="000000"/>
                </a:solidFill>
              </a:rPr>
              <a:t>1</a:t>
            </a:r>
            <a:r>
              <a:rPr lang="en-US" altLang="en-US" sz="1013">
                <a:solidFill>
                  <a:srgbClr val="000000"/>
                </a:solidFill>
              </a:rPr>
              <a:t>p</a:t>
            </a:r>
            <a:r>
              <a:rPr lang="en-US" altLang="en-US" sz="1013" baseline="-25000">
                <a:solidFill>
                  <a:srgbClr val="000000"/>
                </a:solidFill>
              </a:rPr>
              <a:t>4</a:t>
            </a:r>
            <a:r>
              <a:rPr lang="en-US" altLang="en-US" sz="1013">
                <a:solidFill>
                  <a:srgbClr val="000000"/>
                </a:solidFill>
              </a:rPr>
              <a:t>p</a:t>
            </a:r>
            <a:r>
              <a:rPr lang="en-US" altLang="en-US" sz="1013" baseline="-25000">
                <a:solidFill>
                  <a:srgbClr val="000000"/>
                </a:solidFill>
              </a:rPr>
              <a:t>5</a:t>
            </a:r>
            <a:r>
              <a:rPr lang="en-US" altLang="en-US" sz="1013">
                <a:solidFill>
                  <a:srgbClr val="000000"/>
                </a:solidFill>
              </a:rPr>
              <a:t>)}</a:t>
            </a:r>
          </a:p>
          <a:p>
            <a:pPr marL="204490" indent="-204490" algn="just" defTabSz="51435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0066"/>
              </a:buClr>
            </a:pPr>
            <a:r>
              <a:rPr lang="en-US" altLang="en-US" sz="1013">
                <a:solidFill>
                  <a:srgbClr val="000000"/>
                </a:solidFill>
              </a:rPr>
              <a:t>		 = min{(0+6250+20x5x10), (1500+7500+20x15x10),</a:t>
            </a:r>
          </a:p>
          <a:p>
            <a:pPr marL="204490" indent="-204490" algn="just" defTabSz="51435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0066"/>
              </a:buClr>
            </a:pPr>
            <a:r>
              <a:rPr lang="en-US" altLang="en-US" sz="1013">
                <a:solidFill>
                  <a:srgbClr val="000000"/>
                </a:solidFill>
              </a:rPr>
              <a:t>		            (8750+0+20x50x10)}</a:t>
            </a:r>
          </a:p>
          <a:p>
            <a:pPr marL="204490" indent="-204490" algn="just" defTabSz="51435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0066"/>
              </a:buClr>
            </a:pPr>
            <a:r>
              <a:rPr lang="en-US" altLang="en-US" sz="1013">
                <a:solidFill>
                  <a:srgbClr val="000000"/>
                </a:solidFill>
              </a:rPr>
              <a:t>		 = min { 7250, 12000, 18750  } = 7250</a:t>
            </a:r>
          </a:p>
        </p:txBody>
      </p:sp>
      <p:sp>
        <p:nvSpPr>
          <p:cNvPr id="156705" name="Rectangle 33">
            <a:extLst>
              <a:ext uri="{FF2B5EF4-FFF2-40B4-BE49-F238E27FC236}">
                <a16:creationId xmlns:a16="http://schemas.microsoft.com/office/drawing/2014/main" id="{663274CE-4EAD-46D7-B99B-EBA4D566C45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43188" y="2314575"/>
            <a:ext cx="3857625" cy="900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63538" indent="-363538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just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just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just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just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204490" indent="-204490" algn="just" defTabSz="51435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0066"/>
              </a:buClr>
              <a:buFont typeface="Wingdings" panose="05000000000000000000" pitchFamily="2" charset="2"/>
              <a:buChar char="Ø"/>
            </a:pPr>
            <a:r>
              <a:rPr lang="en-US" altLang="en-US" sz="1013">
                <a:solidFill>
                  <a:srgbClr val="000000"/>
                </a:solidFill>
              </a:rPr>
              <a:t>m[3,6]=min{(m[3,3]+m[4,6]+p</a:t>
            </a:r>
            <a:r>
              <a:rPr lang="en-US" altLang="en-US" sz="1013" baseline="-25000">
                <a:solidFill>
                  <a:srgbClr val="000000"/>
                </a:solidFill>
              </a:rPr>
              <a:t>2</a:t>
            </a:r>
            <a:r>
              <a:rPr lang="en-US" altLang="en-US" sz="1013">
                <a:solidFill>
                  <a:srgbClr val="000000"/>
                </a:solidFill>
              </a:rPr>
              <a:t>p</a:t>
            </a:r>
            <a:r>
              <a:rPr lang="en-US" altLang="en-US" sz="1013" baseline="-25000">
                <a:solidFill>
                  <a:srgbClr val="000000"/>
                </a:solidFill>
              </a:rPr>
              <a:t>3</a:t>
            </a:r>
            <a:r>
              <a:rPr lang="en-US" altLang="en-US" sz="1013">
                <a:solidFill>
                  <a:srgbClr val="000000"/>
                </a:solidFill>
              </a:rPr>
              <a:t>p</a:t>
            </a:r>
            <a:r>
              <a:rPr lang="en-US" altLang="en-US" sz="1013" baseline="-25000">
                <a:solidFill>
                  <a:srgbClr val="000000"/>
                </a:solidFill>
              </a:rPr>
              <a:t>6</a:t>
            </a:r>
            <a:r>
              <a:rPr lang="en-US" altLang="en-US" sz="1013">
                <a:solidFill>
                  <a:srgbClr val="000000"/>
                </a:solidFill>
              </a:rPr>
              <a:t>),(m[3,4]+m[5,6]+p</a:t>
            </a:r>
            <a:r>
              <a:rPr lang="en-US" altLang="en-US" sz="1013" baseline="-25000">
                <a:solidFill>
                  <a:srgbClr val="000000"/>
                </a:solidFill>
              </a:rPr>
              <a:t>2</a:t>
            </a:r>
            <a:r>
              <a:rPr lang="en-US" altLang="en-US" sz="1013">
                <a:solidFill>
                  <a:srgbClr val="000000"/>
                </a:solidFill>
              </a:rPr>
              <a:t>p</a:t>
            </a:r>
            <a:r>
              <a:rPr lang="en-US" altLang="en-US" sz="1013" baseline="-25000">
                <a:solidFill>
                  <a:srgbClr val="000000"/>
                </a:solidFill>
              </a:rPr>
              <a:t>4</a:t>
            </a:r>
            <a:r>
              <a:rPr lang="en-US" altLang="en-US" sz="1013">
                <a:solidFill>
                  <a:srgbClr val="000000"/>
                </a:solidFill>
              </a:rPr>
              <a:t>p</a:t>
            </a:r>
            <a:r>
              <a:rPr lang="en-US" altLang="en-US" sz="1013" baseline="-25000">
                <a:solidFill>
                  <a:srgbClr val="000000"/>
                </a:solidFill>
              </a:rPr>
              <a:t>6</a:t>
            </a:r>
            <a:r>
              <a:rPr lang="en-US" altLang="en-US" sz="1013">
                <a:solidFill>
                  <a:srgbClr val="000000"/>
                </a:solidFill>
              </a:rPr>
              <a:t>),</a:t>
            </a:r>
          </a:p>
          <a:p>
            <a:pPr marL="204490" indent="-204490" algn="just" defTabSz="51435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0066"/>
              </a:buClr>
            </a:pPr>
            <a:r>
              <a:rPr lang="en-US" altLang="en-US" sz="1013">
                <a:solidFill>
                  <a:srgbClr val="000000"/>
                </a:solidFill>
              </a:rPr>
              <a:t>		          (m[3,5]+m[6,6]+p</a:t>
            </a:r>
            <a:r>
              <a:rPr lang="en-US" altLang="en-US" sz="1013" baseline="-25000">
                <a:solidFill>
                  <a:srgbClr val="000000"/>
                </a:solidFill>
              </a:rPr>
              <a:t>2</a:t>
            </a:r>
            <a:r>
              <a:rPr lang="en-US" altLang="en-US" sz="1013">
                <a:solidFill>
                  <a:srgbClr val="000000"/>
                </a:solidFill>
              </a:rPr>
              <a:t>p</a:t>
            </a:r>
            <a:r>
              <a:rPr lang="en-US" altLang="en-US" sz="1013" baseline="-25000">
                <a:solidFill>
                  <a:srgbClr val="000000"/>
                </a:solidFill>
              </a:rPr>
              <a:t>5</a:t>
            </a:r>
            <a:r>
              <a:rPr lang="en-US" altLang="en-US" sz="1013">
                <a:solidFill>
                  <a:srgbClr val="000000"/>
                </a:solidFill>
              </a:rPr>
              <a:t>p</a:t>
            </a:r>
            <a:r>
              <a:rPr lang="en-US" altLang="en-US" sz="1013" baseline="-25000">
                <a:solidFill>
                  <a:srgbClr val="000000"/>
                </a:solidFill>
              </a:rPr>
              <a:t>6</a:t>
            </a:r>
            <a:r>
              <a:rPr lang="en-US" altLang="en-US" sz="1013">
                <a:solidFill>
                  <a:srgbClr val="000000"/>
                </a:solidFill>
              </a:rPr>
              <a:t>)}</a:t>
            </a:r>
          </a:p>
          <a:p>
            <a:pPr marL="204490" indent="-204490" algn="just" defTabSz="51435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0066"/>
              </a:buClr>
            </a:pPr>
            <a:r>
              <a:rPr lang="en-US" altLang="en-US" sz="1013">
                <a:solidFill>
                  <a:srgbClr val="000000"/>
                </a:solidFill>
              </a:rPr>
              <a:t>		 = min{(0+9750+5x15x15), (3750+7500+5x50x15),</a:t>
            </a:r>
          </a:p>
          <a:p>
            <a:pPr marL="204490" indent="-204490" algn="just" defTabSz="51435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0066"/>
              </a:buClr>
            </a:pPr>
            <a:r>
              <a:rPr lang="en-US" altLang="en-US" sz="1013">
                <a:solidFill>
                  <a:srgbClr val="000000"/>
                </a:solidFill>
              </a:rPr>
              <a:t>		            (6250+0+5x10x15)}</a:t>
            </a:r>
          </a:p>
          <a:p>
            <a:pPr marL="204490" indent="-204490" algn="just" defTabSz="51435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0066"/>
              </a:buClr>
            </a:pPr>
            <a:r>
              <a:rPr lang="en-US" altLang="en-US" sz="1013">
                <a:solidFill>
                  <a:srgbClr val="000000"/>
                </a:solidFill>
              </a:rPr>
              <a:t>		 = min { 10875, 15000, 7000  } = 7000</a:t>
            </a:r>
          </a:p>
        </p:txBody>
      </p:sp>
      <p:sp>
        <p:nvSpPr>
          <p:cNvPr id="156706" name="Text Box 34">
            <a:extLst>
              <a:ext uri="{FF2B5EF4-FFF2-40B4-BE49-F238E27FC236}">
                <a16:creationId xmlns:a16="http://schemas.microsoft.com/office/drawing/2014/main" id="{B26E2C44-B81A-4970-8072-B09E5BCE50E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57725" y="3471863"/>
            <a:ext cx="549175" cy="2654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just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just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just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just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defTabSz="51435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1125">
                <a:solidFill>
                  <a:srgbClr val="000000"/>
                </a:solidFill>
              </a:rPr>
              <a:t>7250</a:t>
            </a:r>
          </a:p>
        </p:txBody>
      </p:sp>
      <p:sp>
        <p:nvSpPr>
          <p:cNvPr id="156707" name="Text Box 35">
            <a:extLst>
              <a:ext uri="{FF2B5EF4-FFF2-40B4-BE49-F238E27FC236}">
                <a16:creationId xmlns:a16="http://schemas.microsoft.com/office/drawing/2014/main" id="{5485E630-1115-4F6A-BC51-0737020E0BE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29212" y="3661172"/>
            <a:ext cx="592037" cy="2654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just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just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just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just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defTabSz="51435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1125" dirty="0">
                <a:solidFill>
                  <a:srgbClr val="000000"/>
                </a:solidFill>
              </a:rPr>
              <a:t>7250</a:t>
            </a:r>
          </a:p>
        </p:txBody>
      </p:sp>
      <p:sp>
        <p:nvSpPr>
          <p:cNvPr id="156708" name="Text Box 36">
            <a:extLst>
              <a:ext uri="{FF2B5EF4-FFF2-40B4-BE49-F238E27FC236}">
                <a16:creationId xmlns:a16="http://schemas.microsoft.com/office/drawing/2014/main" id="{23850ED6-274F-422D-A40E-73B1CADCC83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35525" y="3875484"/>
            <a:ext cx="557211" cy="2654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just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just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just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just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defTabSz="51435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1125" dirty="0">
                <a:solidFill>
                  <a:srgbClr val="000000"/>
                </a:solidFill>
              </a:rPr>
              <a:t>7000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7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7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7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7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7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7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6703" grpId="0"/>
      <p:bldP spid="156704" grpId="0"/>
      <p:bldP spid="156705" grpId="0"/>
      <p:bldP spid="156706" grpId="0"/>
      <p:bldP spid="156707" grpId="0"/>
      <p:bldP spid="156708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lide Number Placeholder 3">
            <a:extLst>
              <a:ext uri="{FF2B5EF4-FFF2-40B4-BE49-F238E27FC236}">
                <a16:creationId xmlns:a16="http://schemas.microsoft.com/office/drawing/2014/main" id="{DB1F3C56-9EC2-4357-B323-6CF522FF04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35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17909" indent="-160734" eaLnBrk="0" hangingPunct="0">
              <a:defRPr sz="135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642938" indent="-128588" eaLnBrk="0" hangingPunct="0">
              <a:defRPr sz="135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900113" indent="-128588" eaLnBrk="0" hangingPunct="0">
              <a:defRPr sz="135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157288" indent="-128588" eaLnBrk="0" hangingPunct="0">
              <a:defRPr sz="135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1414463" indent="-128588" algn="just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135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1671638" indent="-128588" algn="just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135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928813" indent="-128588" algn="just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135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2185988" indent="-128588" algn="just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135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defTabSz="514350" eaLnBrk="1" fontAlgn="base" hangingPunct="1">
              <a:spcBef>
                <a:spcPct val="0"/>
              </a:spcBef>
              <a:spcAft>
                <a:spcPct val="0"/>
              </a:spcAft>
            </a:pPr>
            <a:fld id="{B986DAE4-572C-43F9-B8FA-DC1018882A61}" type="slidenum">
              <a:rPr lang="ar-SA" altLang="en-US" sz="788">
                <a:solidFill>
                  <a:srgbClr val="000000"/>
                </a:solidFill>
              </a:rPr>
              <a:pPr defTabSz="514350" eaLnBrk="1" fontAlgn="base" hangingPunct="1">
                <a:spcBef>
                  <a:spcPct val="0"/>
                </a:spcBef>
                <a:spcAft>
                  <a:spcPct val="0"/>
                </a:spcAft>
              </a:pPr>
              <a:t>25</a:t>
            </a:fld>
            <a:endParaRPr lang="en-US" altLang="en-US" sz="788">
              <a:solidFill>
                <a:srgbClr val="000000"/>
              </a:solidFill>
            </a:endParaRPr>
          </a:p>
        </p:txBody>
      </p:sp>
      <p:graphicFrame>
        <p:nvGraphicFramePr>
          <p:cNvPr id="152580" name="Group 4">
            <a:extLst>
              <a:ext uri="{FF2B5EF4-FFF2-40B4-BE49-F238E27FC236}">
                <a16:creationId xmlns:a16="http://schemas.microsoft.com/office/drawing/2014/main" id="{DAA454C6-650F-4025-9C33-940CC9D97FA0}"/>
              </a:ext>
            </a:extLst>
          </p:cNvPr>
          <p:cNvGraphicFramePr>
            <a:graphicFrameLocks noGrp="1"/>
          </p:cNvGraphicFramePr>
          <p:nvPr/>
        </p:nvGraphicFramePr>
        <p:xfrm>
          <a:off x="3157538" y="3241477"/>
          <a:ext cx="3000375" cy="1474456"/>
        </p:xfrm>
        <a:graphic>
          <a:graphicData uri="http://schemas.openxmlformats.org/drawingml/2006/table">
            <a:tbl>
              <a:tblPr/>
              <a:tblGrid>
                <a:gridCol w="31343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68694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2287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i\j</a:t>
                      </a:r>
                    </a:p>
                  </a:txBody>
                  <a:tcPr marL="51435" marR="51435" marT="25714" marB="2571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 1         2         3         4          5          6</a:t>
                      </a:r>
                    </a:p>
                  </a:txBody>
                  <a:tcPr marL="51435" marR="51435" marT="25714" marB="2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25157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2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3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4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5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6</a:t>
                      </a:r>
                    </a:p>
                  </a:txBody>
                  <a:tcPr marL="51435" marR="51435" marT="25714" marB="2571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         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                  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                            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                                      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                                                  </a:t>
                      </a:r>
                    </a:p>
                  </a:txBody>
                  <a:tcPr marL="51435" marR="51435" marT="25714" marB="2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21518" name="Text Box 15">
            <a:extLst>
              <a:ext uri="{FF2B5EF4-FFF2-40B4-BE49-F238E27FC236}">
                <a16:creationId xmlns:a16="http://schemas.microsoft.com/office/drawing/2014/main" id="{18C5A165-3B25-4D83-9031-C0C48413949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24548" y="3486150"/>
            <a:ext cx="171450" cy="2654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just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just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just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just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defTabSz="51435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1125">
                <a:solidFill>
                  <a:srgbClr val="000000"/>
                </a:solidFill>
              </a:rPr>
              <a:t>0</a:t>
            </a:r>
          </a:p>
        </p:txBody>
      </p:sp>
      <p:sp>
        <p:nvSpPr>
          <p:cNvPr id="21519" name="Text Box 16">
            <a:extLst>
              <a:ext uri="{FF2B5EF4-FFF2-40B4-BE49-F238E27FC236}">
                <a16:creationId xmlns:a16="http://schemas.microsoft.com/office/drawing/2014/main" id="{D7773EC8-580D-4D47-88E3-20CD4B08E30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71925" y="3666530"/>
            <a:ext cx="171450" cy="2654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just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just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just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just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defTabSz="51435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1125">
                <a:solidFill>
                  <a:srgbClr val="000000"/>
                </a:solidFill>
              </a:rPr>
              <a:t>0</a:t>
            </a:r>
          </a:p>
        </p:txBody>
      </p:sp>
      <p:sp>
        <p:nvSpPr>
          <p:cNvPr id="21520" name="Text Box 17">
            <a:extLst>
              <a:ext uri="{FF2B5EF4-FFF2-40B4-BE49-F238E27FC236}">
                <a16:creationId xmlns:a16="http://schemas.microsoft.com/office/drawing/2014/main" id="{E736662A-E8FE-4DFA-B233-ADC1EAFE646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00550" y="3880842"/>
            <a:ext cx="171450" cy="2654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just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just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just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just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defTabSz="51435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1125">
                <a:solidFill>
                  <a:srgbClr val="000000"/>
                </a:solidFill>
              </a:rPr>
              <a:t>0</a:t>
            </a:r>
          </a:p>
        </p:txBody>
      </p:sp>
      <p:sp>
        <p:nvSpPr>
          <p:cNvPr id="21521" name="Text Box 18">
            <a:extLst>
              <a:ext uri="{FF2B5EF4-FFF2-40B4-BE49-F238E27FC236}">
                <a16:creationId xmlns:a16="http://schemas.microsoft.com/office/drawing/2014/main" id="{CCC7A1E6-85F5-457F-9412-A60CCF29736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29175" y="4113014"/>
            <a:ext cx="171450" cy="2654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just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just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just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just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defTabSz="51435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1125">
                <a:solidFill>
                  <a:srgbClr val="000000"/>
                </a:solidFill>
              </a:rPr>
              <a:t>0</a:t>
            </a:r>
          </a:p>
        </p:txBody>
      </p:sp>
      <p:sp>
        <p:nvSpPr>
          <p:cNvPr id="21522" name="Text Box 19">
            <a:extLst>
              <a:ext uri="{FF2B5EF4-FFF2-40B4-BE49-F238E27FC236}">
                <a16:creationId xmlns:a16="http://schemas.microsoft.com/office/drawing/2014/main" id="{E79769DC-4212-417A-920F-83F7FC6D1F6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00663" y="4309467"/>
            <a:ext cx="171450" cy="2654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just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just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just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just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defTabSz="51435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1125">
                <a:solidFill>
                  <a:srgbClr val="000000"/>
                </a:solidFill>
              </a:rPr>
              <a:t>0</a:t>
            </a:r>
          </a:p>
        </p:txBody>
      </p:sp>
      <p:sp>
        <p:nvSpPr>
          <p:cNvPr id="21523" name="Text Box 20">
            <a:extLst>
              <a:ext uri="{FF2B5EF4-FFF2-40B4-BE49-F238E27FC236}">
                <a16:creationId xmlns:a16="http://schemas.microsoft.com/office/drawing/2014/main" id="{356543ED-7343-4B5E-B0D8-C3ECA2F0B5E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72150" y="4489847"/>
            <a:ext cx="171450" cy="2654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just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just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just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just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defTabSz="51435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1125">
                <a:solidFill>
                  <a:srgbClr val="000000"/>
                </a:solidFill>
              </a:rPr>
              <a:t>0</a:t>
            </a:r>
          </a:p>
        </p:txBody>
      </p:sp>
      <p:sp>
        <p:nvSpPr>
          <p:cNvPr id="21524" name="Text Box 21">
            <a:extLst>
              <a:ext uri="{FF2B5EF4-FFF2-40B4-BE49-F238E27FC236}">
                <a16:creationId xmlns:a16="http://schemas.microsoft.com/office/drawing/2014/main" id="{4FF8978B-60AB-4F92-AF70-05C4F56C716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43337" y="3453111"/>
            <a:ext cx="642939" cy="2654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just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just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just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just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defTabSz="51435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1125" dirty="0">
                <a:solidFill>
                  <a:srgbClr val="000000"/>
                </a:solidFill>
              </a:rPr>
              <a:t>1000</a:t>
            </a:r>
          </a:p>
        </p:txBody>
      </p:sp>
      <p:sp>
        <p:nvSpPr>
          <p:cNvPr id="21525" name="Text Box 22">
            <a:extLst>
              <a:ext uri="{FF2B5EF4-FFF2-40B4-BE49-F238E27FC236}">
                <a16:creationId xmlns:a16="http://schemas.microsoft.com/office/drawing/2014/main" id="{F6360DA5-79B3-4A74-96DA-A04A49FD3C7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29100" y="3667423"/>
            <a:ext cx="770036" cy="2654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just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just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just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just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defTabSz="51435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1125" dirty="0">
                <a:solidFill>
                  <a:srgbClr val="000000"/>
                </a:solidFill>
              </a:rPr>
              <a:t>1500</a:t>
            </a:r>
          </a:p>
        </p:txBody>
      </p:sp>
      <p:sp>
        <p:nvSpPr>
          <p:cNvPr id="21526" name="Text Box 23">
            <a:extLst>
              <a:ext uri="{FF2B5EF4-FFF2-40B4-BE49-F238E27FC236}">
                <a16:creationId xmlns:a16="http://schemas.microsoft.com/office/drawing/2014/main" id="{318EC3DB-DE1B-42C1-A5E2-8843975D153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57725" y="3881736"/>
            <a:ext cx="657524" cy="2654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just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just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just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just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defTabSz="51435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1125" dirty="0">
                <a:solidFill>
                  <a:srgbClr val="000000"/>
                </a:solidFill>
              </a:rPr>
              <a:t>3750</a:t>
            </a:r>
          </a:p>
        </p:txBody>
      </p:sp>
      <p:sp>
        <p:nvSpPr>
          <p:cNvPr id="21527" name="Text Box 24">
            <a:extLst>
              <a:ext uri="{FF2B5EF4-FFF2-40B4-BE49-F238E27FC236}">
                <a16:creationId xmlns:a16="http://schemas.microsoft.com/office/drawing/2014/main" id="{7D9ECB14-CAEF-47D6-A1AE-87BC825949A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64038" y="4113014"/>
            <a:ext cx="650973" cy="2654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just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just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just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just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defTabSz="51435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1125">
                <a:solidFill>
                  <a:srgbClr val="000000"/>
                </a:solidFill>
              </a:rPr>
              <a:t>7500</a:t>
            </a:r>
          </a:p>
        </p:txBody>
      </p:sp>
      <p:sp>
        <p:nvSpPr>
          <p:cNvPr id="21528" name="Text Box 25">
            <a:extLst>
              <a:ext uri="{FF2B5EF4-FFF2-40B4-BE49-F238E27FC236}">
                <a16:creationId xmlns:a16="http://schemas.microsoft.com/office/drawing/2014/main" id="{64B744C9-A230-43CA-9637-6853F0DA4F0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35525" y="4310361"/>
            <a:ext cx="865287" cy="2654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just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just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just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just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defTabSz="51435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1125" dirty="0">
                <a:solidFill>
                  <a:srgbClr val="000000"/>
                </a:solidFill>
              </a:rPr>
              <a:t>7500</a:t>
            </a:r>
          </a:p>
        </p:txBody>
      </p:sp>
      <p:sp>
        <p:nvSpPr>
          <p:cNvPr id="21529" name="Text Box 26">
            <a:extLst>
              <a:ext uri="{FF2B5EF4-FFF2-40B4-BE49-F238E27FC236}">
                <a16:creationId xmlns:a16="http://schemas.microsoft.com/office/drawing/2014/main" id="{27A9E87E-0060-4C24-9D83-60CD63951E5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29100" y="3470077"/>
            <a:ext cx="600075" cy="2654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just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just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just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just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defTabSz="51435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1125" dirty="0">
                <a:solidFill>
                  <a:srgbClr val="000000"/>
                </a:solidFill>
              </a:rPr>
              <a:t>1750</a:t>
            </a:r>
          </a:p>
        </p:txBody>
      </p:sp>
      <p:sp>
        <p:nvSpPr>
          <p:cNvPr id="21530" name="Text Box 27">
            <a:extLst>
              <a:ext uri="{FF2B5EF4-FFF2-40B4-BE49-F238E27FC236}">
                <a16:creationId xmlns:a16="http://schemas.microsoft.com/office/drawing/2014/main" id="{1E205574-B361-4754-8FBE-7749FF13624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92551" y="3665637"/>
            <a:ext cx="584000" cy="2654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just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just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just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just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defTabSz="51435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1125">
                <a:solidFill>
                  <a:srgbClr val="000000"/>
                </a:solidFill>
              </a:rPr>
              <a:t>8750</a:t>
            </a:r>
          </a:p>
        </p:txBody>
      </p:sp>
      <p:sp>
        <p:nvSpPr>
          <p:cNvPr id="21531" name="Text Box 28">
            <a:extLst>
              <a:ext uri="{FF2B5EF4-FFF2-40B4-BE49-F238E27FC236}">
                <a16:creationId xmlns:a16="http://schemas.microsoft.com/office/drawing/2014/main" id="{9C4C6DA5-00A3-4D2A-850A-8C2EA728578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64039" y="3871913"/>
            <a:ext cx="565248" cy="2654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just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just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just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just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defTabSz="51435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1125">
                <a:solidFill>
                  <a:srgbClr val="000000"/>
                </a:solidFill>
              </a:rPr>
              <a:t>6250</a:t>
            </a:r>
          </a:p>
        </p:txBody>
      </p:sp>
      <p:sp>
        <p:nvSpPr>
          <p:cNvPr id="21532" name="Text Box 29">
            <a:extLst>
              <a:ext uri="{FF2B5EF4-FFF2-40B4-BE49-F238E27FC236}">
                <a16:creationId xmlns:a16="http://schemas.microsoft.com/office/drawing/2014/main" id="{D9A9B0A7-B905-4759-B1F6-FC50119610B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95799" y="4101136"/>
            <a:ext cx="657523" cy="2654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just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just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just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just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defTabSz="51435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1125" dirty="0">
                <a:solidFill>
                  <a:srgbClr val="000000"/>
                </a:solidFill>
              </a:rPr>
              <a:t>9750</a:t>
            </a:r>
          </a:p>
        </p:txBody>
      </p:sp>
      <p:sp>
        <p:nvSpPr>
          <p:cNvPr id="21533" name="Rectangle 30">
            <a:extLst>
              <a:ext uri="{FF2B5EF4-FFF2-40B4-BE49-F238E27FC236}">
                <a16:creationId xmlns:a16="http://schemas.microsoft.com/office/drawing/2014/main" id="{335E7C05-E90B-4A25-9166-A290354106C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00475" y="257175"/>
            <a:ext cx="1543050" cy="300082"/>
          </a:xfrm>
          <a:prstGeom prst="rect">
            <a:avLst/>
          </a:prstGeom>
          <a:solidFill>
            <a:srgbClr val="FD817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just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just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just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just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defTabSz="51435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1350">
                <a:solidFill>
                  <a:srgbClr val="008000"/>
                </a:solidFill>
              </a:rPr>
              <a:t>Example (Contd.)</a:t>
            </a:r>
          </a:p>
        </p:txBody>
      </p:sp>
      <p:sp>
        <p:nvSpPr>
          <p:cNvPr id="152608" name="Rectangle 32">
            <a:extLst>
              <a:ext uri="{FF2B5EF4-FFF2-40B4-BE49-F238E27FC236}">
                <a16:creationId xmlns:a16="http://schemas.microsoft.com/office/drawing/2014/main" id="{34E8DEEB-F7EE-4216-A9C6-3CA9E545BFB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43188" y="557212"/>
            <a:ext cx="3857625" cy="900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63538" indent="-363538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just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just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just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just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204490" indent="-204490" algn="just" defTabSz="51435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0066"/>
              </a:buClr>
              <a:buFont typeface="Wingdings" panose="05000000000000000000" pitchFamily="2" charset="2"/>
              <a:buChar char="Ø"/>
            </a:pPr>
            <a:r>
              <a:rPr lang="en-US" altLang="en-US" sz="1013">
                <a:solidFill>
                  <a:srgbClr val="000000"/>
                </a:solidFill>
              </a:rPr>
              <a:t>m[1,5]=min{(m[1,1]+m[2,5]+p</a:t>
            </a:r>
            <a:r>
              <a:rPr lang="en-US" altLang="en-US" sz="1013" baseline="-25000">
                <a:solidFill>
                  <a:srgbClr val="000000"/>
                </a:solidFill>
              </a:rPr>
              <a:t>0</a:t>
            </a:r>
            <a:r>
              <a:rPr lang="en-US" altLang="en-US" sz="1013">
                <a:solidFill>
                  <a:srgbClr val="000000"/>
                </a:solidFill>
              </a:rPr>
              <a:t>p</a:t>
            </a:r>
            <a:r>
              <a:rPr lang="en-US" altLang="en-US" sz="1013" baseline="-25000">
                <a:solidFill>
                  <a:srgbClr val="000000"/>
                </a:solidFill>
              </a:rPr>
              <a:t>1</a:t>
            </a:r>
            <a:r>
              <a:rPr lang="en-US" altLang="en-US" sz="1013">
                <a:solidFill>
                  <a:srgbClr val="000000"/>
                </a:solidFill>
              </a:rPr>
              <a:t>p</a:t>
            </a:r>
            <a:r>
              <a:rPr lang="en-US" altLang="en-US" sz="1013" baseline="-25000">
                <a:solidFill>
                  <a:srgbClr val="000000"/>
                </a:solidFill>
              </a:rPr>
              <a:t>5</a:t>
            </a:r>
            <a:r>
              <a:rPr lang="en-US" altLang="en-US" sz="1013">
                <a:solidFill>
                  <a:srgbClr val="000000"/>
                </a:solidFill>
              </a:rPr>
              <a:t>),(m[1,2]+m[3,5]+p</a:t>
            </a:r>
            <a:r>
              <a:rPr lang="en-US" altLang="en-US" sz="1013" baseline="-25000">
                <a:solidFill>
                  <a:srgbClr val="000000"/>
                </a:solidFill>
              </a:rPr>
              <a:t>0</a:t>
            </a:r>
            <a:r>
              <a:rPr lang="en-US" altLang="en-US" sz="1013">
                <a:solidFill>
                  <a:srgbClr val="000000"/>
                </a:solidFill>
              </a:rPr>
              <a:t>p</a:t>
            </a:r>
            <a:r>
              <a:rPr lang="en-US" altLang="en-US" sz="1013" baseline="-25000">
                <a:solidFill>
                  <a:srgbClr val="000000"/>
                </a:solidFill>
              </a:rPr>
              <a:t>2</a:t>
            </a:r>
            <a:r>
              <a:rPr lang="en-US" altLang="en-US" sz="1013">
                <a:solidFill>
                  <a:srgbClr val="000000"/>
                </a:solidFill>
              </a:rPr>
              <a:t>p</a:t>
            </a:r>
            <a:r>
              <a:rPr lang="en-US" altLang="en-US" sz="1013" baseline="-25000">
                <a:solidFill>
                  <a:srgbClr val="000000"/>
                </a:solidFill>
              </a:rPr>
              <a:t>5</a:t>
            </a:r>
            <a:r>
              <a:rPr lang="en-US" altLang="en-US" sz="1013">
                <a:solidFill>
                  <a:srgbClr val="000000"/>
                </a:solidFill>
              </a:rPr>
              <a:t>),</a:t>
            </a:r>
          </a:p>
          <a:p>
            <a:pPr marL="204490" indent="-204490" algn="just" defTabSz="51435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0066"/>
              </a:buClr>
            </a:pPr>
            <a:r>
              <a:rPr lang="en-US" altLang="en-US" sz="1013">
                <a:solidFill>
                  <a:srgbClr val="000000"/>
                </a:solidFill>
              </a:rPr>
              <a:t>		          (m[1,3]+m[4,5]+p</a:t>
            </a:r>
            <a:r>
              <a:rPr lang="en-US" altLang="en-US" sz="1013" baseline="-25000">
                <a:solidFill>
                  <a:srgbClr val="000000"/>
                </a:solidFill>
              </a:rPr>
              <a:t>0</a:t>
            </a:r>
            <a:r>
              <a:rPr lang="en-US" altLang="en-US" sz="1013">
                <a:solidFill>
                  <a:srgbClr val="000000"/>
                </a:solidFill>
              </a:rPr>
              <a:t>p</a:t>
            </a:r>
            <a:r>
              <a:rPr lang="en-US" altLang="en-US" sz="1013" baseline="-25000">
                <a:solidFill>
                  <a:srgbClr val="000000"/>
                </a:solidFill>
              </a:rPr>
              <a:t>3</a:t>
            </a:r>
            <a:r>
              <a:rPr lang="en-US" altLang="en-US" sz="1013">
                <a:solidFill>
                  <a:srgbClr val="000000"/>
                </a:solidFill>
              </a:rPr>
              <a:t>p</a:t>
            </a:r>
            <a:r>
              <a:rPr lang="en-US" altLang="en-US" sz="1013" baseline="-25000">
                <a:solidFill>
                  <a:srgbClr val="000000"/>
                </a:solidFill>
              </a:rPr>
              <a:t>5</a:t>
            </a:r>
            <a:r>
              <a:rPr lang="en-US" altLang="en-US" sz="1013">
                <a:solidFill>
                  <a:srgbClr val="000000"/>
                </a:solidFill>
              </a:rPr>
              <a:t>),(m[1,4]+m[5,5]+p</a:t>
            </a:r>
            <a:r>
              <a:rPr lang="en-US" altLang="en-US" sz="1013" baseline="-25000">
                <a:solidFill>
                  <a:srgbClr val="000000"/>
                </a:solidFill>
              </a:rPr>
              <a:t>0</a:t>
            </a:r>
            <a:r>
              <a:rPr lang="en-US" altLang="en-US" sz="1013">
                <a:solidFill>
                  <a:srgbClr val="000000"/>
                </a:solidFill>
              </a:rPr>
              <a:t>p</a:t>
            </a:r>
            <a:r>
              <a:rPr lang="en-US" altLang="en-US" sz="1013" baseline="-25000">
                <a:solidFill>
                  <a:srgbClr val="000000"/>
                </a:solidFill>
              </a:rPr>
              <a:t>4</a:t>
            </a:r>
            <a:r>
              <a:rPr lang="en-US" altLang="en-US" sz="1013">
                <a:solidFill>
                  <a:srgbClr val="000000"/>
                </a:solidFill>
              </a:rPr>
              <a:t>p</a:t>
            </a:r>
            <a:r>
              <a:rPr lang="en-US" altLang="en-US" sz="1013" baseline="-25000">
                <a:solidFill>
                  <a:srgbClr val="000000"/>
                </a:solidFill>
              </a:rPr>
              <a:t>5</a:t>
            </a:r>
            <a:r>
              <a:rPr lang="en-US" altLang="en-US" sz="1013">
                <a:solidFill>
                  <a:srgbClr val="000000"/>
                </a:solidFill>
              </a:rPr>
              <a:t>)}</a:t>
            </a:r>
          </a:p>
          <a:p>
            <a:pPr marL="204490" indent="-204490" algn="just" defTabSz="51435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0066"/>
              </a:buClr>
            </a:pPr>
            <a:r>
              <a:rPr lang="en-US" altLang="en-US" sz="1013">
                <a:solidFill>
                  <a:srgbClr val="000000"/>
                </a:solidFill>
              </a:rPr>
              <a:t>		 = min{(0+7250+10x20x10), (1000+6250+10x5x10),</a:t>
            </a:r>
          </a:p>
          <a:p>
            <a:pPr marL="204490" indent="-204490" algn="just" defTabSz="51435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0066"/>
              </a:buClr>
            </a:pPr>
            <a:r>
              <a:rPr lang="en-US" altLang="en-US" sz="1013">
                <a:solidFill>
                  <a:srgbClr val="000000"/>
                </a:solidFill>
              </a:rPr>
              <a:t>		            (1750+7500+10x15x10), (7250+0+10x50x10)}</a:t>
            </a:r>
          </a:p>
          <a:p>
            <a:pPr marL="204490" indent="-204490" algn="just" defTabSz="51435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0066"/>
              </a:buClr>
            </a:pPr>
            <a:r>
              <a:rPr lang="en-US" altLang="en-US" sz="1013">
                <a:solidFill>
                  <a:srgbClr val="000000"/>
                </a:solidFill>
              </a:rPr>
              <a:t>		 = min { 9250, 7750, 10750, 12250  } = 7750</a:t>
            </a:r>
          </a:p>
        </p:txBody>
      </p:sp>
      <p:sp>
        <p:nvSpPr>
          <p:cNvPr id="21535" name="Text Box 35">
            <a:extLst>
              <a:ext uri="{FF2B5EF4-FFF2-40B4-BE49-F238E27FC236}">
                <a16:creationId xmlns:a16="http://schemas.microsoft.com/office/drawing/2014/main" id="{DAA3AC49-4C0B-4416-8B0F-3B772980691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57725" y="3471863"/>
            <a:ext cx="592037" cy="2654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just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just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just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just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defTabSz="51435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1125" dirty="0">
                <a:solidFill>
                  <a:srgbClr val="000000"/>
                </a:solidFill>
              </a:rPr>
              <a:t>7250</a:t>
            </a:r>
          </a:p>
        </p:txBody>
      </p:sp>
      <p:sp>
        <p:nvSpPr>
          <p:cNvPr id="21536" name="Text Box 36">
            <a:extLst>
              <a:ext uri="{FF2B5EF4-FFF2-40B4-BE49-F238E27FC236}">
                <a16:creationId xmlns:a16="http://schemas.microsoft.com/office/drawing/2014/main" id="{56CA9AFC-61B1-4C4D-8E84-845F7F5B572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29212" y="3661172"/>
            <a:ext cx="565249" cy="2654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just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just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just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just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defTabSz="51435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1125">
                <a:solidFill>
                  <a:srgbClr val="000000"/>
                </a:solidFill>
              </a:rPr>
              <a:t>7250</a:t>
            </a:r>
          </a:p>
        </p:txBody>
      </p:sp>
      <p:sp>
        <p:nvSpPr>
          <p:cNvPr id="21537" name="Text Box 37">
            <a:extLst>
              <a:ext uri="{FF2B5EF4-FFF2-40B4-BE49-F238E27FC236}">
                <a16:creationId xmlns:a16="http://schemas.microsoft.com/office/drawing/2014/main" id="{BDC37CCE-7A98-471D-AD9B-659BD1E8FE0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35525" y="3875484"/>
            <a:ext cx="600075" cy="2654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just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just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just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just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defTabSz="51435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1125" dirty="0">
                <a:solidFill>
                  <a:srgbClr val="000000"/>
                </a:solidFill>
              </a:rPr>
              <a:t>7000</a:t>
            </a:r>
          </a:p>
        </p:txBody>
      </p:sp>
      <p:sp>
        <p:nvSpPr>
          <p:cNvPr id="152614" name="Rectangle 38">
            <a:extLst>
              <a:ext uri="{FF2B5EF4-FFF2-40B4-BE49-F238E27FC236}">
                <a16:creationId xmlns:a16="http://schemas.microsoft.com/office/drawing/2014/main" id="{8260D700-B364-4223-93E6-4A0C620F802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43188" y="1473398"/>
            <a:ext cx="3857625" cy="900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63538" indent="-363538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just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just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just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just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204490" indent="-204490" algn="just" defTabSz="51435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0066"/>
              </a:buClr>
              <a:buFont typeface="Wingdings" panose="05000000000000000000" pitchFamily="2" charset="2"/>
              <a:buChar char="Ø"/>
            </a:pPr>
            <a:r>
              <a:rPr lang="en-US" altLang="en-US" sz="1013">
                <a:solidFill>
                  <a:srgbClr val="000000"/>
                </a:solidFill>
              </a:rPr>
              <a:t>m[2,6]=min{(m[2,2]+m[3,6]+p</a:t>
            </a:r>
            <a:r>
              <a:rPr lang="en-US" altLang="en-US" sz="1013" baseline="-25000">
                <a:solidFill>
                  <a:srgbClr val="000000"/>
                </a:solidFill>
              </a:rPr>
              <a:t>1</a:t>
            </a:r>
            <a:r>
              <a:rPr lang="en-US" altLang="en-US" sz="1013">
                <a:solidFill>
                  <a:srgbClr val="000000"/>
                </a:solidFill>
              </a:rPr>
              <a:t>p</a:t>
            </a:r>
            <a:r>
              <a:rPr lang="en-US" altLang="en-US" sz="1013" baseline="-25000">
                <a:solidFill>
                  <a:srgbClr val="000000"/>
                </a:solidFill>
              </a:rPr>
              <a:t>2</a:t>
            </a:r>
            <a:r>
              <a:rPr lang="en-US" altLang="en-US" sz="1013">
                <a:solidFill>
                  <a:srgbClr val="000000"/>
                </a:solidFill>
              </a:rPr>
              <a:t>p</a:t>
            </a:r>
            <a:r>
              <a:rPr lang="en-US" altLang="en-US" sz="1013" baseline="-25000">
                <a:solidFill>
                  <a:srgbClr val="000000"/>
                </a:solidFill>
              </a:rPr>
              <a:t>6</a:t>
            </a:r>
            <a:r>
              <a:rPr lang="en-US" altLang="en-US" sz="1013">
                <a:solidFill>
                  <a:srgbClr val="000000"/>
                </a:solidFill>
              </a:rPr>
              <a:t>),(m[2,3]+m[4,6]+p</a:t>
            </a:r>
            <a:r>
              <a:rPr lang="en-US" altLang="en-US" sz="1013" baseline="-25000">
                <a:solidFill>
                  <a:srgbClr val="000000"/>
                </a:solidFill>
              </a:rPr>
              <a:t>1</a:t>
            </a:r>
            <a:r>
              <a:rPr lang="en-US" altLang="en-US" sz="1013">
                <a:solidFill>
                  <a:srgbClr val="000000"/>
                </a:solidFill>
              </a:rPr>
              <a:t>p</a:t>
            </a:r>
            <a:r>
              <a:rPr lang="en-US" altLang="en-US" sz="1013" baseline="-25000">
                <a:solidFill>
                  <a:srgbClr val="000000"/>
                </a:solidFill>
              </a:rPr>
              <a:t>3</a:t>
            </a:r>
            <a:r>
              <a:rPr lang="en-US" altLang="en-US" sz="1013">
                <a:solidFill>
                  <a:srgbClr val="000000"/>
                </a:solidFill>
              </a:rPr>
              <a:t>p</a:t>
            </a:r>
            <a:r>
              <a:rPr lang="en-US" altLang="en-US" sz="1013" baseline="-25000">
                <a:solidFill>
                  <a:srgbClr val="000000"/>
                </a:solidFill>
              </a:rPr>
              <a:t>6</a:t>
            </a:r>
            <a:r>
              <a:rPr lang="en-US" altLang="en-US" sz="1013">
                <a:solidFill>
                  <a:srgbClr val="000000"/>
                </a:solidFill>
              </a:rPr>
              <a:t>),</a:t>
            </a:r>
          </a:p>
          <a:p>
            <a:pPr marL="204490" indent="-204490" algn="just" defTabSz="51435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0066"/>
              </a:buClr>
            </a:pPr>
            <a:r>
              <a:rPr lang="en-US" altLang="en-US" sz="1013">
                <a:solidFill>
                  <a:srgbClr val="000000"/>
                </a:solidFill>
              </a:rPr>
              <a:t>		          (m[2,4]+m[5,6]+p</a:t>
            </a:r>
            <a:r>
              <a:rPr lang="en-US" altLang="en-US" sz="1013" baseline="-25000">
                <a:solidFill>
                  <a:srgbClr val="000000"/>
                </a:solidFill>
              </a:rPr>
              <a:t>1</a:t>
            </a:r>
            <a:r>
              <a:rPr lang="en-US" altLang="en-US" sz="1013">
                <a:solidFill>
                  <a:srgbClr val="000000"/>
                </a:solidFill>
              </a:rPr>
              <a:t>p</a:t>
            </a:r>
            <a:r>
              <a:rPr lang="en-US" altLang="en-US" sz="1013" baseline="-25000">
                <a:solidFill>
                  <a:srgbClr val="000000"/>
                </a:solidFill>
              </a:rPr>
              <a:t>4</a:t>
            </a:r>
            <a:r>
              <a:rPr lang="en-US" altLang="en-US" sz="1013">
                <a:solidFill>
                  <a:srgbClr val="000000"/>
                </a:solidFill>
              </a:rPr>
              <a:t>p</a:t>
            </a:r>
            <a:r>
              <a:rPr lang="en-US" altLang="en-US" sz="1013" baseline="-25000">
                <a:solidFill>
                  <a:srgbClr val="000000"/>
                </a:solidFill>
              </a:rPr>
              <a:t>6</a:t>
            </a:r>
            <a:r>
              <a:rPr lang="en-US" altLang="en-US" sz="1013">
                <a:solidFill>
                  <a:srgbClr val="000000"/>
                </a:solidFill>
              </a:rPr>
              <a:t>),(m[2,5]+m[6,6]+p</a:t>
            </a:r>
            <a:r>
              <a:rPr lang="en-US" altLang="en-US" sz="1013" baseline="-25000">
                <a:solidFill>
                  <a:srgbClr val="000000"/>
                </a:solidFill>
              </a:rPr>
              <a:t>1</a:t>
            </a:r>
            <a:r>
              <a:rPr lang="en-US" altLang="en-US" sz="1013">
                <a:solidFill>
                  <a:srgbClr val="000000"/>
                </a:solidFill>
              </a:rPr>
              <a:t>p</a:t>
            </a:r>
            <a:r>
              <a:rPr lang="en-US" altLang="en-US" sz="1013" baseline="-25000">
                <a:solidFill>
                  <a:srgbClr val="000000"/>
                </a:solidFill>
              </a:rPr>
              <a:t>5</a:t>
            </a:r>
            <a:r>
              <a:rPr lang="en-US" altLang="en-US" sz="1013">
                <a:solidFill>
                  <a:srgbClr val="000000"/>
                </a:solidFill>
              </a:rPr>
              <a:t>p</a:t>
            </a:r>
            <a:r>
              <a:rPr lang="en-US" altLang="en-US" sz="1013" baseline="-25000">
                <a:solidFill>
                  <a:srgbClr val="000000"/>
                </a:solidFill>
              </a:rPr>
              <a:t>6</a:t>
            </a:r>
            <a:r>
              <a:rPr lang="en-US" altLang="en-US" sz="1013">
                <a:solidFill>
                  <a:srgbClr val="000000"/>
                </a:solidFill>
              </a:rPr>
              <a:t>)}</a:t>
            </a:r>
          </a:p>
          <a:p>
            <a:pPr marL="204490" indent="-204490" algn="just" defTabSz="51435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0066"/>
              </a:buClr>
            </a:pPr>
            <a:r>
              <a:rPr lang="en-US" altLang="en-US" sz="1013">
                <a:solidFill>
                  <a:srgbClr val="000000"/>
                </a:solidFill>
              </a:rPr>
              <a:t>		 = min{(0+7000+20x5x15), (1500+9750+20x15x15),</a:t>
            </a:r>
          </a:p>
          <a:p>
            <a:pPr marL="204490" indent="-204490" algn="just" defTabSz="51435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0066"/>
              </a:buClr>
            </a:pPr>
            <a:r>
              <a:rPr lang="en-US" altLang="en-US" sz="1013">
                <a:solidFill>
                  <a:srgbClr val="000000"/>
                </a:solidFill>
              </a:rPr>
              <a:t>		            (8750+7500+20x50x15), (7250+0+20x10x15)}</a:t>
            </a:r>
          </a:p>
          <a:p>
            <a:pPr marL="204490" indent="-204490" algn="just" defTabSz="51435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0066"/>
              </a:buClr>
            </a:pPr>
            <a:r>
              <a:rPr lang="en-US" altLang="en-US" sz="1013">
                <a:solidFill>
                  <a:srgbClr val="000000"/>
                </a:solidFill>
              </a:rPr>
              <a:t>		 = min { 8500, 15750, 31,250, 10250  } = 8500</a:t>
            </a:r>
          </a:p>
        </p:txBody>
      </p:sp>
      <p:sp>
        <p:nvSpPr>
          <p:cNvPr id="152615" name="Text Box 39">
            <a:extLst>
              <a:ext uri="{FF2B5EF4-FFF2-40B4-BE49-F238E27FC236}">
                <a16:creationId xmlns:a16="http://schemas.microsoft.com/office/drawing/2014/main" id="{C8F8FB42-94A4-4E68-BA99-3F46F91B402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29212" y="3462933"/>
            <a:ext cx="609601" cy="2654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just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just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just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just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defTabSz="51435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1125" dirty="0">
                <a:solidFill>
                  <a:srgbClr val="000000"/>
                </a:solidFill>
              </a:rPr>
              <a:t>7750</a:t>
            </a:r>
          </a:p>
        </p:txBody>
      </p:sp>
      <p:sp>
        <p:nvSpPr>
          <p:cNvPr id="152616" name="Rectangle 40">
            <a:extLst>
              <a:ext uri="{FF2B5EF4-FFF2-40B4-BE49-F238E27FC236}">
                <a16:creationId xmlns:a16="http://schemas.microsoft.com/office/drawing/2014/main" id="{ACC44670-5A6B-4CEE-A6BD-B33F6231238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43188" y="2443162"/>
            <a:ext cx="3857625" cy="728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63538" indent="-363538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just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just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just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just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204490" indent="-204490" algn="just" defTabSz="51435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0066"/>
              </a:buClr>
              <a:buFont typeface="Wingdings" panose="05000000000000000000" pitchFamily="2" charset="2"/>
              <a:buChar char="Ø"/>
            </a:pPr>
            <a:r>
              <a:rPr lang="en-US" altLang="en-US" sz="1013">
                <a:solidFill>
                  <a:srgbClr val="000000"/>
                </a:solidFill>
              </a:rPr>
              <a:t>m[1,6]=min{(m[1,1]+m[2,6]+p</a:t>
            </a:r>
            <a:r>
              <a:rPr lang="en-US" altLang="en-US" sz="1013" baseline="-25000">
                <a:solidFill>
                  <a:srgbClr val="000000"/>
                </a:solidFill>
              </a:rPr>
              <a:t>0</a:t>
            </a:r>
            <a:r>
              <a:rPr lang="en-US" altLang="en-US" sz="1013">
                <a:solidFill>
                  <a:srgbClr val="000000"/>
                </a:solidFill>
              </a:rPr>
              <a:t>p</a:t>
            </a:r>
            <a:r>
              <a:rPr lang="en-US" altLang="en-US" sz="1013" baseline="-25000">
                <a:solidFill>
                  <a:srgbClr val="000000"/>
                </a:solidFill>
              </a:rPr>
              <a:t>1</a:t>
            </a:r>
            <a:r>
              <a:rPr lang="en-US" altLang="en-US" sz="1013">
                <a:solidFill>
                  <a:srgbClr val="000000"/>
                </a:solidFill>
              </a:rPr>
              <a:t>p</a:t>
            </a:r>
            <a:r>
              <a:rPr lang="en-US" altLang="en-US" sz="1013" baseline="-25000">
                <a:solidFill>
                  <a:srgbClr val="000000"/>
                </a:solidFill>
              </a:rPr>
              <a:t>6</a:t>
            </a:r>
            <a:r>
              <a:rPr lang="en-US" altLang="en-US" sz="1013">
                <a:solidFill>
                  <a:srgbClr val="000000"/>
                </a:solidFill>
              </a:rPr>
              <a:t>),(m[1,2]+m[3,6]+p</a:t>
            </a:r>
            <a:r>
              <a:rPr lang="en-US" altLang="en-US" sz="1013" baseline="-25000">
                <a:solidFill>
                  <a:srgbClr val="000000"/>
                </a:solidFill>
              </a:rPr>
              <a:t>0</a:t>
            </a:r>
            <a:r>
              <a:rPr lang="en-US" altLang="en-US" sz="1013">
                <a:solidFill>
                  <a:srgbClr val="000000"/>
                </a:solidFill>
              </a:rPr>
              <a:t>p</a:t>
            </a:r>
            <a:r>
              <a:rPr lang="en-US" altLang="en-US" sz="1013" baseline="-25000">
                <a:solidFill>
                  <a:srgbClr val="000000"/>
                </a:solidFill>
              </a:rPr>
              <a:t>2</a:t>
            </a:r>
            <a:r>
              <a:rPr lang="en-US" altLang="en-US" sz="1013">
                <a:solidFill>
                  <a:srgbClr val="000000"/>
                </a:solidFill>
              </a:rPr>
              <a:t>p</a:t>
            </a:r>
            <a:r>
              <a:rPr lang="en-US" altLang="en-US" sz="1013" baseline="-25000">
                <a:solidFill>
                  <a:srgbClr val="000000"/>
                </a:solidFill>
              </a:rPr>
              <a:t>6</a:t>
            </a:r>
            <a:r>
              <a:rPr lang="en-US" altLang="en-US" sz="1013">
                <a:solidFill>
                  <a:srgbClr val="000000"/>
                </a:solidFill>
              </a:rPr>
              <a:t>),</a:t>
            </a:r>
          </a:p>
          <a:p>
            <a:pPr marL="204490" indent="-204490" algn="just" defTabSz="51435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0066"/>
              </a:buClr>
            </a:pPr>
            <a:r>
              <a:rPr lang="en-US" altLang="en-US" sz="1013">
                <a:solidFill>
                  <a:srgbClr val="000000"/>
                </a:solidFill>
              </a:rPr>
              <a:t>		          (m[1,3]+m[4,6]+p</a:t>
            </a:r>
            <a:r>
              <a:rPr lang="en-US" altLang="en-US" sz="1013" baseline="-25000">
                <a:solidFill>
                  <a:srgbClr val="000000"/>
                </a:solidFill>
              </a:rPr>
              <a:t>0</a:t>
            </a:r>
            <a:r>
              <a:rPr lang="en-US" altLang="en-US" sz="1013">
                <a:solidFill>
                  <a:srgbClr val="000000"/>
                </a:solidFill>
              </a:rPr>
              <a:t>p</a:t>
            </a:r>
            <a:r>
              <a:rPr lang="en-US" altLang="en-US" sz="1013" baseline="-25000">
                <a:solidFill>
                  <a:srgbClr val="000000"/>
                </a:solidFill>
              </a:rPr>
              <a:t>3</a:t>
            </a:r>
            <a:r>
              <a:rPr lang="en-US" altLang="en-US" sz="1013">
                <a:solidFill>
                  <a:srgbClr val="000000"/>
                </a:solidFill>
              </a:rPr>
              <a:t>p</a:t>
            </a:r>
            <a:r>
              <a:rPr lang="en-US" altLang="en-US" sz="1013" baseline="-25000">
                <a:solidFill>
                  <a:srgbClr val="000000"/>
                </a:solidFill>
              </a:rPr>
              <a:t>6</a:t>
            </a:r>
            <a:r>
              <a:rPr lang="en-US" altLang="en-US" sz="1013">
                <a:solidFill>
                  <a:srgbClr val="000000"/>
                </a:solidFill>
              </a:rPr>
              <a:t>),(m[1,4]+m[5,6]+p</a:t>
            </a:r>
            <a:r>
              <a:rPr lang="en-US" altLang="en-US" sz="1013" baseline="-25000">
                <a:solidFill>
                  <a:srgbClr val="000000"/>
                </a:solidFill>
              </a:rPr>
              <a:t>0</a:t>
            </a:r>
            <a:r>
              <a:rPr lang="en-US" altLang="en-US" sz="1013">
                <a:solidFill>
                  <a:srgbClr val="000000"/>
                </a:solidFill>
              </a:rPr>
              <a:t>p</a:t>
            </a:r>
            <a:r>
              <a:rPr lang="en-US" altLang="en-US" sz="1013" baseline="-25000">
                <a:solidFill>
                  <a:srgbClr val="000000"/>
                </a:solidFill>
              </a:rPr>
              <a:t>4</a:t>
            </a:r>
            <a:r>
              <a:rPr lang="en-US" altLang="en-US" sz="1013">
                <a:solidFill>
                  <a:srgbClr val="000000"/>
                </a:solidFill>
              </a:rPr>
              <a:t>p</a:t>
            </a:r>
            <a:r>
              <a:rPr lang="en-US" altLang="en-US" sz="1013" baseline="-25000">
                <a:solidFill>
                  <a:srgbClr val="000000"/>
                </a:solidFill>
              </a:rPr>
              <a:t>6</a:t>
            </a:r>
            <a:r>
              <a:rPr lang="en-US" altLang="en-US" sz="1013">
                <a:solidFill>
                  <a:srgbClr val="000000"/>
                </a:solidFill>
              </a:rPr>
              <a:t>), 	          (m[1,5]+m[6,6]+p</a:t>
            </a:r>
            <a:r>
              <a:rPr lang="en-US" altLang="en-US" sz="1013" baseline="-25000">
                <a:solidFill>
                  <a:srgbClr val="000000"/>
                </a:solidFill>
              </a:rPr>
              <a:t>0</a:t>
            </a:r>
            <a:r>
              <a:rPr lang="en-US" altLang="en-US" sz="1013">
                <a:solidFill>
                  <a:srgbClr val="000000"/>
                </a:solidFill>
              </a:rPr>
              <a:t>p</a:t>
            </a:r>
            <a:r>
              <a:rPr lang="en-US" altLang="en-US" sz="1013" baseline="-25000">
                <a:solidFill>
                  <a:srgbClr val="000000"/>
                </a:solidFill>
              </a:rPr>
              <a:t>5</a:t>
            </a:r>
            <a:r>
              <a:rPr lang="en-US" altLang="en-US" sz="1013">
                <a:solidFill>
                  <a:srgbClr val="000000"/>
                </a:solidFill>
              </a:rPr>
              <a:t>p</a:t>
            </a:r>
            <a:r>
              <a:rPr lang="en-US" altLang="en-US" sz="1013" baseline="-25000">
                <a:solidFill>
                  <a:srgbClr val="000000"/>
                </a:solidFill>
              </a:rPr>
              <a:t>6</a:t>
            </a:r>
            <a:r>
              <a:rPr lang="en-US" altLang="en-US" sz="1013">
                <a:solidFill>
                  <a:srgbClr val="000000"/>
                </a:solidFill>
              </a:rPr>
              <a:t>)}</a:t>
            </a:r>
          </a:p>
          <a:p>
            <a:pPr marL="204490" indent="-204490" algn="just" defTabSz="51435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0066"/>
              </a:buClr>
            </a:pPr>
            <a:r>
              <a:rPr lang="en-US" altLang="en-US" sz="1013">
                <a:solidFill>
                  <a:srgbClr val="000000"/>
                </a:solidFill>
              </a:rPr>
              <a:t>		 = min{(11500, 8750, 13750, 22250, 9250 } = 8750</a:t>
            </a:r>
          </a:p>
        </p:txBody>
      </p:sp>
      <p:sp>
        <p:nvSpPr>
          <p:cNvPr id="152617" name="Text Box 41">
            <a:extLst>
              <a:ext uri="{FF2B5EF4-FFF2-40B4-BE49-F238E27FC236}">
                <a16:creationId xmlns:a16="http://schemas.microsoft.com/office/drawing/2014/main" id="{5218AA57-0E9C-4553-9B91-F4CC1BBD388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92664" y="3669209"/>
            <a:ext cx="565248" cy="2654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just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just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just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just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defTabSz="51435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1125" dirty="0">
                <a:solidFill>
                  <a:srgbClr val="000000"/>
                </a:solidFill>
              </a:rPr>
              <a:t>8500</a:t>
            </a:r>
          </a:p>
        </p:txBody>
      </p:sp>
      <p:sp>
        <p:nvSpPr>
          <p:cNvPr id="152618" name="Text Box 42">
            <a:extLst>
              <a:ext uri="{FF2B5EF4-FFF2-40B4-BE49-F238E27FC236}">
                <a16:creationId xmlns:a16="http://schemas.microsoft.com/office/drawing/2014/main" id="{595C6840-C2E1-47EF-A809-655316C9815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92663" y="3471863"/>
            <a:ext cx="565249" cy="2654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just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just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just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just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defTabSz="51435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1125">
                <a:solidFill>
                  <a:srgbClr val="000000"/>
                </a:solidFill>
              </a:rPr>
              <a:t>8750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6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6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6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6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6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6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2608" grpId="0"/>
      <p:bldP spid="152614" grpId="0"/>
      <p:bldP spid="152615" grpId="0"/>
      <p:bldP spid="152616" grpId="0"/>
      <p:bldP spid="152617" grpId="0"/>
      <p:bldP spid="152618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Slide Number Placeholder 3">
            <a:extLst>
              <a:ext uri="{FF2B5EF4-FFF2-40B4-BE49-F238E27FC236}">
                <a16:creationId xmlns:a16="http://schemas.microsoft.com/office/drawing/2014/main" id="{F5FA04EE-7CF6-4887-9F9D-594E6B0228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35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17909" indent="-160734" eaLnBrk="0" hangingPunct="0">
              <a:defRPr sz="135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642938" indent="-128588" eaLnBrk="0" hangingPunct="0">
              <a:defRPr sz="135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900113" indent="-128588" eaLnBrk="0" hangingPunct="0">
              <a:defRPr sz="135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157288" indent="-128588" eaLnBrk="0" hangingPunct="0">
              <a:defRPr sz="135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1414463" indent="-128588" algn="just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135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1671638" indent="-128588" algn="just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135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928813" indent="-128588" algn="just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135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2185988" indent="-128588" algn="just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135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defTabSz="514350" eaLnBrk="1" fontAlgn="base" hangingPunct="1">
              <a:spcBef>
                <a:spcPct val="0"/>
              </a:spcBef>
              <a:spcAft>
                <a:spcPct val="0"/>
              </a:spcAft>
            </a:pPr>
            <a:fld id="{7572CC82-42F6-4FA0-8260-A53F7E6E2A4F}" type="slidenum">
              <a:rPr lang="ar-SA" altLang="en-US" sz="788">
                <a:solidFill>
                  <a:srgbClr val="000000"/>
                </a:solidFill>
              </a:rPr>
              <a:pPr defTabSz="514350" eaLnBrk="1" fontAlgn="base" hangingPunct="1">
                <a:spcBef>
                  <a:spcPct val="0"/>
                </a:spcBef>
                <a:spcAft>
                  <a:spcPct val="0"/>
                </a:spcAft>
              </a:pPr>
              <a:t>26</a:t>
            </a:fld>
            <a:endParaRPr lang="en-US" altLang="en-US" sz="788">
              <a:solidFill>
                <a:srgbClr val="000000"/>
              </a:solidFill>
            </a:endParaRPr>
          </a:p>
        </p:txBody>
      </p:sp>
      <p:sp>
        <p:nvSpPr>
          <p:cNvPr id="22531" name="Rectangle 7">
            <a:extLst>
              <a:ext uri="{FF2B5EF4-FFF2-40B4-BE49-F238E27FC236}">
                <a16:creationId xmlns:a16="http://schemas.microsoft.com/office/drawing/2014/main" id="{04A5608D-122E-4E3C-8C87-1530D405B66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00363" y="257175"/>
            <a:ext cx="3514725" cy="300082"/>
          </a:xfrm>
          <a:prstGeom prst="rect">
            <a:avLst/>
          </a:prstGeom>
          <a:solidFill>
            <a:srgbClr val="FD817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just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just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just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just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defTabSz="51435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1350" dirty="0">
                <a:solidFill>
                  <a:srgbClr val="008000"/>
                </a:solidFill>
              </a:rPr>
              <a:t>Dynamic Programming Approach (Contd.)</a:t>
            </a:r>
          </a:p>
        </p:txBody>
      </p:sp>
      <p:sp>
        <p:nvSpPr>
          <p:cNvPr id="22532" name="Rectangle 8">
            <a:extLst>
              <a:ext uri="{FF2B5EF4-FFF2-40B4-BE49-F238E27FC236}">
                <a16:creationId xmlns:a16="http://schemas.microsoft.com/office/drawing/2014/main" id="{5D0F8847-3A62-4DD1-A6F2-01E44E8F73C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14638" y="557213"/>
            <a:ext cx="3514725" cy="4200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9250" indent="-3492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817563" indent="-2889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just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just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just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just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196453" indent="-196453" algn="just" defTabSz="51435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0066"/>
              </a:buClr>
              <a:buFont typeface="Wingdings" panose="05000000000000000000" pitchFamily="2" charset="2"/>
              <a:buChar char="Ø"/>
            </a:pPr>
            <a:r>
              <a:rPr lang="en-US" altLang="en-US" sz="1125">
                <a:solidFill>
                  <a:srgbClr val="000000"/>
                </a:solidFill>
              </a:rPr>
              <a:t>The algorithm takes </a:t>
            </a:r>
            <a:r>
              <a:rPr lang="en-US" altLang="en-US" sz="1125" i="1">
                <a:solidFill>
                  <a:srgbClr val="000000"/>
                </a:solidFill>
              </a:rPr>
              <a:t>O</a:t>
            </a:r>
            <a:r>
              <a:rPr lang="en-US" altLang="en-US" sz="1125">
                <a:solidFill>
                  <a:srgbClr val="000000"/>
                </a:solidFill>
              </a:rPr>
              <a:t>(</a:t>
            </a:r>
            <a:r>
              <a:rPr lang="en-US" altLang="en-US" sz="1125" i="1">
                <a:solidFill>
                  <a:srgbClr val="000000"/>
                </a:solidFill>
              </a:rPr>
              <a:t>n</a:t>
            </a:r>
            <a:r>
              <a:rPr lang="en-US" altLang="en-US" sz="1125" baseline="30000">
                <a:solidFill>
                  <a:srgbClr val="000000"/>
                </a:solidFill>
              </a:rPr>
              <a:t>3</a:t>
            </a:r>
            <a:r>
              <a:rPr lang="en-US" altLang="en-US" sz="1125">
                <a:solidFill>
                  <a:srgbClr val="000000"/>
                </a:solidFill>
              </a:rPr>
              <a:t>) time and requires </a:t>
            </a:r>
            <a:r>
              <a:rPr lang="en-US" altLang="en-US" sz="1125" i="1">
                <a:solidFill>
                  <a:srgbClr val="000000"/>
                </a:solidFill>
              </a:rPr>
              <a:t>O</a:t>
            </a:r>
            <a:r>
              <a:rPr lang="en-US" altLang="en-US" sz="1125">
                <a:solidFill>
                  <a:srgbClr val="000000"/>
                </a:solidFill>
              </a:rPr>
              <a:t>(</a:t>
            </a:r>
            <a:r>
              <a:rPr lang="en-US" altLang="en-US" sz="1125" i="1">
                <a:solidFill>
                  <a:srgbClr val="000000"/>
                </a:solidFill>
              </a:rPr>
              <a:t>n</a:t>
            </a:r>
            <a:r>
              <a:rPr lang="en-US" altLang="en-US" sz="1125" baseline="30000">
                <a:solidFill>
                  <a:srgbClr val="000000"/>
                </a:solidFill>
              </a:rPr>
              <a:t>2</a:t>
            </a:r>
            <a:r>
              <a:rPr lang="en-US" altLang="en-US" sz="1125">
                <a:solidFill>
                  <a:srgbClr val="000000"/>
                </a:solidFill>
              </a:rPr>
              <a:t>) space.</a:t>
            </a:r>
            <a:endParaRPr lang="en-US" altLang="en-US" sz="1125">
              <a:solidFill>
                <a:srgbClr val="000000"/>
              </a:solidFill>
              <a:sym typeface="Symbol" panose="05050102010706020507" pitchFamily="18" charset="2"/>
            </a:endParaRPr>
          </a:p>
          <a:p>
            <a:pPr marL="196453" indent="-196453" algn="just" defTabSz="51435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0066"/>
              </a:buClr>
              <a:buFont typeface="Wingdings" panose="05000000000000000000" pitchFamily="2" charset="2"/>
              <a:buChar char="Ø"/>
            </a:pPr>
            <a:r>
              <a:rPr lang="en-US" altLang="en-US" sz="1125">
                <a:solidFill>
                  <a:srgbClr val="009900"/>
                </a:solidFill>
                <a:sym typeface="Symbol" panose="05050102010706020507" pitchFamily="18" charset="2"/>
              </a:rPr>
              <a:t>Step 4: Constructing an optimal solution</a:t>
            </a:r>
          </a:p>
          <a:p>
            <a:pPr marL="459879" lvl="1" indent="-162520" algn="just" defTabSz="51435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0066"/>
              </a:buClr>
              <a:buFont typeface="Wingdings" panose="05000000000000000000" pitchFamily="2" charset="2"/>
              <a:buChar char="Ø"/>
            </a:pPr>
            <a:r>
              <a:rPr lang="en-US" altLang="en-US" sz="1125">
                <a:solidFill>
                  <a:srgbClr val="000000"/>
                </a:solidFill>
                <a:sym typeface="Symbol" panose="05050102010706020507" pitchFamily="18" charset="2"/>
              </a:rPr>
              <a:t>Our algorithm computes the minimum-cost table </a:t>
            </a:r>
            <a:r>
              <a:rPr lang="en-US" altLang="en-US" sz="1125" i="1">
                <a:solidFill>
                  <a:srgbClr val="000000"/>
                </a:solidFill>
                <a:sym typeface="Symbol" panose="05050102010706020507" pitchFamily="18" charset="2"/>
              </a:rPr>
              <a:t>m</a:t>
            </a:r>
            <a:r>
              <a:rPr lang="en-US" altLang="en-US" sz="1125">
                <a:solidFill>
                  <a:srgbClr val="000000"/>
                </a:solidFill>
                <a:sym typeface="Symbol" panose="05050102010706020507" pitchFamily="18" charset="2"/>
              </a:rPr>
              <a:t> and the split table </a:t>
            </a:r>
            <a:r>
              <a:rPr lang="en-US" altLang="en-US" sz="1125" i="1">
                <a:solidFill>
                  <a:srgbClr val="000000"/>
                </a:solidFill>
                <a:sym typeface="Symbol" panose="05050102010706020507" pitchFamily="18" charset="2"/>
              </a:rPr>
              <a:t>s.</a:t>
            </a:r>
            <a:endParaRPr lang="en-US" altLang="en-US" sz="1125">
              <a:solidFill>
                <a:srgbClr val="000000"/>
              </a:solidFill>
              <a:sym typeface="Symbol" panose="05050102010706020507" pitchFamily="18" charset="2"/>
            </a:endParaRPr>
          </a:p>
          <a:p>
            <a:pPr marL="459879" lvl="1" indent="-162520" algn="just" defTabSz="51435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0066"/>
              </a:buClr>
              <a:buFont typeface="Wingdings" panose="05000000000000000000" pitchFamily="2" charset="2"/>
              <a:buChar char="Ø"/>
            </a:pPr>
            <a:r>
              <a:rPr lang="en-US" altLang="en-US" sz="1125">
                <a:solidFill>
                  <a:srgbClr val="000000"/>
                </a:solidFill>
                <a:sym typeface="Symbol" panose="05050102010706020507" pitchFamily="18" charset="2"/>
              </a:rPr>
              <a:t>The optimal solution can be constructed from the split table </a:t>
            </a:r>
            <a:r>
              <a:rPr lang="en-US" altLang="en-US" sz="1125" i="1">
                <a:solidFill>
                  <a:srgbClr val="000000"/>
                </a:solidFill>
                <a:sym typeface="Symbol" panose="05050102010706020507" pitchFamily="18" charset="2"/>
              </a:rPr>
              <a:t>s.</a:t>
            </a:r>
          </a:p>
          <a:p>
            <a:pPr marL="459879" lvl="1" indent="-162520" algn="just" defTabSz="51435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0066"/>
              </a:buClr>
              <a:buFont typeface="Wingdings" panose="05000000000000000000" pitchFamily="2" charset="2"/>
              <a:buChar char="Ø"/>
            </a:pPr>
            <a:r>
              <a:rPr lang="en-US" altLang="en-US" sz="1125">
                <a:solidFill>
                  <a:srgbClr val="000000"/>
                </a:solidFill>
                <a:sym typeface="Symbol" panose="05050102010706020507" pitchFamily="18" charset="2"/>
              </a:rPr>
              <a:t>Each entry </a:t>
            </a:r>
            <a:r>
              <a:rPr lang="en-US" altLang="en-US" sz="1125" i="1">
                <a:solidFill>
                  <a:srgbClr val="000000"/>
                </a:solidFill>
                <a:sym typeface="Symbol" panose="05050102010706020507" pitchFamily="18" charset="2"/>
              </a:rPr>
              <a:t>s</a:t>
            </a:r>
            <a:r>
              <a:rPr lang="en-US" altLang="en-US" sz="1125">
                <a:solidFill>
                  <a:srgbClr val="000000"/>
                </a:solidFill>
                <a:sym typeface="Symbol" panose="05050102010706020507" pitchFamily="18" charset="2"/>
              </a:rPr>
              <a:t>[</a:t>
            </a:r>
            <a:r>
              <a:rPr lang="en-US" altLang="en-US" sz="1125" i="1">
                <a:solidFill>
                  <a:srgbClr val="000000"/>
                </a:solidFill>
                <a:sym typeface="Symbol" panose="05050102010706020507" pitchFamily="18" charset="2"/>
              </a:rPr>
              <a:t>i</a:t>
            </a:r>
            <a:r>
              <a:rPr lang="en-US" altLang="en-US" sz="1125">
                <a:solidFill>
                  <a:srgbClr val="000000"/>
                </a:solidFill>
                <a:sym typeface="Symbol" panose="05050102010706020507" pitchFamily="18" charset="2"/>
              </a:rPr>
              <a:t>, </a:t>
            </a:r>
            <a:r>
              <a:rPr lang="en-US" altLang="en-US" sz="1125" i="1">
                <a:solidFill>
                  <a:srgbClr val="000000"/>
                </a:solidFill>
                <a:sym typeface="Symbol" panose="05050102010706020507" pitchFamily="18" charset="2"/>
              </a:rPr>
              <a:t>j</a:t>
            </a:r>
            <a:r>
              <a:rPr lang="en-US" altLang="en-US" sz="1125">
                <a:solidFill>
                  <a:srgbClr val="000000"/>
                </a:solidFill>
                <a:sym typeface="Symbol" panose="05050102010706020507" pitchFamily="18" charset="2"/>
              </a:rPr>
              <a:t> ]=</a:t>
            </a:r>
            <a:r>
              <a:rPr lang="en-US" altLang="en-US" sz="1125" i="1">
                <a:solidFill>
                  <a:srgbClr val="000000"/>
                </a:solidFill>
                <a:sym typeface="Symbol" panose="05050102010706020507" pitchFamily="18" charset="2"/>
              </a:rPr>
              <a:t>k</a:t>
            </a:r>
            <a:r>
              <a:rPr lang="en-US" altLang="en-US" sz="1125">
                <a:solidFill>
                  <a:srgbClr val="000000"/>
                </a:solidFill>
                <a:sym typeface="Symbol" panose="05050102010706020507" pitchFamily="18" charset="2"/>
              </a:rPr>
              <a:t> shows where to split the product </a:t>
            </a:r>
            <a:r>
              <a:rPr lang="en-US" altLang="en-US" sz="1125">
                <a:solidFill>
                  <a:srgbClr val="000000"/>
                </a:solidFill>
              </a:rPr>
              <a:t>A</a:t>
            </a:r>
            <a:r>
              <a:rPr lang="en-US" altLang="en-US" sz="1125" i="1" baseline="-25000">
                <a:solidFill>
                  <a:srgbClr val="000000"/>
                </a:solidFill>
              </a:rPr>
              <a:t>i</a:t>
            </a:r>
            <a:r>
              <a:rPr lang="en-US" altLang="en-US" sz="1125">
                <a:solidFill>
                  <a:srgbClr val="000000"/>
                </a:solidFill>
              </a:rPr>
              <a:t> A</a:t>
            </a:r>
            <a:r>
              <a:rPr lang="en-US" altLang="en-US" sz="1125" i="1" baseline="-25000">
                <a:solidFill>
                  <a:srgbClr val="000000"/>
                </a:solidFill>
              </a:rPr>
              <a:t>i</a:t>
            </a:r>
            <a:r>
              <a:rPr lang="en-US" altLang="en-US" sz="1125" baseline="-25000">
                <a:solidFill>
                  <a:srgbClr val="000000"/>
                </a:solidFill>
              </a:rPr>
              <a:t>+1</a:t>
            </a:r>
            <a:r>
              <a:rPr lang="en-US" altLang="en-US" sz="1125">
                <a:solidFill>
                  <a:srgbClr val="000000"/>
                </a:solidFill>
              </a:rPr>
              <a:t> … A</a:t>
            </a:r>
            <a:r>
              <a:rPr lang="en-US" altLang="en-US" sz="1125" i="1" baseline="-25000">
                <a:solidFill>
                  <a:srgbClr val="000000"/>
                </a:solidFill>
              </a:rPr>
              <a:t>j</a:t>
            </a:r>
            <a:r>
              <a:rPr lang="en-US" altLang="en-US" sz="1125">
                <a:solidFill>
                  <a:srgbClr val="000000"/>
                </a:solidFill>
              </a:rPr>
              <a:t> </a:t>
            </a:r>
            <a:r>
              <a:rPr lang="en-US" altLang="en-US" sz="1125">
                <a:solidFill>
                  <a:srgbClr val="000000"/>
                </a:solidFill>
                <a:sym typeface="Symbol" panose="05050102010706020507" pitchFamily="18" charset="2"/>
              </a:rPr>
              <a:t>for the minimum cost.</a:t>
            </a:r>
          </a:p>
          <a:p>
            <a:pPr marL="459879" lvl="1" indent="-162520" algn="just" defTabSz="51435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0066"/>
              </a:buClr>
              <a:buFont typeface="Wingdings" panose="05000000000000000000" pitchFamily="2" charset="2"/>
              <a:buChar char="Ø"/>
            </a:pPr>
            <a:r>
              <a:rPr lang="en-US" altLang="en-US" sz="1125">
                <a:solidFill>
                  <a:srgbClr val="000000"/>
                </a:solidFill>
                <a:sym typeface="Symbol" panose="05050102010706020507" pitchFamily="18" charset="2"/>
              </a:rPr>
              <a:t>The following recursive procedure prints an optimal parenthesization.</a:t>
            </a:r>
          </a:p>
          <a:p>
            <a:pPr marL="196453" indent="-196453" algn="just" defTabSz="51435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0066"/>
              </a:buClr>
            </a:pPr>
            <a:endParaRPr lang="en-US" altLang="en-US" sz="1125" b="1">
              <a:solidFill>
                <a:srgbClr val="000000"/>
              </a:solidFill>
              <a:sym typeface="Symbol" panose="05050102010706020507" pitchFamily="18" charset="2"/>
            </a:endParaRPr>
          </a:p>
          <a:p>
            <a:pPr marL="196453" indent="-196453" algn="just" defTabSz="51435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0066"/>
              </a:buClr>
            </a:pPr>
            <a:r>
              <a:rPr lang="en-US" altLang="en-US" sz="1125" b="1">
                <a:solidFill>
                  <a:srgbClr val="000000"/>
                </a:solidFill>
                <a:sym typeface="Symbol" panose="05050102010706020507" pitchFamily="18" charset="2"/>
              </a:rPr>
              <a:t>	Algorithm </a:t>
            </a:r>
            <a:r>
              <a:rPr lang="en-US" altLang="en-US" sz="1125">
                <a:solidFill>
                  <a:srgbClr val="000000"/>
                </a:solidFill>
                <a:sym typeface="Symbol" panose="05050102010706020507" pitchFamily="18" charset="2"/>
              </a:rPr>
              <a:t>PrintOptimalPerens(s, i, j)</a:t>
            </a:r>
          </a:p>
          <a:p>
            <a:pPr marL="196453" indent="-196453" algn="just" defTabSz="51435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0066"/>
              </a:buClr>
            </a:pPr>
            <a:r>
              <a:rPr lang="en-US" altLang="en-US" sz="1125">
                <a:solidFill>
                  <a:srgbClr val="000000"/>
                </a:solidFill>
                <a:sym typeface="Symbol" panose="05050102010706020507" pitchFamily="18" charset="2"/>
              </a:rPr>
              <a:t>	{	if (i=j) </a:t>
            </a:r>
            <a:r>
              <a:rPr lang="en-US" altLang="en-US" sz="1125" b="1">
                <a:solidFill>
                  <a:srgbClr val="000000"/>
                </a:solidFill>
                <a:sym typeface="Symbol" panose="05050102010706020507" pitchFamily="18" charset="2"/>
              </a:rPr>
              <a:t>then</a:t>
            </a:r>
          </a:p>
          <a:p>
            <a:pPr marL="196453" indent="-196453" algn="just" defTabSz="51435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0066"/>
              </a:buClr>
            </a:pPr>
            <a:r>
              <a:rPr lang="en-US" altLang="en-US" sz="1125" b="1">
                <a:solidFill>
                  <a:srgbClr val="000000"/>
                </a:solidFill>
                <a:sym typeface="Symbol" panose="05050102010706020507" pitchFamily="18" charset="2"/>
              </a:rPr>
              <a:t>		       Print </a:t>
            </a:r>
            <a:r>
              <a:rPr lang="en-US" altLang="en-US" sz="1125">
                <a:solidFill>
                  <a:srgbClr val="000000"/>
                </a:solidFill>
                <a:sym typeface="Symbol" panose="05050102010706020507" pitchFamily="18" charset="2"/>
              </a:rPr>
              <a:t>“A”</a:t>
            </a:r>
            <a:r>
              <a:rPr lang="en-US" altLang="en-US" sz="1125" baseline="-25000">
                <a:solidFill>
                  <a:srgbClr val="000000"/>
                </a:solidFill>
                <a:sym typeface="Symbol" panose="05050102010706020507" pitchFamily="18" charset="2"/>
              </a:rPr>
              <a:t>i</a:t>
            </a:r>
            <a:r>
              <a:rPr lang="en-US" altLang="en-US" sz="1125">
                <a:solidFill>
                  <a:srgbClr val="000000"/>
                </a:solidFill>
                <a:sym typeface="Symbol" panose="05050102010706020507" pitchFamily="18" charset="2"/>
              </a:rPr>
              <a:t>;</a:t>
            </a:r>
          </a:p>
          <a:p>
            <a:pPr marL="196453" indent="-196453" algn="just" defTabSz="51435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0066"/>
              </a:buClr>
            </a:pPr>
            <a:r>
              <a:rPr lang="en-US" altLang="en-US" sz="1125">
                <a:solidFill>
                  <a:srgbClr val="000000"/>
                </a:solidFill>
                <a:sym typeface="Symbol" panose="05050102010706020507" pitchFamily="18" charset="2"/>
              </a:rPr>
              <a:t>		</a:t>
            </a:r>
            <a:r>
              <a:rPr lang="en-US" altLang="en-US" sz="1125" b="1">
                <a:solidFill>
                  <a:srgbClr val="000000"/>
                </a:solidFill>
                <a:sym typeface="Symbol" panose="05050102010706020507" pitchFamily="18" charset="2"/>
              </a:rPr>
              <a:t>else </a:t>
            </a:r>
          </a:p>
          <a:p>
            <a:pPr marL="196453" indent="-196453" algn="just" defTabSz="51435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0066"/>
              </a:buClr>
            </a:pPr>
            <a:r>
              <a:rPr lang="en-US" altLang="en-US" sz="1125" b="1">
                <a:solidFill>
                  <a:srgbClr val="000000"/>
                </a:solidFill>
                <a:sym typeface="Symbol" panose="05050102010706020507" pitchFamily="18" charset="2"/>
              </a:rPr>
              <a:t>		{     Print </a:t>
            </a:r>
            <a:r>
              <a:rPr lang="en-US" altLang="en-US" sz="1125">
                <a:solidFill>
                  <a:srgbClr val="000000"/>
                </a:solidFill>
                <a:sym typeface="Symbol" panose="05050102010706020507" pitchFamily="18" charset="2"/>
              </a:rPr>
              <a:t>“(“;</a:t>
            </a:r>
          </a:p>
          <a:p>
            <a:pPr marL="196453" indent="-196453" algn="just" defTabSz="51435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0066"/>
              </a:buClr>
            </a:pPr>
            <a:r>
              <a:rPr lang="en-US" altLang="en-US" sz="1125">
                <a:solidFill>
                  <a:srgbClr val="000000"/>
                </a:solidFill>
                <a:sym typeface="Symbol" panose="05050102010706020507" pitchFamily="18" charset="2"/>
              </a:rPr>
              <a:t>		      PrintOptimalPerens(s, i, s[i,j]);</a:t>
            </a:r>
          </a:p>
          <a:p>
            <a:pPr marL="196453" indent="-196453" algn="just" defTabSz="51435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0066"/>
              </a:buClr>
            </a:pPr>
            <a:r>
              <a:rPr lang="en-US" altLang="en-US" sz="1125">
                <a:solidFill>
                  <a:srgbClr val="000000"/>
                </a:solidFill>
                <a:sym typeface="Symbol" panose="05050102010706020507" pitchFamily="18" charset="2"/>
              </a:rPr>
              <a:t>		      PrintOptimalPerens(s, s[i,j]+1, j);</a:t>
            </a:r>
          </a:p>
          <a:p>
            <a:pPr marL="196453" indent="-196453" algn="just" defTabSz="51435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0066"/>
              </a:buClr>
            </a:pPr>
            <a:r>
              <a:rPr lang="en-US" altLang="en-US" sz="1125">
                <a:solidFill>
                  <a:srgbClr val="000000"/>
                </a:solidFill>
                <a:sym typeface="Symbol" panose="05050102010706020507" pitchFamily="18" charset="2"/>
              </a:rPr>
              <a:t>		      </a:t>
            </a:r>
            <a:r>
              <a:rPr lang="en-US" altLang="en-US" sz="1125" b="1">
                <a:solidFill>
                  <a:srgbClr val="000000"/>
                </a:solidFill>
                <a:sym typeface="Symbol" panose="05050102010706020507" pitchFamily="18" charset="2"/>
              </a:rPr>
              <a:t>Print </a:t>
            </a:r>
            <a:r>
              <a:rPr lang="en-US" altLang="en-US" sz="1125">
                <a:solidFill>
                  <a:srgbClr val="000000"/>
                </a:solidFill>
                <a:sym typeface="Symbol" panose="05050102010706020507" pitchFamily="18" charset="2"/>
              </a:rPr>
              <a:t>“)”;</a:t>
            </a:r>
          </a:p>
          <a:p>
            <a:pPr marL="196453" indent="-196453" algn="just" defTabSz="51435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0066"/>
              </a:buClr>
            </a:pPr>
            <a:r>
              <a:rPr lang="en-US" altLang="en-US" sz="1125">
                <a:solidFill>
                  <a:srgbClr val="000000"/>
                </a:solidFill>
                <a:sym typeface="Symbol" panose="05050102010706020507" pitchFamily="18" charset="2"/>
              </a:rPr>
              <a:t>	    	}</a:t>
            </a:r>
          </a:p>
          <a:p>
            <a:pPr marL="196453" indent="-196453" algn="just" defTabSz="51435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0066"/>
              </a:buClr>
            </a:pPr>
            <a:r>
              <a:rPr lang="en-US" altLang="en-US" sz="1125">
                <a:solidFill>
                  <a:srgbClr val="000000"/>
                </a:solidFill>
                <a:sym typeface="Symbol" panose="05050102010706020507" pitchFamily="18" charset="2"/>
              </a:rPr>
              <a:t>	}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Number Placeholder 5">
            <a:extLst>
              <a:ext uri="{FF2B5EF4-FFF2-40B4-BE49-F238E27FC236}">
                <a16:creationId xmlns:a16="http://schemas.microsoft.com/office/drawing/2014/main" id="{CB547C15-C0E5-4843-ABC5-752A6584B7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35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17909" indent="-160734" eaLnBrk="0" hangingPunct="0">
              <a:defRPr sz="135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642938" indent="-128588" eaLnBrk="0" hangingPunct="0">
              <a:defRPr sz="135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900113" indent="-128588" eaLnBrk="0" hangingPunct="0">
              <a:defRPr sz="135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157288" indent="-128588" eaLnBrk="0" hangingPunct="0">
              <a:defRPr sz="135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1414463" indent="-128588" algn="just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135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1671638" indent="-128588" algn="just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135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928813" indent="-128588" algn="just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135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2185988" indent="-128588" algn="just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135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defTabSz="514350" eaLnBrk="1" fontAlgn="base" hangingPunct="1">
              <a:spcBef>
                <a:spcPct val="0"/>
              </a:spcBef>
              <a:spcAft>
                <a:spcPct val="0"/>
              </a:spcAft>
            </a:pPr>
            <a:fld id="{4ED391A4-81E5-4E87-A078-7C254839F565}" type="slidenum">
              <a:rPr lang="ar-SA" altLang="en-US" sz="788">
                <a:solidFill>
                  <a:srgbClr val="000000"/>
                </a:solidFill>
              </a:rPr>
              <a:pPr defTabSz="514350" eaLnBrk="1" fontAlgn="base" hangingPunct="1">
                <a:spcBef>
                  <a:spcPct val="0"/>
                </a:spcBef>
                <a:spcAft>
                  <a:spcPct val="0"/>
                </a:spcAft>
              </a:pPr>
              <a:t>27</a:t>
            </a:fld>
            <a:endParaRPr lang="en-US" altLang="en-US" sz="788">
              <a:solidFill>
                <a:srgbClr val="000000"/>
              </a:solidFill>
            </a:endParaRPr>
          </a:p>
        </p:txBody>
      </p:sp>
      <p:sp>
        <p:nvSpPr>
          <p:cNvPr id="23555" name="Rectangle 5">
            <a:extLst>
              <a:ext uri="{FF2B5EF4-FFF2-40B4-BE49-F238E27FC236}">
                <a16:creationId xmlns:a16="http://schemas.microsoft.com/office/drawing/2014/main" id="{70C340EF-A545-4329-AF44-3E8C68E0530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57500" y="557213"/>
            <a:ext cx="3386138" cy="42473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63538" indent="-363538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just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just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just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just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204490" indent="-204490" algn="just" defTabSz="514350" eaLnBrk="1" fontAlgn="base" hangingPunct="1">
              <a:spcBef>
                <a:spcPct val="0"/>
              </a:spcBef>
              <a:spcAft>
                <a:spcPct val="0"/>
              </a:spcAft>
              <a:buClr>
                <a:srgbClr val="FD8177"/>
              </a:buClr>
              <a:buFont typeface="Wingdings" panose="05000000000000000000" pitchFamily="2" charset="2"/>
              <a:buChar char="Ø"/>
            </a:pPr>
            <a:r>
              <a:rPr lang="en-US" altLang="en-US" sz="1125">
                <a:solidFill>
                  <a:srgbClr val="000000"/>
                </a:solidFill>
              </a:rPr>
              <a:t>So far we have decided that the best way to parenthesize the expression results in 8750 multiplication.</a:t>
            </a:r>
          </a:p>
          <a:p>
            <a:pPr marL="204490" indent="-204490" algn="just" defTabSz="514350" eaLnBrk="1" fontAlgn="base" hangingPunct="1">
              <a:spcBef>
                <a:spcPct val="0"/>
              </a:spcBef>
              <a:spcAft>
                <a:spcPct val="0"/>
              </a:spcAft>
              <a:buClr>
                <a:srgbClr val="FD8177"/>
              </a:buClr>
              <a:buFont typeface="Wingdings" panose="05000000000000000000" pitchFamily="2" charset="2"/>
              <a:buChar char="Ø"/>
            </a:pPr>
            <a:r>
              <a:rPr lang="en-US" altLang="en-US" sz="1125">
                <a:solidFill>
                  <a:srgbClr val="000000"/>
                </a:solidFill>
              </a:rPr>
              <a:t>But we have not addressed how we should actually DO the multiplication to achieve the value.</a:t>
            </a:r>
          </a:p>
          <a:p>
            <a:pPr marL="204490" indent="-204490" algn="just" defTabSz="514350" eaLnBrk="1" fontAlgn="base" hangingPunct="1">
              <a:spcBef>
                <a:spcPct val="0"/>
              </a:spcBef>
              <a:spcAft>
                <a:spcPct val="0"/>
              </a:spcAft>
              <a:buClr>
                <a:srgbClr val="FD8177"/>
              </a:buClr>
              <a:buFont typeface="Wingdings" panose="05000000000000000000" pitchFamily="2" charset="2"/>
              <a:buChar char="Ø"/>
            </a:pPr>
            <a:r>
              <a:rPr lang="en-US" altLang="en-US" sz="1125">
                <a:solidFill>
                  <a:srgbClr val="000000"/>
                </a:solidFill>
              </a:rPr>
              <a:t>However, look at the last computation we did – the minimum value came from computing</a:t>
            </a:r>
          </a:p>
          <a:p>
            <a:pPr marL="204490" indent="-204490" algn="just" defTabSz="514350" eaLnBrk="1" fontAlgn="base" hangingPunct="1">
              <a:spcBef>
                <a:spcPct val="0"/>
              </a:spcBef>
              <a:spcAft>
                <a:spcPct val="0"/>
              </a:spcAft>
              <a:buClr>
                <a:srgbClr val="FD8177"/>
              </a:buClr>
            </a:pPr>
            <a:endParaRPr lang="en-US" altLang="en-US" sz="1125">
              <a:solidFill>
                <a:srgbClr val="000000"/>
              </a:solidFill>
            </a:endParaRPr>
          </a:p>
          <a:p>
            <a:pPr marL="204490" indent="-204490" algn="just" defTabSz="514350" eaLnBrk="1" fontAlgn="base" hangingPunct="1">
              <a:spcBef>
                <a:spcPct val="0"/>
              </a:spcBef>
              <a:spcAft>
                <a:spcPct val="0"/>
              </a:spcAft>
              <a:buClr>
                <a:srgbClr val="FD8177"/>
              </a:buClr>
            </a:pPr>
            <a:r>
              <a:rPr lang="en-US" altLang="en-US" sz="1125">
                <a:solidFill>
                  <a:srgbClr val="000000"/>
                </a:solidFill>
              </a:rPr>
              <a:t>			A = (A</a:t>
            </a:r>
            <a:r>
              <a:rPr lang="en-US" altLang="en-US" sz="1125" baseline="-25000">
                <a:solidFill>
                  <a:srgbClr val="000000"/>
                </a:solidFill>
              </a:rPr>
              <a:t>1</a:t>
            </a:r>
            <a:r>
              <a:rPr lang="en-US" altLang="en-US" sz="1125">
                <a:solidFill>
                  <a:srgbClr val="000000"/>
                </a:solidFill>
              </a:rPr>
              <a:t>A</a:t>
            </a:r>
            <a:r>
              <a:rPr lang="en-US" altLang="en-US" sz="1125" baseline="-25000">
                <a:solidFill>
                  <a:srgbClr val="000000"/>
                </a:solidFill>
              </a:rPr>
              <a:t>2</a:t>
            </a:r>
            <a:r>
              <a:rPr lang="en-US" altLang="en-US" sz="1125">
                <a:solidFill>
                  <a:srgbClr val="000000"/>
                </a:solidFill>
              </a:rPr>
              <a:t>)(A</a:t>
            </a:r>
            <a:r>
              <a:rPr lang="en-US" altLang="en-US" sz="1125" baseline="-25000">
                <a:solidFill>
                  <a:srgbClr val="000000"/>
                </a:solidFill>
              </a:rPr>
              <a:t>3</a:t>
            </a:r>
            <a:r>
              <a:rPr lang="en-US" altLang="en-US" sz="1125">
                <a:solidFill>
                  <a:srgbClr val="000000"/>
                </a:solidFill>
              </a:rPr>
              <a:t>A</a:t>
            </a:r>
            <a:r>
              <a:rPr lang="en-US" altLang="en-US" sz="1125" baseline="-25000">
                <a:solidFill>
                  <a:srgbClr val="000000"/>
                </a:solidFill>
              </a:rPr>
              <a:t>4</a:t>
            </a:r>
            <a:r>
              <a:rPr lang="en-US" altLang="en-US" sz="1125">
                <a:solidFill>
                  <a:srgbClr val="000000"/>
                </a:solidFill>
              </a:rPr>
              <a:t>A</a:t>
            </a:r>
            <a:r>
              <a:rPr lang="en-US" altLang="en-US" sz="1125" baseline="-25000">
                <a:solidFill>
                  <a:srgbClr val="000000"/>
                </a:solidFill>
              </a:rPr>
              <a:t>5</a:t>
            </a:r>
            <a:r>
              <a:rPr lang="en-US" altLang="en-US" sz="1125">
                <a:solidFill>
                  <a:srgbClr val="000000"/>
                </a:solidFill>
              </a:rPr>
              <a:t>A</a:t>
            </a:r>
            <a:r>
              <a:rPr lang="en-US" altLang="en-US" sz="1125" baseline="-25000">
                <a:solidFill>
                  <a:srgbClr val="000000"/>
                </a:solidFill>
              </a:rPr>
              <a:t>6</a:t>
            </a:r>
            <a:r>
              <a:rPr lang="en-US" altLang="en-US" sz="1125">
                <a:solidFill>
                  <a:srgbClr val="000000"/>
                </a:solidFill>
              </a:rPr>
              <a:t>)</a:t>
            </a:r>
          </a:p>
          <a:p>
            <a:pPr marL="204490" indent="-204490" algn="just" defTabSz="514350" eaLnBrk="1" fontAlgn="base" hangingPunct="1">
              <a:spcBef>
                <a:spcPct val="0"/>
              </a:spcBef>
              <a:spcAft>
                <a:spcPct val="0"/>
              </a:spcAft>
              <a:buClr>
                <a:srgbClr val="FD8177"/>
              </a:buClr>
              <a:buFont typeface="Wingdings" panose="05000000000000000000" pitchFamily="2" charset="2"/>
              <a:buChar char="Ø"/>
            </a:pPr>
            <a:endParaRPr lang="en-US" altLang="en-US" sz="1125">
              <a:solidFill>
                <a:srgbClr val="000000"/>
              </a:solidFill>
            </a:endParaRPr>
          </a:p>
          <a:p>
            <a:pPr marL="204490" indent="-204490" algn="just" defTabSz="514350" eaLnBrk="1" fontAlgn="base" hangingPunct="1">
              <a:spcBef>
                <a:spcPct val="0"/>
              </a:spcBef>
              <a:spcAft>
                <a:spcPct val="0"/>
              </a:spcAft>
              <a:buClr>
                <a:srgbClr val="FD8177"/>
              </a:buClr>
              <a:buFont typeface="Wingdings" panose="05000000000000000000" pitchFamily="2" charset="2"/>
              <a:buChar char="Ø"/>
            </a:pPr>
            <a:r>
              <a:rPr lang="en-US" altLang="en-US" sz="1125">
                <a:solidFill>
                  <a:srgbClr val="000000"/>
                </a:solidFill>
              </a:rPr>
              <a:t>Therefore in an auxiliary array, we store value s[1,6]=2.</a:t>
            </a:r>
          </a:p>
          <a:p>
            <a:pPr marL="204490" indent="-204490" algn="just" defTabSz="514350" eaLnBrk="1" fontAlgn="base" hangingPunct="1">
              <a:spcBef>
                <a:spcPct val="0"/>
              </a:spcBef>
              <a:spcAft>
                <a:spcPct val="0"/>
              </a:spcAft>
              <a:buClr>
                <a:srgbClr val="FD8177"/>
              </a:buClr>
              <a:buFont typeface="Wingdings" panose="05000000000000000000" pitchFamily="2" charset="2"/>
              <a:buChar char="Ø"/>
            </a:pPr>
            <a:r>
              <a:rPr lang="en-US" altLang="en-US" sz="1125">
                <a:solidFill>
                  <a:srgbClr val="000000"/>
                </a:solidFill>
              </a:rPr>
              <a:t>In general, as we proceed with the algorithm, if we find that the best way to compute A</a:t>
            </a:r>
            <a:r>
              <a:rPr lang="en-US" altLang="en-US" sz="1125" baseline="-25000">
                <a:solidFill>
                  <a:srgbClr val="000000"/>
                </a:solidFill>
              </a:rPr>
              <a:t>i..j</a:t>
            </a:r>
            <a:r>
              <a:rPr lang="en-US" altLang="en-US" sz="1125">
                <a:solidFill>
                  <a:srgbClr val="000000"/>
                </a:solidFill>
              </a:rPr>
              <a:t> is as </a:t>
            </a:r>
          </a:p>
          <a:p>
            <a:pPr marL="204490" indent="-204490" algn="just" defTabSz="514350" eaLnBrk="1" fontAlgn="base" hangingPunct="1">
              <a:spcBef>
                <a:spcPct val="0"/>
              </a:spcBef>
              <a:spcAft>
                <a:spcPct val="0"/>
              </a:spcAft>
              <a:buClr>
                <a:srgbClr val="FD8177"/>
              </a:buClr>
            </a:pPr>
            <a:r>
              <a:rPr lang="en-US" altLang="en-US" sz="1125">
                <a:solidFill>
                  <a:srgbClr val="000000"/>
                </a:solidFill>
              </a:rPr>
              <a:t>			A</a:t>
            </a:r>
            <a:r>
              <a:rPr lang="en-US" altLang="en-US" sz="1125" baseline="-25000">
                <a:solidFill>
                  <a:srgbClr val="000000"/>
                </a:solidFill>
              </a:rPr>
              <a:t>i..j </a:t>
            </a:r>
            <a:r>
              <a:rPr lang="en-US" altLang="en-US" sz="1125">
                <a:solidFill>
                  <a:srgbClr val="000000"/>
                </a:solidFill>
              </a:rPr>
              <a:t>= A</a:t>
            </a:r>
            <a:r>
              <a:rPr lang="en-US" altLang="en-US" sz="1125" baseline="-25000">
                <a:solidFill>
                  <a:srgbClr val="000000"/>
                </a:solidFill>
              </a:rPr>
              <a:t>i..k</a:t>
            </a:r>
            <a:r>
              <a:rPr lang="en-US" altLang="en-US" sz="1125">
                <a:solidFill>
                  <a:srgbClr val="000000"/>
                </a:solidFill>
              </a:rPr>
              <a:t>A</a:t>
            </a:r>
            <a:r>
              <a:rPr lang="en-US" altLang="en-US" sz="1125" baseline="-25000">
                <a:solidFill>
                  <a:srgbClr val="000000"/>
                </a:solidFill>
              </a:rPr>
              <a:t>(k+1)..j</a:t>
            </a:r>
            <a:endParaRPr lang="en-US" altLang="en-US" sz="1125">
              <a:solidFill>
                <a:srgbClr val="000000"/>
              </a:solidFill>
            </a:endParaRPr>
          </a:p>
          <a:p>
            <a:pPr marL="204490" indent="-204490" algn="just" defTabSz="514350" eaLnBrk="1" fontAlgn="base" hangingPunct="1">
              <a:spcBef>
                <a:spcPct val="0"/>
              </a:spcBef>
              <a:spcAft>
                <a:spcPct val="0"/>
              </a:spcAft>
              <a:buClr>
                <a:srgbClr val="FD8177"/>
              </a:buClr>
            </a:pPr>
            <a:r>
              <a:rPr lang="en-US" altLang="en-US" sz="1125">
                <a:solidFill>
                  <a:srgbClr val="000000"/>
                </a:solidFill>
              </a:rPr>
              <a:t>	</a:t>
            </a:r>
          </a:p>
          <a:p>
            <a:pPr marL="204490" indent="-204490" algn="just" defTabSz="514350" eaLnBrk="1" fontAlgn="base" hangingPunct="1">
              <a:spcBef>
                <a:spcPct val="0"/>
              </a:spcBef>
              <a:spcAft>
                <a:spcPct val="0"/>
              </a:spcAft>
              <a:buClr>
                <a:srgbClr val="FD8177"/>
              </a:buClr>
            </a:pPr>
            <a:r>
              <a:rPr lang="en-US" altLang="en-US" sz="1125">
                <a:solidFill>
                  <a:srgbClr val="000000"/>
                </a:solidFill>
              </a:rPr>
              <a:t>	then we set</a:t>
            </a:r>
          </a:p>
          <a:p>
            <a:pPr marL="204490" indent="-204490" algn="just" defTabSz="514350" eaLnBrk="1" fontAlgn="base" hangingPunct="1">
              <a:spcBef>
                <a:spcPct val="0"/>
              </a:spcBef>
              <a:spcAft>
                <a:spcPct val="0"/>
              </a:spcAft>
              <a:buClr>
                <a:srgbClr val="FD8177"/>
              </a:buClr>
            </a:pPr>
            <a:r>
              <a:rPr lang="en-US" altLang="en-US" sz="1125">
                <a:solidFill>
                  <a:srgbClr val="000000"/>
                </a:solidFill>
              </a:rPr>
              <a:t>			s[i, j] = k.</a:t>
            </a:r>
          </a:p>
          <a:p>
            <a:pPr marL="204490" indent="-204490" algn="just" defTabSz="514350" eaLnBrk="1" fontAlgn="base" hangingPunct="1">
              <a:spcBef>
                <a:spcPct val="0"/>
              </a:spcBef>
              <a:spcAft>
                <a:spcPct val="0"/>
              </a:spcAft>
              <a:buClr>
                <a:srgbClr val="FD8177"/>
              </a:buClr>
            </a:pPr>
            <a:r>
              <a:rPr lang="en-US" altLang="en-US" sz="1125">
                <a:solidFill>
                  <a:srgbClr val="000000"/>
                </a:solidFill>
              </a:rPr>
              <a:t>	</a:t>
            </a:r>
          </a:p>
          <a:p>
            <a:pPr marL="204490" indent="-204490" algn="just" defTabSz="514350" eaLnBrk="1" fontAlgn="base" hangingPunct="1">
              <a:spcBef>
                <a:spcPct val="0"/>
              </a:spcBef>
              <a:spcAft>
                <a:spcPct val="0"/>
              </a:spcAft>
              <a:buClr>
                <a:srgbClr val="FD8177"/>
              </a:buClr>
              <a:buFont typeface="Wingdings" panose="05000000000000000000" pitchFamily="2" charset="2"/>
              <a:buChar char="Ø"/>
            </a:pPr>
            <a:r>
              <a:rPr lang="en-US" altLang="en-US" sz="1125">
                <a:solidFill>
                  <a:srgbClr val="000000"/>
                </a:solidFill>
              </a:rPr>
              <a:t>Then from the values of k we can reconstruct the optimal way to parenthesize the expression.</a:t>
            </a:r>
          </a:p>
          <a:p>
            <a:pPr marL="204490" indent="-204490" algn="just" defTabSz="514350" eaLnBrk="1" fontAlgn="base" hangingPunct="1">
              <a:spcBef>
                <a:spcPct val="0"/>
              </a:spcBef>
              <a:spcAft>
                <a:spcPct val="0"/>
              </a:spcAft>
              <a:buClr>
                <a:srgbClr val="FD8177"/>
              </a:buClr>
              <a:buFont typeface="Wingdings" panose="05000000000000000000" pitchFamily="2" charset="2"/>
              <a:buChar char="Ø"/>
            </a:pPr>
            <a:endParaRPr lang="en-US" altLang="en-US" sz="1125">
              <a:solidFill>
                <a:srgbClr val="000000"/>
              </a:solidFill>
            </a:endParaRPr>
          </a:p>
        </p:txBody>
      </p:sp>
      <p:sp>
        <p:nvSpPr>
          <p:cNvPr id="23556" name="Rectangle 6">
            <a:extLst>
              <a:ext uri="{FF2B5EF4-FFF2-40B4-BE49-F238E27FC236}">
                <a16:creationId xmlns:a16="http://schemas.microsoft.com/office/drawing/2014/main" id="{9BDCD7CD-CFCE-4667-84FE-1A916DE403A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00475" y="257175"/>
            <a:ext cx="1543050" cy="300082"/>
          </a:xfrm>
          <a:prstGeom prst="rect">
            <a:avLst/>
          </a:prstGeom>
          <a:solidFill>
            <a:srgbClr val="FD817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just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just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just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just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defTabSz="51435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1350">
                <a:solidFill>
                  <a:srgbClr val="008000"/>
                </a:solidFill>
              </a:rPr>
              <a:t>Example (Contd.)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Number Placeholder 5">
            <a:extLst>
              <a:ext uri="{FF2B5EF4-FFF2-40B4-BE49-F238E27FC236}">
                <a16:creationId xmlns:a16="http://schemas.microsoft.com/office/drawing/2014/main" id="{F1083502-0E8F-416B-9A7B-D14FA18023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35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17909" indent="-160734" eaLnBrk="0" hangingPunct="0">
              <a:defRPr sz="135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642938" indent="-128588" eaLnBrk="0" hangingPunct="0">
              <a:defRPr sz="135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900113" indent="-128588" eaLnBrk="0" hangingPunct="0">
              <a:defRPr sz="135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157288" indent="-128588" eaLnBrk="0" hangingPunct="0">
              <a:defRPr sz="135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1414463" indent="-128588" algn="just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135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1671638" indent="-128588" algn="just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135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928813" indent="-128588" algn="just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135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2185988" indent="-128588" algn="just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135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defTabSz="514350" eaLnBrk="1" fontAlgn="base" hangingPunct="1">
              <a:spcBef>
                <a:spcPct val="0"/>
              </a:spcBef>
              <a:spcAft>
                <a:spcPct val="0"/>
              </a:spcAft>
            </a:pPr>
            <a:fld id="{611BE464-0813-474C-B7C3-0B749A0CEF8A}" type="slidenum">
              <a:rPr lang="ar-SA" altLang="en-US" sz="788">
                <a:solidFill>
                  <a:srgbClr val="000000"/>
                </a:solidFill>
              </a:rPr>
              <a:pPr defTabSz="514350" eaLnBrk="1" fontAlgn="base" hangingPunct="1">
                <a:spcBef>
                  <a:spcPct val="0"/>
                </a:spcBef>
                <a:spcAft>
                  <a:spcPct val="0"/>
                </a:spcAft>
              </a:pPr>
              <a:t>28</a:t>
            </a:fld>
            <a:endParaRPr lang="en-US" altLang="en-US" sz="788">
              <a:solidFill>
                <a:srgbClr val="000000"/>
              </a:solidFill>
            </a:endParaRPr>
          </a:p>
        </p:txBody>
      </p:sp>
      <p:sp>
        <p:nvSpPr>
          <p:cNvPr id="24579" name="Rectangle 73">
            <a:extLst>
              <a:ext uri="{FF2B5EF4-FFF2-40B4-BE49-F238E27FC236}">
                <a16:creationId xmlns:a16="http://schemas.microsoft.com/office/drawing/2014/main" id="{C5665019-0861-4C41-A39D-AB84153CB80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57500" y="557213"/>
            <a:ext cx="3386138" cy="4385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63538" indent="-363538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just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just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just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just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204490" indent="-204490" algn="just" defTabSz="514350" eaLnBrk="1" fontAlgn="base" hangingPunct="1">
              <a:spcBef>
                <a:spcPct val="0"/>
              </a:spcBef>
              <a:spcAft>
                <a:spcPct val="0"/>
              </a:spcAft>
              <a:buClr>
                <a:srgbClr val="FD8177"/>
              </a:buClr>
              <a:buFont typeface="Wingdings" panose="05000000000000000000" pitchFamily="2" charset="2"/>
              <a:buChar char="Ø"/>
            </a:pPr>
            <a:r>
              <a:rPr lang="en-US" altLang="en-US" sz="1125">
                <a:solidFill>
                  <a:srgbClr val="000000"/>
                </a:solidFill>
              </a:rPr>
              <a:t>If we do this then we find that the s array looks like this:</a:t>
            </a:r>
          </a:p>
        </p:txBody>
      </p:sp>
      <p:sp>
        <p:nvSpPr>
          <p:cNvPr id="24580" name="Rectangle 74">
            <a:extLst>
              <a:ext uri="{FF2B5EF4-FFF2-40B4-BE49-F238E27FC236}">
                <a16:creationId xmlns:a16="http://schemas.microsoft.com/office/drawing/2014/main" id="{43FFE7BA-B86E-4253-B585-AE4FF626FB0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00475" y="257175"/>
            <a:ext cx="1543050" cy="300082"/>
          </a:xfrm>
          <a:prstGeom prst="rect">
            <a:avLst/>
          </a:prstGeom>
          <a:solidFill>
            <a:srgbClr val="FD817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just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just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just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just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defTabSz="51435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1350">
                <a:solidFill>
                  <a:srgbClr val="008000"/>
                </a:solidFill>
              </a:rPr>
              <a:t>Example (Contd.)</a:t>
            </a:r>
          </a:p>
        </p:txBody>
      </p:sp>
      <p:graphicFrame>
        <p:nvGraphicFramePr>
          <p:cNvPr id="56430" name="Group 110">
            <a:extLst>
              <a:ext uri="{FF2B5EF4-FFF2-40B4-BE49-F238E27FC236}">
                <a16:creationId xmlns:a16="http://schemas.microsoft.com/office/drawing/2014/main" id="{6FA6BFC9-1D62-471B-86B2-48E9528A7CCE}"/>
              </a:ext>
            </a:extLst>
          </p:cNvPr>
          <p:cNvGraphicFramePr>
            <a:graphicFrameLocks noGrp="1"/>
          </p:cNvGraphicFramePr>
          <p:nvPr/>
        </p:nvGraphicFramePr>
        <p:xfrm>
          <a:off x="3157538" y="985838"/>
          <a:ext cx="3000375" cy="1474456"/>
        </p:xfrm>
        <a:graphic>
          <a:graphicData uri="http://schemas.openxmlformats.org/drawingml/2006/table">
            <a:tbl>
              <a:tblPr/>
              <a:tblGrid>
                <a:gridCol w="31343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68694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2287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i\j</a:t>
                      </a:r>
                    </a:p>
                  </a:txBody>
                  <a:tcPr marL="51435" marR="51435" marT="25714" marB="2571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 1         2         3         4          5          6</a:t>
                      </a:r>
                    </a:p>
                  </a:txBody>
                  <a:tcPr marL="51435" marR="51435" marT="25714" marB="2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25157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2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3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4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5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6</a:t>
                      </a:r>
                    </a:p>
                  </a:txBody>
                  <a:tcPr marL="51435" marR="51435" marT="25714" marB="2571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 1         1         2         2          2          2</a:t>
                      </a: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            2         2         2          2          2          </a:t>
                      </a: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                       3         3          4          5</a:t>
                      </a: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                                  4          4          5</a:t>
                      </a: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                                              5          5</a:t>
                      </a: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                                                          6</a:t>
                      </a:r>
                    </a:p>
                  </a:txBody>
                  <a:tcPr marL="51435" marR="51435" marT="25714" marB="2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24592" name="Rectangle 111">
            <a:extLst>
              <a:ext uri="{FF2B5EF4-FFF2-40B4-BE49-F238E27FC236}">
                <a16:creationId xmlns:a16="http://schemas.microsoft.com/office/drawing/2014/main" id="{1576C6C2-8C4D-46FC-A049-0E7A0298E71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57500" y="2477096"/>
            <a:ext cx="3386138" cy="2065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63538" indent="-363538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just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just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just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just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204490" indent="-204490" algn="just" defTabSz="514350" eaLnBrk="1" fontAlgn="base" hangingPunct="1">
              <a:spcBef>
                <a:spcPct val="0"/>
              </a:spcBef>
              <a:spcAft>
                <a:spcPct val="0"/>
              </a:spcAft>
              <a:buClr>
                <a:srgbClr val="FD8177"/>
              </a:buClr>
              <a:buFont typeface="Wingdings" panose="05000000000000000000" pitchFamily="2" charset="2"/>
              <a:buChar char="Ø"/>
            </a:pPr>
            <a:r>
              <a:rPr lang="en-US" altLang="en-US" sz="1125">
                <a:solidFill>
                  <a:srgbClr val="000000"/>
                </a:solidFill>
              </a:rPr>
              <a:t>We already know that we must compute A</a:t>
            </a:r>
            <a:r>
              <a:rPr lang="en-US" altLang="en-US" sz="1125" baseline="-25000">
                <a:solidFill>
                  <a:srgbClr val="000000"/>
                </a:solidFill>
              </a:rPr>
              <a:t>1..2</a:t>
            </a:r>
            <a:r>
              <a:rPr lang="en-US" altLang="en-US" sz="1125">
                <a:solidFill>
                  <a:srgbClr val="000000"/>
                </a:solidFill>
              </a:rPr>
              <a:t> and A</a:t>
            </a:r>
            <a:r>
              <a:rPr lang="en-US" altLang="en-US" sz="1125" baseline="-25000">
                <a:solidFill>
                  <a:srgbClr val="000000"/>
                </a:solidFill>
              </a:rPr>
              <a:t>3..6</a:t>
            </a:r>
            <a:r>
              <a:rPr lang="en-US" altLang="en-US" sz="1125">
                <a:solidFill>
                  <a:srgbClr val="000000"/>
                </a:solidFill>
              </a:rPr>
              <a:t>.</a:t>
            </a:r>
          </a:p>
          <a:p>
            <a:pPr marL="204490" indent="-204490" algn="just" defTabSz="514350" eaLnBrk="1" fontAlgn="base" hangingPunct="1">
              <a:spcBef>
                <a:spcPct val="0"/>
              </a:spcBef>
              <a:spcAft>
                <a:spcPct val="0"/>
              </a:spcAft>
              <a:buClr>
                <a:srgbClr val="FD8177"/>
              </a:buClr>
              <a:buFont typeface="Wingdings" panose="05000000000000000000" pitchFamily="2" charset="2"/>
              <a:buChar char="Ø"/>
            </a:pPr>
            <a:r>
              <a:rPr lang="en-US" altLang="en-US" sz="1125">
                <a:solidFill>
                  <a:srgbClr val="000000"/>
                </a:solidFill>
              </a:rPr>
              <a:t>By looking at s[3,6] = 5, we discover that we should compute A</a:t>
            </a:r>
            <a:r>
              <a:rPr lang="en-US" altLang="en-US" sz="1125" baseline="-25000">
                <a:solidFill>
                  <a:srgbClr val="000000"/>
                </a:solidFill>
              </a:rPr>
              <a:t>3..6</a:t>
            </a:r>
            <a:r>
              <a:rPr lang="en-US" altLang="en-US" sz="1125">
                <a:solidFill>
                  <a:srgbClr val="000000"/>
                </a:solidFill>
              </a:rPr>
              <a:t> as A</a:t>
            </a:r>
            <a:r>
              <a:rPr lang="en-US" altLang="en-US" sz="1125" baseline="-25000">
                <a:solidFill>
                  <a:srgbClr val="000000"/>
                </a:solidFill>
              </a:rPr>
              <a:t>3..5</a:t>
            </a:r>
            <a:r>
              <a:rPr lang="en-US" altLang="en-US" sz="1125">
                <a:solidFill>
                  <a:srgbClr val="000000"/>
                </a:solidFill>
              </a:rPr>
              <a:t>A</a:t>
            </a:r>
            <a:r>
              <a:rPr lang="en-US" altLang="en-US" sz="1125" baseline="-25000">
                <a:solidFill>
                  <a:srgbClr val="000000"/>
                </a:solidFill>
              </a:rPr>
              <a:t>6..6</a:t>
            </a:r>
            <a:r>
              <a:rPr lang="en-US" altLang="en-US" sz="1125">
                <a:solidFill>
                  <a:srgbClr val="000000"/>
                </a:solidFill>
              </a:rPr>
              <a:t> and then by seeing that s[3,5] = 4, we get the final parenthesization</a:t>
            </a:r>
          </a:p>
          <a:p>
            <a:pPr marL="204490" indent="-204490" algn="just" defTabSz="514350" eaLnBrk="1" fontAlgn="base" hangingPunct="1">
              <a:spcBef>
                <a:spcPct val="0"/>
              </a:spcBef>
              <a:spcAft>
                <a:spcPct val="0"/>
              </a:spcAft>
              <a:buClr>
                <a:srgbClr val="FD8177"/>
              </a:buClr>
            </a:pPr>
            <a:r>
              <a:rPr lang="en-US" altLang="en-US" sz="1350">
                <a:solidFill>
                  <a:srgbClr val="000000"/>
                </a:solidFill>
              </a:rPr>
              <a:t>	</a:t>
            </a:r>
          </a:p>
          <a:p>
            <a:pPr marL="204490" indent="-204490" algn="just" defTabSz="514350" eaLnBrk="1" fontAlgn="base" hangingPunct="1">
              <a:spcBef>
                <a:spcPct val="0"/>
              </a:spcBef>
              <a:spcAft>
                <a:spcPct val="0"/>
              </a:spcAft>
              <a:buClr>
                <a:srgbClr val="FD8177"/>
              </a:buClr>
            </a:pPr>
            <a:r>
              <a:rPr lang="en-US" altLang="en-US" sz="1350">
                <a:solidFill>
                  <a:srgbClr val="000000"/>
                </a:solidFill>
              </a:rPr>
              <a:t>			A = ((A</a:t>
            </a:r>
            <a:r>
              <a:rPr lang="en-US" altLang="en-US" sz="1350" baseline="-25000">
                <a:solidFill>
                  <a:srgbClr val="000000"/>
                </a:solidFill>
              </a:rPr>
              <a:t>1</a:t>
            </a:r>
            <a:r>
              <a:rPr lang="en-US" altLang="en-US" sz="1350">
                <a:solidFill>
                  <a:srgbClr val="000000"/>
                </a:solidFill>
              </a:rPr>
              <a:t>A</a:t>
            </a:r>
            <a:r>
              <a:rPr lang="en-US" altLang="en-US" sz="1350" baseline="-25000">
                <a:solidFill>
                  <a:srgbClr val="000000"/>
                </a:solidFill>
              </a:rPr>
              <a:t>2</a:t>
            </a:r>
            <a:r>
              <a:rPr lang="en-US" altLang="en-US" sz="1350">
                <a:solidFill>
                  <a:srgbClr val="000000"/>
                </a:solidFill>
              </a:rPr>
              <a:t>)(((A</a:t>
            </a:r>
            <a:r>
              <a:rPr lang="en-US" altLang="en-US" sz="1350" baseline="-25000">
                <a:solidFill>
                  <a:srgbClr val="000000"/>
                </a:solidFill>
              </a:rPr>
              <a:t>3</a:t>
            </a:r>
            <a:r>
              <a:rPr lang="en-US" altLang="en-US" sz="1350">
                <a:solidFill>
                  <a:srgbClr val="000000"/>
                </a:solidFill>
              </a:rPr>
              <a:t>A</a:t>
            </a:r>
            <a:r>
              <a:rPr lang="en-US" altLang="en-US" sz="1350" baseline="-25000">
                <a:solidFill>
                  <a:srgbClr val="000000"/>
                </a:solidFill>
              </a:rPr>
              <a:t>4</a:t>
            </a:r>
            <a:r>
              <a:rPr lang="en-US" altLang="en-US" sz="1350">
                <a:solidFill>
                  <a:srgbClr val="000000"/>
                </a:solidFill>
              </a:rPr>
              <a:t>)A</a:t>
            </a:r>
            <a:r>
              <a:rPr lang="en-US" altLang="en-US" sz="1350" baseline="-25000">
                <a:solidFill>
                  <a:srgbClr val="000000"/>
                </a:solidFill>
              </a:rPr>
              <a:t>5</a:t>
            </a:r>
            <a:r>
              <a:rPr lang="en-US" altLang="en-US" sz="1350">
                <a:solidFill>
                  <a:srgbClr val="000000"/>
                </a:solidFill>
              </a:rPr>
              <a:t>)A</a:t>
            </a:r>
            <a:r>
              <a:rPr lang="en-US" altLang="en-US" sz="1350" baseline="-25000">
                <a:solidFill>
                  <a:srgbClr val="000000"/>
                </a:solidFill>
              </a:rPr>
              <a:t>6</a:t>
            </a:r>
            <a:r>
              <a:rPr lang="en-US" altLang="en-US" sz="1350">
                <a:solidFill>
                  <a:srgbClr val="000000"/>
                </a:solidFill>
              </a:rPr>
              <a:t>)).</a:t>
            </a:r>
          </a:p>
          <a:p>
            <a:pPr marL="204490" indent="-204490" algn="just" defTabSz="514350" eaLnBrk="1" fontAlgn="base" hangingPunct="1">
              <a:spcBef>
                <a:spcPct val="0"/>
              </a:spcBef>
              <a:spcAft>
                <a:spcPct val="0"/>
              </a:spcAft>
              <a:buClr>
                <a:srgbClr val="FD8177"/>
              </a:buClr>
            </a:pPr>
            <a:endParaRPr lang="en-US" altLang="en-US" sz="1125">
              <a:solidFill>
                <a:srgbClr val="000000"/>
              </a:solidFill>
            </a:endParaRPr>
          </a:p>
          <a:p>
            <a:pPr marL="204490" indent="-204490" algn="just" defTabSz="514350" eaLnBrk="1" fontAlgn="base" hangingPunct="1">
              <a:spcBef>
                <a:spcPct val="0"/>
              </a:spcBef>
              <a:spcAft>
                <a:spcPct val="0"/>
              </a:spcAft>
              <a:buClr>
                <a:srgbClr val="FD8177"/>
              </a:buClr>
              <a:buFont typeface="Wingdings" panose="05000000000000000000" pitchFamily="2" charset="2"/>
              <a:buChar char="Ø"/>
            </a:pPr>
            <a:r>
              <a:rPr lang="en-US" altLang="en-US" sz="1125">
                <a:solidFill>
                  <a:srgbClr val="000000"/>
                </a:solidFill>
              </a:rPr>
              <a:t>And quick check reveals that this indeed takes the required 8750 multiplications.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Rectangle 2">
            <a:extLst>
              <a:ext uri="{FF2B5EF4-FFF2-40B4-BE49-F238E27FC236}">
                <a16:creationId xmlns:a16="http://schemas.microsoft.com/office/drawing/2014/main" id="{4FB06295-E276-444E-884E-9C292B494FF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Example</a:t>
            </a:r>
            <a:endParaRPr lang="en-US" altLang="en-US" sz="1500"/>
          </a:p>
        </p:txBody>
      </p:sp>
      <p:sp>
        <p:nvSpPr>
          <p:cNvPr id="17412" name="Rectangle 3">
            <a:extLst>
              <a:ext uri="{FF2B5EF4-FFF2-40B4-BE49-F238E27FC236}">
                <a16:creationId xmlns:a16="http://schemas.microsoft.com/office/drawing/2014/main" id="{19103F90-1F7A-43B1-A2DB-E823B4C3B05C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1485900" y="1200151"/>
            <a:ext cx="3543300" cy="3394472"/>
          </a:xfrm>
        </p:spPr>
        <p:txBody>
          <a:bodyPr/>
          <a:lstStyle/>
          <a:p>
            <a:pPr marL="457200" indent="-457200">
              <a:buClr>
                <a:schemeClr val="tx1"/>
              </a:buClr>
            </a:pPr>
            <a:r>
              <a:rPr lang="en-US" altLang="en-US" dirty="0">
                <a:cs typeface="Arial" panose="020B0604020202020204" pitchFamily="34" charset="0"/>
                <a:sym typeface="Symbol" panose="05050102010706020507" pitchFamily="18" charset="2"/>
              </a:rPr>
              <a:t>Show how to multiply this matrix chain optimally</a:t>
            </a:r>
          </a:p>
          <a:p>
            <a:pPr marL="457200" indent="-457200">
              <a:buClr>
                <a:schemeClr val="tx1"/>
              </a:buClr>
            </a:pPr>
            <a:endParaRPr lang="en-US" altLang="en-US" dirty="0">
              <a:cs typeface="Arial" panose="020B0604020202020204" pitchFamily="34" charset="0"/>
              <a:sym typeface="Symbol" panose="05050102010706020507" pitchFamily="18" charset="2"/>
            </a:endParaRPr>
          </a:p>
          <a:p>
            <a:pPr marL="457200" indent="-457200">
              <a:buClr>
                <a:schemeClr val="tx1"/>
              </a:buClr>
            </a:pPr>
            <a:r>
              <a:rPr lang="en-US" altLang="en-US" dirty="0">
                <a:cs typeface="Arial" panose="020B0604020202020204" pitchFamily="34" charset="0"/>
                <a:sym typeface="Symbol" panose="05050102010706020507" pitchFamily="18" charset="2"/>
              </a:rPr>
              <a:t>Solution on the board</a:t>
            </a:r>
          </a:p>
          <a:p>
            <a:pPr marL="742950" lvl="1" indent="-400050">
              <a:buClr>
                <a:schemeClr val="tx1"/>
              </a:buClr>
            </a:pPr>
            <a:r>
              <a:rPr lang="en-US" altLang="en-US" dirty="0">
                <a:cs typeface="Arial" panose="020B0604020202020204" pitchFamily="34" charset="0"/>
                <a:sym typeface="Symbol" panose="05050102010706020507" pitchFamily="18" charset="2"/>
              </a:rPr>
              <a:t>Minimum cost 15,125</a:t>
            </a:r>
          </a:p>
          <a:p>
            <a:pPr marL="742950" lvl="1" indent="-400050">
              <a:buClr>
                <a:schemeClr val="tx1"/>
              </a:buClr>
            </a:pPr>
            <a:r>
              <a:rPr lang="en-US" altLang="en-US" dirty="0">
                <a:cs typeface="Arial" panose="020B0604020202020204" pitchFamily="34" charset="0"/>
                <a:sym typeface="Symbol" panose="05050102010706020507" pitchFamily="18" charset="2"/>
              </a:rPr>
              <a:t>Optimal </a:t>
            </a:r>
            <a:r>
              <a:rPr lang="en-US" altLang="en-US" dirty="0" err="1">
                <a:cs typeface="Arial" panose="020B0604020202020204" pitchFamily="34" charset="0"/>
                <a:sym typeface="Symbol" panose="05050102010706020507" pitchFamily="18" charset="2"/>
              </a:rPr>
              <a:t>parenthesization</a:t>
            </a:r>
            <a:r>
              <a:rPr lang="en-US" altLang="en-US" dirty="0">
                <a:cs typeface="Arial" panose="020B0604020202020204" pitchFamily="34" charset="0"/>
                <a:sym typeface="Symbol" panose="05050102010706020507" pitchFamily="18" charset="2"/>
              </a:rPr>
              <a:t> ((</a:t>
            </a:r>
            <a:r>
              <a:rPr lang="en-US" altLang="en-US" dirty="0"/>
              <a:t>A</a:t>
            </a:r>
            <a:r>
              <a:rPr lang="en-US" altLang="en-US" baseline="-25000" dirty="0"/>
              <a:t>1</a:t>
            </a:r>
            <a:r>
              <a:rPr lang="en-US" altLang="en-US" dirty="0">
                <a:cs typeface="Arial" panose="020B0604020202020204" pitchFamily="34" charset="0"/>
                <a:sym typeface="Symbol" panose="05050102010706020507" pitchFamily="18" charset="2"/>
              </a:rPr>
              <a:t>(</a:t>
            </a:r>
            <a:r>
              <a:rPr lang="en-US" altLang="en-US" dirty="0"/>
              <a:t>A</a:t>
            </a:r>
            <a:r>
              <a:rPr lang="en-US" altLang="en-US" baseline="-25000" dirty="0"/>
              <a:t>2</a:t>
            </a:r>
            <a:r>
              <a:rPr lang="en-US" altLang="en-US" dirty="0"/>
              <a:t>A</a:t>
            </a:r>
            <a:r>
              <a:rPr lang="en-US" altLang="en-US" baseline="-25000" dirty="0"/>
              <a:t>3</a:t>
            </a:r>
            <a:r>
              <a:rPr lang="en-US" altLang="en-US" dirty="0">
                <a:cs typeface="Arial" panose="020B0604020202020204" pitchFamily="34" charset="0"/>
                <a:sym typeface="Symbol" panose="05050102010706020507" pitchFamily="18" charset="2"/>
              </a:rPr>
              <a:t>))((</a:t>
            </a:r>
            <a:r>
              <a:rPr lang="en-US" altLang="en-US" dirty="0"/>
              <a:t>A</a:t>
            </a:r>
            <a:r>
              <a:rPr lang="en-US" altLang="en-US" baseline="-25000" dirty="0"/>
              <a:t>4 </a:t>
            </a:r>
            <a:r>
              <a:rPr lang="en-US" altLang="en-US" dirty="0"/>
              <a:t>A</a:t>
            </a:r>
            <a:r>
              <a:rPr lang="en-US" altLang="en-US" baseline="-25000" dirty="0"/>
              <a:t>5</a:t>
            </a:r>
            <a:r>
              <a:rPr lang="en-US" altLang="en-US" dirty="0">
                <a:cs typeface="Arial" panose="020B0604020202020204" pitchFamily="34" charset="0"/>
                <a:sym typeface="Symbol" panose="05050102010706020507" pitchFamily="18" charset="2"/>
              </a:rPr>
              <a:t>)</a:t>
            </a:r>
            <a:r>
              <a:rPr lang="en-US" altLang="en-US" dirty="0"/>
              <a:t>A</a:t>
            </a:r>
            <a:r>
              <a:rPr lang="en-US" altLang="en-US" baseline="-25000" dirty="0"/>
              <a:t>6</a:t>
            </a:r>
            <a:r>
              <a:rPr lang="en-US" altLang="en-US" dirty="0">
                <a:cs typeface="Arial" panose="020B0604020202020204" pitchFamily="34" charset="0"/>
                <a:sym typeface="Symbol" panose="05050102010706020507" pitchFamily="18" charset="2"/>
              </a:rPr>
              <a:t>))</a:t>
            </a:r>
          </a:p>
        </p:txBody>
      </p:sp>
      <p:graphicFrame>
        <p:nvGraphicFramePr>
          <p:cNvPr id="223266" name="Group 34">
            <a:extLst>
              <a:ext uri="{FF2B5EF4-FFF2-40B4-BE49-F238E27FC236}">
                <a16:creationId xmlns:a16="http://schemas.microsoft.com/office/drawing/2014/main" id="{70D40205-7862-4AFF-AFAE-D14D0718EA2D}"/>
              </a:ext>
            </a:extLst>
          </p:cNvPr>
          <p:cNvGraphicFramePr>
            <a:graphicFrameLocks noGrp="1"/>
          </p:cNvGraphicFramePr>
          <p:nvPr>
            <p:ph sz="half" idx="2"/>
          </p:nvPr>
        </p:nvGraphicFramePr>
        <p:xfrm>
          <a:off x="5200650" y="1200151"/>
          <a:ext cx="2457450" cy="3394473"/>
        </p:xfrm>
        <a:graphic>
          <a:graphicData uri="http://schemas.openxmlformats.org/drawingml/2006/table">
            <a:tbl>
              <a:tblPr/>
              <a:tblGrid>
                <a:gridCol w="9429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144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857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Matrix</a:t>
                      </a:r>
                    </a:p>
                  </a:txBody>
                  <a:tcPr marL="68580" marR="68580"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Dimension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8339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</a:t>
                      </a:r>
                      <a:r>
                        <a:rPr kumimoji="0" lang="en-US" sz="2100" b="0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marL="68580" marR="68580"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30</a:t>
                      </a:r>
                      <a:r>
                        <a:rPr kumimoji="0" lang="en-US" sz="2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×35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857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</a:t>
                      </a:r>
                      <a:r>
                        <a:rPr kumimoji="0" lang="en-US" sz="2100" b="0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</a:t>
                      </a:r>
                    </a:p>
                  </a:txBody>
                  <a:tcPr marL="68580" marR="68580"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35</a:t>
                      </a:r>
                      <a:r>
                        <a:rPr kumimoji="0" lang="en-US" sz="2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×15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8458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</a:t>
                      </a:r>
                      <a:r>
                        <a:rPr kumimoji="0" lang="en-US" sz="2100" b="0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</a:t>
                      </a:r>
                    </a:p>
                  </a:txBody>
                  <a:tcPr marL="68580" marR="68580"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15</a:t>
                      </a:r>
                      <a:r>
                        <a:rPr kumimoji="0" lang="en-US" sz="2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×5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857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</a:t>
                      </a:r>
                      <a:r>
                        <a:rPr kumimoji="0" lang="en-US" sz="2100" b="0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</a:t>
                      </a:r>
                    </a:p>
                  </a:txBody>
                  <a:tcPr marL="68580" marR="68580"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</a:t>
                      </a:r>
                      <a:r>
                        <a:rPr kumimoji="0" lang="en-US" sz="2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×10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8339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</a:t>
                      </a:r>
                      <a:r>
                        <a:rPr kumimoji="0" lang="en-US" sz="2100" b="0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</a:t>
                      </a:r>
                    </a:p>
                  </a:txBody>
                  <a:tcPr marL="68580" marR="68580"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10</a:t>
                      </a:r>
                      <a:r>
                        <a:rPr kumimoji="0" lang="en-US" sz="2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×20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857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</a:t>
                      </a:r>
                      <a:r>
                        <a:rPr kumimoji="0" lang="en-US" sz="2100" b="0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6</a:t>
                      </a:r>
                    </a:p>
                  </a:txBody>
                  <a:tcPr marL="68580" marR="68580"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20</a:t>
                      </a:r>
                      <a:r>
                        <a:rPr kumimoji="0" lang="en-US" sz="2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×25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17439" name="Line 35">
            <a:extLst>
              <a:ext uri="{FF2B5EF4-FFF2-40B4-BE49-F238E27FC236}">
                <a16:creationId xmlns:a16="http://schemas.microsoft.com/office/drawing/2014/main" id="{66FC25E6-E658-4ED7-8061-AB055076C712}"/>
              </a:ext>
            </a:extLst>
          </p:cNvPr>
          <p:cNvSpPr>
            <a:spLocks noChangeShapeType="1"/>
          </p:cNvSpPr>
          <p:nvPr/>
        </p:nvSpPr>
        <p:spPr bwMode="auto">
          <a:xfrm>
            <a:off x="4229100" y="1828800"/>
            <a:ext cx="85725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35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">
            <a:extLst>
              <a:ext uri="{FF2B5EF4-FFF2-40B4-BE49-F238E27FC236}">
                <a16:creationId xmlns:a16="http://schemas.microsoft.com/office/drawing/2014/main" id="{C61B6EE5-87CF-40DD-8A57-C136EEB3BE2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22385" y="0"/>
            <a:ext cx="7520354" cy="433754"/>
          </a:xfrm>
        </p:spPr>
        <p:txBody>
          <a:bodyPr/>
          <a:lstStyle/>
          <a:p>
            <a:r>
              <a:rPr lang="en-US" altLang="en-US" b="1" u="sng" dirty="0"/>
              <a:t>Dynamic Programming</a:t>
            </a:r>
            <a:r>
              <a:rPr lang="en-US" altLang="en-US" sz="1800" b="1" u="sng" dirty="0">
                <a:solidFill>
                  <a:srgbClr val="FF00FF"/>
                </a:solidFill>
              </a:rPr>
              <a:t>  </a:t>
            </a:r>
            <a:endParaRPr lang="en-US" altLang="en-US" sz="1600" b="1" u="sng" dirty="0">
              <a:solidFill>
                <a:srgbClr val="FF00FF"/>
              </a:solidFill>
            </a:endParaRPr>
          </a:p>
        </p:txBody>
      </p:sp>
      <p:sp>
        <p:nvSpPr>
          <p:cNvPr id="9" name="Text Box 3">
            <a:extLst>
              <a:ext uri="{FF2B5EF4-FFF2-40B4-BE49-F238E27FC236}">
                <a16:creationId xmlns:a16="http://schemas.microsoft.com/office/drawing/2014/main" id="{9B3FD17D-4813-4BCB-A2F0-0436E984C9A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8260" y="592016"/>
            <a:ext cx="9138139" cy="42473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algn="l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238125" algn="l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746125" indent="-225425" algn="l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algn="l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algn="l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90000"/>
              </a:lnSpc>
            </a:pPr>
            <a:r>
              <a:rPr lang="en-US" altLang="en-US" sz="2000" dirty="0"/>
              <a:t>D</a:t>
            </a:r>
            <a:r>
              <a:rPr lang="en-US" altLang="en-US" sz="2000" i="1" dirty="0"/>
              <a:t>ynamic Programming  </a:t>
            </a:r>
            <a:r>
              <a:rPr lang="en-US" altLang="en-US" sz="2000" dirty="0"/>
              <a:t>is  a general algorithm design technique </a:t>
            </a:r>
          </a:p>
          <a:p>
            <a:pPr>
              <a:lnSpc>
                <a:spcPct val="90000"/>
              </a:lnSpc>
            </a:pPr>
            <a:r>
              <a:rPr lang="en-US" altLang="en-US" sz="2000" dirty="0"/>
              <a:t>for solving problems defined by or formulated as recurrences with overlapping </a:t>
            </a:r>
            <a:r>
              <a:rPr lang="en-US" altLang="en-US" sz="2000" dirty="0" err="1"/>
              <a:t>subinstances</a:t>
            </a:r>
            <a:endParaRPr lang="en-US" altLang="en-US" sz="2000" dirty="0"/>
          </a:p>
          <a:p>
            <a:pPr>
              <a:lnSpc>
                <a:spcPct val="90000"/>
              </a:lnSpc>
              <a:buFontTx/>
              <a:buChar char="•"/>
            </a:pPr>
            <a:endParaRPr lang="en-US" altLang="en-US" sz="2000" dirty="0"/>
          </a:p>
          <a:p>
            <a:pPr>
              <a:lnSpc>
                <a:spcPct val="90000"/>
              </a:lnSpc>
              <a:buFontTx/>
              <a:buChar char="•"/>
            </a:pPr>
            <a:r>
              <a:rPr lang="en-US" altLang="en-US" sz="2000" dirty="0"/>
              <a:t>  Invented by American mathematician Richard Bellman in the  1950s to solve optimization problems and later assimilated by CS</a:t>
            </a:r>
          </a:p>
          <a:p>
            <a:pPr>
              <a:lnSpc>
                <a:spcPct val="90000"/>
              </a:lnSpc>
              <a:buFontTx/>
              <a:buChar char="•"/>
            </a:pPr>
            <a:endParaRPr lang="en-US" altLang="en-US" sz="2000" dirty="0"/>
          </a:p>
          <a:p>
            <a:pPr>
              <a:lnSpc>
                <a:spcPct val="90000"/>
              </a:lnSpc>
              <a:buFontTx/>
              <a:buChar char="•"/>
            </a:pPr>
            <a:r>
              <a:rPr lang="en-US" altLang="en-US" sz="2000" dirty="0"/>
              <a:t>  “Programming” here means “planning”</a:t>
            </a:r>
          </a:p>
          <a:p>
            <a:pPr>
              <a:lnSpc>
                <a:spcPct val="90000"/>
              </a:lnSpc>
              <a:buFontTx/>
              <a:buChar char="•"/>
            </a:pPr>
            <a:endParaRPr lang="en-US" altLang="en-US" sz="2000" dirty="0"/>
          </a:p>
          <a:p>
            <a:pPr>
              <a:lnSpc>
                <a:spcPct val="90000"/>
              </a:lnSpc>
              <a:buFontTx/>
              <a:buChar char="•"/>
            </a:pPr>
            <a:r>
              <a:rPr lang="en-US" altLang="en-US" sz="2000" dirty="0"/>
              <a:t>  Main idea:</a:t>
            </a:r>
          </a:p>
          <a:p>
            <a:pPr lvl="2">
              <a:lnSpc>
                <a:spcPct val="90000"/>
              </a:lnSpc>
              <a:buFontTx/>
              <a:buChar char="-"/>
            </a:pPr>
            <a:r>
              <a:rPr lang="en-US" altLang="en-US" sz="2000" dirty="0"/>
              <a:t>set up a recurrence relating a solution to a larger instance  to solutions of some smaller instances</a:t>
            </a:r>
          </a:p>
          <a:p>
            <a:pPr lvl="2">
              <a:lnSpc>
                <a:spcPct val="90000"/>
              </a:lnSpc>
            </a:pPr>
            <a:r>
              <a:rPr lang="en-US" altLang="en-US" sz="2000" dirty="0"/>
              <a:t>-  solve smaller instances once</a:t>
            </a:r>
          </a:p>
          <a:p>
            <a:pPr lvl="2">
              <a:lnSpc>
                <a:spcPct val="90000"/>
              </a:lnSpc>
              <a:buFontTx/>
              <a:buChar char="-"/>
            </a:pPr>
            <a:r>
              <a:rPr lang="en-US" altLang="en-US" sz="2000" dirty="0"/>
              <a:t>record solutions in a table </a:t>
            </a:r>
          </a:p>
          <a:p>
            <a:pPr lvl="2">
              <a:lnSpc>
                <a:spcPct val="90000"/>
              </a:lnSpc>
              <a:buFontTx/>
              <a:buChar char="-"/>
            </a:pPr>
            <a:r>
              <a:rPr lang="en-US" altLang="en-US" sz="2000" dirty="0"/>
              <a:t>extract solution to the initial instance from that table</a:t>
            </a:r>
          </a:p>
        </p:txBody>
      </p:sp>
    </p:spTree>
    <p:extLst>
      <p:ext uri="{BB962C8B-B14F-4D97-AF65-F5344CB8AC3E}">
        <p14:creationId xmlns:p14="http://schemas.microsoft.com/office/powerpoint/2010/main" val="324524936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7" name="Rectangle 2">
            <a:extLst>
              <a:ext uri="{FF2B5EF4-FFF2-40B4-BE49-F238E27FC236}">
                <a16:creationId xmlns:a16="http://schemas.microsoft.com/office/drawing/2014/main" id="{BAB7C984-80D3-40A3-A811-0FAB1A56D528}"/>
              </a:ext>
            </a:extLst>
          </p:cNvPr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xfrm>
            <a:off x="153225" y="124558"/>
            <a:ext cx="6194822" cy="857250"/>
          </a:xfrm>
        </p:spPr>
        <p:txBody>
          <a:bodyPr>
            <a:normAutofit fontScale="90000"/>
          </a:bodyPr>
          <a:lstStyle/>
          <a:p>
            <a:pPr algn="ctr"/>
            <a:r>
              <a:rPr lang="en-US" altLang="en-US" b="1" u="sng"/>
              <a:t>Longest Common Subsequence (LCS)</a:t>
            </a:r>
          </a:p>
        </p:txBody>
      </p:sp>
      <p:sp>
        <p:nvSpPr>
          <p:cNvPr id="31748" name="Rectangle 3">
            <a:extLst>
              <a:ext uri="{FF2B5EF4-FFF2-40B4-BE49-F238E27FC236}">
                <a16:creationId xmlns:a16="http://schemas.microsoft.com/office/drawing/2014/main" id="{D0150179-0AF7-46E7-8A89-BEDEB8911EFB}"/>
              </a:ext>
            </a:extLst>
          </p:cNvPr>
          <p:cNvSpPr>
            <a:spLocks noGrp="1" noChangeArrowheads="1"/>
          </p:cNvSpPr>
          <p:nvPr>
            <p:ph type="body" idx="1"/>
            <p:custDataLst>
              <p:tags r:id="rId2"/>
            </p:custDataLst>
          </p:nvPr>
        </p:nvSpPr>
        <p:spPr>
          <a:xfrm>
            <a:off x="1885950" y="1485900"/>
            <a:ext cx="6115050" cy="3657600"/>
          </a:xfrm>
        </p:spPr>
        <p:txBody>
          <a:bodyPr/>
          <a:lstStyle/>
          <a:p>
            <a:pPr>
              <a:buFont typeface="Monotype Sorts" charset="2"/>
              <a:buNone/>
            </a:pPr>
            <a:r>
              <a:rPr lang="en-US" altLang="en-US">
                <a:latin typeface="Times New Roman" panose="02020603050405020304" pitchFamily="18" charset="0"/>
              </a:rPr>
              <a:t>Application: comparison of two DNA strings</a:t>
            </a:r>
          </a:p>
          <a:p>
            <a:pPr>
              <a:spcBef>
                <a:spcPts val="375"/>
              </a:spcBef>
              <a:spcAft>
                <a:spcPts val="375"/>
              </a:spcAft>
              <a:buNone/>
            </a:pPr>
            <a:r>
              <a:rPr lang="en-US" altLang="en-US">
                <a:latin typeface="Times New Roman" panose="02020603050405020304" pitchFamily="18" charset="0"/>
              </a:rPr>
              <a:t>Ex: X= {A B C B D A B }, Y= {B D C A B A} </a:t>
            </a:r>
          </a:p>
          <a:p>
            <a:pPr>
              <a:spcBef>
                <a:spcPts val="375"/>
              </a:spcBef>
              <a:spcAft>
                <a:spcPts val="375"/>
              </a:spcAft>
              <a:buNone/>
            </a:pPr>
            <a:r>
              <a:rPr lang="en-US" altLang="en-US">
                <a:latin typeface="Times New Roman" panose="02020603050405020304" pitchFamily="18" charset="0"/>
              </a:rPr>
              <a:t>Longest Common Subsequence: </a:t>
            </a:r>
          </a:p>
          <a:p>
            <a:pPr>
              <a:spcBef>
                <a:spcPts val="375"/>
              </a:spcBef>
              <a:spcAft>
                <a:spcPts val="375"/>
              </a:spcAft>
              <a:buNone/>
            </a:pPr>
            <a:r>
              <a:rPr lang="en-US" altLang="en-US">
                <a:latin typeface="Times New Roman" panose="02020603050405020304" pitchFamily="18" charset="0"/>
              </a:rPr>
              <a:t>X =  A </a:t>
            </a:r>
            <a:r>
              <a:rPr lang="en-US" altLang="en-US" b="1">
                <a:solidFill>
                  <a:srgbClr val="33CC33"/>
                </a:solidFill>
                <a:latin typeface="Times New Roman" panose="02020603050405020304" pitchFamily="18" charset="0"/>
              </a:rPr>
              <a:t>B</a:t>
            </a:r>
            <a:r>
              <a:rPr lang="en-US" altLang="en-US">
                <a:latin typeface="Times New Roman" panose="02020603050405020304" pitchFamily="18" charset="0"/>
              </a:rPr>
              <a:t>     </a:t>
            </a:r>
            <a:r>
              <a:rPr lang="en-US" altLang="en-US" b="1">
                <a:solidFill>
                  <a:srgbClr val="33CC33"/>
                </a:solidFill>
                <a:latin typeface="Times New Roman" panose="02020603050405020304" pitchFamily="18" charset="0"/>
              </a:rPr>
              <a:t>C</a:t>
            </a:r>
            <a:r>
              <a:rPr lang="en-US" altLang="en-US">
                <a:latin typeface="Times New Roman" panose="02020603050405020304" pitchFamily="18" charset="0"/>
              </a:rPr>
              <a:t>     </a:t>
            </a:r>
            <a:r>
              <a:rPr lang="en-US" altLang="en-US" b="1">
                <a:solidFill>
                  <a:srgbClr val="33CC33"/>
                </a:solidFill>
                <a:latin typeface="Times New Roman" panose="02020603050405020304" pitchFamily="18" charset="0"/>
              </a:rPr>
              <a:t>B</a:t>
            </a:r>
            <a:r>
              <a:rPr lang="en-US" altLang="en-US">
                <a:latin typeface="Times New Roman" panose="02020603050405020304" pitchFamily="18" charset="0"/>
              </a:rPr>
              <a:t> D </a:t>
            </a:r>
            <a:r>
              <a:rPr lang="en-US" altLang="en-US" b="1">
                <a:solidFill>
                  <a:srgbClr val="33CC33"/>
                </a:solidFill>
                <a:latin typeface="Times New Roman" panose="02020603050405020304" pitchFamily="18" charset="0"/>
              </a:rPr>
              <a:t>A</a:t>
            </a:r>
            <a:r>
              <a:rPr lang="en-US" altLang="en-US">
                <a:latin typeface="Times New Roman" panose="02020603050405020304" pitchFamily="18" charset="0"/>
              </a:rPr>
              <a:t> B</a:t>
            </a:r>
          </a:p>
          <a:p>
            <a:pPr>
              <a:buFont typeface="Monotype Sorts" charset="2"/>
              <a:buNone/>
            </a:pPr>
            <a:r>
              <a:rPr lang="en-US" altLang="en-US">
                <a:latin typeface="Times New Roman" panose="02020603050405020304" pitchFamily="18" charset="0"/>
              </a:rPr>
              <a:t>Y =      </a:t>
            </a:r>
            <a:r>
              <a:rPr lang="en-US" altLang="en-US" b="1">
                <a:solidFill>
                  <a:srgbClr val="33CC33"/>
                </a:solidFill>
                <a:latin typeface="Times New Roman" panose="02020603050405020304" pitchFamily="18" charset="0"/>
              </a:rPr>
              <a:t>B</a:t>
            </a:r>
            <a:r>
              <a:rPr lang="en-US" altLang="en-US">
                <a:latin typeface="Times New Roman" panose="02020603050405020304" pitchFamily="18" charset="0"/>
              </a:rPr>
              <a:t> D </a:t>
            </a:r>
            <a:r>
              <a:rPr lang="en-US" altLang="en-US" b="1">
                <a:solidFill>
                  <a:srgbClr val="33CC33"/>
                </a:solidFill>
                <a:latin typeface="Times New Roman" panose="02020603050405020304" pitchFamily="18" charset="0"/>
              </a:rPr>
              <a:t>C</a:t>
            </a:r>
            <a:r>
              <a:rPr lang="en-US" altLang="en-US">
                <a:latin typeface="Times New Roman" panose="02020603050405020304" pitchFamily="18" charset="0"/>
              </a:rPr>
              <a:t> A </a:t>
            </a:r>
            <a:r>
              <a:rPr lang="en-US" altLang="en-US" b="1">
                <a:solidFill>
                  <a:srgbClr val="33CC33"/>
                </a:solidFill>
                <a:latin typeface="Times New Roman" panose="02020603050405020304" pitchFamily="18" charset="0"/>
              </a:rPr>
              <a:t>B</a:t>
            </a:r>
            <a:r>
              <a:rPr lang="en-US" altLang="en-US">
                <a:latin typeface="Times New Roman" panose="02020603050405020304" pitchFamily="18" charset="0"/>
              </a:rPr>
              <a:t>     </a:t>
            </a:r>
            <a:r>
              <a:rPr lang="en-US" altLang="en-US" b="1">
                <a:solidFill>
                  <a:srgbClr val="33CC33"/>
                </a:solidFill>
                <a:latin typeface="Times New Roman" panose="02020603050405020304" pitchFamily="18" charset="0"/>
              </a:rPr>
              <a:t>A</a:t>
            </a:r>
          </a:p>
          <a:p>
            <a:pPr>
              <a:buFont typeface="Monotype Sorts" charset="2"/>
              <a:buNone/>
            </a:pPr>
            <a:r>
              <a:rPr lang="en-US" altLang="en-US">
                <a:latin typeface="Times New Roman" panose="02020603050405020304" pitchFamily="18" charset="0"/>
              </a:rPr>
              <a:t>Brute force algorithm would compare each subsequence of X with the symbols in Y</a:t>
            </a:r>
            <a:endParaRPr lang="en-US" altLang="en-US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1" name="Rectangle 2">
            <a:extLst>
              <a:ext uri="{FF2B5EF4-FFF2-40B4-BE49-F238E27FC236}">
                <a16:creationId xmlns:a16="http://schemas.microsoft.com/office/drawing/2014/main" id="{67FDD15C-30BB-430C-88E8-928903B07456}"/>
              </a:ext>
            </a:extLst>
          </p:cNvPr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xfrm>
            <a:off x="1828800" y="0"/>
            <a:ext cx="5943600" cy="857250"/>
          </a:xfrm>
        </p:spPr>
        <p:txBody>
          <a:bodyPr/>
          <a:lstStyle/>
          <a:p>
            <a:pPr algn="ctr"/>
            <a:r>
              <a:rPr lang="en-US" altLang="en-US"/>
              <a:t>LCS Algorithm</a:t>
            </a:r>
          </a:p>
        </p:txBody>
      </p:sp>
      <p:sp>
        <p:nvSpPr>
          <p:cNvPr id="32772" name="Rectangle 3">
            <a:extLst>
              <a:ext uri="{FF2B5EF4-FFF2-40B4-BE49-F238E27FC236}">
                <a16:creationId xmlns:a16="http://schemas.microsoft.com/office/drawing/2014/main" id="{0BE038CD-DB2F-4859-9EF9-4D98EB04E5AB}"/>
              </a:ext>
            </a:extLst>
          </p:cNvPr>
          <p:cNvSpPr>
            <a:spLocks noGrp="1" noChangeArrowheads="1"/>
          </p:cNvSpPr>
          <p:nvPr>
            <p:ph type="body" idx="1"/>
            <p:custDataLst>
              <p:tags r:id="rId2"/>
            </p:custDataLst>
          </p:nvPr>
        </p:nvSpPr>
        <p:spPr>
          <a:xfrm>
            <a:off x="1096108" y="742950"/>
            <a:ext cx="6904892" cy="4400550"/>
          </a:xfrm>
        </p:spPr>
        <p:txBody>
          <a:bodyPr/>
          <a:lstStyle/>
          <a:p>
            <a:r>
              <a:rPr lang="en-US" altLang="en-US" dirty="0">
                <a:latin typeface="Times New Roman" panose="02020603050405020304" pitchFamily="18" charset="0"/>
              </a:rPr>
              <a:t>if |X| = m, |Y| = n, then there are 2</a:t>
            </a:r>
            <a:r>
              <a:rPr lang="en-US" altLang="en-US" baseline="30000" dirty="0">
                <a:latin typeface="Times New Roman" panose="02020603050405020304" pitchFamily="18" charset="0"/>
              </a:rPr>
              <a:t>m</a:t>
            </a:r>
            <a:r>
              <a:rPr lang="en-US" altLang="en-US" dirty="0">
                <a:latin typeface="Times New Roman" panose="02020603050405020304" pitchFamily="18" charset="0"/>
              </a:rPr>
              <a:t> subsequences of X; we must compare each with Y (n comparisons)</a:t>
            </a:r>
            <a:endParaRPr lang="tr-TR" altLang="en-US" dirty="0">
              <a:latin typeface="Times New Roman" panose="02020603050405020304" pitchFamily="18" charset="0"/>
            </a:endParaRPr>
          </a:p>
          <a:p>
            <a:endParaRPr lang="en-US" altLang="en-US" dirty="0">
              <a:latin typeface="Times New Roman" panose="02020603050405020304" pitchFamily="18" charset="0"/>
            </a:endParaRPr>
          </a:p>
          <a:p>
            <a:r>
              <a:rPr lang="en-US" altLang="en-US" dirty="0">
                <a:latin typeface="Times New Roman" panose="02020603050405020304" pitchFamily="18" charset="0"/>
              </a:rPr>
              <a:t>So the running time of the brute-force algorithm is O(n 2</a:t>
            </a:r>
            <a:r>
              <a:rPr lang="en-US" altLang="en-US" baseline="30000" dirty="0">
                <a:latin typeface="Times New Roman" panose="02020603050405020304" pitchFamily="18" charset="0"/>
              </a:rPr>
              <a:t>m</a:t>
            </a:r>
            <a:r>
              <a:rPr lang="en-US" altLang="en-US" dirty="0">
                <a:latin typeface="Times New Roman" panose="02020603050405020304" pitchFamily="18" charset="0"/>
              </a:rPr>
              <a:t>)</a:t>
            </a:r>
            <a:endParaRPr lang="tr-TR" altLang="en-US" dirty="0">
              <a:latin typeface="Times New Roman" panose="02020603050405020304" pitchFamily="18" charset="0"/>
            </a:endParaRPr>
          </a:p>
          <a:p>
            <a:endParaRPr lang="en-US" altLang="en-US" dirty="0">
              <a:latin typeface="Times New Roman" panose="02020603050405020304" pitchFamily="18" charset="0"/>
            </a:endParaRPr>
          </a:p>
          <a:p>
            <a:r>
              <a:rPr lang="en-US" altLang="en-US" dirty="0">
                <a:latin typeface="Times New Roman" panose="02020603050405020304" pitchFamily="18" charset="0"/>
              </a:rPr>
              <a:t>Notice that the LCS problem has </a:t>
            </a:r>
            <a:r>
              <a:rPr lang="en-US" altLang="en-US" i="1" dirty="0">
                <a:latin typeface="Times New Roman" panose="02020603050405020304" pitchFamily="18" charset="0"/>
              </a:rPr>
              <a:t>optimal substructure</a:t>
            </a:r>
            <a:r>
              <a:rPr lang="en-US" altLang="en-US" dirty="0">
                <a:latin typeface="Times New Roman" panose="02020603050405020304" pitchFamily="18" charset="0"/>
              </a:rPr>
              <a:t>: solutions of subproblems are parts of the final solution.</a:t>
            </a:r>
            <a:endParaRPr lang="tr-TR" altLang="en-US" dirty="0">
              <a:latin typeface="Times New Roman" panose="02020603050405020304" pitchFamily="18" charset="0"/>
            </a:endParaRPr>
          </a:p>
          <a:p>
            <a:endParaRPr lang="en-US" altLang="en-US" dirty="0">
              <a:latin typeface="Times New Roman" panose="02020603050405020304" pitchFamily="18" charset="0"/>
            </a:endParaRPr>
          </a:p>
          <a:p>
            <a:pPr>
              <a:spcBef>
                <a:spcPts val="375"/>
              </a:spcBef>
              <a:spcAft>
                <a:spcPts val="375"/>
              </a:spcAft>
            </a:pPr>
            <a:r>
              <a:rPr lang="en-US" altLang="en-US" dirty="0">
                <a:latin typeface="Times New Roman" panose="02020603050405020304" pitchFamily="18" charset="0"/>
              </a:rPr>
              <a:t>Subproblems: “find LCS of pairs of </a:t>
            </a:r>
            <a:r>
              <a:rPr lang="en-US" altLang="en-US" i="1" dirty="0">
                <a:latin typeface="Times New Roman" panose="02020603050405020304" pitchFamily="18" charset="0"/>
              </a:rPr>
              <a:t>prefixes</a:t>
            </a:r>
            <a:r>
              <a:rPr lang="en-US" altLang="en-US" dirty="0">
                <a:latin typeface="Times New Roman" panose="02020603050405020304" pitchFamily="18" charset="0"/>
              </a:rPr>
              <a:t> of X and Y”</a:t>
            </a:r>
            <a:endParaRPr lang="en-US" altLang="en-US" dirty="0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20" name="Rectangle 2">
            <a:extLst>
              <a:ext uri="{FF2B5EF4-FFF2-40B4-BE49-F238E27FC236}">
                <a16:creationId xmlns:a16="http://schemas.microsoft.com/office/drawing/2014/main" id="{ACD35B21-5BD9-4243-9CA6-8156A632B4AC}"/>
              </a:ext>
            </a:extLst>
          </p:cNvPr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xfrm>
            <a:off x="1828800" y="0"/>
            <a:ext cx="5943600" cy="857250"/>
          </a:xfrm>
        </p:spPr>
        <p:txBody>
          <a:bodyPr/>
          <a:lstStyle/>
          <a:p>
            <a:pPr algn="ctr"/>
            <a:r>
              <a:rPr lang="en-US" altLang="en-US"/>
              <a:t>LCS Algorithm</a:t>
            </a:r>
          </a:p>
        </p:txBody>
      </p:sp>
      <p:sp>
        <p:nvSpPr>
          <p:cNvPr id="34821" name="Rectangle 3">
            <a:extLst>
              <a:ext uri="{FF2B5EF4-FFF2-40B4-BE49-F238E27FC236}">
                <a16:creationId xmlns:a16="http://schemas.microsoft.com/office/drawing/2014/main" id="{02B21A83-D182-4372-A60F-3781DC0AD171}"/>
              </a:ext>
            </a:extLst>
          </p:cNvPr>
          <p:cNvSpPr>
            <a:spLocks noGrp="1" noChangeArrowheads="1"/>
          </p:cNvSpPr>
          <p:nvPr>
            <p:ph type="body" idx="1"/>
            <p:custDataLst>
              <p:tags r:id="rId2"/>
            </p:custDataLst>
          </p:nvPr>
        </p:nvSpPr>
        <p:spPr>
          <a:xfrm>
            <a:off x="451337" y="742950"/>
            <a:ext cx="8499231" cy="4400550"/>
          </a:xfrm>
        </p:spPr>
        <p:txBody>
          <a:bodyPr/>
          <a:lstStyle/>
          <a:p>
            <a:r>
              <a:rPr lang="en-US" altLang="en-US" dirty="0">
                <a:latin typeface="Times New Roman" panose="02020603050405020304" pitchFamily="18" charset="0"/>
              </a:rPr>
              <a:t>First we’ll find the length of LCS. Later we’ll modify the algorithm to find LCS itself.</a:t>
            </a:r>
          </a:p>
          <a:p>
            <a:r>
              <a:rPr lang="en-US" altLang="en-US" dirty="0">
                <a:latin typeface="Times New Roman" panose="02020603050405020304" pitchFamily="18" charset="0"/>
              </a:rPr>
              <a:t>Define </a:t>
            </a:r>
            <a:r>
              <a:rPr lang="en-US" altLang="en-US" i="1" dirty="0">
                <a:solidFill>
                  <a:srgbClr val="333399"/>
                </a:solidFill>
                <a:latin typeface="Times New Roman" panose="02020603050405020304" pitchFamily="18" charset="0"/>
              </a:rPr>
              <a:t>X</a:t>
            </a:r>
            <a:r>
              <a:rPr lang="en-US" altLang="en-US" i="1" baseline="-25000" dirty="0">
                <a:solidFill>
                  <a:srgbClr val="333399"/>
                </a:solidFill>
                <a:latin typeface="Times New Roman" panose="02020603050405020304" pitchFamily="18" charset="0"/>
              </a:rPr>
              <a:t>i</a:t>
            </a:r>
            <a:r>
              <a:rPr lang="en-US" altLang="en-US" i="1" dirty="0">
                <a:solidFill>
                  <a:srgbClr val="333399"/>
                </a:solidFill>
                <a:latin typeface="Times New Roman" panose="02020603050405020304" pitchFamily="18" charset="0"/>
              </a:rPr>
              <a:t>, </a:t>
            </a:r>
            <a:r>
              <a:rPr lang="en-US" altLang="en-US" i="1" dirty="0" err="1">
                <a:solidFill>
                  <a:srgbClr val="333399"/>
                </a:solidFill>
                <a:latin typeface="Times New Roman" panose="02020603050405020304" pitchFamily="18" charset="0"/>
              </a:rPr>
              <a:t>Y</a:t>
            </a:r>
            <a:r>
              <a:rPr lang="en-US" altLang="en-US" i="1" baseline="-25000" dirty="0" err="1">
                <a:solidFill>
                  <a:srgbClr val="333399"/>
                </a:solidFill>
                <a:latin typeface="Times New Roman" panose="02020603050405020304" pitchFamily="18" charset="0"/>
              </a:rPr>
              <a:t>j</a:t>
            </a:r>
            <a:r>
              <a:rPr lang="en-US" altLang="en-US" dirty="0">
                <a:latin typeface="Times New Roman" panose="02020603050405020304" pitchFamily="18" charset="0"/>
              </a:rPr>
              <a:t> to be the prefixes of X and Y of length </a:t>
            </a:r>
            <a:r>
              <a:rPr lang="en-US" altLang="en-US" i="1" dirty="0" err="1">
                <a:latin typeface="Times New Roman" panose="02020603050405020304" pitchFamily="18" charset="0"/>
              </a:rPr>
              <a:t>i</a:t>
            </a:r>
            <a:r>
              <a:rPr lang="en-US" altLang="en-US" dirty="0">
                <a:latin typeface="Times New Roman" panose="02020603050405020304" pitchFamily="18" charset="0"/>
              </a:rPr>
              <a:t> and </a:t>
            </a:r>
            <a:r>
              <a:rPr lang="en-US" altLang="en-US" i="1" dirty="0">
                <a:latin typeface="Times New Roman" panose="02020603050405020304" pitchFamily="18" charset="0"/>
              </a:rPr>
              <a:t>j</a:t>
            </a:r>
            <a:r>
              <a:rPr lang="en-US" altLang="en-US" dirty="0">
                <a:latin typeface="Times New Roman" panose="02020603050405020304" pitchFamily="18" charset="0"/>
              </a:rPr>
              <a:t> respectively</a:t>
            </a:r>
          </a:p>
          <a:p>
            <a:r>
              <a:rPr lang="en-US" altLang="en-US" dirty="0">
                <a:latin typeface="Times New Roman" panose="02020603050405020304" pitchFamily="18" charset="0"/>
              </a:rPr>
              <a:t>Define </a:t>
            </a:r>
            <a:r>
              <a:rPr lang="en-US" altLang="en-US" i="1" dirty="0">
                <a:solidFill>
                  <a:srgbClr val="333399"/>
                </a:solidFill>
                <a:latin typeface="Times New Roman" panose="02020603050405020304" pitchFamily="18" charset="0"/>
              </a:rPr>
              <a:t>c[</a:t>
            </a:r>
            <a:r>
              <a:rPr lang="en-US" altLang="en-US" i="1" dirty="0" err="1">
                <a:solidFill>
                  <a:srgbClr val="333399"/>
                </a:solidFill>
                <a:latin typeface="Times New Roman" panose="02020603050405020304" pitchFamily="18" charset="0"/>
              </a:rPr>
              <a:t>i,j</a:t>
            </a:r>
            <a:r>
              <a:rPr lang="en-US" altLang="en-US" i="1" dirty="0">
                <a:solidFill>
                  <a:srgbClr val="333399"/>
                </a:solidFill>
                <a:latin typeface="Times New Roman" panose="02020603050405020304" pitchFamily="18" charset="0"/>
              </a:rPr>
              <a:t>]</a:t>
            </a:r>
            <a:r>
              <a:rPr lang="en-US" altLang="en-US" dirty="0">
                <a:latin typeface="Times New Roman" panose="02020603050405020304" pitchFamily="18" charset="0"/>
              </a:rPr>
              <a:t> to be the length of LCS of </a:t>
            </a:r>
            <a:r>
              <a:rPr lang="en-US" altLang="en-US" i="1" dirty="0">
                <a:solidFill>
                  <a:srgbClr val="333399"/>
                </a:solidFill>
                <a:latin typeface="Times New Roman" panose="02020603050405020304" pitchFamily="18" charset="0"/>
              </a:rPr>
              <a:t>X</a:t>
            </a:r>
            <a:r>
              <a:rPr lang="en-US" altLang="en-US" i="1" baseline="-25000" dirty="0">
                <a:solidFill>
                  <a:srgbClr val="333399"/>
                </a:solidFill>
                <a:latin typeface="Times New Roman" panose="02020603050405020304" pitchFamily="18" charset="0"/>
              </a:rPr>
              <a:t>i</a:t>
            </a:r>
            <a:r>
              <a:rPr lang="en-US" altLang="en-US" dirty="0">
                <a:latin typeface="Times New Roman" panose="02020603050405020304" pitchFamily="18" charset="0"/>
              </a:rPr>
              <a:t> and </a:t>
            </a:r>
            <a:r>
              <a:rPr lang="en-US" altLang="en-US" i="1" dirty="0" err="1">
                <a:solidFill>
                  <a:srgbClr val="333399"/>
                </a:solidFill>
                <a:latin typeface="Times New Roman" panose="02020603050405020304" pitchFamily="18" charset="0"/>
              </a:rPr>
              <a:t>Y</a:t>
            </a:r>
            <a:r>
              <a:rPr lang="en-US" altLang="en-US" i="1" baseline="-25000" dirty="0" err="1">
                <a:solidFill>
                  <a:srgbClr val="333399"/>
                </a:solidFill>
                <a:latin typeface="Times New Roman" panose="02020603050405020304" pitchFamily="18" charset="0"/>
              </a:rPr>
              <a:t>j</a:t>
            </a:r>
            <a:endParaRPr lang="en-US" altLang="en-US" dirty="0">
              <a:solidFill>
                <a:srgbClr val="333399"/>
              </a:solidFill>
              <a:latin typeface="Times New Roman" panose="02020603050405020304" pitchFamily="18" charset="0"/>
            </a:endParaRPr>
          </a:p>
          <a:p>
            <a:r>
              <a:rPr lang="en-US" altLang="en-US" dirty="0">
                <a:latin typeface="Times New Roman" panose="02020603050405020304" pitchFamily="18" charset="0"/>
              </a:rPr>
              <a:t>Then the length of LCS of X and Y will be</a:t>
            </a:r>
            <a:br>
              <a:rPr lang="en-US" altLang="en-US" dirty="0">
                <a:latin typeface="Times New Roman" panose="02020603050405020304" pitchFamily="18" charset="0"/>
              </a:rPr>
            </a:br>
            <a:r>
              <a:rPr lang="en-US" altLang="en-US" i="1" dirty="0">
                <a:solidFill>
                  <a:srgbClr val="333399"/>
                </a:solidFill>
                <a:latin typeface="Times New Roman" panose="02020603050405020304" pitchFamily="18" charset="0"/>
              </a:rPr>
              <a:t>c[</a:t>
            </a:r>
            <a:r>
              <a:rPr lang="en-US" altLang="en-US" i="1" dirty="0" err="1">
                <a:solidFill>
                  <a:srgbClr val="333399"/>
                </a:solidFill>
                <a:latin typeface="Times New Roman" panose="02020603050405020304" pitchFamily="18" charset="0"/>
              </a:rPr>
              <a:t>m,n</a:t>
            </a:r>
            <a:r>
              <a:rPr lang="en-US" altLang="en-US" i="1" dirty="0">
                <a:solidFill>
                  <a:srgbClr val="333399"/>
                </a:solidFill>
                <a:latin typeface="Times New Roman" panose="02020603050405020304" pitchFamily="18" charset="0"/>
              </a:rPr>
              <a:t>]</a:t>
            </a:r>
            <a:endParaRPr lang="en-US" altLang="en-US" dirty="0">
              <a:solidFill>
                <a:srgbClr val="333399"/>
              </a:solidFill>
            </a:endParaRPr>
          </a:p>
        </p:txBody>
      </p:sp>
      <p:graphicFrame>
        <p:nvGraphicFramePr>
          <p:cNvPr id="34818" name="Object 2">
            <a:extLst>
              <a:ext uri="{FF2B5EF4-FFF2-40B4-BE49-F238E27FC236}">
                <a16:creationId xmlns:a16="http://schemas.microsoft.com/office/drawing/2014/main" id="{85ACD094-D67C-4125-9677-7FD16F6FB02B}"/>
              </a:ext>
            </a:extLst>
          </p:cNvPr>
          <p:cNvGraphicFramePr>
            <a:graphicFrameLocks noChangeAspect="1"/>
          </p:cNvGraphicFramePr>
          <p:nvPr>
            <p:custDataLst>
              <p:tags r:id="rId3"/>
            </p:custDataLst>
            <p:extLst>
              <p:ext uri="{D42A27DB-BD31-4B8C-83A1-F6EECF244321}">
                <p14:modId xmlns:p14="http://schemas.microsoft.com/office/powerpoint/2010/main" val="1955283383"/>
              </p:ext>
            </p:extLst>
          </p:nvPr>
        </p:nvGraphicFramePr>
        <p:xfrm>
          <a:off x="2233247" y="3527181"/>
          <a:ext cx="5326856" cy="79891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Microsoft Equation 3.0" r:id="rId5" imgW="3047760" imgH="457200" progId="Equation.3">
                  <p:embed/>
                </p:oleObj>
              </mc:Choice>
              <mc:Fallback>
                <p:oleObj name="Microsoft Equation 3.0" r:id="rId5" imgW="3047760" imgH="457200" progId="Equation.3">
                  <p:embed/>
                  <p:pic>
                    <p:nvPicPr>
                      <p:cNvPr id="34818" name="Object 2">
                        <a:extLst>
                          <a:ext uri="{FF2B5EF4-FFF2-40B4-BE49-F238E27FC236}">
                            <a16:creationId xmlns:a16="http://schemas.microsoft.com/office/drawing/2014/main" id="{85ACD094-D67C-4125-9677-7FD16F6FB02B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33247" y="3527181"/>
                        <a:ext cx="5326856" cy="79891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4" name="Rectangle 2">
            <a:extLst>
              <a:ext uri="{FF2B5EF4-FFF2-40B4-BE49-F238E27FC236}">
                <a16:creationId xmlns:a16="http://schemas.microsoft.com/office/drawing/2014/main" id="{B05244B1-1857-4E6D-A04A-DE41C7B34564}"/>
              </a:ext>
            </a:extLst>
          </p:cNvPr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xfrm>
            <a:off x="1828800" y="0"/>
            <a:ext cx="5943600" cy="857250"/>
          </a:xfrm>
        </p:spPr>
        <p:txBody>
          <a:bodyPr/>
          <a:lstStyle/>
          <a:p>
            <a:pPr algn="ctr"/>
            <a:r>
              <a:rPr lang="en-US" altLang="en-US"/>
              <a:t>LCS recursive solution</a:t>
            </a:r>
          </a:p>
        </p:txBody>
      </p:sp>
      <p:sp>
        <p:nvSpPr>
          <p:cNvPr id="35845" name="Rectangle 3">
            <a:extLst>
              <a:ext uri="{FF2B5EF4-FFF2-40B4-BE49-F238E27FC236}">
                <a16:creationId xmlns:a16="http://schemas.microsoft.com/office/drawing/2014/main" id="{8E4F92D2-C76A-4DA5-9FBC-C7604CE43F75}"/>
              </a:ext>
            </a:extLst>
          </p:cNvPr>
          <p:cNvSpPr>
            <a:spLocks noGrp="1" noChangeArrowheads="1"/>
          </p:cNvSpPr>
          <p:nvPr>
            <p:ph type="body" idx="1"/>
            <p:custDataLst>
              <p:tags r:id="rId2"/>
            </p:custDataLst>
          </p:nvPr>
        </p:nvSpPr>
        <p:spPr>
          <a:xfrm>
            <a:off x="1885950" y="1714500"/>
            <a:ext cx="6115050" cy="3257550"/>
          </a:xfrm>
        </p:spPr>
        <p:txBody>
          <a:bodyPr/>
          <a:lstStyle/>
          <a:p>
            <a:pPr>
              <a:lnSpc>
                <a:spcPct val="130000"/>
              </a:lnSpc>
            </a:pPr>
            <a:r>
              <a:rPr lang="en-US" altLang="en-US">
                <a:latin typeface="Times New Roman" panose="02020603050405020304" pitchFamily="18" charset="0"/>
              </a:rPr>
              <a:t>We start with </a:t>
            </a:r>
            <a:r>
              <a:rPr lang="en-US" altLang="en-US" i="1">
                <a:latin typeface="Times New Roman" panose="02020603050405020304" pitchFamily="18" charset="0"/>
              </a:rPr>
              <a:t>i = j = 0</a:t>
            </a:r>
            <a:r>
              <a:rPr lang="en-US" altLang="en-US">
                <a:latin typeface="Times New Roman" panose="02020603050405020304" pitchFamily="18" charset="0"/>
              </a:rPr>
              <a:t> (empty substrings of x and y)</a:t>
            </a:r>
          </a:p>
          <a:p>
            <a:pPr>
              <a:lnSpc>
                <a:spcPct val="130000"/>
              </a:lnSpc>
            </a:pPr>
            <a:r>
              <a:rPr lang="en-US" altLang="en-US">
                <a:latin typeface="Times New Roman" panose="02020603050405020304" pitchFamily="18" charset="0"/>
              </a:rPr>
              <a:t>Since X</a:t>
            </a:r>
            <a:r>
              <a:rPr lang="en-US" altLang="en-US" i="1" baseline="-25000">
                <a:latin typeface="Times New Roman" panose="02020603050405020304" pitchFamily="18" charset="0"/>
              </a:rPr>
              <a:t>0</a:t>
            </a:r>
            <a:r>
              <a:rPr lang="en-US" altLang="en-US">
                <a:latin typeface="Times New Roman" panose="02020603050405020304" pitchFamily="18" charset="0"/>
              </a:rPr>
              <a:t> and Y</a:t>
            </a:r>
            <a:r>
              <a:rPr lang="en-US" altLang="en-US" i="1" baseline="-25000">
                <a:latin typeface="Times New Roman" panose="02020603050405020304" pitchFamily="18" charset="0"/>
              </a:rPr>
              <a:t>0</a:t>
            </a:r>
            <a:r>
              <a:rPr lang="en-US" altLang="en-US">
                <a:latin typeface="Times New Roman" panose="02020603050405020304" pitchFamily="18" charset="0"/>
              </a:rPr>
              <a:t> are empty strings, their LCS is always empty (i.e. </a:t>
            </a:r>
            <a:r>
              <a:rPr lang="en-US" altLang="en-US" i="1">
                <a:latin typeface="Times New Roman" panose="02020603050405020304" pitchFamily="18" charset="0"/>
              </a:rPr>
              <a:t>c[0,0] = 0</a:t>
            </a:r>
            <a:r>
              <a:rPr lang="en-US" altLang="en-US">
                <a:latin typeface="Times New Roman" panose="02020603050405020304" pitchFamily="18" charset="0"/>
              </a:rPr>
              <a:t>)</a:t>
            </a:r>
          </a:p>
          <a:p>
            <a:pPr>
              <a:lnSpc>
                <a:spcPct val="130000"/>
              </a:lnSpc>
            </a:pPr>
            <a:r>
              <a:rPr lang="en-US" altLang="en-US">
                <a:latin typeface="Times New Roman" panose="02020603050405020304" pitchFamily="18" charset="0"/>
              </a:rPr>
              <a:t>LCS of empty string and any other string is empty, so for every i and j: </a:t>
            </a:r>
            <a:r>
              <a:rPr lang="en-US" altLang="en-US" i="1">
                <a:latin typeface="Times New Roman" panose="02020603050405020304" pitchFamily="18" charset="0"/>
              </a:rPr>
              <a:t>c[0, j] = c[i,0] = 0</a:t>
            </a:r>
            <a:endParaRPr lang="en-US" altLang="en-US" sz="3000"/>
          </a:p>
        </p:txBody>
      </p:sp>
      <p:graphicFrame>
        <p:nvGraphicFramePr>
          <p:cNvPr id="35842" name="Object 2">
            <a:extLst>
              <a:ext uri="{FF2B5EF4-FFF2-40B4-BE49-F238E27FC236}">
                <a16:creationId xmlns:a16="http://schemas.microsoft.com/office/drawing/2014/main" id="{88B1CC3A-AD2C-4652-882C-238FD27CE274}"/>
              </a:ext>
            </a:extLst>
          </p:cNvPr>
          <p:cNvGraphicFramePr>
            <a:graphicFrameLocks noChangeAspect="1"/>
          </p:cNvGraphicFramePr>
          <p:nvPr>
            <p:custDataLst>
              <p:tags r:id="rId3"/>
            </p:custDataLst>
          </p:nvPr>
        </p:nvGraphicFramePr>
        <p:xfrm>
          <a:off x="1943100" y="742950"/>
          <a:ext cx="5829300" cy="87391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3047760" imgH="457200" progId="Equation.3">
                  <p:embed/>
                </p:oleObj>
              </mc:Choice>
              <mc:Fallback>
                <p:oleObj name="Equation" r:id="rId5" imgW="3047760" imgH="457200" progId="Equation.3">
                  <p:embed/>
                  <p:pic>
                    <p:nvPicPr>
                      <p:cNvPr id="35842" name="Object 2">
                        <a:extLst>
                          <a:ext uri="{FF2B5EF4-FFF2-40B4-BE49-F238E27FC236}">
                            <a16:creationId xmlns:a16="http://schemas.microsoft.com/office/drawing/2014/main" id="{88B1CC3A-AD2C-4652-882C-238FD27CE274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43100" y="742950"/>
                        <a:ext cx="5829300" cy="87391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8" name="Rectangle 2">
            <a:extLst>
              <a:ext uri="{FF2B5EF4-FFF2-40B4-BE49-F238E27FC236}">
                <a16:creationId xmlns:a16="http://schemas.microsoft.com/office/drawing/2014/main" id="{81057C58-2C21-462C-BD0F-0181BE9757C6}"/>
              </a:ext>
            </a:extLst>
          </p:cNvPr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xfrm>
            <a:off x="1828800" y="0"/>
            <a:ext cx="5943600" cy="857250"/>
          </a:xfrm>
        </p:spPr>
        <p:txBody>
          <a:bodyPr/>
          <a:lstStyle/>
          <a:p>
            <a:pPr algn="ctr"/>
            <a:r>
              <a:rPr lang="en-US" altLang="en-US"/>
              <a:t>LCS recursive solution</a:t>
            </a:r>
          </a:p>
        </p:txBody>
      </p:sp>
      <p:sp>
        <p:nvSpPr>
          <p:cNvPr id="36869" name="Rectangle 3">
            <a:extLst>
              <a:ext uri="{FF2B5EF4-FFF2-40B4-BE49-F238E27FC236}">
                <a16:creationId xmlns:a16="http://schemas.microsoft.com/office/drawing/2014/main" id="{1FCBF26F-7635-4F76-85F4-BB34F0382E9D}"/>
              </a:ext>
            </a:extLst>
          </p:cNvPr>
          <p:cNvSpPr>
            <a:spLocks noGrp="1" noChangeArrowheads="1"/>
          </p:cNvSpPr>
          <p:nvPr>
            <p:ph type="body" idx="1"/>
            <p:custDataLst>
              <p:tags r:id="rId2"/>
            </p:custDataLst>
          </p:nvPr>
        </p:nvSpPr>
        <p:spPr>
          <a:xfrm>
            <a:off x="1885950" y="1885950"/>
            <a:ext cx="6115050" cy="3257550"/>
          </a:xfrm>
        </p:spPr>
        <p:txBody>
          <a:bodyPr/>
          <a:lstStyle/>
          <a:p>
            <a:pPr>
              <a:lnSpc>
                <a:spcPct val="130000"/>
              </a:lnSpc>
            </a:pPr>
            <a:r>
              <a:rPr lang="en-US" altLang="en-US" dirty="0">
                <a:latin typeface="Times New Roman" panose="02020603050405020304" pitchFamily="18" charset="0"/>
              </a:rPr>
              <a:t>When we calculate </a:t>
            </a:r>
            <a:r>
              <a:rPr lang="en-US" altLang="en-US" i="1" dirty="0">
                <a:latin typeface="Times New Roman" panose="02020603050405020304" pitchFamily="18" charset="0"/>
              </a:rPr>
              <a:t>c[</a:t>
            </a:r>
            <a:r>
              <a:rPr lang="en-US" altLang="en-US" i="1" dirty="0" err="1">
                <a:latin typeface="Times New Roman" panose="02020603050405020304" pitchFamily="18" charset="0"/>
              </a:rPr>
              <a:t>i,j</a:t>
            </a:r>
            <a:r>
              <a:rPr lang="en-US" altLang="en-US" i="1" dirty="0">
                <a:latin typeface="Times New Roman" panose="02020603050405020304" pitchFamily="18" charset="0"/>
              </a:rPr>
              <a:t>],</a:t>
            </a:r>
            <a:r>
              <a:rPr lang="en-US" altLang="en-US" dirty="0">
                <a:latin typeface="Times New Roman" panose="02020603050405020304" pitchFamily="18" charset="0"/>
              </a:rPr>
              <a:t> we consider two cases:</a:t>
            </a:r>
          </a:p>
          <a:p>
            <a:pPr>
              <a:lnSpc>
                <a:spcPct val="130000"/>
              </a:lnSpc>
            </a:pPr>
            <a:r>
              <a:rPr lang="en-US" altLang="en-US" b="1" dirty="0">
                <a:latin typeface="Times New Roman" panose="02020603050405020304" pitchFamily="18" charset="0"/>
              </a:rPr>
              <a:t>First case:</a:t>
            </a:r>
            <a:r>
              <a:rPr lang="en-US" altLang="en-US" dirty="0">
                <a:latin typeface="Times New Roman" panose="02020603050405020304" pitchFamily="18" charset="0"/>
              </a:rPr>
              <a:t> </a:t>
            </a:r>
            <a:r>
              <a:rPr lang="en-US" altLang="en-US" i="1" dirty="0">
                <a:latin typeface="Times New Roman" panose="02020603050405020304" pitchFamily="18" charset="0"/>
              </a:rPr>
              <a:t>x[</a:t>
            </a:r>
            <a:r>
              <a:rPr lang="en-US" altLang="en-US" i="1" dirty="0" err="1">
                <a:latin typeface="Times New Roman" panose="02020603050405020304" pitchFamily="18" charset="0"/>
              </a:rPr>
              <a:t>i</a:t>
            </a:r>
            <a:r>
              <a:rPr lang="en-US" altLang="en-US" i="1" dirty="0">
                <a:latin typeface="Times New Roman" panose="02020603050405020304" pitchFamily="18" charset="0"/>
              </a:rPr>
              <a:t>]=y[j]</a:t>
            </a:r>
            <a:r>
              <a:rPr lang="en-US" altLang="en-US" dirty="0">
                <a:latin typeface="Times New Roman" panose="02020603050405020304" pitchFamily="18" charset="0"/>
              </a:rPr>
              <a:t>: one more symbol in strings X and Y matches, so the length of LCS </a:t>
            </a:r>
            <a:r>
              <a:rPr lang="en-US" altLang="en-US" i="1" dirty="0">
                <a:latin typeface="Times New Roman" panose="02020603050405020304" pitchFamily="18" charset="0"/>
              </a:rPr>
              <a:t>X</a:t>
            </a:r>
            <a:r>
              <a:rPr lang="en-US" altLang="en-US" i="1" baseline="-25000" dirty="0">
                <a:latin typeface="Times New Roman" panose="02020603050405020304" pitchFamily="18" charset="0"/>
              </a:rPr>
              <a:t>i</a:t>
            </a:r>
            <a:r>
              <a:rPr lang="en-US" altLang="en-US" dirty="0">
                <a:latin typeface="Times New Roman" panose="02020603050405020304" pitchFamily="18" charset="0"/>
              </a:rPr>
              <a:t> and </a:t>
            </a:r>
            <a:r>
              <a:rPr lang="en-US" altLang="en-US" dirty="0" err="1">
                <a:latin typeface="Times New Roman" panose="02020603050405020304" pitchFamily="18" charset="0"/>
              </a:rPr>
              <a:t>Y</a:t>
            </a:r>
            <a:r>
              <a:rPr lang="en-US" altLang="en-US" i="1" baseline="-25000" dirty="0" err="1">
                <a:latin typeface="Times New Roman" panose="02020603050405020304" pitchFamily="18" charset="0"/>
              </a:rPr>
              <a:t>j</a:t>
            </a:r>
            <a:r>
              <a:rPr lang="en-US" altLang="en-US" i="1">
                <a:latin typeface="Times New Roman" panose="02020603050405020304" pitchFamily="18" charset="0"/>
              </a:rPr>
              <a:t> </a:t>
            </a:r>
            <a:r>
              <a:rPr lang="en-US" altLang="en-US">
                <a:latin typeface="Times New Roman" panose="02020603050405020304" pitchFamily="18" charset="0"/>
              </a:rPr>
              <a:t>equals to the length of LCS of smaller strings X</a:t>
            </a:r>
            <a:r>
              <a:rPr lang="en-US" altLang="en-US" i="1" baseline="-25000">
                <a:latin typeface="Times New Roman" panose="02020603050405020304" pitchFamily="18" charset="0"/>
              </a:rPr>
              <a:t>i-1</a:t>
            </a:r>
            <a:r>
              <a:rPr lang="en-US" altLang="en-US">
                <a:latin typeface="Times New Roman" panose="02020603050405020304" pitchFamily="18" charset="0"/>
              </a:rPr>
              <a:t> and Y</a:t>
            </a:r>
            <a:r>
              <a:rPr lang="en-US" altLang="en-US" i="1" baseline="-25000">
                <a:latin typeface="Times New Roman" panose="02020603050405020304" pitchFamily="18" charset="0"/>
              </a:rPr>
              <a:t>j-1</a:t>
            </a:r>
            <a:r>
              <a:rPr lang="en-US" altLang="en-US">
                <a:latin typeface="Times New Roman" panose="02020603050405020304" pitchFamily="18" charset="0"/>
              </a:rPr>
              <a:t> , plus 1</a:t>
            </a:r>
          </a:p>
        </p:txBody>
      </p:sp>
      <p:graphicFrame>
        <p:nvGraphicFramePr>
          <p:cNvPr id="36866" name="Object 2">
            <a:extLst>
              <a:ext uri="{FF2B5EF4-FFF2-40B4-BE49-F238E27FC236}">
                <a16:creationId xmlns:a16="http://schemas.microsoft.com/office/drawing/2014/main" id="{B4F8B36F-6389-4818-A49D-7E7B1537C519}"/>
              </a:ext>
            </a:extLst>
          </p:cNvPr>
          <p:cNvGraphicFramePr>
            <a:graphicFrameLocks noChangeAspect="1"/>
          </p:cNvGraphicFramePr>
          <p:nvPr>
            <p:custDataLst>
              <p:tags r:id="rId3"/>
            </p:custDataLst>
          </p:nvPr>
        </p:nvGraphicFramePr>
        <p:xfrm>
          <a:off x="1943100" y="914400"/>
          <a:ext cx="5829300" cy="87391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3047760" imgH="457200" progId="Equation.3">
                  <p:embed/>
                </p:oleObj>
              </mc:Choice>
              <mc:Fallback>
                <p:oleObj name="Equation" r:id="rId5" imgW="3047760" imgH="457200" progId="Equation.3">
                  <p:embed/>
                  <p:pic>
                    <p:nvPicPr>
                      <p:cNvPr id="36866" name="Object 2">
                        <a:extLst>
                          <a:ext uri="{FF2B5EF4-FFF2-40B4-BE49-F238E27FC236}">
                            <a16:creationId xmlns:a16="http://schemas.microsoft.com/office/drawing/2014/main" id="{B4F8B36F-6389-4818-A49D-7E7B1537C519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43100" y="914400"/>
                        <a:ext cx="5829300" cy="87391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2" name="Rectangle 2">
            <a:extLst>
              <a:ext uri="{FF2B5EF4-FFF2-40B4-BE49-F238E27FC236}">
                <a16:creationId xmlns:a16="http://schemas.microsoft.com/office/drawing/2014/main" id="{48808917-85EB-4060-A3D8-E0C53B9B7D81}"/>
              </a:ext>
            </a:extLst>
          </p:cNvPr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xfrm>
            <a:off x="1828800" y="0"/>
            <a:ext cx="5943600" cy="857250"/>
          </a:xfrm>
        </p:spPr>
        <p:txBody>
          <a:bodyPr/>
          <a:lstStyle/>
          <a:p>
            <a:pPr algn="ctr"/>
            <a:r>
              <a:rPr lang="en-US" altLang="en-US"/>
              <a:t>LCS recursive solution</a:t>
            </a:r>
          </a:p>
        </p:txBody>
      </p:sp>
      <p:sp>
        <p:nvSpPr>
          <p:cNvPr id="37893" name="Rectangle 3">
            <a:extLst>
              <a:ext uri="{FF2B5EF4-FFF2-40B4-BE49-F238E27FC236}">
                <a16:creationId xmlns:a16="http://schemas.microsoft.com/office/drawing/2014/main" id="{EDEB6765-51A6-47DE-8CB2-B597687521B5}"/>
              </a:ext>
            </a:extLst>
          </p:cNvPr>
          <p:cNvSpPr>
            <a:spLocks noGrp="1" noChangeArrowheads="1"/>
          </p:cNvSpPr>
          <p:nvPr>
            <p:ph type="body" idx="1"/>
            <p:custDataLst>
              <p:tags r:id="rId2"/>
            </p:custDataLst>
          </p:nvPr>
        </p:nvSpPr>
        <p:spPr>
          <a:xfrm>
            <a:off x="1885950" y="1714500"/>
            <a:ext cx="6115050" cy="2514600"/>
          </a:xfrm>
        </p:spPr>
        <p:txBody>
          <a:bodyPr/>
          <a:lstStyle/>
          <a:p>
            <a:pPr>
              <a:lnSpc>
                <a:spcPct val="130000"/>
              </a:lnSpc>
            </a:pPr>
            <a:r>
              <a:rPr lang="en-US" altLang="en-US" b="1">
                <a:latin typeface="Times New Roman" panose="02020603050405020304" pitchFamily="18" charset="0"/>
              </a:rPr>
              <a:t>Second case:</a:t>
            </a:r>
            <a:r>
              <a:rPr lang="en-US" altLang="en-US">
                <a:latin typeface="Times New Roman" panose="02020603050405020304" pitchFamily="18" charset="0"/>
              </a:rPr>
              <a:t> </a:t>
            </a:r>
            <a:r>
              <a:rPr lang="en-US" altLang="en-US" i="1">
                <a:latin typeface="Times New Roman" panose="02020603050405020304" pitchFamily="18" charset="0"/>
              </a:rPr>
              <a:t>x[i] != y[j]</a:t>
            </a:r>
          </a:p>
          <a:p>
            <a:pPr>
              <a:lnSpc>
                <a:spcPct val="130000"/>
              </a:lnSpc>
            </a:pPr>
            <a:r>
              <a:rPr lang="en-US" altLang="en-US">
                <a:latin typeface="Times New Roman" panose="02020603050405020304" pitchFamily="18" charset="0"/>
              </a:rPr>
              <a:t>As symbols don’t match, our solution is not improved, and the length of LCS(X</a:t>
            </a:r>
            <a:r>
              <a:rPr lang="en-US" altLang="en-US" baseline="-25000">
                <a:latin typeface="Times New Roman" panose="02020603050405020304" pitchFamily="18" charset="0"/>
              </a:rPr>
              <a:t>i</a:t>
            </a:r>
            <a:r>
              <a:rPr lang="en-US" altLang="en-US">
                <a:latin typeface="Times New Roman" panose="02020603050405020304" pitchFamily="18" charset="0"/>
              </a:rPr>
              <a:t> , Y</a:t>
            </a:r>
            <a:r>
              <a:rPr lang="en-US" altLang="en-US" baseline="-25000">
                <a:latin typeface="Times New Roman" panose="02020603050405020304" pitchFamily="18" charset="0"/>
              </a:rPr>
              <a:t>j</a:t>
            </a:r>
            <a:r>
              <a:rPr lang="en-US" altLang="en-US">
                <a:latin typeface="Times New Roman" panose="02020603050405020304" pitchFamily="18" charset="0"/>
              </a:rPr>
              <a:t>) is the same as before (i.e. maximum of </a:t>
            </a:r>
            <a:br>
              <a:rPr lang="en-US" altLang="en-US">
                <a:latin typeface="Times New Roman" panose="02020603050405020304" pitchFamily="18" charset="0"/>
              </a:rPr>
            </a:br>
            <a:r>
              <a:rPr lang="en-US" altLang="en-US">
                <a:latin typeface="Times New Roman" panose="02020603050405020304" pitchFamily="18" charset="0"/>
              </a:rPr>
              <a:t>LCS(X</a:t>
            </a:r>
            <a:r>
              <a:rPr lang="en-US" altLang="en-US" baseline="-25000">
                <a:latin typeface="Times New Roman" panose="02020603050405020304" pitchFamily="18" charset="0"/>
              </a:rPr>
              <a:t>i</a:t>
            </a:r>
            <a:r>
              <a:rPr lang="en-US" altLang="en-US">
                <a:latin typeface="Times New Roman" panose="02020603050405020304" pitchFamily="18" charset="0"/>
              </a:rPr>
              <a:t>, Y</a:t>
            </a:r>
            <a:r>
              <a:rPr lang="en-US" altLang="en-US" baseline="-25000">
                <a:latin typeface="Times New Roman" panose="02020603050405020304" pitchFamily="18" charset="0"/>
              </a:rPr>
              <a:t>j-1</a:t>
            </a:r>
            <a:r>
              <a:rPr lang="en-US" altLang="en-US">
                <a:latin typeface="Times New Roman" panose="02020603050405020304" pitchFamily="18" charset="0"/>
              </a:rPr>
              <a:t>) and LCS(X</a:t>
            </a:r>
            <a:r>
              <a:rPr lang="en-US" altLang="en-US" baseline="-25000">
                <a:latin typeface="Times New Roman" panose="02020603050405020304" pitchFamily="18" charset="0"/>
              </a:rPr>
              <a:t>i-1</a:t>
            </a:r>
            <a:r>
              <a:rPr lang="en-US" altLang="en-US">
                <a:latin typeface="Times New Roman" panose="02020603050405020304" pitchFamily="18" charset="0"/>
              </a:rPr>
              <a:t>,Y</a:t>
            </a:r>
            <a:r>
              <a:rPr lang="en-US" altLang="en-US" baseline="-25000">
                <a:latin typeface="Times New Roman" panose="02020603050405020304" pitchFamily="18" charset="0"/>
              </a:rPr>
              <a:t>j</a:t>
            </a:r>
            <a:r>
              <a:rPr lang="en-US" altLang="en-US">
                <a:latin typeface="Times New Roman" panose="02020603050405020304" pitchFamily="18" charset="0"/>
              </a:rPr>
              <a:t>)</a:t>
            </a:r>
            <a:endParaRPr lang="en-US" altLang="en-US">
              <a:solidFill>
                <a:schemeClr val="accent1"/>
              </a:solidFill>
              <a:latin typeface="Times New Roman" panose="02020603050405020304" pitchFamily="18" charset="0"/>
            </a:endParaRPr>
          </a:p>
        </p:txBody>
      </p:sp>
      <p:graphicFrame>
        <p:nvGraphicFramePr>
          <p:cNvPr id="37890" name="Object 2">
            <a:extLst>
              <a:ext uri="{FF2B5EF4-FFF2-40B4-BE49-F238E27FC236}">
                <a16:creationId xmlns:a16="http://schemas.microsoft.com/office/drawing/2014/main" id="{61634996-7C7B-4C55-998C-51DF7AA2CC71}"/>
              </a:ext>
            </a:extLst>
          </p:cNvPr>
          <p:cNvGraphicFramePr>
            <a:graphicFrameLocks noChangeAspect="1"/>
          </p:cNvGraphicFramePr>
          <p:nvPr>
            <p:custDataLst>
              <p:tags r:id="rId3"/>
            </p:custDataLst>
          </p:nvPr>
        </p:nvGraphicFramePr>
        <p:xfrm>
          <a:off x="1943100" y="742950"/>
          <a:ext cx="5829300" cy="87391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3047760" imgH="457200" progId="Equation.3">
                  <p:embed/>
                </p:oleObj>
              </mc:Choice>
              <mc:Fallback>
                <p:oleObj name="Equation" r:id="rId6" imgW="3047760" imgH="457200" progId="Equation.3">
                  <p:embed/>
                  <p:pic>
                    <p:nvPicPr>
                      <p:cNvPr id="37890" name="Object 2">
                        <a:extLst>
                          <a:ext uri="{FF2B5EF4-FFF2-40B4-BE49-F238E27FC236}">
                            <a16:creationId xmlns:a16="http://schemas.microsoft.com/office/drawing/2014/main" id="{61634996-7C7B-4C55-998C-51DF7AA2CC71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43100" y="742950"/>
                        <a:ext cx="5829300" cy="87391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413" name="Text Box 5">
            <a:extLst>
              <a:ext uri="{FF2B5EF4-FFF2-40B4-BE49-F238E27FC236}">
                <a16:creationId xmlns:a16="http://schemas.microsoft.com/office/drawing/2014/main" id="{0C234F77-0368-429B-97C5-0777EBDD9899}"/>
              </a:ext>
            </a:extLst>
          </p:cNvPr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1885951" y="4343400"/>
            <a:ext cx="609795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>
                <a:solidFill>
                  <a:srgbClr val="333399"/>
                </a:solidFill>
              </a:rPr>
              <a:t>Why not just take the length of LCS(X</a:t>
            </a:r>
            <a:r>
              <a:rPr lang="en-US" altLang="en-US" baseline="-25000">
                <a:solidFill>
                  <a:srgbClr val="333399"/>
                </a:solidFill>
              </a:rPr>
              <a:t>i-1</a:t>
            </a:r>
            <a:r>
              <a:rPr lang="en-US" altLang="en-US">
                <a:solidFill>
                  <a:srgbClr val="333399"/>
                </a:solidFill>
              </a:rPr>
              <a:t>, Y</a:t>
            </a:r>
            <a:r>
              <a:rPr lang="en-US" altLang="en-US" baseline="-25000">
                <a:solidFill>
                  <a:srgbClr val="333399"/>
                </a:solidFill>
              </a:rPr>
              <a:t>j-1</a:t>
            </a:r>
            <a:r>
              <a:rPr lang="en-US" altLang="en-US">
                <a:solidFill>
                  <a:srgbClr val="333399"/>
                </a:solidFill>
              </a:rPr>
              <a:t>) ?</a:t>
            </a:r>
            <a:endParaRPr lang="en-US" altLang="en-US" sz="1800">
              <a:solidFill>
                <a:srgbClr val="333399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3" grpId="0" autoUpdateAnimBg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5" name="Rectangle 2">
            <a:extLst>
              <a:ext uri="{FF2B5EF4-FFF2-40B4-BE49-F238E27FC236}">
                <a16:creationId xmlns:a16="http://schemas.microsoft.com/office/drawing/2014/main" id="{EA1AA22B-7F26-4B67-BA02-0F4C64500F00}"/>
              </a:ext>
            </a:extLst>
          </p:cNvPr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xfrm>
            <a:off x="1828800" y="0"/>
            <a:ext cx="5943600" cy="857250"/>
          </a:xfrm>
        </p:spPr>
        <p:txBody>
          <a:bodyPr/>
          <a:lstStyle/>
          <a:p>
            <a:pPr algn="ctr"/>
            <a:r>
              <a:rPr lang="en-US" altLang="en-US"/>
              <a:t>LCS Length Algorithm</a:t>
            </a:r>
          </a:p>
        </p:txBody>
      </p:sp>
      <p:sp>
        <p:nvSpPr>
          <p:cNvPr id="10243" name="Rectangle 3">
            <a:extLst>
              <a:ext uri="{FF2B5EF4-FFF2-40B4-BE49-F238E27FC236}">
                <a16:creationId xmlns:a16="http://schemas.microsoft.com/office/drawing/2014/main" id="{2D225EEB-262B-4F71-85CA-3D46CE8F5349}"/>
              </a:ext>
            </a:extLst>
          </p:cNvPr>
          <p:cNvSpPr>
            <a:spLocks noGrp="1" noChangeArrowheads="1"/>
          </p:cNvSpPr>
          <p:nvPr>
            <p:ph type="body" idx="1"/>
            <p:custDataLst>
              <p:tags r:id="rId2"/>
            </p:custDataLst>
          </p:nvPr>
        </p:nvSpPr>
        <p:spPr>
          <a:xfrm>
            <a:off x="1885950" y="742950"/>
            <a:ext cx="6115050" cy="4400550"/>
          </a:xfrm>
        </p:spPr>
        <p:txBody>
          <a:bodyPr>
            <a:normAutofit lnSpcReduction="10000"/>
          </a:bodyPr>
          <a:lstStyle/>
          <a:p>
            <a:pPr>
              <a:lnSpc>
                <a:spcPct val="90000"/>
              </a:lnSpc>
              <a:buFont typeface="Monotype Sorts" charset="2"/>
              <a:buNone/>
            </a:pPr>
            <a:r>
              <a:rPr lang="en-US" altLang="en-US" sz="2250">
                <a:latin typeface="Times New Roman" panose="02020603050405020304" pitchFamily="18" charset="0"/>
              </a:rPr>
              <a:t>LCS-Length(X, Y)</a:t>
            </a:r>
          </a:p>
          <a:p>
            <a:pPr>
              <a:lnSpc>
                <a:spcPct val="90000"/>
              </a:lnSpc>
              <a:buFont typeface="Monotype Sorts" charset="2"/>
              <a:buNone/>
            </a:pPr>
            <a:r>
              <a:rPr lang="en-US" altLang="en-US" sz="2250">
                <a:latin typeface="Times New Roman" panose="02020603050405020304" pitchFamily="18" charset="0"/>
              </a:rPr>
              <a:t>1. m = length(X)  </a:t>
            </a:r>
            <a:r>
              <a:rPr lang="en-US" altLang="en-US" sz="2250">
                <a:solidFill>
                  <a:srgbClr val="33CC33"/>
                </a:solidFill>
                <a:latin typeface="Times New Roman" panose="02020603050405020304" pitchFamily="18" charset="0"/>
              </a:rPr>
              <a:t>// get the # of symbols in X</a:t>
            </a:r>
            <a:endParaRPr lang="en-US" altLang="en-US" sz="2250">
              <a:latin typeface="Times New Roman" panose="02020603050405020304" pitchFamily="18" charset="0"/>
            </a:endParaRPr>
          </a:p>
          <a:p>
            <a:pPr>
              <a:lnSpc>
                <a:spcPct val="90000"/>
              </a:lnSpc>
              <a:buFont typeface="Monotype Sorts" charset="2"/>
              <a:buNone/>
            </a:pPr>
            <a:r>
              <a:rPr lang="en-US" altLang="en-US" sz="2250">
                <a:latin typeface="Times New Roman" panose="02020603050405020304" pitchFamily="18" charset="0"/>
              </a:rPr>
              <a:t>2. n  = length(Y) </a:t>
            </a:r>
            <a:r>
              <a:rPr lang="en-US" altLang="en-US" sz="2250">
                <a:solidFill>
                  <a:srgbClr val="33CC33"/>
                </a:solidFill>
                <a:latin typeface="Times New Roman" panose="02020603050405020304" pitchFamily="18" charset="0"/>
              </a:rPr>
              <a:t>// get the # of symbols in Y</a:t>
            </a:r>
            <a:endParaRPr lang="en-US" altLang="en-US" sz="2250">
              <a:latin typeface="Times New Roman" panose="02020603050405020304" pitchFamily="18" charset="0"/>
            </a:endParaRPr>
          </a:p>
          <a:p>
            <a:pPr>
              <a:lnSpc>
                <a:spcPct val="90000"/>
              </a:lnSpc>
              <a:buFont typeface="Monotype Sorts" charset="2"/>
              <a:buNone/>
            </a:pPr>
            <a:r>
              <a:rPr lang="en-US" altLang="en-US" sz="2250">
                <a:latin typeface="Times New Roman" panose="02020603050405020304" pitchFamily="18" charset="0"/>
              </a:rPr>
              <a:t>3. for i = 1 to m 	c[i,0] = 0 	</a:t>
            </a:r>
            <a:r>
              <a:rPr lang="en-US" altLang="en-US" sz="2250">
                <a:solidFill>
                  <a:srgbClr val="33CC33"/>
                </a:solidFill>
                <a:latin typeface="Times New Roman" panose="02020603050405020304" pitchFamily="18" charset="0"/>
              </a:rPr>
              <a:t>// special case: Y</a:t>
            </a:r>
            <a:r>
              <a:rPr lang="en-US" altLang="en-US" sz="2250" baseline="-25000">
                <a:solidFill>
                  <a:srgbClr val="33CC33"/>
                </a:solidFill>
                <a:latin typeface="Times New Roman" panose="02020603050405020304" pitchFamily="18" charset="0"/>
              </a:rPr>
              <a:t>0</a:t>
            </a:r>
            <a:endParaRPr lang="en-US" altLang="en-US" sz="2250">
              <a:latin typeface="Times New Roman" panose="02020603050405020304" pitchFamily="18" charset="0"/>
            </a:endParaRPr>
          </a:p>
          <a:p>
            <a:pPr>
              <a:lnSpc>
                <a:spcPct val="90000"/>
              </a:lnSpc>
              <a:buFont typeface="Monotype Sorts" charset="2"/>
              <a:buNone/>
            </a:pPr>
            <a:r>
              <a:rPr lang="en-US" altLang="en-US" sz="2250">
                <a:latin typeface="Times New Roman" panose="02020603050405020304" pitchFamily="18" charset="0"/>
              </a:rPr>
              <a:t>4. for j = 1 to n  	c[0,j] = 0 	</a:t>
            </a:r>
            <a:r>
              <a:rPr lang="en-US" altLang="en-US" sz="2250">
                <a:solidFill>
                  <a:srgbClr val="33CC33"/>
                </a:solidFill>
                <a:latin typeface="Times New Roman" panose="02020603050405020304" pitchFamily="18" charset="0"/>
              </a:rPr>
              <a:t>// special case: X</a:t>
            </a:r>
            <a:r>
              <a:rPr lang="en-US" altLang="en-US" sz="2250" baseline="-25000">
                <a:solidFill>
                  <a:srgbClr val="33CC33"/>
                </a:solidFill>
                <a:latin typeface="Times New Roman" panose="02020603050405020304" pitchFamily="18" charset="0"/>
              </a:rPr>
              <a:t>0</a:t>
            </a:r>
            <a:endParaRPr lang="en-US" altLang="en-US" sz="2250">
              <a:latin typeface="Times New Roman" panose="02020603050405020304" pitchFamily="18" charset="0"/>
            </a:endParaRPr>
          </a:p>
          <a:p>
            <a:pPr>
              <a:lnSpc>
                <a:spcPct val="90000"/>
              </a:lnSpc>
              <a:buFont typeface="Monotype Sorts" charset="2"/>
              <a:buNone/>
            </a:pPr>
            <a:r>
              <a:rPr lang="en-US" altLang="en-US" sz="2250">
                <a:latin typeface="Times New Roman" panose="02020603050405020304" pitchFamily="18" charset="0"/>
              </a:rPr>
              <a:t>5. for i = 1 to m 			</a:t>
            </a:r>
            <a:r>
              <a:rPr lang="en-US" altLang="en-US" sz="2250">
                <a:solidFill>
                  <a:srgbClr val="33CC33"/>
                </a:solidFill>
                <a:latin typeface="Times New Roman" panose="02020603050405020304" pitchFamily="18" charset="0"/>
              </a:rPr>
              <a:t>// for all X</a:t>
            </a:r>
            <a:r>
              <a:rPr lang="en-US" altLang="en-US" sz="2250" baseline="-25000">
                <a:solidFill>
                  <a:srgbClr val="33CC33"/>
                </a:solidFill>
                <a:latin typeface="Times New Roman" panose="02020603050405020304" pitchFamily="18" charset="0"/>
              </a:rPr>
              <a:t>i</a:t>
            </a:r>
            <a:r>
              <a:rPr lang="en-US" altLang="en-US" sz="2250">
                <a:latin typeface="Times New Roman" panose="02020603050405020304" pitchFamily="18" charset="0"/>
              </a:rPr>
              <a:t> </a:t>
            </a:r>
          </a:p>
          <a:p>
            <a:pPr>
              <a:lnSpc>
                <a:spcPct val="90000"/>
              </a:lnSpc>
              <a:buFont typeface="Monotype Sorts" charset="2"/>
              <a:buNone/>
            </a:pPr>
            <a:r>
              <a:rPr lang="en-US" altLang="en-US" sz="2250">
                <a:latin typeface="Times New Roman" panose="02020603050405020304" pitchFamily="18" charset="0"/>
              </a:rPr>
              <a:t>6. 	for j = 1 to n  			</a:t>
            </a:r>
            <a:r>
              <a:rPr lang="en-US" altLang="en-US" sz="2250">
                <a:solidFill>
                  <a:srgbClr val="33CC33"/>
                </a:solidFill>
                <a:latin typeface="Times New Roman" panose="02020603050405020304" pitchFamily="18" charset="0"/>
              </a:rPr>
              <a:t>// for all Y</a:t>
            </a:r>
            <a:r>
              <a:rPr lang="en-US" altLang="en-US" sz="2250" baseline="-25000">
                <a:solidFill>
                  <a:srgbClr val="33CC33"/>
                </a:solidFill>
                <a:latin typeface="Times New Roman" panose="02020603050405020304" pitchFamily="18" charset="0"/>
              </a:rPr>
              <a:t>j</a:t>
            </a:r>
            <a:endParaRPr lang="en-US" altLang="en-US" sz="2250">
              <a:latin typeface="Times New Roman" panose="02020603050405020304" pitchFamily="18" charset="0"/>
            </a:endParaRPr>
          </a:p>
          <a:p>
            <a:pPr>
              <a:lnSpc>
                <a:spcPct val="90000"/>
              </a:lnSpc>
              <a:buFont typeface="Monotype Sorts" charset="2"/>
              <a:buNone/>
            </a:pPr>
            <a:r>
              <a:rPr lang="en-US" altLang="en-US" sz="2250">
                <a:latin typeface="Times New Roman" panose="02020603050405020304" pitchFamily="18" charset="0"/>
              </a:rPr>
              <a:t>7. 		if ( X</a:t>
            </a:r>
            <a:r>
              <a:rPr lang="en-US" altLang="en-US" sz="2250" baseline="-25000">
                <a:latin typeface="Times New Roman" panose="02020603050405020304" pitchFamily="18" charset="0"/>
              </a:rPr>
              <a:t>i</a:t>
            </a:r>
            <a:r>
              <a:rPr lang="en-US" altLang="en-US" sz="2250">
                <a:latin typeface="Times New Roman" panose="02020603050405020304" pitchFamily="18" charset="0"/>
              </a:rPr>
              <a:t> == Y</a:t>
            </a:r>
            <a:r>
              <a:rPr lang="en-US" altLang="en-US" sz="2250" baseline="-25000">
                <a:latin typeface="Times New Roman" panose="02020603050405020304" pitchFamily="18" charset="0"/>
              </a:rPr>
              <a:t>j</a:t>
            </a:r>
            <a:r>
              <a:rPr lang="en-US" altLang="en-US" sz="2250">
                <a:latin typeface="Times New Roman" panose="02020603050405020304" pitchFamily="18" charset="0"/>
              </a:rPr>
              <a:t> )		</a:t>
            </a:r>
          </a:p>
          <a:p>
            <a:pPr>
              <a:lnSpc>
                <a:spcPct val="90000"/>
              </a:lnSpc>
              <a:buFont typeface="Monotype Sorts" charset="2"/>
              <a:buNone/>
            </a:pPr>
            <a:r>
              <a:rPr lang="en-US" altLang="en-US" sz="2250">
                <a:latin typeface="Times New Roman" panose="02020603050405020304" pitchFamily="18" charset="0"/>
              </a:rPr>
              <a:t>8. 			c[i,j] = c[i-1,j-1] + 1</a:t>
            </a:r>
          </a:p>
          <a:p>
            <a:pPr>
              <a:lnSpc>
                <a:spcPct val="90000"/>
              </a:lnSpc>
              <a:buFont typeface="Monotype Sorts" charset="2"/>
              <a:buNone/>
            </a:pPr>
            <a:r>
              <a:rPr lang="en-US" altLang="en-US" sz="2250">
                <a:latin typeface="Times New Roman" panose="02020603050405020304" pitchFamily="18" charset="0"/>
              </a:rPr>
              <a:t>9. 		else c[i,j] = max( c[i-1,j], c[i,j-1] )</a:t>
            </a:r>
          </a:p>
          <a:p>
            <a:pPr>
              <a:lnSpc>
                <a:spcPct val="90000"/>
              </a:lnSpc>
              <a:buFont typeface="Monotype Sorts" charset="2"/>
              <a:buNone/>
            </a:pPr>
            <a:r>
              <a:rPr lang="en-US" altLang="en-US" sz="2250">
                <a:latin typeface="Times New Roman" panose="02020603050405020304" pitchFamily="18" charset="0"/>
              </a:rPr>
              <a:t>10. return c[m,n]   </a:t>
            </a:r>
            <a:r>
              <a:rPr lang="en-US" altLang="en-US" sz="2250">
                <a:solidFill>
                  <a:srgbClr val="33CC33"/>
                </a:solidFill>
                <a:latin typeface="Times New Roman" panose="02020603050405020304" pitchFamily="18" charset="0"/>
              </a:rPr>
              <a:t>// return LCS length for X and Y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3" grpId="0" build="p" autoUpdateAnimBg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9" name="Rectangle 2">
            <a:extLst>
              <a:ext uri="{FF2B5EF4-FFF2-40B4-BE49-F238E27FC236}">
                <a16:creationId xmlns:a16="http://schemas.microsoft.com/office/drawing/2014/main" id="{E4FA3C27-FF00-4E09-A193-9EC46494316D}"/>
              </a:ext>
            </a:extLst>
          </p:cNvPr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xfrm>
            <a:off x="1828800" y="0"/>
            <a:ext cx="5943600" cy="857250"/>
          </a:xfrm>
        </p:spPr>
        <p:txBody>
          <a:bodyPr/>
          <a:lstStyle/>
          <a:p>
            <a:pPr algn="ctr"/>
            <a:r>
              <a:rPr lang="en-US" altLang="en-US"/>
              <a:t>LCS Example</a:t>
            </a:r>
          </a:p>
        </p:txBody>
      </p:sp>
      <p:sp>
        <p:nvSpPr>
          <p:cNvPr id="39940" name="Rectangle 3">
            <a:extLst>
              <a:ext uri="{FF2B5EF4-FFF2-40B4-BE49-F238E27FC236}">
                <a16:creationId xmlns:a16="http://schemas.microsoft.com/office/drawing/2014/main" id="{6C341930-4B29-4C4F-B081-5056909BC83B}"/>
              </a:ext>
            </a:extLst>
          </p:cNvPr>
          <p:cNvSpPr>
            <a:spLocks noGrp="1" noChangeArrowheads="1"/>
          </p:cNvSpPr>
          <p:nvPr>
            <p:ph type="body" idx="1"/>
            <p:custDataLst>
              <p:tags r:id="rId2"/>
            </p:custDataLst>
          </p:nvPr>
        </p:nvSpPr>
        <p:spPr>
          <a:xfrm>
            <a:off x="1885950" y="742950"/>
            <a:ext cx="6115050" cy="1943100"/>
          </a:xfrm>
        </p:spPr>
        <p:txBody>
          <a:bodyPr/>
          <a:lstStyle/>
          <a:p>
            <a:pPr>
              <a:buFont typeface="Monotype Sorts" charset="2"/>
              <a:buNone/>
            </a:pPr>
            <a:r>
              <a:rPr lang="en-US" altLang="en-US">
                <a:latin typeface="Times New Roman" panose="02020603050405020304" pitchFamily="18" charset="0"/>
              </a:rPr>
              <a:t>We’ll see how LCS algorithm works on the following example:</a:t>
            </a:r>
          </a:p>
          <a:p>
            <a:r>
              <a:rPr lang="en-US" altLang="en-US">
                <a:latin typeface="Times New Roman" panose="02020603050405020304" pitchFamily="18" charset="0"/>
              </a:rPr>
              <a:t>X = ABCB</a:t>
            </a:r>
          </a:p>
          <a:p>
            <a:r>
              <a:rPr lang="en-US" altLang="en-US">
                <a:latin typeface="Times New Roman" panose="02020603050405020304" pitchFamily="18" charset="0"/>
              </a:rPr>
              <a:t>Y = BDCAB</a:t>
            </a:r>
          </a:p>
          <a:p>
            <a:endParaRPr lang="en-US" altLang="en-US">
              <a:latin typeface="Times New Roman" panose="02020603050405020304" pitchFamily="18" charset="0"/>
            </a:endParaRPr>
          </a:p>
          <a:p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15364" name="Text Box 4">
            <a:extLst>
              <a:ext uri="{FF2B5EF4-FFF2-40B4-BE49-F238E27FC236}">
                <a16:creationId xmlns:a16="http://schemas.microsoft.com/office/drawing/2014/main" id="{0E9DB3C5-5A31-47F8-AB70-FBF970B12012}"/>
              </a:ext>
            </a:extLst>
          </p:cNvPr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2114550" y="3860007"/>
            <a:ext cx="5486400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/>
              <a:t>LCS(X, Y) = BCB</a:t>
            </a:r>
          </a:p>
          <a:p>
            <a:r>
              <a:rPr lang="en-US" altLang="en-US"/>
              <a:t>X = A </a:t>
            </a:r>
            <a:r>
              <a:rPr lang="en-US" altLang="en-US" b="1"/>
              <a:t>B</a:t>
            </a:r>
            <a:r>
              <a:rPr lang="en-US" altLang="en-US"/>
              <a:t>     </a:t>
            </a:r>
            <a:r>
              <a:rPr lang="en-US" altLang="en-US" b="1"/>
              <a:t>C</a:t>
            </a:r>
            <a:r>
              <a:rPr lang="en-US" altLang="en-US"/>
              <a:t>     </a:t>
            </a:r>
            <a:r>
              <a:rPr lang="en-US" altLang="en-US" b="1"/>
              <a:t>B</a:t>
            </a:r>
            <a:endParaRPr lang="en-US" altLang="en-US"/>
          </a:p>
          <a:p>
            <a:r>
              <a:rPr lang="en-US" altLang="en-US"/>
              <a:t>Y =     </a:t>
            </a:r>
            <a:r>
              <a:rPr lang="en-US" altLang="en-US" b="1"/>
              <a:t>B</a:t>
            </a:r>
            <a:r>
              <a:rPr lang="en-US" altLang="en-US"/>
              <a:t> D </a:t>
            </a:r>
            <a:r>
              <a:rPr lang="en-US" altLang="en-US" b="1"/>
              <a:t>C</a:t>
            </a:r>
            <a:r>
              <a:rPr lang="en-US" altLang="en-US"/>
              <a:t> A </a:t>
            </a:r>
            <a:r>
              <a:rPr lang="en-US" altLang="en-US" b="1"/>
              <a:t>B</a:t>
            </a:r>
            <a:endParaRPr lang="en-US" altLang="en-US" sz="1800" b="1"/>
          </a:p>
        </p:txBody>
      </p:sp>
      <p:sp>
        <p:nvSpPr>
          <p:cNvPr id="15365" name="Text Box 5">
            <a:extLst>
              <a:ext uri="{FF2B5EF4-FFF2-40B4-BE49-F238E27FC236}">
                <a16:creationId xmlns:a16="http://schemas.microsoft.com/office/drawing/2014/main" id="{0786CCE0-384D-430C-A83C-F08E4C4D2230}"/>
              </a:ext>
            </a:extLst>
          </p:cNvPr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2045494" y="2757488"/>
            <a:ext cx="5726906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>
                <a:solidFill>
                  <a:srgbClr val="333399"/>
                </a:solidFill>
              </a:rPr>
              <a:t>What is the Longest Common Subsequence </a:t>
            </a:r>
          </a:p>
          <a:p>
            <a:r>
              <a:rPr lang="en-US" altLang="en-US">
                <a:solidFill>
                  <a:srgbClr val="333399"/>
                </a:solidFill>
              </a:rPr>
              <a:t>of X and Y?</a:t>
            </a:r>
            <a:endParaRPr lang="en-US" altLang="en-US" sz="1800">
              <a:solidFill>
                <a:srgbClr val="333399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4" grpId="0" autoUpdateAnimBg="0"/>
      <p:bldP spid="15365" grpId="0" autoUpdateAnimBg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3" name="Rectangle 2">
            <a:extLst>
              <a:ext uri="{FF2B5EF4-FFF2-40B4-BE49-F238E27FC236}">
                <a16:creationId xmlns:a16="http://schemas.microsoft.com/office/drawing/2014/main" id="{C735E4CC-EAE2-46B7-90B7-7C2145BF849B}"/>
              </a:ext>
            </a:extLst>
          </p:cNvPr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xfrm>
            <a:off x="1771650" y="0"/>
            <a:ext cx="6229350" cy="685800"/>
          </a:xfrm>
        </p:spPr>
        <p:txBody>
          <a:bodyPr/>
          <a:lstStyle/>
          <a:p>
            <a:pPr algn="ctr"/>
            <a:r>
              <a:rPr lang="en-US" altLang="en-US"/>
              <a:t>LCS Example (0)</a:t>
            </a:r>
          </a:p>
        </p:txBody>
      </p:sp>
      <p:sp>
        <p:nvSpPr>
          <p:cNvPr id="40964" name="Line 3">
            <a:extLst>
              <a:ext uri="{FF2B5EF4-FFF2-40B4-BE49-F238E27FC236}">
                <a16:creationId xmlns:a16="http://schemas.microsoft.com/office/drawing/2014/main" id="{6519675D-AFAB-4088-BF44-FC905C86BAEF}"/>
              </a:ext>
            </a:extLst>
          </p:cNvPr>
          <p:cNvSpPr>
            <a:spLocks noChangeShapeType="1"/>
          </p:cNvSpPr>
          <p:nvPr>
            <p:custDataLst>
              <p:tags r:id="rId2"/>
            </p:custDataLst>
          </p:nvPr>
        </p:nvSpPr>
        <p:spPr bwMode="auto">
          <a:xfrm>
            <a:off x="3429000" y="1200150"/>
            <a:ext cx="0" cy="23431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sz="1350"/>
          </a:p>
        </p:txBody>
      </p:sp>
      <p:sp>
        <p:nvSpPr>
          <p:cNvPr id="40965" name="Line 4">
            <a:extLst>
              <a:ext uri="{FF2B5EF4-FFF2-40B4-BE49-F238E27FC236}">
                <a16:creationId xmlns:a16="http://schemas.microsoft.com/office/drawing/2014/main" id="{F452C3D9-115F-4506-B698-733D1A2D728C}"/>
              </a:ext>
            </a:extLst>
          </p:cNvPr>
          <p:cNvSpPr>
            <a:spLocks noChangeShapeType="1"/>
          </p:cNvSpPr>
          <p:nvPr>
            <p:custDataLst>
              <p:tags r:id="rId3"/>
            </p:custDataLst>
          </p:nvPr>
        </p:nvSpPr>
        <p:spPr bwMode="auto">
          <a:xfrm>
            <a:off x="3429000" y="1200150"/>
            <a:ext cx="35433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sz="1350"/>
          </a:p>
        </p:txBody>
      </p:sp>
      <p:sp>
        <p:nvSpPr>
          <p:cNvPr id="40966" name="Line 5">
            <a:extLst>
              <a:ext uri="{FF2B5EF4-FFF2-40B4-BE49-F238E27FC236}">
                <a16:creationId xmlns:a16="http://schemas.microsoft.com/office/drawing/2014/main" id="{71FC0400-A1EC-4F04-8B17-CA1C2289EDBE}"/>
              </a:ext>
            </a:extLst>
          </p:cNvPr>
          <p:cNvSpPr>
            <a:spLocks noChangeShapeType="1"/>
          </p:cNvSpPr>
          <p:nvPr>
            <p:custDataLst>
              <p:tags r:id="rId4"/>
            </p:custDataLst>
          </p:nvPr>
        </p:nvSpPr>
        <p:spPr bwMode="auto">
          <a:xfrm>
            <a:off x="5143500" y="1200150"/>
            <a:ext cx="0" cy="23431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sz="1350"/>
          </a:p>
        </p:txBody>
      </p:sp>
      <p:sp>
        <p:nvSpPr>
          <p:cNvPr id="40967" name="Line 6">
            <a:extLst>
              <a:ext uri="{FF2B5EF4-FFF2-40B4-BE49-F238E27FC236}">
                <a16:creationId xmlns:a16="http://schemas.microsoft.com/office/drawing/2014/main" id="{FB108F79-9DBD-4068-A1CA-988C32506798}"/>
              </a:ext>
            </a:extLst>
          </p:cNvPr>
          <p:cNvSpPr>
            <a:spLocks noChangeShapeType="1"/>
          </p:cNvSpPr>
          <p:nvPr>
            <p:custDataLst>
              <p:tags r:id="rId5"/>
            </p:custDataLst>
          </p:nvPr>
        </p:nvSpPr>
        <p:spPr bwMode="auto">
          <a:xfrm>
            <a:off x="4514850" y="1200150"/>
            <a:ext cx="0" cy="23431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sz="1350"/>
          </a:p>
        </p:txBody>
      </p:sp>
      <p:sp>
        <p:nvSpPr>
          <p:cNvPr id="40968" name="Line 7">
            <a:extLst>
              <a:ext uri="{FF2B5EF4-FFF2-40B4-BE49-F238E27FC236}">
                <a16:creationId xmlns:a16="http://schemas.microsoft.com/office/drawing/2014/main" id="{416F752E-3778-48BD-A9EA-C80B22B65D14}"/>
              </a:ext>
            </a:extLst>
          </p:cNvPr>
          <p:cNvSpPr>
            <a:spLocks noChangeShapeType="1"/>
          </p:cNvSpPr>
          <p:nvPr>
            <p:custDataLst>
              <p:tags r:id="rId6"/>
            </p:custDataLst>
          </p:nvPr>
        </p:nvSpPr>
        <p:spPr bwMode="auto">
          <a:xfrm>
            <a:off x="3943350" y="1200150"/>
            <a:ext cx="0" cy="23431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sz="1350"/>
          </a:p>
        </p:txBody>
      </p:sp>
      <p:sp>
        <p:nvSpPr>
          <p:cNvPr id="40969" name="Line 8">
            <a:extLst>
              <a:ext uri="{FF2B5EF4-FFF2-40B4-BE49-F238E27FC236}">
                <a16:creationId xmlns:a16="http://schemas.microsoft.com/office/drawing/2014/main" id="{5F47277D-B517-4467-A436-35437AB84D94}"/>
              </a:ext>
            </a:extLst>
          </p:cNvPr>
          <p:cNvSpPr>
            <a:spLocks noChangeShapeType="1"/>
          </p:cNvSpPr>
          <p:nvPr>
            <p:custDataLst>
              <p:tags r:id="rId7"/>
            </p:custDataLst>
          </p:nvPr>
        </p:nvSpPr>
        <p:spPr bwMode="auto">
          <a:xfrm>
            <a:off x="5772150" y="1200150"/>
            <a:ext cx="0" cy="23431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sz="1350"/>
          </a:p>
        </p:txBody>
      </p:sp>
      <p:sp>
        <p:nvSpPr>
          <p:cNvPr id="40970" name="Line 9">
            <a:extLst>
              <a:ext uri="{FF2B5EF4-FFF2-40B4-BE49-F238E27FC236}">
                <a16:creationId xmlns:a16="http://schemas.microsoft.com/office/drawing/2014/main" id="{2C512A02-C5CC-487B-88AD-76245C2C4ED4}"/>
              </a:ext>
            </a:extLst>
          </p:cNvPr>
          <p:cNvSpPr>
            <a:spLocks noChangeShapeType="1"/>
          </p:cNvSpPr>
          <p:nvPr>
            <p:custDataLst>
              <p:tags r:id="rId8"/>
            </p:custDataLst>
          </p:nvPr>
        </p:nvSpPr>
        <p:spPr bwMode="auto">
          <a:xfrm>
            <a:off x="6972300" y="1200150"/>
            <a:ext cx="0" cy="23431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sz="1350"/>
          </a:p>
        </p:txBody>
      </p:sp>
      <p:sp>
        <p:nvSpPr>
          <p:cNvPr id="40971" name="Line 10">
            <a:extLst>
              <a:ext uri="{FF2B5EF4-FFF2-40B4-BE49-F238E27FC236}">
                <a16:creationId xmlns:a16="http://schemas.microsoft.com/office/drawing/2014/main" id="{06619679-1BCD-4F9B-9F63-9F00E9C82CBC}"/>
              </a:ext>
            </a:extLst>
          </p:cNvPr>
          <p:cNvSpPr>
            <a:spLocks noChangeShapeType="1"/>
          </p:cNvSpPr>
          <p:nvPr>
            <p:custDataLst>
              <p:tags r:id="rId9"/>
            </p:custDataLst>
          </p:nvPr>
        </p:nvSpPr>
        <p:spPr bwMode="auto">
          <a:xfrm>
            <a:off x="6400800" y="1200150"/>
            <a:ext cx="0" cy="23431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sz="1350"/>
          </a:p>
        </p:txBody>
      </p:sp>
      <p:sp>
        <p:nvSpPr>
          <p:cNvPr id="40972" name="Line 11">
            <a:extLst>
              <a:ext uri="{FF2B5EF4-FFF2-40B4-BE49-F238E27FC236}">
                <a16:creationId xmlns:a16="http://schemas.microsoft.com/office/drawing/2014/main" id="{0237BDC4-9107-4197-82C5-241BDF287BB0}"/>
              </a:ext>
            </a:extLst>
          </p:cNvPr>
          <p:cNvSpPr>
            <a:spLocks noChangeShapeType="1"/>
          </p:cNvSpPr>
          <p:nvPr>
            <p:custDataLst>
              <p:tags r:id="rId10"/>
            </p:custDataLst>
          </p:nvPr>
        </p:nvSpPr>
        <p:spPr bwMode="auto">
          <a:xfrm>
            <a:off x="3429000" y="2114550"/>
            <a:ext cx="35433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sz="1350"/>
          </a:p>
        </p:txBody>
      </p:sp>
      <p:sp>
        <p:nvSpPr>
          <p:cNvPr id="40973" name="Line 12">
            <a:extLst>
              <a:ext uri="{FF2B5EF4-FFF2-40B4-BE49-F238E27FC236}">
                <a16:creationId xmlns:a16="http://schemas.microsoft.com/office/drawing/2014/main" id="{3CC98EB8-289A-4630-BBA9-12EC5AA4852F}"/>
              </a:ext>
            </a:extLst>
          </p:cNvPr>
          <p:cNvSpPr>
            <a:spLocks noChangeShapeType="1"/>
          </p:cNvSpPr>
          <p:nvPr>
            <p:custDataLst>
              <p:tags r:id="rId11"/>
            </p:custDataLst>
          </p:nvPr>
        </p:nvSpPr>
        <p:spPr bwMode="auto">
          <a:xfrm>
            <a:off x="3429000" y="2628900"/>
            <a:ext cx="35433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sz="1350"/>
          </a:p>
        </p:txBody>
      </p:sp>
      <p:sp>
        <p:nvSpPr>
          <p:cNvPr id="40974" name="Line 13">
            <a:extLst>
              <a:ext uri="{FF2B5EF4-FFF2-40B4-BE49-F238E27FC236}">
                <a16:creationId xmlns:a16="http://schemas.microsoft.com/office/drawing/2014/main" id="{98EF7DCD-9E0B-47D3-84A0-10F9FE111016}"/>
              </a:ext>
            </a:extLst>
          </p:cNvPr>
          <p:cNvSpPr>
            <a:spLocks noChangeShapeType="1"/>
          </p:cNvSpPr>
          <p:nvPr>
            <p:custDataLst>
              <p:tags r:id="rId12"/>
            </p:custDataLst>
          </p:nvPr>
        </p:nvSpPr>
        <p:spPr bwMode="auto">
          <a:xfrm>
            <a:off x="3429000" y="3086100"/>
            <a:ext cx="35433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sz="1350"/>
          </a:p>
        </p:txBody>
      </p:sp>
      <p:sp>
        <p:nvSpPr>
          <p:cNvPr id="40975" name="Line 14">
            <a:extLst>
              <a:ext uri="{FF2B5EF4-FFF2-40B4-BE49-F238E27FC236}">
                <a16:creationId xmlns:a16="http://schemas.microsoft.com/office/drawing/2014/main" id="{E8D35429-BAB6-4765-AF3A-A5A37A3295DA}"/>
              </a:ext>
            </a:extLst>
          </p:cNvPr>
          <p:cNvSpPr>
            <a:spLocks noChangeShapeType="1"/>
          </p:cNvSpPr>
          <p:nvPr>
            <p:custDataLst>
              <p:tags r:id="rId13"/>
            </p:custDataLst>
          </p:nvPr>
        </p:nvSpPr>
        <p:spPr bwMode="auto">
          <a:xfrm>
            <a:off x="3429000" y="1657350"/>
            <a:ext cx="35433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sz="1350"/>
          </a:p>
        </p:txBody>
      </p:sp>
      <p:sp>
        <p:nvSpPr>
          <p:cNvPr id="40976" name="Line 15">
            <a:extLst>
              <a:ext uri="{FF2B5EF4-FFF2-40B4-BE49-F238E27FC236}">
                <a16:creationId xmlns:a16="http://schemas.microsoft.com/office/drawing/2014/main" id="{4EC1A3EA-7C18-4F1B-A62B-B5C0961F25A3}"/>
              </a:ext>
            </a:extLst>
          </p:cNvPr>
          <p:cNvSpPr>
            <a:spLocks noChangeShapeType="1"/>
          </p:cNvSpPr>
          <p:nvPr>
            <p:custDataLst>
              <p:tags r:id="rId14"/>
            </p:custDataLst>
          </p:nvPr>
        </p:nvSpPr>
        <p:spPr bwMode="auto">
          <a:xfrm>
            <a:off x="3429000" y="3543300"/>
            <a:ext cx="35433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sz="1350"/>
          </a:p>
        </p:txBody>
      </p:sp>
      <p:sp>
        <p:nvSpPr>
          <p:cNvPr id="40977" name="Text Box 16">
            <a:extLst>
              <a:ext uri="{FF2B5EF4-FFF2-40B4-BE49-F238E27FC236}">
                <a16:creationId xmlns:a16="http://schemas.microsoft.com/office/drawing/2014/main" id="{A8E4DA32-6632-42ED-85F0-D1798FCCE1B4}"/>
              </a:ext>
            </a:extLst>
          </p:cNvPr>
          <p:cNvSpPr txBox="1">
            <a:spLocks noChangeArrowheads="1"/>
          </p:cNvSpPr>
          <p:nvPr>
            <p:custDataLst>
              <p:tags r:id="rId15"/>
            </p:custDataLst>
          </p:nvPr>
        </p:nvSpPr>
        <p:spPr bwMode="auto">
          <a:xfrm>
            <a:off x="3086100" y="571500"/>
            <a:ext cx="394210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sz="1800"/>
              <a:t>j       0        1          2         3        4         5 </a:t>
            </a:r>
          </a:p>
        </p:txBody>
      </p:sp>
      <p:sp>
        <p:nvSpPr>
          <p:cNvPr id="40978" name="Text Box 17">
            <a:extLst>
              <a:ext uri="{FF2B5EF4-FFF2-40B4-BE49-F238E27FC236}">
                <a16:creationId xmlns:a16="http://schemas.microsoft.com/office/drawing/2014/main" id="{C658E0E1-9515-4A24-B6C2-AD500FB84A07}"/>
              </a:ext>
            </a:extLst>
          </p:cNvPr>
          <p:cNvSpPr txBox="1">
            <a:spLocks noChangeArrowheads="1"/>
          </p:cNvSpPr>
          <p:nvPr>
            <p:custDataLst>
              <p:tags r:id="rId16"/>
            </p:custDataLst>
          </p:nvPr>
        </p:nvSpPr>
        <p:spPr bwMode="auto">
          <a:xfrm>
            <a:off x="2114550" y="1257300"/>
            <a:ext cx="30008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sz="1800"/>
              <a:t>0</a:t>
            </a:r>
          </a:p>
        </p:txBody>
      </p:sp>
      <p:sp>
        <p:nvSpPr>
          <p:cNvPr id="40979" name="Text Box 18">
            <a:extLst>
              <a:ext uri="{FF2B5EF4-FFF2-40B4-BE49-F238E27FC236}">
                <a16:creationId xmlns:a16="http://schemas.microsoft.com/office/drawing/2014/main" id="{3481AEC4-CB30-42AF-9CB0-F2CCAABC0DB8}"/>
              </a:ext>
            </a:extLst>
          </p:cNvPr>
          <p:cNvSpPr txBox="1">
            <a:spLocks noChangeArrowheads="1"/>
          </p:cNvSpPr>
          <p:nvPr>
            <p:custDataLst>
              <p:tags r:id="rId17"/>
            </p:custDataLst>
          </p:nvPr>
        </p:nvSpPr>
        <p:spPr bwMode="auto">
          <a:xfrm>
            <a:off x="2114550" y="1771650"/>
            <a:ext cx="30008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sz="1800"/>
              <a:t>1</a:t>
            </a:r>
          </a:p>
        </p:txBody>
      </p:sp>
      <p:sp>
        <p:nvSpPr>
          <p:cNvPr id="40980" name="Text Box 19">
            <a:extLst>
              <a:ext uri="{FF2B5EF4-FFF2-40B4-BE49-F238E27FC236}">
                <a16:creationId xmlns:a16="http://schemas.microsoft.com/office/drawing/2014/main" id="{D11B52B5-1B02-43E0-ABD3-4C373BAB00DB}"/>
              </a:ext>
            </a:extLst>
          </p:cNvPr>
          <p:cNvSpPr txBox="1">
            <a:spLocks noChangeArrowheads="1"/>
          </p:cNvSpPr>
          <p:nvPr>
            <p:custDataLst>
              <p:tags r:id="rId18"/>
            </p:custDataLst>
          </p:nvPr>
        </p:nvSpPr>
        <p:spPr bwMode="auto">
          <a:xfrm>
            <a:off x="2114550" y="2228850"/>
            <a:ext cx="30008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sz="1800"/>
              <a:t>2</a:t>
            </a:r>
          </a:p>
        </p:txBody>
      </p:sp>
      <p:sp>
        <p:nvSpPr>
          <p:cNvPr id="40981" name="Text Box 20">
            <a:extLst>
              <a:ext uri="{FF2B5EF4-FFF2-40B4-BE49-F238E27FC236}">
                <a16:creationId xmlns:a16="http://schemas.microsoft.com/office/drawing/2014/main" id="{80BE56FE-69C8-4B88-9577-C1B710F13D80}"/>
              </a:ext>
            </a:extLst>
          </p:cNvPr>
          <p:cNvSpPr txBox="1">
            <a:spLocks noChangeArrowheads="1"/>
          </p:cNvSpPr>
          <p:nvPr>
            <p:custDataLst>
              <p:tags r:id="rId19"/>
            </p:custDataLst>
          </p:nvPr>
        </p:nvSpPr>
        <p:spPr bwMode="auto">
          <a:xfrm>
            <a:off x="2114550" y="2686050"/>
            <a:ext cx="30008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sz="1800"/>
              <a:t>3</a:t>
            </a:r>
          </a:p>
        </p:txBody>
      </p:sp>
      <p:sp>
        <p:nvSpPr>
          <p:cNvPr id="40982" name="Text Box 21">
            <a:extLst>
              <a:ext uri="{FF2B5EF4-FFF2-40B4-BE49-F238E27FC236}">
                <a16:creationId xmlns:a16="http://schemas.microsoft.com/office/drawing/2014/main" id="{00F9EA48-3BAE-4CC9-8687-811968977512}"/>
              </a:ext>
            </a:extLst>
          </p:cNvPr>
          <p:cNvSpPr txBox="1">
            <a:spLocks noChangeArrowheads="1"/>
          </p:cNvSpPr>
          <p:nvPr>
            <p:custDataLst>
              <p:tags r:id="rId20"/>
            </p:custDataLst>
          </p:nvPr>
        </p:nvSpPr>
        <p:spPr bwMode="auto">
          <a:xfrm>
            <a:off x="2114550" y="3143250"/>
            <a:ext cx="30008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sz="1800"/>
              <a:t>4</a:t>
            </a:r>
          </a:p>
        </p:txBody>
      </p:sp>
      <p:sp>
        <p:nvSpPr>
          <p:cNvPr id="40983" name="Text Box 22">
            <a:extLst>
              <a:ext uri="{FF2B5EF4-FFF2-40B4-BE49-F238E27FC236}">
                <a16:creationId xmlns:a16="http://schemas.microsoft.com/office/drawing/2014/main" id="{46DA9458-37A4-4652-B187-5FF4EE7D125F}"/>
              </a:ext>
            </a:extLst>
          </p:cNvPr>
          <p:cNvSpPr txBox="1">
            <a:spLocks noChangeArrowheads="1"/>
          </p:cNvSpPr>
          <p:nvPr>
            <p:custDataLst>
              <p:tags r:id="rId21"/>
            </p:custDataLst>
          </p:nvPr>
        </p:nvSpPr>
        <p:spPr bwMode="auto">
          <a:xfrm>
            <a:off x="2102644" y="831056"/>
            <a:ext cx="24878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sz="1800"/>
              <a:t>i</a:t>
            </a:r>
          </a:p>
        </p:txBody>
      </p:sp>
      <p:sp>
        <p:nvSpPr>
          <p:cNvPr id="40984" name="Text Box 23">
            <a:extLst>
              <a:ext uri="{FF2B5EF4-FFF2-40B4-BE49-F238E27FC236}">
                <a16:creationId xmlns:a16="http://schemas.microsoft.com/office/drawing/2014/main" id="{500D5011-65E7-4AE5-8C86-C3148F8D2249}"/>
              </a:ext>
            </a:extLst>
          </p:cNvPr>
          <p:cNvSpPr txBox="1">
            <a:spLocks noChangeArrowheads="1"/>
          </p:cNvSpPr>
          <p:nvPr>
            <p:custDataLst>
              <p:tags r:id="rId22"/>
            </p:custDataLst>
          </p:nvPr>
        </p:nvSpPr>
        <p:spPr bwMode="auto">
          <a:xfrm>
            <a:off x="2971800" y="1200150"/>
            <a:ext cx="41549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sz="1800"/>
              <a:t>Xi</a:t>
            </a:r>
          </a:p>
        </p:txBody>
      </p:sp>
      <p:sp>
        <p:nvSpPr>
          <p:cNvPr id="40985" name="Text Box 24">
            <a:extLst>
              <a:ext uri="{FF2B5EF4-FFF2-40B4-BE49-F238E27FC236}">
                <a16:creationId xmlns:a16="http://schemas.microsoft.com/office/drawing/2014/main" id="{C3021AA1-0814-4B99-A92C-8DDBB921DF01}"/>
              </a:ext>
            </a:extLst>
          </p:cNvPr>
          <p:cNvSpPr txBox="1">
            <a:spLocks noChangeArrowheads="1"/>
          </p:cNvSpPr>
          <p:nvPr>
            <p:custDataLst>
              <p:tags r:id="rId23"/>
            </p:custDataLst>
          </p:nvPr>
        </p:nvSpPr>
        <p:spPr bwMode="auto">
          <a:xfrm>
            <a:off x="2971800" y="1657350"/>
            <a:ext cx="35137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sz="1800" b="1"/>
              <a:t>A</a:t>
            </a:r>
            <a:endParaRPr lang="en-US" altLang="en-US" sz="1800"/>
          </a:p>
        </p:txBody>
      </p:sp>
      <p:sp>
        <p:nvSpPr>
          <p:cNvPr id="40986" name="Text Box 25">
            <a:extLst>
              <a:ext uri="{FF2B5EF4-FFF2-40B4-BE49-F238E27FC236}">
                <a16:creationId xmlns:a16="http://schemas.microsoft.com/office/drawing/2014/main" id="{12DFEF18-5DC6-4FED-82D7-B2E4BFB03BF5}"/>
              </a:ext>
            </a:extLst>
          </p:cNvPr>
          <p:cNvSpPr txBox="1">
            <a:spLocks noChangeArrowheads="1"/>
          </p:cNvSpPr>
          <p:nvPr>
            <p:custDataLst>
              <p:tags r:id="rId24"/>
            </p:custDataLst>
          </p:nvPr>
        </p:nvSpPr>
        <p:spPr bwMode="auto">
          <a:xfrm>
            <a:off x="2971800" y="2171700"/>
            <a:ext cx="338554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sz="1800" b="1"/>
              <a:t>B</a:t>
            </a:r>
            <a:endParaRPr lang="en-US" altLang="en-US" sz="1800"/>
          </a:p>
        </p:txBody>
      </p:sp>
      <p:sp>
        <p:nvSpPr>
          <p:cNvPr id="40987" name="Text Box 26">
            <a:extLst>
              <a:ext uri="{FF2B5EF4-FFF2-40B4-BE49-F238E27FC236}">
                <a16:creationId xmlns:a16="http://schemas.microsoft.com/office/drawing/2014/main" id="{7F263FA2-7289-4DA6-91C3-513DB23D77F2}"/>
              </a:ext>
            </a:extLst>
          </p:cNvPr>
          <p:cNvSpPr txBox="1">
            <a:spLocks noChangeArrowheads="1"/>
          </p:cNvSpPr>
          <p:nvPr>
            <p:custDataLst>
              <p:tags r:id="rId25"/>
            </p:custDataLst>
          </p:nvPr>
        </p:nvSpPr>
        <p:spPr bwMode="auto">
          <a:xfrm>
            <a:off x="2971800" y="2686050"/>
            <a:ext cx="35137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sz="1800" b="1"/>
              <a:t>C</a:t>
            </a:r>
            <a:endParaRPr lang="en-US" altLang="en-US" sz="1800"/>
          </a:p>
        </p:txBody>
      </p:sp>
      <p:sp>
        <p:nvSpPr>
          <p:cNvPr id="40988" name="Text Box 27">
            <a:extLst>
              <a:ext uri="{FF2B5EF4-FFF2-40B4-BE49-F238E27FC236}">
                <a16:creationId xmlns:a16="http://schemas.microsoft.com/office/drawing/2014/main" id="{A14C5E0E-BB63-46F4-AF10-1DF3D0889FC4}"/>
              </a:ext>
            </a:extLst>
          </p:cNvPr>
          <p:cNvSpPr txBox="1">
            <a:spLocks noChangeArrowheads="1"/>
          </p:cNvSpPr>
          <p:nvPr>
            <p:custDataLst>
              <p:tags r:id="rId26"/>
            </p:custDataLst>
          </p:nvPr>
        </p:nvSpPr>
        <p:spPr bwMode="auto">
          <a:xfrm>
            <a:off x="2971800" y="3143250"/>
            <a:ext cx="338554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sz="1800" b="1"/>
              <a:t>B</a:t>
            </a:r>
            <a:endParaRPr lang="en-US" altLang="en-US" sz="1800"/>
          </a:p>
        </p:txBody>
      </p:sp>
      <p:sp>
        <p:nvSpPr>
          <p:cNvPr id="40989" name="Text Box 28">
            <a:extLst>
              <a:ext uri="{FF2B5EF4-FFF2-40B4-BE49-F238E27FC236}">
                <a16:creationId xmlns:a16="http://schemas.microsoft.com/office/drawing/2014/main" id="{E6E43C80-8EA0-4E62-9C1C-8BABF9F3BE28}"/>
              </a:ext>
            </a:extLst>
          </p:cNvPr>
          <p:cNvSpPr txBox="1">
            <a:spLocks noChangeArrowheads="1"/>
          </p:cNvSpPr>
          <p:nvPr>
            <p:custDataLst>
              <p:tags r:id="rId27"/>
            </p:custDataLst>
          </p:nvPr>
        </p:nvSpPr>
        <p:spPr bwMode="auto">
          <a:xfrm>
            <a:off x="3486150" y="857250"/>
            <a:ext cx="41549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sz="1800"/>
              <a:t>Yj</a:t>
            </a:r>
          </a:p>
        </p:txBody>
      </p:sp>
      <p:sp>
        <p:nvSpPr>
          <p:cNvPr id="40990" name="Text Box 29">
            <a:extLst>
              <a:ext uri="{FF2B5EF4-FFF2-40B4-BE49-F238E27FC236}">
                <a16:creationId xmlns:a16="http://schemas.microsoft.com/office/drawing/2014/main" id="{59FE315B-88E8-4A6F-81EC-929E2FBF06F2}"/>
              </a:ext>
            </a:extLst>
          </p:cNvPr>
          <p:cNvSpPr txBox="1">
            <a:spLocks noChangeArrowheads="1"/>
          </p:cNvSpPr>
          <p:nvPr>
            <p:custDataLst>
              <p:tags r:id="rId28"/>
            </p:custDataLst>
          </p:nvPr>
        </p:nvSpPr>
        <p:spPr bwMode="auto">
          <a:xfrm>
            <a:off x="6572250" y="857250"/>
            <a:ext cx="338554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sz="1800" b="1"/>
              <a:t>B</a:t>
            </a:r>
            <a:endParaRPr lang="en-US" altLang="en-US" sz="1800"/>
          </a:p>
        </p:txBody>
      </p:sp>
      <p:sp>
        <p:nvSpPr>
          <p:cNvPr id="40991" name="Text Box 30">
            <a:extLst>
              <a:ext uri="{FF2B5EF4-FFF2-40B4-BE49-F238E27FC236}">
                <a16:creationId xmlns:a16="http://schemas.microsoft.com/office/drawing/2014/main" id="{BD3D6427-7145-4DC1-A888-EE6B9F22AE8A}"/>
              </a:ext>
            </a:extLst>
          </p:cNvPr>
          <p:cNvSpPr txBox="1">
            <a:spLocks noChangeArrowheads="1"/>
          </p:cNvSpPr>
          <p:nvPr>
            <p:custDataLst>
              <p:tags r:id="rId29"/>
            </p:custDataLst>
          </p:nvPr>
        </p:nvSpPr>
        <p:spPr bwMode="auto">
          <a:xfrm>
            <a:off x="4114800" y="857250"/>
            <a:ext cx="338554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sz="1800" b="1"/>
              <a:t>B</a:t>
            </a:r>
            <a:endParaRPr lang="en-US" altLang="en-US" sz="1800"/>
          </a:p>
        </p:txBody>
      </p:sp>
      <p:sp>
        <p:nvSpPr>
          <p:cNvPr id="40992" name="Text Box 31">
            <a:extLst>
              <a:ext uri="{FF2B5EF4-FFF2-40B4-BE49-F238E27FC236}">
                <a16:creationId xmlns:a16="http://schemas.microsoft.com/office/drawing/2014/main" id="{48D62B72-881D-431A-A45D-8938F2C64694}"/>
              </a:ext>
            </a:extLst>
          </p:cNvPr>
          <p:cNvSpPr txBox="1">
            <a:spLocks noChangeArrowheads="1"/>
          </p:cNvSpPr>
          <p:nvPr>
            <p:custDataLst>
              <p:tags r:id="rId30"/>
            </p:custDataLst>
          </p:nvPr>
        </p:nvSpPr>
        <p:spPr bwMode="auto">
          <a:xfrm>
            <a:off x="5943600" y="857250"/>
            <a:ext cx="35137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sz="1800" b="1"/>
              <a:t>A</a:t>
            </a:r>
            <a:endParaRPr lang="en-US" altLang="en-US" sz="1800"/>
          </a:p>
        </p:txBody>
      </p:sp>
      <p:sp>
        <p:nvSpPr>
          <p:cNvPr id="40993" name="Text Box 32">
            <a:extLst>
              <a:ext uri="{FF2B5EF4-FFF2-40B4-BE49-F238E27FC236}">
                <a16:creationId xmlns:a16="http://schemas.microsoft.com/office/drawing/2014/main" id="{32E16EB7-0B48-4979-832D-D05EAB3AF409}"/>
              </a:ext>
            </a:extLst>
          </p:cNvPr>
          <p:cNvSpPr txBox="1">
            <a:spLocks noChangeArrowheads="1"/>
          </p:cNvSpPr>
          <p:nvPr>
            <p:custDataLst>
              <p:tags r:id="rId31"/>
            </p:custDataLst>
          </p:nvPr>
        </p:nvSpPr>
        <p:spPr bwMode="auto">
          <a:xfrm>
            <a:off x="5314950" y="857250"/>
            <a:ext cx="35137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sz="1800" b="1"/>
              <a:t>C</a:t>
            </a:r>
            <a:endParaRPr lang="en-US" altLang="en-US" sz="1800"/>
          </a:p>
        </p:txBody>
      </p:sp>
      <p:sp>
        <p:nvSpPr>
          <p:cNvPr id="40994" name="Text Box 33">
            <a:extLst>
              <a:ext uri="{FF2B5EF4-FFF2-40B4-BE49-F238E27FC236}">
                <a16:creationId xmlns:a16="http://schemas.microsoft.com/office/drawing/2014/main" id="{1D2AB39E-D22F-46FE-B894-0C6CB9A7AAD7}"/>
              </a:ext>
            </a:extLst>
          </p:cNvPr>
          <p:cNvSpPr txBox="1">
            <a:spLocks noChangeArrowheads="1"/>
          </p:cNvSpPr>
          <p:nvPr>
            <p:custDataLst>
              <p:tags r:id="rId32"/>
            </p:custDataLst>
          </p:nvPr>
        </p:nvSpPr>
        <p:spPr bwMode="auto">
          <a:xfrm>
            <a:off x="4686300" y="857250"/>
            <a:ext cx="35137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sz="1800" b="1"/>
              <a:t>D</a:t>
            </a:r>
            <a:endParaRPr lang="en-US" altLang="en-US" sz="1800"/>
          </a:p>
        </p:txBody>
      </p:sp>
      <p:sp>
        <p:nvSpPr>
          <p:cNvPr id="40995" name="Text Box 44">
            <a:extLst>
              <a:ext uri="{FF2B5EF4-FFF2-40B4-BE49-F238E27FC236}">
                <a16:creationId xmlns:a16="http://schemas.microsoft.com/office/drawing/2014/main" id="{4A373DFB-83EA-4CA4-B668-B7C98CF62AFB}"/>
              </a:ext>
            </a:extLst>
          </p:cNvPr>
          <p:cNvSpPr txBox="1">
            <a:spLocks noChangeArrowheads="1"/>
          </p:cNvSpPr>
          <p:nvPr>
            <p:custDataLst>
              <p:tags r:id="rId33"/>
            </p:custDataLst>
          </p:nvPr>
        </p:nvSpPr>
        <p:spPr bwMode="auto">
          <a:xfrm>
            <a:off x="2171701" y="3794522"/>
            <a:ext cx="2954655" cy="9648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lnSpc>
                <a:spcPct val="90000"/>
              </a:lnSpc>
            </a:pPr>
            <a:r>
              <a:rPr lang="en-US" altLang="en-US" sz="2100" dirty="0"/>
              <a:t>X = ABCB;   m = |X| = 4</a:t>
            </a:r>
          </a:p>
          <a:p>
            <a:pPr>
              <a:lnSpc>
                <a:spcPct val="90000"/>
              </a:lnSpc>
            </a:pPr>
            <a:r>
              <a:rPr lang="en-US" altLang="en-US" sz="2100" dirty="0"/>
              <a:t>Y = BDCAB; n = |Y| = 5</a:t>
            </a:r>
          </a:p>
          <a:p>
            <a:pPr>
              <a:lnSpc>
                <a:spcPct val="90000"/>
              </a:lnSpc>
            </a:pPr>
            <a:r>
              <a:rPr lang="en-US" altLang="en-US" sz="2100" dirty="0"/>
              <a:t>Allocate array c[</a:t>
            </a:r>
            <a:r>
              <a:rPr lang="tr-TR" altLang="en-US" sz="2100" dirty="0"/>
              <a:t>4</a:t>
            </a:r>
            <a:r>
              <a:rPr lang="en-US" altLang="en-US" sz="2100" dirty="0"/>
              <a:t>,</a:t>
            </a:r>
            <a:r>
              <a:rPr lang="tr-TR" altLang="en-US" sz="2100" dirty="0"/>
              <a:t>5</a:t>
            </a:r>
            <a:r>
              <a:rPr lang="en-US" altLang="en-US" sz="2100" dirty="0"/>
              <a:t>]	</a:t>
            </a:r>
            <a:endParaRPr lang="en-US" altLang="en-US" sz="2100" baseline="-25000" dirty="0">
              <a:solidFill>
                <a:srgbClr val="33CC33"/>
              </a:solidFill>
            </a:endParaRPr>
          </a:p>
        </p:txBody>
      </p:sp>
      <p:sp>
        <p:nvSpPr>
          <p:cNvPr id="40996" name="Text Box 45">
            <a:extLst>
              <a:ext uri="{FF2B5EF4-FFF2-40B4-BE49-F238E27FC236}">
                <a16:creationId xmlns:a16="http://schemas.microsoft.com/office/drawing/2014/main" id="{05EAADAD-F3F6-492C-A8D4-97C65B36A28B}"/>
              </a:ext>
            </a:extLst>
          </p:cNvPr>
          <p:cNvSpPr txBox="1">
            <a:spLocks noChangeArrowheads="1"/>
          </p:cNvSpPr>
          <p:nvPr>
            <p:custDataLst>
              <p:tags r:id="rId34"/>
            </p:custDataLst>
          </p:nvPr>
        </p:nvSpPr>
        <p:spPr bwMode="auto">
          <a:xfrm>
            <a:off x="6799659" y="0"/>
            <a:ext cx="1601383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dirty="0"/>
              <a:t>ABCB</a:t>
            </a:r>
          </a:p>
          <a:p>
            <a:r>
              <a:rPr lang="en-US" altLang="en-US" dirty="0"/>
              <a:t>BDCAB</a:t>
            </a:r>
            <a:endParaRPr lang="en-US" altLang="en-US" sz="2100" dirty="0"/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1" name="Rectangle 2">
            <a:extLst>
              <a:ext uri="{FF2B5EF4-FFF2-40B4-BE49-F238E27FC236}">
                <a16:creationId xmlns:a16="http://schemas.microsoft.com/office/drawing/2014/main" id="{6CE0A76C-2E2B-4E2E-A62E-5D7DC2448099}"/>
              </a:ext>
            </a:extLst>
          </p:cNvPr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xfrm>
            <a:off x="1771650" y="0"/>
            <a:ext cx="6229350" cy="685800"/>
          </a:xfrm>
        </p:spPr>
        <p:txBody>
          <a:bodyPr/>
          <a:lstStyle/>
          <a:p>
            <a:pPr algn="ctr"/>
            <a:r>
              <a:rPr lang="en-US" altLang="en-US"/>
              <a:t>LCS Example (1)</a:t>
            </a:r>
          </a:p>
        </p:txBody>
      </p:sp>
      <p:sp>
        <p:nvSpPr>
          <p:cNvPr id="43012" name="Line 4">
            <a:extLst>
              <a:ext uri="{FF2B5EF4-FFF2-40B4-BE49-F238E27FC236}">
                <a16:creationId xmlns:a16="http://schemas.microsoft.com/office/drawing/2014/main" id="{3A0EE51E-DCC1-4230-BC15-4E82463F6B26}"/>
              </a:ext>
            </a:extLst>
          </p:cNvPr>
          <p:cNvSpPr>
            <a:spLocks noChangeShapeType="1"/>
          </p:cNvSpPr>
          <p:nvPr>
            <p:custDataLst>
              <p:tags r:id="rId2"/>
            </p:custDataLst>
          </p:nvPr>
        </p:nvSpPr>
        <p:spPr bwMode="auto">
          <a:xfrm>
            <a:off x="3429000" y="1200150"/>
            <a:ext cx="0" cy="23431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sz="1350"/>
          </a:p>
        </p:txBody>
      </p:sp>
      <p:sp>
        <p:nvSpPr>
          <p:cNvPr id="43013" name="Line 5">
            <a:extLst>
              <a:ext uri="{FF2B5EF4-FFF2-40B4-BE49-F238E27FC236}">
                <a16:creationId xmlns:a16="http://schemas.microsoft.com/office/drawing/2014/main" id="{06329EC8-D291-43AA-861A-93DFDC83C6B0}"/>
              </a:ext>
            </a:extLst>
          </p:cNvPr>
          <p:cNvSpPr>
            <a:spLocks noChangeShapeType="1"/>
          </p:cNvSpPr>
          <p:nvPr>
            <p:custDataLst>
              <p:tags r:id="rId3"/>
            </p:custDataLst>
          </p:nvPr>
        </p:nvSpPr>
        <p:spPr bwMode="auto">
          <a:xfrm>
            <a:off x="3429000" y="1200150"/>
            <a:ext cx="35433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sz="1350"/>
          </a:p>
        </p:txBody>
      </p:sp>
      <p:sp>
        <p:nvSpPr>
          <p:cNvPr id="43014" name="Line 16">
            <a:extLst>
              <a:ext uri="{FF2B5EF4-FFF2-40B4-BE49-F238E27FC236}">
                <a16:creationId xmlns:a16="http://schemas.microsoft.com/office/drawing/2014/main" id="{C0E9E2FD-15F7-43EA-AE04-2A852C9E91A5}"/>
              </a:ext>
            </a:extLst>
          </p:cNvPr>
          <p:cNvSpPr>
            <a:spLocks noChangeShapeType="1"/>
          </p:cNvSpPr>
          <p:nvPr>
            <p:custDataLst>
              <p:tags r:id="rId4"/>
            </p:custDataLst>
          </p:nvPr>
        </p:nvSpPr>
        <p:spPr bwMode="auto">
          <a:xfrm>
            <a:off x="5143500" y="1200150"/>
            <a:ext cx="0" cy="23431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sz="1350"/>
          </a:p>
        </p:txBody>
      </p:sp>
      <p:sp>
        <p:nvSpPr>
          <p:cNvPr id="43015" name="Line 17">
            <a:extLst>
              <a:ext uri="{FF2B5EF4-FFF2-40B4-BE49-F238E27FC236}">
                <a16:creationId xmlns:a16="http://schemas.microsoft.com/office/drawing/2014/main" id="{4C3D0B1C-55E9-45FF-87C0-1EA1FA05E99B}"/>
              </a:ext>
            </a:extLst>
          </p:cNvPr>
          <p:cNvSpPr>
            <a:spLocks noChangeShapeType="1"/>
          </p:cNvSpPr>
          <p:nvPr>
            <p:custDataLst>
              <p:tags r:id="rId5"/>
            </p:custDataLst>
          </p:nvPr>
        </p:nvSpPr>
        <p:spPr bwMode="auto">
          <a:xfrm>
            <a:off x="4514850" y="1200150"/>
            <a:ext cx="0" cy="23431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sz="1350"/>
          </a:p>
        </p:txBody>
      </p:sp>
      <p:sp>
        <p:nvSpPr>
          <p:cNvPr id="43016" name="Line 18">
            <a:extLst>
              <a:ext uri="{FF2B5EF4-FFF2-40B4-BE49-F238E27FC236}">
                <a16:creationId xmlns:a16="http://schemas.microsoft.com/office/drawing/2014/main" id="{752B4CC7-27E4-4048-A05B-B6761172A878}"/>
              </a:ext>
            </a:extLst>
          </p:cNvPr>
          <p:cNvSpPr>
            <a:spLocks noChangeShapeType="1"/>
          </p:cNvSpPr>
          <p:nvPr>
            <p:custDataLst>
              <p:tags r:id="rId6"/>
            </p:custDataLst>
          </p:nvPr>
        </p:nvSpPr>
        <p:spPr bwMode="auto">
          <a:xfrm>
            <a:off x="3943350" y="1200150"/>
            <a:ext cx="0" cy="23431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sz="1350"/>
          </a:p>
        </p:txBody>
      </p:sp>
      <p:sp>
        <p:nvSpPr>
          <p:cNvPr id="43017" name="Line 19">
            <a:extLst>
              <a:ext uri="{FF2B5EF4-FFF2-40B4-BE49-F238E27FC236}">
                <a16:creationId xmlns:a16="http://schemas.microsoft.com/office/drawing/2014/main" id="{8435DDC3-E3AE-4607-BEC1-560C20516313}"/>
              </a:ext>
            </a:extLst>
          </p:cNvPr>
          <p:cNvSpPr>
            <a:spLocks noChangeShapeType="1"/>
          </p:cNvSpPr>
          <p:nvPr>
            <p:custDataLst>
              <p:tags r:id="rId7"/>
            </p:custDataLst>
          </p:nvPr>
        </p:nvSpPr>
        <p:spPr bwMode="auto">
          <a:xfrm>
            <a:off x="5772150" y="1200150"/>
            <a:ext cx="0" cy="23431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sz="1350"/>
          </a:p>
        </p:txBody>
      </p:sp>
      <p:sp>
        <p:nvSpPr>
          <p:cNvPr id="43018" name="Line 20">
            <a:extLst>
              <a:ext uri="{FF2B5EF4-FFF2-40B4-BE49-F238E27FC236}">
                <a16:creationId xmlns:a16="http://schemas.microsoft.com/office/drawing/2014/main" id="{1830A5AA-DF21-44E7-AD9A-44EE3F6CE2AE}"/>
              </a:ext>
            </a:extLst>
          </p:cNvPr>
          <p:cNvSpPr>
            <a:spLocks noChangeShapeType="1"/>
          </p:cNvSpPr>
          <p:nvPr>
            <p:custDataLst>
              <p:tags r:id="rId8"/>
            </p:custDataLst>
          </p:nvPr>
        </p:nvSpPr>
        <p:spPr bwMode="auto">
          <a:xfrm>
            <a:off x="6972300" y="1200150"/>
            <a:ext cx="0" cy="23431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sz="1350"/>
          </a:p>
        </p:txBody>
      </p:sp>
      <p:sp>
        <p:nvSpPr>
          <p:cNvPr id="43019" name="Line 22">
            <a:extLst>
              <a:ext uri="{FF2B5EF4-FFF2-40B4-BE49-F238E27FC236}">
                <a16:creationId xmlns:a16="http://schemas.microsoft.com/office/drawing/2014/main" id="{C31F9835-02E9-4B3A-9D75-827B506144DD}"/>
              </a:ext>
            </a:extLst>
          </p:cNvPr>
          <p:cNvSpPr>
            <a:spLocks noChangeShapeType="1"/>
          </p:cNvSpPr>
          <p:nvPr>
            <p:custDataLst>
              <p:tags r:id="rId9"/>
            </p:custDataLst>
          </p:nvPr>
        </p:nvSpPr>
        <p:spPr bwMode="auto">
          <a:xfrm>
            <a:off x="6400800" y="1200150"/>
            <a:ext cx="0" cy="23431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sz="1350"/>
          </a:p>
        </p:txBody>
      </p:sp>
      <p:sp>
        <p:nvSpPr>
          <p:cNvPr id="43020" name="Line 23">
            <a:extLst>
              <a:ext uri="{FF2B5EF4-FFF2-40B4-BE49-F238E27FC236}">
                <a16:creationId xmlns:a16="http://schemas.microsoft.com/office/drawing/2014/main" id="{6D32BB7D-FE2E-4047-95E4-EB5B79ABD4B8}"/>
              </a:ext>
            </a:extLst>
          </p:cNvPr>
          <p:cNvSpPr>
            <a:spLocks noChangeShapeType="1"/>
          </p:cNvSpPr>
          <p:nvPr>
            <p:custDataLst>
              <p:tags r:id="rId10"/>
            </p:custDataLst>
          </p:nvPr>
        </p:nvSpPr>
        <p:spPr bwMode="auto">
          <a:xfrm>
            <a:off x="3429000" y="2114550"/>
            <a:ext cx="35433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sz="1350"/>
          </a:p>
        </p:txBody>
      </p:sp>
      <p:sp>
        <p:nvSpPr>
          <p:cNvPr id="43021" name="Line 24">
            <a:extLst>
              <a:ext uri="{FF2B5EF4-FFF2-40B4-BE49-F238E27FC236}">
                <a16:creationId xmlns:a16="http://schemas.microsoft.com/office/drawing/2014/main" id="{60A1C350-682C-47BB-ABD9-DFAB02D5A891}"/>
              </a:ext>
            </a:extLst>
          </p:cNvPr>
          <p:cNvSpPr>
            <a:spLocks noChangeShapeType="1"/>
          </p:cNvSpPr>
          <p:nvPr>
            <p:custDataLst>
              <p:tags r:id="rId11"/>
            </p:custDataLst>
          </p:nvPr>
        </p:nvSpPr>
        <p:spPr bwMode="auto">
          <a:xfrm>
            <a:off x="3429000" y="2628900"/>
            <a:ext cx="35433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sz="1350"/>
          </a:p>
        </p:txBody>
      </p:sp>
      <p:sp>
        <p:nvSpPr>
          <p:cNvPr id="43022" name="Line 25">
            <a:extLst>
              <a:ext uri="{FF2B5EF4-FFF2-40B4-BE49-F238E27FC236}">
                <a16:creationId xmlns:a16="http://schemas.microsoft.com/office/drawing/2014/main" id="{0574C2EA-28CC-4562-AC71-16FC05562F44}"/>
              </a:ext>
            </a:extLst>
          </p:cNvPr>
          <p:cNvSpPr>
            <a:spLocks noChangeShapeType="1"/>
          </p:cNvSpPr>
          <p:nvPr>
            <p:custDataLst>
              <p:tags r:id="rId12"/>
            </p:custDataLst>
          </p:nvPr>
        </p:nvSpPr>
        <p:spPr bwMode="auto">
          <a:xfrm>
            <a:off x="3429000" y="3086100"/>
            <a:ext cx="35433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sz="1350"/>
          </a:p>
        </p:txBody>
      </p:sp>
      <p:sp>
        <p:nvSpPr>
          <p:cNvPr id="43023" name="Line 26">
            <a:extLst>
              <a:ext uri="{FF2B5EF4-FFF2-40B4-BE49-F238E27FC236}">
                <a16:creationId xmlns:a16="http://schemas.microsoft.com/office/drawing/2014/main" id="{E355B400-D848-4751-8296-4B16C5B04FEC}"/>
              </a:ext>
            </a:extLst>
          </p:cNvPr>
          <p:cNvSpPr>
            <a:spLocks noChangeShapeType="1"/>
          </p:cNvSpPr>
          <p:nvPr>
            <p:custDataLst>
              <p:tags r:id="rId13"/>
            </p:custDataLst>
          </p:nvPr>
        </p:nvSpPr>
        <p:spPr bwMode="auto">
          <a:xfrm>
            <a:off x="3429000" y="1657350"/>
            <a:ext cx="35433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sz="1350"/>
          </a:p>
        </p:txBody>
      </p:sp>
      <p:sp>
        <p:nvSpPr>
          <p:cNvPr id="43024" name="Line 29">
            <a:extLst>
              <a:ext uri="{FF2B5EF4-FFF2-40B4-BE49-F238E27FC236}">
                <a16:creationId xmlns:a16="http://schemas.microsoft.com/office/drawing/2014/main" id="{EFB953C3-1AF5-4285-8F1F-E7D7BF1D1804}"/>
              </a:ext>
            </a:extLst>
          </p:cNvPr>
          <p:cNvSpPr>
            <a:spLocks noChangeShapeType="1"/>
          </p:cNvSpPr>
          <p:nvPr>
            <p:custDataLst>
              <p:tags r:id="rId14"/>
            </p:custDataLst>
          </p:nvPr>
        </p:nvSpPr>
        <p:spPr bwMode="auto">
          <a:xfrm>
            <a:off x="3429000" y="3543300"/>
            <a:ext cx="35433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sz="1350"/>
          </a:p>
        </p:txBody>
      </p:sp>
      <p:sp>
        <p:nvSpPr>
          <p:cNvPr id="43025" name="Text Box 33">
            <a:extLst>
              <a:ext uri="{FF2B5EF4-FFF2-40B4-BE49-F238E27FC236}">
                <a16:creationId xmlns:a16="http://schemas.microsoft.com/office/drawing/2014/main" id="{156BC2D7-639A-4693-9A9F-E12A947447B7}"/>
              </a:ext>
            </a:extLst>
          </p:cNvPr>
          <p:cNvSpPr txBox="1">
            <a:spLocks noChangeArrowheads="1"/>
          </p:cNvSpPr>
          <p:nvPr>
            <p:custDataLst>
              <p:tags r:id="rId15"/>
            </p:custDataLst>
          </p:nvPr>
        </p:nvSpPr>
        <p:spPr bwMode="auto">
          <a:xfrm>
            <a:off x="3086100" y="571500"/>
            <a:ext cx="394210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sz="1800"/>
              <a:t>j       0        1          2         3        4         5 </a:t>
            </a:r>
          </a:p>
        </p:txBody>
      </p:sp>
      <p:sp>
        <p:nvSpPr>
          <p:cNvPr id="43026" name="Text Box 37">
            <a:extLst>
              <a:ext uri="{FF2B5EF4-FFF2-40B4-BE49-F238E27FC236}">
                <a16:creationId xmlns:a16="http://schemas.microsoft.com/office/drawing/2014/main" id="{30415868-E966-4974-A12A-8687FA2E559B}"/>
              </a:ext>
            </a:extLst>
          </p:cNvPr>
          <p:cNvSpPr txBox="1">
            <a:spLocks noChangeArrowheads="1"/>
          </p:cNvSpPr>
          <p:nvPr>
            <p:custDataLst>
              <p:tags r:id="rId16"/>
            </p:custDataLst>
          </p:nvPr>
        </p:nvSpPr>
        <p:spPr bwMode="auto">
          <a:xfrm>
            <a:off x="2114550" y="1257300"/>
            <a:ext cx="30008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sz="1800"/>
              <a:t>0</a:t>
            </a:r>
          </a:p>
        </p:txBody>
      </p:sp>
      <p:sp>
        <p:nvSpPr>
          <p:cNvPr id="43027" name="Text Box 38">
            <a:extLst>
              <a:ext uri="{FF2B5EF4-FFF2-40B4-BE49-F238E27FC236}">
                <a16:creationId xmlns:a16="http://schemas.microsoft.com/office/drawing/2014/main" id="{0ACC8E61-3E1E-4F2C-979C-FA825820AEBA}"/>
              </a:ext>
            </a:extLst>
          </p:cNvPr>
          <p:cNvSpPr txBox="1">
            <a:spLocks noChangeArrowheads="1"/>
          </p:cNvSpPr>
          <p:nvPr>
            <p:custDataLst>
              <p:tags r:id="rId17"/>
            </p:custDataLst>
          </p:nvPr>
        </p:nvSpPr>
        <p:spPr bwMode="auto">
          <a:xfrm>
            <a:off x="2114550" y="1771650"/>
            <a:ext cx="30008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sz="1800"/>
              <a:t>1</a:t>
            </a:r>
          </a:p>
        </p:txBody>
      </p:sp>
      <p:sp>
        <p:nvSpPr>
          <p:cNvPr id="43028" name="Text Box 39">
            <a:extLst>
              <a:ext uri="{FF2B5EF4-FFF2-40B4-BE49-F238E27FC236}">
                <a16:creationId xmlns:a16="http://schemas.microsoft.com/office/drawing/2014/main" id="{EC4A8798-79CE-434C-9D91-72AA4E1B0CA9}"/>
              </a:ext>
            </a:extLst>
          </p:cNvPr>
          <p:cNvSpPr txBox="1">
            <a:spLocks noChangeArrowheads="1"/>
          </p:cNvSpPr>
          <p:nvPr>
            <p:custDataLst>
              <p:tags r:id="rId18"/>
            </p:custDataLst>
          </p:nvPr>
        </p:nvSpPr>
        <p:spPr bwMode="auto">
          <a:xfrm>
            <a:off x="2114550" y="2228850"/>
            <a:ext cx="30008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sz="1800"/>
              <a:t>2</a:t>
            </a:r>
          </a:p>
        </p:txBody>
      </p:sp>
      <p:sp>
        <p:nvSpPr>
          <p:cNvPr id="43029" name="Text Box 40">
            <a:extLst>
              <a:ext uri="{FF2B5EF4-FFF2-40B4-BE49-F238E27FC236}">
                <a16:creationId xmlns:a16="http://schemas.microsoft.com/office/drawing/2014/main" id="{5BE079B7-EEF5-441E-91D2-E03E06451196}"/>
              </a:ext>
            </a:extLst>
          </p:cNvPr>
          <p:cNvSpPr txBox="1">
            <a:spLocks noChangeArrowheads="1"/>
          </p:cNvSpPr>
          <p:nvPr>
            <p:custDataLst>
              <p:tags r:id="rId19"/>
            </p:custDataLst>
          </p:nvPr>
        </p:nvSpPr>
        <p:spPr bwMode="auto">
          <a:xfrm>
            <a:off x="2114550" y="2686050"/>
            <a:ext cx="30008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sz="1800"/>
              <a:t>3</a:t>
            </a:r>
          </a:p>
        </p:txBody>
      </p:sp>
      <p:sp>
        <p:nvSpPr>
          <p:cNvPr id="43030" name="Text Box 41">
            <a:extLst>
              <a:ext uri="{FF2B5EF4-FFF2-40B4-BE49-F238E27FC236}">
                <a16:creationId xmlns:a16="http://schemas.microsoft.com/office/drawing/2014/main" id="{16498C65-6A9B-4292-ABE5-5355E0129D8B}"/>
              </a:ext>
            </a:extLst>
          </p:cNvPr>
          <p:cNvSpPr txBox="1">
            <a:spLocks noChangeArrowheads="1"/>
          </p:cNvSpPr>
          <p:nvPr>
            <p:custDataLst>
              <p:tags r:id="rId20"/>
            </p:custDataLst>
          </p:nvPr>
        </p:nvSpPr>
        <p:spPr bwMode="auto">
          <a:xfrm>
            <a:off x="2114550" y="3143250"/>
            <a:ext cx="30008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sz="1800"/>
              <a:t>4</a:t>
            </a:r>
          </a:p>
        </p:txBody>
      </p:sp>
      <p:sp>
        <p:nvSpPr>
          <p:cNvPr id="43031" name="Text Box 46">
            <a:extLst>
              <a:ext uri="{FF2B5EF4-FFF2-40B4-BE49-F238E27FC236}">
                <a16:creationId xmlns:a16="http://schemas.microsoft.com/office/drawing/2014/main" id="{95A33CA0-3EEB-4693-A804-BFB16036A5F4}"/>
              </a:ext>
            </a:extLst>
          </p:cNvPr>
          <p:cNvSpPr txBox="1">
            <a:spLocks noChangeArrowheads="1"/>
          </p:cNvSpPr>
          <p:nvPr>
            <p:custDataLst>
              <p:tags r:id="rId21"/>
            </p:custDataLst>
          </p:nvPr>
        </p:nvSpPr>
        <p:spPr bwMode="auto">
          <a:xfrm>
            <a:off x="2102644" y="831056"/>
            <a:ext cx="24878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sz="1800"/>
              <a:t>i</a:t>
            </a:r>
          </a:p>
        </p:txBody>
      </p:sp>
      <p:sp>
        <p:nvSpPr>
          <p:cNvPr id="43032" name="Text Box 47">
            <a:extLst>
              <a:ext uri="{FF2B5EF4-FFF2-40B4-BE49-F238E27FC236}">
                <a16:creationId xmlns:a16="http://schemas.microsoft.com/office/drawing/2014/main" id="{C7E44F56-D291-4823-AA31-6AFE78469A2E}"/>
              </a:ext>
            </a:extLst>
          </p:cNvPr>
          <p:cNvSpPr txBox="1">
            <a:spLocks noChangeArrowheads="1"/>
          </p:cNvSpPr>
          <p:nvPr>
            <p:custDataLst>
              <p:tags r:id="rId22"/>
            </p:custDataLst>
          </p:nvPr>
        </p:nvSpPr>
        <p:spPr bwMode="auto">
          <a:xfrm>
            <a:off x="2971800" y="1200150"/>
            <a:ext cx="41549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sz="1800"/>
              <a:t>Xi</a:t>
            </a:r>
          </a:p>
        </p:txBody>
      </p:sp>
      <p:sp>
        <p:nvSpPr>
          <p:cNvPr id="43033" name="Text Box 50">
            <a:extLst>
              <a:ext uri="{FF2B5EF4-FFF2-40B4-BE49-F238E27FC236}">
                <a16:creationId xmlns:a16="http://schemas.microsoft.com/office/drawing/2014/main" id="{56BD1B8C-0506-4DA4-9A45-7F58708D150E}"/>
              </a:ext>
            </a:extLst>
          </p:cNvPr>
          <p:cNvSpPr txBox="1">
            <a:spLocks noChangeArrowheads="1"/>
          </p:cNvSpPr>
          <p:nvPr>
            <p:custDataLst>
              <p:tags r:id="rId23"/>
            </p:custDataLst>
          </p:nvPr>
        </p:nvSpPr>
        <p:spPr bwMode="auto">
          <a:xfrm>
            <a:off x="2971800" y="1657350"/>
            <a:ext cx="35137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sz="1800" b="1"/>
              <a:t>A</a:t>
            </a:r>
            <a:endParaRPr lang="en-US" altLang="en-US" sz="1800"/>
          </a:p>
        </p:txBody>
      </p:sp>
      <p:sp>
        <p:nvSpPr>
          <p:cNvPr id="43034" name="Text Box 54">
            <a:extLst>
              <a:ext uri="{FF2B5EF4-FFF2-40B4-BE49-F238E27FC236}">
                <a16:creationId xmlns:a16="http://schemas.microsoft.com/office/drawing/2014/main" id="{C1B74805-CFD0-4E72-A55F-B1FF270C4F7D}"/>
              </a:ext>
            </a:extLst>
          </p:cNvPr>
          <p:cNvSpPr txBox="1">
            <a:spLocks noChangeArrowheads="1"/>
          </p:cNvSpPr>
          <p:nvPr>
            <p:custDataLst>
              <p:tags r:id="rId24"/>
            </p:custDataLst>
          </p:nvPr>
        </p:nvSpPr>
        <p:spPr bwMode="auto">
          <a:xfrm>
            <a:off x="2971800" y="2171700"/>
            <a:ext cx="338554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sz="1800" b="1"/>
              <a:t>B</a:t>
            </a:r>
            <a:endParaRPr lang="en-US" altLang="en-US" sz="1800"/>
          </a:p>
        </p:txBody>
      </p:sp>
      <p:sp>
        <p:nvSpPr>
          <p:cNvPr id="43035" name="Text Box 55">
            <a:extLst>
              <a:ext uri="{FF2B5EF4-FFF2-40B4-BE49-F238E27FC236}">
                <a16:creationId xmlns:a16="http://schemas.microsoft.com/office/drawing/2014/main" id="{7B196FE8-A9E3-45C5-AC53-0D608692007C}"/>
              </a:ext>
            </a:extLst>
          </p:cNvPr>
          <p:cNvSpPr txBox="1">
            <a:spLocks noChangeArrowheads="1"/>
          </p:cNvSpPr>
          <p:nvPr>
            <p:custDataLst>
              <p:tags r:id="rId25"/>
            </p:custDataLst>
          </p:nvPr>
        </p:nvSpPr>
        <p:spPr bwMode="auto">
          <a:xfrm>
            <a:off x="2971800" y="2686050"/>
            <a:ext cx="35137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sz="1800" b="1"/>
              <a:t>C</a:t>
            </a:r>
            <a:endParaRPr lang="en-US" altLang="en-US" sz="1800"/>
          </a:p>
        </p:txBody>
      </p:sp>
      <p:sp>
        <p:nvSpPr>
          <p:cNvPr id="43036" name="Text Box 56">
            <a:extLst>
              <a:ext uri="{FF2B5EF4-FFF2-40B4-BE49-F238E27FC236}">
                <a16:creationId xmlns:a16="http://schemas.microsoft.com/office/drawing/2014/main" id="{0D52D521-DE2D-4D45-BAA3-335BD57410EC}"/>
              </a:ext>
            </a:extLst>
          </p:cNvPr>
          <p:cNvSpPr txBox="1">
            <a:spLocks noChangeArrowheads="1"/>
          </p:cNvSpPr>
          <p:nvPr>
            <p:custDataLst>
              <p:tags r:id="rId26"/>
            </p:custDataLst>
          </p:nvPr>
        </p:nvSpPr>
        <p:spPr bwMode="auto">
          <a:xfrm>
            <a:off x="2971800" y="3143250"/>
            <a:ext cx="338554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sz="1800" b="1"/>
              <a:t>B</a:t>
            </a:r>
            <a:endParaRPr lang="en-US" altLang="en-US" sz="1800"/>
          </a:p>
        </p:txBody>
      </p:sp>
      <p:sp>
        <p:nvSpPr>
          <p:cNvPr id="43037" name="Text Box 57">
            <a:extLst>
              <a:ext uri="{FF2B5EF4-FFF2-40B4-BE49-F238E27FC236}">
                <a16:creationId xmlns:a16="http://schemas.microsoft.com/office/drawing/2014/main" id="{BA498C74-9CD8-442A-9779-18EA0234995C}"/>
              </a:ext>
            </a:extLst>
          </p:cNvPr>
          <p:cNvSpPr txBox="1">
            <a:spLocks noChangeArrowheads="1"/>
          </p:cNvSpPr>
          <p:nvPr>
            <p:custDataLst>
              <p:tags r:id="rId27"/>
            </p:custDataLst>
          </p:nvPr>
        </p:nvSpPr>
        <p:spPr bwMode="auto">
          <a:xfrm>
            <a:off x="3486150" y="857250"/>
            <a:ext cx="41549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sz="1800"/>
              <a:t>Yj</a:t>
            </a:r>
          </a:p>
        </p:txBody>
      </p:sp>
      <p:sp>
        <p:nvSpPr>
          <p:cNvPr id="43038" name="Text Box 59">
            <a:extLst>
              <a:ext uri="{FF2B5EF4-FFF2-40B4-BE49-F238E27FC236}">
                <a16:creationId xmlns:a16="http://schemas.microsoft.com/office/drawing/2014/main" id="{801841FA-D6EB-4182-B793-92884E2AB994}"/>
              </a:ext>
            </a:extLst>
          </p:cNvPr>
          <p:cNvSpPr txBox="1">
            <a:spLocks noChangeArrowheads="1"/>
          </p:cNvSpPr>
          <p:nvPr>
            <p:custDataLst>
              <p:tags r:id="rId28"/>
            </p:custDataLst>
          </p:nvPr>
        </p:nvSpPr>
        <p:spPr bwMode="auto">
          <a:xfrm>
            <a:off x="6572250" y="857250"/>
            <a:ext cx="338554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sz="1800" b="1"/>
              <a:t>B</a:t>
            </a:r>
            <a:endParaRPr lang="en-US" altLang="en-US" sz="1800"/>
          </a:p>
        </p:txBody>
      </p:sp>
      <p:sp>
        <p:nvSpPr>
          <p:cNvPr id="43039" name="Text Box 60">
            <a:extLst>
              <a:ext uri="{FF2B5EF4-FFF2-40B4-BE49-F238E27FC236}">
                <a16:creationId xmlns:a16="http://schemas.microsoft.com/office/drawing/2014/main" id="{6AD37A50-FF30-43AC-AF16-7323B20C9DAA}"/>
              </a:ext>
            </a:extLst>
          </p:cNvPr>
          <p:cNvSpPr txBox="1">
            <a:spLocks noChangeArrowheads="1"/>
          </p:cNvSpPr>
          <p:nvPr>
            <p:custDataLst>
              <p:tags r:id="rId29"/>
            </p:custDataLst>
          </p:nvPr>
        </p:nvSpPr>
        <p:spPr bwMode="auto">
          <a:xfrm>
            <a:off x="4114800" y="857250"/>
            <a:ext cx="338554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sz="1800" b="1"/>
              <a:t>B</a:t>
            </a:r>
            <a:endParaRPr lang="en-US" altLang="en-US" sz="1800"/>
          </a:p>
        </p:txBody>
      </p:sp>
      <p:sp>
        <p:nvSpPr>
          <p:cNvPr id="43040" name="Text Box 63">
            <a:extLst>
              <a:ext uri="{FF2B5EF4-FFF2-40B4-BE49-F238E27FC236}">
                <a16:creationId xmlns:a16="http://schemas.microsoft.com/office/drawing/2014/main" id="{27744500-0E8E-412F-8005-03949CFE7C96}"/>
              </a:ext>
            </a:extLst>
          </p:cNvPr>
          <p:cNvSpPr txBox="1">
            <a:spLocks noChangeArrowheads="1"/>
          </p:cNvSpPr>
          <p:nvPr>
            <p:custDataLst>
              <p:tags r:id="rId30"/>
            </p:custDataLst>
          </p:nvPr>
        </p:nvSpPr>
        <p:spPr bwMode="auto">
          <a:xfrm>
            <a:off x="5943600" y="857250"/>
            <a:ext cx="35137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sz="1800" b="1"/>
              <a:t>A</a:t>
            </a:r>
            <a:endParaRPr lang="en-US" altLang="en-US" sz="1800"/>
          </a:p>
        </p:txBody>
      </p:sp>
      <p:sp>
        <p:nvSpPr>
          <p:cNvPr id="43041" name="Text Box 65">
            <a:extLst>
              <a:ext uri="{FF2B5EF4-FFF2-40B4-BE49-F238E27FC236}">
                <a16:creationId xmlns:a16="http://schemas.microsoft.com/office/drawing/2014/main" id="{65B98A41-1262-4DC5-84F1-45F811AD196F}"/>
              </a:ext>
            </a:extLst>
          </p:cNvPr>
          <p:cNvSpPr txBox="1">
            <a:spLocks noChangeArrowheads="1"/>
          </p:cNvSpPr>
          <p:nvPr>
            <p:custDataLst>
              <p:tags r:id="rId31"/>
            </p:custDataLst>
          </p:nvPr>
        </p:nvSpPr>
        <p:spPr bwMode="auto">
          <a:xfrm>
            <a:off x="5314950" y="857250"/>
            <a:ext cx="35137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sz="1800" b="1"/>
              <a:t>C</a:t>
            </a:r>
            <a:endParaRPr lang="en-US" altLang="en-US" sz="1800"/>
          </a:p>
        </p:txBody>
      </p:sp>
      <p:sp>
        <p:nvSpPr>
          <p:cNvPr id="43042" name="Text Box 67">
            <a:extLst>
              <a:ext uri="{FF2B5EF4-FFF2-40B4-BE49-F238E27FC236}">
                <a16:creationId xmlns:a16="http://schemas.microsoft.com/office/drawing/2014/main" id="{A214823F-F1CF-4935-9794-2612CD2A886A}"/>
              </a:ext>
            </a:extLst>
          </p:cNvPr>
          <p:cNvSpPr txBox="1">
            <a:spLocks noChangeArrowheads="1"/>
          </p:cNvSpPr>
          <p:nvPr>
            <p:custDataLst>
              <p:tags r:id="rId32"/>
            </p:custDataLst>
          </p:nvPr>
        </p:nvSpPr>
        <p:spPr bwMode="auto">
          <a:xfrm>
            <a:off x="4686300" y="857250"/>
            <a:ext cx="35137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sz="1800" b="1"/>
              <a:t>D</a:t>
            </a:r>
            <a:endParaRPr lang="en-US" altLang="en-US" sz="1800"/>
          </a:p>
        </p:txBody>
      </p:sp>
      <p:sp>
        <p:nvSpPr>
          <p:cNvPr id="11332" name="Text Box 68">
            <a:extLst>
              <a:ext uri="{FF2B5EF4-FFF2-40B4-BE49-F238E27FC236}">
                <a16:creationId xmlns:a16="http://schemas.microsoft.com/office/drawing/2014/main" id="{B51EF8F6-BFC4-4F0A-89C3-96271E6B9AE7}"/>
              </a:ext>
            </a:extLst>
          </p:cNvPr>
          <p:cNvSpPr txBox="1">
            <a:spLocks noChangeArrowheads="1"/>
          </p:cNvSpPr>
          <p:nvPr>
            <p:custDataLst>
              <p:tags r:id="rId33"/>
            </p:custDataLst>
          </p:nvPr>
        </p:nvSpPr>
        <p:spPr bwMode="auto">
          <a:xfrm>
            <a:off x="3543300" y="1314450"/>
            <a:ext cx="30008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sz="1800" b="1"/>
              <a:t>0</a:t>
            </a:r>
            <a:endParaRPr lang="en-US" altLang="en-US" sz="1800"/>
          </a:p>
        </p:txBody>
      </p:sp>
      <p:sp>
        <p:nvSpPr>
          <p:cNvPr id="11333" name="Text Box 69">
            <a:extLst>
              <a:ext uri="{FF2B5EF4-FFF2-40B4-BE49-F238E27FC236}">
                <a16:creationId xmlns:a16="http://schemas.microsoft.com/office/drawing/2014/main" id="{D2E80368-8EF6-45A3-AC2B-31A4B4977E8F}"/>
              </a:ext>
            </a:extLst>
          </p:cNvPr>
          <p:cNvSpPr txBox="1">
            <a:spLocks noChangeArrowheads="1"/>
          </p:cNvSpPr>
          <p:nvPr>
            <p:custDataLst>
              <p:tags r:id="rId34"/>
            </p:custDataLst>
          </p:nvPr>
        </p:nvSpPr>
        <p:spPr bwMode="auto">
          <a:xfrm>
            <a:off x="3543300" y="1771650"/>
            <a:ext cx="30008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sz="1800" b="1"/>
              <a:t>0</a:t>
            </a:r>
            <a:endParaRPr lang="en-US" altLang="en-US" sz="1800"/>
          </a:p>
        </p:txBody>
      </p:sp>
      <p:sp>
        <p:nvSpPr>
          <p:cNvPr id="11335" name="Text Box 71">
            <a:extLst>
              <a:ext uri="{FF2B5EF4-FFF2-40B4-BE49-F238E27FC236}">
                <a16:creationId xmlns:a16="http://schemas.microsoft.com/office/drawing/2014/main" id="{74A5B346-9AAD-46B1-B218-72AE56579CC0}"/>
              </a:ext>
            </a:extLst>
          </p:cNvPr>
          <p:cNvSpPr txBox="1">
            <a:spLocks noChangeArrowheads="1"/>
          </p:cNvSpPr>
          <p:nvPr>
            <p:custDataLst>
              <p:tags r:id="rId35"/>
            </p:custDataLst>
          </p:nvPr>
        </p:nvSpPr>
        <p:spPr bwMode="auto">
          <a:xfrm>
            <a:off x="6572250" y="1314450"/>
            <a:ext cx="30008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sz="1800" b="1"/>
              <a:t>0</a:t>
            </a:r>
            <a:endParaRPr lang="en-US" altLang="en-US" sz="1800"/>
          </a:p>
        </p:txBody>
      </p:sp>
      <p:sp>
        <p:nvSpPr>
          <p:cNvPr id="11336" name="Text Box 72">
            <a:extLst>
              <a:ext uri="{FF2B5EF4-FFF2-40B4-BE49-F238E27FC236}">
                <a16:creationId xmlns:a16="http://schemas.microsoft.com/office/drawing/2014/main" id="{5A871CB6-9577-4910-A592-5EB77016042F}"/>
              </a:ext>
            </a:extLst>
          </p:cNvPr>
          <p:cNvSpPr txBox="1">
            <a:spLocks noChangeArrowheads="1"/>
          </p:cNvSpPr>
          <p:nvPr>
            <p:custDataLst>
              <p:tags r:id="rId36"/>
            </p:custDataLst>
          </p:nvPr>
        </p:nvSpPr>
        <p:spPr bwMode="auto">
          <a:xfrm>
            <a:off x="5943600" y="1314450"/>
            <a:ext cx="30008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sz="1800" b="1"/>
              <a:t>0</a:t>
            </a:r>
            <a:endParaRPr lang="en-US" altLang="en-US" sz="1800"/>
          </a:p>
        </p:txBody>
      </p:sp>
      <p:sp>
        <p:nvSpPr>
          <p:cNvPr id="11337" name="Text Box 73">
            <a:extLst>
              <a:ext uri="{FF2B5EF4-FFF2-40B4-BE49-F238E27FC236}">
                <a16:creationId xmlns:a16="http://schemas.microsoft.com/office/drawing/2014/main" id="{3AF507D0-03A8-422D-9F78-5A0B11548AA2}"/>
              </a:ext>
            </a:extLst>
          </p:cNvPr>
          <p:cNvSpPr txBox="1">
            <a:spLocks noChangeArrowheads="1"/>
          </p:cNvSpPr>
          <p:nvPr>
            <p:custDataLst>
              <p:tags r:id="rId37"/>
            </p:custDataLst>
          </p:nvPr>
        </p:nvSpPr>
        <p:spPr bwMode="auto">
          <a:xfrm>
            <a:off x="5314950" y="1314450"/>
            <a:ext cx="30008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sz="1800" b="1"/>
              <a:t>0</a:t>
            </a:r>
            <a:endParaRPr lang="en-US" altLang="en-US" sz="1800"/>
          </a:p>
        </p:txBody>
      </p:sp>
      <p:sp>
        <p:nvSpPr>
          <p:cNvPr id="11338" name="Text Box 74">
            <a:extLst>
              <a:ext uri="{FF2B5EF4-FFF2-40B4-BE49-F238E27FC236}">
                <a16:creationId xmlns:a16="http://schemas.microsoft.com/office/drawing/2014/main" id="{698FEE15-458B-4DAE-A0B2-95F58385BBC8}"/>
              </a:ext>
            </a:extLst>
          </p:cNvPr>
          <p:cNvSpPr txBox="1">
            <a:spLocks noChangeArrowheads="1"/>
          </p:cNvSpPr>
          <p:nvPr>
            <p:custDataLst>
              <p:tags r:id="rId38"/>
            </p:custDataLst>
          </p:nvPr>
        </p:nvSpPr>
        <p:spPr bwMode="auto">
          <a:xfrm>
            <a:off x="4686300" y="1314450"/>
            <a:ext cx="30008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sz="1800" b="1"/>
              <a:t>0</a:t>
            </a:r>
            <a:endParaRPr lang="en-US" altLang="en-US" sz="1800"/>
          </a:p>
        </p:txBody>
      </p:sp>
      <p:sp>
        <p:nvSpPr>
          <p:cNvPr id="11339" name="Text Box 75">
            <a:extLst>
              <a:ext uri="{FF2B5EF4-FFF2-40B4-BE49-F238E27FC236}">
                <a16:creationId xmlns:a16="http://schemas.microsoft.com/office/drawing/2014/main" id="{BF3C9E7B-F3CC-4353-886E-F73C387C6BF6}"/>
              </a:ext>
            </a:extLst>
          </p:cNvPr>
          <p:cNvSpPr txBox="1">
            <a:spLocks noChangeArrowheads="1"/>
          </p:cNvSpPr>
          <p:nvPr>
            <p:custDataLst>
              <p:tags r:id="rId39"/>
            </p:custDataLst>
          </p:nvPr>
        </p:nvSpPr>
        <p:spPr bwMode="auto">
          <a:xfrm>
            <a:off x="4114800" y="1314450"/>
            <a:ext cx="30008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sz="1800" b="1"/>
              <a:t>0</a:t>
            </a:r>
            <a:endParaRPr lang="en-US" altLang="en-US" sz="1800"/>
          </a:p>
        </p:txBody>
      </p:sp>
      <p:sp>
        <p:nvSpPr>
          <p:cNvPr id="11342" name="Text Box 78">
            <a:extLst>
              <a:ext uri="{FF2B5EF4-FFF2-40B4-BE49-F238E27FC236}">
                <a16:creationId xmlns:a16="http://schemas.microsoft.com/office/drawing/2014/main" id="{CD793265-2BDB-4468-8AF0-8D5603A47FCD}"/>
              </a:ext>
            </a:extLst>
          </p:cNvPr>
          <p:cNvSpPr txBox="1">
            <a:spLocks noChangeArrowheads="1"/>
          </p:cNvSpPr>
          <p:nvPr>
            <p:custDataLst>
              <p:tags r:id="rId40"/>
            </p:custDataLst>
          </p:nvPr>
        </p:nvSpPr>
        <p:spPr bwMode="auto">
          <a:xfrm>
            <a:off x="3543300" y="3200400"/>
            <a:ext cx="30008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sz="1800" b="1"/>
              <a:t>0</a:t>
            </a:r>
            <a:endParaRPr lang="en-US" altLang="en-US" sz="1800"/>
          </a:p>
        </p:txBody>
      </p:sp>
      <p:sp>
        <p:nvSpPr>
          <p:cNvPr id="11343" name="Text Box 79">
            <a:extLst>
              <a:ext uri="{FF2B5EF4-FFF2-40B4-BE49-F238E27FC236}">
                <a16:creationId xmlns:a16="http://schemas.microsoft.com/office/drawing/2014/main" id="{990F050E-D8E9-4F4E-B1A1-C483A45618CB}"/>
              </a:ext>
            </a:extLst>
          </p:cNvPr>
          <p:cNvSpPr txBox="1">
            <a:spLocks noChangeArrowheads="1"/>
          </p:cNvSpPr>
          <p:nvPr>
            <p:custDataLst>
              <p:tags r:id="rId41"/>
            </p:custDataLst>
          </p:nvPr>
        </p:nvSpPr>
        <p:spPr bwMode="auto">
          <a:xfrm>
            <a:off x="3543300" y="2743200"/>
            <a:ext cx="30008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sz="1800" b="1"/>
              <a:t>0</a:t>
            </a:r>
            <a:endParaRPr lang="en-US" altLang="en-US" sz="1800"/>
          </a:p>
        </p:txBody>
      </p:sp>
      <p:sp>
        <p:nvSpPr>
          <p:cNvPr id="11344" name="Text Box 80">
            <a:extLst>
              <a:ext uri="{FF2B5EF4-FFF2-40B4-BE49-F238E27FC236}">
                <a16:creationId xmlns:a16="http://schemas.microsoft.com/office/drawing/2014/main" id="{4F602B47-FA55-49A1-8DA1-5237BB64171E}"/>
              </a:ext>
            </a:extLst>
          </p:cNvPr>
          <p:cNvSpPr txBox="1">
            <a:spLocks noChangeArrowheads="1"/>
          </p:cNvSpPr>
          <p:nvPr>
            <p:custDataLst>
              <p:tags r:id="rId42"/>
            </p:custDataLst>
          </p:nvPr>
        </p:nvSpPr>
        <p:spPr bwMode="auto">
          <a:xfrm>
            <a:off x="3543300" y="2286000"/>
            <a:ext cx="30008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sz="1800" b="1"/>
              <a:t>0</a:t>
            </a:r>
            <a:endParaRPr lang="en-US" altLang="en-US" sz="1800"/>
          </a:p>
        </p:txBody>
      </p:sp>
      <p:sp>
        <p:nvSpPr>
          <p:cNvPr id="43053" name="Text Box 84">
            <a:extLst>
              <a:ext uri="{FF2B5EF4-FFF2-40B4-BE49-F238E27FC236}">
                <a16:creationId xmlns:a16="http://schemas.microsoft.com/office/drawing/2014/main" id="{E07A8CC4-165E-4285-941B-2E73ABBF69D5}"/>
              </a:ext>
            </a:extLst>
          </p:cNvPr>
          <p:cNvSpPr txBox="1">
            <a:spLocks noChangeArrowheads="1"/>
          </p:cNvSpPr>
          <p:nvPr>
            <p:custDataLst>
              <p:tags r:id="rId43"/>
            </p:custDataLst>
          </p:nvPr>
        </p:nvSpPr>
        <p:spPr bwMode="auto">
          <a:xfrm>
            <a:off x="2171700" y="3829050"/>
            <a:ext cx="3877985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lnSpc>
                <a:spcPct val="90000"/>
              </a:lnSpc>
            </a:pPr>
            <a:endParaRPr lang="en-US" altLang="en-US" sz="1800"/>
          </a:p>
          <a:p>
            <a:pPr>
              <a:lnSpc>
                <a:spcPct val="90000"/>
              </a:lnSpc>
            </a:pPr>
            <a:r>
              <a:rPr lang="en-US" altLang="en-US" sz="2100"/>
              <a:t>for i = 1 to m 	c[i,0] = 0 	</a:t>
            </a:r>
          </a:p>
          <a:p>
            <a:pPr>
              <a:lnSpc>
                <a:spcPct val="90000"/>
              </a:lnSpc>
            </a:pPr>
            <a:r>
              <a:rPr lang="en-US" altLang="en-US" sz="2100"/>
              <a:t>for j = 1 to n  	c[0,j] = 0	</a:t>
            </a:r>
            <a:endParaRPr lang="en-US" altLang="en-US" sz="2100" baseline="-25000">
              <a:solidFill>
                <a:srgbClr val="33CC33"/>
              </a:solidFill>
            </a:endParaRPr>
          </a:p>
        </p:txBody>
      </p:sp>
      <p:sp>
        <p:nvSpPr>
          <p:cNvPr id="43054" name="Text Box 85">
            <a:extLst>
              <a:ext uri="{FF2B5EF4-FFF2-40B4-BE49-F238E27FC236}">
                <a16:creationId xmlns:a16="http://schemas.microsoft.com/office/drawing/2014/main" id="{BD8B5A14-6065-4949-924C-CB1C36E4F68B}"/>
              </a:ext>
            </a:extLst>
          </p:cNvPr>
          <p:cNvSpPr txBox="1">
            <a:spLocks noChangeArrowheads="1"/>
          </p:cNvSpPr>
          <p:nvPr>
            <p:custDataLst>
              <p:tags r:id="rId44"/>
            </p:custDataLst>
          </p:nvPr>
        </p:nvSpPr>
        <p:spPr bwMode="auto">
          <a:xfrm>
            <a:off x="6800849" y="0"/>
            <a:ext cx="1433093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dirty="0"/>
              <a:t>ABCB</a:t>
            </a:r>
          </a:p>
          <a:p>
            <a:r>
              <a:rPr lang="en-US" altLang="en-US" dirty="0"/>
              <a:t>BDCAB</a:t>
            </a:r>
            <a:endParaRPr lang="en-US" altLang="en-US" sz="21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3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3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3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332" grpId="0" autoUpdateAnimBg="0"/>
      <p:bldP spid="11333" grpId="0" autoUpdateAnimBg="0"/>
      <p:bldP spid="11335" grpId="0" autoUpdateAnimBg="0"/>
      <p:bldP spid="11336" grpId="0" autoUpdateAnimBg="0"/>
      <p:bldP spid="11337" grpId="0" autoUpdateAnimBg="0"/>
      <p:bldP spid="11338" grpId="0" autoUpdateAnimBg="0"/>
      <p:bldP spid="11339" grpId="0" autoUpdateAnimBg="0"/>
      <p:bldP spid="11342" grpId="0" autoUpdateAnimBg="0"/>
      <p:bldP spid="11343" grpId="0" autoUpdateAnimBg="0"/>
      <p:bldP spid="11344" grpId="0" autoUpdateAnimBg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02" name="Rectangle 2">
            <a:extLst>
              <a:ext uri="{FF2B5EF4-FFF2-40B4-BE49-F238E27FC236}">
                <a16:creationId xmlns:a16="http://schemas.microsoft.com/office/drawing/2014/main" id="{E47C22C2-30A3-4994-AA75-042AFC61F7F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657350" y="0"/>
            <a:ext cx="5829300" cy="628650"/>
          </a:xfrm>
        </p:spPr>
        <p:txBody>
          <a:bodyPr/>
          <a:lstStyle/>
          <a:p>
            <a:r>
              <a:rPr lang="en-US" altLang="en-US"/>
              <a:t>Example: Fibonacci numbers</a:t>
            </a:r>
            <a:r>
              <a:rPr lang="en-US" altLang="en-US" sz="1350">
                <a:solidFill>
                  <a:srgbClr val="FF00FF"/>
                </a:solidFill>
              </a:rPr>
              <a:t>  </a:t>
            </a:r>
            <a:endParaRPr lang="en-US" altLang="en-US" sz="1200">
              <a:solidFill>
                <a:srgbClr val="FF00FF"/>
              </a:solidFill>
            </a:endParaRPr>
          </a:p>
        </p:txBody>
      </p:sp>
      <p:sp>
        <p:nvSpPr>
          <p:cNvPr id="409603" name="Text Box 3">
            <a:extLst>
              <a:ext uri="{FF2B5EF4-FFF2-40B4-BE49-F238E27FC236}">
                <a16:creationId xmlns:a16="http://schemas.microsoft.com/office/drawing/2014/main" id="{66723AFD-3B44-498D-9951-F4874DF451F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37847" y="813896"/>
            <a:ext cx="6647717" cy="33009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l">
              <a:buFontTx/>
              <a:buChar char="•"/>
            </a:pPr>
            <a:r>
              <a:rPr lang="en-US" altLang="en-US" sz="135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Recall definition of Fibonacci numbers:</a:t>
            </a:r>
            <a:br>
              <a:rPr lang="en-US" altLang="en-US" sz="135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altLang="en-US" sz="15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 algn="l"/>
            <a:r>
              <a:rPr lang="en-US" altLang="en-US" sz="135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en-US" altLang="en-US" sz="135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altLang="en-US" sz="135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altLang="en-US" sz="135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US" altLang="en-US" sz="135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 F</a:t>
            </a:r>
            <a:r>
              <a:rPr lang="en-US" altLang="en-US" sz="135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altLang="en-US" sz="135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altLang="en-US" sz="135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-1)</a:t>
            </a:r>
            <a:r>
              <a:rPr lang="en-US" altLang="en-US" sz="135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+ F</a:t>
            </a:r>
            <a:r>
              <a:rPr lang="en-US" altLang="en-US" sz="135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altLang="en-US" sz="135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altLang="en-US" sz="135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-2)</a:t>
            </a:r>
            <a:endParaRPr lang="en-US" altLang="en-US" sz="135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 algn="l"/>
            <a:r>
              <a:rPr lang="en-US" altLang="en-US" sz="135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en-US" altLang="en-US" sz="135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(0)</a:t>
            </a:r>
            <a:r>
              <a:rPr lang="en-US" altLang="en-US" sz="135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 </a:t>
            </a:r>
            <a:r>
              <a:rPr lang="en-US" altLang="en-US" sz="135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endParaRPr lang="en-US" altLang="en-US" sz="135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 algn="l"/>
            <a:r>
              <a:rPr lang="en-US" altLang="en-US" sz="135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en-US" altLang="en-US" sz="135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(1)</a:t>
            </a:r>
            <a:r>
              <a:rPr lang="en-US" altLang="en-US" sz="135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 </a:t>
            </a:r>
            <a:r>
              <a:rPr lang="en-US" altLang="en-US" sz="135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en-US" altLang="en-US" sz="135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 algn="l"/>
            <a:endParaRPr lang="en-US" altLang="en-US" sz="15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>
              <a:buFontTx/>
              <a:buChar char="•"/>
            </a:pPr>
            <a:r>
              <a:rPr lang="en-US" altLang="en-US" sz="13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35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Computing the </a:t>
            </a:r>
            <a:r>
              <a:rPr lang="en-US" altLang="en-US" sz="135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altLang="en-US" sz="1500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</a:t>
            </a:r>
            <a:r>
              <a:rPr lang="en-US" altLang="en-US" sz="135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Fibonacci number recursively (top-down):</a:t>
            </a:r>
          </a:p>
          <a:p>
            <a:pPr algn="l">
              <a:buFontTx/>
              <a:buChar char="•"/>
            </a:pPr>
            <a:endParaRPr lang="en-US" altLang="en-US" sz="135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r>
              <a:rPr lang="en-US" altLang="en-US" sz="135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</a:t>
            </a:r>
            <a:r>
              <a:rPr lang="en-US" altLang="en-US" sz="135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en-US" altLang="en-US" sz="135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altLang="en-US" sz="135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altLang="en-US" sz="135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algn="l">
              <a:buFontTx/>
              <a:buChar char="•"/>
            </a:pPr>
            <a:endParaRPr lang="en-US" altLang="en-US" sz="135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r>
              <a:rPr lang="en-US" altLang="en-US" sz="135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</a:t>
            </a:r>
            <a:r>
              <a:rPr lang="en-US" altLang="en-US" sz="135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en-US" altLang="en-US" sz="135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altLang="en-US" sz="135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n-</a:t>
            </a:r>
            <a:r>
              <a:rPr lang="en-US" altLang="en-US" sz="135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1)             </a:t>
            </a:r>
            <a:r>
              <a:rPr lang="en-US" altLang="en-US" sz="135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+             F</a:t>
            </a:r>
            <a:r>
              <a:rPr lang="en-US" altLang="en-US" sz="135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altLang="en-US" sz="135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n-</a:t>
            </a:r>
            <a:r>
              <a:rPr lang="en-US" altLang="en-US" sz="135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2)</a:t>
            </a:r>
          </a:p>
          <a:p>
            <a:pPr algn="l"/>
            <a:endParaRPr lang="en-US" altLang="en-US" sz="135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r>
              <a:rPr lang="en-US" altLang="en-US" sz="135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en-US" altLang="en-US" sz="135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altLang="en-US" sz="135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n-</a:t>
            </a:r>
            <a:r>
              <a:rPr lang="en-US" altLang="en-US" sz="135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2)     </a:t>
            </a:r>
            <a:r>
              <a:rPr lang="en-US" altLang="en-US" sz="135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+     F</a:t>
            </a:r>
            <a:r>
              <a:rPr lang="en-US" altLang="en-US" sz="135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altLang="en-US" sz="135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n-</a:t>
            </a:r>
            <a:r>
              <a:rPr lang="en-US" altLang="en-US" sz="135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3)          </a:t>
            </a:r>
            <a:r>
              <a:rPr lang="en-US" altLang="en-US" sz="135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en-US" altLang="en-US" sz="135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altLang="en-US" sz="135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n-</a:t>
            </a:r>
            <a:r>
              <a:rPr lang="en-US" altLang="en-US" sz="135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3)     </a:t>
            </a:r>
            <a:r>
              <a:rPr lang="en-US" altLang="en-US" sz="135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+     F</a:t>
            </a:r>
            <a:r>
              <a:rPr lang="en-US" altLang="en-US" sz="135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altLang="en-US" sz="135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n-</a:t>
            </a:r>
            <a:r>
              <a:rPr lang="en-US" altLang="en-US" sz="135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4)</a:t>
            </a:r>
          </a:p>
          <a:p>
            <a:pPr algn="l"/>
            <a:r>
              <a:rPr lang="en-US" alt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...</a:t>
            </a:r>
          </a:p>
        </p:txBody>
      </p:sp>
      <p:sp>
        <p:nvSpPr>
          <p:cNvPr id="409604" name="Line 4">
            <a:extLst>
              <a:ext uri="{FF2B5EF4-FFF2-40B4-BE49-F238E27FC236}">
                <a16:creationId xmlns:a16="http://schemas.microsoft.com/office/drawing/2014/main" id="{EC0F5DEE-FDA9-47DE-A938-5950384815A7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1647825" y="2778369"/>
            <a:ext cx="85725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350"/>
          </a:p>
        </p:txBody>
      </p:sp>
      <p:sp>
        <p:nvSpPr>
          <p:cNvPr id="409605" name="Line 5">
            <a:extLst>
              <a:ext uri="{FF2B5EF4-FFF2-40B4-BE49-F238E27FC236}">
                <a16:creationId xmlns:a16="http://schemas.microsoft.com/office/drawing/2014/main" id="{0FF6C483-7168-4899-BF9D-522A3CD8D5BC}"/>
              </a:ext>
            </a:extLst>
          </p:cNvPr>
          <p:cNvSpPr>
            <a:spLocks noChangeShapeType="1"/>
          </p:cNvSpPr>
          <p:nvPr/>
        </p:nvSpPr>
        <p:spPr bwMode="auto">
          <a:xfrm>
            <a:off x="2828925" y="2781300"/>
            <a:ext cx="74295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350"/>
          </a:p>
        </p:txBody>
      </p:sp>
      <p:sp>
        <p:nvSpPr>
          <p:cNvPr id="409606" name="Line 6">
            <a:extLst>
              <a:ext uri="{FF2B5EF4-FFF2-40B4-BE49-F238E27FC236}">
                <a16:creationId xmlns:a16="http://schemas.microsoft.com/office/drawing/2014/main" id="{0F2B9286-9AE2-457F-B34A-F99B6BFFAF4E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1162050" y="3187086"/>
            <a:ext cx="57150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350"/>
          </a:p>
        </p:txBody>
      </p:sp>
      <p:sp>
        <p:nvSpPr>
          <p:cNvPr id="409607" name="Line 7">
            <a:extLst>
              <a:ext uri="{FF2B5EF4-FFF2-40B4-BE49-F238E27FC236}">
                <a16:creationId xmlns:a16="http://schemas.microsoft.com/office/drawing/2014/main" id="{996C4C3D-BBF5-48B2-95EB-E5850A10DB0E}"/>
              </a:ext>
            </a:extLst>
          </p:cNvPr>
          <p:cNvSpPr>
            <a:spLocks noChangeShapeType="1"/>
          </p:cNvSpPr>
          <p:nvPr/>
        </p:nvSpPr>
        <p:spPr bwMode="auto">
          <a:xfrm>
            <a:off x="1790700" y="3152774"/>
            <a:ext cx="57150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350"/>
          </a:p>
        </p:txBody>
      </p:sp>
      <p:sp>
        <p:nvSpPr>
          <p:cNvPr id="409608" name="Line 8">
            <a:extLst>
              <a:ext uri="{FF2B5EF4-FFF2-40B4-BE49-F238E27FC236}">
                <a16:creationId xmlns:a16="http://schemas.microsoft.com/office/drawing/2014/main" id="{43480403-241A-4AE9-A3EB-24E2ACF36C31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3122734" y="3152774"/>
            <a:ext cx="40005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350"/>
          </a:p>
        </p:txBody>
      </p:sp>
      <p:sp>
        <p:nvSpPr>
          <p:cNvPr id="409609" name="Line 9">
            <a:extLst>
              <a:ext uri="{FF2B5EF4-FFF2-40B4-BE49-F238E27FC236}">
                <a16:creationId xmlns:a16="http://schemas.microsoft.com/office/drawing/2014/main" id="{1299D9D9-8F3B-4C6E-B440-D2BA942D9BAC}"/>
              </a:ext>
            </a:extLst>
          </p:cNvPr>
          <p:cNvSpPr>
            <a:spLocks noChangeShapeType="1"/>
          </p:cNvSpPr>
          <p:nvPr/>
        </p:nvSpPr>
        <p:spPr bwMode="auto">
          <a:xfrm>
            <a:off x="3622065" y="3187086"/>
            <a:ext cx="51435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350"/>
          </a:p>
        </p:txBody>
      </p:sp>
    </p:spTree>
  </p:cSld>
  <p:clrMapOvr>
    <a:masterClrMapping/>
  </p:clrMapOvr>
  <p:transition/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9" name="Rectangle 2">
            <a:extLst>
              <a:ext uri="{FF2B5EF4-FFF2-40B4-BE49-F238E27FC236}">
                <a16:creationId xmlns:a16="http://schemas.microsoft.com/office/drawing/2014/main" id="{E678C8B7-0BD0-4570-BB3D-3EB3A984C33E}"/>
              </a:ext>
            </a:extLst>
          </p:cNvPr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xfrm>
            <a:off x="1771650" y="0"/>
            <a:ext cx="6229350" cy="685800"/>
          </a:xfrm>
        </p:spPr>
        <p:txBody>
          <a:bodyPr/>
          <a:lstStyle/>
          <a:p>
            <a:pPr algn="ctr"/>
            <a:r>
              <a:rPr lang="en-US" altLang="en-US"/>
              <a:t>LCS Example (2)</a:t>
            </a:r>
          </a:p>
        </p:txBody>
      </p:sp>
      <p:sp>
        <p:nvSpPr>
          <p:cNvPr id="45060" name="Line 3">
            <a:extLst>
              <a:ext uri="{FF2B5EF4-FFF2-40B4-BE49-F238E27FC236}">
                <a16:creationId xmlns:a16="http://schemas.microsoft.com/office/drawing/2014/main" id="{3086150D-C67C-4E11-8C3B-C876575DFB0C}"/>
              </a:ext>
            </a:extLst>
          </p:cNvPr>
          <p:cNvSpPr>
            <a:spLocks noChangeShapeType="1"/>
          </p:cNvSpPr>
          <p:nvPr>
            <p:custDataLst>
              <p:tags r:id="rId2"/>
            </p:custDataLst>
          </p:nvPr>
        </p:nvSpPr>
        <p:spPr bwMode="auto">
          <a:xfrm>
            <a:off x="3429000" y="1200150"/>
            <a:ext cx="0" cy="23431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sz="1350"/>
          </a:p>
        </p:txBody>
      </p:sp>
      <p:sp>
        <p:nvSpPr>
          <p:cNvPr id="45061" name="Line 4">
            <a:extLst>
              <a:ext uri="{FF2B5EF4-FFF2-40B4-BE49-F238E27FC236}">
                <a16:creationId xmlns:a16="http://schemas.microsoft.com/office/drawing/2014/main" id="{66FC2A16-8129-49E5-979C-EBD75AF86F91}"/>
              </a:ext>
            </a:extLst>
          </p:cNvPr>
          <p:cNvSpPr>
            <a:spLocks noChangeShapeType="1"/>
          </p:cNvSpPr>
          <p:nvPr>
            <p:custDataLst>
              <p:tags r:id="rId3"/>
            </p:custDataLst>
          </p:nvPr>
        </p:nvSpPr>
        <p:spPr bwMode="auto">
          <a:xfrm>
            <a:off x="3429000" y="1200150"/>
            <a:ext cx="35433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sz="1350"/>
          </a:p>
        </p:txBody>
      </p:sp>
      <p:sp>
        <p:nvSpPr>
          <p:cNvPr id="45062" name="Line 5">
            <a:extLst>
              <a:ext uri="{FF2B5EF4-FFF2-40B4-BE49-F238E27FC236}">
                <a16:creationId xmlns:a16="http://schemas.microsoft.com/office/drawing/2014/main" id="{C66A8581-054B-4120-BBD1-1D53248DFCC7}"/>
              </a:ext>
            </a:extLst>
          </p:cNvPr>
          <p:cNvSpPr>
            <a:spLocks noChangeShapeType="1"/>
          </p:cNvSpPr>
          <p:nvPr>
            <p:custDataLst>
              <p:tags r:id="rId4"/>
            </p:custDataLst>
          </p:nvPr>
        </p:nvSpPr>
        <p:spPr bwMode="auto">
          <a:xfrm>
            <a:off x="5143500" y="1200150"/>
            <a:ext cx="0" cy="23431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sz="1350"/>
          </a:p>
        </p:txBody>
      </p:sp>
      <p:sp>
        <p:nvSpPr>
          <p:cNvPr id="45063" name="Line 6">
            <a:extLst>
              <a:ext uri="{FF2B5EF4-FFF2-40B4-BE49-F238E27FC236}">
                <a16:creationId xmlns:a16="http://schemas.microsoft.com/office/drawing/2014/main" id="{A3EABFB5-1A7F-478B-AC93-389C89000016}"/>
              </a:ext>
            </a:extLst>
          </p:cNvPr>
          <p:cNvSpPr>
            <a:spLocks noChangeShapeType="1"/>
          </p:cNvSpPr>
          <p:nvPr>
            <p:custDataLst>
              <p:tags r:id="rId5"/>
            </p:custDataLst>
          </p:nvPr>
        </p:nvSpPr>
        <p:spPr bwMode="auto">
          <a:xfrm>
            <a:off x="4514850" y="1200150"/>
            <a:ext cx="0" cy="23431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sz="1350"/>
          </a:p>
        </p:txBody>
      </p:sp>
      <p:sp>
        <p:nvSpPr>
          <p:cNvPr id="45064" name="Line 7">
            <a:extLst>
              <a:ext uri="{FF2B5EF4-FFF2-40B4-BE49-F238E27FC236}">
                <a16:creationId xmlns:a16="http://schemas.microsoft.com/office/drawing/2014/main" id="{EEADEBA9-A699-4F31-A8E0-CC54177A7829}"/>
              </a:ext>
            </a:extLst>
          </p:cNvPr>
          <p:cNvSpPr>
            <a:spLocks noChangeShapeType="1"/>
          </p:cNvSpPr>
          <p:nvPr>
            <p:custDataLst>
              <p:tags r:id="rId6"/>
            </p:custDataLst>
          </p:nvPr>
        </p:nvSpPr>
        <p:spPr bwMode="auto">
          <a:xfrm>
            <a:off x="3943350" y="1200150"/>
            <a:ext cx="0" cy="23431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sz="1350"/>
          </a:p>
        </p:txBody>
      </p:sp>
      <p:sp>
        <p:nvSpPr>
          <p:cNvPr id="45065" name="Line 8">
            <a:extLst>
              <a:ext uri="{FF2B5EF4-FFF2-40B4-BE49-F238E27FC236}">
                <a16:creationId xmlns:a16="http://schemas.microsoft.com/office/drawing/2014/main" id="{635D57B6-E3F2-4266-A3E6-8B37BF8CC33E}"/>
              </a:ext>
            </a:extLst>
          </p:cNvPr>
          <p:cNvSpPr>
            <a:spLocks noChangeShapeType="1"/>
          </p:cNvSpPr>
          <p:nvPr>
            <p:custDataLst>
              <p:tags r:id="rId7"/>
            </p:custDataLst>
          </p:nvPr>
        </p:nvSpPr>
        <p:spPr bwMode="auto">
          <a:xfrm>
            <a:off x="5772150" y="1200150"/>
            <a:ext cx="0" cy="23431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sz="1350"/>
          </a:p>
        </p:txBody>
      </p:sp>
      <p:sp>
        <p:nvSpPr>
          <p:cNvPr id="45066" name="Line 9">
            <a:extLst>
              <a:ext uri="{FF2B5EF4-FFF2-40B4-BE49-F238E27FC236}">
                <a16:creationId xmlns:a16="http://schemas.microsoft.com/office/drawing/2014/main" id="{16672011-718F-400C-B13F-4750B1FC94C2}"/>
              </a:ext>
            </a:extLst>
          </p:cNvPr>
          <p:cNvSpPr>
            <a:spLocks noChangeShapeType="1"/>
          </p:cNvSpPr>
          <p:nvPr>
            <p:custDataLst>
              <p:tags r:id="rId8"/>
            </p:custDataLst>
          </p:nvPr>
        </p:nvSpPr>
        <p:spPr bwMode="auto">
          <a:xfrm>
            <a:off x="6972300" y="1200150"/>
            <a:ext cx="0" cy="23431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sz="1350"/>
          </a:p>
        </p:txBody>
      </p:sp>
      <p:sp>
        <p:nvSpPr>
          <p:cNvPr id="45067" name="Line 10">
            <a:extLst>
              <a:ext uri="{FF2B5EF4-FFF2-40B4-BE49-F238E27FC236}">
                <a16:creationId xmlns:a16="http://schemas.microsoft.com/office/drawing/2014/main" id="{A2DD2C45-2366-478F-9228-BC70880119D2}"/>
              </a:ext>
            </a:extLst>
          </p:cNvPr>
          <p:cNvSpPr>
            <a:spLocks noChangeShapeType="1"/>
          </p:cNvSpPr>
          <p:nvPr>
            <p:custDataLst>
              <p:tags r:id="rId9"/>
            </p:custDataLst>
          </p:nvPr>
        </p:nvSpPr>
        <p:spPr bwMode="auto">
          <a:xfrm>
            <a:off x="6400800" y="1200150"/>
            <a:ext cx="0" cy="23431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sz="1350"/>
          </a:p>
        </p:txBody>
      </p:sp>
      <p:sp>
        <p:nvSpPr>
          <p:cNvPr id="45068" name="Line 11">
            <a:extLst>
              <a:ext uri="{FF2B5EF4-FFF2-40B4-BE49-F238E27FC236}">
                <a16:creationId xmlns:a16="http://schemas.microsoft.com/office/drawing/2014/main" id="{519F5DE6-014E-454E-ADF8-3B2E892E7A88}"/>
              </a:ext>
            </a:extLst>
          </p:cNvPr>
          <p:cNvSpPr>
            <a:spLocks noChangeShapeType="1"/>
          </p:cNvSpPr>
          <p:nvPr>
            <p:custDataLst>
              <p:tags r:id="rId10"/>
            </p:custDataLst>
          </p:nvPr>
        </p:nvSpPr>
        <p:spPr bwMode="auto">
          <a:xfrm>
            <a:off x="3429000" y="2114550"/>
            <a:ext cx="35433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sz="1350"/>
          </a:p>
        </p:txBody>
      </p:sp>
      <p:sp>
        <p:nvSpPr>
          <p:cNvPr id="45069" name="Line 12">
            <a:extLst>
              <a:ext uri="{FF2B5EF4-FFF2-40B4-BE49-F238E27FC236}">
                <a16:creationId xmlns:a16="http://schemas.microsoft.com/office/drawing/2014/main" id="{B8F0357A-2519-4273-8AFB-5067E640B424}"/>
              </a:ext>
            </a:extLst>
          </p:cNvPr>
          <p:cNvSpPr>
            <a:spLocks noChangeShapeType="1"/>
          </p:cNvSpPr>
          <p:nvPr>
            <p:custDataLst>
              <p:tags r:id="rId11"/>
            </p:custDataLst>
          </p:nvPr>
        </p:nvSpPr>
        <p:spPr bwMode="auto">
          <a:xfrm>
            <a:off x="3429000" y="2628900"/>
            <a:ext cx="35433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sz="1350"/>
          </a:p>
        </p:txBody>
      </p:sp>
      <p:sp>
        <p:nvSpPr>
          <p:cNvPr id="45070" name="Line 13">
            <a:extLst>
              <a:ext uri="{FF2B5EF4-FFF2-40B4-BE49-F238E27FC236}">
                <a16:creationId xmlns:a16="http://schemas.microsoft.com/office/drawing/2014/main" id="{CBA7FB06-D7C1-41D2-8DC3-18DB8927A985}"/>
              </a:ext>
            </a:extLst>
          </p:cNvPr>
          <p:cNvSpPr>
            <a:spLocks noChangeShapeType="1"/>
          </p:cNvSpPr>
          <p:nvPr>
            <p:custDataLst>
              <p:tags r:id="rId12"/>
            </p:custDataLst>
          </p:nvPr>
        </p:nvSpPr>
        <p:spPr bwMode="auto">
          <a:xfrm>
            <a:off x="3429000" y="3086100"/>
            <a:ext cx="35433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sz="1350"/>
          </a:p>
        </p:txBody>
      </p:sp>
      <p:sp>
        <p:nvSpPr>
          <p:cNvPr id="45071" name="Line 14">
            <a:extLst>
              <a:ext uri="{FF2B5EF4-FFF2-40B4-BE49-F238E27FC236}">
                <a16:creationId xmlns:a16="http://schemas.microsoft.com/office/drawing/2014/main" id="{F9B2558C-D520-42F4-A4A7-9E47A235DD35}"/>
              </a:ext>
            </a:extLst>
          </p:cNvPr>
          <p:cNvSpPr>
            <a:spLocks noChangeShapeType="1"/>
          </p:cNvSpPr>
          <p:nvPr>
            <p:custDataLst>
              <p:tags r:id="rId13"/>
            </p:custDataLst>
          </p:nvPr>
        </p:nvSpPr>
        <p:spPr bwMode="auto">
          <a:xfrm>
            <a:off x="3429000" y="1657350"/>
            <a:ext cx="35433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sz="1350"/>
          </a:p>
        </p:txBody>
      </p:sp>
      <p:sp>
        <p:nvSpPr>
          <p:cNvPr id="45072" name="Line 15">
            <a:extLst>
              <a:ext uri="{FF2B5EF4-FFF2-40B4-BE49-F238E27FC236}">
                <a16:creationId xmlns:a16="http://schemas.microsoft.com/office/drawing/2014/main" id="{423CA0C2-BC05-4A2A-9468-F32484EF5622}"/>
              </a:ext>
            </a:extLst>
          </p:cNvPr>
          <p:cNvSpPr>
            <a:spLocks noChangeShapeType="1"/>
          </p:cNvSpPr>
          <p:nvPr>
            <p:custDataLst>
              <p:tags r:id="rId14"/>
            </p:custDataLst>
          </p:nvPr>
        </p:nvSpPr>
        <p:spPr bwMode="auto">
          <a:xfrm>
            <a:off x="3429000" y="3543300"/>
            <a:ext cx="35433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sz="1350"/>
          </a:p>
        </p:txBody>
      </p:sp>
      <p:sp>
        <p:nvSpPr>
          <p:cNvPr id="45073" name="Text Box 16">
            <a:extLst>
              <a:ext uri="{FF2B5EF4-FFF2-40B4-BE49-F238E27FC236}">
                <a16:creationId xmlns:a16="http://schemas.microsoft.com/office/drawing/2014/main" id="{88C346E1-2B77-409C-A7C4-A0E9BFE9604A}"/>
              </a:ext>
            </a:extLst>
          </p:cNvPr>
          <p:cNvSpPr txBox="1">
            <a:spLocks noChangeArrowheads="1"/>
          </p:cNvSpPr>
          <p:nvPr>
            <p:custDataLst>
              <p:tags r:id="rId15"/>
            </p:custDataLst>
          </p:nvPr>
        </p:nvSpPr>
        <p:spPr bwMode="auto">
          <a:xfrm>
            <a:off x="3086100" y="571500"/>
            <a:ext cx="394210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sz="1800"/>
              <a:t>j       0        </a:t>
            </a:r>
            <a:r>
              <a:rPr lang="en-US" altLang="en-US" sz="1800" b="1">
                <a:solidFill>
                  <a:srgbClr val="FF0000"/>
                </a:solidFill>
              </a:rPr>
              <a:t>1</a:t>
            </a:r>
            <a:r>
              <a:rPr lang="en-US" altLang="en-US" sz="1800"/>
              <a:t>          2         3        4         5 </a:t>
            </a:r>
          </a:p>
        </p:txBody>
      </p:sp>
      <p:sp>
        <p:nvSpPr>
          <p:cNvPr id="45074" name="Text Box 17">
            <a:extLst>
              <a:ext uri="{FF2B5EF4-FFF2-40B4-BE49-F238E27FC236}">
                <a16:creationId xmlns:a16="http://schemas.microsoft.com/office/drawing/2014/main" id="{42DF4A5E-C7C2-4A19-AC4D-CFE51DA973DE}"/>
              </a:ext>
            </a:extLst>
          </p:cNvPr>
          <p:cNvSpPr txBox="1">
            <a:spLocks noChangeArrowheads="1"/>
          </p:cNvSpPr>
          <p:nvPr>
            <p:custDataLst>
              <p:tags r:id="rId16"/>
            </p:custDataLst>
          </p:nvPr>
        </p:nvSpPr>
        <p:spPr bwMode="auto">
          <a:xfrm>
            <a:off x="2114550" y="1257300"/>
            <a:ext cx="30008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sz="1800"/>
              <a:t>0</a:t>
            </a:r>
          </a:p>
        </p:txBody>
      </p:sp>
      <p:sp>
        <p:nvSpPr>
          <p:cNvPr id="45075" name="Text Box 18">
            <a:extLst>
              <a:ext uri="{FF2B5EF4-FFF2-40B4-BE49-F238E27FC236}">
                <a16:creationId xmlns:a16="http://schemas.microsoft.com/office/drawing/2014/main" id="{4B315DD7-4F03-49A2-A332-9125E2CC1B1C}"/>
              </a:ext>
            </a:extLst>
          </p:cNvPr>
          <p:cNvSpPr txBox="1">
            <a:spLocks noChangeArrowheads="1"/>
          </p:cNvSpPr>
          <p:nvPr>
            <p:custDataLst>
              <p:tags r:id="rId17"/>
            </p:custDataLst>
          </p:nvPr>
        </p:nvSpPr>
        <p:spPr bwMode="auto">
          <a:xfrm>
            <a:off x="2114550" y="1771650"/>
            <a:ext cx="30008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sz="1800" b="1">
                <a:solidFill>
                  <a:srgbClr val="FF0000"/>
                </a:solidFill>
              </a:rPr>
              <a:t>1</a:t>
            </a:r>
            <a:endParaRPr lang="en-US" altLang="en-US" sz="1800"/>
          </a:p>
        </p:txBody>
      </p:sp>
      <p:sp>
        <p:nvSpPr>
          <p:cNvPr id="45076" name="Text Box 19">
            <a:extLst>
              <a:ext uri="{FF2B5EF4-FFF2-40B4-BE49-F238E27FC236}">
                <a16:creationId xmlns:a16="http://schemas.microsoft.com/office/drawing/2014/main" id="{E3269493-70E5-4661-925C-CAD6D46FF497}"/>
              </a:ext>
            </a:extLst>
          </p:cNvPr>
          <p:cNvSpPr txBox="1">
            <a:spLocks noChangeArrowheads="1"/>
          </p:cNvSpPr>
          <p:nvPr>
            <p:custDataLst>
              <p:tags r:id="rId18"/>
            </p:custDataLst>
          </p:nvPr>
        </p:nvSpPr>
        <p:spPr bwMode="auto">
          <a:xfrm>
            <a:off x="2114550" y="2228850"/>
            <a:ext cx="30008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sz="1800"/>
              <a:t>2</a:t>
            </a:r>
          </a:p>
        </p:txBody>
      </p:sp>
      <p:sp>
        <p:nvSpPr>
          <p:cNvPr id="45077" name="Text Box 20">
            <a:extLst>
              <a:ext uri="{FF2B5EF4-FFF2-40B4-BE49-F238E27FC236}">
                <a16:creationId xmlns:a16="http://schemas.microsoft.com/office/drawing/2014/main" id="{B4684ABA-600A-46D7-9C83-E52F3A55AC3B}"/>
              </a:ext>
            </a:extLst>
          </p:cNvPr>
          <p:cNvSpPr txBox="1">
            <a:spLocks noChangeArrowheads="1"/>
          </p:cNvSpPr>
          <p:nvPr>
            <p:custDataLst>
              <p:tags r:id="rId19"/>
            </p:custDataLst>
          </p:nvPr>
        </p:nvSpPr>
        <p:spPr bwMode="auto">
          <a:xfrm>
            <a:off x="2114550" y="2686050"/>
            <a:ext cx="30008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sz="1800"/>
              <a:t>3</a:t>
            </a:r>
          </a:p>
        </p:txBody>
      </p:sp>
      <p:sp>
        <p:nvSpPr>
          <p:cNvPr id="45078" name="Text Box 21">
            <a:extLst>
              <a:ext uri="{FF2B5EF4-FFF2-40B4-BE49-F238E27FC236}">
                <a16:creationId xmlns:a16="http://schemas.microsoft.com/office/drawing/2014/main" id="{83B377AD-9C32-4767-A183-67EDDFD6962B}"/>
              </a:ext>
            </a:extLst>
          </p:cNvPr>
          <p:cNvSpPr txBox="1">
            <a:spLocks noChangeArrowheads="1"/>
          </p:cNvSpPr>
          <p:nvPr>
            <p:custDataLst>
              <p:tags r:id="rId20"/>
            </p:custDataLst>
          </p:nvPr>
        </p:nvSpPr>
        <p:spPr bwMode="auto">
          <a:xfrm>
            <a:off x="2114550" y="3143250"/>
            <a:ext cx="30008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sz="1800"/>
              <a:t>4</a:t>
            </a:r>
          </a:p>
        </p:txBody>
      </p:sp>
      <p:sp>
        <p:nvSpPr>
          <p:cNvPr id="45079" name="Text Box 22">
            <a:extLst>
              <a:ext uri="{FF2B5EF4-FFF2-40B4-BE49-F238E27FC236}">
                <a16:creationId xmlns:a16="http://schemas.microsoft.com/office/drawing/2014/main" id="{EFC9088D-79D4-4926-96E3-33945B6E6DF2}"/>
              </a:ext>
            </a:extLst>
          </p:cNvPr>
          <p:cNvSpPr txBox="1">
            <a:spLocks noChangeArrowheads="1"/>
          </p:cNvSpPr>
          <p:nvPr>
            <p:custDataLst>
              <p:tags r:id="rId21"/>
            </p:custDataLst>
          </p:nvPr>
        </p:nvSpPr>
        <p:spPr bwMode="auto">
          <a:xfrm>
            <a:off x="2102644" y="831056"/>
            <a:ext cx="24878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sz="1800"/>
              <a:t>i</a:t>
            </a:r>
          </a:p>
        </p:txBody>
      </p:sp>
      <p:sp>
        <p:nvSpPr>
          <p:cNvPr id="45080" name="Text Box 23">
            <a:extLst>
              <a:ext uri="{FF2B5EF4-FFF2-40B4-BE49-F238E27FC236}">
                <a16:creationId xmlns:a16="http://schemas.microsoft.com/office/drawing/2014/main" id="{4208EE7F-648F-45F6-9027-44C3E268915A}"/>
              </a:ext>
            </a:extLst>
          </p:cNvPr>
          <p:cNvSpPr txBox="1">
            <a:spLocks noChangeArrowheads="1"/>
          </p:cNvSpPr>
          <p:nvPr>
            <p:custDataLst>
              <p:tags r:id="rId22"/>
            </p:custDataLst>
          </p:nvPr>
        </p:nvSpPr>
        <p:spPr bwMode="auto">
          <a:xfrm>
            <a:off x="2971800" y="1200150"/>
            <a:ext cx="41549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sz="1800"/>
              <a:t>Xi</a:t>
            </a:r>
          </a:p>
        </p:txBody>
      </p:sp>
      <p:sp>
        <p:nvSpPr>
          <p:cNvPr id="45081" name="Text Box 24">
            <a:extLst>
              <a:ext uri="{FF2B5EF4-FFF2-40B4-BE49-F238E27FC236}">
                <a16:creationId xmlns:a16="http://schemas.microsoft.com/office/drawing/2014/main" id="{B7209DEA-5A22-4F9E-B744-E298CBBC49E9}"/>
              </a:ext>
            </a:extLst>
          </p:cNvPr>
          <p:cNvSpPr txBox="1">
            <a:spLocks noChangeArrowheads="1"/>
          </p:cNvSpPr>
          <p:nvPr>
            <p:custDataLst>
              <p:tags r:id="rId23"/>
            </p:custDataLst>
          </p:nvPr>
        </p:nvSpPr>
        <p:spPr bwMode="auto">
          <a:xfrm>
            <a:off x="2971800" y="1657350"/>
            <a:ext cx="35137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sz="1800" b="1"/>
              <a:t>A</a:t>
            </a:r>
            <a:endParaRPr lang="en-US" altLang="en-US" sz="1800"/>
          </a:p>
        </p:txBody>
      </p:sp>
      <p:sp>
        <p:nvSpPr>
          <p:cNvPr id="45082" name="Text Box 25">
            <a:extLst>
              <a:ext uri="{FF2B5EF4-FFF2-40B4-BE49-F238E27FC236}">
                <a16:creationId xmlns:a16="http://schemas.microsoft.com/office/drawing/2014/main" id="{67FD7149-5CCA-4BB2-B31F-F205D5B8BCC1}"/>
              </a:ext>
            </a:extLst>
          </p:cNvPr>
          <p:cNvSpPr txBox="1">
            <a:spLocks noChangeArrowheads="1"/>
          </p:cNvSpPr>
          <p:nvPr>
            <p:custDataLst>
              <p:tags r:id="rId24"/>
            </p:custDataLst>
          </p:nvPr>
        </p:nvSpPr>
        <p:spPr bwMode="auto">
          <a:xfrm>
            <a:off x="2971800" y="2171700"/>
            <a:ext cx="338554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sz="1800" b="1"/>
              <a:t>B</a:t>
            </a:r>
            <a:endParaRPr lang="en-US" altLang="en-US" sz="1800"/>
          </a:p>
        </p:txBody>
      </p:sp>
      <p:sp>
        <p:nvSpPr>
          <p:cNvPr id="45083" name="Text Box 26">
            <a:extLst>
              <a:ext uri="{FF2B5EF4-FFF2-40B4-BE49-F238E27FC236}">
                <a16:creationId xmlns:a16="http://schemas.microsoft.com/office/drawing/2014/main" id="{4BB0F91E-68A3-42DE-8C0F-7F071A0ED343}"/>
              </a:ext>
            </a:extLst>
          </p:cNvPr>
          <p:cNvSpPr txBox="1">
            <a:spLocks noChangeArrowheads="1"/>
          </p:cNvSpPr>
          <p:nvPr>
            <p:custDataLst>
              <p:tags r:id="rId25"/>
            </p:custDataLst>
          </p:nvPr>
        </p:nvSpPr>
        <p:spPr bwMode="auto">
          <a:xfrm>
            <a:off x="2971800" y="2686050"/>
            <a:ext cx="35137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sz="1800" b="1"/>
              <a:t>C</a:t>
            </a:r>
            <a:endParaRPr lang="en-US" altLang="en-US" sz="1800"/>
          </a:p>
        </p:txBody>
      </p:sp>
      <p:sp>
        <p:nvSpPr>
          <p:cNvPr id="45084" name="Text Box 27">
            <a:extLst>
              <a:ext uri="{FF2B5EF4-FFF2-40B4-BE49-F238E27FC236}">
                <a16:creationId xmlns:a16="http://schemas.microsoft.com/office/drawing/2014/main" id="{FF9CFB54-7B2D-420E-87F7-74E9B5007EEA}"/>
              </a:ext>
            </a:extLst>
          </p:cNvPr>
          <p:cNvSpPr txBox="1">
            <a:spLocks noChangeArrowheads="1"/>
          </p:cNvSpPr>
          <p:nvPr>
            <p:custDataLst>
              <p:tags r:id="rId26"/>
            </p:custDataLst>
          </p:nvPr>
        </p:nvSpPr>
        <p:spPr bwMode="auto">
          <a:xfrm>
            <a:off x="2971800" y="3143250"/>
            <a:ext cx="338554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sz="1800" b="1"/>
              <a:t>B</a:t>
            </a:r>
            <a:endParaRPr lang="en-US" altLang="en-US" sz="1800"/>
          </a:p>
        </p:txBody>
      </p:sp>
      <p:sp>
        <p:nvSpPr>
          <p:cNvPr id="45085" name="Text Box 28">
            <a:extLst>
              <a:ext uri="{FF2B5EF4-FFF2-40B4-BE49-F238E27FC236}">
                <a16:creationId xmlns:a16="http://schemas.microsoft.com/office/drawing/2014/main" id="{74BECE70-F47E-437C-9F72-FC9C8BFA3276}"/>
              </a:ext>
            </a:extLst>
          </p:cNvPr>
          <p:cNvSpPr txBox="1">
            <a:spLocks noChangeArrowheads="1"/>
          </p:cNvSpPr>
          <p:nvPr>
            <p:custDataLst>
              <p:tags r:id="rId27"/>
            </p:custDataLst>
          </p:nvPr>
        </p:nvSpPr>
        <p:spPr bwMode="auto">
          <a:xfrm>
            <a:off x="3486150" y="857250"/>
            <a:ext cx="41549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sz="1800"/>
              <a:t>Yj</a:t>
            </a:r>
          </a:p>
        </p:txBody>
      </p:sp>
      <p:sp>
        <p:nvSpPr>
          <p:cNvPr id="45086" name="Text Box 29">
            <a:extLst>
              <a:ext uri="{FF2B5EF4-FFF2-40B4-BE49-F238E27FC236}">
                <a16:creationId xmlns:a16="http://schemas.microsoft.com/office/drawing/2014/main" id="{978D6EFE-9C6B-4358-A840-7A785223CF59}"/>
              </a:ext>
            </a:extLst>
          </p:cNvPr>
          <p:cNvSpPr txBox="1">
            <a:spLocks noChangeArrowheads="1"/>
          </p:cNvSpPr>
          <p:nvPr>
            <p:custDataLst>
              <p:tags r:id="rId28"/>
            </p:custDataLst>
          </p:nvPr>
        </p:nvSpPr>
        <p:spPr bwMode="auto">
          <a:xfrm>
            <a:off x="6572250" y="857250"/>
            <a:ext cx="338554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sz="1800" b="1"/>
              <a:t>B</a:t>
            </a:r>
            <a:endParaRPr lang="en-US" altLang="en-US" sz="1800"/>
          </a:p>
        </p:txBody>
      </p:sp>
      <p:sp>
        <p:nvSpPr>
          <p:cNvPr id="45087" name="Text Box 30">
            <a:extLst>
              <a:ext uri="{FF2B5EF4-FFF2-40B4-BE49-F238E27FC236}">
                <a16:creationId xmlns:a16="http://schemas.microsoft.com/office/drawing/2014/main" id="{ED20A5A4-1152-45A1-A2EF-2EF6C2AD1BEE}"/>
              </a:ext>
            </a:extLst>
          </p:cNvPr>
          <p:cNvSpPr txBox="1">
            <a:spLocks noChangeArrowheads="1"/>
          </p:cNvSpPr>
          <p:nvPr>
            <p:custDataLst>
              <p:tags r:id="rId29"/>
            </p:custDataLst>
          </p:nvPr>
        </p:nvSpPr>
        <p:spPr bwMode="auto">
          <a:xfrm>
            <a:off x="4114800" y="857250"/>
            <a:ext cx="338554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sz="1800" b="1"/>
              <a:t>B</a:t>
            </a:r>
            <a:endParaRPr lang="en-US" altLang="en-US" sz="1800"/>
          </a:p>
        </p:txBody>
      </p:sp>
      <p:sp>
        <p:nvSpPr>
          <p:cNvPr id="45088" name="Text Box 31">
            <a:extLst>
              <a:ext uri="{FF2B5EF4-FFF2-40B4-BE49-F238E27FC236}">
                <a16:creationId xmlns:a16="http://schemas.microsoft.com/office/drawing/2014/main" id="{ADA4EB13-DB1F-4C2B-8A79-70574E83626C}"/>
              </a:ext>
            </a:extLst>
          </p:cNvPr>
          <p:cNvSpPr txBox="1">
            <a:spLocks noChangeArrowheads="1"/>
          </p:cNvSpPr>
          <p:nvPr>
            <p:custDataLst>
              <p:tags r:id="rId30"/>
            </p:custDataLst>
          </p:nvPr>
        </p:nvSpPr>
        <p:spPr bwMode="auto">
          <a:xfrm>
            <a:off x="5943600" y="857250"/>
            <a:ext cx="35137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sz="1800" b="1"/>
              <a:t>A</a:t>
            </a:r>
            <a:endParaRPr lang="en-US" altLang="en-US" sz="1800"/>
          </a:p>
        </p:txBody>
      </p:sp>
      <p:sp>
        <p:nvSpPr>
          <p:cNvPr id="45089" name="Text Box 32">
            <a:extLst>
              <a:ext uri="{FF2B5EF4-FFF2-40B4-BE49-F238E27FC236}">
                <a16:creationId xmlns:a16="http://schemas.microsoft.com/office/drawing/2014/main" id="{0DD7ED38-441E-4FBD-8380-41A14D1E5908}"/>
              </a:ext>
            </a:extLst>
          </p:cNvPr>
          <p:cNvSpPr txBox="1">
            <a:spLocks noChangeArrowheads="1"/>
          </p:cNvSpPr>
          <p:nvPr>
            <p:custDataLst>
              <p:tags r:id="rId31"/>
            </p:custDataLst>
          </p:nvPr>
        </p:nvSpPr>
        <p:spPr bwMode="auto">
          <a:xfrm>
            <a:off x="5314950" y="857250"/>
            <a:ext cx="35137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sz="1800" b="1"/>
              <a:t>C</a:t>
            </a:r>
            <a:endParaRPr lang="en-US" altLang="en-US" sz="1800"/>
          </a:p>
        </p:txBody>
      </p:sp>
      <p:sp>
        <p:nvSpPr>
          <p:cNvPr id="45090" name="Text Box 33">
            <a:extLst>
              <a:ext uri="{FF2B5EF4-FFF2-40B4-BE49-F238E27FC236}">
                <a16:creationId xmlns:a16="http://schemas.microsoft.com/office/drawing/2014/main" id="{74C9295F-3A3C-4F6E-B861-2773B5FE2B13}"/>
              </a:ext>
            </a:extLst>
          </p:cNvPr>
          <p:cNvSpPr txBox="1">
            <a:spLocks noChangeArrowheads="1"/>
          </p:cNvSpPr>
          <p:nvPr>
            <p:custDataLst>
              <p:tags r:id="rId32"/>
            </p:custDataLst>
          </p:nvPr>
        </p:nvSpPr>
        <p:spPr bwMode="auto">
          <a:xfrm>
            <a:off x="4686300" y="857250"/>
            <a:ext cx="35137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sz="1800" b="1"/>
              <a:t>D</a:t>
            </a:r>
            <a:endParaRPr lang="en-US" altLang="en-US" sz="1800"/>
          </a:p>
        </p:txBody>
      </p:sp>
      <p:sp>
        <p:nvSpPr>
          <p:cNvPr id="45091" name="Text Box 34">
            <a:extLst>
              <a:ext uri="{FF2B5EF4-FFF2-40B4-BE49-F238E27FC236}">
                <a16:creationId xmlns:a16="http://schemas.microsoft.com/office/drawing/2014/main" id="{906DE209-CA39-437A-8F6A-0FD1E8B6CD6E}"/>
              </a:ext>
            </a:extLst>
          </p:cNvPr>
          <p:cNvSpPr txBox="1">
            <a:spLocks noChangeArrowheads="1"/>
          </p:cNvSpPr>
          <p:nvPr>
            <p:custDataLst>
              <p:tags r:id="rId33"/>
            </p:custDataLst>
          </p:nvPr>
        </p:nvSpPr>
        <p:spPr bwMode="auto">
          <a:xfrm>
            <a:off x="3543300" y="1314450"/>
            <a:ext cx="30008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sz="1800" b="1"/>
              <a:t>0</a:t>
            </a:r>
            <a:endParaRPr lang="en-US" altLang="en-US" sz="1800"/>
          </a:p>
        </p:txBody>
      </p:sp>
      <p:sp>
        <p:nvSpPr>
          <p:cNvPr id="45092" name="Text Box 35">
            <a:extLst>
              <a:ext uri="{FF2B5EF4-FFF2-40B4-BE49-F238E27FC236}">
                <a16:creationId xmlns:a16="http://schemas.microsoft.com/office/drawing/2014/main" id="{7802D039-61EA-47D2-B03F-653261B11AE7}"/>
              </a:ext>
            </a:extLst>
          </p:cNvPr>
          <p:cNvSpPr txBox="1">
            <a:spLocks noChangeArrowheads="1"/>
          </p:cNvSpPr>
          <p:nvPr>
            <p:custDataLst>
              <p:tags r:id="rId34"/>
            </p:custDataLst>
          </p:nvPr>
        </p:nvSpPr>
        <p:spPr bwMode="auto">
          <a:xfrm>
            <a:off x="3543300" y="1771650"/>
            <a:ext cx="30008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sz="1800" b="1"/>
              <a:t>0</a:t>
            </a:r>
            <a:endParaRPr lang="en-US" altLang="en-US" sz="1800"/>
          </a:p>
        </p:txBody>
      </p:sp>
      <p:sp>
        <p:nvSpPr>
          <p:cNvPr id="45093" name="Text Box 36">
            <a:extLst>
              <a:ext uri="{FF2B5EF4-FFF2-40B4-BE49-F238E27FC236}">
                <a16:creationId xmlns:a16="http://schemas.microsoft.com/office/drawing/2014/main" id="{CED38372-0FCA-4270-AA0F-C7ACDB20390C}"/>
              </a:ext>
            </a:extLst>
          </p:cNvPr>
          <p:cNvSpPr txBox="1">
            <a:spLocks noChangeArrowheads="1"/>
          </p:cNvSpPr>
          <p:nvPr>
            <p:custDataLst>
              <p:tags r:id="rId35"/>
            </p:custDataLst>
          </p:nvPr>
        </p:nvSpPr>
        <p:spPr bwMode="auto">
          <a:xfrm>
            <a:off x="6572250" y="1314450"/>
            <a:ext cx="30008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sz="1800" b="1"/>
              <a:t>0</a:t>
            </a:r>
            <a:endParaRPr lang="en-US" altLang="en-US" sz="1800"/>
          </a:p>
        </p:txBody>
      </p:sp>
      <p:sp>
        <p:nvSpPr>
          <p:cNvPr id="45094" name="Text Box 37">
            <a:extLst>
              <a:ext uri="{FF2B5EF4-FFF2-40B4-BE49-F238E27FC236}">
                <a16:creationId xmlns:a16="http://schemas.microsoft.com/office/drawing/2014/main" id="{0ADD66F2-8A04-4046-BD61-378F4A26C77C}"/>
              </a:ext>
            </a:extLst>
          </p:cNvPr>
          <p:cNvSpPr txBox="1">
            <a:spLocks noChangeArrowheads="1"/>
          </p:cNvSpPr>
          <p:nvPr>
            <p:custDataLst>
              <p:tags r:id="rId36"/>
            </p:custDataLst>
          </p:nvPr>
        </p:nvSpPr>
        <p:spPr bwMode="auto">
          <a:xfrm>
            <a:off x="5943600" y="1314450"/>
            <a:ext cx="30008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sz="1800" b="1"/>
              <a:t>0</a:t>
            </a:r>
            <a:endParaRPr lang="en-US" altLang="en-US" sz="1800"/>
          </a:p>
        </p:txBody>
      </p:sp>
      <p:sp>
        <p:nvSpPr>
          <p:cNvPr id="45095" name="Text Box 38">
            <a:extLst>
              <a:ext uri="{FF2B5EF4-FFF2-40B4-BE49-F238E27FC236}">
                <a16:creationId xmlns:a16="http://schemas.microsoft.com/office/drawing/2014/main" id="{AFD30AF3-DED6-45F6-95A1-0E3249B40895}"/>
              </a:ext>
            </a:extLst>
          </p:cNvPr>
          <p:cNvSpPr txBox="1">
            <a:spLocks noChangeArrowheads="1"/>
          </p:cNvSpPr>
          <p:nvPr>
            <p:custDataLst>
              <p:tags r:id="rId37"/>
            </p:custDataLst>
          </p:nvPr>
        </p:nvSpPr>
        <p:spPr bwMode="auto">
          <a:xfrm>
            <a:off x="5314950" y="1314450"/>
            <a:ext cx="30008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sz="1800" b="1"/>
              <a:t>0</a:t>
            </a:r>
            <a:endParaRPr lang="en-US" altLang="en-US" sz="1800"/>
          </a:p>
        </p:txBody>
      </p:sp>
      <p:sp>
        <p:nvSpPr>
          <p:cNvPr id="45096" name="Text Box 39">
            <a:extLst>
              <a:ext uri="{FF2B5EF4-FFF2-40B4-BE49-F238E27FC236}">
                <a16:creationId xmlns:a16="http://schemas.microsoft.com/office/drawing/2014/main" id="{045E000F-9924-4E1D-899D-4BDFC2058B60}"/>
              </a:ext>
            </a:extLst>
          </p:cNvPr>
          <p:cNvSpPr txBox="1">
            <a:spLocks noChangeArrowheads="1"/>
          </p:cNvSpPr>
          <p:nvPr>
            <p:custDataLst>
              <p:tags r:id="rId38"/>
            </p:custDataLst>
          </p:nvPr>
        </p:nvSpPr>
        <p:spPr bwMode="auto">
          <a:xfrm>
            <a:off x="4686300" y="1314450"/>
            <a:ext cx="30008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sz="1800" b="1"/>
              <a:t>0</a:t>
            </a:r>
            <a:endParaRPr lang="en-US" altLang="en-US" sz="1800"/>
          </a:p>
        </p:txBody>
      </p:sp>
      <p:sp>
        <p:nvSpPr>
          <p:cNvPr id="45097" name="Text Box 40">
            <a:extLst>
              <a:ext uri="{FF2B5EF4-FFF2-40B4-BE49-F238E27FC236}">
                <a16:creationId xmlns:a16="http://schemas.microsoft.com/office/drawing/2014/main" id="{043C57FD-5A49-431B-82A4-817D708E2CB7}"/>
              </a:ext>
            </a:extLst>
          </p:cNvPr>
          <p:cNvSpPr txBox="1">
            <a:spLocks noChangeArrowheads="1"/>
          </p:cNvSpPr>
          <p:nvPr>
            <p:custDataLst>
              <p:tags r:id="rId39"/>
            </p:custDataLst>
          </p:nvPr>
        </p:nvSpPr>
        <p:spPr bwMode="auto">
          <a:xfrm>
            <a:off x="4114800" y="1314450"/>
            <a:ext cx="30008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sz="1800" b="1"/>
              <a:t>0</a:t>
            </a:r>
            <a:endParaRPr lang="en-US" altLang="en-US" sz="1800"/>
          </a:p>
        </p:txBody>
      </p:sp>
      <p:sp>
        <p:nvSpPr>
          <p:cNvPr id="45098" name="Text Box 41">
            <a:extLst>
              <a:ext uri="{FF2B5EF4-FFF2-40B4-BE49-F238E27FC236}">
                <a16:creationId xmlns:a16="http://schemas.microsoft.com/office/drawing/2014/main" id="{348F4F35-4A7B-4AF7-A93F-49DC834F3F24}"/>
              </a:ext>
            </a:extLst>
          </p:cNvPr>
          <p:cNvSpPr txBox="1">
            <a:spLocks noChangeArrowheads="1"/>
          </p:cNvSpPr>
          <p:nvPr>
            <p:custDataLst>
              <p:tags r:id="rId40"/>
            </p:custDataLst>
          </p:nvPr>
        </p:nvSpPr>
        <p:spPr bwMode="auto">
          <a:xfrm>
            <a:off x="3543300" y="3200400"/>
            <a:ext cx="30008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sz="1800" b="1"/>
              <a:t>0</a:t>
            </a:r>
            <a:endParaRPr lang="en-US" altLang="en-US" sz="1800"/>
          </a:p>
        </p:txBody>
      </p:sp>
      <p:sp>
        <p:nvSpPr>
          <p:cNvPr id="45099" name="Text Box 42">
            <a:extLst>
              <a:ext uri="{FF2B5EF4-FFF2-40B4-BE49-F238E27FC236}">
                <a16:creationId xmlns:a16="http://schemas.microsoft.com/office/drawing/2014/main" id="{F2814C85-B055-4D81-AC20-42942C2DCDF8}"/>
              </a:ext>
            </a:extLst>
          </p:cNvPr>
          <p:cNvSpPr txBox="1">
            <a:spLocks noChangeArrowheads="1"/>
          </p:cNvSpPr>
          <p:nvPr>
            <p:custDataLst>
              <p:tags r:id="rId41"/>
            </p:custDataLst>
          </p:nvPr>
        </p:nvSpPr>
        <p:spPr bwMode="auto">
          <a:xfrm>
            <a:off x="3543300" y="2743200"/>
            <a:ext cx="30008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sz="1800" b="1"/>
              <a:t>0</a:t>
            </a:r>
            <a:endParaRPr lang="en-US" altLang="en-US" sz="1800"/>
          </a:p>
        </p:txBody>
      </p:sp>
      <p:sp>
        <p:nvSpPr>
          <p:cNvPr id="45100" name="Text Box 43">
            <a:extLst>
              <a:ext uri="{FF2B5EF4-FFF2-40B4-BE49-F238E27FC236}">
                <a16:creationId xmlns:a16="http://schemas.microsoft.com/office/drawing/2014/main" id="{83A96E09-6BF5-4E38-AE14-73B28BEE760F}"/>
              </a:ext>
            </a:extLst>
          </p:cNvPr>
          <p:cNvSpPr txBox="1">
            <a:spLocks noChangeArrowheads="1"/>
          </p:cNvSpPr>
          <p:nvPr>
            <p:custDataLst>
              <p:tags r:id="rId42"/>
            </p:custDataLst>
          </p:nvPr>
        </p:nvSpPr>
        <p:spPr bwMode="auto">
          <a:xfrm>
            <a:off x="3543300" y="2286000"/>
            <a:ext cx="30008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sz="1800" b="1"/>
              <a:t>0</a:t>
            </a:r>
            <a:endParaRPr lang="en-US" altLang="en-US" sz="1800"/>
          </a:p>
        </p:txBody>
      </p:sp>
      <p:sp>
        <p:nvSpPr>
          <p:cNvPr id="45101" name="Text Box 44">
            <a:extLst>
              <a:ext uri="{FF2B5EF4-FFF2-40B4-BE49-F238E27FC236}">
                <a16:creationId xmlns:a16="http://schemas.microsoft.com/office/drawing/2014/main" id="{88C08AC7-4110-4711-AEEA-A10FABAB9C9F}"/>
              </a:ext>
            </a:extLst>
          </p:cNvPr>
          <p:cNvSpPr txBox="1">
            <a:spLocks noChangeArrowheads="1"/>
          </p:cNvSpPr>
          <p:nvPr>
            <p:custDataLst>
              <p:tags r:id="rId43"/>
            </p:custDataLst>
          </p:nvPr>
        </p:nvSpPr>
        <p:spPr bwMode="auto">
          <a:xfrm>
            <a:off x="2201897" y="3852120"/>
            <a:ext cx="5187639" cy="10341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lnSpc>
                <a:spcPct val="90000"/>
              </a:lnSpc>
            </a:pPr>
            <a:r>
              <a:rPr lang="en-US" altLang="en-US" sz="1800"/>
              <a:t> 		if ( X</a:t>
            </a:r>
            <a:r>
              <a:rPr lang="en-US" altLang="en-US" sz="1800" baseline="-25000"/>
              <a:t>i</a:t>
            </a:r>
            <a:r>
              <a:rPr lang="en-US" altLang="en-US" sz="1800"/>
              <a:t> == Y</a:t>
            </a:r>
            <a:r>
              <a:rPr lang="en-US" altLang="en-US" sz="1800" baseline="-25000"/>
              <a:t>j</a:t>
            </a:r>
            <a:r>
              <a:rPr lang="en-US" altLang="en-US" sz="1800"/>
              <a:t> )		</a:t>
            </a:r>
          </a:p>
          <a:p>
            <a:pPr>
              <a:lnSpc>
                <a:spcPct val="90000"/>
              </a:lnSpc>
            </a:pPr>
            <a:r>
              <a:rPr lang="en-US" altLang="en-US" sz="1800"/>
              <a:t> 			c[i,j] = c[i-1,j-1] + 1</a:t>
            </a:r>
          </a:p>
          <a:p>
            <a:pPr>
              <a:lnSpc>
                <a:spcPct val="90000"/>
              </a:lnSpc>
            </a:pPr>
            <a:r>
              <a:rPr lang="en-US" altLang="en-US" sz="1800"/>
              <a:t> 		</a:t>
            </a:r>
            <a:r>
              <a:rPr lang="en-US" altLang="en-US" sz="1800">
                <a:solidFill>
                  <a:srgbClr val="008000"/>
                </a:solidFill>
              </a:rPr>
              <a:t>else c[i,j] = max( c[i-1,j], c[i,j-1]</a:t>
            </a:r>
            <a:r>
              <a:rPr lang="en-US" altLang="en-US" sz="1800">
                <a:solidFill>
                  <a:srgbClr val="33CC33"/>
                </a:solidFill>
              </a:rPr>
              <a:t> )</a:t>
            </a:r>
            <a:endParaRPr lang="en-US" altLang="en-US" sz="1800"/>
          </a:p>
          <a:p>
            <a:pPr>
              <a:lnSpc>
                <a:spcPct val="90000"/>
              </a:lnSpc>
            </a:pPr>
            <a:endParaRPr lang="en-US" altLang="en-US" sz="2100" baseline="-25000">
              <a:solidFill>
                <a:srgbClr val="33CC33"/>
              </a:solidFill>
            </a:endParaRPr>
          </a:p>
        </p:txBody>
      </p:sp>
      <p:sp>
        <p:nvSpPr>
          <p:cNvPr id="46125" name="Oval 45">
            <a:extLst>
              <a:ext uri="{FF2B5EF4-FFF2-40B4-BE49-F238E27FC236}">
                <a16:creationId xmlns:a16="http://schemas.microsoft.com/office/drawing/2014/main" id="{C75B7240-9768-4404-B825-FD5102AA19DE}"/>
              </a:ext>
            </a:extLst>
          </p:cNvPr>
          <p:cNvSpPr>
            <a:spLocks noChangeArrowheads="1"/>
          </p:cNvSpPr>
          <p:nvPr>
            <p:custDataLst>
              <p:tags r:id="rId44"/>
            </p:custDataLst>
          </p:nvPr>
        </p:nvSpPr>
        <p:spPr bwMode="auto">
          <a:xfrm>
            <a:off x="2914650" y="1657350"/>
            <a:ext cx="400050" cy="400050"/>
          </a:xfrm>
          <a:prstGeom prst="ellips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endParaRPr lang="en-US" altLang="en-US" sz="1800"/>
          </a:p>
        </p:txBody>
      </p:sp>
      <p:sp>
        <p:nvSpPr>
          <p:cNvPr id="46126" name="Oval 46">
            <a:extLst>
              <a:ext uri="{FF2B5EF4-FFF2-40B4-BE49-F238E27FC236}">
                <a16:creationId xmlns:a16="http://schemas.microsoft.com/office/drawing/2014/main" id="{048A0101-10D1-4954-B3DA-A43E26B79AB4}"/>
              </a:ext>
            </a:extLst>
          </p:cNvPr>
          <p:cNvSpPr>
            <a:spLocks noChangeArrowheads="1"/>
          </p:cNvSpPr>
          <p:nvPr>
            <p:custDataLst>
              <p:tags r:id="rId45"/>
            </p:custDataLst>
          </p:nvPr>
        </p:nvSpPr>
        <p:spPr bwMode="auto">
          <a:xfrm>
            <a:off x="4057650" y="857250"/>
            <a:ext cx="400050" cy="400050"/>
          </a:xfrm>
          <a:prstGeom prst="ellips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endParaRPr lang="en-US" altLang="en-US" sz="1800"/>
          </a:p>
        </p:txBody>
      </p:sp>
      <p:sp>
        <p:nvSpPr>
          <p:cNvPr id="46127" name="Line 47">
            <a:extLst>
              <a:ext uri="{FF2B5EF4-FFF2-40B4-BE49-F238E27FC236}">
                <a16:creationId xmlns:a16="http://schemas.microsoft.com/office/drawing/2014/main" id="{DA908855-D3BB-4D6E-A2CC-6F7692BA94C7}"/>
              </a:ext>
            </a:extLst>
          </p:cNvPr>
          <p:cNvSpPr>
            <a:spLocks noChangeShapeType="1"/>
          </p:cNvSpPr>
          <p:nvPr>
            <p:custDataLst>
              <p:tags r:id="rId46"/>
            </p:custDataLst>
          </p:nvPr>
        </p:nvSpPr>
        <p:spPr bwMode="auto">
          <a:xfrm>
            <a:off x="4114800" y="1543050"/>
            <a:ext cx="0" cy="228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sz="1350"/>
          </a:p>
        </p:txBody>
      </p:sp>
      <p:sp>
        <p:nvSpPr>
          <p:cNvPr id="46128" name="Line 48">
            <a:extLst>
              <a:ext uri="{FF2B5EF4-FFF2-40B4-BE49-F238E27FC236}">
                <a16:creationId xmlns:a16="http://schemas.microsoft.com/office/drawing/2014/main" id="{C1CEABA6-5405-4B59-A993-57CA0BA36E92}"/>
              </a:ext>
            </a:extLst>
          </p:cNvPr>
          <p:cNvSpPr>
            <a:spLocks noChangeShapeType="1"/>
          </p:cNvSpPr>
          <p:nvPr>
            <p:custDataLst>
              <p:tags r:id="rId47"/>
            </p:custDataLst>
          </p:nvPr>
        </p:nvSpPr>
        <p:spPr bwMode="auto">
          <a:xfrm>
            <a:off x="3829050" y="1828800"/>
            <a:ext cx="2286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sz="1350"/>
          </a:p>
        </p:txBody>
      </p:sp>
      <p:sp>
        <p:nvSpPr>
          <p:cNvPr id="46130" name="Text Box 50">
            <a:extLst>
              <a:ext uri="{FF2B5EF4-FFF2-40B4-BE49-F238E27FC236}">
                <a16:creationId xmlns:a16="http://schemas.microsoft.com/office/drawing/2014/main" id="{A3C1EE32-4845-4297-86F9-1E6ED931A989}"/>
              </a:ext>
            </a:extLst>
          </p:cNvPr>
          <p:cNvSpPr txBox="1">
            <a:spLocks noChangeArrowheads="1"/>
          </p:cNvSpPr>
          <p:nvPr>
            <p:custDataLst>
              <p:tags r:id="rId48"/>
            </p:custDataLst>
          </p:nvPr>
        </p:nvSpPr>
        <p:spPr bwMode="auto">
          <a:xfrm>
            <a:off x="4114800" y="1771650"/>
            <a:ext cx="30008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sz="1800" b="1">
                <a:solidFill>
                  <a:srgbClr val="FF0000"/>
                </a:solidFill>
              </a:rPr>
              <a:t>0</a:t>
            </a:r>
            <a:endParaRPr lang="en-US" altLang="en-US" sz="1800"/>
          </a:p>
        </p:txBody>
      </p:sp>
      <p:sp>
        <p:nvSpPr>
          <p:cNvPr id="45107" name="Text Box 52">
            <a:extLst>
              <a:ext uri="{FF2B5EF4-FFF2-40B4-BE49-F238E27FC236}">
                <a16:creationId xmlns:a16="http://schemas.microsoft.com/office/drawing/2014/main" id="{86BBF70C-EB74-47B9-B865-0EF607E8A62C}"/>
              </a:ext>
            </a:extLst>
          </p:cNvPr>
          <p:cNvSpPr txBox="1">
            <a:spLocks noChangeArrowheads="1"/>
          </p:cNvSpPr>
          <p:nvPr>
            <p:custDataLst>
              <p:tags r:id="rId49"/>
            </p:custDataLst>
          </p:nvPr>
        </p:nvSpPr>
        <p:spPr bwMode="auto">
          <a:xfrm>
            <a:off x="6799660" y="0"/>
            <a:ext cx="1200150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>
                <a:solidFill>
                  <a:srgbClr val="FF0000"/>
                </a:solidFill>
              </a:rPr>
              <a:t>A</a:t>
            </a:r>
            <a:r>
              <a:rPr lang="en-US" altLang="en-US"/>
              <a:t>BCB</a:t>
            </a:r>
          </a:p>
          <a:p>
            <a:r>
              <a:rPr lang="en-US" altLang="en-US">
                <a:solidFill>
                  <a:srgbClr val="FF0000"/>
                </a:solidFill>
              </a:rPr>
              <a:t>B</a:t>
            </a:r>
            <a:r>
              <a:rPr lang="en-US" altLang="en-US"/>
              <a:t>DCAB</a:t>
            </a:r>
            <a:endParaRPr lang="en-US" altLang="en-US" sz="21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125" grpId="0" animBg="1"/>
      <p:bldP spid="46126" grpId="0" animBg="1"/>
      <p:bldP spid="46130" grpId="0" autoUpdateAnimBg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3" name="Rectangle 2">
            <a:extLst>
              <a:ext uri="{FF2B5EF4-FFF2-40B4-BE49-F238E27FC236}">
                <a16:creationId xmlns:a16="http://schemas.microsoft.com/office/drawing/2014/main" id="{7F017A29-DE56-496C-8D8B-253B2BD140BB}"/>
              </a:ext>
            </a:extLst>
          </p:cNvPr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xfrm>
            <a:off x="1771650" y="0"/>
            <a:ext cx="6229350" cy="685800"/>
          </a:xfrm>
        </p:spPr>
        <p:txBody>
          <a:bodyPr/>
          <a:lstStyle/>
          <a:p>
            <a:pPr algn="ctr"/>
            <a:r>
              <a:rPr lang="en-US" altLang="en-US"/>
              <a:t>LCS Example (3)</a:t>
            </a:r>
          </a:p>
        </p:txBody>
      </p:sp>
      <p:sp>
        <p:nvSpPr>
          <p:cNvPr id="46084" name="Line 3">
            <a:extLst>
              <a:ext uri="{FF2B5EF4-FFF2-40B4-BE49-F238E27FC236}">
                <a16:creationId xmlns:a16="http://schemas.microsoft.com/office/drawing/2014/main" id="{CAA68F50-BFB6-4A90-AD48-CF6CE9EE188A}"/>
              </a:ext>
            </a:extLst>
          </p:cNvPr>
          <p:cNvSpPr>
            <a:spLocks noChangeShapeType="1"/>
          </p:cNvSpPr>
          <p:nvPr>
            <p:custDataLst>
              <p:tags r:id="rId2"/>
            </p:custDataLst>
          </p:nvPr>
        </p:nvSpPr>
        <p:spPr bwMode="auto">
          <a:xfrm>
            <a:off x="3429000" y="1200150"/>
            <a:ext cx="0" cy="23431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sz="1350"/>
          </a:p>
        </p:txBody>
      </p:sp>
      <p:sp>
        <p:nvSpPr>
          <p:cNvPr id="46085" name="Line 4">
            <a:extLst>
              <a:ext uri="{FF2B5EF4-FFF2-40B4-BE49-F238E27FC236}">
                <a16:creationId xmlns:a16="http://schemas.microsoft.com/office/drawing/2014/main" id="{854853CB-F342-4979-AE93-164558933E96}"/>
              </a:ext>
            </a:extLst>
          </p:cNvPr>
          <p:cNvSpPr>
            <a:spLocks noChangeShapeType="1"/>
          </p:cNvSpPr>
          <p:nvPr>
            <p:custDataLst>
              <p:tags r:id="rId3"/>
            </p:custDataLst>
          </p:nvPr>
        </p:nvSpPr>
        <p:spPr bwMode="auto">
          <a:xfrm>
            <a:off x="3429000" y="1200150"/>
            <a:ext cx="35433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sz="1350"/>
          </a:p>
        </p:txBody>
      </p:sp>
      <p:sp>
        <p:nvSpPr>
          <p:cNvPr id="46086" name="Line 5">
            <a:extLst>
              <a:ext uri="{FF2B5EF4-FFF2-40B4-BE49-F238E27FC236}">
                <a16:creationId xmlns:a16="http://schemas.microsoft.com/office/drawing/2014/main" id="{43122FFF-7A35-4831-BBEF-1904471D56D3}"/>
              </a:ext>
            </a:extLst>
          </p:cNvPr>
          <p:cNvSpPr>
            <a:spLocks noChangeShapeType="1"/>
          </p:cNvSpPr>
          <p:nvPr>
            <p:custDataLst>
              <p:tags r:id="rId4"/>
            </p:custDataLst>
          </p:nvPr>
        </p:nvSpPr>
        <p:spPr bwMode="auto">
          <a:xfrm>
            <a:off x="5143500" y="1200150"/>
            <a:ext cx="0" cy="23431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sz="1350"/>
          </a:p>
        </p:txBody>
      </p:sp>
      <p:sp>
        <p:nvSpPr>
          <p:cNvPr id="46087" name="Line 6">
            <a:extLst>
              <a:ext uri="{FF2B5EF4-FFF2-40B4-BE49-F238E27FC236}">
                <a16:creationId xmlns:a16="http://schemas.microsoft.com/office/drawing/2014/main" id="{95D5D578-0237-4FBD-821D-6AB930C9C2CC}"/>
              </a:ext>
            </a:extLst>
          </p:cNvPr>
          <p:cNvSpPr>
            <a:spLocks noChangeShapeType="1"/>
          </p:cNvSpPr>
          <p:nvPr>
            <p:custDataLst>
              <p:tags r:id="rId5"/>
            </p:custDataLst>
          </p:nvPr>
        </p:nvSpPr>
        <p:spPr bwMode="auto">
          <a:xfrm>
            <a:off x="4514850" y="1200150"/>
            <a:ext cx="0" cy="23431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sz="1350"/>
          </a:p>
        </p:txBody>
      </p:sp>
      <p:sp>
        <p:nvSpPr>
          <p:cNvPr id="46088" name="Line 7">
            <a:extLst>
              <a:ext uri="{FF2B5EF4-FFF2-40B4-BE49-F238E27FC236}">
                <a16:creationId xmlns:a16="http://schemas.microsoft.com/office/drawing/2014/main" id="{8B9916DA-526D-4526-BA37-3EEDE4E4502D}"/>
              </a:ext>
            </a:extLst>
          </p:cNvPr>
          <p:cNvSpPr>
            <a:spLocks noChangeShapeType="1"/>
          </p:cNvSpPr>
          <p:nvPr>
            <p:custDataLst>
              <p:tags r:id="rId6"/>
            </p:custDataLst>
          </p:nvPr>
        </p:nvSpPr>
        <p:spPr bwMode="auto">
          <a:xfrm>
            <a:off x="3943350" y="1200150"/>
            <a:ext cx="0" cy="23431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sz="1350"/>
          </a:p>
        </p:txBody>
      </p:sp>
      <p:sp>
        <p:nvSpPr>
          <p:cNvPr id="46089" name="Line 8">
            <a:extLst>
              <a:ext uri="{FF2B5EF4-FFF2-40B4-BE49-F238E27FC236}">
                <a16:creationId xmlns:a16="http://schemas.microsoft.com/office/drawing/2014/main" id="{53251BA2-E96E-48BF-9BD5-EA83B318439A}"/>
              </a:ext>
            </a:extLst>
          </p:cNvPr>
          <p:cNvSpPr>
            <a:spLocks noChangeShapeType="1"/>
          </p:cNvSpPr>
          <p:nvPr>
            <p:custDataLst>
              <p:tags r:id="rId7"/>
            </p:custDataLst>
          </p:nvPr>
        </p:nvSpPr>
        <p:spPr bwMode="auto">
          <a:xfrm>
            <a:off x="5772150" y="1200150"/>
            <a:ext cx="0" cy="23431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sz="1350"/>
          </a:p>
        </p:txBody>
      </p:sp>
      <p:sp>
        <p:nvSpPr>
          <p:cNvPr id="46090" name="Line 9">
            <a:extLst>
              <a:ext uri="{FF2B5EF4-FFF2-40B4-BE49-F238E27FC236}">
                <a16:creationId xmlns:a16="http://schemas.microsoft.com/office/drawing/2014/main" id="{94FAB0D5-8FBD-4172-827C-2B5350B5EEA9}"/>
              </a:ext>
            </a:extLst>
          </p:cNvPr>
          <p:cNvSpPr>
            <a:spLocks noChangeShapeType="1"/>
          </p:cNvSpPr>
          <p:nvPr>
            <p:custDataLst>
              <p:tags r:id="rId8"/>
            </p:custDataLst>
          </p:nvPr>
        </p:nvSpPr>
        <p:spPr bwMode="auto">
          <a:xfrm>
            <a:off x="6972300" y="1200150"/>
            <a:ext cx="0" cy="23431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sz="1350"/>
          </a:p>
        </p:txBody>
      </p:sp>
      <p:sp>
        <p:nvSpPr>
          <p:cNvPr id="46091" name="Line 10">
            <a:extLst>
              <a:ext uri="{FF2B5EF4-FFF2-40B4-BE49-F238E27FC236}">
                <a16:creationId xmlns:a16="http://schemas.microsoft.com/office/drawing/2014/main" id="{35D82474-3BCD-4E5E-9F99-E402E3B30B71}"/>
              </a:ext>
            </a:extLst>
          </p:cNvPr>
          <p:cNvSpPr>
            <a:spLocks noChangeShapeType="1"/>
          </p:cNvSpPr>
          <p:nvPr>
            <p:custDataLst>
              <p:tags r:id="rId9"/>
            </p:custDataLst>
          </p:nvPr>
        </p:nvSpPr>
        <p:spPr bwMode="auto">
          <a:xfrm>
            <a:off x="6400800" y="1200150"/>
            <a:ext cx="0" cy="23431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sz="1350"/>
          </a:p>
        </p:txBody>
      </p:sp>
      <p:sp>
        <p:nvSpPr>
          <p:cNvPr id="46092" name="Line 11">
            <a:extLst>
              <a:ext uri="{FF2B5EF4-FFF2-40B4-BE49-F238E27FC236}">
                <a16:creationId xmlns:a16="http://schemas.microsoft.com/office/drawing/2014/main" id="{D783B757-0A4C-4F26-A55D-FC9800B2E8C5}"/>
              </a:ext>
            </a:extLst>
          </p:cNvPr>
          <p:cNvSpPr>
            <a:spLocks noChangeShapeType="1"/>
          </p:cNvSpPr>
          <p:nvPr>
            <p:custDataLst>
              <p:tags r:id="rId10"/>
            </p:custDataLst>
          </p:nvPr>
        </p:nvSpPr>
        <p:spPr bwMode="auto">
          <a:xfrm>
            <a:off x="3429000" y="2114550"/>
            <a:ext cx="35433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sz="1350"/>
          </a:p>
        </p:txBody>
      </p:sp>
      <p:sp>
        <p:nvSpPr>
          <p:cNvPr id="46093" name="Line 12">
            <a:extLst>
              <a:ext uri="{FF2B5EF4-FFF2-40B4-BE49-F238E27FC236}">
                <a16:creationId xmlns:a16="http://schemas.microsoft.com/office/drawing/2014/main" id="{4F4CC832-2C02-4DF4-88C2-25AC3737DB00}"/>
              </a:ext>
            </a:extLst>
          </p:cNvPr>
          <p:cNvSpPr>
            <a:spLocks noChangeShapeType="1"/>
          </p:cNvSpPr>
          <p:nvPr>
            <p:custDataLst>
              <p:tags r:id="rId11"/>
            </p:custDataLst>
          </p:nvPr>
        </p:nvSpPr>
        <p:spPr bwMode="auto">
          <a:xfrm>
            <a:off x="3429000" y="2628900"/>
            <a:ext cx="35433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sz="1350"/>
          </a:p>
        </p:txBody>
      </p:sp>
      <p:sp>
        <p:nvSpPr>
          <p:cNvPr id="46094" name="Line 13">
            <a:extLst>
              <a:ext uri="{FF2B5EF4-FFF2-40B4-BE49-F238E27FC236}">
                <a16:creationId xmlns:a16="http://schemas.microsoft.com/office/drawing/2014/main" id="{E77DF5A5-F4B0-40B2-B981-B1D6D7CA20D7}"/>
              </a:ext>
            </a:extLst>
          </p:cNvPr>
          <p:cNvSpPr>
            <a:spLocks noChangeShapeType="1"/>
          </p:cNvSpPr>
          <p:nvPr>
            <p:custDataLst>
              <p:tags r:id="rId12"/>
            </p:custDataLst>
          </p:nvPr>
        </p:nvSpPr>
        <p:spPr bwMode="auto">
          <a:xfrm>
            <a:off x="3429000" y="3086100"/>
            <a:ext cx="35433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sz="1350"/>
          </a:p>
        </p:txBody>
      </p:sp>
      <p:sp>
        <p:nvSpPr>
          <p:cNvPr id="46095" name="Line 14">
            <a:extLst>
              <a:ext uri="{FF2B5EF4-FFF2-40B4-BE49-F238E27FC236}">
                <a16:creationId xmlns:a16="http://schemas.microsoft.com/office/drawing/2014/main" id="{A8F62197-2224-4845-9805-103B22071537}"/>
              </a:ext>
            </a:extLst>
          </p:cNvPr>
          <p:cNvSpPr>
            <a:spLocks noChangeShapeType="1"/>
          </p:cNvSpPr>
          <p:nvPr>
            <p:custDataLst>
              <p:tags r:id="rId13"/>
            </p:custDataLst>
          </p:nvPr>
        </p:nvSpPr>
        <p:spPr bwMode="auto">
          <a:xfrm>
            <a:off x="3429000" y="1657350"/>
            <a:ext cx="35433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sz="1350"/>
          </a:p>
        </p:txBody>
      </p:sp>
      <p:sp>
        <p:nvSpPr>
          <p:cNvPr id="46096" name="Line 15">
            <a:extLst>
              <a:ext uri="{FF2B5EF4-FFF2-40B4-BE49-F238E27FC236}">
                <a16:creationId xmlns:a16="http://schemas.microsoft.com/office/drawing/2014/main" id="{5AB44B77-9CE8-4CE9-B0C9-71145B6E6567}"/>
              </a:ext>
            </a:extLst>
          </p:cNvPr>
          <p:cNvSpPr>
            <a:spLocks noChangeShapeType="1"/>
          </p:cNvSpPr>
          <p:nvPr>
            <p:custDataLst>
              <p:tags r:id="rId14"/>
            </p:custDataLst>
          </p:nvPr>
        </p:nvSpPr>
        <p:spPr bwMode="auto">
          <a:xfrm>
            <a:off x="3429000" y="3543300"/>
            <a:ext cx="35433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sz="1350"/>
          </a:p>
        </p:txBody>
      </p:sp>
      <p:sp>
        <p:nvSpPr>
          <p:cNvPr id="46097" name="Text Box 16">
            <a:extLst>
              <a:ext uri="{FF2B5EF4-FFF2-40B4-BE49-F238E27FC236}">
                <a16:creationId xmlns:a16="http://schemas.microsoft.com/office/drawing/2014/main" id="{2597BAC3-E599-4253-AF4D-594DDB553341}"/>
              </a:ext>
            </a:extLst>
          </p:cNvPr>
          <p:cNvSpPr txBox="1">
            <a:spLocks noChangeArrowheads="1"/>
          </p:cNvSpPr>
          <p:nvPr>
            <p:custDataLst>
              <p:tags r:id="rId15"/>
            </p:custDataLst>
          </p:nvPr>
        </p:nvSpPr>
        <p:spPr bwMode="auto">
          <a:xfrm>
            <a:off x="3086100" y="571500"/>
            <a:ext cx="394210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sz="1800"/>
              <a:t>j       0        1          2         3        4         5 </a:t>
            </a:r>
          </a:p>
        </p:txBody>
      </p:sp>
      <p:sp>
        <p:nvSpPr>
          <p:cNvPr id="46098" name="Text Box 17">
            <a:extLst>
              <a:ext uri="{FF2B5EF4-FFF2-40B4-BE49-F238E27FC236}">
                <a16:creationId xmlns:a16="http://schemas.microsoft.com/office/drawing/2014/main" id="{BBD911F1-17BE-4739-964F-E104DA6E6494}"/>
              </a:ext>
            </a:extLst>
          </p:cNvPr>
          <p:cNvSpPr txBox="1">
            <a:spLocks noChangeArrowheads="1"/>
          </p:cNvSpPr>
          <p:nvPr>
            <p:custDataLst>
              <p:tags r:id="rId16"/>
            </p:custDataLst>
          </p:nvPr>
        </p:nvSpPr>
        <p:spPr bwMode="auto">
          <a:xfrm>
            <a:off x="2114550" y="1257300"/>
            <a:ext cx="30008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sz="1800"/>
              <a:t>0</a:t>
            </a:r>
          </a:p>
        </p:txBody>
      </p:sp>
      <p:sp>
        <p:nvSpPr>
          <p:cNvPr id="46099" name="Text Box 18">
            <a:extLst>
              <a:ext uri="{FF2B5EF4-FFF2-40B4-BE49-F238E27FC236}">
                <a16:creationId xmlns:a16="http://schemas.microsoft.com/office/drawing/2014/main" id="{0FC5E474-AA91-4248-ADE7-DE4F6FAFE586}"/>
              </a:ext>
            </a:extLst>
          </p:cNvPr>
          <p:cNvSpPr txBox="1">
            <a:spLocks noChangeArrowheads="1"/>
          </p:cNvSpPr>
          <p:nvPr>
            <p:custDataLst>
              <p:tags r:id="rId17"/>
            </p:custDataLst>
          </p:nvPr>
        </p:nvSpPr>
        <p:spPr bwMode="auto">
          <a:xfrm>
            <a:off x="2114550" y="1771650"/>
            <a:ext cx="30008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sz="1800"/>
              <a:t>1</a:t>
            </a:r>
          </a:p>
        </p:txBody>
      </p:sp>
      <p:sp>
        <p:nvSpPr>
          <p:cNvPr id="46100" name="Text Box 19">
            <a:extLst>
              <a:ext uri="{FF2B5EF4-FFF2-40B4-BE49-F238E27FC236}">
                <a16:creationId xmlns:a16="http://schemas.microsoft.com/office/drawing/2014/main" id="{E5125A44-962E-43F6-B69A-DA7A3EE6D611}"/>
              </a:ext>
            </a:extLst>
          </p:cNvPr>
          <p:cNvSpPr txBox="1">
            <a:spLocks noChangeArrowheads="1"/>
          </p:cNvSpPr>
          <p:nvPr>
            <p:custDataLst>
              <p:tags r:id="rId18"/>
            </p:custDataLst>
          </p:nvPr>
        </p:nvSpPr>
        <p:spPr bwMode="auto">
          <a:xfrm>
            <a:off x="2114550" y="2228850"/>
            <a:ext cx="30008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sz="1800"/>
              <a:t>2</a:t>
            </a:r>
          </a:p>
        </p:txBody>
      </p:sp>
      <p:sp>
        <p:nvSpPr>
          <p:cNvPr id="46101" name="Text Box 20">
            <a:extLst>
              <a:ext uri="{FF2B5EF4-FFF2-40B4-BE49-F238E27FC236}">
                <a16:creationId xmlns:a16="http://schemas.microsoft.com/office/drawing/2014/main" id="{15A4939A-83EC-48C9-B9CB-80ACCA80A7CB}"/>
              </a:ext>
            </a:extLst>
          </p:cNvPr>
          <p:cNvSpPr txBox="1">
            <a:spLocks noChangeArrowheads="1"/>
          </p:cNvSpPr>
          <p:nvPr>
            <p:custDataLst>
              <p:tags r:id="rId19"/>
            </p:custDataLst>
          </p:nvPr>
        </p:nvSpPr>
        <p:spPr bwMode="auto">
          <a:xfrm>
            <a:off x="2114550" y="2686050"/>
            <a:ext cx="30008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sz="1800"/>
              <a:t>3</a:t>
            </a:r>
          </a:p>
        </p:txBody>
      </p:sp>
      <p:sp>
        <p:nvSpPr>
          <p:cNvPr id="46102" name="Text Box 21">
            <a:extLst>
              <a:ext uri="{FF2B5EF4-FFF2-40B4-BE49-F238E27FC236}">
                <a16:creationId xmlns:a16="http://schemas.microsoft.com/office/drawing/2014/main" id="{EE30B19F-C139-4A01-B2E9-74DCA28FDEC8}"/>
              </a:ext>
            </a:extLst>
          </p:cNvPr>
          <p:cNvSpPr txBox="1">
            <a:spLocks noChangeArrowheads="1"/>
          </p:cNvSpPr>
          <p:nvPr>
            <p:custDataLst>
              <p:tags r:id="rId20"/>
            </p:custDataLst>
          </p:nvPr>
        </p:nvSpPr>
        <p:spPr bwMode="auto">
          <a:xfrm>
            <a:off x="2114550" y="3143250"/>
            <a:ext cx="30008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sz="1800"/>
              <a:t>4</a:t>
            </a:r>
          </a:p>
        </p:txBody>
      </p:sp>
      <p:sp>
        <p:nvSpPr>
          <p:cNvPr id="46103" name="Text Box 22">
            <a:extLst>
              <a:ext uri="{FF2B5EF4-FFF2-40B4-BE49-F238E27FC236}">
                <a16:creationId xmlns:a16="http://schemas.microsoft.com/office/drawing/2014/main" id="{594BB4DE-E0BB-44B7-A154-CFA64EC7B96D}"/>
              </a:ext>
            </a:extLst>
          </p:cNvPr>
          <p:cNvSpPr txBox="1">
            <a:spLocks noChangeArrowheads="1"/>
          </p:cNvSpPr>
          <p:nvPr>
            <p:custDataLst>
              <p:tags r:id="rId21"/>
            </p:custDataLst>
          </p:nvPr>
        </p:nvSpPr>
        <p:spPr bwMode="auto">
          <a:xfrm>
            <a:off x="2102644" y="831056"/>
            <a:ext cx="24878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sz="1800"/>
              <a:t>i</a:t>
            </a:r>
          </a:p>
        </p:txBody>
      </p:sp>
      <p:sp>
        <p:nvSpPr>
          <p:cNvPr id="46104" name="Text Box 23">
            <a:extLst>
              <a:ext uri="{FF2B5EF4-FFF2-40B4-BE49-F238E27FC236}">
                <a16:creationId xmlns:a16="http://schemas.microsoft.com/office/drawing/2014/main" id="{7C632FFC-551A-4FD0-91B6-872F2E8FB929}"/>
              </a:ext>
            </a:extLst>
          </p:cNvPr>
          <p:cNvSpPr txBox="1">
            <a:spLocks noChangeArrowheads="1"/>
          </p:cNvSpPr>
          <p:nvPr>
            <p:custDataLst>
              <p:tags r:id="rId22"/>
            </p:custDataLst>
          </p:nvPr>
        </p:nvSpPr>
        <p:spPr bwMode="auto">
          <a:xfrm>
            <a:off x="2971800" y="1200150"/>
            <a:ext cx="41549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sz="1800"/>
              <a:t>Xi</a:t>
            </a:r>
          </a:p>
        </p:txBody>
      </p:sp>
      <p:sp>
        <p:nvSpPr>
          <p:cNvPr id="46105" name="Text Box 24">
            <a:extLst>
              <a:ext uri="{FF2B5EF4-FFF2-40B4-BE49-F238E27FC236}">
                <a16:creationId xmlns:a16="http://schemas.microsoft.com/office/drawing/2014/main" id="{9EB6E455-589A-46CD-A137-6DF795B5916F}"/>
              </a:ext>
            </a:extLst>
          </p:cNvPr>
          <p:cNvSpPr txBox="1">
            <a:spLocks noChangeArrowheads="1"/>
          </p:cNvSpPr>
          <p:nvPr>
            <p:custDataLst>
              <p:tags r:id="rId23"/>
            </p:custDataLst>
          </p:nvPr>
        </p:nvSpPr>
        <p:spPr bwMode="auto">
          <a:xfrm>
            <a:off x="2971800" y="1657350"/>
            <a:ext cx="35137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sz="1800" b="1"/>
              <a:t>A</a:t>
            </a:r>
            <a:endParaRPr lang="en-US" altLang="en-US" sz="1800"/>
          </a:p>
        </p:txBody>
      </p:sp>
      <p:sp>
        <p:nvSpPr>
          <p:cNvPr id="46106" name="Text Box 25">
            <a:extLst>
              <a:ext uri="{FF2B5EF4-FFF2-40B4-BE49-F238E27FC236}">
                <a16:creationId xmlns:a16="http://schemas.microsoft.com/office/drawing/2014/main" id="{E5FDBFEC-CF65-412D-AF68-E27DE59A58AE}"/>
              </a:ext>
            </a:extLst>
          </p:cNvPr>
          <p:cNvSpPr txBox="1">
            <a:spLocks noChangeArrowheads="1"/>
          </p:cNvSpPr>
          <p:nvPr>
            <p:custDataLst>
              <p:tags r:id="rId24"/>
            </p:custDataLst>
          </p:nvPr>
        </p:nvSpPr>
        <p:spPr bwMode="auto">
          <a:xfrm>
            <a:off x="2971800" y="2171700"/>
            <a:ext cx="338554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sz="1800" b="1"/>
              <a:t>B</a:t>
            </a:r>
            <a:endParaRPr lang="en-US" altLang="en-US" sz="1800"/>
          </a:p>
        </p:txBody>
      </p:sp>
      <p:sp>
        <p:nvSpPr>
          <p:cNvPr id="46107" name="Text Box 26">
            <a:extLst>
              <a:ext uri="{FF2B5EF4-FFF2-40B4-BE49-F238E27FC236}">
                <a16:creationId xmlns:a16="http://schemas.microsoft.com/office/drawing/2014/main" id="{1C0EA658-70CD-4DFE-90C9-7FA28DEB0728}"/>
              </a:ext>
            </a:extLst>
          </p:cNvPr>
          <p:cNvSpPr txBox="1">
            <a:spLocks noChangeArrowheads="1"/>
          </p:cNvSpPr>
          <p:nvPr>
            <p:custDataLst>
              <p:tags r:id="rId25"/>
            </p:custDataLst>
          </p:nvPr>
        </p:nvSpPr>
        <p:spPr bwMode="auto">
          <a:xfrm>
            <a:off x="2971800" y="2686050"/>
            <a:ext cx="35137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sz="1800" b="1"/>
              <a:t>C</a:t>
            </a:r>
            <a:endParaRPr lang="en-US" altLang="en-US" sz="1800"/>
          </a:p>
        </p:txBody>
      </p:sp>
      <p:sp>
        <p:nvSpPr>
          <p:cNvPr id="46108" name="Text Box 27">
            <a:extLst>
              <a:ext uri="{FF2B5EF4-FFF2-40B4-BE49-F238E27FC236}">
                <a16:creationId xmlns:a16="http://schemas.microsoft.com/office/drawing/2014/main" id="{BCCCD19E-2A58-4699-9957-3DF22D533C67}"/>
              </a:ext>
            </a:extLst>
          </p:cNvPr>
          <p:cNvSpPr txBox="1">
            <a:spLocks noChangeArrowheads="1"/>
          </p:cNvSpPr>
          <p:nvPr>
            <p:custDataLst>
              <p:tags r:id="rId26"/>
            </p:custDataLst>
          </p:nvPr>
        </p:nvSpPr>
        <p:spPr bwMode="auto">
          <a:xfrm>
            <a:off x="2971800" y="3143250"/>
            <a:ext cx="338554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sz="1800" b="1"/>
              <a:t>B</a:t>
            </a:r>
            <a:endParaRPr lang="en-US" altLang="en-US" sz="1800"/>
          </a:p>
        </p:txBody>
      </p:sp>
      <p:sp>
        <p:nvSpPr>
          <p:cNvPr id="46109" name="Text Box 28">
            <a:extLst>
              <a:ext uri="{FF2B5EF4-FFF2-40B4-BE49-F238E27FC236}">
                <a16:creationId xmlns:a16="http://schemas.microsoft.com/office/drawing/2014/main" id="{FD71CB37-DD8C-461C-9F88-2846DCD0B342}"/>
              </a:ext>
            </a:extLst>
          </p:cNvPr>
          <p:cNvSpPr txBox="1">
            <a:spLocks noChangeArrowheads="1"/>
          </p:cNvSpPr>
          <p:nvPr>
            <p:custDataLst>
              <p:tags r:id="rId27"/>
            </p:custDataLst>
          </p:nvPr>
        </p:nvSpPr>
        <p:spPr bwMode="auto">
          <a:xfrm>
            <a:off x="3486150" y="857250"/>
            <a:ext cx="41549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sz="1800"/>
              <a:t>Yj</a:t>
            </a:r>
          </a:p>
        </p:txBody>
      </p:sp>
      <p:sp>
        <p:nvSpPr>
          <p:cNvPr id="46110" name="Text Box 29">
            <a:extLst>
              <a:ext uri="{FF2B5EF4-FFF2-40B4-BE49-F238E27FC236}">
                <a16:creationId xmlns:a16="http://schemas.microsoft.com/office/drawing/2014/main" id="{373FC798-065F-4103-BEA6-4892E5C6544D}"/>
              </a:ext>
            </a:extLst>
          </p:cNvPr>
          <p:cNvSpPr txBox="1">
            <a:spLocks noChangeArrowheads="1"/>
          </p:cNvSpPr>
          <p:nvPr>
            <p:custDataLst>
              <p:tags r:id="rId28"/>
            </p:custDataLst>
          </p:nvPr>
        </p:nvSpPr>
        <p:spPr bwMode="auto">
          <a:xfrm>
            <a:off x="6572250" y="857250"/>
            <a:ext cx="338554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sz="1800" b="1"/>
              <a:t>B</a:t>
            </a:r>
            <a:endParaRPr lang="en-US" altLang="en-US" sz="1800"/>
          </a:p>
        </p:txBody>
      </p:sp>
      <p:sp>
        <p:nvSpPr>
          <p:cNvPr id="46111" name="Text Box 30">
            <a:extLst>
              <a:ext uri="{FF2B5EF4-FFF2-40B4-BE49-F238E27FC236}">
                <a16:creationId xmlns:a16="http://schemas.microsoft.com/office/drawing/2014/main" id="{F5519A16-8467-4E44-8EAF-CF7D50094916}"/>
              </a:ext>
            </a:extLst>
          </p:cNvPr>
          <p:cNvSpPr txBox="1">
            <a:spLocks noChangeArrowheads="1"/>
          </p:cNvSpPr>
          <p:nvPr>
            <p:custDataLst>
              <p:tags r:id="rId29"/>
            </p:custDataLst>
          </p:nvPr>
        </p:nvSpPr>
        <p:spPr bwMode="auto">
          <a:xfrm>
            <a:off x="4114800" y="857250"/>
            <a:ext cx="338554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sz="1800" b="1"/>
              <a:t>B</a:t>
            </a:r>
            <a:endParaRPr lang="en-US" altLang="en-US" sz="1800"/>
          </a:p>
        </p:txBody>
      </p:sp>
      <p:sp>
        <p:nvSpPr>
          <p:cNvPr id="46112" name="Text Box 31">
            <a:extLst>
              <a:ext uri="{FF2B5EF4-FFF2-40B4-BE49-F238E27FC236}">
                <a16:creationId xmlns:a16="http://schemas.microsoft.com/office/drawing/2014/main" id="{084854DB-DCD0-4C45-B471-DB69EBE66C7C}"/>
              </a:ext>
            </a:extLst>
          </p:cNvPr>
          <p:cNvSpPr txBox="1">
            <a:spLocks noChangeArrowheads="1"/>
          </p:cNvSpPr>
          <p:nvPr>
            <p:custDataLst>
              <p:tags r:id="rId30"/>
            </p:custDataLst>
          </p:nvPr>
        </p:nvSpPr>
        <p:spPr bwMode="auto">
          <a:xfrm>
            <a:off x="5943600" y="857250"/>
            <a:ext cx="35137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sz="1800" b="1"/>
              <a:t>A</a:t>
            </a:r>
            <a:endParaRPr lang="en-US" altLang="en-US" sz="1800"/>
          </a:p>
        </p:txBody>
      </p:sp>
      <p:sp>
        <p:nvSpPr>
          <p:cNvPr id="46113" name="Text Box 32">
            <a:extLst>
              <a:ext uri="{FF2B5EF4-FFF2-40B4-BE49-F238E27FC236}">
                <a16:creationId xmlns:a16="http://schemas.microsoft.com/office/drawing/2014/main" id="{00FFB7B1-AACD-4FF8-B745-C662950514D1}"/>
              </a:ext>
            </a:extLst>
          </p:cNvPr>
          <p:cNvSpPr txBox="1">
            <a:spLocks noChangeArrowheads="1"/>
          </p:cNvSpPr>
          <p:nvPr>
            <p:custDataLst>
              <p:tags r:id="rId31"/>
            </p:custDataLst>
          </p:nvPr>
        </p:nvSpPr>
        <p:spPr bwMode="auto">
          <a:xfrm>
            <a:off x="5314950" y="857250"/>
            <a:ext cx="35137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sz="1800" b="1"/>
              <a:t>C</a:t>
            </a:r>
            <a:endParaRPr lang="en-US" altLang="en-US" sz="1800"/>
          </a:p>
        </p:txBody>
      </p:sp>
      <p:sp>
        <p:nvSpPr>
          <p:cNvPr id="46114" name="Text Box 33">
            <a:extLst>
              <a:ext uri="{FF2B5EF4-FFF2-40B4-BE49-F238E27FC236}">
                <a16:creationId xmlns:a16="http://schemas.microsoft.com/office/drawing/2014/main" id="{072BB97A-BC63-4C93-B134-6B9D70175DA7}"/>
              </a:ext>
            </a:extLst>
          </p:cNvPr>
          <p:cNvSpPr txBox="1">
            <a:spLocks noChangeArrowheads="1"/>
          </p:cNvSpPr>
          <p:nvPr>
            <p:custDataLst>
              <p:tags r:id="rId32"/>
            </p:custDataLst>
          </p:nvPr>
        </p:nvSpPr>
        <p:spPr bwMode="auto">
          <a:xfrm>
            <a:off x="4686300" y="857250"/>
            <a:ext cx="35137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sz="1800" b="1"/>
              <a:t>D</a:t>
            </a:r>
            <a:endParaRPr lang="en-US" altLang="en-US" sz="1800"/>
          </a:p>
        </p:txBody>
      </p:sp>
      <p:sp>
        <p:nvSpPr>
          <p:cNvPr id="46115" name="Text Box 34">
            <a:extLst>
              <a:ext uri="{FF2B5EF4-FFF2-40B4-BE49-F238E27FC236}">
                <a16:creationId xmlns:a16="http://schemas.microsoft.com/office/drawing/2014/main" id="{D6A2AEFD-C458-4B00-8545-7000CA24346F}"/>
              </a:ext>
            </a:extLst>
          </p:cNvPr>
          <p:cNvSpPr txBox="1">
            <a:spLocks noChangeArrowheads="1"/>
          </p:cNvSpPr>
          <p:nvPr>
            <p:custDataLst>
              <p:tags r:id="rId33"/>
            </p:custDataLst>
          </p:nvPr>
        </p:nvSpPr>
        <p:spPr bwMode="auto">
          <a:xfrm>
            <a:off x="3543300" y="1314450"/>
            <a:ext cx="30008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sz="1800" b="1"/>
              <a:t>0</a:t>
            </a:r>
            <a:endParaRPr lang="en-US" altLang="en-US" sz="1800"/>
          </a:p>
        </p:txBody>
      </p:sp>
      <p:sp>
        <p:nvSpPr>
          <p:cNvPr id="46116" name="Text Box 35">
            <a:extLst>
              <a:ext uri="{FF2B5EF4-FFF2-40B4-BE49-F238E27FC236}">
                <a16:creationId xmlns:a16="http://schemas.microsoft.com/office/drawing/2014/main" id="{E56CA1BA-2AC2-4ABD-94F3-7C3FDFF6B840}"/>
              </a:ext>
            </a:extLst>
          </p:cNvPr>
          <p:cNvSpPr txBox="1">
            <a:spLocks noChangeArrowheads="1"/>
          </p:cNvSpPr>
          <p:nvPr>
            <p:custDataLst>
              <p:tags r:id="rId34"/>
            </p:custDataLst>
          </p:nvPr>
        </p:nvSpPr>
        <p:spPr bwMode="auto">
          <a:xfrm>
            <a:off x="3543300" y="1771650"/>
            <a:ext cx="30008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sz="1800" b="1"/>
              <a:t>0</a:t>
            </a:r>
            <a:endParaRPr lang="en-US" altLang="en-US" sz="1800"/>
          </a:p>
        </p:txBody>
      </p:sp>
      <p:sp>
        <p:nvSpPr>
          <p:cNvPr id="46117" name="Text Box 36">
            <a:extLst>
              <a:ext uri="{FF2B5EF4-FFF2-40B4-BE49-F238E27FC236}">
                <a16:creationId xmlns:a16="http://schemas.microsoft.com/office/drawing/2014/main" id="{6F2D0457-E2A0-48D9-B4F5-AB8F78592C79}"/>
              </a:ext>
            </a:extLst>
          </p:cNvPr>
          <p:cNvSpPr txBox="1">
            <a:spLocks noChangeArrowheads="1"/>
          </p:cNvSpPr>
          <p:nvPr>
            <p:custDataLst>
              <p:tags r:id="rId35"/>
            </p:custDataLst>
          </p:nvPr>
        </p:nvSpPr>
        <p:spPr bwMode="auto">
          <a:xfrm>
            <a:off x="6572250" y="1314450"/>
            <a:ext cx="30008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sz="1800" b="1"/>
              <a:t>0</a:t>
            </a:r>
            <a:endParaRPr lang="en-US" altLang="en-US" sz="1800"/>
          </a:p>
        </p:txBody>
      </p:sp>
      <p:sp>
        <p:nvSpPr>
          <p:cNvPr id="46118" name="Text Box 37">
            <a:extLst>
              <a:ext uri="{FF2B5EF4-FFF2-40B4-BE49-F238E27FC236}">
                <a16:creationId xmlns:a16="http://schemas.microsoft.com/office/drawing/2014/main" id="{7741ED73-5736-4146-8D23-46120FA2E9F5}"/>
              </a:ext>
            </a:extLst>
          </p:cNvPr>
          <p:cNvSpPr txBox="1">
            <a:spLocks noChangeArrowheads="1"/>
          </p:cNvSpPr>
          <p:nvPr>
            <p:custDataLst>
              <p:tags r:id="rId36"/>
            </p:custDataLst>
          </p:nvPr>
        </p:nvSpPr>
        <p:spPr bwMode="auto">
          <a:xfrm>
            <a:off x="5943600" y="1314450"/>
            <a:ext cx="30008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sz="1800" b="1"/>
              <a:t>0</a:t>
            </a:r>
            <a:endParaRPr lang="en-US" altLang="en-US" sz="1800"/>
          </a:p>
        </p:txBody>
      </p:sp>
      <p:sp>
        <p:nvSpPr>
          <p:cNvPr id="46119" name="Text Box 38">
            <a:extLst>
              <a:ext uri="{FF2B5EF4-FFF2-40B4-BE49-F238E27FC236}">
                <a16:creationId xmlns:a16="http://schemas.microsoft.com/office/drawing/2014/main" id="{9AE6239B-399A-4F74-B4F2-8C0415F8656E}"/>
              </a:ext>
            </a:extLst>
          </p:cNvPr>
          <p:cNvSpPr txBox="1">
            <a:spLocks noChangeArrowheads="1"/>
          </p:cNvSpPr>
          <p:nvPr>
            <p:custDataLst>
              <p:tags r:id="rId37"/>
            </p:custDataLst>
          </p:nvPr>
        </p:nvSpPr>
        <p:spPr bwMode="auto">
          <a:xfrm>
            <a:off x="5314950" y="1314450"/>
            <a:ext cx="30008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sz="1800" b="1"/>
              <a:t>0</a:t>
            </a:r>
            <a:endParaRPr lang="en-US" altLang="en-US" sz="1800"/>
          </a:p>
        </p:txBody>
      </p:sp>
      <p:sp>
        <p:nvSpPr>
          <p:cNvPr id="46120" name="Text Box 39">
            <a:extLst>
              <a:ext uri="{FF2B5EF4-FFF2-40B4-BE49-F238E27FC236}">
                <a16:creationId xmlns:a16="http://schemas.microsoft.com/office/drawing/2014/main" id="{350983FB-73B1-476D-91D6-E9382F7A17D8}"/>
              </a:ext>
            </a:extLst>
          </p:cNvPr>
          <p:cNvSpPr txBox="1">
            <a:spLocks noChangeArrowheads="1"/>
          </p:cNvSpPr>
          <p:nvPr>
            <p:custDataLst>
              <p:tags r:id="rId38"/>
            </p:custDataLst>
          </p:nvPr>
        </p:nvSpPr>
        <p:spPr bwMode="auto">
          <a:xfrm>
            <a:off x="4686300" y="1314450"/>
            <a:ext cx="30008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sz="1800" b="1"/>
              <a:t>0</a:t>
            </a:r>
            <a:endParaRPr lang="en-US" altLang="en-US" sz="1800"/>
          </a:p>
        </p:txBody>
      </p:sp>
      <p:sp>
        <p:nvSpPr>
          <p:cNvPr id="46121" name="Text Box 40">
            <a:extLst>
              <a:ext uri="{FF2B5EF4-FFF2-40B4-BE49-F238E27FC236}">
                <a16:creationId xmlns:a16="http://schemas.microsoft.com/office/drawing/2014/main" id="{92C7EC86-8C8D-46E0-833A-70B1B9E2F657}"/>
              </a:ext>
            </a:extLst>
          </p:cNvPr>
          <p:cNvSpPr txBox="1">
            <a:spLocks noChangeArrowheads="1"/>
          </p:cNvSpPr>
          <p:nvPr>
            <p:custDataLst>
              <p:tags r:id="rId39"/>
            </p:custDataLst>
          </p:nvPr>
        </p:nvSpPr>
        <p:spPr bwMode="auto">
          <a:xfrm>
            <a:off x="4114800" y="1314450"/>
            <a:ext cx="30008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sz="1800" b="1"/>
              <a:t>0</a:t>
            </a:r>
            <a:endParaRPr lang="en-US" altLang="en-US" sz="1800"/>
          </a:p>
        </p:txBody>
      </p:sp>
      <p:sp>
        <p:nvSpPr>
          <p:cNvPr id="46122" name="Text Box 41">
            <a:extLst>
              <a:ext uri="{FF2B5EF4-FFF2-40B4-BE49-F238E27FC236}">
                <a16:creationId xmlns:a16="http://schemas.microsoft.com/office/drawing/2014/main" id="{5C2AFB70-7F0B-4984-A0F6-A91F485D9FBF}"/>
              </a:ext>
            </a:extLst>
          </p:cNvPr>
          <p:cNvSpPr txBox="1">
            <a:spLocks noChangeArrowheads="1"/>
          </p:cNvSpPr>
          <p:nvPr>
            <p:custDataLst>
              <p:tags r:id="rId40"/>
            </p:custDataLst>
          </p:nvPr>
        </p:nvSpPr>
        <p:spPr bwMode="auto">
          <a:xfrm>
            <a:off x="3543300" y="3200400"/>
            <a:ext cx="30008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sz="1800" b="1"/>
              <a:t>0</a:t>
            </a:r>
            <a:endParaRPr lang="en-US" altLang="en-US" sz="1800"/>
          </a:p>
        </p:txBody>
      </p:sp>
      <p:sp>
        <p:nvSpPr>
          <p:cNvPr id="46123" name="Text Box 42">
            <a:extLst>
              <a:ext uri="{FF2B5EF4-FFF2-40B4-BE49-F238E27FC236}">
                <a16:creationId xmlns:a16="http://schemas.microsoft.com/office/drawing/2014/main" id="{EA0088E6-F458-4F13-8809-8E7DAD245027}"/>
              </a:ext>
            </a:extLst>
          </p:cNvPr>
          <p:cNvSpPr txBox="1">
            <a:spLocks noChangeArrowheads="1"/>
          </p:cNvSpPr>
          <p:nvPr>
            <p:custDataLst>
              <p:tags r:id="rId41"/>
            </p:custDataLst>
          </p:nvPr>
        </p:nvSpPr>
        <p:spPr bwMode="auto">
          <a:xfrm>
            <a:off x="3543300" y="2743200"/>
            <a:ext cx="30008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sz="1800" b="1"/>
              <a:t>0</a:t>
            </a:r>
            <a:endParaRPr lang="en-US" altLang="en-US" sz="1800"/>
          </a:p>
        </p:txBody>
      </p:sp>
      <p:sp>
        <p:nvSpPr>
          <p:cNvPr id="46124" name="Text Box 43">
            <a:extLst>
              <a:ext uri="{FF2B5EF4-FFF2-40B4-BE49-F238E27FC236}">
                <a16:creationId xmlns:a16="http://schemas.microsoft.com/office/drawing/2014/main" id="{0BC67EB5-34B9-40D5-9E47-9C8F9A25C73E}"/>
              </a:ext>
            </a:extLst>
          </p:cNvPr>
          <p:cNvSpPr txBox="1">
            <a:spLocks noChangeArrowheads="1"/>
          </p:cNvSpPr>
          <p:nvPr>
            <p:custDataLst>
              <p:tags r:id="rId42"/>
            </p:custDataLst>
          </p:nvPr>
        </p:nvSpPr>
        <p:spPr bwMode="auto">
          <a:xfrm>
            <a:off x="3543300" y="2286000"/>
            <a:ext cx="30008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sz="1800" b="1"/>
              <a:t>0</a:t>
            </a:r>
            <a:endParaRPr lang="en-US" altLang="en-US" sz="1800"/>
          </a:p>
        </p:txBody>
      </p:sp>
      <p:sp>
        <p:nvSpPr>
          <p:cNvPr id="46125" name="Text Box 44">
            <a:extLst>
              <a:ext uri="{FF2B5EF4-FFF2-40B4-BE49-F238E27FC236}">
                <a16:creationId xmlns:a16="http://schemas.microsoft.com/office/drawing/2014/main" id="{7E59D4BB-C262-4031-9D2E-B84BC72AE5B5}"/>
              </a:ext>
            </a:extLst>
          </p:cNvPr>
          <p:cNvSpPr txBox="1">
            <a:spLocks noChangeArrowheads="1"/>
          </p:cNvSpPr>
          <p:nvPr>
            <p:custDataLst>
              <p:tags r:id="rId43"/>
            </p:custDataLst>
          </p:nvPr>
        </p:nvSpPr>
        <p:spPr bwMode="auto">
          <a:xfrm>
            <a:off x="2171701" y="3829050"/>
            <a:ext cx="5187639" cy="8402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lnSpc>
                <a:spcPct val="90000"/>
              </a:lnSpc>
            </a:pPr>
            <a:r>
              <a:rPr lang="en-US" altLang="en-US" sz="1800"/>
              <a:t> 		if ( X</a:t>
            </a:r>
            <a:r>
              <a:rPr lang="en-US" altLang="en-US" sz="1800" baseline="-25000"/>
              <a:t>i</a:t>
            </a:r>
            <a:r>
              <a:rPr lang="en-US" altLang="en-US" sz="1800"/>
              <a:t> == Y</a:t>
            </a:r>
            <a:r>
              <a:rPr lang="en-US" altLang="en-US" sz="1800" baseline="-25000"/>
              <a:t>j</a:t>
            </a:r>
            <a:r>
              <a:rPr lang="en-US" altLang="en-US" sz="1800"/>
              <a:t> )		</a:t>
            </a:r>
          </a:p>
          <a:p>
            <a:pPr>
              <a:lnSpc>
                <a:spcPct val="90000"/>
              </a:lnSpc>
            </a:pPr>
            <a:r>
              <a:rPr lang="en-US" altLang="en-US" sz="1800"/>
              <a:t> 			c[i,j] = c[i-1,j-1] + 1</a:t>
            </a:r>
          </a:p>
          <a:p>
            <a:pPr>
              <a:lnSpc>
                <a:spcPct val="90000"/>
              </a:lnSpc>
            </a:pPr>
            <a:r>
              <a:rPr lang="en-US" altLang="en-US" sz="1800">
                <a:solidFill>
                  <a:srgbClr val="008000"/>
                </a:solidFill>
              </a:rPr>
              <a:t> 		else c[i,j] = max( c[i-1,j], c[i,j-1] )</a:t>
            </a:r>
            <a:endParaRPr lang="en-US" altLang="en-US" sz="1800">
              <a:solidFill>
                <a:srgbClr val="33CC33"/>
              </a:solidFill>
            </a:endParaRPr>
          </a:p>
        </p:txBody>
      </p:sp>
      <p:sp>
        <p:nvSpPr>
          <p:cNvPr id="46126" name="Text Box 45">
            <a:extLst>
              <a:ext uri="{FF2B5EF4-FFF2-40B4-BE49-F238E27FC236}">
                <a16:creationId xmlns:a16="http://schemas.microsoft.com/office/drawing/2014/main" id="{CA6CE57E-0948-4C35-97B8-03314B50C019}"/>
              </a:ext>
            </a:extLst>
          </p:cNvPr>
          <p:cNvSpPr txBox="1">
            <a:spLocks noChangeArrowheads="1"/>
          </p:cNvSpPr>
          <p:nvPr>
            <p:custDataLst>
              <p:tags r:id="rId44"/>
            </p:custDataLst>
          </p:nvPr>
        </p:nvSpPr>
        <p:spPr bwMode="auto">
          <a:xfrm>
            <a:off x="4114800" y="1771650"/>
            <a:ext cx="30008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sz="1800" b="1"/>
              <a:t>0</a:t>
            </a:r>
            <a:endParaRPr lang="en-US" altLang="en-US" sz="1800"/>
          </a:p>
        </p:txBody>
      </p:sp>
      <p:sp>
        <p:nvSpPr>
          <p:cNvPr id="48174" name="Text Box 46">
            <a:extLst>
              <a:ext uri="{FF2B5EF4-FFF2-40B4-BE49-F238E27FC236}">
                <a16:creationId xmlns:a16="http://schemas.microsoft.com/office/drawing/2014/main" id="{F93D42DB-2AE9-4BAB-84D6-38EBEE7FE083}"/>
              </a:ext>
            </a:extLst>
          </p:cNvPr>
          <p:cNvSpPr txBox="1">
            <a:spLocks noChangeArrowheads="1"/>
          </p:cNvSpPr>
          <p:nvPr>
            <p:custDataLst>
              <p:tags r:id="rId45"/>
            </p:custDataLst>
          </p:nvPr>
        </p:nvSpPr>
        <p:spPr bwMode="auto">
          <a:xfrm>
            <a:off x="4686300" y="1771650"/>
            <a:ext cx="30008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sz="1800" b="1">
                <a:solidFill>
                  <a:srgbClr val="FF0000"/>
                </a:solidFill>
              </a:rPr>
              <a:t>0</a:t>
            </a:r>
            <a:endParaRPr lang="en-US" altLang="en-US" sz="1800"/>
          </a:p>
        </p:txBody>
      </p:sp>
      <p:sp>
        <p:nvSpPr>
          <p:cNvPr id="48175" name="Text Box 47">
            <a:extLst>
              <a:ext uri="{FF2B5EF4-FFF2-40B4-BE49-F238E27FC236}">
                <a16:creationId xmlns:a16="http://schemas.microsoft.com/office/drawing/2014/main" id="{EBCD5903-8C8F-4D4C-B9CD-EEB1F0D2E510}"/>
              </a:ext>
            </a:extLst>
          </p:cNvPr>
          <p:cNvSpPr txBox="1">
            <a:spLocks noChangeArrowheads="1"/>
          </p:cNvSpPr>
          <p:nvPr>
            <p:custDataLst>
              <p:tags r:id="rId46"/>
            </p:custDataLst>
          </p:nvPr>
        </p:nvSpPr>
        <p:spPr bwMode="auto">
          <a:xfrm>
            <a:off x="5314950" y="1771650"/>
            <a:ext cx="30008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sz="1800" b="1">
                <a:solidFill>
                  <a:srgbClr val="FF0000"/>
                </a:solidFill>
              </a:rPr>
              <a:t>0</a:t>
            </a:r>
            <a:endParaRPr lang="en-US" altLang="en-US" sz="1800"/>
          </a:p>
        </p:txBody>
      </p:sp>
      <p:sp>
        <p:nvSpPr>
          <p:cNvPr id="46129" name="Text Box 48">
            <a:extLst>
              <a:ext uri="{FF2B5EF4-FFF2-40B4-BE49-F238E27FC236}">
                <a16:creationId xmlns:a16="http://schemas.microsoft.com/office/drawing/2014/main" id="{855874F7-EA23-43EC-90E4-72E6F411668C}"/>
              </a:ext>
            </a:extLst>
          </p:cNvPr>
          <p:cNvSpPr txBox="1">
            <a:spLocks noChangeArrowheads="1"/>
          </p:cNvSpPr>
          <p:nvPr>
            <p:custDataLst>
              <p:tags r:id="rId47"/>
            </p:custDataLst>
          </p:nvPr>
        </p:nvSpPr>
        <p:spPr bwMode="auto">
          <a:xfrm>
            <a:off x="6800850" y="0"/>
            <a:ext cx="1198960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>
                <a:solidFill>
                  <a:srgbClr val="FF0000"/>
                </a:solidFill>
              </a:rPr>
              <a:t>A</a:t>
            </a:r>
            <a:r>
              <a:rPr lang="en-US" altLang="en-US"/>
              <a:t>BCB</a:t>
            </a:r>
          </a:p>
          <a:p>
            <a:r>
              <a:rPr lang="en-US" altLang="en-US">
                <a:solidFill>
                  <a:srgbClr val="008000"/>
                </a:solidFill>
              </a:rPr>
              <a:t>B</a:t>
            </a:r>
            <a:r>
              <a:rPr lang="en-US" altLang="en-US">
                <a:solidFill>
                  <a:srgbClr val="FF0000"/>
                </a:solidFill>
              </a:rPr>
              <a:t>DC</a:t>
            </a:r>
            <a:r>
              <a:rPr lang="en-US" altLang="en-US"/>
              <a:t>AB</a:t>
            </a:r>
            <a:endParaRPr lang="en-US" altLang="en-US" sz="21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174" grpId="0" autoUpdateAnimBg="0"/>
      <p:bldP spid="48175" grpId="0" autoUpdateAnimBg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7" name="Rectangle 2">
            <a:extLst>
              <a:ext uri="{FF2B5EF4-FFF2-40B4-BE49-F238E27FC236}">
                <a16:creationId xmlns:a16="http://schemas.microsoft.com/office/drawing/2014/main" id="{F312C8A4-9246-412F-97F3-04AC2E632F46}"/>
              </a:ext>
            </a:extLst>
          </p:cNvPr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xfrm>
            <a:off x="1771650" y="0"/>
            <a:ext cx="6229350" cy="685800"/>
          </a:xfrm>
        </p:spPr>
        <p:txBody>
          <a:bodyPr/>
          <a:lstStyle/>
          <a:p>
            <a:pPr algn="ctr"/>
            <a:r>
              <a:rPr lang="en-US" altLang="en-US"/>
              <a:t>LCS Example (4)</a:t>
            </a:r>
          </a:p>
        </p:txBody>
      </p:sp>
      <p:sp>
        <p:nvSpPr>
          <p:cNvPr id="47108" name="Line 3">
            <a:extLst>
              <a:ext uri="{FF2B5EF4-FFF2-40B4-BE49-F238E27FC236}">
                <a16:creationId xmlns:a16="http://schemas.microsoft.com/office/drawing/2014/main" id="{13F79EF5-D2B1-4859-B688-38A5052A1E03}"/>
              </a:ext>
            </a:extLst>
          </p:cNvPr>
          <p:cNvSpPr>
            <a:spLocks noChangeShapeType="1"/>
          </p:cNvSpPr>
          <p:nvPr>
            <p:custDataLst>
              <p:tags r:id="rId2"/>
            </p:custDataLst>
          </p:nvPr>
        </p:nvSpPr>
        <p:spPr bwMode="auto">
          <a:xfrm>
            <a:off x="3429000" y="1200150"/>
            <a:ext cx="0" cy="23431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sz="1350"/>
          </a:p>
        </p:txBody>
      </p:sp>
      <p:sp>
        <p:nvSpPr>
          <p:cNvPr id="47109" name="Line 4">
            <a:extLst>
              <a:ext uri="{FF2B5EF4-FFF2-40B4-BE49-F238E27FC236}">
                <a16:creationId xmlns:a16="http://schemas.microsoft.com/office/drawing/2014/main" id="{B8AAC789-26B8-4C9F-A6B4-909184D18AC2}"/>
              </a:ext>
            </a:extLst>
          </p:cNvPr>
          <p:cNvSpPr>
            <a:spLocks noChangeShapeType="1"/>
          </p:cNvSpPr>
          <p:nvPr>
            <p:custDataLst>
              <p:tags r:id="rId3"/>
            </p:custDataLst>
          </p:nvPr>
        </p:nvSpPr>
        <p:spPr bwMode="auto">
          <a:xfrm>
            <a:off x="3429000" y="1200150"/>
            <a:ext cx="35433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sz="1350"/>
          </a:p>
        </p:txBody>
      </p:sp>
      <p:sp>
        <p:nvSpPr>
          <p:cNvPr id="47110" name="Line 5">
            <a:extLst>
              <a:ext uri="{FF2B5EF4-FFF2-40B4-BE49-F238E27FC236}">
                <a16:creationId xmlns:a16="http://schemas.microsoft.com/office/drawing/2014/main" id="{9CC9070A-1B20-4DFB-A366-0C8834685E6E}"/>
              </a:ext>
            </a:extLst>
          </p:cNvPr>
          <p:cNvSpPr>
            <a:spLocks noChangeShapeType="1"/>
          </p:cNvSpPr>
          <p:nvPr>
            <p:custDataLst>
              <p:tags r:id="rId4"/>
            </p:custDataLst>
          </p:nvPr>
        </p:nvSpPr>
        <p:spPr bwMode="auto">
          <a:xfrm>
            <a:off x="5143500" y="1200150"/>
            <a:ext cx="0" cy="23431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sz="1350"/>
          </a:p>
        </p:txBody>
      </p:sp>
      <p:sp>
        <p:nvSpPr>
          <p:cNvPr id="47111" name="Line 6">
            <a:extLst>
              <a:ext uri="{FF2B5EF4-FFF2-40B4-BE49-F238E27FC236}">
                <a16:creationId xmlns:a16="http://schemas.microsoft.com/office/drawing/2014/main" id="{DAEECD3E-7334-4235-A4A9-EAC257427D58}"/>
              </a:ext>
            </a:extLst>
          </p:cNvPr>
          <p:cNvSpPr>
            <a:spLocks noChangeShapeType="1"/>
          </p:cNvSpPr>
          <p:nvPr>
            <p:custDataLst>
              <p:tags r:id="rId5"/>
            </p:custDataLst>
          </p:nvPr>
        </p:nvSpPr>
        <p:spPr bwMode="auto">
          <a:xfrm>
            <a:off x="4514850" y="1200150"/>
            <a:ext cx="0" cy="23431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sz="1350"/>
          </a:p>
        </p:txBody>
      </p:sp>
      <p:sp>
        <p:nvSpPr>
          <p:cNvPr id="47112" name="Line 7">
            <a:extLst>
              <a:ext uri="{FF2B5EF4-FFF2-40B4-BE49-F238E27FC236}">
                <a16:creationId xmlns:a16="http://schemas.microsoft.com/office/drawing/2014/main" id="{8FA23EE2-082D-43AE-9A1A-7BC5D59AB023}"/>
              </a:ext>
            </a:extLst>
          </p:cNvPr>
          <p:cNvSpPr>
            <a:spLocks noChangeShapeType="1"/>
          </p:cNvSpPr>
          <p:nvPr>
            <p:custDataLst>
              <p:tags r:id="rId6"/>
            </p:custDataLst>
          </p:nvPr>
        </p:nvSpPr>
        <p:spPr bwMode="auto">
          <a:xfrm>
            <a:off x="3943350" y="1200150"/>
            <a:ext cx="0" cy="23431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sz="1350"/>
          </a:p>
        </p:txBody>
      </p:sp>
      <p:sp>
        <p:nvSpPr>
          <p:cNvPr id="47113" name="Line 8">
            <a:extLst>
              <a:ext uri="{FF2B5EF4-FFF2-40B4-BE49-F238E27FC236}">
                <a16:creationId xmlns:a16="http://schemas.microsoft.com/office/drawing/2014/main" id="{366ADC85-1224-44D2-8242-E92C5A4F89F1}"/>
              </a:ext>
            </a:extLst>
          </p:cNvPr>
          <p:cNvSpPr>
            <a:spLocks noChangeShapeType="1"/>
          </p:cNvSpPr>
          <p:nvPr>
            <p:custDataLst>
              <p:tags r:id="rId7"/>
            </p:custDataLst>
          </p:nvPr>
        </p:nvSpPr>
        <p:spPr bwMode="auto">
          <a:xfrm>
            <a:off x="5772150" y="1200150"/>
            <a:ext cx="0" cy="23431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sz="1350"/>
          </a:p>
        </p:txBody>
      </p:sp>
      <p:sp>
        <p:nvSpPr>
          <p:cNvPr id="47114" name="Line 9">
            <a:extLst>
              <a:ext uri="{FF2B5EF4-FFF2-40B4-BE49-F238E27FC236}">
                <a16:creationId xmlns:a16="http://schemas.microsoft.com/office/drawing/2014/main" id="{75D6B2D4-3BC7-4EF4-A618-DC663D1373F0}"/>
              </a:ext>
            </a:extLst>
          </p:cNvPr>
          <p:cNvSpPr>
            <a:spLocks noChangeShapeType="1"/>
          </p:cNvSpPr>
          <p:nvPr>
            <p:custDataLst>
              <p:tags r:id="rId8"/>
            </p:custDataLst>
          </p:nvPr>
        </p:nvSpPr>
        <p:spPr bwMode="auto">
          <a:xfrm>
            <a:off x="6972300" y="1200150"/>
            <a:ext cx="0" cy="23431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sz="1350"/>
          </a:p>
        </p:txBody>
      </p:sp>
      <p:sp>
        <p:nvSpPr>
          <p:cNvPr id="47115" name="Line 10">
            <a:extLst>
              <a:ext uri="{FF2B5EF4-FFF2-40B4-BE49-F238E27FC236}">
                <a16:creationId xmlns:a16="http://schemas.microsoft.com/office/drawing/2014/main" id="{2FFD7B84-11E0-4495-96A8-0B0A139C8D42}"/>
              </a:ext>
            </a:extLst>
          </p:cNvPr>
          <p:cNvSpPr>
            <a:spLocks noChangeShapeType="1"/>
          </p:cNvSpPr>
          <p:nvPr>
            <p:custDataLst>
              <p:tags r:id="rId9"/>
            </p:custDataLst>
          </p:nvPr>
        </p:nvSpPr>
        <p:spPr bwMode="auto">
          <a:xfrm>
            <a:off x="6400800" y="1200150"/>
            <a:ext cx="0" cy="23431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sz="1350"/>
          </a:p>
        </p:txBody>
      </p:sp>
      <p:sp>
        <p:nvSpPr>
          <p:cNvPr id="47116" name="Line 11">
            <a:extLst>
              <a:ext uri="{FF2B5EF4-FFF2-40B4-BE49-F238E27FC236}">
                <a16:creationId xmlns:a16="http://schemas.microsoft.com/office/drawing/2014/main" id="{B3D6DB8F-967B-4515-8B79-E5563F250A7D}"/>
              </a:ext>
            </a:extLst>
          </p:cNvPr>
          <p:cNvSpPr>
            <a:spLocks noChangeShapeType="1"/>
          </p:cNvSpPr>
          <p:nvPr>
            <p:custDataLst>
              <p:tags r:id="rId10"/>
            </p:custDataLst>
          </p:nvPr>
        </p:nvSpPr>
        <p:spPr bwMode="auto">
          <a:xfrm>
            <a:off x="3429000" y="2114550"/>
            <a:ext cx="35433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sz="1350"/>
          </a:p>
        </p:txBody>
      </p:sp>
      <p:sp>
        <p:nvSpPr>
          <p:cNvPr id="47117" name="Line 12">
            <a:extLst>
              <a:ext uri="{FF2B5EF4-FFF2-40B4-BE49-F238E27FC236}">
                <a16:creationId xmlns:a16="http://schemas.microsoft.com/office/drawing/2014/main" id="{9DF23CD9-91CD-46AD-BA4F-DA8A9177A8B6}"/>
              </a:ext>
            </a:extLst>
          </p:cNvPr>
          <p:cNvSpPr>
            <a:spLocks noChangeShapeType="1"/>
          </p:cNvSpPr>
          <p:nvPr>
            <p:custDataLst>
              <p:tags r:id="rId11"/>
            </p:custDataLst>
          </p:nvPr>
        </p:nvSpPr>
        <p:spPr bwMode="auto">
          <a:xfrm>
            <a:off x="3429000" y="2628900"/>
            <a:ext cx="35433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sz="1350"/>
          </a:p>
        </p:txBody>
      </p:sp>
      <p:sp>
        <p:nvSpPr>
          <p:cNvPr id="47118" name="Line 13">
            <a:extLst>
              <a:ext uri="{FF2B5EF4-FFF2-40B4-BE49-F238E27FC236}">
                <a16:creationId xmlns:a16="http://schemas.microsoft.com/office/drawing/2014/main" id="{9E85E29C-3396-4FD7-9A56-CC12F10EEFFB}"/>
              </a:ext>
            </a:extLst>
          </p:cNvPr>
          <p:cNvSpPr>
            <a:spLocks noChangeShapeType="1"/>
          </p:cNvSpPr>
          <p:nvPr>
            <p:custDataLst>
              <p:tags r:id="rId12"/>
            </p:custDataLst>
          </p:nvPr>
        </p:nvSpPr>
        <p:spPr bwMode="auto">
          <a:xfrm>
            <a:off x="3429000" y="3086100"/>
            <a:ext cx="35433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sz="1350"/>
          </a:p>
        </p:txBody>
      </p:sp>
      <p:sp>
        <p:nvSpPr>
          <p:cNvPr id="47119" name="Line 14">
            <a:extLst>
              <a:ext uri="{FF2B5EF4-FFF2-40B4-BE49-F238E27FC236}">
                <a16:creationId xmlns:a16="http://schemas.microsoft.com/office/drawing/2014/main" id="{DE701842-2A83-42E8-9C00-D50266830EE8}"/>
              </a:ext>
            </a:extLst>
          </p:cNvPr>
          <p:cNvSpPr>
            <a:spLocks noChangeShapeType="1"/>
          </p:cNvSpPr>
          <p:nvPr>
            <p:custDataLst>
              <p:tags r:id="rId13"/>
            </p:custDataLst>
          </p:nvPr>
        </p:nvSpPr>
        <p:spPr bwMode="auto">
          <a:xfrm>
            <a:off x="3429000" y="1657350"/>
            <a:ext cx="35433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sz="1350"/>
          </a:p>
        </p:txBody>
      </p:sp>
      <p:sp>
        <p:nvSpPr>
          <p:cNvPr id="47120" name="Line 15">
            <a:extLst>
              <a:ext uri="{FF2B5EF4-FFF2-40B4-BE49-F238E27FC236}">
                <a16:creationId xmlns:a16="http://schemas.microsoft.com/office/drawing/2014/main" id="{E071D644-129E-4DCB-A0C0-CE77BEEEB5C3}"/>
              </a:ext>
            </a:extLst>
          </p:cNvPr>
          <p:cNvSpPr>
            <a:spLocks noChangeShapeType="1"/>
          </p:cNvSpPr>
          <p:nvPr>
            <p:custDataLst>
              <p:tags r:id="rId14"/>
            </p:custDataLst>
          </p:nvPr>
        </p:nvSpPr>
        <p:spPr bwMode="auto">
          <a:xfrm>
            <a:off x="3429000" y="3543300"/>
            <a:ext cx="35433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sz="1350"/>
          </a:p>
        </p:txBody>
      </p:sp>
      <p:sp>
        <p:nvSpPr>
          <p:cNvPr id="47121" name="Text Box 16">
            <a:extLst>
              <a:ext uri="{FF2B5EF4-FFF2-40B4-BE49-F238E27FC236}">
                <a16:creationId xmlns:a16="http://schemas.microsoft.com/office/drawing/2014/main" id="{FFE4D664-FFF9-4AD8-8A4E-DA9AC02ACFBB}"/>
              </a:ext>
            </a:extLst>
          </p:cNvPr>
          <p:cNvSpPr txBox="1">
            <a:spLocks noChangeArrowheads="1"/>
          </p:cNvSpPr>
          <p:nvPr>
            <p:custDataLst>
              <p:tags r:id="rId15"/>
            </p:custDataLst>
          </p:nvPr>
        </p:nvSpPr>
        <p:spPr bwMode="auto">
          <a:xfrm>
            <a:off x="3086100" y="571500"/>
            <a:ext cx="394210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sz="1800"/>
              <a:t>j       0        1          2         3        </a:t>
            </a:r>
            <a:r>
              <a:rPr lang="en-US" altLang="en-US" sz="1800" b="1">
                <a:solidFill>
                  <a:srgbClr val="FF0000"/>
                </a:solidFill>
              </a:rPr>
              <a:t>4</a:t>
            </a:r>
            <a:r>
              <a:rPr lang="en-US" altLang="en-US" sz="1800"/>
              <a:t>         5 </a:t>
            </a:r>
          </a:p>
        </p:txBody>
      </p:sp>
      <p:sp>
        <p:nvSpPr>
          <p:cNvPr id="47122" name="Text Box 17">
            <a:extLst>
              <a:ext uri="{FF2B5EF4-FFF2-40B4-BE49-F238E27FC236}">
                <a16:creationId xmlns:a16="http://schemas.microsoft.com/office/drawing/2014/main" id="{63A1CE0F-1B90-4B9C-86E8-E4FDA8963841}"/>
              </a:ext>
            </a:extLst>
          </p:cNvPr>
          <p:cNvSpPr txBox="1">
            <a:spLocks noChangeArrowheads="1"/>
          </p:cNvSpPr>
          <p:nvPr>
            <p:custDataLst>
              <p:tags r:id="rId16"/>
            </p:custDataLst>
          </p:nvPr>
        </p:nvSpPr>
        <p:spPr bwMode="auto">
          <a:xfrm>
            <a:off x="2114550" y="1257300"/>
            <a:ext cx="30008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sz="1800"/>
              <a:t>0</a:t>
            </a:r>
          </a:p>
        </p:txBody>
      </p:sp>
      <p:sp>
        <p:nvSpPr>
          <p:cNvPr id="47123" name="Text Box 18">
            <a:extLst>
              <a:ext uri="{FF2B5EF4-FFF2-40B4-BE49-F238E27FC236}">
                <a16:creationId xmlns:a16="http://schemas.microsoft.com/office/drawing/2014/main" id="{FE6B53D0-5714-44EF-B5E8-192ABB9383C1}"/>
              </a:ext>
            </a:extLst>
          </p:cNvPr>
          <p:cNvSpPr txBox="1">
            <a:spLocks noChangeArrowheads="1"/>
          </p:cNvSpPr>
          <p:nvPr>
            <p:custDataLst>
              <p:tags r:id="rId17"/>
            </p:custDataLst>
          </p:nvPr>
        </p:nvSpPr>
        <p:spPr bwMode="auto">
          <a:xfrm>
            <a:off x="2114550" y="1771650"/>
            <a:ext cx="30008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sz="1800" b="1">
                <a:solidFill>
                  <a:srgbClr val="FF0000"/>
                </a:solidFill>
              </a:rPr>
              <a:t>1</a:t>
            </a:r>
            <a:endParaRPr lang="en-US" altLang="en-US" sz="1800"/>
          </a:p>
        </p:txBody>
      </p:sp>
      <p:sp>
        <p:nvSpPr>
          <p:cNvPr id="47124" name="Text Box 19">
            <a:extLst>
              <a:ext uri="{FF2B5EF4-FFF2-40B4-BE49-F238E27FC236}">
                <a16:creationId xmlns:a16="http://schemas.microsoft.com/office/drawing/2014/main" id="{D5DE0965-0240-4452-A4D3-F30CD9F18A1D}"/>
              </a:ext>
            </a:extLst>
          </p:cNvPr>
          <p:cNvSpPr txBox="1">
            <a:spLocks noChangeArrowheads="1"/>
          </p:cNvSpPr>
          <p:nvPr>
            <p:custDataLst>
              <p:tags r:id="rId18"/>
            </p:custDataLst>
          </p:nvPr>
        </p:nvSpPr>
        <p:spPr bwMode="auto">
          <a:xfrm>
            <a:off x="2114550" y="2228850"/>
            <a:ext cx="30008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sz="1800"/>
              <a:t>2</a:t>
            </a:r>
          </a:p>
        </p:txBody>
      </p:sp>
      <p:sp>
        <p:nvSpPr>
          <p:cNvPr id="47125" name="Text Box 20">
            <a:extLst>
              <a:ext uri="{FF2B5EF4-FFF2-40B4-BE49-F238E27FC236}">
                <a16:creationId xmlns:a16="http://schemas.microsoft.com/office/drawing/2014/main" id="{72DCF25D-A1FE-430E-8B5E-E04B70EA2159}"/>
              </a:ext>
            </a:extLst>
          </p:cNvPr>
          <p:cNvSpPr txBox="1">
            <a:spLocks noChangeArrowheads="1"/>
          </p:cNvSpPr>
          <p:nvPr>
            <p:custDataLst>
              <p:tags r:id="rId19"/>
            </p:custDataLst>
          </p:nvPr>
        </p:nvSpPr>
        <p:spPr bwMode="auto">
          <a:xfrm>
            <a:off x="2114550" y="2686050"/>
            <a:ext cx="30008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sz="1800"/>
              <a:t>3</a:t>
            </a:r>
          </a:p>
        </p:txBody>
      </p:sp>
      <p:sp>
        <p:nvSpPr>
          <p:cNvPr id="47126" name="Text Box 21">
            <a:extLst>
              <a:ext uri="{FF2B5EF4-FFF2-40B4-BE49-F238E27FC236}">
                <a16:creationId xmlns:a16="http://schemas.microsoft.com/office/drawing/2014/main" id="{A8B10FB9-38F3-4C51-993B-B36F8E1AEDB4}"/>
              </a:ext>
            </a:extLst>
          </p:cNvPr>
          <p:cNvSpPr txBox="1">
            <a:spLocks noChangeArrowheads="1"/>
          </p:cNvSpPr>
          <p:nvPr>
            <p:custDataLst>
              <p:tags r:id="rId20"/>
            </p:custDataLst>
          </p:nvPr>
        </p:nvSpPr>
        <p:spPr bwMode="auto">
          <a:xfrm>
            <a:off x="2114550" y="3143250"/>
            <a:ext cx="30008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sz="1800"/>
              <a:t>4</a:t>
            </a:r>
          </a:p>
        </p:txBody>
      </p:sp>
      <p:sp>
        <p:nvSpPr>
          <p:cNvPr id="47127" name="Text Box 22">
            <a:extLst>
              <a:ext uri="{FF2B5EF4-FFF2-40B4-BE49-F238E27FC236}">
                <a16:creationId xmlns:a16="http://schemas.microsoft.com/office/drawing/2014/main" id="{0C706985-E2FC-41D3-B51C-61AEDA564A3B}"/>
              </a:ext>
            </a:extLst>
          </p:cNvPr>
          <p:cNvSpPr txBox="1">
            <a:spLocks noChangeArrowheads="1"/>
          </p:cNvSpPr>
          <p:nvPr>
            <p:custDataLst>
              <p:tags r:id="rId21"/>
            </p:custDataLst>
          </p:nvPr>
        </p:nvSpPr>
        <p:spPr bwMode="auto">
          <a:xfrm>
            <a:off x="2102644" y="831056"/>
            <a:ext cx="24878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sz="1800"/>
              <a:t>i</a:t>
            </a:r>
          </a:p>
        </p:txBody>
      </p:sp>
      <p:sp>
        <p:nvSpPr>
          <p:cNvPr id="47128" name="Text Box 23">
            <a:extLst>
              <a:ext uri="{FF2B5EF4-FFF2-40B4-BE49-F238E27FC236}">
                <a16:creationId xmlns:a16="http://schemas.microsoft.com/office/drawing/2014/main" id="{F1F6CF49-6EA8-425B-8116-91C58D95A46C}"/>
              </a:ext>
            </a:extLst>
          </p:cNvPr>
          <p:cNvSpPr txBox="1">
            <a:spLocks noChangeArrowheads="1"/>
          </p:cNvSpPr>
          <p:nvPr>
            <p:custDataLst>
              <p:tags r:id="rId22"/>
            </p:custDataLst>
          </p:nvPr>
        </p:nvSpPr>
        <p:spPr bwMode="auto">
          <a:xfrm>
            <a:off x="2971800" y="1200150"/>
            <a:ext cx="41549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sz="1800"/>
              <a:t>Xi</a:t>
            </a:r>
          </a:p>
        </p:txBody>
      </p:sp>
      <p:sp>
        <p:nvSpPr>
          <p:cNvPr id="47129" name="Text Box 24">
            <a:extLst>
              <a:ext uri="{FF2B5EF4-FFF2-40B4-BE49-F238E27FC236}">
                <a16:creationId xmlns:a16="http://schemas.microsoft.com/office/drawing/2014/main" id="{CA6FB4CF-DEDD-4290-ABDA-9FB3E66ABA6E}"/>
              </a:ext>
            </a:extLst>
          </p:cNvPr>
          <p:cNvSpPr txBox="1">
            <a:spLocks noChangeArrowheads="1"/>
          </p:cNvSpPr>
          <p:nvPr>
            <p:custDataLst>
              <p:tags r:id="rId23"/>
            </p:custDataLst>
          </p:nvPr>
        </p:nvSpPr>
        <p:spPr bwMode="auto">
          <a:xfrm>
            <a:off x="2971800" y="1657350"/>
            <a:ext cx="35137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sz="1800" b="1"/>
              <a:t>A</a:t>
            </a:r>
            <a:endParaRPr lang="en-US" altLang="en-US" sz="1800"/>
          </a:p>
        </p:txBody>
      </p:sp>
      <p:sp>
        <p:nvSpPr>
          <p:cNvPr id="47130" name="Text Box 25">
            <a:extLst>
              <a:ext uri="{FF2B5EF4-FFF2-40B4-BE49-F238E27FC236}">
                <a16:creationId xmlns:a16="http://schemas.microsoft.com/office/drawing/2014/main" id="{B92EE942-B2A3-42AC-B93F-ED7AB65FA865}"/>
              </a:ext>
            </a:extLst>
          </p:cNvPr>
          <p:cNvSpPr txBox="1">
            <a:spLocks noChangeArrowheads="1"/>
          </p:cNvSpPr>
          <p:nvPr>
            <p:custDataLst>
              <p:tags r:id="rId24"/>
            </p:custDataLst>
          </p:nvPr>
        </p:nvSpPr>
        <p:spPr bwMode="auto">
          <a:xfrm>
            <a:off x="2971800" y="2171700"/>
            <a:ext cx="338554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sz="1800" b="1"/>
              <a:t>B</a:t>
            </a:r>
            <a:endParaRPr lang="en-US" altLang="en-US" sz="1800"/>
          </a:p>
        </p:txBody>
      </p:sp>
      <p:sp>
        <p:nvSpPr>
          <p:cNvPr id="47131" name="Text Box 26">
            <a:extLst>
              <a:ext uri="{FF2B5EF4-FFF2-40B4-BE49-F238E27FC236}">
                <a16:creationId xmlns:a16="http://schemas.microsoft.com/office/drawing/2014/main" id="{F21DAB68-CD0F-4F97-9B83-86F0D776BD51}"/>
              </a:ext>
            </a:extLst>
          </p:cNvPr>
          <p:cNvSpPr txBox="1">
            <a:spLocks noChangeArrowheads="1"/>
          </p:cNvSpPr>
          <p:nvPr>
            <p:custDataLst>
              <p:tags r:id="rId25"/>
            </p:custDataLst>
          </p:nvPr>
        </p:nvSpPr>
        <p:spPr bwMode="auto">
          <a:xfrm>
            <a:off x="2971800" y="2686050"/>
            <a:ext cx="35137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sz="1800" b="1"/>
              <a:t>C</a:t>
            </a:r>
            <a:endParaRPr lang="en-US" altLang="en-US" sz="1800"/>
          </a:p>
        </p:txBody>
      </p:sp>
      <p:sp>
        <p:nvSpPr>
          <p:cNvPr id="47132" name="Text Box 27">
            <a:extLst>
              <a:ext uri="{FF2B5EF4-FFF2-40B4-BE49-F238E27FC236}">
                <a16:creationId xmlns:a16="http://schemas.microsoft.com/office/drawing/2014/main" id="{468045D7-1B7A-4556-BB52-CC9AC9BC8FC5}"/>
              </a:ext>
            </a:extLst>
          </p:cNvPr>
          <p:cNvSpPr txBox="1">
            <a:spLocks noChangeArrowheads="1"/>
          </p:cNvSpPr>
          <p:nvPr>
            <p:custDataLst>
              <p:tags r:id="rId26"/>
            </p:custDataLst>
          </p:nvPr>
        </p:nvSpPr>
        <p:spPr bwMode="auto">
          <a:xfrm>
            <a:off x="2971800" y="3143250"/>
            <a:ext cx="338554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sz="1800" b="1"/>
              <a:t>B</a:t>
            </a:r>
            <a:endParaRPr lang="en-US" altLang="en-US" sz="1800"/>
          </a:p>
        </p:txBody>
      </p:sp>
      <p:sp>
        <p:nvSpPr>
          <p:cNvPr id="47133" name="Text Box 28">
            <a:extLst>
              <a:ext uri="{FF2B5EF4-FFF2-40B4-BE49-F238E27FC236}">
                <a16:creationId xmlns:a16="http://schemas.microsoft.com/office/drawing/2014/main" id="{8CAB823E-1513-4307-9D9C-12A368804ECD}"/>
              </a:ext>
            </a:extLst>
          </p:cNvPr>
          <p:cNvSpPr txBox="1">
            <a:spLocks noChangeArrowheads="1"/>
          </p:cNvSpPr>
          <p:nvPr>
            <p:custDataLst>
              <p:tags r:id="rId27"/>
            </p:custDataLst>
          </p:nvPr>
        </p:nvSpPr>
        <p:spPr bwMode="auto">
          <a:xfrm>
            <a:off x="3486150" y="857250"/>
            <a:ext cx="41549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sz="1800"/>
              <a:t>Yj</a:t>
            </a:r>
          </a:p>
        </p:txBody>
      </p:sp>
      <p:sp>
        <p:nvSpPr>
          <p:cNvPr id="47134" name="Text Box 29">
            <a:extLst>
              <a:ext uri="{FF2B5EF4-FFF2-40B4-BE49-F238E27FC236}">
                <a16:creationId xmlns:a16="http://schemas.microsoft.com/office/drawing/2014/main" id="{5755CFB4-08CF-43D2-AC56-4924EF0DAC2E}"/>
              </a:ext>
            </a:extLst>
          </p:cNvPr>
          <p:cNvSpPr txBox="1">
            <a:spLocks noChangeArrowheads="1"/>
          </p:cNvSpPr>
          <p:nvPr>
            <p:custDataLst>
              <p:tags r:id="rId28"/>
            </p:custDataLst>
          </p:nvPr>
        </p:nvSpPr>
        <p:spPr bwMode="auto">
          <a:xfrm>
            <a:off x="6572250" y="857250"/>
            <a:ext cx="338554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sz="1800" b="1"/>
              <a:t>B</a:t>
            </a:r>
            <a:endParaRPr lang="en-US" altLang="en-US" sz="1800"/>
          </a:p>
        </p:txBody>
      </p:sp>
      <p:sp>
        <p:nvSpPr>
          <p:cNvPr id="47135" name="Text Box 30">
            <a:extLst>
              <a:ext uri="{FF2B5EF4-FFF2-40B4-BE49-F238E27FC236}">
                <a16:creationId xmlns:a16="http://schemas.microsoft.com/office/drawing/2014/main" id="{92528D7B-059F-4E85-A946-CAA1B837495A}"/>
              </a:ext>
            </a:extLst>
          </p:cNvPr>
          <p:cNvSpPr txBox="1">
            <a:spLocks noChangeArrowheads="1"/>
          </p:cNvSpPr>
          <p:nvPr>
            <p:custDataLst>
              <p:tags r:id="rId29"/>
            </p:custDataLst>
          </p:nvPr>
        </p:nvSpPr>
        <p:spPr bwMode="auto">
          <a:xfrm>
            <a:off x="4114800" y="857250"/>
            <a:ext cx="338554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sz="1800" b="1"/>
              <a:t>B</a:t>
            </a:r>
            <a:endParaRPr lang="en-US" altLang="en-US" sz="1800"/>
          </a:p>
        </p:txBody>
      </p:sp>
      <p:sp>
        <p:nvSpPr>
          <p:cNvPr id="47136" name="Text Box 31">
            <a:extLst>
              <a:ext uri="{FF2B5EF4-FFF2-40B4-BE49-F238E27FC236}">
                <a16:creationId xmlns:a16="http://schemas.microsoft.com/office/drawing/2014/main" id="{67B135FC-803F-4F90-B383-2CE13808E45A}"/>
              </a:ext>
            </a:extLst>
          </p:cNvPr>
          <p:cNvSpPr txBox="1">
            <a:spLocks noChangeArrowheads="1"/>
          </p:cNvSpPr>
          <p:nvPr>
            <p:custDataLst>
              <p:tags r:id="rId30"/>
            </p:custDataLst>
          </p:nvPr>
        </p:nvSpPr>
        <p:spPr bwMode="auto">
          <a:xfrm>
            <a:off x="5943600" y="857250"/>
            <a:ext cx="35137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sz="1800" b="1"/>
              <a:t>A</a:t>
            </a:r>
            <a:endParaRPr lang="en-US" altLang="en-US" sz="1800"/>
          </a:p>
        </p:txBody>
      </p:sp>
      <p:sp>
        <p:nvSpPr>
          <p:cNvPr id="47137" name="Text Box 32">
            <a:extLst>
              <a:ext uri="{FF2B5EF4-FFF2-40B4-BE49-F238E27FC236}">
                <a16:creationId xmlns:a16="http://schemas.microsoft.com/office/drawing/2014/main" id="{E34FE777-D945-4675-95AF-6872EB908819}"/>
              </a:ext>
            </a:extLst>
          </p:cNvPr>
          <p:cNvSpPr txBox="1">
            <a:spLocks noChangeArrowheads="1"/>
          </p:cNvSpPr>
          <p:nvPr>
            <p:custDataLst>
              <p:tags r:id="rId31"/>
            </p:custDataLst>
          </p:nvPr>
        </p:nvSpPr>
        <p:spPr bwMode="auto">
          <a:xfrm>
            <a:off x="5314950" y="857250"/>
            <a:ext cx="35137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sz="1800" b="1"/>
              <a:t>C</a:t>
            </a:r>
            <a:endParaRPr lang="en-US" altLang="en-US" sz="1800"/>
          </a:p>
        </p:txBody>
      </p:sp>
      <p:sp>
        <p:nvSpPr>
          <p:cNvPr id="47138" name="Text Box 33">
            <a:extLst>
              <a:ext uri="{FF2B5EF4-FFF2-40B4-BE49-F238E27FC236}">
                <a16:creationId xmlns:a16="http://schemas.microsoft.com/office/drawing/2014/main" id="{7612B277-703E-4825-BE9D-349713047601}"/>
              </a:ext>
            </a:extLst>
          </p:cNvPr>
          <p:cNvSpPr txBox="1">
            <a:spLocks noChangeArrowheads="1"/>
          </p:cNvSpPr>
          <p:nvPr>
            <p:custDataLst>
              <p:tags r:id="rId32"/>
            </p:custDataLst>
          </p:nvPr>
        </p:nvSpPr>
        <p:spPr bwMode="auto">
          <a:xfrm>
            <a:off x="4686300" y="857250"/>
            <a:ext cx="35137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sz="1800" b="1"/>
              <a:t>D</a:t>
            </a:r>
            <a:endParaRPr lang="en-US" altLang="en-US" sz="1800"/>
          </a:p>
        </p:txBody>
      </p:sp>
      <p:sp>
        <p:nvSpPr>
          <p:cNvPr id="47139" name="Text Box 34">
            <a:extLst>
              <a:ext uri="{FF2B5EF4-FFF2-40B4-BE49-F238E27FC236}">
                <a16:creationId xmlns:a16="http://schemas.microsoft.com/office/drawing/2014/main" id="{0B67540C-66A4-4002-99E2-563A23124777}"/>
              </a:ext>
            </a:extLst>
          </p:cNvPr>
          <p:cNvSpPr txBox="1">
            <a:spLocks noChangeArrowheads="1"/>
          </p:cNvSpPr>
          <p:nvPr>
            <p:custDataLst>
              <p:tags r:id="rId33"/>
            </p:custDataLst>
          </p:nvPr>
        </p:nvSpPr>
        <p:spPr bwMode="auto">
          <a:xfrm>
            <a:off x="3543300" y="1314450"/>
            <a:ext cx="30008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sz="1800" b="1"/>
              <a:t>0</a:t>
            </a:r>
            <a:endParaRPr lang="en-US" altLang="en-US" sz="1800"/>
          </a:p>
        </p:txBody>
      </p:sp>
      <p:sp>
        <p:nvSpPr>
          <p:cNvPr id="47140" name="Text Box 35">
            <a:extLst>
              <a:ext uri="{FF2B5EF4-FFF2-40B4-BE49-F238E27FC236}">
                <a16:creationId xmlns:a16="http://schemas.microsoft.com/office/drawing/2014/main" id="{DF0A7581-BC43-4555-998A-7196BC8A1D22}"/>
              </a:ext>
            </a:extLst>
          </p:cNvPr>
          <p:cNvSpPr txBox="1">
            <a:spLocks noChangeArrowheads="1"/>
          </p:cNvSpPr>
          <p:nvPr>
            <p:custDataLst>
              <p:tags r:id="rId34"/>
            </p:custDataLst>
          </p:nvPr>
        </p:nvSpPr>
        <p:spPr bwMode="auto">
          <a:xfrm>
            <a:off x="3543300" y="1771650"/>
            <a:ext cx="30008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sz="1800" b="1"/>
              <a:t>0</a:t>
            </a:r>
            <a:endParaRPr lang="en-US" altLang="en-US" sz="1800"/>
          </a:p>
        </p:txBody>
      </p:sp>
      <p:sp>
        <p:nvSpPr>
          <p:cNvPr id="47141" name="Text Box 36">
            <a:extLst>
              <a:ext uri="{FF2B5EF4-FFF2-40B4-BE49-F238E27FC236}">
                <a16:creationId xmlns:a16="http://schemas.microsoft.com/office/drawing/2014/main" id="{C8CC044C-8C43-4A9D-A2D7-4E79C08E6D52}"/>
              </a:ext>
            </a:extLst>
          </p:cNvPr>
          <p:cNvSpPr txBox="1">
            <a:spLocks noChangeArrowheads="1"/>
          </p:cNvSpPr>
          <p:nvPr>
            <p:custDataLst>
              <p:tags r:id="rId35"/>
            </p:custDataLst>
          </p:nvPr>
        </p:nvSpPr>
        <p:spPr bwMode="auto">
          <a:xfrm>
            <a:off x="6572250" y="1314450"/>
            <a:ext cx="30008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sz="1800" b="1"/>
              <a:t>0</a:t>
            </a:r>
            <a:endParaRPr lang="en-US" altLang="en-US" sz="1800"/>
          </a:p>
        </p:txBody>
      </p:sp>
      <p:sp>
        <p:nvSpPr>
          <p:cNvPr id="47142" name="Text Box 37">
            <a:extLst>
              <a:ext uri="{FF2B5EF4-FFF2-40B4-BE49-F238E27FC236}">
                <a16:creationId xmlns:a16="http://schemas.microsoft.com/office/drawing/2014/main" id="{42AE2BD4-ADF1-45B6-8D68-9AA8E723B96D}"/>
              </a:ext>
            </a:extLst>
          </p:cNvPr>
          <p:cNvSpPr txBox="1">
            <a:spLocks noChangeArrowheads="1"/>
          </p:cNvSpPr>
          <p:nvPr>
            <p:custDataLst>
              <p:tags r:id="rId36"/>
            </p:custDataLst>
          </p:nvPr>
        </p:nvSpPr>
        <p:spPr bwMode="auto">
          <a:xfrm>
            <a:off x="5943600" y="1314450"/>
            <a:ext cx="30008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sz="1800" b="1"/>
              <a:t>0</a:t>
            </a:r>
            <a:endParaRPr lang="en-US" altLang="en-US" sz="1800"/>
          </a:p>
        </p:txBody>
      </p:sp>
      <p:sp>
        <p:nvSpPr>
          <p:cNvPr id="47143" name="Text Box 38">
            <a:extLst>
              <a:ext uri="{FF2B5EF4-FFF2-40B4-BE49-F238E27FC236}">
                <a16:creationId xmlns:a16="http://schemas.microsoft.com/office/drawing/2014/main" id="{5A9AE2EF-259B-409D-B6C4-42452B7E9183}"/>
              </a:ext>
            </a:extLst>
          </p:cNvPr>
          <p:cNvSpPr txBox="1">
            <a:spLocks noChangeArrowheads="1"/>
          </p:cNvSpPr>
          <p:nvPr>
            <p:custDataLst>
              <p:tags r:id="rId37"/>
            </p:custDataLst>
          </p:nvPr>
        </p:nvSpPr>
        <p:spPr bwMode="auto">
          <a:xfrm>
            <a:off x="5314950" y="1314450"/>
            <a:ext cx="30008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sz="1800" b="1"/>
              <a:t>0</a:t>
            </a:r>
            <a:endParaRPr lang="en-US" altLang="en-US" sz="1800"/>
          </a:p>
        </p:txBody>
      </p:sp>
      <p:sp>
        <p:nvSpPr>
          <p:cNvPr id="47144" name="Text Box 39">
            <a:extLst>
              <a:ext uri="{FF2B5EF4-FFF2-40B4-BE49-F238E27FC236}">
                <a16:creationId xmlns:a16="http://schemas.microsoft.com/office/drawing/2014/main" id="{782EF7C0-726E-437C-A377-9F4554048E9C}"/>
              </a:ext>
            </a:extLst>
          </p:cNvPr>
          <p:cNvSpPr txBox="1">
            <a:spLocks noChangeArrowheads="1"/>
          </p:cNvSpPr>
          <p:nvPr>
            <p:custDataLst>
              <p:tags r:id="rId38"/>
            </p:custDataLst>
          </p:nvPr>
        </p:nvSpPr>
        <p:spPr bwMode="auto">
          <a:xfrm>
            <a:off x="4686300" y="1314450"/>
            <a:ext cx="30008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sz="1800" b="1"/>
              <a:t>0</a:t>
            </a:r>
            <a:endParaRPr lang="en-US" altLang="en-US" sz="1800"/>
          </a:p>
        </p:txBody>
      </p:sp>
      <p:sp>
        <p:nvSpPr>
          <p:cNvPr id="47145" name="Text Box 40">
            <a:extLst>
              <a:ext uri="{FF2B5EF4-FFF2-40B4-BE49-F238E27FC236}">
                <a16:creationId xmlns:a16="http://schemas.microsoft.com/office/drawing/2014/main" id="{09525198-D844-4571-856B-12AD2094EB41}"/>
              </a:ext>
            </a:extLst>
          </p:cNvPr>
          <p:cNvSpPr txBox="1">
            <a:spLocks noChangeArrowheads="1"/>
          </p:cNvSpPr>
          <p:nvPr>
            <p:custDataLst>
              <p:tags r:id="rId39"/>
            </p:custDataLst>
          </p:nvPr>
        </p:nvSpPr>
        <p:spPr bwMode="auto">
          <a:xfrm>
            <a:off x="4114800" y="1314450"/>
            <a:ext cx="30008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sz="1800" b="1"/>
              <a:t>0</a:t>
            </a:r>
            <a:endParaRPr lang="en-US" altLang="en-US" sz="1800"/>
          </a:p>
        </p:txBody>
      </p:sp>
      <p:sp>
        <p:nvSpPr>
          <p:cNvPr id="47146" name="Text Box 41">
            <a:extLst>
              <a:ext uri="{FF2B5EF4-FFF2-40B4-BE49-F238E27FC236}">
                <a16:creationId xmlns:a16="http://schemas.microsoft.com/office/drawing/2014/main" id="{7222FF6E-888C-4A91-838A-109C66040CB3}"/>
              </a:ext>
            </a:extLst>
          </p:cNvPr>
          <p:cNvSpPr txBox="1">
            <a:spLocks noChangeArrowheads="1"/>
          </p:cNvSpPr>
          <p:nvPr>
            <p:custDataLst>
              <p:tags r:id="rId40"/>
            </p:custDataLst>
          </p:nvPr>
        </p:nvSpPr>
        <p:spPr bwMode="auto">
          <a:xfrm>
            <a:off x="3543300" y="3200400"/>
            <a:ext cx="30008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sz="1800" b="1"/>
              <a:t>0</a:t>
            </a:r>
            <a:endParaRPr lang="en-US" altLang="en-US" sz="1800"/>
          </a:p>
        </p:txBody>
      </p:sp>
      <p:sp>
        <p:nvSpPr>
          <p:cNvPr id="47147" name="Text Box 42">
            <a:extLst>
              <a:ext uri="{FF2B5EF4-FFF2-40B4-BE49-F238E27FC236}">
                <a16:creationId xmlns:a16="http://schemas.microsoft.com/office/drawing/2014/main" id="{E7AB12EF-7953-4B83-83D3-2E72E8058832}"/>
              </a:ext>
            </a:extLst>
          </p:cNvPr>
          <p:cNvSpPr txBox="1">
            <a:spLocks noChangeArrowheads="1"/>
          </p:cNvSpPr>
          <p:nvPr>
            <p:custDataLst>
              <p:tags r:id="rId41"/>
            </p:custDataLst>
          </p:nvPr>
        </p:nvSpPr>
        <p:spPr bwMode="auto">
          <a:xfrm>
            <a:off x="3543300" y="2743200"/>
            <a:ext cx="30008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sz="1800" b="1"/>
              <a:t>0</a:t>
            </a:r>
            <a:endParaRPr lang="en-US" altLang="en-US" sz="1800"/>
          </a:p>
        </p:txBody>
      </p:sp>
      <p:sp>
        <p:nvSpPr>
          <p:cNvPr id="47148" name="Text Box 43">
            <a:extLst>
              <a:ext uri="{FF2B5EF4-FFF2-40B4-BE49-F238E27FC236}">
                <a16:creationId xmlns:a16="http://schemas.microsoft.com/office/drawing/2014/main" id="{C1DF84B9-010C-468C-A813-13D70A8144B9}"/>
              </a:ext>
            </a:extLst>
          </p:cNvPr>
          <p:cNvSpPr txBox="1">
            <a:spLocks noChangeArrowheads="1"/>
          </p:cNvSpPr>
          <p:nvPr>
            <p:custDataLst>
              <p:tags r:id="rId42"/>
            </p:custDataLst>
          </p:nvPr>
        </p:nvSpPr>
        <p:spPr bwMode="auto">
          <a:xfrm>
            <a:off x="3543300" y="2286000"/>
            <a:ext cx="30008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sz="1800" b="1"/>
              <a:t>0</a:t>
            </a:r>
            <a:endParaRPr lang="en-US" altLang="en-US" sz="1800"/>
          </a:p>
        </p:txBody>
      </p:sp>
      <p:sp>
        <p:nvSpPr>
          <p:cNvPr id="47149" name="Text Box 44">
            <a:extLst>
              <a:ext uri="{FF2B5EF4-FFF2-40B4-BE49-F238E27FC236}">
                <a16:creationId xmlns:a16="http://schemas.microsoft.com/office/drawing/2014/main" id="{0EF40FB7-5938-457F-9F78-1E00A8DE7705}"/>
              </a:ext>
            </a:extLst>
          </p:cNvPr>
          <p:cNvSpPr txBox="1">
            <a:spLocks noChangeArrowheads="1"/>
          </p:cNvSpPr>
          <p:nvPr>
            <p:custDataLst>
              <p:tags r:id="rId43"/>
            </p:custDataLst>
          </p:nvPr>
        </p:nvSpPr>
        <p:spPr bwMode="auto">
          <a:xfrm>
            <a:off x="2171701" y="3829050"/>
            <a:ext cx="5187639" cy="8402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lnSpc>
                <a:spcPct val="90000"/>
              </a:lnSpc>
            </a:pPr>
            <a:r>
              <a:rPr lang="en-US" altLang="en-US" sz="1800">
                <a:solidFill>
                  <a:srgbClr val="008000"/>
                </a:solidFill>
              </a:rPr>
              <a:t> 		if ( X</a:t>
            </a:r>
            <a:r>
              <a:rPr lang="en-US" altLang="en-US" sz="1800" baseline="-25000">
                <a:solidFill>
                  <a:srgbClr val="008000"/>
                </a:solidFill>
              </a:rPr>
              <a:t>i</a:t>
            </a:r>
            <a:r>
              <a:rPr lang="en-US" altLang="en-US" sz="1800">
                <a:solidFill>
                  <a:srgbClr val="008000"/>
                </a:solidFill>
              </a:rPr>
              <a:t> == Y</a:t>
            </a:r>
            <a:r>
              <a:rPr lang="en-US" altLang="en-US" sz="1800" baseline="-25000">
                <a:solidFill>
                  <a:srgbClr val="008000"/>
                </a:solidFill>
              </a:rPr>
              <a:t>j</a:t>
            </a:r>
            <a:r>
              <a:rPr lang="en-US" altLang="en-US" sz="1800">
                <a:solidFill>
                  <a:srgbClr val="008000"/>
                </a:solidFill>
              </a:rPr>
              <a:t> )		</a:t>
            </a:r>
          </a:p>
          <a:p>
            <a:pPr>
              <a:lnSpc>
                <a:spcPct val="90000"/>
              </a:lnSpc>
            </a:pPr>
            <a:r>
              <a:rPr lang="en-US" altLang="en-US" sz="1800">
                <a:solidFill>
                  <a:srgbClr val="008000"/>
                </a:solidFill>
              </a:rPr>
              <a:t> 			c[i,j] = c[i-1,j-1] + 1</a:t>
            </a:r>
            <a:endParaRPr lang="en-US" altLang="en-US" sz="1800"/>
          </a:p>
          <a:p>
            <a:pPr>
              <a:lnSpc>
                <a:spcPct val="90000"/>
              </a:lnSpc>
            </a:pPr>
            <a:r>
              <a:rPr lang="en-US" altLang="en-US" sz="1800"/>
              <a:t> 		else c[i,j] = max( c[i-1,j], c[i,j-1] )</a:t>
            </a:r>
          </a:p>
        </p:txBody>
      </p:sp>
      <p:sp>
        <p:nvSpPr>
          <p:cNvPr id="47150" name="Text Box 45">
            <a:extLst>
              <a:ext uri="{FF2B5EF4-FFF2-40B4-BE49-F238E27FC236}">
                <a16:creationId xmlns:a16="http://schemas.microsoft.com/office/drawing/2014/main" id="{0FBE603D-E347-4C4A-B0BD-A4DA845CC64F}"/>
              </a:ext>
            </a:extLst>
          </p:cNvPr>
          <p:cNvSpPr txBox="1">
            <a:spLocks noChangeArrowheads="1"/>
          </p:cNvSpPr>
          <p:nvPr>
            <p:custDataLst>
              <p:tags r:id="rId44"/>
            </p:custDataLst>
          </p:nvPr>
        </p:nvSpPr>
        <p:spPr bwMode="auto">
          <a:xfrm>
            <a:off x="4114800" y="1771650"/>
            <a:ext cx="30008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sz="1800" b="1"/>
              <a:t>0</a:t>
            </a:r>
            <a:endParaRPr lang="en-US" altLang="en-US" sz="1800"/>
          </a:p>
        </p:txBody>
      </p:sp>
      <p:sp>
        <p:nvSpPr>
          <p:cNvPr id="47151" name="Text Box 46">
            <a:extLst>
              <a:ext uri="{FF2B5EF4-FFF2-40B4-BE49-F238E27FC236}">
                <a16:creationId xmlns:a16="http://schemas.microsoft.com/office/drawing/2014/main" id="{D28D1F21-3645-48EC-B49B-77919BE7E9B0}"/>
              </a:ext>
            </a:extLst>
          </p:cNvPr>
          <p:cNvSpPr txBox="1">
            <a:spLocks noChangeArrowheads="1"/>
          </p:cNvSpPr>
          <p:nvPr>
            <p:custDataLst>
              <p:tags r:id="rId45"/>
            </p:custDataLst>
          </p:nvPr>
        </p:nvSpPr>
        <p:spPr bwMode="auto">
          <a:xfrm>
            <a:off x="4686300" y="1771650"/>
            <a:ext cx="30008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sz="1800" b="1"/>
              <a:t>0</a:t>
            </a:r>
            <a:endParaRPr lang="en-US" altLang="en-US" sz="1800"/>
          </a:p>
        </p:txBody>
      </p:sp>
      <p:sp>
        <p:nvSpPr>
          <p:cNvPr id="47152" name="Text Box 47">
            <a:extLst>
              <a:ext uri="{FF2B5EF4-FFF2-40B4-BE49-F238E27FC236}">
                <a16:creationId xmlns:a16="http://schemas.microsoft.com/office/drawing/2014/main" id="{6DB3E8C2-B1D1-4CAF-8CCD-0E45FFFC3AB0}"/>
              </a:ext>
            </a:extLst>
          </p:cNvPr>
          <p:cNvSpPr txBox="1">
            <a:spLocks noChangeArrowheads="1"/>
          </p:cNvSpPr>
          <p:nvPr>
            <p:custDataLst>
              <p:tags r:id="rId46"/>
            </p:custDataLst>
          </p:nvPr>
        </p:nvSpPr>
        <p:spPr bwMode="auto">
          <a:xfrm>
            <a:off x="5314950" y="1771650"/>
            <a:ext cx="30008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sz="1800" b="1"/>
              <a:t>0</a:t>
            </a:r>
            <a:endParaRPr lang="en-US" altLang="en-US" sz="1800"/>
          </a:p>
        </p:txBody>
      </p:sp>
      <p:sp>
        <p:nvSpPr>
          <p:cNvPr id="53296" name="Oval 48">
            <a:extLst>
              <a:ext uri="{FF2B5EF4-FFF2-40B4-BE49-F238E27FC236}">
                <a16:creationId xmlns:a16="http://schemas.microsoft.com/office/drawing/2014/main" id="{FFDB89C2-B582-4C3E-9846-F6F186152BEC}"/>
              </a:ext>
            </a:extLst>
          </p:cNvPr>
          <p:cNvSpPr>
            <a:spLocks noChangeArrowheads="1"/>
          </p:cNvSpPr>
          <p:nvPr>
            <p:custDataLst>
              <p:tags r:id="rId47"/>
            </p:custDataLst>
          </p:nvPr>
        </p:nvSpPr>
        <p:spPr bwMode="auto">
          <a:xfrm>
            <a:off x="2914650" y="1600200"/>
            <a:ext cx="457200" cy="457200"/>
          </a:xfrm>
          <a:prstGeom prst="ellipse">
            <a:avLst/>
          </a:prstGeom>
          <a:noFill/>
          <a:ln w="38100">
            <a:solidFill>
              <a:srgbClr val="008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endParaRPr lang="en-US" altLang="en-US" sz="1800"/>
          </a:p>
        </p:txBody>
      </p:sp>
      <p:sp>
        <p:nvSpPr>
          <p:cNvPr id="53297" name="Oval 49">
            <a:extLst>
              <a:ext uri="{FF2B5EF4-FFF2-40B4-BE49-F238E27FC236}">
                <a16:creationId xmlns:a16="http://schemas.microsoft.com/office/drawing/2014/main" id="{B83B0B41-E28D-43F5-AE7A-5D36146064D9}"/>
              </a:ext>
            </a:extLst>
          </p:cNvPr>
          <p:cNvSpPr>
            <a:spLocks noChangeArrowheads="1"/>
          </p:cNvSpPr>
          <p:nvPr>
            <p:custDataLst>
              <p:tags r:id="rId48"/>
            </p:custDataLst>
          </p:nvPr>
        </p:nvSpPr>
        <p:spPr bwMode="auto">
          <a:xfrm>
            <a:off x="5886450" y="857250"/>
            <a:ext cx="457200" cy="457200"/>
          </a:xfrm>
          <a:prstGeom prst="ellipse">
            <a:avLst/>
          </a:prstGeom>
          <a:noFill/>
          <a:ln w="38100">
            <a:solidFill>
              <a:srgbClr val="008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endParaRPr lang="en-US" altLang="en-US" sz="1800"/>
          </a:p>
        </p:txBody>
      </p:sp>
      <p:sp>
        <p:nvSpPr>
          <p:cNvPr id="53298" name="Line 50">
            <a:extLst>
              <a:ext uri="{FF2B5EF4-FFF2-40B4-BE49-F238E27FC236}">
                <a16:creationId xmlns:a16="http://schemas.microsoft.com/office/drawing/2014/main" id="{BC5EA5DE-5D13-4536-9D7D-C662B7291AEC}"/>
              </a:ext>
            </a:extLst>
          </p:cNvPr>
          <p:cNvSpPr>
            <a:spLocks noChangeShapeType="1"/>
          </p:cNvSpPr>
          <p:nvPr>
            <p:custDataLst>
              <p:tags r:id="rId49"/>
            </p:custDataLst>
          </p:nvPr>
        </p:nvSpPr>
        <p:spPr bwMode="auto">
          <a:xfrm>
            <a:off x="5657850" y="1543050"/>
            <a:ext cx="228600" cy="228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sz="1350"/>
          </a:p>
        </p:txBody>
      </p:sp>
      <p:sp>
        <p:nvSpPr>
          <p:cNvPr id="53299" name="Text Box 51">
            <a:extLst>
              <a:ext uri="{FF2B5EF4-FFF2-40B4-BE49-F238E27FC236}">
                <a16:creationId xmlns:a16="http://schemas.microsoft.com/office/drawing/2014/main" id="{D48572B5-5CBC-435E-8574-BC5BD891A6BE}"/>
              </a:ext>
            </a:extLst>
          </p:cNvPr>
          <p:cNvSpPr txBox="1">
            <a:spLocks noChangeArrowheads="1"/>
          </p:cNvSpPr>
          <p:nvPr>
            <p:custDataLst>
              <p:tags r:id="rId50"/>
            </p:custDataLst>
          </p:nvPr>
        </p:nvSpPr>
        <p:spPr bwMode="auto">
          <a:xfrm>
            <a:off x="5943600" y="1771650"/>
            <a:ext cx="30008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sz="1800" b="1">
                <a:solidFill>
                  <a:srgbClr val="FF0000"/>
                </a:solidFill>
              </a:rPr>
              <a:t>1</a:t>
            </a:r>
            <a:endParaRPr lang="en-US" altLang="en-US" sz="1800"/>
          </a:p>
        </p:txBody>
      </p:sp>
      <p:sp>
        <p:nvSpPr>
          <p:cNvPr id="47157" name="Text Box 52">
            <a:extLst>
              <a:ext uri="{FF2B5EF4-FFF2-40B4-BE49-F238E27FC236}">
                <a16:creationId xmlns:a16="http://schemas.microsoft.com/office/drawing/2014/main" id="{F82EF9B5-DC30-4C29-8ABC-20C1BA9BB45A}"/>
              </a:ext>
            </a:extLst>
          </p:cNvPr>
          <p:cNvSpPr txBox="1">
            <a:spLocks noChangeArrowheads="1"/>
          </p:cNvSpPr>
          <p:nvPr>
            <p:custDataLst>
              <p:tags r:id="rId51"/>
            </p:custDataLst>
          </p:nvPr>
        </p:nvSpPr>
        <p:spPr bwMode="auto">
          <a:xfrm>
            <a:off x="6799660" y="0"/>
            <a:ext cx="1200150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>
                <a:solidFill>
                  <a:srgbClr val="FF0000"/>
                </a:solidFill>
              </a:rPr>
              <a:t>A</a:t>
            </a:r>
            <a:r>
              <a:rPr lang="en-US" altLang="en-US"/>
              <a:t>BCB</a:t>
            </a:r>
          </a:p>
          <a:p>
            <a:r>
              <a:rPr lang="en-US" altLang="en-US">
                <a:solidFill>
                  <a:srgbClr val="008000"/>
                </a:solidFill>
              </a:rPr>
              <a:t>BDC</a:t>
            </a:r>
            <a:r>
              <a:rPr lang="en-US" altLang="en-US">
                <a:solidFill>
                  <a:srgbClr val="FF0000"/>
                </a:solidFill>
              </a:rPr>
              <a:t>A</a:t>
            </a:r>
            <a:r>
              <a:rPr lang="en-US" altLang="en-US"/>
              <a:t>B</a:t>
            </a:r>
            <a:endParaRPr lang="en-US" altLang="en-US" sz="21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296" grpId="0" animBg="1"/>
      <p:bldP spid="53297" grpId="0" animBg="1"/>
      <p:bldP spid="53299" grpId="0" autoUpdateAnimBg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1" name="Rectangle 2">
            <a:extLst>
              <a:ext uri="{FF2B5EF4-FFF2-40B4-BE49-F238E27FC236}">
                <a16:creationId xmlns:a16="http://schemas.microsoft.com/office/drawing/2014/main" id="{60CC0615-F1A3-4BFB-A1F3-611BB8602446}"/>
              </a:ext>
            </a:extLst>
          </p:cNvPr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xfrm>
            <a:off x="1771650" y="0"/>
            <a:ext cx="6229350" cy="685800"/>
          </a:xfrm>
        </p:spPr>
        <p:txBody>
          <a:bodyPr/>
          <a:lstStyle/>
          <a:p>
            <a:pPr algn="ctr"/>
            <a:r>
              <a:rPr lang="en-US" altLang="en-US"/>
              <a:t>LCS Example (5)</a:t>
            </a:r>
          </a:p>
        </p:txBody>
      </p:sp>
      <p:sp>
        <p:nvSpPr>
          <p:cNvPr id="48132" name="Line 3">
            <a:extLst>
              <a:ext uri="{FF2B5EF4-FFF2-40B4-BE49-F238E27FC236}">
                <a16:creationId xmlns:a16="http://schemas.microsoft.com/office/drawing/2014/main" id="{054D65C5-A9F2-40D7-901D-9C36FEF3002E}"/>
              </a:ext>
            </a:extLst>
          </p:cNvPr>
          <p:cNvSpPr>
            <a:spLocks noChangeShapeType="1"/>
          </p:cNvSpPr>
          <p:nvPr>
            <p:custDataLst>
              <p:tags r:id="rId2"/>
            </p:custDataLst>
          </p:nvPr>
        </p:nvSpPr>
        <p:spPr bwMode="auto">
          <a:xfrm>
            <a:off x="3429000" y="1200150"/>
            <a:ext cx="0" cy="23431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sz="1350"/>
          </a:p>
        </p:txBody>
      </p:sp>
      <p:sp>
        <p:nvSpPr>
          <p:cNvPr id="48133" name="Line 4">
            <a:extLst>
              <a:ext uri="{FF2B5EF4-FFF2-40B4-BE49-F238E27FC236}">
                <a16:creationId xmlns:a16="http://schemas.microsoft.com/office/drawing/2014/main" id="{9CF687BF-5E28-4ADD-88ED-CD2BC5FC271B}"/>
              </a:ext>
            </a:extLst>
          </p:cNvPr>
          <p:cNvSpPr>
            <a:spLocks noChangeShapeType="1"/>
          </p:cNvSpPr>
          <p:nvPr>
            <p:custDataLst>
              <p:tags r:id="rId3"/>
            </p:custDataLst>
          </p:nvPr>
        </p:nvSpPr>
        <p:spPr bwMode="auto">
          <a:xfrm>
            <a:off x="3429000" y="1200150"/>
            <a:ext cx="35433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sz="1350"/>
          </a:p>
        </p:txBody>
      </p:sp>
      <p:sp>
        <p:nvSpPr>
          <p:cNvPr id="48134" name="Line 5">
            <a:extLst>
              <a:ext uri="{FF2B5EF4-FFF2-40B4-BE49-F238E27FC236}">
                <a16:creationId xmlns:a16="http://schemas.microsoft.com/office/drawing/2014/main" id="{4AFEC95C-3543-4DFC-B82E-9A8B467183E1}"/>
              </a:ext>
            </a:extLst>
          </p:cNvPr>
          <p:cNvSpPr>
            <a:spLocks noChangeShapeType="1"/>
          </p:cNvSpPr>
          <p:nvPr>
            <p:custDataLst>
              <p:tags r:id="rId4"/>
            </p:custDataLst>
          </p:nvPr>
        </p:nvSpPr>
        <p:spPr bwMode="auto">
          <a:xfrm>
            <a:off x="5143500" y="1200150"/>
            <a:ext cx="0" cy="23431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sz="1350"/>
          </a:p>
        </p:txBody>
      </p:sp>
      <p:sp>
        <p:nvSpPr>
          <p:cNvPr id="48135" name="Line 6">
            <a:extLst>
              <a:ext uri="{FF2B5EF4-FFF2-40B4-BE49-F238E27FC236}">
                <a16:creationId xmlns:a16="http://schemas.microsoft.com/office/drawing/2014/main" id="{75B16CDB-38E6-491B-858A-004E6E82F3E2}"/>
              </a:ext>
            </a:extLst>
          </p:cNvPr>
          <p:cNvSpPr>
            <a:spLocks noChangeShapeType="1"/>
          </p:cNvSpPr>
          <p:nvPr>
            <p:custDataLst>
              <p:tags r:id="rId5"/>
            </p:custDataLst>
          </p:nvPr>
        </p:nvSpPr>
        <p:spPr bwMode="auto">
          <a:xfrm>
            <a:off x="4514850" y="1200150"/>
            <a:ext cx="0" cy="23431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sz="1350"/>
          </a:p>
        </p:txBody>
      </p:sp>
      <p:sp>
        <p:nvSpPr>
          <p:cNvPr id="48136" name="Line 7">
            <a:extLst>
              <a:ext uri="{FF2B5EF4-FFF2-40B4-BE49-F238E27FC236}">
                <a16:creationId xmlns:a16="http://schemas.microsoft.com/office/drawing/2014/main" id="{55012322-0816-456C-B808-47F60781D61A}"/>
              </a:ext>
            </a:extLst>
          </p:cNvPr>
          <p:cNvSpPr>
            <a:spLocks noChangeShapeType="1"/>
          </p:cNvSpPr>
          <p:nvPr>
            <p:custDataLst>
              <p:tags r:id="rId6"/>
            </p:custDataLst>
          </p:nvPr>
        </p:nvSpPr>
        <p:spPr bwMode="auto">
          <a:xfrm>
            <a:off x="3943350" y="1200150"/>
            <a:ext cx="0" cy="23431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sz="1350"/>
          </a:p>
        </p:txBody>
      </p:sp>
      <p:sp>
        <p:nvSpPr>
          <p:cNvPr id="48137" name="Line 8">
            <a:extLst>
              <a:ext uri="{FF2B5EF4-FFF2-40B4-BE49-F238E27FC236}">
                <a16:creationId xmlns:a16="http://schemas.microsoft.com/office/drawing/2014/main" id="{42013BD3-2C91-4369-B217-254AE51BBB26}"/>
              </a:ext>
            </a:extLst>
          </p:cNvPr>
          <p:cNvSpPr>
            <a:spLocks noChangeShapeType="1"/>
          </p:cNvSpPr>
          <p:nvPr>
            <p:custDataLst>
              <p:tags r:id="rId7"/>
            </p:custDataLst>
          </p:nvPr>
        </p:nvSpPr>
        <p:spPr bwMode="auto">
          <a:xfrm>
            <a:off x="5772150" y="1200150"/>
            <a:ext cx="0" cy="23431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sz="1350"/>
          </a:p>
        </p:txBody>
      </p:sp>
      <p:sp>
        <p:nvSpPr>
          <p:cNvPr id="48138" name="Line 9">
            <a:extLst>
              <a:ext uri="{FF2B5EF4-FFF2-40B4-BE49-F238E27FC236}">
                <a16:creationId xmlns:a16="http://schemas.microsoft.com/office/drawing/2014/main" id="{BE73E98A-9F74-45B7-AE29-3510E68318A7}"/>
              </a:ext>
            </a:extLst>
          </p:cNvPr>
          <p:cNvSpPr>
            <a:spLocks noChangeShapeType="1"/>
          </p:cNvSpPr>
          <p:nvPr>
            <p:custDataLst>
              <p:tags r:id="rId8"/>
            </p:custDataLst>
          </p:nvPr>
        </p:nvSpPr>
        <p:spPr bwMode="auto">
          <a:xfrm>
            <a:off x="6972300" y="1200150"/>
            <a:ext cx="0" cy="23431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sz="1350"/>
          </a:p>
        </p:txBody>
      </p:sp>
      <p:sp>
        <p:nvSpPr>
          <p:cNvPr id="48139" name="Line 10">
            <a:extLst>
              <a:ext uri="{FF2B5EF4-FFF2-40B4-BE49-F238E27FC236}">
                <a16:creationId xmlns:a16="http://schemas.microsoft.com/office/drawing/2014/main" id="{8282FA9C-E5E0-405A-8E3A-324F76638C65}"/>
              </a:ext>
            </a:extLst>
          </p:cNvPr>
          <p:cNvSpPr>
            <a:spLocks noChangeShapeType="1"/>
          </p:cNvSpPr>
          <p:nvPr>
            <p:custDataLst>
              <p:tags r:id="rId9"/>
            </p:custDataLst>
          </p:nvPr>
        </p:nvSpPr>
        <p:spPr bwMode="auto">
          <a:xfrm>
            <a:off x="6400800" y="1200150"/>
            <a:ext cx="0" cy="23431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sz="1350"/>
          </a:p>
        </p:txBody>
      </p:sp>
      <p:sp>
        <p:nvSpPr>
          <p:cNvPr id="48140" name="Line 11">
            <a:extLst>
              <a:ext uri="{FF2B5EF4-FFF2-40B4-BE49-F238E27FC236}">
                <a16:creationId xmlns:a16="http://schemas.microsoft.com/office/drawing/2014/main" id="{EBB01F07-DC8C-492B-AEB2-21D697FC6ACA}"/>
              </a:ext>
            </a:extLst>
          </p:cNvPr>
          <p:cNvSpPr>
            <a:spLocks noChangeShapeType="1"/>
          </p:cNvSpPr>
          <p:nvPr>
            <p:custDataLst>
              <p:tags r:id="rId10"/>
            </p:custDataLst>
          </p:nvPr>
        </p:nvSpPr>
        <p:spPr bwMode="auto">
          <a:xfrm>
            <a:off x="3429000" y="2114550"/>
            <a:ext cx="35433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sz="1350"/>
          </a:p>
        </p:txBody>
      </p:sp>
      <p:sp>
        <p:nvSpPr>
          <p:cNvPr id="48141" name="Line 12">
            <a:extLst>
              <a:ext uri="{FF2B5EF4-FFF2-40B4-BE49-F238E27FC236}">
                <a16:creationId xmlns:a16="http://schemas.microsoft.com/office/drawing/2014/main" id="{02C20C4E-CEE0-43A8-BAA4-F6C0A44CBF0A}"/>
              </a:ext>
            </a:extLst>
          </p:cNvPr>
          <p:cNvSpPr>
            <a:spLocks noChangeShapeType="1"/>
          </p:cNvSpPr>
          <p:nvPr>
            <p:custDataLst>
              <p:tags r:id="rId11"/>
            </p:custDataLst>
          </p:nvPr>
        </p:nvSpPr>
        <p:spPr bwMode="auto">
          <a:xfrm>
            <a:off x="3429000" y="2628900"/>
            <a:ext cx="35433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sz="1350"/>
          </a:p>
        </p:txBody>
      </p:sp>
      <p:sp>
        <p:nvSpPr>
          <p:cNvPr id="48142" name="Line 13">
            <a:extLst>
              <a:ext uri="{FF2B5EF4-FFF2-40B4-BE49-F238E27FC236}">
                <a16:creationId xmlns:a16="http://schemas.microsoft.com/office/drawing/2014/main" id="{F3C17438-7A8E-4625-BAE6-3B6E9CABC31E}"/>
              </a:ext>
            </a:extLst>
          </p:cNvPr>
          <p:cNvSpPr>
            <a:spLocks noChangeShapeType="1"/>
          </p:cNvSpPr>
          <p:nvPr>
            <p:custDataLst>
              <p:tags r:id="rId12"/>
            </p:custDataLst>
          </p:nvPr>
        </p:nvSpPr>
        <p:spPr bwMode="auto">
          <a:xfrm>
            <a:off x="3429000" y="3086100"/>
            <a:ext cx="35433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sz="1350"/>
          </a:p>
        </p:txBody>
      </p:sp>
      <p:sp>
        <p:nvSpPr>
          <p:cNvPr id="48143" name="Line 14">
            <a:extLst>
              <a:ext uri="{FF2B5EF4-FFF2-40B4-BE49-F238E27FC236}">
                <a16:creationId xmlns:a16="http://schemas.microsoft.com/office/drawing/2014/main" id="{061B332B-5256-4B2E-B491-2920B2E0F9B0}"/>
              </a:ext>
            </a:extLst>
          </p:cNvPr>
          <p:cNvSpPr>
            <a:spLocks noChangeShapeType="1"/>
          </p:cNvSpPr>
          <p:nvPr>
            <p:custDataLst>
              <p:tags r:id="rId13"/>
            </p:custDataLst>
          </p:nvPr>
        </p:nvSpPr>
        <p:spPr bwMode="auto">
          <a:xfrm>
            <a:off x="3429000" y="1657350"/>
            <a:ext cx="35433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sz="1350"/>
          </a:p>
        </p:txBody>
      </p:sp>
      <p:sp>
        <p:nvSpPr>
          <p:cNvPr id="48144" name="Line 15">
            <a:extLst>
              <a:ext uri="{FF2B5EF4-FFF2-40B4-BE49-F238E27FC236}">
                <a16:creationId xmlns:a16="http://schemas.microsoft.com/office/drawing/2014/main" id="{D52CDCE4-BCFA-4D7F-958B-2A6E768420B0}"/>
              </a:ext>
            </a:extLst>
          </p:cNvPr>
          <p:cNvSpPr>
            <a:spLocks noChangeShapeType="1"/>
          </p:cNvSpPr>
          <p:nvPr>
            <p:custDataLst>
              <p:tags r:id="rId14"/>
            </p:custDataLst>
          </p:nvPr>
        </p:nvSpPr>
        <p:spPr bwMode="auto">
          <a:xfrm>
            <a:off x="3429000" y="3543300"/>
            <a:ext cx="35433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sz="1350"/>
          </a:p>
        </p:txBody>
      </p:sp>
      <p:sp>
        <p:nvSpPr>
          <p:cNvPr id="48145" name="Text Box 16">
            <a:extLst>
              <a:ext uri="{FF2B5EF4-FFF2-40B4-BE49-F238E27FC236}">
                <a16:creationId xmlns:a16="http://schemas.microsoft.com/office/drawing/2014/main" id="{8FF6F267-EC85-47C5-BA08-809CBE7A6764}"/>
              </a:ext>
            </a:extLst>
          </p:cNvPr>
          <p:cNvSpPr txBox="1">
            <a:spLocks noChangeArrowheads="1"/>
          </p:cNvSpPr>
          <p:nvPr>
            <p:custDataLst>
              <p:tags r:id="rId15"/>
            </p:custDataLst>
          </p:nvPr>
        </p:nvSpPr>
        <p:spPr bwMode="auto">
          <a:xfrm>
            <a:off x="3086100" y="571500"/>
            <a:ext cx="394210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sz="1800"/>
              <a:t>j       0        1          2         3        4         5 </a:t>
            </a:r>
          </a:p>
        </p:txBody>
      </p:sp>
      <p:sp>
        <p:nvSpPr>
          <p:cNvPr id="48146" name="Text Box 17">
            <a:extLst>
              <a:ext uri="{FF2B5EF4-FFF2-40B4-BE49-F238E27FC236}">
                <a16:creationId xmlns:a16="http://schemas.microsoft.com/office/drawing/2014/main" id="{B42577CF-F89F-4B0F-A1DA-05C228E9421B}"/>
              </a:ext>
            </a:extLst>
          </p:cNvPr>
          <p:cNvSpPr txBox="1">
            <a:spLocks noChangeArrowheads="1"/>
          </p:cNvSpPr>
          <p:nvPr>
            <p:custDataLst>
              <p:tags r:id="rId16"/>
            </p:custDataLst>
          </p:nvPr>
        </p:nvSpPr>
        <p:spPr bwMode="auto">
          <a:xfrm>
            <a:off x="2114550" y="1257300"/>
            <a:ext cx="30008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sz="1800"/>
              <a:t>0</a:t>
            </a:r>
          </a:p>
        </p:txBody>
      </p:sp>
      <p:sp>
        <p:nvSpPr>
          <p:cNvPr id="48147" name="Text Box 18">
            <a:extLst>
              <a:ext uri="{FF2B5EF4-FFF2-40B4-BE49-F238E27FC236}">
                <a16:creationId xmlns:a16="http://schemas.microsoft.com/office/drawing/2014/main" id="{5AF53A9A-2213-44A2-BD14-0C819460D46D}"/>
              </a:ext>
            </a:extLst>
          </p:cNvPr>
          <p:cNvSpPr txBox="1">
            <a:spLocks noChangeArrowheads="1"/>
          </p:cNvSpPr>
          <p:nvPr>
            <p:custDataLst>
              <p:tags r:id="rId17"/>
            </p:custDataLst>
          </p:nvPr>
        </p:nvSpPr>
        <p:spPr bwMode="auto">
          <a:xfrm>
            <a:off x="2114550" y="1771650"/>
            <a:ext cx="30008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sz="1800"/>
              <a:t>1</a:t>
            </a:r>
          </a:p>
        </p:txBody>
      </p:sp>
      <p:sp>
        <p:nvSpPr>
          <p:cNvPr id="48148" name="Text Box 19">
            <a:extLst>
              <a:ext uri="{FF2B5EF4-FFF2-40B4-BE49-F238E27FC236}">
                <a16:creationId xmlns:a16="http://schemas.microsoft.com/office/drawing/2014/main" id="{062A3F11-025A-49D8-B1A0-5CBCB55C6C15}"/>
              </a:ext>
            </a:extLst>
          </p:cNvPr>
          <p:cNvSpPr txBox="1">
            <a:spLocks noChangeArrowheads="1"/>
          </p:cNvSpPr>
          <p:nvPr>
            <p:custDataLst>
              <p:tags r:id="rId18"/>
            </p:custDataLst>
          </p:nvPr>
        </p:nvSpPr>
        <p:spPr bwMode="auto">
          <a:xfrm>
            <a:off x="2114550" y="2228850"/>
            <a:ext cx="30008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sz="1800"/>
              <a:t>2</a:t>
            </a:r>
          </a:p>
        </p:txBody>
      </p:sp>
      <p:sp>
        <p:nvSpPr>
          <p:cNvPr id="48149" name="Text Box 20">
            <a:extLst>
              <a:ext uri="{FF2B5EF4-FFF2-40B4-BE49-F238E27FC236}">
                <a16:creationId xmlns:a16="http://schemas.microsoft.com/office/drawing/2014/main" id="{5BBCF964-FDF1-46F8-8798-5513F27071A3}"/>
              </a:ext>
            </a:extLst>
          </p:cNvPr>
          <p:cNvSpPr txBox="1">
            <a:spLocks noChangeArrowheads="1"/>
          </p:cNvSpPr>
          <p:nvPr>
            <p:custDataLst>
              <p:tags r:id="rId19"/>
            </p:custDataLst>
          </p:nvPr>
        </p:nvSpPr>
        <p:spPr bwMode="auto">
          <a:xfrm>
            <a:off x="2114550" y="2686050"/>
            <a:ext cx="30008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sz="1800"/>
              <a:t>3</a:t>
            </a:r>
          </a:p>
        </p:txBody>
      </p:sp>
      <p:sp>
        <p:nvSpPr>
          <p:cNvPr id="48150" name="Text Box 21">
            <a:extLst>
              <a:ext uri="{FF2B5EF4-FFF2-40B4-BE49-F238E27FC236}">
                <a16:creationId xmlns:a16="http://schemas.microsoft.com/office/drawing/2014/main" id="{385186DC-0C05-4B8B-85D4-BA646E06BBE9}"/>
              </a:ext>
            </a:extLst>
          </p:cNvPr>
          <p:cNvSpPr txBox="1">
            <a:spLocks noChangeArrowheads="1"/>
          </p:cNvSpPr>
          <p:nvPr>
            <p:custDataLst>
              <p:tags r:id="rId20"/>
            </p:custDataLst>
          </p:nvPr>
        </p:nvSpPr>
        <p:spPr bwMode="auto">
          <a:xfrm>
            <a:off x="2114550" y="3143250"/>
            <a:ext cx="30008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sz="1800"/>
              <a:t>4</a:t>
            </a:r>
          </a:p>
        </p:txBody>
      </p:sp>
      <p:sp>
        <p:nvSpPr>
          <p:cNvPr id="48151" name="Text Box 22">
            <a:extLst>
              <a:ext uri="{FF2B5EF4-FFF2-40B4-BE49-F238E27FC236}">
                <a16:creationId xmlns:a16="http://schemas.microsoft.com/office/drawing/2014/main" id="{84B136D8-B39C-47A2-BE35-CE10D0869E38}"/>
              </a:ext>
            </a:extLst>
          </p:cNvPr>
          <p:cNvSpPr txBox="1">
            <a:spLocks noChangeArrowheads="1"/>
          </p:cNvSpPr>
          <p:nvPr>
            <p:custDataLst>
              <p:tags r:id="rId21"/>
            </p:custDataLst>
          </p:nvPr>
        </p:nvSpPr>
        <p:spPr bwMode="auto">
          <a:xfrm>
            <a:off x="2102644" y="831056"/>
            <a:ext cx="24878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sz="1800"/>
              <a:t>i</a:t>
            </a:r>
          </a:p>
        </p:txBody>
      </p:sp>
      <p:sp>
        <p:nvSpPr>
          <p:cNvPr id="48152" name="Text Box 23">
            <a:extLst>
              <a:ext uri="{FF2B5EF4-FFF2-40B4-BE49-F238E27FC236}">
                <a16:creationId xmlns:a16="http://schemas.microsoft.com/office/drawing/2014/main" id="{DAB4F887-5672-4D50-A0CB-A67DE2798930}"/>
              </a:ext>
            </a:extLst>
          </p:cNvPr>
          <p:cNvSpPr txBox="1">
            <a:spLocks noChangeArrowheads="1"/>
          </p:cNvSpPr>
          <p:nvPr>
            <p:custDataLst>
              <p:tags r:id="rId22"/>
            </p:custDataLst>
          </p:nvPr>
        </p:nvSpPr>
        <p:spPr bwMode="auto">
          <a:xfrm>
            <a:off x="2971800" y="1200150"/>
            <a:ext cx="41549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sz="1800"/>
              <a:t>Xi</a:t>
            </a:r>
          </a:p>
        </p:txBody>
      </p:sp>
      <p:sp>
        <p:nvSpPr>
          <p:cNvPr id="48153" name="Text Box 24">
            <a:extLst>
              <a:ext uri="{FF2B5EF4-FFF2-40B4-BE49-F238E27FC236}">
                <a16:creationId xmlns:a16="http://schemas.microsoft.com/office/drawing/2014/main" id="{FA51BF3A-33BD-48C7-A15E-AFB2602B1B0E}"/>
              </a:ext>
            </a:extLst>
          </p:cNvPr>
          <p:cNvSpPr txBox="1">
            <a:spLocks noChangeArrowheads="1"/>
          </p:cNvSpPr>
          <p:nvPr>
            <p:custDataLst>
              <p:tags r:id="rId23"/>
            </p:custDataLst>
          </p:nvPr>
        </p:nvSpPr>
        <p:spPr bwMode="auto">
          <a:xfrm>
            <a:off x="2971800" y="1657350"/>
            <a:ext cx="35137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sz="1800" b="1"/>
              <a:t>A</a:t>
            </a:r>
            <a:endParaRPr lang="en-US" altLang="en-US" sz="1800"/>
          </a:p>
        </p:txBody>
      </p:sp>
      <p:sp>
        <p:nvSpPr>
          <p:cNvPr id="48154" name="Text Box 25">
            <a:extLst>
              <a:ext uri="{FF2B5EF4-FFF2-40B4-BE49-F238E27FC236}">
                <a16:creationId xmlns:a16="http://schemas.microsoft.com/office/drawing/2014/main" id="{78B0D93F-25D4-4970-9A3B-612023474304}"/>
              </a:ext>
            </a:extLst>
          </p:cNvPr>
          <p:cNvSpPr txBox="1">
            <a:spLocks noChangeArrowheads="1"/>
          </p:cNvSpPr>
          <p:nvPr>
            <p:custDataLst>
              <p:tags r:id="rId24"/>
            </p:custDataLst>
          </p:nvPr>
        </p:nvSpPr>
        <p:spPr bwMode="auto">
          <a:xfrm>
            <a:off x="2971800" y="2171700"/>
            <a:ext cx="338554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sz="1800" b="1"/>
              <a:t>B</a:t>
            </a:r>
            <a:endParaRPr lang="en-US" altLang="en-US" sz="1800"/>
          </a:p>
        </p:txBody>
      </p:sp>
      <p:sp>
        <p:nvSpPr>
          <p:cNvPr id="48155" name="Text Box 26">
            <a:extLst>
              <a:ext uri="{FF2B5EF4-FFF2-40B4-BE49-F238E27FC236}">
                <a16:creationId xmlns:a16="http://schemas.microsoft.com/office/drawing/2014/main" id="{1AE1686A-EEAC-4B77-94ED-6F9C7A1263A9}"/>
              </a:ext>
            </a:extLst>
          </p:cNvPr>
          <p:cNvSpPr txBox="1">
            <a:spLocks noChangeArrowheads="1"/>
          </p:cNvSpPr>
          <p:nvPr>
            <p:custDataLst>
              <p:tags r:id="rId25"/>
            </p:custDataLst>
          </p:nvPr>
        </p:nvSpPr>
        <p:spPr bwMode="auto">
          <a:xfrm>
            <a:off x="2971800" y="2686050"/>
            <a:ext cx="35137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sz="1800" b="1"/>
              <a:t>C</a:t>
            </a:r>
            <a:endParaRPr lang="en-US" altLang="en-US" sz="1800"/>
          </a:p>
        </p:txBody>
      </p:sp>
      <p:sp>
        <p:nvSpPr>
          <p:cNvPr id="48156" name="Text Box 27">
            <a:extLst>
              <a:ext uri="{FF2B5EF4-FFF2-40B4-BE49-F238E27FC236}">
                <a16:creationId xmlns:a16="http://schemas.microsoft.com/office/drawing/2014/main" id="{1906A363-BAB6-4D44-932B-D9375DBF02A3}"/>
              </a:ext>
            </a:extLst>
          </p:cNvPr>
          <p:cNvSpPr txBox="1">
            <a:spLocks noChangeArrowheads="1"/>
          </p:cNvSpPr>
          <p:nvPr>
            <p:custDataLst>
              <p:tags r:id="rId26"/>
            </p:custDataLst>
          </p:nvPr>
        </p:nvSpPr>
        <p:spPr bwMode="auto">
          <a:xfrm>
            <a:off x="2971800" y="3143250"/>
            <a:ext cx="338554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sz="1800" b="1"/>
              <a:t>B</a:t>
            </a:r>
            <a:endParaRPr lang="en-US" altLang="en-US" sz="1800"/>
          </a:p>
        </p:txBody>
      </p:sp>
      <p:sp>
        <p:nvSpPr>
          <p:cNvPr id="48157" name="Text Box 28">
            <a:extLst>
              <a:ext uri="{FF2B5EF4-FFF2-40B4-BE49-F238E27FC236}">
                <a16:creationId xmlns:a16="http://schemas.microsoft.com/office/drawing/2014/main" id="{566E199E-DE6B-4BBD-A0BD-42797A326189}"/>
              </a:ext>
            </a:extLst>
          </p:cNvPr>
          <p:cNvSpPr txBox="1">
            <a:spLocks noChangeArrowheads="1"/>
          </p:cNvSpPr>
          <p:nvPr>
            <p:custDataLst>
              <p:tags r:id="rId27"/>
            </p:custDataLst>
          </p:nvPr>
        </p:nvSpPr>
        <p:spPr bwMode="auto">
          <a:xfrm>
            <a:off x="3486150" y="857250"/>
            <a:ext cx="41549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sz="1800"/>
              <a:t>Yj</a:t>
            </a:r>
          </a:p>
        </p:txBody>
      </p:sp>
      <p:sp>
        <p:nvSpPr>
          <p:cNvPr id="48158" name="Text Box 29">
            <a:extLst>
              <a:ext uri="{FF2B5EF4-FFF2-40B4-BE49-F238E27FC236}">
                <a16:creationId xmlns:a16="http://schemas.microsoft.com/office/drawing/2014/main" id="{183CCD4B-6C13-400B-92A9-E393ECB30254}"/>
              </a:ext>
            </a:extLst>
          </p:cNvPr>
          <p:cNvSpPr txBox="1">
            <a:spLocks noChangeArrowheads="1"/>
          </p:cNvSpPr>
          <p:nvPr>
            <p:custDataLst>
              <p:tags r:id="rId28"/>
            </p:custDataLst>
          </p:nvPr>
        </p:nvSpPr>
        <p:spPr bwMode="auto">
          <a:xfrm>
            <a:off x="6572250" y="857250"/>
            <a:ext cx="338554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sz="1800" b="1"/>
              <a:t>B</a:t>
            </a:r>
            <a:endParaRPr lang="en-US" altLang="en-US" sz="1800"/>
          </a:p>
        </p:txBody>
      </p:sp>
      <p:sp>
        <p:nvSpPr>
          <p:cNvPr id="48159" name="Text Box 30">
            <a:extLst>
              <a:ext uri="{FF2B5EF4-FFF2-40B4-BE49-F238E27FC236}">
                <a16:creationId xmlns:a16="http://schemas.microsoft.com/office/drawing/2014/main" id="{B270E63E-309E-4D83-8ECF-CC6B3ADDB8D5}"/>
              </a:ext>
            </a:extLst>
          </p:cNvPr>
          <p:cNvSpPr txBox="1">
            <a:spLocks noChangeArrowheads="1"/>
          </p:cNvSpPr>
          <p:nvPr>
            <p:custDataLst>
              <p:tags r:id="rId29"/>
            </p:custDataLst>
          </p:nvPr>
        </p:nvSpPr>
        <p:spPr bwMode="auto">
          <a:xfrm>
            <a:off x="4114800" y="857250"/>
            <a:ext cx="338554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sz="1800" b="1"/>
              <a:t>B</a:t>
            </a:r>
            <a:endParaRPr lang="en-US" altLang="en-US" sz="1800"/>
          </a:p>
        </p:txBody>
      </p:sp>
      <p:sp>
        <p:nvSpPr>
          <p:cNvPr id="48160" name="Text Box 31">
            <a:extLst>
              <a:ext uri="{FF2B5EF4-FFF2-40B4-BE49-F238E27FC236}">
                <a16:creationId xmlns:a16="http://schemas.microsoft.com/office/drawing/2014/main" id="{AB3F0E61-AB22-4493-AEAB-41C3D67ACE16}"/>
              </a:ext>
            </a:extLst>
          </p:cNvPr>
          <p:cNvSpPr txBox="1">
            <a:spLocks noChangeArrowheads="1"/>
          </p:cNvSpPr>
          <p:nvPr>
            <p:custDataLst>
              <p:tags r:id="rId30"/>
            </p:custDataLst>
          </p:nvPr>
        </p:nvSpPr>
        <p:spPr bwMode="auto">
          <a:xfrm>
            <a:off x="5943600" y="857250"/>
            <a:ext cx="35137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sz="1800" b="1"/>
              <a:t>A</a:t>
            </a:r>
            <a:endParaRPr lang="en-US" altLang="en-US" sz="1800"/>
          </a:p>
        </p:txBody>
      </p:sp>
      <p:sp>
        <p:nvSpPr>
          <p:cNvPr id="48161" name="Text Box 32">
            <a:extLst>
              <a:ext uri="{FF2B5EF4-FFF2-40B4-BE49-F238E27FC236}">
                <a16:creationId xmlns:a16="http://schemas.microsoft.com/office/drawing/2014/main" id="{B9585227-CF4D-4B95-94EF-432DB7DED069}"/>
              </a:ext>
            </a:extLst>
          </p:cNvPr>
          <p:cNvSpPr txBox="1">
            <a:spLocks noChangeArrowheads="1"/>
          </p:cNvSpPr>
          <p:nvPr>
            <p:custDataLst>
              <p:tags r:id="rId31"/>
            </p:custDataLst>
          </p:nvPr>
        </p:nvSpPr>
        <p:spPr bwMode="auto">
          <a:xfrm>
            <a:off x="5314950" y="857250"/>
            <a:ext cx="35137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sz="1800" b="1"/>
              <a:t>C</a:t>
            </a:r>
            <a:endParaRPr lang="en-US" altLang="en-US" sz="1800"/>
          </a:p>
        </p:txBody>
      </p:sp>
      <p:sp>
        <p:nvSpPr>
          <p:cNvPr id="48162" name="Text Box 33">
            <a:extLst>
              <a:ext uri="{FF2B5EF4-FFF2-40B4-BE49-F238E27FC236}">
                <a16:creationId xmlns:a16="http://schemas.microsoft.com/office/drawing/2014/main" id="{B626C0EE-9FB2-4D3F-84BD-906E31437FDC}"/>
              </a:ext>
            </a:extLst>
          </p:cNvPr>
          <p:cNvSpPr txBox="1">
            <a:spLocks noChangeArrowheads="1"/>
          </p:cNvSpPr>
          <p:nvPr>
            <p:custDataLst>
              <p:tags r:id="rId32"/>
            </p:custDataLst>
          </p:nvPr>
        </p:nvSpPr>
        <p:spPr bwMode="auto">
          <a:xfrm>
            <a:off x="4686300" y="857250"/>
            <a:ext cx="35137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sz="1800" b="1"/>
              <a:t>D</a:t>
            </a:r>
            <a:endParaRPr lang="en-US" altLang="en-US" sz="1800"/>
          </a:p>
        </p:txBody>
      </p:sp>
      <p:sp>
        <p:nvSpPr>
          <p:cNvPr id="48163" name="Text Box 34">
            <a:extLst>
              <a:ext uri="{FF2B5EF4-FFF2-40B4-BE49-F238E27FC236}">
                <a16:creationId xmlns:a16="http://schemas.microsoft.com/office/drawing/2014/main" id="{0F2E49E5-ABD7-4F36-9BBD-E6DE326E8370}"/>
              </a:ext>
            </a:extLst>
          </p:cNvPr>
          <p:cNvSpPr txBox="1">
            <a:spLocks noChangeArrowheads="1"/>
          </p:cNvSpPr>
          <p:nvPr>
            <p:custDataLst>
              <p:tags r:id="rId33"/>
            </p:custDataLst>
          </p:nvPr>
        </p:nvSpPr>
        <p:spPr bwMode="auto">
          <a:xfrm>
            <a:off x="3543300" y="1314450"/>
            <a:ext cx="30008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sz="1800" b="1"/>
              <a:t>0</a:t>
            </a:r>
            <a:endParaRPr lang="en-US" altLang="en-US" sz="1800"/>
          </a:p>
        </p:txBody>
      </p:sp>
      <p:sp>
        <p:nvSpPr>
          <p:cNvPr id="48164" name="Text Box 35">
            <a:extLst>
              <a:ext uri="{FF2B5EF4-FFF2-40B4-BE49-F238E27FC236}">
                <a16:creationId xmlns:a16="http://schemas.microsoft.com/office/drawing/2014/main" id="{D2D482F7-412A-49C7-B490-5C6FA8463463}"/>
              </a:ext>
            </a:extLst>
          </p:cNvPr>
          <p:cNvSpPr txBox="1">
            <a:spLocks noChangeArrowheads="1"/>
          </p:cNvSpPr>
          <p:nvPr>
            <p:custDataLst>
              <p:tags r:id="rId34"/>
            </p:custDataLst>
          </p:nvPr>
        </p:nvSpPr>
        <p:spPr bwMode="auto">
          <a:xfrm>
            <a:off x="3543300" y="1771650"/>
            <a:ext cx="30008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sz="1800" b="1"/>
              <a:t>0</a:t>
            </a:r>
            <a:endParaRPr lang="en-US" altLang="en-US" sz="1800"/>
          </a:p>
        </p:txBody>
      </p:sp>
      <p:sp>
        <p:nvSpPr>
          <p:cNvPr id="48165" name="Text Box 36">
            <a:extLst>
              <a:ext uri="{FF2B5EF4-FFF2-40B4-BE49-F238E27FC236}">
                <a16:creationId xmlns:a16="http://schemas.microsoft.com/office/drawing/2014/main" id="{67854ED2-774B-4601-9EAE-5760B7CE5026}"/>
              </a:ext>
            </a:extLst>
          </p:cNvPr>
          <p:cNvSpPr txBox="1">
            <a:spLocks noChangeArrowheads="1"/>
          </p:cNvSpPr>
          <p:nvPr>
            <p:custDataLst>
              <p:tags r:id="rId35"/>
            </p:custDataLst>
          </p:nvPr>
        </p:nvSpPr>
        <p:spPr bwMode="auto">
          <a:xfrm>
            <a:off x="6572250" y="1314450"/>
            <a:ext cx="30008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sz="1800" b="1"/>
              <a:t>0</a:t>
            </a:r>
            <a:endParaRPr lang="en-US" altLang="en-US" sz="1800"/>
          </a:p>
        </p:txBody>
      </p:sp>
      <p:sp>
        <p:nvSpPr>
          <p:cNvPr id="48166" name="Text Box 37">
            <a:extLst>
              <a:ext uri="{FF2B5EF4-FFF2-40B4-BE49-F238E27FC236}">
                <a16:creationId xmlns:a16="http://schemas.microsoft.com/office/drawing/2014/main" id="{571FBC0E-8C4B-48A6-9FBE-7C7796317C76}"/>
              </a:ext>
            </a:extLst>
          </p:cNvPr>
          <p:cNvSpPr txBox="1">
            <a:spLocks noChangeArrowheads="1"/>
          </p:cNvSpPr>
          <p:nvPr>
            <p:custDataLst>
              <p:tags r:id="rId36"/>
            </p:custDataLst>
          </p:nvPr>
        </p:nvSpPr>
        <p:spPr bwMode="auto">
          <a:xfrm>
            <a:off x="5943600" y="1314450"/>
            <a:ext cx="30008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sz="1800" b="1"/>
              <a:t>0</a:t>
            </a:r>
            <a:endParaRPr lang="en-US" altLang="en-US" sz="1800"/>
          </a:p>
        </p:txBody>
      </p:sp>
      <p:sp>
        <p:nvSpPr>
          <p:cNvPr id="48167" name="Text Box 38">
            <a:extLst>
              <a:ext uri="{FF2B5EF4-FFF2-40B4-BE49-F238E27FC236}">
                <a16:creationId xmlns:a16="http://schemas.microsoft.com/office/drawing/2014/main" id="{87977F51-94F1-459F-8FFF-65EA3B414A41}"/>
              </a:ext>
            </a:extLst>
          </p:cNvPr>
          <p:cNvSpPr txBox="1">
            <a:spLocks noChangeArrowheads="1"/>
          </p:cNvSpPr>
          <p:nvPr>
            <p:custDataLst>
              <p:tags r:id="rId37"/>
            </p:custDataLst>
          </p:nvPr>
        </p:nvSpPr>
        <p:spPr bwMode="auto">
          <a:xfrm>
            <a:off x="5314950" y="1314450"/>
            <a:ext cx="30008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sz="1800" b="1"/>
              <a:t>0</a:t>
            </a:r>
            <a:endParaRPr lang="en-US" altLang="en-US" sz="1800"/>
          </a:p>
        </p:txBody>
      </p:sp>
      <p:sp>
        <p:nvSpPr>
          <p:cNvPr id="48168" name="Text Box 39">
            <a:extLst>
              <a:ext uri="{FF2B5EF4-FFF2-40B4-BE49-F238E27FC236}">
                <a16:creationId xmlns:a16="http://schemas.microsoft.com/office/drawing/2014/main" id="{5C650403-E545-45D2-B46C-EE0F1E5EE921}"/>
              </a:ext>
            </a:extLst>
          </p:cNvPr>
          <p:cNvSpPr txBox="1">
            <a:spLocks noChangeArrowheads="1"/>
          </p:cNvSpPr>
          <p:nvPr>
            <p:custDataLst>
              <p:tags r:id="rId38"/>
            </p:custDataLst>
          </p:nvPr>
        </p:nvSpPr>
        <p:spPr bwMode="auto">
          <a:xfrm>
            <a:off x="4686300" y="1314450"/>
            <a:ext cx="30008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sz="1800" b="1"/>
              <a:t>0</a:t>
            </a:r>
            <a:endParaRPr lang="en-US" altLang="en-US" sz="1800"/>
          </a:p>
        </p:txBody>
      </p:sp>
      <p:sp>
        <p:nvSpPr>
          <p:cNvPr id="48169" name="Text Box 40">
            <a:extLst>
              <a:ext uri="{FF2B5EF4-FFF2-40B4-BE49-F238E27FC236}">
                <a16:creationId xmlns:a16="http://schemas.microsoft.com/office/drawing/2014/main" id="{A8E6D93B-46F5-4620-B5D4-8D811BE540F0}"/>
              </a:ext>
            </a:extLst>
          </p:cNvPr>
          <p:cNvSpPr txBox="1">
            <a:spLocks noChangeArrowheads="1"/>
          </p:cNvSpPr>
          <p:nvPr>
            <p:custDataLst>
              <p:tags r:id="rId39"/>
            </p:custDataLst>
          </p:nvPr>
        </p:nvSpPr>
        <p:spPr bwMode="auto">
          <a:xfrm>
            <a:off x="4114800" y="1314450"/>
            <a:ext cx="30008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sz="1800" b="1"/>
              <a:t>0</a:t>
            </a:r>
            <a:endParaRPr lang="en-US" altLang="en-US" sz="1800"/>
          </a:p>
        </p:txBody>
      </p:sp>
      <p:sp>
        <p:nvSpPr>
          <p:cNvPr id="48170" name="Text Box 41">
            <a:extLst>
              <a:ext uri="{FF2B5EF4-FFF2-40B4-BE49-F238E27FC236}">
                <a16:creationId xmlns:a16="http://schemas.microsoft.com/office/drawing/2014/main" id="{C3FAAB86-48BD-4E3A-87D3-A48AA7C8C472}"/>
              </a:ext>
            </a:extLst>
          </p:cNvPr>
          <p:cNvSpPr txBox="1">
            <a:spLocks noChangeArrowheads="1"/>
          </p:cNvSpPr>
          <p:nvPr>
            <p:custDataLst>
              <p:tags r:id="rId40"/>
            </p:custDataLst>
          </p:nvPr>
        </p:nvSpPr>
        <p:spPr bwMode="auto">
          <a:xfrm>
            <a:off x="3543300" y="3200400"/>
            <a:ext cx="30008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sz="1800" b="1"/>
              <a:t>0</a:t>
            </a:r>
            <a:endParaRPr lang="en-US" altLang="en-US" sz="1800"/>
          </a:p>
        </p:txBody>
      </p:sp>
      <p:sp>
        <p:nvSpPr>
          <p:cNvPr id="48171" name="Text Box 42">
            <a:extLst>
              <a:ext uri="{FF2B5EF4-FFF2-40B4-BE49-F238E27FC236}">
                <a16:creationId xmlns:a16="http://schemas.microsoft.com/office/drawing/2014/main" id="{306EB0EE-B4BD-43E6-AF3D-DF5B7288611E}"/>
              </a:ext>
            </a:extLst>
          </p:cNvPr>
          <p:cNvSpPr txBox="1">
            <a:spLocks noChangeArrowheads="1"/>
          </p:cNvSpPr>
          <p:nvPr>
            <p:custDataLst>
              <p:tags r:id="rId41"/>
            </p:custDataLst>
          </p:nvPr>
        </p:nvSpPr>
        <p:spPr bwMode="auto">
          <a:xfrm>
            <a:off x="3543300" y="2743200"/>
            <a:ext cx="30008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sz="1800" b="1"/>
              <a:t>0</a:t>
            </a:r>
            <a:endParaRPr lang="en-US" altLang="en-US" sz="1800"/>
          </a:p>
        </p:txBody>
      </p:sp>
      <p:sp>
        <p:nvSpPr>
          <p:cNvPr id="48172" name="Text Box 43">
            <a:extLst>
              <a:ext uri="{FF2B5EF4-FFF2-40B4-BE49-F238E27FC236}">
                <a16:creationId xmlns:a16="http://schemas.microsoft.com/office/drawing/2014/main" id="{DBB864B0-DF1B-44BC-B163-45C17C01CBEB}"/>
              </a:ext>
            </a:extLst>
          </p:cNvPr>
          <p:cNvSpPr txBox="1">
            <a:spLocks noChangeArrowheads="1"/>
          </p:cNvSpPr>
          <p:nvPr>
            <p:custDataLst>
              <p:tags r:id="rId42"/>
            </p:custDataLst>
          </p:nvPr>
        </p:nvSpPr>
        <p:spPr bwMode="auto">
          <a:xfrm>
            <a:off x="3543300" y="2286000"/>
            <a:ext cx="30008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sz="1800" b="1"/>
              <a:t>0</a:t>
            </a:r>
            <a:endParaRPr lang="en-US" altLang="en-US" sz="1800"/>
          </a:p>
        </p:txBody>
      </p:sp>
      <p:sp>
        <p:nvSpPr>
          <p:cNvPr id="48173" name="Text Box 44">
            <a:extLst>
              <a:ext uri="{FF2B5EF4-FFF2-40B4-BE49-F238E27FC236}">
                <a16:creationId xmlns:a16="http://schemas.microsoft.com/office/drawing/2014/main" id="{F6B93418-3F02-4250-AAA0-B99BF5435614}"/>
              </a:ext>
            </a:extLst>
          </p:cNvPr>
          <p:cNvSpPr txBox="1">
            <a:spLocks noChangeArrowheads="1"/>
          </p:cNvSpPr>
          <p:nvPr>
            <p:custDataLst>
              <p:tags r:id="rId43"/>
            </p:custDataLst>
          </p:nvPr>
        </p:nvSpPr>
        <p:spPr bwMode="auto">
          <a:xfrm>
            <a:off x="2171701" y="3829050"/>
            <a:ext cx="5187639" cy="8402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lnSpc>
                <a:spcPct val="90000"/>
              </a:lnSpc>
            </a:pPr>
            <a:r>
              <a:rPr lang="en-US" altLang="en-US" sz="1800"/>
              <a:t> 		if ( X</a:t>
            </a:r>
            <a:r>
              <a:rPr lang="en-US" altLang="en-US" sz="1800" baseline="-25000"/>
              <a:t>i</a:t>
            </a:r>
            <a:r>
              <a:rPr lang="en-US" altLang="en-US" sz="1800"/>
              <a:t> == Y</a:t>
            </a:r>
            <a:r>
              <a:rPr lang="en-US" altLang="en-US" sz="1800" baseline="-25000"/>
              <a:t>j</a:t>
            </a:r>
            <a:r>
              <a:rPr lang="en-US" altLang="en-US" sz="1800"/>
              <a:t> )		</a:t>
            </a:r>
          </a:p>
          <a:p>
            <a:pPr>
              <a:lnSpc>
                <a:spcPct val="90000"/>
              </a:lnSpc>
            </a:pPr>
            <a:r>
              <a:rPr lang="en-US" altLang="en-US" sz="1800"/>
              <a:t> 			c[i,j] = c[i-1,j-1] + 1</a:t>
            </a:r>
          </a:p>
          <a:p>
            <a:pPr>
              <a:lnSpc>
                <a:spcPct val="90000"/>
              </a:lnSpc>
            </a:pPr>
            <a:r>
              <a:rPr lang="en-US" altLang="en-US" sz="1800">
                <a:solidFill>
                  <a:srgbClr val="008000"/>
                </a:solidFill>
              </a:rPr>
              <a:t> 		else c[i,j] = max( c[i-1,j], c[i,j-1] )</a:t>
            </a:r>
          </a:p>
        </p:txBody>
      </p:sp>
      <p:sp>
        <p:nvSpPr>
          <p:cNvPr id="48174" name="Text Box 45">
            <a:extLst>
              <a:ext uri="{FF2B5EF4-FFF2-40B4-BE49-F238E27FC236}">
                <a16:creationId xmlns:a16="http://schemas.microsoft.com/office/drawing/2014/main" id="{85A51EF9-9FDA-4F08-9930-AD0CE67B18A9}"/>
              </a:ext>
            </a:extLst>
          </p:cNvPr>
          <p:cNvSpPr txBox="1">
            <a:spLocks noChangeArrowheads="1"/>
          </p:cNvSpPr>
          <p:nvPr>
            <p:custDataLst>
              <p:tags r:id="rId44"/>
            </p:custDataLst>
          </p:nvPr>
        </p:nvSpPr>
        <p:spPr bwMode="auto">
          <a:xfrm>
            <a:off x="5314950" y="1771650"/>
            <a:ext cx="30008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sz="1800" b="1"/>
              <a:t>0</a:t>
            </a:r>
            <a:endParaRPr lang="en-US" altLang="en-US" sz="1800"/>
          </a:p>
        </p:txBody>
      </p:sp>
      <p:sp>
        <p:nvSpPr>
          <p:cNvPr id="48175" name="Text Box 46">
            <a:extLst>
              <a:ext uri="{FF2B5EF4-FFF2-40B4-BE49-F238E27FC236}">
                <a16:creationId xmlns:a16="http://schemas.microsoft.com/office/drawing/2014/main" id="{5ACB66CF-73D4-4EC7-805C-35A983C00DF3}"/>
              </a:ext>
            </a:extLst>
          </p:cNvPr>
          <p:cNvSpPr txBox="1">
            <a:spLocks noChangeArrowheads="1"/>
          </p:cNvSpPr>
          <p:nvPr>
            <p:custDataLst>
              <p:tags r:id="rId45"/>
            </p:custDataLst>
          </p:nvPr>
        </p:nvSpPr>
        <p:spPr bwMode="auto">
          <a:xfrm>
            <a:off x="4686300" y="1771650"/>
            <a:ext cx="30008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sz="1800" b="1"/>
              <a:t>0</a:t>
            </a:r>
            <a:endParaRPr lang="en-US" altLang="en-US" sz="1800"/>
          </a:p>
        </p:txBody>
      </p:sp>
      <p:sp>
        <p:nvSpPr>
          <p:cNvPr id="48176" name="Text Box 47">
            <a:extLst>
              <a:ext uri="{FF2B5EF4-FFF2-40B4-BE49-F238E27FC236}">
                <a16:creationId xmlns:a16="http://schemas.microsoft.com/office/drawing/2014/main" id="{85B1DB79-47AA-4DA1-8AA6-37FEDE48B1F5}"/>
              </a:ext>
            </a:extLst>
          </p:cNvPr>
          <p:cNvSpPr txBox="1">
            <a:spLocks noChangeArrowheads="1"/>
          </p:cNvSpPr>
          <p:nvPr>
            <p:custDataLst>
              <p:tags r:id="rId46"/>
            </p:custDataLst>
          </p:nvPr>
        </p:nvSpPr>
        <p:spPr bwMode="auto">
          <a:xfrm>
            <a:off x="4114800" y="1771650"/>
            <a:ext cx="30008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sz="1800" b="1"/>
              <a:t>0</a:t>
            </a:r>
            <a:endParaRPr lang="en-US" altLang="en-US" sz="1800"/>
          </a:p>
        </p:txBody>
      </p:sp>
      <p:sp>
        <p:nvSpPr>
          <p:cNvPr id="48177" name="Text Box 48">
            <a:extLst>
              <a:ext uri="{FF2B5EF4-FFF2-40B4-BE49-F238E27FC236}">
                <a16:creationId xmlns:a16="http://schemas.microsoft.com/office/drawing/2014/main" id="{A06D01C8-1BF2-4653-ACE8-D752C46EC2E7}"/>
              </a:ext>
            </a:extLst>
          </p:cNvPr>
          <p:cNvSpPr txBox="1">
            <a:spLocks noChangeArrowheads="1"/>
          </p:cNvSpPr>
          <p:nvPr>
            <p:custDataLst>
              <p:tags r:id="rId47"/>
            </p:custDataLst>
          </p:nvPr>
        </p:nvSpPr>
        <p:spPr bwMode="auto">
          <a:xfrm>
            <a:off x="5943600" y="1771650"/>
            <a:ext cx="30008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sz="1800" b="1"/>
              <a:t>1</a:t>
            </a:r>
            <a:endParaRPr lang="en-US" altLang="en-US" sz="1800"/>
          </a:p>
        </p:txBody>
      </p:sp>
      <p:sp>
        <p:nvSpPr>
          <p:cNvPr id="49201" name="Text Box 49">
            <a:extLst>
              <a:ext uri="{FF2B5EF4-FFF2-40B4-BE49-F238E27FC236}">
                <a16:creationId xmlns:a16="http://schemas.microsoft.com/office/drawing/2014/main" id="{CB66535F-B5F8-4C1D-9E10-A2FF28FEC5FB}"/>
              </a:ext>
            </a:extLst>
          </p:cNvPr>
          <p:cNvSpPr txBox="1">
            <a:spLocks noChangeArrowheads="1"/>
          </p:cNvSpPr>
          <p:nvPr>
            <p:custDataLst>
              <p:tags r:id="rId48"/>
            </p:custDataLst>
          </p:nvPr>
        </p:nvSpPr>
        <p:spPr bwMode="auto">
          <a:xfrm>
            <a:off x="6572250" y="1771650"/>
            <a:ext cx="30008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sz="1800" b="1">
                <a:solidFill>
                  <a:srgbClr val="FF0000"/>
                </a:solidFill>
              </a:rPr>
              <a:t>1</a:t>
            </a:r>
            <a:endParaRPr lang="en-US" altLang="en-US" sz="1800"/>
          </a:p>
        </p:txBody>
      </p:sp>
      <p:sp>
        <p:nvSpPr>
          <p:cNvPr id="49202" name="Line 50">
            <a:extLst>
              <a:ext uri="{FF2B5EF4-FFF2-40B4-BE49-F238E27FC236}">
                <a16:creationId xmlns:a16="http://schemas.microsoft.com/office/drawing/2014/main" id="{AD9E80FA-3C15-4B60-BDE1-5EE654275092}"/>
              </a:ext>
            </a:extLst>
          </p:cNvPr>
          <p:cNvSpPr>
            <a:spLocks noChangeShapeType="1"/>
          </p:cNvSpPr>
          <p:nvPr>
            <p:custDataLst>
              <p:tags r:id="rId49"/>
            </p:custDataLst>
          </p:nvPr>
        </p:nvSpPr>
        <p:spPr bwMode="auto">
          <a:xfrm>
            <a:off x="6286500" y="1943100"/>
            <a:ext cx="2286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sz="1350"/>
          </a:p>
        </p:txBody>
      </p:sp>
      <p:sp>
        <p:nvSpPr>
          <p:cNvPr id="49203" name="Oval 51">
            <a:extLst>
              <a:ext uri="{FF2B5EF4-FFF2-40B4-BE49-F238E27FC236}">
                <a16:creationId xmlns:a16="http://schemas.microsoft.com/office/drawing/2014/main" id="{1A1108AF-D591-4C09-945B-483C76F25534}"/>
              </a:ext>
            </a:extLst>
          </p:cNvPr>
          <p:cNvSpPr>
            <a:spLocks noChangeArrowheads="1"/>
          </p:cNvSpPr>
          <p:nvPr>
            <p:custDataLst>
              <p:tags r:id="rId50"/>
            </p:custDataLst>
          </p:nvPr>
        </p:nvSpPr>
        <p:spPr bwMode="auto">
          <a:xfrm>
            <a:off x="2914650" y="1657350"/>
            <a:ext cx="457200" cy="457200"/>
          </a:xfrm>
          <a:prstGeom prst="ellips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ctr"/>
            <a:endParaRPr lang="en-US" altLang="en-US" sz="1800"/>
          </a:p>
        </p:txBody>
      </p:sp>
      <p:sp>
        <p:nvSpPr>
          <p:cNvPr id="49204" name="Oval 52">
            <a:extLst>
              <a:ext uri="{FF2B5EF4-FFF2-40B4-BE49-F238E27FC236}">
                <a16:creationId xmlns:a16="http://schemas.microsoft.com/office/drawing/2014/main" id="{7F4EE562-B1AB-4F40-BC15-BB337F409363}"/>
              </a:ext>
            </a:extLst>
          </p:cNvPr>
          <p:cNvSpPr>
            <a:spLocks noChangeArrowheads="1"/>
          </p:cNvSpPr>
          <p:nvPr>
            <p:custDataLst>
              <p:tags r:id="rId51"/>
            </p:custDataLst>
          </p:nvPr>
        </p:nvSpPr>
        <p:spPr bwMode="auto">
          <a:xfrm>
            <a:off x="6515100" y="800100"/>
            <a:ext cx="457200" cy="457200"/>
          </a:xfrm>
          <a:prstGeom prst="ellips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ctr"/>
            <a:endParaRPr lang="en-US" altLang="en-US" sz="1800"/>
          </a:p>
        </p:txBody>
      </p:sp>
      <p:sp>
        <p:nvSpPr>
          <p:cNvPr id="48182" name="Text Box 53">
            <a:extLst>
              <a:ext uri="{FF2B5EF4-FFF2-40B4-BE49-F238E27FC236}">
                <a16:creationId xmlns:a16="http://schemas.microsoft.com/office/drawing/2014/main" id="{E662180E-B1E9-407D-9F03-D5C7B8019FBE}"/>
              </a:ext>
            </a:extLst>
          </p:cNvPr>
          <p:cNvSpPr txBox="1">
            <a:spLocks noChangeArrowheads="1"/>
          </p:cNvSpPr>
          <p:nvPr>
            <p:custDataLst>
              <p:tags r:id="rId52"/>
            </p:custDataLst>
          </p:nvPr>
        </p:nvSpPr>
        <p:spPr bwMode="auto">
          <a:xfrm>
            <a:off x="6799660" y="0"/>
            <a:ext cx="1200150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>
                <a:solidFill>
                  <a:srgbClr val="FF0000"/>
                </a:solidFill>
              </a:rPr>
              <a:t>A</a:t>
            </a:r>
            <a:r>
              <a:rPr lang="en-US" altLang="en-US"/>
              <a:t>BCB</a:t>
            </a:r>
          </a:p>
          <a:p>
            <a:r>
              <a:rPr lang="en-US" altLang="en-US">
                <a:solidFill>
                  <a:srgbClr val="008000"/>
                </a:solidFill>
              </a:rPr>
              <a:t>BDCA</a:t>
            </a:r>
            <a:r>
              <a:rPr lang="en-US" altLang="en-US">
                <a:solidFill>
                  <a:srgbClr val="FF0000"/>
                </a:solidFill>
              </a:rPr>
              <a:t>B</a:t>
            </a:r>
            <a:endParaRPr lang="en-US" altLang="en-US" sz="21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201" grpId="0" autoUpdateAnimBg="0"/>
      <p:bldP spid="49203" grpId="0" animBg="1" autoUpdateAnimBg="0"/>
      <p:bldP spid="49204" grpId="0" animBg="1" autoUpdateAnimBg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5" name="Rectangle 2">
            <a:extLst>
              <a:ext uri="{FF2B5EF4-FFF2-40B4-BE49-F238E27FC236}">
                <a16:creationId xmlns:a16="http://schemas.microsoft.com/office/drawing/2014/main" id="{353771DD-FABF-4A2E-8F85-61CE1FEAB338}"/>
              </a:ext>
            </a:extLst>
          </p:cNvPr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xfrm>
            <a:off x="1771650" y="0"/>
            <a:ext cx="6229350" cy="685800"/>
          </a:xfrm>
        </p:spPr>
        <p:txBody>
          <a:bodyPr/>
          <a:lstStyle/>
          <a:p>
            <a:pPr algn="ctr"/>
            <a:r>
              <a:rPr lang="en-US" altLang="en-US"/>
              <a:t>LCS Example (6)</a:t>
            </a:r>
          </a:p>
        </p:txBody>
      </p:sp>
      <p:sp>
        <p:nvSpPr>
          <p:cNvPr id="49156" name="Line 3">
            <a:extLst>
              <a:ext uri="{FF2B5EF4-FFF2-40B4-BE49-F238E27FC236}">
                <a16:creationId xmlns:a16="http://schemas.microsoft.com/office/drawing/2014/main" id="{8533631C-C859-4EF9-9E16-8C6B99FA32EC}"/>
              </a:ext>
            </a:extLst>
          </p:cNvPr>
          <p:cNvSpPr>
            <a:spLocks noChangeShapeType="1"/>
          </p:cNvSpPr>
          <p:nvPr>
            <p:custDataLst>
              <p:tags r:id="rId2"/>
            </p:custDataLst>
          </p:nvPr>
        </p:nvSpPr>
        <p:spPr bwMode="auto">
          <a:xfrm>
            <a:off x="3429000" y="1200150"/>
            <a:ext cx="0" cy="23431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sz="1350"/>
          </a:p>
        </p:txBody>
      </p:sp>
      <p:sp>
        <p:nvSpPr>
          <p:cNvPr id="49157" name="Line 4">
            <a:extLst>
              <a:ext uri="{FF2B5EF4-FFF2-40B4-BE49-F238E27FC236}">
                <a16:creationId xmlns:a16="http://schemas.microsoft.com/office/drawing/2014/main" id="{DF47B595-25A8-46EA-B0E5-7E4D879E4329}"/>
              </a:ext>
            </a:extLst>
          </p:cNvPr>
          <p:cNvSpPr>
            <a:spLocks noChangeShapeType="1"/>
          </p:cNvSpPr>
          <p:nvPr>
            <p:custDataLst>
              <p:tags r:id="rId3"/>
            </p:custDataLst>
          </p:nvPr>
        </p:nvSpPr>
        <p:spPr bwMode="auto">
          <a:xfrm>
            <a:off x="3429000" y="1200150"/>
            <a:ext cx="35433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sz="1350"/>
          </a:p>
        </p:txBody>
      </p:sp>
      <p:sp>
        <p:nvSpPr>
          <p:cNvPr id="49158" name="Line 5">
            <a:extLst>
              <a:ext uri="{FF2B5EF4-FFF2-40B4-BE49-F238E27FC236}">
                <a16:creationId xmlns:a16="http://schemas.microsoft.com/office/drawing/2014/main" id="{3C7A63AD-98CA-4799-9DA7-84B2DC90FEF2}"/>
              </a:ext>
            </a:extLst>
          </p:cNvPr>
          <p:cNvSpPr>
            <a:spLocks noChangeShapeType="1"/>
          </p:cNvSpPr>
          <p:nvPr>
            <p:custDataLst>
              <p:tags r:id="rId4"/>
            </p:custDataLst>
          </p:nvPr>
        </p:nvSpPr>
        <p:spPr bwMode="auto">
          <a:xfrm>
            <a:off x="5143500" y="1200150"/>
            <a:ext cx="0" cy="23431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sz="1350"/>
          </a:p>
        </p:txBody>
      </p:sp>
      <p:sp>
        <p:nvSpPr>
          <p:cNvPr id="49159" name="Line 6">
            <a:extLst>
              <a:ext uri="{FF2B5EF4-FFF2-40B4-BE49-F238E27FC236}">
                <a16:creationId xmlns:a16="http://schemas.microsoft.com/office/drawing/2014/main" id="{BC2B216F-50BF-4BCB-9B77-AAC2B0DB0877}"/>
              </a:ext>
            </a:extLst>
          </p:cNvPr>
          <p:cNvSpPr>
            <a:spLocks noChangeShapeType="1"/>
          </p:cNvSpPr>
          <p:nvPr>
            <p:custDataLst>
              <p:tags r:id="rId5"/>
            </p:custDataLst>
          </p:nvPr>
        </p:nvSpPr>
        <p:spPr bwMode="auto">
          <a:xfrm>
            <a:off x="4514850" y="1200150"/>
            <a:ext cx="0" cy="23431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sz="1350"/>
          </a:p>
        </p:txBody>
      </p:sp>
      <p:sp>
        <p:nvSpPr>
          <p:cNvPr id="49160" name="Line 7">
            <a:extLst>
              <a:ext uri="{FF2B5EF4-FFF2-40B4-BE49-F238E27FC236}">
                <a16:creationId xmlns:a16="http://schemas.microsoft.com/office/drawing/2014/main" id="{6B7D7509-68F6-4134-8FB2-E1DC7471B7C9}"/>
              </a:ext>
            </a:extLst>
          </p:cNvPr>
          <p:cNvSpPr>
            <a:spLocks noChangeShapeType="1"/>
          </p:cNvSpPr>
          <p:nvPr>
            <p:custDataLst>
              <p:tags r:id="rId6"/>
            </p:custDataLst>
          </p:nvPr>
        </p:nvSpPr>
        <p:spPr bwMode="auto">
          <a:xfrm>
            <a:off x="3943350" y="1200150"/>
            <a:ext cx="0" cy="23431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sz="1350"/>
          </a:p>
        </p:txBody>
      </p:sp>
      <p:sp>
        <p:nvSpPr>
          <p:cNvPr id="49161" name="Line 8">
            <a:extLst>
              <a:ext uri="{FF2B5EF4-FFF2-40B4-BE49-F238E27FC236}">
                <a16:creationId xmlns:a16="http://schemas.microsoft.com/office/drawing/2014/main" id="{D0772DF4-3091-4CB5-AB26-C8ECCD702D37}"/>
              </a:ext>
            </a:extLst>
          </p:cNvPr>
          <p:cNvSpPr>
            <a:spLocks noChangeShapeType="1"/>
          </p:cNvSpPr>
          <p:nvPr>
            <p:custDataLst>
              <p:tags r:id="rId7"/>
            </p:custDataLst>
          </p:nvPr>
        </p:nvSpPr>
        <p:spPr bwMode="auto">
          <a:xfrm>
            <a:off x="5772150" y="1200150"/>
            <a:ext cx="0" cy="23431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sz="1350"/>
          </a:p>
        </p:txBody>
      </p:sp>
      <p:sp>
        <p:nvSpPr>
          <p:cNvPr id="49162" name="Line 9">
            <a:extLst>
              <a:ext uri="{FF2B5EF4-FFF2-40B4-BE49-F238E27FC236}">
                <a16:creationId xmlns:a16="http://schemas.microsoft.com/office/drawing/2014/main" id="{BB0054E3-5953-4069-A3BE-FE88C35298ED}"/>
              </a:ext>
            </a:extLst>
          </p:cNvPr>
          <p:cNvSpPr>
            <a:spLocks noChangeShapeType="1"/>
          </p:cNvSpPr>
          <p:nvPr>
            <p:custDataLst>
              <p:tags r:id="rId8"/>
            </p:custDataLst>
          </p:nvPr>
        </p:nvSpPr>
        <p:spPr bwMode="auto">
          <a:xfrm>
            <a:off x="6972300" y="1200150"/>
            <a:ext cx="0" cy="23431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sz="1350"/>
          </a:p>
        </p:txBody>
      </p:sp>
      <p:sp>
        <p:nvSpPr>
          <p:cNvPr id="49163" name="Line 10">
            <a:extLst>
              <a:ext uri="{FF2B5EF4-FFF2-40B4-BE49-F238E27FC236}">
                <a16:creationId xmlns:a16="http://schemas.microsoft.com/office/drawing/2014/main" id="{25476DB8-BBFB-4226-BF50-86C0F920CF85}"/>
              </a:ext>
            </a:extLst>
          </p:cNvPr>
          <p:cNvSpPr>
            <a:spLocks noChangeShapeType="1"/>
          </p:cNvSpPr>
          <p:nvPr>
            <p:custDataLst>
              <p:tags r:id="rId9"/>
            </p:custDataLst>
          </p:nvPr>
        </p:nvSpPr>
        <p:spPr bwMode="auto">
          <a:xfrm>
            <a:off x="6400800" y="1200150"/>
            <a:ext cx="0" cy="23431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sz="1350"/>
          </a:p>
        </p:txBody>
      </p:sp>
      <p:sp>
        <p:nvSpPr>
          <p:cNvPr id="49164" name="Line 11">
            <a:extLst>
              <a:ext uri="{FF2B5EF4-FFF2-40B4-BE49-F238E27FC236}">
                <a16:creationId xmlns:a16="http://schemas.microsoft.com/office/drawing/2014/main" id="{D20178F3-07FE-40F9-B68B-7C0FB7029B61}"/>
              </a:ext>
            </a:extLst>
          </p:cNvPr>
          <p:cNvSpPr>
            <a:spLocks noChangeShapeType="1"/>
          </p:cNvSpPr>
          <p:nvPr>
            <p:custDataLst>
              <p:tags r:id="rId10"/>
            </p:custDataLst>
          </p:nvPr>
        </p:nvSpPr>
        <p:spPr bwMode="auto">
          <a:xfrm>
            <a:off x="3429000" y="2114550"/>
            <a:ext cx="35433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sz="1350"/>
          </a:p>
        </p:txBody>
      </p:sp>
      <p:sp>
        <p:nvSpPr>
          <p:cNvPr id="49165" name="Line 12">
            <a:extLst>
              <a:ext uri="{FF2B5EF4-FFF2-40B4-BE49-F238E27FC236}">
                <a16:creationId xmlns:a16="http://schemas.microsoft.com/office/drawing/2014/main" id="{8E766153-5EAC-4258-BC55-3B75760F3923}"/>
              </a:ext>
            </a:extLst>
          </p:cNvPr>
          <p:cNvSpPr>
            <a:spLocks noChangeShapeType="1"/>
          </p:cNvSpPr>
          <p:nvPr>
            <p:custDataLst>
              <p:tags r:id="rId11"/>
            </p:custDataLst>
          </p:nvPr>
        </p:nvSpPr>
        <p:spPr bwMode="auto">
          <a:xfrm>
            <a:off x="3429000" y="2628900"/>
            <a:ext cx="35433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sz="1350"/>
          </a:p>
        </p:txBody>
      </p:sp>
      <p:sp>
        <p:nvSpPr>
          <p:cNvPr id="49166" name="Line 13">
            <a:extLst>
              <a:ext uri="{FF2B5EF4-FFF2-40B4-BE49-F238E27FC236}">
                <a16:creationId xmlns:a16="http://schemas.microsoft.com/office/drawing/2014/main" id="{25D10D2C-24D9-4200-866A-91E94F087A0B}"/>
              </a:ext>
            </a:extLst>
          </p:cNvPr>
          <p:cNvSpPr>
            <a:spLocks noChangeShapeType="1"/>
          </p:cNvSpPr>
          <p:nvPr>
            <p:custDataLst>
              <p:tags r:id="rId12"/>
            </p:custDataLst>
          </p:nvPr>
        </p:nvSpPr>
        <p:spPr bwMode="auto">
          <a:xfrm>
            <a:off x="3429000" y="3086100"/>
            <a:ext cx="35433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sz="1350"/>
          </a:p>
        </p:txBody>
      </p:sp>
      <p:sp>
        <p:nvSpPr>
          <p:cNvPr id="49167" name="Line 14">
            <a:extLst>
              <a:ext uri="{FF2B5EF4-FFF2-40B4-BE49-F238E27FC236}">
                <a16:creationId xmlns:a16="http://schemas.microsoft.com/office/drawing/2014/main" id="{43124521-33ED-46F7-967C-DB78356AB58F}"/>
              </a:ext>
            </a:extLst>
          </p:cNvPr>
          <p:cNvSpPr>
            <a:spLocks noChangeShapeType="1"/>
          </p:cNvSpPr>
          <p:nvPr>
            <p:custDataLst>
              <p:tags r:id="rId13"/>
            </p:custDataLst>
          </p:nvPr>
        </p:nvSpPr>
        <p:spPr bwMode="auto">
          <a:xfrm>
            <a:off x="3429000" y="1657350"/>
            <a:ext cx="35433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sz="1350"/>
          </a:p>
        </p:txBody>
      </p:sp>
      <p:sp>
        <p:nvSpPr>
          <p:cNvPr id="49168" name="Line 15">
            <a:extLst>
              <a:ext uri="{FF2B5EF4-FFF2-40B4-BE49-F238E27FC236}">
                <a16:creationId xmlns:a16="http://schemas.microsoft.com/office/drawing/2014/main" id="{F24C6736-AC35-48E6-BAB2-07A4928E4DC2}"/>
              </a:ext>
            </a:extLst>
          </p:cNvPr>
          <p:cNvSpPr>
            <a:spLocks noChangeShapeType="1"/>
          </p:cNvSpPr>
          <p:nvPr>
            <p:custDataLst>
              <p:tags r:id="rId14"/>
            </p:custDataLst>
          </p:nvPr>
        </p:nvSpPr>
        <p:spPr bwMode="auto">
          <a:xfrm>
            <a:off x="3429000" y="3543300"/>
            <a:ext cx="35433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sz="1350"/>
          </a:p>
        </p:txBody>
      </p:sp>
      <p:sp>
        <p:nvSpPr>
          <p:cNvPr id="49169" name="Text Box 16">
            <a:extLst>
              <a:ext uri="{FF2B5EF4-FFF2-40B4-BE49-F238E27FC236}">
                <a16:creationId xmlns:a16="http://schemas.microsoft.com/office/drawing/2014/main" id="{8FCF1CFB-AA96-43E6-9789-20BC50F2C97B}"/>
              </a:ext>
            </a:extLst>
          </p:cNvPr>
          <p:cNvSpPr txBox="1">
            <a:spLocks noChangeArrowheads="1"/>
          </p:cNvSpPr>
          <p:nvPr>
            <p:custDataLst>
              <p:tags r:id="rId15"/>
            </p:custDataLst>
          </p:nvPr>
        </p:nvSpPr>
        <p:spPr bwMode="auto">
          <a:xfrm>
            <a:off x="3086100" y="571500"/>
            <a:ext cx="394210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sz="1800"/>
              <a:t>j       0        </a:t>
            </a:r>
            <a:r>
              <a:rPr lang="en-US" altLang="en-US" sz="1800" b="1">
                <a:solidFill>
                  <a:srgbClr val="FF0000"/>
                </a:solidFill>
              </a:rPr>
              <a:t>1</a:t>
            </a:r>
            <a:r>
              <a:rPr lang="en-US" altLang="en-US" sz="1800"/>
              <a:t>          2         3        4         5 </a:t>
            </a:r>
          </a:p>
        </p:txBody>
      </p:sp>
      <p:sp>
        <p:nvSpPr>
          <p:cNvPr id="49170" name="Text Box 17">
            <a:extLst>
              <a:ext uri="{FF2B5EF4-FFF2-40B4-BE49-F238E27FC236}">
                <a16:creationId xmlns:a16="http://schemas.microsoft.com/office/drawing/2014/main" id="{DF55BF48-CECD-4A15-988E-F478665C98FC}"/>
              </a:ext>
            </a:extLst>
          </p:cNvPr>
          <p:cNvSpPr txBox="1">
            <a:spLocks noChangeArrowheads="1"/>
          </p:cNvSpPr>
          <p:nvPr>
            <p:custDataLst>
              <p:tags r:id="rId16"/>
            </p:custDataLst>
          </p:nvPr>
        </p:nvSpPr>
        <p:spPr bwMode="auto">
          <a:xfrm>
            <a:off x="2114550" y="1257300"/>
            <a:ext cx="30008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sz="1800"/>
              <a:t>0</a:t>
            </a:r>
          </a:p>
        </p:txBody>
      </p:sp>
      <p:sp>
        <p:nvSpPr>
          <p:cNvPr id="49171" name="Text Box 18">
            <a:extLst>
              <a:ext uri="{FF2B5EF4-FFF2-40B4-BE49-F238E27FC236}">
                <a16:creationId xmlns:a16="http://schemas.microsoft.com/office/drawing/2014/main" id="{E6370FEC-609C-4AC2-BDD2-055C39152445}"/>
              </a:ext>
            </a:extLst>
          </p:cNvPr>
          <p:cNvSpPr txBox="1">
            <a:spLocks noChangeArrowheads="1"/>
          </p:cNvSpPr>
          <p:nvPr>
            <p:custDataLst>
              <p:tags r:id="rId17"/>
            </p:custDataLst>
          </p:nvPr>
        </p:nvSpPr>
        <p:spPr bwMode="auto">
          <a:xfrm>
            <a:off x="2114550" y="1771650"/>
            <a:ext cx="30008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sz="1800"/>
              <a:t>1</a:t>
            </a:r>
          </a:p>
        </p:txBody>
      </p:sp>
      <p:sp>
        <p:nvSpPr>
          <p:cNvPr id="49172" name="Text Box 19">
            <a:extLst>
              <a:ext uri="{FF2B5EF4-FFF2-40B4-BE49-F238E27FC236}">
                <a16:creationId xmlns:a16="http://schemas.microsoft.com/office/drawing/2014/main" id="{0373B054-D5AC-4511-AD3D-208EEF51FFFD}"/>
              </a:ext>
            </a:extLst>
          </p:cNvPr>
          <p:cNvSpPr txBox="1">
            <a:spLocks noChangeArrowheads="1"/>
          </p:cNvSpPr>
          <p:nvPr>
            <p:custDataLst>
              <p:tags r:id="rId18"/>
            </p:custDataLst>
          </p:nvPr>
        </p:nvSpPr>
        <p:spPr bwMode="auto">
          <a:xfrm>
            <a:off x="2114550" y="2228850"/>
            <a:ext cx="30008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sz="1800" b="1">
                <a:solidFill>
                  <a:srgbClr val="FF0000"/>
                </a:solidFill>
              </a:rPr>
              <a:t>2</a:t>
            </a:r>
            <a:endParaRPr lang="en-US" altLang="en-US" sz="1800"/>
          </a:p>
        </p:txBody>
      </p:sp>
      <p:sp>
        <p:nvSpPr>
          <p:cNvPr id="49173" name="Text Box 20">
            <a:extLst>
              <a:ext uri="{FF2B5EF4-FFF2-40B4-BE49-F238E27FC236}">
                <a16:creationId xmlns:a16="http://schemas.microsoft.com/office/drawing/2014/main" id="{3B59762B-7F44-427A-AC3C-A43095E9E31A}"/>
              </a:ext>
            </a:extLst>
          </p:cNvPr>
          <p:cNvSpPr txBox="1">
            <a:spLocks noChangeArrowheads="1"/>
          </p:cNvSpPr>
          <p:nvPr>
            <p:custDataLst>
              <p:tags r:id="rId19"/>
            </p:custDataLst>
          </p:nvPr>
        </p:nvSpPr>
        <p:spPr bwMode="auto">
          <a:xfrm>
            <a:off x="2114550" y="2686050"/>
            <a:ext cx="30008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sz="1800"/>
              <a:t>3</a:t>
            </a:r>
          </a:p>
        </p:txBody>
      </p:sp>
      <p:sp>
        <p:nvSpPr>
          <p:cNvPr id="49174" name="Text Box 21">
            <a:extLst>
              <a:ext uri="{FF2B5EF4-FFF2-40B4-BE49-F238E27FC236}">
                <a16:creationId xmlns:a16="http://schemas.microsoft.com/office/drawing/2014/main" id="{F4320CD8-8700-49EC-B868-7E5B496CAF92}"/>
              </a:ext>
            </a:extLst>
          </p:cNvPr>
          <p:cNvSpPr txBox="1">
            <a:spLocks noChangeArrowheads="1"/>
          </p:cNvSpPr>
          <p:nvPr>
            <p:custDataLst>
              <p:tags r:id="rId20"/>
            </p:custDataLst>
          </p:nvPr>
        </p:nvSpPr>
        <p:spPr bwMode="auto">
          <a:xfrm>
            <a:off x="2114550" y="3143250"/>
            <a:ext cx="30008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sz="1800"/>
              <a:t>4</a:t>
            </a:r>
          </a:p>
        </p:txBody>
      </p:sp>
      <p:sp>
        <p:nvSpPr>
          <p:cNvPr id="49175" name="Text Box 22">
            <a:extLst>
              <a:ext uri="{FF2B5EF4-FFF2-40B4-BE49-F238E27FC236}">
                <a16:creationId xmlns:a16="http://schemas.microsoft.com/office/drawing/2014/main" id="{42892C34-4C45-459A-9313-31C47FAE2604}"/>
              </a:ext>
            </a:extLst>
          </p:cNvPr>
          <p:cNvSpPr txBox="1">
            <a:spLocks noChangeArrowheads="1"/>
          </p:cNvSpPr>
          <p:nvPr>
            <p:custDataLst>
              <p:tags r:id="rId21"/>
            </p:custDataLst>
          </p:nvPr>
        </p:nvSpPr>
        <p:spPr bwMode="auto">
          <a:xfrm>
            <a:off x="2102644" y="831056"/>
            <a:ext cx="24878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sz="1800"/>
              <a:t>i</a:t>
            </a:r>
          </a:p>
        </p:txBody>
      </p:sp>
      <p:sp>
        <p:nvSpPr>
          <p:cNvPr id="49176" name="Text Box 23">
            <a:extLst>
              <a:ext uri="{FF2B5EF4-FFF2-40B4-BE49-F238E27FC236}">
                <a16:creationId xmlns:a16="http://schemas.microsoft.com/office/drawing/2014/main" id="{1FC983DA-4091-4FF8-A391-B4D0BC9054DF}"/>
              </a:ext>
            </a:extLst>
          </p:cNvPr>
          <p:cNvSpPr txBox="1">
            <a:spLocks noChangeArrowheads="1"/>
          </p:cNvSpPr>
          <p:nvPr>
            <p:custDataLst>
              <p:tags r:id="rId22"/>
            </p:custDataLst>
          </p:nvPr>
        </p:nvSpPr>
        <p:spPr bwMode="auto">
          <a:xfrm>
            <a:off x="2971800" y="1200150"/>
            <a:ext cx="41549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sz="1800"/>
              <a:t>Xi</a:t>
            </a:r>
          </a:p>
        </p:txBody>
      </p:sp>
      <p:sp>
        <p:nvSpPr>
          <p:cNvPr id="49177" name="Text Box 24">
            <a:extLst>
              <a:ext uri="{FF2B5EF4-FFF2-40B4-BE49-F238E27FC236}">
                <a16:creationId xmlns:a16="http://schemas.microsoft.com/office/drawing/2014/main" id="{5EA1E139-C5A3-4D90-8A25-5A5EAADCDE01}"/>
              </a:ext>
            </a:extLst>
          </p:cNvPr>
          <p:cNvSpPr txBox="1">
            <a:spLocks noChangeArrowheads="1"/>
          </p:cNvSpPr>
          <p:nvPr>
            <p:custDataLst>
              <p:tags r:id="rId23"/>
            </p:custDataLst>
          </p:nvPr>
        </p:nvSpPr>
        <p:spPr bwMode="auto">
          <a:xfrm>
            <a:off x="2971800" y="1657350"/>
            <a:ext cx="35137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sz="1800" b="1"/>
              <a:t>A</a:t>
            </a:r>
            <a:endParaRPr lang="en-US" altLang="en-US" sz="1800"/>
          </a:p>
        </p:txBody>
      </p:sp>
      <p:sp>
        <p:nvSpPr>
          <p:cNvPr id="49178" name="Text Box 25">
            <a:extLst>
              <a:ext uri="{FF2B5EF4-FFF2-40B4-BE49-F238E27FC236}">
                <a16:creationId xmlns:a16="http://schemas.microsoft.com/office/drawing/2014/main" id="{D97579DD-6DC9-4E48-9312-67E3FE1D0E40}"/>
              </a:ext>
            </a:extLst>
          </p:cNvPr>
          <p:cNvSpPr txBox="1">
            <a:spLocks noChangeArrowheads="1"/>
          </p:cNvSpPr>
          <p:nvPr>
            <p:custDataLst>
              <p:tags r:id="rId24"/>
            </p:custDataLst>
          </p:nvPr>
        </p:nvSpPr>
        <p:spPr bwMode="auto">
          <a:xfrm>
            <a:off x="2971800" y="2171700"/>
            <a:ext cx="338554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sz="1800" b="1"/>
              <a:t>B</a:t>
            </a:r>
            <a:endParaRPr lang="en-US" altLang="en-US" sz="1800"/>
          </a:p>
        </p:txBody>
      </p:sp>
      <p:sp>
        <p:nvSpPr>
          <p:cNvPr id="49179" name="Text Box 26">
            <a:extLst>
              <a:ext uri="{FF2B5EF4-FFF2-40B4-BE49-F238E27FC236}">
                <a16:creationId xmlns:a16="http://schemas.microsoft.com/office/drawing/2014/main" id="{6171732B-D989-4D6A-BBE3-BD8CFFB84F8B}"/>
              </a:ext>
            </a:extLst>
          </p:cNvPr>
          <p:cNvSpPr txBox="1">
            <a:spLocks noChangeArrowheads="1"/>
          </p:cNvSpPr>
          <p:nvPr>
            <p:custDataLst>
              <p:tags r:id="rId25"/>
            </p:custDataLst>
          </p:nvPr>
        </p:nvSpPr>
        <p:spPr bwMode="auto">
          <a:xfrm>
            <a:off x="2971800" y="2686050"/>
            <a:ext cx="35137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sz="1800" b="1"/>
              <a:t>C</a:t>
            </a:r>
            <a:endParaRPr lang="en-US" altLang="en-US" sz="1800"/>
          </a:p>
        </p:txBody>
      </p:sp>
      <p:sp>
        <p:nvSpPr>
          <p:cNvPr id="49180" name="Text Box 27">
            <a:extLst>
              <a:ext uri="{FF2B5EF4-FFF2-40B4-BE49-F238E27FC236}">
                <a16:creationId xmlns:a16="http://schemas.microsoft.com/office/drawing/2014/main" id="{0D28875E-4423-4CAF-BE78-A5F66A6EA49D}"/>
              </a:ext>
            </a:extLst>
          </p:cNvPr>
          <p:cNvSpPr txBox="1">
            <a:spLocks noChangeArrowheads="1"/>
          </p:cNvSpPr>
          <p:nvPr>
            <p:custDataLst>
              <p:tags r:id="rId26"/>
            </p:custDataLst>
          </p:nvPr>
        </p:nvSpPr>
        <p:spPr bwMode="auto">
          <a:xfrm>
            <a:off x="2971800" y="3143250"/>
            <a:ext cx="338554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sz="1800" b="1"/>
              <a:t>B</a:t>
            </a:r>
            <a:endParaRPr lang="en-US" altLang="en-US" sz="1800"/>
          </a:p>
        </p:txBody>
      </p:sp>
      <p:sp>
        <p:nvSpPr>
          <p:cNvPr id="49181" name="Text Box 28">
            <a:extLst>
              <a:ext uri="{FF2B5EF4-FFF2-40B4-BE49-F238E27FC236}">
                <a16:creationId xmlns:a16="http://schemas.microsoft.com/office/drawing/2014/main" id="{D41E8B6F-3ADB-4369-B7D9-B3E280E18C07}"/>
              </a:ext>
            </a:extLst>
          </p:cNvPr>
          <p:cNvSpPr txBox="1">
            <a:spLocks noChangeArrowheads="1"/>
          </p:cNvSpPr>
          <p:nvPr>
            <p:custDataLst>
              <p:tags r:id="rId27"/>
            </p:custDataLst>
          </p:nvPr>
        </p:nvSpPr>
        <p:spPr bwMode="auto">
          <a:xfrm>
            <a:off x="3486150" y="857250"/>
            <a:ext cx="41549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sz="1800"/>
              <a:t>Yj</a:t>
            </a:r>
          </a:p>
        </p:txBody>
      </p:sp>
      <p:sp>
        <p:nvSpPr>
          <p:cNvPr id="49182" name="Text Box 29">
            <a:extLst>
              <a:ext uri="{FF2B5EF4-FFF2-40B4-BE49-F238E27FC236}">
                <a16:creationId xmlns:a16="http://schemas.microsoft.com/office/drawing/2014/main" id="{80D1A5BF-4E35-4DA2-A73C-C4DEA454F34A}"/>
              </a:ext>
            </a:extLst>
          </p:cNvPr>
          <p:cNvSpPr txBox="1">
            <a:spLocks noChangeArrowheads="1"/>
          </p:cNvSpPr>
          <p:nvPr>
            <p:custDataLst>
              <p:tags r:id="rId28"/>
            </p:custDataLst>
          </p:nvPr>
        </p:nvSpPr>
        <p:spPr bwMode="auto">
          <a:xfrm>
            <a:off x="6572250" y="857250"/>
            <a:ext cx="338554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sz="1800" b="1"/>
              <a:t>B</a:t>
            </a:r>
            <a:endParaRPr lang="en-US" altLang="en-US" sz="1800"/>
          </a:p>
        </p:txBody>
      </p:sp>
      <p:sp>
        <p:nvSpPr>
          <p:cNvPr id="49183" name="Text Box 30">
            <a:extLst>
              <a:ext uri="{FF2B5EF4-FFF2-40B4-BE49-F238E27FC236}">
                <a16:creationId xmlns:a16="http://schemas.microsoft.com/office/drawing/2014/main" id="{A1FDF1B7-FA03-4645-BEC3-27501EFCDBBB}"/>
              </a:ext>
            </a:extLst>
          </p:cNvPr>
          <p:cNvSpPr txBox="1">
            <a:spLocks noChangeArrowheads="1"/>
          </p:cNvSpPr>
          <p:nvPr>
            <p:custDataLst>
              <p:tags r:id="rId29"/>
            </p:custDataLst>
          </p:nvPr>
        </p:nvSpPr>
        <p:spPr bwMode="auto">
          <a:xfrm>
            <a:off x="4114800" y="857250"/>
            <a:ext cx="338554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sz="1800" b="1"/>
              <a:t>B</a:t>
            </a:r>
            <a:endParaRPr lang="en-US" altLang="en-US" sz="1800"/>
          </a:p>
        </p:txBody>
      </p:sp>
      <p:sp>
        <p:nvSpPr>
          <p:cNvPr id="49184" name="Text Box 31">
            <a:extLst>
              <a:ext uri="{FF2B5EF4-FFF2-40B4-BE49-F238E27FC236}">
                <a16:creationId xmlns:a16="http://schemas.microsoft.com/office/drawing/2014/main" id="{8683F6B7-5E72-4F3A-A6B5-0AAEEF82DE0C}"/>
              </a:ext>
            </a:extLst>
          </p:cNvPr>
          <p:cNvSpPr txBox="1">
            <a:spLocks noChangeArrowheads="1"/>
          </p:cNvSpPr>
          <p:nvPr>
            <p:custDataLst>
              <p:tags r:id="rId30"/>
            </p:custDataLst>
          </p:nvPr>
        </p:nvSpPr>
        <p:spPr bwMode="auto">
          <a:xfrm>
            <a:off x="5943600" y="857250"/>
            <a:ext cx="35137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sz="1800" b="1"/>
              <a:t>A</a:t>
            </a:r>
            <a:endParaRPr lang="en-US" altLang="en-US" sz="1800"/>
          </a:p>
        </p:txBody>
      </p:sp>
      <p:sp>
        <p:nvSpPr>
          <p:cNvPr id="49185" name="Text Box 32">
            <a:extLst>
              <a:ext uri="{FF2B5EF4-FFF2-40B4-BE49-F238E27FC236}">
                <a16:creationId xmlns:a16="http://schemas.microsoft.com/office/drawing/2014/main" id="{C91A2B4E-91C8-42A5-BA2A-9F11DB1206E3}"/>
              </a:ext>
            </a:extLst>
          </p:cNvPr>
          <p:cNvSpPr txBox="1">
            <a:spLocks noChangeArrowheads="1"/>
          </p:cNvSpPr>
          <p:nvPr>
            <p:custDataLst>
              <p:tags r:id="rId31"/>
            </p:custDataLst>
          </p:nvPr>
        </p:nvSpPr>
        <p:spPr bwMode="auto">
          <a:xfrm>
            <a:off x="5314950" y="857250"/>
            <a:ext cx="35137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sz="1800" b="1"/>
              <a:t>C</a:t>
            </a:r>
            <a:endParaRPr lang="en-US" altLang="en-US" sz="1800"/>
          </a:p>
        </p:txBody>
      </p:sp>
      <p:sp>
        <p:nvSpPr>
          <p:cNvPr id="49186" name="Text Box 33">
            <a:extLst>
              <a:ext uri="{FF2B5EF4-FFF2-40B4-BE49-F238E27FC236}">
                <a16:creationId xmlns:a16="http://schemas.microsoft.com/office/drawing/2014/main" id="{FA791DFF-062D-4F15-AD9E-03EC0B0B7F25}"/>
              </a:ext>
            </a:extLst>
          </p:cNvPr>
          <p:cNvSpPr txBox="1">
            <a:spLocks noChangeArrowheads="1"/>
          </p:cNvSpPr>
          <p:nvPr>
            <p:custDataLst>
              <p:tags r:id="rId32"/>
            </p:custDataLst>
          </p:nvPr>
        </p:nvSpPr>
        <p:spPr bwMode="auto">
          <a:xfrm>
            <a:off x="4686300" y="857250"/>
            <a:ext cx="35137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sz="1800" b="1"/>
              <a:t>D</a:t>
            </a:r>
            <a:endParaRPr lang="en-US" altLang="en-US" sz="1800"/>
          </a:p>
        </p:txBody>
      </p:sp>
      <p:sp>
        <p:nvSpPr>
          <p:cNvPr id="49187" name="Text Box 34">
            <a:extLst>
              <a:ext uri="{FF2B5EF4-FFF2-40B4-BE49-F238E27FC236}">
                <a16:creationId xmlns:a16="http://schemas.microsoft.com/office/drawing/2014/main" id="{7765B332-CB28-486F-82B9-F793A02A60C4}"/>
              </a:ext>
            </a:extLst>
          </p:cNvPr>
          <p:cNvSpPr txBox="1">
            <a:spLocks noChangeArrowheads="1"/>
          </p:cNvSpPr>
          <p:nvPr>
            <p:custDataLst>
              <p:tags r:id="rId33"/>
            </p:custDataLst>
          </p:nvPr>
        </p:nvSpPr>
        <p:spPr bwMode="auto">
          <a:xfrm>
            <a:off x="3543300" y="1314450"/>
            <a:ext cx="30008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sz="1800" b="1"/>
              <a:t>0</a:t>
            </a:r>
            <a:endParaRPr lang="en-US" altLang="en-US" sz="1800"/>
          </a:p>
        </p:txBody>
      </p:sp>
      <p:sp>
        <p:nvSpPr>
          <p:cNvPr id="49188" name="Text Box 35">
            <a:extLst>
              <a:ext uri="{FF2B5EF4-FFF2-40B4-BE49-F238E27FC236}">
                <a16:creationId xmlns:a16="http://schemas.microsoft.com/office/drawing/2014/main" id="{29886B20-34D7-4C74-B049-1AD1ACD8FA2C}"/>
              </a:ext>
            </a:extLst>
          </p:cNvPr>
          <p:cNvSpPr txBox="1">
            <a:spLocks noChangeArrowheads="1"/>
          </p:cNvSpPr>
          <p:nvPr>
            <p:custDataLst>
              <p:tags r:id="rId34"/>
            </p:custDataLst>
          </p:nvPr>
        </p:nvSpPr>
        <p:spPr bwMode="auto">
          <a:xfrm>
            <a:off x="3543300" y="1771650"/>
            <a:ext cx="30008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sz="1800" b="1"/>
              <a:t>0</a:t>
            </a:r>
            <a:endParaRPr lang="en-US" altLang="en-US" sz="1800"/>
          </a:p>
        </p:txBody>
      </p:sp>
      <p:sp>
        <p:nvSpPr>
          <p:cNvPr id="49189" name="Text Box 36">
            <a:extLst>
              <a:ext uri="{FF2B5EF4-FFF2-40B4-BE49-F238E27FC236}">
                <a16:creationId xmlns:a16="http://schemas.microsoft.com/office/drawing/2014/main" id="{07ECC2C2-8FD0-4EEA-976B-456657C0C1AD}"/>
              </a:ext>
            </a:extLst>
          </p:cNvPr>
          <p:cNvSpPr txBox="1">
            <a:spLocks noChangeArrowheads="1"/>
          </p:cNvSpPr>
          <p:nvPr>
            <p:custDataLst>
              <p:tags r:id="rId35"/>
            </p:custDataLst>
          </p:nvPr>
        </p:nvSpPr>
        <p:spPr bwMode="auto">
          <a:xfrm>
            <a:off x="6572250" y="1314450"/>
            <a:ext cx="30008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sz="1800" b="1"/>
              <a:t>0</a:t>
            </a:r>
            <a:endParaRPr lang="en-US" altLang="en-US" sz="1800"/>
          </a:p>
        </p:txBody>
      </p:sp>
      <p:sp>
        <p:nvSpPr>
          <p:cNvPr id="49190" name="Text Box 37">
            <a:extLst>
              <a:ext uri="{FF2B5EF4-FFF2-40B4-BE49-F238E27FC236}">
                <a16:creationId xmlns:a16="http://schemas.microsoft.com/office/drawing/2014/main" id="{A6C50223-BB52-499A-8260-773DFC3E9D1B}"/>
              </a:ext>
            </a:extLst>
          </p:cNvPr>
          <p:cNvSpPr txBox="1">
            <a:spLocks noChangeArrowheads="1"/>
          </p:cNvSpPr>
          <p:nvPr>
            <p:custDataLst>
              <p:tags r:id="rId36"/>
            </p:custDataLst>
          </p:nvPr>
        </p:nvSpPr>
        <p:spPr bwMode="auto">
          <a:xfrm>
            <a:off x="5943600" y="1314450"/>
            <a:ext cx="30008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sz="1800" b="1"/>
              <a:t>0</a:t>
            </a:r>
            <a:endParaRPr lang="en-US" altLang="en-US" sz="1800"/>
          </a:p>
        </p:txBody>
      </p:sp>
      <p:sp>
        <p:nvSpPr>
          <p:cNvPr id="49191" name="Text Box 38">
            <a:extLst>
              <a:ext uri="{FF2B5EF4-FFF2-40B4-BE49-F238E27FC236}">
                <a16:creationId xmlns:a16="http://schemas.microsoft.com/office/drawing/2014/main" id="{3FEAF8B6-1B4A-4FAA-963D-692A4A375DBB}"/>
              </a:ext>
            </a:extLst>
          </p:cNvPr>
          <p:cNvSpPr txBox="1">
            <a:spLocks noChangeArrowheads="1"/>
          </p:cNvSpPr>
          <p:nvPr>
            <p:custDataLst>
              <p:tags r:id="rId37"/>
            </p:custDataLst>
          </p:nvPr>
        </p:nvSpPr>
        <p:spPr bwMode="auto">
          <a:xfrm>
            <a:off x="5314950" y="1314450"/>
            <a:ext cx="30008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sz="1800" b="1"/>
              <a:t>0</a:t>
            </a:r>
            <a:endParaRPr lang="en-US" altLang="en-US" sz="1800"/>
          </a:p>
        </p:txBody>
      </p:sp>
      <p:sp>
        <p:nvSpPr>
          <p:cNvPr id="49192" name="Text Box 39">
            <a:extLst>
              <a:ext uri="{FF2B5EF4-FFF2-40B4-BE49-F238E27FC236}">
                <a16:creationId xmlns:a16="http://schemas.microsoft.com/office/drawing/2014/main" id="{D50C477A-2313-4951-AA4E-6E7503D43A2A}"/>
              </a:ext>
            </a:extLst>
          </p:cNvPr>
          <p:cNvSpPr txBox="1">
            <a:spLocks noChangeArrowheads="1"/>
          </p:cNvSpPr>
          <p:nvPr>
            <p:custDataLst>
              <p:tags r:id="rId38"/>
            </p:custDataLst>
          </p:nvPr>
        </p:nvSpPr>
        <p:spPr bwMode="auto">
          <a:xfrm>
            <a:off x="4686300" y="1314450"/>
            <a:ext cx="30008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sz="1800" b="1"/>
              <a:t>0</a:t>
            </a:r>
            <a:endParaRPr lang="en-US" altLang="en-US" sz="1800"/>
          </a:p>
        </p:txBody>
      </p:sp>
      <p:sp>
        <p:nvSpPr>
          <p:cNvPr id="49193" name="Text Box 40">
            <a:extLst>
              <a:ext uri="{FF2B5EF4-FFF2-40B4-BE49-F238E27FC236}">
                <a16:creationId xmlns:a16="http://schemas.microsoft.com/office/drawing/2014/main" id="{8FAF9D43-B0B3-45C8-9314-C843C710B079}"/>
              </a:ext>
            </a:extLst>
          </p:cNvPr>
          <p:cNvSpPr txBox="1">
            <a:spLocks noChangeArrowheads="1"/>
          </p:cNvSpPr>
          <p:nvPr>
            <p:custDataLst>
              <p:tags r:id="rId39"/>
            </p:custDataLst>
          </p:nvPr>
        </p:nvSpPr>
        <p:spPr bwMode="auto">
          <a:xfrm>
            <a:off x="4114800" y="1314450"/>
            <a:ext cx="30008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sz="1800" b="1"/>
              <a:t>0</a:t>
            </a:r>
            <a:endParaRPr lang="en-US" altLang="en-US" sz="1800"/>
          </a:p>
        </p:txBody>
      </p:sp>
      <p:sp>
        <p:nvSpPr>
          <p:cNvPr id="49194" name="Text Box 41">
            <a:extLst>
              <a:ext uri="{FF2B5EF4-FFF2-40B4-BE49-F238E27FC236}">
                <a16:creationId xmlns:a16="http://schemas.microsoft.com/office/drawing/2014/main" id="{A53DD3B2-2B8C-400D-BA70-85D67656D93D}"/>
              </a:ext>
            </a:extLst>
          </p:cNvPr>
          <p:cNvSpPr txBox="1">
            <a:spLocks noChangeArrowheads="1"/>
          </p:cNvSpPr>
          <p:nvPr>
            <p:custDataLst>
              <p:tags r:id="rId40"/>
            </p:custDataLst>
          </p:nvPr>
        </p:nvSpPr>
        <p:spPr bwMode="auto">
          <a:xfrm>
            <a:off x="3543300" y="3200400"/>
            <a:ext cx="30008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sz="1800" b="1"/>
              <a:t>0</a:t>
            </a:r>
            <a:endParaRPr lang="en-US" altLang="en-US" sz="1800"/>
          </a:p>
        </p:txBody>
      </p:sp>
      <p:sp>
        <p:nvSpPr>
          <p:cNvPr id="49195" name="Text Box 42">
            <a:extLst>
              <a:ext uri="{FF2B5EF4-FFF2-40B4-BE49-F238E27FC236}">
                <a16:creationId xmlns:a16="http://schemas.microsoft.com/office/drawing/2014/main" id="{441AD42E-F3C1-440A-81A8-6CB0F9DEEA84}"/>
              </a:ext>
            </a:extLst>
          </p:cNvPr>
          <p:cNvSpPr txBox="1">
            <a:spLocks noChangeArrowheads="1"/>
          </p:cNvSpPr>
          <p:nvPr>
            <p:custDataLst>
              <p:tags r:id="rId41"/>
            </p:custDataLst>
          </p:nvPr>
        </p:nvSpPr>
        <p:spPr bwMode="auto">
          <a:xfrm>
            <a:off x="3543300" y="2743200"/>
            <a:ext cx="30008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sz="1800" b="1"/>
              <a:t>0</a:t>
            </a:r>
            <a:endParaRPr lang="en-US" altLang="en-US" sz="1800"/>
          </a:p>
        </p:txBody>
      </p:sp>
      <p:sp>
        <p:nvSpPr>
          <p:cNvPr id="49196" name="Text Box 43">
            <a:extLst>
              <a:ext uri="{FF2B5EF4-FFF2-40B4-BE49-F238E27FC236}">
                <a16:creationId xmlns:a16="http://schemas.microsoft.com/office/drawing/2014/main" id="{830A816E-EE3D-404C-AA30-3DD99858CFA9}"/>
              </a:ext>
            </a:extLst>
          </p:cNvPr>
          <p:cNvSpPr txBox="1">
            <a:spLocks noChangeArrowheads="1"/>
          </p:cNvSpPr>
          <p:nvPr>
            <p:custDataLst>
              <p:tags r:id="rId42"/>
            </p:custDataLst>
          </p:nvPr>
        </p:nvSpPr>
        <p:spPr bwMode="auto">
          <a:xfrm>
            <a:off x="3543300" y="2286000"/>
            <a:ext cx="30008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sz="1800" b="1"/>
              <a:t>0</a:t>
            </a:r>
            <a:endParaRPr lang="en-US" altLang="en-US" sz="1800"/>
          </a:p>
        </p:txBody>
      </p:sp>
      <p:sp>
        <p:nvSpPr>
          <p:cNvPr id="49197" name="Text Box 44">
            <a:extLst>
              <a:ext uri="{FF2B5EF4-FFF2-40B4-BE49-F238E27FC236}">
                <a16:creationId xmlns:a16="http://schemas.microsoft.com/office/drawing/2014/main" id="{2F8D84AB-25D4-49DE-ACD7-A8A9E39F8E35}"/>
              </a:ext>
            </a:extLst>
          </p:cNvPr>
          <p:cNvSpPr txBox="1">
            <a:spLocks noChangeArrowheads="1"/>
          </p:cNvSpPr>
          <p:nvPr>
            <p:custDataLst>
              <p:tags r:id="rId43"/>
            </p:custDataLst>
          </p:nvPr>
        </p:nvSpPr>
        <p:spPr bwMode="auto">
          <a:xfrm>
            <a:off x="2171701" y="3829050"/>
            <a:ext cx="5187639" cy="8402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lnSpc>
                <a:spcPct val="90000"/>
              </a:lnSpc>
            </a:pPr>
            <a:r>
              <a:rPr lang="en-US" altLang="en-US" sz="1800">
                <a:solidFill>
                  <a:srgbClr val="008000"/>
                </a:solidFill>
              </a:rPr>
              <a:t> 		if ( X</a:t>
            </a:r>
            <a:r>
              <a:rPr lang="en-US" altLang="en-US" sz="1800" baseline="-25000">
                <a:solidFill>
                  <a:srgbClr val="008000"/>
                </a:solidFill>
              </a:rPr>
              <a:t>i</a:t>
            </a:r>
            <a:r>
              <a:rPr lang="en-US" altLang="en-US" sz="1800">
                <a:solidFill>
                  <a:srgbClr val="008000"/>
                </a:solidFill>
              </a:rPr>
              <a:t> == Y</a:t>
            </a:r>
            <a:r>
              <a:rPr lang="en-US" altLang="en-US" sz="1800" baseline="-25000">
                <a:solidFill>
                  <a:srgbClr val="008000"/>
                </a:solidFill>
              </a:rPr>
              <a:t>j</a:t>
            </a:r>
            <a:r>
              <a:rPr lang="en-US" altLang="en-US" sz="1800">
                <a:solidFill>
                  <a:srgbClr val="008000"/>
                </a:solidFill>
              </a:rPr>
              <a:t> )		</a:t>
            </a:r>
          </a:p>
          <a:p>
            <a:pPr>
              <a:lnSpc>
                <a:spcPct val="90000"/>
              </a:lnSpc>
            </a:pPr>
            <a:r>
              <a:rPr lang="en-US" altLang="en-US" sz="1800">
                <a:solidFill>
                  <a:srgbClr val="008000"/>
                </a:solidFill>
              </a:rPr>
              <a:t> 			c[i,j] = c[i-1,j-1] + 1</a:t>
            </a:r>
            <a:endParaRPr lang="en-US" altLang="en-US" sz="1800"/>
          </a:p>
          <a:p>
            <a:pPr>
              <a:lnSpc>
                <a:spcPct val="90000"/>
              </a:lnSpc>
            </a:pPr>
            <a:r>
              <a:rPr lang="en-US" altLang="en-US" sz="1800"/>
              <a:t> 		else c[i,j] = max( c[i-1,j], c[i,j-1] )</a:t>
            </a:r>
          </a:p>
        </p:txBody>
      </p:sp>
      <p:sp>
        <p:nvSpPr>
          <p:cNvPr id="49198" name="Text Box 46">
            <a:extLst>
              <a:ext uri="{FF2B5EF4-FFF2-40B4-BE49-F238E27FC236}">
                <a16:creationId xmlns:a16="http://schemas.microsoft.com/office/drawing/2014/main" id="{2125A4E0-9ADB-4515-88CD-FE53136677BC}"/>
              </a:ext>
            </a:extLst>
          </p:cNvPr>
          <p:cNvSpPr txBox="1">
            <a:spLocks noChangeArrowheads="1"/>
          </p:cNvSpPr>
          <p:nvPr>
            <p:custDataLst>
              <p:tags r:id="rId44"/>
            </p:custDataLst>
          </p:nvPr>
        </p:nvSpPr>
        <p:spPr bwMode="auto">
          <a:xfrm>
            <a:off x="4686300" y="1771650"/>
            <a:ext cx="30008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sz="1800" b="1"/>
              <a:t>0</a:t>
            </a:r>
            <a:endParaRPr lang="en-US" altLang="en-US" sz="1800"/>
          </a:p>
        </p:txBody>
      </p:sp>
      <p:sp>
        <p:nvSpPr>
          <p:cNvPr id="49199" name="Text Box 47">
            <a:extLst>
              <a:ext uri="{FF2B5EF4-FFF2-40B4-BE49-F238E27FC236}">
                <a16:creationId xmlns:a16="http://schemas.microsoft.com/office/drawing/2014/main" id="{66DFD335-0E80-4F9D-AD27-1D6981EE53FE}"/>
              </a:ext>
            </a:extLst>
          </p:cNvPr>
          <p:cNvSpPr txBox="1">
            <a:spLocks noChangeArrowheads="1"/>
          </p:cNvSpPr>
          <p:nvPr>
            <p:custDataLst>
              <p:tags r:id="rId45"/>
            </p:custDataLst>
          </p:nvPr>
        </p:nvSpPr>
        <p:spPr bwMode="auto">
          <a:xfrm>
            <a:off x="5314950" y="1771650"/>
            <a:ext cx="30008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sz="1800" b="1"/>
              <a:t>0</a:t>
            </a:r>
            <a:endParaRPr lang="en-US" altLang="en-US" sz="1800"/>
          </a:p>
        </p:txBody>
      </p:sp>
      <p:sp>
        <p:nvSpPr>
          <p:cNvPr id="49200" name="Text Box 48">
            <a:extLst>
              <a:ext uri="{FF2B5EF4-FFF2-40B4-BE49-F238E27FC236}">
                <a16:creationId xmlns:a16="http://schemas.microsoft.com/office/drawing/2014/main" id="{A38B73A7-BA49-4BD6-93A1-EA82C1C131AC}"/>
              </a:ext>
            </a:extLst>
          </p:cNvPr>
          <p:cNvSpPr txBox="1">
            <a:spLocks noChangeArrowheads="1"/>
          </p:cNvSpPr>
          <p:nvPr>
            <p:custDataLst>
              <p:tags r:id="rId46"/>
            </p:custDataLst>
          </p:nvPr>
        </p:nvSpPr>
        <p:spPr bwMode="auto">
          <a:xfrm>
            <a:off x="5943600" y="1771650"/>
            <a:ext cx="30008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sz="1800" b="1"/>
              <a:t>1</a:t>
            </a:r>
            <a:endParaRPr lang="en-US" altLang="en-US" sz="1800"/>
          </a:p>
        </p:txBody>
      </p:sp>
      <p:sp>
        <p:nvSpPr>
          <p:cNvPr id="49201" name="Text Box 49">
            <a:extLst>
              <a:ext uri="{FF2B5EF4-FFF2-40B4-BE49-F238E27FC236}">
                <a16:creationId xmlns:a16="http://schemas.microsoft.com/office/drawing/2014/main" id="{07B07D34-1989-4A84-8CA4-185A2E1D99B3}"/>
              </a:ext>
            </a:extLst>
          </p:cNvPr>
          <p:cNvSpPr txBox="1">
            <a:spLocks noChangeArrowheads="1"/>
          </p:cNvSpPr>
          <p:nvPr>
            <p:custDataLst>
              <p:tags r:id="rId47"/>
            </p:custDataLst>
          </p:nvPr>
        </p:nvSpPr>
        <p:spPr bwMode="auto">
          <a:xfrm>
            <a:off x="4114800" y="1771650"/>
            <a:ext cx="30008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sz="1800" b="1"/>
              <a:t>0</a:t>
            </a:r>
            <a:endParaRPr lang="en-US" altLang="en-US" sz="1800"/>
          </a:p>
        </p:txBody>
      </p:sp>
      <p:sp>
        <p:nvSpPr>
          <p:cNvPr id="49202" name="Text Box 50">
            <a:extLst>
              <a:ext uri="{FF2B5EF4-FFF2-40B4-BE49-F238E27FC236}">
                <a16:creationId xmlns:a16="http://schemas.microsoft.com/office/drawing/2014/main" id="{82777377-3FFA-4BD5-AEEA-74AD2E9754C3}"/>
              </a:ext>
            </a:extLst>
          </p:cNvPr>
          <p:cNvSpPr txBox="1">
            <a:spLocks noChangeArrowheads="1"/>
          </p:cNvSpPr>
          <p:nvPr>
            <p:custDataLst>
              <p:tags r:id="rId48"/>
            </p:custDataLst>
          </p:nvPr>
        </p:nvSpPr>
        <p:spPr bwMode="auto">
          <a:xfrm>
            <a:off x="6572250" y="1771650"/>
            <a:ext cx="30008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sz="1800" b="1"/>
              <a:t>1</a:t>
            </a:r>
            <a:endParaRPr lang="en-US" altLang="en-US" sz="1800"/>
          </a:p>
        </p:txBody>
      </p:sp>
      <p:sp>
        <p:nvSpPr>
          <p:cNvPr id="50227" name="Oval 51">
            <a:extLst>
              <a:ext uri="{FF2B5EF4-FFF2-40B4-BE49-F238E27FC236}">
                <a16:creationId xmlns:a16="http://schemas.microsoft.com/office/drawing/2014/main" id="{4DDB5290-3E8C-4A1C-8C97-78139C5F8195}"/>
              </a:ext>
            </a:extLst>
          </p:cNvPr>
          <p:cNvSpPr>
            <a:spLocks noChangeArrowheads="1"/>
          </p:cNvSpPr>
          <p:nvPr>
            <p:custDataLst>
              <p:tags r:id="rId49"/>
            </p:custDataLst>
          </p:nvPr>
        </p:nvSpPr>
        <p:spPr bwMode="auto">
          <a:xfrm>
            <a:off x="4057650" y="857250"/>
            <a:ext cx="457200" cy="457200"/>
          </a:xfrm>
          <a:prstGeom prst="ellipse">
            <a:avLst/>
          </a:prstGeom>
          <a:noFill/>
          <a:ln w="38100">
            <a:solidFill>
              <a:srgbClr val="008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endParaRPr lang="en-US" altLang="en-US" sz="1800"/>
          </a:p>
        </p:txBody>
      </p:sp>
      <p:sp>
        <p:nvSpPr>
          <p:cNvPr id="50228" name="Oval 52">
            <a:extLst>
              <a:ext uri="{FF2B5EF4-FFF2-40B4-BE49-F238E27FC236}">
                <a16:creationId xmlns:a16="http://schemas.microsoft.com/office/drawing/2014/main" id="{04A954C5-B430-4A11-813F-8A56411EEB6D}"/>
              </a:ext>
            </a:extLst>
          </p:cNvPr>
          <p:cNvSpPr>
            <a:spLocks noChangeArrowheads="1"/>
          </p:cNvSpPr>
          <p:nvPr>
            <p:custDataLst>
              <p:tags r:id="rId50"/>
            </p:custDataLst>
          </p:nvPr>
        </p:nvSpPr>
        <p:spPr bwMode="auto">
          <a:xfrm>
            <a:off x="2914650" y="2114550"/>
            <a:ext cx="457200" cy="457200"/>
          </a:xfrm>
          <a:prstGeom prst="ellipse">
            <a:avLst/>
          </a:prstGeom>
          <a:noFill/>
          <a:ln w="38100">
            <a:solidFill>
              <a:srgbClr val="008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endParaRPr lang="en-US" altLang="en-US" sz="1800"/>
          </a:p>
        </p:txBody>
      </p:sp>
      <p:sp>
        <p:nvSpPr>
          <p:cNvPr id="50229" name="Line 53">
            <a:extLst>
              <a:ext uri="{FF2B5EF4-FFF2-40B4-BE49-F238E27FC236}">
                <a16:creationId xmlns:a16="http://schemas.microsoft.com/office/drawing/2014/main" id="{C9594439-2FA7-49AB-9C46-B727951A7886}"/>
              </a:ext>
            </a:extLst>
          </p:cNvPr>
          <p:cNvSpPr>
            <a:spLocks noChangeShapeType="1"/>
          </p:cNvSpPr>
          <p:nvPr>
            <p:custDataLst>
              <p:tags r:id="rId51"/>
            </p:custDataLst>
          </p:nvPr>
        </p:nvSpPr>
        <p:spPr bwMode="auto">
          <a:xfrm>
            <a:off x="3829050" y="2057400"/>
            <a:ext cx="228600" cy="17145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sz="1350"/>
          </a:p>
        </p:txBody>
      </p:sp>
      <p:sp>
        <p:nvSpPr>
          <p:cNvPr id="50231" name="Text Box 55">
            <a:extLst>
              <a:ext uri="{FF2B5EF4-FFF2-40B4-BE49-F238E27FC236}">
                <a16:creationId xmlns:a16="http://schemas.microsoft.com/office/drawing/2014/main" id="{D119F780-4882-4577-B1E1-A91D83528DF1}"/>
              </a:ext>
            </a:extLst>
          </p:cNvPr>
          <p:cNvSpPr txBox="1">
            <a:spLocks noChangeArrowheads="1"/>
          </p:cNvSpPr>
          <p:nvPr>
            <p:custDataLst>
              <p:tags r:id="rId52"/>
            </p:custDataLst>
          </p:nvPr>
        </p:nvSpPr>
        <p:spPr bwMode="auto">
          <a:xfrm>
            <a:off x="4114800" y="2286000"/>
            <a:ext cx="30008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sz="1800" b="1">
                <a:solidFill>
                  <a:srgbClr val="FF0000"/>
                </a:solidFill>
              </a:rPr>
              <a:t>1</a:t>
            </a:r>
            <a:endParaRPr lang="en-US" altLang="en-US" sz="1800"/>
          </a:p>
        </p:txBody>
      </p:sp>
      <p:sp>
        <p:nvSpPr>
          <p:cNvPr id="49207" name="Text Box 56">
            <a:extLst>
              <a:ext uri="{FF2B5EF4-FFF2-40B4-BE49-F238E27FC236}">
                <a16:creationId xmlns:a16="http://schemas.microsoft.com/office/drawing/2014/main" id="{F49CA8EB-C4E6-4258-9981-81B4E87441C6}"/>
              </a:ext>
            </a:extLst>
          </p:cNvPr>
          <p:cNvSpPr txBox="1">
            <a:spLocks noChangeArrowheads="1"/>
          </p:cNvSpPr>
          <p:nvPr>
            <p:custDataLst>
              <p:tags r:id="rId53"/>
            </p:custDataLst>
          </p:nvPr>
        </p:nvSpPr>
        <p:spPr bwMode="auto">
          <a:xfrm>
            <a:off x="6799660" y="0"/>
            <a:ext cx="1200150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>
                <a:solidFill>
                  <a:srgbClr val="008000"/>
                </a:solidFill>
              </a:rPr>
              <a:t>A</a:t>
            </a:r>
            <a:r>
              <a:rPr lang="en-US" altLang="en-US">
                <a:solidFill>
                  <a:srgbClr val="FF0000"/>
                </a:solidFill>
              </a:rPr>
              <a:t>B</a:t>
            </a:r>
            <a:r>
              <a:rPr lang="en-US" altLang="en-US"/>
              <a:t>CB</a:t>
            </a:r>
          </a:p>
          <a:p>
            <a:r>
              <a:rPr lang="en-US" altLang="en-US">
                <a:solidFill>
                  <a:srgbClr val="FF0000"/>
                </a:solidFill>
              </a:rPr>
              <a:t>B</a:t>
            </a:r>
            <a:r>
              <a:rPr lang="en-US" altLang="en-US"/>
              <a:t>DCAB</a:t>
            </a:r>
            <a:endParaRPr lang="en-US" altLang="en-US" sz="21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227" grpId="0" animBg="1"/>
      <p:bldP spid="50228" grpId="0" animBg="1"/>
      <p:bldP spid="50231" grpId="0" autoUpdateAnimBg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9" name="Rectangle 2">
            <a:extLst>
              <a:ext uri="{FF2B5EF4-FFF2-40B4-BE49-F238E27FC236}">
                <a16:creationId xmlns:a16="http://schemas.microsoft.com/office/drawing/2014/main" id="{DA961FC0-DB1D-4023-B663-757DBF3E2BC7}"/>
              </a:ext>
            </a:extLst>
          </p:cNvPr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xfrm>
            <a:off x="1771650" y="0"/>
            <a:ext cx="6229350" cy="685800"/>
          </a:xfrm>
        </p:spPr>
        <p:txBody>
          <a:bodyPr/>
          <a:lstStyle/>
          <a:p>
            <a:pPr algn="ctr"/>
            <a:r>
              <a:rPr lang="en-US" altLang="en-US"/>
              <a:t>LCS Example (7)</a:t>
            </a:r>
          </a:p>
        </p:txBody>
      </p:sp>
      <p:sp>
        <p:nvSpPr>
          <p:cNvPr id="50180" name="Line 3">
            <a:extLst>
              <a:ext uri="{FF2B5EF4-FFF2-40B4-BE49-F238E27FC236}">
                <a16:creationId xmlns:a16="http://schemas.microsoft.com/office/drawing/2014/main" id="{F3459D34-AF57-4193-B391-C1D4CFAFEE7D}"/>
              </a:ext>
            </a:extLst>
          </p:cNvPr>
          <p:cNvSpPr>
            <a:spLocks noChangeShapeType="1"/>
          </p:cNvSpPr>
          <p:nvPr>
            <p:custDataLst>
              <p:tags r:id="rId2"/>
            </p:custDataLst>
          </p:nvPr>
        </p:nvSpPr>
        <p:spPr bwMode="auto">
          <a:xfrm>
            <a:off x="3429000" y="1200150"/>
            <a:ext cx="0" cy="23431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sz="1350"/>
          </a:p>
        </p:txBody>
      </p:sp>
      <p:sp>
        <p:nvSpPr>
          <p:cNvPr id="50181" name="Line 4">
            <a:extLst>
              <a:ext uri="{FF2B5EF4-FFF2-40B4-BE49-F238E27FC236}">
                <a16:creationId xmlns:a16="http://schemas.microsoft.com/office/drawing/2014/main" id="{E3092F1E-DB1E-4611-B167-3BD0EAFA0A19}"/>
              </a:ext>
            </a:extLst>
          </p:cNvPr>
          <p:cNvSpPr>
            <a:spLocks noChangeShapeType="1"/>
          </p:cNvSpPr>
          <p:nvPr>
            <p:custDataLst>
              <p:tags r:id="rId3"/>
            </p:custDataLst>
          </p:nvPr>
        </p:nvSpPr>
        <p:spPr bwMode="auto">
          <a:xfrm>
            <a:off x="3429000" y="1200150"/>
            <a:ext cx="35433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sz="1350"/>
          </a:p>
        </p:txBody>
      </p:sp>
      <p:sp>
        <p:nvSpPr>
          <p:cNvPr id="50182" name="Line 5">
            <a:extLst>
              <a:ext uri="{FF2B5EF4-FFF2-40B4-BE49-F238E27FC236}">
                <a16:creationId xmlns:a16="http://schemas.microsoft.com/office/drawing/2014/main" id="{03820F48-2344-48D8-B2C0-945787A55CA0}"/>
              </a:ext>
            </a:extLst>
          </p:cNvPr>
          <p:cNvSpPr>
            <a:spLocks noChangeShapeType="1"/>
          </p:cNvSpPr>
          <p:nvPr>
            <p:custDataLst>
              <p:tags r:id="rId4"/>
            </p:custDataLst>
          </p:nvPr>
        </p:nvSpPr>
        <p:spPr bwMode="auto">
          <a:xfrm>
            <a:off x="5143500" y="1200150"/>
            <a:ext cx="0" cy="23431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sz="1350"/>
          </a:p>
        </p:txBody>
      </p:sp>
      <p:sp>
        <p:nvSpPr>
          <p:cNvPr id="50183" name="Line 6">
            <a:extLst>
              <a:ext uri="{FF2B5EF4-FFF2-40B4-BE49-F238E27FC236}">
                <a16:creationId xmlns:a16="http://schemas.microsoft.com/office/drawing/2014/main" id="{3109A1A8-CFFA-410F-8045-2E4C70C31EE8}"/>
              </a:ext>
            </a:extLst>
          </p:cNvPr>
          <p:cNvSpPr>
            <a:spLocks noChangeShapeType="1"/>
          </p:cNvSpPr>
          <p:nvPr>
            <p:custDataLst>
              <p:tags r:id="rId5"/>
            </p:custDataLst>
          </p:nvPr>
        </p:nvSpPr>
        <p:spPr bwMode="auto">
          <a:xfrm>
            <a:off x="4514850" y="1200150"/>
            <a:ext cx="0" cy="23431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sz="1350"/>
          </a:p>
        </p:txBody>
      </p:sp>
      <p:sp>
        <p:nvSpPr>
          <p:cNvPr id="50184" name="Line 7">
            <a:extLst>
              <a:ext uri="{FF2B5EF4-FFF2-40B4-BE49-F238E27FC236}">
                <a16:creationId xmlns:a16="http://schemas.microsoft.com/office/drawing/2014/main" id="{36B81E67-B5CB-4D47-AEBC-77AAEF715132}"/>
              </a:ext>
            </a:extLst>
          </p:cNvPr>
          <p:cNvSpPr>
            <a:spLocks noChangeShapeType="1"/>
          </p:cNvSpPr>
          <p:nvPr>
            <p:custDataLst>
              <p:tags r:id="rId6"/>
            </p:custDataLst>
          </p:nvPr>
        </p:nvSpPr>
        <p:spPr bwMode="auto">
          <a:xfrm>
            <a:off x="3943350" y="1200150"/>
            <a:ext cx="0" cy="23431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sz="1350"/>
          </a:p>
        </p:txBody>
      </p:sp>
      <p:sp>
        <p:nvSpPr>
          <p:cNvPr id="50185" name="Line 8">
            <a:extLst>
              <a:ext uri="{FF2B5EF4-FFF2-40B4-BE49-F238E27FC236}">
                <a16:creationId xmlns:a16="http://schemas.microsoft.com/office/drawing/2014/main" id="{97479979-9018-4F22-820C-641D6BD20CC7}"/>
              </a:ext>
            </a:extLst>
          </p:cNvPr>
          <p:cNvSpPr>
            <a:spLocks noChangeShapeType="1"/>
          </p:cNvSpPr>
          <p:nvPr>
            <p:custDataLst>
              <p:tags r:id="rId7"/>
            </p:custDataLst>
          </p:nvPr>
        </p:nvSpPr>
        <p:spPr bwMode="auto">
          <a:xfrm>
            <a:off x="5772150" y="1200150"/>
            <a:ext cx="0" cy="23431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sz="1350"/>
          </a:p>
        </p:txBody>
      </p:sp>
      <p:sp>
        <p:nvSpPr>
          <p:cNvPr id="50186" name="Line 9">
            <a:extLst>
              <a:ext uri="{FF2B5EF4-FFF2-40B4-BE49-F238E27FC236}">
                <a16:creationId xmlns:a16="http://schemas.microsoft.com/office/drawing/2014/main" id="{1D2591DA-BB46-455B-89C1-90EC6F3A83B4}"/>
              </a:ext>
            </a:extLst>
          </p:cNvPr>
          <p:cNvSpPr>
            <a:spLocks noChangeShapeType="1"/>
          </p:cNvSpPr>
          <p:nvPr>
            <p:custDataLst>
              <p:tags r:id="rId8"/>
            </p:custDataLst>
          </p:nvPr>
        </p:nvSpPr>
        <p:spPr bwMode="auto">
          <a:xfrm>
            <a:off x="6972300" y="1200150"/>
            <a:ext cx="0" cy="23431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sz="1350"/>
          </a:p>
        </p:txBody>
      </p:sp>
      <p:sp>
        <p:nvSpPr>
          <p:cNvPr id="50187" name="Line 10">
            <a:extLst>
              <a:ext uri="{FF2B5EF4-FFF2-40B4-BE49-F238E27FC236}">
                <a16:creationId xmlns:a16="http://schemas.microsoft.com/office/drawing/2014/main" id="{4AD931CA-FEBB-40EE-8750-1242311135B7}"/>
              </a:ext>
            </a:extLst>
          </p:cNvPr>
          <p:cNvSpPr>
            <a:spLocks noChangeShapeType="1"/>
          </p:cNvSpPr>
          <p:nvPr>
            <p:custDataLst>
              <p:tags r:id="rId9"/>
            </p:custDataLst>
          </p:nvPr>
        </p:nvSpPr>
        <p:spPr bwMode="auto">
          <a:xfrm>
            <a:off x="6400800" y="1200150"/>
            <a:ext cx="0" cy="23431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sz="1350"/>
          </a:p>
        </p:txBody>
      </p:sp>
      <p:sp>
        <p:nvSpPr>
          <p:cNvPr id="50188" name="Line 11">
            <a:extLst>
              <a:ext uri="{FF2B5EF4-FFF2-40B4-BE49-F238E27FC236}">
                <a16:creationId xmlns:a16="http://schemas.microsoft.com/office/drawing/2014/main" id="{01A0EAE7-DCEA-43F2-B01A-32F4017CB40B}"/>
              </a:ext>
            </a:extLst>
          </p:cNvPr>
          <p:cNvSpPr>
            <a:spLocks noChangeShapeType="1"/>
          </p:cNvSpPr>
          <p:nvPr>
            <p:custDataLst>
              <p:tags r:id="rId10"/>
            </p:custDataLst>
          </p:nvPr>
        </p:nvSpPr>
        <p:spPr bwMode="auto">
          <a:xfrm>
            <a:off x="3429000" y="2114550"/>
            <a:ext cx="35433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sz="1350"/>
          </a:p>
        </p:txBody>
      </p:sp>
      <p:sp>
        <p:nvSpPr>
          <p:cNvPr id="50189" name="Line 12">
            <a:extLst>
              <a:ext uri="{FF2B5EF4-FFF2-40B4-BE49-F238E27FC236}">
                <a16:creationId xmlns:a16="http://schemas.microsoft.com/office/drawing/2014/main" id="{09A77291-0AA6-4383-8772-4DA30F864BE6}"/>
              </a:ext>
            </a:extLst>
          </p:cNvPr>
          <p:cNvSpPr>
            <a:spLocks noChangeShapeType="1"/>
          </p:cNvSpPr>
          <p:nvPr>
            <p:custDataLst>
              <p:tags r:id="rId11"/>
            </p:custDataLst>
          </p:nvPr>
        </p:nvSpPr>
        <p:spPr bwMode="auto">
          <a:xfrm>
            <a:off x="3429000" y="2628900"/>
            <a:ext cx="35433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sz="1350"/>
          </a:p>
        </p:txBody>
      </p:sp>
      <p:sp>
        <p:nvSpPr>
          <p:cNvPr id="50190" name="Line 13">
            <a:extLst>
              <a:ext uri="{FF2B5EF4-FFF2-40B4-BE49-F238E27FC236}">
                <a16:creationId xmlns:a16="http://schemas.microsoft.com/office/drawing/2014/main" id="{F18EFBCF-CD72-4ED4-99FC-F1B7075DB9E9}"/>
              </a:ext>
            </a:extLst>
          </p:cNvPr>
          <p:cNvSpPr>
            <a:spLocks noChangeShapeType="1"/>
          </p:cNvSpPr>
          <p:nvPr>
            <p:custDataLst>
              <p:tags r:id="rId12"/>
            </p:custDataLst>
          </p:nvPr>
        </p:nvSpPr>
        <p:spPr bwMode="auto">
          <a:xfrm>
            <a:off x="3429000" y="3086100"/>
            <a:ext cx="35433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sz="1350"/>
          </a:p>
        </p:txBody>
      </p:sp>
      <p:sp>
        <p:nvSpPr>
          <p:cNvPr id="50191" name="Line 14">
            <a:extLst>
              <a:ext uri="{FF2B5EF4-FFF2-40B4-BE49-F238E27FC236}">
                <a16:creationId xmlns:a16="http://schemas.microsoft.com/office/drawing/2014/main" id="{FAB6EF1E-5936-4803-8F4B-D0A574C12999}"/>
              </a:ext>
            </a:extLst>
          </p:cNvPr>
          <p:cNvSpPr>
            <a:spLocks noChangeShapeType="1"/>
          </p:cNvSpPr>
          <p:nvPr>
            <p:custDataLst>
              <p:tags r:id="rId13"/>
            </p:custDataLst>
          </p:nvPr>
        </p:nvSpPr>
        <p:spPr bwMode="auto">
          <a:xfrm>
            <a:off x="3429000" y="1657350"/>
            <a:ext cx="35433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sz="1350"/>
          </a:p>
        </p:txBody>
      </p:sp>
      <p:sp>
        <p:nvSpPr>
          <p:cNvPr id="50192" name="Line 15">
            <a:extLst>
              <a:ext uri="{FF2B5EF4-FFF2-40B4-BE49-F238E27FC236}">
                <a16:creationId xmlns:a16="http://schemas.microsoft.com/office/drawing/2014/main" id="{903B202F-A01F-4BFA-857E-2C1A8853ED64}"/>
              </a:ext>
            </a:extLst>
          </p:cNvPr>
          <p:cNvSpPr>
            <a:spLocks noChangeShapeType="1"/>
          </p:cNvSpPr>
          <p:nvPr>
            <p:custDataLst>
              <p:tags r:id="rId14"/>
            </p:custDataLst>
          </p:nvPr>
        </p:nvSpPr>
        <p:spPr bwMode="auto">
          <a:xfrm>
            <a:off x="3429000" y="3543300"/>
            <a:ext cx="35433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sz="1350"/>
          </a:p>
        </p:txBody>
      </p:sp>
      <p:sp>
        <p:nvSpPr>
          <p:cNvPr id="50193" name="Text Box 16">
            <a:extLst>
              <a:ext uri="{FF2B5EF4-FFF2-40B4-BE49-F238E27FC236}">
                <a16:creationId xmlns:a16="http://schemas.microsoft.com/office/drawing/2014/main" id="{85FB7B54-1F5A-43F5-A87E-BA18319D2ECE}"/>
              </a:ext>
            </a:extLst>
          </p:cNvPr>
          <p:cNvSpPr txBox="1">
            <a:spLocks noChangeArrowheads="1"/>
          </p:cNvSpPr>
          <p:nvPr>
            <p:custDataLst>
              <p:tags r:id="rId15"/>
            </p:custDataLst>
          </p:nvPr>
        </p:nvSpPr>
        <p:spPr bwMode="auto">
          <a:xfrm>
            <a:off x="3086100" y="571500"/>
            <a:ext cx="394210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sz="1800"/>
              <a:t>j       0        1          </a:t>
            </a:r>
            <a:r>
              <a:rPr lang="en-US" altLang="en-US" sz="1800">
                <a:solidFill>
                  <a:srgbClr val="FF0000"/>
                </a:solidFill>
              </a:rPr>
              <a:t>2         3        4</a:t>
            </a:r>
            <a:r>
              <a:rPr lang="en-US" altLang="en-US" sz="1800"/>
              <a:t>         5 </a:t>
            </a:r>
          </a:p>
        </p:txBody>
      </p:sp>
      <p:sp>
        <p:nvSpPr>
          <p:cNvPr id="50194" name="Text Box 17">
            <a:extLst>
              <a:ext uri="{FF2B5EF4-FFF2-40B4-BE49-F238E27FC236}">
                <a16:creationId xmlns:a16="http://schemas.microsoft.com/office/drawing/2014/main" id="{9548278D-3BC6-41CB-993E-D9142AC87426}"/>
              </a:ext>
            </a:extLst>
          </p:cNvPr>
          <p:cNvSpPr txBox="1">
            <a:spLocks noChangeArrowheads="1"/>
          </p:cNvSpPr>
          <p:nvPr>
            <p:custDataLst>
              <p:tags r:id="rId16"/>
            </p:custDataLst>
          </p:nvPr>
        </p:nvSpPr>
        <p:spPr bwMode="auto">
          <a:xfrm>
            <a:off x="2114550" y="1257300"/>
            <a:ext cx="30008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sz="1800"/>
              <a:t>0</a:t>
            </a:r>
          </a:p>
        </p:txBody>
      </p:sp>
      <p:sp>
        <p:nvSpPr>
          <p:cNvPr id="50195" name="Text Box 18">
            <a:extLst>
              <a:ext uri="{FF2B5EF4-FFF2-40B4-BE49-F238E27FC236}">
                <a16:creationId xmlns:a16="http://schemas.microsoft.com/office/drawing/2014/main" id="{3FF6DC9E-37A4-4385-8751-F190588CB5B1}"/>
              </a:ext>
            </a:extLst>
          </p:cNvPr>
          <p:cNvSpPr txBox="1">
            <a:spLocks noChangeArrowheads="1"/>
          </p:cNvSpPr>
          <p:nvPr>
            <p:custDataLst>
              <p:tags r:id="rId17"/>
            </p:custDataLst>
          </p:nvPr>
        </p:nvSpPr>
        <p:spPr bwMode="auto">
          <a:xfrm>
            <a:off x="2114550" y="1771650"/>
            <a:ext cx="30008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sz="1800"/>
              <a:t>1</a:t>
            </a:r>
          </a:p>
        </p:txBody>
      </p:sp>
      <p:sp>
        <p:nvSpPr>
          <p:cNvPr id="50196" name="Text Box 19">
            <a:extLst>
              <a:ext uri="{FF2B5EF4-FFF2-40B4-BE49-F238E27FC236}">
                <a16:creationId xmlns:a16="http://schemas.microsoft.com/office/drawing/2014/main" id="{E5FA348F-59FA-4F9B-989F-52D8C7ABBEB8}"/>
              </a:ext>
            </a:extLst>
          </p:cNvPr>
          <p:cNvSpPr txBox="1">
            <a:spLocks noChangeArrowheads="1"/>
          </p:cNvSpPr>
          <p:nvPr>
            <p:custDataLst>
              <p:tags r:id="rId18"/>
            </p:custDataLst>
          </p:nvPr>
        </p:nvSpPr>
        <p:spPr bwMode="auto">
          <a:xfrm>
            <a:off x="2114550" y="2228850"/>
            <a:ext cx="30008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sz="1800">
                <a:solidFill>
                  <a:srgbClr val="FF0000"/>
                </a:solidFill>
              </a:rPr>
              <a:t>2</a:t>
            </a:r>
            <a:endParaRPr lang="en-US" altLang="en-US" sz="1800"/>
          </a:p>
        </p:txBody>
      </p:sp>
      <p:sp>
        <p:nvSpPr>
          <p:cNvPr id="50197" name="Text Box 20">
            <a:extLst>
              <a:ext uri="{FF2B5EF4-FFF2-40B4-BE49-F238E27FC236}">
                <a16:creationId xmlns:a16="http://schemas.microsoft.com/office/drawing/2014/main" id="{B1EAB140-05A8-4B17-A8C9-13B16D0FBFE2}"/>
              </a:ext>
            </a:extLst>
          </p:cNvPr>
          <p:cNvSpPr txBox="1">
            <a:spLocks noChangeArrowheads="1"/>
          </p:cNvSpPr>
          <p:nvPr>
            <p:custDataLst>
              <p:tags r:id="rId19"/>
            </p:custDataLst>
          </p:nvPr>
        </p:nvSpPr>
        <p:spPr bwMode="auto">
          <a:xfrm>
            <a:off x="2114550" y="2686050"/>
            <a:ext cx="30008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sz="1800"/>
              <a:t>3</a:t>
            </a:r>
          </a:p>
        </p:txBody>
      </p:sp>
      <p:sp>
        <p:nvSpPr>
          <p:cNvPr id="50198" name="Text Box 21">
            <a:extLst>
              <a:ext uri="{FF2B5EF4-FFF2-40B4-BE49-F238E27FC236}">
                <a16:creationId xmlns:a16="http://schemas.microsoft.com/office/drawing/2014/main" id="{41C521A8-68B5-4502-92E8-0980C845F9EF}"/>
              </a:ext>
            </a:extLst>
          </p:cNvPr>
          <p:cNvSpPr txBox="1">
            <a:spLocks noChangeArrowheads="1"/>
          </p:cNvSpPr>
          <p:nvPr>
            <p:custDataLst>
              <p:tags r:id="rId20"/>
            </p:custDataLst>
          </p:nvPr>
        </p:nvSpPr>
        <p:spPr bwMode="auto">
          <a:xfrm>
            <a:off x="2114550" y="3143250"/>
            <a:ext cx="30008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sz="1800"/>
              <a:t>4</a:t>
            </a:r>
          </a:p>
        </p:txBody>
      </p:sp>
      <p:sp>
        <p:nvSpPr>
          <p:cNvPr id="50199" name="Text Box 22">
            <a:extLst>
              <a:ext uri="{FF2B5EF4-FFF2-40B4-BE49-F238E27FC236}">
                <a16:creationId xmlns:a16="http://schemas.microsoft.com/office/drawing/2014/main" id="{FB59585D-43DA-4343-9BBC-3F24F61EF234}"/>
              </a:ext>
            </a:extLst>
          </p:cNvPr>
          <p:cNvSpPr txBox="1">
            <a:spLocks noChangeArrowheads="1"/>
          </p:cNvSpPr>
          <p:nvPr>
            <p:custDataLst>
              <p:tags r:id="rId21"/>
            </p:custDataLst>
          </p:nvPr>
        </p:nvSpPr>
        <p:spPr bwMode="auto">
          <a:xfrm>
            <a:off x="2102644" y="831056"/>
            <a:ext cx="24878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sz="1800"/>
              <a:t>i</a:t>
            </a:r>
          </a:p>
        </p:txBody>
      </p:sp>
      <p:sp>
        <p:nvSpPr>
          <p:cNvPr id="50200" name="Text Box 23">
            <a:extLst>
              <a:ext uri="{FF2B5EF4-FFF2-40B4-BE49-F238E27FC236}">
                <a16:creationId xmlns:a16="http://schemas.microsoft.com/office/drawing/2014/main" id="{5E50CCB3-7CE7-4075-9527-6C99959AC443}"/>
              </a:ext>
            </a:extLst>
          </p:cNvPr>
          <p:cNvSpPr txBox="1">
            <a:spLocks noChangeArrowheads="1"/>
          </p:cNvSpPr>
          <p:nvPr>
            <p:custDataLst>
              <p:tags r:id="rId22"/>
            </p:custDataLst>
          </p:nvPr>
        </p:nvSpPr>
        <p:spPr bwMode="auto">
          <a:xfrm>
            <a:off x="2971800" y="1200150"/>
            <a:ext cx="41549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sz="1800"/>
              <a:t>Xi</a:t>
            </a:r>
          </a:p>
        </p:txBody>
      </p:sp>
      <p:sp>
        <p:nvSpPr>
          <p:cNvPr id="50201" name="Text Box 24">
            <a:extLst>
              <a:ext uri="{FF2B5EF4-FFF2-40B4-BE49-F238E27FC236}">
                <a16:creationId xmlns:a16="http://schemas.microsoft.com/office/drawing/2014/main" id="{10EF8B02-127D-41BB-A765-5A050C712635}"/>
              </a:ext>
            </a:extLst>
          </p:cNvPr>
          <p:cNvSpPr txBox="1">
            <a:spLocks noChangeArrowheads="1"/>
          </p:cNvSpPr>
          <p:nvPr>
            <p:custDataLst>
              <p:tags r:id="rId23"/>
            </p:custDataLst>
          </p:nvPr>
        </p:nvSpPr>
        <p:spPr bwMode="auto">
          <a:xfrm>
            <a:off x="2971800" y="1657350"/>
            <a:ext cx="35137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sz="1800" b="1"/>
              <a:t>A</a:t>
            </a:r>
            <a:endParaRPr lang="en-US" altLang="en-US" sz="1800"/>
          </a:p>
        </p:txBody>
      </p:sp>
      <p:sp>
        <p:nvSpPr>
          <p:cNvPr id="50202" name="Text Box 25">
            <a:extLst>
              <a:ext uri="{FF2B5EF4-FFF2-40B4-BE49-F238E27FC236}">
                <a16:creationId xmlns:a16="http://schemas.microsoft.com/office/drawing/2014/main" id="{1F2F8C15-6D05-4EE3-8822-1F6975E7649B}"/>
              </a:ext>
            </a:extLst>
          </p:cNvPr>
          <p:cNvSpPr txBox="1">
            <a:spLocks noChangeArrowheads="1"/>
          </p:cNvSpPr>
          <p:nvPr>
            <p:custDataLst>
              <p:tags r:id="rId24"/>
            </p:custDataLst>
          </p:nvPr>
        </p:nvSpPr>
        <p:spPr bwMode="auto">
          <a:xfrm>
            <a:off x="2971800" y="2171700"/>
            <a:ext cx="338554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sz="1800" b="1"/>
              <a:t>B</a:t>
            </a:r>
            <a:endParaRPr lang="en-US" altLang="en-US" sz="1800"/>
          </a:p>
        </p:txBody>
      </p:sp>
      <p:sp>
        <p:nvSpPr>
          <p:cNvPr id="50203" name="Text Box 26">
            <a:extLst>
              <a:ext uri="{FF2B5EF4-FFF2-40B4-BE49-F238E27FC236}">
                <a16:creationId xmlns:a16="http://schemas.microsoft.com/office/drawing/2014/main" id="{39A8F4A4-BBED-4BA7-84CF-BCE2E8DE4860}"/>
              </a:ext>
            </a:extLst>
          </p:cNvPr>
          <p:cNvSpPr txBox="1">
            <a:spLocks noChangeArrowheads="1"/>
          </p:cNvSpPr>
          <p:nvPr>
            <p:custDataLst>
              <p:tags r:id="rId25"/>
            </p:custDataLst>
          </p:nvPr>
        </p:nvSpPr>
        <p:spPr bwMode="auto">
          <a:xfrm>
            <a:off x="2971800" y="2686050"/>
            <a:ext cx="35137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sz="1800" b="1"/>
              <a:t>C</a:t>
            </a:r>
            <a:endParaRPr lang="en-US" altLang="en-US" sz="1800"/>
          </a:p>
        </p:txBody>
      </p:sp>
      <p:sp>
        <p:nvSpPr>
          <p:cNvPr id="50204" name="Text Box 27">
            <a:extLst>
              <a:ext uri="{FF2B5EF4-FFF2-40B4-BE49-F238E27FC236}">
                <a16:creationId xmlns:a16="http://schemas.microsoft.com/office/drawing/2014/main" id="{AD97A7D7-DD92-4022-8C14-67B3AAA3087E}"/>
              </a:ext>
            </a:extLst>
          </p:cNvPr>
          <p:cNvSpPr txBox="1">
            <a:spLocks noChangeArrowheads="1"/>
          </p:cNvSpPr>
          <p:nvPr>
            <p:custDataLst>
              <p:tags r:id="rId26"/>
            </p:custDataLst>
          </p:nvPr>
        </p:nvSpPr>
        <p:spPr bwMode="auto">
          <a:xfrm>
            <a:off x="2971800" y="3143250"/>
            <a:ext cx="338554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sz="1800" b="1"/>
              <a:t>B</a:t>
            </a:r>
            <a:endParaRPr lang="en-US" altLang="en-US" sz="1800"/>
          </a:p>
        </p:txBody>
      </p:sp>
      <p:sp>
        <p:nvSpPr>
          <p:cNvPr id="50205" name="Text Box 28">
            <a:extLst>
              <a:ext uri="{FF2B5EF4-FFF2-40B4-BE49-F238E27FC236}">
                <a16:creationId xmlns:a16="http://schemas.microsoft.com/office/drawing/2014/main" id="{51B3F6BF-554D-4AF7-9072-F618E6DC3614}"/>
              </a:ext>
            </a:extLst>
          </p:cNvPr>
          <p:cNvSpPr txBox="1">
            <a:spLocks noChangeArrowheads="1"/>
          </p:cNvSpPr>
          <p:nvPr>
            <p:custDataLst>
              <p:tags r:id="rId27"/>
            </p:custDataLst>
          </p:nvPr>
        </p:nvSpPr>
        <p:spPr bwMode="auto">
          <a:xfrm>
            <a:off x="3486150" y="857250"/>
            <a:ext cx="41549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sz="1800"/>
              <a:t>Yj</a:t>
            </a:r>
          </a:p>
        </p:txBody>
      </p:sp>
      <p:sp>
        <p:nvSpPr>
          <p:cNvPr id="50206" name="Text Box 29">
            <a:extLst>
              <a:ext uri="{FF2B5EF4-FFF2-40B4-BE49-F238E27FC236}">
                <a16:creationId xmlns:a16="http://schemas.microsoft.com/office/drawing/2014/main" id="{D5ADB6AE-E140-4403-84CF-DD2530935F57}"/>
              </a:ext>
            </a:extLst>
          </p:cNvPr>
          <p:cNvSpPr txBox="1">
            <a:spLocks noChangeArrowheads="1"/>
          </p:cNvSpPr>
          <p:nvPr>
            <p:custDataLst>
              <p:tags r:id="rId28"/>
            </p:custDataLst>
          </p:nvPr>
        </p:nvSpPr>
        <p:spPr bwMode="auto">
          <a:xfrm>
            <a:off x="6572250" y="857250"/>
            <a:ext cx="338554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sz="1800" b="1"/>
              <a:t>B</a:t>
            </a:r>
            <a:endParaRPr lang="en-US" altLang="en-US" sz="1800"/>
          </a:p>
        </p:txBody>
      </p:sp>
      <p:sp>
        <p:nvSpPr>
          <p:cNvPr id="50207" name="Text Box 30">
            <a:extLst>
              <a:ext uri="{FF2B5EF4-FFF2-40B4-BE49-F238E27FC236}">
                <a16:creationId xmlns:a16="http://schemas.microsoft.com/office/drawing/2014/main" id="{1001423A-C7DC-4F4E-A342-28FDD890F9F4}"/>
              </a:ext>
            </a:extLst>
          </p:cNvPr>
          <p:cNvSpPr txBox="1">
            <a:spLocks noChangeArrowheads="1"/>
          </p:cNvSpPr>
          <p:nvPr>
            <p:custDataLst>
              <p:tags r:id="rId29"/>
            </p:custDataLst>
          </p:nvPr>
        </p:nvSpPr>
        <p:spPr bwMode="auto">
          <a:xfrm>
            <a:off x="4114800" y="857250"/>
            <a:ext cx="338554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sz="1800" b="1"/>
              <a:t>B</a:t>
            </a:r>
            <a:endParaRPr lang="en-US" altLang="en-US" sz="1800"/>
          </a:p>
        </p:txBody>
      </p:sp>
      <p:sp>
        <p:nvSpPr>
          <p:cNvPr id="50208" name="Text Box 31">
            <a:extLst>
              <a:ext uri="{FF2B5EF4-FFF2-40B4-BE49-F238E27FC236}">
                <a16:creationId xmlns:a16="http://schemas.microsoft.com/office/drawing/2014/main" id="{D44D1F17-38B7-4567-8928-AA3755B48764}"/>
              </a:ext>
            </a:extLst>
          </p:cNvPr>
          <p:cNvSpPr txBox="1">
            <a:spLocks noChangeArrowheads="1"/>
          </p:cNvSpPr>
          <p:nvPr>
            <p:custDataLst>
              <p:tags r:id="rId30"/>
            </p:custDataLst>
          </p:nvPr>
        </p:nvSpPr>
        <p:spPr bwMode="auto">
          <a:xfrm>
            <a:off x="5943600" y="857250"/>
            <a:ext cx="35137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sz="1800" b="1"/>
              <a:t>A</a:t>
            </a:r>
            <a:endParaRPr lang="en-US" altLang="en-US" sz="1800"/>
          </a:p>
        </p:txBody>
      </p:sp>
      <p:sp>
        <p:nvSpPr>
          <p:cNvPr id="50209" name="Text Box 32">
            <a:extLst>
              <a:ext uri="{FF2B5EF4-FFF2-40B4-BE49-F238E27FC236}">
                <a16:creationId xmlns:a16="http://schemas.microsoft.com/office/drawing/2014/main" id="{32A05F21-F7F0-4FEE-A4F1-C29F44EE84A7}"/>
              </a:ext>
            </a:extLst>
          </p:cNvPr>
          <p:cNvSpPr txBox="1">
            <a:spLocks noChangeArrowheads="1"/>
          </p:cNvSpPr>
          <p:nvPr>
            <p:custDataLst>
              <p:tags r:id="rId31"/>
            </p:custDataLst>
          </p:nvPr>
        </p:nvSpPr>
        <p:spPr bwMode="auto">
          <a:xfrm>
            <a:off x="5314950" y="857250"/>
            <a:ext cx="35137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sz="1800" b="1"/>
              <a:t>C</a:t>
            </a:r>
            <a:endParaRPr lang="en-US" altLang="en-US" sz="1800"/>
          </a:p>
        </p:txBody>
      </p:sp>
      <p:sp>
        <p:nvSpPr>
          <p:cNvPr id="50210" name="Text Box 33">
            <a:extLst>
              <a:ext uri="{FF2B5EF4-FFF2-40B4-BE49-F238E27FC236}">
                <a16:creationId xmlns:a16="http://schemas.microsoft.com/office/drawing/2014/main" id="{564B43F2-F278-464E-AC98-30A4EC195016}"/>
              </a:ext>
            </a:extLst>
          </p:cNvPr>
          <p:cNvSpPr txBox="1">
            <a:spLocks noChangeArrowheads="1"/>
          </p:cNvSpPr>
          <p:nvPr>
            <p:custDataLst>
              <p:tags r:id="rId32"/>
            </p:custDataLst>
          </p:nvPr>
        </p:nvSpPr>
        <p:spPr bwMode="auto">
          <a:xfrm>
            <a:off x="4686300" y="857250"/>
            <a:ext cx="35137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sz="1800" b="1"/>
              <a:t>D</a:t>
            </a:r>
            <a:endParaRPr lang="en-US" altLang="en-US" sz="1800"/>
          </a:p>
        </p:txBody>
      </p:sp>
      <p:sp>
        <p:nvSpPr>
          <p:cNvPr id="50211" name="Text Box 34">
            <a:extLst>
              <a:ext uri="{FF2B5EF4-FFF2-40B4-BE49-F238E27FC236}">
                <a16:creationId xmlns:a16="http://schemas.microsoft.com/office/drawing/2014/main" id="{8745B6E6-703D-4457-B3DA-6D33AF1DBB66}"/>
              </a:ext>
            </a:extLst>
          </p:cNvPr>
          <p:cNvSpPr txBox="1">
            <a:spLocks noChangeArrowheads="1"/>
          </p:cNvSpPr>
          <p:nvPr>
            <p:custDataLst>
              <p:tags r:id="rId33"/>
            </p:custDataLst>
          </p:nvPr>
        </p:nvSpPr>
        <p:spPr bwMode="auto">
          <a:xfrm>
            <a:off x="3543300" y="1314450"/>
            <a:ext cx="30008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sz="1800" b="1"/>
              <a:t>0</a:t>
            </a:r>
            <a:endParaRPr lang="en-US" altLang="en-US" sz="1800"/>
          </a:p>
        </p:txBody>
      </p:sp>
      <p:sp>
        <p:nvSpPr>
          <p:cNvPr id="50212" name="Text Box 35">
            <a:extLst>
              <a:ext uri="{FF2B5EF4-FFF2-40B4-BE49-F238E27FC236}">
                <a16:creationId xmlns:a16="http://schemas.microsoft.com/office/drawing/2014/main" id="{59631F68-0C9E-4873-9333-180285A2C4C2}"/>
              </a:ext>
            </a:extLst>
          </p:cNvPr>
          <p:cNvSpPr txBox="1">
            <a:spLocks noChangeArrowheads="1"/>
          </p:cNvSpPr>
          <p:nvPr>
            <p:custDataLst>
              <p:tags r:id="rId34"/>
            </p:custDataLst>
          </p:nvPr>
        </p:nvSpPr>
        <p:spPr bwMode="auto">
          <a:xfrm>
            <a:off x="3543300" y="1771650"/>
            <a:ext cx="30008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sz="1800" b="1"/>
              <a:t>0</a:t>
            </a:r>
            <a:endParaRPr lang="en-US" altLang="en-US" sz="1800"/>
          </a:p>
        </p:txBody>
      </p:sp>
      <p:sp>
        <p:nvSpPr>
          <p:cNvPr id="50213" name="Text Box 36">
            <a:extLst>
              <a:ext uri="{FF2B5EF4-FFF2-40B4-BE49-F238E27FC236}">
                <a16:creationId xmlns:a16="http://schemas.microsoft.com/office/drawing/2014/main" id="{E0D8D4B4-44EB-4C67-B391-EF10A2123F82}"/>
              </a:ext>
            </a:extLst>
          </p:cNvPr>
          <p:cNvSpPr txBox="1">
            <a:spLocks noChangeArrowheads="1"/>
          </p:cNvSpPr>
          <p:nvPr>
            <p:custDataLst>
              <p:tags r:id="rId35"/>
            </p:custDataLst>
          </p:nvPr>
        </p:nvSpPr>
        <p:spPr bwMode="auto">
          <a:xfrm>
            <a:off x="6572250" y="1314450"/>
            <a:ext cx="30008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sz="1800" b="1"/>
              <a:t>0</a:t>
            </a:r>
            <a:endParaRPr lang="en-US" altLang="en-US" sz="1800"/>
          </a:p>
        </p:txBody>
      </p:sp>
      <p:sp>
        <p:nvSpPr>
          <p:cNvPr id="50214" name="Text Box 37">
            <a:extLst>
              <a:ext uri="{FF2B5EF4-FFF2-40B4-BE49-F238E27FC236}">
                <a16:creationId xmlns:a16="http://schemas.microsoft.com/office/drawing/2014/main" id="{2667BE47-102E-46AA-9111-0802CF0E5E5D}"/>
              </a:ext>
            </a:extLst>
          </p:cNvPr>
          <p:cNvSpPr txBox="1">
            <a:spLocks noChangeArrowheads="1"/>
          </p:cNvSpPr>
          <p:nvPr>
            <p:custDataLst>
              <p:tags r:id="rId36"/>
            </p:custDataLst>
          </p:nvPr>
        </p:nvSpPr>
        <p:spPr bwMode="auto">
          <a:xfrm>
            <a:off x="5943600" y="1314450"/>
            <a:ext cx="30008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sz="1800" b="1"/>
              <a:t>0</a:t>
            </a:r>
            <a:endParaRPr lang="en-US" altLang="en-US" sz="1800"/>
          </a:p>
        </p:txBody>
      </p:sp>
      <p:sp>
        <p:nvSpPr>
          <p:cNvPr id="50215" name="Text Box 38">
            <a:extLst>
              <a:ext uri="{FF2B5EF4-FFF2-40B4-BE49-F238E27FC236}">
                <a16:creationId xmlns:a16="http://schemas.microsoft.com/office/drawing/2014/main" id="{AEF0764C-D2B6-400E-968E-23F5314C4DBA}"/>
              </a:ext>
            </a:extLst>
          </p:cNvPr>
          <p:cNvSpPr txBox="1">
            <a:spLocks noChangeArrowheads="1"/>
          </p:cNvSpPr>
          <p:nvPr>
            <p:custDataLst>
              <p:tags r:id="rId37"/>
            </p:custDataLst>
          </p:nvPr>
        </p:nvSpPr>
        <p:spPr bwMode="auto">
          <a:xfrm>
            <a:off x="5314950" y="1314450"/>
            <a:ext cx="30008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sz="1800" b="1"/>
              <a:t>0</a:t>
            </a:r>
            <a:endParaRPr lang="en-US" altLang="en-US" sz="1800"/>
          </a:p>
        </p:txBody>
      </p:sp>
      <p:sp>
        <p:nvSpPr>
          <p:cNvPr id="50216" name="Text Box 39">
            <a:extLst>
              <a:ext uri="{FF2B5EF4-FFF2-40B4-BE49-F238E27FC236}">
                <a16:creationId xmlns:a16="http://schemas.microsoft.com/office/drawing/2014/main" id="{F51826B6-26EC-4635-AAAC-E472C1C0B5E2}"/>
              </a:ext>
            </a:extLst>
          </p:cNvPr>
          <p:cNvSpPr txBox="1">
            <a:spLocks noChangeArrowheads="1"/>
          </p:cNvSpPr>
          <p:nvPr>
            <p:custDataLst>
              <p:tags r:id="rId38"/>
            </p:custDataLst>
          </p:nvPr>
        </p:nvSpPr>
        <p:spPr bwMode="auto">
          <a:xfrm>
            <a:off x="4686300" y="1314450"/>
            <a:ext cx="30008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sz="1800" b="1"/>
              <a:t>0</a:t>
            </a:r>
            <a:endParaRPr lang="en-US" altLang="en-US" sz="1800"/>
          </a:p>
        </p:txBody>
      </p:sp>
      <p:sp>
        <p:nvSpPr>
          <p:cNvPr id="50217" name="Text Box 40">
            <a:extLst>
              <a:ext uri="{FF2B5EF4-FFF2-40B4-BE49-F238E27FC236}">
                <a16:creationId xmlns:a16="http://schemas.microsoft.com/office/drawing/2014/main" id="{A01A1E92-27F2-41A5-A9CE-691B1A389735}"/>
              </a:ext>
            </a:extLst>
          </p:cNvPr>
          <p:cNvSpPr txBox="1">
            <a:spLocks noChangeArrowheads="1"/>
          </p:cNvSpPr>
          <p:nvPr>
            <p:custDataLst>
              <p:tags r:id="rId39"/>
            </p:custDataLst>
          </p:nvPr>
        </p:nvSpPr>
        <p:spPr bwMode="auto">
          <a:xfrm>
            <a:off x="4114800" y="1314450"/>
            <a:ext cx="30008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sz="1800" b="1"/>
              <a:t>0</a:t>
            </a:r>
            <a:endParaRPr lang="en-US" altLang="en-US" sz="1800"/>
          </a:p>
        </p:txBody>
      </p:sp>
      <p:sp>
        <p:nvSpPr>
          <p:cNvPr id="50218" name="Text Box 41">
            <a:extLst>
              <a:ext uri="{FF2B5EF4-FFF2-40B4-BE49-F238E27FC236}">
                <a16:creationId xmlns:a16="http://schemas.microsoft.com/office/drawing/2014/main" id="{EFD6CBC3-385C-40B2-A86D-38AED8E80430}"/>
              </a:ext>
            </a:extLst>
          </p:cNvPr>
          <p:cNvSpPr txBox="1">
            <a:spLocks noChangeArrowheads="1"/>
          </p:cNvSpPr>
          <p:nvPr>
            <p:custDataLst>
              <p:tags r:id="rId40"/>
            </p:custDataLst>
          </p:nvPr>
        </p:nvSpPr>
        <p:spPr bwMode="auto">
          <a:xfrm>
            <a:off x="3543300" y="3200400"/>
            <a:ext cx="30008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sz="1800" b="1"/>
              <a:t>0</a:t>
            </a:r>
            <a:endParaRPr lang="en-US" altLang="en-US" sz="1800"/>
          </a:p>
        </p:txBody>
      </p:sp>
      <p:sp>
        <p:nvSpPr>
          <p:cNvPr id="50219" name="Text Box 42">
            <a:extLst>
              <a:ext uri="{FF2B5EF4-FFF2-40B4-BE49-F238E27FC236}">
                <a16:creationId xmlns:a16="http://schemas.microsoft.com/office/drawing/2014/main" id="{B34F88FB-FF40-4553-98A9-0DDCF123D875}"/>
              </a:ext>
            </a:extLst>
          </p:cNvPr>
          <p:cNvSpPr txBox="1">
            <a:spLocks noChangeArrowheads="1"/>
          </p:cNvSpPr>
          <p:nvPr>
            <p:custDataLst>
              <p:tags r:id="rId41"/>
            </p:custDataLst>
          </p:nvPr>
        </p:nvSpPr>
        <p:spPr bwMode="auto">
          <a:xfrm>
            <a:off x="3543300" y="2743200"/>
            <a:ext cx="30008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sz="1800" b="1"/>
              <a:t>0</a:t>
            </a:r>
            <a:endParaRPr lang="en-US" altLang="en-US" sz="1800"/>
          </a:p>
        </p:txBody>
      </p:sp>
      <p:sp>
        <p:nvSpPr>
          <p:cNvPr id="50220" name="Text Box 43">
            <a:extLst>
              <a:ext uri="{FF2B5EF4-FFF2-40B4-BE49-F238E27FC236}">
                <a16:creationId xmlns:a16="http://schemas.microsoft.com/office/drawing/2014/main" id="{02481724-646B-46B3-A2EC-522D75948407}"/>
              </a:ext>
            </a:extLst>
          </p:cNvPr>
          <p:cNvSpPr txBox="1">
            <a:spLocks noChangeArrowheads="1"/>
          </p:cNvSpPr>
          <p:nvPr>
            <p:custDataLst>
              <p:tags r:id="rId42"/>
            </p:custDataLst>
          </p:nvPr>
        </p:nvSpPr>
        <p:spPr bwMode="auto">
          <a:xfrm>
            <a:off x="3543300" y="2286000"/>
            <a:ext cx="30008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sz="1800" b="1"/>
              <a:t>0</a:t>
            </a:r>
            <a:endParaRPr lang="en-US" altLang="en-US" sz="1800"/>
          </a:p>
        </p:txBody>
      </p:sp>
      <p:sp>
        <p:nvSpPr>
          <p:cNvPr id="50221" name="Text Box 44">
            <a:extLst>
              <a:ext uri="{FF2B5EF4-FFF2-40B4-BE49-F238E27FC236}">
                <a16:creationId xmlns:a16="http://schemas.microsoft.com/office/drawing/2014/main" id="{CC9869FB-06DB-43A6-B51D-58F9B2A879AD}"/>
              </a:ext>
            </a:extLst>
          </p:cNvPr>
          <p:cNvSpPr txBox="1">
            <a:spLocks noChangeArrowheads="1"/>
          </p:cNvSpPr>
          <p:nvPr>
            <p:custDataLst>
              <p:tags r:id="rId43"/>
            </p:custDataLst>
          </p:nvPr>
        </p:nvSpPr>
        <p:spPr bwMode="auto">
          <a:xfrm>
            <a:off x="2171701" y="3829050"/>
            <a:ext cx="5187639" cy="8402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lnSpc>
                <a:spcPct val="90000"/>
              </a:lnSpc>
            </a:pPr>
            <a:r>
              <a:rPr lang="en-US" altLang="en-US" sz="1800"/>
              <a:t> 		if ( X</a:t>
            </a:r>
            <a:r>
              <a:rPr lang="en-US" altLang="en-US" sz="1800" baseline="-25000"/>
              <a:t>i</a:t>
            </a:r>
            <a:r>
              <a:rPr lang="en-US" altLang="en-US" sz="1800"/>
              <a:t> == Y</a:t>
            </a:r>
            <a:r>
              <a:rPr lang="en-US" altLang="en-US" sz="1800" baseline="-25000"/>
              <a:t>j</a:t>
            </a:r>
            <a:r>
              <a:rPr lang="en-US" altLang="en-US" sz="1800"/>
              <a:t> )		</a:t>
            </a:r>
          </a:p>
          <a:p>
            <a:pPr>
              <a:lnSpc>
                <a:spcPct val="90000"/>
              </a:lnSpc>
            </a:pPr>
            <a:r>
              <a:rPr lang="en-US" altLang="en-US" sz="1800"/>
              <a:t> 			c[i,j] = c[i-1,j-1] + 1</a:t>
            </a:r>
          </a:p>
          <a:p>
            <a:pPr>
              <a:lnSpc>
                <a:spcPct val="90000"/>
              </a:lnSpc>
            </a:pPr>
            <a:r>
              <a:rPr lang="en-US" altLang="en-US" sz="1800">
                <a:solidFill>
                  <a:srgbClr val="008000"/>
                </a:solidFill>
              </a:rPr>
              <a:t> 		else c[i,j] = max( c[i-1,j], c[i,j-1] )</a:t>
            </a:r>
          </a:p>
        </p:txBody>
      </p:sp>
      <p:sp>
        <p:nvSpPr>
          <p:cNvPr id="50222" name="Text Box 45">
            <a:extLst>
              <a:ext uri="{FF2B5EF4-FFF2-40B4-BE49-F238E27FC236}">
                <a16:creationId xmlns:a16="http://schemas.microsoft.com/office/drawing/2014/main" id="{0641449A-94A0-44C3-811E-22F385D68106}"/>
              </a:ext>
            </a:extLst>
          </p:cNvPr>
          <p:cNvSpPr txBox="1">
            <a:spLocks noChangeArrowheads="1"/>
          </p:cNvSpPr>
          <p:nvPr>
            <p:custDataLst>
              <p:tags r:id="rId44"/>
            </p:custDataLst>
          </p:nvPr>
        </p:nvSpPr>
        <p:spPr bwMode="auto">
          <a:xfrm>
            <a:off x="5943600" y="1771650"/>
            <a:ext cx="30008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sz="1800" b="1"/>
              <a:t>1</a:t>
            </a:r>
            <a:endParaRPr lang="en-US" altLang="en-US" sz="1800"/>
          </a:p>
        </p:txBody>
      </p:sp>
      <p:sp>
        <p:nvSpPr>
          <p:cNvPr id="50223" name="Text Box 46">
            <a:extLst>
              <a:ext uri="{FF2B5EF4-FFF2-40B4-BE49-F238E27FC236}">
                <a16:creationId xmlns:a16="http://schemas.microsoft.com/office/drawing/2014/main" id="{2151F268-4366-427C-A6B9-6C7A6B085A8B}"/>
              </a:ext>
            </a:extLst>
          </p:cNvPr>
          <p:cNvSpPr txBox="1">
            <a:spLocks noChangeArrowheads="1"/>
          </p:cNvSpPr>
          <p:nvPr>
            <p:custDataLst>
              <p:tags r:id="rId45"/>
            </p:custDataLst>
          </p:nvPr>
        </p:nvSpPr>
        <p:spPr bwMode="auto">
          <a:xfrm>
            <a:off x="5314950" y="1771650"/>
            <a:ext cx="30008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sz="1800" b="1"/>
              <a:t>0</a:t>
            </a:r>
            <a:endParaRPr lang="en-US" altLang="en-US" sz="1800"/>
          </a:p>
        </p:txBody>
      </p:sp>
      <p:sp>
        <p:nvSpPr>
          <p:cNvPr id="50224" name="Text Box 48">
            <a:extLst>
              <a:ext uri="{FF2B5EF4-FFF2-40B4-BE49-F238E27FC236}">
                <a16:creationId xmlns:a16="http://schemas.microsoft.com/office/drawing/2014/main" id="{61121248-2D51-4E41-9997-5A864870F42F}"/>
              </a:ext>
            </a:extLst>
          </p:cNvPr>
          <p:cNvSpPr txBox="1">
            <a:spLocks noChangeArrowheads="1"/>
          </p:cNvSpPr>
          <p:nvPr>
            <p:custDataLst>
              <p:tags r:id="rId46"/>
            </p:custDataLst>
          </p:nvPr>
        </p:nvSpPr>
        <p:spPr bwMode="auto">
          <a:xfrm>
            <a:off x="4686300" y="1771650"/>
            <a:ext cx="30008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sz="1800" b="1"/>
              <a:t>0</a:t>
            </a:r>
            <a:endParaRPr lang="en-US" altLang="en-US" sz="1800"/>
          </a:p>
        </p:txBody>
      </p:sp>
      <p:sp>
        <p:nvSpPr>
          <p:cNvPr id="50225" name="Text Box 49">
            <a:extLst>
              <a:ext uri="{FF2B5EF4-FFF2-40B4-BE49-F238E27FC236}">
                <a16:creationId xmlns:a16="http://schemas.microsoft.com/office/drawing/2014/main" id="{D579D9ED-2AF4-464C-BDBC-06E2C3FE0EEC}"/>
              </a:ext>
            </a:extLst>
          </p:cNvPr>
          <p:cNvSpPr txBox="1">
            <a:spLocks noChangeArrowheads="1"/>
          </p:cNvSpPr>
          <p:nvPr>
            <p:custDataLst>
              <p:tags r:id="rId47"/>
            </p:custDataLst>
          </p:nvPr>
        </p:nvSpPr>
        <p:spPr bwMode="auto">
          <a:xfrm>
            <a:off x="4114800" y="1771650"/>
            <a:ext cx="30008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sz="1800" b="1"/>
              <a:t>0</a:t>
            </a:r>
            <a:endParaRPr lang="en-US" altLang="en-US" sz="1800"/>
          </a:p>
        </p:txBody>
      </p:sp>
      <p:sp>
        <p:nvSpPr>
          <p:cNvPr id="50226" name="Text Box 50">
            <a:extLst>
              <a:ext uri="{FF2B5EF4-FFF2-40B4-BE49-F238E27FC236}">
                <a16:creationId xmlns:a16="http://schemas.microsoft.com/office/drawing/2014/main" id="{61B00439-0745-47BF-94D1-B03546A3CCA2}"/>
              </a:ext>
            </a:extLst>
          </p:cNvPr>
          <p:cNvSpPr txBox="1">
            <a:spLocks noChangeArrowheads="1"/>
          </p:cNvSpPr>
          <p:nvPr>
            <p:custDataLst>
              <p:tags r:id="rId48"/>
            </p:custDataLst>
          </p:nvPr>
        </p:nvSpPr>
        <p:spPr bwMode="auto">
          <a:xfrm>
            <a:off x="6572250" y="1771650"/>
            <a:ext cx="30008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sz="1800" b="1"/>
              <a:t>1</a:t>
            </a:r>
            <a:endParaRPr lang="en-US" altLang="en-US" sz="1800"/>
          </a:p>
        </p:txBody>
      </p:sp>
      <p:sp>
        <p:nvSpPr>
          <p:cNvPr id="50227" name="Text Box 51">
            <a:extLst>
              <a:ext uri="{FF2B5EF4-FFF2-40B4-BE49-F238E27FC236}">
                <a16:creationId xmlns:a16="http://schemas.microsoft.com/office/drawing/2014/main" id="{DA04EB98-6C3B-4EA9-A2FD-4EB087025D2F}"/>
              </a:ext>
            </a:extLst>
          </p:cNvPr>
          <p:cNvSpPr txBox="1">
            <a:spLocks noChangeArrowheads="1"/>
          </p:cNvSpPr>
          <p:nvPr>
            <p:custDataLst>
              <p:tags r:id="rId49"/>
            </p:custDataLst>
          </p:nvPr>
        </p:nvSpPr>
        <p:spPr bwMode="auto">
          <a:xfrm>
            <a:off x="4114800" y="2286000"/>
            <a:ext cx="30008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sz="1800" b="1"/>
              <a:t>1</a:t>
            </a:r>
            <a:endParaRPr lang="en-US" altLang="en-US" sz="1800"/>
          </a:p>
        </p:txBody>
      </p:sp>
      <p:sp>
        <p:nvSpPr>
          <p:cNvPr id="54324" name="Text Box 52">
            <a:extLst>
              <a:ext uri="{FF2B5EF4-FFF2-40B4-BE49-F238E27FC236}">
                <a16:creationId xmlns:a16="http://schemas.microsoft.com/office/drawing/2014/main" id="{445F34C8-B072-4A8F-8CDF-378C7F0A993D}"/>
              </a:ext>
            </a:extLst>
          </p:cNvPr>
          <p:cNvSpPr txBox="1">
            <a:spLocks noChangeArrowheads="1"/>
          </p:cNvSpPr>
          <p:nvPr>
            <p:custDataLst>
              <p:tags r:id="rId50"/>
            </p:custDataLst>
          </p:nvPr>
        </p:nvSpPr>
        <p:spPr bwMode="auto">
          <a:xfrm>
            <a:off x="4686300" y="2286000"/>
            <a:ext cx="30008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sz="1800" b="1">
                <a:solidFill>
                  <a:srgbClr val="FF0000"/>
                </a:solidFill>
              </a:rPr>
              <a:t>1</a:t>
            </a:r>
            <a:endParaRPr lang="en-US" altLang="en-US" sz="1800"/>
          </a:p>
        </p:txBody>
      </p:sp>
      <p:sp>
        <p:nvSpPr>
          <p:cNvPr id="54325" name="Text Box 53">
            <a:extLst>
              <a:ext uri="{FF2B5EF4-FFF2-40B4-BE49-F238E27FC236}">
                <a16:creationId xmlns:a16="http://schemas.microsoft.com/office/drawing/2014/main" id="{0DE4A96A-BF64-4FDD-88D5-12B91C3B07E3}"/>
              </a:ext>
            </a:extLst>
          </p:cNvPr>
          <p:cNvSpPr txBox="1">
            <a:spLocks noChangeArrowheads="1"/>
          </p:cNvSpPr>
          <p:nvPr>
            <p:custDataLst>
              <p:tags r:id="rId51"/>
            </p:custDataLst>
          </p:nvPr>
        </p:nvSpPr>
        <p:spPr bwMode="auto">
          <a:xfrm>
            <a:off x="5943600" y="2286000"/>
            <a:ext cx="30008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sz="1800" b="1">
                <a:solidFill>
                  <a:srgbClr val="FF0000"/>
                </a:solidFill>
              </a:rPr>
              <a:t>1</a:t>
            </a:r>
            <a:endParaRPr lang="en-US" altLang="en-US" sz="1800"/>
          </a:p>
        </p:txBody>
      </p:sp>
      <p:sp>
        <p:nvSpPr>
          <p:cNvPr id="54326" name="Text Box 54">
            <a:extLst>
              <a:ext uri="{FF2B5EF4-FFF2-40B4-BE49-F238E27FC236}">
                <a16:creationId xmlns:a16="http://schemas.microsoft.com/office/drawing/2014/main" id="{B11A92E5-4667-45F0-891F-FCFE91A62809}"/>
              </a:ext>
            </a:extLst>
          </p:cNvPr>
          <p:cNvSpPr txBox="1">
            <a:spLocks noChangeArrowheads="1"/>
          </p:cNvSpPr>
          <p:nvPr>
            <p:custDataLst>
              <p:tags r:id="rId52"/>
            </p:custDataLst>
          </p:nvPr>
        </p:nvSpPr>
        <p:spPr bwMode="auto">
          <a:xfrm>
            <a:off x="5314950" y="2286000"/>
            <a:ext cx="30008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sz="1800" b="1">
                <a:solidFill>
                  <a:srgbClr val="FF0000"/>
                </a:solidFill>
              </a:rPr>
              <a:t>1</a:t>
            </a:r>
            <a:endParaRPr lang="en-US" altLang="en-US" sz="1800"/>
          </a:p>
        </p:txBody>
      </p:sp>
      <p:sp>
        <p:nvSpPr>
          <p:cNvPr id="50231" name="Oval 55">
            <a:extLst>
              <a:ext uri="{FF2B5EF4-FFF2-40B4-BE49-F238E27FC236}">
                <a16:creationId xmlns:a16="http://schemas.microsoft.com/office/drawing/2014/main" id="{BFA74E49-85F7-4072-917F-3962F9C68F3C}"/>
              </a:ext>
            </a:extLst>
          </p:cNvPr>
          <p:cNvSpPr>
            <a:spLocks noChangeArrowheads="1"/>
          </p:cNvSpPr>
          <p:nvPr>
            <p:custDataLst>
              <p:tags r:id="rId53"/>
            </p:custDataLst>
          </p:nvPr>
        </p:nvSpPr>
        <p:spPr bwMode="auto">
          <a:xfrm>
            <a:off x="2914650" y="2114550"/>
            <a:ext cx="457200" cy="457200"/>
          </a:xfrm>
          <a:prstGeom prst="ellips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ctr"/>
            <a:endParaRPr lang="en-US" altLang="en-US" sz="1800"/>
          </a:p>
        </p:txBody>
      </p:sp>
      <p:sp>
        <p:nvSpPr>
          <p:cNvPr id="50232" name="Oval 56">
            <a:extLst>
              <a:ext uri="{FF2B5EF4-FFF2-40B4-BE49-F238E27FC236}">
                <a16:creationId xmlns:a16="http://schemas.microsoft.com/office/drawing/2014/main" id="{55B7C893-636B-4BB6-9C16-C2234803AEFB}"/>
              </a:ext>
            </a:extLst>
          </p:cNvPr>
          <p:cNvSpPr>
            <a:spLocks noChangeArrowheads="1"/>
          </p:cNvSpPr>
          <p:nvPr>
            <p:custDataLst>
              <p:tags r:id="rId54"/>
            </p:custDataLst>
          </p:nvPr>
        </p:nvSpPr>
        <p:spPr bwMode="auto">
          <a:xfrm>
            <a:off x="4572000" y="800100"/>
            <a:ext cx="1943100" cy="457200"/>
          </a:xfrm>
          <a:prstGeom prst="ellips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ctr"/>
            <a:endParaRPr lang="en-US" altLang="en-US" sz="1800"/>
          </a:p>
        </p:txBody>
      </p:sp>
      <p:sp>
        <p:nvSpPr>
          <p:cNvPr id="54329" name="Line 57">
            <a:extLst>
              <a:ext uri="{FF2B5EF4-FFF2-40B4-BE49-F238E27FC236}">
                <a16:creationId xmlns:a16="http://schemas.microsoft.com/office/drawing/2014/main" id="{BB9F71F5-669B-4D6B-8644-6D077429DA0D}"/>
              </a:ext>
            </a:extLst>
          </p:cNvPr>
          <p:cNvSpPr>
            <a:spLocks noChangeShapeType="1"/>
          </p:cNvSpPr>
          <p:nvPr>
            <p:custDataLst>
              <p:tags r:id="rId55"/>
            </p:custDataLst>
          </p:nvPr>
        </p:nvSpPr>
        <p:spPr bwMode="auto">
          <a:xfrm>
            <a:off x="4400550" y="2286000"/>
            <a:ext cx="2286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sz="1350"/>
          </a:p>
        </p:txBody>
      </p:sp>
      <p:sp>
        <p:nvSpPr>
          <p:cNvPr id="54330" name="Line 58">
            <a:extLst>
              <a:ext uri="{FF2B5EF4-FFF2-40B4-BE49-F238E27FC236}">
                <a16:creationId xmlns:a16="http://schemas.microsoft.com/office/drawing/2014/main" id="{DB2BB215-F93E-4A97-B92F-D4634C8C9EBF}"/>
              </a:ext>
            </a:extLst>
          </p:cNvPr>
          <p:cNvSpPr>
            <a:spLocks noChangeShapeType="1"/>
          </p:cNvSpPr>
          <p:nvPr>
            <p:custDataLst>
              <p:tags r:id="rId56"/>
            </p:custDataLst>
          </p:nvPr>
        </p:nvSpPr>
        <p:spPr bwMode="auto">
          <a:xfrm>
            <a:off x="5029200" y="2286000"/>
            <a:ext cx="2286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sz="1350"/>
          </a:p>
        </p:txBody>
      </p:sp>
      <p:sp>
        <p:nvSpPr>
          <p:cNvPr id="54331" name="Line 59">
            <a:extLst>
              <a:ext uri="{FF2B5EF4-FFF2-40B4-BE49-F238E27FC236}">
                <a16:creationId xmlns:a16="http://schemas.microsoft.com/office/drawing/2014/main" id="{9FD20F6F-998B-4951-BE74-D7AD8374DA6C}"/>
              </a:ext>
            </a:extLst>
          </p:cNvPr>
          <p:cNvSpPr>
            <a:spLocks noChangeShapeType="1"/>
          </p:cNvSpPr>
          <p:nvPr>
            <p:custDataLst>
              <p:tags r:id="rId57"/>
            </p:custDataLst>
          </p:nvPr>
        </p:nvSpPr>
        <p:spPr bwMode="auto">
          <a:xfrm>
            <a:off x="5943600" y="2000250"/>
            <a:ext cx="0" cy="28575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sz="1350"/>
          </a:p>
        </p:txBody>
      </p:sp>
      <p:sp>
        <p:nvSpPr>
          <p:cNvPr id="54336" name="Line 64">
            <a:extLst>
              <a:ext uri="{FF2B5EF4-FFF2-40B4-BE49-F238E27FC236}">
                <a16:creationId xmlns:a16="http://schemas.microsoft.com/office/drawing/2014/main" id="{8C7D334B-633A-462E-B594-D937A2B10573}"/>
              </a:ext>
            </a:extLst>
          </p:cNvPr>
          <p:cNvSpPr>
            <a:spLocks noChangeShapeType="1"/>
          </p:cNvSpPr>
          <p:nvPr>
            <p:custDataLst>
              <p:tags r:id="rId58"/>
            </p:custDataLst>
          </p:nvPr>
        </p:nvSpPr>
        <p:spPr bwMode="auto">
          <a:xfrm>
            <a:off x="5657850" y="2286000"/>
            <a:ext cx="2286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sz="1350"/>
          </a:p>
        </p:txBody>
      </p:sp>
      <p:sp>
        <p:nvSpPr>
          <p:cNvPr id="50237" name="Text Box 65">
            <a:extLst>
              <a:ext uri="{FF2B5EF4-FFF2-40B4-BE49-F238E27FC236}">
                <a16:creationId xmlns:a16="http://schemas.microsoft.com/office/drawing/2014/main" id="{6B1D11B4-7A27-4713-9A36-47909EB3D25D}"/>
              </a:ext>
            </a:extLst>
          </p:cNvPr>
          <p:cNvSpPr txBox="1">
            <a:spLocks noChangeArrowheads="1"/>
          </p:cNvSpPr>
          <p:nvPr>
            <p:custDataLst>
              <p:tags r:id="rId59"/>
            </p:custDataLst>
          </p:nvPr>
        </p:nvSpPr>
        <p:spPr bwMode="auto">
          <a:xfrm>
            <a:off x="6799660" y="0"/>
            <a:ext cx="1200150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>
                <a:solidFill>
                  <a:srgbClr val="008000"/>
                </a:solidFill>
              </a:rPr>
              <a:t>A</a:t>
            </a:r>
            <a:r>
              <a:rPr lang="en-US" altLang="en-US">
                <a:solidFill>
                  <a:srgbClr val="FF0000"/>
                </a:solidFill>
              </a:rPr>
              <a:t>B</a:t>
            </a:r>
            <a:r>
              <a:rPr lang="en-US" altLang="en-US"/>
              <a:t>CB</a:t>
            </a:r>
          </a:p>
          <a:p>
            <a:r>
              <a:rPr lang="en-US" altLang="en-US">
                <a:solidFill>
                  <a:srgbClr val="008000"/>
                </a:solidFill>
              </a:rPr>
              <a:t>B</a:t>
            </a:r>
            <a:r>
              <a:rPr lang="en-US" altLang="en-US">
                <a:solidFill>
                  <a:srgbClr val="FF0000"/>
                </a:solidFill>
              </a:rPr>
              <a:t>DCA</a:t>
            </a:r>
            <a:r>
              <a:rPr lang="en-US" altLang="en-US"/>
              <a:t>B</a:t>
            </a:r>
            <a:endParaRPr lang="en-US" altLang="en-US" sz="21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3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3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3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324" grpId="0" autoUpdateAnimBg="0"/>
      <p:bldP spid="54325" grpId="0" autoUpdateAnimBg="0"/>
      <p:bldP spid="54326" grpId="0" autoUpdateAnimBg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7" name="Rectangle 2">
            <a:extLst>
              <a:ext uri="{FF2B5EF4-FFF2-40B4-BE49-F238E27FC236}">
                <a16:creationId xmlns:a16="http://schemas.microsoft.com/office/drawing/2014/main" id="{FC74811B-D2F8-4EE9-B66F-E74D383D345F}"/>
              </a:ext>
            </a:extLst>
          </p:cNvPr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xfrm>
            <a:off x="1771650" y="0"/>
            <a:ext cx="6229350" cy="685800"/>
          </a:xfrm>
        </p:spPr>
        <p:txBody>
          <a:bodyPr/>
          <a:lstStyle/>
          <a:p>
            <a:pPr algn="ctr"/>
            <a:r>
              <a:rPr lang="en-US" altLang="en-US"/>
              <a:t>LCS Example (8)</a:t>
            </a:r>
          </a:p>
        </p:txBody>
      </p:sp>
      <p:sp>
        <p:nvSpPr>
          <p:cNvPr id="52228" name="Line 3">
            <a:extLst>
              <a:ext uri="{FF2B5EF4-FFF2-40B4-BE49-F238E27FC236}">
                <a16:creationId xmlns:a16="http://schemas.microsoft.com/office/drawing/2014/main" id="{3281F085-A6CF-47BA-BB90-D765A04D0C95}"/>
              </a:ext>
            </a:extLst>
          </p:cNvPr>
          <p:cNvSpPr>
            <a:spLocks noChangeShapeType="1"/>
          </p:cNvSpPr>
          <p:nvPr>
            <p:custDataLst>
              <p:tags r:id="rId2"/>
            </p:custDataLst>
          </p:nvPr>
        </p:nvSpPr>
        <p:spPr bwMode="auto">
          <a:xfrm>
            <a:off x="3429000" y="1200150"/>
            <a:ext cx="0" cy="23431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sz="1350"/>
          </a:p>
        </p:txBody>
      </p:sp>
      <p:sp>
        <p:nvSpPr>
          <p:cNvPr id="52229" name="Line 4">
            <a:extLst>
              <a:ext uri="{FF2B5EF4-FFF2-40B4-BE49-F238E27FC236}">
                <a16:creationId xmlns:a16="http://schemas.microsoft.com/office/drawing/2014/main" id="{D168CD8A-C8E9-44E8-AD05-F4B21BA2D8B4}"/>
              </a:ext>
            </a:extLst>
          </p:cNvPr>
          <p:cNvSpPr>
            <a:spLocks noChangeShapeType="1"/>
          </p:cNvSpPr>
          <p:nvPr>
            <p:custDataLst>
              <p:tags r:id="rId3"/>
            </p:custDataLst>
          </p:nvPr>
        </p:nvSpPr>
        <p:spPr bwMode="auto">
          <a:xfrm>
            <a:off x="3429000" y="1200150"/>
            <a:ext cx="35433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sz="1350"/>
          </a:p>
        </p:txBody>
      </p:sp>
      <p:sp>
        <p:nvSpPr>
          <p:cNvPr id="52230" name="Line 5">
            <a:extLst>
              <a:ext uri="{FF2B5EF4-FFF2-40B4-BE49-F238E27FC236}">
                <a16:creationId xmlns:a16="http://schemas.microsoft.com/office/drawing/2014/main" id="{45287B3D-5FA7-4A7F-8D3B-CA38B7FB8923}"/>
              </a:ext>
            </a:extLst>
          </p:cNvPr>
          <p:cNvSpPr>
            <a:spLocks noChangeShapeType="1"/>
          </p:cNvSpPr>
          <p:nvPr>
            <p:custDataLst>
              <p:tags r:id="rId4"/>
            </p:custDataLst>
          </p:nvPr>
        </p:nvSpPr>
        <p:spPr bwMode="auto">
          <a:xfrm>
            <a:off x="5143500" y="1200150"/>
            <a:ext cx="0" cy="23431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sz="1350"/>
          </a:p>
        </p:txBody>
      </p:sp>
      <p:sp>
        <p:nvSpPr>
          <p:cNvPr id="52231" name="Line 6">
            <a:extLst>
              <a:ext uri="{FF2B5EF4-FFF2-40B4-BE49-F238E27FC236}">
                <a16:creationId xmlns:a16="http://schemas.microsoft.com/office/drawing/2014/main" id="{25919ADF-DFD5-4D25-B352-C0F032BE7B36}"/>
              </a:ext>
            </a:extLst>
          </p:cNvPr>
          <p:cNvSpPr>
            <a:spLocks noChangeShapeType="1"/>
          </p:cNvSpPr>
          <p:nvPr>
            <p:custDataLst>
              <p:tags r:id="rId5"/>
            </p:custDataLst>
          </p:nvPr>
        </p:nvSpPr>
        <p:spPr bwMode="auto">
          <a:xfrm>
            <a:off x="4514850" y="1200150"/>
            <a:ext cx="0" cy="23431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sz="1350"/>
          </a:p>
        </p:txBody>
      </p:sp>
      <p:sp>
        <p:nvSpPr>
          <p:cNvPr id="52232" name="Line 7">
            <a:extLst>
              <a:ext uri="{FF2B5EF4-FFF2-40B4-BE49-F238E27FC236}">
                <a16:creationId xmlns:a16="http://schemas.microsoft.com/office/drawing/2014/main" id="{EF900660-8BCF-4D19-8B7A-4A39380A4D70}"/>
              </a:ext>
            </a:extLst>
          </p:cNvPr>
          <p:cNvSpPr>
            <a:spLocks noChangeShapeType="1"/>
          </p:cNvSpPr>
          <p:nvPr>
            <p:custDataLst>
              <p:tags r:id="rId6"/>
            </p:custDataLst>
          </p:nvPr>
        </p:nvSpPr>
        <p:spPr bwMode="auto">
          <a:xfrm>
            <a:off x="3943350" y="1200150"/>
            <a:ext cx="0" cy="23431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sz="1350"/>
          </a:p>
        </p:txBody>
      </p:sp>
      <p:sp>
        <p:nvSpPr>
          <p:cNvPr id="52233" name="Line 8">
            <a:extLst>
              <a:ext uri="{FF2B5EF4-FFF2-40B4-BE49-F238E27FC236}">
                <a16:creationId xmlns:a16="http://schemas.microsoft.com/office/drawing/2014/main" id="{CB72E6E2-E9C3-4794-834F-309124000315}"/>
              </a:ext>
            </a:extLst>
          </p:cNvPr>
          <p:cNvSpPr>
            <a:spLocks noChangeShapeType="1"/>
          </p:cNvSpPr>
          <p:nvPr>
            <p:custDataLst>
              <p:tags r:id="rId7"/>
            </p:custDataLst>
          </p:nvPr>
        </p:nvSpPr>
        <p:spPr bwMode="auto">
          <a:xfrm>
            <a:off x="5772150" y="1200150"/>
            <a:ext cx="0" cy="23431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sz="1350"/>
          </a:p>
        </p:txBody>
      </p:sp>
      <p:sp>
        <p:nvSpPr>
          <p:cNvPr id="52234" name="Line 9">
            <a:extLst>
              <a:ext uri="{FF2B5EF4-FFF2-40B4-BE49-F238E27FC236}">
                <a16:creationId xmlns:a16="http://schemas.microsoft.com/office/drawing/2014/main" id="{5B85CFED-151D-4A1B-84AB-3F46FC83E41C}"/>
              </a:ext>
            </a:extLst>
          </p:cNvPr>
          <p:cNvSpPr>
            <a:spLocks noChangeShapeType="1"/>
          </p:cNvSpPr>
          <p:nvPr>
            <p:custDataLst>
              <p:tags r:id="rId8"/>
            </p:custDataLst>
          </p:nvPr>
        </p:nvSpPr>
        <p:spPr bwMode="auto">
          <a:xfrm>
            <a:off x="6972300" y="1200150"/>
            <a:ext cx="0" cy="23431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sz="1350"/>
          </a:p>
        </p:txBody>
      </p:sp>
      <p:sp>
        <p:nvSpPr>
          <p:cNvPr id="52235" name="Line 10">
            <a:extLst>
              <a:ext uri="{FF2B5EF4-FFF2-40B4-BE49-F238E27FC236}">
                <a16:creationId xmlns:a16="http://schemas.microsoft.com/office/drawing/2014/main" id="{4A9917C0-5348-48EC-92F4-7C70D4A05FFE}"/>
              </a:ext>
            </a:extLst>
          </p:cNvPr>
          <p:cNvSpPr>
            <a:spLocks noChangeShapeType="1"/>
          </p:cNvSpPr>
          <p:nvPr>
            <p:custDataLst>
              <p:tags r:id="rId9"/>
            </p:custDataLst>
          </p:nvPr>
        </p:nvSpPr>
        <p:spPr bwMode="auto">
          <a:xfrm>
            <a:off x="6400800" y="1200150"/>
            <a:ext cx="0" cy="23431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sz="1350"/>
          </a:p>
        </p:txBody>
      </p:sp>
      <p:sp>
        <p:nvSpPr>
          <p:cNvPr id="52236" name="Line 11">
            <a:extLst>
              <a:ext uri="{FF2B5EF4-FFF2-40B4-BE49-F238E27FC236}">
                <a16:creationId xmlns:a16="http://schemas.microsoft.com/office/drawing/2014/main" id="{B177D400-9219-45A3-893A-443AB4A62C0A}"/>
              </a:ext>
            </a:extLst>
          </p:cNvPr>
          <p:cNvSpPr>
            <a:spLocks noChangeShapeType="1"/>
          </p:cNvSpPr>
          <p:nvPr>
            <p:custDataLst>
              <p:tags r:id="rId10"/>
            </p:custDataLst>
          </p:nvPr>
        </p:nvSpPr>
        <p:spPr bwMode="auto">
          <a:xfrm>
            <a:off x="3429000" y="2114550"/>
            <a:ext cx="35433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sz="1350"/>
          </a:p>
        </p:txBody>
      </p:sp>
      <p:sp>
        <p:nvSpPr>
          <p:cNvPr id="52237" name="Line 12">
            <a:extLst>
              <a:ext uri="{FF2B5EF4-FFF2-40B4-BE49-F238E27FC236}">
                <a16:creationId xmlns:a16="http://schemas.microsoft.com/office/drawing/2014/main" id="{A5DBB290-D6B3-4A83-A83C-6F3B45F24972}"/>
              </a:ext>
            </a:extLst>
          </p:cNvPr>
          <p:cNvSpPr>
            <a:spLocks noChangeShapeType="1"/>
          </p:cNvSpPr>
          <p:nvPr>
            <p:custDataLst>
              <p:tags r:id="rId11"/>
            </p:custDataLst>
          </p:nvPr>
        </p:nvSpPr>
        <p:spPr bwMode="auto">
          <a:xfrm>
            <a:off x="3429000" y="2628900"/>
            <a:ext cx="35433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sz="1350"/>
          </a:p>
        </p:txBody>
      </p:sp>
      <p:sp>
        <p:nvSpPr>
          <p:cNvPr id="52238" name="Line 13">
            <a:extLst>
              <a:ext uri="{FF2B5EF4-FFF2-40B4-BE49-F238E27FC236}">
                <a16:creationId xmlns:a16="http://schemas.microsoft.com/office/drawing/2014/main" id="{58BB1C92-3EB1-4B35-A6DE-2EF76BFADAE6}"/>
              </a:ext>
            </a:extLst>
          </p:cNvPr>
          <p:cNvSpPr>
            <a:spLocks noChangeShapeType="1"/>
          </p:cNvSpPr>
          <p:nvPr>
            <p:custDataLst>
              <p:tags r:id="rId12"/>
            </p:custDataLst>
          </p:nvPr>
        </p:nvSpPr>
        <p:spPr bwMode="auto">
          <a:xfrm>
            <a:off x="3429000" y="3086100"/>
            <a:ext cx="35433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sz="1350"/>
          </a:p>
        </p:txBody>
      </p:sp>
      <p:sp>
        <p:nvSpPr>
          <p:cNvPr id="52239" name="Line 14">
            <a:extLst>
              <a:ext uri="{FF2B5EF4-FFF2-40B4-BE49-F238E27FC236}">
                <a16:creationId xmlns:a16="http://schemas.microsoft.com/office/drawing/2014/main" id="{A8BA6615-5E4F-4CA6-AB22-5283AEACF9AD}"/>
              </a:ext>
            </a:extLst>
          </p:cNvPr>
          <p:cNvSpPr>
            <a:spLocks noChangeShapeType="1"/>
          </p:cNvSpPr>
          <p:nvPr>
            <p:custDataLst>
              <p:tags r:id="rId13"/>
            </p:custDataLst>
          </p:nvPr>
        </p:nvSpPr>
        <p:spPr bwMode="auto">
          <a:xfrm>
            <a:off x="3429000" y="1657350"/>
            <a:ext cx="35433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sz="1350"/>
          </a:p>
        </p:txBody>
      </p:sp>
      <p:sp>
        <p:nvSpPr>
          <p:cNvPr id="52240" name="Line 15">
            <a:extLst>
              <a:ext uri="{FF2B5EF4-FFF2-40B4-BE49-F238E27FC236}">
                <a16:creationId xmlns:a16="http://schemas.microsoft.com/office/drawing/2014/main" id="{1DE0D830-3CAF-4967-893D-9AD17366AF46}"/>
              </a:ext>
            </a:extLst>
          </p:cNvPr>
          <p:cNvSpPr>
            <a:spLocks noChangeShapeType="1"/>
          </p:cNvSpPr>
          <p:nvPr>
            <p:custDataLst>
              <p:tags r:id="rId14"/>
            </p:custDataLst>
          </p:nvPr>
        </p:nvSpPr>
        <p:spPr bwMode="auto">
          <a:xfrm>
            <a:off x="3429000" y="3543300"/>
            <a:ext cx="35433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sz="1350"/>
          </a:p>
        </p:txBody>
      </p:sp>
      <p:sp>
        <p:nvSpPr>
          <p:cNvPr id="52241" name="Text Box 16">
            <a:extLst>
              <a:ext uri="{FF2B5EF4-FFF2-40B4-BE49-F238E27FC236}">
                <a16:creationId xmlns:a16="http://schemas.microsoft.com/office/drawing/2014/main" id="{BE338DAF-C23B-4B77-995E-8F1B73AAF2E6}"/>
              </a:ext>
            </a:extLst>
          </p:cNvPr>
          <p:cNvSpPr txBox="1">
            <a:spLocks noChangeArrowheads="1"/>
          </p:cNvSpPr>
          <p:nvPr>
            <p:custDataLst>
              <p:tags r:id="rId15"/>
            </p:custDataLst>
          </p:nvPr>
        </p:nvSpPr>
        <p:spPr bwMode="auto">
          <a:xfrm>
            <a:off x="3086100" y="571500"/>
            <a:ext cx="394210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sz="1800"/>
              <a:t>j       0        1          2         3        4         </a:t>
            </a:r>
            <a:r>
              <a:rPr lang="en-US" altLang="en-US" sz="1800" b="1">
                <a:solidFill>
                  <a:srgbClr val="FF0000"/>
                </a:solidFill>
              </a:rPr>
              <a:t>5</a:t>
            </a:r>
            <a:r>
              <a:rPr lang="en-US" altLang="en-US" sz="1800"/>
              <a:t> </a:t>
            </a:r>
          </a:p>
        </p:txBody>
      </p:sp>
      <p:sp>
        <p:nvSpPr>
          <p:cNvPr id="52242" name="Text Box 17">
            <a:extLst>
              <a:ext uri="{FF2B5EF4-FFF2-40B4-BE49-F238E27FC236}">
                <a16:creationId xmlns:a16="http://schemas.microsoft.com/office/drawing/2014/main" id="{46F8933C-D06A-48B6-8396-1B9D906A8FAA}"/>
              </a:ext>
            </a:extLst>
          </p:cNvPr>
          <p:cNvSpPr txBox="1">
            <a:spLocks noChangeArrowheads="1"/>
          </p:cNvSpPr>
          <p:nvPr>
            <p:custDataLst>
              <p:tags r:id="rId16"/>
            </p:custDataLst>
          </p:nvPr>
        </p:nvSpPr>
        <p:spPr bwMode="auto">
          <a:xfrm>
            <a:off x="2114550" y="1257300"/>
            <a:ext cx="30008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sz="1800"/>
              <a:t>0</a:t>
            </a:r>
          </a:p>
        </p:txBody>
      </p:sp>
      <p:sp>
        <p:nvSpPr>
          <p:cNvPr id="52243" name="Text Box 18">
            <a:extLst>
              <a:ext uri="{FF2B5EF4-FFF2-40B4-BE49-F238E27FC236}">
                <a16:creationId xmlns:a16="http://schemas.microsoft.com/office/drawing/2014/main" id="{B94377C6-BAC1-446E-A426-D810C578A177}"/>
              </a:ext>
            </a:extLst>
          </p:cNvPr>
          <p:cNvSpPr txBox="1">
            <a:spLocks noChangeArrowheads="1"/>
          </p:cNvSpPr>
          <p:nvPr>
            <p:custDataLst>
              <p:tags r:id="rId17"/>
            </p:custDataLst>
          </p:nvPr>
        </p:nvSpPr>
        <p:spPr bwMode="auto">
          <a:xfrm>
            <a:off x="2114550" y="1771650"/>
            <a:ext cx="30008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sz="1800"/>
              <a:t>1</a:t>
            </a:r>
          </a:p>
        </p:txBody>
      </p:sp>
      <p:sp>
        <p:nvSpPr>
          <p:cNvPr id="52244" name="Text Box 19">
            <a:extLst>
              <a:ext uri="{FF2B5EF4-FFF2-40B4-BE49-F238E27FC236}">
                <a16:creationId xmlns:a16="http://schemas.microsoft.com/office/drawing/2014/main" id="{CFD13BC1-4488-402F-83C3-7150F68D8844}"/>
              </a:ext>
            </a:extLst>
          </p:cNvPr>
          <p:cNvSpPr txBox="1">
            <a:spLocks noChangeArrowheads="1"/>
          </p:cNvSpPr>
          <p:nvPr>
            <p:custDataLst>
              <p:tags r:id="rId18"/>
            </p:custDataLst>
          </p:nvPr>
        </p:nvSpPr>
        <p:spPr bwMode="auto">
          <a:xfrm>
            <a:off x="2114550" y="2228850"/>
            <a:ext cx="30008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sz="1800" b="1">
                <a:solidFill>
                  <a:srgbClr val="FF0000"/>
                </a:solidFill>
              </a:rPr>
              <a:t>2</a:t>
            </a:r>
            <a:endParaRPr lang="en-US" altLang="en-US" sz="1800"/>
          </a:p>
        </p:txBody>
      </p:sp>
      <p:sp>
        <p:nvSpPr>
          <p:cNvPr id="52245" name="Text Box 20">
            <a:extLst>
              <a:ext uri="{FF2B5EF4-FFF2-40B4-BE49-F238E27FC236}">
                <a16:creationId xmlns:a16="http://schemas.microsoft.com/office/drawing/2014/main" id="{378AF70D-5F98-4258-A6B7-67461B7F54A0}"/>
              </a:ext>
            </a:extLst>
          </p:cNvPr>
          <p:cNvSpPr txBox="1">
            <a:spLocks noChangeArrowheads="1"/>
          </p:cNvSpPr>
          <p:nvPr>
            <p:custDataLst>
              <p:tags r:id="rId19"/>
            </p:custDataLst>
          </p:nvPr>
        </p:nvSpPr>
        <p:spPr bwMode="auto">
          <a:xfrm>
            <a:off x="2114550" y="2686050"/>
            <a:ext cx="30008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sz="1800"/>
              <a:t>3</a:t>
            </a:r>
          </a:p>
        </p:txBody>
      </p:sp>
      <p:sp>
        <p:nvSpPr>
          <p:cNvPr id="52246" name="Text Box 21">
            <a:extLst>
              <a:ext uri="{FF2B5EF4-FFF2-40B4-BE49-F238E27FC236}">
                <a16:creationId xmlns:a16="http://schemas.microsoft.com/office/drawing/2014/main" id="{CE4A3B27-E601-43BB-AAAF-BFA9ABC84371}"/>
              </a:ext>
            </a:extLst>
          </p:cNvPr>
          <p:cNvSpPr txBox="1">
            <a:spLocks noChangeArrowheads="1"/>
          </p:cNvSpPr>
          <p:nvPr>
            <p:custDataLst>
              <p:tags r:id="rId20"/>
            </p:custDataLst>
          </p:nvPr>
        </p:nvSpPr>
        <p:spPr bwMode="auto">
          <a:xfrm>
            <a:off x="2114550" y="3143250"/>
            <a:ext cx="30008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sz="1800"/>
              <a:t>4</a:t>
            </a:r>
          </a:p>
        </p:txBody>
      </p:sp>
      <p:sp>
        <p:nvSpPr>
          <p:cNvPr id="52247" name="Text Box 22">
            <a:extLst>
              <a:ext uri="{FF2B5EF4-FFF2-40B4-BE49-F238E27FC236}">
                <a16:creationId xmlns:a16="http://schemas.microsoft.com/office/drawing/2014/main" id="{4B84DE90-41E9-4EC6-8C65-1BA0874DA594}"/>
              </a:ext>
            </a:extLst>
          </p:cNvPr>
          <p:cNvSpPr txBox="1">
            <a:spLocks noChangeArrowheads="1"/>
          </p:cNvSpPr>
          <p:nvPr>
            <p:custDataLst>
              <p:tags r:id="rId21"/>
            </p:custDataLst>
          </p:nvPr>
        </p:nvSpPr>
        <p:spPr bwMode="auto">
          <a:xfrm>
            <a:off x="2102644" y="831056"/>
            <a:ext cx="24878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sz="1800"/>
              <a:t>i</a:t>
            </a:r>
          </a:p>
        </p:txBody>
      </p:sp>
      <p:sp>
        <p:nvSpPr>
          <p:cNvPr id="52248" name="Text Box 23">
            <a:extLst>
              <a:ext uri="{FF2B5EF4-FFF2-40B4-BE49-F238E27FC236}">
                <a16:creationId xmlns:a16="http://schemas.microsoft.com/office/drawing/2014/main" id="{591564B7-8E77-4A4E-ACD7-36EA21D4DFAD}"/>
              </a:ext>
            </a:extLst>
          </p:cNvPr>
          <p:cNvSpPr txBox="1">
            <a:spLocks noChangeArrowheads="1"/>
          </p:cNvSpPr>
          <p:nvPr>
            <p:custDataLst>
              <p:tags r:id="rId22"/>
            </p:custDataLst>
          </p:nvPr>
        </p:nvSpPr>
        <p:spPr bwMode="auto">
          <a:xfrm>
            <a:off x="2971800" y="1200150"/>
            <a:ext cx="41549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sz="1800"/>
              <a:t>Xi</a:t>
            </a:r>
          </a:p>
        </p:txBody>
      </p:sp>
      <p:sp>
        <p:nvSpPr>
          <p:cNvPr id="52249" name="Text Box 24">
            <a:extLst>
              <a:ext uri="{FF2B5EF4-FFF2-40B4-BE49-F238E27FC236}">
                <a16:creationId xmlns:a16="http://schemas.microsoft.com/office/drawing/2014/main" id="{93397628-B7FC-46C8-B989-FFCC2AAED28B}"/>
              </a:ext>
            </a:extLst>
          </p:cNvPr>
          <p:cNvSpPr txBox="1">
            <a:spLocks noChangeArrowheads="1"/>
          </p:cNvSpPr>
          <p:nvPr>
            <p:custDataLst>
              <p:tags r:id="rId23"/>
            </p:custDataLst>
          </p:nvPr>
        </p:nvSpPr>
        <p:spPr bwMode="auto">
          <a:xfrm>
            <a:off x="2971800" y="1657350"/>
            <a:ext cx="35137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sz="1800" b="1"/>
              <a:t>A</a:t>
            </a:r>
            <a:endParaRPr lang="en-US" altLang="en-US" sz="1800"/>
          </a:p>
        </p:txBody>
      </p:sp>
      <p:sp>
        <p:nvSpPr>
          <p:cNvPr id="52250" name="Text Box 25">
            <a:extLst>
              <a:ext uri="{FF2B5EF4-FFF2-40B4-BE49-F238E27FC236}">
                <a16:creationId xmlns:a16="http://schemas.microsoft.com/office/drawing/2014/main" id="{FB27EBA7-D9B9-4F2E-B8B5-0A83C1465C47}"/>
              </a:ext>
            </a:extLst>
          </p:cNvPr>
          <p:cNvSpPr txBox="1">
            <a:spLocks noChangeArrowheads="1"/>
          </p:cNvSpPr>
          <p:nvPr>
            <p:custDataLst>
              <p:tags r:id="rId24"/>
            </p:custDataLst>
          </p:nvPr>
        </p:nvSpPr>
        <p:spPr bwMode="auto">
          <a:xfrm>
            <a:off x="2971800" y="2171700"/>
            <a:ext cx="338554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sz="1800" b="1"/>
              <a:t>B</a:t>
            </a:r>
            <a:endParaRPr lang="en-US" altLang="en-US" sz="1800"/>
          </a:p>
        </p:txBody>
      </p:sp>
      <p:sp>
        <p:nvSpPr>
          <p:cNvPr id="52251" name="Text Box 26">
            <a:extLst>
              <a:ext uri="{FF2B5EF4-FFF2-40B4-BE49-F238E27FC236}">
                <a16:creationId xmlns:a16="http://schemas.microsoft.com/office/drawing/2014/main" id="{C103BE5E-A370-45FC-87F0-BC8A11B46DCA}"/>
              </a:ext>
            </a:extLst>
          </p:cNvPr>
          <p:cNvSpPr txBox="1">
            <a:spLocks noChangeArrowheads="1"/>
          </p:cNvSpPr>
          <p:nvPr>
            <p:custDataLst>
              <p:tags r:id="rId25"/>
            </p:custDataLst>
          </p:nvPr>
        </p:nvSpPr>
        <p:spPr bwMode="auto">
          <a:xfrm>
            <a:off x="2971800" y="2686050"/>
            <a:ext cx="35137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sz="1800" b="1"/>
              <a:t>C</a:t>
            </a:r>
            <a:endParaRPr lang="en-US" altLang="en-US" sz="1800"/>
          </a:p>
        </p:txBody>
      </p:sp>
      <p:sp>
        <p:nvSpPr>
          <p:cNvPr id="52252" name="Text Box 27">
            <a:extLst>
              <a:ext uri="{FF2B5EF4-FFF2-40B4-BE49-F238E27FC236}">
                <a16:creationId xmlns:a16="http://schemas.microsoft.com/office/drawing/2014/main" id="{29FF393C-359A-42C8-A407-D6CBE9BEEDA8}"/>
              </a:ext>
            </a:extLst>
          </p:cNvPr>
          <p:cNvSpPr txBox="1">
            <a:spLocks noChangeArrowheads="1"/>
          </p:cNvSpPr>
          <p:nvPr>
            <p:custDataLst>
              <p:tags r:id="rId26"/>
            </p:custDataLst>
          </p:nvPr>
        </p:nvSpPr>
        <p:spPr bwMode="auto">
          <a:xfrm>
            <a:off x="2971800" y="3143250"/>
            <a:ext cx="338554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sz="1800" b="1"/>
              <a:t>B</a:t>
            </a:r>
            <a:endParaRPr lang="en-US" altLang="en-US" sz="1800"/>
          </a:p>
        </p:txBody>
      </p:sp>
      <p:sp>
        <p:nvSpPr>
          <p:cNvPr id="52253" name="Text Box 28">
            <a:extLst>
              <a:ext uri="{FF2B5EF4-FFF2-40B4-BE49-F238E27FC236}">
                <a16:creationId xmlns:a16="http://schemas.microsoft.com/office/drawing/2014/main" id="{B76A3839-152B-4C10-92A2-E54E0E507291}"/>
              </a:ext>
            </a:extLst>
          </p:cNvPr>
          <p:cNvSpPr txBox="1">
            <a:spLocks noChangeArrowheads="1"/>
          </p:cNvSpPr>
          <p:nvPr>
            <p:custDataLst>
              <p:tags r:id="rId27"/>
            </p:custDataLst>
          </p:nvPr>
        </p:nvSpPr>
        <p:spPr bwMode="auto">
          <a:xfrm>
            <a:off x="3486150" y="857250"/>
            <a:ext cx="41549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sz="1800"/>
              <a:t>Yj</a:t>
            </a:r>
          </a:p>
        </p:txBody>
      </p:sp>
      <p:sp>
        <p:nvSpPr>
          <p:cNvPr id="52254" name="Text Box 29">
            <a:extLst>
              <a:ext uri="{FF2B5EF4-FFF2-40B4-BE49-F238E27FC236}">
                <a16:creationId xmlns:a16="http://schemas.microsoft.com/office/drawing/2014/main" id="{D8B0B179-D54A-4C6E-8E51-6B24679874B5}"/>
              </a:ext>
            </a:extLst>
          </p:cNvPr>
          <p:cNvSpPr txBox="1">
            <a:spLocks noChangeArrowheads="1"/>
          </p:cNvSpPr>
          <p:nvPr>
            <p:custDataLst>
              <p:tags r:id="rId28"/>
            </p:custDataLst>
          </p:nvPr>
        </p:nvSpPr>
        <p:spPr bwMode="auto">
          <a:xfrm>
            <a:off x="6572250" y="857250"/>
            <a:ext cx="338554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sz="1800" b="1"/>
              <a:t>B</a:t>
            </a:r>
            <a:endParaRPr lang="en-US" altLang="en-US" sz="1800"/>
          </a:p>
        </p:txBody>
      </p:sp>
      <p:sp>
        <p:nvSpPr>
          <p:cNvPr id="52255" name="Text Box 30">
            <a:extLst>
              <a:ext uri="{FF2B5EF4-FFF2-40B4-BE49-F238E27FC236}">
                <a16:creationId xmlns:a16="http://schemas.microsoft.com/office/drawing/2014/main" id="{01C69E46-3255-4144-8E5B-06FF11372272}"/>
              </a:ext>
            </a:extLst>
          </p:cNvPr>
          <p:cNvSpPr txBox="1">
            <a:spLocks noChangeArrowheads="1"/>
          </p:cNvSpPr>
          <p:nvPr>
            <p:custDataLst>
              <p:tags r:id="rId29"/>
            </p:custDataLst>
          </p:nvPr>
        </p:nvSpPr>
        <p:spPr bwMode="auto">
          <a:xfrm>
            <a:off x="4114800" y="857250"/>
            <a:ext cx="338554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sz="1800" b="1"/>
              <a:t>B</a:t>
            </a:r>
            <a:endParaRPr lang="en-US" altLang="en-US" sz="1800"/>
          </a:p>
        </p:txBody>
      </p:sp>
      <p:sp>
        <p:nvSpPr>
          <p:cNvPr id="52256" name="Text Box 31">
            <a:extLst>
              <a:ext uri="{FF2B5EF4-FFF2-40B4-BE49-F238E27FC236}">
                <a16:creationId xmlns:a16="http://schemas.microsoft.com/office/drawing/2014/main" id="{0FA0233D-8467-4873-A2CA-2EC34387370C}"/>
              </a:ext>
            </a:extLst>
          </p:cNvPr>
          <p:cNvSpPr txBox="1">
            <a:spLocks noChangeArrowheads="1"/>
          </p:cNvSpPr>
          <p:nvPr>
            <p:custDataLst>
              <p:tags r:id="rId30"/>
            </p:custDataLst>
          </p:nvPr>
        </p:nvSpPr>
        <p:spPr bwMode="auto">
          <a:xfrm>
            <a:off x="5943600" y="857250"/>
            <a:ext cx="35137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sz="1800" b="1"/>
              <a:t>A</a:t>
            </a:r>
            <a:endParaRPr lang="en-US" altLang="en-US" sz="1800"/>
          </a:p>
        </p:txBody>
      </p:sp>
      <p:sp>
        <p:nvSpPr>
          <p:cNvPr id="52257" name="Text Box 32">
            <a:extLst>
              <a:ext uri="{FF2B5EF4-FFF2-40B4-BE49-F238E27FC236}">
                <a16:creationId xmlns:a16="http://schemas.microsoft.com/office/drawing/2014/main" id="{95ACC39D-7129-46A0-9ECA-D03B45DFE8ED}"/>
              </a:ext>
            </a:extLst>
          </p:cNvPr>
          <p:cNvSpPr txBox="1">
            <a:spLocks noChangeArrowheads="1"/>
          </p:cNvSpPr>
          <p:nvPr>
            <p:custDataLst>
              <p:tags r:id="rId31"/>
            </p:custDataLst>
          </p:nvPr>
        </p:nvSpPr>
        <p:spPr bwMode="auto">
          <a:xfrm>
            <a:off x="5314950" y="857250"/>
            <a:ext cx="35137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sz="1800" b="1"/>
              <a:t>C</a:t>
            </a:r>
            <a:endParaRPr lang="en-US" altLang="en-US" sz="1800"/>
          </a:p>
        </p:txBody>
      </p:sp>
      <p:sp>
        <p:nvSpPr>
          <p:cNvPr id="52258" name="Text Box 33">
            <a:extLst>
              <a:ext uri="{FF2B5EF4-FFF2-40B4-BE49-F238E27FC236}">
                <a16:creationId xmlns:a16="http://schemas.microsoft.com/office/drawing/2014/main" id="{2D0EAAF1-FF02-4D06-A2DC-971E330E0E2E}"/>
              </a:ext>
            </a:extLst>
          </p:cNvPr>
          <p:cNvSpPr txBox="1">
            <a:spLocks noChangeArrowheads="1"/>
          </p:cNvSpPr>
          <p:nvPr>
            <p:custDataLst>
              <p:tags r:id="rId32"/>
            </p:custDataLst>
          </p:nvPr>
        </p:nvSpPr>
        <p:spPr bwMode="auto">
          <a:xfrm>
            <a:off x="4686300" y="857250"/>
            <a:ext cx="35137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sz="1800" b="1"/>
              <a:t>D</a:t>
            </a:r>
            <a:endParaRPr lang="en-US" altLang="en-US" sz="1800"/>
          </a:p>
        </p:txBody>
      </p:sp>
      <p:sp>
        <p:nvSpPr>
          <p:cNvPr id="52259" name="Text Box 34">
            <a:extLst>
              <a:ext uri="{FF2B5EF4-FFF2-40B4-BE49-F238E27FC236}">
                <a16:creationId xmlns:a16="http://schemas.microsoft.com/office/drawing/2014/main" id="{A190BCAA-D99C-4A5A-AC6B-09C113735E36}"/>
              </a:ext>
            </a:extLst>
          </p:cNvPr>
          <p:cNvSpPr txBox="1">
            <a:spLocks noChangeArrowheads="1"/>
          </p:cNvSpPr>
          <p:nvPr>
            <p:custDataLst>
              <p:tags r:id="rId33"/>
            </p:custDataLst>
          </p:nvPr>
        </p:nvSpPr>
        <p:spPr bwMode="auto">
          <a:xfrm>
            <a:off x="3543300" y="1314450"/>
            <a:ext cx="30008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sz="1800" b="1"/>
              <a:t>0</a:t>
            </a:r>
            <a:endParaRPr lang="en-US" altLang="en-US" sz="1800"/>
          </a:p>
        </p:txBody>
      </p:sp>
      <p:sp>
        <p:nvSpPr>
          <p:cNvPr id="52260" name="Text Box 35">
            <a:extLst>
              <a:ext uri="{FF2B5EF4-FFF2-40B4-BE49-F238E27FC236}">
                <a16:creationId xmlns:a16="http://schemas.microsoft.com/office/drawing/2014/main" id="{AAA8BC5E-896E-459F-9C25-1EA426952FDF}"/>
              </a:ext>
            </a:extLst>
          </p:cNvPr>
          <p:cNvSpPr txBox="1">
            <a:spLocks noChangeArrowheads="1"/>
          </p:cNvSpPr>
          <p:nvPr>
            <p:custDataLst>
              <p:tags r:id="rId34"/>
            </p:custDataLst>
          </p:nvPr>
        </p:nvSpPr>
        <p:spPr bwMode="auto">
          <a:xfrm>
            <a:off x="3543300" y="1771650"/>
            <a:ext cx="30008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sz="1800" b="1"/>
              <a:t>0</a:t>
            </a:r>
            <a:endParaRPr lang="en-US" altLang="en-US" sz="1800"/>
          </a:p>
        </p:txBody>
      </p:sp>
      <p:sp>
        <p:nvSpPr>
          <p:cNvPr id="52261" name="Text Box 36">
            <a:extLst>
              <a:ext uri="{FF2B5EF4-FFF2-40B4-BE49-F238E27FC236}">
                <a16:creationId xmlns:a16="http://schemas.microsoft.com/office/drawing/2014/main" id="{30E25A93-50BA-4062-BD67-83B13835FC62}"/>
              </a:ext>
            </a:extLst>
          </p:cNvPr>
          <p:cNvSpPr txBox="1">
            <a:spLocks noChangeArrowheads="1"/>
          </p:cNvSpPr>
          <p:nvPr>
            <p:custDataLst>
              <p:tags r:id="rId35"/>
            </p:custDataLst>
          </p:nvPr>
        </p:nvSpPr>
        <p:spPr bwMode="auto">
          <a:xfrm>
            <a:off x="6572250" y="1314450"/>
            <a:ext cx="30008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sz="1800" b="1"/>
              <a:t>0</a:t>
            </a:r>
            <a:endParaRPr lang="en-US" altLang="en-US" sz="1800"/>
          </a:p>
        </p:txBody>
      </p:sp>
      <p:sp>
        <p:nvSpPr>
          <p:cNvPr id="52262" name="Text Box 37">
            <a:extLst>
              <a:ext uri="{FF2B5EF4-FFF2-40B4-BE49-F238E27FC236}">
                <a16:creationId xmlns:a16="http://schemas.microsoft.com/office/drawing/2014/main" id="{3505C690-21AE-4FD4-A588-9A8448AB1B9E}"/>
              </a:ext>
            </a:extLst>
          </p:cNvPr>
          <p:cNvSpPr txBox="1">
            <a:spLocks noChangeArrowheads="1"/>
          </p:cNvSpPr>
          <p:nvPr>
            <p:custDataLst>
              <p:tags r:id="rId36"/>
            </p:custDataLst>
          </p:nvPr>
        </p:nvSpPr>
        <p:spPr bwMode="auto">
          <a:xfrm>
            <a:off x="5943600" y="1314450"/>
            <a:ext cx="30008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sz="1800" b="1"/>
              <a:t>0</a:t>
            </a:r>
            <a:endParaRPr lang="en-US" altLang="en-US" sz="1800"/>
          </a:p>
        </p:txBody>
      </p:sp>
      <p:sp>
        <p:nvSpPr>
          <p:cNvPr id="52263" name="Text Box 38">
            <a:extLst>
              <a:ext uri="{FF2B5EF4-FFF2-40B4-BE49-F238E27FC236}">
                <a16:creationId xmlns:a16="http://schemas.microsoft.com/office/drawing/2014/main" id="{11052268-4A3D-4B48-835A-798C33318D4A}"/>
              </a:ext>
            </a:extLst>
          </p:cNvPr>
          <p:cNvSpPr txBox="1">
            <a:spLocks noChangeArrowheads="1"/>
          </p:cNvSpPr>
          <p:nvPr>
            <p:custDataLst>
              <p:tags r:id="rId37"/>
            </p:custDataLst>
          </p:nvPr>
        </p:nvSpPr>
        <p:spPr bwMode="auto">
          <a:xfrm>
            <a:off x="5314950" y="1314450"/>
            <a:ext cx="30008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sz="1800" b="1"/>
              <a:t>0</a:t>
            </a:r>
            <a:endParaRPr lang="en-US" altLang="en-US" sz="1800"/>
          </a:p>
        </p:txBody>
      </p:sp>
      <p:sp>
        <p:nvSpPr>
          <p:cNvPr id="52264" name="Text Box 39">
            <a:extLst>
              <a:ext uri="{FF2B5EF4-FFF2-40B4-BE49-F238E27FC236}">
                <a16:creationId xmlns:a16="http://schemas.microsoft.com/office/drawing/2014/main" id="{26995F9B-6D4C-405C-9FD7-A8C2DE0BBC5B}"/>
              </a:ext>
            </a:extLst>
          </p:cNvPr>
          <p:cNvSpPr txBox="1">
            <a:spLocks noChangeArrowheads="1"/>
          </p:cNvSpPr>
          <p:nvPr>
            <p:custDataLst>
              <p:tags r:id="rId38"/>
            </p:custDataLst>
          </p:nvPr>
        </p:nvSpPr>
        <p:spPr bwMode="auto">
          <a:xfrm>
            <a:off x="4686300" y="1314450"/>
            <a:ext cx="30008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sz="1800" b="1"/>
              <a:t>0</a:t>
            </a:r>
            <a:endParaRPr lang="en-US" altLang="en-US" sz="1800"/>
          </a:p>
        </p:txBody>
      </p:sp>
      <p:sp>
        <p:nvSpPr>
          <p:cNvPr id="52265" name="Text Box 40">
            <a:extLst>
              <a:ext uri="{FF2B5EF4-FFF2-40B4-BE49-F238E27FC236}">
                <a16:creationId xmlns:a16="http://schemas.microsoft.com/office/drawing/2014/main" id="{E8A3A692-3F21-4120-A86A-639F3D8FFFC0}"/>
              </a:ext>
            </a:extLst>
          </p:cNvPr>
          <p:cNvSpPr txBox="1">
            <a:spLocks noChangeArrowheads="1"/>
          </p:cNvSpPr>
          <p:nvPr>
            <p:custDataLst>
              <p:tags r:id="rId39"/>
            </p:custDataLst>
          </p:nvPr>
        </p:nvSpPr>
        <p:spPr bwMode="auto">
          <a:xfrm>
            <a:off x="4114800" y="1314450"/>
            <a:ext cx="30008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sz="1800" b="1"/>
              <a:t>0</a:t>
            </a:r>
            <a:endParaRPr lang="en-US" altLang="en-US" sz="1800"/>
          </a:p>
        </p:txBody>
      </p:sp>
      <p:sp>
        <p:nvSpPr>
          <p:cNvPr id="52266" name="Text Box 41">
            <a:extLst>
              <a:ext uri="{FF2B5EF4-FFF2-40B4-BE49-F238E27FC236}">
                <a16:creationId xmlns:a16="http://schemas.microsoft.com/office/drawing/2014/main" id="{28A18A28-98B9-448F-BB69-C5155B3880E2}"/>
              </a:ext>
            </a:extLst>
          </p:cNvPr>
          <p:cNvSpPr txBox="1">
            <a:spLocks noChangeArrowheads="1"/>
          </p:cNvSpPr>
          <p:nvPr>
            <p:custDataLst>
              <p:tags r:id="rId40"/>
            </p:custDataLst>
          </p:nvPr>
        </p:nvSpPr>
        <p:spPr bwMode="auto">
          <a:xfrm>
            <a:off x="3543300" y="3200400"/>
            <a:ext cx="30008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sz="1800" b="1"/>
              <a:t>0</a:t>
            </a:r>
            <a:endParaRPr lang="en-US" altLang="en-US" sz="1800"/>
          </a:p>
        </p:txBody>
      </p:sp>
      <p:sp>
        <p:nvSpPr>
          <p:cNvPr id="52267" name="Text Box 42">
            <a:extLst>
              <a:ext uri="{FF2B5EF4-FFF2-40B4-BE49-F238E27FC236}">
                <a16:creationId xmlns:a16="http://schemas.microsoft.com/office/drawing/2014/main" id="{1ABBB839-35AA-4587-A976-51E6B52681D6}"/>
              </a:ext>
            </a:extLst>
          </p:cNvPr>
          <p:cNvSpPr txBox="1">
            <a:spLocks noChangeArrowheads="1"/>
          </p:cNvSpPr>
          <p:nvPr>
            <p:custDataLst>
              <p:tags r:id="rId41"/>
            </p:custDataLst>
          </p:nvPr>
        </p:nvSpPr>
        <p:spPr bwMode="auto">
          <a:xfrm>
            <a:off x="3543300" y="2743200"/>
            <a:ext cx="30008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sz="1800" b="1"/>
              <a:t>0</a:t>
            </a:r>
            <a:endParaRPr lang="en-US" altLang="en-US" sz="1800"/>
          </a:p>
        </p:txBody>
      </p:sp>
      <p:sp>
        <p:nvSpPr>
          <p:cNvPr id="52268" name="Text Box 43">
            <a:extLst>
              <a:ext uri="{FF2B5EF4-FFF2-40B4-BE49-F238E27FC236}">
                <a16:creationId xmlns:a16="http://schemas.microsoft.com/office/drawing/2014/main" id="{352F5946-7872-4F47-948D-78ECC10D15FD}"/>
              </a:ext>
            </a:extLst>
          </p:cNvPr>
          <p:cNvSpPr txBox="1">
            <a:spLocks noChangeArrowheads="1"/>
          </p:cNvSpPr>
          <p:nvPr>
            <p:custDataLst>
              <p:tags r:id="rId42"/>
            </p:custDataLst>
          </p:nvPr>
        </p:nvSpPr>
        <p:spPr bwMode="auto">
          <a:xfrm>
            <a:off x="3543300" y="2286000"/>
            <a:ext cx="30008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sz="1800" b="1"/>
              <a:t>0</a:t>
            </a:r>
            <a:endParaRPr lang="en-US" altLang="en-US" sz="1800"/>
          </a:p>
        </p:txBody>
      </p:sp>
      <p:sp>
        <p:nvSpPr>
          <p:cNvPr id="52269" name="Text Box 44">
            <a:extLst>
              <a:ext uri="{FF2B5EF4-FFF2-40B4-BE49-F238E27FC236}">
                <a16:creationId xmlns:a16="http://schemas.microsoft.com/office/drawing/2014/main" id="{7F0CAE7A-7743-4A3C-A64B-FB268E8EDFAE}"/>
              </a:ext>
            </a:extLst>
          </p:cNvPr>
          <p:cNvSpPr txBox="1">
            <a:spLocks noChangeArrowheads="1"/>
          </p:cNvSpPr>
          <p:nvPr>
            <p:custDataLst>
              <p:tags r:id="rId43"/>
            </p:custDataLst>
          </p:nvPr>
        </p:nvSpPr>
        <p:spPr bwMode="auto">
          <a:xfrm>
            <a:off x="2171701" y="3829050"/>
            <a:ext cx="5187639" cy="8402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lnSpc>
                <a:spcPct val="90000"/>
              </a:lnSpc>
            </a:pPr>
            <a:r>
              <a:rPr lang="en-US" altLang="en-US" sz="1800">
                <a:solidFill>
                  <a:srgbClr val="008000"/>
                </a:solidFill>
              </a:rPr>
              <a:t> 		if ( X</a:t>
            </a:r>
            <a:r>
              <a:rPr lang="en-US" altLang="en-US" sz="1800" baseline="-25000">
                <a:solidFill>
                  <a:srgbClr val="008000"/>
                </a:solidFill>
              </a:rPr>
              <a:t>i</a:t>
            </a:r>
            <a:r>
              <a:rPr lang="en-US" altLang="en-US" sz="1800">
                <a:solidFill>
                  <a:srgbClr val="008000"/>
                </a:solidFill>
              </a:rPr>
              <a:t> == Y</a:t>
            </a:r>
            <a:r>
              <a:rPr lang="en-US" altLang="en-US" sz="1800" baseline="-25000">
                <a:solidFill>
                  <a:srgbClr val="008000"/>
                </a:solidFill>
              </a:rPr>
              <a:t>j</a:t>
            </a:r>
            <a:r>
              <a:rPr lang="en-US" altLang="en-US" sz="1800">
                <a:solidFill>
                  <a:srgbClr val="008000"/>
                </a:solidFill>
              </a:rPr>
              <a:t> )		</a:t>
            </a:r>
          </a:p>
          <a:p>
            <a:pPr>
              <a:lnSpc>
                <a:spcPct val="90000"/>
              </a:lnSpc>
            </a:pPr>
            <a:r>
              <a:rPr lang="en-US" altLang="en-US" sz="1800">
                <a:solidFill>
                  <a:srgbClr val="008000"/>
                </a:solidFill>
              </a:rPr>
              <a:t> 			c[i,j] = c[i-1,j-1] + 1</a:t>
            </a:r>
            <a:endParaRPr lang="en-US" altLang="en-US" sz="1800"/>
          </a:p>
          <a:p>
            <a:pPr>
              <a:lnSpc>
                <a:spcPct val="90000"/>
              </a:lnSpc>
            </a:pPr>
            <a:r>
              <a:rPr lang="en-US" altLang="en-US" sz="1800"/>
              <a:t> 		else c[i,j] = max( c[i-1,j], c[i,j-1] )</a:t>
            </a:r>
          </a:p>
        </p:txBody>
      </p:sp>
      <p:sp>
        <p:nvSpPr>
          <p:cNvPr id="52270" name="Text Box 45">
            <a:extLst>
              <a:ext uri="{FF2B5EF4-FFF2-40B4-BE49-F238E27FC236}">
                <a16:creationId xmlns:a16="http://schemas.microsoft.com/office/drawing/2014/main" id="{3E70F8A5-B299-4FFB-92AF-56FD35D9B1F5}"/>
              </a:ext>
            </a:extLst>
          </p:cNvPr>
          <p:cNvSpPr txBox="1">
            <a:spLocks noChangeArrowheads="1"/>
          </p:cNvSpPr>
          <p:nvPr>
            <p:custDataLst>
              <p:tags r:id="rId44"/>
            </p:custDataLst>
          </p:nvPr>
        </p:nvSpPr>
        <p:spPr bwMode="auto">
          <a:xfrm>
            <a:off x="5943600" y="1771650"/>
            <a:ext cx="30008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sz="1800" b="1"/>
              <a:t>1</a:t>
            </a:r>
            <a:endParaRPr lang="en-US" altLang="en-US" sz="1800"/>
          </a:p>
        </p:txBody>
      </p:sp>
      <p:sp>
        <p:nvSpPr>
          <p:cNvPr id="52271" name="Text Box 46">
            <a:extLst>
              <a:ext uri="{FF2B5EF4-FFF2-40B4-BE49-F238E27FC236}">
                <a16:creationId xmlns:a16="http://schemas.microsoft.com/office/drawing/2014/main" id="{964D4540-802F-4601-ADBD-C9FB1FBB81FC}"/>
              </a:ext>
            </a:extLst>
          </p:cNvPr>
          <p:cNvSpPr txBox="1">
            <a:spLocks noChangeArrowheads="1"/>
          </p:cNvSpPr>
          <p:nvPr>
            <p:custDataLst>
              <p:tags r:id="rId45"/>
            </p:custDataLst>
          </p:nvPr>
        </p:nvSpPr>
        <p:spPr bwMode="auto">
          <a:xfrm>
            <a:off x="5314950" y="1771650"/>
            <a:ext cx="30008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sz="1800" b="1"/>
              <a:t>0</a:t>
            </a:r>
            <a:endParaRPr lang="en-US" altLang="en-US" sz="1800"/>
          </a:p>
        </p:txBody>
      </p:sp>
      <p:sp>
        <p:nvSpPr>
          <p:cNvPr id="52272" name="Text Box 47">
            <a:extLst>
              <a:ext uri="{FF2B5EF4-FFF2-40B4-BE49-F238E27FC236}">
                <a16:creationId xmlns:a16="http://schemas.microsoft.com/office/drawing/2014/main" id="{7C2B6FB0-2E16-4B84-85DF-5C8604B398A5}"/>
              </a:ext>
            </a:extLst>
          </p:cNvPr>
          <p:cNvSpPr txBox="1">
            <a:spLocks noChangeArrowheads="1"/>
          </p:cNvSpPr>
          <p:nvPr>
            <p:custDataLst>
              <p:tags r:id="rId46"/>
            </p:custDataLst>
          </p:nvPr>
        </p:nvSpPr>
        <p:spPr bwMode="auto">
          <a:xfrm>
            <a:off x="4686300" y="1771650"/>
            <a:ext cx="30008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sz="1800" b="1"/>
              <a:t>0</a:t>
            </a:r>
            <a:endParaRPr lang="en-US" altLang="en-US" sz="1800"/>
          </a:p>
        </p:txBody>
      </p:sp>
      <p:sp>
        <p:nvSpPr>
          <p:cNvPr id="52273" name="Text Box 48">
            <a:extLst>
              <a:ext uri="{FF2B5EF4-FFF2-40B4-BE49-F238E27FC236}">
                <a16:creationId xmlns:a16="http://schemas.microsoft.com/office/drawing/2014/main" id="{336F248F-4F6F-4F49-8536-94CB25819A76}"/>
              </a:ext>
            </a:extLst>
          </p:cNvPr>
          <p:cNvSpPr txBox="1">
            <a:spLocks noChangeArrowheads="1"/>
          </p:cNvSpPr>
          <p:nvPr>
            <p:custDataLst>
              <p:tags r:id="rId47"/>
            </p:custDataLst>
          </p:nvPr>
        </p:nvSpPr>
        <p:spPr bwMode="auto">
          <a:xfrm>
            <a:off x="4114800" y="1771650"/>
            <a:ext cx="30008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sz="1800" b="1"/>
              <a:t>0</a:t>
            </a:r>
            <a:endParaRPr lang="en-US" altLang="en-US" sz="1800"/>
          </a:p>
        </p:txBody>
      </p:sp>
      <p:sp>
        <p:nvSpPr>
          <p:cNvPr id="52274" name="Text Box 49">
            <a:extLst>
              <a:ext uri="{FF2B5EF4-FFF2-40B4-BE49-F238E27FC236}">
                <a16:creationId xmlns:a16="http://schemas.microsoft.com/office/drawing/2014/main" id="{40BD1239-92A8-4D57-A2D5-B086A442BBF5}"/>
              </a:ext>
            </a:extLst>
          </p:cNvPr>
          <p:cNvSpPr txBox="1">
            <a:spLocks noChangeArrowheads="1"/>
          </p:cNvSpPr>
          <p:nvPr>
            <p:custDataLst>
              <p:tags r:id="rId48"/>
            </p:custDataLst>
          </p:nvPr>
        </p:nvSpPr>
        <p:spPr bwMode="auto">
          <a:xfrm>
            <a:off x="6572250" y="1771650"/>
            <a:ext cx="30008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sz="1800" b="1"/>
              <a:t>1</a:t>
            </a:r>
            <a:endParaRPr lang="en-US" altLang="en-US" sz="1800"/>
          </a:p>
        </p:txBody>
      </p:sp>
      <p:sp>
        <p:nvSpPr>
          <p:cNvPr id="52275" name="Text Box 50">
            <a:extLst>
              <a:ext uri="{FF2B5EF4-FFF2-40B4-BE49-F238E27FC236}">
                <a16:creationId xmlns:a16="http://schemas.microsoft.com/office/drawing/2014/main" id="{52082C55-55E3-4F44-BE94-B44C346B9998}"/>
              </a:ext>
            </a:extLst>
          </p:cNvPr>
          <p:cNvSpPr txBox="1">
            <a:spLocks noChangeArrowheads="1"/>
          </p:cNvSpPr>
          <p:nvPr>
            <p:custDataLst>
              <p:tags r:id="rId49"/>
            </p:custDataLst>
          </p:nvPr>
        </p:nvSpPr>
        <p:spPr bwMode="auto">
          <a:xfrm>
            <a:off x="4114800" y="2286000"/>
            <a:ext cx="30008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sz="1800" b="1"/>
              <a:t>1</a:t>
            </a:r>
            <a:endParaRPr lang="en-US" altLang="en-US" sz="1800"/>
          </a:p>
        </p:txBody>
      </p:sp>
      <p:sp>
        <p:nvSpPr>
          <p:cNvPr id="52276" name="Text Box 51">
            <a:extLst>
              <a:ext uri="{FF2B5EF4-FFF2-40B4-BE49-F238E27FC236}">
                <a16:creationId xmlns:a16="http://schemas.microsoft.com/office/drawing/2014/main" id="{86CE01F1-B5BE-48FF-A99B-451E96A02F3B}"/>
              </a:ext>
            </a:extLst>
          </p:cNvPr>
          <p:cNvSpPr txBox="1">
            <a:spLocks noChangeArrowheads="1"/>
          </p:cNvSpPr>
          <p:nvPr>
            <p:custDataLst>
              <p:tags r:id="rId50"/>
            </p:custDataLst>
          </p:nvPr>
        </p:nvSpPr>
        <p:spPr bwMode="auto">
          <a:xfrm>
            <a:off x="4686300" y="2286000"/>
            <a:ext cx="30008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sz="1800" b="1"/>
              <a:t>1</a:t>
            </a:r>
            <a:endParaRPr lang="en-US" altLang="en-US" sz="1800"/>
          </a:p>
        </p:txBody>
      </p:sp>
      <p:sp>
        <p:nvSpPr>
          <p:cNvPr id="52277" name="Text Box 52">
            <a:extLst>
              <a:ext uri="{FF2B5EF4-FFF2-40B4-BE49-F238E27FC236}">
                <a16:creationId xmlns:a16="http://schemas.microsoft.com/office/drawing/2014/main" id="{07967D97-C8C2-4103-AFB0-5E156F0D962E}"/>
              </a:ext>
            </a:extLst>
          </p:cNvPr>
          <p:cNvSpPr txBox="1">
            <a:spLocks noChangeArrowheads="1"/>
          </p:cNvSpPr>
          <p:nvPr>
            <p:custDataLst>
              <p:tags r:id="rId51"/>
            </p:custDataLst>
          </p:nvPr>
        </p:nvSpPr>
        <p:spPr bwMode="auto">
          <a:xfrm>
            <a:off x="5314950" y="2286000"/>
            <a:ext cx="30008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sz="1800" b="1"/>
              <a:t>1</a:t>
            </a:r>
            <a:endParaRPr lang="en-US" altLang="en-US" sz="1800"/>
          </a:p>
        </p:txBody>
      </p:sp>
      <p:sp>
        <p:nvSpPr>
          <p:cNvPr id="52278" name="Text Box 53">
            <a:extLst>
              <a:ext uri="{FF2B5EF4-FFF2-40B4-BE49-F238E27FC236}">
                <a16:creationId xmlns:a16="http://schemas.microsoft.com/office/drawing/2014/main" id="{427AEFAE-62B1-4707-BD5E-1C31291EF99D}"/>
              </a:ext>
            </a:extLst>
          </p:cNvPr>
          <p:cNvSpPr txBox="1">
            <a:spLocks noChangeArrowheads="1"/>
          </p:cNvSpPr>
          <p:nvPr>
            <p:custDataLst>
              <p:tags r:id="rId52"/>
            </p:custDataLst>
          </p:nvPr>
        </p:nvSpPr>
        <p:spPr bwMode="auto">
          <a:xfrm>
            <a:off x="5943600" y="2286000"/>
            <a:ext cx="30008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sz="1800" b="1"/>
              <a:t>1</a:t>
            </a:r>
            <a:endParaRPr lang="en-US" altLang="en-US" sz="1800"/>
          </a:p>
        </p:txBody>
      </p:sp>
      <p:sp>
        <p:nvSpPr>
          <p:cNvPr id="60470" name="Text Box 54">
            <a:extLst>
              <a:ext uri="{FF2B5EF4-FFF2-40B4-BE49-F238E27FC236}">
                <a16:creationId xmlns:a16="http://schemas.microsoft.com/office/drawing/2014/main" id="{3E4FA8E7-DAE2-471D-AE38-BB10E5822E68}"/>
              </a:ext>
            </a:extLst>
          </p:cNvPr>
          <p:cNvSpPr txBox="1">
            <a:spLocks noChangeArrowheads="1"/>
          </p:cNvSpPr>
          <p:nvPr>
            <p:custDataLst>
              <p:tags r:id="rId53"/>
            </p:custDataLst>
          </p:nvPr>
        </p:nvSpPr>
        <p:spPr bwMode="auto">
          <a:xfrm>
            <a:off x="6572250" y="2286000"/>
            <a:ext cx="30008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sz="1800" b="1">
                <a:solidFill>
                  <a:srgbClr val="FF0000"/>
                </a:solidFill>
              </a:rPr>
              <a:t>2</a:t>
            </a:r>
            <a:endParaRPr lang="en-US" altLang="en-US" sz="1800"/>
          </a:p>
        </p:txBody>
      </p:sp>
      <p:sp>
        <p:nvSpPr>
          <p:cNvPr id="60471" name="Oval 55">
            <a:extLst>
              <a:ext uri="{FF2B5EF4-FFF2-40B4-BE49-F238E27FC236}">
                <a16:creationId xmlns:a16="http://schemas.microsoft.com/office/drawing/2014/main" id="{18432296-05DB-45BB-ADBA-9E9596603BAF}"/>
              </a:ext>
            </a:extLst>
          </p:cNvPr>
          <p:cNvSpPr>
            <a:spLocks noChangeArrowheads="1"/>
          </p:cNvSpPr>
          <p:nvPr>
            <p:custDataLst>
              <p:tags r:id="rId54"/>
            </p:custDataLst>
          </p:nvPr>
        </p:nvSpPr>
        <p:spPr bwMode="auto">
          <a:xfrm>
            <a:off x="2914650" y="2114550"/>
            <a:ext cx="457200" cy="457200"/>
          </a:xfrm>
          <a:prstGeom prst="ellipse">
            <a:avLst/>
          </a:prstGeom>
          <a:noFill/>
          <a:ln w="38100">
            <a:solidFill>
              <a:srgbClr val="008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endParaRPr lang="en-US" altLang="en-US" sz="1800"/>
          </a:p>
        </p:txBody>
      </p:sp>
      <p:sp>
        <p:nvSpPr>
          <p:cNvPr id="60472" name="Oval 56">
            <a:extLst>
              <a:ext uri="{FF2B5EF4-FFF2-40B4-BE49-F238E27FC236}">
                <a16:creationId xmlns:a16="http://schemas.microsoft.com/office/drawing/2014/main" id="{092479A9-8AAD-4934-B708-F4E0D3CB4924}"/>
              </a:ext>
            </a:extLst>
          </p:cNvPr>
          <p:cNvSpPr>
            <a:spLocks noChangeArrowheads="1"/>
          </p:cNvSpPr>
          <p:nvPr>
            <p:custDataLst>
              <p:tags r:id="rId55"/>
            </p:custDataLst>
          </p:nvPr>
        </p:nvSpPr>
        <p:spPr bwMode="auto">
          <a:xfrm>
            <a:off x="6515100" y="800100"/>
            <a:ext cx="457200" cy="457200"/>
          </a:xfrm>
          <a:prstGeom prst="ellipse">
            <a:avLst/>
          </a:prstGeom>
          <a:noFill/>
          <a:ln w="38100">
            <a:solidFill>
              <a:srgbClr val="008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endParaRPr lang="en-US" altLang="en-US" sz="1800"/>
          </a:p>
        </p:txBody>
      </p:sp>
      <p:sp>
        <p:nvSpPr>
          <p:cNvPr id="60473" name="Line 57">
            <a:extLst>
              <a:ext uri="{FF2B5EF4-FFF2-40B4-BE49-F238E27FC236}">
                <a16:creationId xmlns:a16="http://schemas.microsoft.com/office/drawing/2014/main" id="{F4B7C749-01B5-4CAF-9E16-2C500C82B017}"/>
              </a:ext>
            </a:extLst>
          </p:cNvPr>
          <p:cNvSpPr>
            <a:spLocks noChangeShapeType="1"/>
          </p:cNvSpPr>
          <p:nvPr>
            <p:custDataLst>
              <p:tags r:id="rId56"/>
            </p:custDataLst>
          </p:nvPr>
        </p:nvSpPr>
        <p:spPr bwMode="auto">
          <a:xfrm>
            <a:off x="6343650" y="2000250"/>
            <a:ext cx="228600" cy="28575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sz="1350"/>
          </a:p>
        </p:txBody>
      </p:sp>
      <p:sp>
        <p:nvSpPr>
          <p:cNvPr id="52283" name="Text Box 58">
            <a:extLst>
              <a:ext uri="{FF2B5EF4-FFF2-40B4-BE49-F238E27FC236}">
                <a16:creationId xmlns:a16="http://schemas.microsoft.com/office/drawing/2014/main" id="{DB12FC8F-834C-4E9B-9BC3-1E24E46EA489}"/>
              </a:ext>
            </a:extLst>
          </p:cNvPr>
          <p:cNvSpPr txBox="1">
            <a:spLocks noChangeArrowheads="1"/>
          </p:cNvSpPr>
          <p:nvPr>
            <p:custDataLst>
              <p:tags r:id="rId57"/>
            </p:custDataLst>
          </p:nvPr>
        </p:nvSpPr>
        <p:spPr bwMode="auto">
          <a:xfrm>
            <a:off x="6799660" y="0"/>
            <a:ext cx="1200150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>
                <a:solidFill>
                  <a:srgbClr val="008000"/>
                </a:solidFill>
              </a:rPr>
              <a:t>A</a:t>
            </a:r>
            <a:r>
              <a:rPr lang="en-US" altLang="en-US">
                <a:solidFill>
                  <a:srgbClr val="FF0000"/>
                </a:solidFill>
              </a:rPr>
              <a:t>B</a:t>
            </a:r>
            <a:r>
              <a:rPr lang="en-US" altLang="en-US"/>
              <a:t>CB</a:t>
            </a:r>
          </a:p>
          <a:p>
            <a:r>
              <a:rPr lang="en-US" altLang="en-US">
                <a:solidFill>
                  <a:srgbClr val="008000"/>
                </a:solidFill>
              </a:rPr>
              <a:t>BDCA</a:t>
            </a:r>
            <a:r>
              <a:rPr lang="en-US" altLang="en-US">
                <a:solidFill>
                  <a:srgbClr val="FF0000"/>
                </a:solidFill>
              </a:rPr>
              <a:t>B</a:t>
            </a:r>
            <a:endParaRPr lang="en-US" altLang="en-US" sz="21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4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4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4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4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470" grpId="0" autoUpdateAnimBg="0"/>
      <p:bldP spid="60471" grpId="0" animBg="1"/>
      <p:bldP spid="60472" grpId="0" animBg="1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5" name="Rectangle 2">
            <a:extLst>
              <a:ext uri="{FF2B5EF4-FFF2-40B4-BE49-F238E27FC236}">
                <a16:creationId xmlns:a16="http://schemas.microsoft.com/office/drawing/2014/main" id="{08946506-0442-477A-9B63-7064F2D14983}"/>
              </a:ext>
            </a:extLst>
          </p:cNvPr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xfrm>
            <a:off x="1771650" y="0"/>
            <a:ext cx="6229350" cy="685800"/>
          </a:xfrm>
        </p:spPr>
        <p:txBody>
          <a:bodyPr/>
          <a:lstStyle/>
          <a:p>
            <a:pPr algn="ctr"/>
            <a:r>
              <a:rPr lang="en-US" altLang="en-US"/>
              <a:t>LCS Example (10)</a:t>
            </a:r>
          </a:p>
        </p:txBody>
      </p:sp>
      <p:sp>
        <p:nvSpPr>
          <p:cNvPr id="54276" name="Line 3">
            <a:extLst>
              <a:ext uri="{FF2B5EF4-FFF2-40B4-BE49-F238E27FC236}">
                <a16:creationId xmlns:a16="http://schemas.microsoft.com/office/drawing/2014/main" id="{EAA0A312-9595-4C17-B221-59C60DF4C023}"/>
              </a:ext>
            </a:extLst>
          </p:cNvPr>
          <p:cNvSpPr>
            <a:spLocks noChangeShapeType="1"/>
          </p:cNvSpPr>
          <p:nvPr>
            <p:custDataLst>
              <p:tags r:id="rId2"/>
            </p:custDataLst>
          </p:nvPr>
        </p:nvSpPr>
        <p:spPr bwMode="auto">
          <a:xfrm>
            <a:off x="3429000" y="1200150"/>
            <a:ext cx="0" cy="23431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sz="1350"/>
          </a:p>
        </p:txBody>
      </p:sp>
      <p:sp>
        <p:nvSpPr>
          <p:cNvPr id="54277" name="Line 4">
            <a:extLst>
              <a:ext uri="{FF2B5EF4-FFF2-40B4-BE49-F238E27FC236}">
                <a16:creationId xmlns:a16="http://schemas.microsoft.com/office/drawing/2014/main" id="{5E65129C-7AB4-40DA-8172-60E9A3F20A35}"/>
              </a:ext>
            </a:extLst>
          </p:cNvPr>
          <p:cNvSpPr>
            <a:spLocks noChangeShapeType="1"/>
          </p:cNvSpPr>
          <p:nvPr>
            <p:custDataLst>
              <p:tags r:id="rId3"/>
            </p:custDataLst>
          </p:nvPr>
        </p:nvSpPr>
        <p:spPr bwMode="auto">
          <a:xfrm>
            <a:off x="3429000" y="1200150"/>
            <a:ext cx="35433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sz="1350"/>
          </a:p>
        </p:txBody>
      </p:sp>
      <p:sp>
        <p:nvSpPr>
          <p:cNvPr id="54278" name="Line 5">
            <a:extLst>
              <a:ext uri="{FF2B5EF4-FFF2-40B4-BE49-F238E27FC236}">
                <a16:creationId xmlns:a16="http://schemas.microsoft.com/office/drawing/2014/main" id="{653222FA-8D01-4C38-AF00-09258E2A2D6D}"/>
              </a:ext>
            </a:extLst>
          </p:cNvPr>
          <p:cNvSpPr>
            <a:spLocks noChangeShapeType="1"/>
          </p:cNvSpPr>
          <p:nvPr>
            <p:custDataLst>
              <p:tags r:id="rId4"/>
            </p:custDataLst>
          </p:nvPr>
        </p:nvSpPr>
        <p:spPr bwMode="auto">
          <a:xfrm>
            <a:off x="5143500" y="1200150"/>
            <a:ext cx="0" cy="23431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sz="1350"/>
          </a:p>
        </p:txBody>
      </p:sp>
      <p:sp>
        <p:nvSpPr>
          <p:cNvPr id="54279" name="Line 6">
            <a:extLst>
              <a:ext uri="{FF2B5EF4-FFF2-40B4-BE49-F238E27FC236}">
                <a16:creationId xmlns:a16="http://schemas.microsoft.com/office/drawing/2014/main" id="{6AAE41BC-C00C-4254-9FE1-D0CFB0C031FD}"/>
              </a:ext>
            </a:extLst>
          </p:cNvPr>
          <p:cNvSpPr>
            <a:spLocks noChangeShapeType="1"/>
          </p:cNvSpPr>
          <p:nvPr>
            <p:custDataLst>
              <p:tags r:id="rId5"/>
            </p:custDataLst>
          </p:nvPr>
        </p:nvSpPr>
        <p:spPr bwMode="auto">
          <a:xfrm>
            <a:off x="4514850" y="1200150"/>
            <a:ext cx="0" cy="23431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sz="1350"/>
          </a:p>
        </p:txBody>
      </p:sp>
      <p:sp>
        <p:nvSpPr>
          <p:cNvPr id="54280" name="Line 7">
            <a:extLst>
              <a:ext uri="{FF2B5EF4-FFF2-40B4-BE49-F238E27FC236}">
                <a16:creationId xmlns:a16="http://schemas.microsoft.com/office/drawing/2014/main" id="{5F1F8E79-B186-412F-9D50-81AF418DB304}"/>
              </a:ext>
            </a:extLst>
          </p:cNvPr>
          <p:cNvSpPr>
            <a:spLocks noChangeShapeType="1"/>
          </p:cNvSpPr>
          <p:nvPr>
            <p:custDataLst>
              <p:tags r:id="rId6"/>
            </p:custDataLst>
          </p:nvPr>
        </p:nvSpPr>
        <p:spPr bwMode="auto">
          <a:xfrm>
            <a:off x="3943350" y="1200150"/>
            <a:ext cx="0" cy="23431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sz="1350"/>
          </a:p>
        </p:txBody>
      </p:sp>
      <p:sp>
        <p:nvSpPr>
          <p:cNvPr id="54281" name="Line 8">
            <a:extLst>
              <a:ext uri="{FF2B5EF4-FFF2-40B4-BE49-F238E27FC236}">
                <a16:creationId xmlns:a16="http://schemas.microsoft.com/office/drawing/2014/main" id="{857D96DD-731E-4B4E-BF39-721D8103AF49}"/>
              </a:ext>
            </a:extLst>
          </p:cNvPr>
          <p:cNvSpPr>
            <a:spLocks noChangeShapeType="1"/>
          </p:cNvSpPr>
          <p:nvPr>
            <p:custDataLst>
              <p:tags r:id="rId7"/>
            </p:custDataLst>
          </p:nvPr>
        </p:nvSpPr>
        <p:spPr bwMode="auto">
          <a:xfrm>
            <a:off x="5772150" y="1200150"/>
            <a:ext cx="0" cy="23431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sz="1350"/>
          </a:p>
        </p:txBody>
      </p:sp>
      <p:sp>
        <p:nvSpPr>
          <p:cNvPr id="54282" name="Line 9">
            <a:extLst>
              <a:ext uri="{FF2B5EF4-FFF2-40B4-BE49-F238E27FC236}">
                <a16:creationId xmlns:a16="http://schemas.microsoft.com/office/drawing/2014/main" id="{6E5CF33F-6347-4B32-9139-2A32BA030D68}"/>
              </a:ext>
            </a:extLst>
          </p:cNvPr>
          <p:cNvSpPr>
            <a:spLocks noChangeShapeType="1"/>
          </p:cNvSpPr>
          <p:nvPr>
            <p:custDataLst>
              <p:tags r:id="rId8"/>
            </p:custDataLst>
          </p:nvPr>
        </p:nvSpPr>
        <p:spPr bwMode="auto">
          <a:xfrm>
            <a:off x="6972300" y="1200150"/>
            <a:ext cx="0" cy="23431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sz="1350"/>
          </a:p>
        </p:txBody>
      </p:sp>
      <p:sp>
        <p:nvSpPr>
          <p:cNvPr id="54283" name="Line 10">
            <a:extLst>
              <a:ext uri="{FF2B5EF4-FFF2-40B4-BE49-F238E27FC236}">
                <a16:creationId xmlns:a16="http://schemas.microsoft.com/office/drawing/2014/main" id="{166E8C7E-C893-49A7-A214-84610CEE8166}"/>
              </a:ext>
            </a:extLst>
          </p:cNvPr>
          <p:cNvSpPr>
            <a:spLocks noChangeShapeType="1"/>
          </p:cNvSpPr>
          <p:nvPr>
            <p:custDataLst>
              <p:tags r:id="rId9"/>
            </p:custDataLst>
          </p:nvPr>
        </p:nvSpPr>
        <p:spPr bwMode="auto">
          <a:xfrm>
            <a:off x="6400800" y="1200150"/>
            <a:ext cx="0" cy="23431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sz="1350"/>
          </a:p>
        </p:txBody>
      </p:sp>
      <p:sp>
        <p:nvSpPr>
          <p:cNvPr id="54284" name="Line 11">
            <a:extLst>
              <a:ext uri="{FF2B5EF4-FFF2-40B4-BE49-F238E27FC236}">
                <a16:creationId xmlns:a16="http://schemas.microsoft.com/office/drawing/2014/main" id="{277DD70D-EE85-4C8C-924E-86AD9A831912}"/>
              </a:ext>
            </a:extLst>
          </p:cNvPr>
          <p:cNvSpPr>
            <a:spLocks noChangeShapeType="1"/>
          </p:cNvSpPr>
          <p:nvPr>
            <p:custDataLst>
              <p:tags r:id="rId10"/>
            </p:custDataLst>
          </p:nvPr>
        </p:nvSpPr>
        <p:spPr bwMode="auto">
          <a:xfrm>
            <a:off x="3429000" y="2114550"/>
            <a:ext cx="35433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sz="1350"/>
          </a:p>
        </p:txBody>
      </p:sp>
      <p:sp>
        <p:nvSpPr>
          <p:cNvPr id="54285" name="Line 12">
            <a:extLst>
              <a:ext uri="{FF2B5EF4-FFF2-40B4-BE49-F238E27FC236}">
                <a16:creationId xmlns:a16="http://schemas.microsoft.com/office/drawing/2014/main" id="{6ADD9F96-A62E-41B3-B80A-F0E5FF265FE8}"/>
              </a:ext>
            </a:extLst>
          </p:cNvPr>
          <p:cNvSpPr>
            <a:spLocks noChangeShapeType="1"/>
          </p:cNvSpPr>
          <p:nvPr>
            <p:custDataLst>
              <p:tags r:id="rId11"/>
            </p:custDataLst>
          </p:nvPr>
        </p:nvSpPr>
        <p:spPr bwMode="auto">
          <a:xfrm>
            <a:off x="3429000" y="2628900"/>
            <a:ext cx="35433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sz="1350"/>
          </a:p>
        </p:txBody>
      </p:sp>
      <p:sp>
        <p:nvSpPr>
          <p:cNvPr id="54286" name="Line 13">
            <a:extLst>
              <a:ext uri="{FF2B5EF4-FFF2-40B4-BE49-F238E27FC236}">
                <a16:creationId xmlns:a16="http://schemas.microsoft.com/office/drawing/2014/main" id="{94A5ADEA-E8C1-4174-A002-C9B35F3A953A}"/>
              </a:ext>
            </a:extLst>
          </p:cNvPr>
          <p:cNvSpPr>
            <a:spLocks noChangeShapeType="1"/>
          </p:cNvSpPr>
          <p:nvPr>
            <p:custDataLst>
              <p:tags r:id="rId12"/>
            </p:custDataLst>
          </p:nvPr>
        </p:nvSpPr>
        <p:spPr bwMode="auto">
          <a:xfrm>
            <a:off x="3429000" y="3086100"/>
            <a:ext cx="35433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sz="1350"/>
          </a:p>
        </p:txBody>
      </p:sp>
      <p:sp>
        <p:nvSpPr>
          <p:cNvPr id="54287" name="Line 14">
            <a:extLst>
              <a:ext uri="{FF2B5EF4-FFF2-40B4-BE49-F238E27FC236}">
                <a16:creationId xmlns:a16="http://schemas.microsoft.com/office/drawing/2014/main" id="{BA4D4F60-1837-4D4F-95B9-9780005EA522}"/>
              </a:ext>
            </a:extLst>
          </p:cNvPr>
          <p:cNvSpPr>
            <a:spLocks noChangeShapeType="1"/>
          </p:cNvSpPr>
          <p:nvPr>
            <p:custDataLst>
              <p:tags r:id="rId13"/>
            </p:custDataLst>
          </p:nvPr>
        </p:nvSpPr>
        <p:spPr bwMode="auto">
          <a:xfrm>
            <a:off x="3429000" y="1657350"/>
            <a:ext cx="35433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sz="1350"/>
          </a:p>
        </p:txBody>
      </p:sp>
      <p:sp>
        <p:nvSpPr>
          <p:cNvPr id="54288" name="Line 15">
            <a:extLst>
              <a:ext uri="{FF2B5EF4-FFF2-40B4-BE49-F238E27FC236}">
                <a16:creationId xmlns:a16="http://schemas.microsoft.com/office/drawing/2014/main" id="{95E5C3A8-0E4C-4EF3-88C6-2D28BF0765EB}"/>
              </a:ext>
            </a:extLst>
          </p:cNvPr>
          <p:cNvSpPr>
            <a:spLocks noChangeShapeType="1"/>
          </p:cNvSpPr>
          <p:nvPr>
            <p:custDataLst>
              <p:tags r:id="rId14"/>
            </p:custDataLst>
          </p:nvPr>
        </p:nvSpPr>
        <p:spPr bwMode="auto">
          <a:xfrm>
            <a:off x="3429000" y="3543300"/>
            <a:ext cx="35433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sz="1350"/>
          </a:p>
        </p:txBody>
      </p:sp>
      <p:sp>
        <p:nvSpPr>
          <p:cNvPr id="54289" name="Text Box 16">
            <a:extLst>
              <a:ext uri="{FF2B5EF4-FFF2-40B4-BE49-F238E27FC236}">
                <a16:creationId xmlns:a16="http://schemas.microsoft.com/office/drawing/2014/main" id="{886B222E-9F04-47D9-A93E-2DA7D1BB5DA0}"/>
              </a:ext>
            </a:extLst>
          </p:cNvPr>
          <p:cNvSpPr txBox="1">
            <a:spLocks noChangeArrowheads="1"/>
          </p:cNvSpPr>
          <p:nvPr>
            <p:custDataLst>
              <p:tags r:id="rId15"/>
            </p:custDataLst>
          </p:nvPr>
        </p:nvSpPr>
        <p:spPr bwMode="auto">
          <a:xfrm>
            <a:off x="3086100" y="571500"/>
            <a:ext cx="394210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sz="1800"/>
              <a:t>j       0        </a:t>
            </a:r>
            <a:r>
              <a:rPr lang="en-US" altLang="en-US" sz="1800" b="1">
                <a:solidFill>
                  <a:srgbClr val="FF0000"/>
                </a:solidFill>
              </a:rPr>
              <a:t>1          2</a:t>
            </a:r>
            <a:r>
              <a:rPr lang="en-US" altLang="en-US" sz="1800"/>
              <a:t>         3        4         5 </a:t>
            </a:r>
          </a:p>
        </p:txBody>
      </p:sp>
      <p:sp>
        <p:nvSpPr>
          <p:cNvPr id="54290" name="Text Box 17">
            <a:extLst>
              <a:ext uri="{FF2B5EF4-FFF2-40B4-BE49-F238E27FC236}">
                <a16:creationId xmlns:a16="http://schemas.microsoft.com/office/drawing/2014/main" id="{17F35B86-FD88-4774-B604-B56D1FA54A04}"/>
              </a:ext>
            </a:extLst>
          </p:cNvPr>
          <p:cNvSpPr txBox="1">
            <a:spLocks noChangeArrowheads="1"/>
          </p:cNvSpPr>
          <p:nvPr>
            <p:custDataLst>
              <p:tags r:id="rId16"/>
            </p:custDataLst>
          </p:nvPr>
        </p:nvSpPr>
        <p:spPr bwMode="auto">
          <a:xfrm>
            <a:off x="2114550" y="1257300"/>
            <a:ext cx="30008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sz="1800"/>
              <a:t>0</a:t>
            </a:r>
          </a:p>
        </p:txBody>
      </p:sp>
      <p:sp>
        <p:nvSpPr>
          <p:cNvPr id="54291" name="Text Box 18">
            <a:extLst>
              <a:ext uri="{FF2B5EF4-FFF2-40B4-BE49-F238E27FC236}">
                <a16:creationId xmlns:a16="http://schemas.microsoft.com/office/drawing/2014/main" id="{6B3942CD-0B15-4547-AAE2-1DEACA68BDE1}"/>
              </a:ext>
            </a:extLst>
          </p:cNvPr>
          <p:cNvSpPr txBox="1">
            <a:spLocks noChangeArrowheads="1"/>
          </p:cNvSpPr>
          <p:nvPr>
            <p:custDataLst>
              <p:tags r:id="rId17"/>
            </p:custDataLst>
          </p:nvPr>
        </p:nvSpPr>
        <p:spPr bwMode="auto">
          <a:xfrm>
            <a:off x="2114550" y="1771650"/>
            <a:ext cx="30008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sz="1800"/>
              <a:t>1</a:t>
            </a:r>
          </a:p>
        </p:txBody>
      </p:sp>
      <p:sp>
        <p:nvSpPr>
          <p:cNvPr id="54292" name="Text Box 19">
            <a:extLst>
              <a:ext uri="{FF2B5EF4-FFF2-40B4-BE49-F238E27FC236}">
                <a16:creationId xmlns:a16="http://schemas.microsoft.com/office/drawing/2014/main" id="{B4BFBA0D-E3D7-403A-8B93-78DAB4F71D24}"/>
              </a:ext>
            </a:extLst>
          </p:cNvPr>
          <p:cNvSpPr txBox="1">
            <a:spLocks noChangeArrowheads="1"/>
          </p:cNvSpPr>
          <p:nvPr>
            <p:custDataLst>
              <p:tags r:id="rId18"/>
            </p:custDataLst>
          </p:nvPr>
        </p:nvSpPr>
        <p:spPr bwMode="auto">
          <a:xfrm>
            <a:off x="2114550" y="2228850"/>
            <a:ext cx="30008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sz="1800"/>
              <a:t>2</a:t>
            </a:r>
          </a:p>
        </p:txBody>
      </p:sp>
      <p:sp>
        <p:nvSpPr>
          <p:cNvPr id="54293" name="Text Box 20">
            <a:extLst>
              <a:ext uri="{FF2B5EF4-FFF2-40B4-BE49-F238E27FC236}">
                <a16:creationId xmlns:a16="http://schemas.microsoft.com/office/drawing/2014/main" id="{48E0AB40-BF6F-4740-ABCB-C8EBD1A678FC}"/>
              </a:ext>
            </a:extLst>
          </p:cNvPr>
          <p:cNvSpPr txBox="1">
            <a:spLocks noChangeArrowheads="1"/>
          </p:cNvSpPr>
          <p:nvPr>
            <p:custDataLst>
              <p:tags r:id="rId19"/>
            </p:custDataLst>
          </p:nvPr>
        </p:nvSpPr>
        <p:spPr bwMode="auto">
          <a:xfrm>
            <a:off x="2114550" y="2686050"/>
            <a:ext cx="30008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sz="1800" b="1">
                <a:solidFill>
                  <a:srgbClr val="FF0000"/>
                </a:solidFill>
              </a:rPr>
              <a:t>3</a:t>
            </a:r>
            <a:endParaRPr lang="en-US" altLang="en-US" sz="1800"/>
          </a:p>
        </p:txBody>
      </p:sp>
      <p:sp>
        <p:nvSpPr>
          <p:cNvPr id="54294" name="Text Box 21">
            <a:extLst>
              <a:ext uri="{FF2B5EF4-FFF2-40B4-BE49-F238E27FC236}">
                <a16:creationId xmlns:a16="http://schemas.microsoft.com/office/drawing/2014/main" id="{37A57535-23B4-482E-B00D-CC1F92FBA8F5}"/>
              </a:ext>
            </a:extLst>
          </p:cNvPr>
          <p:cNvSpPr txBox="1">
            <a:spLocks noChangeArrowheads="1"/>
          </p:cNvSpPr>
          <p:nvPr>
            <p:custDataLst>
              <p:tags r:id="rId20"/>
            </p:custDataLst>
          </p:nvPr>
        </p:nvSpPr>
        <p:spPr bwMode="auto">
          <a:xfrm>
            <a:off x="2114550" y="3143250"/>
            <a:ext cx="30008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sz="1800"/>
              <a:t>4</a:t>
            </a:r>
          </a:p>
        </p:txBody>
      </p:sp>
      <p:sp>
        <p:nvSpPr>
          <p:cNvPr id="54295" name="Text Box 22">
            <a:extLst>
              <a:ext uri="{FF2B5EF4-FFF2-40B4-BE49-F238E27FC236}">
                <a16:creationId xmlns:a16="http://schemas.microsoft.com/office/drawing/2014/main" id="{35552A74-46F4-46AF-BB8D-86ED049CCD7C}"/>
              </a:ext>
            </a:extLst>
          </p:cNvPr>
          <p:cNvSpPr txBox="1">
            <a:spLocks noChangeArrowheads="1"/>
          </p:cNvSpPr>
          <p:nvPr>
            <p:custDataLst>
              <p:tags r:id="rId21"/>
            </p:custDataLst>
          </p:nvPr>
        </p:nvSpPr>
        <p:spPr bwMode="auto">
          <a:xfrm>
            <a:off x="2102644" y="831056"/>
            <a:ext cx="24878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sz="1800"/>
              <a:t>i</a:t>
            </a:r>
          </a:p>
        </p:txBody>
      </p:sp>
      <p:sp>
        <p:nvSpPr>
          <p:cNvPr id="54296" name="Text Box 23">
            <a:extLst>
              <a:ext uri="{FF2B5EF4-FFF2-40B4-BE49-F238E27FC236}">
                <a16:creationId xmlns:a16="http://schemas.microsoft.com/office/drawing/2014/main" id="{2273D296-1323-4633-90F2-A560D67227B2}"/>
              </a:ext>
            </a:extLst>
          </p:cNvPr>
          <p:cNvSpPr txBox="1">
            <a:spLocks noChangeArrowheads="1"/>
          </p:cNvSpPr>
          <p:nvPr>
            <p:custDataLst>
              <p:tags r:id="rId22"/>
            </p:custDataLst>
          </p:nvPr>
        </p:nvSpPr>
        <p:spPr bwMode="auto">
          <a:xfrm>
            <a:off x="2971800" y="1200150"/>
            <a:ext cx="41549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sz="1800"/>
              <a:t>Xi</a:t>
            </a:r>
          </a:p>
        </p:txBody>
      </p:sp>
      <p:sp>
        <p:nvSpPr>
          <p:cNvPr id="54297" name="Text Box 24">
            <a:extLst>
              <a:ext uri="{FF2B5EF4-FFF2-40B4-BE49-F238E27FC236}">
                <a16:creationId xmlns:a16="http://schemas.microsoft.com/office/drawing/2014/main" id="{E07396E4-D625-4747-8489-185FBD583A54}"/>
              </a:ext>
            </a:extLst>
          </p:cNvPr>
          <p:cNvSpPr txBox="1">
            <a:spLocks noChangeArrowheads="1"/>
          </p:cNvSpPr>
          <p:nvPr>
            <p:custDataLst>
              <p:tags r:id="rId23"/>
            </p:custDataLst>
          </p:nvPr>
        </p:nvSpPr>
        <p:spPr bwMode="auto">
          <a:xfrm>
            <a:off x="2971800" y="1657350"/>
            <a:ext cx="35137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sz="1800" b="1"/>
              <a:t>A</a:t>
            </a:r>
            <a:endParaRPr lang="en-US" altLang="en-US" sz="1800"/>
          </a:p>
        </p:txBody>
      </p:sp>
      <p:sp>
        <p:nvSpPr>
          <p:cNvPr id="54298" name="Text Box 25">
            <a:extLst>
              <a:ext uri="{FF2B5EF4-FFF2-40B4-BE49-F238E27FC236}">
                <a16:creationId xmlns:a16="http://schemas.microsoft.com/office/drawing/2014/main" id="{A0FFC151-453B-4D95-88DA-15BC7BB86DF2}"/>
              </a:ext>
            </a:extLst>
          </p:cNvPr>
          <p:cNvSpPr txBox="1">
            <a:spLocks noChangeArrowheads="1"/>
          </p:cNvSpPr>
          <p:nvPr>
            <p:custDataLst>
              <p:tags r:id="rId24"/>
            </p:custDataLst>
          </p:nvPr>
        </p:nvSpPr>
        <p:spPr bwMode="auto">
          <a:xfrm>
            <a:off x="2971800" y="2171700"/>
            <a:ext cx="338554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sz="1800" b="1"/>
              <a:t>B</a:t>
            </a:r>
            <a:endParaRPr lang="en-US" altLang="en-US" sz="1800"/>
          </a:p>
        </p:txBody>
      </p:sp>
      <p:sp>
        <p:nvSpPr>
          <p:cNvPr id="54299" name="Text Box 26">
            <a:extLst>
              <a:ext uri="{FF2B5EF4-FFF2-40B4-BE49-F238E27FC236}">
                <a16:creationId xmlns:a16="http://schemas.microsoft.com/office/drawing/2014/main" id="{8F7D183C-E7CF-4225-85A2-797D858575EC}"/>
              </a:ext>
            </a:extLst>
          </p:cNvPr>
          <p:cNvSpPr txBox="1">
            <a:spLocks noChangeArrowheads="1"/>
          </p:cNvSpPr>
          <p:nvPr>
            <p:custDataLst>
              <p:tags r:id="rId25"/>
            </p:custDataLst>
          </p:nvPr>
        </p:nvSpPr>
        <p:spPr bwMode="auto">
          <a:xfrm>
            <a:off x="2971800" y="2686050"/>
            <a:ext cx="35137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sz="1800" b="1"/>
              <a:t>C</a:t>
            </a:r>
            <a:endParaRPr lang="en-US" altLang="en-US" sz="1800"/>
          </a:p>
        </p:txBody>
      </p:sp>
      <p:sp>
        <p:nvSpPr>
          <p:cNvPr id="54300" name="Text Box 27">
            <a:extLst>
              <a:ext uri="{FF2B5EF4-FFF2-40B4-BE49-F238E27FC236}">
                <a16:creationId xmlns:a16="http://schemas.microsoft.com/office/drawing/2014/main" id="{12E12126-B9AA-4E52-AA44-025E5D7B5316}"/>
              </a:ext>
            </a:extLst>
          </p:cNvPr>
          <p:cNvSpPr txBox="1">
            <a:spLocks noChangeArrowheads="1"/>
          </p:cNvSpPr>
          <p:nvPr>
            <p:custDataLst>
              <p:tags r:id="rId26"/>
            </p:custDataLst>
          </p:nvPr>
        </p:nvSpPr>
        <p:spPr bwMode="auto">
          <a:xfrm>
            <a:off x="2971800" y="3143250"/>
            <a:ext cx="338554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sz="1800" b="1"/>
              <a:t>B</a:t>
            </a:r>
            <a:endParaRPr lang="en-US" altLang="en-US" sz="1800"/>
          </a:p>
        </p:txBody>
      </p:sp>
      <p:sp>
        <p:nvSpPr>
          <p:cNvPr id="54301" name="Text Box 28">
            <a:extLst>
              <a:ext uri="{FF2B5EF4-FFF2-40B4-BE49-F238E27FC236}">
                <a16:creationId xmlns:a16="http://schemas.microsoft.com/office/drawing/2014/main" id="{6E1C8B23-C2E7-43B8-B56D-8C973B79C624}"/>
              </a:ext>
            </a:extLst>
          </p:cNvPr>
          <p:cNvSpPr txBox="1">
            <a:spLocks noChangeArrowheads="1"/>
          </p:cNvSpPr>
          <p:nvPr>
            <p:custDataLst>
              <p:tags r:id="rId27"/>
            </p:custDataLst>
          </p:nvPr>
        </p:nvSpPr>
        <p:spPr bwMode="auto">
          <a:xfrm>
            <a:off x="3486150" y="857250"/>
            <a:ext cx="41549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sz="1800"/>
              <a:t>Yj</a:t>
            </a:r>
          </a:p>
        </p:txBody>
      </p:sp>
      <p:sp>
        <p:nvSpPr>
          <p:cNvPr id="54302" name="Text Box 29">
            <a:extLst>
              <a:ext uri="{FF2B5EF4-FFF2-40B4-BE49-F238E27FC236}">
                <a16:creationId xmlns:a16="http://schemas.microsoft.com/office/drawing/2014/main" id="{A1BD6CEB-2FAF-45D9-9325-2F9F6B127D1D}"/>
              </a:ext>
            </a:extLst>
          </p:cNvPr>
          <p:cNvSpPr txBox="1">
            <a:spLocks noChangeArrowheads="1"/>
          </p:cNvSpPr>
          <p:nvPr>
            <p:custDataLst>
              <p:tags r:id="rId28"/>
            </p:custDataLst>
          </p:nvPr>
        </p:nvSpPr>
        <p:spPr bwMode="auto">
          <a:xfrm>
            <a:off x="6572250" y="857250"/>
            <a:ext cx="338554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sz="1800" b="1"/>
              <a:t>B</a:t>
            </a:r>
            <a:endParaRPr lang="en-US" altLang="en-US" sz="1800"/>
          </a:p>
        </p:txBody>
      </p:sp>
      <p:sp>
        <p:nvSpPr>
          <p:cNvPr id="54303" name="Text Box 30">
            <a:extLst>
              <a:ext uri="{FF2B5EF4-FFF2-40B4-BE49-F238E27FC236}">
                <a16:creationId xmlns:a16="http://schemas.microsoft.com/office/drawing/2014/main" id="{AEE681BD-3B12-49DE-BDF1-16AB7A748EE0}"/>
              </a:ext>
            </a:extLst>
          </p:cNvPr>
          <p:cNvSpPr txBox="1">
            <a:spLocks noChangeArrowheads="1"/>
          </p:cNvSpPr>
          <p:nvPr>
            <p:custDataLst>
              <p:tags r:id="rId29"/>
            </p:custDataLst>
          </p:nvPr>
        </p:nvSpPr>
        <p:spPr bwMode="auto">
          <a:xfrm>
            <a:off x="4114800" y="857250"/>
            <a:ext cx="338554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sz="1800" b="1"/>
              <a:t>B</a:t>
            </a:r>
            <a:endParaRPr lang="en-US" altLang="en-US" sz="1800"/>
          </a:p>
        </p:txBody>
      </p:sp>
      <p:sp>
        <p:nvSpPr>
          <p:cNvPr id="54304" name="Text Box 31">
            <a:extLst>
              <a:ext uri="{FF2B5EF4-FFF2-40B4-BE49-F238E27FC236}">
                <a16:creationId xmlns:a16="http://schemas.microsoft.com/office/drawing/2014/main" id="{ACBE939A-9C59-4ABF-BC92-112DDDFBC3D1}"/>
              </a:ext>
            </a:extLst>
          </p:cNvPr>
          <p:cNvSpPr txBox="1">
            <a:spLocks noChangeArrowheads="1"/>
          </p:cNvSpPr>
          <p:nvPr>
            <p:custDataLst>
              <p:tags r:id="rId30"/>
            </p:custDataLst>
          </p:nvPr>
        </p:nvSpPr>
        <p:spPr bwMode="auto">
          <a:xfrm>
            <a:off x="5943600" y="857250"/>
            <a:ext cx="35137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sz="1800" b="1"/>
              <a:t>A</a:t>
            </a:r>
            <a:endParaRPr lang="en-US" altLang="en-US" sz="1800"/>
          </a:p>
        </p:txBody>
      </p:sp>
      <p:sp>
        <p:nvSpPr>
          <p:cNvPr id="54305" name="Text Box 32">
            <a:extLst>
              <a:ext uri="{FF2B5EF4-FFF2-40B4-BE49-F238E27FC236}">
                <a16:creationId xmlns:a16="http://schemas.microsoft.com/office/drawing/2014/main" id="{74C7E247-2872-4620-A884-68AA96FA21CF}"/>
              </a:ext>
            </a:extLst>
          </p:cNvPr>
          <p:cNvSpPr txBox="1">
            <a:spLocks noChangeArrowheads="1"/>
          </p:cNvSpPr>
          <p:nvPr>
            <p:custDataLst>
              <p:tags r:id="rId31"/>
            </p:custDataLst>
          </p:nvPr>
        </p:nvSpPr>
        <p:spPr bwMode="auto">
          <a:xfrm>
            <a:off x="5314950" y="857250"/>
            <a:ext cx="35137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sz="1800" b="1"/>
              <a:t>C</a:t>
            </a:r>
            <a:endParaRPr lang="en-US" altLang="en-US" sz="1800"/>
          </a:p>
        </p:txBody>
      </p:sp>
      <p:sp>
        <p:nvSpPr>
          <p:cNvPr id="54306" name="Text Box 33">
            <a:extLst>
              <a:ext uri="{FF2B5EF4-FFF2-40B4-BE49-F238E27FC236}">
                <a16:creationId xmlns:a16="http://schemas.microsoft.com/office/drawing/2014/main" id="{3171762D-B8DF-402E-9B87-BCB8D46B3D66}"/>
              </a:ext>
            </a:extLst>
          </p:cNvPr>
          <p:cNvSpPr txBox="1">
            <a:spLocks noChangeArrowheads="1"/>
          </p:cNvSpPr>
          <p:nvPr>
            <p:custDataLst>
              <p:tags r:id="rId32"/>
            </p:custDataLst>
          </p:nvPr>
        </p:nvSpPr>
        <p:spPr bwMode="auto">
          <a:xfrm>
            <a:off x="4686300" y="857250"/>
            <a:ext cx="35137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sz="1800" b="1"/>
              <a:t>D</a:t>
            </a:r>
            <a:endParaRPr lang="en-US" altLang="en-US" sz="1800"/>
          </a:p>
        </p:txBody>
      </p:sp>
      <p:sp>
        <p:nvSpPr>
          <p:cNvPr id="54307" name="Text Box 34">
            <a:extLst>
              <a:ext uri="{FF2B5EF4-FFF2-40B4-BE49-F238E27FC236}">
                <a16:creationId xmlns:a16="http://schemas.microsoft.com/office/drawing/2014/main" id="{3F6E3FFF-D0C0-4BB3-9345-E987C5FB74AC}"/>
              </a:ext>
            </a:extLst>
          </p:cNvPr>
          <p:cNvSpPr txBox="1">
            <a:spLocks noChangeArrowheads="1"/>
          </p:cNvSpPr>
          <p:nvPr>
            <p:custDataLst>
              <p:tags r:id="rId33"/>
            </p:custDataLst>
          </p:nvPr>
        </p:nvSpPr>
        <p:spPr bwMode="auto">
          <a:xfrm>
            <a:off x="3543300" y="1314450"/>
            <a:ext cx="30008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sz="1800" b="1"/>
              <a:t>0</a:t>
            </a:r>
            <a:endParaRPr lang="en-US" altLang="en-US" sz="1800"/>
          </a:p>
        </p:txBody>
      </p:sp>
      <p:sp>
        <p:nvSpPr>
          <p:cNvPr id="54308" name="Text Box 35">
            <a:extLst>
              <a:ext uri="{FF2B5EF4-FFF2-40B4-BE49-F238E27FC236}">
                <a16:creationId xmlns:a16="http://schemas.microsoft.com/office/drawing/2014/main" id="{E2BC0193-F4E4-4B9C-8164-3FA26D8A9352}"/>
              </a:ext>
            </a:extLst>
          </p:cNvPr>
          <p:cNvSpPr txBox="1">
            <a:spLocks noChangeArrowheads="1"/>
          </p:cNvSpPr>
          <p:nvPr>
            <p:custDataLst>
              <p:tags r:id="rId34"/>
            </p:custDataLst>
          </p:nvPr>
        </p:nvSpPr>
        <p:spPr bwMode="auto">
          <a:xfrm>
            <a:off x="3543300" y="1771650"/>
            <a:ext cx="30008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sz="1800" b="1"/>
              <a:t>0</a:t>
            </a:r>
            <a:endParaRPr lang="en-US" altLang="en-US" sz="1800"/>
          </a:p>
        </p:txBody>
      </p:sp>
      <p:sp>
        <p:nvSpPr>
          <p:cNvPr id="54309" name="Text Box 36">
            <a:extLst>
              <a:ext uri="{FF2B5EF4-FFF2-40B4-BE49-F238E27FC236}">
                <a16:creationId xmlns:a16="http://schemas.microsoft.com/office/drawing/2014/main" id="{FAAD8D3B-FD13-435B-9680-406C85837A71}"/>
              </a:ext>
            </a:extLst>
          </p:cNvPr>
          <p:cNvSpPr txBox="1">
            <a:spLocks noChangeArrowheads="1"/>
          </p:cNvSpPr>
          <p:nvPr>
            <p:custDataLst>
              <p:tags r:id="rId35"/>
            </p:custDataLst>
          </p:nvPr>
        </p:nvSpPr>
        <p:spPr bwMode="auto">
          <a:xfrm>
            <a:off x="6572250" y="1314450"/>
            <a:ext cx="30008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sz="1800" b="1"/>
              <a:t>0</a:t>
            </a:r>
            <a:endParaRPr lang="en-US" altLang="en-US" sz="1800"/>
          </a:p>
        </p:txBody>
      </p:sp>
      <p:sp>
        <p:nvSpPr>
          <p:cNvPr id="54310" name="Text Box 37">
            <a:extLst>
              <a:ext uri="{FF2B5EF4-FFF2-40B4-BE49-F238E27FC236}">
                <a16:creationId xmlns:a16="http://schemas.microsoft.com/office/drawing/2014/main" id="{357BA32A-C358-4501-B4E9-885A580E78DF}"/>
              </a:ext>
            </a:extLst>
          </p:cNvPr>
          <p:cNvSpPr txBox="1">
            <a:spLocks noChangeArrowheads="1"/>
          </p:cNvSpPr>
          <p:nvPr>
            <p:custDataLst>
              <p:tags r:id="rId36"/>
            </p:custDataLst>
          </p:nvPr>
        </p:nvSpPr>
        <p:spPr bwMode="auto">
          <a:xfrm>
            <a:off x="5943600" y="1314450"/>
            <a:ext cx="30008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sz="1800" b="1"/>
              <a:t>0</a:t>
            </a:r>
            <a:endParaRPr lang="en-US" altLang="en-US" sz="1800"/>
          </a:p>
        </p:txBody>
      </p:sp>
      <p:sp>
        <p:nvSpPr>
          <p:cNvPr id="54311" name="Text Box 38">
            <a:extLst>
              <a:ext uri="{FF2B5EF4-FFF2-40B4-BE49-F238E27FC236}">
                <a16:creationId xmlns:a16="http://schemas.microsoft.com/office/drawing/2014/main" id="{E733C347-7B86-411C-96B4-0BFECDCD0E23}"/>
              </a:ext>
            </a:extLst>
          </p:cNvPr>
          <p:cNvSpPr txBox="1">
            <a:spLocks noChangeArrowheads="1"/>
          </p:cNvSpPr>
          <p:nvPr>
            <p:custDataLst>
              <p:tags r:id="rId37"/>
            </p:custDataLst>
          </p:nvPr>
        </p:nvSpPr>
        <p:spPr bwMode="auto">
          <a:xfrm>
            <a:off x="5314950" y="1314450"/>
            <a:ext cx="30008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sz="1800" b="1"/>
              <a:t>0</a:t>
            </a:r>
            <a:endParaRPr lang="en-US" altLang="en-US" sz="1800"/>
          </a:p>
        </p:txBody>
      </p:sp>
      <p:sp>
        <p:nvSpPr>
          <p:cNvPr id="54312" name="Text Box 39">
            <a:extLst>
              <a:ext uri="{FF2B5EF4-FFF2-40B4-BE49-F238E27FC236}">
                <a16:creationId xmlns:a16="http://schemas.microsoft.com/office/drawing/2014/main" id="{40651D2F-9498-4A7B-8160-1FC96DC78D1C}"/>
              </a:ext>
            </a:extLst>
          </p:cNvPr>
          <p:cNvSpPr txBox="1">
            <a:spLocks noChangeArrowheads="1"/>
          </p:cNvSpPr>
          <p:nvPr>
            <p:custDataLst>
              <p:tags r:id="rId38"/>
            </p:custDataLst>
          </p:nvPr>
        </p:nvSpPr>
        <p:spPr bwMode="auto">
          <a:xfrm>
            <a:off x="4686300" y="1314450"/>
            <a:ext cx="30008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sz="1800" b="1"/>
              <a:t>0</a:t>
            </a:r>
            <a:endParaRPr lang="en-US" altLang="en-US" sz="1800"/>
          </a:p>
        </p:txBody>
      </p:sp>
      <p:sp>
        <p:nvSpPr>
          <p:cNvPr id="54313" name="Text Box 40">
            <a:extLst>
              <a:ext uri="{FF2B5EF4-FFF2-40B4-BE49-F238E27FC236}">
                <a16:creationId xmlns:a16="http://schemas.microsoft.com/office/drawing/2014/main" id="{016480C2-D84F-4B98-99F9-E8A540D646CA}"/>
              </a:ext>
            </a:extLst>
          </p:cNvPr>
          <p:cNvSpPr txBox="1">
            <a:spLocks noChangeArrowheads="1"/>
          </p:cNvSpPr>
          <p:nvPr>
            <p:custDataLst>
              <p:tags r:id="rId39"/>
            </p:custDataLst>
          </p:nvPr>
        </p:nvSpPr>
        <p:spPr bwMode="auto">
          <a:xfrm>
            <a:off x="4114800" y="1314450"/>
            <a:ext cx="30008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sz="1800" b="1"/>
              <a:t>0</a:t>
            </a:r>
            <a:endParaRPr lang="en-US" altLang="en-US" sz="1800"/>
          </a:p>
        </p:txBody>
      </p:sp>
      <p:sp>
        <p:nvSpPr>
          <p:cNvPr id="54314" name="Text Box 41">
            <a:extLst>
              <a:ext uri="{FF2B5EF4-FFF2-40B4-BE49-F238E27FC236}">
                <a16:creationId xmlns:a16="http://schemas.microsoft.com/office/drawing/2014/main" id="{3D3E5EED-272D-482B-9CB4-9079FCFB20F1}"/>
              </a:ext>
            </a:extLst>
          </p:cNvPr>
          <p:cNvSpPr txBox="1">
            <a:spLocks noChangeArrowheads="1"/>
          </p:cNvSpPr>
          <p:nvPr>
            <p:custDataLst>
              <p:tags r:id="rId40"/>
            </p:custDataLst>
          </p:nvPr>
        </p:nvSpPr>
        <p:spPr bwMode="auto">
          <a:xfrm>
            <a:off x="3543300" y="3200400"/>
            <a:ext cx="30008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sz="1800" b="1"/>
              <a:t>0</a:t>
            </a:r>
            <a:endParaRPr lang="en-US" altLang="en-US" sz="1800"/>
          </a:p>
        </p:txBody>
      </p:sp>
      <p:sp>
        <p:nvSpPr>
          <p:cNvPr id="54315" name="Text Box 42">
            <a:extLst>
              <a:ext uri="{FF2B5EF4-FFF2-40B4-BE49-F238E27FC236}">
                <a16:creationId xmlns:a16="http://schemas.microsoft.com/office/drawing/2014/main" id="{EE521783-1085-4276-872C-5170D21FD376}"/>
              </a:ext>
            </a:extLst>
          </p:cNvPr>
          <p:cNvSpPr txBox="1">
            <a:spLocks noChangeArrowheads="1"/>
          </p:cNvSpPr>
          <p:nvPr>
            <p:custDataLst>
              <p:tags r:id="rId41"/>
            </p:custDataLst>
          </p:nvPr>
        </p:nvSpPr>
        <p:spPr bwMode="auto">
          <a:xfrm>
            <a:off x="3543300" y="2743200"/>
            <a:ext cx="30008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sz="1800" b="1"/>
              <a:t>0</a:t>
            </a:r>
            <a:endParaRPr lang="en-US" altLang="en-US" sz="1800"/>
          </a:p>
        </p:txBody>
      </p:sp>
      <p:sp>
        <p:nvSpPr>
          <p:cNvPr id="54316" name="Text Box 43">
            <a:extLst>
              <a:ext uri="{FF2B5EF4-FFF2-40B4-BE49-F238E27FC236}">
                <a16:creationId xmlns:a16="http://schemas.microsoft.com/office/drawing/2014/main" id="{F7EB52E2-3357-4C96-B80D-4512A3E54410}"/>
              </a:ext>
            </a:extLst>
          </p:cNvPr>
          <p:cNvSpPr txBox="1">
            <a:spLocks noChangeArrowheads="1"/>
          </p:cNvSpPr>
          <p:nvPr>
            <p:custDataLst>
              <p:tags r:id="rId42"/>
            </p:custDataLst>
          </p:nvPr>
        </p:nvSpPr>
        <p:spPr bwMode="auto">
          <a:xfrm>
            <a:off x="3543300" y="2286000"/>
            <a:ext cx="30008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sz="1800" b="1"/>
              <a:t>0</a:t>
            </a:r>
            <a:endParaRPr lang="en-US" altLang="en-US" sz="1800"/>
          </a:p>
        </p:txBody>
      </p:sp>
      <p:sp>
        <p:nvSpPr>
          <p:cNvPr id="54317" name="Text Box 44">
            <a:extLst>
              <a:ext uri="{FF2B5EF4-FFF2-40B4-BE49-F238E27FC236}">
                <a16:creationId xmlns:a16="http://schemas.microsoft.com/office/drawing/2014/main" id="{AEEF46BA-A16E-41E7-8375-42A971698562}"/>
              </a:ext>
            </a:extLst>
          </p:cNvPr>
          <p:cNvSpPr txBox="1">
            <a:spLocks noChangeArrowheads="1"/>
          </p:cNvSpPr>
          <p:nvPr>
            <p:custDataLst>
              <p:tags r:id="rId43"/>
            </p:custDataLst>
          </p:nvPr>
        </p:nvSpPr>
        <p:spPr bwMode="auto">
          <a:xfrm>
            <a:off x="2171701" y="3829050"/>
            <a:ext cx="5187639" cy="10341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lnSpc>
                <a:spcPct val="90000"/>
              </a:lnSpc>
            </a:pPr>
            <a:r>
              <a:rPr lang="en-US" altLang="en-US" sz="1800"/>
              <a:t>		if ( X</a:t>
            </a:r>
            <a:r>
              <a:rPr lang="en-US" altLang="en-US" sz="1800" baseline="-25000"/>
              <a:t>i</a:t>
            </a:r>
            <a:r>
              <a:rPr lang="en-US" altLang="en-US" sz="1800"/>
              <a:t> == Y</a:t>
            </a:r>
            <a:r>
              <a:rPr lang="en-US" altLang="en-US" sz="1800" baseline="-25000"/>
              <a:t>j</a:t>
            </a:r>
            <a:r>
              <a:rPr lang="en-US" altLang="en-US" sz="1800"/>
              <a:t> )		</a:t>
            </a:r>
          </a:p>
          <a:p>
            <a:pPr>
              <a:lnSpc>
                <a:spcPct val="90000"/>
              </a:lnSpc>
            </a:pPr>
            <a:r>
              <a:rPr lang="en-US" altLang="en-US" sz="1800"/>
              <a:t>			c[i,j] = c[i-1,j-1] + 1</a:t>
            </a:r>
          </a:p>
          <a:p>
            <a:pPr>
              <a:lnSpc>
                <a:spcPct val="90000"/>
              </a:lnSpc>
            </a:pPr>
            <a:r>
              <a:rPr lang="en-US" altLang="en-US" sz="1800">
                <a:solidFill>
                  <a:srgbClr val="008000"/>
                </a:solidFill>
              </a:rPr>
              <a:t>		else c[i,j] = max( c[i-1,j], c[i,j-1] )</a:t>
            </a:r>
          </a:p>
          <a:p>
            <a:pPr>
              <a:lnSpc>
                <a:spcPct val="90000"/>
              </a:lnSpc>
            </a:pPr>
            <a:endParaRPr lang="en-US" altLang="en-US" sz="2100" baseline="-25000">
              <a:solidFill>
                <a:srgbClr val="33CC33"/>
              </a:solidFill>
            </a:endParaRPr>
          </a:p>
        </p:txBody>
      </p:sp>
      <p:sp>
        <p:nvSpPr>
          <p:cNvPr id="54318" name="Text Box 45">
            <a:extLst>
              <a:ext uri="{FF2B5EF4-FFF2-40B4-BE49-F238E27FC236}">
                <a16:creationId xmlns:a16="http://schemas.microsoft.com/office/drawing/2014/main" id="{D84D2584-6638-4C08-9B0A-AA76FFF409CA}"/>
              </a:ext>
            </a:extLst>
          </p:cNvPr>
          <p:cNvSpPr txBox="1">
            <a:spLocks noChangeArrowheads="1"/>
          </p:cNvSpPr>
          <p:nvPr>
            <p:custDataLst>
              <p:tags r:id="rId44"/>
            </p:custDataLst>
          </p:nvPr>
        </p:nvSpPr>
        <p:spPr bwMode="auto">
          <a:xfrm>
            <a:off x="5943600" y="1771650"/>
            <a:ext cx="30008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sz="1800" b="1"/>
              <a:t>1</a:t>
            </a:r>
            <a:endParaRPr lang="en-US" altLang="en-US" sz="1800"/>
          </a:p>
        </p:txBody>
      </p:sp>
      <p:sp>
        <p:nvSpPr>
          <p:cNvPr id="54319" name="Text Box 46">
            <a:extLst>
              <a:ext uri="{FF2B5EF4-FFF2-40B4-BE49-F238E27FC236}">
                <a16:creationId xmlns:a16="http://schemas.microsoft.com/office/drawing/2014/main" id="{BC804E24-6020-4DC2-8CCD-849C941ED8B4}"/>
              </a:ext>
            </a:extLst>
          </p:cNvPr>
          <p:cNvSpPr txBox="1">
            <a:spLocks noChangeArrowheads="1"/>
          </p:cNvSpPr>
          <p:nvPr>
            <p:custDataLst>
              <p:tags r:id="rId45"/>
            </p:custDataLst>
          </p:nvPr>
        </p:nvSpPr>
        <p:spPr bwMode="auto">
          <a:xfrm>
            <a:off x="5314950" y="1771650"/>
            <a:ext cx="30008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sz="1800" b="1"/>
              <a:t>0</a:t>
            </a:r>
            <a:endParaRPr lang="en-US" altLang="en-US" sz="1800"/>
          </a:p>
        </p:txBody>
      </p:sp>
      <p:sp>
        <p:nvSpPr>
          <p:cNvPr id="54320" name="Text Box 47">
            <a:extLst>
              <a:ext uri="{FF2B5EF4-FFF2-40B4-BE49-F238E27FC236}">
                <a16:creationId xmlns:a16="http://schemas.microsoft.com/office/drawing/2014/main" id="{26AD9724-A778-4E38-917E-BB000A0F573A}"/>
              </a:ext>
            </a:extLst>
          </p:cNvPr>
          <p:cNvSpPr txBox="1">
            <a:spLocks noChangeArrowheads="1"/>
          </p:cNvSpPr>
          <p:nvPr>
            <p:custDataLst>
              <p:tags r:id="rId46"/>
            </p:custDataLst>
          </p:nvPr>
        </p:nvSpPr>
        <p:spPr bwMode="auto">
          <a:xfrm>
            <a:off x="4686300" y="1771650"/>
            <a:ext cx="30008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sz="1800" b="1"/>
              <a:t>0</a:t>
            </a:r>
            <a:endParaRPr lang="en-US" altLang="en-US" sz="1800"/>
          </a:p>
        </p:txBody>
      </p:sp>
      <p:sp>
        <p:nvSpPr>
          <p:cNvPr id="54321" name="Text Box 48">
            <a:extLst>
              <a:ext uri="{FF2B5EF4-FFF2-40B4-BE49-F238E27FC236}">
                <a16:creationId xmlns:a16="http://schemas.microsoft.com/office/drawing/2014/main" id="{E0896E63-8961-4EC6-9C62-C6E49BE9A012}"/>
              </a:ext>
            </a:extLst>
          </p:cNvPr>
          <p:cNvSpPr txBox="1">
            <a:spLocks noChangeArrowheads="1"/>
          </p:cNvSpPr>
          <p:nvPr>
            <p:custDataLst>
              <p:tags r:id="rId47"/>
            </p:custDataLst>
          </p:nvPr>
        </p:nvSpPr>
        <p:spPr bwMode="auto">
          <a:xfrm>
            <a:off x="4114800" y="1771650"/>
            <a:ext cx="30008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sz="1800" b="1"/>
              <a:t>0</a:t>
            </a:r>
            <a:endParaRPr lang="en-US" altLang="en-US" sz="1800"/>
          </a:p>
        </p:txBody>
      </p:sp>
      <p:sp>
        <p:nvSpPr>
          <p:cNvPr id="54322" name="Text Box 49">
            <a:extLst>
              <a:ext uri="{FF2B5EF4-FFF2-40B4-BE49-F238E27FC236}">
                <a16:creationId xmlns:a16="http://schemas.microsoft.com/office/drawing/2014/main" id="{51B74745-6C0F-45AE-9DF2-AC1D69F01803}"/>
              </a:ext>
            </a:extLst>
          </p:cNvPr>
          <p:cNvSpPr txBox="1">
            <a:spLocks noChangeArrowheads="1"/>
          </p:cNvSpPr>
          <p:nvPr>
            <p:custDataLst>
              <p:tags r:id="rId48"/>
            </p:custDataLst>
          </p:nvPr>
        </p:nvSpPr>
        <p:spPr bwMode="auto">
          <a:xfrm>
            <a:off x="6572250" y="1771650"/>
            <a:ext cx="30008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sz="1800" b="1"/>
              <a:t>1</a:t>
            </a:r>
            <a:endParaRPr lang="en-US" altLang="en-US" sz="1800"/>
          </a:p>
        </p:txBody>
      </p:sp>
      <p:sp>
        <p:nvSpPr>
          <p:cNvPr id="54323" name="Text Box 50">
            <a:extLst>
              <a:ext uri="{FF2B5EF4-FFF2-40B4-BE49-F238E27FC236}">
                <a16:creationId xmlns:a16="http://schemas.microsoft.com/office/drawing/2014/main" id="{F8694A25-3C9D-4BCF-ADF8-475EFD3BC38D}"/>
              </a:ext>
            </a:extLst>
          </p:cNvPr>
          <p:cNvSpPr txBox="1">
            <a:spLocks noChangeArrowheads="1"/>
          </p:cNvSpPr>
          <p:nvPr>
            <p:custDataLst>
              <p:tags r:id="rId49"/>
            </p:custDataLst>
          </p:nvPr>
        </p:nvSpPr>
        <p:spPr bwMode="auto">
          <a:xfrm>
            <a:off x="6572250" y="2286000"/>
            <a:ext cx="30008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sz="1800" b="1"/>
              <a:t>2</a:t>
            </a:r>
            <a:endParaRPr lang="en-US" altLang="en-US" sz="1800"/>
          </a:p>
        </p:txBody>
      </p:sp>
      <p:sp>
        <p:nvSpPr>
          <p:cNvPr id="54324" name="Text Box 51">
            <a:extLst>
              <a:ext uri="{FF2B5EF4-FFF2-40B4-BE49-F238E27FC236}">
                <a16:creationId xmlns:a16="http://schemas.microsoft.com/office/drawing/2014/main" id="{20B70C6D-5243-45B4-BC6C-A3B60A24F62F}"/>
              </a:ext>
            </a:extLst>
          </p:cNvPr>
          <p:cNvSpPr txBox="1">
            <a:spLocks noChangeArrowheads="1"/>
          </p:cNvSpPr>
          <p:nvPr>
            <p:custDataLst>
              <p:tags r:id="rId50"/>
            </p:custDataLst>
          </p:nvPr>
        </p:nvSpPr>
        <p:spPr bwMode="auto">
          <a:xfrm>
            <a:off x="4114800" y="2286000"/>
            <a:ext cx="30008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sz="1800" b="1"/>
              <a:t>1</a:t>
            </a:r>
            <a:endParaRPr lang="en-US" altLang="en-US" sz="1800"/>
          </a:p>
        </p:txBody>
      </p:sp>
      <p:sp>
        <p:nvSpPr>
          <p:cNvPr id="54325" name="Text Box 52">
            <a:extLst>
              <a:ext uri="{FF2B5EF4-FFF2-40B4-BE49-F238E27FC236}">
                <a16:creationId xmlns:a16="http://schemas.microsoft.com/office/drawing/2014/main" id="{54298E48-2334-43CD-BCDA-78BC35B1B76B}"/>
              </a:ext>
            </a:extLst>
          </p:cNvPr>
          <p:cNvSpPr txBox="1">
            <a:spLocks noChangeArrowheads="1"/>
          </p:cNvSpPr>
          <p:nvPr>
            <p:custDataLst>
              <p:tags r:id="rId51"/>
            </p:custDataLst>
          </p:nvPr>
        </p:nvSpPr>
        <p:spPr bwMode="auto">
          <a:xfrm>
            <a:off x="5314950" y="2286000"/>
            <a:ext cx="30008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sz="1800" b="1"/>
              <a:t>1</a:t>
            </a:r>
            <a:endParaRPr lang="en-US" altLang="en-US" sz="1800"/>
          </a:p>
        </p:txBody>
      </p:sp>
      <p:sp>
        <p:nvSpPr>
          <p:cNvPr id="54326" name="Text Box 53">
            <a:extLst>
              <a:ext uri="{FF2B5EF4-FFF2-40B4-BE49-F238E27FC236}">
                <a16:creationId xmlns:a16="http://schemas.microsoft.com/office/drawing/2014/main" id="{7577BFCE-D0CE-47EF-9CDD-EBF362C18AE4}"/>
              </a:ext>
            </a:extLst>
          </p:cNvPr>
          <p:cNvSpPr txBox="1">
            <a:spLocks noChangeArrowheads="1"/>
          </p:cNvSpPr>
          <p:nvPr>
            <p:custDataLst>
              <p:tags r:id="rId52"/>
            </p:custDataLst>
          </p:nvPr>
        </p:nvSpPr>
        <p:spPr bwMode="auto">
          <a:xfrm>
            <a:off x="5943600" y="2286000"/>
            <a:ext cx="30008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sz="1800" b="1"/>
              <a:t>1</a:t>
            </a:r>
            <a:endParaRPr lang="en-US" altLang="en-US" sz="1800"/>
          </a:p>
        </p:txBody>
      </p:sp>
      <p:sp>
        <p:nvSpPr>
          <p:cNvPr id="54327" name="Text Box 54">
            <a:extLst>
              <a:ext uri="{FF2B5EF4-FFF2-40B4-BE49-F238E27FC236}">
                <a16:creationId xmlns:a16="http://schemas.microsoft.com/office/drawing/2014/main" id="{76ADA4E8-575E-4D65-8579-AC7D82D591C8}"/>
              </a:ext>
            </a:extLst>
          </p:cNvPr>
          <p:cNvSpPr txBox="1">
            <a:spLocks noChangeArrowheads="1"/>
          </p:cNvSpPr>
          <p:nvPr>
            <p:custDataLst>
              <p:tags r:id="rId53"/>
            </p:custDataLst>
          </p:nvPr>
        </p:nvSpPr>
        <p:spPr bwMode="auto">
          <a:xfrm>
            <a:off x="4686300" y="2286000"/>
            <a:ext cx="30008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sz="1800" b="1"/>
              <a:t>1</a:t>
            </a:r>
            <a:endParaRPr lang="en-US" altLang="en-US" sz="1800"/>
          </a:p>
        </p:txBody>
      </p:sp>
      <p:sp>
        <p:nvSpPr>
          <p:cNvPr id="54328" name="Oval 55">
            <a:extLst>
              <a:ext uri="{FF2B5EF4-FFF2-40B4-BE49-F238E27FC236}">
                <a16:creationId xmlns:a16="http://schemas.microsoft.com/office/drawing/2014/main" id="{C89EAE78-8C14-4165-A974-8B47192A2BA8}"/>
              </a:ext>
            </a:extLst>
          </p:cNvPr>
          <p:cNvSpPr>
            <a:spLocks noChangeArrowheads="1"/>
          </p:cNvSpPr>
          <p:nvPr>
            <p:custDataLst>
              <p:tags r:id="rId54"/>
            </p:custDataLst>
          </p:nvPr>
        </p:nvSpPr>
        <p:spPr bwMode="auto">
          <a:xfrm>
            <a:off x="2914650" y="2628900"/>
            <a:ext cx="457200" cy="457200"/>
          </a:xfrm>
          <a:prstGeom prst="ellips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ctr"/>
            <a:endParaRPr lang="en-US" altLang="en-US" sz="1800"/>
          </a:p>
        </p:txBody>
      </p:sp>
      <p:sp>
        <p:nvSpPr>
          <p:cNvPr id="54329" name="Oval 56">
            <a:extLst>
              <a:ext uri="{FF2B5EF4-FFF2-40B4-BE49-F238E27FC236}">
                <a16:creationId xmlns:a16="http://schemas.microsoft.com/office/drawing/2014/main" id="{C0E8C45C-718E-4ADC-9A8B-3A1CEC67B271}"/>
              </a:ext>
            </a:extLst>
          </p:cNvPr>
          <p:cNvSpPr>
            <a:spLocks noChangeArrowheads="1"/>
          </p:cNvSpPr>
          <p:nvPr>
            <p:custDataLst>
              <p:tags r:id="rId55"/>
            </p:custDataLst>
          </p:nvPr>
        </p:nvSpPr>
        <p:spPr bwMode="auto">
          <a:xfrm>
            <a:off x="4000500" y="800100"/>
            <a:ext cx="1143000" cy="457200"/>
          </a:xfrm>
          <a:prstGeom prst="ellips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ctr"/>
            <a:endParaRPr lang="en-US" altLang="en-US" sz="1800"/>
          </a:p>
        </p:txBody>
      </p:sp>
      <p:sp>
        <p:nvSpPr>
          <p:cNvPr id="62521" name="Text Box 57">
            <a:extLst>
              <a:ext uri="{FF2B5EF4-FFF2-40B4-BE49-F238E27FC236}">
                <a16:creationId xmlns:a16="http://schemas.microsoft.com/office/drawing/2014/main" id="{3E22680B-A289-4020-BF37-D6E5455274EA}"/>
              </a:ext>
            </a:extLst>
          </p:cNvPr>
          <p:cNvSpPr txBox="1">
            <a:spLocks noChangeArrowheads="1"/>
          </p:cNvSpPr>
          <p:nvPr>
            <p:custDataLst>
              <p:tags r:id="rId56"/>
            </p:custDataLst>
          </p:nvPr>
        </p:nvSpPr>
        <p:spPr bwMode="auto">
          <a:xfrm>
            <a:off x="4114800" y="2743200"/>
            <a:ext cx="30008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sz="1800" b="1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62522" name="Text Box 58">
            <a:extLst>
              <a:ext uri="{FF2B5EF4-FFF2-40B4-BE49-F238E27FC236}">
                <a16:creationId xmlns:a16="http://schemas.microsoft.com/office/drawing/2014/main" id="{D2981421-5719-43D0-BD59-72660748EC18}"/>
              </a:ext>
            </a:extLst>
          </p:cNvPr>
          <p:cNvSpPr txBox="1">
            <a:spLocks noChangeArrowheads="1"/>
          </p:cNvSpPr>
          <p:nvPr>
            <p:custDataLst>
              <p:tags r:id="rId57"/>
            </p:custDataLst>
          </p:nvPr>
        </p:nvSpPr>
        <p:spPr bwMode="auto">
          <a:xfrm>
            <a:off x="4686300" y="2743200"/>
            <a:ext cx="30008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sz="1800" b="1">
                <a:solidFill>
                  <a:srgbClr val="FF0000"/>
                </a:solidFill>
              </a:rPr>
              <a:t>1</a:t>
            </a:r>
            <a:endParaRPr lang="en-US" altLang="en-US" sz="1800"/>
          </a:p>
        </p:txBody>
      </p:sp>
      <p:sp>
        <p:nvSpPr>
          <p:cNvPr id="62523" name="Line 59">
            <a:extLst>
              <a:ext uri="{FF2B5EF4-FFF2-40B4-BE49-F238E27FC236}">
                <a16:creationId xmlns:a16="http://schemas.microsoft.com/office/drawing/2014/main" id="{F7745230-DC2A-4AC1-80DC-D4F45E386C99}"/>
              </a:ext>
            </a:extLst>
          </p:cNvPr>
          <p:cNvSpPr>
            <a:spLocks noChangeShapeType="1"/>
          </p:cNvSpPr>
          <p:nvPr>
            <p:custDataLst>
              <p:tags r:id="rId58"/>
            </p:custDataLst>
          </p:nvPr>
        </p:nvSpPr>
        <p:spPr bwMode="auto">
          <a:xfrm>
            <a:off x="4057650" y="2571750"/>
            <a:ext cx="0" cy="228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sz="1350"/>
          </a:p>
        </p:txBody>
      </p:sp>
      <p:sp>
        <p:nvSpPr>
          <p:cNvPr id="62525" name="Line 61">
            <a:extLst>
              <a:ext uri="{FF2B5EF4-FFF2-40B4-BE49-F238E27FC236}">
                <a16:creationId xmlns:a16="http://schemas.microsoft.com/office/drawing/2014/main" id="{242615D2-2825-4FC8-8E73-DE5058CEAF8E}"/>
              </a:ext>
            </a:extLst>
          </p:cNvPr>
          <p:cNvSpPr>
            <a:spLocks noChangeShapeType="1"/>
          </p:cNvSpPr>
          <p:nvPr>
            <p:custDataLst>
              <p:tags r:id="rId59"/>
            </p:custDataLst>
          </p:nvPr>
        </p:nvSpPr>
        <p:spPr bwMode="auto">
          <a:xfrm>
            <a:off x="4686300" y="2571750"/>
            <a:ext cx="0" cy="228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sz="1350"/>
          </a:p>
        </p:txBody>
      </p:sp>
      <p:sp>
        <p:nvSpPr>
          <p:cNvPr id="62526" name="Line 62">
            <a:extLst>
              <a:ext uri="{FF2B5EF4-FFF2-40B4-BE49-F238E27FC236}">
                <a16:creationId xmlns:a16="http://schemas.microsoft.com/office/drawing/2014/main" id="{A1E422B4-D909-4FD2-BE98-51975022096A}"/>
              </a:ext>
            </a:extLst>
          </p:cNvPr>
          <p:cNvSpPr>
            <a:spLocks noChangeShapeType="1"/>
          </p:cNvSpPr>
          <p:nvPr>
            <p:custDataLst>
              <p:tags r:id="rId60"/>
            </p:custDataLst>
          </p:nvPr>
        </p:nvSpPr>
        <p:spPr bwMode="auto">
          <a:xfrm>
            <a:off x="4400550" y="2857500"/>
            <a:ext cx="2286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sz="1350"/>
          </a:p>
        </p:txBody>
      </p:sp>
      <p:sp>
        <p:nvSpPr>
          <p:cNvPr id="54335" name="Text Box 63">
            <a:extLst>
              <a:ext uri="{FF2B5EF4-FFF2-40B4-BE49-F238E27FC236}">
                <a16:creationId xmlns:a16="http://schemas.microsoft.com/office/drawing/2014/main" id="{59C8C27E-0637-472E-9BA9-8EA4AB651A54}"/>
              </a:ext>
            </a:extLst>
          </p:cNvPr>
          <p:cNvSpPr txBox="1">
            <a:spLocks noChangeArrowheads="1"/>
          </p:cNvSpPr>
          <p:nvPr>
            <p:custDataLst>
              <p:tags r:id="rId61"/>
            </p:custDataLst>
          </p:nvPr>
        </p:nvSpPr>
        <p:spPr bwMode="auto">
          <a:xfrm>
            <a:off x="6799660" y="0"/>
            <a:ext cx="1200150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>
                <a:solidFill>
                  <a:srgbClr val="008000"/>
                </a:solidFill>
              </a:rPr>
              <a:t>AB</a:t>
            </a:r>
            <a:r>
              <a:rPr lang="en-US" altLang="en-US">
                <a:solidFill>
                  <a:srgbClr val="FF0000"/>
                </a:solidFill>
              </a:rPr>
              <a:t>C</a:t>
            </a:r>
            <a:r>
              <a:rPr lang="en-US" altLang="en-US"/>
              <a:t>B</a:t>
            </a:r>
          </a:p>
          <a:p>
            <a:r>
              <a:rPr lang="en-US" altLang="en-US">
                <a:solidFill>
                  <a:srgbClr val="FF0000"/>
                </a:solidFill>
              </a:rPr>
              <a:t>BD</a:t>
            </a:r>
            <a:r>
              <a:rPr lang="en-US" altLang="en-US"/>
              <a:t>CAB</a:t>
            </a:r>
            <a:endParaRPr lang="en-US" altLang="en-US" sz="21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5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5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5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5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5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521" grpId="0" autoUpdateAnimBg="0"/>
      <p:bldP spid="62522" grpId="0" autoUpdateAnimBg="0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3" name="Rectangle 2">
            <a:extLst>
              <a:ext uri="{FF2B5EF4-FFF2-40B4-BE49-F238E27FC236}">
                <a16:creationId xmlns:a16="http://schemas.microsoft.com/office/drawing/2014/main" id="{DFB90DD8-1290-4C6E-922C-5CA77C9A5819}"/>
              </a:ext>
            </a:extLst>
          </p:cNvPr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xfrm>
            <a:off x="1771650" y="0"/>
            <a:ext cx="6229350" cy="685800"/>
          </a:xfrm>
        </p:spPr>
        <p:txBody>
          <a:bodyPr/>
          <a:lstStyle/>
          <a:p>
            <a:pPr algn="ctr"/>
            <a:r>
              <a:rPr lang="en-US" altLang="en-US"/>
              <a:t>LCS Example (11)</a:t>
            </a:r>
          </a:p>
        </p:txBody>
      </p:sp>
      <p:sp>
        <p:nvSpPr>
          <p:cNvPr id="56324" name="Line 3">
            <a:extLst>
              <a:ext uri="{FF2B5EF4-FFF2-40B4-BE49-F238E27FC236}">
                <a16:creationId xmlns:a16="http://schemas.microsoft.com/office/drawing/2014/main" id="{21CEE472-51B2-4239-824F-4F976879C059}"/>
              </a:ext>
            </a:extLst>
          </p:cNvPr>
          <p:cNvSpPr>
            <a:spLocks noChangeShapeType="1"/>
          </p:cNvSpPr>
          <p:nvPr>
            <p:custDataLst>
              <p:tags r:id="rId2"/>
            </p:custDataLst>
          </p:nvPr>
        </p:nvSpPr>
        <p:spPr bwMode="auto">
          <a:xfrm>
            <a:off x="3429000" y="1200150"/>
            <a:ext cx="0" cy="23431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sz="1350"/>
          </a:p>
        </p:txBody>
      </p:sp>
      <p:sp>
        <p:nvSpPr>
          <p:cNvPr id="56325" name="Line 4">
            <a:extLst>
              <a:ext uri="{FF2B5EF4-FFF2-40B4-BE49-F238E27FC236}">
                <a16:creationId xmlns:a16="http://schemas.microsoft.com/office/drawing/2014/main" id="{332D1775-6053-4232-945C-D0D213F80149}"/>
              </a:ext>
            </a:extLst>
          </p:cNvPr>
          <p:cNvSpPr>
            <a:spLocks noChangeShapeType="1"/>
          </p:cNvSpPr>
          <p:nvPr>
            <p:custDataLst>
              <p:tags r:id="rId3"/>
            </p:custDataLst>
          </p:nvPr>
        </p:nvSpPr>
        <p:spPr bwMode="auto">
          <a:xfrm>
            <a:off x="3429000" y="1200150"/>
            <a:ext cx="35433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sz="1350"/>
          </a:p>
        </p:txBody>
      </p:sp>
      <p:sp>
        <p:nvSpPr>
          <p:cNvPr id="56326" name="Line 5">
            <a:extLst>
              <a:ext uri="{FF2B5EF4-FFF2-40B4-BE49-F238E27FC236}">
                <a16:creationId xmlns:a16="http://schemas.microsoft.com/office/drawing/2014/main" id="{3E480732-3ABA-440C-B215-F25945929261}"/>
              </a:ext>
            </a:extLst>
          </p:cNvPr>
          <p:cNvSpPr>
            <a:spLocks noChangeShapeType="1"/>
          </p:cNvSpPr>
          <p:nvPr>
            <p:custDataLst>
              <p:tags r:id="rId4"/>
            </p:custDataLst>
          </p:nvPr>
        </p:nvSpPr>
        <p:spPr bwMode="auto">
          <a:xfrm>
            <a:off x="5143500" y="1200150"/>
            <a:ext cx="0" cy="23431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sz="1350"/>
          </a:p>
        </p:txBody>
      </p:sp>
      <p:sp>
        <p:nvSpPr>
          <p:cNvPr id="56327" name="Line 6">
            <a:extLst>
              <a:ext uri="{FF2B5EF4-FFF2-40B4-BE49-F238E27FC236}">
                <a16:creationId xmlns:a16="http://schemas.microsoft.com/office/drawing/2014/main" id="{CE063C13-2602-42D3-B8CE-92D8899D61EE}"/>
              </a:ext>
            </a:extLst>
          </p:cNvPr>
          <p:cNvSpPr>
            <a:spLocks noChangeShapeType="1"/>
          </p:cNvSpPr>
          <p:nvPr>
            <p:custDataLst>
              <p:tags r:id="rId5"/>
            </p:custDataLst>
          </p:nvPr>
        </p:nvSpPr>
        <p:spPr bwMode="auto">
          <a:xfrm>
            <a:off x="4514850" y="1200150"/>
            <a:ext cx="0" cy="23431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sz="1350"/>
          </a:p>
        </p:txBody>
      </p:sp>
      <p:sp>
        <p:nvSpPr>
          <p:cNvPr id="56328" name="Line 7">
            <a:extLst>
              <a:ext uri="{FF2B5EF4-FFF2-40B4-BE49-F238E27FC236}">
                <a16:creationId xmlns:a16="http://schemas.microsoft.com/office/drawing/2014/main" id="{B06C05C3-C498-4492-95F3-4EA14F1BE610}"/>
              </a:ext>
            </a:extLst>
          </p:cNvPr>
          <p:cNvSpPr>
            <a:spLocks noChangeShapeType="1"/>
          </p:cNvSpPr>
          <p:nvPr>
            <p:custDataLst>
              <p:tags r:id="rId6"/>
            </p:custDataLst>
          </p:nvPr>
        </p:nvSpPr>
        <p:spPr bwMode="auto">
          <a:xfrm>
            <a:off x="3943350" y="1200150"/>
            <a:ext cx="0" cy="23431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sz="1350"/>
          </a:p>
        </p:txBody>
      </p:sp>
      <p:sp>
        <p:nvSpPr>
          <p:cNvPr id="56329" name="Line 8">
            <a:extLst>
              <a:ext uri="{FF2B5EF4-FFF2-40B4-BE49-F238E27FC236}">
                <a16:creationId xmlns:a16="http://schemas.microsoft.com/office/drawing/2014/main" id="{F4D0BFCA-83F6-472F-B6FA-CA588061F09A}"/>
              </a:ext>
            </a:extLst>
          </p:cNvPr>
          <p:cNvSpPr>
            <a:spLocks noChangeShapeType="1"/>
          </p:cNvSpPr>
          <p:nvPr>
            <p:custDataLst>
              <p:tags r:id="rId7"/>
            </p:custDataLst>
          </p:nvPr>
        </p:nvSpPr>
        <p:spPr bwMode="auto">
          <a:xfrm>
            <a:off x="5772150" y="1200150"/>
            <a:ext cx="0" cy="23431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sz="1350"/>
          </a:p>
        </p:txBody>
      </p:sp>
      <p:sp>
        <p:nvSpPr>
          <p:cNvPr id="56330" name="Line 9">
            <a:extLst>
              <a:ext uri="{FF2B5EF4-FFF2-40B4-BE49-F238E27FC236}">
                <a16:creationId xmlns:a16="http://schemas.microsoft.com/office/drawing/2014/main" id="{B5BADBC9-15C1-435F-9358-291C14D2E7E0}"/>
              </a:ext>
            </a:extLst>
          </p:cNvPr>
          <p:cNvSpPr>
            <a:spLocks noChangeShapeType="1"/>
          </p:cNvSpPr>
          <p:nvPr>
            <p:custDataLst>
              <p:tags r:id="rId8"/>
            </p:custDataLst>
          </p:nvPr>
        </p:nvSpPr>
        <p:spPr bwMode="auto">
          <a:xfrm>
            <a:off x="6972300" y="1200150"/>
            <a:ext cx="0" cy="23431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sz="1350"/>
          </a:p>
        </p:txBody>
      </p:sp>
      <p:sp>
        <p:nvSpPr>
          <p:cNvPr id="56331" name="Line 10">
            <a:extLst>
              <a:ext uri="{FF2B5EF4-FFF2-40B4-BE49-F238E27FC236}">
                <a16:creationId xmlns:a16="http://schemas.microsoft.com/office/drawing/2014/main" id="{78FE3F38-41C5-450D-8570-81EC7378207B}"/>
              </a:ext>
            </a:extLst>
          </p:cNvPr>
          <p:cNvSpPr>
            <a:spLocks noChangeShapeType="1"/>
          </p:cNvSpPr>
          <p:nvPr>
            <p:custDataLst>
              <p:tags r:id="rId9"/>
            </p:custDataLst>
          </p:nvPr>
        </p:nvSpPr>
        <p:spPr bwMode="auto">
          <a:xfrm>
            <a:off x="6400800" y="1200150"/>
            <a:ext cx="0" cy="23431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sz="1350"/>
          </a:p>
        </p:txBody>
      </p:sp>
      <p:sp>
        <p:nvSpPr>
          <p:cNvPr id="56332" name="Line 11">
            <a:extLst>
              <a:ext uri="{FF2B5EF4-FFF2-40B4-BE49-F238E27FC236}">
                <a16:creationId xmlns:a16="http://schemas.microsoft.com/office/drawing/2014/main" id="{A54A569C-A690-424E-AAEB-2084D03B0853}"/>
              </a:ext>
            </a:extLst>
          </p:cNvPr>
          <p:cNvSpPr>
            <a:spLocks noChangeShapeType="1"/>
          </p:cNvSpPr>
          <p:nvPr>
            <p:custDataLst>
              <p:tags r:id="rId10"/>
            </p:custDataLst>
          </p:nvPr>
        </p:nvSpPr>
        <p:spPr bwMode="auto">
          <a:xfrm>
            <a:off x="3429000" y="2114550"/>
            <a:ext cx="35433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sz="1350"/>
          </a:p>
        </p:txBody>
      </p:sp>
      <p:sp>
        <p:nvSpPr>
          <p:cNvPr id="56333" name="Line 12">
            <a:extLst>
              <a:ext uri="{FF2B5EF4-FFF2-40B4-BE49-F238E27FC236}">
                <a16:creationId xmlns:a16="http://schemas.microsoft.com/office/drawing/2014/main" id="{CB34FEF2-53DC-4DAB-9337-BD4A59EAF5C2}"/>
              </a:ext>
            </a:extLst>
          </p:cNvPr>
          <p:cNvSpPr>
            <a:spLocks noChangeShapeType="1"/>
          </p:cNvSpPr>
          <p:nvPr>
            <p:custDataLst>
              <p:tags r:id="rId11"/>
            </p:custDataLst>
          </p:nvPr>
        </p:nvSpPr>
        <p:spPr bwMode="auto">
          <a:xfrm>
            <a:off x="3429000" y="2628900"/>
            <a:ext cx="35433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sz="1350"/>
          </a:p>
        </p:txBody>
      </p:sp>
      <p:sp>
        <p:nvSpPr>
          <p:cNvPr id="56334" name="Line 13">
            <a:extLst>
              <a:ext uri="{FF2B5EF4-FFF2-40B4-BE49-F238E27FC236}">
                <a16:creationId xmlns:a16="http://schemas.microsoft.com/office/drawing/2014/main" id="{0B125460-FBF2-4082-B035-2FBCD4FF4407}"/>
              </a:ext>
            </a:extLst>
          </p:cNvPr>
          <p:cNvSpPr>
            <a:spLocks noChangeShapeType="1"/>
          </p:cNvSpPr>
          <p:nvPr>
            <p:custDataLst>
              <p:tags r:id="rId12"/>
            </p:custDataLst>
          </p:nvPr>
        </p:nvSpPr>
        <p:spPr bwMode="auto">
          <a:xfrm>
            <a:off x="3429000" y="3086100"/>
            <a:ext cx="35433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sz="1350"/>
          </a:p>
        </p:txBody>
      </p:sp>
      <p:sp>
        <p:nvSpPr>
          <p:cNvPr id="56335" name="Line 14">
            <a:extLst>
              <a:ext uri="{FF2B5EF4-FFF2-40B4-BE49-F238E27FC236}">
                <a16:creationId xmlns:a16="http://schemas.microsoft.com/office/drawing/2014/main" id="{5CEC8D19-D6AE-48D5-9136-6CEC75B344EC}"/>
              </a:ext>
            </a:extLst>
          </p:cNvPr>
          <p:cNvSpPr>
            <a:spLocks noChangeShapeType="1"/>
          </p:cNvSpPr>
          <p:nvPr>
            <p:custDataLst>
              <p:tags r:id="rId13"/>
            </p:custDataLst>
          </p:nvPr>
        </p:nvSpPr>
        <p:spPr bwMode="auto">
          <a:xfrm>
            <a:off x="3429000" y="1657350"/>
            <a:ext cx="35433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sz="1350"/>
          </a:p>
        </p:txBody>
      </p:sp>
      <p:sp>
        <p:nvSpPr>
          <p:cNvPr id="56336" name="Line 15">
            <a:extLst>
              <a:ext uri="{FF2B5EF4-FFF2-40B4-BE49-F238E27FC236}">
                <a16:creationId xmlns:a16="http://schemas.microsoft.com/office/drawing/2014/main" id="{F2835E2C-2964-407A-A751-60B833E90205}"/>
              </a:ext>
            </a:extLst>
          </p:cNvPr>
          <p:cNvSpPr>
            <a:spLocks noChangeShapeType="1"/>
          </p:cNvSpPr>
          <p:nvPr>
            <p:custDataLst>
              <p:tags r:id="rId14"/>
            </p:custDataLst>
          </p:nvPr>
        </p:nvSpPr>
        <p:spPr bwMode="auto">
          <a:xfrm>
            <a:off x="3429000" y="3543300"/>
            <a:ext cx="35433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sz="1350"/>
          </a:p>
        </p:txBody>
      </p:sp>
      <p:sp>
        <p:nvSpPr>
          <p:cNvPr id="56337" name="Text Box 16">
            <a:extLst>
              <a:ext uri="{FF2B5EF4-FFF2-40B4-BE49-F238E27FC236}">
                <a16:creationId xmlns:a16="http://schemas.microsoft.com/office/drawing/2014/main" id="{FF334E8B-BC57-493C-BDCF-F1A63710113F}"/>
              </a:ext>
            </a:extLst>
          </p:cNvPr>
          <p:cNvSpPr txBox="1">
            <a:spLocks noChangeArrowheads="1"/>
          </p:cNvSpPr>
          <p:nvPr>
            <p:custDataLst>
              <p:tags r:id="rId15"/>
            </p:custDataLst>
          </p:nvPr>
        </p:nvSpPr>
        <p:spPr bwMode="auto">
          <a:xfrm>
            <a:off x="3086100" y="571500"/>
            <a:ext cx="394210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sz="1800"/>
              <a:t>j       0        1          2         </a:t>
            </a:r>
            <a:r>
              <a:rPr lang="en-US" altLang="en-US" sz="1800" b="1">
                <a:solidFill>
                  <a:srgbClr val="FF0000"/>
                </a:solidFill>
              </a:rPr>
              <a:t>3</a:t>
            </a:r>
            <a:r>
              <a:rPr lang="en-US" altLang="en-US" sz="1800"/>
              <a:t>        4         5 </a:t>
            </a:r>
          </a:p>
        </p:txBody>
      </p:sp>
      <p:sp>
        <p:nvSpPr>
          <p:cNvPr id="56338" name="Text Box 17">
            <a:extLst>
              <a:ext uri="{FF2B5EF4-FFF2-40B4-BE49-F238E27FC236}">
                <a16:creationId xmlns:a16="http://schemas.microsoft.com/office/drawing/2014/main" id="{3A4D631A-0CA7-42E7-9721-6D6FDB523744}"/>
              </a:ext>
            </a:extLst>
          </p:cNvPr>
          <p:cNvSpPr txBox="1">
            <a:spLocks noChangeArrowheads="1"/>
          </p:cNvSpPr>
          <p:nvPr>
            <p:custDataLst>
              <p:tags r:id="rId16"/>
            </p:custDataLst>
          </p:nvPr>
        </p:nvSpPr>
        <p:spPr bwMode="auto">
          <a:xfrm>
            <a:off x="2114550" y="1257300"/>
            <a:ext cx="30008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sz="1800"/>
              <a:t>0</a:t>
            </a:r>
          </a:p>
        </p:txBody>
      </p:sp>
      <p:sp>
        <p:nvSpPr>
          <p:cNvPr id="56339" name="Text Box 18">
            <a:extLst>
              <a:ext uri="{FF2B5EF4-FFF2-40B4-BE49-F238E27FC236}">
                <a16:creationId xmlns:a16="http://schemas.microsoft.com/office/drawing/2014/main" id="{FA88D722-AD9B-420D-AE64-C3C203ADEE7A}"/>
              </a:ext>
            </a:extLst>
          </p:cNvPr>
          <p:cNvSpPr txBox="1">
            <a:spLocks noChangeArrowheads="1"/>
          </p:cNvSpPr>
          <p:nvPr>
            <p:custDataLst>
              <p:tags r:id="rId17"/>
            </p:custDataLst>
          </p:nvPr>
        </p:nvSpPr>
        <p:spPr bwMode="auto">
          <a:xfrm>
            <a:off x="2114550" y="1771650"/>
            <a:ext cx="30008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sz="1800"/>
              <a:t>1</a:t>
            </a:r>
          </a:p>
        </p:txBody>
      </p:sp>
      <p:sp>
        <p:nvSpPr>
          <p:cNvPr id="56340" name="Text Box 19">
            <a:extLst>
              <a:ext uri="{FF2B5EF4-FFF2-40B4-BE49-F238E27FC236}">
                <a16:creationId xmlns:a16="http://schemas.microsoft.com/office/drawing/2014/main" id="{DA86B907-30F7-49CD-8EFA-06ED9880892F}"/>
              </a:ext>
            </a:extLst>
          </p:cNvPr>
          <p:cNvSpPr txBox="1">
            <a:spLocks noChangeArrowheads="1"/>
          </p:cNvSpPr>
          <p:nvPr>
            <p:custDataLst>
              <p:tags r:id="rId18"/>
            </p:custDataLst>
          </p:nvPr>
        </p:nvSpPr>
        <p:spPr bwMode="auto">
          <a:xfrm>
            <a:off x="2114550" y="2228850"/>
            <a:ext cx="30008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sz="1800"/>
              <a:t>2</a:t>
            </a:r>
          </a:p>
        </p:txBody>
      </p:sp>
      <p:sp>
        <p:nvSpPr>
          <p:cNvPr id="56341" name="Text Box 20">
            <a:extLst>
              <a:ext uri="{FF2B5EF4-FFF2-40B4-BE49-F238E27FC236}">
                <a16:creationId xmlns:a16="http://schemas.microsoft.com/office/drawing/2014/main" id="{363B106C-5D87-4958-800F-018E6BF802FE}"/>
              </a:ext>
            </a:extLst>
          </p:cNvPr>
          <p:cNvSpPr txBox="1">
            <a:spLocks noChangeArrowheads="1"/>
          </p:cNvSpPr>
          <p:nvPr>
            <p:custDataLst>
              <p:tags r:id="rId19"/>
            </p:custDataLst>
          </p:nvPr>
        </p:nvSpPr>
        <p:spPr bwMode="auto">
          <a:xfrm>
            <a:off x="2114550" y="2686050"/>
            <a:ext cx="30008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sz="1800" b="1">
                <a:solidFill>
                  <a:srgbClr val="FF0000"/>
                </a:solidFill>
              </a:rPr>
              <a:t>3</a:t>
            </a:r>
            <a:endParaRPr lang="en-US" altLang="en-US" sz="1800"/>
          </a:p>
        </p:txBody>
      </p:sp>
      <p:sp>
        <p:nvSpPr>
          <p:cNvPr id="56342" name="Text Box 21">
            <a:extLst>
              <a:ext uri="{FF2B5EF4-FFF2-40B4-BE49-F238E27FC236}">
                <a16:creationId xmlns:a16="http://schemas.microsoft.com/office/drawing/2014/main" id="{E25CC82C-D890-4B96-9C19-5025CBC8CAA9}"/>
              </a:ext>
            </a:extLst>
          </p:cNvPr>
          <p:cNvSpPr txBox="1">
            <a:spLocks noChangeArrowheads="1"/>
          </p:cNvSpPr>
          <p:nvPr>
            <p:custDataLst>
              <p:tags r:id="rId20"/>
            </p:custDataLst>
          </p:nvPr>
        </p:nvSpPr>
        <p:spPr bwMode="auto">
          <a:xfrm>
            <a:off x="2114550" y="3143250"/>
            <a:ext cx="30008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sz="1800"/>
              <a:t>4</a:t>
            </a:r>
          </a:p>
        </p:txBody>
      </p:sp>
      <p:sp>
        <p:nvSpPr>
          <p:cNvPr id="56343" name="Text Box 22">
            <a:extLst>
              <a:ext uri="{FF2B5EF4-FFF2-40B4-BE49-F238E27FC236}">
                <a16:creationId xmlns:a16="http://schemas.microsoft.com/office/drawing/2014/main" id="{49AE3CC7-594D-425E-AC55-12CBC9957052}"/>
              </a:ext>
            </a:extLst>
          </p:cNvPr>
          <p:cNvSpPr txBox="1">
            <a:spLocks noChangeArrowheads="1"/>
          </p:cNvSpPr>
          <p:nvPr>
            <p:custDataLst>
              <p:tags r:id="rId21"/>
            </p:custDataLst>
          </p:nvPr>
        </p:nvSpPr>
        <p:spPr bwMode="auto">
          <a:xfrm>
            <a:off x="2102644" y="831056"/>
            <a:ext cx="24878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sz="1800"/>
              <a:t>i</a:t>
            </a:r>
          </a:p>
        </p:txBody>
      </p:sp>
      <p:sp>
        <p:nvSpPr>
          <p:cNvPr id="56344" name="Text Box 23">
            <a:extLst>
              <a:ext uri="{FF2B5EF4-FFF2-40B4-BE49-F238E27FC236}">
                <a16:creationId xmlns:a16="http://schemas.microsoft.com/office/drawing/2014/main" id="{40BCEFA9-0D26-4AE8-93AF-41DE3F7D16DE}"/>
              </a:ext>
            </a:extLst>
          </p:cNvPr>
          <p:cNvSpPr txBox="1">
            <a:spLocks noChangeArrowheads="1"/>
          </p:cNvSpPr>
          <p:nvPr>
            <p:custDataLst>
              <p:tags r:id="rId22"/>
            </p:custDataLst>
          </p:nvPr>
        </p:nvSpPr>
        <p:spPr bwMode="auto">
          <a:xfrm>
            <a:off x="2971800" y="1200150"/>
            <a:ext cx="41549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sz="1800"/>
              <a:t>Xi</a:t>
            </a:r>
          </a:p>
        </p:txBody>
      </p:sp>
      <p:sp>
        <p:nvSpPr>
          <p:cNvPr id="56345" name="Text Box 24">
            <a:extLst>
              <a:ext uri="{FF2B5EF4-FFF2-40B4-BE49-F238E27FC236}">
                <a16:creationId xmlns:a16="http://schemas.microsoft.com/office/drawing/2014/main" id="{C0DCB986-4740-4227-8A9A-4D28D6AA8BC3}"/>
              </a:ext>
            </a:extLst>
          </p:cNvPr>
          <p:cNvSpPr txBox="1">
            <a:spLocks noChangeArrowheads="1"/>
          </p:cNvSpPr>
          <p:nvPr>
            <p:custDataLst>
              <p:tags r:id="rId23"/>
            </p:custDataLst>
          </p:nvPr>
        </p:nvSpPr>
        <p:spPr bwMode="auto">
          <a:xfrm>
            <a:off x="2971800" y="1657350"/>
            <a:ext cx="35137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sz="1800" b="1"/>
              <a:t>A</a:t>
            </a:r>
            <a:endParaRPr lang="en-US" altLang="en-US" sz="1800"/>
          </a:p>
        </p:txBody>
      </p:sp>
      <p:sp>
        <p:nvSpPr>
          <p:cNvPr id="56346" name="Text Box 25">
            <a:extLst>
              <a:ext uri="{FF2B5EF4-FFF2-40B4-BE49-F238E27FC236}">
                <a16:creationId xmlns:a16="http://schemas.microsoft.com/office/drawing/2014/main" id="{C9E04964-C86A-40A6-A39D-1D5BD1795992}"/>
              </a:ext>
            </a:extLst>
          </p:cNvPr>
          <p:cNvSpPr txBox="1">
            <a:spLocks noChangeArrowheads="1"/>
          </p:cNvSpPr>
          <p:nvPr>
            <p:custDataLst>
              <p:tags r:id="rId24"/>
            </p:custDataLst>
          </p:nvPr>
        </p:nvSpPr>
        <p:spPr bwMode="auto">
          <a:xfrm>
            <a:off x="2971800" y="2171700"/>
            <a:ext cx="338554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sz="1800" b="1"/>
              <a:t>B</a:t>
            </a:r>
            <a:endParaRPr lang="en-US" altLang="en-US" sz="1800"/>
          </a:p>
        </p:txBody>
      </p:sp>
      <p:sp>
        <p:nvSpPr>
          <p:cNvPr id="56347" name="Text Box 26">
            <a:extLst>
              <a:ext uri="{FF2B5EF4-FFF2-40B4-BE49-F238E27FC236}">
                <a16:creationId xmlns:a16="http://schemas.microsoft.com/office/drawing/2014/main" id="{A38F944E-6802-4349-9A09-5256F5AC7EA9}"/>
              </a:ext>
            </a:extLst>
          </p:cNvPr>
          <p:cNvSpPr txBox="1">
            <a:spLocks noChangeArrowheads="1"/>
          </p:cNvSpPr>
          <p:nvPr>
            <p:custDataLst>
              <p:tags r:id="rId25"/>
            </p:custDataLst>
          </p:nvPr>
        </p:nvSpPr>
        <p:spPr bwMode="auto">
          <a:xfrm>
            <a:off x="2971800" y="2686050"/>
            <a:ext cx="35137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sz="1800" b="1"/>
              <a:t>C</a:t>
            </a:r>
            <a:endParaRPr lang="en-US" altLang="en-US" sz="1800"/>
          </a:p>
        </p:txBody>
      </p:sp>
      <p:sp>
        <p:nvSpPr>
          <p:cNvPr id="56348" name="Text Box 27">
            <a:extLst>
              <a:ext uri="{FF2B5EF4-FFF2-40B4-BE49-F238E27FC236}">
                <a16:creationId xmlns:a16="http://schemas.microsoft.com/office/drawing/2014/main" id="{058F9BAA-1B33-477F-8817-BD2443E4F570}"/>
              </a:ext>
            </a:extLst>
          </p:cNvPr>
          <p:cNvSpPr txBox="1">
            <a:spLocks noChangeArrowheads="1"/>
          </p:cNvSpPr>
          <p:nvPr>
            <p:custDataLst>
              <p:tags r:id="rId26"/>
            </p:custDataLst>
          </p:nvPr>
        </p:nvSpPr>
        <p:spPr bwMode="auto">
          <a:xfrm>
            <a:off x="2971800" y="3143250"/>
            <a:ext cx="338554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sz="1800" b="1"/>
              <a:t>B</a:t>
            </a:r>
            <a:endParaRPr lang="en-US" altLang="en-US" sz="1800"/>
          </a:p>
        </p:txBody>
      </p:sp>
      <p:sp>
        <p:nvSpPr>
          <p:cNvPr id="56349" name="Text Box 28">
            <a:extLst>
              <a:ext uri="{FF2B5EF4-FFF2-40B4-BE49-F238E27FC236}">
                <a16:creationId xmlns:a16="http://schemas.microsoft.com/office/drawing/2014/main" id="{4996A646-5F16-4F88-B939-76694C20F9BD}"/>
              </a:ext>
            </a:extLst>
          </p:cNvPr>
          <p:cNvSpPr txBox="1">
            <a:spLocks noChangeArrowheads="1"/>
          </p:cNvSpPr>
          <p:nvPr>
            <p:custDataLst>
              <p:tags r:id="rId27"/>
            </p:custDataLst>
          </p:nvPr>
        </p:nvSpPr>
        <p:spPr bwMode="auto">
          <a:xfrm>
            <a:off x="3486150" y="857250"/>
            <a:ext cx="41549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sz="1800"/>
              <a:t>Yj</a:t>
            </a:r>
          </a:p>
        </p:txBody>
      </p:sp>
      <p:sp>
        <p:nvSpPr>
          <p:cNvPr id="56350" name="Text Box 29">
            <a:extLst>
              <a:ext uri="{FF2B5EF4-FFF2-40B4-BE49-F238E27FC236}">
                <a16:creationId xmlns:a16="http://schemas.microsoft.com/office/drawing/2014/main" id="{3228A3CC-6528-49CA-994B-B381293A08D7}"/>
              </a:ext>
            </a:extLst>
          </p:cNvPr>
          <p:cNvSpPr txBox="1">
            <a:spLocks noChangeArrowheads="1"/>
          </p:cNvSpPr>
          <p:nvPr>
            <p:custDataLst>
              <p:tags r:id="rId28"/>
            </p:custDataLst>
          </p:nvPr>
        </p:nvSpPr>
        <p:spPr bwMode="auto">
          <a:xfrm>
            <a:off x="6572250" y="857250"/>
            <a:ext cx="338554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sz="1800" b="1"/>
              <a:t>B</a:t>
            </a:r>
            <a:endParaRPr lang="en-US" altLang="en-US" sz="1800"/>
          </a:p>
        </p:txBody>
      </p:sp>
      <p:sp>
        <p:nvSpPr>
          <p:cNvPr id="56351" name="Text Box 30">
            <a:extLst>
              <a:ext uri="{FF2B5EF4-FFF2-40B4-BE49-F238E27FC236}">
                <a16:creationId xmlns:a16="http://schemas.microsoft.com/office/drawing/2014/main" id="{7077EED8-9490-4A95-9F79-A56853227D75}"/>
              </a:ext>
            </a:extLst>
          </p:cNvPr>
          <p:cNvSpPr txBox="1">
            <a:spLocks noChangeArrowheads="1"/>
          </p:cNvSpPr>
          <p:nvPr>
            <p:custDataLst>
              <p:tags r:id="rId29"/>
            </p:custDataLst>
          </p:nvPr>
        </p:nvSpPr>
        <p:spPr bwMode="auto">
          <a:xfrm>
            <a:off x="4114800" y="857250"/>
            <a:ext cx="338554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sz="1800" b="1"/>
              <a:t>B</a:t>
            </a:r>
            <a:endParaRPr lang="en-US" altLang="en-US" sz="1800"/>
          </a:p>
        </p:txBody>
      </p:sp>
      <p:sp>
        <p:nvSpPr>
          <p:cNvPr id="56352" name="Text Box 31">
            <a:extLst>
              <a:ext uri="{FF2B5EF4-FFF2-40B4-BE49-F238E27FC236}">
                <a16:creationId xmlns:a16="http://schemas.microsoft.com/office/drawing/2014/main" id="{42897365-0CFB-4874-A063-57239D24CA7E}"/>
              </a:ext>
            </a:extLst>
          </p:cNvPr>
          <p:cNvSpPr txBox="1">
            <a:spLocks noChangeArrowheads="1"/>
          </p:cNvSpPr>
          <p:nvPr>
            <p:custDataLst>
              <p:tags r:id="rId30"/>
            </p:custDataLst>
          </p:nvPr>
        </p:nvSpPr>
        <p:spPr bwMode="auto">
          <a:xfrm>
            <a:off x="5943600" y="857250"/>
            <a:ext cx="35137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sz="1800" b="1"/>
              <a:t>A</a:t>
            </a:r>
            <a:endParaRPr lang="en-US" altLang="en-US" sz="1800"/>
          </a:p>
        </p:txBody>
      </p:sp>
      <p:sp>
        <p:nvSpPr>
          <p:cNvPr id="56353" name="Text Box 32">
            <a:extLst>
              <a:ext uri="{FF2B5EF4-FFF2-40B4-BE49-F238E27FC236}">
                <a16:creationId xmlns:a16="http://schemas.microsoft.com/office/drawing/2014/main" id="{346B96F0-0BBC-400A-9630-E0488FA290B6}"/>
              </a:ext>
            </a:extLst>
          </p:cNvPr>
          <p:cNvSpPr txBox="1">
            <a:spLocks noChangeArrowheads="1"/>
          </p:cNvSpPr>
          <p:nvPr>
            <p:custDataLst>
              <p:tags r:id="rId31"/>
            </p:custDataLst>
          </p:nvPr>
        </p:nvSpPr>
        <p:spPr bwMode="auto">
          <a:xfrm>
            <a:off x="5314950" y="857250"/>
            <a:ext cx="35137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sz="1800" b="1"/>
              <a:t>C</a:t>
            </a:r>
            <a:endParaRPr lang="en-US" altLang="en-US" sz="1800"/>
          </a:p>
        </p:txBody>
      </p:sp>
      <p:sp>
        <p:nvSpPr>
          <p:cNvPr id="56354" name="Text Box 33">
            <a:extLst>
              <a:ext uri="{FF2B5EF4-FFF2-40B4-BE49-F238E27FC236}">
                <a16:creationId xmlns:a16="http://schemas.microsoft.com/office/drawing/2014/main" id="{75BA8626-69B2-415A-8209-20E2040E0880}"/>
              </a:ext>
            </a:extLst>
          </p:cNvPr>
          <p:cNvSpPr txBox="1">
            <a:spLocks noChangeArrowheads="1"/>
          </p:cNvSpPr>
          <p:nvPr>
            <p:custDataLst>
              <p:tags r:id="rId32"/>
            </p:custDataLst>
          </p:nvPr>
        </p:nvSpPr>
        <p:spPr bwMode="auto">
          <a:xfrm>
            <a:off x="4686300" y="857250"/>
            <a:ext cx="35137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sz="1800" b="1"/>
              <a:t>D</a:t>
            </a:r>
            <a:endParaRPr lang="en-US" altLang="en-US" sz="1800"/>
          </a:p>
        </p:txBody>
      </p:sp>
      <p:sp>
        <p:nvSpPr>
          <p:cNvPr id="56355" name="Text Box 34">
            <a:extLst>
              <a:ext uri="{FF2B5EF4-FFF2-40B4-BE49-F238E27FC236}">
                <a16:creationId xmlns:a16="http://schemas.microsoft.com/office/drawing/2014/main" id="{7E56A02B-A636-4DEB-879F-A040D9055572}"/>
              </a:ext>
            </a:extLst>
          </p:cNvPr>
          <p:cNvSpPr txBox="1">
            <a:spLocks noChangeArrowheads="1"/>
          </p:cNvSpPr>
          <p:nvPr>
            <p:custDataLst>
              <p:tags r:id="rId33"/>
            </p:custDataLst>
          </p:nvPr>
        </p:nvSpPr>
        <p:spPr bwMode="auto">
          <a:xfrm>
            <a:off x="3543300" y="1314450"/>
            <a:ext cx="30008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sz="1800" b="1"/>
              <a:t>0</a:t>
            </a:r>
            <a:endParaRPr lang="en-US" altLang="en-US" sz="1800"/>
          </a:p>
        </p:txBody>
      </p:sp>
      <p:sp>
        <p:nvSpPr>
          <p:cNvPr id="56356" name="Text Box 35">
            <a:extLst>
              <a:ext uri="{FF2B5EF4-FFF2-40B4-BE49-F238E27FC236}">
                <a16:creationId xmlns:a16="http://schemas.microsoft.com/office/drawing/2014/main" id="{D9E3F861-3D85-4F7F-BA5D-35B22FD9E420}"/>
              </a:ext>
            </a:extLst>
          </p:cNvPr>
          <p:cNvSpPr txBox="1">
            <a:spLocks noChangeArrowheads="1"/>
          </p:cNvSpPr>
          <p:nvPr>
            <p:custDataLst>
              <p:tags r:id="rId34"/>
            </p:custDataLst>
          </p:nvPr>
        </p:nvSpPr>
        <p:spPr bwMode="auto">
          <a:xfrm>
            <a:off x="3543300" y="1771650"/>
            <a:ext cx="30008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sz="1800" b="1"/>
              <a:t>0</a:t>
            </a:r>
            <a:endParaRPr lang="en-US" altLang="en-US" sz="1800"/>
          </a:p>
        </p:txBody>
      </p:sp>
      <p:sp>
        <p:nvSpPr>
          <p:cNvPr id="56357" name="Text Box 36">
            <a:extLst>
              <a:ext uri="{FF2B5EF4-FFF2-40B4-BE49-F238E27FC236}">
                <a16:creationId xmlns:a16="http://schemas.microsoft.com/office/drawing/2014/main" id="{64A68312-2E8D-4C16-B302-754F3DDE5A12}"/>
              </a:ext>
            </a:extLst>
          </p:cNvPr>
          <p:cNvSpPr txBox="1">
            <a:spLocks noChangeArrowheads="1"/>
          </p:cNvSpPr>
          <p:nvPr>
            <p:custDataLst>
              <p:tags r:id="rId35"/>
            </p:custDataLst>
          </p:nvPr>
        </p:nvSpPr>
        <p:spPr bwMode="auto">
          <a:xfrm>
            <a:off x="6572250" y="1314450"/>
            <a:ext cx="30008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sz="1800" b="1"/>
              <a:t>0</a:t>
            </a:r>
            <a:endParaRPr lang="en-US" altLang="en-US" sz="1800"/>
          </a:p>
        </p:txBody>
      </p:sp>
      <p:sp>
        <p:nvSpPr>
          <p:cNvPr id="56358" name="Text Box 37">
            <a:extLst>
              <a:ext uri="{FF2B5EF4-FFF2-40B4-BE49-F238E27FC236}">
                <a16:creationId xmlns:a16="http://schemas.microsoft.com/office/drawing/2014/main" id="{6D788090-CEE1-4C06-B52F-511B3689CB7E}"/>
              </a:ext>
            </a:extLst>
          </p:cNvPr>
          <p:cNvSpPr txBox="1">
            <a:spLocks noChangeArrowheads="1"/>
          </p:cNvSpPr>
          <p:nvPr>
            <p:custDataLst>
              <p:tags r:id="rId36"/>
            </p:custDataLst>
          </p:nvPr>
        </p:nvSpPr>
        <p:spPr bwMode="auto">
          <a:xfrm>
            <a:off x="5943600" y="1314450"/>
            <a:ext cx="30008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sz="1800" b="1"/>
              <a:t>0</a:t>
            </a:r>
            <a:endParaRPr lang="en-US" altLang="en-US" sz="1800"/>
          </a:p>
        </p:txBody>
      </p:sp>
      <p:sp>
        <p:nvSpPr>
          <p:cNvPr id="56359" name="Text Box 38">
            <a:extLst>
              <a:ext uri="{FF2B5EF4-FFF2-40B4-BE49-F238E27FC236}">
                <a16:creationId xmlns:a16="http://schemas.microsoft.com/office/drawing/2014/main" id="{32177866-C554-4556-8877-61D0A2CBF39F}"/>
              </a:ext>
            </a:extLst>
          </p:cNvPr>
          <p:cNvSpPr txBox="1">
            <a:spLocks noChangeArrowheads="1"/>
          </p:cNvSpPr>
          <p:nvPr>
            <p:custDataLst>
              <p:tags r:id="rId37"/>
            </p:custDataLst>
          </p:nvPr>
        </p:nvSpPr>
        <p:spPr bwMode="auto">
          <a:xfrm>
            <a:off x="5314950" y="1314450"/>
            <a:ext cx="30008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sz="1800" b="1"/>
              <a:t>0</a:t>
            </a:r>
            <a:endParaRPr lang="en-US" altLang="en-US" sz="1800"/>
          </a:p>
        </p:txBody>
      </p:sp>
      <p:sp>
        <p:nvSpPr>
          <p:cNvPr id="56360" name="Text Box 39">
            <a:extLst>
              <a:ext uri="{FF2B5EF4-FFF2-40B4-BE49-F238E27FC236}">
                <a16:creationId xmlns:a16="http://schemas.microsoft.com/office/drawing/2014/main" id="{C31B48EC-450C-4E7B-A518-B403EDEA7F90}"/>
              </a:ext>
            </a:extLst>
          </p:cNvPr>
          <p:cNvSpPr txBox="1">
            <a:spLocks noChangeArrowheads="1"/>
          </p:cNvSpPr>
          <p:nvPr>
            <p:custDataLst>
              <p:tags r:id="rId38"/>
            </p:custDataLst>
          </p:nvPr>
        </p:nvSpPr>
        <p:spPr bwMode="auto">
          <a:xfrm>
            <a:off x="4686300" y="1314450"/>
            <a:ext cx="30008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sz="1800" b="1"/>
              <a:t>0</a:t>
            </a:r>
            <a:endParaRPr lang="en-US" altLang="en-US" sz="1800"/>
          </a:p>
        </p:txBody>
      </p:sp>
      <p:sp>
        <p:nvSpPr>
          <p:cNvPr id="56361" name="Text Box 40">
            <a:extLst>
              <a:ext uri="{FF2B5EF4-FFF2-40B4-BE49-F238E27FC236}">
                <a16:creationId xmlns:a16="http://schemas.microsoft.com/office/drawing/2014/main" id="{BFED0786-3052-473D-93FA-1CCB570A3561}"/>
              </a:ext>
            </a:extLst>
          </p:cNvPr>
          <p:cNvSpPr txBox="1">
            <a:spLocks noChangeArrowheads="1"/>
          </p:cNvSpPr>
          <p:nvPr>
            <p:custDataLst>
              <p:tags r:id="rId39"/>
            </p:custDataLst>
          </p:nvPr>
        </p:nvSpPr>
        <p:spPr bwMode="auto">
          <a:xfrm>
            <a:off x="4114800" y="1314450"/>
            <a:ext cx="30008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sz="1800" b="1"/>
              <a:t>0</a:t>
            </a:r>
            <a:endParaRPr lang="en-US" altLang="en-US" sz="1800"/>
          </a:p>
        </p:txBody>
      </p:sp>
      <p:sp>
        <p:nvSpPr>
          <p:cNvPr id="56362" name="Text Box 41">
            <a:extLst>
              <a:ext uri="{FF2B5EF4-FFF2-40B4-BE49-F238E27FC236}">
                <a16:creationId xmlns:a16="http://schemas.microsoft.com/office/drawing/2014/main" id="{02156883-FD14-42F2-AA11-1C0394ADB0DD}"/>
              </a:ext>
            </a:extLst>
          </p:cNvPr>
          <p:cNvSpPr txBox="1">
            <a:spLocks noChangeArrowheads="1"/>
          </p:cNvSpPr>
          <p:nvPr>
            <p:custDataLst>
              <p:tags r:id="rId40"/>
            </p:custDataLst>
          </p:nvPr>
        </p:nvSpPr>
        <p:spPr bwMode="auto">
          <a:xfrm>
            <a:off x="3543300" y="3200400"/>
            <a:ext cx="30008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sz="1800" b="1"/>
              <a:t>0</a:t>
            </a:r>
            <a:endParaRPr lang="en-US" altLang="en-US" sz="1800"/>
          </a:p>
        </p:txBody>
      </p:sp>
      <p:sp>
        <p:nvSpPr>
          <p:cNvPr id="56363" name="Text Box 42">
            <a:extLst>
              <a:ext uri="{FF2B5EF4-FFF2-40B4-BE49-F238E27FC236}">
                <a16:creationId xmlns:a16="http://schemas.microsoft.com/office/drawing/2014/main" id="{1DF0F838-D9B2-4F50-A7F3-F0DDA441B584}"/>
              </a:ext>
            </a:extLst>
          </p:cNvPr>
          <p:cNvSpPr txBox="1">
            <a:spLocks noChangeArrowheads="1"/>
          </p:cNvSpPr>
          <p:nvPr>
            <p:custDataLst>
              <p:tags r:id="rId41"/>
            </p:custDataLst>
          </p:nvPr>
        </p:nvSpPr>
        <p:spPr bwMode="auto">
          <a:xfrm>
            <a:off x="3543300" y="2743200"/>
            <a:ext cx="30008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sz="1800" b="1"/>
              <a:t>0</a:t>
            </a:r>
            <a:endParaRPr lang="en-US" altLang="en-US" sz="1800"/>
          </a:p>
        </p:txBody>
      </p:sp>
      <p:sp>
        <p:nvSpPr>
          <p:cNvPr id="56364" name="Text Box 43">
            <a:extLst>
              <a:ext uri="{FF2B5EF4-FFF2-40B4-BE49-F238E27FC236}">
                <a16:creationId xmlns:a16="http://schemas.microsoft.com/office/drawing/2014/main" id="{CA263962-64C5-4628-B7E6-2A22DB357776}"/>
              </a:ext>
            </a:extLst>
          </p:cNvPr>
          <p:cNvSpPr txBox="1">
            <a:spLocks noChangeArrowheads="1"/>
          </p:cNvSpPr>
          <p:nvPr>
            <p:custDataLst>
              <p:tags r:id="rId42"/>
            </p:custDataLst>
          </p:nvPr>
        </p:nvSpPr>
        <p:spPr bwMode="auto">
          <a:xfrm>
            <a:off x="3543300" y="2286000"/>
            <a:ext cx="30008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sz="1800" b="1"/>
              <a:t>0</a:t>
            </a:r>
            <a:endParaRPr lang="en-US" altLang="en-US" sz="1800"/>
          </a:p>
        </p:txBody>
      </p:sp>
      <p:sp>
        <p:nvSpPr>
          <p:cNvPr id="56365" name="Text Box 44">
            <a:extLst>
              <a:ext uri="{FF2B5EF4-FFF2-40B4-BE49-F238E27FC236}">
                <a16:creationId xmlns:a16="http://schemas.microsoft.com/office/drawing/2014/main" id="{6134882D-B793-48E5-AFEF-23DAD40EC3D5}"/>
              </a:ext>
            </a:extLst>
          </p:cNvPr>
          <p:cNvSpPr txBox="1">
            <a:spLocks noChangeArrowheads="1"/>
          </p:cNvSpPr>
          <p:nvPr>
            <p:custDataLst>
              <p:tags r:id="rId43"/>
            </p:custDataLst>
          </p:nvPr>
        </p:nvSpPr>
        <p:spPr bwMode="auto">
          <a:xfrm>
            <a:off x="2171701" y="3829050"/>
            <a:ext cx="5187639" cy="8402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lnSpc>
                <a:spcPct val="90000"/>
              </a:lnSpc>
            </a:pPr>
            <a:r>
              <a:rPr lang="en-US" altLang="en-US" sz="1800">
                <a:solidFill>
                  <a:srgbClr val="008000"/>
                </a:solidFill>
              </a:rPr>
              <a:t> 		if ( X</a:t>
            </a:r>
            <a:r>
              <a:rPr lang="en-US" altLang="en-US" sz="1800" baseline="-25000">
                <a:solidFill>
                  <a:srgbClr val="008000"/>
                </a:solidFill>
              </a:rPr>
              <a:t>i</a:t>
            </a:r>
            <a:r>
              <a:rPr lang="en-US" altLang="en-US" sz="1800">
                <a:solidFill>
                  <a:srgbClr val="008000"/>
                </a:solidFill>
              </a:rPr>
              <a:t> == Y</a:t>
            </a:r>
            <a:r>
              <a:rPr lang="en-US" altLang="en-US" sz="1800" baseline="-25000">
                <a:solidFill>
                  <a:srgbClr val="008000"/>
                </a:solidFill>
              </a:rPr>
              <a:t>j</a:t>
            </a:r>
            <a:r>
              <a:rPr lang="en-US" altLang="en-US" sz="1800">
                <a:solidFill>
                  <a:srgbClr val="008000"/>
                </a:solidFill>
              </a:rPr>
              <a:t> )		</a:t>
            </a:r>
          </a:p>
          <a:p>
            <a:pPr>
              <a:lnSpc>
                <a:spcPct val="90000"/>
              </a:lnSpc>
            </a:pPr>
            <a:r>
              <a:rPr lang="en-US" altLang="en-US" sz="1800">
                <a:solidFill>
                  <a:srgbClr val="008000"/>
                </a:solidFill>
              </a:rPr>
              <a:t> 			c[i,j] = c[i-1,j-1] + 1</a:t>
            </a:r>
            <a:endParaRPr lang="en-US" altLang="en-US" sz="1800"/>
          </a:p>
          <a:p>
            <a:pPr>
              <a:lnSpc>
                <a:spcPct val="90000"/>
              </a:lnSpc>
            </a:pPr>
            <a:r>
              <a:rPr lang="en-US" altLang="en-US" sz="1800"/>
              <a:t> 		else c[i,j] = max( c[i-1,j], c[i,j-1] )</a:t>
            </a:r>
          </a:p>
        </p:txBody>
      </p:sp>
      <p:sp>
        <p:nvSpPr>
          <p:cNvPr id="56366" name="Text Box 45">
            <a:extLst>
              <a:ext uri="{FF2B5EF4-FFF2-40B4-BE49-F238E27FC236}">
                <a16:creationId xmlns:a16="http://schemas.microsoft.com/office/drawing/2014/main" id="{44B2214D-BD59-43A3-B6A0-FFCDBC6098DB}"/>
              </a:ext>
            </a:extLst>
          </p:cNvPr>
          <p:cNvSpPr txBox="1">
            <a:spLocks noChangeArrowheads="1"/>
          </p:cNvSpPr>
          <p:nvPr>
            <p:custDataLst>
              <p:tags r:id="rId44"/>
            </p:custDataLst>
          </p:nvPr>
        </p:nvSpPr>
        <p:spPr bwMode="auto">
          <a:xfrm>
            <a:off x="5943600" y="1771650"/>
            <a:ext cx="30008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sz="1800" b="1"/>
              <a:t>1</a:t>
            </a:r>
            <a:endParaRPr lang="en-US" altLang="en-US" sz="1800"/>
          </a:p>
        </p:txBody>
      </p:sp>
      <p:sp>
        <p:nvSpPr>
          <p:cNvPr id="56367" name="Text Box 46">
            <a:extLst>
              <a:ext uri="{FF2B5EF4-FFF2-40B4-BE49-F238E27FC236}">
                <a16:creationId xmlns:a16="http://schemas.microsoft.com/office/drawing/2014/main" id="{2B3EBD75-4EF9-40BF-9C60-929D4E2F83FA}"/>
              </a:ext>
            </a:extLst>
          </p:cNvPr>
          <p:cNvSpPr txBox="1">
            <a:spLocks noChangeArrowheads="1"/>
          </p:cNvSpPr>
          <p:nvPr>
            <p:custDataLst>
              <p:tags r:id="rId45"/>
            </p:custDataLst>
          </p:nvPr>
        </p:nvSpPr>
        <p:spPr bwMode="auto">
          <a:xfrm>
            <a:off x="5314950" y="1771650"/>
            <a:ext cx="30008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sz="1800" b="1"/>
              <a:t>0</a:t>
            </a:r>
            <a:endParaRPr lang="en-US" altLang="en-US" sz="1800"/>
          </a:p>
        </p:txBody>
      </p:sp>
      <p:sp>
        <p:nvSpPr>
          <p:cNvPr id="56368" name="Text Box 47">
            <a:extLst>
              <a:ext uri="{FF2B5EF4-FFF2-40B4-BE49-F238E27FC236}">
                <a16:creationId xmlns:a16="http://schemas.microsoft.com/office/drawing/2014/main" id="{4F826C82-A266-4530-B06F-998D4CD5204A}"/>
              </a:ext>
            </a:extLst>
          </p:cNvPr>
          <p:cNvSpPr txBox="1">
            <a:spLocks noChangeArrowheads="1"/>
          </p:cNvSpPr>
          <p:nvPr>
            <p:custDataLst>
              <p:tags r:id="rId46"/>
            </p:custDataLst>
          </p:nvPr>
        </p:nvSpPr>
        <p:spPr bwMode="auto">
          <a:xfrm>
            <a:off x="4686300" y="1771650"/>
            <a:ext cx="30008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sz="1800" b="1"/>
              <a:t>0</a:t>
            </a:r>
            <a:endParaRPr lang="en-US" altLang="en-US" sz="1800"/>
          </a:p>
        </p:txBody>
      </p:sp>
      <p:sp>
        <p:nvSpPr>
          <p:cNvPr id="56369" name="Text Box 48">
            <a:extLst>
              <a:ext uri="{FF2B5EF4-FFF2-40B4-BE49-F238E27FC236}">
                <a16:creationId xmlns:a16="http://schemas.microsoft.com/office/drawing/2014/main" id="{B6648C2A-E16A-4733-A617-EE0DC9CF0987}"/>
              </a:ext>
            </a:extLst>
          </p:cNvPr>
          <p:cNvSpPr txBox="1">
            <a:spLocks noChangeArrowheads="1"/>
          </p:cNvSpPr>
          <p:nvPr>
            <p:custDataLst>
              <p:tags r:id="rId47"/>
            </p:custDataLst>
          </p:nvPr>
        </p:nvSpPr>
        <p:spPr bwMode="auto">
          <a:xfrm>
            <a:off x="4114800" y="1771650"/>
            <a:ext cx="30008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sz="1800" b="1"/>
              <a:t>0</a:t>
            </a:r>
            <a:endParaRPr lang="en-US" altLang="en-US" sz="1800"/>
          </a:p>
        </p:txBody>
      </p:sp>
      <p:sp>
        <p:nvSpPr>
          <p:cNvPr id="56370" name="Text Box 49">
            <a:extLst>
              <a:ext uri="{FF2B5EF4-FFF2-40B4-BE49-F238E27FC236}">
                <a16:creationId xmlns:a16="http://schemas.microsoft.com/office/drawing/2014/main" id="{F309E357-2714-4328-ACBF-89595BFF4EE5}"/>
              </a:ext>
            </a:extLst>
          </p:cNvPr>
          <p:cNvSpPr txBox="1">
            <a:spLocks noChangeArrowheads="1"/>
          </p:cNvSpPr>
          <p:nvPr>
            <p:custDataLst>
              <p:tags r:id="rId48"/>
            </p:custDataLst>
          </p:nvPr>
        </p:nvSpPr>
        <p:spPr bwMode="auto">
          <a:xfrm>
            <a:off x="6572250" y="1771650"/>
            <a:ext cx="30008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sz="1800" b="1"/>
              <a:t>1</a:t>
            </a:r>
            <a:endParaRPr lang="en-US" altLang="en-US" sz="1800"/>
          </a:p>
        </p:txBody>
      </p:sp>
      <p:sp>
        <p:nvSpPr>
          <p:cNvPr id="56371" name="Text Box 50">
            <a:extLst>
              <a:ext uri="{FF2B5EF4-FFF2-40B4-BE49-F238E27FC236}">
                <a16:creationId xmlns:a16="http://schemas.microsoft.com/office/drawing/2014/main" id="{D8FE5C2F-5281-4288-82FD-8FB965A81532}"/>
              </a:ext>
            </a:extLst>
          </p:cNvPr>
          <p:cNvSpPr txBox="1">
            <a:spLocks noChangeArrowheads="1"/>
          </p:cNvSpPr>
          <p:nvPr>
            <p:custDataLst>
              <p:tags r:id="rId49"/>
            </p:custDataLst>
          </p:nvPr>
        </p:nvSpPr>
        <p:spPr bwMode="auto">
          <a:xfrm>
            <a:off x="4114800" y="2286000"/>
            <a:ext cx="30008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sz="1800" b="1"/>
              <a:t>1</a:t>
            </a:r>
            <a:endParaRPr lang="en-US" altLang="en-US" sz="1800"/>
          </a:p>
        </p:txBody>
      </p:sp>
      <p:sp>
        <p:nvSpPr>
          <p:cNvPr id="56372" name="Text Box 51">
            <a:extLst>
              <a:ext uri="{FF2B5EF4-FFF2-40B4-BE49-F238E27FC236}">
                <a16:creationId xmlns:a16="http://schemas.microsoft.com/office/drawing/2014/main" id="{1B814A48-F26C-46D1-8716-D486FA0223C3}"/>
              </a:ext>
            </a:extLst>
          </p:cNvPr>
          <p:cNvSpPr txBox="1">
            <a:spLocks noChangeArrowheads="1"/>
          </p:cNvSpPr>
          <p:nvPr>
            <p:custDataLst>
              <p:tags r:id="rId50"/>
            </p:custDataLst>
          </p:nvPr>
        </p:nvSpPr>
        <p:spPr bwMode="auto">
          <a:xfrm>
            <a:off x="6572250" y="2286000"/>
            <a:ext cx="30008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sz="1800" b="1"/>
              <a:t>2</a:t>
            </a:r>
            <a:endParaRPr lang="en-US" altLang="en-US" sz="1800"/>
          </a:p>
        </p:txBody>
      </p:sp>
      <p:sp>
        <p:nvSpPr>
          <p:cNvPr id="56373" name="Text Box 52">
            <a:extLst>
              <a:ext uri="{FF2B5EF4-FFF2-40B4-BE49-F238E27FC236}">
                <a16:creationId xmlns:a16="http://schemas.microsoft.com/office/drawing/2014/main" id="{B3BAD68B-EC02-4780-B4AF-318CA99EC929}"/>
              </a:ext>
            </a:extLst>
          </p:cNvPr>
          <p:cNvSpPr txBox="1">
            <a:spLocks noChangeArrowheads="1"/>
          </p:cNvSpPr>
          <p:nvPr>
            <p:custDataLst>
              <p:tags r:id="rId51"/>
            </p:custDataLst>
          </p:nvPr>
        </p:nvSpPr>
        <p:spPr bwMode="auto">
          <a:xfrm>
            <a:off x="5314950" y="2286000"/>
            <a:ext cx="30008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sz="1800" b="1"/>
              <a:t>1</a:t>
            </a:r>
            <a:endParaRPr lang="en-US" altLang="en-US" sz="1800"/>
          </a:p>
        </p:txBody>
      </p:sp>
      <p:sp>
        <p:nvSpPr>
          <p:cNvPr id="56374" name="Text Box 53">
            <a:extLst>
              <a:ext uri="{FF2B5EF4-FFF2-40B4-BE49-F238E27FC236}">
                <a16:creationId xmlns:a16="http://schemas.microsoft.com/office/drawing/2014/main" id="{FE815D88-27BB-45BA-A091-BA8A24DAA39D}"/>
              </a:ext>
            </a:extLst>
          </p:cNvPr>
          <p:cNvSpPr txBox="1">
            <a:spLocks noChangeArrowheads="1"/>
          </p:cNvSpPr>
          <p:nvPr>
            <p:custDataLst>
              <p:tags r:id="rId52"/>
            </p:custDataLst>
          </p:nvPr>
        </p:nvSpPr>
        <p:spPr bwMode="auto">
          <a:xfrm>
            <a:off x="5943600" y="2286000"/>
            <a:ext cx="30008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sz="1800" b="1"/>
              <a:t>1</a:t>
            </a:r>
            <a:endParaRPr lang="en-US" altLang="en-US" sz="1800"/>
          </a:p>
        </p:txBody>
      </p:sp>
      <p:sp>
        <p:nvSpPr>
          <p:cNvPr id="56375" name="Text Box 54">
            <a:extLst>
              <a:ext uri="{FF2B5EF4-FFF2-40B4-BE49-F238E27FC236}">
                <a16:creationId xmlns:a16="http://schemas.microsoft.com/office/drawing/2014/main" id="{CD710464-8B6A-4263-AF72-228462AD7CF8}"/>
              </a:ext>
            </a:extLst>
          </p:cNvPr>
          <p:cNvSpPr txBox="1">
            <a:spLocks noChangeArrowheads="1"/>
          </p:cNvSpPr>
          <p:nvPr>
            <p:custDataLst>
              <p:tags r:id="rId53"/>
            </p:custDataLst>
          </p:nvPr>
        </p:nvSpPr>
        <p:spPr bwMode="auto">
          <a:xfrm>
            <a:off x="4686300" y="2286000"/>
            <a:ext cx="30008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sz="1800" b="1"/>
              <a:t>1</a:t>
            </a:r>
            <a:endParaRPr lang="en-US" altLang="en-US" sz="1800"/>
          </a:p>
        </p:txBody>
      </p:sp>
      <p:sp>
        <p:nvSpPr>
          <p:cNvPr id="56376" name="Text Box 55">
            <a:extLst>
              <a:ext uri="{FF2B5EF4-FFF2-40B4-BE49-F238E27FC236}">
                <a16:creationId xmlns:a16="http://schemas.microsoft.com/office/drawing/2014/main" id="{43A79226-8326-482F-B8D8-4B3244020096}"/>
              </a:ext>
            </a:extLst>
          </p:cNvPr>
          <p:cNvSpPr txBox="1">
            <a:spLocks noChangeArrowheads="1"/>
          </p:cNvSpPr>
          <p:nvPr>
            <p:custDataLst>
              <p:tags r:id="rId54"/>
            </p:custDataLst>
          </p:nvPr>
        </p:nvSpPr>
        <p:spPr bwMode="auto">
          <a:xfrm>
            <a:off x="4114800" y="2743200"/>
            <a:ext cx="30008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sz="1800" b="1"/>
              <a:t>1</a:t>
            </a:r>
            <a:endParaRPr lang="en-US" altLang="en-US" sz="1800" b="1">
              <a:solidFill>
                <a:srgbClr val="FF0000"/>
              </a:solidFill>
            </a:endParaRPr>
          </a:p>
        </p:txBody>
      </p:sp>
      <p:sp>
        <p:nvSpPr>
          <p:cNvPr id="56377" name="Text Box 56">
            <a:extLst>
              <a:ext uri="{FF2B5EF4-FFF2-40B4-BE49-F238E27FC236}">
                <a16:creationId xmlns:a16="http://schemas.microsoft.com/office/drawing/2014/main" id="{E4A5E8C3-A59A-4FB9-9783-291980D347C9}"/>
              </a:ext>
            </a:extLst>
          </p:cNvPr>
          <p:cNvSpPr txBox="1">
            <a:spLocks noChangeArrowheads="1"/>
          </p:cNvSpPr>
          <p:nvPr>
            <p:custDataLst>
              <p:tags r:id="rId55"/>
            </p:custDataLst>
          </p:nvPr>
        </p:nvSpPr>
        <p:spPr bwMode="auto">
          <a:xfrm>
            <a:off x="4686300" y="2743200"/>
            <a:ext cx="30008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sz="1800" b="1"/>
              <a:t>1</a:t>
            </a:r>
            <a:endParaRPr lang="en-US" altLang="en-US" sz="1800"/>
          </a:p>
        </p:txBody>
      </p:sp>
      <p:sp>
        <p:nvSpPr>
          <p:cNvPr id="64575" name="Text Box 63">
            <a:extLst>
              <a:ext uri="{FF2B5EF4-FFF2-40B4-BE49-F238E27FC236}">
                <a16:creationId xmlns:a16="http://schemas.microsoft.com/office/drawing/2014/main" id="{8500993D-F856-4D0C-A428-CDBC66D2D382}"/>
              </a:ext>
            </a:extLst>
          </p:cNvPr>
          <p:cNvSpPr txBox="1">
            <a:spLocks noChangeArrowheads="1"/>
          </p:cNvSpPr>
          <p:nvPr>
            <p:custDataLst>
              <p:tags r:id="rId56"/>
            </p:custDataLst>
          </p:nvPr>
        </p:nvSpPr>
        <p:spPr bwMode="auto">
          <a:xfrm>
            <a:off x="5314950" y="2743200"/>
            <a:ext cx="30008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sz="1800" b="1">
                <a:solidFill>
                  <a:srgbClr val="FF0000"/>
                </a:solidFill>
              </a:rPr>
              <a:t>2</a:t>
            </a:r>
            <a:endParaRPr lang="en-US" altLang="en-US" sz="1800">
              <a:solidFill>
                <a:srgbClr val="FF0000"/>
              </a:solidFill>
            </a:endParaRPr>
          </a:p>
        </p:txBody>
      </p:sp>
      <p:sp>
        <p:nvSpPr>
          <p:cNvPr id="64576" name="Line 64">
            <a:extLst>
              <a:ext uri="{FF2B5EF4-FFF2-40B4-BE49-F238E27FC236}">
                <a16:creationId xmlns:a16="http://schemas.microsoft.com/office/drawing/2014/main" id="{D5779A8C-4E81-4516-8728-525C7E03FC57}"/>
              </a:ext>
            </a:extLst>
          </p:cNvPr>
          <p:cNvSpPr>
            <a:spLocks noChangeShapeType="1"/>
          </p:cNvSpPr>
          <p:nvPr>
            <p:custDataLst>
              <p:tags r:id="rId57"/>
            </p:custDataLst>
          </p:nvPr>
        </p:nvSpPr>
        <p:spPr bwMode="auto">
          <a:xfrm>
            <a:off x="5029200" y="2514600"/>
            <a:ext cx="228600" cy="28575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sz="1350"/>
          </a:p>
        </p:txBody>
      </p:sp>
      <p:sp>
        <p:nvSpPr>
          <p:cNvPr id="56380" name="Oval 65">
            <a:extLst>
              <a:ext uri="{FF2B5EF4-FFF2-40B4-BE49-F238E27FC236}">
                <a16:creationId xmlns:a16="http://schemas.microsoft.com/office/drawing/2014/main" id="{30D706AB-EE97-4456-A504-95E3BC0E8A0B}"/>
              </a:ext>
            </a:extLst>
          </p:cNvPr>
          <p:cNvSpPr>
            <a:spLocks noChangeArrowheads="1"/>
          </p:cNvSpPr>
          <p:nvPr>
            <p:custDataLst>
              <p:tags r:id="rId58"/>
            </p:custDataLst>
          </p:nvPr>
        </p:nvSpPr>
        <p:spPr bwMode="auto">
          <a:xfrm>
            <a:off x="2914650" y="2628900"/>
            <a:ext cx="457200" cy="457200"/>
          </a:xfrm>
          <a:prstGeom prst="ellipse">
            <a:avLst/>
          </a:prstGeom>
          <a:noFill/>
          <a:ln w="57150">
            <a:solidFill>
              <a:srgbClr val="008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endParaRPr lang="en-US" altLang="en-US" sz="1800"/>
          </a:p>
        </p:txBody>
      </p:sp>
      <p:sp>
        <p:nvSpPr>
          <p:cNvPr id="56381" name="Oval 66">
            <a:extLst>
              <a:ext uri="{FF2B5EF4-FFF2-40B4-BE49-F238E27FC236}">
                <a16:creationId xmlns:a16="http://schemas.microsoft.com/office/drawing/2014/main" id="{38F7273C-FFED-4081-B6D1-93CD7D0C429B}"/>
              </a:ext>
            </a:extLst>
          </p:cNvPr>
          <p:cNvSpPr>
            <a:spLocks noChangeArrowheads="1"/>
          </p:cNvSpPr>
          <p:nvPr>
            <p:custDataLst>
              <p:tags r:id="rId59"/>
            </p:custDataLst>
          </p:nvPr>
        </p:nvSpPr>
        <p:spPr bwMode="auto">
          <a:xfrm>
            <a:off x="5257800" y="800100"/>
            <a:ext cx="457200" cy="457200"/>
          </a:xfrm>
          <a:prstGeom prst="ellipse">
            <a:avLst/>
          </a:prstGeom>
          <a:noFill/>
          <a:ln w="57150">
            <a:solidFill>
              <a:srgbClr val="008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ctr"/>
            <a:endParaRPr lang="en-US" altLang="en-US" sz="1800"/>
          </a:p>
        </p:txBody>
      </p:sp>
      <p:sp>
        <p:nvSpPr>
          <p:cNvPr id="56382" name="Text Box 67">
            <a:extLst>
              <a:ext uri="{FF2B5EF4-FFF2-40B4-BE49-F238E27FC236}">
                <a16:creationId xmlns:a16="http://schemas.microsoft.com/office/drawing/2014/main" id="{B337D91A-CA95-4C9B-9849-55328F7BF841}"/>
              </a:ext>
            </a:extLst>
          </p:cNvPr>
          <p:cNvSpPr txBox="1">
            <a:spLocks noChangeArrowheads="1"/>
          </p:cNvSpPr>
          <p:nvPr>
            <p:custDataLst>
              <p:tags r:id="rId60"/>
            </p:custDataLst>
          </p:nvPr>
        </p:nvSpPr>
        <p:spPr bwMode="auto">
          <a:xfrm>
            <a:off x="6799660" y="0"/>
            <a:ext cx="1200150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>
                <a:solidFill>
                  <a:srgbClr val="008000"/>
                </a:solidFill>
              </a:rPr>
              <a:t>AB</a:t>
            </a:r>
            <a:r>
              <a:rPr lang="en-US" altLang="en-US">
                <a:solidFill>
                  <a:srgbClr val="FF0000"/>
                </a:solidFill>
              </a:rPr>
              <a:t>C</a:t>
            </a:r>
            <a:r>
              <a:rPr lang="en-US" altLang="en-US"/>
              <a:t>B</a:t>
            </a:r>
          </a:p>
          <a:p>
            <a:r>
              <a:rPr lang="en-US" altLang="en-US">
                <a:solidFill>
                  <a:srgbClr val="008000"/>
                </a:solidFill>
              </a:rPr>
              <a:t>BD</a:t>
            </a:r>
            <a:r>
              <a:rPr lang="en-US" altLang="en-US">
                <a:solidFill>
                  <a:srgbClr val="FF0000"/>
                </a:solidFill>
              </a:rPr>
              <a:t>C</a:t>
            </a:r>
            <a:r>
              <a:rPr lang="en-US" altLang="en-US"/>
              <a:t>AB</a:t>
            </a:r>
            <a:endParaRPr lang="en-US" altLang="en-US" sz="21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5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5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575" grpId="0" autoUpdateAnimBg="0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1" name="Rectangle 2">
            <a:extLst>
              <a:ext uri="{FF2B5EF4-FFF2-40B4-BE49-F238E27FC236}">
                <a16:creationId xmlns:a16="http://schemas.microsoft.com/office/drawing/2014/main" id="{99F383BE-A20F-4F14-920F-7A10FC575CFD}"/>
              </a:ext>
            </a:extLst>
          </p:cNvPr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xfrm>
            <a:off x="1771650" y="0"/>
            <a:ext cx="6229350" cy="685800"/>
          </a:xfrm>
        </p:spPr>
        <p:txBody>
          <a:bodyPr/>
          <a:lstStyle/>
          <a:p>
            <a:pPr algn="ctr"/>
            <a:r>
              <a:rPr lang="en-US" altLang="en-US"/>
              <a:t>LCS Example (12)</a:t>
            </a:r>
          </a:p>
        </p:txBody>
      </p:sp>
      <p:sp>
        <p:nvSpPr>
          <p:cNvPr id="58372" name="Line 3">
            <a:extLst>
              <a:ext uri="{FF2B5EF4-FFF2-40B4-BE49-F238E27FC236}">
                <a16:creationId xmlns:a16="http://schemas.microsoft.com/office/drawing/2014/main" id="{25F1F2A9-56E8-439C-8A1C-2E594090027E}"/>
              </a:ext>
            </a:extLst>
          </p:cNvPr>
          <p:cNvSpPr>
            <a:spLocks noChangeShapeType="1"/>
          </p:cNvSpPr>
          <p:nvPr>
            <p:custDataLst>
              <p:tags r:id="rId2"/>
            </p:custDataLst>
          </p:nvPr>
        </p:nvSpPr>
        <p:spPr bwMode="auto">
          <a:xfrm>
            <a:off x="3429000" y="1200150"/>
            <a:ext cx="0" cy="23431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sz="1350"/>
          </a:p>
        </p:txBody>
      </p:sp>
      <p:sp>
        <p:nvSpPr>
          <p:cNvPr id="58373" name="Line 4">
            <a:extLst>
              <a:ext uri="{FF2B5EF4-FFF2-40B4-BE49-F238E27FC236}">
                <a16:creationId xmlns:a16="http://schemas.microsoft.com/office/drawing/2014/main" id="{51D21E97-B793-46C5-BC42-0DF72F85F179}"/>
              </a:ext>
            </a:extLst>
          </p:cNvPr>
          <p:cNvSpPr>
            <a:spLocks noChangeShapeType="1"/>
          </p:cNvSpPr>
          <p:nvPr>
            <p:custDataLst>
              <p:tags r:id="rId3"/>
            </p:custDataLst>
          </p:nvPr>
        </p:nvSpPr>
        <p:spPr bwMode="auto">
          <a:xfrm>
            <a:off x="3429000" y="1200150"/>
            <a:ext cx="35433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sz="1350"/>
          </a:p>
        </p:txBody>
      </p:sp>
      <p:sp>
        <p:nvSpPr>
          <p:cNvPr id="58374" name="Line 5">
            <a:extLst>
              <a:ext uri="{FF2B5EF4-FFF2-40B4-BE49-F238E27FC236}">
                <a16:creationId xmlns:a16="http://schemas.microsoft.com/office/drawing/2014/main" id="{35B2FD71-72E7-474D-8230-513D17B81199}"/>
              </a:ext>
            </a:extLst>
          </p:cNvPr>
          <p:cNvSpPr>
            <a:spLocks noChangeShapeType="1"/>
          </p:cNvSpPr>
          <p:nvPr>
            <p:custDataLst>
              <p:tags r:id="rId4"/>
            </p:custDataLst>
          </p:nvPr>
        </p:nvSpPr>
        <p:spPr bwMode="auto">
          <a:xfrm>
            <a:off x="5143500" y="1200150"/>
            <a:ext cx="0" cy="23431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sz="1350"/>
          </a:p>
        </p:txBody>
      </p:sp>
      <p:sp>
        <p:nvSpPr>
          <p:cNvPr id="58375" name="Line 6">
            <a:extLst>
              <a:ext uri="{FF2B5EF4-FFF2-40B4-BE49-F238E27FC236}">
                <a16:creationId xmlns:a16="http://schemas.microsoft.com/office/drawing/2014/main" id="{D4D964F9-4D74-4376-993F-5121E6E0123F}"/>
              </a:ext>
            </a:extLst>
          </p:cNvPr>
          <p:cNvSpPr>
            <a:spLocks noChangeShapeType="1"/>
          </p:cNvSpPr>
          <p:nvPr>
            <p:custDataLst>
              <p:tags r:id="rId5"/>
            </p:custDataLst>
          </p:nvPr>
        </p:nvSpPr>
        <p:spPr bwMode="auto">
          <a:xfrm>
            <a:off x="4514850" y="1200150"/>
            <a:ext cx="0" cy="23431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sz="1350"/>
          </a:p>
        </p:txBody>
      </p:sp>
      <p:sp>
        <p:nvSpPr>
          <p:cNvPr id="58376" name="Line 7">
            <a:extLst>
              <a:ext uri="{FF2B5EF4-FFF2-40B4-BE49-F238E27FC236}">
                <a16:creationId xmlns:a16="http://schemas.microsoft.com/office/drawing/2014/main" id="{95CA5475-8F59-4B01-8055-F1677027C8D2}"/>
              </a:ext>
            </a:extLst>
          </p:cNvPr>
          <p:cNvSpPr>
            <a:spLocks noChangeShapeType="1"/>
          </p:cNvSpPr>
          <p:nvPr>
            <p:custDataLst>
              <p:tags r:id="rId6"/>
            </p:custDataLst>
          </p:nvPr>
        </p:nvSpPr>
        <p:spPr bwMode="auto">
          <a:xfrm>
            <a:off x="3943350" y="1200150"/>
            <a:ext cx="0" cy="23431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sz="1350"/>
          </a:p>
        </p:txBody>
      </p:sp>
      <p:sp>
        <p:nvSpPr>
          <p:cNvPr id="58377" name="Line 8">
            <a:extLst>
              <a:ext uri="{FF2B5EF4-FFF2-40B4-BE49-F238E27FC236}">
                <a16:creationId xmlns:a16="http://schemas.microsoft.com/office/drawing/2014/main" id="{EED49F2F-E765-42C8-BA89-C2460F071A7E}"/>
              </a:ext>
            </a:extLst>
          </p:cNvPr>
          <p:cNvSpPr>
            <a:spLocks noChangeShapeType="1"/>
          </p:cNvSpPr>
          <p:nvPr>
            <p:custDataLst>
              <p:tags r:id="rId7"/>
            </p:custDataLst>
          </p:nvPr>
        </p:nvSpPr>
        <p:spPr bwMode="auto">
          <a:xfrm>
            <a:off x="5772150" y="1200150"/>
            <a:ext cx="0" cy="23431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sz="1350"/>
          </a:p>
        </p:txBody>
      </p:sp>
      <p:sp>
        <p:nvSpPr>
          <p:cNvPr id="58378" name="Line 9">
            <a:extLst>
              <a:ext uri="{FF2B5EF4-FFF2-40B4-BE49-F238E27FC236}">
                <a16:creationId xmlns:a16="http://schemas.microsoft.com/office/drawing/2014/main" id="{8CD561F9-2FED-49F5-A68C-C014268F58E4}"/>
              </a:ext>
            </a:extLst>
          </p:cNvPr>
          <p:cNvSpPr>
            <a:spLocks noChangeShapeType="1"/>
          </p:cNvSpPr>
          <p:nvPr>
            <p:custDataLst>
              <p:tags r:id="rId8"/>
            </p:custDataLst>
          </p:nvPr>
        </p:nvSpPr>
        <p:spPr bwMode="auto">
          <a:xfrm>
            <a:off x="6972300" y="1200150"/>
            <a:ext cx="0" cy="23431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sz="1350"/>
          </a:p>
        </p:txBody>
      </p:sp>
      <p:sp>
        <p:nvSpPr>
          <p:cNvPr id="58379" name="Line 10">
            <a:extLst>
              <a:ext uri="{FF2B5EF4-FFF2-40B4-BE49-F238E27FC236}">
                <a16:creationId xmlns:a16="http://schemas.microsoft.com/office/drawing/2014/main" id="{0C4CE8D2-3AAF-4A68-8A24-7C7C170771B7}"/>
              </a:ext>
            </a:extLst>
          </p:cNvPr>
          <p:cNvSpPr>
            <a:spLocks noChangeShapeType="1"/>
          </p:cNvSpPr>
          <p:nvPr>
            <p:custDataLst>
              <p:tags r:id="rId9"/>
            </p:custDataLst>
          </p:nvPr>
        </p:nvSpPr>
        <p:spPr bwMode="auto">
          <a:xfrm>
            <a:off x="6400800" y="1200150"/>
            <a:ext cx="0" cy="23431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sz="1350"/>
          </a:p>
        </p:txBody>
      </p:sp>
      <p:sp>
        <p:nvSpPr>
          <p:cNvPr id="58380" name="Line 11">
            <a:extLst>
              <a:ext uri="{FF2B5EF4-FFF2-40B4-BE49-F238E27FC236}">
                <a16:creationId xmlns:a16="http://schemas.microsoft.com/office/drawing/2014/main" id="{F4F53422-5F19-4685-AF72-650A16BB6133}"/>
              </a:ext>
            </a:extLst>
          </p:cNvPr>
          <p:cNvSpPr>
            <a:spLocks noChangeShapeType="1"/>
          </p:cNvSpPr>
          <p:nvPr>
            <p:custDataLst>
              <p:tags r:id="rId10"/>
            </p:custDataLst>
          </p:nvPr>
        </p:nvSpPr>
        <p:spPr bwMode="auto">
          <a:xfrm>
            <a:off x="3429000" y="2114550"/>
            <a:ext cx="35433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sz="1350"/>
          </a:p>
        </p:txBody>
      </p:sp>
      <p:sp>
        <p:nvSpPr>
          <p:cNvPr id="58381" name="Line 12">
            <a:extLst>
              <a:ext uri="{FF2B5EF4-FFF2-40B4-BE49-F238E27FC236}">
                <a16:creationId xmlns:a16="http://schemas.microsoft.com/office/drawing/2014/main" id="{4B3CD4CE-F1AA-4498-B1C4-B1E5B1AEF5E5}"/>
              </a:ext>
            </a:extLst>
          </p:cNvPr>
          <p:cNvSpPr>
            <a:spLocks noChangeShapeType="1"/>
          </p:cNvSpPr>
          <p:nvPr>
            <p:custDataLst>
              <p:tags r:id="rId11"/>
            </p:custDataLst>
          </p:nvPr>
        </p:nvSpPr>
        <p:spPr bwMode="auto">
          <a:xfrm>
            <a:off x="3429000" y="2628900"/>
            <a:ext cx="35433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sz="1350"/>
          </a:p>
        </p:txBody>
      </p:sp>
      <p:sp>
        <p:nvSpPr>
          <p:cNvPr id="58382" name="Line 13">
            <a:extLst>
              <a:ext uri="{FF2B5EF4-FFF2-40B4-BE49-F238E27FC236}">
                <a16:creationId xmlns:a16="http://schemas.microsoft.com/office/drawing/2014/main" id="{DAE1CF6E-246C-4197-8EDC-C7E74BAF30DB}"/>
              </a:ext>
            </a:extLst>
          </p:cNvPr>
          <p:cNvSpPr>
            <a:spLocks noChangeShapeType="1"/>
          </p:cNvSpPr>
          <p:nvPr>
            <p:custDataLst>
              <p:tags r:id="rId12"/>
            </p:custDataLst>
          </p:nvPr>
        </p:nvSpPr>
        <p:spPr bwMode="auto">
          <a:xfrm>
            <a:off x="3429000" y="3086100"/>
            <a:ext cx="35433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sz="1350"/>
          </a:p>
        </p:txBody>
      </p:sp>
      <p:sp>
        <p:nvSpPr>
          <p:cNvPr id="58383" name="Line 14">
            <a:extLst>
              <a:ext uri="{FF2B5EF4-FFF2-40B4-BE49-F238E27FC236}">
                <a16:creationId xmlns:a16="http://schemas.microsoft.com/office/drawing/2014/main" id="{C90ECDB1-1C8A-48DD-A43C-5A2227333E9F}"/>
              </a:ext>
            </a:extLst>
          </p:cNvPr>
          <p:cNvSpPr>
            <a:spLocks noChangeShapeType="1"/>
          </p:cNvSpPr>
          <p:nvPr>
            <p:custDataLst>
              <p:tags r:id="rId13"/>
            </p:custDataLst>
          </p:nvPr>
        </p:nvSpPr>
        <p:spPr bwMode="auto">
          <a:xfrm>
            <a:off x="3429000" y="1657350"/>
            <a:ext cx="35433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sz="1350"/>
          </a:p>
        </p:txBody>
      </p:sp>
      <p:sp>
        <p:nvSpPr>
          <p:cNvPr id="58384" name="Line 15">
            <a:extLst>
              <a:ext uri="{FF2B5EF4-FFF2-40B4-BE49-F238E27FC236}">
                <a16:creationId xmlns:a16="http://schemas.microsoft.com/office/drawing/2014/main" id="{E85D9315-1A5A-40F9-AE13-39DC4B727BCC}"/>
              </a:ext>
            </a:extLst>
          </p:cNvPr>
          <p:cNvSpPr>
            <a:spLocks noChangeShapeType="1"/>
          </p:cNvSpPr>
          <p:nvPr>
            <p:custDataLst>
              <p:tags r:id="rId14"/>
            </p:custDataLst>
          </p:nvPr>
        </p:nvSpPr>
        <p:spPr bwMode="auto">
          <a:xfrm>
            <a:off x="3429000" y="3543300"/>
            <a:ext cx="35433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sz="1350"/>
          </a:p>
        </p:txBody>
      </p:sp>
      <p:sp>
        <p:nvSpPr>
          <p:cNvPr id="58385" name="Text Box 16">
            <a:extLst>
              <a:ext uri="{FF2B5EF4-FFF2-40B4-BE49-F238E27FC236}">
                <a16:creationId xmlns:a16="http://schemas.microsoft.com/office/drawing/2014/main" id="{AA120E02-6B7F-4F5F-9F26-592989D0F09A}"/>
              </a:ext>
            </a:extLst>
          </p:cNvPr>
          <p:cNvSpPr txBox="1">
            <a:spLocks noChangeArrowheads="1"/>
          </p:cNvSpPr>
          <p:nvPr>
            <p:custDataLst>
              <p:tags r:id="rId15"/>
            </p:custDataLst>
          </p:nvPr>
        </p:nvSpPr>
        <p:spPr bwMode="auto">
          <a:xfrm>
            <a:off x="3086100" y="571500"/>
            <a:ext cx="394210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sz="1800"/>
              <a:t>j       0        1          2         3        4         5 </a:t>
            </a:r>
          </a:p>
        </p:txBody>
      </p:sp>
      <p:sp>
        <p:nvSpPr>
          <p:cNvPr id="58386" name="Text Box 17">
            <a:extLst>
              <a:ext uri="{FF2B5EF4-FFF2-40B4-BE49-F238E27FC236}">
                <a16:creationId xmlns:a16="http://schemas.microsoft.com/office/drawing/2014/main" id="{73F02B5F-54C9-4F17-A2A5-58236020165E}"/>
              </a:ext>
            </a:extLst>
          </p:cNvPr>
          <p:cNvSpPr txBox="1">
            <a:spLocks noChangeArrowheads="1"/>
          </p:cNvSpPr>
          <p:nvPr>
            <p:custDataLst>
              <p:tags r:id="rId16"/>
            </p:custDataLst>
          </p:nvPr>
        </p:nvSpPr>
        <p:spPr bwMode="auto">
          <a:xfrm>
            <a:off x="2114550" y="1257300"/>
            <a:ext cx="30008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sz="1800"/>
              <a:t>0</a:t>
            </a:r>
          </a:p>
        </p:txBody>
      </p:sp>
      <p:sp>
        <p:nvSpPr>
          <p:cNvPr id="58387" name="Text Box 18">
            <a:extLst>
              <a:ext uri="{FF2B5EF4-FFF2-40B4-BE49-F238E27FC236}">
                <a16:creationId xmlns:a16="http://schemas.microsoft.com/office/drawing/2014/main" id="{1852B73F-C4AB-4240-884A-8DE61075C224}"/>
              </a:ext>
            </a:extLst>
          </p:cNvPr>
          <p:cNvSpPr txBox="1">
            <a:spLocks noChangeArrowheads="1"/>
          </p:cNvSpPr>
          <p:nvPr>
            <p:custDataLst>
              <p:tags r:id="rId17"/>
            </p:custDataLst>
          </p:nvPr>
        </p:nvSpPr>
        <p:spPr bwMode="auto">
          <a:xfrm>
            <a:off x="2114550" y="1771650"/>
            <a:ext cx="30008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sz="1800"/>
              <a:t>1</a:t>
            </a:r>
          </a:p>
        </p:txBody>
      </p:sp>
      <p:sp>
        <p:nvSpPr>
          <p:cNvPr id="58388" name="Text Box 19">
            <a:extLst>
              <a:ext uri="{FF2B5EF4-FFF2-40B4-BE49-F238E27FC236}">
                <a16:creationId xmlns:a16="http://schemas.microsoft.com/office/drawing/2014/main" id="{44EC051C-F6A0-4C5F-988D-D3516B55A721}"/>
              </a:ext>
            </a:extLst>
          </p:cNvPr>
          <p:cNvSpPr txBox="1">
            <a:spLocks noChangeArrowheads="1"/>
          </p:cNvSpPr>
          <p:nvPr>
            <p:custDataLst>
              <p:tags r:id="rId18"/>
            </p:custDataLst>
          </p:nvPr>
        </p:nvSpPr>
        <p:spPr bwMode="auto">
          <a:xfrm>
            <a:off x="2114550" y="2228850"/>
            <a:ext cx="30008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sz="1800"/>
              <a:t>2</a:t>
            </a:r>
          </a:p>
        </p:txBody>
      </p:sp>
      <p:sp>
        <p:nvSpPr>
          <p:cNvPr id="58389" name="Text Box 20">
            <a:extLst>
              <a:ext uri="{FF2B5EF4-FFF2-40B4-BE49-F238E27FC236}">
                <a16:creationId xmlns:a16="http://schemas.microsoft.com/office/drawing/2014/main" id="{073490F4-D34F-4A0A-92FD-D99B2F2CA2DD}"/>
              </a:ext>
            </a:extLst>
          </p:cNvPr>
          <p:cNvSpPr txBox="1">
            <a:spLocks noChangeArrowheads="1"/>
          </p:cNvSpPr>
          <p:nvPr>
            <p:custDataLst>
              <p:tags r:id="rId19"/>
            </p:custDataLst>
          </p:nvPr>
        </p:nvSpPr>
        <p:spPr bwMode="auto">
          <a:xfrm>
            <a:off x="2114550" y="2686050"/>
            <a:ext cx="30008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sz="1800"/>
              <a:t>3</a:t>
            </a:r>
          </a:p>
        </p:txBody>
      </p:sp>
      <p:sp>
        <p:nvSpPr>
          <p:cNvPr id="58390" name="Text Box 21">
            <a:extLst>
              <a:ext uri="{FF2B5EF4-FFF2-40B4-BE49-F238E27FC236}">
                <a16:creationId xmlns:a16="http://schemas.microsoft.com/office/drawing/2014/main" id="{0713D43E-972C-4EFD-A238-A748EBEF3068}"/>
              </a:ext>
            </a:extLst>
          </p:cNvPr>
          <p:cNvSpPr txBox="1">
            <a:spLocks noChangeArrowheads="1"/>
          </p:cNvSpPr>
          <p:nvPr>
            <p:custDataLst>
              <p:tags r:id="rId20"/>
            </p:custDataLst>
          </p:nvPr>
        </p:nvSpPr>
        <p:spPr bwMode="auto">
          <a:xfrm>
            <a:off x="2114550" y="3143250"/>
            <a:ext cx="30008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sz="1800"/>
              <a:t>4</a:t>
            </a:r>
          </a:p>
        </p:txBody>
      </p:sp>
      <p:sp>
        <p:nvSpPr>
          <p:cNvPr id="58391" name="Text Box 22">
            <a:extLst>
              <a:ext uri="{FF2B5EF4-FFF2-40B4-BE49-F238E27FC236}">
                <a16:creationId xmlns:a16="http://schemas.microsoft.com/office/drawing/2014/main" id="{AF1F58DD-0E0E-4412-85C5-B566B75ED033}"/>
              </a:ext>
            </a:extLst>
          </p:cNvPr>
          <p:cNvSpPr txBox="1">
            <a:spLocks noChangeArrowheads="1"/>
          </p:cNvSpPr>
          <p:nvPr>
            <p:custDataLst>
              <p:tags r:id="rId21"/>
            </p:custDataLst>
          </p:nvPr>
        </p:nvSpPr>
        <p:spPr bwMode="auto">
          <a:xfrm>
            <a:off x="2102644" y="831056"/>
            <a:ext cx="24878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sz="1800"/>
              <a:t>i</a:t>
            </a:r>
          </a:p>
        </p:txBody>
      </p:sp>
      <p:sp>
        <p:nvSpPr>
          <p:cNvPr id="58392" name="Text Box 23">
            <a:extLst>
              <a:ext uri="{FF2B5EF4-FFF2-40B4-BE49-F238E27FC236}">
                <a16:creationId xmlns:a16="http://schemas.microsoft.com/office/drawing/2014/main" id="{39D37BF1-455F-4B69-89A6-8613D4C6DC9F}"/>
              </a:ext>
            </a:extLst>
          </p:cNvPr>
          <p:cNvSpPr txBox="1">
            <a:spLocks noChangeArrowheads="1"/>
          </p:cNvSpPr>
          <p:nvPr>
            <p:custDataLst>
              <p:tags r:id="rId22"/>
            </p:custDataLst>
          </p:nvPr>
        </p:nvSpPr>
        <p:spPr bwMode="auto">
          <a:xfrm>
            <a:off x="2971800" y="1200150"/>
            <a:ext cx="41549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sz="1800"/>
              <a:t>Xi</a:t>
            </a:r>
          </a:p>
        </p:txBody>
      </p:sp>
      <p:sp>
        <p:nvSpPr>
          <p:cNvPr id="58393" name="Text Box 24">
            <a:extLst>
              <a:ext uri="{FF2B5EF4-FFF2-40B4-BE49-F238E27FC236}">
                <a16:creationId xmlns:a16="http://schemas.microsoft.com/office/drawing/2014/main" id="{45B29E2D-8D86-4676-9BE4-68E128DD369F}"/>
              </a:ext>
            </a:extLst>
          </p:cNvPr>
          <p:cNvSpPr txBox="1">
            <a:spLocks noChangeArrowheads="1"/>
          </p:cNvSpPr>
          <p:nvPr>
            <p:custDataLst>
              <p:tags r:id="rId23"/>
            </p:custDataLst>
          </p:nvPr>
        </p:nvSpPr>
        <p:spPr bwMode="auto">
          <a:xfrm>
            <a:off x="2971800" y="1657350"/>
            <a:ext cx="35137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sz="1800" b="1"/>
              <a:t>A</a:t>
            </a:r>
            <a:endParaRPr lang="en-US" altLang="en-US" sz="1800"/>
          </a:p>
        </p:txBody>
      </p:sp>
      <p:sp>
        <p:nvSpPr>
          <p:cNvPr id="58394" name="Text Box 25">
            <a:extLst>
              <a:ext uri="{FF2B5EF4-FFF2-40B4-BE49-F238E27FC236}">
                <a16:creationId xmlns:a16="http://schemas.microsoft.com/office/drawing/2014/main" id="{95D3250E-BB86-4446-A28C-13FBEBE24BE8}"/>
              </a:ext>
            </a:extLst>
          </p:cNvPr>
          <p:cNvSpPr txBox="1">
            <a:spLocks noChangeArrowheads="1"/>
          </p:cNvSpPr>
          <p:nvPr>
            <p:custDataLst>
              <p:tags r:id="rId24"/>
            </p:custDataLst>
          </p:nvPr>
        </p:nvSpPr>
        <p:spPr bwMode="auto">
          <a:xfrm>
            <a:off x="2971800" y="2171700"/>
            <a:ext cx="338554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sz="1800" b="1"/>
              <a:t>B</a:t>
            </a:r>
            <a:endParaRPr lang="en-US" altLang="en-US" sz="1800"/>
          </a:p>
        </p:txBody>
      </p:sp>
      <p:sp>
        <p:nvSpPr>
          <p:cNvPr id="58395" name="Text Box 26">
            <a:extLst>
              <a:ext uri="{FF2B5EF4-FFF2-40B4-BE49-F238E27FC236}">
                <a16:creationId xmlns:a16="http://schemas.microsoft.com/office/drawing/2014/main" id="{A0D27502-E36B-4120-A659-C2DA4BEAFF02}"/>
              </a:ext>
            </a:extLst>
          </p:cNvPr>
          <p:cNvSpPr txBox="1">
            <a:spLocks noChangeArrowheads="1"/>
          </p:cNvSpPr>
          <p:nvPr>
            <p:custDataLst>
              <p:tags r:id="rId25"/>
            </p:custDataLst>
          </p:nvPr>
        </p:nvSpPr>
        <p:spPr bwMode="auto">
          <a:xfrm>
            <a:off x="2971800" y="2686050"/>
            <a:ext cx="35137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sz="1800" b="1"/>
              <a:t>C</a:t>
            </a:r>
            <a:endParaRPr lang="en-US" altLang="en-US" sz="1800"/>
          </a:p>
        </p:txBody>
      </p:sp>
      <p:sp>
        <p:nvSpPr>
          <p:cNvPr id="58396" name="Text Box 27">
            <a:extLst>
              <a:ext uri="{FF2B5EF4-FFF2-40B4-BE49-F238E27FC236}">
                <a16:creationId xmlns:a16="http://schemas.microsoft.com/office/drawing/2014/main" id="{A5B3FF60-1F37-4B05-8C67-E9E642597A05}"/>
              </a:ext>
            </a:extLst>
          </p:cNvPr>
          <p:cNvSpPr txBox="1">
            <a:spLocks noChangeArrowheads="1"/>
          </p:cNvSpPr>
          <p:nvPr>
            <p:custDataLst>
              <p:tags r:id="rId26"/>
            </p:custDataLst>
          </p:nvPr>
        </p:nvSpPr>
        <p:spPr bwMode="auto">
          <a:xfrm>
            <a:off x="2971800" y="3143250"/>
            <a:ext cx="338554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sz="1800" b="1"/>
              <a:t>B</a:t>
            </a:r>
            <a:endParaRPr lang="en-US" altLang="en-US" sz="1800"/>
          </a:p>
        </p:txBody>
      </p:sp>
      <p:sp>
        <p:nvSpPr>
          <p:cNvPr id="58397" name="Text Box 28">
            <a:extLst>
              <a:ext uri="{FF2B5EF4-FFF2-40B4-BE49-F238E27FC236}">
                <a16:creationId xmlns:a16="http://schemas.microsoft.com/office/drawing/2014/main" id="{619FCF71-0235-4A4B-9B90-DB0EE2A52953}"/>
              </a:ext>
            </a:extLst>
          </p:cNvPr>
          <p:cNvSpPr txBox="1">
            <a:spLocks noChangeArrowheads="1"/>
          </p:cNvSpPr>
          <p:nvPr>
            <p:custDataLst>
              <p:tags r:id="rId27"/>
            </p:custDataLst>
          </p:nvPr>
        </p:nvSpPr>
        <p:spPr bwMode="auto">
          <a:xfrm>
            <a:off x="3486150" y="857250"/>
            <a:ext cx="41549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sz="1800"/>
              <a:t>Yj</a:t>
            </a:r>
          </a:p>
        </p:txBody>
      </p:sp>
      <p:sp>
        <p:nvSpPr>
          <p:cNvPr id="58398" name="Text Box 29">
            <a:extLst>
              <a:ext uri="{FF2B5EF4-FFF2-40B4-BE49-F238E27FC236}">
                <a16:creationId xmlns:a16="http://schemas.microsoft.com/office/drawing/2014/main" id="{6FA1C286-0099-4991-A935-D2971BDD4691}"/>
              </a:ext>
            </a:extLst>
          </p:cNvPr>
          <p:cNvSpPr txBox="1">
            <a:spLocks noChangeArrowheads="1"/>
          </p:cNvSpPr>
          <p:nvPr>
            <p:custDataLst>
              <p:tags r:id="rId28"/>
            </p:custDataLst>
          </p:nvPr>
        </p:nvSpPr>
        <p:spPr bwMode="auto">
          <a:xfrm>
            <a:off x="6572250" y="857250"/>
            <a:ext cx="338554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sz="1800" b="1"/>
              <a:t>B</a:t>
            </a:r>
            <a:endParaRPr lang="en-US" altLang="en-US" sz="1800"/>
          </a:p>
        </p:txBody>
      </p:sp>
      <p:sp>
        <p:nvSpPr>
          <p:cNvPr id="58399" name="Text Box 30">
            <a:extLst>
              <a:ext uri="{FF2B5EF4-FFF2-40B4-BE49-F238E27FC236}">
                <a16:creationId xmlns:a16="http://schemas.microsoft.com/office/drawing/2014/main" id="{ABBBAB88-5290-4775-A918-C078373EA08C}"/>
              </a:ext>
            </a:extLst>
          </p:cNvPr>
          <p:cNvSpPr txBox="1">
            <a:spLocks noChangeArrowheads="1"/>
          </p:cNvSpPr>
          <p:nvPr>
            <p:custDataLst>
              <p:tags r:id="rId29"/>
            </p:custDataLst>
          </p:nvPr>
        </p:nvSpPr>
        <p:spPr bwMode="auto">
          <a:xfrm>
            <a:off x="4114800" y="857250"/>
            <a:ext cx="338554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sz="1800" b="1"/>
              <a:t>B</a:t>
            </a:r>
            <a:endParaRPr lang="en-US" altLang="en-US" sz="1800"/>
          </a:p>
        </p:txBody>
      </p:sp>
      <p:sp>
        <p:nvSpPr>
          <p:cNvPr id="58400" name="Text Box 31">
            <a:extLst>
              <a:ext uri="{FF2B5EF4-FFF2-40B4-BE49-F238E27FC236}">
                <a16:creationId xmlns:a16="http://schemas.microsoft.com/office/drawing/2014/main" id="{7610CA7E-BAB5-45BC-9388-6E934AFB7544}"/>
              </a:ext>
            </a:extLst>
          </p:cNvPr>
          <p:cNvSpPr txBox="1">
            <a:spLocks noChangeArrowheads="1"/>
          </p:cNvSpPr>
          <p:nvPr>
            <p:custDataLst>
              <p:tags r:id="rId30"/>
            </p:custDataLst>
          </p:nvPr>
        </p:nvSpPr>
        <p:spPr bwMode="auto">
          <a:xfrm>
            <a:off x="5943600" y="857250"/>
            <a:ext cx="35137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sz="1800" b="1"/>
              <a:t>A</a:t>
            </a:r>
            <a:endParaRPr lang="en-US" altLang="en-US" sz="1800"/>
          </a:p>
        </p:txBody>
      </p:sp>
      <p:sp>
        <p:nvSpPr>
          <p:cNvPr id="58401" name="Text Box 32">
            <a:extLst>
              <a:ext uri="{FF2B5EF4-FFF2-40B4-BE49-F238E27FC236}">
                <a16:creationId xmlns:a16="http://schemas.microsoft.com/office/drawing/2014/main" id="{33EBFFDA-F77D-41C7-A6B4-50035DBBC050}"/>
              </a:ext>
            </a:extLst>
          </p:cNvPr>
          <p:cNvSpPr txBox="1">
            <a:spLocks noChangeArrowheads="1"/>
          </p:cNvSpPr>
          <p:nvPr>
            <p:custDataLst>
              <p:tags r:id="rId31"/>
            </p:custDataLst>
          </p:nvPr>
        </p:nvSpPr>
        <p:spPr bwMode="auto">
          <a:xfrm>
            <a:off x="5314950" y="857250"/>
            <a:ext cx="35137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sz="1800" b="1"/>
              <a:t>C</a:t>
            </a:r>
            <a:endParaRPr lang="en-US" altLang="en-US" sz="1800"/>
          </a:p>
        </p:txBody>
      </p:sp>
      <p:sp>
        <p:nvSpPr>
          <p:cNvPr id="58402" name="Text Box 33">
            <a:extLst>
              <a:ext uri="{FF2B5EF4-FFF2-40B4-BE49-F238E27FC236}">
                <a16:creationId xmlns:a16="http://schemas.microsoft.com/office/drawing/2014/main" id="{99832E99-8C10-40E2-8355-22EACE0EF199}"/>
              </a:ext>
            </a:extLst>
          </p:cNvPr>
          <p:cNvSpPr txBox="1">
            <a:spLocks noChangeArrowheads="1"/>
          </p:cNvSpPr>
          <p:nvPr>
            <p:custDataLst>
              <p:tags r:id="rId32"/>
            </p:custDataLst>
          </p:nvPr>
        </p:nvSpPr>
        <p:spPr bwMode="auto">
          <a:xfrm>
            <a:off x="4686300" y="857250"/>
            <a:ext cx="35137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sz="1800" b="1"/>
              <a:t>D</a:t>
            </a:r>
            <a:endParaRPr lang="en-US" altLang="en-US" sz="1800"/>
          </a:p>
        </p:txBody>
      </p:sp>
      <p:sp>
        <p:nvSpPr>
          <p:cNvPr id="58403" name="Text Box 34">
            <a:extLst>
              <a:ext uri="{FF2B5EF4-FFF2-40B4-BE49-F238E27FC236}">
                <a16:creationId xmlns:a16="http://schemas.microsoft.com/office/drawing/2014/main" id="{90895BFE-AB3C-4531-B530-021C13E94CCA}"/>
              </a:ext>
            </a:extLst>
          </p:cNvPr>
          <p:cNvSpPr txBox="1">
            <a:spLocks noChangeArrowheads="1"/>
          </p:cNvSpPr>
          <p:nvPr>
            <p:custDataLst>
              <p:tags r:id="rId33"/>
            </p:custDataLst>
          </p:nvPr>
        </p:nvSpPr>
        <p:spPr bwMode="auto">
          <a:xfrm>
            <a:off x="3543300" y="1314450"/>
            <a:ext cx="30008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sz="1800" b="1"/>
              <a:t>0</a:t>
            </a:r>
            <a:endParaRPr lang="en-US" altLang="en-US" sz="1800"/>
          </a:p>
        </p:txBody>
      </p:sp>
      <p:sp>
        <p:nvSpPr>
          <p:cNvPr id="58404" name="Text Box 35">
            <a:extLst>
              <a:ext uri="{FF2B5EF4-FFF2-40B4-BE49-F238E27FC236}">
                <a16:creationId xmlns:a16="http://schemas.microsoft.com/office/drawing/2014/main" id="{12E73EC3-71DF-4A2C-A8FC-DFABDDC3B31E}"/>
              </a:ext>
            </a:extLst>
          </p:cNvPr>
          <p:cNvSpPr txBox="1">
            <a:spLocks noChangeArrowheads="1"/>
          </p:cNvSpPr>
          <p:nvPr>
            <p:custDataLst>
              <p:tags r:id="rId34"/>
            </p:custDataLst>
          </p:nvPr>
        </p:nvSpPr>
        <p:spPr bwMode="auto">
          <a:xfrm>
            <a:off x="3543300" y="1771650"/>
            <a:ext cx="30008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sz="1800" b="1"/>
              <a:t>0</a:t>
            </a:r>
            <a:endParaRPr lang="en-US" altLang="en-US" sz="1800"/>
          </a:p>
        </p:txBody>
      </p:sp>
      <p:sp>
        <p:nvSpPr>
          <p:cNvPr id="58405" name="Text Box 36">
            <a:extLst>
              <a:ext uri="{FF2B5EF4-FFF2-40B4-BE49-F238E27FC236}">
                <a16:creationId xmlns:a16="http://schemas.microsoft.com/office/drawing/2014/main" id="{06FAAB00-AC40-481A-A316-43306A340876}"/>
              </a:ext>
            </a:extLst>
          </p:cNvPr>
          <p:cNvSpPr txBox="1">
            <a:spLocks noChangeArrowheads="1"/>
          </p:cNvSpPr>
          <p:nvPr>
            <p:custDataLst>
              <p:tags r:id="rId35"/>
            </p:custDataLst>
          </p:nvPr>
        </p:nvSpPr>
        <p:spPr bwMode="auto">
          <a:xfrm>
            <a:off x="6572250" y="1314450"/>
            <a:ext cx="30008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sz="1800" b="1"/>
              <a:t>0</a:t>
            </a:r>
            <a:endParaRPr lang="en-US" altLang="en-US" sz="1800"/>
          </a:p>
        </p:txBody>
      </p:sp>
      <p:sp>
        <p:nvSpPr>
          <p:cNvPr id="58406" name="Text Box 37">
            <a:extLst>
              <a:ext uri="{FF2B5EF4-FFF2-40B4-BE49-F238E27FC236}">
                <a16:creationId xmlns:a16="http://schemas.microsoft.com/office/drawing/2014/main" id="{74CDD59F-7C02-4CAD-BB9C-6C10CB4DEAE5}"/>
              </a:ext>
            </a:extLst>
          </p:cNvPr>
          <p:cNvSpPr txBox="1">
            <a:spLocks noChangeArrowheads="1"/>
          </p:cNvSpPr>
          <p:nvPr>
            <p:custDataLst>
              <p:tags r:id="rId36"/>
            </p:custDataLst>
          </p:nvPr>
        </p:nvSpPr>
        <p:spPr bwMode="auto">
          <a:xfrm>
            <a:off x="5943600" y="1314450"/>
            <a:ext cx="30008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sz="1800" b="1"/>
              <a:t>0</a:t>
            </a:r>
            <a:endParaRPr lang="en-US" altLang="en-US" sz="1800"/>
          </a:p>
        </p:txBody>
      </p:sp>
      <p:sp>
        <p:nvSpPr>
          <p:cNvPr id="58407" name="Text Box 38">
            <a:extLst>
              <a:ext uri="{FF2B5EF4-FFF2-40B4-BE49-F238E27FC236}">
                <a16:creationId xmlns:a16="http://schemas.microsoft.com/office/drawing/2014/main" id="{DEF45E9A-B5D8-4CCC-8973-83664A4A010B}"/>
              </a:ext>
            </a:extLst>
          </p:cNvPr>
          <p:cNvSpPr txBox="1">
            <a:spLocks noChangeArrowheads="1"/>
          </p:cNvSpPr>
          <p:nvPr>
            <p:custDataLst>
              <p:tags r:id="rId37"/>
            </p:custDataLst>
          </p:nvPr>
        </p:nvSpPr>
        <p:spPr bwMode="auto">
          <a:xfrm>
            <a:off x="5314950" y="1314450"/>
            <a:ext cx="30008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sz="1800" b="1"/>
              <a:t>0</a:t>
            </a:r>
            <a:endParaRPr lang="en-US" altLang="en-US" sz="1800"/>
          </a:p>
        </p:txBody>
      </p:sp>
      <p:sp>
        <p:nvSpPr>
          <p:cNvPr id="58408" name="Text Box 39">
            <a:extLst>
              <a:ext uri="{FF2B5EF4-FFF2-40B4-BE49-F238E27FC236}">
                <a16:creationId xmlns:a16="http://schemas.microsoft.com/office/drawing/2014/main" id="{B2453E73-EEF4-4D02-8831-0B999E61AF6B}"/>
              </a:ext>
            </a:extLst>
          </p:cNvPr>
          <p:cNvSpPr txBox="1">
            <a:spLocks noChangeArrowheads="1"/>
          </p:cNvSpPr>
          <p:nvPr>
            <p:custDataLst>
              <p:tags r:id="rId38"/>
            </p:custDataLst>
          </p:nvPr>
        </p:nvSpPr>
        <p:spPr bwMode="auto">
          <a:xfrm>
            <a:off x="4686300" y="1314450"/>
            <a:ext cx="30008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sz="1800" b="1"/>
              <a:t>0</a:t>
            </a:r>
            <a:endParaRPr lang="en-US" altLang="en-US" sz="1800"/>
          </a:p>
        </p:txBody>
      </p:sp>
      <p:sp>
        <p:nvSpPr>
          <p:cNvPr id="58409" name="Text Box 40">
            <a:extLst>
              <a:ext uri="{FF2B5EF4-FFF2-40B4-BE49-F238E27FC236}">
                <a16:creationId xmlns:a16="http://schemas.microsoft.com/office/drawing/2014/main" id="{BCE238AF-CD81-4130-882A-5FD773613C8A}"/>
              </a:ext>
            </a:extLst>
          </p:cNvPr>
          <p:cNvSpPr txBox="1">
            <a:spLocks noChangeArrowheads="1"/>
          </p:cNvSpPr>
          <p:nvPr>
            <p:custDataLst>
              <p:tags r:id="rId39"/>
            </p:custDataLst>
          </p:nvPr>
        </p:nvSpPr>
        <p:spPr bwMode="auto">
          <a:xfrm>
            <a:off x="4114800" y="1314450"/>
            <a:ext cx="30008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sz="1800" b="1"/>
              <a:t>0</a:t>
            </a:r>
            <a:endParaRPr lang="en-US" altLang="en-US" sz="1800"/>
          </a:p>
        </p:txBody>
      </p:sp>
      <p:sp>
        <p:nvSpPr>
          <p:cNvPr id="58410" name="Text Box 41">
            <a:extLst>
              <a:ext uri="{FF2B5EF4-FFF2-40B4-BE49-F238E27FC236}">
                <a16:creationId xmlns:a16="http://schemas.microsoft.com/office/drawing/2014/main" id="{6CFF9047-42F3-4B2C-9823-0F91998CE99A}"/>
              </a:ext>
            </a:extLst>
          </p:cNvPr>
          <p:cNvSpPr txBox="1">
            <a:spLocks noChangeArrowheads="1"/>
          </p:cNvSpPr>
          <p:nvPr>
            <p:custDataLst>
              <p:tags r:id="rId40"/>
            </p:custDataLst>
          </p:nvPr>
        </p:nvSpPr>
        <p:spPr bwMode="auto">
          <a:xfrm>
            <a:off x="3543300" y="3200400"/>
            <a:ext cx="30008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sz="1800" b="1"/>
              <a:t>0</a:t>
            </a:r>
            <a:endParaRPr lang="en-US" altLang="en-US" sz="1800"/>
          </a:p>
        </p:txBody>
      </p:sp>
      <p:sp>
        <p:nvSpPr>
          <p:cNvPr id="58411" name="Text Box 42">
            <a:extLst>
              <a:ext uri="{FF2B5EF4-FFF2-40B4-BE49-F238E27FC236}">
                <a16:creationId xmlns:a16="http://schemas.microsoft.com/office/drawing/2014/main" id="{46466097-83D5-47AA-AF3B-049C3F07A343}"/>
              </a:ext>
            </a:extLst>
          </p:cNvPr>
          <p:cNvSpPr txBox="1">
            <a:spLocks noChangeArrowheads="1"/>
          </p:cNvSpPr>
          <p:nvPr>
            <p:custDataLst>
              <p:tags r:id="rId41"/>
            </p:custDataLst>
          </p:nvPr>
        </p:nvSpPr>
        <p:spPr bwMode="auto">
          <a:xfrm>
            <a:off x="3543300" y="2743200"/>
            <a:ext cx="30008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sz="1800" b="1"/>
              <a:t>0</a:t>
            </a:r>
            <a:endParaRPr lang="en-US" altLang="en-US" sz="1800"/>
          </a:p>
        </p:txBody>
      </p:sp>
      <p:sp>
        <p:nvSpPr>
          <p:cNvPr id="58412" name="Text Box 43">
            <a:extLst>
              <a:ext uri="{FF2B5EF4-FFF2-40B4-BE49-F238E27FC236}">
                <a16:creationId xmlns:a16="http://schemas.microsoft.com/office/drawing/2014/main" id="{03E14D2C-8A25-4AC6-ADCE-92471BA4764F}"/>
              </a:ext>
            </a:extLst>
          </p:cNvPr>
          <p:cNvSpPr txBox="1">
            <a:spLocks noChangeArrowheads="1"/>
          </p:cNvSpPr>
          <p:nvPr>
            <p:custDataLst>
              <p:tags r:id="rId42"/>
            </p:custDataLst>
          </p:nvPr>
        </p:nvSpPr>
        <p:spPr bwMode="auto">
          <a:xfrm>
            <a:off x="3543300" y="2286000"/>
            <a:ext cx="30008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sz="1800" b="1"/>
              <a:t>0</a:t>
            </a:r>
            <a:endParaRPr lang="en-US" altLang="en-US" sz="1800"/>
          </a:p>
        </p:txBody>
      </p:sp>
      <p:sp>
        <p:nvSpPr>
          <p:cNvPr id="58413" name="Text Box 44">
            <a:extLst>
              <a:ext uri="{FF2B5EF4-FFF2-40B4-BE49-F238E27FC236}">
                <a16:creationId xmlns:a16="http://schemas.microsoft.com/office/drawing/2014/main" id="{E12EEAEF-6B2F-4092-87E3-DEC83F8E6567}"/>
              </a:ext>
            </a:extLst>
          </p:cNvPr>
          <p:cNvSpPr txBox="1">
            <a:spLocks noChangeArrowheads="1"/>
          </p:cNvSpPr>
          <p:nvPr>
            <p:custDataLst>
              <p:tags r:id="rId43"/>
            </p:custDataLst>
          </p:nvPr>
        </p:nvSpPr>
        <p:spPr bwMode="auto">
          <a:xfrm>
            <a:off x="2171701" y="3829050"/>
            <a:ext cx="5187639" cy="8402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lnSpc>
                <a:spcPct val="90000"/>
              </a:lnSpc>
            </a:pPr>
            <a:r>
              <a:rPr lang="en-US" altLang="en-US" sz="1800"/>
              <a:t>		if ( X</a:t>
            </a:r>
            <a:r>
              <a:rPr lang="en-US" altLang="en-US" sz="1800" baseline="-25000"/>
              <a:t>i</a:t>
            </a:r>
            <a:r>
              <a:rPr lang="en-US" altLang="en-US" sz="1800"/>
              <a:t> == Y</a:t>
            </a:r>
            <a:r>
              <a:rPr lang="en-US" altLang="en-US" sz="1800" baseline="-25000"/>
              <a:t>j</a:t>
            </a:r>
            <a:r>
              <a:rPr lang="en-US" altLang="en-US" sz="1800"/>
              <a:t> )		</a:t>
            </a:r>
          </a:p>
          <a:p>
            <a:pPr>
              <a:lnSpc>
                <a:spcPct val="90000"/>
              </a:lnSpc>
            </a:pPr>
            <a:r>
              <a:rPr lang="en-US" altLang="en-US" sz="1800"/>
              <a:t>			c[i,j] = c[i-1,j-1] + 1</a:t>
            </a:r>
          </a:p>
          <a:p>
            <a:pPr>
              <a:lnSpc>
                <a:spcPct val="90000"/>
              </a:lnSpc>
            </a:pPr>
            <a:r>
              <a:rPr lang="en-US" altLang="en-US" sz="1800">
                <a:solidFill>
                  <a:srgbClr val="008000"/>
                </a:solidFill>
              </a:rPr>
              <a:t>		else c[i,j] = max( c[i-1,j], c[i,j-1] )</a:t>
            </a:r>
          </a:p>
        </p:txBody>
      </p:sp>
      <p:sp>
        <p:nvSpPr>
          <p:cNvPr id="58414" name="Text Box 45">
            <a:extLst>
              <a:ext uri="{FF2B5EF4-FFF2-40B4-BE49-F238E27FC236}">
                <a16:creationId xmlns:a16="http://schemas.microsoft.com/office/drawing/2014/main" id="{F8B22370-EFA6-4318-AFDD-CC1AB4BEDEDF}"/>
              </a:ext>
            </a:extLst>
          </p:cNvPr>
          <p:cNvSpPr txBox="1">
            <a:spLocks noChangeArrowheads="1"/>
          </p:cNvSpPr>
          <p:nvPr>
            <p:custDataLst>
              <p:tags r:id="rId44"/>
            </p:custDataLst>
          </p:nvPr>
        </p:nvSpPr>
        <p:spPr bwMode="auto">
          <a:xfrm>
            <a:off x="5943600" y="1771650"/>
            <a:ext cx="30008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sz="1800" b="1"/>
              <a:t>1</a:t>
            </a:r>
            <a:endParaRPr lang="en-US" altLang="en-US" sz="1800"/>
          </a:p>
        </p:txBody>
      </p:sp>
      <p:sp>
        <p:nvSpPr>
          <p:cNvPr id="58415" name="Text Box 46">
            <a:extLst>
              <a:ext uri="{FF2B5EF4-FFF2-40B4-BE49-F238E27FC236}">
                <a16:creationId xmlns:a16="http://schemas.microsoft.com/office/drawing/2014/main" id="{B9B0A228-CB59-43FB-AF5D-AF8782262A24}"/>
              </a:ext>
            </a:extLst>
          </p:cNvPr>
          <p:cNvSpPr txBox="1">
            <a:spLocks noChangeArrowheads="1"/>
          </p:cNvSpPr>
          <p:nvPr>
            <p:custDataLst>
              <p:tags r:id="rId45"/>
            </p:custDataLst>
          </p:nvPr>
        </p:nvSpPr>
        <p:spPr bwMode="auto">
          <a:xfrm>
            <a:off x="5314950" y="1771650"/>
            <a:ext cx="30008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sz="1800" b="1"/>
              <a:t>0</a:t>
            </a:r>
            <a:endParaRPr lang="en-US" altLang="en-US" sz="1800"/>
          </a:p>
        </p:txBody>
      </p:sp>
      <p:sp>
        <p:nvSpPr>
          <p:cNvPr id="58416" name="Text Box 47">
            <a:extLst>
              <a:ext uri="{FF2B5EF4-FFF2-40B4-BE49-F238E27FC236}">
                <a16:creationId xmlns:a16="http://schemas.microsoft.com/office/drawing/2014/main" id="{7E0B0701-7C7D-42DD-A8D8-1A9F00C056D5}"/>
              </a:ext>
            </a:extLst>
          </p:cNvPr>
          <p:cNvSpPr txBox="1">
            <a:spLocks noChangeArrowheads="1"/>
          </p:cNvSpPr>
          <p:nvPr>
            <p:custDataLst>
              <p:tags r:id="rId46"/>
            </p:custDataLst>
          </p:nvPr>
        </p:nvSpPr>
        <p:spPr bwMode="auto">
          <a:xfrm>
            <a:off x="4686300" y="1771650"/>
            <a:ext cx="30008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sz="1800" b="1"/>
              <a:t>0</a:t>
            </a:r>
            <a:endParaRPr lang="en-US" altLang="en-US" sz="1800"/>
          </a:p>
        </p:txBody>
      </p:sp>
      <p:sp>
        <p:nvSpPr>
          <p:cNvPr id="58417" name="Text Box 48">
            <a:extLst>
              <a:ext uri="{FF2B5EF4-FFF2-40B4-BE49-F238E27FC236}">
                <a16:creationId xmlns:a16="http://schemas.microsoft.com/office/drawing/2014/main" id="{FD45F697-35AC-4450-A4DF-59BBDF8A3DC1}"/>
              </a:ext>
            </a:extLst>
          </p:cNvPr>
          <p:cNvSpPr txBox="1">
            <a:spLocks noChangeArrowheads="1"/>
          </p:cNvSpPr>
          <p:nvPr>
            <p:custDataLst>
              <p:tags r:id="rId47"/>
            </p:custDataLst>
          </p:nvPr>
        </p:nvSpPr>
        <p:spPr bwMode="auto">
          <a:xfrm>
            <a:off x="4114800" y="1771650"/>
            <a:ext cx="30008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sz="1800" b="1"/>
              <a:t>0</a:t>
            </a:r>
            <a:endParaRPr lang="en-US" altLang="en-US" sz="1800"/>
          </a:p>
        </p:txBody>
      </p:sp>
      <p:sp>
        <p:nvSpPr>
          <p:cNvPr id="58418" name="Text Box 49">
            <a:extLst>
              <a:ext uri="{FF2B5EF4-FFF2-40B4-BE49-F238E27FC236}">
                <a16:creationId xmlns:a16="http://schemas.microsoft.com/office/drawing/2014/main" id="{C584462D-D172-44B0-9E69-B92B587231AF}"/>
              </a:ext>
            </a:extLst>
          </p:cNvPr>
          <p:cNvSpPr txBox="1">
            <a:spLocks noChangeArrowheads="1"/>
          </p:cNvSpPr>
          <p:nvPr>
            <p:custDataLst>
              <p:tags r:id="rId48"/>
            </p:custDataLst>
          </p:nvPr>
        </p:nvSpPr>
        <p:spPr bwMode="auto">
          <a:xfrm>
            <a:off x="6572250" y="1771650"/>
            <a:ext cx="30008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sz="1800" b="1"/>
              <a:t>1</a:t>
            </a:r>
            <a:endParaRPr lang="en-US" altLang="en-US" sz="1800"/>
          </a:p>
        </p:txBody>
      </p:sp>
      <p:sp>
        <p:nvSpPr>
          <p:cNvPr id="58419" name="Text Box 50">
            <a:extLst>
              <a:ext uri="{FF2B5EF4-FFF2-40B4-BE49-F238E27FC236}">
                <a16:creationId xmlns:a16="http://schemas.microsoft.com/office/drawing/2014/main" id="{14A0E70B-39FC-4B3D-B705-1D418A963A42}"/>
              </a:ext>
            </a:extLst>
          </p:cNvPr>
          <p:cNvSpPr txBox="1">
            <a:spLocks noChangeArrowheads="1"/>
          </p:cNvSpPr>
          <p:nvPr>
            <p:custDataLst>
              <p:tags r:id="rId49"/>
            </p:custDataLst>
          </p:nvPr>
        </p:nvSpPr>
        <p:spPr bwMode="auto">
          <a:xfrm>
            <a:off x="4114800" y="2286000"/>
            <a:ext cx="30008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sz="1800" b="1"/>
              <a:t>1</a:t>
            </a:r>
            <a:endParaRPr lang="en-US" altLang="en-US" sz="1800"/>
          </a:p>
        </p:txBody>
      </p:sp>
      <p:sp>
        <p:nvSpPr>
          <p:cNvPr id="58420" name="Text Box 51">
            <a:extLst>
              <a:ext uri="{FF2B5EF4-FFF2-40B4-BE49-F238E27FC236}">
                <a16:creationId xmlns:a16="http://schemas.microsoft.com/office/drawing/2014/main" id="{0B0FDC50-3371-44C7-A95B-1E14C5AFAFF5}"/>
              </a:ext>
            </a:extLst>
          </p:cNvPr>
          <p:cNvSpPr txBox="1">
            <a:spLocks noChangeArrowheads="1"/>
          </p:cNvSpPr>
          <p:nvPr>
            <p:custDataLst>
              <p:tags r:id="rId50"/>
            </p:custDataLst>
          </p:nvPr>
        </p:nvSpPr>
        <p:spPr bwMode="auto">
          <a:xfrm>
            <a:off x="6572250" y="2286000"/>
            <a:ext cx="30008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sz="1800" b="1"/>
              <a:t>2</a:t>
            </a:r>
            <a:endParaRPr lang="en-US" altLang="en-US" sz="1800"/>
          </a:p>
        </p:txBody>
      </p:sp>
      <p:sp>
        <p:nvSpPr>
          <p:cNvPr id="58421" name="Text Box 52">
            <a:extLst>
              <a:ext uri="{FF2B5EF4-FFF2-40B4-BE49-F238E27FC236}">
                <a16:creationId xmlns:a16="http://schemas.microsoft.com/office/drawing/2014/main" id="{1E0A22EB-0D06-43F2-B795-858771BE029D}"/>
              </a:ext>
            </a:extLst>
          </p:cNvPr>
          <p:cNvSpPr txBox="1">
            <a:spLocks noChangeArrowheads="1"/>
          </p:cNvSpPr>
          <p:nvPr>
            <p:custDataLst>
              <p:tags r:id="rId51"/>
            </p:custDataLst>
          </p:nvPr>
        </p:nvSpPr>
        <p:spPr bwMode="auto">
          <a:xfrm>
            <a:off x="5314950" y="2286000"/>
            <a:ext cx="30008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sz="1800" b="1"/>
              <a:t>1</a:t>
            </a:r>
            <a:endParaRPr lang="en-US" altLang="en-US" sz="1800"/>
          </a:p>
        </p:txBody>
      </p:sp>
      <p:sp>
        <p:nvSpPr>
          <p:cNvPr id="58422" name="Text Box 53">
            <a:extLst>
              <a:ext uri="{FF2B5EF4-FFF2-40B4-BE49-F238E27FC236}">
                <a16:creationId xmlns:a16="http://schemas.microsoft.com/office/drawing/2014/main" id="{3D44144E-2D57-4965-93AC-EFF669939CD6}"/>
              </a:ext>
            </a:extLst>
          </p:cNvPr>
          <p:cNvSpPr txBox="1">
            <a:spLocks noChangeArrowheads="1"/>
          </p:cNvSpPr>
          <p:nvPr>
            <p:custDataLst>
              <p:tags r:id="rId52"/>
            </p:custDataLst>
          </p:nvPr>
        </p:nvSpPr>
        <p:spPr bwMode="auto">
          <a:xfrm>
            <a:off x="5943600" y="2286000"/>
            <a:ext cx="30008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sz="1800" b="1"/>
              <a:t>1</a:t>
            </a:r>
            <a:endParaRPr lang="en-US" altLang="en-US" sz="1800"/>
          </a:p>
        </p:txBody>
      </p:sp>
      <p:sp>
        <p:nvSpPr>
          <p:cNvPr id="58423" name="Text Box 54">
            <a:extLst>
              <a:ext uri="{FF2B5EF4-FFF2-40B4-BE49-F238E27FC236}">
                <a16:creationId xmlns:a16="http://schemas.microsoft.com/office/drawing/2014/main" id="{86724532-864F-4155-8854-DB9F5AB6463E}"/>
              </a:ext>
            </a:extLst>
          </p:cNvPr>
          <p:cNvSpPr txBox="1">
            <a:spLocks noChangeArrowheads="1"/>
          </p:cNvSpPr>
          <p:nvPr>
            <p:custDataLst>
              <p:tags r:id="rId53"/>
            </p:custDataLst>
          </p:nvPr>
        </p:nvSpPr>
        <p:spPr bwMode="auto">
          <a:xfrm>
            <a:off x="4114800" y="2743200"/>
            <a:ext cx="30008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sz="1800" b="1"/>
              <a:t>1</a:t>
            </a:r>
            <a:endParaRPr lang="en-US" altLang="en-US" sz="1800" b="1">
              <a:solidFill>
                <a:srgbClr val="FF0000"/>
              </a:solidFill>
            </a:endParaRPr>
          </a:p>
        </p:txBody>
      </p:sp>
      <p:sp>
        <p:nvSpPr>
          <p:cNvPr id="58424" name="Text Box 55">
            <a:extLst>
              <a:ext uri="{FF2B5EF4-FFF2-40B4-BE49-F238E27FC236}">
                <a16:creationId xmlns:a16="http://schemas.microsoft.com/office/drawing/2014/main" id="{C5C95D57-3C5D-4CF8-B4E5-248C0E138E04}"/>
              </a:ext>
            </a:extLst>
          </p:cNvPr>
          <p:cNvSpPr txBox="1">
            <a:spLocks noChangeArrowheads="1"/>
          </p:cNvSpPr>
          <p:nvPr>
            <p:custDataLst>
              <p:tags r:id="rId54"/>
            </p:custDataLst>
          </p:nvPr>
        </p:nvSpPr>
        <p:spPr bwMode="auto">
          <a:xfrm>
            <a:off x="4686300" y="2743200"/>
            <a:ext cx="30008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sz="1800" b="1"/>
              <a:t>1</a:t>
            </a:r>
            <a:endParaRPr lang="en-US" altLang="en-US" sz="1800"/>
          </a:p>
        </p:txBody>
      </p:sp>
      <p:sp>
        <p:nvSpPr>
          <p:cNvPr id="58425" name="Text Box 56">
            <a:extLst>
              <a:ext uri="{FF2B5EF4-FFF2-40B4-BE49-F238E27FC236}">
                <a16:creationId xmlns:a16="http://schemas.microsoft.com/office/drawing/2014/main" id="{B602AB3D-66DB-40BE-83EF-7BE82492B05A}"/>
              </a:ext>
            </a:extLst>
          </p:cNvPr>
          <p:cNvSpPr txBox="1">
            <a:spLocks noChangeArrowheads="1"/>
          </p:cNvSpPr>
          <p:nvPr>
            <p:custDataLst>
              <p:tags r:id="rId55"/>
            </p:custDataLst>
          </p:nvPr>
        </p:nvSpPr>
        <p:spPr bwMode="auto">
          <a:xfrm>
            <a:off x="5314950" y="2743200"/>
            <a:ext cx="30008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sz="1800" b="1"/>
              <a:t>2</a:t>
            </a:r>
            <a:endParaRPr lang="en-US" altLang="en-US" sz="1800">
              <a:solidFill>
                <a:srgbClr val="FF0000"/>
              </a:solidFill>
            </a:endParaRPr>
          </a:p>
        </p:txBody>
      </p:sp>
      <p:sp>
        <p:nvSpPr>
          <p:cNvPr id="58426" name="Text Box 57">
            <a:extLst>
              <a:ext uri="{FF2B5EF4-FFF2-40B4-BE49-F238E27FC236}">
                <a16:creationId xmlns:a16="http://schemas.microsoft.com/office/drawing/2014/main" id="{7EF9AACB-0548-4652-9180-D0D7E21A7D12}"/>
              </a:ext>
            </a:extLst>
          </p:cNvPr>
          <p:cNvSpPr txBox="1">
            <a:spLocks noChangeArrowheads="1"/>
          </p:cNvSpPr>
          <p:nvPr>
            <p:custDataLst>
              <p:tags r:id="rId56"/>
            </p:custDataLst>
          </p:nvPr>
        </p:nvSpPr>
        <p:spPr bwMode="auto">
          <a:xfrm>
            <a:off x="4686300" y="2286000"/>
            <a:ext cx="30008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sz="1800" b="1"/>
              <a:t>1</a:t>
            </a:r>
            <a:endParaRPr lang="en-US" altLang="en-US" sz="1800"/>
          </a:p>
        </p:txBody>
      </p:sp>
      <p:sp>
        <p:nvSpPr>
          <p:cNvPr id="66619" name="Text Box 59">
            <a:extLst>
              <a:ext uri="{FF2B5EF4-FFF2-40B4-BE49-F238E27FC236}">
                <a16:creationId xmlns:a16="http://schemas.microsoft.com/office/drawing/2014/main" id="{5EE57F29-CF05-4065-A0F6-498D3BB6DBD2}"/>
              </a:ext>
            </a:extLst>
          </p:cNvPr>
          <p:cNvSpPr txBox="1">
            <a:spLocks noChangeArrowheads="1"/>
          </p:cNvSpPr>
          <p:nvPr>
            <p:custDataLst>
              <p:tags r:id="rId57"/>
            </p:custDataLst>
          </p:nvPr>
        </p:nvSpPr>
        <p:spPr bwMode="auto">
          <a:xfrm>
            <a:off x="6572250" y="2743200"/>
            <a:ext cx="30008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sz="1800" b="1">
                <a:solidFill>
                  <a:srgbClr val="FF0000"/>
                </a:solidFill>
              </a:rPr>
              <a:t>2</a:t>
            </a:r>
            <a:endParaRPr lang="en-US" altLang="en-US" sz="1800">
              <a:solidFill>
                <a:srgbClr val="FF0000"/>
              </a:solidFill>
            </a:endParaRPr>
          </a:p>
        </p:txBody>
      </p:sp>
      <p:sp>
        <p:nvSpPr>
          <p:cNvPr id="66620" name="Text Box 60">
            <a:extLst>
              <a:ext uri="{FF2B5EF4-FFF2-40B4-BE49-F238E27FC236}">
                <a16:creationId xmlns:a16="http://schemas.microsoft.com/office/drawing/2014/main" id="{55C29F55-2599-4FCF-9799-0D6A40B245D0}"/>
              </a:ext>
            </a:extLst>
          </p:cNvPr>
          <p:cNvSpPr txBox="1">
            <a:spLocks noChangeArrowheads="1"/>
          </p:cNvSpPr>
          <p:nvPr>
            <p:custDataLst>
              <p:tags r:id="rId58"/>
            </p:custDataLst>
          </p:nvPr>
        </p:nvSpPr>
        <p:spPr bwMode="auto">
          <a:xfrm>
            <a:off x="5943600" y="2743200"/>
            <a:ext cx="30008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sz="1800" b="1">
                <a:solidFill>
                  <a:srgbClr val="FF0000"/>
                </a:solidFill>
              </a:rPr>
              <a:t>2</a:t>
            </a:r>
            <a:endParaRPr lang="en-US" altLang="en-US" sz="1800">
              <a:solidFill>
                <a:srgbClr val="FF0000"/>
              </a:solidFill>
            </a:endParaRPr>
          </a:p>
        </p:txBody>
      </p:sp>
      <p:sp>
        <p:nvSpPr>
          <p:cNvPr id="66621" name="Line 61">
            <a:extLst>
              <a:ext uri="{FF2B5EF4-FFF2-40B4-BE49-F238E27FC236}">
                <a16:creationId xmlns:a16="http://schemas.microsoft.com/office/drawing/2014/main" id="{85EFFD87-D525-4554-BC7C-0FCA6139B671}"/>
              </a:ext>
            </a:extLst>
          </p:cNvPr>
          <p:cNvSpPr>
            <a:spLocks noChangeShapeType="1"/>
          </p:cNvSpPr>
          <p:nvPr>
            <p:custDataLst>
              <p:tags r:id="rId59"/>
            </p:custDataLst>
          </p:nvPr>
        </p:nvSpPr>
        <p:spPr bwMode="auto">
          <a:xfrm>
            <a:off x="5657850" y="2857500"/>
            <a:ext cx="28575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sz="1350"/>
          </a:p>
        </p:txBody>
      </p:sp>
      <p:sp>
        <p:nvSpPr>
          <p:cNvPr id="66622" name="Line 62">
            <a:extLst>
              <a:ext uri="{FF2B5EF4-FFF2-40B4-BE49-F238E27FC236}">
                <a16:creationId xmlns:a16="http://schemas.microsoft.com/office/drawing/2014/main" id="{73D55912-ADF4-4534-B229-0DCE748BA31D}"/>
              </a:ext>
            </a:extLst>
          </p:cNvPr>
          <p:cNvSpPr>
            <a:spLocks noChangeShapeType="1"/>
          </p:cNvSpPr>
          <p:nvPr>
            <p:custDataLst>
              <p:tags r:id="rId60"/>
            </p:custDataLst>
          </p:nvPr>
        </p:nvSpPr>
        <p:spPr bwMode="auto">
          <a:xfrm>
            <a:off x="6229350" y="2857500"/>
            <a:ext cx="28575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sz="1350"/>
          </a:p>
        </p:txBody>
      </p:sp>
      <p:sp>
        <p:nvSpPr>
          <p:cNvPr id="66623" name="Line 63">
            <a:extLst>
              <a:ext uri="{FF2B5EF4-FFF2-40B4-BE49-F238E27FC236}">
                <a16:creationId xmlns:a16="http://schemas.microsoft.com/office/drawing/2014/main" id="{57ABEEFE-C0B7-45CA-A46A-7C3365D2FA9F}"/>
              </a:ext>
            </a:extLst>
          </p:cNvPr>
          <p:cNvSpPr>
            <a:spLocks noChangeShapeType="1"/>
          </p:cNvSpPr>
          <p:nvPr>
            <p:custDataLst>
              <p:tags r:id="rId61"/>
            </p:custDataLst>
          </p:nvPr>
        </p:nvSpPr>
        <p:spPr bwMode="auto">
          <a:xfrm>
            <a:off x="6572250" y="2514600"/>
            <a:ext cx="0" cy="28575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sz="1350"/>
          </a:p>
        </p:txBody>
      </p:sp>
      <p:sp>
        <p:nvSpPr>
          <p:cNvPr id="58432" name="Oval 64">
            <a:extLst>
              <a:ext uri="{FF2B5EF4-FFF2-40B4-BE49-F238E27FC236}">
                <a16:creationId xmlns:a16="http://schemas.microsoft.com/office/drawing/2014/main" id="{9F033B42-86B3-4AF0-9359-6C04CC81F1C7}"/>
              </a:ext>
            </a:extLst>
          </p:cNvPr>
          <p:cNvSpPr>
            <a:spLocks noChangeArrowheads="1"/>
          </p:cNvSpPr>
          <p:nvPr>
            <p:custDataLst>
              <p:tags r:id="rId62"/>
            </p:custDataLst>
          </p:nvPr>
        </p:nvSpPr>
        <p:spPr bwMode="auto">
          <a:xfrm>
            <a:off x="5772150" y="800100"/>
            <a:ext cx="1314450" cy="514350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endParaRPr lang="en-US" altLang="en-US" sz="1800"/>
          </a:p>
        </p:txBody>
      </p:sp>
      <p:sp>
        <p:nvSpPr>
          <p:cNvPr id="58433" name="Oval 65">
            <a:extLst>
              <a:ext uri="{FF2B5EF4-FFF2-40B4-BE49-F238E27FC236}">
                <a16:creationId xmlns:a16="http://schemas.microsoft.com/office/drawing/2014/main" id="{A990CED1-1758-4A82-8DB9-7112750A8504}"/>
              </a:ext>
            </a:extLst>
          </p:cNvPr>
          <p:cNvSpPr>
            <a:spLocks noChangeArrowheads="1"/>
          </p:cNvSpPr>
          <p:nvPr>
            <p:custDataLst>
              <p:tags r:id="rId63"/>
            </p:custDataLst>
          </p:nvPr>
        </p:nvSpPr>
        <p:spPr bwMode="auto">
          <a:xfrm>
            <a:off x="2857500" y="2628900"/>
            <a:ext cx="514350" cy="457200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endParaRPr lang="en-US" altLang="en-US" sz="1800"/>
          </a:p>
        </p:txBody>
      </p:sp>
      <p:sp>
        <p:nvSpPr>
          <p:cNvPr id="58434" name="Text Box 66">
            <a:extLst>
              <a:ext uri="{FF2B5EF4-FFF2-40B4-BE49-F238E27FC236}">
                <a16:creationId xmlns:a16="http://schemas.microsoft.com/office/drawing/2014/main" id="{D8CE5DCE-F76C-4B60-90BC-F0D3A2FFCDCA}"/>
              </a:ext>
            </a:extLst>
          </p:cNvPr>
          <p:cNvSpPr txBox="1">
            <a:spLocks noChangeArrowheads="1"/>
          </p:cNvSpPr>
          <p:nvPr>
            <p:custDataLst>
              <p:tags r:id="rId64"/>
            </p:custDataLst>
          </p:nvPr>
        </p:nvSpPr>
        <p:spPr bwMode="auto">
          <a:xfrm>
            <a:off x="6799660" y="0"/>
            <a:ext cx="1200150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>
                <a:solidFill>
                  <a:srgbClr val="008000"/>
                </a:solidFill>
              </a:rPr>
              <a:t>AB</a:t>
            </a:r>
            <a:r>
              <a:rPr lang="en-US" altLang="en-US">
                <a:solidFill>
                  <a:srgbClr val="FF0000"/>
                </a:solidFill>
              </a:rPr>
              <a:t>C</a:t>
            </a:r>
            <a:r>
              <a:rPr lang="en-US" altLang="en-US"/>
              <a:t>B</a:t>
            </a:r>
          </a:p>
          <a:p>
            <a:r>
              <a:rPr lang="en-US" altLang="en-US">
                <a:solidFill>
                  <a:srgbClr val="008000"/>
                </a:solidFill>
              </a:rPr>
              <a:t>BDC</a:t>
            </a:r>
            <a:r>
              <a:rPr lang="en-US" altLang="en-US"/>
              <a:t>AB</a:t>
            </a:r>
            <a:endParaRPr lang="en-US" altLang="en-US" sz="21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6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6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6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6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6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619" grpId="0" autoUpdateAnimBg="0"/>
      <p:bldP spid="66620" grpId="0" autoUpdateAnimBg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626" name="Rectangle 2">
            <a:extLst>
              <a:ext uri="{FF2B5EF4-FFF2-40B4-BE49-F238E27FC236}">
                <a16:creationId xmlns:a16="http://schemas.microsoft.com/office/drawing/2014/main" id="{B7DC8C3A-D610-439D-8AEB-73B8C8CD30D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657350" y="171450"/>
            <a:ext cx="5829300" cy="457200"/>
          </a:xfrm>
        </p:spPr>
        <p:txBody>
          <a:bodyPr>
            <a:normAutofit fontScale="90000"/>
          </a:bodyPr>
          <a:lstStyle/>
          <a:p>
            <a:r>
              <a:rPr lang="en-US" altLang="en-US"/>
              <a:t>Example: Fibonacci numbers  (cont.)</a:t>
            </a:r>
            <a:r>
              <a:rPr lang="en-US" altLang="en-US" sz="1350">
                <a:solidFill>
                  <a:srgbClr val="FF00FF"/>
                </a:solidFill>
              </a:rPr>
              <a:t>  </a:t>
            </a:r>
            <a:endParaRPr lang="en-US" altLang="en-US" sz="1200">
              <a:solidFill>
                <a:srgbClr val="FF00FF"/>
              </a:solidFill>
            </a:endParaRPr>
          </a:p>
        </p:txBody>
      </p:sp>
      <p:sp>
        <p:nvSpPr>
          <p:cNvPr id="410627" name="Text Box 3">
            <a:extLst>
              <a:ext uri="{FF2B5EF4-FFF2-40B4-BE49-F238E27FC236}">
                <a16:creationId xmlns:a16="http://schemas.microsoft.com/office/drawing/2014/main" id="{10614AE5-B0CF-4A69-B78C-A2D9F669515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43050" y="800100"/>
            <a:ext cx="6229350" cy="38202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l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114300" algn="l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algn="l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algn="l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algn="l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lvl="1"/>
            <a:r>
              <a:rPr lang="en-US" altLang="en-US" sz="1425" b="1" dirty="0"/>
              <a:t>Computing the </a:t>
            </a:r>
            <a:r>
              <a:rPr lang="en-US" altLang="en-US" sz="1425" b="1" i="1" dirty="0"/>
              <a:t>n</a:t>
            </a:r>
            <a:r>
              <a:rPr lang="en-US" altLang="en-US" sz="1425" b="1" baseline="30000" dirty="0"/>
              <a:t>th</a:t>
            </a:r>
            <a:r>
              <a:rPr lang="en-US" altLang="en-US" sz="1425" b="1" dirty="0"/>
              <a:t> Fibonacci number using bottom-up iteration and recording results:</a:t>
            </a:r>
          </a:p>
          <a:p>
            <a:endParaRPr lang="en-US" altLang="en-US" sz="1425" b="1" i="1" dirty="0"/>
          </a:p>
          <a:p>
            <a:r>
              <a:rPr lang="en-US" altLang="en-US" sz="1425" b="1" i="1" dirty="0"/>
              <a:t>  F</a:t>
            </a:r>
            <a:r>
              <a:rPr lang="en-US" altLang="en-US" sz="1425" b="1" dirty="0"/>
              <a:t>(0)</a:t>
            </a:r>
            <a:r>
              <a:rPr lang="en-US" altLang="en-US" sz="1425" b="1" i="1" dirty="0"/>
              <a:t> = </a:t>
            </a:r>
            <a:r>
              <a:rPr lang="en-US" altLang="en-US" sz="1425" b="1" dirty="0"/>
              <a:t>0</a:t>
            </a:r>
            <a:endParaRPr lang="en-US" altLang="en-US" sz="1425" b="1" i="1" dirty="0"/>
          </a:p>
          <a:p>
            <a:r>
              <a:rPr lang="en-US" altLang="en-US" sz="1425" b="1" i="1" dirty="0"/>
              <a:t>  F</a:t>
            </a:r>
            <a:r>
              <a:rPr lang="en-US" altLang="en-US" sz="1425" b="1" dirty="0"/>
              <a:t>(1)</a:t>
            </a:r>
            <a:r>
              <a:rPr lang="en-US" altLang="en-US" sz="1425" b="1" i="1" dirty="0"/>
              <a:t> = </a:t>
            </a:r>
            <a:r>
              <a:rPr lang="en-US" altLang="en-US" sz="1425" b="1" dirty="0"/>
              <a:t>1</a:t>
            </a:r>
            <a:r>
              <a:rPr lang="en-US" altLang="en-US" sz="1425" b="1" i="1" dirty="0"/>
              <a:t> </a:t>
            </a:r>
          </a:p>
          <a:p>
            <a:r>
              <a:rPr lang="en-US" altLang="en-US" sz="1425" b="1" i="1" dirty="0"/>
              <a:t>  F</a:t>
            </a:r>
            <a:r>
              <a:rPr lang="en-US" altLang="en-US" sz="1425" b="1" dirty="0"/>
              <a:t>(2)</a:t>
            </a:r>
            <a:r>
              <a:rPr lang="en-US" altLang="en-US" sz="1425" b="1" i="1" dirty="0"/>
              <a:t> = </a:t>
            </a:r>
            <a:r>
              <a:rPr lang="en-US" altLang="en-US" sz="1425" b="1" dirty="0"/>
              <a:t>1+0 = 1</a:t>
            </a:r>
          </a:p>
          <a:p>
            <a:r>
              <a:rPr lang="en-US" altLang="en-US" sz="1425" b="1" dirty="0"/>
              <a:t>  …    </a:t>
            </a:r>
          </a:p>
          <a:p>
            <a:r>
              <a:rPr lang="en-US" altLang="en-US" sz="1425" b="1" i="1" dirty="0"/>
              <a:t>  F</a:t>
            </a:r>
            <a:r>
              <a:rPr lang="en-US" altLang="en-US" sz="1425" b="1" dirty="0"/>
              <a:t>(</a:t>
            </a:r>
            <a:r>
              <a:rPr lang="en-US" altLang="en-US" sz="1425" b="1" i="1" dirty="0"/>
              <a:t>n</a:t>
            </a:r>
            <a:r>
              <a:rPr lang="en-US" altLang="en-US" sz="1425" b="1" dirty="0"/>
              <a:t>-2) = </a:t>
            </a:r>
          </a:p>
          <a:p>
            <a:r>
              <a:rPr lang="en-US" altLang="en-US" sz="1425" b="1" i="1" dirty="0"/>
              <a:t>  F</a:t>
            </a:r>
            <a:r>
              <a:rPr lang="en-US" altLang="en-US" sz="1425" b="1" dirty="0"/>
              <a:t>(</a:t>
            </a:r>
            <a:r>
              <a:rPr lang="en-US" altLang="en-US" sz="1425" b="1" i="1" dirty="0"/>
              <a:t>n</a:t>
            </a:r>
            <a:r>
              <a:rPr lang="en-US" altLang="en-US" sz="1425" b="1" dirty="0"/>
              <a:t>-1) = </a:t>
            </a:r>
          </a:p>
          <a:p>
            <a:r>
              <a:rPr lang="en-US" altLang="en-US" sz="1425" b="1" i="1" dirty="0"/>
              <a:t>  F</a:t>
            </a:r>
            <a:r>
              <a:rPr lang="en-US" altLang="en-US" sz="1425" b="1" dirty="0"/>
              <a:t>(</a:t>
            </a:r>
            <a:r>
              <a:rPr lang="en-US" altLang="en-US" sz="1425" b="1" i="1" dirty="0"/>
              <a:t>n</a:t>
            </a:r>
            <a:r>
              <a:rPr lang="en-US" altLang="en-US" sz="1425" b="1" dirty="0"/>
              <a:t>) = </a:t>
            </a:r>
            <a:r>
              <a:rPr lang="en-US" altLang="en-US" sz="1425" b="1" i="1" dirty="0"/>
              <a:t>F</a:t>
            </a:r>
            <a:r>
              <a:rPr lang="en-US" altLang="en-US" sz="1425" b="1" dirty="0"/>
              <a:t>(</a:t>
            </a:r>
            <a:r>
              <a:rPr lang="en-US" altLang="en-US" sz="1425" b="1" i="1" dirty="0"/>
              <a:t>n</a:t>
            </a:r>
            <a:r>
              <a:rPr lang="en-US" altLang="en-US" sz="1425" b="1" dirty="0"/>
              <a:t>-1)</a:t>
            </a:r>
            <a:r>
              <a:rPr lang="en-US" altLang="en-US" sz="1425" b="1" i="1" dirty="0"/>
              <a:t> + F</a:t>
            </a:r>
            <a:r>
              <a:rPr lang="en-US" altLang="en-US" sz="1425" b="1" dirty="0"/>
              <a:t>(</a:t>
            </a:r>
            <a:r>
              <a:rPr lang="en-US" altLang="en-US" sz="1425" b="1" i="1" dirty="0"/>
              <a:t>n</a:t>
            </a:r>
            <a:r>
              <a:rPr lang="en-US" altLang="en-US" sz="1425" b="1" dirty="0"/>
              <a:t>-2)</a:t>
            </a:r>
          </a:p>
          <a:p>
            <a:endParaRPr lang="en-US" altLang="en-US" sz="1425" b="1" dirty="0"/>
          </a:p>
          <a:p>
            <a:endParaRPr lang="en-US" altLang="en-US" sz="1425" b="1" dirty="0"/>
          </a:p>
          <a:p>
            <a:endParaRPr lang="en-US" altLang="en-US" sz="1425" b="1" dirty="0"/>
          </a:p>
          <a:p>
            <a:pPr>
              <a:lnSpc>
                <a:spcPct val="80000"/>
              </a:lnSpc>
            </a:pPr>
            <a:r>
              <a:rPr lang="en-US" altLang="en-US" sz="1425" b="1" dirty="0"/>
              <a:t>  </a:t>
            </a:r>
          </a:p>
          <a:p>
            <a:pPr>
              <a:lnSpc>
                <a:spcPct val="80000"/>
              </a:lnSpc>
            </a:pPr>
            <a:br>
              <a:rPr lang="en-US" altLang="en-US" sz="1425" b="1" dirty="0"/>
            </a:br>
            <a:r>
              <a:rPr lang="en-US" altLang="en-US" sz="1425" b="1" dirty="0"/>
              <a:t> Efficiency:</a:t>
            </a:r>
          </a:p>
          <a:p>
            <a:pPr>
              <a:lnSpc>
                <a:spcPct val="80000"/>
              </a:lnSpc>
            </a:pPr>
            <a:r>
              <a:rPr lang="en-US" altLang="en-US" sz="1425" b="1" dirty="0"/>
              <a:t>        - time</a:t>
            </a:r>
          </a:p>
          <a:p>
            <a:pPr>
              <a:lnSpc>
                <a:spcPct val="80000"/>
              </a:lnSpc>
            </a:pPr>
            <a:r>
              <a:rPr lang="en-US" altLang="en-US" sz="1425" b="1" dirty="0"/>
              <a:t>        - space</a:t>
            </a:r>
          </a:p>
        </p:txBody>
      </p:sp>
      <p:graphicFrame>
        <p:nvGraphicFramePr>
          <p:cNvPr id="410628" name="Object 4">
            <a:extLst>
              <a:ext uri="{FF2B5EF4-FFF2-40B4-BE49-F238E27FC236}">
                <a16:creationId xmlns:a16="http://schemas.microsoft.com/office/drawing/2014/main" id="{C4E5B717-E48C-46C5-892E-9BC0FA08F84B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343150" y="3181350"/>
          <a:ext cx="5169694" cy="138231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cument" r:id="rId3" imgW="6582959" imgH="1759967" progId="Word.Document.8">
                  <p:embed/>
                </p:oleObj>
              </mc:Choice>
              <mc:Fallback>
                <p:oleObj name="Document" r:id="rId3" imgW="6582959" imgH="1759967" progId="Word.Document.8">
                  <p:embed/>
                  <p:pic>
                    <p:nvPicPr>
                      <p:cNvPr id="410628" name="Object 4">
                        <a:extLst>
                          <a:ext uri="{FF2B5EF4-FFF2-40B4-BE49-F238E27FC236}">
                            <a16:creationId xmlns:a16="http://schemas.microsoft.com/office/drawing/2014/main" id="{C4E5B717-E48C-46C5-892E-9BC0FA08F84B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43150" y="3181350"/>
                        <a:ext cx="5169694" cy="138231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10629" name="Line 5">
            <a:extLst>
              <a:ext uri="{FF2B5EF4-FFF2-40B4-BE49-F238E27FC236}">
                <a16:creationId xmlns:a16="http://schemas.microsoft.com/office/drawing/2014/main" id="{B44E20BA-80AE-4913-8DA6-E10532DAEE55}"/>
              </a:ext>
            </a:extLst>
          </p:cNvPr>
          <p:cNvSpPr>
            <a:spLocks noChangeShapeType="1"/>
          </p:cNvSpPr>
          <p:nvPr/>
        </p:nvSpPr>
        <p:spPr bwMode="auto">
          <a:xfrm>
            <a:off x="2514600" y="3371850"/>
            <a:ext cx="5029200" cy="0"/>
          </a:xfrm>
          <a:prstGeom prst="line">
            <a:avLst/>
          </a:prstGeom>
          <a:noFill/>
          <a:ln w="12700">
            <a:solidFill>
              <a:srgbClr val="FF0000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350"/>
          </a:p>
        </p:txBody>
      </p:sp>
      <p:sp>
        <p:nvSpPr>
          <p:cNvPr id="410630" name="Line 6">
            <a:extLst>
              <a:ext uri="{FF2B5EF4-FFF2-40B4-BE49-F238E27FC236}">
                <a16:creationId xmlns:a16="http://schemas.microsoft.com/office/drawing/2014/main" id="{36276016-5784-4540-9D2A-C1E02503ED74}"/>
              </a:ext>
            </a:extLst>
          </p:cNvPr>
          <p:cNvSpPr>
            <a:spLocks noChangeShapeType="1"/>
          </p:cNvSpPr>
          <p:nvPr/>
        </p:nvSpPr>
        <p:spPr bwMode="auto">
          <a:xfrm>
            <a:off x="2514600" y="3771900"/>
            <a:ext cx="5029200" cy="0"/>
          </a:xfrm>
          <a:prstGeom prst="line">
            <a:avLst/>
          </a:prstGeom>
          <a:noFill/>
          <a:ln w="12700">
            <a:solidFill>
              <a:srgbClr val="FF0000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350"/>
          </a:p>
        </p:txBody>
      </p:sp>
      <p:sp>
        <p:nvSpPr>
          <p:cNvPr id="410631" name="Line 7">
            <a:extLst>
              <a:ext uri="{FF2B5EF4-FFF2-40B4-BE49-F238E27FC236}">
                <a16:creationId xmlns:a16="http://schemas.microsoft.com/office/drawing/2014/main" id="{403D42ED-CBFD-4F85-B533-F534EEFC2201}"/>
              </a:ext>
            </a:extLst>
          </p:cNvPr>
          <p:cNvSpPr>
            <a:spLocks noChangeShapeType="1"/>
          </p:cNvSpPr>
          <p:nvPr/>
        </p:nvSpPr>
        <p:spPr bwMode="auto">
          <a:xfrm>
            <a:off x="2514600" y="3371850"/>
            <a:ext cx="0" cy="400050"/>
          </a:xfrm>
          <a:prstGeom prst="line">
            <a:avLst/>
          </a:prstGeom>
          <a:noFill/>
          <a:ln w="12700">
            <a:solidFill>
              <a:srgbClr val="FF0000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350"/>
          </a:p>
        </p:txBody>
      </p:sp>
      <p:sp>
        <p:nvSpPr>
          <p:cNvPr id="410632" name="Line 8">
            <a:extLst>
              <a:ext uri="{FF2B5EF4-FFF2-40B4-BE49-F238E27FC236}">
                <a16:creationId xmlns:a16="http://schemas.microsoft.com/office/drawing/2014/main" id="{88C11507-0077-4C89-94AB-2EDAF49BD946}"/>
              </a:ext>
            </a:extLst>
          </p:cNvPr>
          <p:cNvSpPr>
            <a:spLocks noChangeShapeType="1"/>
          </p:cNvSpPr>
          <p:nvPr/>
        </p:nvSpPr>
        <p:spPr bwMode="auto">
          <a:xfrm>
            <a:off x="3086100" y="3371850"/>
            <a:ext cx="0" cy="400050"/>
          </a:xfrm>
          <a:prstGeom prst="line">
            <a:avLst/>
          </a:prstGeom>
          <a:noFill/>
          <a:ln w="12700">
            <a:solidFill>
              <a:srgbClr val="FF0000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350"/>
          </a:p>
        </p:txBody>
      </p:sp>
      <p:sp>
        <p:nvSpPr>
          <p:cNvPr id="410633" name="Line 9">
            <a:extLst>
              <a:ext uri="{FF2B5EF4-FFF2-40B4-BE49-F238E27FC236}">
                <a16:creationId xmlns:a16="http://schemas.microsoft.com/office/drawing/2014/main" id="{963A3F89-92CB-4AEA-9B77-90D55B2B5A89}"/>
              </a:ext>
            </a:extLst>
          </p:cNvPr>
          <p:cNvSpPr>
            <a:spLocks noChangeShapeType="1"/>
          </p:cNvSpPr>
          <p:nvPr/>
        </p:nvSpPr>
        <p:spPr bwMode="auto">
          <a:xfrm>
            <a:off x="3657600" y="3371850"/>
            <a:ext cx="0" cy="400050"/>
          </a:xfrm>
          <a:prstGeom prst="line">
            <a:avLst/>
          </a:prstGeom>
          <a:noFill/>
          <a:ln w="12700">
            <a:solidFill>
              <a:srgbClr val="FF0000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350"/>
          </a:p>
        </p:txBody>
      </p:sp>
      <p:sp>
        <p:nvSpPr>
          <p:cNvPr id="410634" name="Line 10">
            <a:extLst>
              <a:ext uri="{FF2B5EF4-FFF2-40B4-BE49-F238E27FC236}">
                <a16:creationId xmlns:a16="http://schemas.microsoft.com/office/drawing/2014/main" id="{DB1EE8DD-F1E8-4CBA-9C7C-60F6FA656B73}"/>
              </a:ext>
            </a:extLst>
          </p:cNvPr>
          <p:cNvSpPr>
            <a:spLocks noChangeShapeType="1"/>
          </p:cNvSpPr>
          <p:nvPr/>
        </p:nvSpPr>
        <p:spPr bwMode="auto">
          <a:xfrm>
            <a:off x="4343400" y="3371850"/>
            <a:ext cx="0" cy="400050"/>
          </a:xfrm>
          <a:prstGeom prst="line">
            <a:avLst/>
          </a:prstGeom>
          <a:noFill/>
          <a:ln w="12700">
            <a:solidFill>
              <a:srgbClr val="FF0000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350"/>
          </a:p>
        </p:txBody>
      </p:sp>
      <p:sp>
        <p:nvSpPr>
          <p:cNvPr id="410635" name="Line 11">
            <a:extLst>
              <a:ext uri="{FF2B5EF4-FFF2-40B4-BE49-F238E27FC236}">
                <a16:creationId xmlns:a16="http://schemas.microsoft.com/office/drawing/2014/main" id="{AB66259F-0000-4A9D-BA79-DF7B2E945EC2}"/>
              </a:ext>
            </a:extLst>
          </p:cNvPr>
          <p:cNvSpPr>
            <a:spLocks noChangeShapeType="1"/>
          </p:cNvSpPr>
          <p:nvPr/>
        </p:nvSpPr>
        <p:spPr bwMode="auto">
          <a:xfrm>
            <a:off x="5086350" y="3371850"/>
            <a:ext cx="0" cy="400050"/>
          </a:xfrm>
          <a:prstGeom prst="line">
            <a:avLst/>
          </a:prstGeom>
          <a:noFill/>
          <a:ln w="12700">
            <a:solidFill>
              <a:srgbClr val="FF0000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350"/>
          </a:p>
        </p:txBody>
      </p:sp>
      <p:sp>
        <p:nvSpPr>
          <p:cNvPr id="410636" name="Line 12">
            <a:extLst>
              <a:ext uri="{FF2B5EF4-FFF2-40B4-BE49-F238E27FC236}">
                <a16:creationId xmlns:a16="http://schemas.microsoft.com/office/drawing/2014/main" id="{A838590B-0D85-40EF-BF31-9C4D1E993B59}"/>
              </a:ext>
            </a:extLst>
          </p:cNvPr>
          <p:cNvSpPr>
            <a:spLocks noChangeShapeType="1"/>
          </p:cNvSpPr>
          <p:nvPr/>
        </p:nvSpPr>
        <p:spPr bwMode="auto">
          <a:xfrm>
            <a:off x="6000750" y="3371850"/>
            <a:ext cx="0" cy="400050"/>
          </a:xfrm>
          <a:prstGeom prst="line">
            <a:avLst/>
          </a:prstGeom>
          <a:noFill/>
          <a:ln w="12700">
            <a:solidFill>
              <a:srgbClr val="FF0000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350"/>
          </a:p>
        </p:txBody>
      </p:sp>
      <p:sp>
        <p:nvSpPr>
          <p:cNvPr id="410637" name="Line 13">
            <a:extLst>
              <a:ext uri="{FF2B5EF4-FFF2-40B4-BE49-F238E27FC236}">
                <a16:creationId xmlns:a16="http://schemas.microsoft.com/office/drawing/2014/main" id="{EA4EB2B6-7179-4A69-BC64-1DB81C68417A}"/>
              </a:ext>
            </a:extLst>
          </p:cNvPr>
          <p:cNvSpPr>
            <a:spLocks noChangeShapeType="1"/>
          </p:cNvSpPr>
          <p:nvPr/>
        </p:nvSpPr>
        <p:spPr bwMode="auto">
          <a:xfrm>
            <a:off x="6858000" y="3371850"/>
            <a:ext cx="0" cy="400050"/>
          </a:xfrm>
          <a:prstGeom prst="line">
            <a:avLst/>
          </a:prstGeom>
          <a:noFill/>
          <a:ln w="12700">
            <a:solidFill>
              <a:srgbClr val="FF0000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350"/>
          </a:p>
        </p:txBody>
      </p:sp>
      <p:sp>
        <p:nvSpPr>
          <p:cNvPr id="410638" name="Line 14">
            <a:extLst>
              <a:ext uri="{FF2B5EF4-FFF2-40B4-BE49-F238E27FC236}">
                <a16:creationId xmlns:a16="http://schemas.microsoft.com/office/drawing/2014/main" id="{C76B3FDE-B994-4A99-9886-BF784ED49A05}"/>
              </a:ext>
            </a:extLst>
          </p:cNvPr>
          <p:cNvSpPr>
            <a:spLocks noChangeShapeType="1"/>
          </p:cNvSpPr>
          <p:nvPr/>
        </p:nvSpPr>
        <p:spPr bwMode="auto">
          <a:xfrm>
            <a:off x="7543800" y="3371850"/>
            <a:ext cx="0" cy="400050"/>
          </a:xfrm>
          <a:prstGeom prst="line">
            <a:avLst/>
          </a:prstGeom>
          <a:noFill/>
          <a:ln w="12700">
            <a:solidFill>
              <a:srgbClr val="FF0000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350"/>
          </a:p>
        </p:txBody>
      </p:sp>
      <p:sp>
        <p:nvSpPr>
          <p:cNvPr id="410639" name="Text Box 15">
            <a:extLst>
              <a:ext uri="{FF2B5EF4-FFF2-40B4-BE49-F238E27FC236}">
                <a16:creationId xmlns:a16="http://schemas.microsoft.com/office/drawing/2014/main" id="{877FA01C-AEA5-49E8-9BC7-BA18D110D5A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43251" y="4201716"/>
            <a:ext cx="1126331" cy="3509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FF0000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30000"/>
              </a:lnSpc>
              <a:spcBef>
                <a:spcPct val="50000"/>
              </a:spcBef>
            </a:pPr>
            <a:r>
              <a:rPr lang="en-US" altLang="en-US" sz="1350"/>
              <a:t>n </a:t>
            </a:r>
          </a:p>
          <a:p>
            <a:pPr>
              <a:lnSpc>
                <a:spcPct val="30000"/>
              </a:lnSpc>
              <a:spcBef>
                <a:spcPct val="50000"/>
              </a:spcBef>
            </a:pPr>
            <a:r>
              <a:rPr lang="en-US" altLang="en-US" sz="1350"/>
              <a:t>n</a:t>
            </a:r>
          </a:p>
        </p:txBody>
      </p:sp>
      <p:sp>
        <p:nvSpPr>
          <p:cNvPr id="410640" name="Text Box 16">
            <a:extLst>
              <a:ext uri="{FF2B5EF4-FFF2-40B4-BE49-F238E27FC236}">
                <a16:creationId xmlns:a16="http://schemas.microsoft.com/office/drawing/2014/main" id="{26DEBF19-BA50-4CDB-AA81-528607C52CB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86350" y="4057650"/>
            <a:ext cx="1828800" cy="5078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FF0000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1350">
                <a:solidFill>
                  <a:srgbClr val="FF9933"/>
                </a:solidFill>
              </a:rPr>
              <a:t>What if we solve it recursively?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6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106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106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6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106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106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0639" grpId="0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9" name="Rectangle 2">
            <a:extLst>
              <a:ext uri="{FF2B5EF4-FFF2-40B4-BE49-F238E27FC236}">
                <a16:creationId xmlns:a16="http://schemas.microsoft.com/office/drawing/2014/main" id="{0475CA41-424E-4333-901A-98F95765C8C9}"/>
              </a:ext>
            </a:extLst>
          </p:cNvPr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xfrm>
            <a:off x="1771650" y="0"/>
            <a:ext cx="6229350" cy="685800"/>
          </a:xfrm>
        </p:spPr>
        <p:txBody>
          <a:bodyPr/>
          <a:lstStyle/>
          <a:p>
            <a:pPr algn="ctr"/>
            <a:r>
              <a:rPr lang="en-US" altLang="en-US"/>
              <a:t>LCS Example (13)</a:t>
            </a:r>
          </a:p>
        </p:txBody>
      </p:sp>
      <p:sp>
        <p:nvSpPr>
          <p:cNvPr id="60420" name="Line 3">
            <a:extLst>
              <a:ext uri="{FF2B5EF4-FFF2-40B4-BE49-F238E27FC236}">
                <a16:creationId xmlns:a16="http://schemas.microsoft.com/office/drawing/2014/main" id="{6FDAC3D4-2050-48D2-BFA0-AA73B76E1550}"/>
              </a:ext>
            </a:extLst>
          </p:cNvPr>
          <p:cNvSpPr>
            <a:spLocks noChangeShapeType="1"/>
          </p:cNvSpPr>
          <p:nvPr>
            <p:custDataLst>
              <p:tags r:id="rId2"/>
            </p:custDataLst>
          </p:nvPr>
        </p:nvSpPr>
        <p:spPr bwMode="auto">
          <a:xfrm>
            <a:off x="3429000" y="1200150"/>
            <a:ext cx="0" cy="23431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sz="1350"/>
          </a:p>
        </p:txBody>
      </p:sp>
      <p:sp>
        <p:nvSpPr>
          <p:cNvPr id="60421" name="Line 4">
            <a:extLst>
              <a:ext uri="{FF2B5EF4-FFF2-40B4-BE49-F238E27FC236}">
                <a16:creationId xmlns:a16="http://schemas.microsoft.com/office/drawing/2014/main" id="{D4DEFC0F-6B97-43BF-920F-C277333E6DF4}"/>
              </a:ext>
            </a:extLst>
          </p:cNvPr>
          <p:cNvSpPr>
            <a:spLocks noChangeShapeType="1"/>
          </p:cNvSpPr>
          <p:nvPr>
            <p:custDataLst>
              <p:tags r:id="rId3"/>
            </p:custDataLst>
          </p:nvPr>
        </p:nvSpPr>
        <p:spPr bwMode="auto">
          <a:xfrm>
            <a:off x="3429000" y="1200150"/>
            <a:ext cx="35433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sz="1350"/>
          </a:p>
        </p:txBody>
      </p:sp>
      <p:sp>
        <p:nvSpPr>
          <p:cNvPr id="60422" name="Line 5">
            <a:extLst>
              <a:ext uri="{FF2B5EF4-FFF2-40B4-BE49-F238E27FC236}">
                <a16:creationId xmlns:a16="http://schemas.microsoft.com/office/drawing/2014/main" id="{F9C34CB1-92CB-4951-9E17-95A56156B315}"/>
              </a:ext>
            </a:extLst>
          </p:cNvPr>
          <p:cNvSpPr>
            <a:spLocks noChangeShapeType="1"/>
          </p:cNvSpPr>
          <p:nvPr>
            <p:custDataLst>
              <p:tags r:id="rId4"/>
            </p:custDataLst>
          </p:nvPr>
        </p:nvSpPr>
        <p:spPr bwMode="auto">
          <a:xfrm>
            <a:off x="5143500" y="1200150"/>
            <a:ext cx="0" cy="23431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sz="1350"/>
          </a:p>
        </p:txBody>
      </p:sp>
      <p:sp>
        <p:nvSpPr>
          <p:cNvPr id="60423" name="Line 6">
            <a:extLst>
              <a:ext uri="{FF2B5EF4-FFF2-40B4-BE49-F238E27FC236}">
                <a16:creationId xmlns:a16="http://schemas.microsoft.com/office/drawing/2014/main" id="{6B291D5F-80DC-407A-861F-0B794F7CA28C}"/>
              </a:ext>
            </a:extLst>
          </p:cNvPr>
          <p:cNvSpPr>
            <a:spLocks noChangeShapeType="1"/>
          </p:cNvSpPr>
          <p:nvPr>
            <p:custDataLst>
              <p:tags r:id="rId5"/>
            </p:custDataLst>
          </p:nvPr>
        </p:nvSpPr>
        <p:spPr bwMode="auto">
          <a:xfrm>
            <a:off x="4514850" y="1200150"/>
            <a:ext cx="0" cy="23431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sz="1350"/>
          </a:p>
        </p:txBody>
      </p:sp>
      <p:sp>
        <p:nvSpPr>
          <p:cNvPr id="60424" name="Line 7">
            <a:extLst>
              <a:ext uri="{FF2B5EF4-FFF2-40B4-BE49-F238E27FC236}">
                <a16:creationId xmlns:a16="http://schemas.microsoft.com/office/drawing/2014/main" id="{71C2AFE9-E3A6-4079-8E0A-41EA430C534D}"/>
              </a:ext>
            </a:extLst>
          </p:cNvPr>
          <p:cNvSpPr>
            <a:spLocks noChangeShapeType="1"/>
          </p:cNvSpPr>
          <p:nvPr>
            <p:custDataLst>
              <p:tags r:id="rId6"/>
            </p:custDataLst>
          </p:nvPr>
        </p:nvSpPr>
        <p:spPr bwMode="auto">
          <a:xfrm>
            <a:off x="3943350" y="1200150"/>
            <a:ext cx="0" cy="23431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sz="1350"/>
          </a:p>
        </p:txBody>
      </p:sp>
      <p:sp>
        <p:nvSpPr>
          <p:cNvPr id="60425" name="Line 8">
            <a:extLst>
              <a:ext uri="{FF2B5EF4-FFF2-40B4-BE49-F238E27FC236}">
                <a16:creationId xmlns:a16="http://schemas.microsoft.com/office/drawing/2014/main" id="{7E201F31-29D5-4319-A01D-1EFDF9FA2B42}"/>
              </a:ext>
            </a:extLst>
          </p:cNvPr>
          <p:cNvSpPr>
            <a:spLocks noChangeShapeType="1"/>
          </p:cNvSpPr>
          <p:nvPr>
            <p:custDataLst>
              <p:tags r:id="rId7"/>
            </p:custDataLst>
          </p:nvPr>
        </p:nvSpPr>
        <p:spPr bwMode="auto">
          <a:xfrm>
            <a:off x="5772150" y="1200150"/>
            <a:ext cx="0" cy="23431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sz="1350"/>
          </a:p>
        </p:txBody>
      </p:sp>
      <p:sp>
        <p:nvSpPr>
          <p:cNvPr id="60426" name="Line 9">
            <a:extLst>
              <a:ext uri="{FF2B5EF4-FFF2-40B4-BE49-F238E27FC236}">
                <a16:creationId xmlns:a16="http://schemas.microsoft.com/office/drawing/2014/main" id="{BEE7B0F1-005B-4247-AFFC-6F80366FFFD4}"/>
              </a:ext>
            </a:extLst>
          </p:cNvPr>
          <p:cNvSpPr>
            <a:spLocks noChangeShapeType="1"/>
          </p:cNvSpPr>
          <p:nvPr>
            <p:custDataLst>
              <p:tags r:id="rId8"/>
            </p:custDataLst>
          </p:nvPr>
        </p:nvSpPr>
        <p:spPr bwMode="auto">
          <a:xfrm>
            <a:off x="6972300" y="1200150"/>
            <a:ext cx="0" cy="23431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sz="1350"/>
          </a:p>
        </p:txBody>
      </p:sp>
      <p:sp>
        <p:nvSpPr>
          <p:cNvPr id="60427" name="Line 10">
            <a:extLst>
              <a:ext uri="{FF2B5EF4-FFF2-40B4-BE49-F238E27FC236}">
                <a16:creationId xmlns:a16="http://schemas.microsoft.com/office/drawing/2014/main" id="{FCBAB8F3-5927-49B0-95A3-92A4226F02E6}"/>
              </a:ext>
            </a:extLst>
          </p:cNvPr>
          <p:cNvSpPr>
            <a:spLocks noChangeShapeType="1"/>
          </p:cNvSpPr>
          <p:nvPr>
            <p:custDataLst>
              <p:tags r:id="rId9"/>
            </p:custDataLst>
          </p:nvPr>
        </p:nvSpPr>
        <p:spPr bwMode="auto">
          <a:xfrm>
            <a:off x="6400800" y="1200150"/>
            <a:ext cx="0" cy="23431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sz="1350"/>
          </a:p>
        </p:txBody>
      </p:sp>
      <p:sp>
        <p:nvSpPr>
          <p:cNvPr id="60428" name="Line 11">
            <a:extLst>
              <a:ext uri="{FF2B5EF4-FFF2-40B4-BE49-F238E27FC236}">
                <a16:creationId xmlns:a16="http://schemas.microsoft.com/office/drawing/2014/main" id="{05DD28B8-8821-41C4-A49E-83A8CC4DC82D}"/>
              </a:ext>
            </a:extLst>
          </p:cNvPr>
          <p:cNvSpPr>
            <a:spLocks noChangeShapeType="1"/>
          </p:cNvSpPr>
          <p:nvPr>
            <p:custDataLst>
              <p:tags r:id="rId10"/>
            </p:custDataLst>
          </p:nvPr>
        </p:nvSpPr>
        <p:spPr bwMode="auto">
          <a:xfrm>
            <a:off x="3429000" y="2114550"/>
            <a:ext cx="35433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sz="1350"/>
          </a:p>
        </p:txBody>
      </p:sp>
      <p:sp>
        <p:nvSpPr>
          <p:cNvPr id="60429" name="Line 12">
            <a:extLst>
              <a:ext uri="{FF2B5EF4-FFF2-40B4-BE49-F238E27FC236}">
                <a16:creationId xmlns:a16="http://schemas.microsoft.com/office/drawing/2014/main" id="{82D09E34-D88D-4F01-ADE8-7A9C34DDBFC5}"/>
              </a:ext>
            </a:extLst>
          </p:cNvPr>
          <p:cNvSpPr>
            <a:spLocks noChangeShapeType="1"/>
          </p:cNvSpPr>
          <p:nvPr>
            <p:custDataLst>
              <p:tags r:id="rId11"/>
            </p:custDataLst>
          </p:nvPr>
        </p:nvSpPr>
        <p:spPr bwMode="auto">
          <a:xfrm>
            <a:off x="3429000" y="2628900"/>
            <a:ext cx="35433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sz="1350"/>
          </a:p>
        </p:txBody>
      </p:sp>
      <p:sp>
        <p:nvSpPr>
          <p:cNvPr id="60430" name="Line 13">
            <a:extLst>
              <a:ext uri="{FF2B5EF4-FFF2-40B4-BE49-F238E27FC236}">
                <a16:creationId xmlns:a16="http://schemas.microsoft.com/office/drawing/2014/main" id="{F5A11F5E-8A1F-43D0-98A6-F7C82D20ACC5}"/>
              </a:ext>
            </a:extLst>
          </p:cNvPr>
          <p:cNvSpPr>
            <a:spLocks noChangeShapeType="1"/>
          </p:cNvSpPr>
          <p:nvPr>
            <p:custDataLst>
              <p:tags r:id="rId12"/>
            </p:custDataLst>
          </p:nvPr>
        </p:nvSpPr>
        <p:spPr bwMode="auto">
          <a:xfrm>
            <a:off x="3429000" y="3086100"/>
            <a:ext cx="35433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sz="1350"/>
          </a:p>
        </p:txBody>
      </p:sp>
      <p:sp>
        <p:nvSpPr>
          <p:cNvPr id="60431" name="Line 14">
            <a:extLst>
              <a:ext uri="{FF2B5EF4-FFF2-40B4-BE49-F238E27FC236}">
                <a16:creationId xmlns:a16="http://schemas.microsoft.com/office/drawing/2014/main" id="{7B28657C-7AA9-414A-97DB-5DA38B1F3B75}"/>
              </a:ext>
            </a:extLst>
          </p:cNvPr>
          <p:cNvSpPr>
            <a:spLocks noChangeShapeType="1"/>
          </p:cNvSpPr>
          <p:nvPr>
            <p:custDataLst>
              <p:tags r:id="rId13"/>
            </p:custDataLst>
          </p:nvPr>
        </p:nvSpPr>
        <p:spPr bwMode="auto">
          <a:xfrm>
            <a:off x="3429000" y="1657350"/>
            <a:ext cx="35433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sz="1350"/>
          </a:p>
        </p:txBody>
      </p:sp>
      <p:sp>
        <p:nvSpPr>
          <p:cNvPr id="60432" name="Line 15">
            <a:extLst>
              <a:ext uri="{FF2B5EF4-FFF2-40B4-BE49-F238E27FC236}">
                <a16:creationId xmlns:a16="http://schemas.microsoft.com/office/drawing/2014/main" id="{BC41CD33-DA1A-46CA-9051-498D08DFFBF0}"/>
              </a:ext>
            </a:extLst>
          </p:cNvPr>
          <p:cNvSpPr>
            <a:spLocks noChangeShapeType="1"/>
          </p:cNvSpPr>
          <p:nvPr>
            <p:custDataLst>
              <p:tags r:id="rId14"/>
            </p:custDataLst>
          </p:nvPr>
        </p:nvSpPr>
        <p:spPr bwMode="auto">
          <a:xfrm>
            <a:off x="3429000" y="3543300"/>
            <a:ext cx="35433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sz="1350"/>
          </a:p>
        </p:txBody>
      </p:sp>
      <p:sp>
        <p:nvSpPr>
          <p:cNvPr id="60433" name="Text Box 16">
            <a:extLst>
              <a:ext uri="{FF2B5EF4-FFF2-40B4-BE49-F238E27FC236}">
                <a16:creationId xmlns:a16="http://schemas.microsoft.com/office/drawing/2014/main" id="{D0FBB150-A9E2-456B-967C-55235687306B}"/>
              </a:ext>
            </a:extLst>
          </p:cNvPr>
          <p:cNvSpPr txBox="1">
            <a:spLocks noChangeArrowheads="1"/>
          </p:cNvSpPr>
          <p:nvPr>
            <p:custDataLst>
              <p:tags r:id="rId15"/>
            </p:custDataLst>
          </p:nvPr>
        </p:nvSpPr>
        <p:spPr bwMode="auto">
          <a:xfrm>
            <a:off x="3086100" y="571500"/>
            <a:ext cx="394210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sz="1800"/>
              <a:t>j       0        </a:t>
            </a:r>
            <a:r>
              <a:rPr lang="en-US" altLang="en-US" sz="1800" b="1">
                <a:solidFill>
                  <a:srgbClr val="FF0000"/>
                </a:solidFill>
              </a:rPr>
              <a:t>1</a:t>
            </a:r>
            <a:r>
              <a:rPr lang="en-US" altLang="en-US" sz="1800"/>
              <a:t>          2         3        4         5 </a:t>
            </a:r>
          </a:p>
        </p:txBody>
      </p:sp>
      <p:sp>
        <p:nvSpPr>
          <p:cNvPr id="60434" name="Text Box 17">
            <a:extLst>
              <a:ext uri="{FF2B5EF4-FFF2-40B4-BE49-F238E27FC236}">
                <a16:creationId xmlns:a16="http://schemas.microsoft.com/office/drawing/2014/main" id="{19AFDE3B-9E90-4C1A-AAAF-B7FA703A8767}"/>
              </a:ext>
            </a:extLst>
          </p:cNvPr>
          <p:cNvSpPr txBox="1">
            <a:spLocks noChangeArrowheads="1"/>
          </p:cNvSpPr>
          <p:nvPr>
            <p:custDataLst>
              <p:tags r:id="rId16"/>
            </p:custDataLst>
          </p:nvPr>
        </p:nvSpPr>
        <p:spPr bwMode="auto">
          <a:xfrm>
            <a:off x="2114550" y="1257300"/>
            <a:ext cx="30008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sz="1800"/>
              <a:t>0</a:t>
            </a:r>
          </a:p>
        </p:txBody>
      </p:sp>
      <p:sp>
        <p:nvSpPr>
          <p:cNvPr id="60435" name="Text Box 18">
            <a:extLst>
              <a:ext uri="{FF2B5EF4-FFF2-40B4-BE49-F238E27FC236}">
                <a16:creationId xmlns:a16="http://schemas.microsoft.com/office/drawing/2014/main" id="{25439980-3ACF-41D0-A48F-982CCFA86B7C}"/>
              </a:ext>
            </a:extLst>
          </p:cNvPr>
          <p:cNvSpPr txBox="1">
            <a:spLocks noChangeArrowheads="1"/>
          </p:cNvSpPr>
          <p:nvPr>
            <p:custDataLst>
              <p:tags r:id="rId17"/>
            </p:custDataLst>
          </p:nvPr>
        </p:nvSpPr>
        <p:spPr bwMode="auto">
          <a:xfrm>
            <a:off x="2114550" y="1771650"/>
            <a:ext cx="30008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sz="1800"/>
              <a:t>1</a:t>
            </a:r>
          </a:p>
        </p:txBody>
      </p:sp>
      <p:sp>
        <p:nvSpPr>
          <p:cNvPr id="60436" name="Text Box 19">
            <a:extLst>
              <a:ext uri="{FF2B5EF4-FFF2-40B4-BE49-F238E27FC236}">
                <a16:creationId xmlns:a16="http://schemas.microsoft.com/office/drawing/2014/main" id="{2FA16E1E-065D-431B-A3E4-D0E8135A39B1}"/>
              </a:ext>
            </a:extLst>
          </p:cNvPr>
          <p:cNvSpPr txBox="1">
            <a:spLocks noChangeArrowheads="1"/>
          </p:cNvSpPr>
          <p:nvPr>
            <p:custDataLst>
              <p:tags r:id="rId18"/>
            </p:custDataLst>
          </p:nvPr>
        </p:nvSpPr>
        <p:spPr bwMode="auto">
          <a:xfrm>
            <a:off x="2114550" y="2228850"/>
            <a:ext cx="30008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sz="1800"/>
              <a:t>2</a:t>
            </a:r>
          </a:p>
        </p:txBody>
      </p:sp>
      <p:sp>
        <p:nvSpPr>
          <p:cNvPr id="60437" name="Text Box 20">
            <a:extLst>
              <a:ext uri="{FF2B5EF4-FFF2-40B4-BE49-F238E27FC236}">
                <a16:creationId xmlns:a16="http://schemas.microsoft.com/office/drawing/2014/main" id="{5C43D6FB-5837-4551-8016-BC7BB85F0500}"/>
              </a:ext>
            </a:extLst>
          </p:cNvPr>
          <p:cNvSpPr txBox="1">
            <a:spLocks noChangeArrowheads="1"/>
          </p:cNvSpPr>
          <p:nvPr>
            <p:custDataLst>
              <p:tags r:id="rId19"/>
            </p:custDataLst>
          </p:nvPr>
        </p:nvSpPr>
        <p:spPr bwMode="auto">
          <a:xfrm>
            <a:off x="2114550" y="2686050"/>
            <a:ext cx="30008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sz="1800"/>
              <a:t>3</a:t>
            </a:r>
          </a:p>
        </p:txBody>
      </p:sp>
      <p:sp>
        <p:nvSpPr>
          <p:cNvPr id="60438" name="Text Box 21">
            <a:extLst>
              <a:ext uri="{FF2B5EF4-FFF2-40B4-BE49-F238E27FC236}">
                <a16:creationId xmlns:a16="http://schemas.microsoft.com/office/drawing/2014/main" id="{EAEE557C-B1A2-44CD-8532-D5A9114A7CBD}"/>
              </a:ext>
            </a:extLst>
          </p:cNvPr>
          <p:cNvSpPr txBox="1">
            <a:spLocks noChangeArrowheads="1"/>
          </p:cNvSpPr>
          <p:nvPr>
            <p:custDataLst>
              <p:tags r:id="rId20"/>
            </p:custDataLst>
          </p:nvPr>
        </p:nvSpPr>
        <p:spPr bwMode="auto">
          <a:xfrm>
            <a:off x="2114550" y="3143250"/>
            <a:ext cx="30008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sz="1800" b="1">
                <a:solidFill>
                  <a:srgbClr val="FF0000"/>
                </a:solidFill>
              </a:rPr>
              <a:t>4</a:t>
            </a:r>
            <a:endParaRPr lang="en-US" altLang="en-US" sz="1800"/>
          </a:p>
        </p:txBody>
      </p:sp>
      <p:sp>
        <p:nvSpPr>
          <p:cNvPr id="60439" name="Text Box 22">
            <a:extLst>
              <a:ext uri="{FF2B5EF4-FFF2-40B4-BE49-F238E27FC236}">
                <a16:creationId xmlns:a16="http://schemas.microsoft.com/office/drawing/2014/main" id="{4899377E-4197-4BE9-9D6B-F6BCFAD2176C}"/>
              </a:ext>
            </a:extLst>
          </p:cNvPr>
          <p:cNvSpPr txBox="1">
            <a:spLocks noChangeArrowheads="1"/>
          </p:cNvSpPr>
          <p:nvPr>
            <p:custDataLst>
              <p:tags r:id="rId21"/>
            </p:custDataLst>
          </p:nvPr>
        </p:nvSpPr>
        <p:spPr bwMode="auto">
          <a:xfrm>
            <a:off x="2102644" y="831056"/>
            <a:ext cx="24878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sz="1800"/>
              <a:t>i</a:t>
            </a:r>
          </a:p>
        </p:txBody>
      </p:sp>
      <p:sp>
        <p:nvSpPr>
          <p:cNvPr id="60440" name="Text Box 23">
            <a:extLst>
              <a:ext uri="{FF2B5EF4-FFF2-40B4-BE49-F238E27FC236}">
                <a16:creationId xmlns:a16="http://schemas.microsoft.com/office/drawing/2014/main" id="{5949DC96-9925-4690-BB99-2B613BC349D0}"/>
              </a:ext>
            </a:extLst>
          </p:cNvPr>
          <p:cNvSpPr txBox="1">
            <a:spLocks noChangeArrowheads="1"/>
          </p:cNvSpPr>
          <p:nvPr>
            <p:custDataLst>
              <p:tags r:id="rId22"/>
            </p:custDataLst>
          </p:nvPr>
        </p:nvSpPr>
        <p:spPr bwMode="auto">
          <a:xfrm>
            <a:off x="2971800" y="1200150"/>
            <a:ext cx="41549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sz="1800"/>
              <a:t>Xi</a:t>
            </a:r>
          </a:p>
        </p:txBody>
      </p:sp>
      <p:sp>
        <p:nvSpPr>
          <p:cNvPr id="60441" name="Text Box 24">
            <a:extLst>
              <a:ext uri="{FF2B5EF4-FFF2-40B4-BE49-F238E27FC236}">
                <a16:creationId xmlns:a16="http://schemas.microsoft.com/office/drawing/2014/main" id="{5367DC9F-0AB9-49EC-BD55-951D6EDE9D4E}"/>
              </a:ext>
            </a:extLst>
          </p:cNvPr>
          <p:cNvSpPr txBox="1">
            <a:spLocks noChangeArrowheads="1"/>
          </p:cNvSpPr>
          <p:nvPr>
            <p:custDataLst>
              <p:tags r:id="rId23"/>
            </p:custDataLst>
          </p:nvPr>
        </p:nvSpPr>
        <p:spPr bwMode="auto">
          <a:xfrm>
            <a:off x="2971800" y="1657350"/>
            <a:ext cx="35137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sz="1800" b="1"/>
              <a:t>A</a:t>
            </a:r>
            <a:endParaRPr lang="en-US" altLang="en-US" sz="1800"/>
          </a:p>
        </p:txBody>
      </p:sp>
      <p:sp>
        <p:nvSpPr>
          <p:cNvPr id="60442" name="Text Box 25">
            <a:extLst>
              <a:ext uri="{FF2B5EF4-FFF2-40B4-BE49-F238E27FC236}">
                <a16:creationId xmlns:a16="http://schemas.microsoft.com/office/drawing/2014/main" id="{08E665AE-FF36-4915-8577-00AC8EE191EE}"/>
              </a:ext>
            </a:extLst>
          </p:cNvPr>
          <p:cNvSpPr txBox="1">
            <a:spLocks noChangeArrowheads="1"/>
          </p:cNvSpPr>
          <p:nvPr>
            <p:custDataLst>
              <p:tags r:id="rId24"/>
            </p:custDataLst>
          </p:nvPr>
        </p:nvSpPr>
        <p:spPr bwMode="auto">
          <a:xfrm>
            <a:off x="2971800" y="2171700"/>
            <a:ext cx="338554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sz="1800" b="1"/>
              <a:t>B</a:t>
            </a:r>
            <a:endParaRPr lang="en-US" altLang="en-US" sz="1800"/>
          </a:p>
        </p:txBody>
      </p:sp>
      <p:sp>
        <p:nvSpPr>
          <p:cNvPr id="60443" name="Text Box 26">
            <a:extLst>
              <a:ext uri="{FF2B5EF4-FFF2-40B4-BE49-F238E27FC236}">
                <a16:creationId xmlns:a16="http://schemas.microsoft.com/office/drawing/2014/main" id="{78C84B3D-55F9-4DE3-87D0-A34A312A5009}"/>
              </a:ext>
            </a:extLst>
          </p:cNvPr>
          <p:cNvSpPr txBox="1">
            <a:spLocks noChangeArrowheads="1"/>
          </p:cNvSpPr>
          <p:nvPr>
            <p:custDataLst>
              <p:tags r:id="rId25"/>
            </p:custDataLst>
          </p:nvPr>
        </p:nvSpPr>
        <p:spPr bwMode="auto">
          <a:xfrm>
            <a:off x="2971800" y="2686050"/>
            <a:ext cx="35137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sz="1800" b="1"/>
              <a:t>C</a:t>
            </a:r>
            <a:endParaRPr lang="en-US" altLang="en-US" sz="1800"/>
          </a:p>
        </p:txBody>
      </p:sp>
      <p:sp>
        <p:nvSpPr>
          <p:cNvPr id="60444" name="Text Box 27">
            <a:extLst>
              <a:ext uri="{FF2B5EF4-FFF2-40B4-BE49-F238E27FC236}">
                <a16:creationId xmlns:a16="http://schemas.microsoft.com/office/drawing/2014/main" id="{F29BEF5A-4316-4F19-B54F-C49A57FC21EE}"/>
              </a:ext>
            </a:extLst>
          </p:cNvPr>
          <p:cNvSpPr txBox="1">
            <a:spLocks noChangeArrowheads="1"/>
          </p:cNvSpPr>
          <p:nvPr>
            <p:custDataLst>
              <p:tags r:id="rId26"/>
            </p:custDataLst>
          </p:nvPr>
        </p:nvSpPr>
        <p:spPr bwMode="auto">
          <a:xfrm>
            <a:off x="2971800" y="3143250"/>
            <a:ext cx="338554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sz="1800" b="1"/>
              <a:t>B</a:t>
            </a:r>
            <a:endParaRPr lang="en-US" altLang="en-US" sz="1800"/>
          </a:p>
        </p:txBody>
      </p:sp>
      <p:sp>
        <p:nvSpPr>
          <p:cNvPr id="60445" name="Text Box 28">
            <a:extLst>
              <a:ext uri="{FF2B5EF4-FFF2-40B4-BE49-F238E27FC236}">
                <a16:creationId xmlns:a16="http://schemas.microsoft.com/office/drawing/2014/main" id="{0DC06E51-7B4A-4AC8-8CDE-9CC1FA4F7F64}"/>
              </a:ext>
            </a:extLst>
          </p:cNvPr>
          <p:cNvSpPr txBox="1">
            <a:spLocks noChangeArrowheads="1"/>
          </p:cNvSpPr>
          <p:nvPr>
            <p:custDataLst>
              <p:tags r:id="rId27"/>
            </p:custDataLst>
          </p:nvPr>
        </p:nvSpPr>
        <p:spPr bwMode="auto">
          <a:xfrm>
            <a:off x="3486150" y="857250"/>
            <a:ext cx="41549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sz="1800"/>
              <a:t>Yj</a:t>
            </a:r>
          </a:p>
        </p:txBody>
      </p:sp>
      <p:sp>
        <p:nvSpPr>
          <p:cNvPr id="60446" name="Text Box 29">
            <a:extLst>
              <a:ext uri="{FF2B5EF4-FFF2-40B4-BE49-F238E27FC236}">
                <a16:creationId xmlns:a16="http://schemas.microsoft.com/office/drawing/2014/main" id="{65C82B73-9FA5-4891-947F-9B7E309F2A13}"/>
              </a:ext>
            </a:extLst>
          </p:cNvPr>
          <p:cNvSpPr txBox="1">
            <a:spLocks noChangeArrowheads="1"/>
          </p:cNvSpPr>
          <p:nvPr>
            <p:custDataLst>
              <p:tags r:id="rId28"/>
            </p:custDataLst>
          </p:nvPr>
        </p:nvSpPr>
        <p:spPr bwMode="auto">
          <a:xfrm>
            <a:off x="6572250" y="857250"/>
            <a:ext cx="338554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sz="1800" b="1"/>
              <a:t>B</a:t>
            </a:r>
            <a:endParaRPr lang="en-US" altLang="en-US" sz="1800"/>
          </a:p>
        </p:txBody>
      </p:sp>
      <p:sp>
        <p:nvSpPr>
          <p:cNvPr id="60447" name="Text Box 30">
            <a:extLst>
              <a:ext uri="{FF2B5EF4-FFF2-40B4-BE49-F238E27FC236}">
                <a16:creationId xmlns:a16="http://schemas.microsoft.com/office/drawing/2014/main" id="{43402455-AF8A-4581-90AF-9B97B6FA066B}"/>
              </a:ext>
            </a:extLst>
          </p:cNvPr>
          <p:cNvSpPr txBox="1">
            <a:spLocks noChangeArrowheads="1"/>
          </p:cNvSpPr>
          <p:nvPr>
            <p:custDataLst>
              <p:tags r:id="rId29"/>
            </p:custDataLst>
          </p:nvPr>
        </p:nvSpPr>
        <p:spPr bwMode="auto">
          <a:xfrm>
            <a:off x="4114800" y="857250"/>
            <a:ext cx="338554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sz="1800" b="1"/>
              <a:t>B</a:t>
            </a:r>
            <a:endParaRPr lang="en-US" altLang="en-US" sz="1800"/>
          </a:p>
        </p:txBody>
      </p:sp>
      <p:sp>
        <p:nvSpPr>
          <p:cNvPr id="60448" name="Text Box 31">
            <a:extLst>
              <a:ext uri="{FF2B5EF4-FFF2-40B4-BE49-F238E27FC236}">
                <a16:creationId xmlns:a16="http://schemas.microsoft.com/office/drawing/2014/main" id="{AA5B92D4-D081-40C4-96A8-151BC16E198F}"/>
              </a:ext>
            </a:extLst>
          </p:cNvPr>
          <p:cNvSpPr txBox="1">
            <a:spLocks noChangeArrowheads="1"/>
          </p:cNvSpPr>
          <p:nvPr>
            <p:custDataLst>
              <p:tags r:id="rId30"/>
            </p:custDataLst>
          </p:nvPr>
        </p:nvSpPr>
        <p:spPr bwMode="auto">
          <a:xfrm>
            <a:off x="5943600" y="857250"/>
            <a:ext cx="35137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sz="1800" b="1"/>
              <a:t>A</a:t>
            </a:r>
            <a:endParaRPr lang="en-US" altLang="en-US" sz="1800"/>
          </a:p>
        </p:txBody>
      </p:sp>
      <p:sp>
        <p:nvSpPr>
          <p:cNvPr id="60449" name="Text Box 32">
            <a:extLst>
              <a:ext uri="{FF2B5EF4-FFF2-40B4-BE49-F238E27FC236}">
                <a16:creationId xmlns:a16="http://schemas.microsoft.com/office/drawing/2014/main" id="{DC20FEAF-39AE-4DEC-899B-750550AEDD57}"/>
              </a:ext>
            </a:extLst>
          </p:cNvPr>
          <p:cNvSpPr txBox="1">
            <a:spLocks noChangeArrowheads="1"/>
          </p:cNvSpPr>
          <p:nvPr>
            <p:custDataLst>
              <p:tags r:id="rId31"/>
            </p:custDataLst>
          </p:nvPr>
        </p:nvSpPr>
        <p:spPr bwMode="auto">
          <a:xfrm>
            <a:off x="5314950" y="857250"/>
            <a:ext cx="35137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sz="1800" b="1"/>
              <a:t>C</a:t>
            </a:r>
            <a:endParaRPr lang="en-US" altLang="en-US" sz="1800"/>
          </a:p>
        </p:txBody>
      </p:sp>
      <p:sp>
        <p:nvSpPr>
          <p:cNvPr id="60450" name="Text Box 33">
            <a:extLst>
              <a:ext uri="{FF2B5EF4-FFF2-40B4-BE49-F238E27FC236}">
                <a16:creationId xmlns:a16="http://schemas.microsoft.com/office/drawing/2014/main" id="{2A240DB4-E49B-4DC1-80BC-1B01A7FE1B31}"/>
              </a:ext>
            </a:extLst>
          </p:cNvPr>
          <p:cNvSpPr txBox="1">
            <a:spLocks noChangeArrowheads="1"/>
          </p:cNvSpPr>
          <p:nvPr>
            <p:custDataLst>
              <p:tags r:id="rId32"/>
            </p:custDataLst>
          </p:nvPr>
        </p:nvSpPr>
        <p:spPr bwMode="auto">
          <a:xfrm>
            <a:off x="4686300" y="857250"/>
            <a:ext cx="35137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sz="1800" b="1"/>
              <a:t>D</a:t>
            </a:r>
            <a:endParaRPr lang="en-US" altLang="en-US" sz="1800"/>
          </a:p>
        </p:txBody>
      </p:sp>
      <p:sp>
        <p:nvSpPr>
          <p:cNvPr id="60451" name="Text Box 34">
            <a:extLst>
              <a:ext uri="{FF2B5EF4-FFF2-40B4-BE49-F238E27FC236}">
                <a16:creationId xmlns:a16="http://schemas.microsoft.com/office/drawing/2014/main" id="{A98187D9-9280-4F8D-8B79-44F721899727}"/>
              </a:ext>
            </a:extLst>
          </p:cNvPr>
          <p:cNvSpPr txBox="1">
            <a:spLocks noChangeArrowheads="1"/>
          </p:cNvSpPr>
          <p:nvPr>
            <p:custDataLst>
              <p:tags r:id="rId33"/>
            </p:custDataLst>
          </p:nvPr>
        </p:nvSpPr>
        <p:spPr bwMode="auto">
          <a:xfrm>
            <a:off x="3543300" y="1314450"/>
            <a:ext cx="30008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sz="1800" b="1"/>
              <a:t>0</a:t>
            </a:r>
            <a:endParaRPr lang="en-US" altLang="en-US" sz="1800"/>
          </a:p>
        </p:txBody>
      </p:sp>
      <p:sp>
        <p:nvSpPr>
          <p:cNvPr id="60452" name="Text Box 35">
            <a:extLst>
              <a:ext uri="{FF2B5EF4-FFF2-40B4-BE49-F238E27FC236}">
                <a16:creationId xmlns:a16="http://schemas.microsoft.com/office/drawing/2014/main" id="{6CB3C66B-93DD-44A4-8914-A5890B10070F}"/>
              </a:ext>
            </a:extLst>
          </p:cNvPr>
          <p:cNvSpPr txBox="1">
            <a:spLocks noChangeArrowheads="1"/>
          </p:cNvSpPr>
          <p:nvPr>
            <p:custDataLst>
              <p:tags r:id="rId34"/>
            </p:custDataLst>
          </p:nvPr>
        </p:nvSpPr>
        <p:spPr bwMode="auto">
          <a:xfrm>
            <a:off x="3543300" y="1771650"/>
            <a:ext cx="30008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sz="1800" b="1"/>
              <a:t>0</a:t>
            </a:r>
            <a:endParaRPr lang="en-US" altLang="en-US" sz="1800"/>
          </a:p>
        </p:txBody>
      </p:sp>
      <p:sp>
        <p:nvSpPr>
          <p:cNvPr id="60453" name="Text Box 36">
            <a:extLst>
              <a:ext uri="{FF2B5EF4-FFF2-40B4-BE49-F238E27FC236}">
                <a16:creationId xmlns:a16="http://schemas.microsoft.com/office/drawing/2014/main" id="{36067CB8-2EE3-4AF5-A255-D81E060A917F}"/>
              </a:ext>
            </a:extLst>
          </p:cNvPr>
          <p:cNvSpPr txBox="1">
            <a:spLocks noChangeArrowheads="1"/>
          </p:cNvSpPr>
          <p:nvPr>
            <p:custDataLst>
              <p:tags r:id="rId35"/>
            </p:custDataLst>
          </p:nvPr>
        </p:nvSpPr>
        <p:spPr bwMode="auto">
          <a:xfrm>
            <a:off x="6572250" y="1314450"/>
            <a:ext cx="30008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sz="1800" b="1"/>
              <a:t>0</a:t>
            </a:r>
            <a:endParaRPr lang="en-US" altLang="en-US" sz="1800"/>
          </a:p>
        </p:txBody>
      </p:sp>
      <p:sp>
        <p:nvSpPr>
          <p:cNvPr id="60454" name="Text Box 37">
            <a:extLst>
              <a:ext uri="{FF2B5EF4-FFF2-40B4-BE49-F238E27FC236}">
                <a16:creationId xmlns:a16="http://schemas.microsoft.com/office/drawing/2014/main" id="{29630E08-0C3A-4900-A67E-C1262E46BE0B}"/>
              </a:ext>
            </a:extLst>
          </p:cNvPr>
          <p:cNvSpPr txBox="1">
            <a:spLocks noChangeArrowheads="1"/>
          </p:cNvSpPr>
          <p:nvPr>
            <p:custDataLst>
              <p:tags r:id="rId36"/>
            </p:custDataLst>
          </p:nvPr>
        </p:nvSpPr>
        <p:spPr bwMode="auto">
          <a:xfrm>
            <a:off x="5943600" y="1314450"/>
            <a:ext cx="30008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sz="1800" b="1"/>
              <a:t>0</a:t>
            </a:r>
            <a:endParaRPr lang="en-US" altLang="en-US" sz="1800"/>
          </a:p>
        </p:txBody>
      </p:sp>
      <p:sp>
        <p:nvSpPr>
          <p:cNvPr id="60455" name="Text Box 38">
            <a:extLst>
              <a:ext uri="{FF2B5EF4-FFF2-40B4-BE49-F238E27FC236}">
                <a16:creationId xmlns:a16="http://schemas.microsoft.com/office/drawing/2014/main" id="{6CA2CC54-E9DD-4B46-9B7B-AD0F9EFAB4EA}"/>
              </a:ext>
            </a:extLst>
          </p:cNvPr>
          <p:cNvSpPr txBox="1">
            <a:spLocks noChangeArrowheads="1"/>
          </p:cNvSpPr>
          <p:nvPr>
            <p:custDataLst>
              <p:tags r:id="rId37"/>
            </p:custDataLst>
          </p:nvPr>
        </p:nvSpPr>
        <p:spPr bwMode="auto">
          <a:xfrm>
            <a:off x="5314950" y="1314450"/>
            <a:ext cx="30008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sz="1800" b="1"/>
              <a:t>0</a:t>
            </a:r>
            <a:endParaRPr lang="en-US" altLang="en-US" sz="1800"/>
          </a:p>
        </p:txBody>
      </p:sp>
      <p:sp>
        <p:nvSpPr>
          <p:cNvPr id="60456" name="Text Box 39">
            <a:extLst>
              <a:ext uri="{FF2B5EF4-FFF2-40B4-BE49-F238E27FC236}">
                <a16:creationId xmlns:a16="http://schemas.microsoft.com/office/drawing/2014/main" id="{1C254B21-58B1-4057-BA3A-8AF714CFC61B}"/>
              </a:ext>
            </a:extLst>
          </p:cNvPr>
          <p:cNvSpPr txBox="1">
            <a:spLocks noChangeArrowheads="1"/>
          </p:cNvSpPr>
          <p:nvPr>
            <p:custDataLst>
              <p:tags r:id="rId38"/>
            </p:custDataLst>
          </p:nvPr>
        </p:nvSpPr>
        <p:spPr bwMode="auto">
          <a:xfrm>
            <a:off x="4686300" y="1314450"/>
            <a:ext cx="30008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sz="1800" b="1"/>
              <a:t>0</a:t>
            </a:r>
            <a:endParaRPr lang="en-US" altLang="en-US" sz="1800"/>
          </a:p>
        </p:txBody>
      </p:sp>
      <p:sp>
        <p:nvSpPr>
          <p:cNvPr id="60457" name="Text Box 40">
            <a:extLst>
              <a:ext uri="{FF2B5EF4-FFF2-40B4-BE49-F238E27FC236}">
                <a16:creationId xmlns:a16="http://schemas.microsoft.com/office/drawing/2014/main" id="{CD8DEAC0-272F-4E77-8AD8-E96AFA20C106}"/>
              </a:ext>
            </a:extLst>
          </p:cNvPr>
          <p:cNvSpPr txBox="1">
            <a:spLocks noChangeArrowheads="1"/>
          </p:cNvSpPr>
          <p:nvPr>
            <p:custDataLst>
              <p:tags r:id="rId39"/>
            </p:custDataLst>
          </p:nvPr>
        </p:nvSpPr>
        <p:spPr bwMode="auto">
          <a:xfrm>
            <a:off x="4114800" y="1314450"/>
            <a:ext cx="30008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sz="1800" b="1"/>
              <a:t>0</a:t>
            </a:r>
            <a:endParaRPr lang="en-US" altLang="en-US" sz="1800"/>
          </a:p>
        </p:txBody>
      </p:sp>
      <p:sp>
        <p:nvSpPr>
          <p:cNvPr id="60458" name="Text Box 41">
            <a:extLst>
              <a:ext uri="{FF2B5EF4-FFF2-40B4-BE49-F238E27FC236}">
                <a16:creationId xmlns:a16="http://schemas.microsoft.com/office/drawing/2014/main" id="{A05B2225-10BA-43F9-86D1-BE8B0BDA819C}"/>
              </a:ext>
            </a:extLst>
          </p:cNvPr>
          <p:cNvSpPr txBox="1">
            <a:spLocks noChangeArrowheads="1"/>
          </p:cNvSpPr>
          <p:nvPr>
            <p:custDataLst>
              <p:tags r:id="rId40"/>
            </p:custDataLst>
          </p:nvPr>
        </p:nvSpPr>
        <p:spPr bwMode="auto">
          <a:xfrm>
            <a:off x="3543300" y="3200400"/>
            <a:ext cx="30008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sz="1800" b="1"/>
              <a:t>0</a:t>
            </a:r>
            <a:endParaRPr lang="en-US" altLang="en-US" sz="1800"/>
          </a:p>
        </p:txBody>
      </p:sp>
      <p:sp>
        <p:nvSpPr>
          <p:cNvPr id="60459" name="Text Box 42">
            <a:extLst>
              <a:ext uri="{FF2B5EF4-FFF2-40B4-BE49-F238E27FC236}">
                <a16:creationId xmlns:a16="http://schemas.microsoft.com/office/drawing/2014/main" id="{F6F0F912-78E0-4DD1-844B-8A5C94F178CF}"/>
              </a:ext>
            </a:extLst>
          </p:cNvPr>
          <p:cNvSpPr txBox="1">
            <a:spLocks noChangeArrowheads="1"/>
          </p:cNvSpPr>
          <p:nvPr>
            <p:custDataLst>
              <p:tags r:id="rId41"/>
            </p:custDataLst>
          </p:nvPr>
        </p:nvSpPr>
        <p:spPr bwMode="auto">
          <a:xfrm>
            <a:off x="3543300" y="2743200"/>
            <a:ext cx="30008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sz="1800" b="1"/>
              <a:t>0</a:t>
            </a:r>
            <a:endParaRPr lang="en-US" altLang="en-US" sz="1800"/>
          </a:p>
        </p:txBody>
      </p:sp>
      <p:sp>
        <p:nvSpPr>
          <p:cNvPr id="60460" name="Text Box 43">
            <a:extLst>
              <a:ext uri="{FF2B5EF4-FFF2-40B4-BE49-F238E27FC236}">
                <a16:creationId xmlns:a16="http://schemas.microsoft.com/office/drawing/2014/main" id="{FDD80CEA-178C-40D1-A733-DCFC36E3C07C}"/>
              </a:ext>
            </a:extLst>
          </p:cNvPr>
          <p:cNvSpPr txBox="1">
            <a:spLocks noChangeArrowheads="1"/>
          </p:cNvSpPr>
          <p:nvPr>
            <p:custDataLst>
              <p:tags r:id="rId42"/>
            </p:custDataLst>
          </p:nvPr>
        </p:nvSpPr>
        <p:spPr bwMode="auto">
          <a:xfrm>
            <a:off x="3543300" y="2286000"/>
            <a:ext cx="30008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sz="1800" b="1"/>
              <a:t>0</a:t>
            </a:r>
            <a:endParaRPr lang="en-US" altLang="en-US" sz="1800"/>
          </a:p>
        </p:txBody>
      </p:sp>
      <p:sp>
        <p:nvSpPr>
          <p:cNvPr id="60461" name="Text Box 44">
            <a:extLst>
              <a:ext uri="{FF2B5EF4-FFF2-40B4-BE49-F238E27FC236}">
                <a16:creationId xmlns:a16="http://schemas.microsoft.com/office/drawing/2014/main" id="{86EAE1CF-2F43-420E-8714-A072912E007F}"/>
              </a:ext>
            </a:extLst>
          </p:cNvPr>
          <p:cNvSpPr txBox="1">
            <a:spLocks noChangeArrowheads="1"/>
          </p:cNvSpPr>
          <p:nvPr>
            <p:custDataLst>
              <p:tags r:id="rId43"/>
            </p:custDataLst>
          </p:nvPr>
        </p:nvSpPr>
        <p:spPr bwMode="auto">
          <a:xfrm>
            <a:off x="2171701" y="3829050"/>
            <a:ext cx="5187639" cy="8402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lnSpc>
                <a:spcPct val="90000"/>
              </a:lnSpc>
            </a:pPr>
            <a:r>
              <a:rPr lang="en-US" altLang="en-US" sz="1800">
                <a:solidFill>
                  <a:srgbClr val="008000"/>
                </a:solidFill>
              </a:rPr>
              <a:t> 		if ( X</a:t>
            </a:r>
            <a:r>
              <a:rPr lang="en-US" altLang="en-US" sz="1800" baseline="-25000">
                <a:solidFill>
                  <a:srgbClr val="008000"/>
                </a:solidFill>
              </a:rPr>
              <a:t>i</a:t>
            </a:r>
            <a:r>
              <a:rPr lang="en-US" altLang="en-US" sz="1800">
                <a:solidFill>
                  <a:srgbClr val="008000"/>
                </a:solidFill>
              </a:rPr>
              <a:t> == Y</a:t>
            </a:r>
            <a:r>
              <a:rPr lang="en-US" altLang="en-US" sz="1800" baseline="-25000">
                <a:solidFill>
                  <a:srgbClr val="008000"/>
                </a:solidFill>
              </a:rPr>
              <a:t>j</a:t>
            </a:r>
            <a:r>
              <a:rPr lang="en-US" altLang="en-US" sz="1800">
                <a:solidFill>
                  <a:srgbClr val="008000"/>
                </a:solidFill>
              </a:rPr>
              <a:t> )		</a:t>
            </a:r>
          </a:p>
          <a:p>
            <a:pPr>
              <a:lnSpc>
                <a:spcPct val="90000"/>
              </a:lnSpc>
            </a:pPr>
            <a:r>
              <a:rPr lang="en-US" altLang="en-US" sz="1800">
                <a:solidFill>
                  <a:srgbClr val="008000"/>
                </a:solidFill>
              </a:rPr>
              <a:t> 			c[i,j] = c[i-1,j-1] + 1</a:t>
            </a:r>
            <a:endParaRPr lang="en-US" altLang="en-US" sz="1800"/>
          </a:p>
          <a:p>
            <a:pPr>
              <a:lnSpc>
                <a:spcPct val="90000"/>
              </a:lnSpc>
            </a:pPr>
            <a:r>
              <a:rPr lang="en-US" altLang="en-US" sz="1800"/>
              <a:t> 		else c[i,j] = max( c[i-1,j], c[i,j-1] )</a:t>
            </a:r>
          </a:p>
        </p:txBody>
      </p:sp>
      <p:sp>
        <p:nvSpPr>
          <p:cNvPr id="60462" name="Text Box 45">
            <a:extLst>
              <a:ext uri="{FF2B5EF4-FFF2-40B4-BE49-F238E27FC236}">
                <a16:creationId xmlns:a16="http://schemas.microsoft.com/office/drawing/2014/main" id="{DDA0D02B-21B4-4517-9674-11B57B122EC8}"/>
              </a:ext>
            </a:extLst>
          </p:cNvPr>
          <p:cNvSpPr txBox="1">
            <a:spLocks noChangeArrowheads="1"/>
          </p:cNvSpPr>
          <p:nvPr>
            <p:custDataLst>
              <p:tags r:id="rId44"/>
            </p:custDataLst>
          </p:nvPr>
        </p:nvSpPr>
        <p:spPr bwMode="auto">
          <a:xfrm>
            <a:off x="5943600" y="1771650"/>
            <a:ext cx="30008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sz="1800" b="1"/>
              <a:t>1</a:t>
            </a:r>
            <a:endParaRPr lang="en-US" altLang="en-US" sz="1800"/>
          </a:p>
        </p:txBody>
      </p:sp>
      <p:sp>
        <p:nvSpPr>
          <p:cNvPr id="60463" name="Text Box 46">
            <a:extLst>
              <a:ext uri="{FF2B5EF4-FFF2-40B4-BE49-F238E27FC236}">
                <a16:creationId xmlns:a16="http://schemas.microsoft.com/office/drawing/2014/main" id="{D7DEA760-9026-43D4-B833-77BB17D1CD88}"/>
              </a:ext>
            </a:extLst>
          </p:cNvPr>
          <p:cNvSpPr txBox="1">
            <a:spLocks noChangeArrowheads="1"/>
          </p:cNvSpPr>
          <p:nvPr>
            <p:custDataLst>
              <p:tags r:id="rId45"/>
            </p:custDataLst>
          </p:nvPr>
        </p:nvSpPr>
        <p:spPr bwMode="auto">
          <a:xfrm>
            <a:off x="5314950" y="1771650"/>
            <a:ext cx="30008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sz="1800" b="1"/>
              <a:t>0</a:t>
            </a:r>
            <a:endParaRPr lang="en-US" altLang="en-US" sz="1800"/>
          </a:p>
        </p:txBody>
      </p:sp>
      <p:sp>
        <p:nvSpPr>
          <p:cNvPr id="60464" name="Text Box 47">
            <a:extLst>
              <a:ext uri="{FF2B5EF4-FFF2-40B4-BE49-F238E27FC236}">
                <a16:creationId xmlns:a16="http://schemas.microsoft.com/office/drawing/2014/main" id="{A4942B3A-FACC-42DC-A8FD-0FBF5C7FE175}"/>
              </a:ext>
            </a:extLst>
          </p:cNvPr>
          <p:cNvSpPr txBox="1">
            <a:spLocks noChangeArrowheads="1"/>
          </p:cNvSpPr>
          <p:nvPr>
            <p:custDataLst>
              <p:tags r:id="rId46"/>
            </p:custDataLst>
          </p:nvPr>
        </p:nvSpPr>
        <p:spPr bwMode="auto">
          <a:xfrm>
            <a:off x="4686300" y="1771650"/>
            <a:ext cx="30008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sz="1800" b="1"/>
              <a:t>0</a:t>
            </a:r>
            <a:endParaRPr lang="en-US" altLang="en-US" sz="1800"/>
          </a:p>
        </p:txBody>
      </p:sp>
      <p:sp>
        <p:nvSpPr>
          <p:cNvPr id="60465" name="Text Box 48">
            <a:extLst>
              <a:ext uri="{FF2B5EF4-FFF2-40B4-BE49-F238E27FC236}">
                <a16:creationId xmlns:a16="http://schemas.microsoft.com/office/drawing/2014/main" id="{7969C932-7041-4C18-936C-373C172AA581}"/>
              </a:ext>
            </a:extLst>
          </p:cNvPr>
          <p:cNvSpPr txBox="1">
            <a:spLocks noChangeArrowheads="1"/>
          </p:cNvSpPr>
          <p:nvPr>
            <p:custDataLst>
              <p:tags r:id="rId47"/>
            </p:custDataLst>
          </p:nvPr>
        </p:nvSpPr>
        <p:spPr bwMode="auto">
          <a:xfrm>
            <a:off x="4114800" y="1771650"/>
            <a:ext cx="30008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sz="1800" b="1"/>
              <a:t>0</a:t>
            </a:r>
            <a:endParaRPr lang="en-US" altLang="en-US" sz="1800"/>
          </a:p>
        </p:txBody>
      </p:sp>
      <p:sp>
        <p:nvSpPr>
          <p:cNvPr id="60466" name="Text Box 49">
            <a:extLst>
              <a:ext uri="{FF2B5EF4-FFF2-40B4-BE49-F238E27FC236}">
                <a16:creationId xmlns:a16="http://schemas.microsoft.com/office/drawing/2014/main" id="{B7EB9A67-962D-478F-BF42-5CF692F015A1}"/>
              </a:ext>
            </a:extLst>
          </p:cNvPr>
          <p:cNvSpPr txBox="1">
            <a:spLocks noChangeArrowheads="1"/>
          </p:cNvSpPr>
          <p:nvPr>
            <p:custDataLst>
              <p:tags r:id="rId48"/>
            </p:custDataLst>
          </p:nvPr>
        </p:nvSpPr>
        <p:spPr bwMode="auto">
          <a:xfrm>
            <a:off x="6572250" y="1771650"/>
            <a:ext cx="30008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sz="1800" b="1"/>
              <a:t>1</a:t>
            </a:r>
            <a:endParaRPr lang="en-US" altLang="en-US" sz="1800"/>
          </a:p>
        </p:txBody>
      </p:sp>
      <p:sp>
        <p:nvSpPr>
          <p:cNvPr id="60467" name="Text Box 50">
            <a:extLst>
              <a:ext uri="{FF2B5EF4-FFF2-40B4-BE49-F238E27FC236}">
                <a16:creationId xmlns:a16="http://schemas.microsoft.com/office/drawing/2014/main" id="{F386234B-8B7F-4A58-B05D-3977D2639C84}"/>
              </a:ext>
            </a:extLst>
          </p:cNvPr>
          <p:cNvSpPr txBox="1">
            <a:spLocks noChangeArrowheads="1"/>
          </p:cNvSpPr>
          <p:nvPr>
            <p:custDataLst>
              <p:tags r:id="rId49"/>
            </p:custDataLst>
          </p:nvPr>
        </p:nvSpPr>
        <p:spPr bwMode="auto">
          <a:xfrm>
            <a:off x="4114800" y="2286000"/>
            <a:ext cx="30008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sz="1800" b="1"/>
              <a:t>1</a:t>
            </a:r>
            <a:endParaRPr lang="en-US" altLang="en-US" sz="1800"/>
          </a:p>
        </p:txBody>
      </p:sp>
      <p:sp>
        <p:nvSpPr>
          <p:cNvPr id="60468" name="Text Box 51">
            <a:extLst>
              <a:ext uri="{FF2B5EF4-FFF2-40B4-BE49-F238E27FC236}">
                <a16:creationId xmlns:a16="http://schemas.microsoft.com/office/drawing/2014/main" id="{C96DFCDA-F007-48FF-9B3B-D9D473C27124}"/>
              </a:ext>
            </a:extLst>
          </p:cNvPr>
          <p:cNvSpPr txBox="1">
            <a:spLocks noChangeArrowheads="1"/>
          </p:cNvSpPr>
          <p:nvPr>
            <p:custDataLst>
              <p:tags r:id="rId50"/>
            </p:custDataLst>
          </p:nvPr>
        </p:nvSpPr>
        <p:spPr bwMode="auto">
          <a:xfrm>
            <a:off x="6572250" y="2286000"/>
            <a:ext cx="30008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sz="1800" b="1"/>
              <a:t>2</a:t>
            </a:r>
            <a:endParaRPr lang="en-US" altLang="en-US" sz="1800"/>
          </a:p>
        </p:txBody>
      </p:sp>
      <p:sp>
        <p:nvSpPr>
          <p:cNvPr id="60469" name="Text Box 52">
            <a:extLst>
              <a:ext uri="{FF2B5EF4-FFF2-40B4-BE49-F238E27FC236}">
                <a16:creationId xmlns:a16="http://schemas.microsoft.com/office/drawing/2014/main" id="{619F2E93-DFB3-4B79-86D7-9E2D4A161E3F}"/>
              </a:ext>
            </a:extLst>
          </p:cNvPr>
          <p:cNvSpPr txBox="1">
            <a:spLocks noChangeArrowheads="1"/>
          </p:cNvSpPr>
          <p:nvPr>
            <p:custDataLst>
              <p:tags r:id="rId51"/>
            </p:custDataLst>
          </p:nvPr>
        </p:nvSpPr>
        <p:spPr bwMode="auto">
          <a:xfrm>
            <a:off x="5314950" y="2286000"/>
            <a:ext cx="30008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sz="1800" b="1"/>
              <a:t>1</a:t>
            </a:r>
            <a:endParaRPr lang="en-US" altLang="en-US" sz="1800"/>
          </a:p>
        </p:txBody>
      </p:sp>
      <p:sp>
        <p:nvSpPr>
          <p:cNvPr id="60470" name="Text Box 53">
            <a:extLst>
              <a:ext uri="{FF2B5EF4-FFF2-40B4-BE49-F238E27FC236}">
                <a16:creationId xmlns:a16="http://schemas.microsoft.com/office/drawing/2014/main" id="{58AC9619-7C64-4599-A0A6-769F5E13CCB3}"/>
              </a:ext>
            </a:extLst>
          </p:cNvPr>
          <p:cNvSpPr txBox="1">
            <a:spLocks noChangeArrowheads="1"/>
          </p:cNvSpPr>
          <p:nvPr>
            <p:custDataLst>
              <p:tags r:id="rId52"/>
            </p:custDataLst>
          </p:nvPr>
        </p:nvSpPr>
        <p:spPr bwMode="auto">
          <a:xfrm>
            <a:off x="5943600" y="2286000"/>
            <a:ext cx="30008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sz="1800" b="1"/>
              <a:t>1</a:t>
            </a:r>
            <a:endParaRPr lang="en-US" altLang="en-US" sz="1800"/>
          </a:p>
        </p:txBody>
      </p:sp>
      <p:sp>
        <p:nvSpPr>
          <p:cNvPr id="60471" name="Text Box 54">
            <a:extLst>
              <a:ext uri="{FF2B5EF4-FFF2-40B4-BE49-F238E27FC236}">
                <a16:creationId xmlns:a16="http://schemas.microsoft.com/office/drawing/2014/main" id="{91F86E8A-A550-4810-AEC2-75DFF83EBC68}"/>
              </a:ext>
            </a:extLst>
          </p:cNvPr>
          <p:cNvSpPr txBox="1">
            <a:spLocks noChangeArrowheads="1"/>
          </p:cNvSpPr>
          <p:nvPr>
            <p:custDataLst>
              <p:tags r:id="rId53"/>
            </p:custDataLst>
          </p:nvPr>
        </p:nvSpPr>
        <p:spPr bwMode="auto">
          <a:xfrm>
            <a:off x="4114800" y="2743200"/>
            <a:ext cx="30008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sz="1800" b="1"/>
              <a:t>1</a:t>
            </a:r>
            <a:endParaRPr lang="en-US" altLang="en-US" sz="1800" b="1">
              <a:solidFill>
                <a:srgbClr val="FF0000"/>
              </a:solidFill>
            </a:endParaRPr>
          </a:p>
        </p:txBody>
      </p:sp>
      <p:sp>
        <p:nvSpPr>
          <p:cNvPr id="60472" name="Text Box 55">
            <a:extLst>
              <a:ext uri="{FF2B5EF4-FFF2-40B4-BE49-F238E27FC236}">
                <a16:creationId xmlns:a16="http://schemas.microsoft.com/office/drawing/2014/main" id="{55409B7A-8CC7-43BF-ABFD-8AA86D956CE7}"/>
              </a:ext>
            </a:extLst>
          </p:cNvPr>
          <p:cNvSpPr txBox="1">
            <a:spLocks noChangeArrowheads="1"/>
          </p:cNvSpPr>
          <p:nvPr>
            <p:custDataLst>
              <p:tags r:id="rId54"/>
            </p:custDataLst>
          </p:nvPr>
        </p:nvSpPr>
        <p:spPr bwMode="auto">
          <a:xfrm>
            <a:off x="4686300" y="2743200"/>
            <a:ext cx="30008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sz="1800" b="1"/>
              <a:t>1</a:t>
            </a:r>
            <a:endParaRPr lang="en-US" altLang="en-US" sz="1800"/>
          </a:p>
        </p:txBody>
      </p:sp>
      <p:sp>
        <p:nvSpPr>
          <p:cNvPr id="60473" name="Text Box 56">
            <a:extLst>
              <a:ext uri="{FF2B5EF4-FFF2-40B4-BE49-F238E27FC236}">
                <a16:creationId xmlns:a16="http://schemas.microsoft.com/office/drawing/2014/main" id="{DC199406-48E8-4868-94DA-3E391A704E10}"/>
              </a:ext>
            </a:extLst>
          </p:cNvPr>
          <p:cNvSpPr txBox="1">
            <a:spLocks noChangeArrowheads="1"/>
          </p:cNvSpPr>
          <p:nvPr>
            <p:custDataLst>
              <p:tags r:id="rId55"/>
            </p:custDataLst>
          </p:nvPr>
        </p:nvSpPr>
        <p:spPr bwMode="auto">
          <a:xfrm>
            <a:off x="5314950" y="2743200"/>
            <a:ext cx="30008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sz="1800" b="1"/>
              <a:t>2</a:t>
            </a:r>
            <a:endParaRPr lang="en-US" altLang="en-US" sz="1800">
              <a:solidFill>
                <a:srgbClr val="FF0000"/>
              </a:solidFill>
            </a:endParaRPr>
          </a:p>
        </p:txBody>
      </p:sp>
      <p:sp>
        <p:nvSpPr>
          <p:cNvPr id="60474" name="Text Box 57">
            <a:extLst>
              <a:ext uri="{FF2B5EF4-FFF2-40B4-BE49-F238E27FC236}">
                <a16:creationId xmlns:a16="http://schemas.microsoft.com/office/drawing/2014/main" id="{27B2AD0E-2D2D-4E70-99E5-BDC775ACF5D8}"/>
              </a:ext>
            </a:extLst>
          </p:cNvPr>
          <p:cNvSpPr txBox="1">
            <a:spLocks noChangeArrowheads="1"/>
          </p:cNvSpPr>
          <p:nvPr>
            <p:custDataLst>
              <p:tags r:id="rId56"/>
            </p:custDataLst>
          </p:nvPr>
        </p:nvSpPr>
        <p:spPr bwMode="auto">
          <a:xfrm>
            <a:off x="4686300" y="2286000"/>
            <a:ext cx="30008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sz="1800" b="1"/>
              <a:t>1</a:t>
            </a:r>
            <a:endParaRPr lang="en-US" altLang="en-US" sz="1800"/>
          </a:p>
        </p:txBody>
      </p:sp>
      <p:sp>
        <p:nvSpPr>
          <p:cNvPr id="60475" name="Text Box 58">
            <a:extLst>
              <a:ext uri="{FF2B5EF4-FFF2-40B4-BE49-F238E27FC236}">
                <a16:creationId xmlns:a16="http://schemas.microsoft.com/office/drawing/2014/main" id="{38A942BE-752F-44E1-90F9-2875E35B714E}"/>
              </a:ext>
            </a:extLst>
          </p:cNvPr>
          <p:cNvSpPr txBox="1">
            <a:spLocks noChangeArrowheads="1"/>
          </p:cNvSpPr>
          <p:nvPr>
            <p:custDataLst>
              <p:tags r:id="rId57"/>
            </p:custDataLst>
          </p:nvPr>
        </p:nvSpPr>
        <p:spPr bwMode="auto">
          <a:xfrm>
            <a:off x="6572250" y="2743200"/>
            <a:ext cx="30008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sz="1800" b="1"/>
              <a:t>2</a:t>
            </a:r>
            <a:endParaRPr lang="en-US" altLang="en-US" sz="1800">
              <a:solidFill>
                <a:srgbClr val="FF0000"/>
              </a:solidFill>
            </a:endParaRPr>
          </a:p>
        </p:txBody>
      </p:sp>
      <p:sp>
        <p:nvSpPr>
          <p:cNvPr id="60476" name="Text Box 59">
            <a:extLst>
              <a:ext uri="{FF2B5EF4-FFF2-40B4-BE49-F238E27FC236}">
                <a16:creationId xmlns:a16="http://schemas.microsoft.com/office/drawing/2014/main" id="{1A449A9F-24AB-44E5-9887-9791A03BE955}"/>
              </a:ext>
            </a:extLst>
          </p:cNvPr>
          <p:cNvSpPr txBox="1">
            <a:spLocks noChangeArrowheads="1"/>
          </p:cNvSpPr>
          <p:nvPr>
            <p:custDataLst>
              <p:tags r:id="rId58"/>
            </p:custDataLst>
          </p:nvPr>
        </p:nvSpPr>
        <p:spPr bwMode="auto">
          <a:xfrm>
            <a:off x="5943600" y="2743200"/>
            <a:ext cx="30008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sz="1800" b="1"/>
              <a:t>2</a:t>
            </a:r>
            <a:endParaRPr lang="en-US" altLang="en-US" sz="1800">
              <a:solidFill>
                <a:srgbClr val="FF0000"/>
              </a:solidFill>
            </a:endParaRPr>
          </a:p>
        </p:txBody>
      </p:sp>
      <p:sp>
        <p:nvSpPr>
          <p:cNvPr id="60477" name="Oval 66">
            <a:extLst>
              <a:ext uri="{FF2B5EF4-FFF2-40B4-BE49-F238E27FC236}">
                <a16:creationId xmlns:a16="http://schemas.microsoft.com/office/drawing/2014/main" id="{9B17A5E8-2756-4CEC-8B67-F403932E2726}"/>
              </a:ext>
            </a:extLst>
          </p:cNvPr>
          <p:cNvSpPr>
            <a:spLocks noChangeArrowheads="1"/>
          </p:cNvSpPr>
          <p:nvPr>
            <p:custDataLst>
              <p:tags r:id="rId59"/>
            </p:custDataLst>
          </p:nvPr>
        </p:nvSpPr>
        <p:spPr bwMode="auto">
          <a:xfrm>
            <a:off x="2914650" y="3086100"/>
            <a:ext cx="457200" cy="457200"/>
          </a:xfrm>
          <a:prstGeom prst="ellipse">
            <a:avLst/>
          </a:prstGeom>
          <a:noFill/>
          <a:ln w="57150">
            <a:solidFill>
              <a:srgbClr val="008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endParaRPr lang="en-US" altLang="en-US" sz="1800"/>
          </a:p>
        </p:txBody>
      </p:sp>
      <p:sp>
        <p:nvSpPr>
          <p:cNvPr id="60478" name="Oval 67">
            <a:extLst>
              <a:ext uri="{FF2B5EF4-FFF2-40B4-BE49-F238E27FC236}">
                <a16:creationId xmlns:a16="http://schemas.microsoft.com/office/drawing/2014/main" id="{BA1031FD-F6EC-426C-989D-7778E3DCDC71}"/>
              </a:ext>
            </a:extLst>
          </p:cNvPr>
          <p:cNvSpPr>
            <a:spLocks noChangeArrowheads="1"/>
          </p:cNvSpPr>
          <p:nvPr>
            <p:custDataLst>
              <p:tags r:id="rId60"/>
            </p:custDataLst>
          </p:nvPr>
        </p:nvSpPr>
        <p:spPr bwMode="auto">
          <a:xfrm>
            <a:off x="4057650" y="857250"/>
            <a:ext cx="457200" cy="457200"/>
          </a:xfrm>
          <a:prstGeom prst="ellipse">
            <a:avLst/>
          </a:prstGeom>
          <a:noFill/>
          <a:ln w="57150">
            <a:solidFill>
              <a:srgbClr val="008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endParaRPr lang="en-US" altLang="en-US" sz="1800"/>
          </a:p>
        </p:txBody>
      </p:sp>
      <p:sp>
        <p:nvSpPr>
          <p:cNvPr id="68676" name="Line 68">
            <a:extLst>
              <a:ext uri="{FF2B5EF4-FFF2-40B4-BE49-F238E27FC236}">
                <a16:creationId xmlns:a16="http://schemas.microsoft.com/office/drawing/2014/main" id="{01AFFD79-242C-468D-BCD8-B3A929D618DE}"/>
              </a:ext>
            </a:extLst>
          </p:cNvPr>
          <p:cNvSpPr>
            <a:spLocks noChangeShapeType="1"/>
          </p:cNvSpPr>
          <p:nvPr>
            <p:custDataLst>
              <p:tags r:id="rId61"/>
            </p:custDataLst>
          </p:nvPr>
        </p:nvSpPr>
        <p:spPr bwMode="auto">
          <a:xfrm>
            <a:off x="3829050" y="2971800"/>
            <a:ext cx="228600" cy="228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sz="1350"/>
          </a:p>
        </p:txBody>
      </p:sp>
      <p:sp>
        <p:nvSpPr>
          <p:cNvPr id="68677" name="Text Box 69">
            <a:extLst>
              <a:ext uri="{FF2B5EF4-FFF2-40B4-BE49-F238E27FC236}">
                <a16:creationId xmlns:a16="http://schemas.microsoft.com/office/drawing/2014/main" id="{3237BD99-EEA7-4282-B5FA-879AD13A4E53}"/>
              </a:ext>
            </a:extLst>
          </p:cNvPr>
          <p:cNvSpPr txBox="1">
            <a:spLocks noChangeArrowheads="1"/>
          </p:cNvSpPr>
          <p:nvPr>
            <p:custDataLst>
              <p:tags r:id="rId62"/>
            </p:custDataLst>
          </p:nvPr>
        </p:nvSpPr>
        <p:spPr bwMode="auto">
          <a:xfrm>
            <a:off x="4114800" y="3200400"/>
            <a:ext cx="30008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sz="1800" b="1">
                <a:solidFill>
                  <a:srgbClr val="FF0000"/>
                </a:solidFill>
              </a:rPr>
              <a:t>1</a:t>
            </a:r>
            <a:endParaRPr lang="en-US" altLang="en-US" sz="1800"/>
          </a:p>
        </p:txBody>
      </p:sp>
      <p:sp>
        <p:nvSpPr>
          <p:cNvPr id="60481" name="Text Box 70">
            <a:extLst>
              <a:ext uri="{FF2B5EF4-FFF2-40B4-BE49-F238E27FC236}">
                <a16:creationId xmlns:a16="http://schemas.microsoft.com/office/drawing/2014/main" id="{BDED3492-CE14-45C0-BB5E-0C5EEEF6F22D}"/>
              </a:ext>
            </a:extLst>
          </p:cNvPr>
          <p:cNvSpPr txBox="1">
            <a:spLocks noChangeArrowheads="1"/>
          </p:cNvSpPr>
          <p:nvPr>
            <p:custDataLst>
              <p:tags r:id="rId63"/>
            </p:custDataLst>
          </p:nvPr>
        </p:nvSpPr>
        <p:spPr bwMode="auto">
          <a:xfrm>
            <a:off x="6799660" y="0"/>
            <a:ext cx="1200150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>
                <a:solidFill>
                  <a:srgbClr val="008000"/>
                </a:solidFill>
              </a:rPr>
              <a:t>ABC</a:t>
            </a:r>
            <a:r>
              <a:rPr lang="en-US" altLang="en-US">
                <a:solidFill>
                  <a:srgbClr val="FF0000"/>
                </a:solidFill>
              </a:rPr>
              <a:t>B</a:t>
            </a:r>
            <a:endParaRPr lang="en-US" altLang="en-US"/>
          </a:p>
          <a:p>
            <a:r>
              <a:rPr lang="en-US" altLang="en-US">
                <a:solidFill>
                  <a:srgbClr val="FF0000"/>
                </a:solidFill>
              </a:rPr>
              <a:t>B</a:t>
            </a:r>
            <a:r>
              <a:rPr lang="en-US" altLang="en-US"/>
              <a:t>DCAB</a:t>
            </a:r>
            <a:endParaRPr lang="en-US" altLang="en-US" sz="21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6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677" grpId="0" autoUpdateAnimBg="0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7" name="Rectangle 2">
            <a:extLst>
              <a:ext uri="{FF2B5EF4-FFF2-40B4-BE49-F238E27FC236}">
                <a16:creationId xmlns:a16="http://schemas.microsoft.com/office/drawing/2014/main" id="{63E6E2B1-76CC-42C2-A7A1-DD4C267BC4C7}"/>
              </a:ext>
            </a:extLst>
          </p:cNvPr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xfrm>
            <a:off x="1771650" y="0"/>
            <a:ext cx="6229350" cy="685800"/>
          </a:xfrm>
        </p:spPr>
        <p:txBody>
          <a:bodyPr/>
          <a:lstStyle/>
          <a:p>
            <a:pPr algn="ctr"/>
            <a:r>
              <a:rPr lang="en-US" altLang="en-US"/>
              <a:t>LCS Example (14)</a:t>
            </a:r>
          </a:p>
        </p:txBody>
      </p:sp>
      <p:sp>
        <p:nvSpPr>
          <p:cNvPr id="62468" name="Line 3">
            <a:extLst>
              <a:ext uri="{FF2B5EF4-FFF2-40B4-BE49-F238E27FC236}">
                <a16:creationId xmlns:a16="http://schemas.microsoft.com/office/drawing/2014/main" id="{7E0DC1AA-4B8C-4BE4-A958-4FED06C29E15}"/>
              </a:ext>
            </a:extLst>
          </p:cNvPr>
          <p:cNvSpPr>
            <a:spLocks noChangeShapeType="1"/>
          </p:cNvSpPr>
          <p:nvPr>
            <p:custDataLst>
              <p:tags r:id="rId2"/>
            </p:custDataLst>
          </p:nvPr>
        </p:nvSpPr>
        <p:spPr bwMode="auto">
          <a:xfrm>
            <a:off x="3429000" y="1200150"/>
            <a:ext cx="0" cy="23431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sz="1350"/>
          </a:p>
        </p:txBody>
      </p:sp>
      <p:sp>
        <p:nvSpPr>
          <p:cNvPr id="62469" name="Line 4">
            <a:extLst>
              <a:ext uri="{FF2B5EF4-FFF2-40B4-BE49-F238E27FC236}">
                <a16:creationId xmlns:a16="http://schemas.microsoft.com/office/drawing/2014/main" id="{9421A61E-61DB-4AA6-AAFA-23789F605AAF}"/>
              </a:ext>
            </a:extLst>
          </p:cNvPr>
          <p:cNvSpPr>
            <a:spLocks noChangeShapeType="1"/>
          </p:cNvSpPr>
          <p:nvPr>
            <p:custDataLst>
              <p:tags r:id="rId3"/>
            </p:custDataLst>
          </p:nvPr>
        </p:nvSpPr>
        <p:spPr bwMode="auto">
          <a:xfrm>
            <a:off x="3429000" y="1200150"/>
            <a:ext cx="35433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sz="1350"/>
          </a:p>
        </p:txBody>
      </p:sp>
      <p:sp>
        <p:nvSpPr>
          <p:cNvPr id="62470" name="Line 5">
            <a:extLst>
              <a:ext uri="{FF2B5EF4-FFF2-40B4-BE49-F238E27FC236}">
                <a16:creationId xmlns:a16="http://schemas.microsoft.com/office/drawing/2014/main" id="{A2C56BD8-12B4-465E-9C79-FE9A7381A2CA}"/>
              </a:ext>
            </a:extLst>
          </p:cNvPr>
          <p:cNvSpPr>
            <a:spLocks noChangeShapeType="1"/>
          </p:cNvSpPr>
          <p:nvPr>
            <p:custDataLst>
              <p:tags r:id="rId4"/>
            </p:custDataLst>
          </p:nvPr>
        </p:nvSpPr>
        <p:spPr bwMode="auto">
          <a:xfrm>
            <a:off x="5143500" y="1200150"/>
            <a:ext cx="0" cy="23431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sz="1350"/>
          </a:p>
        </p:txBody>
      </p:sp>
      <p:sp>
        <p:nvSpPr>
          <p:cNvPr id="62471" name="Line 6">
            <a:extLst>
              <a:ext uri="{FF2B5EF4-FFF2-40B4-BE49-F238E27FC236}">
                <a16:creationId xmlns:a16="http://schemas.microsoft.com/office/drawing/2014/main" id="{C12DBEFB-7564-44C9-A6CE-C5E9D28F9524}"/>
              </a:ext>
            </a:extLst>
          </p:cNvPr>
          <p:cNvSpPr>
            <a:spLocks noChangeShapeType="1"/>
          </p:cNvSpPr>
          <p:nvPr>
            <p:custDataLst>
              <p:tags r:id="rId5"/>
            </p:custDataLst>
          </p:nvPr>
        </p:nvSpPr>
        <p:spPr bwMode="auto">
          <a:xfrm>
            <a:off x="4514850" y="1200150"/>
            <a:ext cx="0" cy="23431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sz="1350"/>
          </a:p>
        </p:txBody>
      </p:sp>
      <p:sp>
        <p:nvSpPr>
          <p:cNvPr id="62472" name="Line 7">
            <a:extLst>
              <a:ext uri="{FF2B5EF4-FFF2-40B4-BE49-F238E27FC236}">
                <a16:creationId xmlns:a16="http://schemas.microsoft.com/office/drawing/2014/main" id="{D27CA1AE-A01A-4D31-AA9D-D32A20EBDEE7}"/>
              </a:ext>
            </a:extLst>
          </p:cNvPr>
          <p:cNvSpPr>
            <a:spLocks noChangeShapeType="1"/>
          </p:cNvSpPr>
          <p:nvPr>
            <p:custDataLst>
              <p:tags r:id="rId6"/>
            </p:custDataLst>
          </p:nvPr>
        </p:nvSpPr>
        <p:spPr bwMode="auto">
          <a:xfrm>
            <a:off x="3943350" y="1200150"/>
            <a:ext cx="0" cy="23431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sz="1350"/>
          </a:p>
        </p:txBody>
      </p:sp>
      <p:sp>
        <p:nvSpPr>
          <p:cNvPr id="62473" name="Line 8">
            <a:extLst>
              <a:ext uri="{FF2B5EF4-FFF2-40B4-BE49-F238E27FC236}">
                <a16:creationId xmlns:a16="http://schemas.microsoft.com/office/drawing/2014/main" id="{5770AA94-2818-4FC7-B9C3-6914D44B5D84}"/>
              </a:ext>
            </a:extLst>
          </p:cNvPr>
          <p:cNvSpPr>
            <a:spLocks noChangeShapeType="1"/>
          </p:cNvSpPr>
          <p:nvPr>
            <p:custDataLst>
              <p:tags r:id="rId7"/>
            </p:custDataLst>
          </p:nvPr>
        </p:nvSpPr>
        <p:spPr bwMode="auto">
          <a:xfrm>
            <a:off x="5772150" y="1200150"/>
            <a:ext cx="0" cy="23431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sz="1350"/>
          </a:p>
        </p:txBody>
      </p:sp>
      <p:sp>
        <p:nvSpPr>
          <p:cNvPr id="62474" name="Line 9">
            <a:extLst>
              <a:ext uri="{FF2B5EF4-FFF2-40B4-BE49-F238E27FC236}">
                <a16:creationId xmlns:a16="http://schemas.microsoft.com/office/drawing/2014/main" id="{367BA4E0-1737-47CC-A311-906DE052EDA5}"/>
              </a:ext>
            </a:extLst>
          </p:cNvPr>
          <p:cNvSpPr>
            <a:spLocks noChangeShapeType="1"/>
          </p:cNvSpPr>
          <p:nvPr>
            <p:custDataLst>
              <p:tags r:id="rId8"/>
            </p:custDataLst>
          </p:nvPr>
        </p:nvSpPr>
        <p:spPr bwMode="auto">
          <a:xfrm>
            <a:off x="6972300" y="1200150"/>
            <a:ext cx="0" cy="23431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sz="1350"/>
          </a:p>
        </p:txBody>
      </p:sp>
      <p:sp>
        <p:nvSpPr>
          <p:cNvPr id="62475" name="Line 10">
            <a:extLst>
              <a:ext uri="{FF2B5EF4-FFF2-40B4-BE49-F238E27FC236}">
                <a16:creationId xmlns:a16="http://schemas.microsoft.com/office/drawing/2014/main" id="{26D72815-6996-47E3-9ED5-F2089CCA7E63}"/>
              </a:ext>
            </a:extLst>
          </p:cNvPr>
          <p:cNvSpPr>
            <a:spLocks noChangeShapeType="1"/>
          </p:cNvSpPr>
          <p:nvPr>
            <p:custDataLst>
              <p:tags r:id="rId9"/>
            </p:custDataLst>
          </p:nvPr>
        </p:nvSpPr>
        <p:spPr bwMode="auto">
          <a:xfrm>
            <a:off x="6400800" y="1200150"/>
            <a:ext cx="0" cy="23431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sz="1350"/>
          </a:p>
        </p:txBody>
      </p:sp>
      <p:sp>
        <p:nvSpPr>
          <p:cNvPr id="62476" name="Line 11">
            <a:extLst>
              <a:ext uri="{FF2B5EF4-FFF2-40B4-BE49-F238E27FC236}">
                <a16:creationId xmlns:a16="http://schemas.microsoft.com/office/drawing/2014/main" id="{9CEF8632-B9BC-4590-AD11-D1D3A1814EBE}"/>
              </a:ext>
            </a:extLst>
          </p:cNvPr>
          <p:cNvSpPr>
            <a:spLocks noChangeShapeType="1"/>
          </p:cNvSpPr>
          <p:nvPr>
            <p:custDataLst>
              <p:tags r:id="rId10"/>
            </p:custDataLst>
          </p:nvPr>
        </p:nvSpPr>
        <p:spPr bwMode="auto">
          <a:xfrm>
            <a:off x="3429000" y="2114550"/>
            <a:ext cx="35433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sz="1350"/>
          </a:p>
        </p:txBody>
      </p:sp>
      <p:sp>
        <p:nvSpPr>
          <p:cNvPr id="62477" name="Line 12">
            <a:extLst>
              <a:ext uri="{FF2B5EF4-FFF2-40B4-BE49-F238E27FC236}">
                <a16:creationId xmlns:a16="http://schemas.microsoft.com/office/drawing/2014/main" id="{E3162BE3-C2AD-4894-B143-074650A9813B}"/>
              </a:ext>
            </a:extLst>
          </p:cNvPr>
          <p:cNvSpPr>
            <a:spLocks noChangeShapeType="1"/>
          </p:cNvSpPr>
          <p:nvPr>
            <p:custDataLst>
              <p:tags r:id="rId11"/>
            </p:custDataLst>
          </p:nvPr>
        </p:nvSpPr>
        <p:spPr bwMode="auto">
          <a:xfrm>
            <a:off x="3429000" y="2628900"/>
            <a:ext cx="35433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sz="1350"/>
          </a:p>
        </p:txBody>
      </p:sp>
      <p:sp>
        <p:nvSpPr>
          <p:cNvPr id="62478" name="Line 13">
            <a:extLst>
              <a:ext uri="{FF2B5EF4-FFF2-40B4-BE49-F238E27FC236}">
                <a16:creationId xmlns:a16="http://schemas.microsoft.com/office/drawing/2014/main" id="{469B3A62-76CB-41B1-BAFF-A5BA05D3EF5B}"/>
              </a:ext>
            </a:extLst>
          </p:cNvPr>
          <p:cNvSpPr>
            <a:spLocks noChangeShapeType="1"/>
          </p:cNvSpPr>
          <p:nvPr>
            <p:custDataLst>
              <p:tags r:id="rId12"/>
            </p:custDataLst>
          </p:nvPr>
        </p:nvSpPr>
        <p:spPr bwMode="auto">
          <a:xfrm>
            <a:off x="3429000" y="3086100"/>
            <a:ext cx="35433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sz="1350"/>
          </a:p>
        </p:txBody>
      </p:sp>
      <p:sp>
        <p:nvSpPr>
          <p:cNvPr id="62479" name="Line 14">
            <a:extLst>
              <a:ext uri="{FF2B5EF4-FFF2-40B4-BE49-F238E27FC236}">
                <a16:creationId xmlns:a16="http://schemas.microsoft.com/office/drawing/2014/main" id="{9FF406EC-1938-43E8-989B-13BB9C29E9C2}"/>
              </a:ext>
            </a:extLst>
          </p:cNvPr>
          <p:cNvSpPr>
            <a:spLocks noChangeShapeType="1"/>
          </p:cNvSpPr>
          <p:nvPr>
            <p:custDataLst>
              <p:tags r:id="rId13"/>
            </p:custDataLst>
          </p:nvPr>
        </p:nvSpPr>
        <p:spPr bwMode="auto">
          <a:xfrm>
            <a:off x="3429000" y="1657350"/>
            <a:ext cx="35433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sz="1350"/>
          </a:p>
        </p:txBody>
      </p:sp>
      <p:sp>
        <p:nvSpPr>
          <p:cNvPr id="62480" name="Line 15">
            <a:extLst>
              <a:ext uri="{FF2B5EF4-FFF2-40B4-BE49-F238E27FC236}">
                <a16:creationId xmlns:a16="http://schemas.microsoft.com/office/drawing/2014/main" id="{E8B4F739-BCE0-4AC4-8B67-CCAE690696CF}"/>
              </a:ext>
            </a:extLst>
          </p:cNvPr>
          <p:cNvSpPr>
            <a:spLocks noChangeShapeType="1"/>
          </p:cNvSpPr>
          <p:nvPr>
            <p:custDataLst>
              <p:tags r:id="rId14"/>
            </p:custDataLst>
          </p:nvPr>
        </p:nvSpPr>
        <p:spPr bwMode="auto">
          <a:xfrm>
            <a:off x="3429000" y="3543300"/>
            <a:ext cx="35433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sz="1350"/>
          </a:p>
        </p:txBody>
      </p:sp>
      <p:sp>
        <p:nvSpPr>
          <p:cNvPr id="62481" name="Text Box 16">
            <a:extLst>
              <a:ext uri="{FF2B5EF4-FFF2-40B4-BE49-F238E27FC236}">
                <a16:creationId xmlns:a16="http://schemas.microsoft.com/office/drawing/2014/main" id="{6DDFCCDF-A20F-4F94-BDD6-75EB5CF07388}"/>
              </a:ext>
            </a:extLst>
          </p:cNvPr>
          <p:cNvSpPr txBox="1">
            <a:spLocks noChangeArrowheads="1"/>
          </p:cNvSpPr>
          <p:nvPr>
            <p:custDataLst>
              <p:tags r:id="rId15"/>
            </p:custDataLst>
          </p:nvPr>
        </p:nvSpPr>
        <p:spPr bwMode="auto">
          <a:xfrm>
            <a:off x="3086100" y="571500"/>
            <a:ext cx="394210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sz="1800"/>
              <a:t>j       0        1          </a:t>
            </a:r>
            <a:r>
              <a:rPr lang="en-US" altLang="en-US" sz="1800" b="1">
                <a:solidFill>
                  <a:srgbClr val="FF0000"/>
                </a:solidFill>
              </a:rPr>
              <a:t>2         3</a:t>
            </a:r>
            <a:r>
              <a:rPr lang="en-US" altLang="en-US" sz="1800"/>
              <a:t>        </a:t>
            </a:r>
            <a:r>
              <a:rPr lang="en-US" altLang="en-US" sz="1800" b="1">
                <a:solidFill>
                  <a:srgbClr val="FF0000"/>
                </a:solidFill>
              </a:rPr>
              <a:t>4</a:t>
            </a:r>
            <a:r>
              <a:rPr lang="en-US" altLang="en-US" sz="1800"/>
              <a:t>         5 </a:t>
            </a:r>
          </a:p>
        </p:txBody>
      </p:sp>
      <p:sp>
        <p:nvSpPr>
          <p:cNvPr id="62482" name="Text Box 17">
            <a:extLst>
              <a:ext uri="{FF2B5EF4-FFF2-40B4-BE49-F238E27FC236}">
                <a16:creationId xmlns:a16="http://schemas.microsoft.com/office/drawing/2014/main" id="{13768A94-6DC1-463D-A0E6-7642E2DAA25B}"/>
              </a:ext>
            </a:extLst>
          </p:cNvPr>
          <p:cNvSpPr txBox="1">
            <a:spLocks noChangeArrowheads="1"/>
          </p:cNvSpPr>
          <p:nvPr>
            <p:custDataLst>
              <p:tags r:id="rId16"/>
            </p:custDataLst>
          </p:nvPr>
        </p:nvSpPr>
        <p:spPr bwMode="auto">
          <a:xfrm>
            <a:off x="2114550" y="1257300"/>
            <a:ext cx="30008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sz="1800"/>
              <a:t>0</a:t>
            </a:r>
          </a:p>
        </p:txBody>
      </p:sp>
      <p:sp>
        <p:nvSpPr>
          <p:cNvPr id="62483" name="Text Box 18">
            <a:extLst>
              <a:ext uri="{FF2B5EF4-FFF2-40B4-BE49-F238E27FC236}">
                <a16:creationId xmlns:a16="http://schemas.microsoft.com/office/drawing/2014/main" id="{2D48C401-5BDF-4B3A-A763-4863ECF04D6A}"/>
              </a:ext>
            </a:extLst>
          </p:cNvPr>
          <p:cNvSpPr txBox="1">
            <a:spLocks noChangeArrowheads="1"/>
          </p:cNvSpPr>
          <p:nvPr>
            <p:custDataLst>
              <p:tags r:id="rId17"/>
            </p:custDataLst>
          </p:nvPr>
        </p:nvSpPr>
        <p:spPr bwMode="auto">
          <a:xfrm>
            <a:off x="2114550" y="1771650"/>
            <a:ext cx="30008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sz="1800"/>
              <a:t>1</a:t>
            </a:r>
          </a:p>
        </p:txBody>
      </p:sp>
      <p:sp>
        <p:nvSpPr>
          <p:cNvPr id="62484" name="Text Box 19">
            <a:extLst>
              <a:ext uri="{FF2B5EF4-FFF2-40B4-BE49-F238E27FC236}">
                <a16:creationId xmlns:a16="http://schemas.microsoft.com/office/drawing/2014/main" id="{835B3FD0-C852-410F-8E40-3894B8B85566}"/>
              </a:ext>
            </a:extLst>
          </p:cNvPr>
          <p:cNvSpPr txBox="1">
            <a:spLocks noChangeArrowheads="1"/>
          </p:cNvSpPr>
          <p:nvPr>
            <p:custDataLst>
              <p:tags r:id="rId18"/>
            </p:custDataLst>
          </p:nvPr>
        </p:nvSpPr>
        <p:spPr bwMode="auto">
          <a:xfrm>
            <a:off x="2114550" y="2228850"/>
            <a:ext cx="30008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sz="1800"/>
              <a:t>2</a:t>
            </a:r>
          </a:p>
        </p:txBody>
      </p:sp>
      <p:sp>
        <p:nvSpPr>
          <p:cNvPr id="62485" name="Text Box 20">
            <a:extLst>
              <a:ext uri="{FF2B5EF4-FFF2-40B4-BE49-F238E27FC236}">
                <a16:creationId xmlns:a16="http://schemas.microsoft.com/office/drawing/2014/main" id="{B8EE5DEB-AE5A-41EA-844F-DD0AFDCF148B}"/>
              </a:ext>
            </a:extLst>
          </p:cNvPr>
          <p:cNvSpPr txBox="1">
            <a:spLocks noChangeArrowheads="1"/>
          </p:cNvSpPr>
          <p:nvPr>
            <p:custDataLst>
              <p:tags r:id="rId19"/>
            </p:custDataLst>
          </p:nvPr>
        </p:nvSpPr>
        <p:spPr bwMode="auto">
          <a:xfrm>
            <a:off x="2114550" y="2686050"/>
            <a:ext cx="30008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sz="1800"/>
              <a:t>3</a:t>
            </a:r>
          </a:p>
        </p:txBody>
      </p:sp>
      <p:sp>
        <p:nvSpPr>
          <p:cNvPr id="62486" name="Text Box 21">
            <a:extLst>
              <a:ext uri="{FF2B5EF4-FFF2-40B4-BE49-F238E27FC236}">
                <a16:creationId xmlns:a16="http://schemas.microsoft.com/office/drawing/2014/main" id="{BE751FBC-E4FB-452A-A29A-39F647DD2AA7}"/>
              </a:ext>
            </a:extLst>
          </p:cNvPr>
          <p:cNvSpPr txBox="1">
            <a:spLocks noChangeArrowheads="1"/>
          </p:cNvSpPr>
          <p:nvPr>
            <p:custDataLst>
              <p:tags r:id="rId20"/>
            </p:custDataLst>
          </p:nvPr>
        </p:nvSpPr>
        <p:spPr bwMode="auto">
          <a:xfrm>
            <a:off x="2114550" y="3143250"/>
            <a:ext cx="30008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sz="1800" b="1">
                <a:solidFill>
                  <a:srgbClr val="FF0000"/>
                </a:solidFill>
              </a:rPr>
              <a:t>4</a:t>
            </a:r>
            <a:endParaRPr lang="en-US" altLang="en-US" sz="1800"/>
          </a:p>
        </p:txBody>
      </p:sp>
      <p:sp>
        <p:nvSpPr>
          <p:cNvPr id="62487" name="Text Box 22">
            <a:extLst>
              <a:ext uri="{FF2B5EF4-FFF2-40B4-BE49-F238E27FC236}">
                <a16:creationId xmlns:a16="http://schemas.microsoft.com/office/drawing/2014/main" id="{687552D1-4744-446E-AB5D-A008447CA54B}"/>
              </a:ext>
            </a:extLst>
          </p:cNvPr>
          <p:cNvSpPr txBox="1">
            <a:spLocks noChangeArrowheads="1"/>
          </p:cNvSpPr>
          <p:nvPr>
            <p:custDataLst>
              <p:tags r:id="rId21"/>
            </p:custDataLst>
          </p:nvPr>
        </p:nvSpPr>
        <p:spPr bwMode="auto">
          <a:xfrm>
            <a:off x="2102644" y="831056"/>
            <a:ext cx="24878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sz="1800"/>
              <a:t>i</a:t>
            </a:r>
          </a:p>
        </p:txBody>
      </p:sp>
      <p:sp>
        <p:nvSpPr>
          <p:cNvPr id="62488" name="Text Box 23">
            <a:extLst>
              <a:ext uri="{FF2B5EF4-FFF2-40B4-BE49-F238E27FC236}">
                <a16:creationId xmlns:a16="http://schemas.microsoft.com/office/drawing/2014/main" id="{BC311058-4C87-42F9-A8C4-B4BA70C7365A}"/>
              </a:ext>
            </a:extLst>
          </p:cNvPr>
          <p:cNvSpPr txBox="1">
            <a:spLocks noChangeArrowheads="1"/>
          </p:cNvSpPr>
          <p:nvPr>
            <p:custDataLst>
              <p:tags r:id="rId22"/>
            </p:custDataLst>
          </p:nvPr>
        </p:nvSpPr>
        <p:spPr bwMode="auto">
          <a:xfrm>
            <a:off x="2971800" y="1200150"/>
            <a:ext cx="41549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sz="1800"/>
              <a:t>Xi</a:t>
            </a:r>
          </a:p>
        </p:txBody>
      </p:sp>
      <p:sp>
        <p:nvSpPr>
          <p:cNvPr id="62489" name="Text Box 24">
            <a:extLst>
              <a:ext uri="{FF2B5EF4-FFF2-40B4-BE49-F238E27FC236}">
                <a16:creationId xmlns:a16="http://schemas.microsoft.com/office/drawing/2014/main" id="{E660938B-530A-455A-B283-FD61E07F758E}"/>
              </a:ext>
            </a:extLst>
          </p:cNvPr>
          <p:cNvSpPr txBox="1">
            <a:spLocks noChangeArrowheads="1"/>
          </p:cNvSpPr>
          <p:nvPr>
            <p:custDataLst>
              <p:tags r:id="rId23"/>
            </p:custDataLst>
          </p:nvPr>
        </p:nvSpPr>
        <p:spPr bwMode="auto">
          <a:xfrm>
            <a:off x="2971800" y="1657350"/>
            <a:ext cx="35137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sz="1800" b="1"/>
              <a:t>A</a:t>
            </a:r>
            <a:endParaRPr lang="en-US" altLang="en-US" sz="1800"/>
          </a:p>
        </p:txBody>
      </p:sp>
      <p:sp>
        <p:nvSpPr>
          <p:cNvPr id="62490" name="Text Box 25">
            <a:extLst>
              <a:ext uri="{FF2B5EF4-FFF2-40B4-BE49-F238E27FC236}">
                <a16:creationId xmlns:a16="http://schemas.microsoft.com/office/drawing/2014/main" id="{4D0D2588-099B-4367-BEB7-C7D58A62D93B}"/>
              </a:ext>
            </a:extLst>
          </p:cNvPr>
          <p:cNvSpPr txBox="1">
            <a:spLocks noChangeArrowheads="1"/>
          </p:cNvSpPr>
          <p:nvPr>
            <p:custDataLst>
              <p:tags r:id="rId24"/>
            </p:custDataLst>
          </p:nvPr>
        </p:nvSpPr>
        <p:spPr bwMode="auto">
          <a:xfrm>
            <a:off x="2971800" y="2171700"/>
            <a:ext cx="338554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sz="1800" b="1"/>
              <a:t>B</a:t>
            </a:r>
            <a:endParaRPr lang="en-US" altLang="en-US" sz="1800"/>
          </a:p>
        </p:txBody>
      </p:sp>
      <p:sp>
        <p:nvSpPr>
          <p:cNvPr id="62491" name="Text Box 26">
            <a:extLst>
              <a:ext uri="{FF2B5EF4-FFF2-40B4-BE49-F238E27FC236}">
                <a16:creationId xmlns:a16="http://schemas.microsoft.com/office/drawing/2014/main" id="{9691DF80-B066-4930-865E-5D15EA18FDE8}"/>
              </a:ext>
            </a:extLst>
          </p:cNvPr>
          <p:cNvSpPr txBox="1">
            <a:spLocks noChangeArrowheads="1"/>
          </p:cNvSpPr>
          <p:nvPr>
            <p:custDataLst>
              <p:tags r:id="rId25"/>
            </p:custDataLst>
          </p:nvPr>
        </p:nvSpPr>
        <p:spPr bwMode="auto">
          <a:xfrm>
            <a:off x="2971800" y="2686050"/>
            <a:ext cx="35137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sz="1800" b="1"/>
              <a:t>C</a:t>
            </a:r>
            <a:endParaRPr lang="en-US" altLang="en-US" sz="1800"/>
          </a:p>
        </p:txBody>
      </p:sp>
      <p:sp>
        <p:nvSpPr>
          <p:cNvPr id="62492" name="Text Box 27">
            <a:extLst>
              <a:ext uri="{FF2B5EF4-FFF2-40B4-BE49-F238E27FC236}">
                <a16:creationId xmlns:a16="http://schemas.microsoft.com/office/drawing/2014/main" id="{2D6F63D3-D0B0-4FFB-BB2A-ADE7BF281AF7}"/>
              </a:ext>
            </a:extLst>
          </p:cNvPr>
          <p:cNvSpPr txBox="1">
            <a:spLocks noChangeArrowheads="1"/>
          </p:cNvSpPr>
          <p:nvPr>
            <p:custDataLst>
              <p:tags r:id="rId26"/>
            </p:custDataLst>
          </p:nvPr>
        </p:nvSpPr>
        <p:spPr bwMode="auto">
          <a:xfrm>
            <a:off x="2971800" y="3143250"/>
            <a:ext cx="338554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sz="1800" b="1"/>
              <a:t>B</a:t>
            </a:r>
            <a:endParaRPr lang="en-US" altLang="en-US" sz="1800"/>
          </a:p>
        </p:txBody>
      </p:sp>
      <p:sp>
        <p:nvSpPr>
          <p:cNvPr id="62493" name="Text Box 28">
            <a:extLst>
              <a:ext uri="{FF2B5EF4-FFF2-40B4-BE49-F238E27FC236}">
                <a16:creationId xmlns:a16="http://schemas.microsoft.com/office/drawing/2014/main" id="{343B137D-1701-4241-8C12-8F41D7F36524}"/>
              </a:ext>
            </a:extLst>
          </p:cNvPr>
          <p:cNvSpPr txBox="1">
            <a:spLocks noChangeArrowheads="1"/>
          </p:cNvSpPr>
          <p:nvPr>
            <p:custDataLst>
              <p:tags r:id="rId27"/>
            </p:custDataLst>
          </p:nvPr>
        </p:nvSpPr>
        <p:spPr bwMode="auto">
          <a:xfrm>
            <a:off x="3486150" y="857250"/>
            <a:ext cx="41549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sz="1800"/>
              <a:t>Yj</a:t>
            </a:r>
          </a:p>
        </p:txBody>
      </p:sp>
      <p:sp>
        <p:nvSpPr>
          <p:cNvPr id="62494" name="Text Box 29">
            <a:extLst>
              <a:ext uri="{FF2B5EF4-FFF2-40B4-BE49-F238E27FC236}">
                <a16:creationId xmlns:a16="http://schemas.microsoft.com/office/drawing/2014/main" id="{580E01CB-B2A1-4559-9D08-A0C6E3ED89E9}"/>
              </a:ext>
            </a:extLst>
          </p:cNvPr>
          <p:cNvSpPr txBox="1">
            <a:spLocks noChangeArrowheads="1"/>
          </p:cNvSpPr>
          <p:nvPr>
            <p:custDataLst>
              <p:tags r:id="rId28"/>
            </p:custDataLst>
          </p:nvPr>
        </p:nvSpPr>
        <p:spPr bwMode="auto">
          <a:xfrm>
            <a:off x="6572250" y="857250"/>
            <a:ext cx="338554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sz="1800" b="1"/>
              <a:t>B</a:t>
            </a:r>
            <a:endParaRPr lang="en-US" altLang="en-US" sz="1800"/>
          </a:p>
        </p:txBody>
      </p:sp>
      <p:sp>
        <p:nvSpPr>
          <p:cNvPr id="62495" name="Text Box 30">
            <a:extLst>
              <a:ext uri="{FF2B5EF4-FFF2-40B4-BE49-F238E27FC236}">
                <a16:creationId xmlns:a16="http://schemas.microsoft.com/office/drawing/2014/main" id="{6BD9F530-BD0F-4125-AD1C-A1EA3478D4E9}"/>
              </a:ext>
            </a:extLst>
          </p:cNvPr>
          <p:cNvSpPr txBox="1">
            <a:spLocks noChangeArrowheads="1"/>
          </p:cNvSpPr>
          <p:nvPr>
            <p:custDataLst>
              <p:tags r:id="rId29"/>
            </p:custDataLst>
          </p:nvPr>
        </p:nvSpPr>
        <p:spPr bwMode="auto">
          <a:xfrm>
            <a:off x="4114800" y="857250"/>
            <a:ext cx="338554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sz="1800" b="1"/>
              <a:t>B</a:t>
            </a:r>
            <a:endParaRPr lang="en-US" altLang="en-US" sz="1800"/>
          </a:p>
        </p:txBody>
      </p:sp>
      <p:sp>
        <p:nvSpPr>
          <p:cNvPr id="62496" name="Text Box 31">
            <a:extLst>
              <a:ext uri="{FF2B5EF4-FFF2-40B4-BE49-F238E27FC236}">
                <a16:creationId xmlns:a16="http://schemas.microsoft.com/office/drawing/2014/main" id="{D6716242-6E7F-4E17-92C3-8248B32172C6}"/>
              </a:ext>
            </a:extLst>
          </p:cNvPr>
          <p:cNvSpPr txBox="1">
            <a:spLocks noChangeArrowheads="1"/>
          </p:cNvSpPr>
          <p:nvPr>
            <p:custDataLst>
              <p:tags r:id="rId30"/>
            </p:custDataLst>
          </p:nvPr>
        </p:nvSpPr>
        <p:spPr bwMode="auto">
          <a:xfrm>
            <a:off x="5943600" y="857250"/>
            <a:ext cx="35137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sz="1800" b="1"/>
              <a:t>A</a:t>
            </a:r>
            <a:endParaRPr lang="en-US" altLang="en-US" sz="1800"/>
          </a:p>
        </p:txBody>
      </p:sp>
      <p:sp>
        <p:nvSpPr>
          <p:cNvPr id="62497" name="Text Box 32">
            <a:extLst>
              <a:ext uri="{FF2B5EF4-FFF2-40B4-BE49-F238E27FC236}">
                <a16:creationId xmlns:a16="http://schemas.microsoft.com/office/drawing/2014/main" id="{07AC82D7-6537-4140-9F56-6687B23F4B4D}"/>
              </a:ext>
            </a:extLst>
          </p:cNvPr>
          <p:cNvSpPr txBox="1">
            <a:spLocks noChangeArrowheads="1"/>
          </p:cNvSpPr>
          <p:nvPr>
            <p:custDataLst>
              <p:tags r:id="rId31"/>
            </p:custDataLst>
          </p:nvPr>
        </p:nvSpPr>
        <p:spPr bwMode="auto">
          <a:xfrm>
            <a:off x="5314950" y="857250"/>
            <a:ext cx="35137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sz="1800" b="1"/>
              <a:t>C</a:t>
            </a:r>
            <a:endParaRPr lang="en-US" altLang="en-US" sz="1800"/>
          </a:p>
        </p:txBody>
      </p:sp>
      <p:sp>
        <p:nvSpPr>
          <p:cNvPr id="62498" name="Text Box 33">
            <a:extLst>
              <a:ext uri="{FF2B5EF4-FFF2-40B4-BE49-F238E27FC236}">
                <a16:creationId xmlns:a16="http://schemas.microsoft.com/office/drawing/2014/main" id="{54971A98-688A-432E-B190-BF46ABFD82D1}"/>
              </a:ext>
            </a:extLst>
          </p:cNvPr>
          <p:cNvSpPr txBox="1">
            <a:spLocks noChangeArrowheads="1"/>
          </p:cNvSpPr>
          <p:nvPr>
            <p:custDataLst>
              <p:tags r:id="rId32"/>
            </p:custDataLst>
          </p:nvPr>
        </p:nvSpPr>
        <p:spPr bwMode="auto">
          <a:xfrm>
            <a:off x="4686300" y="857250"/>
            <a:ext cx="35137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sz="1800" b="1"/>
              <a:t>D</a:t>
            </a:r>
            <a:endParaRPr lang="en-US" altLang="en-US" sz="1800"/>
          </a:p>
        </p:txBody>
      </p:sp>
      <p:sp>
        <p:nvSpPr>
          <p:cNvPr id="62499" name="Text Box 34">
            <a:extLst>
              <a:ext uri="{FF2B5EF4-FFF2-40B4-BE49-F238E27FC236}">
                <a16:creationId xmlns:a16="http://schemas.microsoft.com/office/drawing/2014/main" id="{02DF3280-412D-414E-B664-90DDE5F8059D}"/>
              </a:ext>
            </a:extLst>
          </p:cNvPr>
          <p:cNvSpPr txBox="1">
            <a:spLocks noChangeArrowheads="1"/>
          </p:cNvSpPr>
          <p:nvPr>
            <p:custDataLst>
              <p:tags r:id="rId33"/>
            </p:custDataLst>
          </p:nvPr>
        </p:nvSpPr>
        <p:spPr bwMode="auto">
          <a:xfrm>
            <a:off x="3543300" y="1314450"/>
            <a:ext cx="30008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sz="1800" b="1"/>
              <a:t>0</a:t>
            </a:r>
            <a:endParaRPr lang="en-US" altLang="en-US" sz="1800"/>
          </a:p>
        </p:txBody>
      </p:sp>
      <p:sp>
        <p:nvSpPr>
          <p:cNvPr id="62500" name="Text Box 35">
            <a:extLst>
              <a:ext uri="{FF2B5EF4-FFF2-40B4-BE49-F238E27FC236}">
                <a16:creationId xmlns:a16="http://schemas.microsoft.com/office/drawing/2014/main" id="{9ADCB3AF-5EFD-4267-93DA-ABA05A3D8044}"/>
              </a:ext>
            </a:extLst>
          </p:cNvPr>
          <p:cNvSpPr txBox="1">
            <a:spLocks noChangeArrowheads="1"/>
          </p:cNvSpPr>
          <p:nvPr>
            <p:custDataLst>
              <p:tags r:id="rId34"/>
            </p:custDataLst>
          </p:nvPr>
        </p:nvSpPr>
        <p:spPr bwMode="auto">
          <a:xfrm>
            <a:off x="3543300" y="1771650"/>
            <a:ext cx="30008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sz="1800" b="1"/>
              <a:t>0</a:t>
            </a:r>
            <a:endParaRPr lang="en-US" altLang="en-US" sz="1800"/>
          </a:p>
        </p:txBody>
      </p:sp>
      <p:sp>
        <p:nvSpPr>
          <p:cNvPr id="62501" name="Text Box 36">
            <a:extLst>
              <a:ext uri="{FF2B5EF4-FFF2-40B4-BE49-F238E27FC236}">
                <a16:creationId xmlns:a16="http://schemas.microsoft.com/office/drawing/2014/main" id="{8802ADD0-3E45-46A1-B562-4515A0132E0E}"/>
              </a:ext>
            </a:extLst>
          </p:cNvPr>
          <p:cNvSpPr txBox="1">
            <a:spLocks noChangeArrowheads="1"/>
          </p:cNvSpPr>
          <p:nvPr>
            <p:custDataLst>
              <p:tags r:id="rId35"/>
            </p:custDataLst>
          </p:nvPr>
        </p:nvSpPr>
        <p:spPr bwMode="auto">
          <a:xfrm>
            <a:off x="6572250" y="1314450"/>
            <a:ext cx="30008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sz="1800" b="1"/>
              <a:t>0</a:t>
            </a:r>
            <a:endParaRPr lang="en-US" altLang="en-US" sz="1800"/>
          </a:p>
        </p:txBody>
      </p:sp>
      <p:sp>
        <p:nvSpPr>
          <p:cNvPr id="62502" name="Text Box 37">
            <a:extLst>
              <a:ext uri="{FF2B5EF4-FFF2-40B4-BE49-F238E27FC236}">
                <a16:creationId xmlns:a16="http://schemas.microsoft.com/office/drawing/2014/main" id="{BEE824FD-9477-4416-B7FB-4EE8708D93A4}"/>
              </a:ext>
            </a:extLst>
          </p:cNvPr>
          <p:cNvSpPr txBox="1">
            <a:spLocks noChangeArrowheads="1"/>
          </p:cNvSpPr>
          <p:nvPr>
            <p:custDataLst>
              <p:tags r:id="rId36"/>
            </p:custDataLst>
          </p:nvPr>
        </p:nvSpPr>
        <p:spPr bwMode="auto">
          <a:xfrm>
            <a:off x="5943600" y="1314450"/>
            <a:ext cx="30008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sz="1800" b="1"/>
              <a:t>0</a:t>
            </a:r>
            <a:endParaRPr lang="en-US" altLang="en-US" sz="1800"/>
          </a:p>
        </p:txBody>
      </p:sp>
      <p:sp>
        <p:nvSpPr>
          <p:cNvPr id="62503" name="Text Box 38">
            <a:extLst>
              <a:ext uri="{FF2B5EF4-FFF2-40B4-BE49-F238E27FC236}">
                <a16:creationId xmlns:a16="http://schemas.microsoft.com/office/drawing/2014/main" id="{88921CE3-C2E1-4827-8E16-B6FA7D17D97E}"/>
              </a:ext>
            </a:extLst>
          </p:cNvPr>
          <p:cNvSpPr txBox="1">
            <a:spLocks noChangeArrowheads="1"/>
          </p:cNvSpPr>
          <p:nvPr>
            <p:custDataLst>
              <p:tags r:id="rId37"/>
            </p:custDataLst>
          </p:nvPr>
        </p:nvSpPr>
        <p:spPr bwMode="auto">
          <a:xfrm>
            <a:off x="5314950" y="1314450"/>
            <a:ext cx="30008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sz="1800" b="1"/>
              <a:t>0</a:t>
            </a:r>
            <a:endParaRPr lang="en-US" altLang="en-US" sz="1800"/>
          </a:p>
        </p:txBody>
      </p:sp>
      <p:sp>
        <p:nvSpPr>
          <p:cNvPr id="62504" name="Text Box 39">
            <a:extLst>
              <a:ext uri="{FF2B5EF4-FFF2-40B4-BE49-F238E27FC236}">
                <a16:creationId xmlns:a16="http://schemas.microsoft.com/office/drawing/2014/main" id="{469B33F6-4758-4ACF-87BC-8C803114D435}"/>
              </a:ext>
            </a:extLst>
          </p:cNvPr>
          <p:cNvSpPr txBox="1">
            <a:spLocks noChangeArrowheads="1"/>
          </p:cNvSpPr>
          <p:nvPr>
            <p:custDataLst>
              <p:tags r:id="rId38"/>
            </p:custDataLst>
          </p:nvPr>
        </p:nvSpPr>
        <p:spPr bwMode="auto">
          <a:xfrm>
            <a:off x="4686300" y="1314450"/>
            <a:ext cx="30008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sz="1800" b="1"/>
              <a:t>0</a:t>
            </a:r>
            <a:endParaRPr lang="en-US" altLang="en-US" sz="1800"/>
          </a:p>
        </p:txBody>
      </p:sp>
      <p:sp>
        <p:nvSpPr>
          <p:cNvPr id="62505" name="Text Box 40">
            <a:extLst>
              <a:ext uri="{FF2B5EF4-FFF2-40B4-BE49-F238E27FC236}">
                <a16:creationId xmlns:a16="http://schemas.microsoft.com/office/drawing/2014/main" id="{BE666E13-D6B8-47EC-9A2F-D8251FC01396}"/>
              </a:ext>
            </a:extLst>
          </p:cNvPr>
          <p:cNvSpPr txBox="1">
            <a:spLocks noChangeArrowheads="1"/>
          </p:cNvSpPr>
          <p:nvPr>
            <p:custDataLst>
              <p:tags r:id="rId39"/>
            </p:custDataLst>
          </p:nvPr>
        </p:nvSpPr>
        <p:spPr bwMode="auto">
          <a:xfrm>
            <a:off x="4114800" y="1314450"/>
            <a:ext cx="30008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sz="1800" b="1"/>
              <a:t>0</a:t>
            </a:r>
            <a:endParaRPr lang="en-US" altLang="en-US" sz="1800"/>
          </a:p>
        </p:txBody>
      </p:sp>
      <p:sp>
        <p:nvSpPr>
          <p:cNvPr id="62506" name="Text Box 41">
            <a:extLst>
              <a:ext uri="{FF2B5EF4-FFF2-40B4-BE49-F238E27FC236}">
                <a16:creationId xmlns:a16="http://schemas.microsoft.com/office/drawing/2014/main" id="{E646223D-EB53-46B6-BA67-60AFBDE19170}"/>
              </a:ext>
            </a:extLst>
          </p:cNvPr>
          <p:cNvSpPr txBox="1">
            <a:spLocks noChangeArrowheads="1"/>
          </p:cNvSpPr>
          <p:nvPr>
            <p:custDataLst>
              <p:tags r:id="rId40"/>
            </p:custDataLst>
          </p:nvPr>
        </p:nvSpPr>
        <p:spPr bwMode="auto">
          <a:xfrm>
            <a:off x="3543300" y="3200400"/>
            <a:ext cx="30008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sz="1800" b="1"/>
              <a:t>0</a:t>
            </a:r>
            <a:endParaRPr lang="en-US" altLang="en-US" sz="1800"/>
          </a:p>
        </p:txBody>
      </p:sp>
      <p:sp>
        <p:nvSpPr>
          <p:cNvPr id="62507" name="Text Box 42">
            <a:extLst>
              <a:ext uri="{FF2B5EF4-FFF2-40B4-BE49-F238E27FC236}">
                <a16:creationId xmlns:a16="http://schemas.microsoft.com/office/drawing/2014/main" id="{B506A109-67CA-4562-9920-430E4B6F50AA}"/>
              </a:ext>
            </a:extLst>
          </p:cNvPr>
          <p:cNvSpPr txBox="1">
            <a:spLocks noChangeArrowheads="1"/>
          </p:cNvSpPr>
          <p:nvPr>
            <p:custDataLst>
              <p:tags r:id="rId41"/>
            </p:custDataLst>
          </p:nvPr>
        </p:nvSpPr>
        <p:spPr bwMode="auto">
          <a:xfrm>
            <a:off x="3543300" y="2743200"/>
            <a:ext cx="30008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sz="1800" b="1"/>
              <a:t>0</a:t>
            </a:r>
            <a:endParaRPr lang="en-US" altLang="en-US" sz="1800"/>
          </a:p>
        </p:txBody>
      </p:sp>
      <p:sp>
        <p:nvSpPr>
          <p:cNvPr id="62508" name="Text Box 43">
            <a:extLst>
              <a:ext uri="{FF2B5EF4-FFF2-40B4-BE49-F238E27FC236}">
                <a16:creationId xmlns:a16="http://schemas.microsoft.com/office/drawing/2014/main" id="{9AEE9388-5902-409A-B52D-265ED91288D3}"/>
              </a:ext>
            </a:extLst>
          </p:cNvPr>
          <p:cNvSpPr txBox="1">
            <a:spLocks noChangeArrowheads="1"/>
          </p:cNvSpPr>
          <p:nvPr>
            <p:custDataLst>
              <p:tags r:id="rId42"/>
            </p:custDataLst>
          </p:nvPr>
        </p:nvSpPr>
        <p:spPr bwMode="auto">
          <a:xfrm>
            <a:off x="3543300" y="2286000"/>
            <a:ext cx="30008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sz="1800" b="1"/>
              <a:t>0</a:t>
            </a:r>
            <a:endParaRPr lang="en-US" altLang="en-US" sz="1800"/>
          </a:p>
        </p:txBody>
      </p:sp>
      <p:sp>
        <p:nvSpPr>
          <p:cNvPr id="62509" name="Text Box 44">
            <a:extLst>
              <a:ext uri="{FF2B5EF4-FFF2-40B4-BE49-F238E27FC236}">
                <a16:creationId xmlns:a16="http://schemas.microsoft.com/office/drawing/2014/main" id="{A7BAFDB8-3DAB-4D1D-BAE3-8639D6F83658}"/>
              </a:ext>
            </a:extLst>
          </p:cNvPr>
          <p:cNvSpPr txBox="1">
            <a:spLocks noChangeArrowheads="1"/>
          </p:cNvSpPr>
          <p:nvPr>
            <p:custDataLst>
              <p:tags r:id="rId43"/>
            </p:custDataLst>
          </p:nvPr>
        </p:nvSpPr>
        <p:spPr bwMode="auto">
          <a:xfrm>
            <a:off x="2171701" y="3829050"/>
            <a:ext cx="5187639" cy="8402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lnSpc>
                <a:spcPct val="90000"/>
              </a:lnSpc>
            </a:pPr>
            <a:r>
              <a:rPr lang="en-US" altLang="en-US" sz="1800"/>
              <a:t>		if ( X</a:t>
            </a:r>
            <a:r>
              <a:rPr lang="en-US" altLang="en-US" sz="1800" baseline="-25000"/>
              <a:t>i</a:t>
            </a:r>
            <a:r>
              <a:rPr lang="en-US" altLang="en-US" sz="1800"/>
              <a:t> == Y</a:t>
            </a:r>
            <a:r>
              <a:rPr lang="en-US" altLang="en-US" sz="1800" baseline="-25000"/>
              <a:t>j</a:t>
            </a:r>
            <a:r>
              <a:rPr lang="en-US" altLang="en-US" sz="1800"/>
              <a:t> )		</a:t>
            </a:r>
          </a:p>
          <a:p>
            <a:pPr>
              <a:lnSpc>
                <a:spcPct val="90000"/>
              </a:lnSpc>
            </a:pPr>
            <a:r>
              <a:rPr lang="en-US" altLang="en-US" sz="1800"/>
              <a:t>			c[i,j] = c[i-1,j-1] + 1</a:t>
            </a:r>
          </a:p>
          <a:p>
            <a:pPr>
              <a:lnSpc>
                <a:spcPct val="90000"/>
              </a:lnSpc>
            </a:pPr>
            <a:r>
              <a:rPr lang="en-US" altLang="en-US" sz="1800">
                <a:solidFill>
                  <a:srgbClr val="008000"/>
                </a:solidFill>
              </a:rPr>
              <a:t>		else c[i,j] = max( c[i-1,j], c[i,j-1] )</a:t>
            </a:r>
          </a:p>
        </p:txBody>
      </p:sp>
      <p:sp>
        <p:nvSpPr>
          <p:cNvPr id="62510" name="Text Box 45">
            <a:extLst>
              <a:ext uri="{FF2B5EF4-FFF2-40B4-BE49-F238E27FC236}">
                <a16:creationId xmlns:a16="http://schemas.microsoft.com/office/drawing/2014/main" id="{87F40827-FCEE-4C20-901A-BA6FEC72A47C}"/>
              </a:ext>
            </a:extLst>
          </p:cNvPr>
          <p:cNvSpPr txBox="1">
            <a:spLocks noChangeArrowheads="1"/>
          </p:cNvSpPr>
          <p:nvPr>
            <p:custDataLst>
              <p:tags r:id="rId44"/>
            </p:custDataLst>
          </p:nvPr>
        </p:nvSpPr>
        <p:spPr bwMode="auto">
          <a:xfrm>
            <a:off x="5943600" y="1771650"/>
            <a:ext cx="30008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sz="1800" b="1"/>
              <a:t>1</a:t>
            </a:r>
            <a:endParaRPr lang="en-US" altLang="en-US" sz="1800"/>
          </a:p>
        </p:txBody>
      </p:sp>
      <p:sp>
        <p:nvSpPr>
          <p:cNvPr id="62511" name="Text Box 46">
            <a:extLst>
              <a:ext uri="{FF2B5EF4-FFF2-40B4-BE49-F238E27FC236}">
                <a16:creationId xmlns:a16="http://schemas.microsoft.com/office/drawing/2014/main" id="{A7D4BE9A-7816-4465-9C93-A862E280666A}"/>
              </a:ext>
            </a:extLst>
          </p:cNvPr>
          <p:cNvSpPr txBox="1">
            <a:spLocks noChangeArrowheads="1"/>
          </p:cNvSpPr>
          <p:nvPr>
            <p:custDataLst>
              <p:tags r:id="rId45"/>
            </p:custDataLst>
          </p:nvPr>
        </p:nvSpPr>
        <p:spPr bwMode="auto">
          <a:xfrm>
            <a:off x="5314950" y="1771650"/>
            <a:ext cx="30008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sz="1800" b="1"/>
              <a:t>0</a:t>
            </a:r>
            <a:endParaRPr lang="en-US" altLang="en-US" sz="1800"/>
          </a:p>
        </p:txBody>
      </p:sp>
      <p:sp>
        <p:nvSpPr>
          <p:cNvPr id="62512" name="Text Box 47">
            <a:extLst>
              <a:ext uri="{FF2B5EF4-FFF2-40B4-BE49-F238E27FC236}">
                <a16:creationId xmlns:a16="http://schemas.microsoft.com/office/drawing/2014/main" id="{5FBE9A14-2CF8-4DD4-80FF-06428AA1BDBD}"/>
              </a:ext>
            </a:extLst>
          </p:cNvPr>
          <p:cNvSpPr txBox="1">
            <a:spLocks noChangeArrowheads="1"/>
          </p:cNvSpPr>
          <p:nvPr>
            <p:custDataLst>
              <p:tags r:id="rId46"/>
            </p:custDataLst>
          </p:nvPr>
        </p:nvSpPr>
        <p:spPr bwMode="auto">
          <a:xfrm>
            <a:off x="4686300" y="1771650"/>
            <a:ext cx="30008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sz="1800" b="1"/>
              <a:t>0</a:t>
            </a:r>
            <a:endParaRPr lang="en-US" altLang="en-US" sz="1800"/>
          </a:p>
        </p:txBody>
      </p:sp>
      <p:sp>
        <p:nvSpPr>
          <p:cNvPr id="62513" name="Text Box 48">
            <a:extLst>
              <a:ext uri="{FF2B5EF4-FFF2-40B4-BE49-F238E27FC236}">
                <a16:creationId xmlns:a16="http://schemas.microsoft.com/office/drawing/2014/main" id="{8F25C2B4-DE67-44C6-B059-4D808BEAED40}"/>
              </a:ext>
            </a:extLst>
          </p:cNvPr>
          <p:cNvSpPr txBox="1">
            <a:spLocks noChangeArrowheads="1"/>
          </p:cNvSpPr>
          <p:nvPr>
            <p:custDataLst>
              <p:tags r:id="rId47"/>
            </p:custDataLst>
          </p:nvPr>
        </p:nvSpPr>
        <p:spPr bwMode="auto">
          <a:xfrm>
            <a:off x="4114800" y="1771650"/>
            <a:ext cx="30008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sz="1800" b="1"/>
              <a:t>0</a:t>
            </a:r>
            <a:endParaRPr lang="en-US" altLang="en-US" sz="1800"/>
          </a:p>
        </p:txBody>
      </p:sp>
      <p:sp>
        <p:nvSpPr>
          <p:cNvPr id="62514" name="Text Box 49">
            <a:extLst>
              <a:ext uri="{FF2B5EF4-FFF2-40B4-BE49-F238E27FC236}">
                <a16:creationId xmlns:a16="http://schemas.microsoft.com/office/drawing/2014/main" id="{050403E9-C745-47D9-8E68-87904E955261}"/>
              </a:ext>
            </a:extLst>
          </p:cNvPr>
          <p:cNvSpPr txBox="1">
            <a:spLocks noChangeArrowheads="1"/>
          </p:cNvSpPr>
          <p:nvPr>
            <p:custDataLst>
              <p:tags r:id="rId48"/>
            </p:custDataLst>
          </p:nvPr>
        </p:nvSpPr>
        <p:spPr bwMode="auto">
          <a:xfrm>
            <a:off x="6572250" y="1771650"/>
            <a:ext cx="30008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sz="1800" b="1"/>
              <a:t>1</a:t>
            </a:r>
            <a:endParaRPr lang="en-US" altLang="en-US" sz="1800"/>
          </a:p>
        </p:txBody>
      </p:sp>
      <p:sp>
        <p:nvSpPr>
          <p:cNvPr id="62515" name="Text Box 50">
            <a:extLst>
              <a:ext uri="{FF2B5EF4-FFF2-40B4-BE49-F238E27FC236}">
                <a16:creationId xmlns:a16="http://schemas.microsoft.com/office/drawing/2014/main" id="{5440C450-39DD-4ED0-BA88-0621C7440291}"/>
              </a:ext>
            </a:extLst>
          </p:cNvPr>
          <p:cNvSpPr txBox="1">
            <a:spLocks noChangeArrowheads="1"/>
          </p:cNvSpPr>
          <p:nvPr>
            <p:custDataLst>
              <p:tags r:id="rId49"/>
            </p:custDataLst>
          </p:nvPr>
        </p:nvSpPr>
        <p:spPr bwMode="auto">
          <a:xfrm>
            <a:off x="4114800" y="2286000"/>
            <a:ext cx="30008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sz="1800" b="1"/>
              <a:t>1</a:t>
            </a:r>
            <a:endParaRPr lang="en-US" altLang="en-US" sz="1800"/>
          </a:p>
        </p:txBody>
      </p:sp>
      <p:sp>
        <p:nvSpPr>
          <p:cNvPr id="62516" name="Text Box 51">
            <a:extLst>
              <a:ext uri="{FF2B5EF4-FFF2-40B4-BE49-F238E27FC236}">
                <a16:creationId xmlns:a16="http://schemas.microsoft.com/office/drawing/2014/main" id="{6ADC008E-B6CC-443A-A7C9-071E1A793931}"/>
              </a:ext>
            </a:extLst>
          </p:cNvPr>
          <p:cNvSpPr txBox="1">
            <a:spLocks noChangeArrowheads="1"/>
          </p:cNvSpPr>
          <p:nvPr>
            <p:custDataLst>
              <p:tags r:id="rId50"/>
            </p:custDataLst>
          </p:nvPr>
        </p:nvSpPr>
        <p:spPr bwMode="auto">
          <a:xfrm>
            <a:off x="6572250" y="2286000"/>
            <a:ext cx="30008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sz="1800" b="1"/>
              <a:t>2</a:t>
            </a:r>
            <a:endParaRPr lang="en-US" altLang="en-US" sz="1800"/>
          </a:p>
        </p:txBody>
      </p:sp>
      <p:sp>
        <p:nvSpPr>
          <p:cNvPr id="62517" name="Text Box 52">
            <a:extLst>
              <a:ext uri="{FF2B5EF4-FFF2-40B4-BE49-F238E27FC236}">
                <a16:creationId xmlns:a16="http://schemas.microsoft.com/office/drawing/2014/main" id="{AED48FDF-44FD-4E70-8EE7-A46460938C44}"/>
              </a:ext>
            </a:extLst>
          </p:cNvPr>
          <p:cNvSpPr txBox="1">
            <a:spLocks noChangeArrowheads="1"/>
          </p:cNvSpPr>
          <p:nvPr>
            <p:custDataLst>
              <p:tags r:id="rId51"/>
            </p:custDataLst>
          </p:nvPr>
        </p:nvSpPr>
        <p:spPr bwMode="auto">
          <a:xfrm>
            <a:off x="5314950" y="2286000"/>
            <a:ext cx="30008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sz="1800" b="1"/>
              <a:t>1</a:t>
            </a:r>
            <a:endParaRPr lang="en-US" altLang="en-US" sz="1800"/>
          </a:p>
        </p:txBody>
      </p:sp>
      <p:sp>
        <p:nvSpPr>
          <p:cNvPr id="62518" name="Text Box 53">
            <a:extLst>
              <a:ext uri="{FF2B5EF4-FFF2-40B4-BE49-F238E27FC236}">
                <a16:creationId xmlns:a16="http://schemas.microsoft.com/office/drawing/2014/main" id="{F914C550-15DD-439C-B046-74FF20B95744}"/>
              </a:ext>
            </a:extLst>
          </p:cNvPr>
          <p:cNvSpPr txBox="1">
            <a:spLocks noChangeArrowheads="1"/>
          </p:cNvSpPr>
          <p:nvPr>
            <p:custDataLst>
              <p:tags r:id="rId52"/>
            </p:custDataLst>
          </p:nvPr>
        </p:nvSpPr>
        <p:spPr bwMode="auto">
          <a:xfrm>
            <a:off x="5943600" y="2286000"/>
            <a:ext cx="30008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sz="1800" b="1"/>
              <a:t>1</a:t>
            </a:r>
            <a:endParaRPr lang="en-US" altLang="en-US" sz="1800"/>
          </a:p>
        </p:txBody>
      </p:sp>
      <p:sp>
        <p:nvSpPr>
          <p:cNvPr id="62519" name="Text Box 54">
            <a:extLst>
              <a:ext uri="{FF2B5EF4-FFF2-40B4-BE49-F238E27FC236}">
                <a16:creationId xmlns:a16="http://schemas.microsoft.com/office/drawing/2014/main" id="{8B7B2844-D640-49EE-AB32-87DE61C00A8F}"/>
              </a:ext>
            </a:extLst>
          </p:cNvPr>
          <p:cNvSpPr txBox="1">
            <a:spLocks noChangeArrowheads="1"/>
          </p:cNvSpPr>
          <p:nvPr>
            <p:custDataLst>
              <p:tags r:id="rId53"/>
            </p:custDataLst>
          </p:nvPr>
        </p:nvSpPr>
        <p:spPr bwMode="auto">
          <a:xfrm>
            <a:off x="4114800" y="2743200"/>
            <a:ext cx="30008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sz="1800" b="1"/>
              <a:t>1</a:t>
            </a:r>
            <a:endParaRPr lang="en-US" altLang="en-US" sz="1800" b="1">
              <a:solidFill>
                <a:srgbClr val="FF0000"/>
              </a:solidFill>
            </a:endParaRPr>
          </a:p>
        </p:txBody>
      </p:sp>
      <p:sp>
        <p:nvSpPr>
          <p:cNvPr id="62520" name="Text Box 55">
            <a:extLst>
              <a:ext uri="{FF2B5EF4-FFF2-40B4-BE49-F238E27FC236}">
                <a16:creationId xmlns:a16="http://schemas.microsoft.com/office/drawing/2014/main" id="{EA5577F8-416C-4781-8841-E371ABE9C500}"/>
              </a:ext>
            </a:extLst>
          </p:cNvPr>
          <p:cNvSpPr txBox="1">
            <a:spLocks noChangeArrowheads="1"/>
          </p:cNvSpPr>
          <p:nvPr>
            <p:custDataLst>
              <p:tags r:id="rId54"/>
            </p:custDataLst>
          </p:nvPr>
        </p:nvSpPr>
        <p:spPr bwMode="auto">
          <a:xfrm>
            <a:off x="4686300" y="2743200"/>
            <a:ext cx="30008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sz="1800" b="1"/>
              <a:t>1</a:t>
            </a:r>
            <a:endParaRPr lang="en-US" altLang="en-US" sz="1800"/>
          </a:p>
        </p:txBody>
      </p:sp>
      <p:sp>
        <p:nvSpPr>
          <p:cNvPr id="62521" name="Text Box 56">
            <a:extLst>
              <a:ext uri="{FF2B5EF4-FFF2-40B4-BE49-F238E27FC236}">
                <a16:creationId xmlns:a16="http://schemas.microsoft.com/office/drawing/2014/main" id="{7EB9963C-3734-4823-8B48-733A8EF0BF2F}"/>
              </a:ext>
            </a:extLst>
          </p:cNvPr>
          <p:cNvSpPr txBox="1">
            <a:spLocks noChangeArrowheads="1"/>
          </p:cNvSpPr>
          <p:nvPr>
            <p:custDataLst>
              <p:tags r:id="rId55"/>
            </p:custDataLst>
          </p:nvPr>
        </p:nvSpPr>
        <p:spPr bwMode="auto">
          <a:xfrm>
            <a:off x="5314950" y="2743200"/>
            <a:ext cx="30008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sz="1800" b="1"/>
              <a:t>2</a:t>
            </a:r>
            <a:endParaRPr lang="en-US" altLang="en-US" sz="1800">
              <a:solidFill>
                <a:srgbClr val="FF0000"/>
              </a:solidFill>
            </a:endParaRPr>
          </a:p>
        </p:txBody>
      </p:sp>
      <p:sp>
        <p:nvSpPr>
          <p:cNvPr id="62522" name="Text Box 57">
            <a:extLst>
              <a:ext uri="{FF2B5EF4-FFF2-40B4-BE49-F238E27FC236}">
                <a16:creationId xmlns:a16="http://schemas.microsoft.com/office/drawing/2014/main" id="{0EFDC66F-97A0-4ADF-9BAC-256EDBFD76A3}"/>
              </a:ext>
            </a:extLst>
          </p:cNvPr>
          <p:cNvSpPr txBox="1">
            <a:spLocks noChangeArrowheads="1"/>
          </p:cNvSpPr>
          <p:nvPr>
            <p:custDataLst>
              <p:tags r:id="rId56"/>
            </p:custDataLst>
          </p:nvPr>
        </p:nvSpPr>
        <p:spPr bwMode="auto">
          <a:xfrm>
            <a:off x="4686300" y="2286000"/>
            <a:ext cx="30008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sz="1800" b="1"/>
              <a:t>1</a:t>
            </a:r>
            <a:endParaRPr lang="en-US" altLang="en-US" sz="1800"/>
          </a:p>
        </p:txBody>
      </p:sp>
      <p:sp>
        <p:nvSpPr>
          <p:cNvPr id="62523" name="Text Box 58">
            <a:extLst>
              <a:ext uri="{FF2B5EF4-FFF2-40B4-BE49-F238E27FC236}">
                <a16:creationId xmlns:a16="http://schemas.microsoft.com/office/drawing/2014/main" id="{2C4B2AED-DE88-423F-BCD9-C332BA9FDA3A}"/>
              </a:ext>
            </a:extLst>
          </p:cNvPr>
          <p:cNvSpPr txBox="1">
            <a:spLocks noChangeArrowheads="1"/>
          </p:cNvSpPr>
          <p:nvPr>
            <p:custDataLst>
              <p:tags r:id="rId57"/>
            </p:custDataLst>
          </p:nvPr>
        </p:nvSpPr>
        <p:spPr bwMode="auto">
          <a:xfrm>
            <a:off x="6572250" y="2743200"/>
            <a:ext cx="30008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sz="1800" b="1"/>
              <a:t>2</a:t>
            </a:r>
            <a:endParaRPr lang="en-US" altLang="en-US" sz="1800">
              <a:solidFill>
                <a:srgbClr val="FF0000"/>
              </a:solidFill>
            </a:endParaRPr>
          </a:p>
        </p:txBody>
      </p:sp>
      <p:sp>
        <p:nvSpPr>
          <p:cNvPr id="62524" name="Text Box 59">
            <a:extLst>
              <a:ext uri="{FF2B5EF4-FFF2-40B4-BE49-F238E27FC236}">
                <a16:creationId xmlns:a16="http://schemas.microsoft.com/office/drawing/2014/main" id="{D7FBB2EA-D5E5-44FA-A589-70D70E64AC73}"/>
              </a:ext>
            </a:extLst>
          </p:cNvPr>
          <p:cNvSpPr txBox="1">
            <a:spLocks noChangeArrowheads="1"/>
          </p:cNvSpPr>
          <p:nvPr>
            <p:custDataLst>
              <p:tags r:id="rId58"/>
            </p:custDataLst>
          </p:nvPr>
        </p:nvSpPr>
        <p:spPr bwMode="auto">
          <a:xfrm>
            <a:off x="5943600" y="2743200"/>
            <a:ext cx="30008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sz="1800" b="1"/>
              <a:t>2</a:t>
            </a:r>
            <a:endParaRPr lang="en-US" altLang="en-US" sz="1800">
              <a:solidFill>
                <a:srgbClr val="FF0000"/>
              </a:solidFill>
            </a:endParaRPr>
          </a:p>
        </p:txBody>
      </p:sp>
      <p:sp>
        <p:nvSpPr>
          <p:cNvPr id="62525" name="Text Box 60">
            <a:extLst>
              <a:ext uri="{FF2B5EF4-FFF2-40B4-BE49-F238E27FC236}">
                <a16:creationId xmlns:a16="http://schemas.microsoft.com/office/drawing/2014/main" id="{5C5E7C46-B285-47BD-821D-95B3EDE69FB4}"/>
              </a:ext>
            </a:extLst>
          </p:cNvPr>
          <p:cNvSpPr txBox="1">
            <a:spLocks noChangeArrowheads="1"/>
          </p:cNvSpPr>
          <p:nvPr>
            <p:custDataLst>
              <p:tags r:id="rId59"/>
            </p:custDataLst>
          </p:nvPr>
        </p:nvSpPr>
        <p:spPr bwMode="auto">
          <a:xfrm>
            <a:off x="4114800" y="3200400"/>
            <a:ext cx="30008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sz="1800" b="1"/>
              <a:t>1</a:t>
            </a:r>
            <a:endParaRPr lang="en-US" altLang="en-US" sz="1800" b="1">
              <a:solidFill>
                <a:srgbClr val="FF0000"/>
              </a:solidFill>
            </a:endParaRPr>
          </a:p>
        </p:txBody>
      </p:sp>
      <p:sp>
        <p:nvSpPr>
          <p:cNvPr id="70717" name="Text Box 61">
            <a:extLst>
              <a:ext uri="{FF2B5EF4-FFF2-40B4-BE49-F238E27FC236}">
                <a16:creationId xmlns:a16="http://schemas.microsoft.com/office/drawing/2014/main" id="{C71D214C-AA26-40E9-93EA-2335E5EE94AA}"/>
              </a:ext>
            </a:extLst>
          </p:cNvPr>
          <p:cNvSpPr txBox="1">
            <a:spLocks noChangeArrowheads="1"/>
          </p:cNvSpPr>
          <p:nvPr>
            <p:custDataLst>
              <p:tags r:id="rId60"/>
            </p:custDataLst>
          </p:nvPr>
        </p:nvSpPr>
        <p:spPr bwMode="auto">
          <a:xfrm>
            <a:off x="4686300" y="3200400"/>
            <a:ext cx="30008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sz="1800" b="1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70718" name="Text Box 62">
            <a:extLst>
              <a:ext uri="{FF2B5EF4-FFF2-40B4-BE49-F238E27FC236}">
                <a16:creationId xmlns:a16="http://schemas.microsoft.com/office/drawing/2014/main" id="{D7DBF797-8D21-4843-90C8-D0CAF4279618}"/>
              </a:ext>
            </a:extLst>
          </p:cNvPr>
          <p:cNvSpPr txBox="1">
            <a:spLocks noChangeArrowheads="1"/>
          </p:cNvSpPr>
          <p:nvPr>
            <p:custDataLst>
              <p:tags r:id="rId61"/>
            </p:custDataLst>
          </p:nvPr>
        </p:nvSpPr>
        <p:spPr bwMode="auto">
          <a:xfrm>
            <a:off x="5314950" y="3200400"/>
            <a:ext cx="30008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sz="1800" b="1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70719" name="Line 63">
            <a:extLst>
              <a:ext uri="{FF2B5EF4-FFF2-40B4-BE49-F238E27FC236}">
                <a16:creationId xmlns:a16="http://schemas.microsoft.com/office/drawing/2014/main" id="{5684995F-5A37-436B-A6B3-347829A31439}"/>
              </a:ext>
            </a:extLst>
          </p:cNvPr>
          <p:cNvSpPr>
            <a:spLocks noChangeShapeType="1"/>
          </p:cNvSpPr>
          <p:nvPr>
            <p:custDataLst>
              <p:tags r:id="rId62"/>
            </p:custDataLst>
          </p:nvPr>
        </p:nvSpPr>
        <p:spPr bwMode="auto">
          <a:xfrm>
            <a:off x="4400550" y="3314700"/>
            <a:ext cx="2286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sz="1350"/>
          </a:p>
        </p:txBody>
      </p:sp>
      <p:sp>
        <p:nvSpPr>
          <p:cNvPr id="70720" name="Line 64">
            <a:extLst>
              <a:ext uri="{FF2B5EF4-FFF2-40B4-BE49-F238E27FC236}">
                <a16:creationId xmlns:a16="http://schemas.microsoft.com/office/drawing/2014/main" id="{E27B959A-C64F-4880-9C0C-85C90D8EF7D5}"/>
              </a:ext>
            </a:extLst>
          </p:cNvPr>
          <p:cNvSpPr>
            <a:spLocks noChangeShapeType="1"/>
          </p:cNvSpPr>
          <p:nvPr>
            <p:custDataLst>
              <p:tags r:id="rId63"/>
            </p:custDataLst>
          </p:nvPr>
        </p:nvSpPr>
        <p:spPr bwMode="auto">
          <a:xfrm>
            <a:off x="5314950" y="3028950"/>
            <a:ext cx="0" cy="228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sz="1350"/>
          </a:p>
        </p:txBody>
      </p:sp>
      <p:sp>
        <p:nvSpPr>
          <p:cNvPr id="70721" name="Line 65">
            <a:extLst>
              <a:ext uri="{FF2B5EF4-FFF2-40B4-BE49-F238E27FC236}">
                <a16:creationId xmlns:a16="http://schemas.microsoft.com/office/drawing/2014/main" id="{06CAAC41-BBF3-4D54-9500-0B014728079D}"/>
              </a:ext>
            </a:extLst>
          </p:cNvPr>
          <p:cNvSpPr>
            <a:spLocks noChangeShapeType="1"/>
          </p:cNvSpPr>
          <p:nvPr>
            <p:custDataLst>
              <p:tags r:id="rId64"/>
            </p:custDataLst>
          </p:nvPr>
        </p:nvSpPr>
        <p:spPr bwMode="auto">
          <a:xfrm>
            <a:off x="4686300" y="3028950"/>
            <a:ext cx="0" cy="228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sz="1350"/>
          </a:p>
        </p:txBody>
      </p:sp>
      <p:sp>
        <p:nvSpPr>
          <p:cNvPr id="62531" name="Oval 66">
            <a:extLst>
              <a:ext uri="{FF2B5EF4-FFF2-40B4-BE49-F238E27FC236}">
                <a16:creationId xmlns:a16="http://schemas.microsoft.com/office/drawing/2014/main" id="{BA57FA00-038A-4736-8C95-1FF5C002FDBB}"/>
              </a:ext>
            </a:extLst>
          </p:cNvPr>
          <p:cNvSpPr>
            <a:spLocks noChangeArrowheads="1"/>
          </p:cNvSpPr>
          <p:nvPr>
            <p:custDataLst>
              <p:tags r:id="rId65"/>
            </p:custDataLst>
          </p:nvPr>
        </p:nvSpPr>
        <p:spPr bwMode="auto">
          <a:xfrm>
            <a:off x="2857500" y="3086100"/>
            <a:ext cx="514350" cy="457200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endParaRPr lang="en-US" altLang="en-US" sz="1800"/>
          </a:p>
        </p:txBody>
      </p:sp>
      <p:sp>
        <p:nvSpPr>
          <p:cNvPr id="62532" name="Oval 67">
            <a:extLst>
              <a:ext uri="{FF2B5EF4-FFF2-40B4-BE49-F238E27FC236}">
                <a16:creationId xmlns:a16="http://schemas.microsoft.com/office/drawing/2014/main" id="{DC2460CB-63A2-4B5D-B653-E4A087A7D3F7}"/>
              </a:ext>
            </a:extLst>
          </p:cNvPr>
          <p:cNvSpPr>
            <a:spLocks noChangeArrowheads="1"/>
          </p:cNvSpPr>
          <p:nvPr>
            <p:custDataLst>
              <p:tags r:id="rId66"/>
            </p:custDataLst>
          </p:nvPr>
        </p:nvSpPr>
        <p:spPr bwMode="auto">
          <a:xfrm>
            <a:off x="4572000" y="800100"/>
            <a:ext cx="1943100" cy="457200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endParaRPr lang="en-US" altLang="en-US" sz="1800"/>
          </a:p>
        </p:txBody>
      </p:sp>
      <p:sp>
        <p:nvSpPr>
          <p:cNvPr id="70724" name="Text Box 68">
            <a:extLst>
              <a:ext uri="{FF2B5EF4-FFF2-40B4-BE49-F238E27FC236}">
                <a16:creationId xmlns:a16="http://schemas.microsoft.com/office/drawing/2014/main" id="{773649FD-75C3-4BFC-8238-1DDFDCAEEF80}"/>
              </a:ext>
            </a:extLst>
          </p:cNvPr>
          <p:cNvSpPr txBox="1">
            <a:spLocks noChangeArrowheads="1"/>
          </p:cNvSpPr>
          <p:nvPr>
            <p:custDataLst>
              <p:tags r:id="rId67"/>
            </p:custDataLst>
          </p:nvPr>
        </p:nvSpPr>
        <p:spPr bwMode="auto">
          <a:xfrm>
            <a:off x="5943600" y="3200400"/>
            <a:ext cx="30008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sz="1800" b="1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70725" name="Line 69">
            <a:extLst>
              <a:ext uri="{FF2B5EF4-FFF2-40B4-BE49-F238E27FC236}">
                <a16:creationId xmlns:a16="http://schemas.microsoft.com/office/drawing/2014/main" id="{FC572971-D67B-4138-907B-1DFB52025469}"/>
              </a:ext>
            </a:extLst>
          </p:cNvPr>
          <p:cNvSpPr>
            <a:spLocks noChangeShapeType="1"/>
          </p:cNvSpPr>
          <p:nvPr>
            <p:custDataLst>
              <p:tags r:id="rId68"/>
            </p:custDataLst>
          </p:nvPr>
        </p:nvSpPr>
        <p:spPr bwMode="auto">
          <a:xfrm>
            <a:off x="5886450" y="3028950"/>
            <a:ext cx="0" cy="228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sz="1350"/>
          </a:p>
        </p:txBody>
      </p:sp>
      <p:sp>
        <p:nvSpPr>
          <p:cNvPr id="70726" name="Line 70">
            <a:extLst>
              <a:ext uri="{FF2B5EF4-FFF2-40B4-BE49-F238E27FC236}">
                <a16:creationId xmlns:a16="http://schemas.microsoft.com/office/drawing/2014/main" id="{8AAB9BE5-F202-492A-ABE2-32B803192F7F}"/>
              </a:ext>
            </a:extLst>
          </p:cNvPr>
          <p:cNvSpPr>
            <a:spLocks noChangeShapeType="1"/>
          </p:cNvSpPr>
          <p:nvPr>
            <p:custDataLst>
              <p:tags r:id="rId69"/>
            </p:custDataLst>
          </p:nvPr>
        </p:nvSpPr>
        <p:spPr bwMode="auto">
          <a:xfrm>
            <a:off x="5657850" y="3314700"/>
            <a:ext cx="2286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sz="1350"/>
          </a:p>
        </p:txBody>
      </p:sp>
      <p:sp>
        <p:nvSpPr>
          <p:cNvPr id="62536" name="Text Box 71">
            <a:extLst>
              <a:ext uri="{FF2B5EF4-FFF2-40B4-BE49-F238E27FC236}">
                <a16:creationId xmlns:a16="http://schemas.microsoft.com/office/drawing/2014/main" id="{28614F38-B521-4376-A4C2-8F2FEA1C3687}"/>
              </a:ext>
            </a:extLst>
          </p:cNvPr>
          <p:cNvSpPr txBox="1">
            <a:spLocks noChangeArrowheads="1"/>
          </p:cNvSpPr>
          <p:nvPr>
            <p:custDataLst>
              <p:tags r:id="rId70"/>
            </p:custDataLst>
          </p:nvPr>
        </p:nvSpPr>
        <p:spPr bwMode="auto">
          <a:xfrm>
            <a:off x="6799660" y="0"/>
            <a:ext cx="1200150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>
                <a:solidFill>
                  <a:srgbClr val="008000"/>
                </a:solidFill>
              </a:rPr>
              <a:t>ABC</a:t>
            </a:r>
            <a:r>
              <a:rPr lang="en-US" altLang="en-US">
                <a:solidFill>
                  <a:srgbClr val="FF0000"/>
                </a:solidFill>
              </a:rPr>
              <a:t>B</a:t>
            </a:r>
            <a:endParaRPr lang="en-US" altLang="en-US"/>
          </a:p>
          <a:p>
            <a:r>
              <a:rPr lang="en-US" altLang="en-US">
                <a:solidFill>
                  <a:srgbClr val="008000"/>
                </a:solidFill>
              </a:rPr>
              <a:t>B</a:t>
            </a:r>
            <a:r>
              <a:rPr lang="en-US" altLang="en-US">
                <a:solidFill>
                  <a:srgbClr val="FF0000"/>
                </a:solidFill>
              </a:rPr>
              <a:t>DCA</a:t>
            </a:r>
            <a:r>
              <a:rPr lang="en-US" altLang="en-US"/>
              <a:t>B</a:t>
            </a:r>
            <a:endParaRPr lang="en-US" altLang="en-US" sz="21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7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7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7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7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7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7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7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7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717" grpId="0" autoUpdateAnimBg="0"/>
      <p:bldP spid="70718" grpId="0" autoUpdateAnimBg="0"/>
      <p:bldP spid="70724" grpId="0" autoUpdateAnimBg="0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5" name="Rectangle 2">
            <a:extLst>
              <a:ext uri="{FF2B5EF4-FFF2-40B4-BE49-F238E27FC236}">
                <a16:creationId xmlns:a16="http://schemas.microsoft.com/office/drawing/2014/main" id="{1C6D2AA7-605F-4607-8BE9-240DD2F9A526}"/>
              </a:ext>
            </a:extLst>
          </p:cNvPr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xfrm>
            <a:off x="1771650" y="0"/>
            <a:ext cx="6229350" cy="685800"/>
          </a:xfrm>
        </p:spPr>
        <p:txBody>
          <a:bodyPr/>
          <a:lstStyle/>
          <a:p>
            <a:pPr algn="ctr"/>
            <a:r>
              <a:rPr lang="en-US" altLang="en-US"/>
              <a:t>LCS Example (15)</a:t>
            </a:r>
          </a:p>
        </p:txBody>
      </p:sp>
      <p:sp>
        <p:nvSpPr>
          <p:cNvPr id="64516" name="Line 3">
            <a:extLst>
              <a:ext uri="{FF2B5EF4-FFF2-40B4-BE49-F238E27FC236}">
                <a16:creationId xmlns:a16="http://schemas.microsoft.com/office/drawing/2014/main" id="{2DAB1CA1-DD6E-46FD-8BB5-271DBEC8DA61}"/>
              </a:ext>
            </a:extLst>
          </p:cNvPr>
          <p:cNvSpPr>
            <a:spLocks noChangeShapeType="1"/>
          </p:cNvSpPr>
          <p:nvPr>
            <p:custDataLst>
              <p:tags r:id="rId2"/>
            </p:custDataLst>
          </p:nvPr>
        </p:nvSpPr>
        <p:spPr bwMode="auto">
          <a:xfrm>
            <a:off x="3429000" y="1200150"/>
            <a:ext cx="0" cy="23431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sz="1350"/>
          </a:p>
        </p:txBody>
      </p:sp>
      <p:sp>
        <p:nvSpPr>
          <p:cNvPr id="64517" name="Line 4">
            <a:extLst>
              <a:ext uri="{FF2B5EF4-FFF2-40B4-BE49-F238E27FC236}">
                <a16:creationId xmlns:a16="http://schemas.microsoft.com/office/drawing/2014/main" id="{8FF60AF3-7C08-46FE-902E-FC811DF672DA}"/>
              </a:ext>
            </a:extLst>
          </p:cNvPr>
          <p:cNvSpPr>
            <a:spLocks noChangeShapeType="1"/>
          </p:cNvSpPr>
          <p:nvPr>
            <p:custDataLst>
              <p:tags r:id="rId3"/>
            </p:custDataLst>
          </p:nvPr>
        </p:nvSpPr>
        <p:spPr bwMode="auto">
          <a:xfrm>
            <a:off x="3429000" y="1200150"/>
            <a:ext cx="35433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sz="1350"/>
          </a:p>
        </p:txBody>
      </p:sp>
      <p:sp>
        <p:nvSpPr>
          <p:cNvPr id="64518" name="Line 5">
            <a:extLst>
              <a:ext uri="{FF2B5EF4-FFF2-40B4-BE49-F238E27FC236}">
                <a16:creationId xmlns:a16="http://schemas.microsoft.com/office/drawing/2014/main" id="{51D9FEB9-B4A4-4250-B913-5EAA8CB7F22E}"/>
              </a:ext>
            </a:extLst>
          </p:cNvPr>
          <p:cNvSpPr>
            <a:spLocks noChangeShapeType="1"/>
          </p:cNvSpPr>
          <p:nvPr>
            <p:custDataLst>
              <p:tags r:id="rId4"/>
            </p:custDataLst>
          </p:nvPr>
        </p:nvSpPr>
        <p:spPr bwMode="auto">
          <a:xfrm>
            <a:off x="5143500" y="1200150"/>
            <a:ext cx="0" cy="23431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sz="1350"/>
          </a:p>
        </p:txBody>
      </p:sp>
      <p:sp>
        <p:nvSpPr>
          <p:cNvPr id="64519" name="Line 6">
            <a:extLst>
              <a:ext uri="{FF2B5EF4-FFF2-40B4-BE49-F238E27FC236}">
                <a16:creationId xmlns:a16="http://schemas.microsoft.com/office/drawing/2014/main" id="{D1BC1E62-8F81-403E-B8F4-156822C596E6}"/>
              </a:ext>
            </a:extLst>
          </p:cNvPr>
          <p:cNvSpPr>
            <a:spLocks noChangeShapeType="1"/>
          </p:cNvSpPr>
          <p:nvPr>
            <p:custDataLst>
              <p:tags r:id="rId5"/>
            </p:custDataLst>
          </p:nvPr>
        </p:nvSpPr>
        <p:spPr bwMode="auto">
          <a:xfrm>
            <a:off x="4514850" y="1200150"/>
            <a:ext cx="0" cy="23431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sz="1350"/>
          </a:p>
        </p:txBody>
      </p:sp>
      <p:sp>
        <p:nvSpPr>
          <p:cNvPr id="64520" name="Line 7">
            <a:extLst>
              <a:ext uri="{FF2B5EF4-FFF2-40B4-BE49-F238E27FC236}">
                <a16:creationId xmlns:a16="http://schemas.microsoft.com/office/drawing/2014/main" id="{EC375CA5-FE6C-45EE-A646-750E636FA07E}"/>
              </a:ext>
            </a:extLst>
          </p:cNvPr>
          <p:cNvSpPr>
            <a:spLocks noChangeShapeType="1"/>
          </p:cNvSpPr>
          <p:nvPr>
            <p:custDataLst>
              <p:tags r:id="rId6"/>
            </p:custDataLst>
          </p:nvPr>
        </p:nvSpPr>
        <p:spPr bwMode="auto">
          <a:xfrm>
            <a:off x="3943350" y="1200150"/>
            <a:ext cx="0" cy="23431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sz="1350"/>
          </a:p>
        </p:txBody>
      </p:sp>
      <p:sp>
        <p:nvSpPr>
          <p:cNvPr id="64521" name="Line 8">
            <a:extLst>
              <a:ext uri="{FF2B5EF4-FFF2-40B4-BE49-F238E27FC236}">
                <a16:creationId xmlns:a16="http://schemas.microsoft.com/office/drawing/2014/main" id="{8B64FB9C-4A24-423D-A63E-1F3AB1C0024F}"/>
              </a:ext>
            </a:extLst>
          </p:cNvPr>
          <p:cNvSpPr>
            <a:spLocks noChangeShapeType="1"/>
          </p:cNvSpPr>
          <p:nvPr>
            <p:custDataLst>
              <p:tags r:id="rId7"/>
            </p:custDataLst>
          </p:nvPr>
        </p:nvSpPr>
        <p:spPr bwMode="auto">
          <a:xfrm>
            <a:off x="5772150" y="1200150"/>
            <a:ext cx="0" cy="23431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sz="1350"/>
          </a:p>
        </p:txBody>
      </p:sp>
      <p:sp>
        <p:nvSpPr>
          <p:cNvPr id="64522" name="Line 9">
            <a:extLst>
              <a:ext uri="{FF2B5EF4-FFF2-40B4-BE49-F238E27FC236}">
                <a16:creationId xmlns:a16="http://schemas.microsoft.com/office/drawing/2014/main" id="{435D728A-7FD7-43A5-9F83-118045F0AABA}"/>
              </a:ext>
            </a:extLst>
          </p:cNvPr>
          <p:cNvSpPr>
            <a:spLocks noChangeShapeType="1"/>
          </p:cNvSpPr>
          <p:nvPr>
            <p:custDataLst>
              <p:tags r:id="rId8"/>
            </p:custDataLst>
          </p:nvPr>
        </p:nvSpPr>
        <p:spPr bwMode="auto">
          <a:xfrm>
            <a:off x="6972300" y="1200150"/>
            <a:ext cx="0" cy="23431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sz="1350"/>
          </a:p>
        </p:txBody>
      </p:sp>
      <p:sp>
        <p:nvSpPr>
          <p:cNvPr id="64523" name="Line 10">
            <a:extLst>
              <a:ext uri="{FF2B5EF4-FFF2-40B4-BE49-F238E27FC236}">
                <a16:creationId xmlns:a16="http://schemas.microsoft.com/office/drawing/2014/main" id="{9D7D0770-FA64-4DCF-BDA0-98041D08D14E}"/>
              </a:ext>
            </a:extLst>
          </p:cNvPr>
          <p:cNvSpPr>
            <a:spLocks noChangeShapeType="1"/>
          </p:cNvSpPr>
          <p:nvPr>
            <p:custDataLst>
              <p:tags r:id="rId9"/>
            </p:custDataLst>
          </p:nvPr>
        </p:nvSpPr>
        <p:spPr bwMode="auto">
          <a:xfrm>
            <a:off x="6400800" y="1200150"/>
            <a:ext cx="0" cy="23431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sz="1350"/>
          </a:p>
        </p:txBody>
      </p:sp>
      <p:sp>
        <p:nvSpPr>
          <p:cNvPr id="64524" name="Line 11">
            <a:extLst>
              <a:ext uri="{FF2B5EF4-FFF2-40B4-BE49-F238E27FC236}">
                <a16:creationId xmlns:a16="http://schemas.microsoft.com/office/drawing/2014/main" id="{DE29A5AB-888F-4207-810A-75246F8185D3}"/>
              </a:ext>
            </a:extLst>
          </p:cNvPr>
          <p:cNvSpPr>
            <a:spLocks noChangeShapeType="1"/>
          </p:cNvSpPr>
          <p:nvPr>
            <p:custDataLst>
              <p:tags r:id="rId10"/>
            </p:custDataLst>
          </p:nvPr>
        </p:nvSpPr>
        <p:spPr bwMode="auto">
          <a:xfrm>
            <a:off x="3429000" y="2114550"/>
            <a:ext cx="35433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sz="1350"/>
          </a:p>
        </p:txBody>
      </p:sp>
      <p:sp>
        <p:nvSpPr>
          <p:cNvPr id="64525" name="Line 12">
            <a:extLst>
              <a:ext uri="{FF2B5EF4-FFF2-40B4-BE49-F238E27FC236}">
                <a16:creationId xmlns:a16="http://schemas.microsoft.com/office/drawing/2014/main" id="{B3C3E062-A0F2-445C-85AE-BBA827B6EA8A}"/>
              </a:ext>
            </a:extLst>
          </p:cNvPr>
          <p:cNvSpPr>
            <a:spLocks noChangeShapeType="1"/>
          </p:cNvSpPr>
          <p:nvPr>
            <p:custDataLst>
              <p:tags r:id="rId11"/>
            </p:custDataLst>
          </p:nvPr>
        </p:nvSpPr>
        <p:spPr bwMode="auto">
          <a:xfrm>
            <a:off x="3429000" y="2628900"/>
            <a:ext cx="35433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sz="1350"/>
          </a:p>
        </p:txBody>
      </p:sp>
      <p:sp>
        <p:nvSpPr>
          <p:cNvPr id="64526" name="Line 13">
            <a:extLst>
              <a:ext uri="{FF2B5EF4-FFF2-40B4-BE49-F238E27FC236}">
                <a16:creationId xmlns:a16="http://schemas.microsoft.com/office/drawing/2014/main" id="{C2224431-69A6-4524-91A0-D8C354D69496}"/>
              </a:ext>
            </a:extLst>
          </p:cNvPr>
          <p:cNvSpPr>
            <a:spLocks noChangeShapeType="1"/>
          </p:cNvSpPr>
          <p:nvPr>
            <p:custDataLst>
              <p:tags r:id="rId12"/>
            </p:custDataLst>
          </p:nvPr>
        </p:nvSpPr>
        <p:spPr bwMode="auto">
          <a:xfrm>
            <a:off x="3429000" y="3086100"/>
            <a:ext cx="35433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sz="1350"/>
          </a:p>
        </p:txBody>
      </p:sp>
      <p:sp>
        <p:nvSpPr>
          <p:cNvPr id="64527" name="Line 14">
            <a:extLst>
              <a:ext uri="{FF2B5EF4-FFF2-40B4-BE49-F238E27FC236}">
                <a16:creationId xmlns:a16="http://schemas.microsoft.com/office/drawing/2014/main" id="{99489A77-82A9-4785-9D09-02F6B9C97869}"/>
              </a:ext>
            </a:extLst>
          </p:cNvPr>
          <p:cNvSpPr>
            <a:spLocks noChangeShapeType="1"/>
          </p:cNvSpPr>
          <p:nvPr>
            <p:custDataLst>
              <p:tags r:id="rId13"/>
            </p:custDataLst>
          </p:nvPr>
        </p:nvSpPr>
        <p:spPr bwMode="auto">
          <a:xfrm>
            <a:off x="3429000" y="1657350"/>
            <a:ext cx="35433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sz="1350"/>
          </a:p>
        </p:txBody>
      </p:sp>
      <p:sp>
        <p:nvSpPr>
          <p:cNvPr id="64528" name="Line 15">
            <a:extLst>
              <a:ext uri="{FF2B5EF4-FFF2-40B4-BE49-F238E27FC236}">
                <a16:creationId xmlns:a16="http://schemas.microsoft.com/office/drawing/2014/main" id="{7F4E1745-36A8-4879-86BC-83217858FA91}"/>
              </a:ext>
            </a:extLst>
          </p:cNvPr>
          <p:cNvSpPr>
            <a:spLocks noChangeShapeType="1"/>
          </p:cNvSpPr>
          <p:nvPr>
            <p:custDataLst>
              <p:tags r:id="rId14"/>
            </p:custDataLst>
          </p:nvPr>
        </p:nvSpPr>
        <p:spPr bwMode="auto">
          <a:xfrm>
            <a:off x="3429000" y="3543300"/>
            <a:ext cx="35433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sz="1350"/>
          </a:p>
        </p:txBody>
      </p:sp>
      <p:sp>
        <p:nvSpPr>
          <p:cNvPr id="64529" name="Text Box 16">
            <a:extLst>
              <a:ext uri="{FF2B5EF4-FFF2-40B4-BE49-F238E27FC236}">
                <a16:creationId xmlns:a16="http://schemas.microsoft.com/office/drawing/2014/main" id="{957FF5C0-165E-4E8F-B629-E0E34C5C9700}"/>
              </a:ext>
            </a:extLst>
          </p:cNvPr>
          <p:cNvSpPr txBox="1">
            <a:spLocks noChangeArrowheads="1"/>
          </p:cNvSpPr>
          <p:nvPr>
            <p:custDataLst>
              <p:tags r:id="rId15"/>
            </p:custDataLst>
          </p:nvPr>
        </p:nvSpPr>
        <p:spPr bwMode="auto">
          <a:xfrm>
            <a:off x="3086100" y="571500"/>
            <a:ext cx="394210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sz="1800"/>
              <a:t>j       0        1          2         3        4         </a:t>
            </a:r>
            <a:r>
              <a:rPr lang="en-US" altLang="en-US" sz="1800" b="1">
                <a:solidFill>
                  <a:srgbClr val="FF0000"/>
                </a:solidFill>
              </a:rPr>
              <a:t>5</a:t>
            </a:r>
            <a:r>
              <a:rPr lang="en-US" altLang="en-US" sz="1800"/>
              <a:t> </a:t>
            </a:r>
          </a:p>
        </p:txBody>
      </p:sp>
      <p:sp>
        <p:nvSpPr>
          <p:cNvPr id="64530" name="Text Box 17">
            <a:extLst>
              <a:ext uri="{FF2B5EF4-FFF2-40B4-BE49-F238E27FC236}">
                <a16:creationId xmlns:a16="http://schemas.microsoft.com/office/drawing/2014/main" id="{B41A37D8-C9E0-4A8E-8934-BD4ED78D23DF}"/>
              </a:ext>
            </a:extLst>
          </p:cNvPr>
          <p:cNvSpPr txBox="1">
            <a:spLocks noChangeArrowheads="1"/>
          </p:cNvSpPr>
          <p:nvPr>
            <p:custDataLst>
              <p:tags r:id="rId16"/>
            </p:custDataLst>
          </p:nvPr>
        </p:nvSpPr>
        <p:spPr bwMode="auto">
          <a:xfrm>
            <a:off x="2114550" y="1257300"/>
            <a:ext cx="30008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sz="1800"/>
              <a:t>0</a:t>
            </a:r>
          </a:p>
        </p:txBody>
      </p:sp>
      <p:sp>
        <p:nvSpPr>
          <p:cNvPr id="64531" name="Text Box 18">
            <a:extLst>
              <a:ext uri="{FF2B5EF4-FFF2-40B4-BE49-F238E27FC236}">
                <a16:creationId xmlns:a16="http://schemas.microsoft.com/office/drawing/2014/main" id="{8CCA474C-2658-4A73-B465-766751E1900D}"/>
              </a:ext>
            </a:extLst>
          </p:cNvPr>
          <p:cNvSpPr txBox="1">
            <a:spLocks noChangeArrowheads="1"/>
          </p:cNvSpPr>
          <p:nvPr>
            <p:custDataLst>
              <p:tags r:id="rId17"/>
            </p:custDataLst>
          </p:nvPr>
        </p:nvSpPr>
        <p:spPr bwMode="auto">
          <a:xfrm>
            <a:off x="2114550" y="1771650"/>
            <a:ext cx="30008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sz="1800"/>
              <a:t>1</a:t>
            </a:r>
          </a:p>
        </p:txBody>
      </p:sp>
      <p:sp>
        <p:nvSpPr>
          <p:cNvPr id="64532" name="Text Box 19">
            <a:extLst>
              <a:ext uri="{FF2B5EF4-FFF2-40B4-BE49-F238E27FC236}">
                <a16:creationId xmlns:a16="http://schemas.microsoft.com/office/drawing/2014/main" id="{31013260-8007-4BFC-91CE-E6090BD9D2A7}"/>
              </a:ext>
            </a:extLst>
          </p:cNvPr>
          <p:cNvSpPr txBox="1">
            <a:spLocks noChangeArrowheads="1"/>
          </p:cNvSpPr>
          <p:nvPr>
            <p:custDataLst>
              <p:tags r:id="rId18"/>
            </p:custDataLst>
          </p:nvPr>
        </p:nvSpPr>
        <p:spPr bwMode="auto">
          <a:xfrm>
            <a:off x="2114550" y="2228850"/>
            <a:ext cx="30008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sz="1800"/>
              <a:t>2</a:t>
            </a:r>
          </a:p>
        </p:txBody>
      </p:sp>
      <p:sp>
        <p:nvSpPr>
          <p:cNvPr id="64533" name="Text Box 20">
            <a:extLst>
              <a:ext uri="{FF2B5EF4-FFF2-40B4-BE49-F238E27FC236}">
                <a16:creationId xmlns:a16="http://schemas.microsoft.com/office/drawing/2014/main" id="{531BCB6C-03AF-4181-9B95-F2FA5A016635}"/>
              </a:ext>
            </a:extLst>
          </p:cNvPr>
          <p:cNvSpPr txBox="1">
            <a:spLocks noChangeArrowheads="1"/>
          </p:cNvSpPr>
          <p:nvPr>
            <p:custDataLst>
              <p:tags r:id="rId19"/>
            </p:custDataLst>
          </p:nvPr>
        </p:nvSpPr>
        <p:spPr bwMode="auto">
          <a:xfrm>
            <a:off x="2114550" y="2686050"/>
            <a:ext cx="30008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sz="1800"/>
              <a:t>3</a:t>
            </a:r>
          </a:p>
        </p:txBody>
      </p:sp>
      <p:sp>
        <p:nvSpPr>
          <p:cNvPr id="64534" name="Text Box 21">
            <a:extLst>
              <a:ext uri="{FF2B5EF4-FFF2-40B4-BE49-F238E27FC236}">
                <a16:creationId xmlns:a16="http://schemas.microsoft.com/office/drawing/2014/main" id="{159960AD-1B16-47C0-94FF-A5D185D1FBE8}"/>
              </a:ext>
            </a:extLst>
          </p:cNvPr>
          <p:cNvSpPr txBox="1">
            <a:spLocks noChangeArrowheads="1"/>
          </p:cNvSpPr>
          <p:nvPr>
            <p:custDataLst>
              <p:tags r:id="rId20"/>
            </p:custDataLst>
          </p:nvPr>
        </p:nvSpPr>
        <p:spPr bwMode="auto">
          <a:xfrm>
            <a:off x="2114550" y="3143250"/>
            <a:ext cx="30008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sz="1800" b="1">
                <a:solidFill>
                  <a:srgbClr val="FF0000"/>
                </a:solidFill>
              </a:rPr>
              <a:t>4</a:t>
            </a:r>
            <a:endParaRPr lang="en-US" altLang="en-US" sz="1800"/>
          </a:p>
        </p:txBody>
      </p:sp>
      <p:sp>
        <p:nvSpPr>
          <p:cNvPr id="64535" name="Text Box 22">
            <a:extLst>
              <a:ext uri="{FF2B5EF4-FFF2-40B4-BE49-F238E27FC236}">
                <a16:creationId xmlns:a16="http://schemas.microsoft.com/office/drawing/2014/main" id="{FAD0B69E-73A7-4CF1-A29D-14A1A717B337}"/>
              </a:ext>
            </a:extLst>
          </p:cNvPr>
          <p:cNvSpPr txBox="1">
            <a:spLocks noChangeArrowheads="1"/>
          </p:cNvSpPr>
          <p:nvPr>
            <p:custDataLst>
              <p:tags r:id="rId21"/>
            </p:custDataLst>
          </p:nvPr>
        </p:nvSpPr>
        <p:spPr bwMode="auto">
          <a:xfrm>
            <a:off x="2102644" y="831056"/>
            <a:ext cx="24878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sz="1800"/>
              <a:t>i</a:t>
            </a:r>
          </a:p>
        </p:txBody>
      </p:sp>
      <p:sp>
        <p:nvSpPr>
          <p:cNvPr id="64536" name="Text Box 23">
            <a:extLst>
              <a:ext uri="{FF2B5EF4-FFF2-40B4-BE49-F238E27FC236}">
                <a16:creationId xmlns:a16="http://schemas.microsoft.com/office/drawing/2014/main" id="{7EDA95FC-CF34-4B4A-8536-FD35B67B4B32}"/>
              </a:ext>
            </a:extLst>
          </p:cNvPr>
          <p:cNvSpPr txBox="1">
            <a:spLocks noChangeArrowheads="1"/>
          </p:cNvSpPr>
          <p:nvPr>
            <p:custDataLst>
              <p:tags r:id="rId22"/>
            </p:custDataLst>
          </p:nvPr>
        </p:nvSpPr>
        <p:spPr bwMode="auto">
          <a:xfrm>
            <a:off x="2971800" y="1200150"/>
            <a:ext cx="41549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sz="1800"/>
              <a:t>Xi</a:t>
            </a:r>
          </a:p>
        </p:txBody>
      </p:sp>
      <p:sp>
        <p:nvSpPr>
          <p:cNvPr id="64537" name="Text Box 24">
            <a:extLst>
              <a:ext uri="{FF2B5EF4-FFF2-40B4-BE49-F238E27FC236}">
                <a16:creationId xmlns:a16="http://schemas.microsoft.com/office/drawing/2014/main" id="{F26ED2F5-9BDF-46CF-8716-D5A92F011D0C}"/>
              </a:ext>
            </a:extLst>
          </p:cNvPr>
          <p:cNvSpPr txBox="1">
            <a:spLocks noChangeArrowheads="1"/>
          </p:cNvSpPr>
          <p:nvPr>
            <p:custDataLst>
              <p:tags r:id="rId23"/>
            </p:custDataLst>
          </p:nvPr>
        </p:nvSpPr>
        <p:spPr bwMode="auto">
          <a:xfrm>
            <a:off x="2971800" y="1657350"/>
            <a:ext cx="35137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sz="1800" b="1"/>
              <a:t>A</a:t>
            </a:r>
            <a:endParaRPr lang="en-US" altLang="en-US" sz="1800"/>
          </a:p>
        </p:txBody>
      </p:sp>
      <p:sp>
        <p:nvSpPr>
          <p:cNvPr id="64538" name="Text Box 25">
            <a:extLst>
              <a:ext uri="{FF2B5EF4-FFF2-40B4-BE49-F238E27FC236}">
                <a16:creationId xmlns:a16="http://schemas.microsoft.com/office/drawing/2014/main" id="{ED494A71-F3F9-45E1-8347-7A675C8DB45F}"/>
              </a:ext>
            </a:extLst>
          </p:cNvPr>
          <p:cNvSpPr txBox="1">
            <a:spLocks noChangeArrowheads="1"/>
          </p:cNvSpPr>
          <p:nvPr>
            <p:custDataLst>
              <p:tags r:id="rId24"/>
            </p:custDataLst>
          </p:nvPr>
        </p:nvSpPr>
        <p:spPr bwMode="auto">
          <a:xfrm>
            <a:off x="2971800" y="2171700"/>
            <a:ext cx="338554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sz="1800" b="1"/>
              <a:t>B</a:t>
            </a:r>
            <a:endParaRPr lang="en-US" altLang="en-US" sz="1800"/>
          </a:p>
        </p:txBody>
      </p:sp>
      <p:sp>
        <p:nvSpPr>
          <p:cNvPr id="64539" name="Text Box 26">
            <a:extLst>
              <a:ext uri="{FF2B5EF4-FFF2-40B4-BE49-F238E27FC236}">
                <a16:creationId xmlns:a16="http://schemas.microsoft.com/office/drawing/2014/main" id="{827F3140-36C8-4916-85D7-179F3CA7F6F9}"/>
              </a:ext>
            </a:extLst>
          </p:cNvPr>
          <p:cNvSpPr txBox="1">
            <a:spLocks noChangeArrowheads="1"/>
          </p:cNvSpPr>
          <p:nvPr>
            <p:custDataLst>
              <p:tags r:id="rId25"/>
            </p:custDataLst>
          </p:nvPr>
        </p:nvSpPr>
        <p:spPr bwMode="auto">
          <a:xfrm>
            <a:off x="2971800" y="2686050"/>
            <a:ext cx="35137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sz="1800" b="1"/>
              <a:t>C</a:t>
            </a:r>
            <a:endParaRPr lang="en-US" altLang="en-US" sz="1800"/>
          </a:p>
        </p:txBody>
      </p:sp>
      <p:sp>
        <p:nvSpPr>
          <p:cNvPr id="64540" name="Text Box 27">
            <a:extLst>
              <a:ext uri="{FF2B5EF4-FFF2-40B4-BE49-F238E27FC236}">
                <a16:creationId xmlns:a16="http://schemas.microsoft.com/office/drawing/2014/main" id="{E716C4C4-7474-4864-8072-75FF21D0CDA2}"/>
              </a:ext>
            </a:extLst>
          </p:cNvPr>
          <p:cNvSpPr txBox="1">
            <a:spLocks noChangeArrowheads="1"/>
          </p:cNvSpPr>
          <p:nvPr>
            <p:custDataLst>
              <p:tags r:id="rId26"/>
            </p:custDataLst>
          </p:nvPr>
        </p:nvSpPr>
        <p:spPr bwMode="auto">
          <a:xfrm>
            <a:off x="2971800" y="3143250"/>
            <a:ext cx="338554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sz="1800" b="1"/>
              <a:t>B</a:t>
            </a:r>
            <a:endParaRPr lang="en-US" altLang="en-US" sz="1800"/>
          </a:p>
        </p:txBody>
      </p:sp>
      <p:sp>
        <p:nvSpPr>
          <p:cNvPr id="64541" name="Text Box 28">
            <a:extLst>
              <a:ext uri="{FF2B5EF4-FFF2-40B4-BE49-F238E27FC236}">
                <a16:creationId xmlns:a16="http://schemas.microsoft.com/office/drawing/2014/main" id="{9C6360DC-9F23-4320-8954-C7260935E6FE}"/>
              </a:ext>
            </a:extLst>
          </p:cNvPr>
          <p:cNvSpPr txBox="1">
            <a:spLocks noChangeArrowheads="1"/>
          </p:cNvSpPr>
          <p:nvPr>
            <p:custDataLst>
              <p:tags r:id="rId27"/>
            </p:custDataLst>
          </p:nvPr>
        </p:nvSpPr>
        <p:spPr bwMode="auto">
          <a:xfrm>
            <a:off x="3486150" y="857250"/>
            <a:ext cx="41549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sz="1800"/>
              <a:t>Yj</a:t>
            </a:r>
          </a:p>
        </p:txBody>
      </p:sp>
      <p:sp>
        <p:nvSpPr>
          <p:cNvPr id="64542" name="Text Box 29">
            <a:extLst>
              <a:ext uri="{FF2B5EF4-FFF2-40B4-BE49-F238E27FC236}">
                <a16:creationId xmlns:a16="http://schemas.microsoft.com/office/drawing/2014/main" id="{5C6BE38A-6E25-4D9B-AFBF-391448F4869E}"/>
              </a:ext>
            </a:extLst>
          </p:cNvPr>
          <p:cNvSpPr txBox="1">
            <a:spLocks noChangeArrowheads="1"/>
          </p:cNvSpPr>
          <p:nvPr>
            <p:custDataLst>
              <p:tags r:id="rId28"/>
            </p:custDataLst>
          </p:nvPr>
        </p:nvSpPr>
        <p:spPr bwMode="auto">
          <a:xfrm>
            <a:off x="6572250" y="857250"/>
            <a:ext cx="338554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sz="1800" b="1"/>
              <a:t>B</a:t>
            </a:r>
            <a:endParaRPr lang="en-US" altLang="en-US" sz="1800"/>
          </a:p>
        </p:txBody>
      </p:sp>
      <p:sp>
        <p:nvSpPr>
          <p:cNvPr id="64543" name="Text Box 30">
            <a:extLst>
              <a:ext uri="{FF2B5EF4-FFF2-40B4-BE49-F238E27FC236}">
                <a16:creationId xmlns:a16="http://schemas.microsoft.com/office/drawing/2014/main" id="{670F2E85-181A-4768-B074-2794D3A28CFC}"/>
              </a:ext>
            </a:extLst>
          </p:cNvPr>
          <p:cNvSpPr txBox="1">
            <a:spLocks noChangeArrowheads="1"/>
          </p:cNvSpPr>
          <p:nvPr>
            <p:custDataLst>
              <p:tags r:id="rId29"/>
            </p:custDataLst>
          </p:nvPr>
        </p:nvSpPr>
        <p:spPr bwMode="auto">
          <a:xfrm>
            <a:off x="4114800" y="857250"/>
            <a:ext cx="338554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sz="1800" b="1"/>
              <a:t>B</a:t>
            </a:r>
            <a:endParaRPr lang="en-US" altLang="en-US" sz="1800"/>
          </a:p>
        </p:txBody>
      </p:sp>
      <p:sp>
        <p:nvSpPr>
          <p:cNvPr id="64544" name="Text Box 31">
            <a:extLst>
              <a:ext uri="{FF2B5EF4-FFF2-40B4-BE49-F238E27FC236}">
                <a16:creationId xmlns:a16="http://schemas.microsoft.com/office/drawing/2014/main" id="{9B18E3AE-6EDD-45B7-9819-FF224B999D83}"/>
              </a:ext>
            </a:extLst>
          </p:cNvPr>
          <p:cNvSpPr txBox="1">
            <a:spLocks noChangeArrowheads="1"/>
          </p:cNvSpPr>
          <p:nvPr>
            <p:custDataLst>
              <p:tags r:id="rId30"/>
            </p:custDataLst>
          </p:nvPr>
        </p:nvSpPr>
        <p:spPr bwMode="auto">
          <a:xfrm>
            <a:off x="5943600" y="857250"/>
            <a:ext cx="35137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sz="1800" b="1"/>
              <a:t>A</a:t>
            </a:r>
            <a:endParaRPr lang="en-US" altLang="en-US" sz="1800"/>
          </a:p>
        </p:txBody>
      </p:sp>
      <p:sp>
        <p:nvSpPr>
          <p:cNvPr id="64545" name="Text Box 32">
            <a:extLst>
              <a:ext uri="{FF2B5EF4-FFF2-40B4-BE49-F238E27FC236}">
                <a16:creationId xmlns:a16="http://schemas.microsoft.com/office/drawing/2014/main" id="{EAF8486C-1171-4538-BA41-1DE521B8A760}"/>
              </a:ext>
            </a:extLst>
          </p:cNvPr>
          <p:cNvSpPr txBox="1">
            <a:spLocks noChangeArrowheads="1"/>
          </p:cNvSpPr>
          <p:nvPr>
            <p:custDataLst>
              <p:tags r:id="rId31"/>
            </p:custDataLst>
          </p:nvPr>
        </p:nvSpPr>
        <p:spPr bwMode="auto">
          <a:xfrm>
            <a:off x="5314950" y="857250"/>
            <a:ext cx="35137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sz="1800" b="1"/>
              <a:t>C</a:t>
            </a:r>
            <a:endParaRPr lang="en-US" altLang="en-US" sz="1800"/>
          </a:p>
        </p:txBody>
      </p:sp>
      <p:sp>
        <p:nvSpPr>
          <p:cNvPr id="64546" name="Text Box 33">
            <a:extLst>
              <a:ext uri="{FF2B5EF4-FFF2-40B4-BE49-F238E27FC236}">
                <a16:creationId xmlns:a16="http://schemas.microsoft.com/office/drawing/2014/main" id="{59698A39-8DDE-4D56-AFAE-FF1DE5BAA671}"/>
              </a:ext>
            </a:extLst>
          </p:cNvPr>
          <p:cNvSpPr txBox="1">
            <a:spLocks noChangeArrowheads="1"/>
          </p:cNvSpPr>
          <p:nvPr>
            <p:custDataLst>
              <p:tags r:id="rId32"/>
            </p:custDataLst>
          </p:nvPr>
        </p:nvSpPr>
        <p:spPr bwMode="auto">
          <a:xfrm>
            <a:off x="4686300" y="857250"/>
            <a:ext cx="35137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sz="1800" b="1"/>
              <a:t>D</a:t>
            </a:r>
            <a:endParaRPr lang="en-US" altLang="en-US" sz="1800"/>
          </a:p>
        </p:txBody>
      </p:sp>
      <p:sp>
        <p:nvSpPr>
          <p:cNvPr id="64547" name="Text Box 34">
            <a:extLst>
              <a:ext uri="{FF2B5EF4-FFF2-40B4-BE49-F238E27FC236}">
                <a16:creationId xmlns:a16="http://schemas.microsoft.com/office/drawing/2014/main" id="{44CC89B3-6D56-42BB-8AB3-8108DDE8F374}"/>
              </a:ext>
            </a:extLst>
          </p:cNvPr>
          <p:cNvSpPr txBox="1">
            <a:spLocks noChangeArrowheads="1"/>
          </p:cNvSpPr>
          <p:nvPr>
            <p:custDataLst>
              <p:tags r:id="rId33"/>
            </p:custDataLst>
          </p:nvPr>
        </p:nvSpPr>
        <p:spPr bwMode="auto">
          <a:xfrm>
            <a:off x="3543300" y="1314450"/>
            <a:ext cx="30008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sz="1800" b="1"/>
              <a:t>0</a:t>
            </a:r>
            <a:endParaRPr lang="en-US" altLang="en-US" sz="1800"/>
          </a:p>
        </p:txBody>
      </p:sp>
      <p:sp>
        <p:nvSpPr>
          <p:cNvPr id="64548" name="Text Box 35">
            <a:extLst>
              <a:ext uri="{FF2B5EF4-FFF2-40B4-BE49-F238E27FC236}">
                <a16:creationId xmlns:a16="http://schemas.microsoft.com/office/drawing/2014/main" id="{379A2487-3074-47E5-BED0-6772871649DF}"/>
              </a:ext>
            </a:extLst>
          </p:cNvPr>
          <p:cNvSpPr txBox="1">
            <a:spLocks noChangeArrowheads="1"/>
          </p:cNvSpPr>
          <p:nvPr>
            <p:custDataLst>
              <p:tags r:id="rId34"/>
            </p:custDataLst>
          </p:nvPr>
        </p:nvSpPr>
        <p:spPr bwMode="auto">
          <a:xfrm>
            <a:off x="3543300" y="1771650"/>
            <a:ext cx="30008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sz="1800" b="1"/>
              <a:t>0</a:t>
            </a:r>
            <a:endParaRPr lang="en-US" altLang="en-US" sz="1800"/>
          </a:p>
        </p:txBody>
      </p:sp>
      <p:sp>
        <p:nvSpPr>
          <p:cNvPr id="64549" name="Text Box 36">
            <a:extLst>
              <a:ext uri="{FF2B5EF4-FFF2-40B4-BE49-F238E27FC236}">
                <a16:creationId xmlns:a16="http://schemas.microsoft.com/office/drawing/2014/main" id="{671F931C-7B41-45DD-8616-167746F3221F}"/>
              </a:ext>
            </a:extLst>
          </p:cNvPr>
          <p:cNvSpPr txBox="1">
            <a:spLocks noChangeArrowheads="1"/>
          </p:cNvSpPr>
          <p:nvPr>
            <p:custDataLst>
              <p:tags r:id="rId35"/>
            </p:custDataLst>
          </p:nvPr>
        </p:nvSpPr>
        <p:spPr bwMode="auto">
          <a:xfrm>
            <a:off x="6572250" y="1314450"/>
            <a:ext cx="30008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sz="1800" b="1"/>
              <a:t>0</a:t>
            </a:r>
            <a:endParaRPr lang="en-US" altLang="en-US" sz="1800"/>
          </a:p>
        </p:txBody>
      </p:sp>
      <p:sp>
        <p:nvSpPr>
          <p:cNvPr id="64550" name="Text Box 37">
            <a:extLst>
              <a:ext uri="{FF2B5EF4-FFF2-40B4-BE49-F238E27FC236}">
                <a16:creationId xmlns:a16="http://schemas.microsoft.com/office/drawing/2014/main" id="{801E6A54-0029-4B48-9322-63302AD24678}"/>
              </a:ext>
            </a:extLst>
          </p:cNvPr>
          <p:cNvSpPr txBox="1">
            <a:spLocks noChangeArrowheads="1"/>
          </p:cNvSpPr>
          <p:nvPr>
            <p:custDataLst>
              <p:tags r:id="rId36"/>
            </p:custDataLst>
          </p:nvPr>
        </p:nvSpPr>
        <p:spPr bwMode="auto">
          <a:xfrm>
            <a:off x="5943600" y="1314450"/>
            <a:ext cx="30008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sz="1800" b="1"/>
              <a:t>0</a:t>
            </a:r>
            <a:endParaRPr lang="en-US" altLang="en-US" sz="1800"/>
          </a:p>
        </p:txBody>
      </p:sp>
      <p:sp>
        <p:nvSpPr>
          <p:cNvPr id="64551" name="Text Box 38">
            <a:extLst>
              <a:ext uri="{FF2B5EF4-FFF2-40B4-BE49-F238E27FC236}">
                <a16:creationId xmlns:a16="http://schemas.microsoft.com/office/drawing/2014/main" id="{F939907B-E10E-45FD-8284-3DC751FFD93C}"/>
              </a:ext>
            </a:extLst>
          </p:cNvPr>
          <p:cNvSpPr txBox="1">
            <a:spLocks noChangeArrowheads="1"/>
          </p:cNvSpPr>
          <p:nvPr>
            <p:custDataLst>
              <p:tags r:id="rId37"/>
            </p:custDataLst>
          </p:nvPr>
        </p:nvSpPr>
        <p:spPr bwMode="auto">
          <a:xfrm>
            <a:off x="5314950" y="1314450"/>
            <a:ext cx="30008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sz="1800" b="1"/>
              <a:t>0</a:t>
            </a:r>
            <a:endParaRPr lang="en-US" altLang="en-US" sz="1800"/>
          </a:p>
        </p:txBody>
      </p:sp>
      <p:sp>
        <p:nvSpPr>
          <p:cNvPr id="64552" name="Text Box 39">
            <a:extLst>
              <a:ext uri="{FF2B5EF4-FFF2-40B4-BE49-F238E27FC236}">
                <a16:creationId xmlns:a16="http://schemas.microsoft.com/office/drawing/2014/main" id="{E790CCE4-F891-439D-95F9-FC091FA72C98}"/>
              </a:ext>
            </a:extLst>
          </p:cNvPr>
          <p:cNvSpPr txBox="1">
            <a:spLocks noChangeArrowheads="1"/>
          </p:cNvSpPr>
          <p:nvPr>
            <p:custDataLst>
              <p:tags r:id="rId38"/>
            </p:custDataLst>
          </p:nvPr>
        </p:nvSpPr>
        <p:spPr bwMode="auto">
          <a:xfrm>
            <a:off x="4686300" y="1314450"/>
            <a:ext cx="30008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sz="1800" b="1"/>
              <a:t>0</a:t>
            </a:r>
            <a:endParaRPr lang="en-US" altLang="en-US" sz="1800"/>
          </a:p>
        </p:txBody>
      </p:sp>
      <p:sp>
        <p:nvSpPr>
          <p:cNvPr id="64553" name="Text Box 40">
            <a:extLst>
              <a:ext uri="{FF2B5EF4-FFF2-40B4-BE49-F238E27FC236}">
                <a16:creationId xmlns:a16="http://schemas.microsoft.com/office/drawing/2014/main" id="{BA142929-03C0-4050-BCD6-863B5C8A46B3}"/>
              </a:ext>
            </a:extLst>
          </p:cNvPr>
          <p:cNvSpPr txBox="1">
            <a:spLocks noChangeArrowheads="1"/>
          </p:cNvSpPr>
          <p:nvPr>
            <p:custDataLst>
              <p:tags r:id="rId39"/>
            </p:custDataLst>
          </p:nvPr>
        </p:nvSpPr>
        <p:spPr bwMode="auto">
          <a:xfrm>
            <a:off x="4114800" y="1314450"/>
            <a:ext cx="30008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sz="1800" b="1"/>
              <a:t>0</a:t>
            </a:r>
            <a:endParaRPr lang="en-US" altLang="en-US" sz="1800"/>
          </a:p>
        </p:txBody>
      </p:sp>
      <p:sp>
        <p:nvSpPr>
          <p:cNvPr id="64554" name="Text Box 41">
            <a:extLst>
              <a:ext uri="{FF2B5EF4-FFF2-40B4-BE49-F238E27FC236}">
                <a16:creationId xmlns:a16="http://schemas.microsoft.com/office/drawing/2014/main" id="{42BEA38C-F09C-460A-A7BA-9ABC9CA7B3C6}"/>
              </a:ext>
            </a:extLst>
          </p:cNvPr>
          <p:cNvSpPr txBox="1">
            <a:spLocks noChangeArrowheads="1"/>
          </p:cNvSpPr>
          <p:nvPr>
            <p:custDataLst>
              <p:tags r:id="rId40"/>
            </p:custDataLst>
          </p:nvPr>
        </p:nvSpPr>
        <p:spPr bwMode="auto">
          <a:xfrm>
            <a:off x="3543300" y="3200400"/>
            <a:ext cx="30008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sz="1800" b="1"/>
              <a:t>0</a:t>
            </a:r>
            <a:endParaRPr lang="en-US" altLang="en-US" sz="1800"/>
          </a:p>
        </p:txBody>
      </p:sp>
      <p:sp>
        <p:nvSpPr>
          <p:cNvPr id="64555" name="Text Box 42">
            <a:extLst>
              <a:ext uri="{FF2B5EF4-FFF2-40B4-BE49-F238E27FC236}">
                <a16:creationId xmlns:a16="http://schemas.microsoft.com/office/drawing/2014/main" id="{66790F5A-5621-4B7E-910D-1B5F181284A4}"/>
              </a:ext>
            </a:extLst>
          </p:cNvPr>
          <p:cNvSpPr txBox="1">
            <a:spLocks noChangeArrowheads="1"/>
          </p:cNvSpPr>
          <p:nvPr>
            <p:custDataLst>
              <p:tags r:id="rId41"/>
            </p:custDataLst>
          </p:nvPr>
        </p:nvSpPr>
        <p:spPr bwMode="auto">
          <a:xfrm>
            <a:off x="3543300" y="2743200"/>
            <a:ext cx="30008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sz="1800" b="1"/>
              <a:t>0</a:t>
            </a:r>
            <a:endParaRPr lang="en-US" altLang="en-US" sz="1800"/>
          </a:p>
        </p:txBody>
      </p:sp>
      <p:sp>
        <p:nvSpPr>
          <p:cNvPr id="64556" name="Text Box 43">
            <a:extLst>
              <a:ext uri="{FF2B5EF4-FFF2-40B4-BE49-F238E27FC236}">
                <a16:creationId xmlns:a16="http://schemas.microsoft.com/office/drawing/2014/main" id="{DAA451CC-C206-443E-9A4C-C124738EFD87}"/>
              </a:ext>
            </a:extLst>
          </p:cNvPr>
          <p:cNvSpPr txBox="1">
            <a:spLocks noChangeArrowheads="1"/>
          </p:cNvSpPr>
          <p:nvPr>
            <p:custDataLst>
              <p:tags r:id="rId42"/>
            </p:custDataLst>
          </p:nvPr>
        </p:nvSpPr>
        <p:spPr bwMode="auto">
          <a:xfrm>
            <a:off x="3543300" y="2286000"/>
            <a:ext cx="30008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sz="1800" b="1"/>
              <a:t>0</a:t>
            </a:r>
            <a:endParaRPr lang="en-US" altLang="en-US" sz="1800"/>
          </a:p>
        </p:txBody>
      </p:sp>
      <p:sp>
        <p:nvSpPr>
          <p:cNvPr id="64557" name="Text Box 44">
            <a:extLst>
              <a:ext uri="{FF2B5EF4-FFF2-40B4-BE49-F238E27FC236}">
                <a16:creationId xmlns:a16="http://schemas.microsoft.com/office/drawing/2014/main" id="{62A75C83-D911-495C-B505-41650F923399}"/>
              </a:ext>
            </a:extLst>
          </p:cNvPr>
          <p:cNvSpPr txBox="1">
            <a:spLocks noChangeArrowheads="1"/>
          </p:cNvSpPr>
          <p:nvPr>
            <p:custDataLst>
              <p:tags r:id="rId43"/>
            </p:custDataLst>
          </p:nvPr>
        </p:nvSpPr>
        <p:spPr bwMode="auto">
          <a:xfrm>
            <a:off x="2171701" y="3829050"/>
            <a:ext cx="5187639" cy="8402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lnSpc>
                <a:spcPct val="90000"/>
              </a:lnSpc>
            </a:pPr>
            <a:r>
              <a:rPr lang="en-US" altLang="en-US" sz="1800">
                <a:solidFill>
                  <a:srgbClr val="008000"/>
                </a:solidFill>
              </a:rPr>
              <a:t> 		if ( X</a:t>
            </a:r>
            <a:r>
              <a:rPr lang="en-US" altLang="en-US" sz="1800" baseline="-25000">
                <a:solidFill>
                  <a:srgbClr val="008000"/>
                </a:solidFill>
              </a:rPr>
              <a:t>i</a:t>
            </a:r>
            <a:r>
              <a:rPr lang="en-US" altLang="en-US" sz="1800">
                <a:solidFill>
                  <a:srgbClr val="008000"/>
                </a:solidFill>
              </a:rPr>
              <a:t> == Y</a:t>
            </a:r>
            <a:r>
              <a:rPr lang="en-US" altLang="en-US" sz="1800" baseline="-25000">
                <a:solidFill>
                  <a:srgbClr val="008000"/>
                </a:solidFill>
              </a:rPr>
              <a:t>j</a:t>
            </a:r>
            <a:r>
              <a:rPr lang="en-US" altLang="en-US" sz="1800">
                <a:solidFill>
                  <a:srgbClr val="008000"/>
                </a:solidFill>
              </a:rPr>
              <a:t> )		</a:t>
            </a:r>
          </a:p>
          <a:p>
            <a:pPr>
              <a:lnSpc>
                <a:spcPct val="90000"/>
              </a:lnSpc>
            </a:pPr>
            <a:r>
              <a:rPr lang="en-US" altLang="en-US" sz="1800">
                <a:solidFill>
                  <a:srgbClr val="008000"/>
                </a:solidFill>
              </a:rPr>
              <a:t> 			c[i,j] = c[i-1,j-1] + 1</a:t>
            </a:r>
            <a:endParaRPr lang="en-US" altLang="en-US" sz="1800"/>
          </a:p>
          <a:p>
            <a:pPr>
              <a:lnSpc>
                <a:spcPct val="90000"/>
              </a:lnSpc>
            </a:pPr>
            <a:r>
              <a:rPr lang="en-US" altLang="en-US" sz="1800"/>
              <a:t> 		else c[i,j] = max( c[i-1,j], c[i,j-1] )</a:t>
            </a:r>
          </a:p>
        </p:txBody>
      </p:sp>
      <p:sp>
        <p:nvSpPr>
          <p:cNvPr id="64558" name="Text Box 45">
            <a:extLst>
              <a:ext uri="{FF2B5EF4-FFF2-40B4-BE49-F238E27FC236}">
                <a16:creationId xmlns:a16="http://schemas.microsoft.com/office/drawing/2014/main" id="{A19E8284-02EB-40C6-8C7D-C77295D925AC}"/>
              </a:ext>
            </a:extLst>
          </p:cNvPr>
          <p:cNvSpPr txBox="1">
            <a:spLocks noChangeArrowheads="1"/>
          </p:cNvSpPr>
          <p:nvPr>
            <p:custDataLst>
              <p:tags r:id="rId44"/>
            </p:custDataLst>
          </p:nvPr>
        </p:nvSpPr>
        <p:spPr bwMode="auto">
          <a:xfrm>
            <a:off x="5943600" y="1771650"/>
            <a:ext cx="30008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sz="1800" b="1"/>
              <a:t>1</a:t>
            </a:r>
            <a:endParaRPr lang="en-US" altLang="en-US" sz="1800"/>
          </a:p>
        </p:txBody>
      </p:sp>
      <p:sp>
        <p:nvSpPr>
          <p:cNvPr id="64559" name="Text Box 46">
            <a:extLst>
              <a:ext uri="{FF2B5EF4-FFF2-40B4-BE49-F238E27FC236}">
                <a16:creationId xmlns:a16="http://schemas.microsoft.com/office/drawing/2014/main" id="{2EEDAE4C-8C51-40CF-B215-E3DAB3E2CE65}"/>
              </a:ext>
            </a:extLst>
          </p:cNvPr>
          <p:cNvSpPr txBox="1">
            <a:spLocks noChangeArrowheads="1"/>
          </p:cNvSpPr>
          <p:nvPr>
            <p:custDataLst>
              <p:tags r:id="rId45"/>
            </p:custDataLst>
          </p:nvPr>
        </p:nvSpPr>
        <p:spPr bwMode="auto">
          <a:xfrm>
            <a:off x="5314950" y="1771650"/>
            <a:ext cx="30008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sz="1800" b="1"/>
              <a:t>0</a:t>
            </a:r>
            <a:endParaRPr lang="en-US" altLang="en-US" sz="1800"/>
          </a:p>
        </p:txBody>
      </p:sp>
      <p:sp>
        <p:nvSpPr>
          <p:cNvPr id="64560" name="Text Box 47">
            <a:extLst>
              <a:ext uri="{FF2B5EF4-FFF2-40B4-BE49-F238E27FC236}">
                <a16:creationId xmlns:a16="http://schemas.microsoft.com/office/drawing/2014/main" id="{43A19114-F3DD-462B-81F9-E1ADA0DB553D}"/>
              </a:ext>
            </a:extLst>
          </p:cNvPr>
          <p:cNvSpPr txBox="1">
            <a:spLocks noChangeArrowheads="1"/>
          </p:cNvSpPr>
          <p:nvPr>
            <p:custDataLst>
              <p:tags r:id="rId46"/>
            </p:custDataLst>
          </p:nvPr>
        </p:nvSpPr>
        <p:spPr bwMode="auto">
          <a:xfrm>
            <a:off x="4686300" y="1771650"/>
            <a:ext cx="30008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sz="1800" b="1"/>
              <a:t>0</a:t>
            </a:r>
            <a:endParaRPr lang="en-US" altLang="en-US" sz="1800"/>
          </a:p>
        </p:txBody>
      </p:sp>
      <p:sp>
        <p:nvSpPr>
          <p:cNvPr id="64561" name="Text Box 48">
            <a:extLst>
              <a:ext uri="{FF2B5EF4-FFF2-40B4-BE49-F238E27FC236}">
                <a16:creationId xmlns:a16="http://schemas.microsoft.com/office/drawing/2014/main" id="{BE025A1C-0BBD-4297-83C4-11BC986300B1}"/>
              </a:ext>
            </a:extLst>
          </p:cNvPr>
          <p:cNvSpPr txBox="1">
            <a:spLocks noChangeArrowheads="1"/>
          </p:cNvSpPr>
          <p:nvPr>
            <p:custDataLst>
              <p:tags r:id="rId47"/>
            </p:custDataLst>
          </p:nvPr>
        </p:nvSpPr>
        <p:spPr bwMode="auto">
          <a:xfrm>
            <a:off x="4114800" y="1771650"/>
            <a:ext cx="30008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sz="1800" b="1"/>
              <a:t>0</a:t>
            </a:r>
            <a:endParaRPr lang="en-US" altLang="en-US" sz="1800"/>
          </a:p>
        </p:txBody>
      </p:sp>
      <p:sp>
        <p:nvSpPr>
          <p:cNvPr id="64562" name="Text Box 49">
            <a:extLst>
              <a:ext uri="{FF2B5EF4-FFF2-40B4-BE49-F238E27FC236}">
                <a16:creationId xmlns:a16="http://schemas.microsoft.com/office/drawing/2014/main" id="{AF4648BD-7F25-4160-A25D-5F364FF55852}"/>
              </a:ext>
            </a:extLst>
          </p:cNvPr>
          <p:cNvSpPr txBox="1">
            <a:spLocks noChangeArrowheads="1"/>
          </p:cNvSpPr>
          <p:nvPr>
            <p:custDataLst>
              <p:tags r:id="rId48"/>
            </p:custDataLst>
          </p:nvPr>
        </p:nvSpPr>
        <p:spPr bwMode="auto">
          <a:xfrm>
            <a:off x="6572250" y="1771650"/>
            <a:ext cx="30008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sz="1800" b="1"/>
              <a:t>1</a:t>
            </a:r>
            <a:endParaRPr lang="en-US" altLang="en-US" sz="1800"/>
          </a:p>
        </p:txBody>
      </p:sp>
      <p:sp>
        <p:nvSpPr>
          <p:cNvPr id="64563" name="Text Box 50">
            <a:extLst>
              <a:ext uri="{FF2B5EF4-FFF2-40B4-BE49-F238E27FC236}">
                <a16:creationId xmlns:a16="http://schemas.microsoft.com/office/drawing/2014/main" id="{4671A974-CD97-4613-B8F4-37E9A55B6F13}"/>
              </a:ext>
            </a:extLst>
          </p:cNvPr>
          <p:cNvSpPr txBox="1">
            <a:spLocks noChangeArrowheads="1"/>
          </p:cNvSpPr>
          <p:nvPr>
            <p:custDataLst>
              <p:tags r:id="rId49"/>
            </p:custDataLst>
          </p:nvPr>
        </p:nvSpPr>
        <p:spPr bwMode="auto">
          <a:xfrm>
            <a:off x="4114800" y="2286000"/>
            <a:ext cx="30008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sz="1800" b="1"/>
              <a:t>1</a:t>
            </a:r>
            <a:endParaRPr lang="en-US" altLang="en-US" sz="1800"/>
          </a:p>
        </p:txBody>
      </p:sp>
      <p:sp>
        <p:nvSpPr>
          <p:cNvPr id="64564" name="Text Box 51">
            <a:extLst>
              <a:ext uri="{FF2B5EF4-FFF2-40B4-BE49-F238E27FC236}">
                <a16:creationId xmlns:a16="http://schemas.microsoft.com/office/drawing/2014/main" id="{75D9C866-B923-4A4A-8FDF-8E437FC2CDA8}"/>
              </a:ext>
            </a:extLst>
          </p:cNvPr>
          <p:cNvSpPr txBox="1">
            <a:spLocks noChangeArrowheads="1"/>
          </p:cNvSpPr>
          <p:nvPr>
            <p:custDataLst>
              <p:tags r:id="rId50"/>
            </p:custDataLst>
          </p:nvPr>
        </p:nvSpPr>
        <p:spPr bwMode="auto">
          <a:xfrm>
            <a:off x="6572250" y="2286000"/>
            <a:ext cx="30008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sz="1800" b="1"/>
              <a:t>2</a:t>
            </a:r>
            <a:endParaRPr lang="en-US" altLang="en-US" sz="1800"/>
          </a:p>
        </p:txBody>
      </p:sp>
      <p:sp>
        <p:nvSpPr>
          <p:cNvPr id="64565" name="Text Box 52">
            <a:extLst>
              <a:ext uri="{FF2B5EF4-FFF2-40B4-BE49-F238E27FC236}">
                <a16:creationId xmlns:a16="http://schemas.microsoft.com/office/drawing/2014/main" id="{0435DE8C-E6AB-4011-A334-859A0FCDC7D8}"/>
              </a:ext>
            </a:extLst>
          </p:cNvPr>
          <p:cNvSpPr txBox="1">
            <a:spLocks noChangeArrowheads="1"/>
          </p:cNvSpPr>
          <p:nvPr>
            <p:custDataLst>
              <p:tags r:id="rId51"/>
            </p:custDataLst>
          </p:nvPr>
        </p:nvSpPr>
        <p:spPr bwMode="auto">
          <a:xfrm>
            <a:off x="5314950" y="2286000"/>
            <a:ext cx="30008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sz="1800" b="1"/>
              <a:t>1</a:t>
            </a:r>
            <a:endParaRPr lang="en-US" altLang="en-US" sz="1800"/>
          </a:p>
        </p:txBody>
      </p:sp>
      <p:sp>
        <p:nvSpPr>
          <p:cNvPr id="64566" name="Text Box 53">
            <a:extLst>
              <a:ext uri="{FF2B5EF4-FFF2-40B4-BE49-F238E27FC236}">
                <a16:creationId xmlns:a16="http://schemas.microsoft.com/office/drawing/2014/main" id="{DDC17C98-8666-4D3C-93B8-19CC9E8470D2}"/>
              </a:ext>
            </a:extLst>
          </p:cNvPr>
          <p:cNvSpPr txBox="1">
            <a:spLocks noChangeArrowheads="1"/>
          </p:cNvSpPr>
          <p:nvPr>
            <p:custDataLst>
              <p:tags r:id="rId52"/>
            </p:custDataLst>
          </p:nvPr>
        </p:nvSpPr>
        <p:spPr bwMode="auto">
          <a:xfrm>
            <a:off x="5943600" y="2286000"/>
            <a:ext cx="30008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sz="1800" b="1"/>
              <a:t>1</a:t>
            </a:r>
            <a:endParaRPr lang="en-US" altLang="en-US" sz="1800"/>
          </a:p>
        </p:txBody>
      </p:sp>
      <p:sp>
        <p:nvSpPr>
          <p:cNvPr id="64567" name="Text Box 54">
            <a:extLst>
              <a:ext uri="{FF2B5EF4-FFF2-40B4-BE49-F238E27FC236}">
                <a16:creationId xmlns:a16="http://schemas.microsoft.com/office/drawing/2014/main" id="{2ED49EAC-0A72-4AD8-BC00-4A24E61342D3}"/>
              </a:ext>
            </a:extLst>
          </p:cNvPr>
          <p:cNvSpPr txBox="1">
            <a:spLocks noChangeArrowheads="1"/>
          </p:cNvSpPr>
          <p:nvPr>
            <p:custDataLst>
              <p:tags r:id="rId53"/>
            </p:custDataLst>
          </p:nvPr>
        </p:nvSpPr>
        <p:spPr bwMode="auto">
          <a:xfrm>
            <a:off x="4114800" y="2743200"/>
            <a:ext cx="30008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sz="1800" b="1"/>
              <a:t>1</a:t>
            </a:r>
            <a:endParaRPr lang="en-US" altLang="en-US" sz="1800" b="1">
              <a:solidFill>
                <a:srgbClr val="FF0000"/>
              </a:solidFill>
            </a:endParaRPr>
          </a:p>
        </p:txBody>
      </p:sp>
      <p:sp>
        <p:nvSpPr>
          <p:cNvPr id="64568" name="Text Box 55">
            <a:extLst>
              <a:ext uri="{FF2B5EF4-FFF2-40B4-BE49-F238E27FC236}">
                <a16:creationId xmlns:a16="http://schemas.microsoft.com/office/drawing/2014/main" id="{14261093-237F-4E62-8CB9-1B692708074B}"/>
              </a:ext>
            </a:extLst>
          </p:cNvPr>
          <p:cNvSpPr txBox="1">
            <a:spLocks noChangeArrowheads="1"/>
          </p:cNvSpPr>
          <p:nvPr>
            <p:custDataLst>
              <p:tags r:id="rId54"/>
            </p:custDataLst>
          </p:nvPr>
        </p:nvSpPr>
        <p:spPr bwMode="auto">
          <a:xfrm>
            <a:off x="4686300" y="2743200"/>
            <a:ext cx="30008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sz="1800" b="1"/>
              <a:t>1</a:t>
            </a:r>
            <a:endParaRPr lang="en-US" altLang="en-US" sz="1800"/>
          </a:p>
        </p:txBody>
      </p:sp>
      <p:sp>
        <p:nvSpPr>
          <p:cNvPr id="64569" name="Text Box 56">
            <a:extLst>
              <a:ext uri="{FF2B5EF4-FFF2-40B4-BE49-F238E27FC236}">
                <a16:creationId xmlns:a16="http://schemas.microsoft.com/office/drawing/2014/main" id="{389B3583-F248-42B1-B68E-0B9941F272F6}"/>
              </a:ext>
            </a:extLst>
          </p:cNvPr>
          <p:cNvSpPr txBox="1">
            <a:spLocks noChangeArrowheads="1"/>
          </p:cNvSpPr>
          <p:nvPr>
            <p:custDataLst>
              <p:tags r:id="rId55"/>
            </p:custDataLst>
          </p:nvPr>
        </p:nvSpPr>
        <p:spPr bwMode="auto">
          <a:xfrm>
            <a:off x="5314950" y="2743200"/>
            <a:ext cx="30008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sz="1800" b="1"/>
              <a:t>2</a:t>
            </a:r>
            <a:endParaRPr lang="en-US" altLang="en-US" sz="1800">
              <a:solidFill>
                <a:srgbClr val="FF0000"/>
              </a:solidFill>
            </a:endParaRPr>
          </a:p>
        </p:txBody>
      </p:sp>
      <p:sp>
        <p:nvSpPr>
          <p:cNvPr id="64570" name="Text Box 57">
            <a:extLst>
              <a:ext uri="{FF2B5EF4-FFF2-40B4-BE49-F238E27FC236}">
                <a16:creationId xmlns:a16="http://schemas.microsoft.com/office/drawing/2014/main" id="{4555FBC9-CBCA-480F-8A28-F95639FFDEB5}"/>
              </a:ext>
            </a:extLst>
          </p:cNvPr>
          <p:cNvSpPr txBox="1">
            <a:spLocks noChangeArrowheads="1"/>
          </p:cNvSpPr>
          <p:nvPr>
            <p:custDataLst>
              <p:tags r:id="rId56"/>
            </p:custDataLst>
          </p:nvPr>
        </p:nvSpPr>
        <p:spPr bwMode="auto">
          <a:xfrm>
            <a:off x="4686300" y="2286000"/>
            <a:ext cx="30008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sz="1800" b="1"/>
              <a:t>1</a:t>
            </a:r>
            <a:endParaRPr lang="en-US" altLang="en-US" sz="1800"/>
          </a:p>
        </p:txBody>
      </p:sp>
      <p:sp>
        <p:nvSpPr>
          <p:cNvPr id="64571" name="Text Box 58">
            <a:extLst>
              <a:ext uri="{FF2B5EF4-FFF2-40B4-BE49-F238E27FC236}">
                <a16:creationId xmlns:a16="http://schemas.microsoft.com/office/drawing/2014/main" id="{9AA9CEF2-BA15-47C5-A831-F3119179C76E}"/>
              </a:ext>
            </a:extLst>
          </p:cNvPr>
          <p:cNvSpPr txBox="1">
            <a:spLocks noChangeArrowheads="1"/>
          </p:cNvSpPr>
          <p:nvPr>
            <p:custDataLst>
              <p:tags r:id="rId57"/>
            </p:custDataLst>
          </p:nvPr>
        </p:nvSpPr>
        <p:spPr bwMode="auto">
          <a:xfrm>
            <a:off x="6572250" y="2743200"/>
            <a:ext cx="30008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sz="1800" b="1"/>
              <a:t>2</a:t>
            </a:r>
            <a:endParaRPr lang="en-US" altLang="en-US" sz="1800">
              <a:solidFill>
                <a:srgbClr val="FF0000"/>
              </a:solidFill>
            </a:endParaRPr>
          </a:p>
        </p:txBody>
      </p:sp>
      <p:sp>
        <p:nvSpPr>
          <p:cNvPr id="64572" name="Text Box 59">
            <a:extLst>
              <a:ext uri="{FF2B5EF4-FFF2-40B4-BE49-F238E27FC236}">
                <a16:creationId xmlns:a16="http://schemas.microsoft.com/office/drawing/2014/main" id="{178EEA2F-6862-42AE-95A1-8AC25E1D1D41}"/>
              </a:ext>
            </a:extLst>
          </p:cNvPr>
          <p:cNvSpPr txBox="1">
            <a:spLocks noChangeArrowheads="1"/>
          </p:cNvSpPr>
          <p:nvPr>
            <p:custDataLst>
              <p:tags r:id="rId58"/>
            </p:custDataLst>
          </p:nvPr>
        </p:nvSpPr>
        <p:spPr bwMode="auto">
          <a:xfrm>
            <a:off x="5943600" y="2743200"/>
            <a:ext cx="30008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sz="1800" b="1"/>
              <a:t>2</a:t>
            </a:r>
            <a:endParaRPr lang="en-US" altLang="en-US" sz="1800">
              <a:solidFill>
                <a:srgbClr val="FF0000"/>
              </a:solidFill>
            </a:endParaRPr>
          </a:p>
        </p:txBody>
      </p:sp>
      <p:sp>
        <p:nvSpPr>
          <p:cNvPr id="64573" name="Text Box 60">
            <a:extLst>
              <a:ext uri="{FF2B5EF4-FFF2-40B4-BE49-F238E27FC236}">
                <a16:creationId xmlns:a16="http://schemas.microsoft.com/office/drawing/2014/main" id="{9185F4AC-4E93-45CB-93E4-86708E309F54}"/>
              </a:ext>
            </a:extLst>
          </p:cNvPr>
          <p:cNvSpPr txBox="1">
            <a:spLocks noChangeArrowheads="1"/>
          </p:cNvSpPr>
          <p:nvPr>
            <p:custDataLst>
              <p:tags r:id="rId59"/>
            </p:custDataLst>
          </p:nvPr>
        </p:nvSpPr>
        <p:spPr bwMode="auto">
          <a:xfrm>
            <a:off x="4114800" y="3200400"/>
            <a:ext cx="30008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sz="1800" b="1"/>
              <a:t>1</a:t>
            </a:r>
            <a:endParaRPr lang="en-US" altLang="en-US" sz="1800" b="1">
              <a:solidFill>
                <a:srgbClr val="FF0000"/>
              </a:solidFill>
            </a:endParaRPr>
          </a:p>
        </p:txBody>
      </p:sp>
      <p:sp>
        <p:nvSpPr>
          <p:cNvPr id="64574" name="Text Box 61">
            <a:extLst>
              <a:ext uri="{FF2B5EF4-FFF2-40B4-BE49-F238E27FC236}">
                <a16:creationId xmlns:a16="http://schemas.microsoft.com/office/drawing/2014/main" id="{4AB4955E-30CA-4D72-9F34-45173FB9A238}"/>
              </a:ext>
            </a:extLst>
          </p:cNvPr>
          <p:cNvSpPr txBox="1">
            <a:spLocks noChangeArrowheads="1"/>
          </p:cNvSpPr>
          <p:nvPr>
            <p:custDataLst>
              <p:tags r:id="rId60"/>
            </p:custDataLst>
          </p:nvPr>
        </p:nvSpPr>
        <p:spPr bwMode="auto">
          <a:xfrm>
            <a:off x="4686300" y="3200400"/>
            <a:ext cx="30008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sz="1800" b="1"/>
              <a:t>1</a:t>
            </a:r>
            <a:endParaRPr lang="en-US" altLang="en-US" sz="1800" b="1">
              <a:solidFill>
                <a:srgbClr val="FF0000"/>
              </a:solidFill>
            </a:endParaRPr>
          </a:p>
        </p:txBody>
      </p:sp>
      <p:sp>
        <p:nvSpPr>
          <p:cNvPr id="64575" name="Text Box 62">
            <a:extLst>
              <a:ext uri="{FF2B5EF4-FFF2-40B4-BE49-F238E27FC236}">
                <a16:creationId xmlns:a16="http://schemas.microsoft.com/office/drawing/2014/main" id="{802469DE-E099-46D5-A608-276E8BDD33E6}"/>
              </a:ext>
            </a:extLst>
          </p:cNvPr>
          <p:cNvSpPr txBox="1">
            <a:spLocks noChangeArrowheads="1"/>
          </p:cNvSpPr>
          <p:nvPr>
            <p:custDataLst>
              <p:tags r:id="rId61"/>
            </p:custDataLst>
          </p:nvPr>
        </p:nvSpPr>
        <p:spPr bwMode="auto">
          <a:xfrm>
            <a:off x="5314950" y="3200400"/>
            <a:ext cx="30008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sz="1800" b="1"/>
              <a:t>2</a:t>
            </a:r>
            <a:endParaRPr lang="en-US" altLang="en-US" sz="1800">
              <a:solidFill>
                <a:srgbClr val="FF0000"/>
              </a:solidFill>
            </a:endParaRPr>
          </a:p>
        </p:txBody>
      </p:sp>
      <p:sp>
        <p:nvSpPr>
          <p:cNvPr id="64576" name="Text Box 63">
            <a:extLst>
              <a:ext uri="{FF2B5EF4-FFF2-40B4-BE49-F238E27FC236}">
                <a16:creationId xmlns:a16="http://schemas.microsoft.com/office/drawing/2014/main" id="{9A87C791-FC39-4A6E-856D-9E850ED7CB1B}"/>
              </a:ext>
            </a:extLst>
          </p:cNvPr>
          <p:cNvSpPr txBox="1">
            <a:spLocks noChangeArrowheads="1"/>
          </p:cNvSpPr>
          <p:nvPr>
            <p:custDataLst>
              <p:tags r:id="rId62"/>
            </p:custDataLst>
          </p:nvPr>
        </p:nvSpPr>
        <p:spPr bwMode="auto">
          <a:xfrm>
            <a:off x="5943600" y="3200400"/>
            <a:ext cx="30008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sz="1800" b="1"/>
              <a:t>2</a:t>
            </a:r>
            <a:endParaRPr lang="en-US" altLang="en-US" sz="1800">
              <a:solidFill>
                <a:srgbClr val="FF0000"/>
              </a:solidFill>
            </a:endParaRPr>
          </a:p>
        </p:txBody>
      </p:sp>
      <p:sp>
        <p:nvSpPr>
          <p:cNvPr id="72768" name="Text Box 64">
            <a:extLst>
              <a:ext uri="{FF2B5EF4-FFF2-40B4-BE49-F238E27FC236}">
                <a16:creationId xmlns:a16="http://schemas.microsoft.com/office/drawing/2014/main" id="{0C3939C8-5618-4460-9DBB-A255FC851FAE}"/>
              </a:ext>
            </a:extLst>
          </p:cNvPr>
          <p:cNvSpPr txBox="1">
            <a:spLocks noChangeArrowheads="1"/>
          </p:cNvSpPr>
          <p:nvPr>
            <p:custDataLst>
              <p:tags r:id="rId63"/>
            </p:custDataLst>
          </p:nvPr>
        </p:nvSpPr>
        <p:spPr bwMode="auto">
          <a:xfrm>
            <a:off x="6572250" y="3088482"/>
            <a:ext cx="357790" cy="5078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sz="2700" b="1">
                <a:solidFill>
                  <a:srgbClr val="33CC33"/>
                </a:solidFill>
              </a:rPr>
              <a:t>3</a:t>
            </a:r>
            <a:endParaRPr lang="en-US" altLang="en-US" sz="1800">
              <a:solidFill>
                <a:srgbClr val="FF0000"/>
              </a:solidFill>
            </a:endParaRPr>
          </a:p>
        </p:txBody>
      </p:sp>
      <p:sp>
        <p:nvSpPr>
          <p:cNvPr id="72769" name="Oval 65">
            <a:extLst>
              <a:ext uri="{FF2B5EF4-FFF2-40B4-BE49-F238E27FC236}">
                <a16:creationId xmlns:a16="http://schemas.microsoft.com/office/drawing/2014/main" id="{56E2B97C-E9FD-409B-83D4-982E7E4B731E}"/>
              </a:ext>
            </a:extLst>
          </p:cNvPr>
          <p:cNvSpPr>
            <a:spLocks noChangeArrowheads="1"/>
          </p:cNvSpPr>
          <p:nvPr>
            <p:custDataLst>
              <p:tags r:id="rId64"/>
            </p:custDataLst>
          </p:nvPr>
        </p:nvSpPr>
        <p:spPr bwMode="auto">
          <a:xfrm>
            <a:off x="2914650" y="3086100"/>
            <a:ext cx="457200" cy="457200"/>
          </a:xfrm>
          <a:prstGeom prst="ellipse">
            <a:avLst/>
          </a:prstGeom>
          <a:noFill/>
          <a:ln w="57150">
            <a:solidFill>
              <a:srgbClr val="008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endParaRPr lang="en-US" altLang="en-US" sz="1800"/>
          </a:p>
        </p:txBody>
      </p:sp>
      <p:sp>
        <p:nvSpPr>
          <p:cNvPr id="72770" name="Oval 66">
            <a:extLst>
              <a:ext uri="{FF2B5EF4-FFF2-40B4-BE49-F238E27FC236}">
                <a16:creationId xmlns:a16="http://schemas.microsoft.com/office/drawing/2014/main" id="{D1883BC2-DC76-407B-9282-F1387351168B}"/>
              </a:ext>
            </a:extLst>
          </p:cNvPr>
          <p:cNvSpPr>
            <a:spLocks noChangeArrowheads="1"/>
          </p:cNvSpPr>
          <p:nvPr>
            <p:custDataLst>
              <p:tags r:id="rId65"/>
            </p:custDataLst>
          </p:nvPr>
        </p:nvSpPr>
        <p:spPr bwMode="auto">
          <a:xfrm>
            <a:off x="6515100" y="857250"/>
            <a:ext cx="457200" cy="457200"/>
          </a:xfrm>
          <a:prstGeom prst="ellipse">
            <a:avLst/>
          </a:prstGeom>
          <a:noFill/>
          <a:ln w="57150">
            <a:solidFill>
              <a:srgbClr val="008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endParaRPr lang="en-US" altLang="en-US" sz="1800"/>
          </a:p>
        </p:txBody>
      </p:sp>
      <p:sp>
        <p:nvSpPr>
          <p:cNvPr id="72771" name="Line 67">
            <a:extLst>
              <a:ext uri="{FF2B5EF4-FFF2-40B4-BE49-F238E27FC236}">
                <a16:creationId xmlns:a16="http://schemas.microsoft.com/office/drawing/2014/main" id="{1606C452-3E31-45DF-8D1A-5F197C11039F}"/>
              </a:ext>
            </a:extLst>
          </p:cNvPr>
          <p:cNvSpPr>
            <a:spLocks noChangeShapeType="1"/>
          </p:cNvSpPr>
          <p:nvPr>
            <p:custDataLst>
              <p:tags r:id="rId66"/>
            </p:custDataLst>
          </p:nvPr>
        </p:nvSpPr>
        <p:spPr bwMode="auto">
          <a:xfrm>
            <a:off x="6286500" y="2914650"/>
            <a:ext cx="285750" cy="3429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sz="1350"/>
          </a:p>
        </p:txBody>
      </p:sp>
      <p:sp>
        <p:nvSpPr>
          <p:cNvPr id="72772" name="Oval 68">
            <a:extLst>
              <a:ext uri="{FF2B5EF4-FFF2-40B4-BE49-F238E27FC236}">
                <a16:creationId xmlns:a16="http://schemas.microsoft.com/office/drawing/2014/main" id="{2B7E68FE-417F-4BC8-BBA1-884BD7D33C16}"/>
              </a:ext>
            </a:extLst>
          </p:cNvPr>
          <p:cNvSpPr>
            <a:spLocks noChangeArrowheads="1"/>
          </p:cNvSpPr>
          <p:nvPr>
            <p:custDataLst>
              <p:tags r:id="rId67"/>
            </p:custDataLst>
          </p:nvPr>
        </p:nvSpPr>
        <p:spPr bwMode="auto">
          <a:xfrm>
            <a:off x="6457950" y="3086100"/>
            <a:ext cx="514350" cy="514350"/>
          </a:xfrm>
          <a:prstGeom prst="ellipse">
            <a:avLst/>
          </a:prstGeom>
          <a:noFill/>
          <a:ln w="111125">
            <a:solidFill>
              <a:srgbClr val="008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ctr"/>
            <a:endParaRPr lang="en-US" altLang="en-US" sz="1800">
              <a:solidFill>
                <a:srgbClr val="33CC33"/>
              </a:solidFill>
            </a:endParaRPr>
          </a:p>
        </p:txBody>
      </p:sp>
      <p:sp>
        <p:nvSpPr>
          <p:cNvPr id="64582" name="Text Box 69">
            <a:extLst>
              <a:ext uri="{FF2B5EF4-FFF2-40B4-BE49-F238E27FC236}">
                <a16:creationId xmlns:a16="http://schemas.microsoft.com/office/drawing/2014/main" id="{AE299150-1454-4D06-8D32-828A3974ABE2}"/>
              </a:ext>
            </a:extLst>
          </p:cNvPr>
          <p:cNvSpPr txBox="1">
            <a:spLocks noChangeArrowheads="1"/>
          </p:cNvSpPr>
          <p:nvPr>
            <p:custDataLst>
              <p:tags r:id="rId68"/>
            </p:custDataLst>
          </p:nvPr>
        </p:nvSpPr>
        <p:spPr bwMode="auto">
          <a:xfrm>
            <a:off x="6799660" y="0"/>
            <a:ext cx="1200150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>
                <a:solidFill>
                  <a:srgbClr val="008000"/>
                </a:solidFill>
              </a:rPr>
              <a:t>ABC</a:t>
            </a:r>
            <a:r>
              <a:rPr lang="en-US" altLang="en-US">
                <a:solidFill>
                  <a:srgbClr val="FF0000"/>
                </a:solidFill>
              </a:rPr>
              <a:t>B</a:t>
            </a:r>
            <a:endParaRPr lang="en-US" altLang="en-US"/>
          </a:p>
          <a:p>
            <a:r>
              <a:rPr lang="en-US" altLang="en-US">
                <a:solidFill>
                  <a:srgbClr val="008000"/>
                </a:solidFill>
              </a:rPr>
              <a:t>BDCA</a:t>
            </a:r>
            <a:r>
              <a:rPr lang="en-US" altLang="en-US">
                <a:solidFill>
                  <a:srgbClr val="FF0000"/>
                </a:solidFill>
              </a:rPr>
              <a:t>B</a:t>
            </a:r>
            <a:endParaRPr lang="en-US" altLang="en-US" sz="21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7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7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7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7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7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768" grpId="0" autoUpdateAnimBg="0"/>
      <p:bldP spid="72769" grpId="0" animBg="1"/>
      <p:bldP spid="72770" grpId="0" animBg="1"/>
      <p:bldP spid="72772" grpId="0" animBg="1" autoUpdateAnimBg="0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3" name="Rectangle 2">
            <a:extLst>
              <a:ext uri="{FF2B5EF4-FFF2-40B4-BE49-F238E27FC236}">
                <a16:creationId xmlns:a16="http://schemas.microsoft.com/office/drawing/2014/main" id="{4B610AF0-3A87-48CD-9373-859E0F5BED6D}"/>
              </a:ext>
            </a:extLst>
          </p:cNvPr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xfrm>
            <a:off x="1828800" y="0"/>
            <a:ext cx="5943600" cy="857250"/>
          </a:xfrm>
        </p:spPr>
        <p:txBody>
          <a:bodyPr/>
          <a:lstStyle/>
          <a:p>
            <a:pPr algn="ctr"/>
            <a:r>
              <a:rPr lang="en-US" altLang="en-US"/>
              <a:t>LCS Algorithm Running Time</a:t>
            </a:r>
          </a:p>
        </p:txBody>
      </p:sp>
      <p:sp>
        <p:nvSpPr>
          <p:cNvPr id="66564" name="Rectangle 3">
            <a:extLst>
              <a:ext uri="{FF2B5EF4-FFF2-40B4-BE49-F238E27FC236}">
                <a16:creationId xmlns:a16="http://schemas.microsoft.com/office/drawing/2014/main" id="{6258F4AD-E351-4CFB-BC91-1F698B6476EC}"/>
              </a:ext>
            </a:extLst>
          </p:cNvPr>
          <p:cNvSpPr>
            <a:spLocks noGrp="1" noChangeArrowheads="1"/>
          </p:cNvSpPr>
          <p:nvPr>
            <p:ph type="body" idx="1"/>
            <p:custDataLst>
              <p:tags r:id="rId2"/>
            </p:custDataLst>
          </p:nvPr>
        </p:nvSpPr>
        <p:spPr>
          <a:xfrm>
            <a:off x="1885950" y="742950"/>
            <a:ext cx="6115050" cy="1657350"/>
          </a:xfrm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  <a:p>
            <a:r>
              <a:rPr lang="en-US" altLang="en-US">
                <a:latin typeface="Times New Roman" panose="02020603050405020304" pitchFamily="18" charset="0"/>
              </a:rPr>
              <a:t>LCS algorithm calculates the values of each entry of the array c[m,n]</a:t>
            </a:r>
          </a:p>
          <a:p>
            <a:r>
              <a:rPr lang="en-US" altLang="en-US">
                <a:latin typeface="Times New Roman" panose="02020603050405020304" pitchFamily="18" charset="0"/>
              </a:rPr>
              <a:t>So what is the running time?</a:t>
            </a:r>
            <a:endParaRPr lang="en-US" altLang="en-US"/>
          </a:p>
        </p:txBody>
      </p:sp>
      <p:sp>
        <p:nvSpPr>
          <p:cNvPr id="66565" name="Text Box 4">
            <a:extLst>
              <a:ext uri="{FF2B5EF4-FFF2-40B4-BE49-F238E27FC236}">
                <a16:creationId xmlns:a16="http://schemas.microsoft.com/office/drawing/2014/main" id="{2B3AE960-4CFD-44C5-9CC7-3DE886717E80}"/>
              </a:ext>
            </a:extLst>
          </p:cNvPr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2286000" y="2743201"/>
            <a:ext cx="4972050" cy="1754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>
                <a:solidFill>
                  <a:srgbClr val="333399"/>
                </a:solidFill>
              </a:rPr>
              <a:t>O(m*n)</a:t>
            </a:r>
          </a:p>
          <a:p>
            <a:pPr>
              <a:spcBef>
                <a:spcPct val="50000"/>
              </a:spcBef>
            </a:pPr>
            <a:r>
              <a:rPr lang="en-US" altLang="en-US">
                <a:solidFill>
                  <a:srgbClr val="333399"/>
                </a:solidFill>
              </a:rPr>
              <a:t>since each c[i,j] is calculated in constant time, and there are m*n elements in the array</a:t>
            </a:r>
            <a:endParaRPr lang="en-US" altLang="en-US" sz="1800">
              <a:solidFill>
                <a:srgbClr val="333399"/>
              </a:solidFill>
            </a:endParaRPr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7" name="Rectangle 2">
            <a:extLst>
              <a:ext uri="{FF2B5EF4-FFF2-40B4-BE49-F238E27FC236}">
                <a16:creationId xmlns:a16="http://schemas.microsoft.com/office/drawing/2014/main" id="{FE49EA13-D0C6-47EB-9137-7E152FC23F02}"/>
              </a:ext>
            </a:extLst>
          </p:cNvPr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xfrm>
            <a:off x="1828800" y="0"/>
            <a:ext cx="5943600" cy="857250"/>
          </a:xfrm>
        </p:spPr>
        <p:txBody>
          <a:bodyPr/>
          <a:lstStyle/>
          <a:p>
            <a:pPr algn="ctr"/>
            <a:r>
              <a:rPr lang="en-US" altLang="en-US"/>
              <a:t>How to find actual LCS</a:t>
            </a:r>
          </a:p>
        </p:txBody>
      </p:sp>
      <p:sp>
        <p:nvSpPr>
          <p:cNvPr id="67588" name="Rectangle 3">
            <a:extLst>
              <a:ext uri="{FF2B5EF4-FFF2-40B4-BE49-F238E27FC236}">
                <a16:creationId xmlns:a16="http://schemas.microsoft.com/office/drawing/2014/main" id="{8BC8B832-D9CC-4655-9FE9-B508F43A3BED}"/>
              </a:ext>
            </a:extLst>
          </p:cNvPr>
          <p:cNvSpPr>
            <a:spLocks noGrp="1" noChangeArrowheads="1"/>
          </p:cNvSpPr>
          <p:nvPr>
            <p:ph type="body" idx="1"/>
            <p:custDataLst>
              <p:tags r:id="rId2"/>
            </p:custDataLst>
          </p:nvPr>
        </p:nvSpPr>
        <p:spPr>
          <a:xfrm>
            <a:off x="1885950" y="742950"/>
            <a:ext cx="6000750" cy="2914650"/>
          </a:xfrm>
        </p:spPr>
        <p:txBody>
          <a:bodyPr/>
          <a:lstStyle/>
          <a:p>
            <a:r>
              <a:rPr lang="en-US" altLang="en-US">
                <a:latin typeface="Times New Roman" panose="02020603050405020304" pitchFamily="18" charset="0"/>
              </a:rPr>
              <a:t>So far, we have just found the </a:t>
            </a:r>
            <a:r>
              <a:rPr lang="en-US" altLang="en-US" i="1">
                <a:latin typeface="Times New Roman" panose="02020603050405020304" pitchFamily="18" charset="0"/>
              </a:rPr>
              <a:t>length</a:t>
            </a:r>
            <a:r>
              <a:rPr lang="en-US" altLang="en-US">
                <a:latin typeface="Times New Roman" panose="02020603050405020304" pitchFamily="18" charset="0"/>
              </a:rPr>
              <a:t> of LCS, but not LCS itself.</a:t>
            </a:r>
          </a:p>
          <a:p>
            <a:r>
              <a:rPr lang="en-US" altLang="en-US">
                <a:latin typeface="Times New Roman" panose="02020603050405020304" pitchFamily="18" charset="0"/>
              </a:rPr>
              <a:t>We want to modify this algorithm to make it output Longest Common Subsequence of X and Y</a:t>
            </a:r>
          </a:p>
          <a:p>
            <a:pPr>
              <a:buFont typeface="Monotype Sorts" charset="2"/>
              <a:buNone/>
            </a:pPr>
            <a:r>
              <a:rPr lang="en-US" altLang="en-US">
                <a:latin typeface="Times New Roman" panose="02020603050405020304" pitchFamily="18" charset="0"/>
              </a:rPr>
              <a:t>Each </a:t>
            </a:r>
            <a:r>
              <a:rPr lang="en-US" altLang="en-US" i="1">
                <a:latin typeface="Times New Roman" panose="02020603050405020304" pitchFamily="18" charset="0"/>
              </a:rPr>
              <a:t>c[i,j]</a:t>
            </a:r>
            <a:r>
              <a:rPr lang="en-US" altLang="en-US">
                <a:latin typeface="Times New Roman" panose="02020603050405020304" pitchFamily="18" charset="0"/>
              </a:rPr>
              <a:t> depends on </a:t>
            </a:r>
            <a:r>
              <a:rPr lang="en-US" altLang="en-US" i="1">
                <a:latin typeface="Times New Roman" panose="02020603050405020304" pitchFamily="18" charset="0"/>
              </a:rPr>
              <a:t>c[i-1,j] </a:t>
            </a:r>
            <a:r>
              <a:rPr lang="en-US" altLang="en-US">
                <a:latin typeface="Times New Roman" panose="02020603050405020304" pitchFamily="18" charset="0"/>
              </a:rPr>
              <a:t>and</a:t>
            </a:r>
            <a:r>
              <a:rPr lang="en-US" altLang="en-US" i="1">
                <a:latin typeface="Times New Roman" panose="02020603050405020304" pitchFamily="18" charset="0"/>
              </a:rPr>
              <a:t> c[i,j-1]</a:t>
            </a:r>
            <a:r>
              <a:rPr lang="en-US" altLang="en-US">
                <a:latin typeface="Times New Roman" panose="02020603050405020304" pitchFamily="18" charset="0"/>
              </a:rPr>
              <a:t> </a:t>
            </a:r>
          </a:p>
          <a:p>
            <a:pPr>
              <a:buFont typeface="Monotype Sorts" charset="2"/>
              <a:buNone/>
            </a:pPr>
            <a:r>
              <a:rPr lang="en-US" altLang="en-US">
                <a:latin typeface="Times New Roman" panose="02020603050405020304" pitchFamily="18" charset="0"/>
              </a:rPr>
              <a:t>or </a:t>
            </a:r>
            <a:r>
              <a:rPr lang="en-US" altLang="en-US" i="1">
                <a:latin typeface="Times New Roman" panose="02020603050405020304" pitchFamily="18" charset="0"/>
              </a:rPr>
              <a:t>c[i-1, j-1]</a:t>
            </a:r>
          </a:p>
          <a:p>
            <a:pPr>
              <a:buFont typeface="Monotype Sorts" charset="2"/>
              <a:buNone/>
            </a:pPr>
            <a:r>
              <a:rPr lang="en-US" altLang="en-US">
                <a:latin typeface="Times New Roman" panose="02020603050405020304" pitchFamily="18" charset="0"/>
              </a:rPr>
              <a:t>For each c[i,j] we can say how it was acquired:</a:t>
            </a:r>
            <a:endParaRPr lang="en-US" altLang="en-US" i="1">
              <a:latin typeface="Times New Roman" panose="02020603050405020304" pitchFamily="18" charset="0"/>
            </a:endParaRPr>
          </a:p>
        </p:txBody>
      </p:sp>
      <p:sp>
        <p:nvSpPr>
          <p:cNvPr id="67589" name="Line 4">
            <a:extLst>
              <a:ext uri="{FF2B5EF4-FFF2-40B4-BE49-F238E27FC236}">
                <a16:creationId xmlns:a16="http://schemas.microsoft.com/office/drawing/2014/main" id="{03E626AD-7136-4827-8287-81D0A1819A66}"/>
              </a:ext>
            </a:extLst>
          </p:cNvPr>
          <p:cNvSpPr>
            <a:spLocks noChangeShapeType="1"/>
          </p:cNvSpPr>
          <p:nvPr>
            <p:custDataLst>
              <p:tags r:id="rId3"/>
            </p:custDataLst>
          </p:nvPr>
        </p:nvSpPr>
        <p:spPr bwMode="auto">
          <a:xfrm>
            <a:off x="2171700" y="3543300"/>
            <a:ext cx="0" cy="914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sz="1350"/>
          </a:p>
        </p:txBody>
      </p:sp>
      <p:sp>
        <p:nvSpPr>
          <p:cNvPr id="67590" name="Line 5">
            <a:extLst>
              <a:ext uri="{FF2B5EF4-FFF2-40B4-BE49-F238E27FC236}">
                <a16:creationId xmlns:a16="http://schemas.microsoft.com/office/drawing/2014/main" id="{5EC49EE6-164E-49DC-A166-00E4C220C1C7}"/>
              </a:ext>
            </a:extLst>
          </p:cNvPr>
          <p:cNvSpPr>
            <a:spLocks noChangeShapeType="1"/>
          </p:cNvSpPr>
          <p:nvPr>
            <p:custDataLst>
              <p:tags r:id="rId4"/>
            </p:custDataLst>
          </p:nvPr>
        </p:nvSpPr>
        <p:spPr bwMode="auto">
          <a:xfrm>
            <a:off x="2686050" y="3543300"/>
            <a:ext cx="0" cy="914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sz="1350"/>
          </a:p>
        </p:txBody>
      </p:sp>
      <p:sp>
        <p:nvSpPr>
          <p:cNvPr id="67591" name="Line 6">
            <a:extLst>
              <a:ext uri="{FF2B5EF4-FFF2-40B4-BE49-F238E27FC236}">
                <a16:creationId xmlns:a16="http://schemas.microsoft.com/office/drawing/2014/main" id="{B7DAD7C4-BC4A-42F4-ABCE-003954AD77B7}"/>
              </a:ext>
            </a:extLst>
          </p:cNvPr>
          <p:cNvSpPr>
            <a:spLocks noChangeShapeType="1"/>
          </p:cNvSpPr>
          <p:nvPr>
            <p:custDataLst>
              <p:tags r:id="rId5"/>
            </p:custDataLst>
          </p:nvPr>
        </p:nvSpPr>
        <p:spPr bwMode="auto">
          <a:xfrm>
            <a:off x="3257550" y="3543300"/>
            <a:ext cx="0" cy="914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sz="1350"/>
          </a:p>
        </p:txBody>
      </p:sp>
      <p:sp>
        <p:nvSpPr>
          <p:cNvPr id="67592" name="Line 7">
            <a:extLst>
              <a:ext uri="{FF2B5EF4-FFF2-40B4-BE49-F238E27FC236}">
                <a16:creationId xmlns:a16="http://schemas.microsoft.com/office/drawing/2014/main" id="{380D1832-8C9D-4540-9530-2EE67448CBE2}"/>
              </a:ext>
            </a:extLst>
          </p:cNvPr>
          <p:cNvSpPr>
            <a:spLocks noChangeShapeType="1"/>
          </p:cNvSpPr>
          <p:nvPr>
            <p:custDataLst>
              <p:tags r:id="rId6"/>
            </p:custDataLst>
          </p:nvPr>
        </p:nvSpPr>
        <p:spPr bwMode="auto">
          <a:xfrm>
            <a:off x="2171700" y="3543300"/>
            <a:ext cx="108585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sz="1350"/>
          </a:p>
        </p:txBody>
      </p:sp>
      <p:sp>
        <p:nvSpPr>
          <p:cNvPr id="67593" name="Line 8">
            <a:extLst>
              <a:ext uri="{FF2B5EF4-FFF2-40B4-BE49-F238E27FC236}">
                <a16:creationId xmlns:a16="http://schemas.microsoft.com/office/drawing/2014/main" id="{458B00CC-8F04-495E-8BBA-1A68241A9530}"/>
              </a:ext>
            </a:extLst>
          </p:cNvPr>
          <p:cNvSpPr>
            <a:spLocks noChangeShapeType="1"/>
          </p:cNvSpPr>
          <p:nvPr>
            <p:custDataLst>
              <p:tags r:id="rId7"/>
            </p:custDataLst>
          </p:nvPr>
        </p:nvSpPr>
        <p:spPr bwMode="auto">
          <a:xfrm>
            <a:off x="2171700" y="4000500"/>
            <a:ext cx="108585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sz="1350"/>
          </a:p>
        </p:txBody>
      </p:sp>
      <p:sp>
        <p:nvSpPr>
          <p:cNvPr id="67594" name="Line 9">
            <a:extLst>
              <a:ext uri="{FF2B5EF4-FFF2-40B4-BE49-F238E27FC236}">
                <a16:creationId xmlns:a16="http://schemas.microsoft.com/office/drawing/2014/main" id="{C0D0E36D-220F-4C4F-AD0F-499816A92FB2}"/>
              </a:ext>
            </a:extLst>
          </p:cNvPr>
          <p:cNvSpPr>
            <a:spLocks noChangeShapeType="1"/>
          </p:cNvSpPr>
          <p:nvPr>
            <p:custDataLst>
              <p:tags r:id="rId8"/>
            </p:custDataLst>
          </p:nvPr>
        </p:nvSpPr>
        <p:spPr bwMode="auto">
          <a:xfrm>
            <a:off x="2171700" y="4457700"/>
            <a:ext cx="108585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sz="1350"/>
          </a:p>
        </p:txBody>
      </p:sp>
      <p:sp>
        <p:nvSpPr>
          <p:cNvPr id="67595" name="Text Box 10">
            <a:extLst>
              <a:ext uri="{FF2B5EF4-FFF2-40B4-BE49-F238E27FC236}">
                <a16:creationId xmlns:a16="http://schemas.microsoft.com/office/drawing/2014/main" id="{E6E75E5C-4AE0-4ECB-9EA8-5F655C7D3ED4}"/>
              </a:ext>
            </a:extLst>
          </p:cNvPr>
          <p:cNvSpPr txBox="1"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2286000" y="3657600"/>
            <a:ext cx="30008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sz="1800"/>
              <a:t>2</a:t>
            </a:r>
          </a:p>
        </p:txBody>
      </p:sp>
      <p:sp>
        <p:nvSpPr>
          <p:cNvPr id="67596" name="Text Box 11">
            <a:extLst>
              <a:ext uri="{FF2B5EF4-FFF2-40B4-BE49-F238E27FC236}">
                <a16:creationId xmlns:a16="http://schemas.microsoft.com/office/drawing/2014/main" id="{D637B7AC-2F8D-4B85-A728-3ADA87289D29}"/>
              </a:ext>
            </a:extLst>
          </p:cNvPr>
          <p:cNvSpPr txBox="1"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2286000" y="4057650"/>
            <a:ext cx="30008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sz="1800"/>
              <a:t>2</a:t>
            </a:r>
          </a:p>
        </p:txBody>
      </p:sp>
      <p:sp>
        <p:nvSpPr>
          <p:cNvPr id="67597" name="Text Box 12">
            <a:extLst>
              <a:ext uri="{FF2B5EF4-FFF2-40B4-BE49-F238E27FC236}">
                <a16:creationId xmlns:a16="http://schemas.microsoft.com/office/drawing/2014/main" id="{9D764159-C7F5-4D51-8D1A-D166ADB0D603}"/>
              </a:ext>
            </a:extLst>
          </p:cNvPr>
          <p:cNvSpPr txBox="1"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2800350" y="4057650"/>
            <a:ext cx="30008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sz="1800"/>
              <a:t>3</a:t>
            </a:r>
          </a:p>
        </p:txBody>
      </p:sp>
      <p:sp>
        <p:nvSpPr>
          <p:cNvPr id="67598" name="Text Box 13">
            <a:extLst>
              <a:ext uri="{FF2B5EF4-FFF2-40B4-BE49-F238E27FC236}">
                <a16:creationId xmlns:a16="http://schemas.microsoft.com/office/drawing/2014/main" id="{B6A31E77-EDF6-49C2-BEF7-A9B13A3B7BAE}"/>
              </a:ext>
            </a:extLst>
          </p:cNvPr>
          <p:cNvSpPr txBox="1"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2800350" y="3657600"/>
            <a:ext cx="30008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sz="1800"/>
              <a:t>2</a:t>
            </a:r>
          </a:p>
        </p:txBody>
      </p:sp>
      <p:sp>
        <p:nvSpPr>
          <p:cNvPr id="67599" name="Text Box 14">
            <a:extLst>
              <a:ext uri="{FF2B5EF4-FFF2-40B4-BE49-F238E27FC236}">
                <a16:creationId xmlns:a16="http://schemas.microsoft.com/office/drawing/2014/main" id="{1247F0D8-022C-41A4-A9A7-8881E1FABDC7}"/>
              </a:ext>
            </a:extLst>
          </p:cNvPr>
          <p:cNvSpPr txBox="1">
            <a:spLocks noChangeArrowheads="1"/>
          </p:cNvSpPr>
          <p:nvPr>
            <p:custDataLst>
              <p:tags r:id="rId13"/>
            </p:custDataLst>
          </p:nvPr>
        </p:nvSpPr>
        <p:spPr bwMode="auto">
          <a:xfrm>
            <a:off x="3543300" y="3543300"/>
            <a:ext cx="3740126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>
                <a:solidFill>
                  <a:srgbClr val="333399"/>
                </a:solidFill>
              </a:rPr>
              <a:t>For example, here </a:t>
            </a:r>
          </a:p>
          <a:p>
            <a:r>
              <a:rPr lang="en-US" altLang="en-US">
                <a:solidFill>
                  <a:srgbClr val="333399"/>
                </a:solidFill>
              </a:rPr>
              <a:t>c[i,j] = c[i-1,j-1] +1 = 2+1=3</a:t>
            </a:r>
            <a:endParaRPr lang="en-US" altLang="en-US" sz="1800">
              <a:solidFill>
                <a:srgbClr val="333399"/>
              </a:solidFill>
            </a:endParaRPr>
          </a:p>
        </p:txBody>
      </p:sp>
      <p:sp>
        <p:nvSpPr>
          <p:cNvPr id="12303" name="Line 15">
            <a:extLst>
              <a:ext uri="{FF2B5EF4-FFF2-40B4-BE49-F238E27FC236}">
                <a16:creationId xmlns:a16="http://schemas.microsoft.com/office/drawing/2014/main" id="{80717D52-61D9-482C-B50A-F13E956D6EEC}"/>
              </a:ext>
            </a:extLst>
          </p:cNvPr>
          <p:cNvSpPr>
            <a:spLocks noChangeShapeType="1"/>
          </p:cNvSpPr>
          <p:nvPr>
            <p:custDataLst>
              <p:tags r:id="rId14"/>
            </p:custDataLst>
          </p:nvPr>
        </p:nvSpPr>
        <p:spPr bwMode="auto">
          <a:xfrm>
            <a:off x="2571750" y="3886200"/>
            <a:ext cx="228600" cy="228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sz="135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2" name="Rectangle 2">
            <a:extLst>
              <a:ext uri="{FF2B5EF4-FFF2-40B4-BE49-F238E27FC236}">
                <a16:creationId xmlns:a16="http://schemas.microsoft.com/office/drawing/2014/main" id="{EB6FF5B1-F0A4-4F9F-BCFF-2BA4C23019B0}"/>
              </a:ext>
            </a:extLst>
          </p:cNvPr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xfrm>
            <a:off x="1771650" y="0"/>
            <a:ext cx="6229350" cy="857250"/>
          </a:xfrm>
        </p:spPr>
        <p:txBody>
          <a:bodyPr/>
          <a:lstStyle/>
          <a:p>
            <a:pPr algn="ctr"/>
            <a:r>
              <a:rPr lang="en-US" altLang="en-US"/>
              <a:t>How to find actual LCS - continued</a:t>
            </a:r>
          </a:p>
        </p:txBody>
      </p:sp>
      <p:sp>
        <p:nvSpPr>
          <p:cNvPr id="68613" name="Rectangle 3">
            <a:extLst>
              <a:ext uri="{FF2B5EF4-FFF2-40B4-BE49-F238E27FC236}">
                <a16:creationId xmlns:a16="http://schemas.microsoft.com/office/drawing/2014/main" id="{E8C8470B-42BE-4016-A99F-2DB218B526F0}"/>
              </a:ext>
            </a:extLst>
          </p:cNvPr>
          <p:cNvSpPr>
            <a:spLocks noGrp="1" noChangeArrowheads="1"/>
          </p:cNvSpPr>
          <p:nvPr>
            <p:ph type="body" idx="1"/>
            <p:custDataLst>
              <p:tags r:id="rId2"/>
            </p:custDataLst>
          </p:nvPr>
        </p:nvSpPr>
        <p:spPr>
          <a:xfrm>
            <a:off x="1885950" y="742950"/>
            <a:ext cx="6115050" cy="1543050"/>
          </a:xfrm>
        </p:spPr>
        <p:txBody>
          <a:bodyPr/>
          <a:lstStyle/>
          <a:p>
            <a:r>
              <a:rPr lang="en-US" altLang="en-US">
                <a:latin typeface="Times New Roman" panose="02020603050405020304" pitchFamily="18" charset="0"/>
              </a:rPr>
              <a:t>Remember that</a:t>
            </a:r>
            <a:endParaRPr lang="en-US" altLang="en-US" i="1">
              <a:latin typeface="Times New Roman" panose="02020603050405020304" pitchFamily="18" charset="0"/>
            </a:endParaRPr>
          </a:p>
        </p:txBody>
      </p:sp>
      <p:graphicFrame>
        <p:nvGraphicFramePr>
          <p:cNvPr id="68610" name="Object 2">
            <a:extLst>
              <a:ext uri="{FF2B5EF4-FFF2-40B4-BE49-F238E27FC236}">
                <a16:creationId xmlns:a16="http://schemas.microsoft.com/office/drawing/2014/main" id="{EACB1849-9943-4C74-9336-888B97BEE096}"/>
              </a:ext>
            </a:extLst>
          </p:cNvPr>
          <p:cNvGraphicFramePr>
            <a:graphicFrameLocks noChangeAspect="1"/>
          </p:cNvGraphicFramePr>
          <p:nvPr>
            <p:custDataLst>
              <p:tags r:id="rId3"/>
            </p:custDataLst>
          </p:nvPr>
        </p:nvGraphicFramePr>
        <p:xfrm>
          <a:off x="2057400" y="1200150"/>
          <a:ext cx="5829300" cy="87391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3047760" imgH="457200" progId="Equation.3">
                  <p:embed/>
                </p:oleObj>
              </mc:Choice>
              <mc:Fallback>
                <p:oleObj name="Equation" r:id="rId6" imgW="3047760" imgH="457200" progId="Equation.3">
                  <p:embed/>
                  <p:pic>
                    <p:nvPicPr>
                      <p:cNvPr id="68610" name="Object 2">
                        <a:extLst>
                          <a:ext uri="{FF2B5EF4-FFF2-40B4-BE49-F238E27FC236}">
                            <a16:creationId xmlns:a16="http://schemas.microsoft.com/office/drawing/2014/main" id="{EACB1849-9943-4C74-9336-888B97BEE096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57400" y="1200150"/>
                        <a:ext cx="5829300" cy="87391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8614" name="Rectangle 7">
            <a:extLst>
              <a:ext uri="{FF2B5EF4-FFF2-40B4-BE49-F238E27FC236}">
                <a16:creationId xmlns:a16="http://schemas.microsoft.com/office/drawing/2014/main" id="{F160C980-AF17-4E2C-BD98-41C5DB63A60E}"/>
              </a:ext>
            </a:extLst>
          </p:cNvPr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1885950" y="2343150"/>
            <a:ext cx="6115050" cy="280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20000"/>
              </a:spcBef>
              <a:buClr>
                <a:schemeClr val="accent1"/>
              </a:buClr>
              <a:buSzPct val="70000"/>
              <a:buFont typeface="Monotype Sorts" charset="2"/>
              <a:buChar char="n"/>
            </a:pPr>
            <a:r>
              <a:rPr kumimoji="1" lang="en-US" altLang="en-US" sz="2100"/>
              <a:t>So we can start from </a:t>
            </a:r>
            <a:r>
              <a:rPr kumimoji="1" lang="en-US" altLang="en-US" sz="2100" i="1"/>
              <a:t>c[m,n]</a:t>
            </a:r>
            <a:r>
              <a:rPr kumimoji="1" lang="en-US" altLang="en-US" sz="2100"/>
              <a:t> and go backwards</a:t>
            </a:r>
          </a:p>
          <a:p>
            <a:pPr>
              <a:spcBef>
                <a:spcPct val="20000"/>
              </a:spcBef>
              <a:buClr>
                <a:schemeClr val="accent1"/>
              </a:buClr>
              <a:buSzPct val="70000"/>
              <a:buFont typeface="Monotype Sorts" charset="2"/>
              <a:buChar char="n"/>
            </a:pPr>
            <a:r>
              <a:rPr kumimoji="1" lang="en-US" altLang="en-US" sz="2100"/>
              <a:t>Look first to see if 2</a:t>
            </a:r>
            <a:r>
              <a:rPr kumimoji="1" lang="en-US" altLang="en-US" sz="2100" baseline="30000"/>
              <a:t>nd</a:t>
            </a:r>
            <a:r>
              <a:rPr kumimoji="1" lang="en-US" altLang="en-US" sz="2100"/>
              <a:t> case above was true</a:t>
            </a:r>
          </a:p>
          <a:p>
            <a:pPr>
              <a:spcBef>
                <a:spcPct val="20000"/>
              </a:spcBef>
              <a:buClr>
                <a:schemeClr val="accent1"/>
              </a:buClr>
              <a:buSzPct val="70000"/>
              <a:buFont typeface="Monotype Sorts" charset="2"/>
              <a:buChar char="n"/>
            </a:pPr>
            <a:r>
              <a:rPr kumimoji="1" lang="en-US" altLang="en-US" sz="2100"/>
              <a:t>If not, then </a:t>
            </a:r>
            <a:r>
              <a:rPr kumimoji="1" lang="en-US" altLang="en-US" sz="2100" i="1"/>
              <a:t>c[i,j] = c[i-1, j-1]+1</a:t>
            </a:r>
            <a:r>
              <a:rPr kumimoji="1" lang="en-US" altLang="en-US" sz="2100"/>
              <a:t>, so remember </a:t>
            </a:r>
            <a:r>
              <a:rPr kumimoji="1" lang="en-US" altLang="en-US" sz="2100" i="1"/>
              <a:t>x[i]   </a:t>
            </a:r>
            <a:r>
              <a:rPr kumimoji="1" lang="en-US" altLang="en-US" sz="2100"/>
              <a:t>(because </a:t>
            </a:r>
            <a:r>
              <a:rPr kumimoji="1" lang="en-US" altLang="en-US" sz="2100" i="1"/>
              <a:t>x[i]</a:t>
            </a:r>
            <a:r>
              <a:rPr kumimoji="1" lang="en-US" altLang="en-US" sz="2100"/>
              <a:t> is a part  of LCS)</a:t>
            </a:r>
          </a:p>
          <a:p>
            <a:pPr>
              <a:spcBef>
                <a:spcPct val="20000"/>
              </a:spcBef>
              <a:buClr>
                <a:schemeClr val="accent1"/>
              </a:buClr>
              <a:buSzPct val="70000"/>
              <a:buFont typeface="Monotype Sorts" charset="2"/>
              <a:buChar char="n"/>
            </a:pPr>
            <a:r>
              <a:rPr kumimoji="1" lang="en-US" altLang="en-US" sz="2100"/>
              <a:t>When i=0 or j=0 (i.e. we reached the beginning), output remembered letters in reverse order</a:t>
            </a:r>
            <a:endParaRPr kumimoji="1" lang="en-US" altLang="en-US" sz="2700">
              <a:latin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5" name="Rectangle 2">
            <a:extLst>
              <a:ext uri="{FF2B5EF4-FFF2-40B4-BE49-F238E27FC236}">
                <a16:creationId xmlns:a16="http://schemas.microsoft.com/office/drawing/2014/main" id="{99B0E14B-9724-47D6-9FFD-2BC5365E4366}"/>
              </a:ext>
            </a:extLst>
          </p:cNvPr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xfrm>
            <a:off x="2000250" y="171450"/>
            <a:ext cx="5829300" cy="685800"/>
          </a:xfrm>
        </p:spPr>
        <p:txBody>
          <a:bodyPr/>
          <a:lstStyle/>
          <a:p>
            <a:r>
              <a:rPr lang="en-US" altLang="en-US"/>
              <a:t>Algorithm to find actual LCS</a:t>
            </a:r>
          </a:p>
        </p:txBody>
      </p:sp>
      <p:sp>
        <p:nvSpPr>
          <p:cNvPr id="69636" name="Rectangle 3">
            <a:extLst>
              <a:ext uri="{FF2B5EF4-FFF2-40B4-BE49-F238E27FC236}">
                <a16:creationId xmlns:a16="http://schemas.microsoft.com/office/drawing/2014/main" id="{7F0BA24C-CF52-4B3A-9A87-B698A2D57652}"/>
              </a:ext>
            </a:extLst>
          </p:cNvPr>
          <p:cNvSpPr>
            <a:spLocks noGrp="1" noChangeArrowheads="1"/>
          </p:cNvSpPr>
          <p:nvPr>
            <p:ph type="body" idx="1"/>
            <p:custDataLst>
              <p:tags r:id="rId2"/>
            </p:custDataLst>
          </p:nvPr>
        </p:nvSpPr>
        <p:spPr>
          <a:xfrm>
            <a:off x="2022872" y="1085850"/>
            <a:ext cx="5829300" cy="3771900"/>
          </a:xfrm>
        </p:spPr>
        <p:txBody>
          <a:bodyPr/>
          <a:lstStyle/>
          <a:p>
            <a:r>
              <a:rPr lang="en-US" altLang="en-US" sz="1800"/>
              <a:t>Here’s a recursive algorithm to do this:</a:t>
            </a:r>
            <a:br>
              <a:rPr lang="en-US" altLang="en-US" sz="1800"/>
            </a:br>
            <a:br>
              <a:rPr lang="en-US" altLang="en-US" sz="1800"/>
            </a:br>
            <a:r>
              <a:rPr lang="en-US" altLang="en-US" sz="1800">
                <a:latin typeface="Tahoma" panose="020B0604030504040204" pitchFamily="34" charset="0"/>
              </a:rPr>
              <a:t>LCS_print(x, m, n, c) {</a:t>
            </a:r>
            <a:br>
              <a:rPr lang="en-US" altLang="en-US" sz="1800">
                <a:latin typeface="Tahoma" panose="020B0604030504040204" pitchFamily="34" charset="0"/>
              </a:rPr>
            </a:br>
            <a:r>
              <a:rPr lang="en-US" altLang="en-US" sz="1800">
                <a:latin typeface="Tahoma" panose="020B0604030504040204" pitchFamily="34" charset="0"/>
              </a:rPr>
              <a:t>   if (c[m][n] == c[m-1][n]) </a:t>
            </a:r>
            <a:r>
              <a:rPr lang="en-US" altLang="en-US" sz="1800">
                <a:solidFill>
                  <a:srgbClr val="33CC33"/>
                </a:solidFill>
                <a:latin typeface="Tahoma" panose="020B0604030504040204" pitchFamily="34" charset="0"/>
              </a:rPr>
              <a:t>// go up?</a:t>
            </a:r>
            <a:br>
              <a:rPr lang="en-US" altLang="en-US" sz="1800">
                <a:latin typeface="Tahoma" panose="020B0604030504040204" pitchFamily="34" charset="0"/>
              </a:rPr>
            </a:br>
            <a:r>
              <a:rPr lang="en-US" altLang="en-US" sz="1800">
                <a:latin typeface="Tahoma" panose="020B0604030504040204" pitchFamily="34" charset="0"/>
              </a:rPr>
              <a:t>      LCS_print(x, m-1, n, c);</a:t>
            </a:r>
            <a:br>
              <a:rPr lang="en-US" altLang="en-US" sz="1800">
                <a:latin typeface="Tahoma" panose="020B0604030504040204" pitchFamily="34" charset="0"/>
              </a:rPr>
            </a:br>
            <a:r>
              <a:rPr lang="en-US" altLang="en-US" sz="1800">
                <a:latin typeface="Tahoma" panose="020B0604030504040204" pitchFamily="34" charset="0"/>
              </a:rPr>
              <a:t>   else if (c[m][n] == c[m][n-1] </a:t>
            </a:r>
            <a:r>
              <a:rPr lang="en-US" altLang="en-US" sz="1800">
                <a:solidFill>
                  <a:srgbClr val="33CC33"/>
                </a:solidFill>
                <a:latin typeface="Tahoma" panose="020B0604030504040204" pitchFamily="34" charset="0"/>
              </a:rPr>
              <a:t>// go left?</a:t>
            </a:r>
            <a:br>
              <a:rPr lang="en-US" altLang="en-US" sz="1800">
                <a:solidFill>
                  <a:srgbClr val="33CC33"/>
                </a:solidFill>
                <a:latin typeface="Tahoma" panose="020B0604030504040204" pitchFamily="34" charset="0"/>
              </a:rPr>
            </a:br>
            <a:r>
              <a:rPr lang="en-US" altLang="en-US" sz="1800">
                <a:latin typeface="Tahoma" panose="020B0604030504040204" pitchFamily="34" charset="0"/>
              </a:rPr>
              <a:t>      LCS_print(x, m, n-1, c);</a:t>
            </a:r>
            <a:br>
              <a:rPr lang="en-US" altLang="en-US" sz="1800">
                <a:latin typeface="Tahoma" panose="020B0604030504040204" pitchFamily="34" charset="0"/>
              </a:rPr>
            </a:br>
            <a:r>
              <a:rPr lang="en-US" altLang="en-US" sz="1800">
                <a:latin typeface="Tahoma" panose="020B0604030504040204" pitchFamily="34" charset="0"/>
              </a:rPr>
              <a:t>   else { </a:t>
            </a:r>
            <a:r>
              <a:rPr lang="en-US" altLang="en-US" sz="1800">
                <a:solidFill>
                  <a:srgbClr val="33CC33"/>
                </a:solidFill>
                <a:latin typeface="Tahoma" panose="020B0604030504040204" pitchFamily="34" charset="0"/>
              </a:rPr>
              <a:t>// it was a match!</a:t>
            </a:r>
            <a:br>
              <a:rPr lang="en-US" altLang="en-US" sz="1800">
                <a:latin typeface="Tahoma" panose="020B0604030504040204" pitchFamily="34" charset="0"/>
              </a:rPr>
            </a:br>
            <a:r>
              <a:rPr lang="en-US" altLang="en-US" sz="1800">
                <a:latin typeface="Tahoma" panose="020B0604030504040204" pitchFamily="34" charset="0"/>
              </a:rPr>
              <a:t>      LCS_print(x, m-1, n-1, c);</a:t>
            </a:r>
            <a:br>
              <a:rPr lang="en-US" altLang="en-US" sz="1800">
                <a:latin typeface="Tahoma" panose="020B0604030504040204" pitchFamily="34" charset="0"/>
              </a:rPr>
            </a:br>
            <a:r>
              <a:rPr lang="en-US" altLang="en-US" sz="1800">
                <a:latin typeface="Tahoma" panose="020B0604030504040204" pitchFamily="34" charset="0"/>
              </a:rPr>
              <a:t>      print(x[m]); </a:t>
            </a:r>
            <a:r>
              <a:rPr lang="en-US" altLang="en-US" sz="1800">
                <a:solidFill>
                  <a:srgbClr val="33CC33"/>
                </a:solidFill>
                <a:latin typeface="Tahoma" panose="020B0604030504040204" pitchFamily="34" charset="0"/>
              </a:rPr>
              <a:t>// print after recursive call</a:t>
            </a:r>
            <a:br>
              <a:rPr lang="en-US" altLang="en-US" sz="1800">
                <a:latin typeface="Tahoma" panose="020B0604030504040204" pitchFamily="34" charset="0"/>
              </a:rPr>
            </a:br>
            <a:r>
              <a:rPr lang="en-US" altLang="en-US" sz="1800">
                <a:latin typeface="Tahoma" panose="020B0604030504040204" pitchFamily="34" charset="0"/>
              </a:rPr>
              <a:t>    }</a:t>
            </a:r>
            <a:br>
              <a:rPr lang="en-US" altLang="en-US" sz="1800">
                <a:latin typeface="Tahoma" panose="020B0604030504040204" pitchFamily="34" charset="0"/>
              </a:rPr>
            </a:br>
            <a:r>
              <a:rPr lang="en-US" altLang="en-US" sz="1800">
                <a:latin typeface="Tahoma" panose="020B0604030504040204" pitchFamily="34" charset="0"/>
              </a:rPr>
              <a:t>}</a:t>
            </a:r>
          </a:p>
        </p:txBody>
      </p:sp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9" name="Rectangle 2">
            <a:extLst>
              <a:ext uri="{FF2B5EF4-FFF2-40B4-BE49-F238E27FC236}">
                <a16:creationId xmlns:a16="http://schemas.microsoft.com/office/drawing/2014/main" id="{0EF57D25-084E-40CE-A663-A053EA9764FD}"/>
              </a:ext>
            </a:extLst>
          </p:cNvPr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xfrm>
            <a:off x="1771650" y="0"/>
            <a:ext cx="6229350" cy="685800"/>
          </a:xfrm>
        </p:spPr>
        <p:txBody>
          <a:bodyPr/>
          <a:lstStyle/>
          <a:p>
            <a:pPr algn="ctr"/>
            <a:r>
              <a:rPr lang="en-US" altLang="en-US"/>
              <a:t>Finding LCS</a:t>
            </a:r>
          </a:p>
        </p:txBody>
      </p:sp>
      <p:sp>
        <p:nvSpPr>
          <p:cNvPr id="70660" name="Line 3">
            <a:extLst>
              <a:ext uri="{FF2B5EF4-FFF2-40B4-BE49-F238E27FC236}">
                <a16:creationId xmlns:a16="http://schemas.microsoft.com/office/drawing/2014/main" id="{6FB89206-EA69-4060-B731-358CE90BEBC4}"/>
              </a:ext>
            </a:extLst>
          </p:cNvPr>
          <p:cNvSpPr>
            <a:spLocks noChangeShapeType="1"/>
          </p:cNvSpPr>
          <p:nvPr>
            <p:custDataLst>
              <p:tags r:id="rId2"/>
            </p:custDataLst>
          </p:nvPr>
        </p:nvSpPr>
        <p:spPr bwMode="auto">
          <a:xfrm>
            <a:off x="3429000" y="1200150"/>
            <a:ext cx="0" cy="23431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sz="1350"/>
          </a:p>
        </p:txBody>
      </p:sp>
      <p:sp>
        <p:nvSpPr>
          <p:cNvPr id="70661" name="Line 4">
            <a:extLst>
              <a:ext uri="{FF2B5EF4-FFF2-40B4-BE49-F238E27FC236}">
                <a16:creationId xmlns:a16="http://schemas.microsoft.com/office/drawing/2014/main" id="{704E2919-937C-48DF-99BE-056F37CCB681}"/>
              </a:ext>
            </a:extLst>
          </p:cNvPr>
          <p:cNvSpPr>
            <a:spLocks noChangeShapeType="1"/>
          </p:cNvSpPr>
          <p:nvPr>
            <p:custDataLst>
              <p:tags r:id="rId3"/>
            </p:custDataLst>
          </p:nvPr>
        </p:nvSpPr>
        <p:spPr bwMode="auto">
          <a:xfrm>
            <a:off x="3429000" y="1200150"/>
            <a:ext cx="35433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sz="1350"/>
          </a:p>
        </p:txBody>
      </p:sp>
      <p:sp>
        <p:nvSpPr>
          <p:cNvPr id="70662" name="Line 5">
            <a:extLst>
              <a:ext uri="{FF2B5EF4-FFF2-40B4-BE49-F238E27FC236}">
                <a16:creationId xmlns:a16="http://schemas.microsoft.com/office/drawing/2014/main" id="{82EE1861-7DD4-41CB-848E-6E7531371849}"/>
              </a:ext>
            </a:extLst>
          </p:cNvPr>
          <p:cNvSpPr>
            <a:spLocks noChangeShapeType="1"/>
          </p:cNvSpPr>
          <p:nvPr>
            <p:custDataLst>
              <p:tags r:id="rId4"/>
            </p:custDataLst>
          </p:nvPr>
        </p:nvSpPr>
        <p:spPr bwMode="auto">
          <a:xfrm>
            <a:off x="5143500" y="1200150"/>
            <a:ext cx="0" cy="23431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sz="1350"/>
          </a:p>
        </p:txBody>
      </p:sp>
      <p:sp>
        <p:nvSpPr>
          <p:cNvPr id="70663" name="Line 6">
            <a:extLst>
              <a:ext uri="{FF2B5EF4-FFF2-40B4-BE49-F238E27FC236}">
                <a16:creationId xmlns:a16="http://schemas.microsoft.com/office/drawing/2014/main" id="{2761F5DC-A8F0-4840-A958-CD8FD1729D85}"/>
              </a:ext>
            </a:extLst>
          </p:cNvPr>
          <p:cNvSpPr>
            <a:spLocks noChangeShapeType="1"/>
          </p:cNvSpPr>
          <p:nvPr>
            <p:custDataLst>
              <p:tags r:id="rId5"/>
            </p:custDataLst>
          </p:nvPr>
        </p:nvSpPr>
        <p:spPr bwMode="auto">
          <a:xfrm>
            <a:off x="4514850" y="1200150"/>
            <a:ext cx="0" cy="23431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sz="1350"/>
          </a:p>
        </p:txBody>
      </p:sp>
      <p:sp>
        <p:nvSpPr>
          <p:cNvPr id="70664" name="Line 7">
            <a:extLst>
              <a:ext uri="{FF2B5EF4-FFF2-40B4-BE49-F238E27FC236}">
                <a16:creationId xmlns:a16="http://schemas.microsoft.com/office/drawing/2014/main" id="{A47B5F89-BAA9-4CDF-8F7A-376BAA996C4D}"/>
              </a:ext>
            </a:extLst>
          </p:cNvPr>
          <p:cNvSpPr>
            <a:spLocks noChangeShapeType="1"/>
          </p:cNvSpPr>
          <p:nvPr>
            <p:custDataLst>
              <p:tags r:id="rId6"/>
            </p:custDataLst>
          </p:nvPr>
        </p:nvSpPr>
        <p:spPr bwMode="auto">
          <a:xfrm>
            <a:off x="3943350" y="1200150"/>
            <a:ext cx="0" cy="23431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sz="1350"/>
          </a:p>
        </p:txBody>
      </p:sp>
      <p:sp>
        <p:nvSpPr>
          <p:cNvPr id="70665" name="Line 8">
            <a:extLst>
              <a:ext uri="{FF2B5EF4-FFF2-40B4-BE49-F238E27FC236}">
                <a16:creationId xmlns:a16="http://schemas.microsoft.com/office/drawing/2014/main" id="{465ED913-8A68-4C0E-AB28-3F5A2AFB39D3}"/>
              </a:ext>
            </a:extLst>
          </p:cNvPr>
          <p:cNvSpPr>
            <a:spLocks noChangeShapeType="1"/>
          </p:cNvSpPr>
          <p:nvPr>
            <p:custDataLst>
              <p:tags r:id="rId7"/>
            </p:custDataLst>
          </p:nvPr>
        </p:nvSpPr>
        <p:spPr bwMode="auto">
          <a:xfrm>
            <a:off x="5772150" y="1200150"/>
            <a:ext cx="0" cy="23431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sz="1350"/>
          </a:p>
        </p:txBody>
      </p:sp>
      <p:sp>
        <p:nvSpPr>
          <p:cNvPr id="70666" name="Line 9">
            <a:extLst>
              <a:ext uri="{FF2B5EF4-FFF2-40B4-BE49-F238E27FC236}">
                <a16:creationId xmlns:a16="http://schemas.microsoft.com/office/drawing/2014/main" id="{D5AF75C8-1BEC-4CD2-927E-0B9F633772EE}"/>
              </a:ext>
            </a:extLst>
          </p:cNvPr>
          <p:cNvSpPr>
            <a:spLocks noChangeShapeType="1"/>
          </p:cNvSpPr>
          <p:nvPr>
            <p:custDataLst>
              <p:tags r:id="rId8"/>
            </p:custDataLst>
          </p:nvPr>
        </p:nvSpPr>
        <p:spPr bwMode="auto">
          <a:xfrm>
            <a:off x="6972300" y="1200150"/>
            <a:ext cx="0" cy="23431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sz="1350"/>
          </a:p>
        </p:txBody>
      </p:sp>
      <p:sp>
        <p:nvSpPr>
          <p:cNvPr id="70667" name="Line 10">
            <a:extLst>
              <a:ext uri="{FF2B5EF4-FFF2-40B4-BE49-F238E27FC236}">
                <a16:creationId xmlns:a16="http://schemas.microsoft.com/office/drawing/2014/main" id="{586D9A9D-9CBE-4A49-A3A7-FC7571ACB616}"/>
              </a:ext>
            </a:extLst>
          </p:cNvPr>
          <p:cNvSpPr>
            <a:spLocks noChangeShapeType="1"/>
          </p:cNvSpPr>
          <p:nvPr>
            <p:custDataLst>
              <p:tags r:id="rId9"/>
            </p:custDataLst>
          </p:nvPr>
        </p:nvSpPr>
        <p:spPr bwMode="auto">
          <a:xfrm>
            <a:off x="6400800" y="1200150"/>
            <a:ext cx="0" cy="23431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sz="1350"/>
          </a:p>
        </p:txBody>
      </p:sp>
      <p:sp>
        <p:nvSpPr>
          <p:cNvPr id="70668" name="Line 11">
            <a:extLst>
              <a:ext uri="{FF2B5EF4-FFF2-40B4-BE49-F238E27FC236}">
                <a16:creationId xmlns:a16="http://schemas.microsoft.com/office/drawing/2014/main" id="{D5045099-C618-405D-A42A-FA05F4D04CD4}"/>
              </a:ext>
            </a:extLst>
          </p:cNvPr>
          <p:cNvSpPr>
            <a:spLocks noChangeShapeType="1"/>
          </p:cNvSpPr>
          <p:nvPr>
            <p:custDataLst>
              <p:tags r:id="rId10"/>
            </p:custDataLst>
          </p:nvPr>
        </p:nvSpPr>
        <p:spPr bwMode="auto">
          <a:xfrm>
            <a:off x="3429000" y="2114550"/>
            <a:ext cx="35433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sz="1350"/>
          </a:p>
        </p:txBody>
      </p:sp>
      <p:sp>
        <p:nvSpPr>
          <p:cNvPr id="70669" name="Line 12">
            <a:extLst>
              <a:ext uri="{FF2B5EF4-FFF2-40B4-BE49-F238E27FC236}">
                <a16:creationId xmlns:a16="http://schemas.microsoft.com/office/drawing/2014/main" id="{2EC00746-3225-4AFC-9D11-63FA059E4258}"/>
              </a:ext>
            </a:extLst>
          </p:cNvPr>
          <p:cNvSpPr>
            <a:spLocks noChangeShapeType="1"/>
          </p:cNvSpPr>
          <p:nvPr>
            <p:custDataLst>
              <p:tags r:id="rId11"/>
            </p:custDataLst>
          </p:nvPr>
        </p:nvSpPr>
        <p:spPr bwMode="auto">
          <a:xfrm>
            <a:off x="3429000" y="2628900"/>
            <a:ext cx="35433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sz="1350"/>
          </a:p>
        </p:txBody>
      </p:sp>
      <p:sp>
        <p:nvSpPr>
          <p:cNvPr id="70670" name="Line 13">
            <a:extLst>
              <a:ext uri="{FF2B5EF4-FFF2-40B4-BE49-F238E27FC236}">
                <a16:creationId xmlns:a16="http://schemas.microsoft.com/office/drawing/2014/main" id="{3F0B61E2-B0C6-499C-9525-2E301D067EC5}"/>
              </a:ext>
            </a:extLst>
          </p:cNvPr>
          <p:cNvSpPr>
            <a:spLocks noChangeShapeType="1"/>
          </p:cNvSpPr>
          <p:nvPr>
            <p:custDataLst>
              <p:tags r:id="rId12"/>
            </p:custDataLst>
          </p:nvPr>
        </p:nvSpPr>
        <p:spPr bwMode="auto">
          <a:xfrm>
            <a:off x="3429000" y="3086100"/>
            <a:ext cx="35433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sz="1350"/>
          </a:p>
        </p:txBody>
      </p:sp>
      <p:sp>
        <p:nvSpPr>
          <p:cNvPr id="70671" name="Line 14">
            <a:extLst>
              <a:ext uri="{FF2B5EF4-FFF2-40B4-BE49-F238E27FC236}">
                <a16:creationId xmlns:a16="http://schemas.microsoft.com/office/drawing/2014/main" id="{52316026-FCD5-4224-9399-4071A4B986B2}"/>
              </a:ext>
            </a:extLst>
          </p:cNvPr>
          <p:cNvSpPr>
            <a:spLocks noChangeShapeType="1"/>
          </p:cNvSpPr>
          <p:nvPr>
            <p:custDataLst>
              <p:tags r:id="rId13"/>
            </p:custDataLst>
          </p:nvPr>
        </p:nvSpPr>
        <p:spPr bwMode="auto">
          <a:xfrm>
            <a:off x="3429000" y="1657350"/>
            <a:ext cx="35433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sz="1350"/>
          </a:p>
        </p:txBody>
      </p:sp>
      <p:sp>
        <p:nvSpPr>
          <p:cNvPr id="70672" name="Line 15">
            <a:extLst>
              <a:ext uri="{FF2B5EF4-FFF2-40B4-BE49-F238E27FC236}">
                <a16:creationId xmlns:a16="http://schemas.microsoft.com/office/drawing/2014/main" id="{53D95774-3775-4CD6-B369-721728A14302}"/>
              </a:ext>
            </a:extLst>
          </p:cNvPr>
          <p:cNvSpPr>
            <a:spLocks noChangeShapeType="1"/>
          </p:cNvSpPr>
          <p:nvPr>
            <p:custDataLst>
              <p:tags r:id="rId14"/>
            </p:custDataLst>
          </p:nvPr>
        </p:nvSpPr>
        <p:spPr bwMode="auto">
          <a:xfrm>
            <a:off x="3429000" y="3543300"/>
            <a:ext cx="35433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sz="1350"/>
          </a:p>
        </p:txBody>
      </p:sp>
      <p:sp>
        <p:nvSpPr>
          <p:cNvPr id="70673" name="Text Box 16">
            <a:extLst>
              <a:ext uri="{FF2B5EF4-FFF2-40B4-BE49-F238E27FC236}">
                <a16:creationId xmlns:a16="http://schemas.microsoft.com/office/drawing/2014/main" id="{A39E45C7-5938-48EF-971A-3DA0F2D5D382}"/>
              </a:ext>
            </a:extLst>
          </p:cNvPr>
          <p:cNvSpPr txBox="1">
            <a:spLocks noChangeArrowheads="1"/>
          </p:cNvSpPr>
          <p:nvPr>
            <p:custDataLst>
              <p:tags r:id="rId15"/>
            </p:custDataLst>
          </p:nvPr>
        </p:nvSpPr>
        <p:spPr bwMode="auto">
          <a:xfrm>
            <a:off x="3086100" y="571500"/>
            <a:ext cx="394210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sz="1800"/>
              <a:t>j       0        1          2         3        4         5 </a:t>
            </a:r>
          </a:p>
        </p:txBody>
      </p:sp>
      <p:sp>
        <p:nvSpPr>
          <p:cNvPr id="70674" name="Text Box 17">
            <a:extLst>
              <a:ext uri="{FF2B5EF4-FFF2-40B4-BE49-F238E27FC236}">
                <a16:creationId xmlns:a16="http://schemas.microsoft.com/office/drawing/2014/main" id="{D8402666-E168-47B1-97BD-1A04AD7E3B16}"/>
              </a:ext>
            </a:extLst>
          </p:cNvPr>
          <p:cNvSpPr txBox="1">
            <a:spLocks noChangeArrowheads="1"/>
          </p:cNvSpPr>
          <p:nvPr>
            <p:custDataLst>
              <p:tags r:id="rId16"/>
            </p:custDataLst>
          </p:nvPr>
        </p:nvSpPr>
        <p:spPr bwMode="auto">
          <a:xfrm>
            <a:off x="2114550" y="1257300"/>
            <a:ext cx="30008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sz="1800"/>
              <a:t>0</a:t>
            </a:r>
          </a:p>
        </p:txBody>
      </p:sp>
      <p:sp>
        <p:nvSpPr>
          <p:cNvPr id="70675" name="Text Box 18">
            <a:extLst>
              <a:ext uri="{FF2B5EF4-FFF2-40B4-BE49-F238E27FC236}">
                <a16:creationId xmlns:a16="http://schemas.microsoft.com/office/drawing/2014/main" id="{E9D3A510-A290-43C4-9DA4-3C2E4F651374}"/>
              </a:ext>
            </a:extLst>
          </p:cNvPr>
          <p:cNvSpPr txBox="1">
            <a:spLocks noChangeArrowheads="1"/>
          </p:cNvSpPr>
          <p:nvPr>
            <p:custDataLst>
              <p:tags r:id="rId17"/>
            </p:custDataLst>
          </p:nvPr>
        </p:nvSpPr>
        <p:spPr bwMode="auto">
          <a:xfrm>
            <a:off x="2114550" y="1771650"/>
            <a:ext cx="30008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sz="1800"/>
              <a:t>1</a:t>
            </a:r>
          </a:p>
        </p:txBody>
      </p:sp>
      <p:sp>
        <p:nvSpPr>
          <p:cNvPr id="70676" name="Text Box 19">
            <a:extLst>
              <a:ext uri="{FF2B5EF4-FFF2-40B4-BE49-F238E27FC236}">
                <a16:creationId xmlns:a16="http://schemas.microsoft.com/office/drawing/2014/main" id="{7BFFC95A-4B69-4340-A533-418C19830ED3}"/>
              </a:ext>
            </a:extLst>
          </p:cNvPr>
          <p:cNvSpPr txBox="1">
            <a:spLocks noChangeArrowheads="1"/>
          </p:cNvSpPr>
          <p:nvPr>
            <p:custDataLst>
              <p:tags r:id="rId18"/>
            </p:custDataLst>
          </p:nvPr>
        </p:nvSpPr>
        <p:spPr bwMode="auto">
          <a:xfrm>
            <a:off x="2114550" y="2228850"/>
            <a:ext cx="30008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sz="1800"/>
              <a:t>2</a:t>
            </a:r>
          </a:p>
        </p:txBody>
      </p:sp>
      <p:sp>
        <p:nvSpPr>
          <p:cNvPr id="70677" name="Text Box 20">
            <a:extLst>
              <a:ext uri="{FF2B5EF4-FFF2-40B4-BE49-F238E27FC236}">
                <a16:creationId xmlns:a16="http://schemas.microsoft.com/office/drawing/2014/main" id="{AC465811-9E3B-4677-A816-B0B2B75E03A0}"/>
              </a:ext>
            </a:extLst>
          </p:cNvPr>
          <p:cNvSpPr txBox="1">
            <a:spLocks noChangeArrowheads="1"/>
          </p:cNvSpPr>
          <p:nvPr>
            <p:custDataLst>
              <p:tags r:id="rId19"/>
            </p:custDataLst>
          </p:nvPr>
        </p:nvSpPr>
        <p:spPr bwMode="auto">
          <a:xfrm>
            <a:off x="2114550" y="2686050"/>
            <a:ext cx="30008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sz="1800"/>
              <a:t>3</a:t>
            </a:r>
          </a:p>
        </p:txBody>
      </p:sp>
      <p:sp>
        <p:nvSpPr>
          <p:cNvPr id="70678" name="Text Box 21">
            <a:extLst>
              <a:ext uri="{FF2B5EF4-FFF2-40B4-BE49-F238E27FC236}">
                <a16:creationId xmlns:a16="http://schemas.microsoft.com/office/drawing/2014/main" id="{5960BB4B-AA66-46D7-AE8F-493BE9482003}"/>
              </a:ext>
            </a:extLst>
          </p:cNvPr>
          <p:cNvSpPr txBox="1">
            <a:spLocks noChangeArrowheads="1"/>
          </p:cNvSpPr>
          <p:nvPr>
            <p:custDataLst>
              <p:tags r:id="rId20"/>
            </p:custDataLst>
          </p:nvPr>
        </p:nvSpPr>
        <p:spPr bwMode="auto">
          <a:xfrm>
            <a:off x="2114550" y="3143250"/>
            <a:ext cx="30008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sz="1800"/>
              <a:t>4</a:t>
            </a:r>
          </a:p>
        </p:txBody>
      </p:sp>
      <p:sp>
        <p:nvSpPr>
          <p:cNvPr id="70679" name="Text Box 22">
            <a:extLst>
              <a:ext uri="{FF2B5EF4-FFF2-40B4-BE49-F238E27FC236}">
                <a16:creationId xmlns:a16="http://schemas.microsoft.com/office/drawing/2014/main" id="{CA01B8CB-9ED1-43F5-A5AD-F05AE62081F1}"/>
              </a:ext>
            </a:extLst>
          </p:cNvPr>
          <p:cNvSpPr txBox="1">
            <a:spLocks noChangeArrowheads="1"/>
          </p:cNvSpPr>
          <p:nvPr>
            <p:custDataLst>
              <p:tags r:id="rId21"/>
            </p:custDataLst>
          </p:nvPr>
        </p:nvSpPr>
        <p:spPr bwMode="auto">
          <a:xfrm>
            <a:off x="2102644" y="831056"/>
            <a:ext cx="24878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sz="1800"/>
              <a:t>i</a:t>
            </a:r>
          </a:p>
        </p:txBody>
      </p:sp>
      <p:sp>
        <p:nvSpPr>
          <p:cNvPr id="70680" name="Text Box 23">
            <a:extLst>
              <a:ext uri="{FF2B5EF4-FFF2-40B4-BE49-F238E27FC236}">
                <a16:creationId xmlns:a16="http://schemas.microsoft.com/office/drawing/2014/main" id="{7B55B0F0-06AD-41BA-9618-96ECF4C128F8}"/>
              </a:ext>
            </a:extLst>
          </p:cNvPr>
          <p:cNvSpPr txBox="1">
            <a:spLocks noChangeArrowheads="1"/>
          </p:cNvSpPr>
          <p:nvPr>
            <p:custDataLst>
              <p:tags r:id="rId22"/>
            </p:custDataLst>
          </p:nvPr>
        </p:nvSpPr>
        <p:spPr bwMode="auto">
          <a:xfrm>
            <a:off x="2971800" y="1200150"/>
            <a:ext cx="41549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sz="1800"/>
              <a:t>Xi</a:t>
            </a:r>
          </a:p>
        </p:txBody>
      </p:sp>
      <p:sp>
        <p:nvSpPr>
          <p:cNvPr id="70681" name="Text Box 24">
            <a:extLst>
              <a:ext uri="{FF2B5EF4-FFF2-40B4-BE49-F238E27FC236}">
                <a16:creationId xmlns:a16="http://schemas.microsoft.com/office/drawing/2014/main" id="{BA49F071-67A8-4457-8004-A250C8CCFA18}"/>
              </a:ext>
            </a:extLst>
          </p:cNvPr>
          <p:cNvSpPr txBox="1">
            <a:spLocks noChangeArrowheads="1"/>
          </p:cNvSpPr>
          <p:nvPr>
            <p:custDataLst>
              <p:tags r:id="rId23"/>
            </p:custDataLst>
          </p:nvPr>
        </p:nvSpPr>
        <p:spPr bwMode="auto">
          <a:xfrm>
            <a:off x="2971800" y="1657350"/>
            <a:ext cx="35137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sz="1800" b="1"/>
              <a:t>A</a:t>
            </a:r>
            <a:endParaRPr lang="en-US" altLang="en-US" sz="1800"/>
          </a:p>
        </p:txBody>
      </p:sp>
      <p:sp>
        <p:nvSpPr>
          <p:cNvPr id="70682" name="Text Box 25">
            <a:extLst>
              <a:ext uri="{FF2B5EF4-FFF2-40B4-BE49-F238E27FC236}">
                <a16:creationId xmlns:a16="http://schemas.microsoft.com/office/drawing/2014/main" id="{8CB3C55D-0085-4280-8E63-CE9BDB1910EA}"/>
              </a:ext>
            </a:extLst>
          </p:cNvPr>
          <p:cNvSpPr txBox="1">
            <a:spLocks noChangeArrowheads="1"/>
          </p:cNvSpPr>
          <p:nvPr>
            <p:custDataLst>
              <p:tags r:id="rId24"/>
            </p:custDataLst>
          </p:nvPr>
        </p:nvSpPr>
        <p:spPr bwMode="auto">
          <a:xfrm>
            <a:off x="2971800" y="2171700"/>
            <a:ext cx="338554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sz="1800" b="1"/>
              <a:t>B</a:t>
            </a:r>
            <a:endParaRPr lang="en-US" altLang="en-US" sz="1800"/>
          </a:p>
        </p:txBody>
      </p:sp>
      <p:sp>
        <p:nvSpPr>
          <p:cNvPr id="70683" name="Text Box 26">
            <a:extLst>
              <a:ext uri="{FF2B5EF4-FFF2-40B4-BE49-F238E27FC236}">
                <a16:creationId xmlns:a16="http://schemas.microsoft.com/office/drawing/2014/main" id="{0C9E1160-217E-4C77-8399-46CDC613BF5B}"/>
              </a:ext>
            </a:extLst>
          </p:cNvPr>
          <p:cNvSpPr txBox="1">
            <a:spLocks noChangeArrowheads="1"/>
          </p:cNvSpPr>
          <p:nvPr>
            <p:custDataLst>
              <p:tags r:id="rId25"/>
            </p:custDataLst>
          </p:nvPr>
        </p:nvSpPr>
        <p:spPr bwMode="auto">
          <a:xfrm>
            <a:off x="2971800" y="2686050"/>
            <a:ext cx="35137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sz="1800" b="1"/>
              <a:t>C</a:t>
            </a:r>
            <a:endParaRPr lang="en-US" altLang="en-US" sz="1800"/>
          </a:p>
        </p:txBody>
      </p:sp>
      <p:sp>
        <p:nvSpPr>
          <p:cNvPr id="70684" name="Text Box 28">
            <a:extLst>
              <a:ext uri="{FF2B5EF4-FFF2-40B4-BE49-F238E27FC236}">
                <a16:creationId xmlns:a16="http://schemas.microsoft.com/office/drawing/2014/main" id="{493E2281-D7A8-4EFE-835F-9340C3E37204}"/>
              </a:ext>
            </a:extLst>
          </p:cNvPr>
          <p:cNvSpPr txBox="1">
            <a:spLocks noChangeArrowheads="1"/>
          </p:cNvSpPr>
          <p:nvPr>
            <p:custDataLst>
              <p:tags r:id="rId26"/>
            </p:custDataLst>
          </p:nvPr>
        </p:nvSpPr>
        <p:spPr bwMode="auto">
          <a:xfrm>
            <a:off x="3486150" y="857250"/>
            <a:ext cx="41549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sz="1800"/>
              <a:t>Yj</a:t>
            </a:r>
          </a:p>
        </p:txBody>
      </p:sp>
      <p:sp>
        <p:nvSpPr>
          <p:cNvPr id="70685" name="Text Box 29">
            <a:extLst>
              <a:ext uri="{FF2B5EF4-FFF2-40B4-BE49-F238E27FC236}">
                <a16:creationId xmlns:a16="http://schemas.microsoft.com/office/drawing/2014/main" id="{8B7E4E54-6949-42B6-89DE-AE3842E5652B}"/>
              </a:ext>
            </a:extLst>
          </p:cNvPr>
          <p:cNvSpPr txBox="1">
            <a:spLocks noChangeArrowheads="1"/>
          </p:cNvSpPr>
          <p:nvPr>
            <p:custDataLst>
              <p:tags r:id="rId27"/>
            </p:custDataLst>
          </p:nvPr>
        </p:nvSpPr>
        <p:spPr bwMode="auto">
          <a:xfrm>
            <a:off x="6572250" y="857250"/>
            <a:ext cx="338554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sz="1800" b="1"/>
              <a:t>B</a:t>
            </a:r>
            <a:endParaRPr lang="en-US" altLang="en-US" sz="1800"/>
          </a:p>
        </p:txBody>
      </p:sp>
      <p:sp>
        <p:nvSpPr>
          <p:cNvPr id="70686" name="Text Box 30">
            <a:extLst>
              <a:ext uri="{FF2B5EF4-FFF2-40B4-BE49-F238E27FC236}">
                <a16:creationId xmlns:a16="http://schemas.microsoft.com/office/drawing/2014/main" id="{7C562A35-383B-423F-83D7-84E3DD667539}"/>
              </a:ext>
            </a:extLst>
          </p:cNvPr>
          <p:cNvSpPr txBox="1">
            <a:spLocks noChangeArrowheads="1"/>
          </p:cNvSpPr>
          <p:nvPr>
            <p:custDataLst>
              <p:tags r:id="rId28"/>
            </p:custDataLst>
          </p:nvPr>
        </p:nvSpPr>
        <p:spPr bwMode="auto">
          <a:xfrm>
            <a:off x="4114800" y="857250"/>
            <a:ext cx="338554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sz="1800" b="1"/>
              <a:t>B</a:t>
            </a:r>
            <a:endParaRPr lang="en-US" altLang="en-US" sz="1800"/>
          </a:p>
        </p:txBody>
      </p:sp>
      <p:sp>
        <p:nvSpPr>
          <p:cNvPr id="70687" name="Text Box 31">
            <a:extLst>
              <a:ext uri="{FF2B5EF4-FFF2-40B4-BE49-F238E27FC236}">
                <a16:creationId xmlns:a16="http://schemas.microsoft.com/office/drawing/2014/main" id="{18B33C20-C771-45AF-A42D-8806AC9E8ADE}"/>
              </a:ext>
            </a:extLst>
          </p:cNvPr>
          <p:cNvSpPr txBox="1">
            <a:spLocks noChangeArrowheads="1"/>
          </p:cNvSpPr>
          <p:nvPr>
            <p:custDataLst>
              <p:tags r:id="rId29"/>
            </p:custDataLst>
          </p:nvPr>
        </p:nvSpPr>
        <p:spPr bwMode="auto">
          <a:xfrm>
            <a:off x="5943600" y="857250"/>
            <a:ext cx="35137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sz="1800" b="1"/>
              <a:t>A</a:t>
            </a:r>
            <a:endParaRPr lang="en-US" altLang="en-US" sz="1800"/>
          </a:p>
        </p:txBody>
      </p:sp>
      <p:sp>
        <p:nvSpPr>
          <p:cNvPr id="70688" name="Text Box 32">
            <a:extLst>
              <a:ext uri="{FF2B5EF4-FFF2-40B4-BE49-F238E27FC236}">
                <a16:creationId xmlns:a16="http://schemas.microsoft.com/office/drawing/2014/main" id="{6E055260-B0F8-4467-A3A6-02A0348D2748}"/>
              </a:ext>
            </a:extLst>
          </p:cNvPr>
          <p:cNvSpPr txBox="1">
            <a:spLocks noChangeArrowheads="1"/>
          </p:cNvSpPr>
          <p:nvPr>
            <p:custDataLst>
              <p:tags r:id="rId30"/>
            </p:custDataLst>
          </p:nvPr>
        </p:nvSpPr>
        <p:spPr bwMode="auto">
          <a:xfrm>
            <a:off x="5314950" y="857250"/>
            <a:ext cx="35137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sz="1800" b="1"/>
              <a:t>C</a:t>
            </a:r>
            <a:endParaRPr lang="en-US" altLang="en-US" sz="1800"/>
          </a:p>
        </p:txBody>
      </p:sp>
      <p:sp>
        <p:nvSpPr>
          <p:cNvPr id="70689" name="Text Box 33">
            <a:extLst>
              <a:ext uri="{FF2B5EF4-FFF2-40B4-BE49-F238E27FC236}">
                <a16:creationId xmlns:a16="http://schemas.microsoft.com/office/drawing/2014/main" id="{593199D5-EAE0-404D-926D-231A88DCA393}"/>
              </a:ext>
            </a:extLst>
          </p:cNvPr>
          <p:cNvSpPr txBox="1">
            <a:spLocks noChangeArrowheads="1"/>
          </p:cNvSpPr>
          <p:nvPr>
            <p:custDataLst>
              <p:tags r:id="rId31"/>
            </p:custDataLst>
          </p:nvPr>
        </p:nvSpPr>
        <p:spPr bwMode="auto">
          <a:xfrm>
            <a:off x="4686300" y="857250"/>
            <a:ext cx="35137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sz="1800" b="1"/>
              <a:t>D</a:t>
            </a:r>
            <a:endParaRPr lang="en-US" altLang="en-US" sz="1800"/>
          </a:p>
        </p:txBody>
      </p:sp>
      <p:sp>
        <p:nvSpPr>
          <p:cNvPr id="70690" name="Text Box 34">
            <a:extLst>
              <a:ext uri="{FF2B5EF4-FFF2-40B4-BE49-F238E27FC236}">
                <a16:creationId xmlns:a16="http://schemas.microsoft.com/office/drawing/2014/main" id="{3492E505-CB8B-4ADF-8210-5F360A1671B4}"/>
              </a:ext>
            </a:extLst>
          </p:cNvPr>
          <p:cNvSpPr txBox="1">
            <a:spLocks noChangeArrowheads="1"/>
          </p:cNvSpPr>
          <p:nvPr>
            <p:custDataLst>
              <p:tags r:id="rId32"/>
            </p:custDataLst>
          </p:nvPr>
        </p:nvSpPr>
        <p:spPr bwMode="auto">
          <a:xfrm>
            <a:off x="3543300" y="1314450"/>
            <a:ext cx="30008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sz="1800" b="1"/>
              <a:t>0</a:t>
            </a:r>
            <a:endParaRPr lang="en-US" altLang="en-US" sz="1800"/>
          </a:p>
        </p:txBody>
      </p:sp>
      <p:sp>
        <p:nvSpPr>
          <p:cNvPr id="70691" name="Text Box 35">
            <a:extLst>
              <a:ext uri="{FF2B5EF4-FFF2-40B4-BE49-F238E27FC236}">
                <a16:creationId xmlns:a16="http://schemas.microsoft.com/office/drawing/2014/main" id="{E708E700-EDF3-4ECA-B311-25FEB7288863}"/>
              </a:ext>
            </a:extLst>
          </p:cNvPr>
          <p:cNvSpPr txBox="1">
            <a:spLocks noChangeArrowheads="1"/>
          </p:cNvSpPr>
          <p:nvPr>
            <p:custDataLst>
              <p:tags r:id="rId33"/>
            </p:custDataLst>
          </p:nvPr>
        </p:nvSpPr>
        <p:spPr bwMode="auto">
          <a:xfrm>
            <a:off x="3543300" y="1771650"/>
            <a:ext cx="30008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sz="1800" b="1"/>
              <a:t>0</a:t>
            </a:r>
            <a:endParaRPr lang="en-US" altLang="en-US" sz="1800"/>
          </a:p>
        </p:txBody>
      </p:sp>
      <p:sp>
        <p:nvSpPr>
          <p:cNvPr id="70692" name="Text Box 36">
            <a:extLst>
              <a:ext uri="{FF2B5EF4-FFF2-40B4-BE49-F238E27FC236}">
                <a16:creationId xmlns:a16="http://schemas.microsoft.com/office/drawing/2014/main" id="{61D62687-70E8-443F-9A22-7DD496DBB684}"/>
              </a:ext>
            </a:extLst>
          </p:cNvPr>
          <p:cNvSpPr txBox="1">
            <a:spLocks noChangeArrowheads="1"/>
          </p:cNvSpPr>
          <p:nvPr>
            <p:custDataLst>
              <p:tags r:id="rId34"/>
            </p:custDataLst>
          </p:nvPr>
        </p:nvSpPr>
        <p:spPr bwMode="auto">
          <a:xfrm>
            <a:off x="6572250" y="1314450"/>
            <a:ext cx="30008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sz="1800" b="1"/>
              <a:t>0</a:t>
            </a:r>
            <a:endParaRPr lang="en-US" altLang="en-US" sz="1800"/>
          </a:p>
        </p:txBody>
      </p:sp>
      <p:sp>
        <p:nvSpPr>
          <p:cNvPr id="70693" name="Text Box 37">
            <a:extLst>
              <a:ext uri="{FF2B5EF4-FFF2-40B4-BE49-F238E27FC236}">
                <a16:creationId xmlns:a16="http://schemas.microsoft.com/office/drawing/2014/main" id="{ADD9400D-9E27-4FC5-8D21-9B186CA85CD1}"/>
              </a:ext>
            </a:extLst>
          </p:cNvPr>
          <p:cNvSpPr txBox="1">
            <a:spLocks noChangeArrowheads="1"/>
          </p:cNvSpPr>
          <p:nvPr>
            <p:custDataLst>
              <p:tags r:id="rId35"/>
            </p:custDataLst>
          </p:nvPr>
        </p:nvSpPr>
        <p:spPr bwMode="auto">
          <a:xfrm>
            <a:off x="5943600" y="1314450"/>
            <a:ext cx="30008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sz="1800" b="1"/>
              <a:t>0</a:t>
            </a:r>
            <a:endParaRPr lang="en-US" altLang="en-US" sz="1800"/>
          </a:p>
        </p:txBody>
      </p:sp>
      <p:sp>
        <p:nvSpPr>
          <p:cNvPr id="70694" name="Text Box 38">
            <a:extLst>
              <a:ext uri="{FF2B5EF4-FFF2-40B4-BE49-F238E27FC236}">
                <a16:creationId xmlns:a16="http://schemas.microsoft.com/office/drawing/2014/main" id="{AE64F543-8EC4-4956-BC46-94299C580C84}"/>
              </a:ext>
            </a:extLst>
          </p:cNvPr>
          <p:cNvSpPr txBox="1">
            <a:spLocks noChangeArrowheads="1"/>
          </p:cNvSpPr>
          <p:nvPr>
            <p:custDataLst>
              <p:tags r:id="rId36"/>
            </p:custDataLst>
          </p:nvPr>
        </p:nvSpPr>
        <p:spPr bwMode="auto">
          <a:xfrm>
            <a:off x="5314950" y="1314450"/>
            <a:ext cx="30008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sz="1800" b="1"/>
              <a:t>0</a:t>
            </a:r>
            <a:endParaRPr lang="en-US" altLang="en-US" sz="1800"/>
          </a:p>
        </p:txBody>
      </p:sp>
      <p:sp>
        <p:nvSpPr>
          <p:cNvPr id="70695" name="Text Box 39">
            <a:extLst>
              <a:ext uri="{FF2B5EF4-FFF2-40B4-BE49-F238E27FC236}">
                <a16:creationId xmlns:a16="http://schemas.microsoft.com/office/drawing/2014/main" id="{9D4DC7B1-2351-46AD-94B8-971E8624DDF0}"/>
              </a:ext>
            </a:extLst>
          </p:cNvPr>
          <p:cNvSpPr txBox="1">
            <a:spLocks noChangeArrowheads="1"/>
          </p:cNvSpPr>
          <p:nvPr>
            <p:custDataLst>
              <p:tags r:id="rId37"/>
            </p:custDataLst>
          </p:nvPr>
        </p:nvSpPr>
        <p:spPr bwMode="auto">
          <a:xfrm>
            <a:off x="4686300" y="1314450"/>
            <a:ext cx="30008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sz="1800" b="1"/>
              <a:t>0</a:t>
            </a:r>
            <a:endParaRPr lang="en-US" altLang="en-US" sz="1800"/>
          </a:p>
        </p:txBody>
      </p:sp>
      <p:sp>
        <p:nvSpPr>
          <p:cNvPr id="70696" name="Text Box 40">
            <a:extLst>
              <a:ext uri="{FF2B5EF4-FFF2-40B4-BE49-F238E27FC236}">
                <a16:creationId xmlns:a16="http://schemas.microsoft.com/office/drawing/2014/main" id="{291944C1-AAAD-49D3-98AC-2F8027892911}"/>
              </a:ext>
            </a:extLst>
          </p:cNvPr>
          <p:cNvSpPr txBox="1">
            <a:spLocks noChangeArrowheads="1"/>
          </p:cNvSpPr>
          <p:nvPr>
            <p:custDataLst>
              <p:tags r:id="rId38"/>
            </p:custDataLst>
          </p:nvPr>
        </p:nvSpPr>
        <p:spPr bwMode="auto">
          <a:xfrm>
            <a:off x="4114800" y="1314450"/>
            <a:ext cx="30008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sz="1800" b="1"/>
              <a:t>0</a:t>
            </a:r>
            <a:endParaRPr lang="en-US" altLang="en-US" sz="1800"/>
          </a:p>
        </p:txBody>
      </p:sp>
      <p:sp>
        <p:nvSpPr>
          <p:cNvPr id="70697" name="Text Box 41">
            <a:extLst>
              <a:ext uri="{FF2B5EF4-FFF2-40B4-BE49-F238E27FC236}">
                <a16:creationId xmlns:a16="http://schemas.microsoft.com/office/drawing/2014/main" id="{82F77594-9001-47DB-B319-8544CFC1BCDC}"/>
              </a:ext>
            </a:extLst>
          </p:cNvPr>
          <p:cNvSpPr txBox="1">
            <a:spLocks noChangeArrowheads="1"/>
          </p:cNvSpPr>
          <p:nvPr>
            <p:custDataLst>
              <p:tags r:id="rId39"/>
            </p:custDataLst>
          </p:nvPr>
        </p:nvSpPr>
        <p:spPr bwMode="auto">
          <a:xfrm>
            <a:off x="3543300" y="3200400"/>
            <a:ext cx="30008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sz="1800" b="1"/>
              <a:t>0</a:t>
            </a:r>
            <a:endParaRPr lang="en-US" altLang="en-US" sz="1800"/>
          </a:p>
        </p:txBody>
      </p:sp>
      <p:sp>
        <p:nvSpPr>
          <p:cNvPr id="70698" name="Text Box 42">
            <a:extLst>
              <a:ext uri="{FF2B5EF4-FFF2-40B4-BE49-F238E27FC236}">
                <a16:creationId xmlns:a16="http://schemas.microsoft.com/office/drawing/2014/main" id="{40F44E13-CFB9-4647-8884-05F95B045D9D}"/>
              </a:ext>
            </a:extLst>
          </p:cNvPr>
          <p:cNvSpPr txBox="1">
            <a:spLocks noChangeArrowheads="1"/>
          </p:cNvSpPr>
          <p:nvPr>
            <p:custDataLst>
              <p:tags r:id="rId40"/>
            </p:custDataLst>
          </p:nvPr>
        </p:nvSpPr>
        <p:spPr bwMode="auto">
          <a:xfrm>
            <a:off x="3543300" y="2743200"/>
            <a:ext cx="30008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sz="1800" b="1"/>
              <a:t>0</a:t>
            </a:r>
            <a:endParaRPr lang="en-US" altLang="en-US" sz="1800"/>
          </a:p>
        </p:txBody>
      </p:sp>
      <p:sp>
        <p:nvSpPr>
          <p:cNvPr id="70699" name="Text Box 43">
            <a:extLst>
              <a:ext uri="{FF2B5EF4-FFF2-40B4-BE49-F238E27FC236}">
                <a16:creationId xmlns:a16="http://schemas.microsoft.com/office/drawing/2014/main" id="{76C8787B-33D6-44A2-A285-AC8586B20608}"/>
              </a:ext>
            </a:extLst>
          </p:cNvPr>
          <p:cNvSpPr txBox="1">
            <a:spLocks noChangeArrowheads="1"/>
          </p:cNvSpPr>
          <p:nvPr>
            <p:custDataLst>
              <p:tags r:id="rId41"/>
            </p:custDataLst>
          </p:nvPr>
        </p:nvSpPr>
        <p:spPr bwMode="auto">
          <a:xfrm>
            <a:off x="3543300" y="2286000"/>
            <a:ext cx="30008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sz="1800" b="1"/>
              <a:t>0</a:t>
            </a:r>
            <a:endParaRPr lang="en-US" altLang="en-US" sz="1800"/>
          </a:p>
        </p:txBody>
      </p:sp>
      <p:sp>
        <p:nvSpPr>
          <p:cNvPr id="70700" name="Text Box 45">
            <a:extLst>
              <a:ext uri="{FF2B5EF4-FFF2-40B4-BE49-F238E27FC236}">
                <a16:creationId xmlns:a16="http://schemas.microsoft.com/office/drawing/2014/main" id="{87A38BB3-9C97-416B-BC52-8ABEA9F358EA}"/>
              </a:ext>
            </a:extLst>
          </p:cNvPr>
          <p:cNvSpPr txBox="1">
            <a:spLocks noChangeArrowheads="1"/>
          </p:cNvSpPr>
          <p:nvPr>
            <p:custDataLst>
              <p:tags r:id="rId42"/>
            </p:custDataLst>
          </p:nvPr>
        </p:nvSpPr>
        <p:spPr bwMode="auto">
          <a:xfrm>
            <a:off x="5943600" y="1771650"/>
            <a:ext cx="30008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sz="1800" b="1"/>
              <a:t>1</a:t>
            </a:r>
            <a:endParaRPr lang="en-US" altLang="en-US" sz="1800"/>
          </a:p>
        </p:txBody>
      </p:sp>
      <p:sp>
        <p:nvSpPr>
          <p:cNvPr id="70701" name="Text Box 46">
            <a:extLst>
              <a:ext uri="{FF2B5EF4-FFF2-40B4-BE49-F238E27FC236}">
                <a16:creationId xmlns:a16="http://schemas.microsoft.com/office/drawing/2014/main" id="{52FC4A33-CDA2-4D70-8617-7223299B89C4}"/>
              </a:ext>
            </a:extLst>
          </p:cNvPr>
          <p:cNvSpPr txBox="1">
            <a:spLocks noChangeArrowheads="1"/>
          </p:cNvSpPr>
          <p:nvPr>
            <p:custDataLst>
              <p:tags r:id="rId43"/>
            </p:custDataLst>
          </p:nvPr>
        </p:nvSpPr>
        <p:spPr bwMode="auto">
          <a:xfrm>
            <a:off x="5314950" y="1771650"/>
            <a:ext cx="30008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sz="1800" b="1"/>
              <a:t>0</a:t>
            </a:r>
            <a:endParaRPr lang="en-US" altLang="en-US" sz="1800"/>
          </a:p>
        </p:txBody>
      </p:sp>
      <p:sp>
        <p:nvSpPr>
          <p:cNvPr id="70702" name="Text Box 47">
            <a:extLst>
              <a:ext uri="{FF2B5EF4-FFF2-40B4-BE49-F238E27FC236}">
                <a16:creationId xmlns:a16="http://schemas.microsoft.com/office/drawing/2014/main" id="{F558C32D-2CE2-4F7D-A88D-907E436A11F3}"/>
              </a:ext>
            </a:extLst>
          </p:cNvPr>
          <p:cNvSpPr txBox="1">
            <a:spLocks noChangeArrowheads="1"/>
          </p:cNvSpPr>
          <p:nvPr>
            <p:custDataLst>
              <p:tags r:id="rId44"/>
            </p:custDataLst>
          </p:nvPr>
        </p:nvSpPr>
        <p:spPr bwMode="auto">
          <a:xfrm>
            <a:off x="4686300" y="1771650"/>
            <a:ext cx="30008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sz="1800" b="1"/>
              <a:t>0</a:t>
            </a:r>
            <a:endParaRPr lang="en-US" altLang="en-US" sz="1800"/>
          </a:p>
        </p:txBody>
      </p:sp>
      <p:sp>
        <p:nvSpPr>
          <p:cNvPr id="70703" name="Text Box 48">
            <a:extLst>
              <a:ext uri="{FF2B5EF4-FFF2-40B4-BE49-F238E27FC236}">
                <a16:creationId xmlns:a16="http://schemas.microsoft.com/office/drawing/2014/main" id="{68DE02C5-7785-4488-9FE3-45C7802776CB}"/>
              </a:ext>
            </a:extLst>
          </p:cNvPr>
          <p:cNvSpPr txBox="1">
            <a:spLocks noChangeArrowheads="1"/>
          </p:cNvSpPr>
          <p:nvPr>
            <p:custDataLst>
              <p:tags r:id="rId45"/>
            </p:custDataLst>
          </p:nvPr>
        </p:nvSpPr>
        <p:spPr bwMode="auto">
          <a:xfrm>
            <a:off x="4114800" y="1771650"/>
            <a:ext cx="30008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sz="1800" b="1"/>
              <a:t>0</a:t>
            </a:r>
            <a:endParaRPr lang="en-US" altLang="en-US" sz="1800"/>
          </a:p>
        </p:txBody>
      </p:sp>
      <p:sp>
        <p:nvSpPr>
          <p:cNvPr id="70704" name="Text Box 49">
            <a:extLst>
              <a:ext uri="{FF2B5EF4-FFF2-40B4-BE49-F238E27FC236}">
                <a16:creationId xmlns:a16="http://schemas.microsoft.com/office/drawing/2014/main" id="{6AB78F48-A242-4495-BF0B-953147DCC7A7}"/>
              </a:ext>
            </a:extLst>
          </p:cNvPr>
          <p:cNvSpPr txBox="1">
            <a:spLocks noChangeArrowheads="1"/>
          </p:cNvSpPr>
          <p:nvPr>
            <p:custDataLst>
              <p:tags r:id="rId46"/>
            </p:custDataLst>
          </p:nvPr>
        </p:nvSpPr>
        <p:spPr bwMode="auto">
          <a:xfrm>
            <a:off x="6572250" y="1771650"/>
            <a:ext cx="30008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sz="1800" b="1"/>
              <a:t>1</a:t>
            </a:r>
            <a:endParaRPr lang="en-US" altLang="en-US" sz="1800"/>
          </a:p>
        </p:txBody>
      </p:sp>
      <p:sp>
        <p:nvSpPr>
          <p:cNvPr id="70705" name="Text Box 50">
            <a:extLst>
              <a:ext uri="{FF2B5EF4-FFF2-40B4-BE49-F238E27FC236}">
                <a16:creationId xmlns:a16="http://schemas.microsoft.com/office/drawing/2014/main" id="{05BFE680-3582-4B9C-A15F-B430182C60ED}"/>
              </a:ext>
            </a:extLst>
          </p:cNvPr>
          <p:cNvSpPr txBox="1">
            <a:spLocks noChangeArrowheads="1"/>
          </p:cNvSpPr>
          <p:nvPr>
            <p:custDataLst>
              <p:tags r:id="rId47"/>
            </p:custDataLst>
          </p:nvPr>
        </p:nvSpPr>
        <p:spPr bwMode="auto">
          <a:xfrm>
            <a:off x="4114800" y="2286000"/>
            <a:ext cx="30008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sz="1800" b="1"/>
              <a:t>1</a:t>
            </a:r>
            <a:endParaRPr lang="en-US" altLang="en-US" sz="1800"/>
          </a:p>
        </p:txBody>
      </p:sp>
      <p:sp>
        <p:nvSpPr>
          <p:cNvPr id="70706" name="Text Box 51">
            <a:extLst>
              <a:ext uri="{FF2B5EF4-FFF2-40B4-BE49-F238E27FC236}">
                <a16:creationId xmlns:a16="http://schemas.microsoft.com/office/drawing/2014/main" id="{94CC9252-68E6-4F4C-BFF9-F18AB41FEA7D}"/>
              </a:ext>
            </a:extLst>
          </p:cNvPr>
          <p:cNvSpPr txBox="1">
            <a:spLocks noChangeArrowheads="1"/>
          </p:cNvSpPr>
          <p:nvPr>
            <p:custDataLst>
              <p:tags r:id="rId48"/>
            </p:custDataLst>
          </p:nvPr>
        </p:nvSpPr>
        <p:spPr bwMode="auto">
          <a:xfrm>
            <a:off x="6572250" y="2286000"/>
            <a:ext cx="30008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sz="1800" b="1"/>
              <a:t>2</a:t>
            </a:r>
            <a:endParaRPr lang="en-US" altLang="en-US" sz="1800"/>
          </a:p>
        </p:txBody>
      </p:sp>
      <p:sp>
        <p:nvSpPr>
          <p:cNvPr id="70707" name="Text Box 52">
            <a:extLst>
              <a:ext uri="{FF2B5EF4-FFF2-40B4-BE49-F238E27FC236}">
                <a16:creationId xmlns:a16="http://schemas.microsoft.com/office/drawing/2014/main" id="{B89D65F0-0157-42D1-89BD-663E37144243}"/>
              </a:ext>
            </a:extLst>
          </p:cNvPr>
          <p:cNvSpPr txBox="1">
            <a:spLocks noChangeArrowheads="1"/>
          </p:cNvSpPr>
          <p:nvPr>
            <p:custDataLst>
              <p:tags r:id="rId49"/>
            </p:custDataLst>
          </p:nvPr>
        </p:nvSpPr>
        <p:spPr bwMode="auto">
          <a:xfrm>
            <a:off x="5314950" y="2286000"/>
            <a:ext cx="30008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sz="1800" b="1"/>
              <a:t>1</a:t>
            </a:r>
            <a:endParaRPr lang="en-US" altLang="en-US" sz="1800"/>
          </a:p>
        </p:txBody>
      </p:sp>
      <p:sp>
        <p:nvSpPr>
          <p:cNvPr id="70708" name="Text Box 53">
            <a:extLst>
              <a:ext uri="{FF2B5EF4-FFF2-40B4-BE49-F238E27FC236}">
                <a16:creationId xmlns:a16="http://schemas.microsoft.com/office/drawing/2014/main" id="{BC13D587-701D-4F37-A3F3-87B5447B4317}"/>
              </a:ext>
            </a:extLst>
          </p:cNvPr>
          <p:cNvSpPr txBox="1">
            <a:spLocks noChangeArrowheads="1"/>
          </p:cNvSpPr>
          <p:nvPr>
            <p:custDataLst>
              <p:tags r:id="rId50"/>
            </p:custDataLst>
          </p:nvPr>
        </p:nvSpPr>
        <p:spPr bwMode="auto">
          <a:xfrm>
            <a:off x="5943600" y="2286000"/>
            <a:ext cx="30008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sz="1800" b="1"/>
              <a:t>1</a:t>
            </a:r>
            <a:endParaRPr lang="en-US" altLang="en-US" sz="1800"/>
          </a:p>
        </p:txBody>
      </p:sp>
      <p:sp>
        <p:nvSpPr>
          <p:cNvPr id="70709" name="Text Box 54">
            <a:extLst>
              <a:ext uri="{FF2B5EF4-FFF2-40B4-BE49-F238E27FC236}">
                <a16:creationId xmlns:a16="http://schemas.microsoft.com/office/drawing/2014/main" id="{DC94EB1D-69B5-46C1-BFE1-3CBDCBA8AFFB}"/>
              </a:ext>
            </a:extLst>
          </p:cNvPr>
          <p:cNvSpPr txBox="1">
            <a:spLocks noChangeArrowheads="1"/>
          </p:cNvSpPr>
          <p:nvPr>
            <p:custDataLst>
              <p:tags r:id="rId51"/>
            </p:custDataLst>
          </p:nvPr>
        </p:nvSpPr>
        <p:spPr bwMode="auto">
          <a:xfrm>
            <a:off x="4114800" y="2743200"/>
            <a:ext cx="30008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sz="1800" b="1"/>
              <a:t>1</a:t>
            </a:r>
            <a:endParaRPr lang="en-US" altLang="en-US" sz="1800" b="1">
              <a:solidFill>
                <a:srgbClr val="FF0000"/>
              </a:solidFill>
            </a:endParaRPr>
          </a:p>
        </p:txBody>
      </p:sp>
      <p:sp>
        <p:nvSpPr>
          <p:cNvPr id="70710" name="Text Box 55">
            <a:extLst>
              <a:ext uri="{FF2B5EF4-FFF2-40B4-BE49-F238E27FC236}">
                <a16:creationId xmlns:a16="http://schemas.microsoft.com/office/drawing/2014/main" id="{F182BD75-2827-48CD-9DA2-92F2A75ECC59}"/>
              </a:ext>
            </a:extLst>
          </p:cNvPr>
          <p:cNvSpPr txBox="1">
            <a:spLocks noChangeArrowheads="1"/>
          </p:cNvSpPr>
          <p:nvPr>
            <p:custDataLst>
              <p:tags r:id="rId52"/>
            </p:custDataLst>
          </p:nvPr>
        </p:nvSpPr>
        <p:spPr bwMode="auto">
          <a:xfrm>
            <a:off x="4686300" y="2743200"/>
            <a:ext cx="30008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sz="1800" b="1"/>
              <a:t>1</a:t>
            </a:r>
            <a:endParaRPr lang="en-US" altLang="en-US" sz="1800"/>
          </a:p>
        </p:txBody>
      </p:sp>
      <p:sp>
        <p:nvSpPr>
          <p:cNvPr id="70711" name="Text Box 56">
            <a:extLst>
              <a:ext uri="{FF2B5EF4-FFF2-40B4-BE49-F238E27FC236}">
                <a16:creationId xmlns:a16="http://schemas.microsoft.com/office/drawing/2014/main" id="{C5A75434-5D56-4A35-A951-357BB476C70C}"/>
              </a:ext>
            </a:extLst>
          </p:cNvPr>
          <p:cNvSpPr txBox="1">
            <a:spLocks noChangeArrowheads="1"/>
          </p:cNvSpPr>
          <p:nvPr>
            <p:custDataLst>
              <p:tags r:id="rId53"/>
            </p:custDataLst>
          </p:nvPr>
        </p:nvSpPr>
        <p:spPr bwMode="auto">
          <a:xfrm>
            <a:off x="5314950" y="2743200"/>
            <a:ext cx="30008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sz="1800" b="1"/>
              <a:t>2</a:t>
            </a:r>
            <a:endParaRPr lang="en-US" altLang="en-US" sz="1800">
              <a:solidFill>
                <a:srgbClr val="FF0000"/>
              </a:solidFill>
            </a:endParaRPr>
          </a:p>
        </p:txBody>
      </p:sp>
      <p:sp>
        <p:nvSpPr>
          <p:cNvPr id="70712" name="Text Box 57">
            <a:extLst>
              <a:ext uri="{FF2B5EF4-FFF2-40B4-BE49-F238E27FC236}">
                <a16:creationId xmlns:a16="http://schemas.microsoft.com/office/drawing/2014/main" id="{4B8EAEE5-BEDA-482F-BD3E-DBA1CA59EB11}"/>
              </a:ext>
            </a:extLst>
          </p:cNvPr>
          <p:cNvSpPr txBox="1">
            <a:spLocks noChangeArrowheads="1"/>
          </p:cNvSpPr>
          <p:nvPr>
            <p:custDataLst>
              <p:tags r:id="rId54"/>
            </p:custDataLst>
          </p:nvPr>
        </p:nvSpPr>
        <p:spPr bwMode="auto">
          <a:xfrm>
            <a:off x="4686300" y="2286000"/>
            <a:ext cx="30008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sz="1800" b="1"/>
              <a:t>1</a:t>
            </a:r>
            <a:endParaRPr lang="en-US" altLang="en-US" sz="1800"/>
          </a:p>
        </p:txBody>
      </p:sp>
      <p:sp>
        <p:nvSpPr>
          <p:cNvPr id="70713" name="Text Box 58">
            <a:extLst>
              <a:ext uri="{FF2B5EF4-FFF2-40B4-BE49-F238E27FC236}">
                <a16:creationId xmlns:a16="http://schemas.microsoft.com/office/drawing/2014/main" id="{8C805E35-2AD0-4E24-99B9-A18DC32A97DF}"/>
              </a:ext>
            </a:extLst>
          </p:cNvPr>
          <p:cNvSpPr txBox="1">
            <a:spLocks noChangeArrowheads="1"/>
          </p:cNvSpPr>
          <p:nvPr>
            <p:custDataLst>
              <p:tags r:id="rId55"/>
            </p:custDataLst>
          </p:nvPr>
        </p:nvSpPr>
        <p:spPr bwMode="auto">
          <a:xfrm>
            <a:off x="6572250" y="2743200"/>
            <a:ext cx="30008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sz="1800" b="1"/>
              <a:t>2</a:t>
            </a:r>
            <a:endParaRPr lang="en-US" altLang="en-US" sz="1800">
              <a:solidFill>
                <a:srgbClr val="FF0000"/>
              </a:solidFill>
            </a:endParaRPr>
          </a:p>
        </p:txBody>
      </p:sp>
      <p:sp>
        <p:nvSpPr>
          <p:cNvPr id="70714" name="Text Box 59">
            <a:extLst>
              <a:ext uri="{FF2B5EF4-FFF2-40B4-BE49-F238E27FC236}">
                <a16:creationId xmlns:a16="http://schemas.microsoft.com/office/drawing/2014/main" id="{E836CE6C-C40F-457D-A973-C3DB95123A78}"/>
              </a:ext>
            </a:extLst>
          </p:cNvPr>
          <p:cNvSpPr txBox="1">
            <a:spLocks noChangeArrowheads="1"/>
          </p:cNvSpPr>
          <p:nvPr>
            <p:custDataLst>
              <p:tags r:id="rId56"/>
            </p:custDataLst>
          </p:nvPr>
        </p:nvSpPr>
        <p:spPr bwMode="auto">
          <a:xfrm>
            <a:off x="5943600" y="2743200"/>
            <a:ext cx="30008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sz="1800" b="1"/>
              <a:t>2</a:t>
            </a:r>
            <a:endParaRPr lang="en-US" altLang="en-US" sz="1800">
              <a:solidFill>
                <a:srgbClr val="FF0000"/>
              </a:solidFill>
            </a:endParaRPr>
          </a:p>
        </p:txBody>
      </p:sp>
      <p:sp>
        <p:nvSpPr>
          <p:cNvPr id="70715" name="Text Box 60">
            <a:extLst>
              <a:ext uri="{FF2B5EF4-FFF2-40B4-BE49-F238E27FC236}">
                <a16:creationId xmlns:a16="http://schemas.microsoft.com/office/drawing/2014/main" id="{C1737DF9-12F8-4B33-BD1E-48B624123A2C}"/>
              </a:ext>
            </a:extLst>
          </p:cNvPr>
          <p:cNvSpPr txBox="1">
            <a:spLocks noChangeArrowheads="1"/>
          </p:cNvSpPr>
          <p:nvPr>
            <p:custDataLst>
              <p:tags r:id="rId57"/>
            </p:custDataLst>
          </p:nvPr>
        </p:nvSpPr>
        <p:spPr bwMode="auto">
          <a:xfrm>
            <a:off x="4114800" y="3200400"/>
            <a:ext cx="30008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sz="1800" b="1"/>
              <a:t>1</a:t>
            </a:r>
            <a:endParaRPr lang="en-US" altLang="en-US" sz="1800" b="1">
              <a:solidFill>
                <a:srgbClr val="FF0000"/>
              </a:solidFill>
            </a:endParaRPr>
          </a:p>
        </p:txBody>
      </p:sp>
      <p:sp>
        <p:nvSpPr>
          <p:cNvPr id="70716" name="Text Box 61">
            <a:extLst>
              <a:ext uri="{FF2B5EF4-FFF2-40B4-BE49-F238E27FC236}">
                <a16:creationId xmlns:a16="http://schemas.microsoft.com/office/drawing/2014/main" id="{21D72D69-129D-4191-80E8-9C904183E982}"/>
              </a:ext>
            </a:extLst>
          </p:cNvPr>
          <p:cNvSpPr txBox="1">
            <a:spLocks noChangeArrowheads="1"/>
          </p:cNvSpPr>
          <p:nvPr>
            <p:custDataLst>
              <p:tags r:id="rId58"/>
            </p:custDataLst>
          </p:nvPr>
        </p:nvSpPr>
        <p:spPr bwMode="auto">
          <a:xfrm>
            <a:off x="4686300" y="3200400"/>
            <a:ext cx="30008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sz="1800" b="1"/>
              <a:t>1</a:t>
            </a:r>
            <a:endParaRPr lang="en-US" altLang="en-US" sz="1800" b="1">
              <a:solidFill>
                <a:srgbClr val="FF0000"/>
              </a:solidFill>
            </a:endParaRPr>
          </a:p>
        </p:txBody>
      </p:sp>
      <p:sp>
        <p:nvSpPr>
          <p:cNvPr id="70717" name="Text Box 62">
            <a:extLst>
              <a:ext uri="{FF2B5EF4-FFF2-40B4-BE49-F238E27FC236}">
                <a16:creationId xmlns:a16="http://schemas.microsoft.com/office/drawing/2014/main" id="{95ED63CE-EE50-4A50-9E73-1AD974A71157}"/>
              </a:ext>
            </a:extLst>
          </p:cNvPr>
          <p:cNvSpPr txBox="1">
            <a:spLocks noChangeArrowheads="1"/>
          </p:cNvSpPr>
          <p:nvPr>
            <p:custDataLst>
              <p:tags r:id="rId59"/>
            </p:custDataLst>
          </p:nvPr>
        </p:nvSpPr>
        <p:spPr bwMode="auto">
          <a:xfrm>
            <a:off x="5314950" y="3200400"/>
            <a:ext cx="30008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sz="1800" b="1"/>
              <a:t>2</a:t>
            </a:r>
            <a:endParaRPr lang="en-US" altLang="en-US" sz="1800">
              <a:solidFill>
                <a:srgbClr val="FF0000"/>
              </a:solidFill>
            </a:endParaRPr>
          </a:p>
        </p:txBody>
      </p:sp>
      <p:sp>
        <p:nvSpPr>
          <p:cNvPr id="70718" name="Text Box 63">
            <a:extLst>
              <a:ext uri="{FF2B5EF4-FFF2-40B4-BE49-F238E27FC236}">
                <a16:creationId xmlns:a16="http://schemas.microsoft.com/office/drawing/2014/main" id="{3A00AAA5-8FD9-420E-BE16-4F7BB3634274}"/>
              </a:ext>
            </a:extLst>
          </p:cNvPr>
          <p:cNvSpPr txBox="1">
            <a:spLocks noChangeArrowheads="1"/>
          </p:cNvSpPr>
          <p:nvPr>
            <p:custDataLst>
              <p:tags r:id="rId60"/>
            </p:custDataLst>
          </p:nvPr>
        </p:nvSpPr>
        <p:spPr bwMode="auto">
          <a:xfrm>
            <a:off x="5943600" y="3200400"/>
            <a:ext cx="30008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sz="1800" b="1"/>
              <a:t>2</a:t>
            </a:r>
            <a:endParaRPr lang="en-US" altLang="en-US" sz="1800">
              <a:solidFill>
                <a:srgbClr val="FF0000"/>
              </a:solidFill>
            </a:endParaRPr>
          </a:p>
        </p:txBody>
      </p:sp>
      <p:sp>
        <p:nvSpPr>
          <p:cNvPr id="70719" name="Text Box 64">
            <a:extLst>
              <a:ext uri="{FF2B5EF4-FFF2-40B4-BE49-F238E27FC236}">
                <a16:creationId xmlns:a16="http://schemas.microsoft.com/office/drawing/2014/main" id="{7A42889C-9DB4-44E5-910D-9478AFD7B48D}"/>
              </a:ext>
            </a:extLst>
          </p:cNvPr>
          <p:cNvSpPr txBox="1">
            <a:spLocks noChangeArrowheads="1"/>
          </p:cNvSpPr>
          <p:nvPr>
            <p:custDataLst>
              <p:tags r:id="rId61"/>
            </p:custDataLst>
          </p:nvPr>
        </p:nvSpPr>
        <p:spPr bwMode="auto">
          <a:xfrm>
            <a:off x="6572250" y="3088482"/>
            <a:ext cx="357790" cy="5078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sz="2700" b="1">
                <a:solidFill>
                  <a:srgbClr val="33CC33"/>
                </a:solidFill>
              </a:rPr>
              <a:t>3</a:t>
            </a:r>
            <a:endParaRPr lang="en-US" altLang="en-US" sz="1800">
              <a:solidFill>
                <a:srgbClr val="FF0000"/>
              </a:solidFill>
            </a:endParaRPr>
          </a:p>
        </p:txBody>
      </p:sp>
      <p:sp>
        <p:nvSpPr>
          <p:cNvPr id="84035" name="Line 67">
            <a:extLst>
              <a:ext uri="{FF2B5EF4-FFF2-40B4-BE49-F238E27FC236}">
                <a16:creationId xmlns:a16="http://schemas.microsoft.com/office/drawing/2014/main" id="{D412B771-B840-40B4-88BA-4946B6508C08}"/>
              </a:ext>
            </a:extLst>
          </p:cNvPr>
          <p:cNvSpPr>
            <a:spLocks noChangeShapeType="1"/>
          </p:cNvSpPr>
          <p:nvPr>
            <p:custDataLst>
              <p:tags r:id="rId62"/>
            </p:custDataLst>
          </p:nvPr>
        </p:nvSpPr>
        <p:spPr bwMode="auto">
          <a:xfrm flipH="1" flipV="1">
            <a:off x="6286500" y="2914650"/>
            <a:ext cx="285750" cy="3429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sz="1350"/>
          </a:p>
        </p:txBody>
      </p:sp>
      <p:sp>
        <p:nvSpPr>
          <p:cNvPr id="84038" name="Line 70">
            <a:extLst>
              <a:ext uri="{FF2B5EF4-FFF2-40B4-BE49-F238E27FC236}">
                <a16:creationId xmlns:a16="http://schemas.microsoft.com/office/drawing/2014/main" id="{28CECF17-4971-40D8-94E6-BDDB11151031}"/>
              </a:ext>
            </a:extLst>
          </p:cNvPr>
          <p:cNvSpPr>
            <a:spLocks noChangeShapeType="1"/>
          </p:cNvSpPr>
          <p:nvPr>
            <p:custDataLst>
              <p:tags r:id="rId63"/>
            </p:custDataLst>
          </p:nvPr>
        </p:nvSpPr>
        <p:spPr bwMode="auto">
          <a:xfrm flipH="1" flipV="1">
            <a:off x="5600700" y="2914650"/>
            <a:ext cx="28575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sz="1350"/>
          </a:p>
        </p:txBody>
      </p:sp>
      <p:sp>
        <p:nvSpPr>
          <p:cNvPr id="84039" name="Line 71">
            <a:extLst>
              <a:ext uri="{FF2B5EF4-FFF2-40B4-BE49-F238E27FC236}">
                <a16:creationId xmlns:a16="http://schemas.microsoft.com/office/drawing/2014/main" id="{EEE2D05A-FC04-4864-8462-98A56D7C31FF}"/>
              </a:ext>
            </a:extLst>
          </p:cNvPr>
          <p:cNvSpPr>
            <a:spLocks noChangeShapeType="1"/>
          </p:cNvSpPr>
          <p:nvPr>
            <p:custDataLst>
              <p:tags r:id="rId64"/>
            </p:custDataLst>
          </p:nvPr>
        </p:nvSpPr>
        <p:spPr bwMode="auto">
          <a:xfrm flipH="1" flipV="1">
            <a:off x="4972050" y="2457450"/>
            <a:ext cx="285750" cy="28575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sz="1350"/>
          </a:p>
        </p:txBody>
      </p:sp>
      <p:sp>
        <p:nvSpPr>
          <p:cNvPr id="84040" name="Line 72">
            <a:extLst>
              <a:ext uri="{FF2B5EF4-FFF2-40B4-BE49-F238E27FC236}">
                <a16:creationId xmlns:a16="http://schemas.microsoft.com/office/drawing/2014/main" id="{C4A8BBD0-4329-4B98-A5DF-02D5800483FC}"/>
              </a:ext>
            </a:extLst>
          </p:cNvPr>
          <p:cNvSpPr>
            <a:spLocks noChangeShapeType="1"/>
          </p:cNvSpPr>
          <p:nvPr>
            <p:custDataLst>
              <p:tags r:id="rId65"/>
            </p:custDataLst>
          </p:nvPr>
        </p:nvSpPr>
        <p:spPr bwMode="auto">
          <a:xfrm flipH="1" flipV="1">
            <a:off x="4343400" y="2457450"/>
            <a:ext cx="28575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sz="1350"/>
          </a:p>
        </p:txBody>
      </p:sp>
      <p:sp>
        <p:nvSpPr>
          <p:cNvPr id="84042" name="Line 74">
            <a:extLst>
              <a:ext uri="{FF2B5EF4-FFF2-40B4-BE49-F238E27FC236}">
                <a16:creationId xmlns:a16="http://schemas.microsoft.com/office/drawing/2014/main" id="{2F4EF9B9-9864-45E0-BEBB-51B38AA2ED5B}"/>
              </a:ext>
            </a:extLst>
          </p:cNvPr>
          <p:cNvSpPr>
            <a:spLocks noChangeShapeType="1"/>
          </p:cNvSpPr>
          <p:nvPr>
            <p:custDataLst>
              <p:tags r:id="rId66"/>
            </p:custDataLst>
          </p:nvPr>
        </p:nvSpPr>
        <p:spPr bwMode="auto">
          <a:xfrm flipH="1" flipV="1">
            <a:off x="3829050" y="2000250"/>
            <a:ext cx="285750" cy="28575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sz="1350"/>
          </a:p>
        </p:txBody>
      </p:sp>
      <p:sp>
        <p:nvSpPr>
          <p:cNvPr id="70725" name="Text Box 76">
            <a:extLst>
              <a:ext uri="{FF2B5EF4-FFF2-40B4-BE49-F238E27FC236}">
                <a16:creationId xmlns:a16="http://schemas.microsoft.com/office/drawing/2014/main" id="{CF2A9E3F-B551-43B9-8D5E-247189BF0E48}"/>
              </a:ext>
            </a:extLst>
          </p:cNvPr>
          <p:cNvSpPr txBox="1">
            <a:spLocks noChangeArrowheads="1"/>
          </p:cNvSpPr>
          <p:nvPr>
            <p:custDataLst>
              <p:tags r:id="rId67"/>
            </p:custDataLst>
          </p:nvPr>
        </p:nvSpPr>
        <p:spPr bwMode="auto">
          <a:xfrm>
            <a:off x="2971800" y="3143250"/>
            <a:ext cx="338554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sz="1800" b="1"/>
              <a:t>B</a:t>
            </a:r>
            <a:endParaRPr lang="en-US" altLang="en-US" sz="18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4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4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40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40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40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7" name="Rectangle 2">
            <a:extLst>
              <a:ext uri="{FF2B5EF4-FFF2-40B4-BE49-F238E27FC236}">
                <a16:creationId xmlns:a16="http://schemas.microsoft.com/office/drawing/2014/main" id="{B8907535-92EF-48B9-A150-46218BCB26DE}"/>
              </a:ext>
            </a:extLst>
          </p:cNvPr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xfrm>
            <a:off x="1771650" y="0"/>
            <a:ext cx="6229350" cy="685800"/>
          </a:xfrm>
        </p:spPr>
        <p:txBody>
          <a:bodyPr/>
          <a:lstStyle/>
          <a:p>
            <a:pPr algn="ctr"/>
            <a:r>
              <a:rPr lang="en-US" altLang="en-US"/>
              <a:t>Finding LCS (2)</a:t>
            </a:r>
          </a:p>
        </p:txBody>
      </p:sp>
      <p:sp>
        <p:nvSpPr>
          <p:cNvPr id="72708" name="Line 3">
            <a:extLst>
              <a:ext uri="{FF2B5EF4-FFF2-40B4-BE49-F238E27FC236}">
                <a16:creationId xmlns:a16="http://schemas.microsoft.com/office/drawing/2014/main" id="{3C2CBAF8-5B77-4270-8170-A2D9ED02474E}"/>
              </a:ext>
            </a:extLst>
          </p:cNvPr>
          <p:cNvSpPr>
            <a:spLocks noChangeShapeType="1"/>
          </p:cNvSpPr>
          <p:nvPr>
            <p:custDataLst>
              <p:tags r:id="rId2"/>
            </p:custDataLst>
          </p:nvPr>
        </p:nvSpPr>
        <p:spPr bwMode="auto">
          <a:xfrm>
            <a:off x="3429000" y="1200150"/>
            <a:ext cx="0" cy="23431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sz="1350"/>
          </a:p>
        </p:txBody>
      </p:sp>
      <p:sp>
        <p:nvSpPr>
          <p:cNvPr id="72709" name="Line 4">
            <a:extLst>
              <a:ext uri="{FF2B5EF4-FFF2-40B4-BE49-F238E27FC236}">
                <a16:creationId xmlns:a16="http://schemas.microsoft.com/office/drawing/2014/main" id="{09F01169-9029-4C39-B996-6FDB7953E49E}"/>
              </a:ext>
            </a:extLst>
          </p:cNvPr>
          <p:cNvSpPr>
            <a:spLocks noChangeShapeType="1"/>
          </p:cNvSpPr>
          <p:nvPr>
            <p:custDataLst>
              <p:tags r:id="rId3"/>
            </p:custDataLst>
          </p:nvPr>
        </p:nvSpPr>
        <p:spPr bwMode="auto">
          <a:xfrm>
            <a:off x="3429000" y="1200150"/>
            <a:ext cx="35433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sz="1350"/>
          </a:p>
        </p:txBody>
      </p:sp>
      <p:sp>
        <p:nvSpPr>
          <p:cNvPr id="72710" name="Line 5">
            <a:extLst>
              <a:ext uri="{FF2B5EF4-FFF2-40B4-BE49-F238E27FC236}">
                <a16:creationId xmlns:a16="http://schemas.microsoft.com/office/drawing/2014/main" id="{36EB7FF9-8C28-4C09-89C9-8534E513B7D8}"/>
              </a:ext>
            </a:extLst>
          </p:cNvPr>
          <p:cNvSpPr>
            <a:spLocks noChangeShapeType="1"/>
          </p:cNvSpPr>
          <p:nvPr>
            <p:custDataLst>
              <p:tags r:id="rId4"/>
            </p:custDataLst>
          </p:nvPr>
        </p:nvSpPr>
        <p:spPr bwMode="auto">
          <a:xfrm>
            <a:off x="5143500" y="1200150"/>
            <a:ext cx="0" cy="23431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sz="1350"/>
          </a:p>
        </p:txBody>
      </p:sp>
      <p:sp>
        <p:nvSpPr>
          <p:cNvPr id="72711" name="Line 6">
            <a:extLst>
              <a:ext uri="{FF2B5EF4-FFF2-40B4-BE49-F238E27FC236}">
                <a16:creationId xmlns:a16="http://schemas.microsoft.com/office/drawing/2014/main" id="{B3D1D8FB-7272-45BD-8B9F-01CC34B60C0B}"/>
              </a:ext>
            </a:extLst>
          </p:cNvPr>
          <p:cNvSpPr>
            <a:spLocks noChangeShapeType="1"/>
          </p:cNvSpPr>
          <p:nvPr>
            <p:custDataLst>
              <p:tags r:id="rId5"/>
            </p:custDataLst>
          </p:nvPr>
        </p:nvSpPr>
        <p:spPr bwMode="auto">
          <a:xfrm>
            <a:off x="4514850" y="1200150"/>
            <a:ext cx="0" cy="23431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sz="1350"/>
          </a:p>
        </p:txBody>
      </p:sp>
      <p:sp>
        <p:nvSpPr>
          <p:cNvPr id="72712" name="Line 7">
            <a:extLst>
              <a:ext uri="{FF2B5EF4-FFF2-40B4-BE49-F238E27FC236}">
                <a16:creationId xmlns:a16="http://schemas.microsoft.com/office/drawing/2014/main" id="{865BE3C7-0014-4F6D-919A-6BA0DD884359}"/>
              </a:ext>
            </a:extLst>
          </p:cNvPr>
          <p:cNvSpPr>
            <a:spLocks noChangeShapeType="1"/>
          </p:cNvSpPr>
          <p:nvPr>
            <p:custDataLst>
              <p:tags r:id="rId6"/>
            </p:custDataLst>
          </p:nvPr>
        </p:nvSpPr>
        <p:spPr bwMode="auto">
          <a:xfrm>
            <a:off x="3943350" y="1200150"/>
            <a:ext cx="0" cy="23431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sz="1350"/>
          </a:p>
        </p:txBody>
      </p:sp>
      <p:sp>
        <p:nvSpPr>
          <p:cNvPr id="72713" name="Line 8">
            <a:extLst>
              <a:ext uri="{FF2B5EF4-FFF2-40B4-BE49-F238E27FC236}">
                <a16:creationId xmlns:a16="http://schemas.microsoft.com/office/drawing/2014/main" id="{AA0025F0-038B-42F7-A573-1D04CAA6A2DE}"/>
              </a:ext>
            </a:extLst>
          </p:cNvPr>
          <p:cNvSpPr>
            <a:spLocks noChangeShapeType="1"/>
          </p:cNvSpPr>
          <p:nvPr>
            <p:custDataLst>
              <p:tags r:id="rId7"/>
            </p:custDataLst>
          </p:nvPr>
        </p:nvSpPr>
        <p:spPr bwMode="auto">
          <a:xfrm>
            <a:off x="5772150" y="1200150"/>
            <a:ext cx="0" cy="23431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sz="1350"/>
          </a:p>
        </p:txBody>
      </p:sp>
      <p:sp>
        <p:nvSpPr>
          <p:cNvPr id="72714" name="Line 9">
            <a:extLst>
              <a:ext uri="{FF2B5EF4-FFF2-40B4-BE49-F238E27FC236}">
                <a16:creationId xmlns:a16="http://schemas.microsoft.com/office/drawing/2014/main" id="{2474BF3C-DCF3-4229-9CFA-190009ABBB21}"/>
              </a:ext>
            </a:extLst>
          </p:cNvPr>
          <p:cNvSpPr>
            <a:spLocks noChangeShapeType="1"/>
          </p:cNvSpPr>
          <p:nvPr>
            <p:custDataLst>
              <p:tags r:id="rId8"/>
            </p:custDataLst>
          </p:nvPr>
        </p:nvSpPr>
        <p:spPr bwMode="auto">
          <a:xfrm>
            <a:off x="6972300" y="1200150"/>
            <a:ext cx="0" cy="23431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sz="1350"/>
          </a:p>
        </p:txBody>
      </p:sp>
      <p:sp>
        <p:nvSpPr>
          <p:cNvPr id="72715" name="Line 10">
            <a:extLst>
              <a:ext uri="{FF2B5EF4-FFF2-40B4-BE49-F238E27FC236}">
                <a16:creationId xmlns:a16="http://schemas.microsoft.com/office/drawing/2014/main" id="{D2507AC2-9DED-42B4-A9E7-B75FE057FF65}"/>
              </a:ext>
            </a:extLst>
          </p:cNvPr>
          <p:cNvSpPr>
            <a:spLocks noChangeShapeType="1"/>
          </p:cNvSpPr>
          <p:nvPr>
            <p:custDataLst>
              <p:tags r:id="rId9"/>
            </p:custDataLst>
          </p:nvPr>
        </p:nvSpPr>
        <p:spPr bwMode="auto">
          <a:xfrm>
            <a:off x="6400800" y="1200150"/>
            <a:ext cx="0" cy="23431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sz="1350"/>
          </a:p>
        </p:txBody>
      </p:sp>
      <p:sp>
        <p:nvSpPr>
          <p:cNvPr id="72716" name="Line 11">
            <a:extLst>
              <a:ext uri="{FF2B5EF4-FFF2-40B4-BE49-F238E27FC236}">
                <a16:creationId xmlns:a16="http://schemas.microsoft.com/office/drawing/2014/main" id="{6C040E72-D763-411B-A4D0-445D1D3644E3}"/>
              </a:ext>
            </a:extLst>
          </p:cNvPr>
          <p:cNvSpPr>
            <a:spLocks noChangeShapeType="1"/>
          </p:cNvSpPr>
          <p:nvPr>
            <p:custDataLst>
              <p:tags r:id="rId10"/>
            </p:custDataLst>
          </p:nvPr>
        </p:nvSpPr>
        <p:spPr bwMode="auto">
          <a:xfrm>
            <a:off x="3429000" y="2114550"/>
            <a:ext cx="35433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sz="1350"/>
          </a:p>
        </p:txBody>
      </p:sp>
      <p:sp>
        <p:nvSpPr>
          <p:cNvPr id="72717" name="Line 12">
            <a:extLst>
              <a:ext uri="{FF2B5EF4-FFF2-40B4-BE49-F238E27FC236}">
                <a16:creationId xmlns:a16="http://schemas.microsoft.com/office/drawing/2014/main" id="{85CB81FD-84D2-4D4D-95C7-122B77C2B28C}"/>
              </a:ext>
            </a:extLst>
          </p:cNvPr>
          <p:cNvSpPr>
            <a:spLocks noChangeShapeType="1"/>
          </p:cNvSpPr>
          <p:nvPr>
            <p:custDataLst>
              <p:tags r:id="rId11"/>
            </p:custDataLst>
          </p:nvPr>
        </p:nvSpPr>
        <p:spPr bwMode="auto">
          <a:xfrm>
            <a:off x="3429000" y="2628900"/>
            <a:ext cx="35433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sz="1350"/>
          </a:p>
        </p:txBody>
      </p:sp>
      <p:sp>
        <p:nvSpPr>
          <p:cNvPr id="72718" name="Line 13">
            <a:extLst>
              <a:ext uri="{FF2B5EF4-FFF2-40B4-BE49-F238E27FC236}">
                <a16:creationId xmlns:a16="http://schemas.microsoft.com/office/drawing/2014/main" id="{F58DA705-CFA7-4209-ADE8-378B51DC8C82}"/>
              </a:ext>
            </a:extLst>
          </p:cNvPr>
          <p:cNvSpPr>
            <a:spLocks noChangeShapeType="1"/>
          </p:cNvSpPr>
          <p:nvPr>
            <p:custDataLst>
              <p:tags r:id="rId12"/>
            </p:custDataLst>
          </p:nvPr>
        </p:nvSpPr>
        <p:spPr bwMode="auto">
          <a:xfrm>
            <a:off x="3429000" y="3086100"/>
            <a:ext cx="35433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sz="1350"/>
          </a:p>
        </p:txBody>
      </p:sp>
      <p:sp>
        <p:nvSpPr>
          <p:cNvPr id="72719" name="Line 14">
            <a:extLst>
              <a:ext uri="{FF2B5EF4-FFF2-40B4-BE49-F238E27FC236}">
                <a16:creationId xmlns:a16="http://schemas.microsoft.com/office/drawing/2014/main" id="{85D352CF-ED76-4B51-BB74-3AF51EF91106}"/>
              </a:ext>
            </a:extLst>
          </p:cNvPr>
          <p:cNvSpPr>
            <a:spLocks noChangeShapeType="1"/>
          </p:cNvSpPr>
          <p:nvPr>
            <p:custDataLst>
              <p:tags r:id="rId13"/>
            </p:custDataLst>
          </p:nvPr>
        </p:nvSpPr>
        <p:spPr bwMode="auto">
          <a:xfrm>
            <a:off x="3429000" y="1657350"/>
            <a:ext cx="35433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sz="1350"/>
          </a:p>
        </p:txBody>
      </p:sp>
      <p:sp>
        <p:nvSpPr>
          <p:cNvPr id="72720" name="Line 15">
            <a:extLst>
              <a:ext uri="{FF2B5EF4-FFF2-40B4-BE49-F238E27FC236}">
                <a16:creationId xmlns:a16="http://schemas.microsoft.com/office/drawing/2014/main" id="{3A1A7B15-AA98-4F4E-AEB0-E3E6D1D425EA}"/>
              </a:ext>
            </a:extLst>
          </p:cNvPr>
          <p:cNvSpPr>
            <a:spLocks noChangeShapeType="1"/>
          </p:cNvSpPr>
          <p:nvPr>
            <p:custDataLst>
              <p:tags r:id="rId14"/>
            </p:custDataLst>
          </p:nvPr>
        </p:nvSpPr>
        <p:spPr bwMode="auto">
          <a:xfrm>
            <a:off x="3429000" y="3543300"/>
            <a:ext cx="35433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sz="1350"/>
          </a:p>
        </p:txBody>
      </p:sp>
      <p:sp>
        <p:nvSpPr>
          <p:cNvPr id="72721" name="Text Box 16">
            <a:extLst>
              <a:ext uri="{FF2B5EF4-FFF2-40B4-BE49-F238E27FC236}">
                <a16:creationId xmlns:a16="http://schemas.microsoft.com/office/drawing/2014/main" id="{F019F16A-034D-46D4-A600-03CF0CA9725D}"/>
              </a:ext>
            </a:extLst>
          </p:cNvPr>
          <p:cNvSpPr txBox="1">
            <a:spLocks noChangeArrowheads="1"/>
          </p:cNvSpPr>
          <p:nvPr>
            <p:custDataLst>
              <p:tags r:id="rId15"/>
            </p:custDataLst>
          </p:nvPr>
        </p:nvSpPr>
        <p:spPr bwMode="auto">
          <a:xfrm>
            <a:off x="3086100" y="571500"/>
            <a:ext cx="394210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sz="1800"/>
              <a:t>j       0        1          2         3        4         5 </a:t>
            </a:r>
          </a:p>
        </p:txBody>
      </p:sp>
      <p:sp>
        <p:nvSpPr>
          <p:cNvPr id="72722" name="Text Box 17">
            <a:extLst>
              <a:ext uri="{FF2B5EF4-FFF2-40B4-BE49-F238E27FC236}">
                <a16:creationId xmlns:a16="http://schemas.microsoft.com/office/drawing/2014/main" id="{7A18D8AC-0DF1-4B98-A5ED-7077814490F6}"/>
              </a:ext>
            </a:extLst>
          </p:cNvPr>
          <p:cNvSpPr txBox="1">
            <a:spLocks noChangeArrowheads="1"/>
          </p:cNvSpPr>
          <p:nvPr>
            <p:custDataLst>
              <p:tags r:id="rId16"/>
            </p:custDataLst>
          </p:nvPr>
        </p:nvSpPr>
        <p:spPr bwMode="auto">
          <a:xfrm>
            <a:off x="2114550" y="1257300"/>
            <a:ext cx="30008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sz="1800"/>
              <a:t>0</a:t>
            </a:r>
          </a:p>
        </p:txBody>
      </p:sp>
      <p:sp>
        <p:nvSpPr>
          <p:cNvPr id="72723" name="Text Box 18">
            <a:extLst>
              <a:ext uri="{FF2B5EF4-FFF2-40B4-BE49-F238E27FC236}">
                <a16:creationId xmlns:a16="http://schemas.microsoft.com/office/drawing/2014/main" id="{4533A5E0-946E-4762-966E-2127EAE28E83}"/>
              </a:ext>
            </a:extLst>
          </p:cNvPr>
          <p:cNvSpPr txBox="1">
            <a:spLocks noChangeArrowheads="1"/>
          </p:cNvSpPr>
          <p:nvPr>
            <p:custDataLst>
              <p:tags r:id="rId17"/>
            </p:custDataLst>
          </p:nvPr>
        </p:nvSpPr>
        <p:spPr bwMode="auto">
          <a:xfrm>
            <a:off x="2114550" y="1771650"/>
            <a:ext cx="30008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sz="1800"/>
              <a:t>1</a:t>
            </a:r>
          </a:p>
        </p:txBody>
      </p:sp>
      <p:sp>
        <p:nvSpPr>
          <p:cNvPr id="72724" name="Text Box 19">
            <a:extLst>
              <a:ext uri="{FF2B5EF4-FFF2-40B4-BE49-F238E27FC236}">
                <a16:creationId xmlns:a16="http://schemas.microsoft.com/office/drawing/2014/main" id="{6E7477F7-3FEA-482C-AB5C-FA7ED4E0AC2E}"/>
              </a:ext>
            </a:extLst>
          </p:cNvPr>
          <p:cNvSpPr txBox="1">
            <a:spLocks noChangeArrowheads="1"/>
          </p:cNvSpPr>
          <p:nvPr>
            <p:custDataLst>
              <p:tags r:id="rId18"/>
            </p:custDataLst>
          </p:nvPr>
        </p:nvSpPr>
        <p:spPr bwMode="auto">
          <a:xfrm>
            <a:off x="2114550" y="2228850"/>
            <a:ext cx="30008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sz="1800"/>
              <a:t>2</a:t>
            </a:r>
          </a:p>
        </p:txBody>
      </p:sp>
      <p:sp>
        <p:nvSpPr>
          <p:cNvPr id="72725" name="Text Box 20">
            <a:extLst>
              <a:ext uri="{FF2B5EF4-FFF2-40B4-BE49-F238E27FC236}">
                <a16:creationId xmlns:a16="http://schemas.microsoft.com/office/drawing/2014/main" id="{93807A8F-39B0-4591-A56C-51A352F8D246}"/>
              </a:ext>
            </a:extLst>
          </p:cNvPr>
          <p:cNvSpPr txBox="1">
            <a:spLocks noChangeArrowheads="1"/>
          </p:cNvSpPr>
          <p:nvPr>
            <p:custDataLst>
              <p:tags r:id="rId19"/>
            </p:custDataLst>
          </p:nvPr>
        </p:nvSpPr>
        <p:spPr bwMode="auto">
          <a:xfrm>
            <a:off x="2114550" y="2686050"/>
            <a:ext cx="30008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sz="1800"/>
              <a:t>3</a:t>
            </a:r>
          </a:p>
        </p:txBody>
      </p:sp>
      <p:sp>
        <p:nvSpPr>
          <p:cNvPr id="72726" name="Text Box 21">
            <a:extLst>
              <a:ext uri="{FF2B5EF4-FFF2-40B4-BE49-F238E27FC236}">
                <a16:creationId xmlns:a16="http://schemas.microsoft.com/office/drawing/2014/main" id="{E1478F60-AF54-481F-A4E2-6AE60B056C75}"/>
              </a:ext>
            </a:extLst>
          </p:cNvPr>
          <p:cNvSpPr txBox="1">
            <a:spLocks noChangeArrowheads="1"/>
          </p:cNvSpPr>
          <p:nvPr>
            <p:custDataLst>
              <p:tags r:id="rId20"/>
            </p:custDataLst>
          </p:nvPr>
        </p:nvSpPr>
        <p:spPr bwMode="auto">
          <a:xfrm>
            <a:off x="2114550" y="3143250"/>
            <a:ext cx="30008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sz="1800"/>
              <a:t>4</a:t>
            </a:r>
          </a:p>
        </p:txBody>
      </p:sp>
      <p:sp>
        <p:nvSpPr>
          <p:cNvPr id="72727" name="Text Box 22">
            <a:extLst>
              <a:ext uri="{FF2B5EF4-FFF2-40B4-BE49-F238E27FC236}">
                <a16:creationId xmlns:a16="http://schemas.microsoft.com/office/drawing/2014/main" id="{6CD3C2B4-344A-496B-8E38-51C200125980}"/>
              </a:ext>
            </a:extLst>
          </p:cNvPr>
          <p:cNvSpPr txBox="1">
            <a:spLocks noChangeArrowheads="1"/>
          </p:cNvSpPr>
          <p:nvPr>
            <p:custDataLst>
              <p:tags r:id="rId21"/>
            </p:custDataLst>
          </p:nvPr>
        </p:nvSpPr>
        <p:spPr bwMode="auto">
          <a:xfrm>
            <a:off x="2102644" y="831056"/>
            <a:ext cx="24878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sz="1800"/>
              <a:t>i</a:t>
            </a:r>
          </a:p>
        </p:txBody>
      </p:sp>
      <p:sp>
        <p:nvSpPr>
          <p:cNvPr id="72728" name="Text Box 23">
            <a:extLst>
              <a:ext uri="{FF2B5EF4-FFF2-40B4-BE49-F238E27FC236}">
                <a16:creationId xmlns:a16="http://schemas.microsoft.com/office/drawing/2014/main" id="{5D26A37B-D75B-4C3F-A4F0-E20BCE1DBFA0}"/>
              </a:ext>
            </a:extLst>
          </p:cNvPr>
          <p:cNvSpPr txBox="1">
            <a:spLocks noChangeArrowheads="1"/>
          </p:cNvSpPr>
          <p:nvPr>
            <p:custDataLst>
              <p:tags r:id="rId22"/>
            </p:custDataLst>
          </p:nvPr>
        </p:nvSpPr>
        <p:spPr bwMode="auto">
          <a:xfrm>
            <a:off x="2971800" y="1200150"/>
            <a:ext cx="41549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sz="1800"/>
              <a:t>Xi</a:t>
            </a:r>
          </a:p>
        </p:txBody>
      </p:sp>
      <p:sp>
        <p:nvSpPr>
          <p:cNvPr id="72729" name="Text Box 24">
            <a:extLst>
              <a:ext uri="{FF2B5EF4-FFF2-40B4-BE49-F238E27FC236}">
                <a16:creationId xmlns:a16="http://schemas.microsoft.com/office/drawing/2014/main" id="{B188AC22-ED8C-458D-BE59-B61D81ED9730}"/>
              </a:ext>
            </a:extLst>
          </p:cNvPr>
          <p:cNvSpPr txBox="1">
            <a:spLocks noChangeArrowheads="1"/>
          </p:cNvSpPr>
          <p:nvPr>
            <p:custDataLst>
              <p:tags r:id="rId23"/>
            </p:custDataLst>
          </p:nvPr>
        </p:nvSpPr>
        <p:spPr bwMode="auto">
          <a:xfrm>
            <a:off x="2971800" y="1657350"/>
            <a:ext cx="35137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sz="1800" b="1"/>
              <a:t>A</a:t>
            </a:r>
            <a:endParaRPr lang="en-US" altLang="en-US" sz="1800"/>
          </a:p>
        </p:txBody>
      </p:sp>
      <p:sp>
        <p:nvSpPr>
          <p:cNvPr id="72730" name="Text Box 25">
            <a:extLst>
              <a:ext uri="{FF2B5EF4-FFF2-40B4-BE49-F238E27FC236}">
                <a16:creationId xmlns:a16="http://schemas.microsoft.com/office/drawing/2014/main" id="{2BDE415F-CBA4-4614-AF12-E0024E42F83D}"/>
              </a:ext>
            </a:extLst>
          </p:cNvPr>
          <p:cNvSpPr txBox="1">
            <a:spLocks noChangeArrowheads="1"/>
          </p:cNvSpPr>
          <p:nvPr>
            <p:custDataLst>
              <p:tags r:id="rId24"/>
            </p:custDataLst>
          </p:nvPr>
        </p:nvSpPr>
        <p:spPr bwMode="auto">
          <a:xfrm>
            <a:off x="2971800" y="2171700"/>
            <a:ext cx="338554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sz="1800" b="1"/>
              <a:t>B</a:t>
            </a:r>
            <a:endParaRPr lang="en-US" altLang="en-US" sz="1800"/>
          </a:p>
        </p:txBody>
      </p:sp>
      <p:sp>
        <p:nvSpPr>
          <p:cNvPr id="72731" name="Text Box 26">
            <a:extLst>
              <a:ext uri="{FF2B5EF4-FFF2-40B4-BE49-F238E27FC236}">
                <a16:creationId xmlns:a16="http://schemas.microsoft.com/office/drawing/2014/main" id="{21502F9B-58AB-445D-A95C-6A8893CD613D}"/>
              </a:ext>
            </a:extLst>
          </p:cNvPr>
          <p:cNvSpPr txBox="1">
            <a:spLocks noChangeArrowheads="1"/>
          </p:cNvSpPr>
          <p:nvPr>
            <p:custDataLst>
              <p:tags r:id="rId25"/>
            </p:custDataLst>
          </p:nvPr>
        </p:nvSpPr>
        <p:spPr bwMode="auto">
          <a:xfrm>
            <a:off x="2971800" y="2686050"/>
            <a:ext cx="35137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sz="1800" b="1"/>
              <a:t>C</a:t>
            </a:r>
            <a:endParaRPr lang="en-US" altLang="en-US" sz="1800"/>
          </a:p>
        </p:txBody>
      </p:sp>
      <p:sp>
        <p:nvSpPr>
          <p:cNvPr id="72732" name="Text Box 27">
            <a:extLst>
              <a:ext uri="{FF2B5EF4-FFF2-40B4-BE49-F238E27FC236}">
                <a16:creationId xmlns:a16="http://schemas.microsoft.com/office/drawing/2014/main" id="{3066D409-13FF-4B7D-A7BD-D050D362ECAD}"/>
              </a:ext>
            </a:extLst>
          </p:cNvPr>
          <p:cNvSpPr txBox="1">
            <a:spLocks noChangeArrowheads="1"/>
          </p:cNvSpPr>
          <p:nvPr>
            <p:custDataLst>
              <p:tags r:id="rId26"/>
            </p:custDataLst>
          </p:nvPr>
        </p:nvSpPr>
        <p:spPr bwMode="auto">
          <a:xfrm>
            <a:off x="3486150" y="857250"/>
            <a:ext cx="41549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sz="1800"/>
              <a:t>Yj</a:t>
            </a:r>
          </a:p>
        </p:txBody>
      </p:sp>
      <p:sp>
        <p:nvSpPr>
          <p:cNvPr id="72733" name="Text Box 28">
            <a:extLst>
              <a:ext uri="{FF2B5EF4-FFF2-40B4-BE49-F238E27FC236}">
                <a16:creationId xmlns:a16="http://schemas.microsoft.com/office/drawing/2014/main" id="{A11C78C9-74F2-436D-9761-9ADED59D351C}"/>
              </a:ext>
            </a:extLst>
          </p:cNvPr>
          <p:cNvSpPr txBox="1">
            <a:spLocks noChangeArrowheads="1"/>
          </p:cNvSpPr>
          <p:nvPr>
            <p:custDataLst>
              <p:tags r:id="rId27"/>
            </p:custDataLst>
          </p:nvPr>
        </p:nvSpPr>
        <p:spPr bwMode="auto">
          <a:xfrm>
            <a:off x="6572250" y="857250"/>
            <a:ext cx="338554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sz="1800" b="1"/>
              <a:t>B</a:t>
            </a:r>
            <a:endParaRPr lang="en-US" altLang="en-US" sz="1800"/>
          </a:p>
        </p:txBody>
      </p:sp>
      <p:sp>
        <p:nvSpPr>
          <p:cNvPr id="72734" name="Text Box 29">
            <a:extLst>
              <a:ext uri="{FF2B5EF4-FFF2-40B4-BE49-F238E27FC236}">
                <a16:creationId xmlns:a16="http://schemas.microsoft.com/office/drawing/2014/main" id="{84A6762D-8631-4102-A21E-747F12214035}"/>
              </a:ext>
            </a:extLst>
          </p:cNvPr>
          <p:cNvSpPr txBox="1">
            <a:spLocks noChangeArrowheads="1"/>
          </p:cNvSpPr>
          <p:nvPr>
            <p:custDataLst>
              <p:tags r:id="rId28"/>
            </p:custDataLst>
          </p:nvPr>
        </p:nvSpPr>
        <p:spPr bwMode="auto">
          <a:xfrm>
            <a:off x="4114800" y="857250"/>
            <a:ext cx="338554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sz="1800" b="1"/>
              <a:t>B</a:t>
            </a:r>
            <a:endParaRPr lang="en-US" altLang="en-US" sz="1800"/>
          </a:p>
        </p:txBody>
      </p:sp>
      <p:sp>
        <p:nvSpPr>
          <p:cNvPr id="72735" name="Text Box 30">
            <a:extLst>
              <a:ext uri="{FF2B5EF4-FFF2-40B4-BE49-F238E27FC236}">
                <a16:creationId xmlns:a16="http://schemas.microsoft.com/office/drawing/2014/main" id="{97A84A1B-96A3-4326-BD69-061AD46839F7}"/>
              </a:ext>
            </a:extLst>
          </p:cNvPr>
          <p:cNvSpPr txBox="1">
            <a:spLocks noChangeArrowheads="1"/>
          </p:cNvSpPr>
          <p:nvPr>
            <p:custDataLst>
              <p:tags r:id="rId29"/>
            </p:custDataLst>
          </p:nvPr>
        </p:nvSpPr>
        <p:spPr bwMode="auto">
          <a:xfrm>
            <a:off x="5943600" y="857250"/>
            <a:ext cx="35137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sz="1800" b="1"/>
              <a:t>A</a:t>
            </a:r>
            <a:endParaRPr lang="en-US" altLang="en-US" sz="1800"/>
          </a:p>
        </p:txBody>
      </p:sp>
      <p:sp>
        <p:nvSpPr>
          <p:cNvPr id="72736" name="Text Box 31">
            <a:extLst>
              <a:ext uri="{FF2B5EF4-FFF2-40B4-BE49-F238E27FC236}">
                <a16:creationId xmlns:a16="http://schemas.microsoft.com/office/drawing/2014/main" id="{E634354D-F3E2-4DE4-B087-C6FA5D76EDFF}"/>
              </a:ext>
            </a:extLst>
          </p:cNvPr>
          <p:cNvSpPr txBox="1">
            <a:spLocks noChangeArrowheads="1"/>
          </p:cNvSpPr>
          <p:nvPr>
            <p:custDataLst>
              <p:tags r:id="rId30"/>
            </p:custDataLst>
          </p:nvPr>
        </p:nvSpPr>
        <p:spPr bwMode="auto">
          <a:xfrm>
            <a:off x="5314950" y="857250"/>
            <a:ext cx="35137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sz="1800" b="1"/>
              <a:t>C</a:t>
            </a:r>
            <a:endParaRPr lang="en-US" altLang="en-US" sz="1800"/>
          </a:p>
        </p:txBody>
      </p:sp>
      <p:sp>
        <p:nvSpPr>
          <p:cNvPr id="72737" name="Text Box 32">
            <a:extLst>
              <a:ext uri="{FF2B5EF4-FFF2-40B4-BE49-F238E27FC236}">
                <a16:creationId xmlns:a16="http://schemas.microsoft.com/office/drawing/2014/main" id="{A9E77908-E7E6-4541-B96B-953BC79CA20A}"/>
              </a:ext>
            </a:extLst>
          </p:cNvPr>
          <p:cNvSpPr txBox="1">
            <a:spLocks noChangeArrowheads="1"/>
          </p:cNvSpPr>
          <p:nvPr>
            <p:custDataLst>
              <p:tags r:id="rId31"/>
            </p:custDataLst>
          </p:nvPr>
        </p:nvSpPr>
        <p:spPr bwMode="auto">
          <a:xfrm>
            <a:off x="4686300" y="857250"/>
            <a:ext cx="35137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sz="1800" b="1"/>
              <a:t>D</a:t>
            </a:r>
            <a:endParaRPr lang="en-US" altLang="en-US" sz="1800"/>
          </a:p>
        </p:txBody>
      </p:sp>
      <p:sp>
        <p:nvSpPr>
          <p:cNvPr id="72738" name="Text Box 33">
            <a:extLst>
              <a:ext uri="{FF2B5EF4-FFF2-40B4-BE49-F238E27FC236}">
                <a16:creationId xmlns:a16="http://schemas.microsoft.com/office/drawing/2014/main" id="{2FBA5F96-AF33-4215-87A4-5F73C13D9CCF}"/>
              </a:ext>
            </a:extLst>
          </p:cNvPr>
          <p:cNvSpPr txBox="1">
            <a:spLocks noChangeArrowheads="1"/>
          </p:cNvSpPr>
          <p:nvPr>
            <p:custDataLst>
              <p:tags r:id="rId32"/>
            </p:custDataLst>
          </p:nvPr>
        </p:nvSpPr>
        <p:spPr bwMode="auto">
          <a:xfrm>
            <a:off x="3543300" y="1314450"/>
            <a:ext cx="30008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sz="1800" b="1"/>
              <a:t>0</a:t>
            </a:r>
            <a:endParaRPr lang="en-US" altLang="en-US" sz="1800"/>
          </a:p>
        </p:txBody>
      </p:sp>
      <p:sp>
        <p:nvSpPr>
          <p:cNvPr id="72739" name="Text Box 34">
            <a:extLst>
              <a:ext uri="{FF2B5EF4-FFF2-40B4-BE49-F238E27FC236}">
                <a16:creationId xmlns:a16="http://schemas.microsoft.com/office/drawing/2014/main" id="{9A900F99-28A4-423F-80E0-C8DAC43FE433}"/>
              </a:ext>
            </a:extLst>
          </p:cNvPr>
          <p:cNvSpPr txBox="1">
            <a:spLocks noChangeArrowheads="1"/>
          </p:cNvSpPr>
          <p:nvPr>
            <p:custDataLst>
              <p:tags r:id="rId33"/>
            </p:custDataLst>
          </p:nvPr>
        </p:nvSpPr>
        <p:spPr bwMode="auto">
          <a:xfrm>
            <a:off x="3543300" y="1771650"/>
            <a:ext cx="30008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sz="1800" b="1"/>
              <a:t>0</a:t>
            </a:r>
            <a:endParaRPr lang="en-US" altLang="en-US" sz="1800"/>
          </a:p>
        </p:txBody>
      </p:sp>
      <p:sp>
        <p:nvSpPr>
          <p:cNvPr id="72740" name="Text Box 35">
            <a:extLst>
              <a:ext uri="{FF2B5EF4-FFF2-40B4-BE49-F238E27FC236}">
                <a16:creationId xmlns:a16="http://schemas.microsoft.com/office/drawing/2014/main" id="{13885E65-79E7-48E2-8A79-ED08581D056B}"/>
              </a:ext>
            </a:extLst>
          </p:cNvPr>
          <p:cNvSpPr txBox="1">
            <a:spLocks noChangeArrowheads="1"/>
          </p:cNvSpPr>
          <p:nvPr>
            <p:custDataLst>
              <p:tags r:id="rId34"/>
            </p:custDataLst>
          </p:nvPr>
        </p:nvSpPr>
        <p:spPr bwMode="auto">
          <a:xfrm>
            <a:off x="6572250" y="1314450"/>
            <a:ext cx="30008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sz="1800" b="1"/>
              <a:t>0</a:t>
            </a:r>
            <a:endParaRPr lang="en-US" altLang="en-US" sz="1800"/>
          </a:p>
        </p:txBody>
      </p:sp>
      <p:sp>
        <p:nvSpPr>
          <p:cNvPr id="72741" name="Text Box 36">
            <a:extLst>
              <a:ext uri="{FF2B5EF4-FFF2-40B4-BE49-F238E27FC236}">
                <a16:creationId xmlns:a16="http://schemas.microsoft.com/office/drawing/2014/main" id="{659DA82E-DB6E-407B-A05C-827298BEA945}"/>
              </a:ext>
            </a:extLst>
          </p:cNvPr>
          <p:cNvSpPr txBox="1">
            <a:spLocks noChangeArrowheads="1"/>
          </p:cNvSpPr>
          <p:nvPr>
            <p:custDataLst>
              <p:tags r:id="rId35"/>
            </p:custDataLst>
          </p:nvPr>
        </p:nvSpPr>
        <p:spPr bwMode="auto">
          <a:xfrm>
            <a:off x="5943600" y="1314450"/>
            <a:ext cx="30008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sz="1800" b="1"/>
              <a:t>0</a:t>
            </a:r>
            <a:endParaRPr lang="en-US" altLang="en-US" sz="1800"/>
          </a:p>
        </p:txBody>
      </p:sp>
      <p:sp>
        <p:nvSpPr>
          <p:cNvPr id="72742" name="Text Box 37">
            <a:extLst>
              <a:ext uri="{FF2B5EF4-FFF2-40B4-BE49-F238E27FC236}">
                <a16:creationId xmlns:a16="http://schemas.microsoft.com/office/drawing/2014/main" id="{F3A134D3-A9FF-4E0E-B27E-00867E1B2D5A}"/>
              </a:ext>
            </a:extLst>
          </p:cNvPr>
          <p:cNvSpPr txBox="1">
            <a:spLocks noChangeArrowheads="1"/>
          </p:cNvSpPr>
          <p:nvPr>
            <p:custDataLst>
              <p:tags r:id="rId36"/>
            </p:custDataLst>
          </p:nvPr>
        </p:nvSpPr>
        <p:spPr bwMode="auto">
          <a:xfrm>
            <a:off x="5314950" y="1314450"/>
            <a:ext cx="30008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sz="1800" b="1"/>
              <a:t>0</a:t>
            </a:r>
            <a:endParaRPr lang="en-US" altLang="en-US" sz="1800"/>
          </a:p>
        </p:txBody>
      </p:sp>
      <p:sp>
        <p:nvSpPr>
          <p:cNvPr id="72743" name="Text Box 38">
            <a:extLst>
              <a:ext uri="{FF2B5EF4-FFF2-40B4-BE49-F238E27FC236}">
                <a16:creationId xmlns:a16="http://schemas.microsoft.com/office/drawing/2014/main" id="{AA81D893-E585-40BB-ABBE-48779ACCC8CF}"/>
              </a:ext>
            </a:extLst>
          </p:cNvPr>
          <p:cNvSpPr txBox="1">
            <a:spLocks noChangeArrowheads="1"/>
          </p:cNvSpPr>
          <p:nvPr>
            <p:custDataLst>
              <p:tags r:id="rId37"/>
            </p:custDataLst>
          </p:nvPr>
        </p:nvSpPr>
        <p:spPr bwMode="auto">
          <a:xfrm>
            <a:off x="4686300" y="1314450"/>
            <a:ext cx="30008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sz="1800" b="1"/>
              <a:t>0</a:t>
            </a:r>
            <a:endParaRPr lang="en-US" altLang="en-US" sz="1800"/>
          </a:p>
        </p:txBody>
      </p:sp>
      <p:sp>
        <p:nvSpPr>
          <p:cNvPr id="72744" name="Text Box 39">
            <a:extLst>
              <a:ext uri="{FF2B5EF4-FFF2-40B4-BE49-F238E27FC236}">
                <a16:creationId xmlns:a16="http://schemas.microsoft.com/office/drawing/2014/main" id="{08C40A92-26A4-44E3-86F6-DDC1C7565827}"/>
              </a:ext>
            </a:extLst>
          </p:cNvPr>
          <p:cNvSpPr txBox="1">
            <a:spLocks noChangeArrowheads="1"/>
          </p:cNvSpPr>
          <p:nvPr>
            <p:custDataLst>
              <p:tags r:id="rId38"/>
            </p:custDataLst>
          </p:nvPr>
        </p:nvSpPr>
        <p:spPr bwMode="auto">
          <a:xfrm>
            <a:off x="4114800" y="1314450"/>
            <a:ext cx="30008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sz="1800" b="1"/>
              <a:t>0</a:t>
            </a:r>
            <a:endParaRPr lang="en-US" altLang="en-US" sz="1800"/>
          </a:p>
        </p:txBody>
      </p:sp>
      <p:sp>
        <p:nvSpPr>
          <p:cNvPr id="72745" name="Text Box 40">
            <a:extLst>
              <a:ext uri="{FF2B5EF4-FFF2-40B4-BE49-F238E27FC236}">
                <a16:creationId xmlns:a16="http://schemas.microsoft.com/office/drawing/2014/main" id="{7AF66DB6-5A0E-481A-AF1D-A01350361C84}"/>
              </a:ext>
            </a:extLst>
          </p:cNvPr>
          <p:cNvSpPr txBox="1">
            <a:spLocks noChangeArrowheads="1"/>
          </p:cNvSpPr>
          <p:nvPr>
            <p:custDataLst>
              <p:tags r:id="rId39"/>
            </p:custDataLst>
          </p:nvPr>
        </p:nvSpPr>
        <p:spPr bwMode="auto">
          <a:xfrm>
            <a:off x="3543300" y="3200400"/>
            <a:ext cx="30008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sz="1800" b="1"/>
              <a:t>0</a:t>
            </a:r>
            <a:endParaRPr lang="en-US" altLang="en-US" sz="1800"/>
          </a:p>
        </p:txBody>
      </p:sp>
      <p:sp>
        <p:nvSpPr>
          <p:cNvPr id="72746" name="Text Box 41">
            <a:extLst>
              <a:ext uri="{FF2B5EF4-FFF2-40B4-BE49-F238E27FC236}">
                <a16:creationId xmlns:a16="http://schemas.microsoft.com/office/drawing/2014/main" id="{FC60A15A-9382-437A-8BD9-FB775974E7AD}"/>
              </a:ext>
            </a:extLst>
          </p:cNvPr>
          <p:cNvSpPr txBox="1">
            <a:spLocks noChangeArrowheads="1"/>
          </p:cNvSpPr>
          <p:nvPr>
            <p:custDataLst>
              <p:tags r:id="rId40"/>
            </p:custDataLst>
          </p:nvPr>
        </p:nvSpPr>
        <p:spPr bwMode="auto">
          <a:xfrm>
            <a:off x="3543300" y="2743200"/>
            <a:ext cx="30008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sz="1800" b="1"/>
              <a:t>0</a:t>
            </a:r>
            <a:endParaRPr lang="en-US" altLang="en-US" sz="1800"/>
          </a:p>
        </p:txBody>
      </p:sp>
      <p:sp>
        <p:nvSpPr>
          <p:cNvPr id="72747" name="Text Box 42">
            <a:extLst>
              <a:ext uri="{FF2B5EF4-FFF2-40B4-BE49-F238E27FC236}">
                <a16:creationId xmlns:a16="http://schemas.microsoft.com/office/drawing/2014/main" id="{DBE9D1CC-0592-4651-B7F4-2E4418C4B70C}"/>
              </a:ext>
            </a:extLst>
          </p:cNvPr>
          <p:cNvSpPr txBox="1">
            <a:spLocks noChangeArrowheads="1"/>
          </p:cNvSpPr>
          <p:nvPr>
            <p:custDataLst>
              <p:tags r:id="rId41"/>
            </p:custDataLst>
          </p:nvPr>
        </p:nvSpPr>
        <p:spPr bwMode="auto">
          <a:xfrm>
            <a:off x="3543300" y="2286000"/>
            <a:ext cx="30008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sz="1800" b="1"/>
              <a:t>0</a:t>
            </a:r>
            <a:endParaRPr lang="en-US" altLang="en-US" sz="1800"/>
          </a:p>
        </p:txBody>
      </p:sp>
      <p:sp>
        <p:nvSpPr>
          <p:cNvPr id="72748" name="Text Box 44">
            <a:extLst>
              <a:ext uri="{FF2B5EF4-FFF2-40B4-BE49-F238E27FC236}">
                <a16:creationId xmlns:a16="http://schemas.microsoft.com/office/drawing/2014/main" id="{77F36399-0B1B-4D8B-9ACD-8A1D3BA865C7}"/>
              </a:ext>
            </a:extLst>
          </p:cNvPr>
          <p:cNvSpPr txBox="1">
            <a:spLocks noChangeArrowheads="1"/>
          </p:cNvSpPr>
          <p:nvPr>
            <p:custDataLst>
              <p:tags r:id="rId42"/>
            </p:custDataLst>
          </p:nvPr>
        </p:nvSpPr>
        <p:spPr bwMode="auto">
          <a:xfrm>
            <a:off x="5943600" y="1771650"/>
            <a:ext cx="30008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sz="1800" b="1"/>
              <a:t>1</a:t>
            </a:r>
            <a:endParaRPr lang="en-US" altLang="en-US" sz="1800"/>
          </a:p>
        </p:txBody>
      </p:sp>
      <p:sp>
        <p:nvSpPr>
          <p:cNvPr id="72749" name="Text Box 45">
            <a:extLst>
              <a:ext uri="{FF2B5EF4-FFF2-40B4-BE49-F238E27FC236}">
                <a16:creationId xmlns:a16="http://schemas.microsoft.com/office/drawing/2014/main" id="{DA522924-9F8C-44FA-8B62-AAA94AC9452B}"/>
              </a:ext>
            </a:extLst>
          </p:cNvPr>
          <p:cNvSpPr txBox="1">
            <a:spLocks noChangeArrowheads="1"/>
          </p:cNvSpPr>
          <p:nvPr>
            <p:custDataLst>
              <p:tags r:id="rId43"/>
            </p:custDataLst>
          </p:nvPr>
        </p:nvSpPr>
        <p:spPr bwMode="auto">
          <a:xfrm>
            <a:off x="5314950" y="1771650"/>
            <a:ext cx="30008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sz="1800" b="1"/>
              <a:t>0</a:t>
            </a:r>
            <a:endParaRPr lang="en-US" altLang="en-US" sz="1800"/>
          </a:p>
        </p:txBody>
      </p:sp>
      <p:sp>
        <p:nvSpPr>
          <p:cNvPr id="72750" name="Text Box 46">
            <a:extLst>
              <a:ext uri="{FF2B5EF4-FFF2-40B4-BE49-F238E27FC236}">
                <a16:creationId xmlns:a16="http://schemas.microsoft.com/office/drawing/2014/main" id="{31185137-8814-4862-8C94-EFEF9D4D4C41}"/>
              </a:ext>
            </a:extLst>
          </p:cNvPr>
          <p:cNvSpPr txBox="1">
            <a:spLocks noChangeArrowheads="1"/>
          </p:cNvSpPr>
          <p:nvPr>
            <p:custDataLst>
              <p:tags r:id="rId44"/>
            </p:custDataLst>
          </p:nvPr>
        </p:nvSpPr>
        <p:spPr bwMode="auto">
          <a:xfrm>
            <a:off x="4686300" y="1771650"/>
            <a:ext cx="30008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sz="1800" b="1"/>
              <a:t>0</a:t>
            </a:r>
            <a:endParaRPr lang="en-US" altLang="en-US" sz="1800"/>
          </a:p>
        </p:txBody>
      </p:sp>
      <p:sp>
        <p:nvSpPr>
          <p:cNvPr id="72751" name="Text Box 47">
            <a:extLst>
              <a:ext uri="{FF2B5EF4-FFF2-40B4-BE49-F238E27FC236}">
                <a16:creationId xmlns:a16="http://schemas.microsoft.com/office/drawing/2014/main" id="{C8F05A65-3C50-461D-B34C-F8C3AD737D8E}"/>
              </a:ext>
            </a:extLst>
          </p:cNvPr>
          <p:cNvSpPr txBox="1">
            <a:spLocks noChangeArrowheads="1"/>
          </p:cNvSpPr>
          <p:nvPr>
            <p:custDataLst>
              <p:tags r:id="rId45"/>
            </p:custDataLst>
          </p:nvPr>
        </p:nvSpPr>
        <p:spPr bwMode="auto">
          <a:xfrm>
            <a:off x="4114800" y="1771650"/>
            <a:ext cx="30008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sz="1800" b="1"/>
              <a:t>0</a:t>
            </a:r>
            <a:endParaRPr lang="en-US" altLang="en-US" sz="1800"/>
          </a:p>
        </p:txBody>
      </p:sp>
      <p:sp>
        <p:nvSpPr>
          <p:cNvPr id="72752" name="Text Box 48">
            <a:extLst>
              <a:ext uri="{FF2B5EF4-FFF2-40B4-BE49-F238E27FC236}">
                <a16:creationId xmlns:a16="http://schemas.microsoft.com/office/drawing/2014/main" id="{B8E7A6E7-5981-4F83-9335-FEA335967A32}"/>
              </a:ext>
            </a:extLst>
          </p:cNvPr>
          <p:cNvSpPr txBox="1">
            <a:spLocks noChangeArrowheads="1"/>
          </p:cNvSpPr>
          <p:nvPr>
            <p:custDataLst>
              <p:tags r:id="rId46"/>
            </p:custDataLst>
          </p:nvPr>
        </p:nvSpPr>
        <p:spPr bwMode="auto">
          <a:xfrm>
            <a:off x="6572250" y="1771650"/>
            <a:ext cx="30008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sz="1800" b="1"/>
              <a:t>1</a:t>
            </a:r>
            <a:endParaRPr lang="en-US" altLang="en-US" sz="1800"/>
          </a:p>
        </p:txBody>
      </p:sp>
      <p:sp>
        <p:nvSpPr>
          <p:cNvPr id="72753" name="Text Box 49">
            <a:extLst>
              <a:ext uri="{FF2B5EF4-FFF2-40B4-BE49-F238E27FC236}">
                <a16:creationId xmlns:a16="http://schemas.microsoft.com/office/drawing/2014/main" id="{379EBBCE-070C-47B0-B0B6-31F1AD476D19}"/>
              </a:ext>
            </a:extLst>
          </p:cNvPr>
          <p:cNvSpPr txBox="1">
            <a:spLocks noChangeArrowheads="1"/>
          </p:cNvSpPr>
          <p:nvPr>
            <p:custDataLst>
              <p:tags r:id="rId47"/>
            </p:custDataLst>
          </p:nvPr>
        </p:nvSpPr>
        <p:spPr bwMode="auto">
          <a:xfrm>
            <a:off x="4114800" y="2286000"/>
            <a:ext cx="30008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sz="1800" b="1"/>
              <a:t>1</a:t>
            </a:r>
            <a:endParaRPr lang="en-US" altLang="en-US" sz="1800"/>
          </a:p>
        </p:txBody>
      </p:sp>
      <p:sp>
        <p:nvSpPr>
          <p:cNvPr id="72754" name="Text Box 50">
            <a:extLst>
              <a:ext uri="{FF2B5EF4-FFF2-40B4-BE49-F238E27FC236}">
                <a16:creationId xmlns:a16="http://schemas.microsoft.com/office/drawing/2014/main" id="{882E0651-F334-43FB-AF76-A64FF2F037C1}"/>
              </a:ext>
            </a:extLst>
          </p:cNvPr>
          <p:cNvSpPr txBox="1">
            <a:spLocks noChangeArrowheads="1"/>
          </p:cNvSpPr>
          <p:nvPr>
            <p:custDataLst>
              <p:tags r:id="rId48"/>
            </p:custDataLst>
          </p:nvPr>
        </p:nvSpPr>
        <p:spPr bwMode="auto">
          <a:xfrm>
            <a:off x="6572250" y="2286000"/>
            <a:ext cx="30008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sz="1800" b="1"/>
              <a:t>2</a:t>
            </a:r>
            <a:endParaRPr lang="en-US" altLang="en-US" sz="1800"/>
          </a:p>
        </p:txBody>
      </p:sp>
      <p:sp>
        <p:nvSpPr>
          <p:cNvPr id="72755" name="Text Box 51">
            <a:extLst>
              <a:ext uri="{FF2B5EF4-FFF2-40B4-BE49-F238E27FC236}">
                <a16:creationId xmlns:a16="http://schemas.microsoft.com/office/drawing/2014/main" id="{94DE8C72-C1FA-4AA8-9C12-72734066A6D9}"/>
              </a:ext>
            </a:extLst>
          </p:cNvPr>
          <p:cNvSpPr txBox="1">
            <a:spLocks noChangeArrowheads="1"/>
          </p:cNvSpPr>
          <p:nvPr>
            <p:custDataLst>
              <p:tags r:id="rId49"/>
            </p:custDataLst>
          </p:nvPr>
        </p:nvSpPr>
        <p:spPr bwMode="auto">
          <a:xfrm>
            <a:off x="5314950" y="2286000"/>
            <a:ext cx="30008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sz="1800" b="1"/>
              <a:t>1</a:t>
            </a:r>
            <a:endParaRPr lang="en-US" altLang="en-US" sz="1800"/>
          </a:p>
        </p:txBody>
      </p:sp>
      <p:sp>
        <p:nvSpPr>
          <p:cNvPr id="72756" name="Text Box 52">
            <a:extLst>
              <a:ext uri="{FF2B5EF4-FFF2-40B4-BE49-F238E27FC236}">
                <a16:creationId xmlns:a16="http://schemas.microsoft.com/office/drawing/2014/main" id="{81C09BC6-75F6-4192-82C8-03B792B72B5E}"/>
              </a:ext>
            </a:extLst>
          </p:cNvPr>
          <p:cNvSpPr txBox="1">
            <a:spLocks noChangeArrowheads="1"/>
          </p:cNvSpPr>
          <p:nvPr>
            <p:custDataLst>
              <p:tags r:id="rId50"/>
            </p:custDataLst>
          </p:nvPr>
        </p:nvSpPr>
        <p:spPr bwMode="auto">
          <a:xfrm>
            <a:off x="5943600" y="2286000"/>
            <a:ext cx="30008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sz="1800" b="1"/>
              <a:t>1</a:t>
            </a:r>
            <a:endParaRPr lang="en-US" altLang="en-US" sz="1800"/>
          </a:p>
        </p:txBody>
      </p:sp>
      <p:sp>
        <p:nvSpPr>
          <p:cNvPr id="72757" name="Text Box 53">
            <a:extLst>
              <a:ext uri="{FF2B5EF4-FFF2-40B4-BE49-F238E27FC236}">
                <a16:creationId xmlns:a16="http://schemas.microsoft.com/office/drawing/2014/main" id="{9E6B3686-FB8F-4648-8361-59FDC46089A9}"/>
              </a:ext>
            </a:extLst>
          </p:cNvPr>
          <p:cNvSpPr txBox="1">
            <a:spLocks noChangeArrowheads="1"/>
          </p:cNvSpPr>
          <p:nvPr>
            <p:custDataLst>
              <p:tags r:id="rId51"/>
            </p:custDataLst>
          </p:nvPr>
        </p:nvSpPr>
        <p:spPr bwMode="auto">
          <a:xfrm>
            <a:off x="4114800" y="2743200"/>
            <a:ext cx="30008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sz="1800" b="1"/>
              <a:t>1</a:t>
            </a:r>
            <a:endParaRPr lang="en-US" altLang="en-US" sz="1800" b="1">
              <a:solidFill>
                <a:srgbClr val="FF0000"/>
              </a:solidFill>
            </a:endParaRPr>
          </a:p>
        </p:txBody>
      </p:sp>
      <p:sp>
        <p:nvSpPr>
          <p:cNvPr id="72758" name="Text Box 54">
            <a:extLst>
              <a:ext uri="{FF2B5EF4-FFF2-40B4-BE49-F238E27FC236}">
                <a16:creationId xmlns:a16="http://schemas.microsoft.com/office/drawing/2014/main" id="{E586B2A4-BE82-4C36-9CBD-E204696D67A0}"/>
              </a:ext>
            </a:extLst>
          </p:cNvPr>
          <p:cNvSpPr txBox="1">
            <a:spLocks noChangeArrowheads="1"/>
          </p:cNvSpPr>
          <p:nvPr>
            <p:custDataLst>
              <p:tags r:id="rId52"/>
            </p:custDataLst>
          </p:nvPr>
        </p:nvSpPr>
        <p:spPr bwMode="auto">
          <a:xfrm>
            <a:off x="4686300" y="2743200"/>
            <a:ext cx="30008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sz="1800" b="1"/>
              <a:t>1</a:t>
            </a:r>
            <a:endParaRPr lang="en-US" altLang="en-US" sz="1800"/>
          </a:p>
        </p:txBody>
      </p:sp>
      <p:sp>
        <p:nvSpPr>
          <p:cNvPr id="72759" name="Text Box 55">
            <a:extLst>
              <a:ext uri="{FF2B5EF4-FFF2-40B4-BE49-F238E27FC236}">
                <a16:creationId xmlns:a16="http://schemas.microsoft.com/office/drawing/2014/main" id="{9508D88C-FD3D-410B-B691-64619D0CF5FC}"/>
              </a:ext>
            </a:extLst>
          </p:cNvPr>
          <p:cNvSpPr txBox="1">
            <a:spLocks noChangeArrowheads="1"/>
          </p:cNvSpPr>
          <p:nvPr>
            <p:custDataLst>
              <p:tags r:id="rId53"/>
            </p:custDataLst>
          </p:nvPr>
        </p:nvSpPr>
        <p:spPr bwMode="auto">
          <a:xfrm>
            <a:off x="5314950" y="2743200"/>
            <a:ext cx="30008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sz="1800" b="1"/>
              <a:t>2</a:t>
            </a:r>
            <a:endParaRPr lang="en-US" altLang="en-US" sz="1800">
              <a:solidFill>
                <a:srgbClr val="FF0000"/>
              </a:solidFill>
            </a:endParaRPr>
          </a:p>
        </p:txBody>
      </p:sp>
      <p:sp>
        <p:nvSpPr>
          <p:cNvPr id="72760" name="Text Box 56">
            <a:extLst>
              <a:ext uri="{FF2B5EF4-FFF2-40B4-BE49-F238E27FC236}">
                <a16:creationId xmlns:a16="http://schemas.microsoft.com/office/drawing/2014/main" id="{CF100D03-6324-4E54-A01E-3656ED82A729}"/>
              </a:ext>
            </a:extLst>
          </p:cNvPr>
          <p:cNvSpPr txBox="1">
            <a:spLocks noChangeArrowheads="1"/>
          </p:cNvSpPr>
          <p:nvPr>
            <p:custDataLst>
              <p:tags r:id="rId54"/>
            </p:custDataLst>
          </p:nvPr>
        </p:nvSpPr>
        <p:spPr bwMode="auto">
          <a:xfrm>
            <a:off x="4686300" y="2286000"/>
            <a:ext cx="30008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sz="1800" b="1"/>
              <a:t>1</a:t>
            </a:r>
            <a:endParaRPr lang="en-US" altLang="en-US" sz="1800"/>
          </a:p>
        </p:txBody>
      </p:sp>
      <p:sp>
        <p:nvSpPr>
          <p:cNvPr id="72761" name="Text Box 57">
            <a:extLst>
              <a:ext uri="{FF2B5EF4-FFF2-40B4-BE49-F238E27FC236}">
                <a16:creationId xmlns:a16="http://schemas.microsoft.com/office/drawing/2014/main" id="{E13C0A78-E59C-4B1E-811A-5CB148EA6500}"/>
              </a:ext>
            </a:extLst>
          </p:cNvPr>
          <p:cNvSpPr txBox="1">
            <a:spLocks noChangeArrowheads="1"/>
          </p:cNvSpPr>
          <p:nvPr>
            <p:custDataLst>
              <p:tags r:id="rId55"/>
            </p:custDataLst>
          </p:nvPr>
        </p:nvSpPr>
        <p:spPr bwMode="auto">
          <a:xfrm>
            <a:off x="6572250" y="2743200"/>
            <a:ext cx="30008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sz="1800" b="1"/>
              <a:t>2</a:t>
            </a:r>
            <a:endParaRPr lang="en-US" altLang="en-US" sz="1800">
              <a:solidFill>
                <a:srgbClr val="FF0000"/>
              </a:solidFill>
            </a:endParaRPr>
          </a:p>
        </p:txBody>
      </p:sp>
      <p:sp>
        <p:nvSpPr>
          <p:cNvPr id="72762" name="Text Box 58">
            <a:extLst>
              <a:ext uri="{FF2B5EF4-FFF2-40B4-BE49-F238E27FC236}">
                <a16:creationId xmlns:a16="http://schemas.microsoft.com/office/drawing/2014/main" id="{76E21906-E1FE-4CE6-B75E-7350CD105EAE}"/>
              </a:ext>
            </a:extLst>
          </p:cNvPr>
          <p:cNvSpPr txBox="1">
            <a:spLocks noChangeArrowheads="1"/>
          </p:cNvSpPr>
          <p:nvPr>
            <p:custDataLst>
              <p:tags r:id="rId56"/>
            </p:custDataLst>
          </p:nvPr>
        </p:nvSpPr>
        <p:spPr bwMode="auto">
          <a:xfrm>
            <a:off x="5943600" y="2743200"/>
            <a:ext cx="30008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sz="1800" b="1"/>
              <a:t>2</a:t>
            </a:r>
            <a:endParaRPr lang="en-US" altLang="en-US" sz="1800">
              <a:solidFill>
                <a:srgbClr val="FF0000"/>
              </a:solidFill>
            </a:endParaRPr>
          </a:p>
        </p:txBody>
      </p:sp>
      <p:sp>
        <p:nvSpPr>
          <p:cNvPr id="72763" name="Text Box 59">
            <a:extLst>
              <a:ext uri="{FF2B5EF4-FFF2-40B4-BE49-F238E27FC236}">
                <a16:creationId xmlns:a16="http://schemas.microsoft.com/office/drawing/2014/main" id="{7E344C88-AEB5-402D-8B5C-610F59108FD9}"/>
              </a:ext>
            </a:extLst>
          </p:cNvPr>
          <p:cNvSpPr txBox="1">
            <a:spLocks noChangeArrowheads="1"/>
          </p:cNvSpPr>
          <p:nvPr>
            <p:custDataLst>
              <p:tags r:id="rId57"/>
            </p:custDataLst>
          </p:nvPr>
        </p:nvSpPr>
        <p:spPr bwMode="auto">
          <a:xfrm>
            <a:off x="4114800" y="3200400"/>
            <a:ext cx="30008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sz="1800" b="1"/>
              <a:t>1</a:t>
            </a:r>
            <a:endParaRPr lang="en-US" altLang="en-US" sz="1800" b="1">
              <a:solidFill>
                <a:srgbClr val="FF0000"/>
              </a:solidFill>
            </a:endParaRPr>
          </a:p>
        </p:txBody>
      </p:sp>
      <p:sp>
        <p:nvSpPr>
          <p:cNvPr id="72764" name="Text Box 60">
            <a:extLst>
              <a:ext uri="{FF2B5EF4-FFF2-40B4-BE49-F238E27FC236}">
                <a16:creationId xmlns:a16="http://schemas.microsoft.com/office/drawing/2014/main" id="{7B71CC00-E392-4CB9-881A-70EBC4C24A49}"/>
              </a:ext>
            </a:extLst>
          </p:cNvPr>
          <p:cNvSpPr txBox="1">
            <a:spLocks noChangeArrowheads="1"/>
          </p:cNvSpPr>
          <p:nvPr>
            <p:custDataLst>
              <p:tags r:id="rId58"/>
            </p:custDataLst>
          </p:nvPr>
        </p:nvSpPr>
        <p:spPr bwMode="auto">
          <a:xfrm>
            <a:off x="4686300" y="3200400"/>
            <a:ext cx="30008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sz="1800" b="1"/>
              <a:t>1</a:t>
            </a:r>
            <a:endParaRPr lang="en-US" altLang="en-US" sz="1800" b="1">
              <a:solidFill>
                <a:srgbClr val="FF0000"/>
              </a:solidFill>
            </a:endParaRPr>
          </a:p>
        </p:txBody>
      </p:sp>
      <p:sp>
        <p:nvSpPr>
          <p:cNvPr id="72765" name="Text Box 61">
            <a:extLst>
              <a:ext uri="{FF2B5EF4-FFF2-40B4-BE49-F238E27FC236}">
                <a16:creationId xmlns:a16="http://schemas.microsoft.com/office/drawing/2014/main" id="{4E668AC5-15C0-49E6-8922-4287E0A76FEF}"/>
              </a:ext>
            </a:extLst>
          </p:cNvPr>
          <p:cNvSpPr txBox="1">
            <a:spLocks noChangeArrowheads="1"/>
          </p:cNvSpPr>
          <p:nvPr>
            <p:custDataLst>
              <p:tags r:id="rId59"/>
            </p:custDataLst>
          </p:nvPr>
        </p:nvSpPr>
        <p:spPr bwMode="auto">
          <a:xfrm>
            <a:off x="5314950" y="3200400"/>
            <a:ext cx="30008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sz="1800" b="1"/>
              <a:t>2</a:t>
            </a:r>
            <a:endParaRPr lang="en-US" altLang="en-US" sz="1800">
              <a:solidFill>
                <a:srgbClr val="FF0000"/>
              </a:solidFill>
            </a:endParaRPr>
          </a:p>
        </p:txBody>
      </p:sp>
      <p:sp>
        <p:nvSpPr>
          <p:cNvPr id="72766" name="Text Box 62">
            <a:extLst>
              <a:ext uri="{FF2B5EF4-FFF2-40B4-BE49-F238E27FC236}">
                <a16:creationId xmlns:a16="http://schemas.microsoft.com/office/drawing/2014/main" id="{08444765-BF00-4C9E-B7CD-C2D8299D7983}"/>
              </a:ext>
            </a:extLst>
          </p:cNvPr>
          <p:cNvSpPr txBox="1">
            <a:spLocks noChangeArrowheads="1"/>
          </p:cNvSpPr>
          <p:nvPr>
            <p:custDataLst>
              <p:tags r:id="rId60"/>
            </p:custDataLst>
          </p:nvPr>
        </p:nvSpPr>
        <p:spPr bwMode="auto">
          <a:xfrm>
            <a:off x="5943600" y="3200400"/>
            <a:ext cx="30008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sz="1800" b="1"/>
              <a:t>2</a:t>
            </a:r>
            <a:endParaRPr lang="en-US" altLang="en-US" sz="1800">
              <a:solidFill>
                <a:srgbClr val="FF0000"/>
              </a:solidFill>
            </a:endParaRPr>
          </a:p>
        </p:txBody>
      </p:sp>
      <p:sp>
        <p:nvSpPr>
          <p:cNvPr id="72767" name="Text Box 63">
            <a:extLst>
              <a:ext uri="{FF2B5EF4-FFF2-40B4-BE49-F238E27FC236}">
                <a16:creationId xmlns:a16="http://schemas.microsoft.com/office/drawing/2014/main" id="{288AE084-0885-41C3-ACF8-DD965ADFD046}"/>
              </a:ext>
            </a:extLst>
          </p:cNvPr>
          <p:cNvSpPr txBox="1">
            <a:spLocks noChangeArrowheads="1"/>
          </p:cNvSpPr>
          <p:nvPr>
            <p:custDataLst>
              <p:tags r:id="rId61"/>
            </p:custDataLst>
          </p:nvPr>
        </p:nvSpPr>
        <p:spPr bwMode="auto">
          <a:xfrm>
            <a:off x="6572250" y="3088482"/>
            <a:ext cx="357790" cy="5078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sz="2700" b="1">
                <a:solidFill>
                  <a:srgbClr val="33CC33"/>
                </a:solidFill>
              </a:rPr>
              <a:t>3</a:t>
            </a:r>
            <a:endParaRPr lang="en-US" altLang="en-US" sz="1800">
              <a:solidFill>
                <a:srgbClr val="FF0000"/>
              </a:solidFill>
            </a:endParaRPr>
          </a:p>
        </p:txBody>
      </p:sp>
      <p:sp>
        <p:nvSpPr>
          <p:cNvPr id="88128" name="Line 64">
            <a:extLst>
              <a:ext uri="{FF2B5EF4-FFF2-40B4-BE49-F238E27FC236}">
                <a16:creationId xmlns:a16="http://schemas.microsoft.com/office/drawing/2014/main" id="{D7B4F7F1-4889-446D-ADBC-283A90FC932A}"/>
              </a:ext>
            </a:extLst>
          </p:cNvPr>
          <p:cNvSpPr>
            <a:spLocks noChangeShapeType="1"/>
          </p:cNvSpPr>
          <p:nvPr>
            <p:custDataLst>
              <p:tags r:id="rId62"/>
            </p:custDataLst>
          </p:nvPr>
        </p:nvSpPr>
        <p:spPr bwMode="auto">
          <a:xfrm flipH="1" flipV="1">
            <a:off x="6286500" y="2914650"/>
            <a:ext cx="285750" cy="342900"/>
          </a:xfrm>
          <a:prstGeom prst="line">
            <a:avLst/>
          </a:prstGeom>
          <a:noFill/>
          <a:ln w="76200">
            <a:solidFill>
              <a:schemeClr val="accent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sz="1350"/>
          </a:p>
        </p:txBody>
      </p:sp>
      <p:sp>
        <p:nvSpPr>
          <p:cNvPr id="88130" name="Line 66">
            <a:extLst>
              <a:ext uri="{FF2B5EF4-FFF2-40B4-BE49-F238E27FC236}">
                <a16:creationId xmlns:a16="http://schemas.microsoft.com/office/drawing/2014/main" id="{38328CDF-9CCA-4C47-8604-8146F001911E}"/>
              </a:ext>
            </a:extLst>
          </p:cNvPr>
          <p:cNvSpPr>
            <a:spLocks noChangeShapeType="1"/>
          </p:cNvSpPr>
          <p:nvPr>
            <p:custDataLst>
              <p:tags r:id="rId63"/>
            </p:custDataLst>
          </p:nvPr>
        </p:nvSpPr>
        <p:spPr bwMode="auto">
          <a:xfrm flipH="1" flipV="1">
            <a:off x="5600700" y="2914650"/>
            <a:ext cx="28575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sz="1350"/>
          </a:p>
        </p:txBody>
      </p:sp>
      <p:sp>
        <p:nvSpPr>
          <p:cNvPr id="88131" name="Line 67">
            <a:extLst>
              <a:ext uri="{FF2B5EF4-FFF2-40B4-BE49-F238E27FC236}">
                <a16:creationId xmlns:a16="http://schemas.microsoft.com/office/drawing/2014/main" id="{58AFBBFB-53FF-4075-B07D-5EB359C9E8AA}"/>
              </a:ext>
            </a:extLst>
          </p:cNvPr>
          <p:cNvSpPr>
            <a:spLocks noChangeShapeType="1"/>
          </p:cNvSpPr>
          <p:nvPr>
            <p:custDataLst>
              <p:tags r:id="rId64"/>
            </p:custDataLst>
          </p:nvPr>
        </p:nvSpPr>
        <p:spPr bwMode="auto">
          <a:xfrm flipH="1" flipV="1">
            <a:off x="4972050" y="2457450"/>
            <a:ext cx="285750" cy="285750"/>
          </a:xfrm>
          <a:prstGeom prst="line">
            <a:avLst/>
          </a:prstGeom>
          <a:noFill/>
          <a:ln w="76200">
            <a:solidFill>
              <a:schemeClr val="accent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sz="1350"/>
          </a:p>
        </p:txBody>
      </p:sp>
      <p:sp>
        <p:nvSpPr>
          <p:cNvPr id="88132" name="Line 68">
            <a:extLst>
              <a:ext uri="{FF2B5EF4-FFF2-40B4-BE49-F238E27FC236}">
                <a16:creationId xmlns:a16="http://schemas.microsoft.com/office/drawing/2014/main" id="{4263B3BB-07D0-4EE2-B16F-30AAB0502B4C}"/>
              </a:ext>
            </a:extLst>
          </p:cNvPr>
          <p:cNvSpPr>
            <a:spLocks noChangeShapeType="1"/>
          </p:cNvSpPr>
          <p:nvPr>
            <p:custDataLst>
              <p:tags r:id="rId65"/>
            </p:custDataLst>
          </p:nvPr>
        </p:nvSpPr>
        <p:spPr bwMode="auto">
          <a:xfrm flipH="1" flipV="1">
            <a:off x="4343400" y="2457450"/>
            <a:ext cx="28575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sz="1350"/>
          </a:p>
        </p:txBody>
      </p:sp>
      <p:sp>
        <p:nvSpPr>
          <p:cNvPr id="88133" name="Line 69">
            <a:extLst>
              <a:ext uri="{FF2B5EF4-FFF2-40B4-BE49-F238E27FC236}">
                <a16:creationId xmlns:a16="http://schemas.microsoft.com/office/drawing/2014/main" id="{3FC6D7ED-FCA9-4090-BBD4-B922B6223D4E}"/>
              </a:ext>
            </a:extLst>
          </p:cNvPr>
          <p:cNvSpPr>
            <a:spLocks noChangeShapeType="1"/>
          </p:cNvSpPr>
          <p:nvPr>
            <p:custDataLst>
              <p:tags r:id="rId66"/>
            </p:custDataLst>
          </p:nvPr>
        </p:nvSpPr>
        <p:spPr bwMode="auto">
          <a:xfrm flipH="1" flipV="1">
            <a:off x="3829050" y="2000250"/>
            <a:ext cx="285750" cy="285750"/>
          </a:xfrm>
          <a:prstGeom prst="line">
            <a:avLst/>
          </a:prstGeom>
          <a:noFill/>
          <a:ln w="76200">
            <a:solidFill>
              <a:schemeClr val="accent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sz="1350"/>
          </a:p>
        </p:txBody>
      </p:sp>
      <p:sp>
        <p:nvSpPr>
          <p:cNvPr id="72773" name="Text Box 70">
            <a:extLst>
              <a:ext uri="{FF2B5EF4-FFF2-40B4-BE49-F238E27FC236}">
                <a16:creationId xmlns:a16="http://schemas.microsoft.com/office/drawing/2014/main" id="{3ACDC2D4-B95A-433A-84DC-7AC8B78E93E6}"/>
              </a:ext>
            </a:extLst>
          </p:cNvPr>
          <p:cNvSpPr txBox="1">
            <a:spLocks noChangeArrowheads="1"/>
          </p:cNvSpPr>
          <p:nvPr>
            <p:custDataLst>
              <p:tags r:id="rId67"/>
            </p:custDataLst>
          </p:nvPr>
        </p:nvSpPr>
        <p:spPr bwMode="auto">
          <a:xfrm>
            <a:off x="2971800" y="3143250"/>
            <a:ext cx="338554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sz="1800" b="1"/>
              <a:t>B</a:t>
            </a:r>
            <a:endParaRPr lang="en-US" altLang="en-US" sz="1800"/>
          </a:p>
        </p:txBody>
      </p:sp>
      <p:sp>
        <p:nvSpPr>
          <p:cNvPr id="88135" name="Oval 71">
            <a:extLst>
              <a:ext uri="{FF2B5EF4-FFF2-40B4-BE49-F238E27FC236}">
                <a16:creationId xmlns:a16="http://schemas.microsoft.com/office/drawing/2014/main" id="{E0B0DF95-5A94-4AA1-AA4F-0641B728087E}"/>
              </a:ext>
            </a:extLst>
          </p:cNvPr>
          <p:cNvSpPr>
            <a:spLocks noChangeArrowheads="1"/>
          </p:cNvSpPr>
          <p:nvPr>
            <p:custDataLst>
              <p:tags r:id="rId68"/>
            </p:custDataLst>
          </p:nvPr>
        </p:nvSpPr>
        <p:spPr bwMode="auto">
          <a:xfrm>
            <a:off x="2857500" y="3028950"/>
            <a:ext cx="571500" cy="571500"/>
          </a:xfrm>
          <a:prstGeom prst="ellipse">
            <a:avLst/>
          </a:prstGeom>
          <a:noFill/>
          <a:ln w="38100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ctr"/>
            <a:endParaRPr lang="en-US" altLang="en-US" sz="1800">
              <a:solidFill>
                <a:schemeClr val="accent1"/>
              </a:solidFill>
            </a:endParaRPr>
          </a:p>
        </p:txBody>
      </p:sp>
      <p:sp>
        <p:nvSpPr>
          <p:cNvPr id="88136" name="Oval 72">
            <a:extLst>
              <a:ext uri="{FF2B5EF4-FFF2-40B4-BE49-F238E27FC236}">
                <a16:creationId xmlns:a16="http://schemas.microsoft.com/office/drawing/2014/main" id="{2C147FE1-B60A-4CDB-8ADE-7E145367123F}"/>
              </a:ext>
            </a:extLst>
          </p:cNvPr>
          <p:cNvSpPr>
            <a:spLocks noChangeArrowheads="1"/>
          </p:cNvSpPr>
          <p:nvPr>
            <p:custDataLst>
              <p:tags r:id="rId69"/>
            </p:custDataLst>
          </p:nvPr>
        </p:nvSpPr>
        <p:spPr bwMode="auto">
          <a:xfrm>
            <a:off x="2857500" y="2571750"/>
            <a:ext cx="571500" cy="571500"/>
          </a:xfrm>
          <a:prstGeom prst="ellipse">
            <a:avLst/>
          </a:prstGeom>
          <a:noFill/>
          <a:ln w="38100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ctr"/>
            <a:endParaRPr lang="en-US" altLang="en-US" sz="1800">
              <a:solidFill>
                <a:schemeClr val="accent1"/>
              </a:solidFill>
            </a:endParaRPr>
          </a:p>
        </p:txBody>
      </p:sp>
      <p:sp>
        <p:nvSpPr>
          <p:cNvPr id="88137" name="Oval 73">
            <a:extLst>
              <a:ext uri="{FF2B5EF4-FFF2-40B4-BE49-F238E27FC236}">
                <a16:creationId xmlns:a16="http://schemas.microsoft.com/office/drawing/2014/main" id="{2E5B632F-ABA7-4DBF-9956-7F00C3E212F6}"/>
              </a:ext>
            </a:extLst>
          </p:cNvPr>
          <p:cNvSpPr>
            <a:spLocks noChangeArrowheads="1"/>
          </p:cNvSpPr>
          <p:nvPr>
            <p:custDataLst>
              <p:tags r:id="rId70"/>
            </p:custDataLst>
          </p:nvPr>
        </p:nvSpPr>
        <p:spPr bwMode="auto">
          <a:xfrm>
            <a:off x="2857500" y="2057400"/>
            <a:ext cx="571500" cy="571500"/>
          </a:xfrm>
          <a:prstGeom prst="ellipse">
            <a:avLst/>
          </a:prstGeom>
          <a:noFill/>
          <a:ln w="38100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ctr"/>
            <a:endParaRPr lang="en-US" altLang="en-US" sz="1800">
              <a:solidFill>
                <a:schemeClr val="accent1"/>
              </a:solidFill>
            </a:endParaRPr>
          </a:p>
        </p:txBody>
      </p:sp>
      <p:sp>
        <p:nvSpPr>
          <p:cNvPr id="88138" name="Oval 74">
            <a:extLst>
              <a:ext uri="{FF2B5EF4-FFF2-40B4-BE49-F238E27FC236}">
                <a16:creationId xmlns:a16="http://schemas.microsoft.com/office/drawing/2014/main" id="{F4EA10B4-5B78-455A-8404-163E737A5AF7}"/>
              </a:ext>
            </a:extLst>
          </p:cNvPr>
          <p:cNvSpPr>
            <a:spLocks noChangeArrowheads="1"/>
          </p:cNvSpPr>
          <p:nvPr>
            <p:custDataLst>
              <p:tags r:id="rId71"/>
            </p:custDataLst>
          </p:nvPr>
        </p:nvSpPr>
        <p:spPr bwMode="auto">
          <a:xfrm>
            <a:off x="6400800" y="742950"/>
            <a:ext cx="571500" cy="571500"/>
          </a:xfrm>
          <a:prstGeom prst="ellipse">
            <a:avLst/>
          </a:prstGeom>
          <a:noFill/>
          <a:ln w="38100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ctr"/>
            <a:endParaRPr lang="en-US" altLang="en-US" sz="1800">
              <a:solidFill>
                <a:schemeClr val="accent1"/>
              </a:solidFill>
            </a:endParaRPr>
          </a:p>
        </p:txBody>
      </p:sp>
      <p:sp>
        <p:nvSpPr>
          <p:cNvPr id="88139" name="Oval 75">
            <a:extLst>
              <a:ext uri="{FF2B5EF4-FFF2-40B4-BE49-F238E27FC236}">
                <a16:creationId xmlns:a16="http://schemas.microsoft.com/office/drawing/2014/main" id="{00B46B09-FD4A-4D6F-A101-58FC5DC6BA1E}"/>
              </a:ext>
            </a:extLst>
          </p:cNvPr>
          <p:cNvSpPr>
            <a:spLocks noChangeArrowheads="1"/>
          </p:cNvSpPr>
          <p:nvPr>
            <p:custDataLst>
              <p:tags r:id="rId72"/>
            </p:custDataLst>
          </p:nvPr>
        </p:nvSpPr>
        <p:spPr bwMode="auto">
          <a:xfrm>
            <a:off x="5200650" y="742950"/>
            <a:ext cx="571500" cy="571500"/>
          </a:xfrm>
          <a:prstGeom prst="ellipse">
            <a:avLst/>
          </a:prstGeom>
          <a:noFill/>
          <a:ln w="38100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ctr"/>
            <a:endParaRPr lang="en-US" altLang="en-US" sz="1800">
              <a:solidFill>
                <a:schemeClr val="accent1"/>
              </a:solidFill>
            </a:endParaRPr>
          </a:p>
        </p:txBody>
      </p:sp>
      <p:sp>
        <p:nvSpPr>
          <p:cNvPr id="88140" name="Oval 76">
            <a:extLst>
              <a:ext uri="{FF2B5EF4-FFF2-40B4-BE49-F238E27FC236}">
                <a16:creationId xmlns:a16="http://schemas.microsoft.com/office/drawing/2014/main" id="{12E7DACF-E17D-42ED-A692-1285437AC36E}"/>
              </a:ext>
            </a:extLst>
          </p:cNvPr>
          <p:cNvSpPr>
            <a:spLocks noChangeArrowheads="1"/>
          </p:cNvSpPr>
          <p:nvPr>
            <p:custDataLst>
              <p:tags r:id="rId73"/>
            </p:custDataLst>
          </p:nvPr>
        </p:nvSpPr>
        <p:spPr bwMode="auto">
          <a:xfrm>
            <a:off x="4000500" y="742950"/>
            <a:ext cx="571500" cy="571500"/>
          </a:xfrm>
          <a:prstGeom prst="ellipse">
            <a:avLst/>
          </a:prstGeom>
          <a:noFill/>
          <a:ln w="38100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ctr"/>
            <a:endParaRPr lang="en-US" altLang="en-US" sz="1800">
              <a:solidFill>
                <a:schemeClr val="accent1"/>
              </a:solidFill>
            </a:endParaRPr>
          </a:p>
        </p:txBody>
      </p:sp>
      <p:sp>
        <p:nvSpPr>
          <p:cNvPr id="88141" name="Text Box 77">
            <a:extLst>
              <a:ext uri="{FF2B5EF4-FFF2-40B4-BE49-F238E27FC236}">
                <a16:creationId xmlns:a16="http://schemas.microsoft.com/office/drawing/2014/main" id="{B9412B57-C9FE-4A86-B549-6C31C0EE1E62}"/>
              </a:ext>
            </a:extLst>
          </p:cNvPr>
          <p:cNvSpPr txBox="1">
            <a:spLocks noChangeArrowheads="1"/>
          </p:cNvSpPr>
          <p:nvPr>
            <p:custDataLst>
              <p:tags r:id="rId74"/>
            </p:custDataLst>
          </p:nvPr>
        </p:nvSpPr>
        <p:spPr bwMode="auto">
          <a:xfrm>
            <a:off x="4972050" y="3714750"/>
            <a:ext cx="38985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b="1"/>
              <a:t>B</a:t>
            </a:r>
            <a:endParaRPr lang="en-US" altLang="en-US" sz="1800"/>
          </a:p>
        </p:txBody>
      </p:sp>
      <p:sp>
        <p:nvSpPr>
          <p:cNvPr id="88142" name="Text Box 78">
            <a:extLst>
              <a:ext uri="{FF2B5EF4-FFF2-40B4-BE49-F238E27FC236}">
                <a16:creationId xmlns:a16="http://schemas.microsoft.com/office/drawing/2014/main" id="{A4198FEC-FC58-4D20-BDEF-AE7BDE82013D}"/>
              </a:ext>
            </a:extLst>
          </p:cNvPr>
          <p:cNvSpPr txBox="1">
            <a:spLocks noChangeArrowheads="1"/>
          </p:cNvSpPr>
          <p:nvPr>
            <p:custDataLst>
              <p:tags r:id="rId75"/>
            </p:custDataLst>
          </p:nvPr>
        </p:nvSpPr>
        <p:spPr bwMode="auto">
          <a:xfrm>
            <a:off x="5429250" y="3714750"/>
            <a:ext cx="40748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b="1"/>
              <a:t>C</a:t>
            </a:r>
            <a:endParaRPr lang="en-US" altLang="en-US" sz="1800"/>
          </a:p>
        </p:txBody>
      </p:sp>
      <p:sp>
        <p:nvSpPr>
          <p:cNvPr id="88143" name="Text Box 79">
            <a:extLst>
              <a:ext uri="{FF2B5EF4-FFF2-40B4-BE49-F238E27FC236}">
                <a16:creationId xmlns:a16="http://schemas.microsoft.com/office/drawing/2014/main" id="{43832203-A181-49BA-90DF-4A62A907729A}"/>
              </a:ext>
            </a:extLst>
          </p:cNvPr>
          <p:cNvSpPr txBox="1">
            <a:spLocks noChangeArrowheads="1"/>
          </p:cNvSpPr>
          <p:nvPr>
            <p:custDataLst>
              <p:tags r:id="rId76"/>
            </p:custDataLst>
          </p:nvPr>
        </p:nvSpPr>
        <p:spPr bwMode="auto">
          <a:xfrm>
            <a:off x="5886450" y="3714750"/>
            <a:ext cx="38985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b="1"/>
              <a:t>B</a:t>
            </a:r>
            <a:endParaRPr lang="en-US" altLang="en-US" sz="1800"/>
          </a:p>
        </p:txBody>
      </p:sp>
      <p:sp>
        <p:nvSpPr>
          <p:cNvPr id="72783" name="Text Box 80">
            <a:extLst>
              <a:ext uri="{FF2B5EF4-FFF2-40B4-BE49-F238E27FC236}">
                <a16:creationId xmlns:a16="http://schemas.microsoft.com/office/drawing/2014/main" id="{D110E016-D704-48A9-AD44-B6723A333FF2}"/>
              </a:ext>
            </a:extLst>
          </p:cNvPr>
          <p:cNvSpPr txBox="1">
            <a:spLocks noChangeArrowheads="1"/>
          </p:cNvSpPr>
          <p:nvPr>
            <p:custDataLst>
              <p:tags r:id="rId77"/>
            </p:custDataLst>
          </p:nvPr>
        </p:nvSpPr>
        <p:spPr bwMode="auto">
          <a:xfrm>
            <a:off x="2114551" y="3771900"/>
            <a:ext cx="288412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/>
              <a:t>LCS (reversed order):</a:t>
            </a:r>
            <a:endParaRPr lang="en-US" altLang="en-US" sz="1800"/>
          </a:p>
        </p:txBody>
      </p:sp>
      <p:sp>
        <p:nvSpPr>
          <p:cNvPr id="72784" name="Text Box 82">
            <a:extLst>
              <a:ext uri="{FF2B5EF4-FFF2-40B4-BE49-F238E27FC236}">
                <a16:creationId xmlns:a16="http://schemas.microsoft.com/office/drawing/2014/main" id="{05182BC1-CA41-46EE-88B8-2E5DF1214202}"/>
              </a:ext>
            </a:extLst>
          </p:cNvPr>
          <p:cNvSpPr txBox="1">
            <a:spLocks noChangeArrowheads="1"/>
          </p:cNvSpPr>
          <p:nvPr>
            <p:custDataLst>
              <p:tags r:id="rId78"/>
            </p:custDataLst>
          </p:nvPr>
        </p:nvSpPr>
        <p:spPr bwMode="auto">
          <a:xfrm>
            <a:off x="2171700" y="4229100"/>
            <a:ext cx="276389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/>
              <a:t>LCS (straight order):</a:t>
            </a:r>
            <a:endParaRPr lang="en-US" altLang="en-US" sz="1800"/>
          </a:p>
        </p:txBody>
      </p:sp>
      <p:sp>
        <p:nvSpPr>
          <p:cNvPr id="88147" name="Text Box 83">
            <a:extLst>
              <a:ext uri="{FF2B5EF4-FFF2-40B4-BE49-F238E27FC236}">
                <a16:creationId xmlns:a16="http://schemas.microsoft.com/office/drawing/2014/main" id="{B094EFE2-B4CA-4B4F-8509-420084BDED46}"/>
              </a:ext>
            </a:extLst>
          </p:cNvPr>
          <p:cNvSpPr txBox="1">
            <a:spLocks noChangeArrowheads="1"/>
          </p:cNvSpPr>
          <p:nvPr>
            <p:custDataLst>
              <p:tags r:id="rId79"/>
            </p:custDataLst>
          </p:nvPr>
        </p:nvSpPr>
        <p:spPr bwMode="auto">
          <a:xfrm>
            <a:off x="2049328" y="4229100"/>
            <a:ext cx="5315879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r"/>
            <a:r>
              <a:rPr lang="en-US" altLang="en-US" b="1"/>
              <a:t>B  C  B</a:t>
            </a:r>
            <a:r>
              <a:rPr lang="en-US" altLang="en-US"/>
              <a:t> </a:t>
            </a:r>
          </a:p>
          <a:p>
            <a:pPr algn="r"/>
            <a:r>
              <a:rPr lang="en-US" altLang="en-US"/>
              <a:t>(this string turned out to be a palindrome)</a:t>
            </a:r>
            <a:endParaRPr lang="en-US" altLang="en-US" sz="18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8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8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8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8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8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8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8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8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8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8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8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8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8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8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8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8135" grpId="0" animBg="1" autoUpdateAnimBg="0"/>
      <p:bldP spid="88136" grpId="0" animBg="1" autoUpdateAnimBg="0"/>
      <p:bldP spid="88137" grpId="0" animBg="1" autoUpdateAnimBg="0"/>
      <p:bldP spid="88138" grpId="0" animBg="1" autoUpdateAnimBg="0"/>
      <p:bldP spid="88139" grpId="0" animBg="1" autoUpdateAnimBg="0"/>
      <p:bldP spid="88140" grpId="0" animBg="1" autoUpdateAnimBg="0"/>
      <p:bldP spid="88141" grpId="0" autoUpdateAnimBg="0"/>
      <p:bldP spid="88142" grpId="0" autoUpdateAnimBg="0"/>
      <p:bldP spid="88143" grpId="0" autoUpdateAnimBg="0"/>
      <p:bldP spid="88147" grpId="0" autoUpdateAnimBg="0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46E38C-99BC-44A3-B08A-71F7983E47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Knapsack 0-1 Problem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2AA62F1-798A-4947-A7AC-9132FE62EF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85950" y="914400"/>
            <a:ext cx="3200400" cy="3657600"/>
          </a:xfrm>
        </p:spPr>
        <p:txBody>
          <a:bodyPr>
            <a:normAutofit fontScale="92500" lnSpcReduction="20000"/>
          </a:bodyPr>
          <a:lstStyle/>
          <a:p>
            <a:pPr>
              <a:defRPr/>
            </a:pPr>
            <a:r>
              <a:rPr lang="en-US" sz="2250" dirty="0">
                <a:cs typeface="Times New Roman" pitchFamily="18" charset="0"/>
              </a:rPr>
              <a:t>The goal is to </a:t>
            </a:r>
            <a:r>
              <a:rPr lang="en-US" sz="2250" b="1" dirty="0">
                <a:cs typeface="Times New Roman" pitchFamily="18" charset="0"/>
              </a:rPr>
              <a:t>maximize the value of a knapsack </a:t>
            </a:r>
            <a:r>
              <a:rPr lang="en-US" sz="2250" dirty="0">
                <a:cs typeface="Times New Roman" pitchFamily="18" charset="0"/>
              </a:rPr>
              <a:t>that can hold at most W units (i.e. lbs or kg) worth of goods from a list of items </a:t>
            </a:r>
            <a:r>
              <a:rPr lang="en-US" sz="2250" dirty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2250" baseline="-25000" dirty="0">
                <a:latin typeface="Times New Roman" pitchFamily="18" charset="0"/>
                <a:cs typeface="Times New Roman" pitchFamily="18" charset="0"/>
              </a:rPr>
              <a:t>0</a:t>
            </a:r>
            <a:r>
              <a:rPr lang="en-US" sz="2250" dirty="0">
                <a:latin typeface="Times New Roman" pitchFamily="18" charset="0"/>
                <a:cs typeface="Times New Roman" pitchFamily="18" charset="0"/>
              </a:rPr>
              <a:t>, I</a:t>
            </a:r>
            <a:r>
              <a:rPr lang="en-US" sz="2250" baseline="-25000" dirty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2250" dirty="0">
                <a:latin typeface="Times New Roman" pitchFamily="18" charset="0"/>
                <a:cs typeface="Times New Roman" pitchFamily="18" charset="0"/>
              </a:rPr>
              <a:t>, … I</a:t>
            </a:r>
            <a:r>
              <a:rPr lang="en-US" sz="2250" baseline="-25000" dirty="0">
                <a:latin typeface="Times New Roman" pitchFamily="18" charset="0"/>
                <a:cs typeface="Times New Roman" pitchFamily="18" charset="0"/>
              </a:rPr>
              <a:t>n-1</a:t>
            </a:r>
            <a:r>
              <a:rPr lang="en-US" sz="2250" dirty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>
              <a:buFont typeface="Wingdings 2" panose="05020102010507070707" pitchFamily="18" charset="2"/>
              <a:buNone/>
              <a:defRPr/>
            </a:pPr>
            <a:r>
              <a:rPr lang="en-US" sz="2250" dirty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lvl="1">
              <a:defRPr/>
            </a:pPr>
            <a:r>
              <a:rPr lang="en-US" dirty="0">
                <a:cs typeface="Times New Roman" pitchFamily="18" charset="0"/>
              </a:rPr>
              <a:t>Each item has 2 attributes:</a:t>
            </a:r>
          </a:p>
          <a:p>
            <a:pPr marL="872728" lvl="2" indent="-385763">
              <a:buFont typeface="+mj-lt"/>
              <a:buAutoNum type="arabicParenR"/>
              <a:defRPr/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Value – let this be v</a:t>
            </a:r>
            <a:r>
              <a:rPr lang="en-US" baseline="-25000" dirty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for item I</a:t>
            </a:r>
            <a:r>
              <a:rPr lang="en-US" baseline="-25000" dirty="0">
                <a:latin typeface="Times New Roman" pitchFamily="18" charset="0"/>
                <a:cs typeface="Times New Roman" pitchFamily="18" charset="0"/>
              </a:rPr>
              <a:t>i</a:t>
            </a:r>
          </a:p>
          <a:p>
            <a:pPr marL="872728" lvl="2" indent="-385763">
              <a:buFont typeface="+mj-lt"/>
              <a:buAutoNum type="arabicParenR"/>
              <a:defRPr/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Weight – let this be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w</a:t>
            </a:r>
            <a:r>
              <a:rPr lang="en-US" baseline="-25000" dirty="0" err="1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for item I</a:t>
            </a:r>
            <a:r>
              <a:rPr lang="en-US" baseline="-25000" dirty="0">
                <a:latin typeface="Times New Roman" pitchFamily="18" charset="0"/>
                <a:cs typeface="Times New Roman" pitchFamily="18" charset="0"/>
              </a:rPr>
              <a:t>i</a:t>
            </a:r>
          </a:p>
          <a:p>
            <a:pPr marL="482203" indent="-385763">
              <a:defRPr/>
            </a:pPr>
            <a:endParaRPr lang="en-US" baseline="-25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292" name="Content Placeholder 5" descr="knapsack_problem.png">
            <a:extLst>
              <a:ext uri="{FF2B5EF4-FFF2-40B4-BE49-F238E27FC236}">
                <a16:creationId xmlns:a16="http://schemas.microsoft.com/office/drawing/2014/main" id="{1C689D8C-99AB-4436-82C5-3B1CA1CC655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1200150"/>
            <a:ext cx="2971800" cy="297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2">
            <a:extLst>
              <a:ext uri="{FF2B5EF4-FFF2-40B4-BE49-F238E27FC236}">
                <a16:creationId xmlns:a16="http://schemas.microsoft.com/office/drawing/2014/main" id="{EC591679-D29F-41E1-B8FD-6179098B7F0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b="1" u="sng" dirty="0"/>
              <a:t>Matrix-chain Multiplication  </a:t>
            </a:r>
          </a:p>
        </p:txBody>
      </p:sp>
      <p:sp>
        <p:nvSpPr>
          <p:cNvPr id="3076" name="Rectangle 3">
            <a:extLst>
              <a:ext uri="{FF2B5EF4-FFF2-40B4-BE49-F238E27FC236}">
                <a16:creationId xmlns:a16="http://schemas.microsoft.com/office/drawing/2014/main" id="{46ECA06C-AC29-4CCA-8205-5881B7E47AE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457200" indent="-457200"/>
            <a:r>
              <a:rPr lang="en-US" altLang="en-US"/>
              <a:t>Suppose we have a sequence or chain A</a:t>
            </a:r>
            <a:r>
              <a:rPr lang="en-US" altLang="en-US" baseline="-25000"/>
              <a:t>1</a:t>
            </a:r>
            <a:r>
              <a:rPr lang="en-US" altLang="en-US"/>
              <a:t>, A</a:t>
            </a:r>
            <a:r>
              <a:rPr lang="en-US" altLang="en-US" baseline="-25000"/>
              <a:t>2</a:t>
            </a:r>
            <a:r>
              <a:rPr lang="en-US" altLang="en-US"/>
              <a:t>, …, A</a:t>
            </a:r>
            <a:r>
              <a:rPr lang="en-US" altLang="en-US" i="1" baseline="-25000"/>
              <a:t>n</a:t>
            </a:r>
            <a:r>
              <a:rPr lang="en-US" altLang="en-US"/>
              <a:t> of </a:t>
            </a:r>
            <a:r>
              <a:rPr lang="en-US" altLang="en-US" i="1"/>
              <a:t>n</a:t>
            </a:r>
            <a:r>
              <a:rPr lang="en-US" altLang="en-US"/>
              <a:t> matrices to be multiplied</a:t>
            </a:r>
          </a:p>
          <a:p>
            <a:pPr marL="742950" lvl="1" indent="-400050"/>
            <a:r>
              <a:rPr lang="en-US" altLang="en-US"/>
              <a:t>That is, we want to compute the product A</a:t>
            </a:r>
            <a:r>
              <a:rPr lang="en-US" altLang="en-US" baseline="-25000"/>
              <a:t>1</a:t>
            </a:r>
            <a:r>
              <a:rPr lang="en-US" altLang="en-US"/>
              <a:t>A</a:t>
            </a:r>
            <a:r>
              <a:rPr lang="en-US" altLang="en-US" baseline="-25000"/>
              <a:t>2</a:t>
            </a:r>
            <a:r>
              <a:rPr lang="en-US" altLang="en-US"/>
              <a:t>…A</a:t>
            </a:r>
            <a:r>
              <a:rPr lang="en-US" altLang="en-US" i="1" baseline="-25000"/>
              <a:t>n</a:t>
            </a:r>
          </a:p>
          <a:p>
            <a:pPr marL="457200" indent="-457200"/>
            <a:endParaRPr lang="en-US" altLang="en-US"/>
          </a:p>
          <a:p>
            <a:pPr marL="457200" indent="-457200"/>
            <a:r>
              <a:rPr lang="en-US" altLang="en-US"/>
              <a:t>There are many possible ways (parenthesizations) to compute the product</a:t>
            </a:r>
            <a:endParaRPr lang="en-US" altLang="en-US" i="1">
              <a:solidFill>
                <a:srgbClr val="009900"/>
              </a:solidFill>
            </a:endParaRPr>
          </a:p>
        </p:txBody>
      </p:sp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09D90B-7A2D-4C0E-B85B-23D9767F0D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Knapsack 0-1 Problem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E40A37C-3D8C-457D-BC22-4B3B8B0C87C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85950" y="914400"/>
            <a:ext cx="2914650" cy="3200400"/>
          </a:xfrm>
        </p:spPr>
        <p:txBody>
          <a:bodyPr>
            <a:normAutofit fontScale="85000" lnSpcReduction="20000"/>
          </a:bodyPr>
          <a:lstStyle/>
          <a:p>
            <a:pPr marL="482203" indent="-385763">
              <a:defRPr/>
            </a:pPr>
            <a:r>
              <a:rPr lang="en-US" dirty="0">
                <a:cs typeface="Times New Roman" pitchFamily="18" charset="0"/>
              </a:rPr>
              <a:t>The difference between this problem and the fractional knapsack one is that you CANNOT take a fraction of an item.</a:t>
            </a:r>
          </a:p>
          <a:p>
            <a:pPr marL="482203" indent="-385763">
              <a:buNone/>
              <a:defRPr/>
            </a:pPr>
            <a:endParaRPr lang="en-US" dirty="0">
              <a:cs typeface="Times New Roman" pitchFamily="18" charset="0"/>
            </a:endParaRPr>
          </a:p>
          <a:p>
            <a:pPr marL="688181" lvl="1" indent="-385763">
              <a:defRPr/>
            </a:pPr>
            <a:r>
              <a:rPr lang="en-US" dirty="0">
                <a:cs typeface="Times New Roman" pitchFamily="18" charset="0"/>
              </a:rPr>
              <a:t>You can either take it or not.</a:t>
            </a:r>
          </a:p>
          <a:p>
            <a:pPr marL="688181" lvl="1" indent="-385763">
              <a:defRPr/>
            </a:pPr>
            <a:r>
              <a:rPr lang="en-US" dirty="0">
                <a:cs typeface="Times New Roman" pitchFamily="18" charset="0"/>
              </a:rPr>
              <a:t>Hence the name Knapsack 0-1 problem.</a:t>
            </a:r>
          </a:p>
        </p:txBody>
      </p:sp>
      <p:pic>
        <p:nvPicPr>
          <p:cNvPr id="13316" name="Content Placeholder 5" descr="knapsack_problem.png">
            <a:extLst>
              <a:ext uri="{FF2B5EF4-FFF2-40B4-BE49-F238E27FC236}">
                <a16:creationId xmlns:a16="http://schemas.microsoft.com/office/drawing/2014/main" id="{A9FC904C-5892-4211-ACCC-448A6114510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1200150"/>
            <a:ext cx="2971800" cy="297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348514-454E-42CF-9DCB-DB132F09E1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Knapsack 0-1 Problem</a:t>
            </a:r>
          </a:p>
        </p:txBody>
      </p:sp>
      <p:sp>
        <p:nvSpPr>
          <p:cNvPr id="14339" name="Content Placeholder 2">
            <a:extLst>
              <a:ext uri="{FF2B5EF4-FFF2-40B4-BE49-F238E27FC236}">
                <a16:creationId xmlns:a16="http://schemas.microsoft.com/office/drawing/2014/main" id="{296300B2-8289-4548-83AD-42E128BE5C3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/>
              <a:t>Brute Force</a:t>
            </a:r>
          </a:p>
          <a:p>
            <a:pPr lvl="1"/>
            <a:r>
              <a:rPr lang="en-US" altLang="en-US"/>
              <a:t>The naïve way to solve this problem is to cycle through all 2</a:t>
            </a:r>
            <a:r>
              <a:rPr lang="en-US" altLang="en-US" baseline="30000"/>
              <a:t>n</a:t>
            </a:r>
            <a:r>
              <a:rPr lang="en-US" altLang="en-US"/>
              <a:t> subsets of the n items and pick the subset with a legal weight that maximizes the value of the knapsack.</a:t>
            </a:r>
          </a:p>
          <a:p>
            <a:pPr lvl="1"/>
            <a:endParaRPr lang="en-US" altLang="en-US" baseline="30000"/>
          </a:p>
          <a:p>
            <a:pPr lvl="1"/>
            <a:r>
              <a:rPr lang="en-US" altLang="en-US"/>
              <a:t> We can come up with a dynamic programming algorithm that will USUALLY do better than this brute force technique.</a:t>
            </a:r>
          </a:p>
        </p:txBody>
      </p:sp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051713-CE4F-451F-9550-232E7D2820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85950" y="0"/>
            <a:ext cx="5624513" cy="857250"/>
          </a:xfrm>
        </p:spPr>
        <p:txBody>
          <a:bodyPr/>
          <a:lstStyle/>
          <a:p>
            <a:pPr>
              <a:defRPr/>
            </a:pPr>
            <a:r>
              <a:rPr lang="en-US" dirty="0"/>
              <a:t>Knapsack 0-1 Problem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686F124-FD4A-486D-8C66-1945964651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71650" y="971550"/>
            <a:ext cx="6229350" cy="4286250"/>
          </a:xfrm>
        </p:spPr>
        <p:txBody>
          <a:bodyPr>
            <a:normAutofit fontScale="92500" lnSpcReduction="10000"/>
          </a:bodyPr>
          <a:lstStyle/>
          <a:p>
            <a:pPr>
              <a:defRPr/>
            </a:pPr>
            <a:r>
              <a:rPr lang="en-US" dirty="0"/>
              <a:t>As we did before we are going to solve the problem in terms of sub-problems.</a:t>
            </a:r>
          </a:p>
          <a:p>
            <a:pPr lvl="1">
              <a:defRPr/>
            </a:pPr>
            <a:r>
              <a:rPr lang="en-US" dirty="0"/>
              <a:t>So let’s try to do that…</a:t>
            </a:r>
          </a:p>
          <a:p>
            <a:pPr lvl="1">
              <a:defRPr/>
            </a:pPr>
            <a:endParaRPr lang="en-US" dirty="0"/>
          </a:p>
          <a:p>
            <a:pPr>
              <a:defRPr/>
            </a:pPr>
            <a:r>
              <a:rPr lang="en-US" dirty="0"/>
              <a:t>Our first attempt might be to characterize a sub-problem as follows:</a:t>
            </a:r>
          </a:p>
          <a:p>
            <a:pPr lvl="1">
              <a:defRPr/>
            </a:pPr>
            <a:r>
              <a:rPr lang="en-US" sz="1950" dirty="0">
                <a:latin typeface="Times New Roman" pitchFamily="18" charset="0"/>
                <a:cs typeface="Times New Roman" pitchFamily="18" charset="0"/>
              </a:rPr>
              <a:t>Let </a:t>
            </a:r>
            <a:r>
              <a:rPr lang="en-US" sz="1950" dirty="0" err="1">
                <a:latin typeface="Times New Roman" pitchFamily="18" charset="0"/>
                <a:cs typeface="Times New Roman" pitchFamily="18" charset="0"/>
              </a:rPr>
              <a:t>S</a:t>
            </a:r>
            <a:r>
              <a:rPr lang="en-US" sz="1950" baseline="-25000" dirty="0" err="1">
                <a:latin typeface="Times New Roman" pitchFamily="18" charset="0"/>
                <a:cs typeface="Times New Roman" pitchFamily="18" charset="0"/>
              </a:rPr>
              <a:t>k</a:t>
            </a:r>
            <a:r>
              <a:rPr lang="en-US" sz="1950" dirty="0">
                <a:latin typeface="Times New Roman" pitchFamily="18" charset="0"/>
                <a:cs typeface="Times New Roman" pitchFamily="18" charset="0"/>
              </a:rPr>
              <a:t> be the optimal subset of elements from {I</a:t>
            </a:r>
            <a:r>
              <a:rPr lang="en-US" sz="1950" baseline="-25000" dirty="0">
                <a:latin typeface="Times New Roman" pitchFamily="18" charset="0"/>
                <a:cs typeface="Times New Roman" pitchFamily="18" charset="0"/>
              </a:rPr>
              <a:t>0</a:t>
            </a:r>
            <a:r>
              <a:rPr lang="en-US" sz="1950" dirty="0">
                <a:latin typeface="Times New Roman" pitchFamily="18" charset="0"/>
                <a:cs typeface="Times New Roman" pitchFamily="18" charset="0"/>
              </a:rPr>
              <a:t>, I</a:t>
            </a:r>
            <a:r>
              <a:rPr lang="en-US" sz="1950" baseline="-25000" dirty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1950" dirty="0">
                <a:latin typeface="Times New Roman" pitchFamily="18" charset="0"/>
                <a:cs typeface="Times New Roman" pitchFamily="18" charset="0"/>
              </a:rPr>
              <a:t>, …, </a:t>
            </a:r>
            <a:r>
              <a:rPr lang="en-US" sz="1950" dirty="0" err="1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1950" baseline="-25000" dirty="0" err="1">
                <a:latin typeface="Times New Roman" pitchFamily="18" charset="0"/>
                <a:cs typeface="Times New Roman" pitchFamily="18" charset="0"/>
              </a:rPr>
              <a:t>k</a:t>
            </a:r>
            <a:r>
              <a:rPr lang="en-US" sz="1950" dirty="0">
                <a:latin typeface="Times New Roman" pitchFamily="18" charset="0"/>
                <a:cs typeface="Times New Roman" pitchFamily="18" charset="0"/>
              </a:rPr>
              <a:t>}.  </a:t>
            </a:r>
          </a:p>
          <a:p>
            <a:pPr lvl="2">
              <a:defRPr/>
            </a:pPr>
            <a:r>
              <a:rPr lang="en-US" dirty="0"/>
              <a:t>What we find is that the optimal subset from the elements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{I</a:t>
            </a:r>
            <a:r>
              <a:rPr lang="en-US" baseline="-25000" dirty="0">
                <a:latin typeface="Times New Roman" pitchFamily="18" charset="0"/>
                <a:cs typeface="Times New Roman" pitchFamily="18" charset="0"/>
              </a:rPr>
              <a:t>0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, I</a:t>
            </a:r>
            <a:r>
              <a:rPr lang="en-US" baseline="-25000" dirty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, …, I</a:t>
            </a:r>
            <a:r>
              <a:rPr lang="en-US" baseline="-25000" dirty="0">
                <a:latin typeface="Times New Roman" pitchFamily="18" charset="0"/>
                <a:cs typeface="Times New Roman" pitchFamily="18" charset="0"/>
              </a:rPr>
              <a:t>k+1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}</a:t>
            </a:r>
            <a:r>
              <a:rPr lang="en-US" dirty="0"/>
              <a:t> may not correspond to the optimal subset of elements from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{I</a:t>
            </a:r>
            <a:r>
              <a:rPr lang="en-US" baseline="-25000" dirty="0">
                <a:latin typeface="Times New Roman" pitchFamily="18" charset="0"/>
                <a:cs typeface="Times New Roman" pitchFamily="18" charset="0"/>
              </a:rPr>
              <a:t>0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, I</a:t>
            </a:r>
            <a:r>
              <a:rPr lang="en-US" baseline="-25000" dirty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, …,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baseline="-25000" dirty="0" err="1">
                <a:latin typeface="Times New Roman" pitchFamily="18" charset="0"/>
                <a:cs typeface="Times New Roman" pitchFamily="18" charset="0"/>
              </a:rPr>
              <a:t>k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} </a:t>
            </a:r>
            <a:r>
              <a:rPr lang="en-US" dirty="0"/>
              <a:t>in any regular pattern.</a:t>
            </a:r>
          </a:p>
          <a:p>
            <a:pPr lvl="2">
              <a:defRPr/>
            </a:pPr>
            <a:endParaRPr lang="en-US" dirty="0"/>
          </a:p>
          <a:p>
            <a:pPr lvl="1">
              <a:defRPr/>
            </a:pPr>
            <a:r>
              <a:rPr lang="en-US" dirty="0"/>
              <a:t>Basically, the solution to the optimization problem for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S</a:t>
            </a:r>
            <a:r>
              <a:rPr lang="en-US" baseline="-25000" dirty="0">
                <a:latin typeface="Times New Roman" pitchFamily="18" charset="0"/>
                <a:cs typeface="Times New Roman" pitchFamily="18" charset="0"/>
              </a:rPr>
              <a:t>k+1</a:t>
            </a:r>
            <a:r>
              <a:rPr lang="en-US" dirty="0"/>
              <a:t> might NOT contain the optimal solution from problem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S</a:t>
            </a:r>
            <a:r>
              <a:rPr lang="en-US" baseline="-25000" dirty="0">
                <a:latin typeface="Times New Roman" pitchFamily="18" charset="0"/>
                <a:cs typeface="Times New Roman" pitchFamily="18" charset="0"/>
              </a:rPr>
              <a:t>k</a:t>
            </a:r>
            <a:r>
              <a:rPr lang="en-US" dirty="0"/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65B525-B3AB-4742-BD42-CE63FDABAB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04987" y="0"/>
            <a:ext cx="5624513" cy="457200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US" dirty="0"/>
              <a:t>Knapsack 0-1 Problem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29F4EA5-637B-465D-B7B0-3A7231F8F9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28800" y="571500"/>
            <a:ext cx="7186246" cy="4572000"/>
          </a:xfrm>
        </p:spPr>
        <p:txBody>
          <a:bodyPr>
            <a:normAutofit fontScale="92500" lnSpcReduction="20000"/>
          </a:bodyPr>
          <a:lstStyle/>
          <a:p>
            <a:pPr>
              <a:defRPr/>
            </a:pPr>
            <a:r>
              <a:rPr lang="en-US" dirty="0"/>
              <a:t>Let’s illustrate that point with an example:</a:t>
            </a:r>
          </a:p>
          <a:p>
            <a:pPr>
              <a:buFont typeface="Wingdings 2" panose="05020102010507070707" pitchFamily="18" charset="2"/>
              <a:buNone/>
              <a:defRPr/>
            </a:pPr>
            <a:r>
              <a:rPr lang="en-US" sz="1800" b="1" u="sng" dirty="0"/>
              <a:t>		Item			Weight		Value</a:t>
            </a:r>
            <a:r>
              <a:rPr lang="tr-TR" sz="1800" b="1" u="sng" dirty="0"/>
              <a:t>(benefit)</a:t>
            </a:r>
            <a:endParaRPr lang="en-US" sz="1800" u="sng" dirty="0"/>
          </a:p>
          <a:p>
            <a:pPr>
              <a:buFont typeface="Wingdings 2" panose="05020102010507070707" pitchFamily="18" charset="2"/>
              <a:buNone/>
              <a:defRPr/>
            </a:pPr>
            <a:r>
              <a:rPr lang="en-US" sz="1800" b="1" dirty="0"/>
              <a:t>		I</a:t>
            </a:r>
            <a:r>
              <a:rPr lang="en-US" sz="1800" b="1" baseline="-25000" dirty="0"/>
              <a:t>0</a:t>
            </a:r>
            <a:r>
              <a:rPr lang="en-US" sz="1800" b="1" dirty="0"/>
              <a:t>			 3			10</a:t>
            </a:r>
            <a:endParaRPr lang="en-US" sz="1800" dirty="0"/>
          </a:p>
          <a:p>
            <a:pPr>
              <a:buFont typeface="Wingdings 2" panose="05020102010507070707" pitchFamily="18" charset="2"/>
              <a:buNone/>
              <a:defRPr/>
            </a:pPr>
            <a:r>
              <a:rPr lang="en-US" sz="1800" b="1" dirty="0"/>
              <a:t>		I</a:t>
            </a:r>
            <a:r>
              <a:rPr lang="en-US" sz="1800" b="1" baseline="-25000" dirty="0"/>
              <a:t>1</a:t>
            </a:r>
            <a:r>
              <a:rPr lang="en-US" sz="1800" b="1" dirty="0"/>
              <a:t>			 8			 4</a:t>
            </a:r>
            <a:endParaRPr lang="en-US" sz="1800" dirty="0"/>
          </a:p>
          <a:p>
            <a:pPr>
              <a:buFont typeface="Wingdings 2" panose="05020102010507070707" pitchFamily="18" charset="2"/>
              <a:buNone/>
              <a:defRPr/>
            </a:pPr>
            <a:r>
              <a:rPr lang="en-US" sz="1800" b="1" dirty="0"/>
              <a:t>		I</a:t>
            </a:r>
            <a:r>
              <a:rPr lang="en-US" sz="1800" b="1" baseline="-25000" dirty="0"/>
              <a:t>2</a:t>
            </a:r>
            <a:r>
              <a:rPr lang="en-US" sz="1800" b="1" dirty="0"/>
              <a:t>			 9			 9</a:t>
            </a:r>
            <a:endParaRPr lang="en-US" sz="1800" dirty="0"/>
          </a:p>
          <a:p>
            <a:pPr>
              <a:buFont typeface="Wingdings 2" panose="05020102010507070707" pitchFamily="18" charset="2"/>
              <a:buNone/>
              <a:defRPr/>
            </a:pPr>
            <a:r>
              <a:rPr lang="en-US" sz="1800" b="1" dirty="0"/>
              <a:t>		I</a:t>
            </a:r>
            <a:r>
              <a:rPr lang="en-US" sz="1800" b="1" baseline="-25000" dirty="0"/>
              <a:t>3</a:t>
            </a:r>
            <a:r>
              <a:rPr lang="en-US" sz="1800" b="1" dirty="0"/>
              <a:t>			 8			11</a:t>
            </a:r>
          </a:p>
          <a:p>
            <a:pPr>
              <a:buFont typeface="Wingdings 2" panose="05020102010507070707" pitchFamily="18" charset="2"/>
              <a:buNone/>
              <a:defRPr/>
            </a:pPr>
            <a:endParaRPr lang="en-US" sz="1800" dirty="0"/>
          </a:p>
          <a:p>
            <a:pPr>
              <a:defRPr/>
            </a:pPr>
            <a:r>
              <a:rPr lang="en-US" sz="2100" b="1" u="sng" dirty="0"/>
              <a:t>The maximum weight the knapsack can hold is 20.</a:t>
            </a:r>
          </a:p>
          <a:p>
            <a:pPr>
              <a:defRPr/>
            </a:pPr>
            <a:endParaRPr lang="en-US" dirty="0"/>
          </a:p>
          <a:p>
            <a:pPr>
              <a:defRPr/>
            </a:pPr>
            <a:r>
              <a:rPr lang="en-US" dirty="0"/>
              <a:t>The best set of items from {I</a:t>
            </a:r>
            <a:r>
              <a:rPr lang="en-US" baseline="-25000" dirty="0"/>
              <a:t>0</a:t>
            </a:r>
            <a:r>
              <a:rPr lang="en-US" dirty="0"/>
              <a:t>, I</a:t>
            </a:r>
            <a:r>
              <a:rPr lang="en-US" baseline="-25000" dirty="0"/>
              <a:t>1</a:t>
            </a:r>
            <a:r>
              <a:rPr lang="en-US" dirty="0"/>
              <a:t>, I</a:t>
            </a:r>
            <a:r>
              <a:rPr lang="en-US" baseline="-25000" dirty="0"/>
              <a:t>2</a:t>
            </a:r>
            <a:r>
              <a:rPr lang="en-US" dirty="0"/>
              <a:t>} is {I</a:t>
            </a:r>
            <a:r>
              <a:rPr lang="en-US" baseline="-25000" dirty="0"/>
              <a:t>0</a:t>
            </a:r>
            <a:r>
              <a:rPr lang="en-US" dirty="0"/>
              <a:t>, I</a:t>
            </a:r>
            <a:r>
              <a:rPr lang="en-US" baseline="-25000" dirty="0"/>
              <a:t>1</a:t>
            </a:r>
            <a:r>
              <a:rPr lang="en-US" dirty="0"/>
              <a:t>, I</a:t>
            </a:r>
            <a:r>
              <a:rPr lang="en-US" baseline="-25000" dirty="0"/>
              <a:t>2</a:t>
            </a:r>
            <a:r>
              <a:rPr lang="en-US" dirty="0"/>
              <a:t>}  </a:t>
            </a:r>
          </a:p>
          <a:p>
            <a:pPr>
              <a:defRPr/>
            </a:pPr>
            <a:r>
              <a:rPr lang="en-US" dirty="0"/>
              <a:t>BUT the best set of items from {I</a:t>
            </a:r>
            <a:r>
              <a:rPr lang="en-US" baseline="-25000" dirty="0"/>
              <a:t>0</a:t>
            </a:r>
            <a:r>
              <a:rPr lang="en-US" dirty="0"/>
              <a:t>, I</a:t>
            </a:r>
            <a:r>
              <a:rPr lang="en-US" baseline="-25000" dirty="0"/>
              <a:t>1</a:t>
            </a:r>
            <a:r>
              <a:rPr lang="en-US" dirty="0"/>
              <a:t>, I</a:t>
            </a:r>
            <a:r>
              <a:rPr lang="en-US" baseline="-25000" dirty="0"/>
              <a:t>2</a:t>
            </a:r>
            <a:r>
              <a:rPr lang="en-US" dirty="0"/>
              <a:t>, I</a:t>
            </a:r>
            <a:r>
              <a:rPr lang="en-US" baseline="-25000" dirty="0"/>
              <a:t>3</a:t>
            </a:r>
            <a:r>
              <a:rPr lang="en-US" dirty="0"/>
              <a:t>}  is {I</a:t>
            </a:r>
            <a:r>
              <a:rPr lang="en-US" baseline="-25000" dirty="0"/>
              <a:t>0</a:t>
            </a:r>
            <a:r>
              <a:rPr lang="en-US" dirty="0"/>
              <a:t>, I</a:t>
            </a:r>
            <a:r>
              <a:rPr lang="en-US" baseline="-25000" dirty="0"/>
              <a:t>2</a:t>
            </a:r>
            <a:r>
              <a:rPr lang="en-US" dirty="0"/>
              <a:t>, I</a:t>
            </a:r>
            <a:r>
              <a:rPr lang="en-US" baseline="-25000" dirty="0"/>
              <a:t>3</a:t>
            </a:r>
            <a:r>
              <a:rPr lang="en-US" dirty="0"/>
              <a:t>}. </a:t>
            </a:r>
          </a:p>
          <a:p>
            <a:pPr lvl="1">
              <a:defRPr/>
            </a:pPr>
            <a:r>
              <a:rPr lang="en-US" sz="1950" dirty="0"/>
              <a:t>In this example, note that this optimal solution, {I</a:t>
            </a:r>
            <a:r>
              <a:rPr lang="en-US" sz="1950" baseline="-25000" dirty="0"/>
              <a:t>0</a:t>
            </a:r>
            <a:r>
              <a:rPr lang="en-US" sz="1950" dirty="0"/>
              <a:t>, I</a:t>
            </a:r>
            <a:r>
              <a:rPr lang="en-US" sz="1950" baseline="-25000" dirty="0"/>
              <a:t>2</a:t>
            </a:r>
            <a:r>
              <a:rPr lang="en-US" sz="1950" dirty="0"/>
              <a:t>, I</a:t>
            </a:r>
            <a:r>
              <a:rPr lang="en-US" sz="1950" baseline="-25000" dirty="0"/>
              <a:t>3</a:t>
            </a:r>
            <a:r>
              <a:rPr lang="en-US" sz="1950" dirty="0"/>
              <a:t>}, does NOT build upon the previous optimal solution, {I</a:t>
            </a:r>
            <a:r>
              <a:rPr lang="en-US" sz="1950" baseline="-25000" dirty="0"/>
              <a:t>0</a:t>
            </a:r>
            <a:r>
              <a:rPr lang="en-US" sz="1950" dirty="0"/>
              <a:t>, I</a:t>
            </a:r>
            <a:r>
              <a:rPr lang="en-US" sz="1950" baseline="-25000" dirty="0"/>
              <a:t>1</a:t>
            </a:r>
            <a:r>
              <a:rPr lang="en-US" sz="1950" dirty="0"/>
              <a:t>, I</a:t>
            </a:r>
            <a:r>
              <a:rPr lang="en-US" sz="1950" baseline="-25000" dirty="0"/>
              <a:t>2</a:t>
            </a:r>
            <a:r>
              <a:rPr lang="en-US" sz="1950" dirty="0"/>
              <a:t>}. </a:t>
            </a:r>
          </a:p>
          <a:p>
            <a:pPr lvl="2">
              <a:defRPr/>
            </a:pPr>
            <a:r>
              <a:rPr lang="en-US" dirty="0"/>
              <a:t>(Instead it build's upon the solution, {I</a:t>
            </a:r>
            <a:r>
              <a:rPr lang="en-US" baseline="-25000" dirty="0"/>
              <a:t>0</a:t>
            </a:r>
            <a:r>
              <a:rPr lang="en-US" dirty="0"/>
              <a:t>, I</a:t>
            </a:r>
            <a:r>
              <a:rPr lang="en-US" baseline="-25000" dirty="0"/>
              <a:t>2</a:t>
            </a:r>
            <a:r>
              <a:rPr lang="en-US" dirty="0"/>
              <a:t>}, which is really the optimal subset of   {I</a:t>
            </a:r>
            <a:r>
              <a:rPr lang="en-US" baseline="-25000" dirty="0"/>
              <a:t>0</a:t>
            </a:r>
            <a:r>
              <a:rPr lang="en-US" dirty="0"/>
              <a:t>, I</a:t>
            </a:r>
            <a:r>
              <a:rPr lang="en-US" baseline="-25000" dirty="0"/>
              <a:t>1</a:t>
            </a:r>
            <a:r>
              <a:rPr lang="en-US" dirty="0"/>
              <a:t>, I</a:t>
            </a:r>
            <a:r>
              <a:rPr lang="en-US" baseline="-25000" dirty="0"/>
              <a:t>2</a:t>
            </a:r>
            <a:r>
              <a:rPr lang="en-US" dirty="0"/>
              <a:t>}  with weight 12 or less.)</a:t>
            </a:r>
          </a:p>
          <a:p>
            <a:pPr>
              <a:buFont typeface="Wingdings 2" panose="05020102010507070707" pitchFamily="18" charset="2"/>
              <a:buNone/>
              <a:defRPr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0281F0-58DF-4F86-843E-E5A78603C9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28800" y="-114300"/>
            <a:ext cx="5624513" cy="628650"/>
          </a:xfrm>
        </p:spPr>
        <p:txBody>
          <a:bodyPr/>
          <a:lstStyle/>
          <a:p>
            <a:pPr>
              <a:defRPr/>
            </a:pPr>
            <a:r>
              <a:rPr lang="en-US" dirty="0"/>
              <a:t>Knapsack 0-1 problem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B3EEDE9-B498-4C8D-8348-58BD321C40F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6109" y="628650"/>
            <a:ext cx="7848600" cy="4343400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en-US" sz="1800" dirty="0"/>
              <a:t>So now we must re-work the way we build upon previous sub-problems…</a:t>
            </a:r>
          </a:p>
          <a:p>
            <a:pPr lvl="1">
              <a:defRPr/>
            </a:pPr>
            <a:r>
              <a:rPr lang="en-US" sz="1800" dirty="0"/>
              <a:t>Let </a:t>
            </a:r>
            <a:r>
              <a:rPr lang="en-US" sz="1800" b="1" dirty="0">
                <a:solidFill>
                  <a:srgbClr val="002060"/>
                </a:solidFill>
              </a:rPr>
              <a:t>B[k, w] </a:t>
            </a:r>
            <a:r>
              <a:rPr lang="en-US" sz="1800" dirty="0"/>
              <a:t>represent the maximum total value of a subset </a:t>
            </a:r>
            <a:r>
              <a:rPr lang="en-US" sz="1800" dirty="0" err="1"/>
              <a:t>S</a:t>
            </a:r>
            <a:r>
              <a:rPr lang="en-US" sz="1800" baseline="-25000" dirty="0" err="1"/>
              <a:t>k</a:t>
            </a:r>
            <a:r>
              <a:rPr lang="en-US" sz="1800" dirty="0"/>
              <a:t> with weight w. </a:t>
            </a:r>
          </a:p>
          <a:p>
            <a:pPr lvl="1">
              <a:defRPr/>
            </a:pPr>
            <a:r>
              <a:rPr lang="en-US" sz="1800" dirty="0"/>
              <a:t>Our goal is to find </a:t>
            </a:r>
            <a:r>
              <a:rPr lang="en-US" sz="1800" b="1" dirty="0">
                <a:solidFill>
                  <a:srgbClr val="002060"/>
                </a:solidFill>
              </a:rPr>
              <a:t>B[n, W],</a:t>
            </a:r>
            <a:r>
              <a:rPr lang="en-US" sz="1800" b="1" dirty="0"/>
              <a:t> </a:t>
            </a:r>
            <a:r>
              <a:rPr lang="en-US" sz="1800" dirty="0"/>
              <a:t>where n is the total number of items and W is the maximal weight the knapsack can carry.</a:t>
            </a:r>
          </a:p>
          <a:p>
            <a:pPr lvl="1">
              <a:buFont typeface="Verdana" panose="020B0604030504040204" pitchFamily="34" charset="0"/>
              <a:buNone/>
              <a:defRPr/>
            </a:pPr>
            <a:endParaRPr lang="en-US" sz="1800" dirty="0"/>
          </a:p>
          <a:p>
            <a:pPr>
              <a:defRPr/>
            </a:pPr>
            <a:r>
              <a:rPr lang="en-US" sz="1800" dirty="0"/>
              <a:t>So our recursive formula for </a:t>
            </a:r>
            <a:r>
              <a:rPr lang="en-US" sz="1800" dirty="0" err="1"/>
              <a:t>subproblems</a:t>
            </a:r>
            <a:r>
              <a:rPr lang="en-US" sz="1800" dirty="0"/>
              <a:t>:</a:t>
            </a:r>
          </a:p>
          <a:p>
            <a:pPr>
              <a:buFont typeface="Wingdings 2" panose="05020102010507070707" pitchFamily="18" charset="2"/>
              <a:buNone/>
              <a:defRPr/>
            </a:pPr>
            <a:r>
              <a:rPr lang="en-US" sz="1800" dirty="0"/>
              <a:t>		</a:t>
            </a:r>
            <a:r>
              <a:rPr lang="en-US" sz="1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B[k, w]   = B[k - 1,w], </a:t>
            </a:r>
            <a:r>
              <a:rPr lang="en-US" sz="1800" b="1" u="sng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if w</a:t>
            </a:r>
            <a:r>
              <a:rPr lang="en-US" sz="1800" b="1" u="sng" baseline="-25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k</a:t>
            </a:r>
            <a:r>
              <a:rPr lang="en-US" sz="1800" b="1" u="sng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&gt; w</a:t>
            </a:r>
          </a:p>
          <a:p>
            <a:pPr>
              <a:buFont typeface="Wingdings 2" panose="05020102010507070707" pitchFamily="18" charset="2"/>
              <a:buNone/>
              <a:defRPr/>
            </a:pPr>
            <a:r>
              <a:rPr lang="en-US" sz="1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		  	 = max { B[k - 1,w], B[k - 1,w - w</a:t>
            </a:r>
            <a:r>
              <a:rPr lang="en-US" sz="1800" b="1" baseline="-25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k</a:t>
            </a:r>
            <a:r>
              <a:rPr lang="en-US" sz="1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] + b</a:t>
            </a:r>
            <a:r>
              <a:rPr lang="en-US" sz="1800" b="1" baseline="-25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k</a:t>
            </a:r>
            <a:r>
              <a:rPr lang="en-US" sz="1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}, </a:t>
            </a:r>
            <a:r>
              <a:rPr lang="en-US" sz="1800" b="1" u="sng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otherwise</a:t>
            </a:r>
          </a:p>
          <a:p>
            <a:pPr>
              <a:buFont typeface="Wingdings 2" panose="05020102010507070707" pitchFamily="18" charset="2"/>
              <a:buNone/>
              <a:defRPr/>
            </a:pPr>
            <a:endParaRPr lang="en-US" sz="18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r>
              <a:rPr lang="en-US" sz="1800" dirty="0"/>
              <a:t>In English, this means that the best subset of </a:t>
            </a:r>
            <a:r>
              <a:rPr lang="en-US" sz="1800" dirty="0" err="1"/>
              <a:t>S</a:t>
            </a:r>
            <a:r>
              <a:rPr lang="en-US" sz="1800" baseline="-25000" dirty="0" err="1"/>
              <a:t>k</a:t>
            </a:r>
            <a:r>
              <a:rPr lang="en-US" sz="1800" dirty="0"/>
              <a:t> that has total weight w is:</a:t>
            </a:r>
          </a:p>
          <a:p>
            <a:pPr marL="559594" lvl="1" indent="-257175">
              <a:buFont typeface="+mj-lt"/>
              <a:buAutoNum type="arabicParenR"/>
              <a:defRPr/>
            </a:pPr>
            <a:r>
              <a:rPr lang="en-US" sz="1800" dirty="0"/>
              <a:t>The best subset of S</a:t>
            </a:r>
            <a:r>
              <a:rPr lang="en-US" sz="1800" baseline="-25000" dirty="0"/>
              <a:t>k-1</a:t>
            </a:r>
            <a:r>
              <a:rPr lang="en-US" sz="1800" dirty="0"/>
              <a:t> that has total weight w, or</a:t>
            </a:r>
          </a:p>
          <a:p>
            <a:pPr marL="559594" lvl="1" indent="-257175">
              <a:buFont typeface="+mj-lt"/>
              <a:buAutoNum type="arabicParenR"/>
              <a:defRPr/>
            </a:pPr>
            <a:r>
              <a:rPr lang="en-US" sz="1800" dirty="0"/>
              <a:t>The best subset of S</a:t>
            </a:r>
            <a:r>
              <a:rPr lang="en-US" sz="1800" baseline="-25000" dirty="0"/>
              <a:t>k-1</a:t>
            </a:r>
            <a:r>
              <a:rPr lang="en-US" sz="1800" dirty="0"/>
              <a:t> that has total weight w-w</a:t>
            </a:r>
            <a:r>
              <a:rPr lang="en-US" sz="1800" baseline="-25000" dirty="0"/>
              <a:t>k</a:t>
            </a:r>
            <a:r>
              <a:rPr lang="en-US" sz="1800" dirty="0"/>
              <a:t> plus the item k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E40928-CDF4-4E92-91B2-AAE5B45680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31632" y="0"/>
            <a:ext cx="7995138" cy="85725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dirty="0"/>
              <a:t>Knapsack 0-1 Problem –Recursive Formula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3417A18-0D78-4DE8-8575-95A54153A8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57400" y="2057400"/>
            <a:ext cx="5943600" cy="3086100"/>
          </a:xfrm>
        </p:spPr>
        <p:txBody>
          <a:bodyPr>
            <a:normAutofit fontScale="92500" lnSpcReduction="20000"/>
          </a:bodyPr>
          <a:lstStyle/>
          <a:p>
            <a:pPr>
              <a:defRPr/>
            </a:pPr>
            <a:r>
              <a:rPr lang="en-US" dirty="0"/>
              <a:t>The best subset of </a:t>
            </a:r>
            <a:r>
              <a:rPr lang="en-US" dirty="0" err="1"/>
              <a:t>S</a:t>
            </a:r>
            <a:r>
              <a:rPr lang="en-US" baseline="-25000" dirty="0" err="1"/>
              <a:t>k</a:t>
            </a:r>
            <a:r>
              <a:rPr lang="en-US" dirty="0"/>
              <a:t> that has the total weight w, either contains item k or not.</a:t>
            </a:r>
          </a:p>
          <a:p>
            <a:pPr>
              <a:defRPr/>
            </a:pPr>
            <a:endParaRPr lang="en-US" dirty="0"/>
          </a:p>
          <a:p>
            <a:pPr>
              <a:defRPr/>
            </a:pPr>
            <a:r>
              <a:rPr lang="en-US" b="1" u="sng" dirty="0">
                <a:solidFill>
                  <a:srgbClr val="5A2781"/>
                </a:solidFill>
              </a:rPr>
              <a:t>First case:  </a:t>
            </a:r>
            <a:r>
              <a:rPr lang="en-US" i="1" dirty="0"/>
              <a:t>w</a:t>
            </a:r>
            <a:r>
              <a:rPr lang="en-US" i="1" baseline="-25000" dirty="0"/>
              <a:t>k</a:t>
            </a:r>
            <a:r>
              <a:rPr lang="en-US" i="1" dirty="0"/>
              <a:t> &gt; w</a:t>
            </a:r>
          </a:p>
          <a:p>
            <a:pPr lvl="1">
              <a:defRPr/>
            </a:pPr>
            <a:r>
              <a:rPr lang="en-US" dirty="0"/>
              <a:t>Item </a:t>
            </a:r>
            <a:r>
              <a:rPr lang="en-US" i="1" dirty="0"/>
              <a:t>k</a:t>
            </a:r>
            <a:r>
              <a:rPr lang="en-US" dirty="0"/>
              <a:t> can’t be part of the solution!  If it was the total weight would be &gt; w, which is unacceptable.</a:t>
            </a:r>
          </a:p>
          <a:p>
            <a:pPr lvl="1">
              <a:defRPr/>
            </a:pPr>
            <a:endParaRPr lang="en-US" dirty="0"/>
          </a:p>
          <a:p>
            <a:pPr>
              <a:defRPr/>
            </a:pPr>
            <a:r>
              <a:rPr lang="en-US" b="1" u="sng" dirty="0">
                <a:solidFill>
                  <a:srgbClr val="5A2781"/>
                </a:solidFill>
              </a:rPr>
              <a:t>Second case:  </a:t>
            </a:r>
            <a:r>
              <a:rPr lang="en-US" i="1" dirty="0"/>
              <a:t>w</a:t>
            </a:r>
            <a:r>
              <a:rPr lang="en-US" i="1" baseline="-25000" dirty="0"/>
              <a:t>k</a:t>
            </a:r>
            <a:r>
              <a:rPr lang="en-US" i="1" dirty="0"/>
              <a:t> ≤ w </a:t>
            </a:r>
          </a:p>
          <a:p>
            <a:pPr lvl="1">
              <a:defRPr/>
            </a:pPr>
            <a:r>
              <a:rPr lang="en-US" dirty="0"/>
              <a:t>Then the item </a:t>
            </a:r>
            <a:r>
              <a:rPr lang="en-US" i="1" dirty="0"/>
              <a:t>k</a:t>
            </a:r>
            <a:r>
              <a:rPr lang="en-US" dirty="0"/>
              <a:t> </a:t>
            </a:r>
            <a:r>
              <a:rPr lang="en-US" u="sng" dirty="0"/>
              <a:t>can </a:t>
            </a:r>
            <a:r>
              <a:rPr lang="en-US" dirty="0"/>
              <a:t>be in the solution, and we choose the case with greater value.</a:t>
            </a:r>
          </a:p>
          <a:p>
            <a:pPr lvl="1">
              <a:defRPr/>
            </a:pPr>
            <a:endParaRPr lang="en-US" dirty="0"/>
          </a:p>
        </p:txBody>
      </p:sp>
      <p:pic>
        <p:nvPicPr>
          <p:cNvPr id="18436" name="Picture 6" descr="knapsack_formula.png">
            <a:extLst>
              <a:ext uri="{FF2B5EF4-FFF2-40B4-BE49-F238E27FC236}">
                <a16:creationId xmlns:a16="http://schemas.microsoft.com/office/drawing/2014/main" id="{911A429D-A125-4AFA-B266-6A1D9499BFB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5950" y="971550"/>
            <a:ext cx="5429250" cy="900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50E90D-D667-483F-870B-A9E84E0016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85950" y="0"/>
            <a:ext cx="5624513" cy="457200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US" dirty="0"/>
              <a:t>Knapsack 0-1 Algorithm</a:t>
            </a:r>
          </a:p>
        </p:txBody>
      </p:sp>
      <p:sp>
        <p:nvSpPr>
          <p:cNvPr id="19459" name="Content Placeholder 2">
            <a:extLst>
              <a:ext uri="{FF2B5EF4-FFF2-40B4-BE49-F238E27FC236}">
                <a16:creationId xmlns:a16="http://schemas.microsoft.com/office/drawing/2014/main" id="{92609E52-739D-445C-83E0-7065EF83253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85950" y="571500"/>
            <a:ext cx="6115050" cy="4572000"/>
          </a:xfrm>
        </p:spPr>
        <p:txBody>
          <a:bodyPr/>
          <a:lstStyle/>
          <a:p>
            <a:pPr>
              <a:buFont typeface="Wingdings 2" panose="05020102010507070707" pitchFamily="18" charset="2"/>
              <a:buNone/>
            </a:pPr>
            <a:r>
              <a:rPr lang="pl-PL" altLang="en-US" sz="1350" b="1">
                <a:latin typeface="Courier New" panose="02070309020205020404" pitchFamily="49" charset="0"/>
                <a:cs typeface="Courier New" panose="02070309020205020404" pitchFamily="49" charset="0"/>
              </a:rPr>
              <a:t>for w = 0 to W</a:t>
            </a:r>
            <a:r>
              <a:rPr lang="en-US" altLang="en-US" sz="1350" b="1">
                <a:latin typeface="Courier New" panose="02070309020205020404" pitchFamily="49" charset="0"/>
                <a:cs typeface="Courier New" panose="02070309020205020404" pitchFamily="49" charset="0"/>
              </a:rPr>
              <a:t> {  // Initialize 1</a:t>
            </a:r>
            <a:r>
              <a:rPr lang="en-US" altLang="en-US" sz="1350" b="1" baseline="30000">
                <a:latin typeface="Courier New" panose="02070309020205020404" pitchFamily="49" charset="0"/>
                <a:cs typeface="Courier New" panose="02070309020205020404" pitchFamily="49" charset="0"/>
              </a:rPr>
              <a:t>st</a:t>
            </a:r>
            <a:r>
              <a:rPr lang="en-US" altLang="en-US" sz="1350" b="1">
                <a:latin typeface="Courier New" panose="02070309020205020404" pitchFamily="49" charset="0"/>
                <a:cs typeface="Courier New" panose="02070309020205020404" pitchFamily="49" charset="0"/>
              </a:rPr>
              <a:t> row to 0’s</a:t>
            </a:r>
            <a:endParaRPr lang="pl-PL" altLang="en-US" sz="1350" b="1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>
              <a:buFont typeface="Wingdings 2" panose="05020102010507070707" pitchFamily="18" charset="2"/>
              <a:buNone/>
            </a:pPr>
            <a:r>
              <a:rPr lang="en-US" altLang="en-US" sz="1350" b="1">
                <a:latin typeface="Courier New" panose="02070309020205020404" pitchFamily="49" charset="0"/>
                <a:cs typeface="Courier New" panose="02070309020205020404" pitchFamily="49" charset="0"/>
              </a:rPr>
              <a:t>	B[0,w] = 0</a:t>
            </a:r>
          </a:p>
          <a:p>
            <a:pPr>
              <a:buFont typeface="Wingdings 2" panose="05020102010507070707" pitchFamily="18" charset="2"/>
              <a:buNone/>
            </a:pPr>
            <a:r>
              <a:rPr lang="en-US" altLang="en-US" sz="1350" b="1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  <a:p>
            <a:pPr>
              <a:buFont typeface="Wingdings 2" panose="05020102010507070707" pitchFamily="18" charset="2"/>
              <a:buNone/>
            </a:pPr>
            <a:r>
              <a:rPr lang="en-US" altLang="en-US" sz="1350" b="1">
                <a:latin typeface="Courier New" panose="02070309020205020404" pitchFamily="49" charset="0"/>
                <a:cs typeface="Courier New" panose="02070309020205020404" pitchFamily="49" charset="0"/>
              </a:rPr>
              <a:t>for i = 1 to n {  // Initialize 1</a:t>
            </a:r>
            <a:r>
              <a:rPr lang="en-US" altLang="en-US" sz="1350" b="1" baseline="30000">
                <a:latin typeface="Courier New" panose="02070309020205020404" pitchFamily="49" charset="0"/>
                <a:cs typeface="Courier New" panose="02070309020205020404" pitchFamily="49" charset="0"/>
              </a:rPr>
              <a:t>st</a:t>
            </a:r>
            <a:r>
              <a:rPr lang="en-US" altLang="en-US" sz="1350" b="1">
                <a:latin typeface="Courier New" panose="02070309020205020404" pitchFamily="49" charset="0"/>
                <a:cs typeface="Courier New" panose="02070309020205020404" pitchFamily="49" charset="0"/>
              </a:rPr>
              <a:t> column to 0’s</a:t>
            </a:r>
          </a:p>
          <a:p>
            <a:pPr>
              <a:buFont typeface="Wingdings 2" panose="05020102010507070707" pitchFamily="18" charset="2"/>
              <a:buNone/>
            </a:pPr>
            <a:r>
              <a:rPr lang="en-US" altLang="en-US" sz="1350" b="1">
                <a:latin typeface="Courier New" panose="02070309020205020404" pitchFamily="49" charset="0"/>
                <a:cs typeface="Courier New" panose="02070309020205020404" pitchFamily="49" charset="0"/>
              </a:rPr>
              <a:t>	B[i,0] = 0</a:t>
            </a:r>
          </a:p>
          <a:p>
            <a:pPr>
              <a:buFont typeface="Wingdings 2" panose="05020102010507070707" pitchFamily="18" charset="2"/>
              <a:buNone/>
            </a:pPr>
            <a:r>
              <a:rPr lang="en-US" altLang="en-US" sz="1350" b="1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  <a:p>
            <a:pPr>
              <a:buFont typeface="Wingdings 2" panose="05020102010507070707" pitchFamily="18" charset="2"/>
              <a:buNone/>
            </a:pPr>
            <a:r>
              <a:rPr lang="en-US" altLang="en-US" sz="1350" b="1">
                <a:latin typeface="Courier New" panose="02070309020205020404" pitchFamily="49" charset="0"/>
                <a:cs typeface="Courier New" panose="02070309020205020404" pitchFamily="49" charset="0"/>
              </a:rPr>
              <a:t>for i = 1 to n {</a:t>
            </a:r>
          </a:p>
          <a:p>
            <a:pPr>
              <a:buFont typeface="Wingdings 2" panose="05020102010507070707" pitchFamily="18" charset="2"/>
              <a:buNone/>
            </a:pPr>
            <a:r>
              <a:rPr lang="en-US" altLang="en-US" sz="1350" b="1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pl-PL" altLang="en-US" sz="1350" b="1">
                <a:latin typeface="Courier New" panose="02070309020205020404" pitchFamily="49" charset="0"/>
                <a:cs typeface="Courier New" panose="02070309020205020404" pitchFamily="49" charset="0"/>
              </a:rPr>
              <a:t>for w = 0 to W</a:t>
            </a:r>
            <a:r>
              <a:rPr lang="en-US" altLang="en-US" sz="1350" b="1">
                <a:latin typeface="Courier New" panose="02070309020205020404" pitchFamily="49" charset="0"/>
                <a:cs typeface="Courier New" panose="02070309020205020404" pitchFamily="49" charset="0"/>
              </a:rPr>
              <a:t> {</a:t>
            </a:r>
            <a:endParaRPr lang="pl-PL" altLang="en-US" sz="1350" b="1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>
              <a:buFont typeface="Wingdings 2" panose="05020102010507070707" pitchFamily="18" charset="2"/>
              <a:buNone/>
            </a:pPr>
            <a:r>
              <a:rPr lang="en-US" altLang="en-US" sz="1350" b="1">
                <a:latin typeface="Courier New" panose="02070309020205020404" pitchFamily="49" charset="0"/>
                <a:cs typeface="Courier New" panose="02070309020205020404" pitchFamily="49" charset="0"/>
              </a:rPr>
              <a:t>		if w</a:t>
            </a:r>
            <a:r>
              <a:rPr lang="en-US" altLang="en-US" sz="1350" b="1" baseline="-25000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altLang="en-US" sz="1350" b="1">
                <a:latin typeface="Courier New" panose="02070309020205020404" pitchFamily="49" charset="0"/>
                <a:cs typeface="Courier New" panose="02070309020205020404" pitchFamily="49" charset="0"/>
              </a:rPr>
              <a:t> &lt;= w {  //item i can be in the solution</a:t>
            </a:r>
          </a:p>
          <a:p>
            <a:pPr>
              <a:buFont typeface="Wingdings 2" panose="05020102010507070707" pitchFamily="18" charset="2"/>
              <a:buNone/>
            </a:pPr>
            <a:r>
              <a:rPr lang="en-US" altLang="en-US" sz="1350" b="1">
                <a:latin typeface="Courier New" panose="02070309020205020404" pitchFamily="49" charset="0"/>
                <a:cs typeface="Courier New" panose="02070309020205020404" pitchFamily="49" charset="0"/>
              </a:rPr>
              <a:t>			if v</a:t>
            </a:r>
            <a:r>
              <a:rPr lang="en-US" altLang="en-US" sz="1350" b="1" baseline="-25000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altLang="en-US" sz="1350" b="1">
                <a:latin typeface="Courier New" panose="02070309020205020404" pitchFamily="49" charset="0"/>
                <a:cs typeface="Courier New" panose="02070309020205020404" pitchFamily="49" charset="0"/>
              </a:rPr>
              <a:t> + B[i-1,w-w</a:t>
            </a:r>
            <a:r>
              <a:rPr lang="en-US" altLang="en-US" sz="1350" b="1" baseline="-25000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altLang="en-US" sz="1350" b="1">
                <a:latin typeface="Courier New" panose="02070309020205020404" pitchFamily="49" charset="0"/>
                <a:cs typeface="Courier New" panose="02070309020205020404" pitchFamily="49" charset="0"/>
              </a:rPr>
              <a:t>] &gt; B[i-1,w]</a:t>
            </a:r>
          </a:p>
          <a:p>
            <a:pPr>
              <a:buFont typeface="Wingdings 2" panose="05020102010507070707" pitchFamily="18" charset="2"/>
              <a:buNone/>
            </a:pPr>
            <a:r>
              <a:rPr lang="en-US" altLang="en-US" sz="1350" b="1">
                <a:latin typeface="Courier New" panose="02070309020205020404" pitchFamily="49" charset="0"/>
                <a:cs typeface="Courier New" panose="02070309020205020404" pitchFamily="49" charset="0"/>
              </a:rPr>
              <a:t>				B[i,w] = v</a:t>
            </a:r>
            <a:r>
              <a:rPr lang="en-US" altLang="en-US" sz="1350" b="1" baseline="-25000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altLang="en-US" sz="1350" b="1">
                <a:latin typeface="Courier New" panose="02070309020205020404" pitchFamily="49" charset="0"/>
                <a:cs typeface="Courier New" panose="02070309020205020404" pitchFamily="49" charset="0"/>
              </a:rPr>
              <a:t> + B[i-1,w- w</a:t>
            </a:r>
            <a:r>
              <a:rPr lang="en-US" altLang="en-US" sz="1350" b="1" baseline="-25000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altLang="en-US" sz="1350" b="1">
                <a:latin typeface="Courier New" panose="02070309020205020404" pitchFamily="49" charset="0"/>
                <a:cs typeface="Courier New" panose="02070309020205020404" pitchFamily="49" charset="0"/>
              </a:rPr>
              <a:t>]</a:t>
            </a:r>
          </a:p>
          <a:p>
            <a:pPr>
              <a:buFont typeface="Wingdings 2" panose="05020102010507070707" pitchFamily="18" charset="2"/>
              <a:buNone/>
            </a:pPr>
            <a:r>
              <a:rPr lang="en-US" altLang="en-US" sz="1350" b="1">
                <a:latin typeface="Courier New" panose="02070309020205020404" pitchFamily="49" charset="0"/>
                <a:cs typeface="Courier New" panose="02070309020205020404" pitchFamily="49" charset="0"/>
              </a:rPr>
              <a:t>			else</a:t>
            </a:r>
          </a:p>
          <a:p>
            <a:pPr>
              <a:buFont typeface="Wingdings 2" panose="05020102010507070707" pitchFamily="18" charset="2"/>
              <a:buNone/>
            </a:pPr>
            <a:r>
              <a:rPr lang="en-US" altLang="en-US" sz="1350" b="1">
                <a:latin typeface="Courier New" panose="02070309020205020404" pitchFamily="49" charset="0"/>
                <a:cs typeface="Courier New" panose="02070309020205020404" pitchFamily="49" charset="0"/>
              </a:rPr>
              <a:t>				B[i,w] = B[i-1,w]</a:t>
            </a:r>
          </a:p>
          <a:p>
            <a:pPr>
              <a:buFont typeface="Wingdings 2" panose="05020102010507070707" pitchFamily="18" charset="2"/>
              <a:buNone/>
            </a:pPr>
            <a:r>
              <a:rPr lang="en-US" altLang="en-US" sz="1350" b="1">
                <a:latin typeface="Courier New" panose="02070309020205020404" pitchFamily="49" charset="0"/>
                <a:cs typeface="Courier New" panose="02070309020205020404" pitchFamily="49" charset="0"/>
              </a:rPr>
              <a:t>		}</a:t>
            </a:r>
          </a:p>
          <a:p>
            <a:pPr>
              <a:buFont typeface="Wingdings 2" panose="05020102010507070707" pitchFamily="18" charset="2"/>
              <a:buNone/>
            </a:pPr>
            <a:r>
              <a:rPr lang="en-US" altLang="en-US" sz="1350" b="1">
                <a:latin typeface="Courier New" panose="02070309020205020404" pitchFamily="49" charset="0"/>
                <a:cs typeface="Courier New" panose="02070309020205020404" pitchFamily="49" charset="0"/>
              </a:rPr>
              <a:t>		</a:t>
            </a:r>
            <a:r>
              <a:rPr lang="pl-PL" altLang="en-US" sz="1350" b="1">
                <a:latin typeface="Courier New" panose="02070309020205020404" pitchFamily="49" charset="0"/>
                <a:cs typeface="Courier New" panose="02070309020205020404" pitchFamily="49" charset="0"/>
              </a:rPr>
              <a:t>else B[i,w] = B[i-1,w] // w</a:t>
            </a:r>
            <a:r>
              <a:rPr lang="pl-PL" altLang="en-US" sz="1350" b="1" baseline="-25000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pl-PL" altLang="en-US" sz="1350" b="1">
                <a:latin typeface="Courier New" panose="02070309020205020404" pitchFamily="49" charset="0"/>
                <a:cs typeface="Courier New" panose="02070309020205020404" pitchFamily="49" charset="0"/>
              </a:rPr>
              <a:t> &gt; w</a:t>
            </a:r>
            <a:endParaRPr lang="en-US" altLang="en-US" sz="1350" b="1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>
              <a:buFont typeface="Wingdings 2" panose="05020102010507070707" pitchFamily="18" charset="2"/>
              <a:buNone/>
            </a:pPr>
            <a:r>
              <a:rPr lang="en-US" altLang="en-US" sz="1350" b="1">
                <a:latin typeface="Courier New" panose="02070309020205020404" pitchFamily="49" charset="0"/>
                <a:cs typeface="Courier New" panose="02070309020205020404" pitchFamily="49" charset="0"/>
              </a:rPr>
              <a:t>	}</a:t>
            </a:r>
          </a:p>
          <a:p>
            <a:pPr>
              <a:buFont typeface="Wingdings 2" panose="05020102010507070707" pitchFamily="18" charset="2"/>
              <a:buNone/>
            </a:pPr>
            <a:r>
              <a:rPr lang="en-US" altLang="en-US" sz="1350" b="1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96D709-4D91-46B6-93D7-A619129E50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Knapsack 0-1 Problem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915D7F-4A13-42A1-B8DC-78840EC60CB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43100" y="1028700"/>
            <a:ext cx="5829300" cy="2057400"/>
          </a:xfrm>
        </p:spPr>
        <p:txBody>
          <a:bodyPr>
            <a:normAutofit fontScale="92500"/>
          </a:bodyPr>
          <a:lstStyle/>
          <a:p>
            <a:pPr>
              <a:defRPr/>
            </a:pPr>
            <a:r>
              <a:rPr lang="en-US" dirty="0"/>
              <a:t>Let’s run our algorithm on the following data:</a:t>
            </a:r>
          </a:p>
          <a:p>
            <a:pPr lvl="1">
              <a:defRPr/>
            </a:pPr>
            <a:r>
              <a:rPr lang="en-US" dirty="0"/>
              <a:t>n = 4 (# of elements)</a:t>
            </a:r>
          </a:p>
          <a:p>
            <a:pPr lvl="1">
              <a:defRPr/>
            </a:pPr>
            <a:r>
              <a:rPr lang="en-US" dirty="0"/>
              <a:t>W = 5 (max weight)</a:t>
            </a:r>
          </a:p>
          <a:p>
            <a:pPr lvl="1">
              <a:defRPr/>
            </a:pPr>
            <a:r>
              <a:rPr lang="en-US" dirty="0"/>
              <a:t>Elements (weight, value):</a:t>
            </a:r>
          </a:p>
          <a:p>
            <a:pPr lvl="1">
              <a:buFont typeface="Verdana" panose="020B0604030504040204" pitchFamily="34" charset="0"/>
              <a:buNone/>
              <a:defRPr/>
            </a:pPr>
            <a:r>
              <a:rPr lang="en-US" dirty="0"/>
              <a:t>	(2,3), (3,4), (4,5), (5,6)</a:t>
            </a:r>
          </a:p>
        </p:txBody>
      </p:sp>
    </p:spTree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F03D82-F232-4700-8914-69BE24B0D0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71650" y="0"/>
            <a:ext cx="5624513" cy="857250"/>
          </a:xfrm>
        </p:spPr>
        <p:txBody>
          <a:bodyPr/>
          <a:lstStyle/>
          <a:p>
            <a:pPr>
              <a:defRPr/>
            </a:pPr>
            <a:r>
              <a:rPr lang="en-US" u="sng" dirty="0"/>
              <a:t>Knapsack 0-1 Example</a:t>
            </a:r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72E1729C-13EE-49E0-9F13-E527BE74A5C4}"/>
              </a:ext>
            </a:extLst>
          </p:cNvPr>
          <p:cNvGraphicFramePr>
            <a:graphicFrameLocks noGrp="1"/>
          </p:cNvGraphicFramePr>
          <p:nvPr/>
        </p:nvGraphicFramePr>
        <p:xfrm>
          <a:off x="2057400" y="1028700"/>
          <a:ext cx="3600451" cy="1485900"/>
        </p:xfrm>
        <a:graphic>
          <a:graphicData uri="http://schemas.openxmlformats.org/drawingml/2006/table">
            <a:tbl>
              <a:tblPr/>
              <a:tblGrid>
                <a:gridCol w="48660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1813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1813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1813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1813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18133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523184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24765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1" dirty="0" err="1">
                          <a:latin typeface="Times New Roman"/>
                          <a:ea typeface="Times New Roman"/>
                          <a:cs typeface="Times New Roman"/>
                        </a:rPr>
                        <a:t>i</a:t>
                      </a:r>
                      <a:r>
                        <a:rPr lang="en-US" sz="1500" b="1" dirty="0">
                          <a:latin typeface="Times New Roman"/>
                          <a:ea typeface="Times New Roman"/>
                          <a:cs typeface="Times New Roman"/>
                        </a:rPr>
                        <a:t> / w</a:t>
                      </a:r>
                      <a:endParaRPr lang="en-US" sz="15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1"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  <a:endParaRPr lang="en-US" sz="15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1" dirty="0"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en-US" sz="15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1"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endParaRPr lang="en-US" sz="15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1">
                          <a:latin typeface="Times New Roman"/>
                          <a:ea typeface="Times New Roman"/>
                          <a:cs typeface="Times New Roman"/>
                        </a:rPr>
                        <a:t>3</a:t>
                      </a:r>
                      <a:endParaRPr lang="en-US" sz="15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1">
                          <a:latin typeface="Times New Roman"/>
                          <a:ea typeface="Times New Roman"/>
                          <a:cs typeface="Times New Roman"/>
                        </a:rPr>
                        <a:t>4</a:t>
                      </a:r>
                      <a:endParaRPr lang="en-US" sz="15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1" dirty="0">
                          <a:latin typeface="Times New Roman"/>
                          <a:ea typeface="Times New Roman"/>
                          <a:cs typeface="Times New Roman"/>
                        </a:rPr>
                        <a:t>5</a:t>
                      </a:r>
                      <a:endParaRPr lang="en-US" sz="15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4765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1" dirty="0"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  <a:endParaRPr lang="en-US" sz="15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0" dirty="0"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0"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0"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0" dirty="0"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0" dirty="0"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0" dirty="0"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4765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1" dirty="0"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en-US" sz="15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0" dirty="0"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500" b="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500" b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500" b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500" b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500" b="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4765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1" dirty="0"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endParaRPr lang="en-US" sz="15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0"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500" b="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500" b="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500" b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500" b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500" b="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4765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1" dirty="0">
                          <a:latin typeface="Times New Roman"/>
                          <a:ea typeface="Times New Roman"/>
                          <a:cs typeface="Times New Roman"/>
                        </a:rPr>
                        <a:t>3</a:t>
                      </a:r>
                      <a:endParaRPr lang="en-US" sz="15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0" dirty="0"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500" b="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500" b="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500" b="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500" b="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500" b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4765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1" dirty="0">
                          <a:latin typeface="Times New Roman"/>
                          <a:ea typeface="Times New Roman"/>
                          <a:cs typeface="Times New Roman"/>
                        </a:rPr>
                        <a:t>4</a:t>
                      </a:r>
                      <a:endParaRPr lang="en-US" sz="15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0"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500" b="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500" b="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500" b="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500" b="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500" b="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21565" name="Content Placeholder 7">
            <a:extLst>
              <a:ext uri="{FF2B5EF4-FFF2-40B4-BE49-F238E27FC236}">
                <a16:creationId xmlns:a16="http://schemas.microsoft.com/office/drawing/2014/main" id="{D2456891-EE1E-4ADD-98C0-F96313F48E4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57500" y="3028950"/>
            <a:ext cx="3486150" cy="1943100"/>
          </a:xfrm>
        </p:spPr>
        <p:txBody>
          <a:bodyPr/>
          <a:lstStyle/>
          <a:p>
            <a:pPr>
              <a:buFont typeface="Wingdings 2" panose="05020102010507070707" pitchFamily="18" charset="2"/>
              <a:buNone/>
            </a:pPr>
            <a:r>
              <a:rPr lang="en-US" altLang="en-US" sz="1800">
                <a:latin typeface="Times New Roman" panose="02020603050405020304" pitchFamily="18" charset="0"/>
                <a:cs typeface="Times New Roman" panose="02020603050405020304" pitchFamily="18" charset="0"/>
              </a:rPr>
              <a:t>// Initialize the base cases</a:t>
            </a:r>
          </a:p>
          <a:p>
            <a:pPr>
              <a:buFont typeface="Wingdings 2" panose="05020102010507070707" pitchFamily="18" charset="2"/>
              <a:buNone/>
            </a:pPr>
            <a:r>
              <a:rPr lang="en-US" altLang="en-US" sz="1800">
                <a:latin typeface="Times New Roman" panose="02020603050405020304" pitchFamily="18" charset="0"/>
                <a:cs typeface="Times New Roman" panose="02020603050405020304" pitchFamily="18" charset="0"/>
              </a:rPr>
              <a:t>for w = 0 to W</a:t>
            </a:r>
          </a:p>
          <a:p>
            <a:pPr>
              <a:buFont typeface="Wingdings 2" panose="05020102010507070707" pitchFamily="18" charset="2"/>
              <a:buNone/>
            </a:pPr>
            <a:r>
              <a:rPr lang="en-US" altLang="en-US" sz="1800">
                <a:latin typeface="Times New Roman" panose="02020603050405020304" pitchFamily="18" charset="0"/>
                <a:cs typeface="Times New Roman" panose="02020603050405020304" pitchFamily="18" charset="0"/>
              </a:rPr>
              <a:t>		B[0,w] = 0</a:t>
            </a:r>
          </a:p>
          <a:p>
            <a:pPr>
              <a:buFont typeface="Wingdings 2" panose="05020102010507070707" pitchFamily="18" charset="2"/>
              <a:buNone/>
            </a:pPr>
            <a:endParaRPr lang="en-US" altLang="en-US" sz="18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 2" panose="05020102010507070707" pitchFamily="18" charset="2"/>
              <a:buNone/>
            </a:pPr>
            <a:r>
              <a:rPr lang="en-US" altLang="en-US" sz="1800">
                <a:latin typeface="Times New Roman" panose="02020603050405020304" pitchFamily="18" charset="0"/>
                <a:cs typeface="Times New Roman" panose="02020603050405020304" pitchFamily="18" charset="0"/>
              </a:rPr>
              <a:t>for i = 1 to n</a:t>
            </a:r>
          </a:p>
          <a:p>
            <a:pPr>
              <a:buFont typeface="Wingdings 2" panose="05020102010507070707" pitchFamily="18" charset="2"/>
              <a:buNone/>
            </a:pPr>
            <a:r>
              <a:rPr lang="en-US" altLang="en-US" sz="1800">
                <a:latin typeface="Times New Roman" panose="02020603050405020304" pitchFamily="18" charset="0"/>
                <a:cs typeface="Times New Roman" panose="02020603050405020304" pitchFamily="18" charset="0"/>
              </a:rPr>
              <a:t>		B[i,0] = 0</a:t>
            </a:r>
          </a:p>
        </p:txBody>
      </p:sp>
    </p:spTree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8FA029-7A2D-45E6-88C3-F784A48141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71650" y="0"/>
            <a:ext cx="5624513" cy="857250"/>
          </a:xfrm>
        </p:spPr>
        <p:txBody>
          <a:bodyPr/>
          <a:lstStyle/>
          <a:p>
            <a:pPr>
              <a:defRPr/>
            </a:pPr>
            <a:r>
              <a:rPr lang="en-US" u="sng" dirty="0"/>
              <a:t>Knapsack 0-1 Example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85033628-730F-42A7-A7F9-FA571FE666D7}"/>
              </a:ext>
            </a:extLst>
          </p:cNvPr>
          <p:cNvSpPr txBox="1">
            <a:spLocks/>
          </p:cNvSpPr>
          <p:nvPr/>
        </p:nvSpPr>
        <p:spPr bwMode="auto">
          <a:xfrm>
            <a:off x="6858000" y="0"/>
            <a:ext cx="800100" cy="1257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normAutofit fontScale="55000" lnSpcReduction="20000"/>
          </a:bodyPr>
          <a:lstStyle/>
          <a:p>
            <a:pPr marL="273844" indent="-211931" defTabSz="685800" eaLnBrk="0" fontAlgn="base" hangingPunct="0">
              <a:spcBef>
                <a:spcPts val="450"/>
              </a:spcBef>
              <a:spcAft>
                <a:spcPct val="0"/>
              </a:spcAft>
              <a:buClr>
                <a:srgbClr val="3891A7"/>
              </a:buClr>
              <a:buSzPct val="80000"/>
              <a:defRPr/>
            </a:pPr>
            <a:r>
              <a:rPr lang="en-US" sz="2400" u="sng" dirty="0">
                <a:solidFill>
                  <a:prstClr val="black"/>
                </a:solidFill>
                <a:latin typeface="Gill Sans MT"/>
              </a:rPr>
              <a:t>Items:</a:t>
            </a:r>
          </a:p>
          <a:p>
            <a:pPr marL="273844" indent="-211931" defTabSz="685800" eaLnBrk="0" fontAlgn="base" hangingPunct="0">
              <a:spcBef>
                <a:spcPts val="450"/>
              </a:spcBef>
              <a:spcAft>
                <a:spcPct val="0"/>
              </a:spcAft>
              <a:buClr>
                <a:srgbClr val="3891A7"/>
              </a:buClr>
              <a:buSzPct val="80000"/>
              <a:defRPr/>
            </a:pPr>
            <a:r>
              <a:rPr lang="en-US" sz="2400" dirty="0">
                <a:solidFill>
                  <a:prstClr val="black"/>
                </a:solidFill>
                <a:latin typeface="Gill Sans MT"/>
              </a:rPr>
              <a:t>1: (2,3)</a:t>
            </a:r>
          </a:p>
          <a:p>
            <a:pPr marL="273844" indent="-211931" defTabSz="685800" eaLnBrk="0" fontAlgn="base" hangingPunct="0">
              <a:spcBef>
                <a:spcPts val="450"/>
              </a:spcBef>
              <a:spcAft>
                <a:spcPct val="0"/>
              </a:spcAft>
              <a:buClr>
                <a:srgbClr val="3891A7"/>
              </a:buClr>
              <a:buSzPct val="80000"/>
              <a:defRPr/>
            </a:pPr>
            <a:r>
              <a:rPr lang="en-US" sz="2400" dirty="0">
                <a:solidFill>
                  <a:prstClr val="black"/>
                </a:solidFill>
                <a:latin typeface="Gill Sans MT"/>
              </a:rPr>
              <a:t>2: (3,4)</a:t>
            </a:r>
          </a:p>
          <a:p>
            <a:pPr marL="273844" indent="-211931" defTabSz="685800" eaLnBrk="0" fontAlgn="base" hangingPunct="0">
              <a:spcBef>
                <a:spcPts val="450"/>
              </a:spcBef>
              <a:spcAft>
                <a:spcPct val="0"/>
              </a:spcAft>
              <a:buClr>
                <a:srgbClr val="3891A7"/>
              </a:buClr>
              <a:buSzPct val="80000"/>
              <a:defRPr/>
            </a:pPr>
            <a:r>
              <a:rPr lang="en-US" sz="2400" dirty="0">
                <a:solidFill>
                  <a:prstClr val="black"/>
                </a:solidFill>
                <a:latin typeface="Gill Sans MT"/>
              </a:rPr>
              <a:t>3: (4,5)</a:t>
            </a:r>
          </a:p>
          <a:p>
            <a:pPr marL="273844" indent="-211931" defTabSz="685800" eaLnBrk="0" fontAlgn="base" hangingPunct="0">
              <a:spcBef>
                <a:spcPts val="450"/>
              </a:spcBef>
              <a:spcAft>
                <a:spcPct val="0"/>
              </a:spcAft>
              <a:buClr>
                <a:srgbClr val="3891A7"/>
              </a:buClr>
              <a:buSzPct val="80000"/>
              <a:defRPr/>
            </a:pPr>
            <a:r>
              <a:rPr lang="en-US" sz="2400" dirty="0">
                <a:solidFill>
                  <a:prstClr val="black"/>
                </a:solidFill>
                <a:latin typeface="Gill Sans MT"/>
              </a:rPr>
              <a:t>4: (5,6)</a:t>
            </a:r>
            <a:endParaRPr lang="en-US" sz="2100" dirty="0">
              <a:solidFill>
                <a:prstClr val="black"/>
              </a:solidFill>
              <a:latin typeface="Gill Sans MT"/>
            </a:endParaRPr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0DAB9324-4D2C-4AE6-9C13-352CBDD490F5}"/>
              </a:ext>
            </a:extLst>
          </p:cNvPr>
          <p:cNvGraphicFramePr>
            <a:graphicFrameLocks noGrp="1"/>
          </p:cNvGraphicFramePr>
          <p:nvPr/>
        </p:nvGraphicFramePr>
        <p:xfrm>
          <a:off x="2114550" y="1200150"/>
          <a:ext cx="3600451" cy="1485900"/>
        </p:xfrm>
        <a:graphic>
          <a:graphicData uri="http://schemas.openxmlformats.org/drawingml/2006/table">
            <a:tbl>
              <a:tblPr/>
              <a:tblGrid>
                <a:gridCol w="48660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1813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1813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1813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1813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18133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523184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24765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1" dirty="0" err="1">
                          <a:latin typeface="Times New Roman"/>
                          <a:ea typeface="Times New Roman"/>
                          <a:cs typeface="Times New Roman"/>
                        </a:rPr>
                        <a:t>i</a:t>
                      </a:r>
                      <a:r>
                        <a:rPr lang="en-US" sz="1500" b="1" dirty="0">
                          <a:latin typeface="Times New Roman"/>
                          <a:ea typeface="Times New Roman"/>
                          <a:cs typeface="Times New Roman"/>
                        </a:rPr>
                        <a:t> / w</a:t>
                      </a:r>
                      <a:endParaRPr lang="en-US" sz="15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1"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  <a:endParaRPr lang="en-US" sz="15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1"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en-US" sz="15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1"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endParaRPr lang="en-US" sz="15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1">
                          <a:latin typeface="Times New Roman"/>
                          <a:ea typeface="Times New Roman"/>
                          <a:cs typeface="Times New Roman"/>
                        </a:rPr>
                        <a:t>3</a:t>
                      </a:r>
                      <a:endParaRPr lang="en-US" sz="15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1">
                          <a:latin typeface="Times New Roman"/>
                          <a:ea typeface="Times New Roman"/>
                          <a:cs typeface="Times New Roman"/>
                        </a:rPr>
                        <a:t>4</a:t>
                      </a:r>
                      <a:endParaRPr lang="en-US" sz="15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1" dirty="0">
                          <a:latin typeface="Times New Roman"/>
                          <a:ea typeface="Times New Roman"/>
                          <a:cs typeface="Times New Roman"/>
                        </a:rPr>
                        <a:t>5</a:t>
                      </a:r>
                      <a:endParaRPr lang="en-US" sz="15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4765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1" dirty="0"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  <a:endParaRPr lang="en-US" sz="15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0" dirty="0"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0"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0"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0" dirty="0"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0" dirty="0"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0" dirty="0"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4765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1" dirty="0"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en-US" sz="15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0" dirty="0"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500" b="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500" b="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500" b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500" b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500" b="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4765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1" dirty="0"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endParaRPr lang="en-US" sz="15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0"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500" b="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500" b="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500" b="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500" b="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500" b="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4765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1" dirty="0">
                          <a:latin typeface="Times New Roman"/>
                          <a:ea typeface="Times New Roman"/>
                          <a:cs typeface="Times New Roman"/>
                        </a:rPr>
                        <a:t>3</a:t>
                      </a:r>
                      <a:endParaRPr lang="en-US" sz="15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0" dirty="0"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500" b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500" b="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500" b="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500" b="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500" b="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4765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1" dirty="0">
                          <a:latin typeface="Times New Roman"/>
                          <a:ea typeface="Times New Roman"/>
                          <a:cs typeface="Times New Roman"/>
                        </a:rPr>
                        <a:t>4</a:t>
                      </a:r>
                      <a:endParaRPr lang="en-US" sz="15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0"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500" b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500" b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500" b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500" b="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500" b="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21504D92-6864-4B1E-9C21-18F6447A93A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14550" y="2971800"/>
            <a:ext cx="4857750" cy="1885950"/>
          </a:xfrm>
        </p:spPr>
        <p:txBody>
          <a:bodyPr/>
          <a:lstStyle/>
          <a:p>
            <a:pPr>
              <a:buFont typeface="Wingdings 2" panose="05020102010507070707" pitchFamily="18" charset="2"/>
              <a:buNone/>
            </a:pPr>
            <a:r>
              <a:rPr lang="en-US" altLang="en-US" sz="1500">
                <a:latin typeface="Times New Roman" panose="02020603050405020304" pitchFamily="18" charset="0"/>
                <a:cs typeface="Times New Roman" panose="02020603050405020304" pitchFamily="18" charset="0"/>
              </a:rPr>
              <a:t>if  w</a:t>
            </a:r>
            <a:r>
              <a:rPr lang="en-US" altLang="en-US" sz="1500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altLang="en-US" sz="1500">
                <a:latin typeface="Times New Roman" panose="02020603050405020304" pitchFamily="18" charset="0"/>
                <a:cs typeface="Times New Roman" panose="02020603050405020304" pitchFamily="18" charset="0"/>
              </a:rPr>
              <a:t> &lt;= w   //item i can be in the solution</a:t>
            </a:r>
          </a:p>
          <a:p>
            <a:pPr>
              <a:buFont typeface="Wingdings 2" panose="05020102010507070707" pitchFamily="18" charset="2"/>
              <a:buNone/>
            </a:pPr>
            <a:r>
              <a:rPr lang="en-US" altLang="en-US" sz="1500">
                <a:latin typeface="Times New Roman" panose="02020603050405020304" pitchFamily="18" charset="0"/>
                <a:cs typeface="Times New Roman" panose="02020603050405020304" pitchFamily="18" charset="0"/>
              </a:rPr>
              <a:t>	     if v</a:t>
            </a:r>
            <a:r>
              <a:rPr lang="en-US" altLang="en-US" sz="1500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altLang="en-US" sz="1500">
                <a:latin typeface="Times New Roman" panose="02020603050405020304" pitchFamily="18" charset="0"/>
                <a:cs typeface="Times New Roman" panose="02020603050405020304" pitchFamily="18" charset="0"/>
              </a:rPr>
              <a:t> + B[i-1,w-w</a:t>
            </a:r>
            <a:r>
              <a:rPr lang="en-US" altLang="en-US" sz="1500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altLang="en-US" sz="1500">
                <a:latin typeface="Times New Roman" panose="02020603050405020304" pitchFamily="18" charset="0"/>
                <a:cs typeface="Times New Roman" panose="02020603050405020304" pitchFamily="18" charset="0"/>
              </a:rPr>
              <a:t>] &gt; B[i-1,w]</a:t>
            </a:r>
          </a:p>
          <a:p>
            <a:pPr>
              <a:buFont typeface="Wingdings 2" panose="05020102010507070707" pitchFamily="18" charset="2"/>
              <a:buNone/>
            </a:pPr>
            <a:r>
              <a:rPr lang="en-US" altLang="en-US" sz="1500">
                <a:latin typeface="Times New Roman" panose="02020603050405020304" pitchFamily="18" charset="0"/>
                <a:cs typeface="Times New Roman" panose="02020603050405020304" pitchFamily="18" charset="0"/>
              </a:rPr>
              <a:t>		  B[i,w] = v</a:t>
            </a:r>
            <a:r>
              <a:rPr lang="en-US" altLang="en-US" sz="1500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altLang="en-US" sz="1500">
                <a:latin typeface="Times New Roman" panose="02020603050405020304" pitchFamily="18" charset="0"/>
                <a:cs typeface="Times New Roman" panose="02020603050405020304" pitchFamily="18" charset="0"/>
              </a:rPr>
              <a:t> + B[i-1,w- w</a:t>
            </a:r>
            <a:r>
              <a:rPr lang="en-US" altLang="en-US" sz="1500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altLang="en-US" sz="1500">
                <a:latin typeface="Times New Roman" panose="02020603050405020304" pitchFamily="18" charset="0"/>
                <a:cs typeface="Times New Roman" panose="02020603050405020304" pitchFamily="18" charset="0"/>
              </a:rPr>
              <a:t>]</a:t>
            </a:r>
          </a:p>
          <a:p>
            <a:pPr>
              <a:buFont typeface="Wingdings 2" panose="05020102010507070707" pitchFamily="18" charset="2"/>
              <a:buNone/>
            </a:pPr>
            <a:r>
              <a:rPr lang="en-US" altLang="en-US" sz="1500">
                <a:latin typeface="Times New Roman" panose="02020603050405020304" pitchFamily="18" charset="0"/>
                <a:cs typeface="Times New Roman" panose="02020603050405020304" pitchFamily="18" charset="0"/>
              </a:rPr>
              <a:t>	     else</a:t>
            </a:r>
          </a:p>
          <a:p>
            <a:pPr>
              <a:buFont typeface="Wingdings 2" panose="05020102010507070707" pitchFamily="18" charset="2"/>
              <a:buNone/>
            </a:pPr>
            <a:r>
              <a:rPr lang="en-US" altLang="en-US" sz="1500">
                <a:latin typeface="Times New Roman" panose="02020603050405020304" pitchFamily="18" charset="0"/>
                <a:cs typeface="Times New Roman" panose="02020603050405020304" pitchFamily="18" charset="0"/>
              </a:rPr>
              <a:t>		  B[i,w] = B[i-1,w]</a:t>
            </a:r>
          </a:p>
          <a:p>
            <a:pPr>
              <a:buFont typeface="Wingdings 2" panose="05020102010507070707" pitchFamily="18" charset="2"/>
              <a:buNone/>
            </a:pPr>
            <a:r>
              <a:rPr lang="pl-PL" altLang="en-US" sz="1500">
                <a:latin typeface="Times New Roman" panose="02020603050405020304" pitchFamily="18" charset="0"/>
                <a:cs typeface="Times New Roman" panose="02020603050405020304" pitchFamily="18" charset="0"/>
              </a:rPr>
              <a:t>else </a:t>
            </a:r>
            <a:r>
              <a:rPr lang="pl-PL" altLang="en-US" sz="1500" b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B[i,w] = B[i-1,w] </a:t>
            </a:r>
            <a:r>
              <a:rPr lang="pl-PL" altLang="en-US" sz="1500">
                <a:latin typeface="Times New Roman" panose="02020603050405020304" pitchFamily="18" charset="0"/>
                <a:cs typeface="Times New Roman" panose="02020603050405020304" pitchFamily="18" charset="0"/>
              </a:rPr>
              <a:t>// w</a:t>
            </a:r>
            <a:r>
              <a:rPr lang="pl-PL" altLang="en-US" sz="1500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pl-PL" altLang="en-US" sz="1500">
                <a:latin typeface="Times New Roman" panose="02020603050405020304" pitchFamily="18" charset="0"/>
                <a:cs typeface="Times New Roman" panose="02020603050405020304" pitchFamily="18" charset="0"/>
              </a:rPr>
              <a:t> &gt; w</a:t>
            </a:r>
            <a:endParaRPr lang="en-US" altLang="en-US" sz="15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E90E549-13E0-4D5B-BCF7-760E7D2AEB9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29300" y="1428751"/>
            <a:ext cx="912429" cy="12464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68580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150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 = 1</a:t>
            </a:r>
          </a:p>
          <a:p>
            <a:pPr defTabSz="68580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150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en-US" altLang="en-US" sz="1500" baseline="-2500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altLang="en-US" sz="150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= 3</a:t>
            </a:r>
          </a:p>
          <a:p>
            <a:pPr defTabSz="68580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150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</a:t>
            </a:r>
            <a:r>
              <a:rPr lang="en-US" altLang="en-US" sz="1500" baseline="-2500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altLang="en-US" sz="150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= 2</a:t>
            </a:r>
          </a:p>
          <a:p>
            <a:pPr defTabSz="68580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150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 = 1</a:t>
            </a:r>
          </a:p>
          <a:p>
            <a:pPr defTabSz="68580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150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w-w</a:t>
            </a:r>
            <a:r>
              <a:rPr lang="en-US" altLang="en-US" sz="1500" baseline="-2500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 </a:t>
            </a:r>
            <a:r>
              <a:rPr lang="en-US" altLang="en-US" sz="150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-1</a:t>
            </a: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211B9F41-63DB-4BC8-8BBC-614DDACAF463}"/>
              </a:ext>
            </a:extLst>
          </p:cNvPr>
          <p:cNvCxnSpPr/>
          <p:nvPr/>
        </p:nvCxnSpPr>
        <p:spPr>
          <a:xfrm rot="5400000">
            <a:off x="3228976" y="1685926"/>
            <a:ext cx="285750" cy="2381"/>
          </a:xfrm>
          <a:prstGeom prst="straightConnector1">
            <a:avLst/>
          </a:prstGeom>
          <a:ln w="28575">
            <a:solidFill>
              <a:srgbClr val="0070C0"/>
            </a:solidFill>
            <a:headEnd w="lg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1" name="Table 10">
            <a:extLst>
              <a:ext uri="{FF2B5EF4-FFF2-40B4-BE49-F238E27FC236}">
                <a16:creationId xmlns:a16="http://schemas.microsoft.com/office/drawing/2014/main" id="{C16F1959-1252-4B2C-95A5-2A4324B29DFB}"/>
              </a:ext>
            </a:extLst>
          </p:cNvPr>
          <p:cNvGraphicFramePr>
            <a:graphicFrameLocks noGrp="1"/>
          </p:cNvGraphicFramePr>
          <p:nvPr/>
        </p:nvGraphicFramePr>
        <p:xfrm>
          <a:off x="2114550" y="1200150"/>
          <a:ext cx="3600451" cy="1485900"/>
        </p:xfrm>
        <a:graphic>
          <a:graphicData uri="http://schemas.openxmlformats.org/drawingml/2006/table">
            <a:tbl>
              <a:tblPr/>
              <a:tblGrid>
                <a:gridCol w="48660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1813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1813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1813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1813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18133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523184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24765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1" dirty="0" err="1">
                          <a:latin typeface="Times New Roman"/>
                          <a:ea typeface="Times New Roman"/>
                          <a:cs typeface="Times New Roman"/>
                        </a:rPr>
                        <a:t>i</a:t>
                      </a:r>
                      <a:r>
                        <a:rPr lang="en-US" sz="1500" b="1" dirty="0">
                          <a:latin typeface="Times New Roman"/>
                          <a:ea typeface="Times New Roman"/>
                          <a:cs typeface="Times New Roman"/>
                        </a:rPr>
                        <a:t> / w</a:t>
                      </a:r>
                      <a:endParaRPr lang="en-US" sz="15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1"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  <a:endParaRPr lang="en-US" sz="15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1"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en-US" sz="15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1"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endParaRPr lang="en-US" sz="15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1">
                          <a:latin typeface="Times New Roman"/>
                          <a:ea typeface="Times New Roman"/>
                          <a:cs typeface="Times New Roman"/>
                        </a:rPr>
                        <a:t>3</a:t>
                      </a:r>
                      <a:endParaRPr lang="en-US" sz="15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1">
                          <a:latin typeface="Times New Roman"/>
                          <a:ea typeface="Times New Roman"/>
                          <a:cs typeface="Times New Roman"/>
                        </a:rPr>
                        <a:t>4</a:t>
                      </a:r>
                      <a:endParaRPr lang="en-US" sz="15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1" dirty="0">
                          <a:latin typeface="Times New Roman"/>
                          <a:ea typeface="Times New Roman"/>
                          <a:cs typeface="Times New Roman"/>
                        </a:rPr>
                        <a:t>5</a:t>
                      </a:r>
                      <a:endParaRPr lang="en-US" sz="15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4765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1" dirty="0"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  <a:endParaRPr lang="en-US" sz="15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0" dirty="0"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0"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0"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0" dirty="0"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0" dirty="0"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0" dirty="0"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4765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1" dirty="0"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en-US" sz="15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0"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0" dirty="0"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500" b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500" b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500" b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500" b="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4765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1" dirty="0"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endParaRPr lang="en-US" sz="15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0"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500" b="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500" b="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500" b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500" b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500" b="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4765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1" dirty="0">
                          <a:latin typeface="Times New Roman"/>
                          <a:ea typeface="Times New Roman"/>
                          <a:cs typeface="Times New Roman"/>
                        </a:rPr>
                        <a:t>3</a:t>
                      </a:r>
                      <a:endParaRPr lang="en-US" sz="15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0" dirty="0"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500" b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500" b="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500" b="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500" b="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500" b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4765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1" dirty="0">
                          <a:latin typeface="Times New Roman"/>
                          <a:ea typeface="Times New Roman"/>
                          <a:cs typeface="Times New Roman"/>
                        </a:rPr>
                        <a:t>4</a:t>
                      </a:r>
                      <a:endParaRPr lang="en-US" sz="15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0"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500" b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500" b="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500" b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500" b="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500" b="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12" name="Rectangle 11">
            <a:extLst>
              <a:ext uri="{FF2B5EF4-FFF2-40B4-BE49-F238E27FC236}">
                <a16:creationId xmlns:a16="http://schemas.microsoft.com/office/drawing/2014/main" id="{27B91508-1F92-4B47-8063-9C4720B7B558}"/>
              </a:ext>
            </a:extLst>
          </p:cNvPr>
          <p:cNvSpPr/>
          <p:nvPr/>
        </p:nvSpPr>
        <p:spPr>
          <a:xfrm>
            <a:off x="6858000" y="228600"/>
            <a:ext cx="800100" cy="228600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350">
              <a:solidFill>
                <a:prstClr val="white"/>
              </a:solidFill>
              <a:latin typeface="Gill Sans M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8" grpId="0" build="p"/>
      <p:bldP spid="1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2">
            <a:extLst>
              <a:ext uri="{FF2B5EF4-FFF2-40B4-BE49-F238E27FC236}">
                <a16:creationId xmlns:a16="http://schemas.microsoft.com/office/drawing/2014/main" id="{EF521D9E-03FF-4B85-BF33-AA7B16D40C1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Matrix-chain Multiplication   </a:t>
            </a:r>
            <a:r>
              <a:rPr lang="en-US" altLang="en-US" sz="1500"/>
              <a:t>…contd</a:t>
            </a:r>
            <a:r>
              <a:rPr lang="en-US" altLang="en-US"/>
              <a:t>  </a:t>
            </a:r>
          </a:p>
        </p:txBody>
      </p:sp>
      <p:sp>
        <p:nvSpPr>
          <p:cNvPr id="211971" name="Rectangle 3">
            <a:extLst>
              <a:ext uri="{FF2B5EF4-FFF2-40B4-BE49-F238E27FC236}">
                <a16:creationId xmlns:a16="http://schemas.microsoft.com/office/drawing/2014/main" id="{5803D191-9E9E-4867-AAF2-09D5318E4BF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485900" y="1200150"/>
            <a:ext cx="6172200" cy="3600450"/>
          </a:xfrm>
        </p:spPr>
        <p:txBody>
          <a:bodyPr/>
          <a:lstStyle/>
          <a:p>
            <a:pPr marL="457200" indent="-457200"/>
            <a:r>
              <a:rPr lang="en-US" altLang="en-US"/>
              <a:t>Example: consider the chain A</a:t>
            </a:r>
            <a:r>
              <a:rPr lang="en-US" altLang="en-US" baseline="-25000"/>
              <a:t>1</a:t>
            </a:r>
            <a:r>
              <a:rPr lang="en-US" altLang="en-US"/>
              <a:t>, A</a:t>
            </a:r>
            <a:r>
              <a:rPr lang="en-US" altLang="en-US" baseline="-25000"/>
              <a:t>2</a:t>
            </a:r>
            <a:r>
              <a:rPr lang="en-US" altLang="en-US"/>
              <a:t>, A</a:t>
            </a:r>
            <a:r>
              <a:rPr lang="en-US" altLang="en-US" baseline="-25000"/>
              <a:t>3</a:t>
            </a:r>
            <a:r>
              <a:rPr lang="en-US" altLang="en-US"/>
              <a:t>, A</a:t>
            </a:r>
            <a:r>
              <a:rPr lang="en-US" altLang="en-US" baseline="-25000"/>
              <a:t>4</a:t>
            </a:r>
            <a:r>
              <a:rPr lang="en-US" altLang="en-US"/>
              <a:t> of 4 matrices</a:t>
            </a:r>
          </a:p>
          <a:p>
            <a:pPr marL="742950" lvl="1" indent="-400050"/>
            <a:r>
              <a:rPr lang="en-US" altLang="en-US"/>
              <a:t>Let us compute the product A</a:t>
            </a:r>
            <a:r>
              <a:rPr lang="en-US" altLang="en-US" baseline="-25000"/>
              <a:t>1</a:t>
            </a:r>
            <a:r>
              <a:rPr lang="en-US" altLang="en-US"/>
              <a:t>A</a:t>
            </a:r>
            <a:r>
              <a:rPr lang="en-US" altLang="en-US" baseline="-25000"/>
              <a:t>2</a:t>
            </a:r>
            <a:r>
              <a:rPr lang="en-US" altLang="en-US"/>
              <a:t>A</a:t>
            </a:r>
            <a:r>
              <a:rPr lang="en-US" altLang="en-US" baseline="-25000"/>
              <a:t>3</a:t>
            </a:r>
            <a:r>
              <a:rPr lang="en-US" altLang="en-US"/>
              <a:t>A</a:t>
            </a:r>
            <a:r>
              <a:rPr lang="en-US" altLang="en-US" baseline="-25000"/>
              <a:t>4</a:t>
            </a:r>
            <a:endParaRPr lang="en-US" altLang="en-US"/>
          </a:p>
          <a:p>
            <a:pPr marL="457200" indent="-457200"/>
            <a:r>
              <a:rPr lang="en-US" altLang="en-US"/>
              <a:t>There are 5 possible ways:</a:t>
            </a:r>
          </a:p>
          <a:p>
            <a:pPr marL="742950" lvl="1" indent="-400050">
              <a:buFontTx/>
              <a:buAutoNum type="arabicPeriod"/>
            </a:pPr>
            <a:r>
              <a:rPr lang="en-US" altLang="en-US">
                <a:solidFill>
                  <a:srgbClr val="CC6600"/>
                </a:solidFill>
              </a:rPr>
              <a:t>(A</a:t>
            </a:r>
            <a:r>
              <a:rPr lang="en-US" altLang="en-US" baseline="-25000">
                <a:solidFill>
                  <a:srgbClr val="CC6600"/>
                </a:solidFill>
              </a:rPr>
              <a:t>1</a:t>
            </a:r>
            <a:r>
              <a:rPr lang="en-US" altLang="en-US">
                <a:solidFill>
                  <a:srgbClr val="CC6600"/>
                </a:solidFill>
              </a:rPr>
              <a:t>(A</a:t>
            </a:r>
            <a:r>
              <a:rPr lang="en-US" altLang="en-US" baseline="-25000">
                <a:solidFill>
                  <a:srgbClr val="CC6600"/>
                </a:solidFill>
              </a:rPr>
              <a:t>2</a:t>
            </a:r>
            <a:r>
              <a:rPr lang="en-US" altLang="en-US">
                <a:solidFill>
                  <a:srgbClr val="CC6600"/>
                </a:solidFill>
              </a:rPr>
              <a:t>(A</a:t>
            </a:r>
            <a:r>
              <a:rPr lang="en-US" altLang="en-US" baseline="-25000">
                <a:solidFill>
                  <a:srgbClr val="CC6600"/>
                </a:solidFill>
              </a:rPr>
              <a:t>3</a:t>
            </a:r>
            <a:r>
              <a:rPr lang="en-US" altLang="en-US">
                <a:solidFill>
                  <a:srgbClr val="CC6600"/>
                </a:solidFill>
              </a:rPr>
              <a:t>A</a:t>
            </a:r>
            <a:r>
              <a:rPr lang="en-US" altLang="en-US" baseline="-25000">
                <a:solidFill>
                  <a:srgbClr val="CC6600"/>
                </a:solidFill>
              </a:rPr>
              <a:t>4</a:t>
            </a:r>
            <a:r>
              <a:rPr lang="en-US" altLang="en-US">
                <a:solidFill>
                  <a:srgbClr val="CC6600"/>
                </a:solidFill>
              </a:rPr>
              <a:t>)))</a:t>
            </a:r>
            <a:endParaRPr lang="en-US" altLang="en-US" baseline="-25000">
              <a:solidFill>
                <a:srgbClr val="CC6600"/>
              </a:solidFill>
            </a:endParaRPr>
          </a:p>
          <a:p>
            <a:pPr marL="742950" lvl="1" indent="-400050">
              <a:buFontTx/>
              <a:buAutoNum type="arabicPeriod"/>
            </a:pPr>
            <a:r>
              <a:rPr lang="en-US" altLang="en-US">
                <a:solidFill>
                  <a:srgbClr val="009900"/>
                </a:solidFill>
              </a:rPr>
              <a:t>(A</a:t>
            </a:r>
            <a:r>
              <a:rPr lang="en-US" altLang="en-US" baseline="-25000">
                <a:solidFill>
                  <a:srgbClr val="009900"/>
                </a:solidFill>
              </a:rPr>
              <a:t>1</a:t>
            </a:r>
            <a:r>
              <a:rPr lang="en-US" altLang="en-US">
                <a:solidFill>
                  <a:srgbClr val="009900"/>
                </a:solidFill>
              </a:rPr>
              <a:t>((A</a:t>
            </a:r>
            <a:r>
              <a:rPr lang="en-US" altLang="en-US" baseline="-25000">
                <a:solidFill>
                  <a:srgbClr val="009900"/>
                </a:solidFill>
              </a:rPr>
              <a:t>2</a:t>
            </a:r>
            <a:r>
              <a:rPr lang="en-US" altLang="en-US">
                <a:solidFill>
                  <a:srgbClr val="009900"/>
                </a:solidFill>
              </a:rPr>
              <a:t>A</a:t>
            </a:r>
            <a:r>
              <a:rPr lang="en-US" altLang="en-US" baseline="-25000">
                <a:solidFill>
                  <a:srgbClr val="009900"/>
                </a:solidFill>
              </a:rPr>
              <a:t>3</a:t>
            </a:r>
            <a:r>
              <a:rPr lang="en-US" altLang="en-US">
                <a:solidFill>
                  <a:srgbClr val="009900"/>
                </a:solidFill>
              </a:rPr>
              <a:t>)A</a:t>
            </a:r>
            <a:r>
              <a:rPr lang="en-US" altLang="en-US" baseline="-25000">
                <a:solidFill>
                  <a:srgbClr val="009900"/>
                </a:solidFill>
              </a:rPr>
              <a:t>4</a:t>
            </a:r>
            <a:r>
              <a:rPr lang="en-US" altLang="en-US">
                <a:solidFill>
                  <a:srgbClr val="009900"/>
                </a:solidFill>
              </a:rPr>
              <a:t>))</a:t>
            </a:r>
            <a:endParaRPr lang="en-US" altLang="en-US" baseline="-25000">
              <a:solidFill>
                <a:srgbClr val="009900"/>
              </a:solidFill>
            </a:endParaRPr>
          </a:p>
          <a:p>
            <a:pPr marL="742950" lvl="1" indent="-400050">
              <a:buFontTx/>
              <a:buAutoNum type="arabicPeriod"/>
            </a:pPr>
            <a:r>
              <a:rPr lang="en-US" altLang="en-US">
                <a:solidFill>
                  <a:srgbClr val="FF0000"/>
                </a:solidFill>
              </a:rPr>
              <a:t>((A</a:t>
            </a:r>
            <a:r>
              <a:rPr lang="en-US" altLang="en-US" baseline="-25000">
                <a:solidFill>
                  <a:srgbClr val="FF0000"/>
                </a:solidFill>
              </a:rPr>
              <a:t>1</a:t>
            </a:r>
            <a:r>
              <a:rPr lang="en-US" altLang="en-US">
                <a:solidFill>
                  <a:srgbClr val="FF0000"/>
                </a:solidFill>
              </a:rPr>
              <a:t>A</a:t>
            </a:r>
            <a:r>
              <a:rPr lang="en-US" altLang="en-US" baseline="-25000">
                <a:solidFill>
                  <a:srgbClr val="FF0000"/>
                </a:solidFill>
              </a:rPr>
              <a:t>2</a:t>
            </a:r>
            <a:r>
              <a:rPr lang="en-US" altLang="en-US">
                <a:solidFill>
                  <a:srgbClr val="FF0000"/>
                </a:solidFill>
              </a:rPr>
              <a:t>)(A</a:t>
            </a:r>
            <a:r>
              <a:rPr lang="en-US" altLang="en-US" baseline="-25000">
                <a:solidFill>
                  <a:srgbClr val="FF0000"/>
                </a:solidFill>
              </a:rPr>
              <a:t>3</a:t>
            </a:r>
            <a:r>
              <a:rPr lang="en-US" altLang="en-US">
                <a:solidFill>
                  <a:srgbClr val="FF0000"/>
                </a:solidFill>
              </a:rPr>
              <a:t>A</a:t>
            </a:r>
            <a:r>
              <a:rPr lang="en-US" altLang="en-US" baseline="-25000">
                <a:solidFill>
                  <a:srgbClr val="FF0000"/>
                </a:solidFill>
              </a:rPr>
              <a:t>4</a:t>
            </a:r>
            <a:r>
              <a:rPr lang="en-US" altLang="en-US">
                <a:solidFill>
                  <a:srgbClr val="FF0000"/>
                </a:solidFill>
              </a:rPr>
              <a:t>))</a:t>
            </a:r>
            <a:endParaRPr lang="en-US" altLang="en-US" baseline="-25000">
              <a:solidFill>
                <a:srgbClr val="FF0000"/>
              </a:solidFill>
            </a:endParaRPr>
          </a:p>
          <a:p>
            <a:pPr marL="742950" lvl="1" indent="-400050">
              <a:buFontTx/>
              <a:buAutoNum type="arabicPeriod"/>
            </a:pPr>
            <a:r>
              <a:rPr lang="en-US" altLang="en-US">
                <a:solidFill>
                  <a:srgbClr val="3333FF"/>
                </a:solidFill>
              </a:rPr>
              <a:t>((A</a:t>
            </a:r>
            <a:r>
              <a:rPr lang="en-US" altLang="en-US" baseline="-25000">
                <a:solidFill>
                  <a:srgbClr val="3333FF"/>
                </a:solidFill>
              </a:rPr>
              <a:t>1</a:t>
            </a:r>
            <a:r>
              <a:rPr lang="en-US" altLang="en-US">
                <a:solidFill>
                  <a:srgbClr val="3333FF"/>
                </a:solidFill>
              </a:rPr>
              <a:t>(A</a:t>
            </a:r>
            <a:r>
              <a:rPr lang="en-US" altLang="en-US" baseline="-25000">
                <a:solidFill>
                  <a:srgbClr val="3333FF"/>
                </a:solidFill>
              </a:rPr>
              <a:t>2</a:t>
            </a:r>
            <a:r>
              <a:rPr lang="en-US" altLang="en-US">
                <a:solidFill>
                  <a:srgbClr val="3333FF"/>
                </a:solidFill>
              </a:rPr>
              <a:t>A</a:t>
            </a:r>
            <a:r>
              <a:rPr lang="en-US" altLang="en-US" baseline="-25000">
                <a:solidFill>
                  <a:srgbClr val="3333FF"/>
                </a:solidFill>
              </a:rPr>
              <a:t>3</a:t>
            </a:r>
            <a:r>
              <a:rPr lang="en-US" altLang="en-US">
                <a:solidFill>
                  <a:srgbClr val="3333FF"/>
                </a:solidFill>
              </a:rPr>
              <a:t>))A</a:t>
            </a:r>
            <a:r>
              <a:rPr lang="en-US" altLang="en-US" baseline="-25000">
                <a:solidFill>
                  <a:srgbClr val="3333FF"/>
                </a:solidFill>
              </a:rPr>
              <a:t>4</a:t>
            </a:r>
            <a:r>
              <a:rPr lang="en-US" altLang="en-US">
                <a:solidFill>
                  <a:srgbClr val="3333FF"/>
                </a:solidFill>
              </a:rPr>
              <a:t>)</a:t>
            </a:r>
            <a:endParaRPr lang="en-US" altLang="en-US" baseline="-25000">
              <a:solidFill>
                <a:srgbClr val="3333FF"/>
              </a:solidFill>
            </a:endParaRPr>
          </a:p>
          <a:p>
            <a:pPr marL="742950" lvl="1" indent="-400050">
              <a:buFontTx/>
              <a:buAutoNum type="arabicPeriod"/>
            </a:pPr>
            <a:r>
              <a:rPr lang="en-US" altLang="en-US">
                <a:solidFill>
                  <a:srgbClr val="D60093"/>
                </a:solidFill>
              </a:rPr>
              <a:t>(((A</a:t>
            </a:r>
            <a:r>
              <a:rPr lang="en-US" altLang="en-US" baseline="-25000">
                <a:solidFill>
                  <a:srgbClr val="D60093"/>
                </a:solidFill>
              </a:rPr>
              <a:t>1</a:t>
            </a:r>
            <a:r>
              <a:rPr lang="en-US" altLang="en-US">
                <a:solidFill>
                  <a:srgbClr val="D60093"/>
                </a:solidFill>
              </a:rPr>
              <a:t>A</a:t>
            </a:r>
            <a:r>
              <a:rPr lang="en-US" altLang="en-US" baseline="-25000">
                <a:solidFill>
                  <a:srgbClr val="D60093"/>
                </a:solidFill>
              </a:rPr>
              <a:t>2</a:t>
            </a:r>
            <a:r>
              <a:rPr lang="en-US" altLang="en-US">
                <a:solidFill>
                  <a:srgbClr val="D60093"/>
                </a:solidFill>
              </a:rPr>
              <a:t>)A</a:t>
            </a:r>
            <a:r>
              <a:rPr lang="en-US" altLang="en-US" baseline="-25000">
                <a:solidFill>
                  <a:srgbClr val="D60093"/>
                </a:solidFill>
              </a:rPr>
              <a:t>3</a:t>
            </a:r>
            <a:r>
              <a:rPr lang="en-US" altLang="en-US">
                <a:solidFill>
                  <a:srgbClr val="D60093"/>
                </a:solidFill>
              </a:rPr>
              <a:t>)A</a:t>
            </a:r>
            <a:r>
              <a:rPr lang="en-US" altLang="en-US" baseline="-25000">
                <a:solidFill>
                  <a:srgbClr val="D60093"/>
                </a:solidFill>
              </a:rPr>
              <a:t>4</a:t>
            </a:r>
            <a:r>
              <a:rPr lang="en-US" altLang="en-US">
                <a:solidFill>
                  <a:srgbClr val="D60093"/>
                </a:solidFill>
              </a:rPr>
              <a:t>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9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119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119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9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119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119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9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119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119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9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119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119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97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1197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1197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BB115A-FC04-4D81-BFB9-E91A24FCBB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71650" y="0"/>
            <a:ext cx="5624513" cy="857250"/>
          </a:xfrm>
        </p:spPr>
        <p:txBody>
          <a:bodyPr/>
          <a:lstStyle/>
          <a:p>
            <a:pPr>
              <a:defRPr/>
            </a:pPr>
            <a:r>
              <a:rPr lang="en-US" u="sng" dirty="0"/>
              <a:t>Knapsack 0-1 Example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CDB239E6-9344-43A0-BCD1-1DDC3D8835F5}"/>
              </a:ext>
            </a:extLst>
          </p:cNvPr>
          <p:cNvSpPr txBox="1">
            <a:spLocks/>
          </p:cNvSpPr>
          <p:nvPr/>
        </p:nvSpPr>
        <p:spPr bwMode="auto">
          <a:xfrm>
            <a:off x="6858000" y="0"/>
            <a:ext cx="800100" cy="1257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normAutofit fontScale="55000" lnSpcReduction="20000"/>
          </a:bodyPr>
          <a:lstStyle/>
          <a:p>
            <a:pPr marL="273844" indent="-211931" defTabSz="685800" eaLnBrk="0" fontAlgn="base" hangingPunct="0">
              <a:spcBef>
                <a:spcPts val="450"/>
              </a:spcBef>
              <a:spcAft>
                <a:spcPct val="0"/>
              </a:spcAft>
              <a:buClr>
                <a:srgbClr val="3891A7"/>
              </a:buClr>
              <a:buSzPct val="80000"/>
              <a:defRPr/>
            </a:pPr>
            <a:r>
              <a:rPr lang="en-US" sz="2400" u="sng" dirty="0">
                <a:solidFill>
                  <a:prstClr val="black"/>
                </a:solidFill>
                <a:latin typeface="Gill Sans MT"/>
              </a:rPr>
              <a:t>Items:</a:t>
            </a:r>
          </a:p>
          <a:p>
            <a:pPr marL="273844" indent="-211931" defTabSz="685800" eaLnBrk="0" fontAlgn="base" hangingPunct="0">
              <a:spcBef>
                <a:spcPts val="450"/>
              </a:spcBef>
              <a:spcAft>
                <a:spcPct val="0"/>
              </a:spcAft>
              <a:buClr>
                <a:srgbClr val="3891A7"/>
              </a:buClr>
              <a:buSzPct val="80000"/>
              <a:defRPr/>
            </a:pPr>
            <a:r>
              <a:rPr lang="en-US" sz="2400" dirty="0">
                <a:solidFill>
                  <a:prstClr val="black"/>
                </a:solidFill>
                <a:latin typeface="Gill Sans MT"/>
              </a:rPr>
              <a:t>1: (2,3)</a:t>
            </a:r>
          </a:p>
          <a:p>
            <a:pPr marL="273844" indent="-211931" defTabSz="685800" eaLnBrk="0" fontAlgn="base" hangingPunct="0">
              <a:spcBef>
                <a:spcPts val="450"/>
              </a:spcBef>
              <a:spcAft>
                <a:spcPct val="0"/>
              </a:spcAft>
              <a:buClr>
                <a:srgbClr val="3891A7"/>
              </a:buClr>
              <a:buSzPct val="80000"/>
              <a:defRPr/>
            </a:pPr>
            <a:r>
              <a:rPr lang="en-US" sz="2400" dirty="0">
                <a:solidFill>
                  <a:prstClr val="black"/>
                </a:solidFill>
                <a:latin typeface="Gill Sans MT"/>
              </a:rPr>
              <a:t>2: (3,4)</a:t>
            </a:r>
          </a:p>
          <a:p>
            <a:pPr marL="273844" indent="-211931" defTabSz="685800" eaLnBrk="0" fontAlgn="base" hangingPunct="0">
              <a:spcBef>
                <a:spcPts val="450"/>
              </a:spcBef>
              <a:spcAft>
                <a:spcPct val="0"/>
              </a:spcAft>
              <a:buClr>
                <a:srgbClr val="3891A7"/>
              </a:buClr>
              <a:buSzPct val="80000"/>
              <a:defRPr/>
            </a:pPr>
            <a:r>
              <a:rPr lang="en-US" sz="2400" dirty="0">
                <a:solidFill>
                  <a:prstClr val="black"/>
                </a:solidFill>
                <a:latin typeface="Gill Sans MT"/>
              </a:rPr>
              <a:t>3: (4,5)</a:t>
            </a:r>
          </a:p>
          <a:p>
            <a:pPr marL="273844" indent="-211931" defTabSz="685800" eaLnBrk="0" fontAlgn="base" hangingPunct="0">
              <a:spcBef>
                <a:spcPts val="450"/>
              </a:spcBef>
              <a:spcAft>
                <a:spcPct val="0"/>
              </a:spcAft>
              <a:buClr>
                <a:srgbClr val="3891A7"/>
              </a:buClr>
              <a:buSzPct val="80000"/>
              <a:defRPr/>
            </a:pPr>
            <a:r>
              <a:rPr lang="en-US" sz="2400" dirty="0">
                <a:solidFill>
                  <a:prstClr val="black"/>
                </a:solidFill>
                <a:latin typeface="Gill Sans MT"/>
              </a:rPr>
              <a:t>4: (5,6)</a:t>
            </a:r>
            <a:endParaRPr lang="en-US" sz="2100" dirty="0">
              <a:solidFill>
                <a:prstClr val="black"/>
              </a:solidFill>
              <a:latin typeface="Gill Sans MT"/>
            </a:endParaRPr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DE70EA91-F592-43A7-A856-AB72F7C16777}"/>
              </a:ext>
            </a:extLst>
          </p:cNvPr>
          <p:cNvGraphicFramePr>
            <a:graphicFrameLocks noGrp="1"/>
          </p:cNvGraphicFramePr>
          <p:nvPr/>
        </p:nvGraphicFramePr>
        <p:xfrm>
          <a:off x="2114550" y="1200150"/>
          <a:ext cx="3600451" cy="1485900"/>
        </p:xfrm>
        <a:graphic>
          <a:graphicData uri="http://schemas.openxmlformats.org/drawingml/2006/table">
            <a:tbl>
              <a:tblPr/>
              <a:tblGrid>
                <a:gridCol w="48660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1813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1813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1813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1813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18133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523184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24765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1" dirty="0" err="1">
                          <a:latin typeface="Times New Roman"/>
                          <a:ea typeface="Times New Roman"/>
                          <a:cs typeface="Times New Roman"/>
                        </a:rPr>
                        <a:t>i</a:t>
                      </a:r>
                      <a:r>
                        <a:rPr lang="en-US" sz="1500" b="1" dirty="0">
                          <a:latin typeface="Times New Roman"/>
                          <a:ea typeface="Times New Roman"/>
                          <a:cs typeface="Times New Roman"/>
                        </a:rPr>
                        <a:t> / w</a:t>
                      </a:r>
                      <a:endParaRPr lang="en-US" sz="15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1"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  <a:endParaRPr lang="en-US" sz="15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1"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en-US" sz="15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1"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endParaRPr lang="en-US" sz="15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1">
                          <a:latin typeface="Times New Roman"/>
                          <a:ea typeface="Times New Roman"/>
                          <a:cs typeface="Times New Roman"/>
                        </a:rPr>
                        <a:t>3</a:t>
                      </a:r>
                      <a:endParaRPr lang="en-US" sz="15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1">
                          <a:latin typeface="Times New Roman"/>
                          <a:ea typeface="Times New Roman"/>
                          <a:cs typeface="Times New Roman"/>
                        </a:rPr>
                        <a:t>4</a:t>
                      </a:r>
                      <a:endParaRPr lang="en-US" sz="15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1" dirty="0">
                          <a:latin typeface="Times New Roman"/>
                          <a:ea typeface="Times New Roman"/>
                          <a:cs typeface="Times New Roman"/>
                        </a:rPr>
                        <a:t>5</a:t>
                      </a:r>
                      <a:endParaRPr lang="en-US" sz="15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4765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1" dirty="0"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  <a:endParaRPr lang="en-US" sz="15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0" dirty="0"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0"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0"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0" dirty="0"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0" dirty="0"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0" dirty="0"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4765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1" dirty="0"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en-US" sz="15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0" dirty="0"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0" dirty="0"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500" b="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500" b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500" b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500" b="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4765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1" dirty="0"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endParaRPr lang="en-US" sz="15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0" dirty="0"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500" b="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500" b="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500" b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500" b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500" b="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4765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1" dirty="0">
                          <a:latin typeface="Times New Roman"/>
                          <a:ea typeface="Times New Roman"/>
                          <a:cs typeface="Times New Roman"/>
                        </a:rPr>
                        <a:t>3</a:t>
                      </a:r>
                      <a:endParaRPr lang="en-US" sz="15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0" dirty="0"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500" b="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500" b="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500" b="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500" b="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500" b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4765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1" dirty="0">
                          <a:latin typeface="Times New Roman"/>
                          <a:ea typeface="Times New Roman"/>
                          <a:cs typeface="Times New Roman"/>
                        </a:rPr>
                        <a:t>4</a:t>
                      </a:r>
                      <a:endParaRPr lang="en-US" sz="15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0"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500" b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500" b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500" b="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500" b="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500" b="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23614" name="Content Placeholder 7">
            <a:extLst>
              <a:ext uri="{FF2B5EF4-FFF2-40B4-BE49-F238E27FC236}">
                <a16:creationId xmlns:a16="http://schemas.microsoft.com/office/drawing/2014/main" id="{263A13FC-6FD0-42C0-AE51-625FAE765E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14550" y="2971800"/>
            <a:ext cx="4857750" cy="1885950"/>
          </a:xfrm>
        </p:spPr>
        <p:txBody>
          <a:bodyPr/>
          <a:lstStyle/>
          <a:p>
            <a:pPr>
              <a:buFont typeface="Wingdings 2" panose="05020102010507070707" pitchFamily="18" charset="2"/>
              <a:buNone/>
            </a:pPr>
            <a:r>
              <a:rPr lang="en-US" altLang="en-US" sz="1500">
                <a:latin typeface="Times New Roman" panose="02020603050405020304" pitchFamily="18" charset="0"/>
                <a:cs typeface="Times New Roman" panose="02020603050405020304" pitchFamily="18" charset="0"/>
              </a:rPr>
              <a:t>if  w</a:t>
            </a:r>
            <a:r>
              <a:rPr lang="en-US" altLang="en-US" sz="1500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altLang="en-US" sz="1500">
                <a:latin typeface="Times New Roman" panose="02020603050405020304" pitchFamily="18" charset="0"/>
                <a:cs typeface="Times New Roman" panose="02020603050405020304" pitchFamily="18" charset="0"/>
              </a:rPr>
              <a:t> &lt;= w   //item i can be in the solution</a:t>
            </a:r>
          </a:p>
          <a:p>
            <a:pPr>
              <a:buFont typeface="Wingdings 2" panose="05020102010507070707" pitchFamily="18" charset="2"/>
              <a:buNone/>
            </a:pPr>
            <a:r>
              <a:rPr lang="en-US" altLang="en-US" sz="1500">
                <a:latin typeface="Times New Roman" panose="02020603050405020304" pitchFamily="18" charset="0"/>
                <a:cs typeface="Times New Roman" panose="02020603050405020304" pitchFamily="18" charset="0"/>
              </a:rPr>
              <a:t>	     if v</a:t>
            </a:r>
            <a:r>
              <a:rPr lang="en-US" altLang="en-US" sz="1500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altLang="en-US" sz="1500">
                <a:latin typeface="Times New Roman" panose="02020603050405020304" pitchFamily="18" charset="0"/>
                <a:cs typeface="Times New Roman" panose="02020603050405020304" pitchFamily="18" charset="0"/>
              </a:rPr>
              <a:t> + B[i-1,w-w</a:t>
            </a:r>
            <a:r>
              <a:rPr lang="en-US" altLang="en-US" sz="1500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altLang="en-US" sz="1500">
                <a:latin typeface="Times New Roman" panose="02020603050405020304" pitchFamily="18" charset="0"/>
                <a:cs typeface="Times New Roman" panose="02020603050405020304" pitchFamily="18" charset="0"/>
              </a:rPr>
              <a:t>] &gt; B[i-1,w]</a:t>
            </a:r>
          </a:p>
          <a:p>
            <a:pPr>
              <a:buFont typeface="Wingdings 2" panose="05020102010507070707" pitchFamily="18" charset="2"/>
              <a:buNone/>
            </a:pPr>
            <a:r>
              <a:rPr lang="en-US" altLang="en-US" sz="1500">
                <a:latin typeface="Times New Roman" panose="02020603050405020304" pitchFamily="18" charset="0"/>
                <a:cs typeface="Times New Roman" panose="02020603050405020304" pitchFamily="18" charset="0"/>
              </a:rPr>
              <a:t>		  B[i,w] = v</a:t>
            </a:r>
            <a:r>
              <a:rPr lang="en-US" altLang="en-US" sz="1500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altLang="en-US" sz="1500">
                <a:latin typeface="Times New Roman" panose="02020603050405020304" pitchFamily="18" charset="0"/>
                <a:cs typeface="Times New Roman" panose="02020603050405020304" pitchFamily="18" charset="0"/>
              </a:rPr>
              <a:t> + B[i-1,w- w</a:t>
            </a:r>
            <a:r>
              <a:rPr lang="en-US" altLang="en-US" sz="1500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altLang="en-US" sz="1500">
                <a:latin typeface="Times New Roman" panose="02020603050405020304" pitchFamily="18" charset="0"/>
                <a:cs typeface="Times New Roman" panose="02020603050405020304" pitchFamily="18" charset="0"/>
              </a:rPr>
              <a:t>]</a:t>
            </a:r>
          </a:p>
          <a:p>
            <a:pPr>
              <a:buFont typeface="Wingdings 2" panose="05020102010507070707" pitchFamily="18" charset="2"/>
              <a:buNone/>
            </a:pPr>
            <a:r>
              <a:rPr lang="en-US" altLang="en-US" sz="1500">
                <a:latin typeface="Times New Roman" panose="02020603050405020304" pitchFamily="18" charset="0"/>
                <a:cs typeface="Times New Roman" panose="02020603050405020304" pitchFamily="18" charset="0"/>
              </a:rPr>
              <a:t>	     else</a:t>
            </a:r>
          </a:p>
          <a:p>
            <a:pPr>
              <a:buFont typeface="Wingdings 2" panose="05020102010507070707" pitchFamily="18" charset="2"/>
              <a:buNone/>
            </a:pPr>
            <a:r>
              <a:rPr lang="en-US" altLang="en-US" sz="1500">
                <a:latin typeface="Times New Roman" panose="02020603050405020304" pitchFamily="18" charset="0"/>
                <a:cs typeface="Times New Roman" panose="02020603050405020304" pitchFamily="18" charset="0"/>
              </a:rPr>
              <a:t>		  B[i,w] = B[i-1,w]</a:t>
            </a:r>
          </a:p>
          <a:p>
            <a:pPr>
              <a:buFont typeface="Wingdings 2" panose="05020102010507070707" pitchFamily="18" charset="2"/>
              <a:buNone/>
            </a:pPr>
            <a:r>
              <a:rPr lang="pl-PL" altLang="en-US" sz="1500">
                <a:latin typeface="Times New Roman" panose="02020603050405020304" pitchFamily="18" charset="0"/>
                <a:cs typeface="Times New Roman" panose="02020603050405020304" pitchFamily="18" charset="0"/>
              </a:rPr>
              <a:t>else B[i,w] = B[i-1,w] // w</a:t>
            </a:r>
            <a:r>
              <a:rPr lang="pl-PL" altLang="en-US" sz="1500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pl-PL" altLang="en-US" sz="1500">
                <a:latin typeface="Times New Roman" panose="02020603050405020304" pitchFamily="18" charset="0"/>
                <a:cs typeface="Times New Roman" panose="02020603050405020304" pitchFamily="18" charset="0"/>
              </a:rPr>
              <a:t> &gt; w</a:t>
            </a:r>
            <a:endParaRPr lang="en-US" altLang="en-US" sz="15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615" name="TextBox 5">
            <a:extLst>
              <a:ext uri="{FF2B5EF4-FFF2-40B4-BE49-F238E27FC236}">
                <a16:creationId xmlns:a16="http://schemas.microsoft.com/office/drawing/2014/main" id="{E5BCDB2F-E539-4BF8-8D0E-C84408C9496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29300" y="1428751"/>
            <a:ext cx="848309" cy="12464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68580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150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 = 1</a:t>
            </a:r>
          </a:p>
          <a:p>
            <a:pPr defTabSz="68580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150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en-US" altLang="en-US" sz="1500" baseline="-2500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altLang="en-US" sz="150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= 3</a:t>
            </a:r>
          </a:p>
          <a:p>
            <a:pPr defTabSz="68580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150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</a:t>
            </a:r>
            <a:r>
              <a:rPr lang="en-US" altLang="en-US" sz="1500" baseline="-2500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altLang="en-US" sz="150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= 2</a:t>
            </a:r>
          </a:p>
          <a:p>
            <a:pPr defTabSz="68580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1500" b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 = 2</a:t>
            </a:r>
          </a:p>
          <a:p>
            <a:pPr defTabSz="68580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150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w-w</a:t>
            </a:r>
            <a:r>
              <a:rPr lang="en-US" altLang="en-US" sz="1500" baseline="-2500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 </a:t>
            </a:r>
            <a:r>
              <a:rPr lang="en-US" altLang="en-US" sz="150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0</a:t>
            </a: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43FE442D-263D-453B-A515-8831A31A6691}"/>
              </a:ext>
            </a:extLst>
          </p:cNvPr>
          <p:cNvCxnSpPr/>
          <p:nvPr/>
        </p:nvCxnSpPr>
        <p:spPr>
          <a:xfrm>
            <a:off x="2914650" y="1600200"/>
            <a:ext cx="857250" cy="228600"/>
          </a:xfrm>
          <a:prstGeom prst="straightConnector1">
            <a:avLst/>
          </a:prstGeom>
          <a:ln w="28575">
            <a:solidFill>
              <a:srgbClr val="0070C0"/>
            </a:solidFill>
            <a:headEnd w="lg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1" name="Table 10">
            <a:extLst>
              <a:ext uri="{FF2B5EF4-FFF2-40B4-BE49-F238E27FC236}">
                <a16:creationId xmlns:a16="http://schemas.microsoft.com/office/drawing/2014/main" id="{41586492-D81F-45CB-B4F7-133FB830BE26}"/>
              </a:ext>
            </a:extLst>
          </p:cNvPr>
          <p:cNvGraphicFramePr>
            <a:graphicFrameLocks noGrp="1"/>
          </p:cNvGraphicFramePr>
          <p:nvPr/>
        </p:nvGraphicFramePr>
        <p:xfrm>
          <a:off x="2114550" y="1200150"/>
          <a:ext cx="3600451" cy="1485900"/>
        </p:xfrm>
        <a:graphic>
          <a:graphicData uri="http://schemas.openxmlformats.org/drawingml/2006/table">
            <a:tbl>
              <a:tblPr/>
              <a:tblGrid>
                <a:gridCol w="48660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1813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1813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1813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1813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18133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523184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24765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1" dirty="0" err="1">
                          <a:latin typeface="Times New Roman"/>
                          <a:ea typeface="Times New Roman"/>
                          <a:cs typeface="Times New Roman"/>
                        </a:rPr>
                        <a:t>i</a:t>
                      </a:r>
                      <a:r>
                        <a:rPr lang="en-US" sz="1500" b="1" dirty="0">
                          <a:latin typeface="Times New Roman"/>
                          <a:ea typeface="Times New Roman"/>
                          <a:cs typeface="Times New Roman"/>
                        </a:rPr>
                        <a:t> / w</a:t>
                      </a:r>
                      <a:endParaRPr lang="en-US" sz="15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1"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  <a:endParaRPr lang="en-US" sz="15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1"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en-US" sz="15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1"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endParaRPr lang="en-US" sz="15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1">
                          <a:latin typeface="Times New Roman"/>
                          <a:ea typeface="Times New Roman"/>
                          <a:cs typeface="Times New Roman"/>
                        </a:rPr>
                        <a:t>3</a:t>
                      </a:r>
                      <a:endParaRPr lang="en-US" sz="15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1">
                          <a:latin typeface="Times New Roman"/>
                          <a:ea typeface="Times New Roman"/>
                          <a:cs typeface="Times New Roman"/>
                        </a:rPr>
                        <a:t>4</a:t>
                      </a:r>
                      <a:endParaRPr lang="en-US" sz="15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1" dirty="0">
                          <a:latin typeface="Times New Roman"/>
                          <a:ea typeface="Times New Roman"/>
                          <a:cs typeface="Times New Roman"/>
                        </a:rPr>
                        <a:t>5</a:t>
                      </a:r>
                      <a:endParaRPr lang="en-US" sz="15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4765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1" dirty="0"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  <a:endParaRPr lang="en-US" sz="15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0" dirty="0"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0" dirty="0"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0"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0" dirty="0"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0" dirty="0"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0" dirty="0"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4765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1" dirty="0"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en-US" sz="15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0"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0" dirty="0"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0" dirty="0">
                          <a:latin typeface="Times New Roman"/>
                          <a:ea typeface="Times New Roman"/>
                          <a:cs typeface="Times New Roman"/>
                        </a:rPr>
                        <a:t>3</a:t>
                      </a: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500" b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500" b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500" b="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4765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1" dirty="0"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endParaRPr lang="en-US" sz="15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0"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500" b="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500" b="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500" b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500" b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500" b="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4765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1" dirty="0">
                          <a:latin typeface="Times New Roman"/>
                          <a:ea typeface="Times New Roman"/>
                          <a:cs typeface="Times New Roman"/>
                        </a:rPr>
                        <a:t>3</a:t>
                      </a:r>
                      <a:endParaRPr lang="en-US" sz="15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0" dirty="0"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500" b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500" b="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500" b="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500" b="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500" b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4765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1" dirty="0">
                          <a:latin typeface="Times New Roman"/>
                          <a:ea typeface="Times New Roman"/>
                          <a:cs typeface="Times New Roman"/>
                        </a:rPr>
                        <a:t>4</a:t>
                      </a:r>
                      <a:endParaRPr lang="en-US" sz="15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0"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500" b="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500" b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500" b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500" b="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500" b="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14" name="Rectangle 13">
            <a:extLst>
              <a:ext uri="{FF2B5EF4-FFF2-40B4-BE49-F238E27FC236}">
                <a16:creationId xmlns:a16="http://schemas.microsoft.com/office/drawing/2014/main" id="{087A704F-8207-4591-84D4-E0F7FCBD0FB4}"/>
              </a:ext>
            </a:extLst>
          </p:cNvPr>
          <p:cNvSpPr/>
          <p:nvPr/>
        </p:nvSpPr>
        <p:spPr>
          <a:xfrm>
            <a:off x="6858000" y="228600"/>
            <a:ext cx="800100" cy="228600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350">
              <a:solidFill>
                <a:prstClr val="white"/>
              </a:solidFill>
              <a:latin typeface="Gill Sans MT"/>
            </a:endParaRPr>
          </a:p>
        </p:txBody>
      </p:sp>
      <p:sp>
        <p:nvSpPr>
          <p:cNvPr id="15" name="Content Placeholder 7">
            <a:extLst>
              <a:ext uri="{FF2B5EF4-FFF2-40B4-BE49-F238E27FC236}">
                <a16:creationId xmlns:a16="http://schemas.microsoft.com/office/drawing/2014/main" id="{FF95634F-D6B0-405F-A3A4-93B92AF7AEC7}"/>
              </a:ext>
            </a:extLst>
          </p:cNvPr>
          <p:cNvSpPr txBox="1">
            <a:spLocks/>
          </p:cNvSpPr>
          <p:nvPr/>
        </p:nvSpPr>
        <p:spPr bwMode="auto">
          <a:xfrm>
            <a:off x="2114550" y="2971800"/>
            <a:ext cx="4857750" cy="1885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65125" indent="-282575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273844" indent="-211931" defTabSz="685800" fontAlgn="base">
              <a:spcBef>
                <a:spcPts val="450"/>
              </a:spcBef>
              <a:spcAft>
                <a:spcPct val="0"/>
              </a:spcAft>
              <a:buClr>
                <a:srgbClr val="3891A7"/>
              </a:buClr>
              <a:buSzPct val="80000"/>
            </a:pPr>
            <a:r>
              <a:rPr lang="en-US" altLang="en-US" sz="15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if  </a:t>
            </a:r>
            <a:r>
              <a:rPr lang="en-US" altLang="en-US" sz="15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</a:t>
            </a:r>
            <a:r>
              <a:rPr lang="en-US" altLang="en-US" sz="1500" baseline="-250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altLang="en-US" sz="15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&lt;= w   //item </a:t>
            </a:r>
            <a:r>
              <a:rPr lang="en-US" altLang="en-US" sz="15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altLang="en-US" sz="15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can be in the solution</a:t>
            </a:r>
          </a:p>
          <a:p>
            <a:pPr marL="273844" indent="-211931" defTabSz="685800" fontAlgn="base">
              <a:spcBef>
                <a:spcPts val="450"/>
              </a:spcBef>
              <a:spcAft>
                <a:spcPct val="0"/>
              </a:spcAft>
              <a:buClr>
                <a:srgbClr val="3891A7"/>
              </a:buClr>
              <a:buSzPct val="80000"/>
            </a:pPr>
            <a:r>
              <a:rPr lang="en-US" altLang="en-US" sz="15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     if v</a:t>
            </a:r>
            <a:r>
              <a:rPr lang="en-US" altLang="en-US" sz="1500" baseline="-25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altLang="en-US" sz="15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+ B[i-1,w-w</a:t>
            </a:r>
            <a:r>
              <a:rPr lang="en-US" altLang="en-US" sz="1500" baseline="-25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altLang="en-US" sz="15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] &gt; B[i-1,w]</a:t>
            </a:r>
          </a:p>
          <a:p>
            <a:pPr marL="273844" indent="-211931" defTabSz="685800" fontAlgn="base">
              <a:spcBef>
                <a:spcPts val="450"/>
              </a:spcBef>
              <a:spcAft>
                <a:spcPct val="0"/>
              </a:spcAft>
              <a:buClr>
                <a:srgbClr val="3891A7"/>
              </a:buClr>
              <a:buSzPct val="80000"/>
            </a:pPr>
            <a:r>
              <a:rPr lang="en-US" altLang="en-US" sz="15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	 </a:t>
            </a:r>
            <a:r>
              <a:rPr lang="tr-TR" altLang="en-US" sz="15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altLang="en-US" sz="15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5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B[</a:t>
            </a:r>
            <a:r>
              <a:rPr lang="en-US" altLang="en-US" sz="15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i,w</a:t>
            </a:r>
            <a:r>
              <a:rPr lang="en-US" altLang="en-US" sz="15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] = v</a:t>
            </a:r>
            <a:r>
              <a:rPr lang="en-US" altLang="en-US" sz="1500" b="1" baseline="-25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altLang="en-US" sz="15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+ B[i-1,w- </a:t>
            </a:r>
            <a:r>
              <a:rPr lang="en-US" altLang="en-US" sz="15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</a:t>
            </a:r>
            <a:r>
              <a:rPr lang="en-US" altLang="en-US" sz="1500" b="1" baseline="-25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altLang="en-US" sz="15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]</a:t>
            </a:r>
          </a:p>
          <a:p>
            <a:pPr marL="273844" indent="-211931" defTabSz="685800" fontAlgn="base">
              <a:spcBef>
                <a:spcPts val="450"/>
              </a:spcBef>
              <a:spcAft>
                <a:spcPct val="0"/>
              </a:spcAft>
              <a:buClr>
                <a:srgbClr val="3891A7"/>
              </a:buClr>
              <a:buSzPct val="80000"/>
            </a:pPr>
            <a:r>
              <a:rPr lang="en-US" altLang="en-US" sz="15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     else</a:t>
            </a:r>
          </a:p>
          <a:p>
            <a:pPr marL="273844" indent="-211931" defTabSz="685800" fontAlgn="base">
              <a:spcBef>
                <a:spcPts val="450"/>
              </a:spcBef>
              <a:spcAft>
                <a:spcPct val="0"/>
              </a:spcAft>
              <a:buClr>
                <a:srgbClr val="3891A7"/>
              </a:buClr>
              <a:buSzPct val="80000"/>
            </a:pPr>
            <a:r>
              <a:rPr lang="en-US" altLang="en-US" sz="15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	</a:t>
            </a:r>
            <a:r>
              <a:rPr lang="tr-TR" altLang="en-US" sz="15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altLang="en-US" sz="15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B[</a:t>
            </a:r>
            <a:r>
              <a:rPr lang="en-US" altLang="en-US" sz="15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i,w</a:t>
            </a:r>
            <a:r>
              <a:rPr lang="en-US" altLang="en-US" sz="15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] = B[i-1,w]</a:t>
            </a:r>
          </a:p>
          <a:p>
            <a:pPr marL="273844" indent="-211931" defTabSz="685800" fontAlgn="base">
              <a:spcBef>
                <a:spcPts val="450"/>
              </a:spcBef>
              <a:spcAft>
                <a:spcPct val="0"/>
              </a:spcAft>
              <a:buClr>
                <a:srgbClr val="3891A7"/>
              </a:buClr>
              <a:buSzPct val="80000"/>
            </a:pPr>
            <a:r>
              <a:rPr lang="pl-PL" altLang="en-US" sz="15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else B[i,w] = B[i-1,w] // w</a:t>
            </a:r>
            <a:r>
              <a:rPr lang="pl-PL" altLang="en-US" sz="1500" baseline="-25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pl-PL" altLang="en-US" sz="15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&gt; w</a:t>
            </a:r>
            <a:endParaRPr lang="en-US" altLang="en-US" sz="15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80E1BF-8647-4037-8F12-AB40FC0442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71650" y="0"/>
            <a:ext cx="5624513" cy="857250"/>
          </a:xfrm>
        </p:spPr>
        <p:txBody>
          <a:bodyPr/>
          <a:lstStyle/>
          <a:p>
            <a:pPr>
              <a:defRPr/>
            </a:pPr>
            <a:r>
              <a:rPr lang="en-US" u="sng" dirty="0"/>
              <a:t>Knapsack 0-1 Example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93BEDDB5-5673-4A26-A24B-0694AC2DCBD9}"/>
              </a:ext>
            </a:extLst>
          </p:cNvPr>
          <p:cNvSpPr txBox="1">
            <a:spLocks/>
          </p:cNvSpPr>
          <p:nvPr/>
        </p:nvSpPr>
        <p:spPr bwMode="auto">
          <a:xfrm>
            <a:off x="6858000" y="0"/>
            <a:ext cx="800100" cy="1257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normAutofit fontScale="55000" lnSpcReduction="20000"/>
          </a:bodyPr>
          <a:lstStyle/>
          <a:p>
            <a:pPr marL="273844" indent="-211931" defTabSz="685800" eaLnBrk="0" fontAlgn="base" hangingPunct="0">
              <a:spcBef>
                <a:spcPts val="450"/>
              </a:spcBef>
              <a:spcAft>
                <a:spcPct val="0"/>
              </a:spcAft>
              <a:buClr>
                <a:srgbClr val="3891A7"/>
              </a:buClr>
              <a:buSzPct val="80000"/>
              <a:defRPr/>
            </a:pPr>
            <a:r>
              <a:rPr lang="en-US" sz="2400" u="sng" dirty="0">
                <a:solidFill>
                  <a:prstClr val="black"/>
                </a:solidFill>
                <a:latin typeface="Gill Sans MT"/>
              </a:rPr>
              <a:t>Items:</a:t>
            </a:r>
          </a:p>
          <a:p>
            <a:pPr marL="273844" indent="-211931" defTabSz="685800" eaLnBrk="0" fontAlgn="base" hangingPunct="0">
              <a:spcBef>
                <a:spcPts val="450"/>
              </a:spcBef>
              <a:spcAft>
                <a:spcPct val="0"/>
              </a:spcAft>
              <a:buClr>
                <a:srgbClr val="3891A7"/>
              </a:buClr>
              <a:buSzPct val="80000"/>
              <a:defRPr/>
            </a:pPr>
            <a:r>
              <a:rPr lang="en-US" sz="2400" dirty="0">
                <a:solidFill>
                  <a:prstClr val="black"/>
                </a:solidFill>
                <a:latin typeface="Gill Sans MT"/>
              </a:rPr>
              <a:t>1: (2,3)</a:t>
            </a:r>
          </a:p>
          <a:p>
            <a:pPr marL="273844" indent="-211931" defTabSz="685800" eaLnBrk="0" fontAlgn="base" hangingPunct="0">
              <a:spcBef>
                <a:spcPts val="450"/>
              </a:spcBef>
              <a:spcAft>
                <a:spcPct val="0"/>
              </a:spcAft>
              <a:buClr>
                <a:srgbClr val="3891A7"/>
              </a:buClr>
              <a:buSzPct val="80000"/>
              <a:defRPr/>
            </a:pPr>
            <a:r>
              <a:rPr lang="en-US" sz="2400" dirty="0">
                <a:solidFill>
                  <a:prstClr val="black"/>
                </a:solidFill>
                <a:latin typeface="Gill Sans MT"/>
              </a:rPr>
              <a:t>2: (3,4)</a:t>
            </a:r>
          </a:p>
          <a:p>
            <a:pPr marL="273844" indent="-211931" defTabSz="685800" eaLnBrk="0" fontAlgn="base" hangingPunct="0">
              <a:spcBef>
                <a:spcPts val="450"/>
              </a:spcBef>
              <a:spcAft>
                <a:spcPct val="0"/>
              </a:spcAft>
              <a:buClr>
                <a:srgbClr val="3891A7"/>
              </a:buClr>
              <a:buSzPct val="80000"/>
              <a:defRPr/>
            </a:pPr>
            <a:r>
              <a:rPr lang="en-US" sz="2400" dirty="0">
                <a:solidFill>
                  <a:prstClr val="black"/>
                </a:solidFill>
                <a:latin typeface="Gill Sans MT"/>
              </a:rPr>
              <a:t>3: (4,5)</a:t>
            </a:r>
          </a:p>
          <a:p>
            <a:pPr marL="273844" indent="-211931" defTabSz="685800" eaLnBrk="0" fontAlgn="base" hangingPunct="0">
              <a:spcBef>
                <a:spcPts val="450"/>
              </a:spcBef>
              <a:spcAft>
                <a:spcPct val="0"/>
              </a:spcAft>
              <a:buClr>
                <a:srgbClr val="3891A7"/>
              </a:buClr>
              <a:buSzPct val="80000"/>
              <a:defRPr/>
            </a:pPr>
            <a:r>
              <a:rPr lang="en-US" sz="2400" dirty="0">
                <a:solidFill>
                  <a:prstClr val="black"/>
                </a:solidFill>
                <a:latin typeface="Gill Sans MT"/>
              </a:rPr>
              <a:t>4: (5,6)</a:t>
            </a:r>
            <a:endParaRPr lang="en-US" sz="2100" dirty="0">
              <a:solidFill>
                <a:prstClr val="black"/>
              </a:solidFill>
              <a:latin typeface="Gill Sans MT"/>
            </a:endParaRPr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C34BD90D-F92D-4E07-90A0-642E1839B65C}"/>
              </a:ext>
            </a:extLst>
          </p:cNvPr>
          <p:cNvGraphicFramePr>
            <a:graphicFrameLocks noGrp="1"/>
          </p:cNvGraphicFramePr>
          <p:nvPr/>
        </p:nvGraphicFramePr>
        <p:xfrm>
          <a:off x="2114550" y="1200150"/>
          <a:ext cx="3600451" cy="1485900"/>
        </p:xfrm>
        <a:graphic>
          <a:graphicData uri="http://schemas.openxmlformats.org/drawingml/2006/table">
            <a:tbl>
              <a:tblPr/>
              <a:tblGrid>
                <a:gridCol w="48660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1813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1813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1813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1813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18133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523184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24765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1" dirty="0" err="1">
                          <a:latin typeface="Times New Roman"/>
                          <a:ea typeface="Times New Roman"/>
                          <a:cs typeface="Times New Roman"/>
                        </a:rPr>
                        <a:t>i</a:t>
                      </a:r>
                      <a:r>
                        <a:rPr lang="en-US" sz="1500" b="1" dirty="0">
                          <a:latin typeface="Times New Roman"/>
                          <a:ea typeface="Times New Roman"/>
                          <a:cs typeface="Times New Roman"/>
                        </a:rPr>
                        <a:t> / w</a:t>
                      </a:r>
                      <a:endParaRPr lang="en-US" sz="15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1"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  <a:endParaRPr lang="en-US" sz="15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1"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en-US" sz="15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1"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endParaRPr lang="en-US" sz="15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1">
                          <a:latin typeface="Times New Roman"/>
                          <a:ea typeface="Times New Roman"/>
                          <a:cs typeface="Times New Roman"/>
                        </a:rPr>
                        <a:t>3</a:t>
                      </a:r>
                      <a:endParaRPr lang="en-US" sz="15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1">
                          <a:latin typeface="Times New Roman"/>
                          <a:ea typeface="Times New Roman"/>
                          <a:cs typeface="Times New Roman"/>
                        </a:rPr>
                        <a:t>4</a:t>
                      </a:r>
                      <a:endParaRPr lang="en-US" sz="15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1" dirty="0">
                          <a:latin typeface="Times New Roman"/>
                          <a:ea typeface="Times New Roman"/>
                          <a:cs typeface="Times New Roman"/>
                        </a:rPr>
                        <a:t>5</a:t>
                      </a:r>
                      <a:endParaRPr lang="en-US" sz="15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4765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1" dirty="0"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  <a:endParaRPr lang="en-US" sz="15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0" dirty="0"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0"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0"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0" dirty="0"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0" dirty="0"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0" dirty="0"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4765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1" dirty="0"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en-US" sz="15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0" dirty="0"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0" dirty="0"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0" dirty="0">
                          <a:latin typeface="Times New Roman"/>
                          <a:ea typeface="Times New Roman"/>
                          <a:cs typeface="Times New Roman"/>
                        </a:rPr>
                        <a:t>3</a:t>
                      </a: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500" b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500" b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500" b="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4765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1" dirty="0"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endParaRPr lang="en-US" sz="15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0" dirty="0"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500" b="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500" b="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500" b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500" b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500" b="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4765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1" dirty="0">
                          <a:latin typeface="Times New Roman"/>
                          <a:ea typeface="Times New Roman"/>
                          <a:cs typeface="Times New Roman"/>
                        </a:rPr>
                        <a:t>3</a:t>
                      </a:r>
                      <a:endParaRPr lang="en-US" sz="15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0" dirty="0"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500" b="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500" b="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500" b="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500" b="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500" b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4765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1" dirty="0">
                          <a:latin typeface="Times New Roman"/>
                          <a:ea typeface="Times New Roman"/>
                          <a:cs typeface="Times New Roman"/>
                        </a:rPr>
                        <a:t>4</a:t>
                      </a:r>
                      <a:endParaRPr lang="en-US" sz="15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0"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500" b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500" b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500" b="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500" b="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500" b="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24638" name="Content Placeholder 7">
            <a:extLst>
              <a:ext uri="{FF2B5EF4-FFF2-40B4-BE49-F238E27FC236}">
                <a16:creationId xmlns:a16="http://schemas.microsoft.com/office/drawing/2014/main" id="{CF3AFEF0-D828-4F64-B356-BE40980D65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14550" y="2971800"/>
            <a:ext cx="4857750" cy="1885950"/>
          </a:xfrm>
        </p:spPr>
        <p:txBody>
          <a:bodyPr/>
          <a:lstStyle/>
          <a:p>
            <a:pPr>
              <a:buFont typeface="Wingdings 2" panose="05020102010507070707" pitchFamily="18" charset="2"/>
              <a:buNone/>
            </a:pPr>
            <a:r>
              <a:rPr lang="en-US" altLang="en-US" sz="1500">
                <a:latin typeface="Times New Roman" panose="02020603050405020304" pitchFamily="18" charset="0"/>
                <a:cs typeface="Times New Roman" panose="02020603050405020304" pitchFamily="18" charset="0"/>
              </a:rPr>
              <a:t>if  w</a:t>
            </a:r>
            <a:r>
              <a:rPr lang="en-US" altLang="en-US" sz="1500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altLang="en-US" sz="1500">
                <a:latin typeface="Times New Roman" panose="02020603050405020304" pitchFamily="18" charset="0"/>
                <a:cs typeface="Times New Roman" panose="02020603050405020304" pitchFamily="18" charset="0"/>
              </a:rPr>
              <a:t> &lt;= w   //item i can be in the solution</a:t>
            </a:r>
          </a:p>
          <a:p>
            <a:pPr>
              <a:buFont typeface="Wingdings 2" panose="05020102010507070707" pitchFamily="18" charset="2"/>
              <a:buNone/>
            </a:pPr>
            <a:r>
              <a:rPr lang="en-US" altLang="en-US" sz="1500">
                <a:latin typeface="Times New Roman" panose="02020603050405020304" pitchFamily="18" charset="0"/>
                <a:cs typeface="Times New Roman" panose="02020603050405020304" pitchFamily="18" charset="0"/>
              </a:rPr>
              <a:t>	     if v</a:t>
            </a:r>
            <a:r>
              <a:rPr lang="en-US" altLang="en-US" sz="1500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altLang="en-US" sz="1500">
                <a:latin typeface="Times New Roman" panose="02020603050405020304" pitchFamily="18" charset="0"/>
                <a:cs typeface="Times New Roman" panose="02020603050405020304" pitchFamily="18" charset="0"/>
              </a:rPr>
              <a:t> + B[i-1,w-w</a:t>
            </a:r>
            <a:r>
              <a:rPr lang="en-US" altLang="en-US" sz="1500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altLang="en-US" sz="1500">
                <a:latin typeface="Times New Roman" panose="02020603050405020304" pitchFamily="18" charset="0"/>
                <a:cs typeface="Times New Roman" panose="02020603050405020304" pitchFamily="18" charset="0"/>
              </a:rPr>
              <a:t>] &gt; B[i-1,w]</a:t>
            </a:r>
          </a:p>
          <a:p>
            <a:pPr>
              <a:buFont typeface="Wingdings 2" panose="05020102010507070707" pitchFamily="18" charset="2"/>
              <a:buNone/>
            </a:pPr>
            <a:r>
              <a:rPr lang="en-US" altLang="en-US" sz="1500">
                <a:latin typeface="Times New Roman" panose="02020603050405020304" pitchFamily="18" charset="0"/>
                <a:cs typeface="Times New Roman" panose="02020603050405020304" pitchFamily="18" charset="0"/>
              </a:rPr>
              <a:t>		  </a:t>
            </a:r>
            <a:r>
              <a:rPr lang="en-US" altLang="en-US" sz="1500" b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B[i,w] = v</a:t>
            </a:r>
            <a:r>
              <a:rPr lang="en-US" altLang="en-US" sz="1500" b="1" baseline="-2500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altLang="en-US" sz="1500" b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+ B[i-1,w- w</a:t>
            </a:r>
            <a:r>
              <a:rPr lang="en-US" altLang="en-US" sz="1500" b="1" baseline="-2500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altLang="en-US" sz="1500" b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]</a:t>
            </a:r>
          </a:p>
          <a:p>
            <a:pPr>
              <a:buFont typeface="Wingdings 2" panose="05020102010507070707" pitchFamily="18" charset="2"/>
              <a:buNone/>
            </a:pPr>
            <a:r>
              <a:rPr lang="en-US" altLang="en-US" sz="1500">
                <a:latin typeface="Times New Roman" panose="02020603050405020304" pitchFamily="18" charset="0"/>
                <a:cs typeface="Times New Roman" panose="02020603050405020304" pitchFamily="18" charset="0"/>
              </a:rPr>
              <a:t>	     else</a:t>
            </a:r>
          </a:p>
          <a:p>
            <a:pPr>
              <a:buFont typeface="Wingdings 2" panose="05020102010507070707" pitchFamily="18" charset="2"/>
              <a:buNone/>
            </a:pPr>
            <a:r>
              <a:rPr lang="en-US" altLang="en-US" sz="1500">
                <a:latin typeface="Times New Roman" panose="02020603050405020304" pitchFamily="18" charset="0"/>
                <a:cs typeface="Times New Roman" panose="02020603050405020304" pitchFamily="18" charset="0"/>
              </a:rPr>
              <a:t>		  B[i,w] = B[i-1,w]</a:t>
            </a:r>
          </a:p>
          <a:p>
            <a:pPr>
              <a:buFont typeface="Wingdings 2" panose="05020102010507070707" pitchFamily="18" charset="2"/>
              <a:buNone/>
            </a:pPr>
            <a:r>
              <a:rPr lang="pl-PL" altLang="en-US" sz="1500">
                <a:latin typeface="Times New Roman" panose="02020603050405020304" pitchFamily="18" charset="0"/>
                <a:cs typeface="Times New Roman" panose="02020603050405020304" pitchFamily="18" charset="0"/>
              </a:rPr>
              <a:t>else B[i,w] = B[i-1,w] // w</a:t>
            </a:r>
            <a:r>
              <a:rPr lang="pl-PL" altLang="en-US" sz="1500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pl-PL" altLang="en-US" sz="1500">
                <a:latin typeface="Times New Roman" panose="02020603050405020304" pitchFamily="18" charset="0"/>
                <a:cs typeface="Times New Roman" panose="02020603050405020304" pitchFamily="18" charset="0"/>
              </a:rPr>
              <a:t> &gt; w</a:t>
            </a:r>
            <a:endParaRPr lang="en-US" altLang="en-US" sz="15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639" name="TextBox 5">
            <a:extLst>
              <a:ext uri="{FF2B5EF4-FFF2-40B4-BE49-F238E27FC236}">
                <a16:creationId xmlns:a16="http://schemas.microsoft.com/office/drawing/2014/main" id="{D716CE0A-FCB3-4C2D-A6CE-02AA54A8453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29300" y="1428751"/>
            <a:ext cx="848309" cy="12464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68580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150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 = 1</a:t>
            </a:r>
          </a:p>
          <a:p>
            <a:pPr defTabSz="68580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150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en-US" altLang="en-US" sz="1500" baseline="-2500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altLang="en-US" sz="150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= 3</a:t>
            </a:r>
          </a:p>
          <a:p>
            <a:pPr defTabSz="68580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150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</a:t>
            </a:r>
            <a:r>
              <a:rPr lang="en-US" altLang="en-US" sz="1500" baseline="-2500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altLang="en-US" sz="150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= 2</a:t>
            </a:r>
          </a:p>
          <a:p>
            <a:pPr defTabSz="68580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1500" b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 = 3</a:t>
            </a:r>
          </a:p>
          <a:p>
            <a:pPr defTabSz="68580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150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w-w</a:t>
            </a:r>
            <a:r>
              <a:rPr lang="en-US" altLang="en-US" sz="1500" baseline="-2500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 </a:t>
            </a:r>
            <a:r>
              <a:rPr lang="en-US" altLang="en-US" sz="150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1</a:t>
            </a: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B46DFCD1-5F10-41ED-8E2A-2DFF4069D6AC}"/>
              </a:ext>
            </a:extLst>
          </p:cNvPr>
          <p:cNvCxnSpPr/>
          <p:nvPr/>
        </p:nvCxnSpPr>
        <p:spPr>
          <a:xfrm>
            <a:off x="3486150" y="1600200"/>
            <a:ext cx="800100" cy="171450"/>
          </a:xfrm>
          <a:prstGeom prst="straightConnector1">
            <a:avLst/>
          </a:prstGeom>
          <a:ln w="28575">
            <a:solidFill>
              <a:srgbClr val="0070C0"/>
            </a:solidFill>
            <a:headEnd w="lg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1" name="Table 10">
            <a:extLst>
              <a:ext uri="{FF2B5EF4-FFF2-40B4-BE49-F238E27FC236}">
                <a16:creationId xmlns:a16="http://schemas.microsoft.com/office/drawing/2014/main" id="{97C072DE-02CC-47D7-B544-A2EC4FE4DE14}"/>
              </a:ext>
            </a:extLst>
          </p:cNvPr>
          <p:cNvGraphicFramePr>
            <a:graphicFrameLocks noGrp="1"/>
          </p:cNvGraphicFramePr>
          <p:nvPr/>
        </p:nvGraphicFramePr>
        <p:xfrm>
          <a:off x="2114550" y="1200150"/>
          <a:ext cx="3600451" cy="1485900"/>
        </p:xfrm>
        <a:graphic>
          <a:graphicData uri="http://schemas.openxmlformats.org/drawingml/2006/table">
            <a:tbl>
              <a:tblPr/>
              <a:tblGrid>
                <a:gridCol w="48660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1813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1813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1813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1813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18133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523184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24765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1" dirty="0" err="1">
                          <a:latin typeface="Times New Roman"/>
                          <a:ea typeface="Times New Roman"/>
                          <a:cs typeface="Times New Roman"/>
                        </a:rPr>
                        <a:t>i</a:t>
                      </a:r>
                      <a:r>
                        <a:rPr lang="en-US" sz="1500" b="1" dirty="0">
                          <a:latin typeface="Times New Roman"/>
                          <a:ea typeface="Times New Roman"/>
                          <a:cs typeface="Times New Roman"/>
                        </a:rPr>
                        <a:t> / w</a:t>
                      </a:r>
                      <a:endParaRPr lang="en-US" sz="15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1" dirty="0"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  <a:endParaRPr lang="en-US" sz="15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1"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en-US" sz="15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1" dirty="0"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endParaRPr lang="en-US" sz="15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1" dirty="0">
                          <a:latin typeface="Times New Roman"/>
                          <a:ea typeface="Times New Roman"/>
                          <a:cs typeface="Times New Roman"/>
                        </a:rPr>
                        <a:t>3</a:t>
                      </a:r>
                      <a:endParaRPr lang="en-US" sz="15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1">
                          <a:latin typeface="Times New Roman"/>
                          <a:ea typeface="Times New Roman"/>
                          <a:cs typeface="Times New Roman"/>
                        </a:rPr>
                        <a:t>4</a:t>
                      </a:r>
                      <a:endParaRPr lang="en-US" sz="15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1" dirty="0">
                          <a:latin typeface="Times New Roman"/>
                          <a:ea typeface="Times New Roman"/>
                          <a:cs typeface="Times New Roman"/>
                        </a:rPr>
                        <a:t>5</a:t>
                      </a:r>
                      <a:endParaRPr lang="en-US" sz="15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4765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1" dirty="0"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  <a:endParaRPr lang="en-US" sz="15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0" dirty="0"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0" dirty="0"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0"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0" dirty="0"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0" dirty="0"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0" dirty="0"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4765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1" dirty="0"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en-US" sz="15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0"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0" dirty="0"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0" dirty="0">
                          <a:latin typeface="Times New Roman"/>
                          <a:ea typeface="Times New Roman"/>
                          <a:cs typeface="Times New Roman"/>
                        </a:rPr>
                        <a:t>3</a:t>
                      </a: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0" dirty="0">
                          <a:latin typeface="Times New Roman"/>
                          <a:ea typeface="Times New Roman"/>
                          <a:cs typeface="Times New Roman"/>
                        </a:rPr>
                        <a:t>3</a:t>
                      </a: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500" b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500" b="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4765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1" dirty="0"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endParaRPr lang="en-US" sz="15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0"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500" b="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500" b="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500" b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500" b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500" b="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4765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1" dirty="0">
                          <a:latin typeface="Times New Roman"/>
                          <a:ea typeface="Times New Roman"/>
                          <a:cs typeface="Times New Roman"/>
                        </a:rPr>
                        <a:t>3</a:t>
                      </a:r>
                      <a:endParaRPr lang="en-US" sz="15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0" dirty="0"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500" b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500" b="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500" b="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500" b="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500" b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4765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1" dirty="0">
                          <a:latin typeface="Times New Roman"/>
                          <a:ea typeface="Times New Roman"/>
                          <a:cs typeface="Times New Roman"/>
                        </a:rPr>
                        <a:t>4</a:t>
                      </a:r>
                      <a:endParaRPr lang="en-US" sz="15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0"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500" b="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500" b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500" b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500" b="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500" b="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14" name="Rectangle 13">
            <a:extLst>
              <a:ext uri="{FF2B5EF4-FFF2-40B4-BE49-F238E27FC236}">
                <a16:creationId xmlns:a16="http://schemas.microsoft.com/office/drawing/2014/main" id="{194CB780-E812-43B6-8D08-2F2EB021414A}"/>
              </a:ext>
            </a:extLst>
          </p:cNvPr>
          <p:cNvSpPr/>
          <p:nvPr/>
        </p:nvSpPr>
        <p:spPr>
          <a:xfrm>
            <a:off x="6858000" y="228600"/>
            <a:ext cx="800100" cy="228600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350">
              <a:solidFill>
                <a:prstClr val="white"/>
              </a:solidFill>
              <a:latin typeface="Gill Sans M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0BA69B-9B8E-4C5B-A7CA-83C8936CD5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71650" y="0"/>
            <a:ext cx="5624513" cy="857250"/>
          </a:xfrm>
        </p:spPr>
        <p:txBody>
          <a:bodyPr/>
          <a:lstStyle/>
          <a:p>
            <a:pPr>
              <a:defRPr/>
            </a:pPr>
            <a:r>
              <a:rPr lang="en-US" u="sng" dirty="0"/>
              <a:t>Knapsack 0-1 Example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A17E4065-1533-4D8F-BEC3-EAF358D0284B}"/>
              </a:ext>
            </a:extLst>
          </p:cNvPr>
          <p:cNvSpPr txBox="1">
            <a:spLocks/>
          </p:cNvSpPr>
          <p:nvPr/>
        </p:nvSpPr>
        <p:spPr bwMode="auto">
          <a:xfrm>
            <a:off x="6858000" y="0"/>
            <a:ext cx="800100" cy="1257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normAutofit fontScale="55000" lnSpcReduction="20000"/>
          </a:bodyPr>
          <a:lstStyle/>
          <a:p>
            <a:pPr marL="273844" indent="-211931" defTabSz="685800" eaLnBrk="0" fontAlgn="base" hangingPunct="0">
              <a:spcBef>
                <a:spcPts val="450"/>
              </a:spcBef>
              <a:spcAft>
                <a:spcPct val="0"/>
              </a:spcAft>
              <a:buClr>
                <a:srgbClr val="3891A7"/>
              </a:buClr>
              <a:buSzPct val="80000"/>
              <a:defRPr/>
            </a:pPr>
            <a:r>
              <a:rPr lang="en-US" sz="2400" u="sng" dirty="0">
                <a:solidFill>
                  <a:prstClr val="black"/>
                </a:solidFill>
                <a:latin typeface="Gill Sans MT"/>
              </a:rPr>
              <a:t>Items:</a:t>
            </a:r>
          </a:p>
          <a:p>
            <a:pPr marL="273844" indent="-211931" defTabSz="685800" eaLnBrk="0" fontAlgn="base" hangingPunct="0">
              <a:spcBef>
                <a:spcPts val="450"/>
              </a:spcBef>
              <a:spcAft>
                <a:spcPct val="0"/>
              </a:spcAft>
              <a:buClr>
                <a:srgbClr val="3891A7"/>
              </a:buClr>
              <a:buSzPct val="80000"/>
              <a:defRPr/>
            </a:pPr>
            <a:r>
              <a:rPr lang="en-US" sz="2400" dirty="0">
                <a:solidFill>
                  <a:prstClr val="black"/>
                </a:solidFill>
                <a:latin typeface="Gill Sans MT"/>
              </a:rPr>
              <a:t>1: (2,3)</a:t>
            </a:r>
          </a:p>
          <a:p>
            <a:pPr marL="273844" indent="-211931" defTabSz="685800" eaLnBrk="0" fontAlgn="base" hangingPunct="0">
              <a:spcBef>
                <a:spcPts val="450"/>
              </a:spcBef>
              <a:spcAft>
                <a:spcPct val="0"/>
              </a:spcAft>
              <a:buClr>
                <a:srgbClr val="3891A7"/>
              </a:buClr>
              <a:buSzPct val="80000"/>
              <a:defRPr/>
            </a:pPr>
            <a:r>
              <a:rPr lang="en-US" sz="2400" dirty="0">
                <a:solidFill>
                  <a:prstClr val="black"/>
                </a:solidFill>
                <a:latin typeface="Gill Sans MT"/>
              </a:rPr>
              <a:t>2: (3,4)</a:t>
            </a:r>
          </a:p>
          <a:p>
            <a:pPr marL="273844" indent="-211931" defTabSz="685800" eaLnBrk="0" fontAlgn="base" hangingPunct="0">
              <a:spcBef>
                <a:spcPts val="450"/>
              </a:spcBef>
              <a:spcAft>
                <a:spcPct val="0"/>
              </a:spcAft>
              <a:buClr>
                <a:srgbClr val="3891A7"/>
              </a:buClr>
              <a:buSzPct val="80000"/>
              <a:defRPr/>
            </a:pPr>
            <a:r>
              <a:rPr lang="en-US" sz="2400" dirty="0">
                <a:solidFill>
                  <a:prstClr val="black"/>
                </a:solidFill>
                <a:latin typeface="Gill Sans MT"/>
              </a:rPr>
              <a:t>3: (4,5)</a:t>
            </a:r>
          </a:p>
          <a:p>
            <a:pPr marL="273844" indent="-211931" defTabSz="685800" eaLnBrk="0" fontAlgn="base" hangingPunct="0">
              <a:spcBef>
                <a:spcPts val="450"/>
              </a:spcBef>
              <a:spcAft>
                <a:spcPct val="0"/>
              </a:spcAft>
              <a:buClr>
                <a:srgbClr val="3891A7"/>
              </a:buClr>
              <a:buSzPct val="80000"/>
              <a:defRPr/>
            </a:pPr>
            <a:r>
              <a:rPr lang="en-US" sz="2400" dirty="0">
                <a:solidFill>
                  <a:prstClr val="black"/>
                </a:solidFill>
                <a:latin typeface="Gill Sans MT"/>
              </a:rPr>
              <a:t>4: (5,6)</a:t>
            </a:r>
            <a:endParaRPr lang="en-US" sz="2100" dirty="0">
              <a:solidFill>
                <a:prstClr val="black"/>
              </a:solidFill>
              <a:latin typeface="Gill Sans MT"/>
            </a:endParaRPr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3F057195-5313-4FD5-8FF3-645F101FC1FF}"/>
              </a:ext>
            </a:extLst>
          </p:cNvPr>
          <p:cNvGraphicFramePr>
            <a:graphicFrameLocks noGrp="1"/>
          </p:cNvGraphicFramePr>
          <p:nvPr/>
        </p:nvGraphicFramePr>
        <p:xfrm>
          <a:off x="2114550" y="1200150"/>
          <a:ext cx="3600451" cy="1485900"/>
        </p:xfrm>
        <a:graphic>
          <a:graphicData uri="http://schemas.openxmlformats.org/drawingml/2006/table">
            <a:tbl>
              <a:tblPr/>
              <a:tblGrid>
                <a:gridCol w="48660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1813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1813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1813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1813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18133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523184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24765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1" dirty="0" err="1">
                          <a:latin typeface="Times New Roman"/>
                          <a:ea typeface="Times New Roman"/>
                          <a:cs typeface="Times New Roman"/>
                        </a:rPr>
                        <a:t>i</a:t>
                      </a:r>
                      <a:r>
                        <a:rPr lang="en-US" sz="1500" b="1" dirty="0">
                          <a:latin typeface="Times New Roman"/>
                          <a:ea typeface="Times New Roman"/>
                          <a:cs typeface="Times New Roman"/>
                        </a:rPr>
                        <a:t> / w</a:t>
                      </a:r>
                      <a:endParaRPr lang="en-US" sz="15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1"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  <a:endParaRPr lang="en-US" sz="15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1"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en-US" sz="15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1"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endParaRPr lang="en-US" sz="15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1">
                          <a:latin typeface="Times New Roman"/>
                          <a:ea typeface="Times New Roman"/>
                          <a:cs typeface="Times New Roman"/>
                        </a:rPr>
                        <a:t>3</a:t>
                      </a:r>
                      <a:endParaRPr lang="en-US" sz="15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1">
                          <a:latin typeface="Times New Roman"/>
                          <a:ea typeface="Times New Roman"/>
                          <a:cs typeface="Times New Roman"/>
                        </a:rPr>
                        <a:t>4</a:t>
                      </a:r>
                      <a:endParaRPr lang="en-US" sz="15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1" dirty="0">
                          <a:latin typeface="Times New Roman"/>
                          <a:ea typeface="Times New Roman"/>
                          <a:cs typeface="Times New Roman"/>
                        </a:rPr>
                        <a:t>5</a:t>
                      </a:r>
                      <a:endParaRPr lang="en-US" sz="15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4765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1" dirty="0"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  <a:endParaRPr lang="en-US" sz="15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0" dirty="0"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0"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0"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0" dirty="0"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0" dirty="0"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0" dirty="0"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4765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1" dirty="0"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en-US" sz="15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0" dirty="0"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0" dirty="0"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0" dirty="0">
                          <a:latin typeface="Times New Roman"/>
                          <a:ea typeface="Times New Roman"/>
                          <a:cs typeface="Times New Roman"/>
                        </a:rPr>
                        <a:t>3</a:t>
                      </a: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0" dirty="0">
                          <a:latin typeface="Times New Roman"/>
                          <a:ea typeface="Times New Roman"/>
                          <a:cs typeface="Times New Roman"/>
                        </a:rPr>
                        <a:t>3</a:t>
                      </a: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500" b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500" b="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4765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1" dirty="0"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endParaRPr lang="en-US" sz="15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0" dirty="0"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500" b="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500" b="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500" b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500" b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500" b="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4765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1" dirty="0">
                          <a:latin typeface="Times New Roman"/>
                          <a:ea typeface="Times New Roman"/>
                          <a:cs typeface="Times New Roman"/>
                        </a:rPr>
                        <a:t>3</a:t>
                      </a:r>
                      <a:endParaRPr lang="en-US" sz="15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0" dirty="0"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500" b="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500" b="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500" b="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500" b="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500" b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4765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1" dirty="0">
                          <a:latin typeface="Times New Roman"/>
                          <a:ea typeface="Times New Roman"/>
                          <a:cs typeface="Times New Roman"/>
                        </a:rPr>
                        <a:t>4</a:t>
                      </a:r>
                      <a:endParaRPr lang="en-US" sz="15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0"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500" b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500" b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500" b="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500" b="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500" b="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25662" name="Content Placeholder 7">
            <a:extLst>
              <a:ext uri="{FF2B5EF4-FFF2-40B4-BE49-F238E27FC236}">
                <a16:creationId xmlns:a16="http://schemas.microsoft.com/office/drawing/2014/main" id="{670FA910-D603-44F3-97DD-4FD703EADA0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14550" y="2971800"/>
            <a:ext cx="4857750" cy="1885950"/>
          </a:xfrm>
        </p:spPr>
        <p:txBody>
          <a:bodyPr/>
          <a:lstStyle/>
          <a:p>
            <a:pPr>
              <a:buFont typeface="Wingdings 2" panose="05020102010507070707" pitchFamily="18" charset="2"/>
              <a:buNone/>
            </a:pPr>
            <a:r>
              <a:rPr lang="en-US" altLang="en-US" sz="1500">
                <a:latin typeface="Times New Roman" panose="02020603050405020304" pitchFamily="18" charset="0"/>
                <a:cs typeface="Times New Roman" panose="02020603050405020304" pitchFamily="18" charset="0"/>
              </a:rPr>
              <a:t>if  w</a:t>
            </a:r>
            <a:r>
              <a:rPr lang="en-US" altLang="en-US" sz="1500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altLang="en-US" sz="1500">
                <a:latin typeface="Times New Roman" panose="02020603050405020304" pitchFamily="18" charset="0"/>
                <a:cs typeface="Times New Roman" panose="02020603050405020304" pitchFamily="18" charset="0"/>
              </a:rPr>
              <a:t> &lt;= w   //item i can be in the solution</a:t>
            </a:r>
          </a:p>
          <a:p>
            <a:pPr>
              <a:buFont typeface="Wingdings 2" panose="05020102010507070707" pitchFamily="18" charset="2"/>
              <a:buNone/>
            </a:pPr>
            <a:r>
              <a:rPr lang="en-US" altLang="en-US" sz="1500">
                <a:latin typeface="Times New Roman" panose="02020603050405020304" pitchFamily="18" charset="0"/>
                <a:cs typeface="Times New Roman" panose="02020603050405020304" pitchFamily="18" charset="0"/>
              </a:rPr>
              <a:t>	     if v</a:t>
            </a:r>
            <a:r>
              <a:rPr lang="en-US" altLang="en-US" sz="1500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altLang="en-US" sz="1500">
                <a:latin typeface="Times New Roman" panose="02020603050405020304" pitchFamily="18" charset="0"/>
                <a:cs typeface="Times New Roman" panose="02020603050405020304" pitchFamily="18" charset="0"/>
              </a:rPr>
              <a:t> + B[i-1,w-w</a:t>
            </a:r>
            <a:r>
              <a:rPr lang="en-US" altLang="en-US" sz="1500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altLang="en-US" sz="1500">
                <a:latin typeface="Times New Roman" panose="02020603050405020304" pitchFamily="18" charset="0"/>
                <a:cs typeface="Times New Roman" panose="02020603050405020304" pitchFamily="18" charset="0"/>
              </a:rPr>
              <a:t>] &gt; B[i-1,w]</a:t>
            </a:r>
          </a:p>
          <a:p>
            <a:pPr>
              <a:buFont typeface="Wingdings 2" panose="05020102010507070707" pitchFamily="18" charset="2"/>
              <a:buNone/>
            </a:pPr>
            <a:r>
              <a:rPr lang="en-US" altLang="en-US" sz="1500">
                <a:latin typeface="Times New Roman" panose="02020603050405020304" pitchFamily="18" charset="0"/>
                <a:cs typeface="Times New Roman" panose="02020603050405020304" pitchFamily="18" charset="0"/>
              </a:rPr>
              <a:t>		  </a:t>
            </a:r>
            <a:r>
              <a:rPr lang="en-US" altLang="en-US" sz="1500" b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B[i,w] = v</a:t>
            </a:r>
            <a:r>
              <a:rPr lang="en-US" altLang="en-US" sz="1500" b="1" baseline="-2500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altLang="en-US" sz="1500" b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+ B[i-1,w- w</a:t>
            </a:r>
            <a:r>
              <a:rPr lang="en-US" altLang="en-US" sz="1500" b="1" baseline="-2500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altLang="en-US" sz="1500" b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]</a:t>
            </a:r>
          </a:p>
          <a:p>
            <a:pPr>
              <a:buFont typeface="Wingdings 2" panose="05020102010507070707" pitchFamily="18" charset="2"/>
              <a:buNone/>
            </a:pPr>
            <a:r>
              <a:rPr lang="en-US" altLang="en-US" sz="1500">
                <a:latin typeface="Times New Roman" panose="02020603050405020304" pitchFamily="18" charset="0"/>
                <a:cs typeface="Times New Roman" panose="02020603050405020304" pitchFamily="18" charset="0"/>
              </a:rPr>
              <a:t>	     else</a:t>
            </a:r>
          </a:p>
          <a:p>
            <a:pPr>
              <a:buFont typeface="Wingdings 2" panose="05020102010507070707" pitchFamily="18" charset="2"/>
              <a:buNone/>
            </a:pPr>
            <a:r>
              <a:rPr lang="en-US" altLang="en-US" sz="1500">
                <a:latin typeface="Times New Roman" panose="02020603050405020304" pitchFamily="18" charset="0"/>
                <a:cs typeface="Times New Roman" panose="02020603050405020304" pitchFamily="18" charset="0"/>
              </a:rPr>
              <a:t>		  B[i,w] = B[i-1,w]</a:t>
            </a:r>
          </a:p>
          <a:p>
            <a:pPr>
              <a:buFont typeface="Wingdings 2" panose="05020102010507070707" pitchFamily="18" charset="2"/>
              <a:buNone/>
            </a:pPr>
            <a:r>
              <a:rPr lang="pl-PL" altLang="en-US" sz="1500">
                <a:latin typeface="Times New Roman" panose="02020603050405020304" pitchFamily="18" charset="0"/>
                <a:cs typeface="Times New Roman" panose="02020603050405020304" pitchFamily="18" charset="0"/>
              </a:rPr>
              <a:t>else B[i,w] = B[i-1,w] // w</a:t>
            </a:r>
            <a:r>
              <a:rPr lang="pl-PL" altLang="en-US" sz="1500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pl-PL" altLang="en-US" sz="1500">
                <a:latin typeface="Times New Roman" panose="02020603050405020304" pitchFamily="18" charset="0"/>
                <a:cs typeface="Times New Roman" panose="02020603050405020304" pitchFamily="18" charset="0"/>
              </a:rPr>
              <a:t> &gt; w</a:t>
            </a:r>
            <a:endParaRPr lang="en-US" altLang="en-US" sz="15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663" name="TextBox 5">
            <a:extLst>
              <a:ext uri="{FF2B5EF4-FFF2-40B4-BE49-F238E27FC236}">
                <a16:creationId xmlns:a16="http://schemas.microsoft.com/office/drawing/2014/main" id="{F7244764-DD46-4D9D-8817-318C9C3D802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29300" y="1428751"/>
            <a:ext cx="848309" cy="12464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68580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150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 = 1</a:t>
            </a:r>
          </a:p>
          <a:p>
            <a:pPr defTabSz="68580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150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en-US" altLang="en-US" sz="1500" baseline="-2500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altLang="en-US" sz="150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= 3</a:t>
            </a:r>
          </a:p>
          <a:p>
            <a:pPr defTabSz="68580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150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</a:t>
            </a:r>
            <a:r>
              <a:rPr lang="en-US" altLang="en-US" sz="1500" baseline="-2500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altLang="en-US" sz="150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= 2</a:t>
            </a:r>
          </a:p>
          <a:p>
            <a:pPr defTabSz="68580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1500" b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 = 4</a:t>
            </a:r>
          </a:p>
          <a:p>
            <a:pPr defTabSz="68580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150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w-w</a:t>
            </a:r>
            <a:r>
              <a:rPr lang="en-US" altLang="en-US" sz="1500" baseline="-2500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 </a:t>
            </a:r>
            <a:r>
              <a:rPr lang="en-US" altLang="en-US" sz="150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2</a:t>
            </a: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B238C17F-BD6D-4D42-B704-AB4C0EAD3C41}"/>
              </a:ext>
            </a:extLst>
          </p:cNvPr>
          <p:cNvCxnSpPr/>
          <p:nvPr/>
        </p:nvCxnSpPr>
        <p:spPr>
          <a:xfrm>
            <a:off x="3943350" y="1657350"/>
            <a:ext cx="857250" cy="114300"/>
          </a:xfrm>
          <a:prstGeom prst="straightConnector1">
            <a:avLst/>
          </a:prstGeom>
          <a:ln w="28575">
            <a:solidFill>
              <a:srgbClr val="0070C0"/>
            </a:solidFill>
            <a:headEnd w="lg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1" name="Table 10">
            <a:extLst>
              <a:ext uri="{FF2B5EF4-FFF2-40B4-BE49-F238E27FC236}">
                <a16:creationId xmlns:a16="http://schemas.microsoft.com/office/drawing/2014/main" id="{4DFFB3B1-1CAC-4844-B065-F2D07523EAC1}"/>
              </a:ext>
            </a:extLst>
          </p:cNvPr>
          <p:cNvGraphicFramePr>
            <a:graphicFrameLocks noGrp="1"/>
          </p:cNvGraphicFramePr>
          <p:nvPr/>
        </p:nvGraphicFramePr>
        <p:xfrm>
          <a:off x="2114550" y="1200150"/>
          <a:ext cx="3600451" cy="1485900"/>
        </p:xfrm>
        <a:graphic>
          <a:graphicData uri="http://schemas.openxmlformats.org/drawingml/2006/table">
            <a:tbl>
              <a:tblPr/>
              <a:tblGrid>
                <a:gridCol w="48660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1813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1813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1813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1813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18133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523184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24765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1" dirty="0" err="1">
                          <a:latin typeface="Times New Roman"/>
                          <a:ea typeface="Times New Roman"/>
                          <a:cs typeface="Times New Roman"/>
                        </a:rPr>
                        <a:t>i</a:t>
                      </a:r>
                      <a:r>
                        <a:rPr lang="en-US" sz="1500" b="1" dirty="0">
                          <a:latin typeface="Times New Roman"/>
                          <a:ea typeface="Times New Roman"/>
                          <a:cs typeface="Times New Roman"/>
                        </a:rPr>
                        <a:t> / w</a:t>
                      </a:r>
                      <a:endParaRPr lang="en-US" sz="15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1"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  <a:endParaRPr lang="en-US" sz="15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1"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en-US" sz="15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1"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endParaRPr lang="en-US" sz="15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1" dirty="0">
                          <a:latin typeface="Times New Roman"/>
                          <a:ea typeface="Times New Roman"/>
                          <a:cs typeface="Times New Roman"/>
                        </a:rPr>
                        <a:t>3</a:t>
                      </a:r>
                      <a:endParaRPr lang="en-US" sz="15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1">
                          <a:latin typeface="Times New Roman"/>
                          <a:ea typeface="Times New Roman"/>
                          <a:cs typeface="Times New Roman"/>
                        </a:rPr>
                        <a:t>4</a:t>
                      </a:r>
                      <a:endParaRPr lang="en-US" sz="15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1" dirty="0">
                          <a:latin typeface="Times New Roman"/>
                          <a:ea typeface="Times New Roman"/>
                          <a:cs typeface="Times New Roman"/>
                        </a:rPr>
                        <a:t>5</a:t>
                      </a:r>
                      <a:endParaRPr lang="en-US" sz="15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4765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1" dirty="0"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  <a:endParaRPr lang="en-US" sz="15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0" dirty="0"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0" dirty="0"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0"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0" dirty="0"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0" dirty="0"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0" dirty="0"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4765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1" dirty="0"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en-US" sz="15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0"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0" dirty="0"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0" dirty="0">
                          <a:latin typeface="Times New Roman"/>
                          <a:ea typeface="Times New Roman"/>
                          <a:cs typeface="Times New Roman"/>
                        </a:rPr>
                        <a:t>3</a:t>
                      </a: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0" dirty="0">
                          <a:latin typeface="Times New Roman"/>
                          <a:ea typeface="Times New Roman"/>
                          <a:cs typeface="Times New Roman"/>
                        </a:rPr>
                        <a:t>3</a:t>
                      </a: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0" dirty="0">
                          <a:latin typeface="Times New Roman"/>
                          <a:ea typeface="Times New Roman"/>
                          <a:cs typeface="Times New Roman"/>
                        </a:rPr>
                        <a:t>3</a:t>
                      </a: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500" b="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4765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1" dirty="0"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endParaRPr lang="en-US" sz="15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0"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500" b="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500" b="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500" b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500" b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500" b="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4765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1" dirty="0">
                          <a:latin typeface="Times New Roman"/>
                          <a:ea typeface="Times New Roman"/>
                          <a:cs typeface="Times New Roman"/>
                        </a:rPr>
                        <a:t>3</a:t>
                      </a:r>
                      <a:endParaRPr lang="en-US" sz="15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0" dirty="0"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500" b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500" b="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500" b="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500" b="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500" b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4765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1" dirty="0">
                          <a:latin typeface="Times New Roman"/>
                          <a:ea typeface="Times New Roman"/>
                          <a:cs typeface="Times New Roman"/>
                        </a:rPr>
                        <a:t>4</a:t>
                      </a:r>
                      <a:endParaRPr lang="en-US" sz="15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0" dirty="0"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500" b="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500" b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500" b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500" b="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500" b="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13" name="Rectangle 12">
            <a:extLst>
              <a:ext uri="{FF2B5EF4-FFF2-40B4-BE49-F238E27FC236}">
                <a16:creationId xmlns:a16="http://schemas.microsoft.com/office/drawing/2014/main" id="{3BEE9555-29C4-4F89-A9D7-0D83330A13E1}"/>
              </a:ext>
            </a:extLst>
          </p:cNvPr>
          <p:cNvSpPr/>
          <p:nvPr/>
        </p:nvSpPr>
        <p:spPr>
          <a:xfrm>
            <a:off x="6858000" y="228600"/>
            <a:ext cx="800100" cy="228600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350">
              <a:solidFill>
                <a:prstClr val="white"/>
              </a:solidFill>
              <a:latin typeface="Gill Sans M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25F4D1-BC95-4334-B93A-715289176C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71650" y="0"/>
            <a:ext cx="5624513" cy="857250"/>
          </a:xfrm>
        </p:spPr>
        <p:txBody>
          <a:bodyPr/>
          <a:lstStyle/>
          <a:p>
            <a:pPr>
              <a:defRPr/>
            </a:pPr>
            <a:r>
              <a:rPr lang="en-US" u="sng" dirty="0"/>
              <a:t>Knapsack 0-1 Example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C17DCFB6-01D6-4D82-8567-CB1D8723A881}"/>
              </a:ext>
            </a:extLst>
          </p:cNvPr>
          <p:cNvSpPr txBox="1">
            <a:spLocks/>
          </p:cNvSpPr>
          <p:nvPr/>
        </p:nvSpPr>
        <p:spPr bwMode="auto">
          <a:xfrm>
            <a:off x="6858000" y="0"/>
            <a:ext cx="800100" cy="1257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normAutofit fontScale="55000" lnSpcReduction="20000"/>
          </a:bodyPr>
          <a:lstStyle/>
          <a:p>
            <a:pPr marL="273844" indent="-211931" defTabSz="685800" eaLnBrk="0" fontAlgn="base" hangingPunct="0">
              <a:spcBef>
                <a:spcPts val="450"/>
              </a:spcBef>
              <a:spcAft>
                <a:spcPct val="0"/>
              </a:spcAft>
              <a:buClr>
                <a:srgbClr val="3891A7"/>
              </a:buClr>
              <a:buSzPct val="80000"/>
              <a:defRPr/>
            </a:pPr>
            <a:r>
              <a:rPr lang="en-US" sz="2400" u="sng" dirty="0">
                <a:solidFill>
                  <a:prstClr val="black"/>
                </a:solidFill>
                <a:latin typeface="Gill Sans MT"/>
              </a:rPr>
              <a:t>Items:</a:t>
            </a:r>
          </a:p>
          <a:p>
            <a:pPr marL="273844" indent="-211931" defTabSz="685800" eaLnBrk="0" fontAlgn="base" hangingPunct="0">
              <a:spcBef>
                <a:spcPts val="450"/>
              </a:spcBef>
              <a:spcAft>
                <a:spcPct val="0"/>
              </a:spcAft>
              <a:buClr>
                <a:srgbClr val="3891A7"/>
              </a:buClr>
              <a:buSzPct val="80000"/>
              <a:defRPr/>
            </a:pPr>
            <a:r>
              <a:rPr lang="en-US" sz="2400" dirty="0">
                <a:solidFill>
                  <a:prstClr val="black"/>
                </a:solidFill>
                <a:latin typeface="Gill Sans MT"/>
              </a:rPr>
              <a:t>1: (2,3)</a:t>
            </a:r>
          </a:p>
          <a:p>
            <a:pPr marL="273844" indent="-211931" defTabSz="685800" eaLnBrk="0" fontAlgn="base" hangingPunct="0">
              <a:spcBef>
                <a:spcPts val="450"/>
              </a:spcBef>
              <a:spcAft>
                <a:spcPct val="0"/>
              </a:spcAft>
              <a:buClr>
                <a:srgbClr val="3891A7"/>
              </a:buClr>
              <a:buSzPct val="80000"/>
              <a:defRPr/>
            </a:pPr>
            <a:r>
              <a:rPr lang="en-US" sz="2400" dirty="0">
                <a:solidFill>
                  <a:prstClr val="black"/>
                </a:solidFill>
                <a:latin typeface="Gill Sans MT"/>
              </a:rPr>
              <a:t>2: (3,4)</a:t>
            </a:r>
          </a:p>
          <a:p>
            <a:pPr marL="273844" indent="-211931" defTabSz="685800" eaLnBrk="0" fontAlgn="base" hangingPunct="0">
              <a:spcBef>
                <a:spcPts val="450"/>
              </a:spcBef>
              <a:spcAft>
                <a:spcPct val="0"/>
              </a:spcAft>
              <a:buClr>
                <a:srgbClr val="3891A7"/>
              </a:buClr>
              <a:buSzPct val="80000"/>
              <a:defRPr/>
            </a:pPr>
            <a:r>
              <a:rPr lang="en-US" sz="2400" dirty="0">
                <a:solidFill>
                  <a:prstClr val="black"/>
                </a:solidFill>
                <a:latin typeface="Gill Sans MT"/>
              </a:rPr>
              <a:t>3: (4,5)</a:t>
            </a:r>
          </a:p>
          <a:p>
            <a:pPr marL="273844" indent="-211931" defTabSz="685800" eaLnBrk="0" fontAlgn="base" hangingPunct="0">
              <a:spcBef>
                <a:spcPts val="450"/>
              </a:spcBef>
              <a:spcAft>
                <a:spcPct val="0"/>
              </a:spcAft>
              <a:buClr>
                <a:srgbClr val="3891A7"/>
              </a:buClr>
              <a:buSzPct val="80000"/>
              <a:defRPr/>
            </a:pPr>
            <a:r>
              <a:rPr lang="en-US" sz="2400" dirty="0">
                <a:solidFill>
                  <a:prstClr val="black"/>
                </a:solidFill>
                <a:latin typeface="Gill Sans MT"/>
              </a:rPr>
              <a:t>4: (5,6)</a:t>
            </a:r>
            <a:endParaRPr lang="en-US" sz="2100" dirty="0">
              <a:solidFill>
                <a:prstClr val="black"/>
              </a:solidFill>
              <a:latin typeface="Gill Sans MT"/>
            </a:endParaRPr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93815531-DD92-4F9B-8EEE-FB582D8548A5}"/>
              </a:ext>
            </a:extLst>
          </p:cNvPr>
          <p:cNvGraphicFramePr>
            <a:graphicFrameLocks noGrp="1"/>
          </p:cNvGraphicFramePr>
          <p:nvPr/>
        </p:nvGraphicFramePr>
        <p:xfrm>
          <a:off x="2114550" y="1200150"/>
          <a:ext cx="3600451" cy="1485900"/>
        </p:xfrm>
        <a:graphic>
          <a:graphicData uri="http://schemas.openxmlformats.org/drawingml/2006/table">
            <a:tbl>
              <a:tblPr/>
              <a:tblGrid>
                <a:gridCol w="48660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1813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1813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1813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1813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18133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523184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24765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1" dirty="0" err="1">
                          <a:latin typeface="Times New Roman"/>
                          <a:ea typeface="Times New Roman"/>
                          <a:cs typeface="Times New Roman"/>
                        </a:rPr>
                        <a:t>i</a:t>
                      </a:r>
                      <a:r>
                        <a:rPr lang="en-US" sz="1500" b="1" dirty="0">
                          <a:latin typeface="Times New Roman"/>
                          <a:ea typeface="Times New Roman"/>
                          <a:cs typeface="Times New Roman"/>
                        </a:rPr>
                        <a:t> / w</a:t>
                      </a:r>
                      <a:endParaRPr lang="en-US" sz="15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1"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  <a:endParaRPr lang="en-US" sz="15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1"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en-US" sz="15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1"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endParaRPr lang="en-US" sz="15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1">
                          <a:latin typeface="Times New Roman"/>
                          <a:ea typeface="Times New Roman"/>
                          <a:cs typeface="Times New Roman"/>
                        </a:rPr>
                        <a:t>3</a:t>
                      </a:r>
                      <a:endParaRPr lang="en-US" sz="15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1">
                          <a:latin typeface="Times New Roman"/>
                          <a:ea typeface="Times New Roman"/>
                          <a:cs typeface="Times New Roman"/>
                        </a:rPr>
                        <a:t>4</a:t>
                      </a:r>
                      <a:endParaRPr lang="en-US" sz="15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1" dirty="0">
                          <a:latin typeface="Times New Roman"/>
                          <a:ea typeface="Times New Roman"/>
                          <a:cs typeface="Times New Roman"/>
                        </a:rPr>
                        <a:t>5</a:t>
                      </a:r>
                      <a:endParaRPr lang="en-US" sz="15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4765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1" dirty="0"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  <a:endParaRPr lang="en-US" sz="15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0" dirty="0"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0"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0"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0" dirty="0"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0" dirty="0"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0" dirty="0"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4765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1" dirty="0"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en-US" sz="15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0" dirty="0"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0" dirty="0"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0" dirty="0">
                          <a:latin typeface="Times New Roman"/>
                          <a:ea typeface="Times New Roman"/>
                          <a:cs typeface="Times New Roman"/>
                        </a:rPr>
                        <a:t>3</a:t>
                      </a: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0" dirty="0">
                          <a:latin typeface="Times New Roman"/>
                          <a:ea typeface="Times New Roman"/>
                          <a:cs typeface="Times New Roman"/>
                        </a:rPr>
                        <a:t>3</a:t>
                      </a: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0" dirty="0">
                          <a:latin typeface="Times New Roman"/>
                          <a:ea typeface="Times New Roman"/>
                          <a:cs typeface="Times New Roman"/>
                        </a:rPr>
                        <a:t>3</a:t>
                      </a: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500" b="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4765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1" dirty="0"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endParaRPr lang="en-US" sz="15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0" dirty="0"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500" b="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500" b="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500" b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500" b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500" b="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4765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1" dirty="0">
                          <a:latin typeface="Times New Roman"/>
                          <a:ea typeface="Times New Roman"/>
                          <a:cs typeface="Times New Roman"/>
                        </a:rPr>
                        <a:t>3</a:t>
                      </a:r>
                      <a:endParaRPr lang="en-US" sz="15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0" dirty="0"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500" b="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500" b="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500" b="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500" b="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500" b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4765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1" dirty="0">
                          <a:latin typeface="Times New Roman"/>
                          <a:ea typeface="Times New Roman"/>
                          <a:cs typeface="Times New Roman"/>
                        </a:rPr>
                        <a:t>4</a:t>
                      </a:r>
                      <a:endParaRPr lang="en-US" sz="15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0"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500" b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500" b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500" b="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500" b="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500" b="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26686" name="Content Placeholder 7">
            <a:extLst>
              <a:ext uri="{FF2B5EF4-FFF2-40B4-BE49-F238E27FC236}">
                <a16:creationId xmlns:a16="http://schemas.microsoft.com/office/drawing/2014/main" id="{15F8F424-F539-43E1-89D1-EB5A8345FE8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14550" y="2971800"/>
            <a:ext cx="4857750" cy="1885950"/>
          </a:xfrm>
        </p:spPr>
        <p:txBody>
          <a:bodyPr/>
          <a:lstStyle/>
          <a:p>
            <a:pPr>
              <a:buFont typeface="Wingdings 2" panose="05020102010507070707" pitchFamily="18" charset="2"/>
              <a:buNone/>
            </a:pPr>
            <a:r>
              <a:rPr lang="en-US" altLang="en-US" sz="1500">
                <a:latin typeface="Times New Roman" panose="02020603050405020304" pitchFamily="18" charset="0"/>
                <a:cs typeface="Times New Roman" panose="02020603050405020304" pitchFamily="18" charset="0"/>
              </a:rPr>
              <a:t>if  w</a:t>
            </a:r>
            <a:r>
              <a:rPr lang="en-US" altLang="en-US" sz="1500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altLang="en-US" sz="1500">
                <a:latin typeface="Times New Roman" panose="02020603050405020304" pitchFamily="18" charset="0"/>
                <a:cs typeface="Times New Roman" panose="02020603050405020304" pitchFamily="18" charset="0"/>
              </a:rPr>
              <a:t> &lt;= w   //item i can be in the solution</a:t>
            </a:r>
          </a:p>
          <a:p>
            <a:pPr>
              <a:buFont typeface="Wingdings 2" panose="05020102010507070707" pitchFamily="18" charset="2"/>
              <a:buNone/>
            </a:pPr>
            <a:r>
              <a:rPr lang="en-US" altLang="en-US" sz="1500">
                <a:latin typeface="Times New Roman" panose="02020603050405020304" pitchFamily="18" charset="0"/>
                <a:cs typeface="Times New Roman" panose="02020603050405020304" pitchFamily="18" charset="0"/>
              </a:rPr>
              <a:t>	     if v</a:t>
            </a:r>
            <a:r>
              <a:rPr lang="en-US" altLang="en-US" sz="1500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altLang="en-US" sz="1500">
                <a:latin typeface="Times New Roman" panose="02020603050405020304" pitchFamily="18" charset="0"/>
                <a:cs typeface="Times New Roman" panose="02020603050405020304" pitchFamily="18" charset="0"/>
              </a:rPr>
              <a:t> + B[i-1,w-w</a:t>
            </a:r>
            <a:r>
              <a:rPr lang="en-US" altLang="en-US" sz="1500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altLang="en-US" sz="1500">
                <a:latin typeface="Times New Roman" panose="02020603050405020304" pitchFamily="18" charset="0"/>
                <a:cs typeface="Times New Roman" panose="02020603050405020304" pitchFamily="18" charset="0"/>
              </a:rPr>
              <a:t>] &gt; B[i-1,w]</a:t>
            </a:r>
          </a:p>
          <a:p>
            <a:pPr>
              <a:buFont typeface="Wingdings 2" panose="05020102010507070707" pitchFamily="18" charset="2"/>
              <a:buNone/>
            </a:pPr>
            <a:r>
              <a:rPr lang="en-US" altLang="en-US" sz="1500">
                <a:latin typeface="Times New Roman" panose="02020603050405020304" pitchFamily="18" charset="0"/>
                <a:cs typeface="Times New Roman" panose="02020603050405020304" pitchFamily="18" charset="0"/>
              </a:rPr>
              <a:t>		  </a:t>
            </a:r>
            <a:r>
              <a:rPr lang="en-US" altLang="en-US" sz="1500" b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B[i,w] = v</a:t>
            </a:r>
            <a:r>
              <a:rPr lang="en-US" altLang="en-US" sz="1500" b="1" baseline="-2500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altLang="en-US" sz="1500" b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+ B[i-1,w- w</a:t>
            </a:r>
            <a:r>
              <a:rPr lang="en-US" altLang="en-US" sz="1500" b="1" baseline="-2500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altLang="en-US" sz="1500" b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]</a:t>
            </a:r>
          </a:p>
          <a:p>
            <a:pPr>
              <a:buFont typeface="Wingdings 2" panose="05020102010507070707" pitchFamily="18" charset="2"/>
              <a:buNone/>
            </a:pPr>
            <a:r>
              <a:rPr lang="en-US" altLang="en-US" sz="1500">
                <a:latin typeface="Times New Roman" panose="02020603050405020304" pitchFamily="18" charset="0"/>
                <a:cs typeface="Times New Roman" panose="02020603050405020304" pitchFamily="18" charset="0"/>
              </a:rPr>
              <a:t>	     else</a:t>
            </a:r>
          </a:p>
          <a:p>
            <a:pPr>
              <a:buFont typeface="Wingdings 2" panose="05020102010507070707" pitchFamily="18" charset="2"/>
              <a:buNone/>
            </a:pPr>
            <a:r>
              <a:rPr lang="en-US" altLang="en-US" sz="1500">
                <a:latin typeface="Times New Roman" panose="02020603050405020304" pitchFamily="18" charset="0"/>
                <a:cs typeface="Times New Roman" panose="02020603050405020304" pitchFamily="18" charset="0"/>
              </a:rPr>
              <a:t>		  B[i,w] = B[i-1,w]</a:t>
            </a:r>
          </a:p>
          <a:p>
            <a:pPr>
              <a:buFont typeface="Wingdings 2" panose="05020102010507070707" pitchFamily="18" charset="2"/>
              <a:buNone/>
            </a:pPr>
            <a:r>
              <a:rPr lang="pl-PL" altLang="en-US" sz="1500">
                <a:latin typeface="Times New Roman" panose="02020603050405020304" pitchFamily="18" charset="0"/>
                <a:cs typeface="Times New Roman" panose="02020603050405020304" pitchFamily="18" charset="0"/>
              </a:rPr>
              <a:t>else B[i,w] = B[i-1,w] // w</a:t>
            </a:r>
            <a:r>
              <a:rPr lang="pl-PL" altLang="en-US" sz="1500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pl-PL" altLang="en-US" sz="1500">
                <a:latin typeface="Times New Roman" panose="02020603050405020304" pitchFamily="18" charset="0"/>
                <a:cs typeface="Times New Roman" panose="02020603050405020304" pitchFamily="18" charset="0"/>
              </a:rPr>
              <a:t> &gt; w</a:t>
            </a:r>
            <a:endParaRPr lang="en-US" altLang="en-US" sz="15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687" name="TextBox 5">
            <a:extLst>
              <a:ext uri="{FF2B5EF4-FFF2-40B4-BE49-F238E27FC236}">
                <a16:creationId xmlns:a16="http://schemas.microsoft.com/office/drawing/2014/main" id="{273A836F-ACBD-4FEB-832C-33E8B7732E1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29300" y="1428751"/>
            <a:ext cx="848309" cy="12464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68580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150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 = 1</a:t>
            </a:r>
          </a:p>
          <a:p>
            <a:pPr defTabSz="68580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150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en-US" altLang="en-US" sz="1500" baseline="-2500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altLang="en-US" sz="150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= 3</a:t>
            </a:r>
          </a:p>
          <a:p>
            <a:pPr defTabSz="68580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150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</a:t>
            </a:r>
            <a:r>
              <a:rPr lang="en-US" altLang="en-US" sz="1500" baseline="-2500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altLang="en-US" sz="150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= 2</a:t>
            </a:r>
          </a:p>
          <a:p>
            <a:pPr defTabSz="68580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1500" b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 = 5</a:t>
            </a:r>
          </a:p>
          <a:p>
            <a:pPr defTabSz="68580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150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w-w</a:t>
            </a:r>
            <a:r>
              <a:rPr lang="en-US" altLang="en-US" sz="1500" baseline="-2500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 </a:t>
            </a:r>
            <a:r>
              <a:rPr lang="en-US" altLang="en-US" sz="150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3</a:t>
            </a: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6688A8E7-BCA4-4761-AA48-9DD7E9ED8ED2}"/>
              </a:ext>
            </a:extLst>
          </p:cNvPr>
          <p:cNvCxnSpPr/>
          <p:nvPr/>
        </p:nvCxnSpPr>
        <p:spPr>
          <a:xfrm>
            <a:off x="4457700" y="1657350"/>
            <a:ext cx="857250" cy="171450"/>
          </a:xfrm>
          <a:prstGeom prst="straightConnector1">
            <a:avLst/>
          </a:prstGeom>
          <a:ln w="28575">
            <a:solidFill>
              <a:srgbClr val="0070C0"/>
            </a:solidFill>
            <a:headEnd w="lg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1" name="Table 10">
            <a:extLst>
              <a:ext uri="{FF2B5EF4-FFF2-40B4-BE49-F238E27FC236}">
                <a16:creationId xmlns:a16="http://schemas.microsoft.com/office/drawing/2014/main" id="{E701EB83-6E0B-4A01-88E5-286B41735056}"/>
              </a:ext>
            </a:extLst>
          </p:cNvPr>
          <p:cNvGraphicFramePr>
            <a:graphicFrameLocks noGrp="1"/>
          </p:cNvGraphicFramePr>
          <p:nvPr/>
        </p:nvGraphicFramePr>
        <p:xfrm>
          <a:off x="2114550" y="1200150"/>
          <a:ext cx="3600451" cy="1485900"/>
        </p:xfrm>
        <a:graphic>
          <a:graphicData uri="http://schemas.openxmlformats.org/drawingml/2006/table">
            <a:tbl>
              <a:tblPr/>
              <a:tblGrid>
                <a:gridCol w="48660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1813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1813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1813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1813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18133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523184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24765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1" dirty="0" err="1">
                          <a:latin typeface="Times New Roman"/>
                          <a:ea typeface="Times New Roman"/>
                          <a:cs typeface="Times New Roman"/>
                        </a:rPr>
                        <a:t>i</a:t>
                      </a:r>
                      <a:r>
                        <a:rPr lang="en-US" sz="1500" b="1" dirty="0">
                          <a:latin typeface="Times New Roman"/>
                          <a:ea typeface="Times New Roman"/>
                          <a:cs typeface="Times New Roman"/>
                        </a:rPr>
                        <a:t> / w</a:t>
                      </a:r>
                      <a:endParaRPr lang="en-US" sz="15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1" dirty="0"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  <a:endParaRPr lang="en-US" sz="15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1"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en-US" sz="15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1"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endParaRPr lang="en-US" sz="15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1" dirty="0">
                          <a:latin typeface="Times New Roman"/>
                          <a:ea typeface="Times New Roman"/>
                          <a:cs typeface="Times New Roman"/>
                        </a:rPr>
                        <a:t>3</a:t>
                      </a:r>
                      <a:endParaRPr lang="en-US" sz="15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1" dirty="0">
                          <a:latin typeface="Times New Roman"/>
                          <a:ea typeface="Times New Roman"/>
                          <a:cs typeface="Times New Roman"/>
                        </a:rPr>
                        <a:t>4</a:t>
                      </a:r>
                      <a:endParaRPr lang="en-US" sz="15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1" dirty="0">
                          <a:latin typeface="Times New Roman"/>
                          <a:ea typeface="Times New Roman"/>
                          <a:cs typeface="Times New Roman"/>
                        </a:rPr>
                        <a:t>5</a:t>
                      </a:r>
                      <a:endParaRPr lang="en-US" sz="15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4765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1" dirty="0"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  <a:endParaRPr lang="en-US" sz="15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0" dirty="0"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0" dirty="0"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0"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0" dirty="0"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0" dirty="0"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0" dirty="0"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4765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1" dirty="0"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en-US" sz="15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0"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0" dirty="0"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0" dirty="0">
                          <a:latin typeface="Times New Roman"/>
                          <a:ea typeface="Times New Roman"/>
                          <a:cs typeface="Times New Roman"/>
                        </a:rPr>
                        <a:t>3</a:t>
                      </a: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0" dirty="0">
                          <a:latin typeface="Times New Roman"/>
                          <a:ea typeface="Times New Roman"/>
                          <a:cs typeface="Times New Roman"/>
                        </a:rPr>
                        <a:t>3</a:t>
                      </a: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0" dirty="0">
                          <a:latin typeface="Times New Roman"/>
                          <a:ea typeface="Times New Roman"/>
                          <a:cs typeface="Times New Roman"/>
                        </a:rPr>
                        <a:t>3</a:t>
                      </a: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0" dirty="0">
                          <a:latin typeface="Times New Roman"/>
                          <a:ea typeface="Times New Roman"/>
                          <a:cs typeface="Times New Roman"/>
                        </a:rPr>
                        <a:t>3</a:t>
                      </a: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4765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1" dirty="0"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endParaRPr lang="en-US" sz="15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0"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500" b="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500" b="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500" b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500" b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500" b="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4765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1" dirty="0">
                          <a:latin typeface="Times New Roman"/>
                          <a:ea typeface="Times New Roman"/>
                          <a:cs typeface="Times New Roman"/>
                        </a:rPr>
                        <a:t>3</a:t>
                      </a:r>
                      <a:endParaRPr lang="en-US" sz="15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0" dirty="0"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500" b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500" b="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500" b="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500" b="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500" b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4765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1" dirty="0">
                          <a:latin typeface="Times New Roman"/>
                          <a:ea typeface="Times New Roman"/>
                          <a:cs typeface="Times New Roman"/>
                        </a:rPr>
                        <a:t>4</a:t>
                      </a:r>
                      <a:endParaRPr lang="en-US" sz="15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0"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500" b="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500" b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500" b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500" b="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500" b="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13" name="Rectangle 12">
            <a:extLst>
              <a:ext uri="{FF2B5EF4-FFF2-40B4-BE49-F238E27FC236}">
                <a16:creationId xmlns:a16="http://schemas.microsoft.com/office/drawing/2014/main" id="{98BCDC2B-5440-43FC-BC65-F5ECFDF639C9}"/>
              </a:ext>
            </a:extLst>
          </p:cNvPr>
          <p:cNvSpPr/>
          <p:nvPr/>
        </p:nvSpPr>
        <p:spPr>
          <a:xfrm>
            <a:off x="6858000" y="228600"/>
            <a:ext cx="800100" cy="228600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350">
              <a:solidFill>
                <a:prstClr val="white"/>
              </a:solidFill>
              <a:latin typeface="Gill Sans M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2FCCCB-F1B7-422D-8BAA-D07C14D93A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71650" y="0"/>
            <a:ext cx="5624513" cy="857250"/>
          </a:xfrm>
        </p:spPr>
        <p:txBody>
          <a:bodyPr/>
          <a:lstStyle/>
          <a:p>
            <a:pPr>
              <a:defRPr/>
            </a:pPr>
            <a:r>
              <a:rPr lang="en-US" u="sng" dirty="0"/>
              <a:t>Knapsack 0-1 Example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2721F2B3-0842-405B-AE3C-16A0AAF10A39}"/>
              </a:ext>
            </a:extLst>
          </p:cNvPr>
          <p:cNvSpPr txBox="1">
            <a:spLocks/>
          </p:cNvSpPr>
          <p:nvPr/>
        </p:nvSpPr>
        <p:spPr bwMode="auto">
          <a:xfrm>
            <a:off x="6858000" y="0"/>
            <a:ext cx="800100" cy="1257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normAutofit fontScale="55000" lnSpcReduction="20000"/>
          </a:bodyPr>
          <a:lstStyle/>
          <a:p>
            <a:pPr marL="273844" indent="-211931" defTabSz="685800" eaLnBrk="0" fontAlgn="base" hangingPunct="0">
              <a:spcBef>
                <a:spcPts val="450"/>
              </a:spcBef>
              <a:spcAft>
                <a:spcPct val="0"/>
              </a:spcAft>
              <a:buClr>
                <a:srgbClr val="3891A7"/>
              </a:buClr>
              <a:buSzPct val="80000"/>
              <a:defRPr/>
            </a:pPr>
            <a:r>
              <a:rPr lang="en-US" sz="2400" u="sng" dirty="0">
                <a:solidFill>
                  <a:prstClr val="black"/>
                </a:solidFill>
                <a:latin typeface="Gill Sans MT"/>
              </a:rPr>
              <a:t>Items:</a:t>
            </a:r>
          </a:p>
          <a:p>
            <a:pPr marL="273844" indent="-211931" defTabSz="685800" eaLnBrk="0" fontAlgn="base" hangingPunct="0">
              <a:spcBef>
                <a:spcPts val="450"/>
              </a:spcBef>
              <a:spcAft>
                <a:spcPct val="0"/>
              </a:spcAft>
              <a:buClr>
                <a:srgbClr val="3891A7"/>
              </a:buClr>
              <a:buSzPct val="80000"/>
              <a:defRPr/>
            </a:pPr>
            <a:r>
              <a:rPr lang="en-US" sz="2400" dirty="0">
                <a:solidFill>
                  <a:prstClr val="black"/>
                </a:solidFill>
                <a:latin typeface="Gill Sans MT"/>
              </a:rPr>
              <a:t>1: (2,3)</a:t>
            </a:r>
          </a:p>
          <a:p>
            <a:pPr marL="273844" indent="-211931" defTabSz="685800" eaLnBrk="0" fontAlgn="base" hangingPunct="0">
              <a:spcBef>
                <a:spcPts val="450"/>
              </a:spcBef>
              <a:spcAft>
                <a:spcPct val="0"/>
              </a:spcAft>
              <a:buClr>
                <a:srgbClr val="3891A7"/>
              </a:buClr>
              <a:buSzPct val="80000"/>
              <a:defRPr/>
            </a:pPr>
            <a:r>
              <a:rPr lang="en-US" sz="2400" dirty="0">
                <a:solidFill>
                  <a:prstClr val="black"/>
                </a:solidFill>
                <a:latin typeface="Gill Sans MT"/>
              </a:rPr>
              <a:t>2: (3,4)</a:t>
            </a:r>
          </a:p>
          <a:p>
            <a:pPr marL="273844" indent="-211931" defTabSz="685800" eaLnBrk="0" fontAlgn="base" hangingPunct="0">
              <a:spcBef>
                <a:spcPts val="450"/>
              </a:spcBef>
              <a:spcAft>
                <a:spcPct val="0"/>
              </a:spcAft>
              <a:buClr>
                <a:srgbClr val="3891A7"/>
              </a:buClr>
              <a:buSzPct val="80000"/>
              <a:defRPr/>
            </a:pPr>
            <a:r>
              <a:rPr lang="en-US" sz="2400" dirty="0">
                <a:solidFill>
                  <a:prstClr val="black"/>
                </a:solidFill>
                <a:latin typeface="Gill Sans MT"/>
              </a:rPr>
              <a:t>3: (4,5)</a:t>
            </a:r>
          </a:p>
          <a:p>
            <a:pPr marL="273844" indent="-211931" defTabSz="685800" eaLnBrk="0" fontAlgn="base" hangingPunct="0">
              <a:spcBef>
                <a:spcPts val="450"/>
              </a:spcBef>
              <a:spcAft>
                <a:spcPct val="0"/>
              </a:spcAft>
              <a:buClr>
                <a:srgbClr val="3891A7"/>
              </a:buClr>
              <a:buSzPct val="80000"/>
              <a:defRPr/>
            </a:pPr>
            <a:r>
              <a:rPr lang="en-US" sz="2400" dirty="0">
                <a:solidFill>
                  <a:prstClr val="black"/>
                </a:solidFill>
                <a:latin typeface="Gill Sans MT"/>
              </a:rPr>
              <a:t>4: (5,6)</a:t>
            </a:r>
            <a:endParaRPr lang="en-US" sz="2100" dirty="0">
              <a:solidFill>
                <a:prstClr val="black"/>
              </a:solidFill>
              <a:latin typeface="Gill Sans MT"/>
            </a:endParaRPr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BE12E5F0-4447-4CA8-9FDA-9E70635D971B}"/>
              </a:ext>
            </a:extLst>
          </p:cNvPr>
          <p:cNvGraphicFramePr>
            <a:graphicFrameLocks noGrp="1"/>
          </p:cNvGraphicFramePr>
          <p:nvPr/>
        </p:nvGraphicFramePr>
        <p:xfrm>
          <a:off x="2114550" y="1200150"/>
          <a:ext cx="3600451" cy="1485900"/>
        </p:xfrm>
        <a:graphic>
          <a:graphicData uri="http://schemas.openxmlformats.org/drawingml/2006/table">
            <a:tbl>
              <a:tblPr/>
              <a:tblGrid>
                <a:gridCol w="48660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1813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1813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1813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1813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18133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523184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24765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1" dirty="0" err="1">
                          <a:latin typeface="Times New Roman"/>
                          <a:ea typeface="Times New Roman"/>
                          <a:cs typeface="Times New Roman"/>
                        </a:rPr>
                        <a:t>i</a:t>
                      </a:r>
                      <a:r>
                        <a:rPr lang="en-US" sz="1500" b="1" dirty="0">
                          <a:latin typeface="Times New Roman"/>
                          <a:ea typeface="Times New Roman"/>
                          <a:cs typeface="Times New Roman"/>
                        </a:rPr>
                        <a:t> / w</a:t>
                      </a:r>
                      <a:endParaRPr lang="en-US" sz="15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1"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  <a:endParaRPr lang="en-US" sz="15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1"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en-US" sz="15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1"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endParaRPr lang="en-US" sz="15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1">
                          <a:latin typeface="Times New Roman"/>
                          <a:ea typeface="Times New Roman"/>
                          <a:cs typeface="Times New Roman"/>
                        </a:rPr>
                        <a:t>3</a:t>
                      </a:r>
                      <a:endParaRPr lang="en-US" sz="15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1">
                          <a:latin typeface="Times New Roman"/>
                          <a:ea typeface="Times New Roman"/>
                          <a:cs typeface="Times New Roman"/>
                        </a:rPr>
                        <a:t>4</a:t>
                      </a:r>
                      <a:endParaRPr lang="en-US" sz="15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1" dirty="0">
                          <a:latin typeface="Times New Roman"/>
                          <a:ea typeface="Times New Roman"/>
                          <a:cs typeface="Times New Roman"/>
                        </a:rPr>
                        <a:t>5</a:t>
                      </a:r>
                      <a:endParaRPr lang="en-US" sz="15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4765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1" dirty="0"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  <a:endParaRPr lang="en-US" sz="15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0" dirty="0"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0"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0"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0" dirty="0"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0" dirty="0"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0" dirty="0"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4765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1" dirty="0"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en-US" sz="15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0" dirty="0"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0" dirty="0"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0" dirty="0">
                          <a:latin typeface="Times New Roman"/>
                          <a:ea typeface="Times New Roman"/>
                          <a:cs typeface="Times New Roman"/>
                        </a:rPr>
                        <a:t>3</a:t>
                      </a: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0" dirty="0">
                          <a:latin typeface="Times New Roman"/>
                          <a:ea typeface="Times New Roman"/>
                          <a:cs typeface="Times New Roman"/>
                        </a:rPr>
                        <a:t>3</a:t>
                      </a: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0" dirty="0">
                          <a:latin typeface="Times New Roman"/>
                          <a:ea typeface="Times New Roman"/>
                          <a:cs typeface="Times New Roman"/>
                        </a:rPr>
                        <a:t>3</a:t>
                      </a: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0" dirty="0">
                          <a:latin typeface="Times New Roman"/>
                          <a:ea typeface="Times New Roman"/>
                          <a:cs typeface="Times New Roman"/>
                        </a:rPr>
                        <a:t>3</a:t>
                      </a: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4765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1" dirty="0"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endParaRPr lang="en-US" sz="15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0" dirty="0"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500" b="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500" b="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500" b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500" b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500" b="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4765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1" dirty="0">
                          <a:latin typeface="Times New Roman"/>
                          <a:ea typeface="Times New Roman"/>
                          <a:cs typeface="Times New Roman"/>
                        </a:rPr>
                        <a:t>3</a:t>
                      </a:r>
                      <a:endParaRPr lang="en-US" sz="15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0" dirty="0"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500" b="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500" b="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500" b="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500" b="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500" b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4765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1" dirty="0">
                          <a:latin typeface="Times New Roman"/>
                          <a:ea typeface="Times New Roman"/>
                          <a:cs typeface="Times New Roman"/>
                        </a:rPr>
                        <a:t>4</a:t>
                      </a:r>
                      <a:endParaRPr lang="en-US" sz="15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0"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500" b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500" b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500" b="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500" b="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500" b="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27710" name="Content Placeholder 7">
            <a:extLst>
              <a:ext uri="{FF2B5EF4-FFF2-40B4-BE49-F238E27FC236}">
                <a16:creationId xmlns:a16="http://schemas.microsoft.com/office/drawing/2014/main" id="{488249A7-7EA9-4592-9D12-E43A2640B96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14550" y="2971800"/>
            <a:ext cx="4857750" cy="1885950"/>
          </a:xfrm>
        </p:spPr>
        <p:txBody>
          <a:bodyPr/>
          <a:lstStyle/>
          <a:p>
            <a:pPr>
              <a:buFont typeface="Wingdings 2" panose="05020102010507070707" pitchFamily="18" charset="2"/>
              <a:buNone/>
            </a:pPr>
            <a:r>
              <a:rPr lang="en-US" altLang="en-US" sz="1500">
                <a:latin typeface="Times New Roman" panose="02020603050405020304" pitchFamily="18" charset="0"/>
                <a:cs typeface="Times New Roman" panose="02020603050405020304" pitchFamily="18" charset="0"/>
              </a:rPr>
              <a:t>if  w</a:t>
            </a:r>
            <a:r>
              <a:rPr lang="en-US" altLang="en-US" sz="1500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altLang="en-US" sz="1500">
                <a:latin typeface="Times New Roman" panose="02020603050405020304" pitchFamily="18" charset="0"/>
                <a:cs typeface="Times New Roman" panose="02020603050405020304" pitchFamily="18" charset="0"/>
              </a:rPr>
              <a:t> &lt;= w   //item i can be in the solution</a:t>
            </a:r>
          </a:p>
          <a:p>
            <a:pPr>
              <a:buFont typeface="Wingdings 2" panose="05020102010507070707" pitchFamily="18" charset="2"/>
              <a:buNone/>
            </a:pPr>
            <a:r>
              <a:rPr lang="en-US" altLang="en-US" sz="1500">
                <a:latin typeface="Times New Roman" panose="02020603050405020304" pitchFamily="18" charset="0"/>
                <a:cs typeface="Times New Roman" panose="02020603050405020304" pitchFamily="18" charset="0"/>
              </a:rPr>
              <a:t>	     if v</a:t>
            </a:r>
            <a:r>
              <a:rPr lang="en-US" altLang="en-US" sz="1500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altLang="en-US" sz="1500">
                <a:latin typeface="Times New Roman" panose="02020603050405020304" pitchFamily="18" charset="0"/>
                <a:cs typeface="Times New Roman" panose="02020603050405020304" pitchFamily="18" charset="0"/>
              </a:rPr>
              <a:t> + B[i-1,w-w</a:t>
            </a:r>
            <a:r>
              <a:rPr lang="en-US" altLang="en-US" sz="1500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altLang="en-US" sz="1500">
                <a:latin typeface="Times New Roman" panose="02020603050405020304" pitchFamily="18" charset="0"/>
                <a:cs typeface="Times New Roman" panose="02020603050405020304" pitchFamily="18" charset="0"/>
              </a:rPr>
              <a:t>] &gt; B[i-1,w]</a:t>
            </a:r>
          </a:p>
          <a:p>
            <a:pPr>
              <a:buFont typeface="Wingdings 2" panose="05020102010507070707" pitchFamily="18" charset="2"/>
              <a:buNone/>
            </a:pPr>
            <a:r>
              <a:rPr lang="en-US" altLang="en-US" sz="1500">
                <a:latin typeface="Times New Roman" panose="02020603050405020304" pitchFamily="18" charset="0"/>
                <a:cs typeface="Times New Roman" panose="02020603050405020304" pitchFamily="18" charset="0"/>
              </a:rPr>
              <a:t>		  B[i,w] = v</a:t>
            </a:r>
            <a:r>
              <a:rPr lang="en-US" altLang="en-US" sz="1500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altLang="en-US" sz="1500">
                <a:latin typeface="Times New Roman" panose="02020603050405020304" pitchFamily="18" charset="0"/>
                <a:cs typeface="Times New Roman" panose="02020603050405020304" pitchFamily="18" charset="0"/>
              </a:rPr>
              <a:t> + B[i-1,w- w</a:t>
            </a:r>
            <a:r>
              <a:rPr lang="en-US" altLang="en-US" sz="1500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altLang="en-US" sz="1500">
                <a:latin typeface="Times New Roman" panose="02020603050405020304" pitchFamily="18" charset="0"/>
                <a:cs typeface="Times New Roman" panose="02020603050405020304" pitchFamily="18" charset="0"/>
              </a:rPr>
              <a:t>]</a:t>
            </a:r>
          </a:p>
          <a:p>
            <a:pPr>
              <a:buFont typeface="Wingdings 2" panose="05020102010507070707" pitchFamily="18" charset="2"/>
              <a:buNone/>
            </a:pPr>
            <a:r>
              <a:rPr lang="en-US" altLang="en-US" sz="1500">
                <a:latin typeface="Times New Roman" panose="02020603050405020304" pitchFamily="18" charset="0"/>
                <a:cs typeface="Times New Roman" panose="02020603050405020304" pitchFamily="18" charset="0"/>
              </a:rPr>
              <a:t>	     else</a:t>
            </a:r>
          </a:p>
          <a:p>
            <a:pPr>
              <a:buFont typeface="Wingdings 2" panose="05020102010507070707" pitchFamily="18" charset="2"/>
              <a:buNone/>
            </a:pPr>
            <a:r>
              <a:rPr lang="en-US" altLang="en-US" sz="1500">
                <a:latin typeface="Times New Roman" panose="02020603050405020304" pitchFamily="18" charset="0"/>
                <a:cs typeface="Times New Roman" panose="02020603050405020304" pitchFamily="18" charset="0"/>
              </a:rPr>
              <a:t>		  B[i,w] = B[i-1,w]</a:t>
            </a:r>
          </a:p>
          <a:p>
            <a:pPr>
              <a:buFont typeface="Wingdings 2" panose="05020102010507070707" pitchFamily="18" charset="2"/>
              <a:buNone/>
            </a:pPr>
            <a:r>
              <a:rPr lang="pl-PL" altLang="en-US" sz="1500">
                <a:latin typeface="Times New Roman" panose="02020603050405020304" pitchFamily="18" charset="0"/>
                <a:cs typeface="Times New Roman" panose="02020603050405020304" pitchFamily="18" charset="0"/>
              </a:rPr>
              <a:t>else B[i,w] = B[i-1,w] // w</a:t>
            </a:r>
            <a:r>
              <a:rPr lang="pl-PL" altLang="en-US" sz="1500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pl-PL" altLang="en-US" sz="1500">
                <a:latin typeface="Times New Roman" panose="02020603050405020304" pitchFamily="18" charset="0"/>
                <a:cs typeface="Times New Roman" panose="02020603050405020304" pitchFamily="18" charset="0"/>
              </a:rPr>
              <a:t> &gt; w</a:t>
            </a:r>
            <a:endParaRPr lang="en-US" altLang="en-US" sz="15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711" name="TextBox 5">
            <a:extLst>
              <a:ext uri="{FF2B5EF4-FFF2-40B4-BE49-F238E27FC236}">
                <a16:creationId xmlns:a16="http://schemas.microsoft.com/office/drawing/2014/main" id="{AB81F84D-623A-40C6-BD12-32BAD28CD1F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29300" y="1428751"/>
            <a:ext cx="912429" cy="12464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68580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150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 = 2</a:t>
            </a:r>
          </a:p>
          <a:p>
            <a:pPr defTabSz="68580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150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en-US" altLang="en-US" sz="1500" baseline="-2500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altLang="en-US" sz="150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= 4</a:t>
            </a:r>
          </a:p>
          <a:p>
            <a:pPr defTabSz="68580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150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</a:t>
            </a:r>
            <a:r>
              <a:rPr lang="en-US" altLang="en-US" sz="1500" baseline="-2500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altLang="en-US" sz="150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= 3</a:t>
            </a:r>
          </a:p>
          <a:p>
            <a:pPr defTabSz="68580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1500" b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 = 1</a:t>
            </a:r>
          </a:p>
          <a:p>
            <a:pPr defTabSz="68580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150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w-w</a:t>
            </a:r>
            <a:r>
              <a:rPr lang="en-US" altLang="en-US" sz="1500" baseline="-2500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 </a:t>
            </a:r>
            <a:r>
              <a:rPr lang="en-US" altLang="en-US" sz="150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-2</a:t>
            </a: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3CA8447E-2128-4F46-B51F-512D84412F32}"/>
              </a:ext>
            </a:extLst>
          </p:cNvPr>
          <p:cNvCxnSpPr/>
          <p:nvPr/>
        </p:nvCxnSpPr>
        <p:spPr>
          <a:xfrm rot="5400000">
            <a:off x="3143846" y="1942505"/>
            <a:ext cx="228600" cy="1191"/>
          </a:xfrm>
          <a:prstGeom prst="straightConnector1">
            <a:avLst/>
          </a:prstGeom>
          <a:ln w="28575">
            <a:solidFill>
              <a:srgbClr val="0070C0"/>
            </a:solidFill>
            <a:headEnd w="lg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1" name="Table 10">
            <a:extLst>
              <a:ext uri="{FF2B5EF4-FFF2-40B4-BE49-F238E27FC236}">
                <a16:creationId xmlns:a16="http://schemas.microsoft.com/office/drawing/2014/main" id="{D1F58462-658E-44F9-8D8F-B21123412E95}"/>
              </a:ext>
            </a:extLst>
          </p:cNvPr>
          <p:cNvGraphicFramePr>
            <a:graphicFrameLocks noGrp="1"/>
          </p:cNvGraphicFramePr>
          <p:nvPr/>
        </p:nvGraphicFramePr>
        <p:xfrm>
          <a:off x="2114550" y="1200150"/>
          <a:ext cx="3600451" cy="1485900"/>
        </p:xfrm>
        <a:graphic>
          <a:graphicData uri="http://schemas.openxmlformats.org/drawingml/2006/table">
            <a:tbl>
              <a:tblPr/>
              <a:tblGrid>
                <a:gridCol w="48660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1813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1813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1813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1813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18133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523184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24765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1" dirty="0" err="1">
                          <a:latin typeface="Times New Roman"/>
                          <a:ea typeface="Times New Roman"/>
                          <a:cs typeface="Times New Roman"/>
                        </a:rPr>
                        <a:t>i</a:t>
                      </a:r>
                      <a:r>
                        <a:rPr lang="en-US" sz="1500" b="1" dirty="0">
                          <a:latin typeface="Times New Roman"/>
                          <a:ea typeface="Times New Roman"/>
                          <a:cs typeface="Times New Roman"/>
                        </a:rPr>
                        <a:t> / w</a:t>
                      </a:r>
                      <a:endParaRPr lang="en-US" sz="15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1" dirty="0"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  <a:endParaRPr lang="en-US" sz="15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1"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en-US" sz="15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1"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endParaRPr lang="en-US" sz="15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1" dirty="0">
                          <a:latin typeface="Times New Roman"/>
                          <a:ea typeface="Times New Roman"/>
                          <a:cs typeface="Times New Roman"/>
                        </a:rPr>
                        <a:t>3</a:t>
                      </a:r>
                      <a:endParaRPr lang="en-US" sz="15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1" dirty="0">
                          <a:latin typeface="Times New Roman"/>
                          <a:ea typeface="Times New Roman"/>
                          <a:cs typeface="Times New Roman"/>
                        </a:rPr>
                        <a:t>4</a:t>
                      </a:r>
                      <a:endParaRPr lang="en-US" sz="15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1" dirty="0">
                          <a:latin typeface="Times New Roman"/>
                          <a:ea typeface="Times New Roman"/>
                          <a:cs typeface="Times New Roman"/>
                        </a:rPr>
                        <a:t>5</a:t>
                      </a:r>
                      <a:endParaRPr lang="en-US" sz="15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4765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1" dirty="0"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  <a:endParaRPr lang="en-US" sz="15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0" dirty="0"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0" dirty="0"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0"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0" dirty="0"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0" dirty="0"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0" dirty="0"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4765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1" dirty="0"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en-US" sz="15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0"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0" dirty="0"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0" dirty="0">
                          <a:latin typeface="Times New Roman"/>
                          <a:ea typeface="Times New Roman"/>
                          <a:cs typeface="Times New Roman"/>
                        </a:rPr>
                        <a:t>3</a:t>
                      </a: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0" dirty="0">
                          <a:latin typeface="Times New Roman"/>
                          <a:ea typeface="Times New Roman"/>
                          <a:cs typeface="Times New Roman"/>
                        </a:rPr>
                        <a:t>3</a:t>
                      </a: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0" dirty="0">
                          <a:latin typeface="Times New Roman"/>
                          <a:ea typeface="Times New Roman"/>
                          <a:cs typeface="Times New Roman"/>
                        </a:rPr>
                        <a:t>3</a:t>
                      </a: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0" dirty="0">
                          <a:latin typeface="Times New Roman"/>
                          <a:ea typeface="Times New Roman"/>
                          <a:cs typeface="Times New Roman"/>
                        </a:rPr>
                        <a:t>3</a:t>
                      </a: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4765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1" dirty="0"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endParaRPr lang="en-US" sz="15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0"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0" dirty="0"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500" b="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500" b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500" b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500" b="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4765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1" dirty="0">
                          <a:latin typeface="Times New Roman"/>
                          <a:ea typeface="Times New Roman"/>
                          <a:cs typeface="Times New Roman"/>
                        </a:rPr>
                        <a:t>3</a:t>
                      </a:r>
                      <a:endParaRPr lang="en-US" sz="15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0" dirty="0"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500" b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500" b="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500" b="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500" b="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500" b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4765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1" dirty="0">
                          <a:latin typeface="Times New Roman"/>
                          <a:ea typeface="Times New Roman"/>
                          <a:cs typeface="Times New Roman"/>
                        </a:rPr>
                        <a:t>4</a:t>
                      </a:r>
                      <a:endParaRPr lang="en-US" sz="15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0"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500" b="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500" b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500" b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500" b="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500" b="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12" name="Rectangle 11">
            <a:extLst>
              <a:ext uri="{FF2B5EF4-FFF2-40B4-BE49-F238E27FC236}">
                <a16:creationId xmlns:a16="http://schemas.microsoft.com/office/drawing/2014/main" id="{9CD607C8-B68F-4710-8372-839EB1579AB2}"/>
              </a:ext>
            </a:extLst>
          </p:cNvPr>
          <p:cNvSpPr/>
          <p:nvPr/>
        </p:nvSpPr>
        <p:spPr>
          <a:xfrm>
            <a:off x="6858000" y="457200"/>
            <a:ext cx="800100" cy="228600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350">
              <a:solidFill>
                <a:prstClr val="white"/>
              </a:solidFill>
              <a:latin typeface="Gill Sans MT"/>
            </a:endParaRPr>
          </a:p>
        </p:txBody>
      </p:sp>
      <p:sp>
        <p:nvSpPr>
          <p:cNvPr id="14" name="Content Placeholder 7">
            <a:extLst>
              <a:ext uri="{FF2B5EF4-FFF2-40B4-BE49-F238E27FC236}">
                <a16:creationId xmlns:a16="http://schemas.microsoft.com/office/drawing/2014/main" id="{61630769-13F0-4B9F-9915-936FD1226B0D}"/>
              </a:ext>
            </a:extLst>
          </p:cNvPr>
          <p:cNvSpPr txBox="1">
            <a:spLocks/>
          </p:cNvSpPr>
          <p:nvPr/>
        </p:nvSpPr>
        <p:spPr bwMode="auto">
          <a:xfrm>
            <a:off x="2114550" y="2971800"/>
            <a:ext cx="4857750" cy="1885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65125" indent="-282575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273844" indent="-211931" defTabSz="685800" fontAlgn="base">
              <a:spcBef>
                <a:spcPts val="450"/>
              </a:spcBef>
              <a:spcAft>
                <a:spcPct val="0"/>
              </a:spcAft>
              <a:buClr>
                <a:srgbClr val="3891A7"/>
              </a:buClr>
              <a:buSzPct val="80000"/>
            </a:pPr>
            <a:r>
              <a:rPr lang="en-US" altLang="en-US" sz="150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if  w</a:t>
            </a:r>
            <a:r>
              <a:rPr lang="en-US" altLang="en-US" sz="1500" baseline="-2500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altLang="en-US" sz="150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&lt;= w   //item i can be in the solution</a:t>
            </a:r>
          </a:p>
          <a:p>
            <a:pPr marL="273844" indent="-211931" defTabSz="685800" fontAlgn="base">
              <a:spcBef>
                <a:spcPts val="450"/>
              </a:spcBef>
              <a:spcAft>
                <a:spcPct val="0"/>
              </a:spcAft>
              <a:buClr>
                <a:srgbClr val="3891A7"/>
              </a:buClr>
              <a:buSzPct val="80000"/>
            </a:pPr>
            <a:r>
              <a:rPr lang="en-US" altLang="en-US" sz="150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     if v</a:t>
            </a:r>
            <a:r>
              <a:rPr lang="en-US" altLang="en-US" sz="1500" baseline="-2500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altLang="en-US" sz="150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+ B[i-1,w-w</a:t>
            </a:r>
            <a:r>
              <a:rPr lang="en-US" altLang="en-US" sz="1500" baseline="-2500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altLang="en-US" sz="150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] &gt; B[i-1,w]</a:t>
            </a:r>
          </a:p>
          <a:p>
            <a:pPr marL="273844" indent="-211931" defTabSz="685800" fontAlgn="base">
              <a:spcBef>
                <a:spcPts val="450"/>
              </a:spcBef>
              <a:spcAft>
                <a:spcPct val="0"/>
              </a:spcAft>
              <a:buClr>
                <a:srgbClr val="3891A7"/>
              </a:buClr>
              <a:buSzPct val="80000"/>
            </a:pPr>
            <a:r>
              <a:rPr lang="en-US" altLang="en-US" sz="150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	  B[i,w] = v</a:t>
            </a:r>
            <a:r>
              <a:rPr lang="en-US" altLang="en-US" sz="1500" baseline="-2500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altLang="en-US" sz="150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+ B[i-1,w- w</a:t>
            </a:r>
            <a:r>
              <a:rPr lang="en-US" altLang="en-US" sz="1500" baseline="-2500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altLang="en-US" sz="150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]</a:t>
            </a:r>
          </a:p>
          <a:p>
            <a:pPr marL="273844" indent="-211931" defTabSz="685800" fontAlgn="base">
              <a:spcBef>
                <a:spcPts val="450"/>
              </a:spcBef>
              <a:spcAft>
                <a:spcPct val="0"/>
              </a:spcAft>
              <a:buClr>
                <a:srgbClr val="3891A7"/>
              </a:buClr>
              <a:buSzPct val="80000"/>
            </a:pPr>
            <a:r>
              <a:rPr lang="en-US" altLang="en-US" sz="150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     else</a:t>
            </a:r>
          </a:p>
          <a:p>
            <a:pPr marL="273844" indent="-211931" defTabSz="685800" fontAlgn="base">
              <a:spcBef>
                <a:spcPts val="450"/>
              </a:spcBef>
              <a:spcAft>
                <a:spcPct val="0"/>
              </a:spcAft>
              <a:buClr>
                <a:srgbClr val="3891A7"/>
              </a:buClr>
              <a:buSzPct val="80000"/>
            </a:pPr>
            <a:r>
              <a:rPr lang="en-US" altLang="en-US" sz="150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	  B[i,w] = B[i-1,w]</a:t>
            </a:r>
          </a:p>
          <a:p>
            <a:pPr marL="273844" indent="-211931" defTabSz="685800" fontAlgn="base">
              <a:spcBef>
                <a:spcPts val="450"/>
              </a:spcBef>
              <a:spcAft>
                <a:spcPct val="0"/>
              </a:spcAft>
              <a:buClr>
                <a:srgbClr val="3891A7"/>
              </a:buClr>
              <a:buSzPct val="80000"/>
            </a:pPr>
            <a:r>
              <a:rPr lang="pl-PL" altLang="en-US" sz="150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else </a:t>
            </a:r>
            <a:r>
              <a:rPr lang="pl-PL" altLang="en-US" sz="1500" b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B[i,w] = B[i-1,w] </a:t>
            </a:r>
            <a:r>
              <a:rPr lang="pl-PL" altLang="en-US" sz="150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// w</a:t>
            </a:r>
            <a:r>
              <a:rPr lang="pl-PL" altLang="en-US" sz="1500" baseline="-2500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pl-PL" altLang="en-US" sz="150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&gt; w</a:t>
            </a:r>
            <a:endParaRPr lang="en-US" altLang="en-US" sz="150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BFEC6D-65B5-4D48-BD9D-51639FBD0F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71650" y="0"/>
            <a:ext cx="5624513" cy="857250"/>
          </a:xfrm>
        </p:spPr>
        <p:txBody>
          <a:bodyPr/>
          <a:lstStyle/>
          <a:p>
            <a:pPr>
              <a:defRPr/>
            </a:pPr>
            <a:r>
              <a:rPr lang="en-US" u="sng" dirty="0"/>
              <a:t>Knapsack 0-1 Example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0F5A8C5A-36D2-41C0-B764-B41BEEBB4666}"/>
              </a:ext>
            </a:extLst>
          </p:cNvPr>
          <p:cNvSpPr txBox="1">
            <a:spLocks/>
          </p:cNvSpPr>
          <p:nvPr/>
        </p:nvSpPr>
        <p:spPr bwMode="auto">
          <a:xfrm>
            <a:off x="6858000" y="0"/>
            <a:ext cx="800100" cy="1257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normAutofit fontScale="55000" lnSpcReduction="20000"/>
          </a:bodyPr>
          <a:lstStyle/>
          <a:p>
            <a:pPr marL="273844" indent="-211931" defTabSz="685800" eaLnBrk="0" fontAlgn="base" hangingPunct="0">
              <a:spcBef>
                <a:spcPts val="450"/>
              </a:spcBef>
              <a:spcAft>
                <a:spcPct val="0"/>
              </a:spcAft>
              <a:buClr>
                <a:srgbClr val="3891A7"/>
              </a:buClr>
              <a:buSzPct val="80000"/>
              <a:defRPr/>
            </a:pPr>
            <a:r>
              <a:rPr lang="en-US" sz="2400" u="sng" dirty="0">
                <a:solidFill>
                  <a:prstClr val="black"/>
                </a:solidFill>
                <a:latin typeface="Gill Sans MT"/>
              </a:rPr>
              <a:t>Items:</a:t>
            </a:r>
          </a:p>
          <a:p>
            <a:pPr marL="273844" indent="-211931" defTabSz="685800" eaLnBrk="0" fontAlgn="base" hangingPunct="0">
              <a:spcBef>
                <a:spcPts val="450"/>
              </a:spcBef>
              <a:spcAft>
                <a:spcPct val="0"/>
              </a:spcAft>
              <a:buClr>
                <a:srgbClr val="3891A7"/>
              </a:buClr>
              <a:buSzPct val="80000"/>
              <a:defRPr/>
            </a:pPr>
            <a:r>
              <a:rPr lang="en-US" sz="2400" dirty="0">
                <a:solidFill>
                  <a:prstClr val="black"/>
                </a:solidFill>
                <a:latin typeface="Gill Sans MT"/>
              </a:rPr>
              <a:t>1: (2,3)</a:t>
            </a:r>
          </a:p>
          <a:p>
            <a:pPr marL="273844" indent="-211931" defTabSz="685800" eaLnBrk="0" fontAlgn="base" hangingPunct="0">
              <a:spcBef>
                <a:spcPts val="450"/>
              </a:spcBef>
              <a:spcAft>
                <a:spcPct val="0"/>
              </a:spcAft>
              <a:buClr>
                <a:srgbClr val="3891A7"/>
              </a:buClr>
              <a:buSzPct val="80000"/>
              <a:defRPr/>
            </a:pPr>
            <a:r>
              <a:rPr lang="en-US" sz="2400" dirty="0">
                <a:solidFill>
                  <a:prstClr val="black"/>
                </a:solidFill>
                <a:latin typeface="Gill Sans MT"/>
              </a:rPr>
              <a:t>2: (3,4)</a:t>
            </a:r>
          </a:p>
          <a:p>
            <a:pPr marL="273844" indent="-211931" defTabSz="685800" eaLnBrk="0" fontAlgn="base" hangingPunct="0">
              <a:spcBef>
                <a:spcPts val="450"/>
              </a:spcBef>
              <a:spcAft>
                <a:spcPct val="0"/>
              </a:spcAft>
              <a:buClr>
                <a:srgbClr val="3891A7"/>
              </a:buClr>
              <a:buSzPct val="80000"/>
              <a:defRPr/>
            </a:pPr>
            <a:r>
              <a:rPr lang="en-US" sz="2400" dirty="0">
                <a:solidFill>
                  <a:prstClr val="black"/>
                </a:solidFill>
                <a:latin typeface="Gill Sans MT"/>
              </a:rPr>
              <a:t>3: (4,5)</a:t>
            </a:r>
          </a:p>
          <a:p>
            <a:pPr marL="273844" indent="-211931" defTabSz="685800" eaLnBrk="0" fontAlgn="base" hangingPunct="0">
              <a:spcBef>
                <a:spcPts val="450"/>
              </a:spcBef>
              <a:spcAft>
                <a:spcPct val="0"/>
              </a:spcAft>
              <a:buClr>
                <a:srgbClr val="3891A7"/>
              </a:buClr>
              <a:buSzPct val="80000"/>
              <a:defRPr/>
            </a:pPr>
            <a:r>
              <a:rPr lang="en-US" sz="2400" dirty="0">
                <a:solidFill>
                  <a:prstClr val="black"/>
                </a:solidFill>
                <a:latin typeface="Gill Sans MT"/>
              </a:rPr>
              <a:t>4: (5,6)</a:t>
            </a:r>
            <a:endParaRPr lang="en-US" sz="2100" dirty="0">
              <a:solidFill>
                <a:prstClr val="black"/>
              </a:solidFill>
              <a:latin typeface="Gill Sans MT"/>
            </a:endParaRPr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7608064B-6DFA-4070-AC97-41114E29B97F}"/>
              </a:ext>
            </a:extLst>
          </p:cNvPr>
          <p:cNvGraphicFramePr>
            <a:graphicFrameLocks noGrp="1"/>
          </p:cNvGraphicFramePr>
          <p:nvPr/>
        </p:nvGraphicFramePr>
        <p:xfrm>
          <a:off x="2114550" y="1200150"/>
          <a:ext cx="3600451" cy="1485900"/>
        </p:xfrm>
        <a:graphic>
          <a:graphicData uri="http://schemas.openxmlformats.org/drawingml/2006/table">
            <a:tbl>
              <a:tblPr/>
              <a:tblGrid>
                <a:gridCol w="48660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1813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1813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1813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1813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18133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523184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24765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1" dirty="0" err="1">
                          <a:latin typeface="Times New Roman"/>
                          <a:ea typeface="Times New Roman"/>
                          <a:cs typeface="Times New Roman"/>
                        </a:rPr>
                        <a:t>i</a:t>
                      </a:r>
                      <a:r>
                        <a:rPr lang="en-US" sz="1500" b="1" dirty="0">
                          <a:latin typeface="Times New Roman"/>
                          <a:ea typeface="Times New Roman"/>
                          <a:cs typeface="Times New Roman"/>
                        </a:rPr>
                        <a:t> / w</a:t>
                      </a:r>
                      <a:endParaRPr lang="en-US" sz="15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1"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  <a:endParaRPr lang="en-US" sz="15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1"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en-US" sz="15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1"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endParaRPr lang="en-US" sz="15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1">
                          <a:latin typeface="Times New Roman"/>
                          <a:ea typeface="Times New Roman"/>
                          <a:cs typeface="Times New Roman"/>
                        </a:rPr>
                        <a:t>3</a:t>
                      </a:r>
                      <a:endParaRPr lang="en-US" sz="15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1">
                          <a:latin typeface="Times New Roman"/>
                          <a:ea typeface="Times New Roman"/>
                          <a:cs typeface="Times New Roman"/>
                        </a:rPr>
                        <a:t>4</a:t>
                      </a:r>
                      <a:endParaRPr lang="en-US" sz="15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1" dirty="0">
                          <a:latin typeface="Times New Roman"/>
                          <a:ea typeface="Times New Roman"/>
                          <a:cs typeface="Times New Roman"/>
                        </a:rPr>
                        <a:t>5</a:t>
                      </a:r>
                      <a:endParaRPr lang="en-US" sz="15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4765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1" dirty="0"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  <a:endParaRPr lang="en-US" sz="15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0" dirty="0"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0"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0"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0" dirty="0"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0" dirty="0"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0" dirty="0"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4765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1" dirty="0"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en-US" sz="15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0" dirty="0"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0" dirty="0"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0" dirty="0">
                          <a:latin typeface="Times New Roman"/>
                          <a:ea typeface="Times New Roman"/>
                          <a:cs typeface="Times New Roman"/>
                        </a:rPr>
                        <a:t>3</a:t>
                      </a: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0" dirty="0">
                          <a:latin typeface="Times New Roman"/>
                          <a:ea typeface="Times New Roman"/>
                          <a:cs typeface="Times New Roman"/>
                        </a:rPr>
                        <a:t>3</a:t>
                      </a: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0" dirty="0">
                          <a:latin typeface="Times New Roman"/>
                          <a:ea typeface="Times New Roman"/>
                          <a:cs typeface="Times New Roman"/>
                        </a:rPr>
                        <a:t>3</a:t>
                      </a: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0" dirty="0">
                          <a:latin typeface="Times New Roman"/>
                          <a:ea typeface="Times New Roman"/>
                          <a:cs typeface="Times New Roman"/>
                        </a:rPr>
                        <a:t>3</a:t>
                      </a: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4765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1" dirty="0"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endParaRPr lang="en-US" sz="15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0" dirty="0"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0" dirty="0"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500" b="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500" b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500" b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500" b="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4765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1" dirty="0">
                          <a:latin typeface="Times New Roman"/>
                          <a:ea typeface="Times New Roman"/>
                          <a:cs typeface="Times New Roman"/>
                        </a:rPr>
                        <a:t>3</a:t>
                      </a:r>
                      <a:endParaRPr lang="en-US" sz="15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0" dirty="0"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500" b="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500" b="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500" b="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500" b="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500" b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4765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1" dirty="0">
                          <a:latin typeface="Times New Roman"/>
                          <a:ea typeface="Times New Roman"/>
                          <a:cs typeface="Times New Roman"/>
                        </a:rPr>
                        <a:t>4</a:t>
                      </a:r>
                      <a:endParaRPr lang="en-US" sz="15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0"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500" b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500" b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500" b="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500" b="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500" b="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28734" name="Content Placeholder 7">
            <a:extLst>
              <a:ext uri="{FF2B5EF4-FFF2-40B4-BE49-F238E27FC236}">
                <a16:creationId xmlns:a16="http://schemas.microsoft.com/office/drawing/2014/main" id="{AA40F22A-5F44-44B3-A961-27CEB3F4AE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14550" y="2971800"/>
            <a:ext cx="4857750" cy="1885950"/>
          </a:xfrm>
        </p:spPr>
        <p:txBody>
          <a:bodyPr/>
          <a:lstStyle/>
          <a:p>
            <a:pPr>
              <a:buFont typeface="Wingdings 2" panose="05020102010507070707" pitchFamily="18" charset="2"/>
              <a:buNone/>
            </a:pPr>
            <a:r>
              <a:rPr lang="en-US" altLang="en-US" sz="1500">
                <a:latin typeface="Times New Roman" panose="02020603050405020304" pitchFamily="18" charset="0"/>
                <a:cs typeface="Times New Roman" panose="02020603050405020304" pitchFamily="18" charset="0"/>
              </a:rPr>
              <a:t>if  w</a:t>
            </a:r>
            <a:r>
              <a:rPr lang="en-US" altLang="en-US" sz="1500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altLang="en-US" sz="1500">
                <a:latin typeface="Times New Roman" panose="02020603050405020304" pitchFamily="18" charset="0"/>
                <a:cs typeface="Times New Roman" panose="02020603050405020304" pitchFamily="18" charset="0"/>
              </a:rPr>
              <a:t> &lt;= w   //item i can be in the solution</a:t>
            </a:r>
          </a:p>
          <a:p>
            <a:pPr>
              <a:buFont typeface="Wingdings 2" panose="05020102010507070707" pitchFamily="18" charset="2"/>
              <a:buNone/>
            </a:pPr>
            <a:r>
              <a:rPr lang="en-US" altLang="en-US" sz="1500">
                <a:latin typeface="Times New Roman" panose="02020603050405020304" pitchFamily="18" charset="0"/>
                <a:cs typeface="Times New Roman" panose="02020603050405020304" pitchFamily="18" charset="0"/>
              </a:rPr>
              <a:t>	     if v</a:t>
            </a:r>
            <a:r>
              <a:rPr lang="en-US" altLang="en-US" sz="1500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altLang="en-US" sz="1500">
                <a:latin typeface="Times New Roman" panose="02020603050405020304" pitchFamily="18" charset="0"/>
                <a:cs typeface="Times New Roman" panose="02020603050405020304" pitchFamily="18" charset="0"/>
              </a:rPr>
              <a:t> + B[i-1,w-w</a:t>
            </a:r>
            <a:r>
              <a:rPr lang="en-US" altLang="en-US" sz="1500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altLang="en-US" sz="1500">
                <a:latin typeface="Times New Roman" panose="02020603050405020304" pitchFamily="18" charset="0"/>
                <a:cs typeface="Times New Roman" panose="02020603050405020304" pitchFamily="18" charset="0"/>
              </a:rPr>
              <a:t>] &gt; B[i-1,w]</a:t>
            </a:r>
          </a:p>
          <a:p>
            <a:pPr>
              <a:buFont typeface="Wingdings 2" panose="05020102010507070707" pitchFamily="18" charset="2"/>
              <a:buNone/>
            </a:pPr>
            <a:r>
              <a:rPr lang="en-US" altLang="en-US" sz="1500">
                <a:latin typeface="Times New Roman" panose="02020603050405020304" pitchFamily="18" charset="0"/>
                <a:cs typeface="Times New Roman" panose="02020603050405020304" pitchFamily="18" charset="0"/>
              </a:rPr>
              <a:t>		  B[i,w] = v</a:t>
            </a:r>
            <a:r>
              <a:rPr lang="en-US" altLang="en-US" sz="1500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altLang="en-US" sz="1500">
                <a:latin typeface="Times New Roman" panose="02020603050405020304" pitchFamily="18" charset="0"/>
                <a:cs typeface="Times New Roman" panose="02020603050405020304" pitchFamily="18" charset="0"/>
              </a:rPr>
              <a:t> + B[i-1,w- w</a:t>
            </a:r>
            <a:r>
              <a:rPr lang="en-US" altLang="en-US" sz="1500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altLang="en-US" sz="1500">
                <a:latin typeface="Times New Roman" panose="02020603050405020304" pitchFamily="18" charset="0"/>
                <a:cs typeface="Times New Roman" panose="02020603050405020304" pitchFamily="18" charset="0"/>
              </a:rPr>
              <a:t>]</a:t>
            </a:r>
          </a:p>
          <a:p>
            <a:pPr>
              <a:buFont typeface="Wingdings 2" panose="05020102010507070707" pitchFamily="18" charset="2"/>
              <a:buNone/>
            </a:pPr>
            <a:r>
              <a:rPr lang="en-US" altLang="en-US" sz="1500">
                <a:latin typeface="Times New Roman" panose="02020603050405020304" pitchFamily="18" charset="0"/>
                <a:cs typeface="Times New Roman" panose="02020603050405020304" pitchFamily="18" charset="0"/>
              </a:rPr>
              <a:t>	     else</a:t>
            </a:r>
          </a:p>
          <a:p>
            <a:pPr>
              <a:buFont typeface="Wingdings 2" panose="05020102010507070707" pitchFamily="18" charset="2"/>
              <a:buNone/>
            </a:pPr>
            <a:r>
              <a:rPr lang="en-US" altLang="en-US" sz="1500">
                <a:latin typeface="Times New Roman" panose="02020603050405020304" pitchFamily="18" charset="0"/>
                <a:cs typeface="Times New Roman" panose="02020603050405020304" pitchFamily="18" charset="0"/>
              </a:rPr>
              <a:t>		  B[i,w] = B[i-1,w]</a:t>
            </a:r>
          </a:p>
          <a:p>
            <a:pPr>
              <a:buFont typeface="Wingdings 2" panose="05020102010507070707" pitchFamily="18" charset="2"/>
              <a:buNone/>
            </a:pPr>
            <a:r>
              <a:rPr lang="pl-PL" altLang="en-US" sz="1500">
                <a:latin typeface="Times New Roman" panose="02020603050405020304" pitchFamily="18" charset="0"/>
                <a:cs typeface="Times New Roman" panose="02020603050405020304" pitchFamily="18" charset="0"/>
              </a:rPr>
              <a:t>else </a:t>
            </a:r>
            <a:r>
              <a:rPr lang="pl-PL" altLang="en-US" sz="1500" b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B[i,w] = B[i-1,w] </a:t>
            </a:r>
            <a:r>
              <a:rPr lang="pl-PL" altLang="en-US" sz="1500">
                <a:latin typeface="Times New Roman" panose="02020603050405020304" pitchFamily="18" charset="0"/>
                <a:cs typeface="Times New Roman" panose="02020603050405020304" pitchFamily="18" charset="0"/>
              </a:rPr>
              <a:t>// w</a:t>
            </a:r>
            <a:r>
              <a:rPr lang="pl-PL" altLang="en-US" sz="1500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pl-PL" altLang="en-US" sz="1500">
                <a:latin typeface="Times New Roman" panose="02020603050405020304" pitchFamily="18" charset="0"/>
                <a:cs typeface="Times New Roman" panose="02020603050405020304" pitchFamily="18" charset="0"/>
              </a:rPr>
              <a:t> &gt; w</a:t>
            </a:r>
            <a:endParaRPr lang="en-US" altLang="en-US" sz="15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735" name="TextBox 5">
            <a:extLst>
              <a:ext uri="{FF2B5EF4-FFF2-40B4-BE49-F238E27FC236}">
                <a16:creationId xmlns:a16="http://schemas.microsoft.com/office/drawing/2014/main" id="{6069C5C9-95D6-42A4-A2CB-3B58F42BC11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29300" y="1428751"/>
            <a:ext cx="912429" cy="12464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68580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150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 = 2</a:t>
            </a:r>
          </a:p>
          <a:p>
            <a:pPr defTabSz="68580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150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en-US" altLang="en-US" sz="1500" baseline="-2500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altLang="en-US" sz="150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= 4</a:t>
            </a:r>
          </a:p>
          <a:p>
            <a:pPr defTabSz="68580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150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</a:t>
            </a:r>
            <a:r>
              <a:rPr lang="en-US" altLang="en-US" sz="1500" baseline="-2500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altLang="en-US" sz="150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= 3</a:t>
            </a:r>
          </a:p>
          <a:p>
            <a:pPr defTabSz="68580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1500" b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 = 2</a:t>
            </a:r>
          </a:p>
          <a:p>
            <a:pPr defTabSz="68580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150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w-w</a:t>
            </a:r>
            <a:r>
              <a:rPr lang="en-US" altLang="en-US" sz="1500" baseline="-2500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 </a:t>
            </a:r>
            <a:r>
              <a:rPr lang="en-US" altLang="en-US" sz="150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-1</a:t>
            </a: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4026A193-BE53-4F78-B4C3-BE7514671DFE}"/>
              </a:ext>
            </a:extLst>
          </p:cNvPr>
          <p:cNvCxnSpPr/>
          <p:nvPr/>
        </p:nvCxnSpPr>
        <p:spPr>
          <a:xfrm rot="5400000">
            <a:off x="3601046" y="1942505"/>
            <a:ext cx="228600" cy="1191"/>
          </a:xfrm>
          <a:prstGeom prst="straightConnector1">
            <a:avLst/>
          </a:prstGeom>
          <a:ln w="28575">
            <a:solidFill>
              <a:srgbClr val="0070C0"/>
            </a:solidFill>
            <a:headEnd w="lg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1" name="Table 10">
            <a:extLst>
              <a:ext uri="{FF2B5EF4-FFF2-40B4-BE49-F238E27FC236}">
                <a16:creationId xmlns:a16="http://schemas.microsoft.com/office/drawing/2014/main" id="{E8233743-53DC-4972-9D3C-EB583FDD727F}"/>
              </a:ext>
            </a:extLst>
          </p:cNvPr>
          <p:cNvGraphicFramePr>
            <a:graphicFrameLocks noGrp="1"/>
          </p:cNvGraphicFramePr>
          <p:nvPr/>
        </p:nvGraphicFramePr>
        <p:xfrm>
          <a:off x="2114550" y="1200150"/>
          <a:ext cx="3600451" cy="1485900"/>
        </p:xfrm>
        <a:graphic>
          <a:graphicData uri="http://schemas.openxmlformats.org/drawingml/2006/table">
            <a:tbl>
              <a:tblPr/>
              <a:tblGrid>
                <a:gridCol w="48660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1813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1813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1813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1813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18133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523184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24765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1" dirty="0" err="1">
                          <a:latin typeface="Times New Roman"/>
                          <a:ea typeface="Times New Roman"/>
                          <a:cs typeface="Times New Roman"/>
                        </a:rPr>
                        <a:t>i</a:t>
                      </a:r>
                      <a:r>
                        <a:rPr lang="en-US" sz="1500" b="1" dirty="0">
                          <a:latin typeface="Times New Roman"/>
                          <a:ea typeface="Times New Roman"/>
                          <a:cs typeface="Times New Roman"/>
                        </a:rPr>
                        <a:t> / w</a:t>
                      </a:r>
                      <a:endParaRPr lang="en-US" sz="15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1" dirty="0"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  <a:endParaRPr lang="en-US" sz="15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1"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en-US" sz="15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1"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endParaRPr lang="en-US" sz="15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1" dirty="0">
                          <a:latin typeface="Times New Roman"/>
                          <a:ea typeface="Times New Roman"/>
                          <a:cs typeface="Times New Roman"/>
                        </a:rPr>
                        <a:t>3</a:t>
                      </a:r>
                      <a:endParaRPr lang="en-US" sz="15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1" dirty="0">
                          <a:latin typeface="Times New Roman"/>
                          <a:ea typeface="Times New Roman"/>
                          <a:cs typeface="Times New Roman"/>
                        </a:rPr>
                        <a:t>4</a:t>
                      </a:r>
                      <a:endParaRPr lang="en-US" sz="15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1" dirty="0">
                          <a:latin typeface="Times New Roman"/>
                          <a:ea typeface="Times New Roman"/>
                          <a:cs typeface="Times New Roman"/>
                        </a:rPr>
                        <a:t>5</a:t>
                      </a:r>
                      <a:endParaRPr lang="en-US" sz="15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4765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1" dirty="0"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  <a:endParaRPr lang="en-US" sz="15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0" dirty="0"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0" dirty="0"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0"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0" dirty="0"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0" dirty="0"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0" dirty="0"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4765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1" dirty="0"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en-US" sz="15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0"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0" dirty="0"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0" dirty="0">
                          <a:latin typeface="Times New Roman"/>
                          <a:ea typeface="Times New Roman"/>
                          <a:cs typeface="Times New Roman"/>
                        </a:rPr>
                        <a:t>3</a:t>
                      </a: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0" dirty="0">
                          <a:latin typeface="Times New Roman"/>
                          <a:ea typeface="Times New Roman"/>
                          <a:cs typeface="Times New Roman"/>
                        </a:rPr>
                        <a:t>3</a:t>
                      </a: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0" dirty="0">
                          <a:latin typeface="Times New Roman"/>
                          <a:ea typeface="Times New Roman"/>
                          <a:cs typeface="Times New Roman"/>
                        </a:rPr>
                        <a:t>3</a:t>
                      </a: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0" dirty="0">
                          <a:latin typeface="Times New Roman"/>
                          <a:ea typeface="Times New Roman"/>
                          <a:cs typeface="Times New Roman"/>
                        </a:rPr>
                        <a:t>3</a:t>
                      </a: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4765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1" dirty="0"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endParaRPr lang="en-US" sz="15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0"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0" dirty="0"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0" dirty="0">
                          <a:latin typeface="Times New Roman"/>
                          <a:ea typeface="Times New Roman"/>
                          <a:cs typeface="Times New Roman"/>
                        </a:rPr>
                        <a:t>3</a:t>
                      </a: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500" b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500" b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500" b="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4765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1" dirty="0">
                          <a:latin typeface="Times New Roman"/>
                          <a:ea typeface="Times New Roman"/>
                          <a:cs typeface="Times New Roman"/>
                        </a:rPr>
                        <a:t>3</a:t>
                      </a:r>
                      <a:endParaRPr lang="en-US" sz="15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0" dirty="0"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500" b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500" b="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500" b="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500" b="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500" b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4765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1" dirty="0">
                          <a:latin typeface="Times New Roman"/>
                          <a:ea typeface="Times New Roman"/>
                          <a:cs typeface="Times New Roman"/>
                        </a:rPr>
                        <a:t>4</a:t>
                      </a:r>
                      <a:endParaRPr lang="en-US" sz="15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0"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500" b="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500" b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500" b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500" b="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500" b="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9" name="Rectangle 8">
            <a:extLst>
              <a:ext uri="{FF2B5EF4-FFF2-40B4-BE49-F238E27FC236}">
                <a16:creationId xmlns:a16="http://schemas.microsoft.com/office/drawing/2014/main" id="{4D27C8BE-3C18-47A1-8CC2-660BA8E4AA84}"/>
              </a:ext>
            </a:extLst>
          </p:cNvPr>
          <p:cNvSpPr/>
          <p:nvPr/>
        </p:nvSpPr>
        <p:spPr>
          <a:xfrm>
            <a:off x="6858000" y="457200"/>
            <a:ext cx="800100" cy="228600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350">
              <a:solidFill>
                <a:prstClr val="white"/>
              </a:solidFill>
              <a:latin typeface="Gill Sans M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811472-765D-4316-91D4-4451E90A83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71650" y="0"/>
            <a:ext cx="5624513" cy="857250"/>
          </a:xfrm>
        </p:spPr>
        <p:txBody>
          <a:bodyPr/>
          <a:lstStyle/>
          <a:p>
            <a:pPr>
              <a:defRPr/>
            </a:pPr>
            <a:r>
              <a:rPr lang="en-US" u="sng" dirty="0"/>
              <a:t>Knapsack 0-1 Example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6EC8F102-B6C5-42B9-BA3A-7CC12FA0F654}"/>
              </a:ext>
            </a:extLst>
          </p:cNvPr>
          <p:cNvSpPr txBox="1">
            <a:spLocks/>
          </p:cNvSpPr>
          <p:nvPr/>
        </p:nvSpPr>
        <p:spPr bwMode="auto">
          <a:xfrm>
            <a:off x="6858000" y="0"/>
            <a:ext cx="800100" cy="1257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normAutofit fontScale="55000" lnSpcReduction="20000"/>
          </a:bodyPr>
          <a:lstStyle/>
          <a:p>
            <a:pPr marL="273844" indent="-211931" defTabSz="685800" eaLnBrk="0" fontAlgn="base" hangingPunct="0">
              <a:spcBef>
                <a:spcPts val="450"/>
              </a:spcBef>
              <a:spcAft>
                <a:spcPct val="0"/>
              </a:spcAft>
              <a:buClr>
                <a:srgbClr val="3891A7"/>
              </a:buClr>
              <a:buSzPct val="80000"/>
              <a:defRPr/>
            </a:pPr>
            <a:r>
              <a:rPr lang="en-US" sz="2400" u="sng" dirty="0">
                <a:solidFill>
                  <a:prstClr val="black"/>
                </a:solidFill>
                <a:latin typeface="Gill Sans MT"/>
              </a:rPr>
              <a:t>Items:</a:t>
            </a:r>
          </a:p>
          <a:p>
            <a:pPr marL="273844" indent="-211931" defTabSz="685800" eaLnBrk="0" fontAlgn="base" hangingPunct="0">
              <a:spcBef>
                <a:spcPts val="450"/>
              </a:spcBef>
              <a:spcAft>
                <a:spcPct val="0"/>
              </a:spcAft>
              <a:buClr>
                <a:srgbClr val="3891A7"/>
              </a:buClr>
              <a:buSzPct val="80000"/>
              <a:defRPr/>
            </a:pPr>
            <a:r>
              <a:rPr lang="en-US" sz="2400" dirty="0">
                <a:solidFill>
                  <a:prstClr val="black"/>
                </a:solidFill>
                <a:latin typeface="Gill Sans MT"/>
              </a:rPr>
              <a:t>1: (2,3)</a:t>
            </a:r>
          </a:p>
          <a:p>
            <a:pPr marL="273844" indent="-211931" defTabSz="685800" eaLnBrk="0" fontAlgn="base" hangingPunct="0">
              <a:spcBef>
                <a:spcPts val="450"/>
              </a:spcBef>
              <a:spcAft>
                <a:spcPct val="0"/>
              </a:spcAft>
              <a:buClr>
                <a:srgbClr val="3891A7"/>
              </a:buClr>
              <a:buSzPct val="80000"/>
              <a:defRPr/>
            </a:pPr>
            <a:r>
              <a:rPr lang="en-US" sz="2400" dirty="0">
                <a:solidFill>
                  <a:prstClr val="black"/>
                </a:solidFill>
                <a:latin typeface="Gill Sans MT"/>
              </a:rPr>
              <a:t>2: (3,4)</a:t>
            </a:r>
          </a:p>
          <a:p>
            <a:pPr marL="273844" indent="-211931" defTabSz="685800" eaLnBrk="0" fontAlgn="base" hangingPunct="0">
              <a:spcBef>
                <a:spcPts val="450"/>
              </a:spcBef>
              <a:spcAft>
                <a:spcPct val="0"/>
              </a:spcAft>
              <a:buClr>
                <a:srgbClr val="3891A7"/>
              </a:buClr>
              <a:buSzPct val="80000"/>
              <a:defRPr/>
            </a:pPr>
            <a:r>
              <a:rPr lang="en-US" sz="2400" dirty="0">
                <a:solidFill>
                  <a:prstClr val="black"/>
                </a:solidFill>
                <a:latin typeface="Gill Sans MT"/>
              </a:rPr>
              <a:t>3: (4,5)</a:t>
            </a:r>
          </a:p>
          <a:p>
            <a:pPr marL="273844" indent="-211931" defTabSz="685800" eaLnBrk="0" fontAlgn="base" hangingPunct="0">
              <a:spcBef>
                <a:spcPts val="450"/>
              </a:spcBef>
              <a:spcAft>
                <a:spcPct val="0"/>
              </a:spcAft>
              <a:buClr>
                <a:srgbClr val="3891A7"/>
              </a:buClr>
              <a:buSzPct val="80000"/>
              <a:defRPr/>
            </a:pPr>
            <a:r>
              <a:rPr lang="en-US" sz="2400" dirty="0">
                <a:solidFill>
                  <a:prstClr val="black"/>
                </a:solidFill>
                <a:latin typeface="Gill Sans MT"/>
              </a:rPr>
              <a:t>4: (5,6)</a:t>
            </a:r>
            <a:endParaRPr lang="en-US" sz="2100" dirty="0">
              <a:solidFill>
                <a:prstClr val="black"/>
              </a:solidFill>
              <a:latin typeface="Gill Sans MT"/>
            </a:endParaRPr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85535DA3-D43E-458B-A685-9A1366FE0686}"/>
              </a:ext>
            </a:extLst>
          </p:cNvPr>
          <p:cNvGraphicFramePr>
            <a:graphicFrameLocks noGrp="1"/>
          </p:cNvGraphicFramePr>
          <p:nvPr/>
        </p:nvGraphicFramePr>
        <p:xfrm>
          <a:off x="2114550" y="1200150"/>
          <a:ext cx="3600451" cy="1485900"/>
        </p:xfrm>
        <a:graphic>
          <a:graphicData uri="http://schemas.openxmlformats.org/drawingml/2006/table">
            <a:tbl>
              <a:tblPr/>
              <a:tblGrid>
                <a:gridCol w="48660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1813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1813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1813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1813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18133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523184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24765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1" dirty="0" err="1">
                          <a:latin typeface="Times New Roman"/>
                          <a:ea typeface="Times New Roman"/>
                          <a:cs typeface="Times New Roman"/>
                        </a:rPr>
                        <a:t>i</a:t>
                      </a:r>
                      <a:r>
                        <a:rPr lang="en-US" sz="1500" b="1" dirty="0">
                          <a:latin typeface="Times New Roman"/>
                          <a:ea typeface="Times New Roman"/>
                          <a:cs typeface="Times New Roman"/>
                        </a:rPr>
                        <a:t> / w</a:t>
                      </a:r>
                      <a:endParaRPr lang="en-US" sz="15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1"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  <a:endParaRPr lang="en-US" sz="15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1"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en-US" sz="15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1"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endParaRPr lang="en-US" sz="15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1">
                          <a:latin typeface="Times New Roman"/>
                          <a:ea typeface="Times New Roman"/>
                          <a:cs typeface="Times New Roman"/>
                        </a:rPr>
                        <a:t>3</a:t>
                      </a:r>
                      <a:endParaRPr lang="en-US" sz="15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1">
                          <a:latin typeface="Times New Roman"/>
                          <a:ea typeface="Times New Roman"/>
                          <a:cs typeface="Times New Roman"/>
                        </a:rPr>
                        <a:t>4</a:t>
                      </a:r>
                      <a:endParaRPr lang="en-US" sz="15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1" dirty="0">
                          <a:latin typeface="Times New Roman"/>
                          <a:ea typeface="Times New Roman"/>
                          <a:cs typeface="Times New Roman"/>
                        </a:rPr>
                        <a:t>5</a:t>
                      </a:r>
                      <a:endParaRPr lang="en-US" sz="15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4765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1" dirty="0"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  <a:endParaRPr lang="en-US" sz="15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0" dirty="0"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0"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0"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0" dirty="0"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0" dirty="0"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0" dirty="0"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4765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1" dirty="0"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en-US" sz="15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0" dirty="0"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0" dirty="0"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0" dirty="0">
                          <a:latin typeface="Times New Roman"/>
                          <a:ea typeface="Times New Roman"/>
                          <a:cs typeface="Times New Roman"/>
                        </a:rPr>
                        <a:t>3</a:t>
                      </a: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0" dirty="0">
                          <a:latin typeface="Times New Roman"/>
                          <a:ea typeface="Times New Roman"/>
                          <a:cs typeface="Times New Roman"/>
                        </a:rPr>
                        <a:t>3</a:t>
                      </a: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0" dirty="0">
                          <a:latin typeface="Times New Roman"/>
                          <a:ea typeface="Times New Roman"/>
                          <a:cs typeface="Times New Roman"/>
                        </a:rPr>
                        <a:t>3</a:t>
                      </a: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0" dirty="0">
                          <a:latin typeface="Times New Roman"/>
                          <a:ea typeface="Times New Roman"/>
                          <a:cs typeface="Times New Roman"/>
                        </a:rPr>
                        <a:t>3</a:t>
                      </a: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4765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1" dirty="0"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endParaRPr lang="en-US" sz="15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0" dirty="0"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0" dirty="0"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0" dirty="0">
                          <a:latin typeface="Times New Roman"/>
                          <a:ea typeface="Times New Roman"/>
                          <a:cs typeface="Times New Roman"/>
                        </a:rPr>
                        <a:t>3</a:t>
                      </a: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500" b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500" b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500" b="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4765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1" dirty="0">
                          <a:latin typeface="Times New Roman"/>
                          <a:ea typeface="Times New Roman"/>
                          <a:cs typeface="Times New Roman"/>
                        </a:rPr>
                        <a:t>3</a:t>
                      </a:r>
                      <a:endParaRPr lang="en-US" sz="15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0" dirty="0"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500" b="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500" b="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500" b="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500" b="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500" b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4765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1" dirty="0">
                          <a:latin typeface="Times New Roman"/>
                          <a:ea typeface="Times New Roman"/>
                          <a:cs typeface="Times New Roman"/>
                        </a:rPr>
                        <a:t>4</a:t>
                      </a:r>
                      <a:endParaRPr lang="en-US" sz="15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0"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500" b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500" b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500" b="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500" b="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500" b="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29758" name="Content Placeholder 7">
            <a:extLst>
              <a:ext uri="{FF2B5EF4-FFF2-40B4-BE49-F238E27FC236}">
                <a16:creationId xmlns:a16="http://schemas.microsoft.com/office/drawing/2014/main" id="{BBD5CB1F-C5C9-4411-AEFB-30FF496938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14550" y="2971800"/>
            <a:ext cx="4857750" cy="1885950"/>
          </a:xfrm>
        </p:spPr>
        <p:txBody>
          <a:bodyPr/>
          <a:lstStyle/>
          <a:p>
            <a:pPr>
              <a:buFont typeface="Wingdings 2" panose="05020102010507070707" pitchFamily="18" charset="2"/>
              <a:buNone/>
            </a:pPr>
            <a:r>
              <a:rPr lang="en-US" altLang="en-US" sz="1500">
                <a:latin typeface="Times New Roman" panose="02020603050405020304" pitchFamily="18" charset="0"/>
                <a:cs typeface="Times New Roman" panose="02020603050405020304" pitchFamily="18" charset="0"/>
              </a:rPr>
              <a:t>if  w</a:t>
            </a:r>
            <a:r>
              <a:rPr lang="en-US" altLang="en-US" sz="1500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altLang="en-US" sz="1500">
                <a:latin typeface="Times New Roman" panose="02020603050405020304" pitchFamily="18" charset="0"/>
                <a:cs typeface="Times New Roman" panose="02020603050405020304" pitchFamily="18" charset="0"/>
              </a:rPr>
              <a:t> &lt;= w   //item i can be in the solution</a:t>
            </a:r>
          </a:p>
          <a:p>
            <a:pPr>
              <a:buFont typeface="Wingdings 2" panose="05020102010507070707" pitchFamily="18" charset="2"/>
              <a:buNone/>
            </a:pPr>
            <a:r>
              <a:rPr lang="en-US" altLang="en-US" sz="1500">
                <a:latin typeface="Times New Roman" panose="02020603050405020304" pitchFamily="18" charset="0"/>
                <a:cs typeface="Times New Roman" panose="02020603050405020304" pitchFamily="18" charset="0"/>
              </a:rPr>
              <a:t>	     if v</a:t>
            </a:r>
            <a:r>
              <a:rPr lang="en-US" altLang="en-US" sz="1500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altLang="en-US" sz="1500">
                <a:latin typeface="Times New Roman" panose="02020603050405020304" pitchFamily="18" charset="0"/>
                <a:cs typeface="Times New Roman" panose="02020603050405020304" pitchFamily="18" charset="0"/>
              </a:rPr>
              <a:t> + B[i-1,w-w</a:t>
            </a:r>
            <a:r>
              <a:rPr lang="en-US" altLang="en-US" sz="1500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altLang="en-US" sz="1500">
                <a:latin typeface="Times New Roman" panose="02020603050405020304" pitchFamily="18" charset="0"/>
                <a:cs typeface="Times New Roman" panose="02020603050405020304" pitchFamily="18" charset="0"/>
              </a:rPr>
              <a:t>] &gt; B[i-1,w]</a:t>
            </a:r>
          </a:p>
          <a:p>
            <a:pPr>
              <a:buFont typeface="Wingdings 2" panose="05020102010507070707" pitchFamily="18" charset="2"/>
              <a:buNone/>
            </a:pPr>
            <a:r>
              <a:rPr lang="en-US" altLang="en-US" sz="1500">
                <a:latin typeface="Times New Roman" panose="02020603050405020304" pitchFamily="18" charset="0"/>
                <a:cs typeface="Times New Roman" panose="02020603050405020304" pitchFamily="18" charset="0"/>
              </a:rPr>
              <a:t>		  B[i,w] = v</a:t>
            </a:r>
            <a:r>
              <a:rPr lang="en-US" altLang="en-US" sz="1500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altLang="en-US" sz="1500">
                <a:latin typeface="Times New Roman" panose="02020603050405020304" pitchFamily="18" charset="0"/>
                <a:cs typeface="Times New Roman" panose="02020603050405020304" pitchFamily="18" charset="0"/>
              </a:rPr>
              <a:t> + B[i-1,w- w</a:t>
            </a:r>
            <a:r>
              <a:rPr lang="en-US" altLang="en-US" sz="1500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altLang="en-US" sz="1500">
                <a:latin typeface="Times New Roman" panose="02020603050405020304" pitchFamily="18" charset="0"/>
                <a:cs typeface="Times New Roman" panose="02020603050405020304" pitchFamily="18" charset="0"/>
              </a:rPr>
              <a:t>]</a:t>
            </a:r>
          </a:p>
          <a:p>
            <a:pPr>
              <a:buFont typeface="Wingdings 2" panose="05020102010507070707" pitchFamily="18" charset="2"/>
              <a:buNone/>
            </a:pPr>
            <a:r>
              <a:rPr lang="en-US" altLang="en-US" sz="1500">
                <a:latin typeface="Times New Roman" panose="02020603050405020304" pitchFamily="18" charset="0"/>
                <a:cs typeface="Times New Roman" panose="02020603050405020304" pitchFamily="18" charset="0"/>
              </a:rPr>
              <a:t>	     else</a:t>
            </a:r>
          </a:p>
          <a:p>
            <a:pPr>
              <a:buFont typeface="Wingdings 2" panose="05020102010507070707" pitchFamily="18" charset="2"/>
              <a:buNone/>
            </a:pPr>
            <a:r>
              <a:rPr lang="en-US" altLang="en-US" sz="1500">
                <a:latin typeface="Times New Roman" panose="02020603050405020304" pitchFamily="18" charset="0"/>
                <a:cs typeface="Times New Roman" panose="02020603050405020304" pitchFamily="18" charset="0"/>
              </a:rPr>
              <a:t>		  B[i,w] = B[i-1,w]</a:t>
            </a:r>
          </a:p>
          <a:p>
            <a:pPr>
              <a:buFont typeface="Wingdings 2" panose="05020102010507070707" pitchFamily="18" charset="2"/>
              <a:buNone/>
            </a:pPr>
            <a:r>
              <a:rPr lang="pl-PL" altLang="en-US" sz="1500">
                <a:latin typeface="Times New Roman" panose="02020603050405020304" pitchFamily="18" charset="0"/>
                <a:cs typeface="Times New Roman" panose="02020603050405020304" pitchFamily="18" charset="0"/>
              </a:rPr>
              <a:t>else B[i,w] = B[i-1,w] // w</a:t>
            </a:r>
            <a:r>
              <a:rPr lang="pl-PL" altLang="en-US" sz="1500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pl-PL" altLang="en-US" sz="1500">
                <a:latin typeface="Times New Roman" panose="02020603050405020304" pitchFamily="18" charset="0"/>
                <a:cs typeface="Times New Roman" panose="02020603050405020304" pitchFamily="18" charset="0"/>
              </a:rPr>
              <a:t> &gt; w</a:t>
            </a:r>
            <a:endParaRPr lang="en-US" altLang="en-US" sz="15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759" name="TextBox 5">
            <a:extLst>
              <a:ext uri="{FF2B5EF4-FFF2-40B4-BE49-F238E27FC236}">
                <a16:creationId xmlns:a16="http://schemas.microsoft.com/office/drawing/2014/main" id="{FC7D2AC9-7708-42A5-AB42-EF078ADE862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29300" y="1428751"/>
            <a:ext cx="848309" cy="12464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68580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150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 = 2</a:t>
            </a:r>
          </a:p>
          <a:p>
            <a:pPr defTabSz="68580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150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en-US" altLang="en-US" sz="1500" baseline="-2500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altLang="en-US" sz="150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= 4</a:t>
            </a:r>
          </a:p>
          <a:p>
            <a:pPr defTabSz="68580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150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</a:t>
            </a:r>
            <a:r>
              <a:rPr lang="en-US" altLang="en-US" sz="1500" baseline="-2500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altLang="en-US" sz="150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= 3</a:t>
            </a:r>
          </a:p>
          <a:p>
            <a:pPr defTabSz="68580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1500" b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 = 3</a:t>
            </a:r>
          </a:p>
          <a:p>
            <a:pPr defTabSz="68580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150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w-w</a:t>
            </a:r>
            <a:r>
              <a:rPr lang="en-US" altLang="en-US" sz="1500" baseline="-2500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 </a:t>
            </a:r>
            <a:r>
              <a:rPr lang="en-US" altLang="en-US" sz="150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0</a:t>
            </a: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CAF6A6AF-6DAB-4D25-9678-1EBE291F64F8}"/>
              </a:ext>
            </a:extLst>
          </p:cNvPr>
          <p:cNvCxnSpPr/>
          <p:nvPr/>
        </p:nvCxnSpPr>
        <p:spPr>
          <a:xfrm>
            <a:off x="3028950" y="1885950"/>
            <a:ext cx="1257300" cy="171450"/>
          </a:xfrm>
          <a:prstGeom prst="straightConnector1">
            <a:avLst/>
          </a:prstGeom>
          <a:ln w="28575">
            <a:solidFill>
              <a:srgbClr val="0070C0"/>
            </a:solidFill>
            <a:headEnd w="lg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1" name="Table 10">
            <a:extLst>
              <a:ext uri="{FF2B5EF4-FFF2-40B4-BE49-F238E27FC236}">
                <a16:creationId xmlns:a16="http://schemas.microsoft.com/office/drawing/2014/main" id="{61708E4E-E483-4F05-8552-867694A0264B}"/>
              </a:ext>
            </a:extLst>
          </p:cNvPr>
          <p:cNvGraphicFramePr>
            <a:graphicFrameLocks noGrp="1"/>
          </p:cNvGraphicFramePr>
          <p:nvPr/>
        </p:nvGraphicFramePr>
        <p:xfrm>
          <a:off x="2114550" y="1200150"/>
          <a:ext cx="3600451" cy="1485900"/>
        </p:xfrm>
        <a:graphic>
          <a:graphicData uri="http://schemas.openxmlformats.org/drawingml/2006/table">
            <a:tbl>
              <a:tblPr/>
              <a:tblGrid>
                <a:gridCol w="48660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1813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1813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1813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1813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18133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523184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24765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1" dirty="0" err="1">
                          <a:latin typeface="Times New Roman"/>
                          <a:ea typeface="Times New Roman"/>
                          <a:cs typeface="Times New Roman"/>
                        </a:rPr>
                        <a:t>i</a:t>
                      </a:r>
                      <a:r>
                        <a:rPr lang="en-US" sz="1500" b="1" dirty="0">
                          <a:latin typeface="Times New Roman"/>
                          <a:ea typeface="Times New Roman"/>
                          <a:cs typeface="Times New Roman"/>
                        </a:rPr>
                        <a:t> / w</a:t>
                      </a:r>
                      <a:endParaRPr lang="en-US" sz="15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1" dirty="0"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  <a:endParaRPr lang="en-US" sz="15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1" dirty="0"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en-US" sz="15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1"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endParaRPr lang="en-US" sz="15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1" dirty="0">
                          <a:latin typeface="Times New Roman"/>
                          <a:ea typeface="Times New Roman"/>
                          <a:cs typeface="Times New Roman"/>
                        </a:rPr>
                        <a:t>3</a:t>
                      </a:r>
                      <a:endParaRPr lang="en-US" sz="15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1" dirty="0">
                          <a:latin typeface="Times New Roman"/>
                          <a:ea typeface="Times New Roman"/>
                          <a:cs typeface="Times New Roman"/>
                        </a:rPr>
                        <a:t>4</a:t>
                      </a:r>
                      <a:endParaRPr lang="en-US" sz="15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1" dirty="0">
                          <a:latin typeface="Times New Roman"/>
                          <a:ea typeface="Times New Roman"/>
                          <a:cs typeface="Times New Roman"/>
                        </a:rPr>
                        <a:t>5</a:t>
                      </a:r>
                      <a:endParaRPr lang="en-US" sz="15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4765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1" dirty="0"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  <a:endParaRPr lang="en-US" sz="15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0" dirty="0"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0" dirty="0"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0"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0" dirty="0"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0" dirty="0"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0" dirty="0"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4765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1" dirty="0"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en-US" sz="15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0"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0" dirty="0"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0" dirty="0">
                          <a:latin typeface="Times New Roman"/>
                          <a:ea typeface="Times New Roman"/>
                          <a:cs typeface="Times New Roman"/>
                        </a:rPr>
                        <a:t>3</a:t>
                      </a: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0" dirty="0">
                          <a:latin typeface="Times New Roman"/>
                          <a:ea typeface="Times New Roman"/>
                          <a:cs typeface="Times New Roman"/>
                        </a:rPr>
                        <a:t>3</a:t>
                      </a: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0" dirty="0">
                          <a:latin typeface="Times New Roman"/>
                          <a:ea typeface="Times New Roman"/>
                          <a:cs typeface="Times New Roman"/>
                        </a:rPr>
                        <a:t>3</a:t>
                      </a: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0" dirty="0">
                          <a:latin typeface="Times New Roman"/>
                          <a:ea typeface="Times New Roman"/>
                          <a:cs typeface="Times New Roman"/>
                        </a:rPr>
                        <a:t>3</a:t>
                      </a: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4765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1" dirty="0"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endParaRPr lang="en-US" sz="15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0"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0" dirty="0"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0" dirty="0">
                          <a:latin typeface="Times New Roman"/>
                          <a:ea typeface="Times New Roman"/>
                          <a:cs typeface="Times New Roman"/>
                        </a:rPr>
                        <a:t>3</a:t>
                      </a: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0" dirty="0">
                          <a:latin typeface="Times New Roman"/>
                          <a:ea typeface="Times New Roman"/>
                          <a:cs typeface="Times New Roman"/>
                        </a:rPr>
                        <a:t>4</a:t>
                      </a: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500" b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500" b="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4765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1" dirty="0">
                          <a:latin typeface="Times New Roman"/>
                          <a:ea typeface="Times New Roman"/>
                          <a:cs typeface="Times New Roman"/>
                        </a:rPr>
                        <a:t>3</a:t>
                      </a:r>
                      <a:endParaRPr lang="en-US" sz="15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0" dirty="0"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500" b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500" b="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500" b="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500" b="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500" b="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4765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1" dirty="0">
                          <a:latin typeface="Times New Roman"/>
                          <a:ea typeface="Times New Roman"/>
                          <a:cs typeface="Times New Roman"/>
                        </a:rPr>
                        <a:t>4</a:t>
                      </a:r>
                      <a:endParaRPr lang="en-US" sz="15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0"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500" b="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500" b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500" b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500" b="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500" b="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13" name="Rectangle 12">
            <a:extLst>
              <a:ext uri="{FF2B5EF4-FFF2-40B4-BE49-F238E27FC236}">
                <a16:creationId xmlns:a16="http://schemas.microsoft.com/office/drawing/2014/main" id="{8F70DC01-FB3D-471F-AB54-37005E2081BB}"/>
              </a:ext>
            </a:extLst>
          </p:cNvPr>
          <p:cNvSpPr/>
          <p:nvPr/>
        </p:nvSpPr>
        <p:spPr>
          <a:xfrm>
            <a:off x="6858000" y="457200"/>
            <a:ext cx="800100" cy="228600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350">
              <a:solidFill>
                <a:prstClr val="white"/>
              </a:solidFill>
              <a:latin typeface="Gill Sans MT"/>
            </a:endParaRPr>
          </a:p>
        </p:txBody>
      </p:sp>
      <p:sp>
        <p:nvSpPr>
          <p:cNvPr id="14" name="Content Placeholder 7">
            <a:extLst>
              <a:ext uri="{FF2B5EF4-FFF2-40B4-BE49-F238E27FC236}">
                <a16:creationId xmlns:a16="http://schemas.microsoft.com/office/drawing/2014/main" id="{9DD9B80A-AED1-4B20-97B2-77E1E812EAC6}"/>
              </a:ext>
            </a:extLst>
          </p:cNvPr>
          <p:cNvSpPr txBox="1">
            <a:spLocks/>
          </p:cNvSpPr>
          <p:nvPr/>
        </p:nvSpPr>
        <p:spPr bwMode="auto">
          <a:xfrm>
            <a:off x="2114550" y="2971800"/>
            <a:ext cx="4857750" cy="1885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65125" indent="-282575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273844" indent="-211931" defTabSz="685800" fontAlgn="base">
              <a:spcBef>
                <a:spcPts val="450"/>
              </a:spcBef>
              <a:spcAft>
                <a:spcPct val="0"/>
              </a:spcAft>
              <a:buClr>
                <a:srgbClr val="3891A7"/>
              </a:buClr>
              <a:buSzPct val="80000"/>
            </a:pPr>
            <a:r>
              <a:rPr lang="en-US" altLang="en-US" sz="15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if  </a:t>
            </a:r>
            <a:r>
              <a:rPr lang="en-US" altLang="en-US" sz="15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</a:t>
            </a:r>
            <a:r>
              <a:rPr lang="en-US" altLang="en-US" sz="1500" baseline="-250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altLang="en-US" sz="15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&lt;= w   //item </a:t>
            </a:r>
            <a:r>
              <a:rPr lang="en-US" altLang="en-US" sz="15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altLang="en-US" sz="15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can be in the solution</a:t>
            </a:r>
          </a:p>
          <a:p>
            <a:pPr marL="273844" indent="-211931" defTabSz="685800" fontAlgn="base">
              <a:spcBef>
                <a:spcPts val="450"/>
              </a:spcBef>
              <a:spcAft>
                <a:spcPct val="0"/>
              </a:spcAft>
              <a:buClr>
                <a:srgbClr val="3891A7"/>
              </a:buClr>
              <a:buSzPct val="80000"/>
            </a:pPr>
            <a:r>
              <a:rPr lang="en-US" altLang="en-US" sz="15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     if v</a:t>
            </a:r>
            <a:r>
              <a:rPr lang="en-US" altLang="en-US" sz="1500" baseline="-25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altLang="en-US" sz="15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+ B[i-1,w-w</a:t>
            </a:r>
            <a:r>
              <a:rPr lang="en-US" altLang="en-US" sz="1500" baseline="-25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altLang="en-US" sz="15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] &gt; B[i-1,w]</a:t>
            </a:r>
          </a:p>
          <a:p>
            <a:pPr marL="273844" indent="-211931" defTabSz="685800" fontAlgn="base">
              <a:spcBef>
                <a:spcPts val="450"/>
              </a:spcBef>
              <a:spcAft>
                <a:spcPct val="0"/>
              </a:spcAft>
              <a:buClr>
                <a:srgbClr val="3891A7"/>
              </a:buClr>
              <a:buSzPct val="80000"/>
            </a:pPr>
            <a:r>
              <a:rPr lang="en-US" altLang="en-US" sz="15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	  </a:t>
            </a:r>
            <a:r>
              <a:rPr lang="tr-TR" altLang="en-US" sz="15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altLang="en-US" sz="15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B[</a:t>
            </a:r>
            <a:r>
              <a:rPr lang="en-US" altLang="en-US" sz="15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i,w</a:t>
            </a:r>
            <a:r>
              <a:rPr lang="en-US" altLang="en-US" sz="15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] = v</a:t>
            </a:r>
            <a:r>
              <a:rPr lang="en-US" altLang="en-US" sz="1500" b="1" baseline="-25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altLang="en-US" sz="15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+ B[i-1,w- </a:t>
            </a:r>
            <a:r>
              <a:rPr lang="en-US" altLang="en-US" sz="15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</a:t>
            </a:r>
            <a:r>
              <a:rPr lang="en-US" altLang="en-US" sz="1500" b="1" baseline="-25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altLang="en-US" sz="15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]</a:t>
            </a:r>
          </a:p>
          <a:p>
            <a:pPr marL="273844" indent="-211931" defTabSz="685800" fontAlgn="base">
              <a:spcBef>
                <a:spcPts val="450"/>
              </a:spcBef>
              <a:spcAft>
                <a:spcPct val="0"/>
              </a:spcAft>
              <a:buClr>
                <a:srgbClr val="3891A7"/>
              </a:buClr>
              <a:buSzPct val="80000"/>
            </a:pPr>
            <a:r>
              <a:rPr lang="en-US" altLang="en-US" sz="15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     else</a:t>
            </a:r>
          </a:p>
          <a:p>
            <a:pPr marL="273844" indent="-211931" defTabSz="685800" fontAlgn="base">
              <a:spcBef>
                <a:spcPts val="450"/>
              </a:spcBef>
              <a:spcAft>
                <a:spcPct val="0"/>
              </a:spcAft>
              <a:buClr>
                <a:srgbClr val="3891A7"/>
              </a:buClr>
              <a:buSzPct val="80000"/>
            </a:pPr>
            <a:r>
              <a:rPr lang="en-US" altLang="en-US" sz="15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	  </a:t>
            </a:r>
            <a:r>
              <a:rPr lang="tr-TR" altLang="en-US" sz="15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altLang="en-US" sz="15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B[</a:t>
            </a:r>
            <a:r>
              <a:rPr lang="en-US" altLang="en-US" sz="15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i,w</a:t>
            </a:r>
            <a:r>
              <a:rPr lang="en-US" altLang="en-US" sz="15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] = B[i-1,w]</a:t>
            </a:r>
          </a:p>
          <a:p>
            <a:pPr marL="273844" indent="-211931" defTabSz="685800" fontAlgn="base">
              <a:spcBef>
                <a:spcPts val="450"/>
              </a:spcBef>
              <a:spcAft>
                <a:spcPct val="0"/>
              </a:spcAft>
              <a:buClr>
                <a:srgbClr val="3891A7"/>
              </a:buClr>
              <a:buSzPct val="80000"/>
            </a:pPr>
            <a:r>
              <a:rPr lang="pl-PL" altLang="en-US" sz="15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else B[i,w] = B[i-1,w] // w</a:t>
            </a:r>
            <a:r>
              <a:rPr lang="pl-PL" altLang="en-US" sz="1500" baseline="-25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pl-PL" altLang="en-US" sz="15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&gt; w</a:t>
            </a:r>
            <a:endParaRPr lang="en-US" altLang="en-US" sz="15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DE9496-9485-4F1E-906C-E8051A0545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71650" y="0"/>
            <a:ext cx="5624513" cy="857250"/>
          </a:xfrm>
        </p:spPr>
        <p:txBody>
          <a:bodyPr/>
          <a:lstStyle/>
          <a:p>
            <a:pPr>
              <a:defRPr/>
            </a:pPr>
            <a:r>
              <a:rPr lang="en-US" u="sng" dirty="0"/>
              <a:t>Knapsack 0-1 Example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AB412CE6-5698-48C0-B4D6-67D0714AF8FE}"/>
              </a:ext>
            </a:extLst>
          </p:cNvPr>
          <p:cNvSpPr txBox="1">
            <a:spLocks/>
          </p:cNvSpPr>
          <p:nvPr/>
        </p:nvSpPr>
        <p:spPr bwMode="auto">
          <a:xfrm>
            <a:off x="6858000" y="0"/>
            <a:ext cx="800100" cy="1257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normAutofit fontScale="55000" lnSpcReduction="20000"/>
          </a:bodyPr>
          <a:lstStyle/>
          <a:p>
            <a:pPr marL="273844" indent="-211931" defTabSz="685800" eaLnBrk="0" fontAlgn="base" hangingPunct="0">
              <a:spcBef>
                <a:spcPts val="450"/>
              </a:spcBef>
              <a:spcAft>
                <a:spcPct val="0"/>
              </a:spcAft>
              <a:buClr>
                <a:srgbClr val="3891A7"/>
              </a:buClr>
              <a:buSzPct val="80000"/>
              <a:defRPr/>
            </a:pPr>
            <a:r>
              <a:rPr lang="en-US" sz="2400" u="sng" dirty="0">
                <a:solidFill>
                  <a:prstClr val="black"/>
                </a:solidFill>
                <a:latin typeface="Gill Sans MT"/>
              </a:rPr>
              <a:t>Items:</a:t>
            </a:r>
          </a:p>
          <a:p>
            <a:pPr marL="273844" indent="-211931" defTabSz="685800" eaLnBrk="0" fontAlgn="base" hangingPunct="0">
              <a:spcBef>
                <a:spcPts val="450"/>
              </a:spcBef>
              <a:spcAft>
                <a:spcPct val="0"/>
              </a:spcAft>
              <a:buClr>
                <a:srgbClr val="3891A7"/>
              </a:buClr>
              <a:buSzPct val="80000"/>
              <a:defRPr/>
            </a:pPr>
            <a:r>
              <a:rPr lang="en-US" sz="2400" dirty="0">
                <a:solidFill>
                  <a:prstClr val="black"/>
                </a:solidFill>
                <a:latin typeface="Gill Sans MT"/>
              </a:rPr>
              <a:t>1: (2,3)</a:t>
            </a:r>
          </a:p>
          <a:p>
            <a:pPr marL="273844" indent="-211931" defTabSz="685800" eaLnBrk="0" fontAlgn="base" hangingPunct="0">
              <a:spcBef>
                <a:spcPts val="450"/>
              </a:spcBef>
              <a:spcAft>
                <a:spcPct val="0"/>
              </a:spcAft>
              <a:buClr>
                <a:srgbClr val="3891A7"/>
              </a:buClr>
              <a:buSzPct val="80000"/>
              <a:defRPr/>
            </a:pPr>
            <a:r>
              <a:rPr lang="en-US" sz="2400" dirty="0">
                <a:solidFill>
                  <a:prstClr val="black"/>
                </a:solidFill>
                <a:latin typeface="Gill Sans MT"/>
              </a:rPr>
              <a:t>2: (3,4)</a:t>
            </a:r>
          </a:p>
          <a:p>
            <a:pPr marL="273844" indent="-211931" defTabSz="685800" eaLnBrk="0" fontAlgn="base" hangingPunct="0">
              <a:spcBef>
                <a:spcPts val="450"/>
              </a:spcBef>
              <a:spcAft>
                <a:spcPct val="0"/>
              </a:spcAft>
              <a:buClr>
                <a:srgbClr val="3891A7"/>
              </a:buClr>
              <a:buSzPct val="80000"/>
              <a:defRPr/>
            </a:pPr>
            <a:r>
              <a:rPr lang="en-US" sz="2400" dirty="0">
                <a:solidFill>
                  <a:prstClr val="black"/>
                </a:solidFill>
                <a:latin typeface="Gill Sans MT"/>
              </a:rPr>
              <a:t>3: (4,5)</a:t>
            </a:r>
          </a:p>
          <a:p>
            <a:pPr marL="273844" indent="-211931" defTabSz="685800" eaLnBrk="0" fontAlgn="base" hangingPunct="0">
              <a:spcBef>
                <a:spcPts val="450"/>
              </a:spcBef>
              <a:spcAft>
                <a:spcPct val="0"/>
              </a:spcAft>
              <a:buClr>
                <a:srgbClr val="3891A7"/>
              </a:buClr>
              <a:buSzPct val="80000"/>
              <a:defRPr/>
            </a:pPr>
            <a:r>
              <a:rPr lang="en-US" sz="2400" dirty="0">
                <a:solidFill>
                  <a:prstClr val="black"/>
                </a:solidFill>
                <a:latin typeface="Gill Sans MT"/>
              </a:rPr>
              <a:t>4: (5,6)</a:t>
            </a:r>
            <a:endParaRPr lang="en-US" sz="2100" dirty="0">
              <a:solidFill>
                <a:prstClr val="black"/>
              </a:solidFill>
              <a:latin typeface="Gill Sans MT"/>
            </a:endParaRPr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F47C941F-85DA-4CEF-B0AD-1C67BE043C4D}"/>
              </a:ext>
            </a:extLst>
          </p:cNvPr>
          <p:cNvGraphicFramePr>
            <a:graphicFrameLocks noGrp="1"/>
          </p:cNvGraphicFramePr>
          <p:nvPr/>
        </p:nvGraphicFramePr>
        <p:xfrm>
          <a:off x="2114550" y="1200150"/>
          <a:ext cx="3600451" cy="1485900"/>
        </p:xfrm>
        <a:graphic>
          <a:graphicData uri="http://schemas.openxmlformats.org/drawingml/2006/table">
            <a:tbl>
              <a:tblPr/>
              <a:tblGrid>
                <a:gridCol w="48660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1813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1813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1813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1813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18133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523184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24765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1" dirty="0" err="1">
                          <a:latin typeface="Times New Roman"/>
                          <a:ea typeface="Times New Roman"/>
                          <a:cs typeface="Times New Roman"/>
                        </a:rPr>
                        <a:t>i</a:t>
                      </a:r>
                      <a:r>
                        <a:rPr lang="en-US" sz="1500" b="1" dirty="0">
                          <a:latin typeface="Times New Roman"/>
                          <a:ea typeface="Times New Roman"/>
                          <a:cs typeface="Times New Roman"/>
                        </a:rPr>
                        <a:t> / w</a:t>
                      </a:r>
                      <a:endParaRPr lang="en-US" sz="15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1"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  <a:endParaRPr lang="en-US" sz="15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1"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en-US" sz="15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1"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endParaRPr lang="en-US" sz="15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1">
                          <a:latin typeface="Times New Roman"/>
                          <a:ea typeface="Times New Roman"/>
                          <a:cs typeface="Times New Roman"/>
                        </a:rPr>
                        <a:t>3</a:t>
                      </a:r>
                      <a:endParaRPr lang="en-US" sz="15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1">
                          <a:latin typeface="Times New Roman"/>
                          <a:ea typeface="Times New Roman"/>
                          <a:cs typeface="Times New Roman"/>
                        </a:rPr>
                        <a:t>4</a:t>
                      </a:r>
                      <a:endParaRPr lang="en-US" sz="15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1" dirty="0">
                          <a:latin typeface="Times New Roman"/>
                          <a:ea typeface="Times New Roman"/>
                          <a:cs typeface="Times New Roman"/>
                        </a:rPr>
                        <a:t>5</a:t>
                      </a:r>
                      <a:endParaRPr lang="en-US" sz="15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4765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1" dirty="0"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  <a:endParaRPr lang="en-US" sz="15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0" dirty="0"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0"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0"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0" dirty="0"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0" dirty="0"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0" dirty="0"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4765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1" dirty="0"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en-US" sz="15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0" dirty="0"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0" dirty="0"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0" dirty="0">
                          <a:latin typeface="Times New Roman"/>
                          <a:ea typeface="Times New Roman"/>
                          <a:cs typeface="Times New Roman"/>
                        </a:rPr>
                        <a:t>3</a:t>
                      </a: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0" dirty="0">
                          <a:latin typeface="Times New Roman"/>
                          <a:ea typeface="Times New Roman"/>
                          <a:cs typeface="Times New Roman"/>
                        </a:rPr>
                        <a:t>3</a:t>
                      </a: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0" dirty="0">
                          <a:latin typeface="Times New Roman"/>
                          <a:ea typeface="Times New Roman"/>
                          <a:cs typeface="Times New Roman"/>
                        </a:rPr>
                        <a:t>3</a:t>
                      </a: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0" dirty="0">
                          <a:latin typeface="Times New Roman"/>
                          <a:ea typeface="Times New Roman"/>
                          <a:cs typeface="Times New Roman"/>
                        </a:rPr>
                        <a:t>3</a:t>
                      </a: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4765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1" dirty="0"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endParaRPr lang="en-US" sz="15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0" dirty="0"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0" dirty="0"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0" dirty="0">
                          <a:latin typeface="Times New Roman"/>
                          <a:ea typeface="Times New Roman"/>
                          <a:cs typeface="Times New Roman"/>
                        </a:rPr>
                        <a:t>3</a:t>
                      </a: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0" dirty="0">
                          <a:latin typeface="Times New Roman"/>
                          <a:ea typeface="Times New Roman"/>
                          <a:cs typeface="Times New Roman"/>
                        </a:rPr>
                        <a:t>4</a:t>
                      </a: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500" b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500" b="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4765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1" dirty="0">
                          <a:latin typeface="Times New Roman"/>
                          <a:ea typeface="Times New Roman"/>
                          <a:cs typeface="Times New Roman"/>
                        </a:rPr>
                        <a:t>3</a:t>
                      </a:r>
                      <a:endParaRPr lang="en-US" sz="15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0" dirty="0"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500" b="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500" b="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500" b="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500" b="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500" b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4765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1" dirty="0">
                          <a:latin typeface="Times New Roman"/>
                          <a:ea typeface="Times New Roman"/>
                          <a:cs typeface="Times New Roman"/>
                        </a:rPr>
                        <a:t>4</a:t>
                      </a:r>
                      <a:endParaRPr lang="en-US" sz="15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0"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500" b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500" b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500" b="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500" b="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500" b="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30782" name="Content Placeholder 7">
            <a:extLst>
              <a:ext uri="{FF2B5EF4-FFF2-40B4-BE49-F238E27FC236}">
                <a16:creationId xmlns:a16="http://schemas.microsoft.com/office/drawing/2014/main" id="{1D406C91-4B33-410C-BD65-3F0451D2715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14550" y="2971800"/>
            <a:ext cx="4857750" cy="1885950"/>
          </a:xfrm>
        </p:spPr>
        <p:txBody>
          <a:bodyPr/>
          <a:lstStyle/>
          <a:p>
            <a:pPr>
              <a:buFont typeface="Wingdings 2" panose="05020102010507070707" pitchFamily="18" charset="2"/>
              <a:buNone/>
            </a:pPr>
            <a:r>
              <a:rPr lang="en-US" altLang="en-US" sz="1500">
                <a:latin typeface="Times New Roman" panose="02020603050405020304" pitchFamily="18" charset="0"/>
                <a:cs typeface="Times New Roman" panose="02020603050405020304" pitchFamily="18" charset="0"/>
              </a:rPr>
              <a:t>if  w</a:t>
            </a:r>
            <a:r>
              <a:rPr lang="en-US" altLang="en-US" sz="1500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altLang="en-US" sz="1500">
                <a:latin typeface="Times New Roman" panose="02020603050405020304" pitchFamily="18" charset="0"/>
                <a:cs typeface="Times New Roman" panose="02020603050405020304" pitchFamily="18" charset="0"/>
              </a:rPr>
              <a:t> &lt;= w   //item i can be in the solution</a:t>
            </a:r>
          </a:p>
          <a:p>
            <a:pPr>
              <a:buFont typeface="Wingdings 2" panose="05020102010507070707" pitchFamily="18" charset="2"/>
              <a:buNone/>
            </a:pPr>
            <a:r>
              <a:rPr lang="en-US" altLang="en-US" sz="1500">
                <a:latin typeface="Times New Roman" panose="02020603050405020304" pitchFamily="18" charset="0"/>
                <a:cs typeface="Times New Roman" panose="02020603050405020304" pitchFamily="18" charset="0"/>
              </a:rPr>
              <a:t>	     if v</a:t>
            </a:r>
            <a:r>
              <a:rPr lang="en-US" altLang="en-US" sz="1500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altLang="en-US" sz="1500">
                <a:latin typeface="Times New Roman" panose="02020603050405020304" pitchFamily="18" charset="0"/>
                <a:cs typeface="Times New Roman" panose="02020603050405020304" pitchFamily="18" charset="0"/>
              </a:rPr>
              <a:t> + B[i-1,w-w</a:t>
            </a:r>
            <a:r>
              <a:rPr lang="en-US" altLang="en-US" sz="1500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altLang="en-US" sz="1500">
                <a:latin typeface="Times New Roman" panose="02020603050405020304" pitchFamily="18" charset="0"/>
                <a:cs typeface="Times New Roman" panose="02020603050405020304" pitchFamily="18" charset="0"/>
              </a:rPr>
              <a:t>] &gt; B[i-1,w]</a:t>
            </a:r>
          </a:p>
          <a:p>
            <a:pPr>
              <a:buFont typeface="Wingdings 2" panose="05020102010507070707" pitchFamily="18" charset="2"/>
              <a:buNone/>
            </a:pPr>
            <a:r>
              <a:rPr lang="en-US" altLang="en-US" sz="1500">
                <a:latin typeface="Times New Roman" panose="02020603050405020304" pitchFamily="18" charset="0"/>
                <a:cs typeface="Times New Roman" panose="02020603050405020304" pitchFamily="18" charset="0"/>
              </a:rPr>
              <a:t>		  </a:t>
            </a:r>
            <a:r>
              <a:rPr lang="en-US" altLang="en-US" sz="1500" b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B[i,w] = v</a:t>
            </a:r>
            <a:r>
              <a:rPr lang="en-US" altLang="en-US" sz="1500" b="1" baseline="-2500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altLang="en-US" sz="1500" b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+ B[i-1,w- w</a:t>
            </a:r>
            <a:r>
              <a:rPr lang="en-US" altLang="en-US" sz="1500" b="1" baseline="-2500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altLang="en-US" sz="1500" b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]</a:t>
            </a:r>
          </a:p>
          <a:p>
            <a:pPr>
              <a:buFont typeface="Wingdings 2" panose="05020102010507070707" pitchFamily="18" charset="2"/>
              <a:buNone/>
            </a:pPr>
            <a:r>
              <a:rPr lang="en-US" altLang="en-US" sz="1500">
                <a:latin typeface="Times New Roman" panose="02020603050405020304" pitchFamily="18" charset="0"/>
                <a:cs typeface="Times New Roman" panose="02020603050405020304" pitchFamily="18" charset="0"/>
              </a:rPr>
              <a:t>	     else</a:t>
            </a:r>
          </a:p>
          <a:p>
            <a:pPr>
              <a:buFont typeface="Wingdings 2" panose="05020102010507070707" pitchFamily="18" charset="2"/>
              <a:buNone/>
            </a:pPr>
            <a:r>
              <a:rPr lang="en-US" altLang="en-US" sz="1500">
                <a:latin typeface="Times New Roman" panose="02020603050405020304" pitchFamily="18" charset="0"/>
                <a:cs typeface="Times New Roman" panose="02020603050405020304" pitchFamily="18" charset="0"/>
              </a:rPr>
              <a:t>		  B[i,w] = B[i-1,w]</a:t>
            </a:r>
          </a:p>
          <a:p>
            <a:pPr>
              <a:buFont typeface="Wingdings 2" panose="05020102010507070707" pitchFamily="18" charset="2"/>
              <a:buNone/>
            </a:pPr>
            <a:r>
              <a:rPr lang="pl-PL" altLang="en-US" sz="1500">
                <a:latin typeface="Times New Roman" panose="02020603050405020304" pitchFamily="18" charset="0"/>
                <a:cs typeface="Times New Roman" panose="02020603050405020304" pitchFamily="18" charset="0"/>
              </a:rPr>
              <a:t>else B[i,w] = B[i-1,w] // w</a:t>
            </a:r>
            <a:r>
              <a:rPr lang="pl-PL" altLang="en-US" sz="1500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pl-PL" altLang="en-US" sz="1500">
                <a:latin typeface="Times New Roman" panose="02020603050405020304" pitchFamily="18" charset="0"/>
                <a:cs typeface="Times New Roman" panose="02020603050405020304" pitchFamily="18" charset="0"/>
              </a:rPr>
              <a:t> &gt; w</a:t>
            </a:r>
            <a:endParaRPr lang="en-US" altLang="en-US" sz="15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783" name="TextBox 5">
            <a:extLst>
              <a:ext uri="{FF2B5EF4-FFF2-40B4-BE49-F238E27FC236}">
                <a16:creationId xmlns:a16="http://schemas.microsoft.com/office/drawing/2014/main" id="{693C916E-188E-4819-B261-2FFAFDCD8B6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29300" y="1428751"/>
            <a:ext cx="848309" cy="12464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68580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150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 = 2</a:t>
            </a:r>
          </a:p>
          <a:p>
            <a:pPr defTabSz="68580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150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en-US" altLang="en-US" sz="1500" baseline="-2500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altLang="en-US" sz="150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= 4</a:t>
            </a:r>
          </a:p>
          <a:p>
            <a:pPr defTabSz="68580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150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</a:t>
            </a:r>
            <a:r>
              <a:rPr lang="en-US" altLang="en-US" sz="1500" baseline="-2500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altLang="en-US" sz="150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= 3</a:t>
            </a:r>
          </a:p>
          <a:p>
            <a:pPr defTabSz="68580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1500" b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 = 4</a:t>
            </a:r>
          </a:p>
          <a:p>
            <a:pPr defTabSz="68580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150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w-w</a:t>
            </a:r>
            <a:r>
              <a:rPr lang="en-US" altLang="en-US" sz="1500" baseline="-2500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 </a:t>
            </a:r>
            <a:r>
              <a:rPr lang="en-US" altLang="en-US" sz="150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1</a:t>
            </a: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8926DC07-770B-4D89-95FE-AF8E73B1DDA5}"/>
              </a:ext>
            </a:extLst>
          </p:cNvPr>
          <p:cNvCxnSpPr/>
          <p:nvPr/>
        </p:nvCxnSpPr>
        <p:spPr>
          <a:xfrm>
            <a:off x="3486150" y="1885950"/>
            <a:ext cx="1257300" cy="171450"/>
          </a:xfrm>
          <a:prstGeom prst="straightConnector1">
            <a:avLst/>
          </a:prstGeom>
          <a:ln w="28575">
            <a:solidFill>
              <a:srgbClr val="0070C0"/>
            </a:solidFill>
            <a:headEnd w="lg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1" name="Table 10">
            <a:extLst>
              <a:ext uri="{FF2B5EF4-FFF2-40B4-BE49-F238E27FC236}">
                <a16:creationId xmlns:a16="http://schemas.microsoft.com/office/drawing/2014/main" id="{A257A6B9-715C-4A28-A750-C45E4412F0F4}"/>
              </a:ext>
            </a:extLst>
          </p:cNvPr>
          <p:cNvGraphicFramePr>
            <a:graphicFrameLocks noGrp="1"/>
          </p:cNvGraphicFramePr>
          <p:nvPr/>
        </p:nvGraphicFramePr>
        <p:xfrm>
          <a:off x="2114550" y="1200150"/>
          <a:ext cx="3600451" cy="1485900"/>
        </p:xfrm>
        <a:graphic>
          <a:graphicData uri="http://schemas.openxmlformats.org/drawingml/2006/table">
            <a:tbl>
              <a:tblPr/>
              <a:tblGrid>
                <a:gridCol w="48660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1813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1813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1813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1813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18133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523184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24765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1" dirty="0" err="1">
                          <a:latin typeface="Times New Roman"/>
                          <a:ea typeface="Times New Roman"/>
                          <a:cs typeface="Times New Roman"/>
                        </a:rPr>
                        <a:t>i</a:t>
                      </a:r>
                      <a:r>
                        <a:rPr lang="en-US" sz="1500" b="1" dirty="0">
                          <a:latin typeface="Times New Roman"/>
                          <a:ea typeface="Times New Roman"/>
                          <a:cs typeface="Times New Roman"/>
                        </a:rPr>
                        <a:t> / w</a:t>
                      </a:r>
                      <a:endParaRPr lang="en-US" sz="15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1" dirty="0"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  <a:endParaRPr lang="en-US" sz="15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1" dirty="0"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en-US" sz="15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1"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endParaRPr lang="en-US" sz="15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1" dirty="0">
                          <a:latin typeface="Times New Roman"/>
                          <a:ea typeface="Times New Roman"/>
                          <a:cs typeface="Times New Roman"/>
                        </a:rPr>
                        <a:t>3</a:t>
                      </a:r>
                      <a:endParaRPr lang="en-US" sz="15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1" dirty="0">
                          <a:latin typeface="Times New Roman"/>
                          <a:ea typeface="Times New Roman"/>
                          <a:cs typeface="Times New Roman"/>
                        </a:rPr>
                        <a:t>4</a:t>
                      </a:r>
                      <a:endParaRPr lang="en-US" sz="15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1" dirty="0">
                          <a:latin typeface="Times New Roman"/>
                          <a:ea typeface="Times New Roman"/>
                          <a:cs typeface="Times New Roman"/>
                        </a:rPr>
                        <a:t>5</a:t>
                      </a:r>
                      <a:endParaRPr lang="en-US" sz="15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4765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1" dirty="0"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  <a:endParaRPr lang="en-US" sz="15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0" dirty="0"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0" dirty="0"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0"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0" dirty="0"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0" dirty="0"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0" dirty="0"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4765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1" dirty="0"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en-US" sz="15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0"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0" dirty="0"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0" dirty="0">
                          <a:latin typeface="Times New Roman"/>
                          <a:ea typeface="Times New Roman"/>
                          <a:cs typeface="Times New Roman"/>
                        </a:rPr>
                        <a:t>3</a:t>
                      </a: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0" dirty="0">
                          <a:latin typeface="Times New Roman"/>
                          <a:ea typeface="Times New Roman"/>
                          <a:cs typeface="Times New Roman"/>
                        </a:rPr>
                        <a:t>3</a:t>
                      </a: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0" dirty="0">
                          <a:latin typeface="Times New Roman"/>
                          <a:ea typeface="Times New Roman"/>
                          <a:cs typeface="Times New Roman"/>
                        </a:rPr>
                        <a:t>3</a:t>
                      </a: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0" dirty="0">
                          <a:latin typeface="Times New Roman"/>
                          <a:ea typeface="Times New Roman"/>
                          <a:cs typeface="Times New Roman"/>
                        </a:rPr>
                        <a:t>3</a:t>
                      </a: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4765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1" dirty="0"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endParaRPr lang="en-US" sz="15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0"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0" dirty="0"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0" dirty="0">
                          <a:latin typeface="Times New Roman"/>
                          <a:ea typeface="Times New Roman"/>
                          <a:cs typeface="Times New Roman"/>
                        </a:rPr>
                        <a:t>3</a:t>
                      </a: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0" dirty="0">
                          <a:latin typeface="Times New Roman"/>
                          <a:ea typeface="Times New Roman"/>
                          <a:cs typeface="Times New Roman"/>
                        </a:rPr>
                        <a:t>4</a:t>
                      </a: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0" dirty="0">
                          <a:latin typeface="Times New Roman"/>
                          <a:ea typeface="Times New Roman"/>
                          <a:cs typeface="Times New Roman"/>
                        </a:rPr>
                        <a:t>4</a:t>
                      </a: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500" b="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4765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1" dirty="0">
                          <a:latin typeface="Times New Roman"/>
                          <a:ea typeface="Times New Roman"/>
                          <a:cs typeface="Times New Roman"/>
                        </a:rPr>
                        <a:t>3</a:t>
                      </a:r>
                      <a:endParaRPr lang="en-US" sz="15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0" dirty="0"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500" b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500" b="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500" b="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500" b="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500" b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4765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1" dirty="0">
                          <a:latin typeface="Times New Roman"/>
                          <a:ea typeface="Times New Roman"/>
                          <a:cs typeface="Times New Roman"/>
                        </a:rPr>
                        <a:t>4</a:t>
                      </a:r>
                      <a:endParaRPr lang="en-US" sz="15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0"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500" b="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500" b="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500" b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500" b="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500" b="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13" name="Rectangle 12">
            <a:extLst>
              <a:ext uri="{FF2B5EF4-FFF2-40B4-BE49-F238E27FC236}">
                <a16:creationId xmlns:a16="http://schemas.microsoft.com/office/drawing/2014/main" id="{C71A278F-6334-4E32-B65B-9491BB6F36DA}"/>
              </a:ext>
            </a:extLst>
          </p:cNvPr>
          <p:cNvSpPr/>
          <p:nvPr/>
        </p:nvSpPr>
        <p:spPr>
          <a:xfrm>
            <a:off x="6858000" y="457200"/>
            <a:ext cx="800100" cy="228600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350">
              <a:solidFill>
                <a:prstClr val="white"/>
              </a:solidFill>
              <a:latin typeface="Gill Sans M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16AA66-3149-44F9-9087-F497C44FDE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71650" y="0"/>
            <a:ext cx="5624513" cy="857250"/>
          </a:xfrm>
        </p:spPr>
        <p:txBody>
          <a:bodyPr/>
          <a:lstStyle/>
          <a:p>
            <a:pPr>
              <a:defRPr/>
            </a:pPr>
            <a:r>
              <a:rPr lang="en-US" u="sng" dirty="0"/>
              <a:t>Knapsack 0-1 Example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CB3E763B-32AB-405A-86CB-4BD5A2A4596A}"/>
              </a:ext>
            </a:extLst>
          </p:cNvPr>
          <p:cNvSpPr txBox="1">
            <a:spLocks/>
          </p:cNvSpPr>
          <p:nvPr/>
        </p:nvSpPr>
        <p:spPr bwMode="auto">
          <a:xfrm>
            <a:off x="6858000" y="0"/>
            <a:ext cx="800100" cy="1257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normAutofit fontScale="55000" lnSpcReduction="20000"/>
          </a:bodyPr>
          <a:lstStyle/>
          <a:p>
            <a:pPr marL="273844" indent="-211931" defTabSz="685800" eaLnBrk="0" fontAlgn="base" hangingPunct="0">
              <a:spcBef>
                <a:spcPts val="450"/>
              </a:spcBef>
              <a:spcAft>
                <a:spcPct val="0"/>
              </a:spcAft>
              <a:buClr>
                <a:srgbClr val="3891A7"/>
              </a:buClr>
              <a:buSzPct val="80000"/>
              <a:defRPr/>
            </a:pPr>
            <a:r>
              <a:rPr lang="en-US" sz="2400" u="sng" dirty="0">
                <a:solidFill>
                  <a:prstClr val="black"/>
                </a:solidFill>
                <a:latin typeface="Gill Sans MT"/>
              </a:rPr>
              <a:t>Items:</a:t>
            </a:r>
          </a:p>
          <a:p>
            <a:pPr marL="273844" indent="-211931" defTabSz="685800" eaLnBrk="0" fontAlgn="base" hangingPunct="0">
              <a:spcBef>
                <a:spcPts val="450"/>
              </a:spcBef>
              <a:spcAft>
                <a:spcPct val="0"/>
              </a:spcAft>
              <a:buClr>
                <a:srgbClr val="3891A7"/>
              </a:buClr>
              <a:buSzPct val="80000"/>
              <a:defRPr/>
            </a:pPr>
            <a:r>
              <a:rPr lang="en-US" sz="2400" dirty="0">
                <a:solidFill>
                  <a:prstClr val="black"/>
                </a:solidFill>
                <a:latin typeface="Gill Sans MT"/>
              </a:rPr>
              <a:t>1: (2,3)</a:t>
            </a:r>
          </a:p>
          <a:p>
            <a:pPr marL="273844" indent="-211931" defTabSz="685800" eaLnBrk="0" fontAlgn="base" hangingPunct="0">
              <a:spcBef>
                <a:spcPts val="450"/>
              </a:spcBef>
              <a:spcAft>
                <a:spcPct val="0"/>
              </a:spcAft>
              <a:buClr>
                <a:srgbClr val="3891A7"/>
              </a:buClr>
              <a:buSzPct val="80000"/>
              <a:defRPr/>
            </a:pPr>
            <a:r>
              <a:rPr lang="en-US" sz="2400" dirty="0">
                <a:solidFill>
                  <a:prstClr val="black"/>
                </a:solidFill>
                <a:latin typeface="Gill Sans MT"/>
              </a:rPr>
              <a:t>2: (3,4)</a:t>
            </a:r>
          </a:p>
          <a:p>
            <a:pPr marL="273844" indent="-211931" defTabSz="685800" eaLnBrk="0" fontAlgn="base" hangingPunct="0">
              <a:spcBef>
                <a:spcPts val="450"/>
              </a:spcBef>
              <a:spcAft>
                <a:spcPct val="0"/>
              </a:spcAft>
              <a:buClr>
                <a:srgbClr val="3891A7"/>
              </a:buClr>
              <a:buSzPct val="80000"/>
              <a:defRPr/>
            </a:pPr>
            <a:r>
              <a:rPr lang="en-US" sz="2400" dirty="0">
                <a:solidFill>
                  <a:prstClr val="black"/>
                </a:solidFill>
                <a:latin typeface="Gill Sans MT"/>
              </a:rPr>
              <a:t>3: (4,5)</a:t>
            </a:r>
          </a:p>
          <a:p>
            <a:pPr marL="273844" indent="-211931" defTabSz="685800" eaLnBrk="0" fontAlgn="base" hangingPunct="0">
              <a:spcBef>
                <a:spcPts val="450"/>
              </a:spcBef>
              <a:spcAft>
                <a:spcPct val="0"/>
              </a:spcAft>
              <a:buClr>
                <a:srgbClr val="3891A7"/>
              </a:buClr>
              <a:buSzPct val="80000"/>
              <a:defRPr/>
            </a:pPr>
            <a:r>
              <a:rPr lang="en-US" sz="2400" dirty="0">
                <a:solidFill>
                  <a:prstClr val="black"/>
                </a:solidFill>
                <a:latin typeface="Gill Sans MT"/>
              </a:rPr>
              <a:t>4: (5,6)</a:t>
            </a:r>
            <a:endParaRPr lang="en-US" sz="2100" dirty="0">
              <a:solidFill>
                <a:prstClr val="black"/>
              </a:solidFill>
              <a:latin typeface="Gill Sans MT"/>
            </a:endParaRPr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C5A672F4-A2EB-4298-A5AE-885FFDBC3CDF}"/>
              </a:ext>
            </a:extLst>
          </p:cNvPr>
          <p:cNvGraphicFramePr>
            <a:graphicFrameLocks noGrp="1"/>
          </p:cNvGraphicFramePr>
          <p:nvPr/>
        </p:nvGraphicFramePr>
        <p:xfrm>
          <a:off x="2114550" y="1200150"/>
          <a:ext cx="3600451" cy="1485900"/>
        </p:xfrm>
        <a:graphic>
          <a:graphicData uri="http://schemas.openxmlformats.org/drawingml/2006/table">
            <a:tbl>
              <a:tblPr/>
              <a:tblGrid>
                <a:gridCol w="48660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1813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1813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1813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1813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18133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523184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24765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1" dirty="0" err="1">
                          <a:latin typeface="Times New Roman"/>
                          <a:ea typeface="Times New Roman"/>
                          <a:cs typeface="Times New Roman"/>
                        </a:rPr>
                        <a:t>i</a:t>
                      </a:r>
                      <a:r>
                        <a:rPr lang="en-US" sz="1500" b="1" dirty="0">
                          <a:latin typeface="Times New Roman"/>
                          <a:ea typeface="Times New Roman"/>
                          <a:cs typeface="Times New Roman"/>
                        </a:rPr>
                        <a:t> / w</a:t>
                      </a:r>
                      <a:endParaRPr lang="en-US" sz="15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1"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  <a:endParaRPr lang="en-US" sz="15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1"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en-US" sz="15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1"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endParaRPr lang="en-US" sz="15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1">
                          <a:latin typeface="Times New Roman"/>
                          <a:ea typeface="Times New Roman"/>
                          <a:cs typeface="Times New Roman"/>
                        </a:rPr>
                        <a:t>3</a:t>
                      </a:r>
                      <a:endParaRPr lang="en-US" sz="15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1">
                          <a:latin typeface="Times New Roman"/>
                          <a:ea typeface="Times New Roman"/>
                          <a:cs typeface="Times New Roman"/>
                        </a:rPr>
                        <a:t>4</a:t>
                      </a:r>
                      <a:endParaRPr lang="en-US" sz="15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1" dirty="0">
                          <a:latin typeface="Times New Roman"/>
                          <a:ea typeface="Times New Roman"/>
                          <a:cs typeface="Times New Roman"/>
                        </a:rPr>
                        <a:t>5</a:t>
                      </a:r>
                      <a:endParaRPr lang="en-US" sz="15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4765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1" dirty="0"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  <a:endParaRPr lang="en-US" sz="15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0" dirty="0"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0"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0"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0" dirty="0"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0" dirty="0"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0" dirty="0"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4765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1" dirty="0"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en-US" sz="15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0" dirty="0"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0" dirty="0"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0" dirty="0">
                          <a:latin typeface="Times New Roman"/>
                          <a:ea typeface="Times New Roman"/>
                          <a:cs typeface="Times New Roman"/>
                        </a:rPr>
                        <a:t>3</a:t>
                      </a: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0" dirty="0">
                          <a:latin typeface="Times New Roman"/>
                          <a:ea typeface="Times New Roman"/>
                          <a:cs typeface="Times New Roman"/>
                        </a:rPr>
                        <a:t>3</a:t>
                      </a: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0" dirty="0">
                          <a:latin typeface="Times New Roman"/>
                          <a:ea typeface="Times New Roman"/>
                          <a:cs typeface="Times New Roman"/>
                        </a:rPr>
                        <a:t>3</a:t>
                      </a: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0" dirty="0">
                          <a:latin typeface="Times New Roman"/>
                          <a:ea typeface="Times New Roman"/>
                          <a:cs typeface="Times New Roman"/>
                        </a:rPr>
                        <a:t>3</a:t>
                      </a: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4765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1" dirty="0"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endParaRPr lang="en-US" sz="15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0" dirty="0"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0" dirty="0"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0" dirty="0">
                          <a:latin typeface="Times New Roman"/>
                          <a:ea typeface="Times New Roman"/>
                          <a:cs typeface="Times New Roman"/>
                        </a:rPr>
                        <a:t>3</a:t>
                      </a: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0" dirty="0">
                          <a:latin typeface="Times New Roman"/>
                          <a:ea typeface="Times New Roman"/>
                          <a:cs typeface="Times New Roman"/>
                        </a:rPr>
                        <a:t>4</a:t>
                      </a: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0" dirty="0">
                          <a:latin typeface="Times New Roman"/>
                          <a:ea typeface="Times New Roman"/>
                          <a:cs typeface="Times New Roman"/>
                        </a:rPr>
                        <a:t>4</a:t>
                      </a: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500" b="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4765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1" dirty="0">
                          <a:latin typeface="Times New Roman"/>
                          <a:ea typeface="Times New Roman"/>
                          <a:cs typeface="Times New Roman"/>
                        </a:rPr>
                        <a:t>3</a:t>
                      </a:r>
                      <a:endParaRPr lang="en-US" sz="15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0" dirty="0"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500" b="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500" b="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500" b="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500" b="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500" b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4765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1" dirty="0">
                          <a:latin typeface="Times New Roman"/>
                          <a:ea typeface="Times New Roman"/>
                          <a:cs typeface="Times New Roman"/>
                        </a:rPr>
                        <a:t>4</a:t>
                      </a:r>
                      <a:endParaRPr lang="en-US" sz="15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0"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500" b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500" b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500" b="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500" b="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500" b="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31806" name="Content Placeholder 7">
            <a:extLst>
              <a:ext uri="{FF2B5EF4-FFF2-40B4-BE49-F238E27FC236}">
                <a16:creationId xmlns:a16="http://schemas.microsoft.com/office/drawing/2014/main" id="{7995E5A1-F025-4E1A-B069-ACEFA3D8862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14550" y="2971800"/>
            <a:ext cx="4857750" cy="1885950"/>
          </a:xfrm>
        </p:spPr>
        <p:txBody>
          <a:bodyPr/>
          <a:lstStyle/>
          <a:p>
            <a:pPr>
              <a:buFont typeface="Wingdings 2" panose="05020102010507070707" pitchFamily="18" charset="2"/>
              <a:buNone/>
            </a:pPr>
            <a:r>
              <a:rPr lang="en-US" altLang="en-US" sz="1500">
                <a:latin typeface="Times New Roman" panose="02020603050405020304" pitchFamily="18" charset="0"/>
                <a:cs typeface="Times New Roman" panose="02020603050405020304" pitchFamily="18" charset="0"/>
              </a:rPr>
              <a:t>if  w</a:t>
            </a:r>
            <a:r>
              <a:rPr lang="en-US" altLang="en-US" sz="1500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altLang="en-US" sz="1500">
                <a:latin typeface="Times New Roman" panose="02020603050405020304" pitchFamily="18" charset="0"/>
                <a:cs typeface="Times New Roman" panose="02020603050405020304" pitchFamily="18" charset="0"/>
              </a:rPr>
              <a:t> &lt;= w   //item i can be in the solution</a:t>
            </a:r>
          </a:p>
          <a:p>
            <a:pPr>
              <a:buFont typeface="Wingdings 2" panose="05020102010507070707" pitchFamily="18" charset="2"/>
              <a:buNone/>
            </a:pPr>
            <a:r>
              <a:rPr lang="en-US" altLang="en-US" sz="1500">
                <a:latin typeface="Times New Roman" panose="02020603050405020304" pitchFamily="18" charset="0"/>
                <a:cs typeface="Times New Roman" panose="02020603050405020304" pitchFamily="18" charset="0"/>
              </a:rPr>
              <a:t>	     if v</a:t>
            </a:r>
            <a:r>
              <a:rPr lang="en-US" altLang="en-US" sz="1500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altLang="en-US" sz="1500">
                <a:latin typeface="Times New Roman" panose="02020603050405020304" pitchFamily="18" charset="0"/>
                <a:cs typeface="Times New Roman" panose="02020603050405020304" pitchFamily="18" charset="0"/>
              </a:rPr>
              <a:t> + B[i-1,w-w</a:t>
            </a:r>
            <a:r>
              <a:rPr lang="en-US" altLang="en-US" sz="1500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altLang="en-US" sz="1500">
                <a:latin typeface="Times New Roman" panose="02020603050405020304" pitchFamily="18" charset="0"/>
                <a:cs typeface="Times New Roman" panose="02020603050405020304" pitchFamily="18" charset="0"/>
              </a:rPr>
              <a:t>] &gt; B[i-1,w]</a:t>
            </a:r>
          </a:p>
          <a:p>
            <a:pPr>
              <a:buFont typeface="Wingdings 2" panose="05020102010507070707" pitchFamily="18" charset="2"/>
              <a:buNone/>
            </a:pPr>
            <a:r>
              <a:rPr lang="en-US" altLang="en-US" sz="1500">
                <a:latin typeface="Times New Roman" panose="02020603050405020304" pitchFamily="18" charset="0"/>
                <a:cs typeface="Times New Roman" panose="02020603050405020304" pitchFamily="18" charset="0"/>
              </a:rPr>
              <a:t>		  </a:t>
            </a:r>
            <a:r>
              <a:rPr lang="en-US" altLang="en-US" sz="1500" b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B[i,w] = v</a:t>
            </a:r>
            <a:r>
              <a:rPr lang="en-US" altLang="en-US" sz="1500" b="1" baseline="-2500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altLang="en-US" sz="1500" b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+ B[i-1,w- w</a:t>
            </a:r>
            <a:r>
              <a:rPr lang="en-US" altLang="en-US" sz="1500" b="1" baseline="-2500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altLang="en-US" sz="1500" b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]</a:t>
            </a:r>
          </a:p>
          <a:p>
            <a:pPr>
              <a:buFont typeface="Wingdings 2" panose="05020102010507070707" pitchFamily="18" charset="2"/>
              <a:buNone/>
            </a:pPr>
            <a:r>
              <a:rPr lang="en-US" altLang="en-US" sz="1500">
                <a:latin typeface="Times New Roman" panose="02020603050405020304" pitchFamily="18" charset="0"/>
                <a:cs typeface="Times New Roman" panose="02020603050405020304" pitchFamily="18" charset="0"/>
              </a:rPr>
              <a:t>	     else</a:t>
            </a:r>
          </a:p>
          <a:p>
            <a:pPr>
              <a:buFont typeface="Wingdings 2" panose="05020102010507070707" pitchFamily="18" charset="2"/>
              <a:buNone/>
            </a:pPr>
            <a:r>
              <a:rPr lang="en-US" altLang="en-US" sz="1500">
                <a:latin typeface="Times New Roman" panose="02020603050405020304" pitchFamily="18" charset="0"/>
                <a:cs typeface="Times New Roman" panose="02020603050405020304" pitchFamily="18" charset="0"/>
              </a:rPr>
              <a:t>		  B[i,w] = B[i-1,w]</a:t>
            </a:r>
          </a:p>
          <a:p>
            <a:pPr>
              <a:buFont typeface="Wingdings 2" panose="05020102010507070707" pitchFamily="18" charset="2"/>
              <a:buNone/>
            </a:pPr>
            <a:r>
              <a:rPr lang="pl-PL" altLang="en-US" sz="1500">
                <a:latin typeface="Times New Roman" panose="02020603050405020304" pitchFamily="18" charset="0"/>
                <a:cs typeface="Times New Roman" panose="02020603050405020304" pitchFamily="18" charset="0"/>
              </a:rPr>
              <a:t>else B[i,w] = B[i-1,w] // w</a:t>
            </a:r>
            <a:r>
              <a:rPr lang="pl-PL" altLang="en-US" sz="1500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pl-PL" altLang="en-US" sz="1500">
                <a:latin typeface="Times New Roman" panose="02020603050405020304" pitchFamily="18" charset="0"/>
                <a:cs typeface="Times New Roman" panose="02020603050405020304" pitchFamily="18" charset="0"/>
              </a:rPr>
              <a:t> &gt; w</a:t>
            </a:r>
            <a:endParaRPr lang="en-US" altLang="en-US" sz="15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1807" name="TextBox 5">
            <a:extLst>
              <a:ext uri="{FF2B5EF4-FFF2-40B4-BE49-F238E27FC236}">
                <a16:creationId xmlns:a16="http://schemas.microsoft.com/office/drawing/2014/main" id="{93B0A223-1294-4C57-8C37-6250CB412EB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29300" y="1428751"/>
            <a:ext cx="848309" cy="12464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68580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150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 = 2</a:t>
            </a:r>
          </a:p>
          <a:p>
            <a:pPr defTabSz="68580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150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en-US" altLang="en-US" sz="1500" baseline="-2500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altLang="en-US" sz="150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= 4</a:t>
            </a:r>
          </a:p>
          <a:p>
            <a:pPr defTabSz="68580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150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</a:t>
            </a:r>
            <a:r>
              <a:rPr lang="en-US" altLang="en-US" sz="1500" baseline="-2500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altLang="en-US" sz="150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= 3</a:t>
            </a:r>
          </a:p>
          <a:p>
            <a:pPr defTabSz="68580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1500" b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 = 5</a:t>
            </a:r>
          </a:p>
          <a:p>
            <a:pPr defTabSz="68580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150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w-w</a:t>
            </a:r>
            <a:r>
              <a:rPr lang="en-US" altLang="en-US" sz="1500" baseline="-2500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 </a:t>
            </a:r>
            <a:r>
              <a:rPr lang="en-US" altLang="en-US" sz="150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2</a:t>
            </a: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170B5459-7E10-430B-B471-C6E017EBB681}"/>
              </a:ext>
            </a:extLst>
          </p:cNvPr>
          <p:cNvCxnSpPr/>
          <p:nvPr/>
        </p:nvCxnSpPr>
        <p:spPr>
          <a:xfrm>
            <a:off x="3943350" y="1828800"/>
            <a:ext cx="1371600" cy="228600"/>
          </a:xfrm>
          <a:prstGeom prst="straightConnector1">
            <a:avLst/>
          </a:prstGeom>
          <a:ln w="28575">
            <a:solidFill>
              <a:srgbClr val="0070C0"/>
            </a:solidFill>
            <a:headEnd w="lg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1" name="Table 10">
            <a:extLst>
              <a:ext uri="{FF2B5EF4-FFF2-40B4-BE49-F238E27FC236}">
                <a16:creationId xmlns:a16="http://schemas.microsoft.com/office/drawing/2014/main" id="{7B036E5B-809D-4148-B3C8-A7BDB6F3CE71}"/>
              </a:ext>
            </a:extLst>
          </p:cNvPr>
          <p:cNvGraphicFramePr>
            <a:graphicFrameLocks noGrp="1"/>
          </p:cNvGraphicFramePr>
          <p:nvPr/>
        </p:nvGraphicFramePr>
        <p:xfrm>
          <a:off x="2114550" y="1200150"/>
          <a:ext cx="3600451" cy="1485900"/>
        </p:xfrm>
        <a:graphic>
          <a:graphicData uri="http://schemas.openxmlformats.org/drawingml/2006/table">
            <a:tbl>
              <a:tblPr/>
              <a:tblGrid>
                <a:gridCol w="48660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1813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1813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1813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1813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18133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523184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24765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1" dirty="0" err="1">
                          <a:latin typeface="Times New Roman"/>
                          <a:ea typeface="Times New Roman"/>
                          <a:cs typeface="Times New Roman"/>
                        </a:rPr>
                        <a:t>i</a:t>
                      </a:r>
                      <a:r>
                        <a:rPr lang="en-US" sz="1500" b="1" dirty="0">
                          <a:latin typeface="Times New Roman"/>
                          <a:ea typeface="Times New Roman"/>
                          <a:cs typeface="Times New Roman"/>
                        </a:rPr>
                        <a:t> / w</a:t>
                      </a:r>
                      <a:endParaRPr lang="en-US" sz="15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1" dirty="0"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  <a:endParaRPr lang="en-US" sz="15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1" dirty="0"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en-US" sz="15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1"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endParaRPr lang="en-US" sz="15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1" dirty="0">
                          <a:latin typeface="Times New Roman"/>
                          <a:ea typeface="Times New Roman"/>
                          <a:cs typeface="Times New Roman"/>
                        </a:rPr>
                        <a:t>3</a:t>
                      </a:r>
                      <a:endParaRPr lang="en-US" sz="15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1" dirty="0">
                          <a:latin typeface="Times New Roman"/>
                          <a:ea typeface="Times New Roman"/>
                          <a:cs typeface="Times New Roman"/>
                        </a:rPr>
                        <a:t>4</a:t>
                      </a:r>
                      <a:endParaRPr lang="en-US" sz="15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1" dirty="0">
                          <a:latin typeface="Times New Roman"/>
                          <a:ea typeface="Times New Roman"/>
                          <a:cs typeface="Times New Roman"/>
                        </a:rPr>
                        <a:t>5</a:t>
                      </a:r>
                      <a:endParaRPr lang="en-US" sz="15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4765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1" dirty="0"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  <a:endParaRPr lang="en-US" sz="15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0" dirty="0"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0" dirty="0"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0" dirty="0"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0" dirty="0"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0" dirty="0"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0" dirty="0"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4765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1" dirty="0"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en-US" sz="15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0"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0" dirty="0"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0" dirty="0">
                          <a:latin typeface="Times New Roman"/>
                          <a:ea typeface="Times New Roman"/>
                          <a:cs typeface="Times New Roman"/>
                        </a:rPr>
                        <a:t>3</a:t>
                      </a: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0" dirty="0">
                          <a:latin typeface="Times New Roman"/>
                          <a:ea typeface="Times New Roman"/>
                          <a:cs typeface="Times New Roman"/>
                        </a:rPr>
                        <a:t>3</a:t>
                      </a: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0" dirty="0">
                          <a:latin typeface="Times New Roman"/>
                          <a:ea typeface="Times New Roman"/>
                          <a:cs typeface="Times New Roman"/>
                        </a:rPr>
                        <a:t>3</a:t>
                      </a: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0" dirty="0">
                          <a:latin typeface="Times New Roman"/>
                          <a:ea typeface="Times New Roman"/>
                          <a:cs typeface="Times New Roman"/>
                        </a:rPr>
                        <a:t>3</a:t>
                      </a: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4765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1" dirty="0"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endParaRPr lang="en-US" sz="15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0"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0" dirty="0"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0" dirty="0">
                          <a:latin typeface="Times New Roman"/>
                          <a:ea typeface="Times New Roman"/>
                          <a:cs typeface="Times New Roman"/>
                        </a:rPr>
                        <a:t>3</a:t>
                      </a: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0" dirty="0">
                          <a:latin typeface="Times New Roman"/>
                          <a:ea typeface="Times New Roman"/>
                          <a:cs typeface="Times New Roman"/>
                        </a:rPr>
                        <a:t>4</a:t>
                      </a: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0" dirty="0">
                          <a:latin typeface="Times New Roman"/>
                          <a:ea typeface="Times New Roman"/>
                          <a:cs typeface="Times New Roman"/>
                        </a:rPr>
                        <a:t>4</a:t>
                      </a: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0" dirty="0">
                          <a:latin typeface="Times New Roman"/>
                          <a:ea typeface="Times New Roman"/>
                          <a:cs typeface="Times New Roman"/>
                        </a:rPr>
                        <a:t>7</a:t>
                      </a: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4765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1" dirty="0">
                          <a:latin typeface="Times New Roman"/>
                          <a:ea typeface="Times New Roman"/>
                          <a:cs typeface="Times New Roman"/>
                        </a:rPr>
                        <a:t>3</a:t>
                      </a:r>
                      <a:endParaRPr lang="en-US" sz="15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0" dirty="0"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500" b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500" b="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500" b="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500" b="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500" b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4765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1" dirty="0">
                          <a:latin typeface="Times New Roman"/>
                          <a:ea typeface="Times New Roman"/>
                          <a:cs typeface="Times New Roman"/>
                        </a:rPr>
                        <a:t>4</a:t>
                      </a:r>
                      <a:endParaRPr lang="en-US" sz="15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0"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500" b="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500" b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500" b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500" b="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500" b="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13" name="Rectangle 12">
            <a:extLst>
              <a:ext uri="{FF2B5EF4-FFF2-40B4-BE49-F238E27FC236}">
                <a16:creationId xmlns:a16="http://schemas.microsoft.com/office/drawing/2014/main" id="{7A5D5656-76CF-4B49-AE2C-F3FA1BE04F2C}"/>
              </a:ext>
            </a:extLst>
          </p:cNvPr>
          <p:cNvSpPr/>
          <p:nvPr/>
        </p:nvSpPr>
        <p:spPr>
          <a:xfrm>
            <a:off x="6858000" y="457200"/>
            <a:ext cx="800100" cy="228600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350">
              <a:solidFill>
                <a:prstClr val="white"/>
              </a:solidFill>
              <a:latin typeface="Gill Sans M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1DC409-2701-4417-B2FE-0B56680FD6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71650" y="0"/>
            <a:ext cx="5624513" cy="857250"/>
          </a:xfrm>
        </p:spPr>
        <p:txBody>
          <a:bodyPr/>
          <a:lstStyle/>
          <a:p>
            <a:pPr>
              <a:defRPr/>
            </a:pPr>
            <a:r>
              <a:rPr lang="en-US" u="sng" dirty="0"/>
              <a:t>Knapsack 0-1 Example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C8D5A6CB-BC1A-46A5-812B-D5ED12FEAA97}"/>
              </a:ext>
            </a:extLst>
          </p:cNvPr>
          <p:cNvSpPr txBox="1">
            <a:spLocks/>
          </p:cNvSpPr>
          <p:nvPr/>
        </p:nvSpPr>
        <p:spPr bwMode="auto">
          <a:xfrm>
            <a:off x="6858000" y="0"/>
            <a:ext cx="800100" cy="1257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normAutofit fontScale="55000" lnSpcReduction="20000"/>
          </a:bodyPr>
          <a:lstStyle/>
          <a:p>
            <a:pPr marL="273844" indent="-211931" defTabSz="685800" eaLnBrk="0" fontAlgn="base" hangingPunct="0">
              <a:spcBef>
                <a:spcPts val="450"/>
              </a:spcBef>
              <a:spcAft>
                <a:spcPct val="0"/>
              </a:spcAft>
              <a:buClr>
                <a:srgbClr val="3891A7"/>
              </a:buClr>
              <a:buSzPct val="80000"/>
              <a:defRPr/>
            </a:pPr>
            <a:r>
              <a:rPr lang="en-US" sz="2400" u="sng" dirty="0">
                <a:solidFill>
                  <a:prstClr val="black"/>
                </a:solidFill>
                <a:latin typeface="Gill Sans MT"/>
              </a:rPr>
              <a:t>Items:</a:t>
            </a:r>
          </a:p>
          <a:p>
            <a:pPr marL="273844" indent="-211931" defTabSz="685800" eaLnBrk="0" fontAlgn="base" hangingPunct="0">
              <a:spcBef>
                <a:spcPts val="450"/>
              </a:spcBef>
              <a:spcAft>
                <a:spcPct val="0"/>
              </a:spcAft>
              <a:buClr>
                <a:srgbClr val="3891A7"/>
              </a:buClr>
              <a:buSzPct val="80000"/>
              <a:defRPr/>
            </a:pPr>
            <a:r>
              <a:rPr lang="en-US" sz="2400" dirty="0">
                <a:solidFill>
                  <a:prstClr val="black"/>
                </a:solidFill>
                <a:latin typeface="Gill Sans MT"/>
              </a:rPr>
              <a:t>1: (2,3)</a:t>
            </a:r>
          </a:p>
          <a:p>
            <a:pPr marL="273844" indent="-211931" defTabSz="685800" eaLnBrk="0" fontAlgn="base" hangingPunct="0">
              <a:spcBef>
                <a:spcPts val="450"/>
              </a:spcBef>
              <a:spcAft>
                <a:spcPct val="0"/>
              </a:spcAft>
              <a:buClr>
                <a:srgbClr val="3891A7"/>
              </a:buClr>
              <a:buSzPct val="80000"/>
              <a:defRPr/>
            </a:pPr>
            <a:r>
              <a:rPr lang="en-US" sz="2400" dirty="0">
                <a:solidFill>
                  <a:prstClr val="black"/>
                </a:solidFill>
                <a:latin typeface="Gill Sans MT"/>
              </a:rPr>
              <a:t>2: (3,4)</a:t>
            </a:r>
          </a:p>
          <a:p>
            <a:pPr marL="273844" indent="-211931" defTabSz="685800" eaLnBrk="0" fontAlgn="base" hangingPunct="0">
              <a:spcBef>
                <a:spcPts val="450"/>
              </a:spcBef>
              <a:spcAft>
                <a:spcPct val="0"/>
              </a:spcAft>
              <a:buClr>
                <a:srgbClr val="3891A7"/>
              </a:buClr>
              <a:buSzPct val="80000"/>
              <a:defRPr/>
            </a:pPr>
            <a:r>
              <a:rPr lang="en-US" sz="2400" dirty="0">
                <a:solidFill>
                  <a:prstClr val="black"/>
                </a:solidFill>
                <a:latin typeface="Gill Sans MT"/>
              </a:rPr>
              <a:t>3: (4,5)</a:t>
            </a:r>
          </a:p>
          <a:p>
            <a:pPr marL="273844" indent="-211931" defTabSz="685800" eaLnBrk="0" fontAlgn="base" hangingPunct="0">
              <a:spcBef>
                <a:spcPts val="450"/>
              </a:spcBef>
              <a:spcAft>
                <a:spcPct val="0"/>
              </a:spcAft>
              <a:buClr>
                <a:srgbClr val="3891A7"/>
              </a:buClr>
              <a:buSzPct val="80000"/>
              <a:defRPr/>
            </a:pPr>
            <a:r>
              <a:rPr lang="en-US" sz="2400" dirty="0">
                <a:solidFill>
                  <a:prstClr val="black"/>
                </a:solidFill>
                <a:latin typeface="Gill Sans MT"/>
              </a:rPr>
              <a:t>4: (5,6)</a:t>
            </a:r>
            <a:endParaRPr lang="en-US" sz="2100" dirty="0">
              <a:solidFill>
                <a:prstClr val="black"/>
              </a:solidFill>
              <a:latin typeface="Gill Sans MT"/>
            </a:endParaRPr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A5D3F28B-F376-46EE-88CD-0F31B3E67E76}"/>
              </a:ext>
            </a:extLst>
          </p:cNvPr>
          <p:cNvGraphicFramePr>
            <a:graphicFrameLocks noGrp="1"/>
          </p:cNvGraphicFramePr>
          <p:nvPr/>
        </p:nvGraphicFramePr>
        <p:xfrm>
          <a:off x="2114550" y="1200150"/>
          <a:ext cx="3600451" cy="1485900"/>
        </p:xfrm>
        <a:graphic>
          <a:graphicData uri="http://schemas.openxmlformats.org/drawingml/2006/table">
            <a:tbl>
              <a:tblPr/>
              <a:tblGrid>
                <a:gridCol w="48660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1813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1813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1813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1813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18133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523184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24765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1" dirty="0" err="1">
                          <a:latin typeface="Times New Roman"/>
                          <a:ea typeface="Times New Roman"/>
                          <a:cs typeface="Times New Roman"/>
                        </a:rPr>
                        <a:t>i</a:t>
                      </a:r>
                      <a:r>
                        <a:rPr lang="en-US" sz="1500" b="1" dirty="0">
                          <a:latin typeface="Times New Roman"/>
                          <a:ea typeface="Times New Roman"/>
                          <a:cs typeface="Times New Roman"/>
                        </a:rPr>
                        <a:t> / w</a:t>
                      </a:r>
                      <a:endParaRPr lang="en-US" sz="15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1"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  <a:endParaRPr lang="en-US" sz="15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1"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en-US" sz="15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1"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endParaRPr lang="en-US" sz="15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1">
                          <a:latin typeface="Times New Roman"/>
                          <a:ea typeface="Times New Roman"/>
                          <a:cs typeface="Times New Roman"/>
                        </a:rPr>
                        <a:t>3</a:t>
                      </a:r>
                      <a:endParaRPr lang="en-US" sz="15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1">
                          <a:latin typeface="Times New Roman"/>
                          <a:ea typeface="Times New Roman"/>
                          <a:cs typeface="Times New Roman"/>
                        </a:rPr>
                        <a:t>4</a:t>
                      </a:r>
                      <a:endParaRPr lang="en-US" sz="15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1" dirty="0">
                          <a:latin typeface="Times New Roman"/>
                          <a:ea typeface="Times New Roman"/>
                          <a:cs typeface="Times New Roman"/>
                        </a:rPr>
                        <a:t>5</a:t>
                      </a:r>
                      <a:endParaRPr lang="en-US" sz="15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4765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1" dirty="0"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  <a:endParaRPr lang="en-US" sz="15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0" dirty="0"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0"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0"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0" dirty="0"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0" dirty="0"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0" dirty="0"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4765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1" dirty="0"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en-US" sz="15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0" dirty="0"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0" dirty="0"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0" dirty="0">
                          <a:latin typeface="Times New Roman"/>
                          <a:ea typeface="Times New Roman"/>
                          <a:cs typeface="Times New Roman"/>
                        </a:rPr>
                        <a:t>3</a:t>
                      </a: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0" dirty="0">
                          <a:latin typeface="Times New Roman"/>
                          <a:ea typeface="Times New Roman"/>
                          <a:cs typeface="Times New Roman"/>
                        </a:rPr>
                        <a:t>3</a:t>
                      </a: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0" dirty="0">
                          <a:latin typeface="Times New Roman"/>
                          <a:ea typeface="Times New Roman"/>
                          <a:cs typeface="Times New Roman"/>
                        </a:rPr>
                        <a:t>3</a:t>
                      </a: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0" dirty="0">
                          <a:latin typeface="Times New Roman"/>
                          <a:ea typeface="Times New Roman"/>
                          <a:cs typeface="Times New Roman"/>
                        </a:rPr>
                        <a:t>3</a:t>
                      </a: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4765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1" dirty="0"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endParaRPr lang="en-US" sz="15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0" dirty="0"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0" dirty="0"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0" dirty="0">
                          <a:latin typeface="Times New Roman"/>
                          <a:ea typeface="Times New Roman"/>
                          <a:cs typeface="Times New Roman"/>
                        </a:rPr>
                        <a:t>3</a:t>
                      </a: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0" dirty="0">
                          <a:latin typeface="Times New Roman"/>
                          <a:ea typeface="Times New Roman"/>
                          <a:cs typeface="Times New Roman"/>
                        </a:rPr>
                        <a:t>4</a:t>
                      </a: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0" dirty="0">
                          <a:latin typeface="Times New Roman"/>
                          <a:ea typeface="Times New Roman"/>
                          <a:cs typeface="Times New Roman"/>
                        </a:rPr>
                        <a:t>4</a:t>
                      </a: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0" dirty="0">
                          <a:latin typeface="Times New Roman"/>
                          <a:ea typeface="Times New Roman"/>
                          <a:cs typeface="Times New Roman"/>
                        </a:rPr>
                        <a:t>7</a:t>
                      </a: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4765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1" dirty="0">
                          <a:latin typeface="Times New Roman"/>
                          <a:ea typeface="Times New Roman"/>
                          <a:cs typeface="Times New Roman"/>
                        </a:rPr>
                        <a:t>3</a:t>
                      </a:r>
                      <a:endParaRPr lang="en-US" sz="15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0" dirty="0"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500" b="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500" b="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500" b="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500" b="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500" b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4765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1" dirty="0">
                          <a:latin typeface="Times New Roman"/>
                          <a:ea typeface="Times New Roman"/>
                          <a:cs typeface="Times New Roman"/>
                        </a:rPr>
                        <a:t>4</a:t>
                      </a:r>
                      <a:endParaRPr lang="en-US" sz="15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0"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500" b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500" b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500" b="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500" b="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500" b="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32830" name="Content Placeholder 7">
            <a:extLst>
              <a:ext uri="{FF2B5EF4-FFF2-40B4-BE49-F238E27FC236}">
                <a16:creationId xmlns:a16="http://schemas.microsoft.com/office/drawing/2014/main" id="{33C0CC88-D98C-4703-BB06-8E899C77AC2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14550" y="2971800"/>
            <a:ext cx="4857750" cy="1885950"/>
          </a:xfrm>
        </p:spPr>
        <p:txBody>
          <a:bodyPr/>
          <a:lstStyle/>
          <a:p>
            <a:pPr>
              <a:buFont typeface="Wingdings 2" panose="05020102010507070707" pitchFamily="18" charset="2"/>
              <a:buNone/>
            </a:pPr>
            <a:r>
              <a:rPr lang="en-US" altLang="en-US" sz="1500">
                <a:latin typeface="Times New Roman" panose="02020603050405020304" pitchFamily="18" charset="0"/>
                <a:cs typeface="Times New Roman" panose="02020603050405020304" pitchFamily="18" charset="0"/>
              </a:rPr>
              <a:t>if  w</a:t>
            </a:r>
            <a:r>
              <a:rPr lang="en-US" altLang="en-US" sz="1500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altLang="en-US" sz="1500">
                <a:latin typeface="Times New Roman" panose="02020603050405020304" pitchFamily="18" charset="0"/>
                <a:cs typeface="Times New Roman" panose="02020603050405020304" pitchFamily="18" charset="0"/>
              </a:rPr>
              <a:t> &lt;= w   //item i can be in the solution</a:t>
            </a:r>
          </a:p>
          <a:p>
            <a:pPr>
              <a:buFont typeface="Wingdings 2" panose="05020102010507070707" pitchFamily="18" charset="2"/>
              <a:buNone/>
            </a:pPr>
            <a:r>
              <a:rPr lang="en-US" altLang="en-US" sz="1500">
                <a:latin typeface="Times New Roman" panose="02020603050405020304" pitchFamily="18" charset="0"/>
                <a:cs typeface="Times New Roman" panose="02020603050405020304" pitchFamily="18" charset="0"/>
              </a:rPr>
              <a:t>	     if v</a:t>
            </a:r>
            <a:r>
              <a:rPr lang="en-US" altLang="en-US" sz="1500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altLang="en-US" sz="1500">
                <a:latin typeface="Times New Roman" panose="02020603050405020304" pitchFamily="18" charset="0"/>
                <a:cs typeface="Times New Roman" panose="02020603050405020304" pitchFamily="18" charset="0"/>
              </a:rPr>
              <a:t> + B[i-1,w-w</a:t>
            </a:r>
            <a:r>
              <a:rPr lang="en-US" altLang="en-US" sz="1500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altLang="en-US" sz="1500">
                <a:latin typeface="Times New Roman" panose="02020603050405020304" pitchFamily="18" charset="0"/>
                <a:cs typeface="Times New Roman" panose="02020603050405020304" pitchFamily="18" charset="0"/>
              </a:rPr>
              <a:t>] &gt; B[i-1,w]</a:t>
            </a:r>
          </a:p>
          <a:p>
            <a:pPr>
              <a:buFont typeface="Wingdings 2" panose="05020102010507070707" pitchFamily="18" charset="2"/>
              <a:buNone/>
            </a:pPr>
            <a:r>
              <a:rPr lang="en-US" altLang="en-US" sz="1500">
                <a:latin typeface="Times New Roman" panose="02020603050405020304" pitchFamily="18" charset="0"/>
                <a:cs typeface="Times New Roman" panose="02020603050405020304" pitchFamily="18" charset="0"/>
              </a:rPr>
              <a:t>		  B[i,w] = v</a:t>
            </a:r>
            <a:r>
              <a:rPr lang="en-US" altLang="en-US" sz="1500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altLang="en-US" sz="1500">
                <a:latin typeface="Times New Roman" panose="02020603050405020304" pitchFamily="18" charset="0"/>
                <a:cs typeface="Times New Roman" panose="02020603050405020304" pitchFamily="18" charset="0"/>
              </a:rPr>
              <a:t> + B[i-1,w- w</a:t>
            </a:r>
            <a:r>
              <a:rPr lang="en-US" altLang="en-US" sz="1500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altLang="en-US" sz="1500">
                <a:latin typeface="Times New Roman" panose="02020603050405020304" pitchFamily="18" charset="0"/>
                <a:cs typeface="Times New Roman" panose="02020603050405020304" pitchFamily="18" charset="0"/>
              </a:rPr>
              <a:t>]</a:t>
            </a:r>
          </a:p>
          <a:p>
            <a:pPr>
              <a:buFont typeface="Wingdings 2" panose="05020102010507070707" pitchFamily="18" charset="2"/>
              <a:buNone/>
            </a:pPr>
            <a:r>
              <a:rPr lang="en-US" altLang="en-US" sz="1500">
                <a:latin typeface="Times New Roman" panose="02020603050405020304" pitchFamily="18" charset="0"/>
                <a:cs typeface="Times New Roman" panose="02020603050405020304" pitchFamily="18" charset="0"/>
              </a:rPr>
              <a:t>	     else</a:t>
            </a:r>
          </a:p>
          <a:p>
            <a:pPr>
              <a:buFont typeface="Wingdings 2" panose="05020102010507070707" pitchFamily="18" charset="2"/>
              <a:buNone/>
            </a:pPr>
            <a:r>
              <a:rPr lang="en-US" altLang="en-US" sz="1500">
                <a:latin typeface="Times New Roman" panose="02020603050405020304" pitchFamily="18" charset="0"/>
                <a:cs typeface="Times New Roman" panose="02020603050405020304" pitchFamily="18" charset="0"/>
              </a:rPr>
              <a:t>		  B[i,w] = B[i-1,w]</a:t>
            </a:r>
          </a:p>
          <a:p>
            <a:pPr>
              <a:buFont typeface="Wingdings 2" panose="05020102010507070707" pitchFamily="18" charset="2"/>
              <a:buNone/>
            </a:pPr>
            <a:r>
              <a:rPr lang="pl-PL" altLang="en-US" sz="1500">
                <a:latin typeface="Times New Roman" panose="02020603050405020304" pitchFamily="18" charset="0"/>
                <a:cs typeface="Times New Roman" panose="02020603050405020304" pitchFamily="18" charset="0"/>
              </a:rPr>
              <a:t>else B[i,w] = B[i-1,w] // w</a:t>
            </a:r>
            <a:r>
              <a:rPr lang="pl-PL" altLang="en-US" sz="1500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pl-PL" altLang="en-US" sz="1500">
                <a:latin typeface="Times New Roman" panose="02020603050405020304" pitchFamily="18" charset="0"/>
                <a:cs typeface="Times New Roman" panose="02020603050405020304" pitchFamily="18" charset="0"/>
              </a:rPr>
              <a:t> &gt; w</a:t>
            </a:r>
            <a:endParaRPr lang="en-US" altLang="en-US" sz="15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2831" name="TextBox 5">
            <a:extLst>
              <a:ext uri="{FF2B5EF4-FFF2-40B4-BE49-F238E27FC236}">
                <a16:creationId xmlns:a16="http://schemas.microsoft.com/office/drawing/2014/main" id="{1CE72745-13CB-4178-9D5E-9295CC6D86B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29300" y="1428751"/>
            <a:ext cx="1168910" cy="12464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68580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150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 = 3</a:t>
            </a:r>
          </a:p>
          <a:p>
            <a:pPr defTabSz="68580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150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en-US" altLang="en-US" sz="1500" baseline="-2500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altLang="en-US" sz="150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= 5</a:t>
            </a:r>
          </a:p>
          <a:p>
            <a:pPr defTabSz="68580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150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</a:t>
            </a:r>
            <a:r>
              <a:rPr lang="en-US" altLang="en-US" sz="1500" baseline="-2500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altLang="en-US" sz="150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= 4</a:t>
            </a:r>
          </a:p>
          <a:p>
            <a:pPr defTabSz="68580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1500" b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 = 1..3</a:t>
            </a:r>
          </a:p>
          <a:p>
            <a:pPr defTabSz="68580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150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w-w</a:t>
            </a:r>
            <a:r>
              <a:rPr lang="en-US" altLang="en-US" sz="1500" baseline="-2500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 </a:t>
            </a:r>
            <a:r>
              <a:rPr lang="en-US" altLang="en-US" sz="150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-3..-1</a:t>
            </a: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D1C373DB-5F25-49DA-96D8-5853E3BEE80D}"/>
              </a:ext>
            </a:extLst>
          </p:cNvPr>
          <p:cNvCxnSpPr/>
          <p:nvPr/>
        </p:nvCxnSpPr>
        <p:spPr>
          <a:xfrm rot="5400000">
            <a:off x="3143251" y="2228851"/>
            <a:ext cx="228600" cy="2381"/>
          </a:xfrm>
          <a:prstGeom prst="straightConnector1">
            <a:avLst/>
          </a:prstGeom>
          <a:ln w="28575">
            <a:solidFill>
              <a:srgbClr val="0070C0"/>
            </a:solidFill>
            <a:headEnd w="lg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1" name="Table 10">
            <a:extLst>
              <a:ext uri="{FF2B5EF4-FFF2-40B4-BE49-F238E27FC236}">
                <a16:creationId xmlns:a16="http://schemas.microsoft.com/office/drawing/2014/main" id="{6CD95BDC-B8F8-4364-880E-F3FB43C53368}"/>
              </a:ext>
            </a:extLst>
          </p:cNvPr>
          <p:cNvGraphicFramePr>
            <a:graphicFrameLocks noGrp="1"/>
          </p:cNvGraphicFramePr>
          <p:nvPr/>
        </p:nvGraphicFramePr>
        <p:xfrm>
          <a:off x="2114550" y="1200150"/>
          <a:ext cx="3600451" cy="1485900"/>
        </p:xfrm>
        <a:graphic>
          <a:graphicData uri="http://schemas.openxmlformats.org/drawingml/2006/table">
            <a:tbl>
              <a:tblPr/>
              <a:tblGrid>
                <a:gridCol w="48660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1813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1813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1813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1813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18133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523184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24765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1" dirty="0" err="1">
                          <a:latin typeface="Times New Roman"/>
                          <a:ea typeface="Times New Roman"/>
                          <a:cs typeface="Times New Roman"/>
                        </a:rPr>
                        <a:t>i</a:t>
                      </a:r>
                      <a:r>
                        <a:rPr lang="en-US" sz="1500" b="1" dirty="0">
                          <a:latin typeface="Times New Roman"/>
                          <a:ea typeface="Times New Roman"/>
                          <a:cs typeface="Times New Roman"/>
                        </a:rPr>
                        <a:t> / w</a:t>
                      </a:r>
                      <a:endParaRPr lang="en-US" sz="15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1" dirty="0"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  <a:endParaRPr lang="en-US" sz="15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1" dirty="0"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en-US" sz="15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1"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endParaRPr lang="en-US" sz="15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1" dirty="0">
                          <a:latin typeface="Times New Roman"/>
                          <a:ea typeface="Times New Roman"/>
                          <a:cs typeface="Times New Roman"/>
                        </a:rPr>
                        <a:t>3</a:t>
                      </a:r>
                      <a:endParaRPr lang="en-US" sz="15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1" dirty="0">
                          <a:latin typeface="Times New Roman"/>
                          <a:ea typeface="Times New Roman"/>
                          <a:cs typeface="Times New Roman"/>
                        </a:rPr>
                        <a:t>4</a:t>
                      </a:r>
                      <a:endParaRPr lang="en-US" sz="15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1" dirty="0">
                          <a:latin typeface="Times New Roman"/>
                          <a:ea typeface="Times New Roman"/>
                          <a:cs typeface="Times New Roman"/>
                        </a:rPr>
                        <a:t>5</a:t>
                      </a:r>
                      <a:endParaRPr lang="en-US" sz="15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4765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1" dirty="0"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  <a:endParaRPr lang="en-US" sz="15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0" dirty="0"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0" dirty="0"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0" dirty="0"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0" dirty="0"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0" dirty="0"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0" dirty="0"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4765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1" dirty="0"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en-US" sz="15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0"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0" dirty="0"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0" dirty="0">
                          <a:latin typeface="Times New Roman"/>
                          <a:ea typeface="Times New Roman"/>
                          <a:cs typeface="Times New Roman"/>
                        </a:rPr>
                        <a:t>3</a:t>
                      </a: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0" dirty="0">
                          <a:latin typeface="Times New Roman"/>
                          <a:ea typeface="Times New Roman"/>
                          <a:cs typeface="Times New Roman"/>
                        </a:rPr>
                        <a:t>3</a:t>
                      </a: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0" dirty="0">
                          <a:latin typeface="Times New Roman"/>
                          <a:ea typeface="Times New Roman"/>
                          <a:cs typeface="Times New Roman"/>
                        </a:rPr>
                        <a:t>3</a:t>
                      </a: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0" dirty="0">
                          <a:latin typeface="Times New Roman"/>
                          <a:ea typeface="Times New Roman"/>
                          <a:cs typeface="Times New Roman"/>
                        </a:rPr>
                        <a:t>3</a:t>
                      </a: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4765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1" dirty="0"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endParaRPr lang="en-US" sz="15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0"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0" dirty="0"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0" dirty="0">
                          <a:latin typeface="Times New Roman"/>
                          <a:ea typeface="Times New Roman"/>
                          <a:cs typeface="Times New Roman"/>
                        </a:rPr>
                        <a:t>3</a:t>
                      </a: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0" dirty="0">
                          <a:latin typeface="Times New Roman"/>
                          <a:ea typeface="Times New Roman"/>
                          <a:cs typeface="Times New Roman"/>
                        </a:rPr>
                        <a:t>4</a:t>
                      </a: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0" dirty="0">
                          <a:latin typeface="Times New Roman"/>
                          <a:ea typeface="Times New Roman"/>
                          <a:cs typeface="Times New Roman"/>
                        </a:rPr>
                        <a:t>4</a:t>
                      </a: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0" dirty="0">
                          <a:latin typeface="Times New Roman"/>
                          <a:ea typeface="Times New Roman"/>
                          <a:cs typeface="Times New Roman"/>
                        </a:rPr>
                        <a:t>7</a:t>
                      </a: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4765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1" dirty="0">
                          <a:latin typeface="Times New Roman"/>
                          <a:ea typeface="Times New Roman"/>
                          <a:cs typeface="Times New Roman"/>
                        </a:rPr>
                        <a:t>3</a:t>
                      </a:r>
                      <a:endParaRPr lang="en-US" sz="15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0" dirty="0"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0" dirty="0"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0" dirty="0">
                          <a:latin typeface="Times New Roman"/>
                          <a:ea typeface="Times New Roman"/>
                          <a:cs typeface="Times New Roman"/>
                        </a:rPr>
                        <a:t>3</a:t>
                      </a: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0" dirty="0">
                          <a:latin typeface="Times New Roman"/>
                          <a:ea typeface="Times New Roman"/>
                          <a:cs typeface="Times New Roman"/>
                        </a:rPr>
                        <a:t>4</a:t>
                      </a: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500" b="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500" b="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4765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1" dirty="0">
                          <a:latin typeface="Times New Roman"/>
                          <a:ea typeface="Times New Roman"/>
                          <a:cs typeface="Times New Roman"/>
                        </a:rPr>
                        <a:t>4</a:t>
                      </a:r>
                      <a:endParaRPr lang="en-US" sz="15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0"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500" b="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500" b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500" b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500" b="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500" b="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13" name="Rectangle 12">
            <a:extLst>
              <a:ext uri="{FF2B5EF4-FFF2-40B4-BE49-F238E27FC236}">
                <a16:creationId xmlns:a16="http://schemas.microsoft.com/office/drawing/2014/main" id="{6EA09419-039E-4AF3-9770-EB49F2E59FB1}"/>
              </a:ext>
            </a:extLst>
          </p:cNvPr>
          <p:cNvSpPr/>
          <p:nvPr/>
        </p:nvSpPr>
        <p:spPr>
          <a:xfrm>
            <a:off x="6858000" y="685800"/>
            <a:ext cx="800100" cy="228600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350">
              <a:solidFill>
                <a:prstClr val="white"/>
              </a:solidFill>
              <a:latin typeface="Gill Sans MT"/>
            </a:endParaRPr>
          </a:p>
        </p:txBody>
      </p: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5CC1FFC0-B2AB-4230-B495-736B5D70262C}"/>
              </a:ext>
            </a:extLst>
          </p:cNvPr>
          <p:cNvCxnSpPr/>
          <p:nvPr/>
        </p:nvCxnSpPr>
        <p:spPr>
          <a:xfrm rot="5400000">
            <a:off x="3599855" y="2228255"/>
            <a:ext cx="228600" cy="1190"/>
          </a:xfrm>
          <a:prstGeom prst="straightConnector1">
            <a:avLst/>
          </a:prstGeom>
          <a:ln w="28575">
            <a:solidFill>
              <a:srgbClr val="0070C0"/>
            </a:solidFill>
            <a:headEnd w="lg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B947E3B5-1E8F-44D9-A909-C3A938B5E2E3}"/>
              </a:ext>
            </a:extLst>
          </p:cNvPr>
          <p:cNvCxnSpPr/>
          <p:nvPr/>
        </p:nvCxnSpPr>
        <p:spPr>
          <a:xfrm rot="5400000">
            <a:off x="4115396" y="2228255"/>
            <a:ext cx="228600" cy="1191"/>
          </a:xfrm>
          <a:prstGeom prst="straightConnector1">
            <a:avLst/>
          </a:prstGeom>
          <a:ln w="28575">
            <a:solidFill>
              <a:srgbClr val="0070C0"/>
            </a:solidFill>
            <a:headEnd w="lg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Content Placeholder 7">
            <a:extLst>
              <a:ext uri="{FF2B5EF4-FFF2-40B4-BE49-F238E27FC236}">
                <a16:creationId xmlns:a16="http://schemas.microsoft.com/office/drawing/2014/main" id="{8BC76832-A096-44DE-8707-2F06E61D3844}"/>
              </a:ext>
            </a:extLst>
          </p:cNvPr>
          <p:cNvSpPr txBox="1">
            <a:spLocks/>
          </p:cNvSpPr>
          <p:nvPr/>
        </p:nvSpPr>
        <p:spPr bwMode="auto">
          <a:xfrm>
            <a:off x="2114550" y="2982605"/>
            <a:ext cx="5980579" cy="23700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65125" indent="-282575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273844" indent="-211931" defTabSz="685800" fontAlgn="base">
              <a:spcBef>
                <a:spcPts val="450"/>
              </a:spcBef>
              <a:spcAft>
                <a:spcPct val="0"/>
              </a:spcAft>
              <a:buClr>
                <a:srgbClr val="3891A7"/>
              </a:buClr>
              <a:buSzPct val="80000"/>
            </a:pPr>
            <a:r>
              <a:rPr lang="en-US" altLang="en-US" sz="15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if  </a:t>
            </a:r>
            <a:r>
              <a:rPr lang="en-US" altLang="en-US" sz="15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</a:t>
            </a:r>
            <a:r>
              <a:rPr lang="en-US" altLang="en-US" sz="1500" baseline="-250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altLang="en-US" sz="15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&lt;= w   //item </a:t>
            </a:r>
            <a:r>
              <a:rPr lang="en-US" altLang="en-US" sz="15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altLang="en-US" sz="15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can be in the solution</a:t>
            </a:r>
          </a:p>
          <a:p>
            <a:pPr marL="273844" indent="-211931" defTabSz="685800" fontAlgn="base">
              <a:spcBef>
                <a:spcPts val="450"/>
              </a:spcBef>
              <a:spcAft>
                <a:spcPct val="0"/>
              </a:spcAft>
              <a:buClr>
                <a:srgbClr val="3891A7"/>
              </a:buClr>
              <a:buSzPct val="80000"/>
            </a:pPr>
            <a:r>
              <a:rPr lang="en-US" altLang="en-US" sz="15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     if v</a:t>
            </a:r>
            <a:r>
              <a:rPr lang="en-US" altLang="en-US" sz="1500" baseline="-25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altLang="en-US" sz="15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+ B[i-1,w-w</a:t>
            </a:r>
            <a:r>
              <a:rPr lang="en-US" altLang="en-US" sz="1500" baseline="-25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altLang="en-US" sz="15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] &gt; B[i-1,w]</a:t>
            </a:r>
          </a:p>
          <a:p>
            <a:pPr marL="273844" indent="-211931" defTabSz="685800" fontAlgn="base">
              <a:spcBef>
                <a:spcPts val="450"/>
              </a:spcBef>
              <a:spcAft>
                <a:spcPct val="0"/>
              </a:spcAft>
              <a:buClr>
                <a:srgbClr val="3891A7"/>
              </a:buClr>
              <a:buSzPct val="80000"/>
            </a:pPr>
            <a:r>
              <a:rPr lang="en-US" altLang="en-US" sz="15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	  </a:t>
            </a:r>
            <a:r>
              <a:rPr lang="tr-TR" altLang="en-US" sz="15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altLang="en-US" sz="15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B[</a:t>
            </a:r>
            <a:r>
              <a:rPr lang="en-US" altLang="en-US" sz="15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i,w</a:t>
            </a:r>
            <a:r>
              <a:rPr lang="en-US" altLang="en-US" sz="15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] = v</a:t>
            </a:r>
            <a:r>
              <a:rPr lang="en-US" altLang="en-US" sz="1500" baseline="-25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altLang="en-US" sz="15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+ B[i-1,w- </a:t>
            </a:r>
            <a:r>
              <a:rPr lang="en-US" altLang="en-US" sz="15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</a:t>
            </a:r>
            <a:r>
              <a:rPr lang="en-US" altLang="en-US" sz="1500" baseline="-250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altLang="en-US" sz="15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]</a:t>
            </a:r>
          </a:p>
          <a:p>
            <a:pPr marL="273844" indent="-211931" defTabSz="685800" fontAlgn="base">
              <a:spcBef>
                <a:spcPts val="450"/>
              </a:spcBef>
              <a:spcAft>
                <a:spcPct val="0"/>
              </a:spcAft>
              <a:buClr>
                <a:srgbClr val="3891A7"/>
              </a:buClr>
              <a:buSzPct val="80000"/>
            </a:pPr>
            <a:r>
              <a:rPr lang="en-US" altLang="en-US" sz="15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     else</a:t>
            </a:r>
          </a:p>
          <a:p>
            <a:pPr marL="273844" indent="-211931" defTabSz="685800" fontAlgn="base">
              <a:spcBef>
                <a:spcPts val="450"/>
              </a:spcBef>
              <a:spcAft>
                <a:spcPct val="0"/>
              </a:spcAft>
              <a:buClr>
                <a:srgbClr val="3891A7"/>
              </a:buClr>
              <a:buSzPct val="80000"/>
            </a:pPr>
            <a:r>
              <a:rPr lang="en-US" altLang="en-US" sz="15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	 </a:t>
            </a:r>
            <a:r>
              <a:rPr lang="tr-TR" altLang="en-US" sz="15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altLang="en-US" sz="15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B[</a:t>
            </a:r>
            <a:r>
              <a:rPr lang="en-US" altLang="en-US" sz="15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i,w</a:t>
            </a:r>
            <a:r>
              <a:rPr lang="en-US" altLang="en-US" sz="15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] = B[i-1,w]</a:t>
            </a:r>
          </a:p>
          <a:p>
            <a:pPr marL="273844" indent="-211931" defTabSz="685800" fontAlgn="base">
              <a:spcBef>
                <a:spcPts val="450"/>
              </a:spcBef>
              <a:spcAft>
                <a:spcPct val="0"/>
              </a:spcAft>
              <a:buClr>
                <a:srgbClr val="3891A7"/>
              </a:buClr>
              <a:buSzPct val="80000"/>
            </a:pPr>
            <a:r>
              <a:rPr lang="pl-PL" altLang="en-US" sz="15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else </a:t>
            </a:r>
            <a:r>
              <a:rPr lang="pl-PL" altLang="en-US" sz="15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B[i,w] = B[i-1,w] </a:t>
            </a:r>
            <a:r>
              <a:rPr lang="pl-PL" altLang="en-US" sz="15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// w</a:t>
            </a:r>
            <a:r>
              <a:rPr lang="pl-PL" altLang="en-US" sz="1500" baseline="-25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pl-PL" altLang="en-US" sz="15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&gt; w</a:t>
            </a:r>
            <a:endParaRPr lang="en-US" altLang="en-US" sz="15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2">
            <a:extLst>
              <a:ext uri="{FF2B5EF4-FFF2-40B4-BE49-F238E27FC236}">
                <a16:creationId xmlns:a16="http://schemas.microsoft.com/office/drawing/2014/main" id="{CB99A04B-1C27-4F06-AF1E-EF6BCD9E070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Matrix-chain Multiplication   </a:t>
            </a:r>
            <a:r>
              <a:rPr lang="en-US" altLang="en-US" sz="1500"/>
              <a:t>…contd</a:t>
            </a:r>
            <a:r>
              <a:rPr lang="en-US" altLang="en-US"/>
              <a:t>  </a:t>
            </a:r>
          </a:p>
        </p:txBody>
      </p:sp>
      <p:sp>
        <p:nvSpPr>
          <p:cNvPr id="5124" name="Rectangle 3">
            <a:extLst>
              <a:ext uri="{FF2B5EF4-FFF2-40B4-BE49-F238E27FC236}">
                <a16:creationId xmlns:a16="http://schemas.microsoft.com/office/drawing/2014/main" id="{37A6339D-241F-465F-BF39-F79266748B3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485900" y="1200150"/>
            <a:ext cx="6172200" cy="3600450"/>
          </a:xfrm>
        </p:spPr>
        <p:txBody>
          <a:bodyPr/>
          <a:lstStyle/>
          <a:p>
            <a:pPr marL="457200" indent="-457200"/>
            <a:r>
              <a:rPr lang="en-US" altLang="en-US"/>
              <a:t>To compute the number of scalar multiplications necessary, we must know:</a:t>
            </a:r>
          </a:p>
          <a:p>
            <a:pPr marL="742950" lvl="1" indent="-400050"/>
            <a:r>
              <a:rPr lang="en-US" altLang="en-US">
                <a:solidFill>
                  <a:srgbClr val="CC6600"/>
                </a:solidFill>
              </a:rPr>
              <a:t>Algorithm to multiply two matrices</a:t>
            </a:r>
          </a:p>
          <a:p>
            <a:pPr marL="742950" lvl="1" indent="-400050"/>
            <a:r>
              <a:rPr lang="en-US" altLang="en-US">
                <a:solidFill>
                  <a:srgbClr val="CC6600"/>
                </a:solidFill>
              </a:rPr>
              <a:t>Matrix dimensions</a:t>
            </a:r>
          </a:p>
          <a:p>
            <a:pPr marL="457200" indent="-457200"/>
            <a:endParaRPr lang="en-US" altLang="en-US">
              <a:solidFill>
                <a:srgbClr val="CC6600"/>
              </a:solidFill>
            </a:endParaRPr>
          </a:p>
          <a:p>
            <a:pPr marL="457200" indent="-457200"/>
            <a:r>
              <a:rPr lang="en-US" altLang="en-US">
                <a:solidFill>
                  <a:srgbClr val="009900"/>
                </a:solidFill>
              </a:rPr>
              <a:t>Can you write the algorithm to multiply two matrices?</a:t>
            </a:r>
          </a:p>
        </p:txBody>
      </p:sp>
    </p:spTree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ACA1A0-6327-4181-8EBF-D6B79112CF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71650" y="0"/>
            <a:ext cx="5624513" cy="857250"/>
          </a:xfrm>
        </p:spPr>
        <p:txBody>
          <a:bodyPr/>
          <a:lstStyle/>
          <a:p>
            <a:pPr>
              <a:defRPr/>
            </a:pPr>
            <a:r>
              <a:rPr lang="en-US" u="sng" dirty="0"/>
              <a:t>Knapsack 0-1 Example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AB04C4C2-BCA1-410B-9795-7370323687F8}"/>
              </a:ext>
            </a:extLst>
          </p:cNvPr>
          <p:cNvSpPr txBox="1">
            <a:spLocks/>
          </p:cNvSpPr>
          <p:nvPr/>
        </p:nvSpPr>
        <p:spPr bwMode="auto">
          <a:xfrm>
            <a:off x="6858000" y="0"/>
            <a:ext cx="800100" cy="1257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normAutofit fontScale="55000" lnSpcReduction="20000"/>
          </a:bodyPr>
          <a:lstStyle/>
          <a:p>
            <a:pPr marL="273844" indent="-211931" defTabSz="685800" eaLnBrk="0" fontAlgn="base" hangingPunct="0">
              <a:spcBef>
                <a:spcPts val="450"/>
              </a:spcBef>
              <a:spcAft>
                <a:spcPct val="0"/>
              </a:spcAft>
              <a:buClr>
                <a:srgbClr val="3891A7"/>
              </a:buClr>
              <a:buSzPct val="80000"/>
              <a:defRPr/>
            </a:pPr>
            <a:r>
              <a:rPr lang="en-US" sz="2400" u="sng" dirty="0">
                <a:solidFill>
                  <a:prstClr val="black"/>
                </a:solidFill>
                <a:latin typeface="Gill Sans MT"/>
              </a:rPr>
              <a:t>Items:</a:t>
            </a:r>
          </a:p>
          <a:p>
            <a:pPr marL="273844" indent="-211931" defTabSz="685800" eaLnBrk="0" fontAlgn="base" hangingPunct="0">
              <a:spcBef>
                <a:spcPts val="450"/>
              </a:spcBef>
              <a:spcAft>
                <a:spcPct val="0"/>
              </a:spcAft>
              <a:buClr>
                <a:srgbClr val="3891A7"/>
              </a:buClr>
              <a:buSzPct val="80000"/>
              <a:defRPr/>
            </a:pPr>
            <a:r>
              <a:rPr lang="en-US" sz="2400" dirty="0">
                <a:solidFill>
                  <a:prstClr val="black"/>
                </a:solidFill>
                <a:latin typeface="Gill Sans MT"/>
              </a:rPr>
              <a:t>1: (2,3)</a:t>
            </a:r>
          </a:p>
          <a:p>
            <a:pPr marL="273844" indent="-211931" defTabSz="685800" eaLnBrk="0" fontAlgn="base" hangingPunct="0">
              <a:spcBef>
                <a:spcPts val="450"/>
              </a:spcBef>
              <a:spcAft>
                <a:spcPct val="0"/>
              </a:spcAft>
              <a:buClr>
                <a:srgbClr val="3891A7"/>
              </a:buClr>
              <a:buSzPct val="80000"/>
              <a:defRPr/>
            </a:pPr>
            <a:r>
              <a:rPr lang="en-US" sz="2400" dirty="0">
                <a:solidFill>
                  <a:prstClr val="black"/>
                </a:solidFill>
                <a:latin typeface="Gill Sans MT"/>
              </a:rPr>
              <a:t>2: (3,4)</a:t>
            </a:r>
          </a:p>
          <a:p>
            <a:pPr marL="273844" indent="-211931" defTabSz="685800" eaLnBrk="0" fontAlgn="base" hangingPunct="0">
              <a:spcBef>
                <a:spcPts val="450"/>
              </a:spcBef>
              <a:spcAft>
                <a:spcPct val="0"/>
              </a:spcAft>
              <a:buClr>
                <a:srgbClr val="3891A7"/>
              </a:buClr>
              <a:buSzPct val="80000"/>
              <a:defRPr/>
            </a:pPr>
            <a:r>
              <a:rPr lang="en-US" sz="2400" dirty="0">
                <a:solidFill>
                  <a:prstClr val="black"/>
                </a:solidFill>
                <a:latin typeface="Gill Sans MT"/>
              </a:rPr>
              <a:t>3: (4,5)</a:t>
            </a:r>
          </a:p>
          <a:p>
            <a:pPr marL="273844" indent="-211931" defTabSz="685800" eaLnBrk="0" fontAlgn="base" hangingPunct="0">
              <a:spcBef>
                <a:spcPts val="450"/>
              </a:spcBef>
              <a:spcAft>
                <a:spcPct val="0"/>
              </a:spcAft>
              <a:buClr>
                <a:srgbClr val="3891A7"/>
              </a:buClr>
              <a:buSzPct val="80000"/>
              <a:defRPr/>
            </a:pPr>
            <a:r>
              <a:rPr lang="en-US" sz="2400" dirty="0">
                <a:solidFill>
                  <a:prstClr val="black"/>
                </a:solidFill>
                <a:latin typeface="Gill Sans MT"/>
              </a:rPr>
              <a:t>4: (5,6)</a:t>
            </a:r>
            <a:endParaRPr lang="en-US" sz="2100" dirty="0">
              <a:solidFill>
                <a:prstClr val="black"/>
              </a:solidFill>
              <a:latin typeface="Gill Sans MT"/>
            </a:endParaRPr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91579644-398C-45C1-AA3B-C243388A85F4}"/>
              </a:ext>
            </a:extLst>
          </p:cNvPr>
          <p:cNvGraphicFramePr>
            <a:graphicFrameLocks noGrp="1"/>
          </p:cNvGraphicFramePr>
          <p:nvPr/>
        </p:nvGraphicFramePr>
        <p:xfrm>
          <a:off x="2114550" y="1200150"/>
          <a:ext cx="3600451" cy="1485900"/>
        </p:xfrm>
        <a:graphic>
          <a:graphicData uri="http://schemas.openxmlformats.org/drawingml/2006/table">
            <a:tbl>
              <a:tblPr/>
              <a:tblGrid>
                <a:gridCol w="48660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1813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1813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1813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1813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18133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523184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24765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1" dirty="0" err="1">
                          <a:latin typeface="Times New Roman"/>
                          <a:ea typeface="Times New Roman"/>
                          <a:cs typeface="Times New Roman"/>
                        </a:rPr>
                        <a:t>i</a:t>
                      </a:r>
                      <a:r>
                        <a:rPr lang="en-US" sz="1500" b="1" dirty="0">
                          <a:latin typeface="Times New Roman"/>
                          <a:ea typeface="Times New Roman"/>
                          <a:cs typeface="Times New Roman"/>
                        </a:rPr>
                        <a:t> / w</a:t>
                      </a:r>
                      <a:endParaRPr lang="en-US" sz="15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1"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  <a:endParaRPr lang="en-US" sz="15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1"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en-US" sz="15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1"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endParaRPr lang="en-US" sz="15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1">
                          <a:latin typeface="Times New Roman"/>
                          <a:ea typeface="Times New Roman"/>
                          <a:cs typeface="Times New Roman"/>
                        </a:rPr>
                        <a:t>3</a:t>
                      </a:r>
                      <a:endParaRPr lang="en-US" sz="15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1">
                          <a:latin typeface="Times New Roman"/>
                          <a:ea typeface="Times New Roman"/>
                          <a:cs typeface="Times New Roman"/>
                        </a:rPr>
                        <a:t>4</a:t>
                      </a:r>
                      <a:endParaRPr lang="en-US" sz="15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1" dirty="0">
                          <a:latin typeface="Times New Roman"/>
                          <a:ea typeface="Times New Roman"/>
                          <a:cs typeface="Times New Roman"/>
                        </a:rPr>
                        <a:t>5</a:t>
                      </a:r>
                      <a:endParaRPr lang="en-US" sz="15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4765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1" dirty="0"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  <a:endParaRPr lang="en-US" sz="15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0" dirty="0"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0"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0"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0" dirty="0"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0" dirty="0"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0" dirty="0"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4765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1" dirty="0"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en-US" sz="15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0" dirty="0"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0" dirty="0"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0" dirty="0">
                          <a:latin typeface="Times New Roman"/>
                          <a:ea typeface="Times New Roman"/>
                          <a:cs typeface="Times New Roman"/>
                        </a:rPr>
                        <a:t>3</a:t>
                      </a: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0" dirty="0">
                          <a:latin typeface="Times New Roman"/>
                          <a:ea typeface="Times New Roman"/>
                          <a:cs typeface="Times New Roman"/>
                        </a:rPr>
                        <a:t>3</a:t>
                      </a: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0" dirty="0">
                          <a:latin typeface="Times New Roman"/>
                          <a:ea typeface="Times New Roman"/>
                          <a:cs typeface="Times New Roman"/>
                        </a:rPr>
                        <a:t>3</a:t>
                      </a: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0" dirty="0">
                          <a:latin typeface="Times New Roman"/>
                          <a:ea typeface="Times New Roman"/>
                          <a:cs typeface="Times New Roman"/>
                        </a:rPr>
                        <a:t>3</a:t>
                      </a: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4765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1" dirty="0"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endParaRPr lang="en-US" sz="15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0" dirty="0"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0" dirty="0"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0" dirty="0">
                          <a:latin typeface="Times New Roman"/>
                          <a:ea typeface="Times New Roman"/>
                          <a:cs typeface="Times New Roman"/>
                        </a:rPr>
                        <a:t>3</a:t>
                      </a: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0" dirty="0">
                          <a:latin typeface="Times New Roman"/>
                          <a:ea typeface="Times New Roman"/>
                          <a:cs typeface="Times New Roman"/>
                        </a:rPr>
                        <a:t>4</a:t>
                      </a: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0" dirty="0">
                          <a:latin typeface="Times New Roman"/>
                          <a:ea typeface="Times New Roman"/>
                          <a:cs typeface="Times New Roman"/>
                        </a:rPr>
                        <a:t>4</a:t>
                      </a: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0" dirty="0">
                          <a:latin typeface="Times New Roman"/>
                          <a:ea typeface="Times New Roman"/>
                          <a:cs typeface="Times New Roman"/>
                        </a:rPr>
                        <a:t>7</a:t>
                      </a: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4765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1" dirty="0">
                          <a:latin typeface="Times New Roman"/>
                          <a:ea typeface="Times New Roman"/>
                          <a:cs typeface="Times New Roman"/>
                        </a:rPr>
                        <a:t>3</a:t>
                      </a:r>
                      <a:endParaRPr lang="en-US" sz="15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0" dirty="0"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0" dirty="0"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0" dirty="0">
                          <a:latin typeface="Times New Roman"/>
                          <a:ea typeface="Times New Roman"/>
                          <a:cs typeface="Times New Roman"/>
                        </a:rPr>
                        <a:t>3</a:t>
                      </a: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0" dirty="0">
                          <a:latin typeface="Times New Roman"/>
                          <a:ea typeface="Times New Roman"/>
                          <a:cs typeface="Times New Roman"/>
                        </a:rPr>
                        <a:t>4</a:t>
                      </a: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500" b="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500" b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4765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1" dirty="0">
                          <a:latin typeface="Times New Roman"/>
                          <a:ea typeface="Times New Roman"/>
                          <a:cs typeface="Times New Roman"/>
                        </a:rPr>
                        <a:t>4</a:t>
                      </a:r>
                      <a:endParaRPr lang="en-US" sz="15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0"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500" b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500" b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500" b="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500" b="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500" b="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33854" name="Content Placeholder 7">
            <a:extLst>
              <a:ext uri="{FF2B5EF4-FFF2-40B4-BE49-F238E27FC236}">
                <a16:creationId xmlns:a16="http://schemas.microsoft.com/office/drawing/2014/main" id="{56D91FC1-ED22-487A-A9BA-432C73FB95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14550" y="2971800"/>
            <a:ext cx="4857750" cy="1885950"/>
          </a:xfrm>
        </p:spPr>
        <p:txBody>
          <a:bodyPr/>
          <a:lstStyle/>
          <a:p>
            <a:pPr>
              <a:buFont typeface="Wingdings 2" panose="05020102010507070707" pitchFamily="18" charset="2"/>
              <a:buNone/>
            </a:pPr>
            <a:r>
              <a:rPr lang="en-US" altLang="en-US" sz="1500">
                <a:latin typeface="Times New Roman" panose="02020603050405020304" pitchFamily="18" charset="0"/>
                <a:cs typeface="Times New Roman" panose="02020603050405020304" pitchFamily="18" charset="0"/>
              </a:rPr>
              <a:t>if  w</a:t>
            </a:r>
            <a:r>
              <a:rPr lang="en-US" altLang="en-US" sz="1500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altLang="en-US" sz="1500">
                <a:latin typeface="Times New Roman" panose="02020603050405020304" pitchFamily="18" charset="0"/>
                <a:cs typeface="Times New Roman" panose="02020603050405020304" pitchFamily="18" charset="0"/>
              </a:rPr>
              <a:t> &lt;= w   //item i can be in the solution</a:t>
            </a:r>
          </a:p>
          <a:p>
            <a:pPr>
              <a:buFont typeface="Wingdings 2" panose="05020102010507070707" pitchFamily="18" charset="2"/>
              <a:buNone/>
            </a:pPr>
            <a:r>
              <a:rPr lang="en-US" altLang="en-US" sz="1500">
                <a:latin typeface="Times New Roman" panose="02020603050405020304" pitchFamily="18" charset="0"/>
                <a:cs typeface="Times New Roman" panose="02020603050405020304" pitchFamily="18" charset="0"/>
              </a:rPr>
              <a:t>	     if v</a:t>
            </a:r>
            <a:r>
              <a:rPr lang="en-US" altLang="en-US" sz="1500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altLang="en-US" sz="1500">
                <a:latin typeface="Times New Roman" panose="02020603050405020304" pitchFamily="18" charset="0"/>
                <a:cs typeface="Times New Roman" panose="02020603050405020304" pitchFamily="18" charset="0"/>
              </a:rPr>
              <a:t> + B[i-1,w-w</a:t>
            </a:r>
            <a:r>
              <a:rPr lang="en-US" altLang="en-US" sz="1500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altLang="en-US" sz="1500">
                <a:latin typeface="Times New Roman" panose="02020603050405020304" pitchFamily="18" charset="0"/>
                <a:cs typeface="Times New Roman" panose="02020603050405020304" pitchFamily="18" charset="0"/>
              </a:rPr>
              <a:t>] &gt; B[i-1,w]</a:t>
            </a:r>
          </a:p>
          <a:p>
            <a:pPr>
              <a:buFont typeface="Wingdings 2" panose="05020102010507070707" pitchFamily="18" charset="2"/>
              <a:buNone/>
            </a:pPr>
            <a:r>
              <a:rPr lang="en-US" altLang="en-US" sz="1500">
                <a:latin typeface="Times New Roman" panose="02020603050405020304" pitchFamily="18" charset="0"/>
                <a:cs typeface="Times New Roman" panose="02020603050405020304" pitchFamily="18" charset="0"/>
              </a:rPr>
              <a:t>		  B[i,w] = v</a:t>
            </a:r>
            <a:r>
              <a:rPr lang="en-US" altLang="en-US" sz="1500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altLang="en-US" sz="1500">
                <a:latin typeface="Times New Roman" panose="02020603050405020304" pitchFamily="18" charset="0"/>
                <a:cs typeface="Times New Roman" panose="02020603050405020304" pitchFamily="18" charset="0"/>
              </a:rPr>
              <a:t> + B[i-1,w- w</a:t>
            </a:r>
            <a:r>
              <a:rPr lang="en-US" altLang="en-US" sz="1500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altLang="en-US" sz="1500">
                <a:latin typeface="Times New Roman" panose="02020603050405020304" pitchFamily="18" charset="0"/>
                <a:cs typeface="Times New Roman" panose="02020603050405020304" pitchFamily="18" charset="0"/>
              </a:rPr>
              <a:t>]</a:t>
            </a:r>
          </a:p>
          <a:p>
            <a:pPr>
              <a:buFont typeface="Wingdings 2" panose="05020102010507070707" pitchFamily="18" charset="2"/>
              <a:buNone/>
            </a:pPr>
            <a:r>
              <a:rPr lang="en-US" altLang="en-US" sz="1500">
                <a:latin typeface="Times New Roman" panose="02020603050405020304" pitchFamily="18" charset="0"/>
                <a:cs typeface="Times New Roman" panose="02020603050405020304" pitchFamily="18" charset="0"/>
              </a:rPr>
              <a:t>	     else</a:t>
            </a:r>
          </a:p>
          <a:p>
            <a:pPr>
              <a:buFont typeface="Wingdings 2" panose="05020102010507070707" pitchFamily="18" charset="2"/>
              <a:buNone/>
            </a:pPr>
            <a:r>
              <a:rPr lang="en-US" altLang="en-US" sz="1500">
                <a:latin typeface="Times New Roman" panose="02020603050405020304" pitchFamily="18" charset="0"/>
                <a:cs typeface="Times New Roman" panose="02020603050405020304" pitchFamily="18" charset="0"/>
              </a:rPr>
              <a:t>		  B[i,w] = B[i-1,w]</a:t>
            </a:r>
          </a:p>
          <a:p>
            <a:pPr>
              <a:buFont typeface="Wingdings 2" panose="05020102010507070707" pitchFamily="18" charset="2"/>
              <a:buNone/>
            </a:pPr>
            <a:r>
              <a:rPr lang="pl-PL" altLang="en-US" sz="1500">
                <a:latin typeface="Times New Roman" panose="02020603050405020304" pitchFamily="18" charset="0"/>
                <a:cs typeface="Times New Roman" panose="02020603050405020304" pitchFamily="18" charset="0"/>
              </a:rPr>
              <a:t>else B[i,w] = B[i-1,w] // w</a:t>
            </a:r>
            <a:r>
              <a:rPr lang="pl-PL" altLang="en-US" sz="1500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pl-PL" altLang="en-US" sz="1500">
                <a:latin typeface="Times New Roman" panose="02020603050405020304" pitchFamily="18" charset="0"/>
                <a:cs typeface="Times New Roman" panose="02020603050405020304" pitchFamily="18" charset="0"/>
              </a:rPr>
              <a:t> &gt; w</a:t>
            </a:r>
            <a:endParaRPr lang="en-US" altLang="en-US" sz="15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3855" name="TextBox 5">
            <a:extLst>
              <a:ext uri="{FF2B5EF4-FFF2-40B4-BE49-F238E27FC236}">
                <a16:creationId xmlns:a16="http://schemas.microsoft.com/office/drawing/2014/main" id="{26C2ABBB-964F-40D0-B4E4-008694C8F74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29300" y="1428751"/>
            <a:ext cx="848309" cy="12464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68580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150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 = 3</a:t>
            </a:r>
          </a:p>
          <a:p>
            <a:pPr defTabSz="68580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150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en-US" altLang="en-US" sz="1500" baseline="-2500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altLang="en-US" sz="150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= 5</a:t>
            </a:r>
          </a:p>
          <a:p>
            <a:pPr defTabSz="68580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150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</a:t>
            </a:r>
            <a:r>
              <a:rPr lang="en-US" altLang="en-US" sz="1500" baseline="-2500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altLang="en-US" sz="150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= 4</a:t>
            </a:r>
          </a:p>
          <a:p>
            <a:pPr defTabSz="68580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1500" b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 = 4</a:t>
            </a:r>
          </a:p>
          <a:p>
            <a:pPr defTabSz="68580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150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w-w</a:t>
            </a:r>
            <a:r>
              <a:rPr lang="en-US" altLang="en-US" sz="1500" baseline="-2500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 </a:t>
            </a:r>
            <a:r>
              <a:rPr lang="en-US" altLang="en-US" sz="150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0</a:t>
            </a: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704C9744-6BCF-4397-B8BC-637F549C57C1}"/>
              </a:ext>
            </a:extLst>
          </p:cNvPr>
          <p:cNvCxnSpPr/>
          <p:nvPr/>
        </p:nvCxnSpPr>
        <p:spPr>
          <a:xfrm>
            <a:off x="3028950" y="2114550"/>
            <a:ext cx="1828800" cy="171450"/>
          </a:xfrm>
          <a:prstGeom prst="straightConnector1">
            <a:avLst/>
          </a:prstGeom>
          <a:ln w="28575">
            <a:solidFill>
              <a:srgbClr val="0070C0"/>
            </a:solidFill>
            <a:headEnd w="lg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1" name="Table 10">
            <a:extLst>
              <a:ext uri="{FF2B5EF4-FFF2-40B4-BE49-F238E27FC236}">
                <a16:creationId xmlns:a16="http://schemas.microsoft.com/office/drawing/2014/main" id="{3420B741-AA37-4AF5-9CC5-E9C4102EFCE4}"/>
              </a:ext>
            </a:extLst>
          </p:cNvPr>
          <p:cNvGraphicFramePr>
            <a:graphicFrameLocks noGrp="1"/>
          </p:cNvGraphicFramePr>
          <p:nvPr/>
        </p:nvGraphicFramePr>
        <p:xfrm>
          <a:off x="2114550" y="1200150"/>
          <a:ext cx="3600451" cy="1485900"/>
        </p:xfrm>
        <a:graphic>
          <a:graphicData uri="http://schemas.openxmlformats.org/drawingml/2006/table">
            <a:tbl>
              <a:tblPr/>
              <a:tblGrid>
                <a:gridCol w="48660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1813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1813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1813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1813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18133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523184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24765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1" dirty="0" err="1">
                          <a:latin typeface="Times New Roman"/>
                          <a:ea typeface="Times New Roman"/>
                          <a:cs typeface="Times New Roman"/>
                        </a:rPr>
                        <a:t>i</a:t>
                      </a:r>
                      <a:r>
                        <a:rPr lang="en-US" sz="1500" b="1" dirty="0">
                          <a:latin typeface="Times New Roman"/>
                          <a:ea typeface="Times New Roman"/>
                          <a:cs typeface="Times New Roman"/>
                        </a:rPr>
                        <a:t> / w</a:t>
                      </a:r>
                      <a:endParaRPr lang="en-US" sz="15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1" dirty="0"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  <a:endParaRPr lang="en-US" sz="15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1" dirty="0"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en-US" sz="15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1"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endParaRPr lang="en-US" sz="15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1" dirty="0">
                          <a:latin typeface="Times New Roman"/>
                          <a:ea typeface="Times New Roman"/>
                          <a:cs typeface="Times New Roman"/>
                        </a:rPr>
                        <a:t>3</a:t>
                      </a:r>
                      <a:endParaRPr lang="en-US" sz="15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1" dirty="0">
                          <a:latin typeface="Times New Roman"/>
                          <a:ea typeface="Times New Roman"/>
                          <a:cs typeface="Times New Roman"/>
                        </a:rPr>
                        <a:t>4</a:t>
                      </a:r>
                      <a:endParaRPr lang="en-US" sz="15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1" dirty="0">
                          <a:latin typeface="Times New Roman"/>
                          <a:ea typeface="Times New Roman"/>
                          <a:cs typeface="Times New Roman"/>
                        </a:rPr>
                        <a:t>5</a:t>
                      </a:r>
                      <a:endParaRPr lang="en-US" sz="15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4765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1" dirty="0"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  <a:endParaRPr lang="en-US" sz="15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0" dirty="0"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0" dirty="0"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0" dirty="0"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0" dirty="0"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0" dirty="0"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0" dirty="0"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4765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1" dirty="0"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en-US" sz="15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0"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0" dirty="0"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0" dirty="0">
                          <a:latin typeface="Times New Roman"/>
                          <a:ea typeface="Times New Roman"/>
                          <a:cs typeface="Times New Roman"/>
                        </a:rPr>
                        <a:t>3</a:t>
                      </a: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0" dirty="0">
                          <a:latin typeface="Times New Roman"/>
                          <a:ea typeface="Times New Roman"/>
                          <a:cs typeface="Times New Roman"/>
                        </a:rPr>
                        <a:t>3</a:t>
                      </a: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0" dirty="0">
                          <a:latin typeface="Times New Roman"/>
                          <a:ea typeface="Times New Roman"/>
                          <a:cs typeface="Times New Roman"/>
                        </a:rPr>
                        <a:t>3</a:t>
                      </a: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0" dirty="0">
                          <a:latin typeface="Times New Roman"/>
                          <a:ea typeface="Times New Roman"/>
                          <a:cs typeface="Times New Roman"/>
                        </a:rPr>
                        <a:t>3</a:t>
                      </a: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4765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1" dirty="0"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endParaRPr lang="en-US" sz="15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0"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0" dirty="0"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0" dirty="0">
                          <a:latin typeface="Times New Roman"/>
                          <a:ea typeface="Times New Roman"/>
                          <a:cs typeface="Times New Roman"/>
                        </a:rPr>
                        <a:t>3</a:t>
                      </a: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0" dirty="0">
                          <a:latin typeface="Times New Roman"/>
                          <a:ea typeface="Times New Roman"/>
                          <a:cs typeface="Times New Roman"/>
                        </a:rPr>
                        <a:t>4</a:t>
                      </a: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0" dirty="0">
                          <a:latin typeface="Times New Roman"/>
                          <a:ea typeface="Times New Roman"/>
                          <a:cs typeface="Times New Roman"/>
                        </a:rPr>
                        <a:t>4</a:t>
                      </a: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0" dirty="0">
                          <a:latin typeface="Times New Roman"/>
                          <a:ea typeface="Times New Roman"/>
                          <a:cs typeface="Times New Roman"/>
                        </a:rPr>
                        <a:t>7</a:t>
                      </a: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4765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1" dirty="0">
                          <a:latin typeface="Times New Roman"/>
                          <a:ea typeface="Times New Roman"/>
                          <a:cs typeface="Times New Roman"/>
                        </a:rPr>
                        <a:t>3</a:t>
                      </a:r>
                      <a:endParaRPr lang="en-US" sz="15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0" dirty="0"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0" dirty="0"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0" dirty="0">
                          <a:latin typeface="Times New Roman"/>
                          <a:ea typeface="Times New Roman"/>
                          <a:cs typeface="Times New Roman"/>
                        </a:rPr>
                        <a:t>3</a:t>
                      </a: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0" dirty="0">
                          <a:latin typeface="Times New Roman"/>
                          <a:ea typeface="Times New Roman"/>
                          <a:cs typeface="Times New Roman"/>
                        </a:rPr>
                        <a:t>4</a:t>
                      </a: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0" dirty="0">
                          <a:latin typeface="Times New Roman"/>
                          <a:ea typeface="Times New Roman"/>
                          <a:cs typeface="Times New Roman"/>
                        </a:rPr>
                        <a:t>5</a:t>
                      </a: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500" b="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4765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1" dirty="0">
                          <a:latin typeface="Times New Roman"/>
                          <a:ea typeface="Times New Roman"/>
                          <a:cs typeface="Times New Roman"/>
                        </a:rPr>
                        <a:t>4</a:t>
                      </a:r>
                      <a:endParaRPr lang="en-US" sz="15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0"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500" b="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500" b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500" b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500" b="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500" b="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13" name="Rectangle 12">
            <a:extLst>
              <a:ext uri="{FF2B5EF4-FFF2-40B4-BE49-F238E27FC236}">
                <a16:creationId xmlns:a16="http://schemas.microsoft.com/office/drawing/2014/main" id="{65C9AC27-02BD-48E4-B50A-648550589AA7}"/>
              </a:ext>
            </a:extLst>
          </p:cNvPr>
          <p:cNvSpPr/>
          <p:nvPr/>
        </p:nvSpPr>
        <p:spPr>
          <a:xfrm>
            <a:off x="6858000" y="685800"/>
            <a:ext cx="800100" cy="228600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350">
              <a:solidFill>
                <a:prstClr val="white"/>
              </a:solidFill>
              <a:latin typeface="Gill Sans MT"/>
            </a:endParaRPr>
          </a:p>
        </p:txBody>
      </p:sp>
      <p:sp>
        <p:nvSpPr>
          <p:cNvPr id="20" name="Content Placeholder 7">
            <a:extLst>
              <a:ext uri="{FF2B5EF4-FFF2-40B4-BE49-F238E27FC236}">
                <a16:creationId xmlns:a16="http://schemas.microsoft.com/office/drawing/2014/main" id="{51AE4647-6AA8-4534-A8DD-4698616AF0DF}"/>
              </a:ext>
            </a:extLst>
          </p:cNvPr>
          <p:cNvSpPr txBox="1">
            <a:spLocks/>
          </p:cNvSpPr>
          <p:nvPr/>
        </p:nvSpPr>
        <p:spPr bwMode="auto">
          <a:xfrm>
            <a:off x="2114550" y="2971800"/>
            <a:ext cx="4857750" cy="1885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65125" indent="-282575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273844" indent="-211931" defTabSz="685800" fontAlgn="base">
              <a:spcBef>
                <a:spcPts val="450"/>
              </a:spcBef>
              <a:spcAft>
                <a:spcPct val="0"/>
              </a:spcAft>
              <a:buClr>
                <a:srgbClr val="3891A7"/>
              </a:buClr>
              <a:buSzPct val="80000"/>
            </a:pPr>
            <a:r>
              <a:rPr lang="en-US" altLang="en-US" sz="15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if  </a:t>
            </a:r>
            <a:r>
              <a:rPr lang="en-US" altLang="en-US" sz="15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</a:t>
            </a:r>
            <a:r>
              <a:rPr lang="en-US" altLang="en-US" sz="1500" baseline="-250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altLang="en-US" sz="15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&lt;= w   //item </a:t>
            </a:r>
            <a:r>
              <a:rPr lang="en-US" altLang="en-US" sz="15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altLang="en-US" sz="15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can be in the solution</a:t>
            </a:r>
          </a:p>
          <a:p>
            <a:pPr marL="273844" indent="-211931" defTabSz="685800" fontAlgn="base">
              <a:spcBef>
                <a:spcPts val="450"/>
              </a:spcBef>
              <a:spcAft>
                <a:spcPct val="0"/>
              </a:spcAft>
              <a:buClr>
                <a:srgbClr val="3891A7"/>
              </a:buClr>
              <a:buSzPct val="80000"/>
            </a:pPr>
            <a:r>
              <a:rPr lang="en-US" altLang="en-US" sz="15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     if v</a:t>
            </a:r>
            <a:r>
              <a:rPr lang="en-US" altLang="en-US" sz="1500" baseline="-25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altLang="en-US" sz="15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+ B[i-1,w-w</a:t>
            </a:r>
            <a:r>
              <a:rPr lang="en-US" altLang="en-US" sz="1500" baseline="-25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altLang="en-US" sz="15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] &gt; B[i-1,w]</a:t>
            </a:r>
          </a:p>
          <a:p>
            <a:pPr marL="273844" indent="-211931" defTabSz="685800" fontAlgn="base">
              <a:spcBef>
                <a:spcPts val="450"/>
              </a:spcBef>
              <a:spcAft>
                <a:spcPct val="0"/>
              </a:spcAft>
              <a:buClr>
                <a:srgbClr val="3891A7"/>
              </a:buClr>
              <a:buSzPct val="80000"/>
            </a:pPr>
            <a:r>
              <a:rPr lang="en-US" altLang="en-US" sz="15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	  </a:t>
            </a:r>
            <a:r>
              <a:rPr lang="tr-TR" altLang="en-US" sz="15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altLang="en-US" sz="15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B[</a:t>
            </a:r>
            <a:r>
              <a:rPr lang="en-US" altLang="en-US" sz="15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i,w</a:t>
            </a:r>
            <a:r>
              <a:rPr lang="en-US" altLang="en-US" sz="15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] = v</a:t>
            </a:r>
            <a:r>
              <a:rPr lang="en-US" altLang="en-US" sz="1500" b="1" baseline="-25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altLang="en-US" sz="15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+ B[i-1,w- </a:t>
            </a:r>
            <a:r>
              <a:rPr lang="en-US" altLang="en-US" sz="15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</a:t>
            </a:r>
            <a:r>
              <a:rPr lang="en-US" altLang="en-US" sz="1500" b="1" baseline="-25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altLang="en-US" sz="15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]</a:t>
            </a:r>
          </a:p>
          <a:p>
            <a:pPr marL="273844" indent="-211931" defTabSz="685800" fontAlgn="base">
              <a:spcBef>
                <a:spcPts val="450"/>
              </a:spcBef>
              <a:spcAft>
                <a:spcPct val="0"/>
              </a:spcAft>
              <a:buClr>
                <a:srgbClr val="3891A7"/>
              </a:buClr>
              <a:buSzPct val="80000"/>
            </a:pPr>
            <a:r>
              <a:rPr lang="en-US" altLang="en-US" sz="15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     else</a:t>
            </a:r>
          </a:p>
          <a:p>
            <a:pPr marL="273844" indent="-211931" defTabSz="685800" fontAlgn="base">
              <a:spcBef>
                <a:spcPts val="450"/>
              </a:spcBef>
              <a:spcAft>
                <a:spcPct val="0"/>
              </a:spcAft>
              <a:buClr>
                <a:srgbClr val="3891A7"/>
              </a:buClr>
              <a:buSzPct val="80000"/>
            </a:pPr>
            <a:r>
              <a:rPr lang="en-US" altLang="en-US" sz="15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	  </a:t>
            </a:r>
            <a:r>
              <a:rPr lang="tr-TR" altLang="en-US" sz="15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altLang="en-US" sz="15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B[</a:t>
            </a:r>
            <a:r>
              <a:rPr lang="en-US" altLang="en-US" sz="15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i,w</a:t>
            </a:r>
            <a:r>
              <a:rPr lang="en-US" altLang="en-US" sz="15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] = B[i-1,w]</a:t>
            </a:r>
          </a:p>
          <a:p>
            <a:pPr marL="273844" indent="-211931" defTabSz="685800" fontAlgn="base">
              <a:spcBef>
                <a:spcPts val="450"/>
              </a:spcBef>
              <a:spcAft>
                <a:spcPct val="0"/>
              </a:spcAft>
              <a:buClr>
                <a:srgbClr val="3891A7"/>
              </a:buClr>
              <a:buSzPct val="80000"/>
            </a:pPr>
            <a:r>
              <a:rPr lang="pl-PL" altLang="en-US" sz="15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else B[i,w] = B[i-1,w] // w</a:t>
            </a:r>
            <a:r>
              <a:rPr lang="pl-PL" altLang="en-US" sz="1500" baseline="-25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pl-PL" altLang="en-US" sz="15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&gt; w</a:t>
            </a:r>
            <a:endParaRPr lang="en-US" altLang="en-US" sz="15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</p:bld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F1AF65-D81E-4C2A-9C14-F1F33E0AF4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71650" y="0"/>
            <a:ext cx="5624513" cy="857250"/>
          </a:xfrm>
        </p:spPr>
        <p:txBody>
          <a:bodyPr/>
          <a:lstStyle/>
          <a:p>
            <a:pPr>
              <a:defRPr/>
            </a:pPr>
            <a:r>
              <a:rPr lang="en-US" u="sng" dirty="0"/>
              <a:t>Knapsack 0-1 Example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081CE555-FD52-4313-AEF6-9205500D47C8}"/>
              </a:ext>
            </a:extLst>
          </p:cNvPr>
          <p:cNvSpPr txBox="1">
            <a:spLocks/>
          </p:cNvSpPr>
          <p:nvPr/>
        </p:nvSpPr>
        <p:spPr bwMode="auto">
          <a:xfrm>
            <a:off x="6858000" y="0"/>
            <a:ext cx="800100" cy="1257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normAutofit fontScale="55000" lnSpcReduction="20000"/>
          </a:bodyPr>
          <a:lstStyle/>
          <a:p>
            <a:pPr marL="273844" indent="-211931" defTabSz="685800" eaLnBrk="0" fontAlgn="base" hangingPunct="0">
              <a:spcBef>
                <a:spcPts val="450"/>
              </a:spcBef>
              <a:spcAft>
                <a:spcPct val="0"/>
              </a:spcAft>
              <a:buClr>
                <a:srgbClr val="3891A7"/>
              </a:buClr>
              <a:buSzPct val="80000"/>
              <a:defRPr/>
            </a:pPr>
            <a:r>
              <a:rPr lang="en-US" sz="2400" u="sng" dirty="0">
                <a:solidFill>
                  <a:prstClr val="black"/>
                </a:solidFill>
                <a:latin typeface="Gill Sans MT"/>
              </a:rPr>
              <a:t>Items:</a:t>
            </a:r>
          </a:p>
          <a:p>
            <a:pPr marL="273844" indent="-211931" defTabSz="685800" eaLnBrk="0" fontAlgn="base" hangingPunct="0">
              <a:spcBef>
                <a:spcPts val="450"/>
              </a:spcBef>
              <a:spcAft>
                <a:spcPct val="0"/>
              </a:spcAft>
              <a:buClr>
                <a:srgbClr val="3891A7"/>
              </a:buClr>
              <a:buSzPct val="80000"/>
              <a:defRPr/>
            </a:pPr>
            <a:r>
              <a:rPr lang="en-US" sz="2400" dirty="0">
                <a:solidFill>
                  <a:prstClr val="black"/>
                </a:solidFill>
                <a:latin typeface="Gill Sans MT"/>
              </a:rPr>
              <a:t>1: (2,3)</a:t>
            </a:r>
          </a:p>
          <a:p>
            <a:pPr marL="273844" indent="-211931" defTabSz="685800" eaLnBrk="0" fontAlgn="base" hangingPunct="0">
              <a:spcBef>
                <a:spcPts val="450"/>
              </a:spcBef>
              <a:spcAft>
                <a:spcPct val="0"/>
              </a:spcAft>
              <a:buClr>
                <a:srgbClr val="3891A7"/>
              </a:buClr>
              <a:buSzPct val="80000"/>
              <a:defRPr/>
            </a:pPr>
            <a:r>
              <a:rPr lang="en-US" sz="2400" dirty="0">
                <a:solidFill>
                  <a:prstClr val="black"/>
                </a:solidFill>
                <a:latin typeface="Gill Sans MT"/>
              </a:rPr>
              <a:t>2: (3,4)</a:t>
            </a:r>
          </a:p>
          <a:p>
            <a:pPr marL="273844" indent="-211931" defTabSz="685800" eaLnBrk="0" fontAlgn="base" hangingPunct="0">
              <a:spcBef>
                <a:spcPts val="450"/>
              </a:spcBef>
              <a:spcAft>
                <a:spcPct val="0"/>
              </a:spcAft>
              <a:buClr>
                <a:srgbClr val="3891A7"/>
              </a:buClr>
              <a:buSzPct val="80000"/>
              <a:defRPr/>
            </a:pPr>
            <a:r>
              <a:rPr lang="en-US" sz="2400" dirty="0">
                <a:solidFill>
                  <a:prstClr val="black"/>
                </a:solidFill>
                <a:latin typeface="Gill Sans MT"/>
              </a:rPr>
              <a:t>3: (4,5)</a:t>
            </a:r>
          </a:p>
          <a:p>
            <a:pPr marL="273844" indent="-211931" defTabSz="685800" eaLnBrk="0" fontAlgn="base" hangingPunct="0">
              <a:spcBef>
                <a:spcPts val="450"/>
              </a:spcBef>
              <a:spcAft>
                <a:spcPct val="0"/>
              </a:spcAft>
              <a:buClr>
                <a:srgbClr val="3891A7"/>
              </a:buClr>
              <a:buSzPct val="80000"/>
              <a:defRPr/>
            </a:pPr>
            <a:r>
              <a:rPr lang="en-US" sz="2400" dirty="0">
                <a:solidFill>
                  <a:prstClr val="black"/>
                </a:solidFill>
                <a:latin typeface="Gill Sans MT"/>
              </a:rPr>
              <a:t>4: (5,6)</a:t>
            </a:r>
            <a:endParaRPr lang="en-US" sz="2100" dirty="0">
              <a:solidFill>
                <a:prstClr val="black"/>
              </a:solidFill>
              <a:latin typeface="Gill Sans MT"/>
            </a:endParaRPr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B84CEF26-7613-4AEA-B14C-F7C1297E2B3D}"/>
              </a:ext>
            </a:extLst>
          </p:cNvPr>
          <p:cNvGraphicFramePr>
            <a:graphicFrameLocks noGrp="1"/>
          </p:cNvGraphicFramePr>
          <p:nvPr/>
        </p:nvGraphicFramePr>
        <p:xfrm>
          <a:off x="2114550" y="1200150"/>
          <a:ext cx="3600451" cy="1485900"/>
        </p:xfrm>
        <a:graphic>
          <a:graphicData uri="http://schemas.openxmlformats.org/drawingml/2006/table">
            <a:tbl>
              <a:tblPr/>
              <a:tblGrid>
                <a:gridCol w="48660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1813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1813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1813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1813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18133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523184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24765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1" dirty="0" err="1">
                          <a:latin typeface="Times New Roman"/>
                          <a:ea typeface="Times New Roman"/>
                          <a:cs typeface="Times New Roman"/>
                        </a:rPr>
                        <a:t>i</a:t>
                      </a:r>
                      <a:r>
                        <a:rPr lang="en-US" sz="1500" b="1" dirty="0">
                          <a:latin typeface="Times New Roman"/>
                          <a:ea typeface="Times New Roman"/>
                          <a:cs typeface="Times New Roman"/>
                        </a:rPr>
                        <a:t> / w</a:t>
                      </a:r>
                      <a:endParaRPr lang="en-US" sz="15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1"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  <a:endParaRPr lang="en-US" sz="15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1"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en-US" sz="15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1"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endParaRPr lang="en-US" sz="15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1">
                          <a:latin typeface="Times New Roman"/>
                          <a:ea typeface="Times New Roman"/>
                          <a:cs typeface="Times New Roman"/>
                        </a:rPr>
                        <a:t>3</a:t>
                      </a:r>
                      <a:endParaRPr lang="en-US" sz="15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1">
                          <a:latin typeface="Times New Roman"/>
                          <a:ea typeface="Times New Roman"/>
                          <a:cs typeface="Times New Roman"/>
                        </a:rPr>
                        <a:t>4</a:t>
                      </a:r>
                      <a:endParaRPr lang="en-US" sz="15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1" dirty="0">
                          <a:latin typeface="Times New Roman"/>
                          <a:ea typeface="Times New Roman"/>
                          <a:cs typeface="Times New Roman"/>
                        </a:rPr>
                        <a:t>5</a:t>
                      </a:r>
                      <a:endParaRPr lang="en-US" sz="15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4765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1" dirty="0"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  <a:endParaRPr lang="en-US" sz="15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0" dirty="0"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0"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0"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0" dirty="0"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0" dirty="0"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0" dirty="0"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4765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1" dirty="0"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en-US" sz="15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0" dirty="0"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0" dirty="0"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0" dirty="0">
                          <a:latin typeface="Times New Roman"/>
                          <a:ea typeface="Times New Roman"/>
                          <a:cs typeface="Times New Roman"/>
                        </a:rPr>
                        <a:t>3</a:t>
                      </a: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0" dirty="0">
                          <a:latin typeface="Times New Roman"/>
                          <a:ea typeface="Times New Roman"/>
                          <a:cs typeface="Times New Roman"/>
                        </a:rPr>
                        <a:t>3</a:t>
                      </a: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0" dirty="0">
                          <a:latin typeface="Times New Roman"/>
                          <a:ea typeface="Times New Roman"/>
                          <a:cs typeface="Times New Roman"/>
                        </a:rPr>
                        <a:t>3</a:t>
                      </a: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0" dirty="0">
                          <a:latin typeface="Times New Roman"/>
                          <a:ea typeface="Times New Roman"/>
                          <a:cs typeface="Times New Roman"/>
                        </a:rPr>
                        <a:t>3</a:t>
                      </a: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4765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1" dirty="0"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endParaRPr lang="en-US" sz="15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0" dirty="0"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0" dirty="0"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0" dirty="0">
                          <a:latin typeface="Times New Roman"/>
                          <a:ea typeface="Times New Roman"/>
                          <a:cs typeface="Times New Roman"/>
                        </a:rPr>
                        <a:t>3</a:t>
                      </a: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0" dirty="0">
                          <a:latin typeface="Times New Roman"/>
                          <a:ea typeface="Times New Roman"/>
                          <a:cs typeface="Times New Roman"/>
                        </a:rPr>
                        <a:t>4</a:t>
                      </a: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0" dirty="0">
                          <a:latin typeface="Times New Roman"/>
                          <a:ea typeface="Times New Roman"/>
                          <a:cs typeface="Times New Roman"/>
                        </a:rPr>
                        <a:t>4</a:t>
                      </a: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0" dirty="0">
                          <a:latin typeface="Times New Roman"/>
                          <a:ea typeface="Times New Roman"/>
                          <a:cs typeface="Times New Roman"/>
                        </a:rPr>
                        <a:t>7</a:t>
                      </a: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4765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1" dirty="0">
                          <a:latin typeface="Times New Roman"/>
                          <a:ea typeface="Times New Roman"/>
                          <a:cs typeface="Times New Roman"/>
                        </a:rPr>
                        <a:t>3</a:t>
                      </a:r>
                      <a:endParaRPr lang="en-US" sz="15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0" dirty="0"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0" dirty="0"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0" dirty="0">
                          <a:latin typeface="Times New Roman"/>
                          <a:ea typeface="Times New Roman"/>
                          <a:cs typeface="Times New Roman"/>
                        </a:rPr>
                        <a:t>3</a:t>
                      </a: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0" dirty="0">
                          <a:latin typeface="Times New Roman"/>
                          <a:ea typeface="Times New Roman"/>
                          <a:cs typeface="Times New Roman"/>
                        </a:rPr>
                        <a:t>4</a:t>
                      </a: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0" dirty="0">
                          <a:latin typeface="Times New Roman"/>
                          <a:ea typeface="Times New Roman"/>
                          <a:cs typeface="Times New Roman"/>
                        </a:rPr>
                        <a:t>5</a:t>
                      </a: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500" b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4765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1" dirty="0">
                          <a:latin typeface="Times New Roman"/>
                          <a:ea typeface="Times New Roman"/>
                          <a:cs typeface="Times New Roman"/>
                        </a:rPr>
                        <a:t>4</a:t>
                      </a:r>
                      <a:endParaRPr lang="en-US" sz="15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0"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500" b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500" b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500" b="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500" b="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500" b="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34878" name="Content Placeholder 7">
            <a:extLst>
              <a:ext uri="{FF2B5EF4-FFF2-40B4-BE49-F238E27FC236}">
                <a16:creationId xmlns:a16="http://schemas.microsoft.com/office/drawing/2014/main" id="{66F506B2-6C23-487C-AC27-0E4828A4B4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14550" y="2857500"/>
            <a:ext cx="4857750" cy="1885950"/>
          </a:xfrm>
        </p:spPr>
        <p:txBody>
          <a:bodyPr/>
          <a:lstStyle/>
          <a:p>
            <a:pPr>
              <a:buFont typeface="Wingdings 2" panose="05020102010507070707" pitchFamily="18" charset="2"/>
              <a:buNone/>
            </a:pPr>
            <a:r>
              <a:rPr lang="en-US" altLang="en-US" sz="1500">
                <a:latin typeface="Times New Roman" panose="02020603050405020304" pitchFamily="18" charset="0"/>
                <a:cs typeface="Times New Roman" panose="02020603050405020304" pitchFamily="18" charset="0"/>
              </a:rPr>
              <a:t>if  w</a:t>
            </a:r>
            <a:r>
              <a:rPr lang="en-US" altLang="en-US" sz="1500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altLang="en-US" sz="1500">
                <a:latin typeface="Times New Roman" panose="02020603050405020304" pitchFamily="18" charset="0"/>
                <a:cs typeface="Times New Roman" panose="02020603050405020304" pitchFamily="18" charset="0"/>
              </a:rPr>
              <a:t> &lt;= w   //item i can be in the solution</a:t>
            </a:r>
          </a:p>
          <a:p>
            <a:pPr>
              <a:buFont typeface="Wingdings 2" panose="05020102010507070707" pitchFamily="18" charset="2"/>
              <a:buNone/>
            </a:pPr>
            <a:r>
              <a:rPr lang="en-US" altLang="en-US" sz="1500">
                <a:latin typeface="Times New Roman" panose="02020603050405020304" pitchFamily="18" charset="0"/>
                <a:cs typeface="Times New Roman" panose="02020603050405020304" pitchFamily="18" charset="0"/>
              </a:rPr>
              <a:t>	     if v</a:t>
            </a:r>
            <a:r>
              <a:rPr lang="en-US" altLang="en-US" sz="1500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altLang="en-US" sz="1500">
                <a:latin typeface="Times New Roman" panose="02020603050405020304" pitchFamily="18" charset="0"/>
                <a:cs typeface="Times New Roman" panose="02020603050405020304" pitchFamily="18" charset="0"/>
              </a:rPr>
              <a:t> + B[i-1,w-w</a:t>
            </a:r>
            <a:r>
              <a:rPr lang="en-US" altLang="en-US" sz="1500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altLang="en-US" sz="1500">
                <a:latin typeface="Times New Roman" panose="02020603050405020304" pitchFamily="18" charset="0"/>
                <a:cs typeface="Times New Roman" panose="02020603050405020304" pitchFamily="18" charset="0"/>
              </a:rPr>
              <a:t>] &gt; B[i-1,w]</a:t>
            </a:r>
          </a:p>
          <a:p>
            <a:pPr>
              <a:buFont typeface="Wingdings 2" panose="05020102010507070707" pitchFamily="18" charset="2"/>
              <a:buNone/>
            </a:pPr>
            <a:r>
              <a:rPr lang="en-US" altLang="en-US" sz="1500">
                <a:latin typeface="Times New Roman" panose="02020603050405020304" pitchFamily="18" charset="0"/>
                <a:cs typeface="Times New Roman" panose="02020603050405020304" pitchFamily="18" charset="0"/>
              </a:rPr>
              <a:t>		  B[i,w] = v</a:t>
            </a:r>
            <a:r>
              <a:rPr lang="en-US" altLang="en-US" sz="1500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altLang="en-US" sz="1500">
                <a:latin typeface="Times New Roman" panose="02020603050405020304" pitchFamily="18" charset="0"/>
                <a:cs typeface="Times New Roman" panose="02020603050405020304" pitchFamily="18" charset="0"/>
              </a:rPr>
              <a:t> + B[i-1,w- w</a:t>
            </a:r>
            <a:r>
              <a:rPr lang="en-US" altLang="en-US" sz="1500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altLang="en-US" sz="1500">
                <a:latin typeface="Times New Roman" panose="02020603050405020304" pitchFamily="18" charset="0"/>
                <a:cs typeface="Times New Roman" panose="02020603050405020304" pitchFamily="18" charset="0"/>
              </a:rPr>
              <a:t>]</a:t>
            </a:r>
          </a:p>
          <a:p>
            <a:pPr>
              <a:buFont typeface="Wingdings 2" panose="05020102010507070707" pitchFamily="18" charset="2"/>
              <a:buNone/>
            </a:pPr>
            <a:r>
              <a:rPr lang="en-US" altLang="en-US" sz="1500">
                <a:latin typeface="Times New Roman" panose="02020603050405020304" pitchFamily="18" charset="0"/>
                <a:cs typeface="Times New Roman" panose="02020603050405020304" pitchFamily="18" charset="0"/>
              </a:rPr>
              <a:t>	     else</a:t>
            </a:r>
          </a:p>
          <a:p>
            <a:pPr>
              <a:buFont typeface="Wingdings 2" panose="05020102010507070707" pitchFamily="18" charset="2"/>
              <a:buNone/>
            </a:pPr>
            <a:r>
              <a:rPr lang="en-US" altLang="en-US" sz="1500">
                <a:latin typeface="Times New Roman" panose="02020603050405020304" pitchFamily="18" charset="0"/>
                <a:cs typeface="Times New Roman" panose="02020603050405020304" pitchFamily="18" charset="0"/>
              </a:rPr>
              <a:t>		  B[i,w] = B[i-1,w]</a:t>
            </a:r>
          </a:p>
          <a:p>
            <a:pPr>
              <a:buFont typeface="Wingdings 2" panose="05020102010507070707" pitchFamily="18" charset="2"/>
              <a:buNone/>
            </a:pPr>
            <a:r>
              <a:rPr lang="pl-PL" altLang="en-US" sz="1500">
                <a:latin typeface="Times New Roman" panose="02020603050405020304" pitchFamily="18" charset="0"/>
                <a:cs typeface="Times New Roman" panose="02020603050405020304" pitchFamily="18" charset="0"/>
              </a:rPr>
              <a:t>else B[i,w] = B[i-1,w] // w</a:t>
            </a:r>
            <a:r>
              <a:rPr lang="pl-PL" altLang="en-US" sz="1500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pl-PL" altLang="en-US" sz="1500">
                <a:latin typeface="Times New Roman" panose="02020603050405020304" pitchFamily="18" charset="0"/>
                <a:cs typeface="Times New Roman" panose="02020603050405020304" pitchFamily="18" charset="0"/>
              </a:rPr>
              <a:t> &gt; w</a:t>
            </a:r>
            <a:endParaRPr lang="en-US" altLang="en-US" sz="15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4879" name="TextBox 5">
            <a:extLst>
              <a:ext uri="{FF2B5EF4-FFF2-40B4-BE49-F238E27FC236}">
                <a16:creationId xmlns:a16="http://schemas.microsoft.com/office/drawing/2014/main" id="{24AAD373-38FC-48A3-96BC-73C08DCC223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29300" y="1428751"/>
            <a:ext cx="848309" cy="12464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68580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150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 = 3</a:t>
            </a:r>
          </a:p>
          <a:p>
            <a:pPr defTabSz="68580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150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en-US" altLang="en-US" sz="1500" baseline="-2500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altLang="en-US" sz="150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= 5</a:t>
            </a:r>
          </a:p>
          <a:p>
            <a:pPr defTabSz="68580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150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</a:t>
            </a:r>
            <a:r>
              <a:rPr lang="en-US" altLang="en-US" sz="1500" baseline="-2500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altLang="en-US" sz="150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= 4</a:t>
            </a:r>
          </a:p>
          <a:p>
            <a:pPr defTabSz="68580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1500" b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 = 5</a:t>
            </a:r>
          </a:p>
          <a:p>
            <a:pPr defTabSz="68580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150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w-w</a:t>
            </a:r>
            <a:r>
              <a:rPr lang="en-US" altLang="en-US" sz="1500" baseline="-2500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 </a:t>
            </a:r>
            <a:r>
              <a:rPr lang="en-US" altLang="en-US" sz="150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1</a:t>
            </a: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EDDF1226-088F-4CA6-97FE-7FC8BDCF1231}"/>
              </a:ext>
            </a:extLst>
          </p:cNvPr>
          <p:cNvCxnSpPr/>
          <p:nvPr/>
        </p:nvCxnSpPr>
        <p:spPr>
          <a:xfrm rot="5400000">
            <a:off x="5200651" y="2228851"/>
            <a:ext cx="228600" cy="2381"/>
          </a:xfrm>
          <a:prstGeom prst="straightConnector1">
            <a:avLst/>
          </a:prstGeom>
          <a:ln w="28575">
            <a:solidFill>
              <a:srgbClr val="0070C0"/>
            </a:solidFill>
            <a:headEnd w="lg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1" name="Table 10">
            <a:extLst>
              <a:ext uri="{FF2B5EF4-FFF2-40B4-BE49-F238E27FC236}">
                <a16:creationId xmlns:a16="http://schemas.microsoft.com/office/drawing/2014/main" id="{33F3F825-93D6-4D41-8037-BD4032C5054C}"/>
              </a:ext>
            </a:extLst>
          </p:cNvPr>
          <p:cNvGraphicFramePr>
            <a:graphicFrameLocks noGrp="1"/>
          </p:cNvGraphicFramePr>
          <p:nvPr/>
        </p:nvGraphicFramePr>
        <p:xfrm>
          <a:off x="2114550" y="1200150"/>
          <a:ext cx="3600451" cy="1485900"/>
        </p:xfrm>
        <a:graphic>
          <a:graphicData uri="http://schemas.openxmlformats.org/drawingml/2006/table">
            <a:tbl>
              <a:tblPr/>
              <a:tblGrid>
                <a:gridCol w="48660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1813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1813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1813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1813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18133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523184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24765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1" dirty="0" err="1">
                          <a:latin typeface="Times New Roman"/>
                          <a:ea typeface="Times New Roman"/>
                          <a:cs typeface="Times New Roman"/>
                        </a:rPr>
                        <a:t>i</a:t>
                      </a:r>
                      <a:r>
                        <a:rPr lang="en-US" sz="1500" b="1" dirty="0">
                          <a:latin typeface="Times New Roman"/>
                          <a:ea typeface="Times New Roman"/>
                          <a:cs typeface="Times New Roman"/>
                        </a:rPr>
                        <a:t> / w</a:t>
                      </a:r>
                      <a:endParaRPr lang="en-US" sz="15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1" dirty="0"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  <a:endParaRPr lang="en-US" sz="15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1" dirty="0"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en-US" sz="15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1"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endParaRPr lang="en-US" sz="15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1" dirty="0">
                          <a:latin typeface="Times New Roman"/>
                          <a:ea typeface="Times New Roman"/>
                          <a:cs typeface="Times New Roman"/>
                        </a:rPr>
                        <a:t>3</a:t>
                      </a:r>
                      <a:endParaRPr lang="en-US" sz="15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1" dirty="0">
                          <a:latin typeface="Times New Roman"/>
                          <a:ea typeface="Times New Roman"/>
                          <a:cs typeface="Times New Roman"/>
                        </a:rPr>
                        <a:t>4</a:t>
                      </a:r>
                      <a:endParaRPr lang="en-US" sz="15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1" dirty="0">
                          <a:latin typeface="Times New Roman"/>
                          <a:ea typeface="Times New Roman"/>
                          <a:cs typeface="Times New Roman"/>
                        </a:rPr>
                        <a:t>5</a:t>
                      </a:r>
                      <a:endParaRPr lang="en-US" sz="15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4765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1" dirty="0"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  <a:endParaRPr lang="en-US" sz="15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0" dirty="0"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0" dirty="0"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0" dirty="0"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0" dirty="0"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0" dirty="0"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0" dirty="0"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4765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1" dirty="0"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en-US" sz="15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0"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0" dirty="0"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0" dirty="0">
                          <a:latin typeface="Times New Roman"/>
                          <a:ea typeface="Times New Roman"/>
                          <a:cs typeface="Times New Roman"/>
                        </a:rPr>
                        <a:t>3</a:t>
                      </a: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0" dirty="0">
                          <a:latin typeface="Times New Roman"/>
                          <a:ea typeface="Times New Roman"/>
                          <a:cs typeface="Times New Roman"/>
                        </a:rPr>
                        <a:t>3</a:t>
                      </a: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0" dirty="0">
                          <a:latin typeface="Times New Roman"/>
                          <a:ea typeface="Times New Roman"/>
                          <a:cs typeface="Times New Roman"/>
                        </a:rPr>
                        <a:t>3</a:t>
                      </a: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0" dirty="0">
                          <a:latin typeface="Times New Roman"/>
                          <a:ea typeface="Times New Roman"/>
                          <a:cs typeface="Times New Roman"/>
                        </a:rPr>
                        <a:t>3</a:t>
                      </a: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4765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1" dirty="0"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endParaRPr lang="en-US" sz="15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0"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0" dirty="0"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0" dirty="0">
                          <a:latin typeface="Times New Roman"/>
                          <a:ea typeface="Times New Roman"/>
                          <a:cs typeface="Times New Roman"/>
                        </a:rPr>
                        <a:t>3</a:t>
                      </a: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0" dirty="0">
                          <a:latin typeface="Times New Roman"/>
                          <a:ea typeface="Times New Roman"/>
                          <a:cs typeface="Times New Roman"/>
                        </a:rPr>
                        <a:t>4</a:t>
                      </a: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0" dirty="0">
                          <a:latin typeface="Times New Roman"/>
                          <a:ea typeface="Times New Roman"/>
                          <a:cs typeface="Times New Roman"/>
                        </a:rPr>
                        <a:t>4</a:t>
                      </a: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0" dirty="0">
                          <a:latin typeface="Times New Roman"/>
                          <a:ea typeface="Times New Roman"/>
                          <a:cs typeface="Times New Roman"/>
                        </a:rPr>
                        <a:t>7</a:t>
                      </a: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4765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1" dirty="0">
                          <a:latin typeface="Times New Roman"/>
                          <a:ea typeface="Times New Roman"/>
                          <a:cs typeface="Times New Roman"/>
                        </a:rPr>
                        <a:t>3</a:t>
                      </a:r>
                      <a:endParaRPr lang="en-US" sz="15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0" dirty="0"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0" dirty="0"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0" dirty="0">
                          <a:latin typeface="Times New Roman"/>
                          <a:ea typeface="Times New Roman"/>
                          <a:cs typeface="Times New Roman"/>
                        </a:rPr>
                        <a:t>3</a:t>
                      </a: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0" dirty="0">
                          <a:latin typeface="Times New Roman"/>
                          <a:ea typeface="Times New Roman"/>
                          <a:cs typeface="Times New Roman"/>
                        </a:rPr>
                        <a:t>4</a:t>
                      </a: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0" dirty="0">
                          <a:latin typeface="Times New Roman"/>
                          <a:ea typeface="Times New Roman"/>
                          <a:cs typeface="Times New Roman"/>
                        </a:rPr>
                        <a:t>5</a:t>
                      </a: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0" dirty="0">
                          <a:latin typeface="Times New Roman"/>
                          <a:ea typeface="Times New Roman"/>
                          <a:cs typeface="Times New Roman"/>
                        </a:rPr>
                        <a:t>7</a:t>
                      </a: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4765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1" dirty="0">
                          <a:latin typeface="Times New Roman"/>
                          <a:ea typeface="Times New Roman"/>
                          <a:cs typeface="Times New Roman"/>
                        </a:rPr>
                        <a:t>4</a:t>
                      </a:r>
                      <a:endParaRPr lang="en-US" sz="15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0"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500" b="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500" b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500" b="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500" b="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500" b="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13" name="Rectangle 12">
            <a:extLst>
              <a:ext uri="{FF2B5EF4-FFF2-40B4-BE49-F238E27FC236}">
                <a16:creationId xmlns:a16="http://schemas.microsoft.com/office/drawing/2014/main" id="{3EAE4F0C-88AA-464A-AEAE-F70AD88E423D}"/>
              </a:ext>
            </a:extLst>
          </p:cNvPr>
          <p:cNvSpPr/>
          <p:nvPr/>
        </p:nvSpPr>
        <p:spPr>
          <a:xfrm>
            <a:off x="6858000" y="685800"/>
            <a:ext cx="800100" cy="228600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350">
              <a:solidFill>
                <a:prstClr val="white"/>
              </a:solidFill>
              <a:latin typeface="Gill Sans MT"/>
            </a:endParaRPr>
          </a:p>
        </p:txBody>
      </p:sp>
      <p:sp>
        <p:nvSpPr>
          <p:cNvPr id="15" name="Content Placeholder 7">
            <a:extLst>
              <a:ext uri="{FF2B5EF4-FFF2-40B4-BE49-F238E27FC236}">
                <a16:creationId xmlns:a16="http://schemas.microsoft.com/office/drawing/2014/main" id="{D02E97C1-5058-4AE2-BA5F-DB70E0B55871}"/>
              </a:ext>
            </a:extLst>
          </p:cNvPr>
          <p:cNvSpPr txBox="1">
            <a:spLocks/>
          </p:cNvSpPr>
          <p:nvPr/>
        </p:nvSpPr>
        <p:spPr bwMode="auto">
          <a:xfrm>
            <a:off x="2114550" y="2857500"/>
            <a:ext cx="4857750" cy="1885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65125" indent="-282575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273844" indent="-211931" defTabSz="685800" fontAlgn="base">
              <a:spcBef>
                <a:spcPts val="450"/>
              </a:spcBef>
              <a:spcAft>
                <a:spcPct val="0"/>
              </a:spcAft>
              <a:buClr>
                <a:srgbClr val="3891A7"/>
              </a:buClr>
              <a:buSzPct val="80000"/>
            </a:pPr>
            <a:r>
              <a:rPr lang="en-US" altLang="en-US" sz="15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if  </a:t>
            </a:r>
            <a:r>
              <a:rPr lang="en-US" altLang="en-US" sz="15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</a:t>
            </a:r>
            <a:r>
              <a:rPr lang="en-US" altLang="en-US" sz="1500" baseline="-250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altLang="en-US" sz="15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&lt;= w   //item </a:t>
            </a:r>
            <a:r>
              <a:rPr lang="en-US" altLang="en-US" sz="15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altLang="en-US" sz="15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can be in the solution</a:t>
            </a:r>
          </a:p>
          <a:p>
            <a:pPr marL="273844" indent="-211931" defTabSz="685800" fontAlgn="base">
              <a:spcBef>
                <a:spcPts val="450"/>
              </a:spcBef>
              <a:spcAft>
                <a:spcPct val="0"/>
              </a:spcAft>
              <a:buClr>
                <a:srgbClr val="3891A7"/>
              </a:buClr>
              <a:buSzPct val="80000"/>
            </a:pPr>
            <a:r>
              <a:rPr lang="en-US" altLang="en-US" sz="15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     if v</a:t>
            </a:r>
            <a:r>
              <a:rPr lang="en-US" altLang="en-US" sz="1500" baseline="-25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altLang="en-US" sz="15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+ B[i-1,w-w</a:t>
            </a:r>
            <a:r>
              <a:rPr lang="en-US" altLang="en-US" sz="1500" baseline="-25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altLang="en-US" sz="15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] &gt; B[i-1,w]</a:t>
            </a:r>
          </a:p>
          <a:p>
            <a:pPr marL="273844" indent="-211931" defTabSz="685800" fontAlgn="base">
              <a:spcBef>
                <a:spcPts val="450"/>
              </a:spcBef>
              <a:spcAft>
                <a:spcPct val="0"/>
              </a:spcAft>
              <a:buClr>
                <a:srgbClr val="3891A7"/>
              </a:buClr>
              <a:buSzPct val="80000"/>
            </a:pPr>
            <a:r>
              <a:rPr lang="en-US" altLang="en-US" sz="15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	  </a:t>
            </a:r>
            <a:r>
              <a:rPr lang="tr-TR" altLang="en-US" sz="15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altLang="en-US" sz="15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B[</a:t>
            </a:r>
            <a:r>
              <a:rPr lang="en-US" altLang="en-US" sz="15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i,w</a:t>
            </a:r>
            <a:r>
              <a:rPr lang="en-US" altLang="en-US" sz="15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] = v</a:t>
            </a:r>
            <a:r>
              <a:rPr lang="en-US" altLang="en-US" sz="1500" baseline="-25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altLang="en-US" sz="15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+ B[i-1,w- </a:t>
            </a:r>
            <a:r>
              <a:rPr lang="en-US" altLang="en-US" sz="15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</a:t>
            </a:r>
            <a:r>
              <a:rPr lang="en-US" altLang="en-US" sz="1500" baseline="-250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altLang="en-US" sz="15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]</a:t>
            </a:r>
          </a:p>
          <a:p>
            <a:pPr marL="273844" indent="-211931" defTabSz="685800" fontAlgn="base">
              <a:spcBef>
                <a:spcPts val="450"/>
              </a:spcBef>
              <a:spcAft>
                <a:spcPct val="0"/>
              </a:spcAft>
              <a:buClr>
                <a:srgbClr val="3891A7"/>
              </a:buClr>
              <a:buSzPct val="80000"/>
            </a:pPr>
            <a:r>
              <a:rPr lang="en-US" altLang="en-US" sz="15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     else</a:t>
            </a:r>
          </a:p>
          <a:p>
            <a:pPr marL="273844" indent="-211931" defTabSz="685800" fontAlgn="base">
              <a:spcBef>
                <a:spcPts val="450"/>
              </a:spcBef>
              <a:spcAft>
                <a:spcPct val="0"/>
              </a:spcAft>
              <a:buClr>
                <a:srgbClr val="3891A7"/>
              </a:buClr>
              <a:buSzPct val="80000"/>
            </a:pPr>
            <a:r>
              <a:rPr lang="en-US" altLang="en-US" sz="15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	</a:t>
            </a:r>
            <a:r>
              <a:rPr lang="tr-TR" altLang="en-US" sz="15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altLang="en-US" sz="15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altLang="en-US" sz="15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B[</a:t>
            </a:r>
            <a:r>
              <a:rPr lang="en-US" altLang="en-US" sz="15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i,w</a:t>
            </a:r>
            <a:r>
              <a:rPr lang="en-US" altLang="en-US" sz="15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] = B[i-1,w]</a:t>
            </a:r>
          </a:p>
          <a:p>
            <a:pPr marL="273844" indent="-211931" defTabSz="685800" fontAlgn="base">
              <a:spcBef>
                <a:spcPts val="450"/>
              </a:spcBef>
              <a:spcAft>
                <a:spcPct val="0"/>
              </a:spcAft>
              <a:buClr>
                <a:srgbClr val="3891A7"/>
              </a:buClr>
              <a:buSzPct val="80000"/>
            </a:pPr>
            <a:r>
              <a:rPr lang="pl-PL" altLang="en-US" sz="15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else B[i,w] = B[i-1,w] // w</a:t>
            </a:r>
            <a:r>
              <a:rPr lang="pl-PL" altLang="en-US" sz="1500" baseline="-25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pl-PL" altLang="en-US" sz="15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&gt; w</a:t>
            </a:r>
            <a:endParaRPr lang="en-US" altLang="en-US" sz="15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195982-D5A1-46C5-AA3C-9BAC9AECAC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71650" y="0"/>
            <a:ext cx="5624513" cy="857250"/>
          </a:xfrm>
        </p:spPr>
        <p:txBody>
          <a:bodyPr/>
          <a:lstStyle/>
          <a:p>
            <a:pPr>
              <a:defRPr/>
            </a:pPr>
            <a:r>
              <a:rPr lang="en-US" u="sng" dirty="0"/>
              <a:t>Knapsack 0-1 Example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40F57F26-B3AA-4A23-8E3A-75B64F54CFE0}"/>
              </a:ext>
            </a:extLst>
          </p:cNvPr>
          <p:cNvSpPr txBox="1">
            <a:spLocks/>
          </p:cNvSpPr>
          <p:nvPr/>
        </p:nvSpPr>
        <p:spPr bwMode="auto">
          <a:xfrm>
            <a:off x="6858000" y="0"/>
            <a:ext cx="800100" cy="1257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normAutofit fontScale="55000" lnSpcReduction="20000"/>
          </a:bodyPr>
          <a:lstStyle/>
          <a:p>
            <a:pPr marL="273844" indent="-211931" defTabSz="685800" eaLnBrk="0" fontAlgn="base" hangingPunct="0">
              <a:spcBef>
                <a:spcPts val="450"/>
              </a:spcBef>
              <a:spcAft>
                <a:spcPct val="0"/>
              </a:spcAft>
              <a:buClr>
                <a:srgbClr val="3891A7"/>
              </a:buClr>
              <a:buSzPct val="80000"/>
              <a:defRPr/>
            </a:pPr>
            <a:r>
              <a:rPr lang="en-US" sz="2400" u="sng" dirty="0">
                <a:solidFill>
                  <a:prstClr val="black"/>
                </a:solidFill>
                <a:latin typeface="Gill Sans MT"/>
              </a:rPr>
              <a:t>Items:</a:t>
            </a:r>
          </a:p>
          <a:p>
            <a:pPr marL="273844" indent="-211931" defTabSz="685800" eaLnBrk="0" fontAlgn="base" hangingPunct="0">
              <a:spcBef>
                <a:spcPts val="450"/>
              </a:spcBef>
              <a:spcAft>
                <a:spcPct val="0"/>
              </a:spcAft>
              <a:buClr>
                <a:srgbClr val="3891A7"/>
              </a:buClr>
              <a:buSzPct val="80000"/>
              <a:defRPr/>
            </a:pPr>
            <a:r>
              <a:rPr lang="en-US" sz="2400" dirty="0">
                <a:solidFill>
                  <a:prstClr val="black"/>
                </a:solidFill>
                <a:latin typeface="Gill Sans MT"/>
              </a:rPr>
              <a:t>1: (2,3)</a:t>
            </a:r>
          </a:p>
          <a:p>
            <a:pPr marL="273844" indent="-211931" defTabSz="685800" eaLnBrk="0" fontAlgn="base" hangingPunct="0">
              <a:spcBef>
                <a:spcPts val="450"/>
              </a:spcBef>
              <a:spcAft>
                <a:spcPct val="0"/>
              </a:spcAft>
              <a:buClr>
                <a:srgbClr val="3891A7"/>
              </a:buClr>
              <a:buSzPct val="80000"/>
              <a:defRPr/>
            </a:pPr>
            <a:r>
              <a:rPr lang="en-US" sz="2400" dirty="0">
                <a:solidFill>
                  <a:prstClr val="black"/>
                </a:solidFill>
                <a:latin typeface="Gill Sans MT"/>
              </a:rPr>
              <a:t>2: (3,4)</a:t>
            </a:r>
          </a:p>
          <a:p>
            <a:pPr marL="273844" indent="-211931" defTabSz="685800" eaLnBrk="0" fontAlgn="base" hangingPunct="0">
              <a:spcBef>
                <a:spcPts val="450"/>
              </a:spcBef>
              <a:spcAft>
                <a:spcPct val="0"/>
              </a:spcAft>
              <a:buClr>
                <a:srgbClr val="3891A7"/>
              </a:buClr>
              <a:buSzPct val="80000"/>
              <a:defRPr/>
            </a:pPr>
            <a:r>
              <a:rPr lang="en-US" sz="2400" dirty="0">
                <a:solidFill>
                  <a:prstClr val="black"/>
                </a:solidFill>
                <a:latin typeface="Gill Sans MT"/>
              </a:rPr>
              <a:t>3: (4,5)</a:t>
            </a:r>
          </a:p>
          <a:p>
            <a:pPr marL="273844" indent="-211931" defTabSz="685800" eaLnBrk="0" fontAlgn="base" hangingPunct="0">
              <a:spcBef>
                <a:spcPts val="450"/>
              </a:spcBef>
              <a:spcAft>
                <a:spcPct val="0"/>
              </a:spcAft>
              <a:buClr>
                <a:srgbClr val="3891A7"/>
              </a:buClr>
              <a:buSzPct val="80000"/>
              <a:defRPr/>
            </a:pPr>
            <a:r>
              <a:rPr lang="en-US" sz="2400" dirty="0">
                <a:solidFill>
                  <a:prstClr val="black"/>
                </a:solidFill>
                <a:latin typeface="Gill Sans MT"/>
              </a:rPr>
              <a:t>4: (5,6)</a:t>
            </a:r>
            <a:endParaRPr lang="en-US" sz="2100" dirty="0">
              <a:solidFill>
                <a:prstClr val="black"/>
              </a:solidFill>
              <a:latin typeface="Gill Sans MT"/>
            </a:endParaRPr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3E5A9AA3-57D0-42DE-8F29-7B23613A8D41}"/>
              </a:ext>
            </a:extLst>
          </p:cNvPr>
          <p:cNvGraphicFramePr>
            <a:graphicFrameLocks noGrp="1"/>
          </p:cNvGraphicFramePr>
          <p:nvPr/>
        </p:nvGraphicFramePr>
        <p:xfrm>
          <a:off x="2114550" y="1200150"/>
          <a:ext cx="3600451" cy="1485900"/>
        </p:xfrm>
        <a:graphic>
          <a:graphicData uri="http://schemas.openxmlformats.org/drawingml/2006/table">
            <a:tbl>
              <a:tblPr/>
              <a:tblGrid>
                <a:gridCol w="48660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1813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1813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1813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1813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18133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523184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24765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1" dirty="0" err="1">
                          <a:latin typeface="Times New Roman"/>
                          <a:ea typeface="Times New Roman"/>
                          <a:cs typeface="Times New Roman"/>
                        </a:rPr>
                        <a:t>i</a:t>
                      </a:r>
                      <a:r>
                        <a:rPr lang="en-US" sz="1500" b="1" dirty="0">
                          <a:latin typeface="Times New Roman"/>
                          <a:ea typeface="Times New Roman"/>
                          <a:cs typeface="Times New Roman"/>
                        </a:rPr>
                        <a:t> / w</a:t>
                      </a:r>
                      <a:endParaRPr lang="en-US" sz="15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1"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  <a:endParaRPr lang="en-US" sz="15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1"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en-US" sz="15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1"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endParaRPr lang="en-US" sz="15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1">
                          <a:latin typeface="Times New Roman"/>
                          <a:ea typeface="Times New Roman"/>
                          <a:cs typeface="Times New Roman"/>
                        </a:rPr>
                        <a:t>3</a:t>
                      </a:r>
                      <a:endParaRPr lang="en-US" sz="15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1">
                          <a:latin typeface="Times New Roman"/>
                          <a:ea typeface="Times New Roman"/>
                          <a:cs typeface="Times New Roman"/>
                        </a:rPr>
                        <a:t>4</a:t>
                      </a:r>
                      <a:endParaRPr lang="en-US" sz="15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1" dirty="0">
                          <a:latin typeface="Times New Roman"/>
                          <a:ea typeface="Times New Roman"/>
                          <a:cs typeface="Times New Roman"/>
                        </a:rPr>
                        <a:t>5</a:t>
                      </a:r>
                      <a:endParaRPr lang="en-US" sz="15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4765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1" dirty="0"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  <a:endParaRPr lang="en-US" sz="15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0" dirty="0"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0"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0"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0" dirty="0"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0" dirty="0"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0" dirty="0"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4765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1" dirty="0"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en-US" sz="15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0" dirty="0"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0" dirty="0"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0" dirty="0">
                          <a:latin typeface="Times New Roman"/>
                          <a:ea typeface="Times New Roman"/>
                          <a:cs typeface="Times New Roman"/>
                        </a:rPr>
                        <a:t>3</a:t>
                      </a: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0" dirty="0">
                          <a:latin typeface="Times New Roman"/>
                          <a:ea typeface="Times New Roman"/>
                          <a:cs typeface="Times New Roman"/>
                        </a:rPr>
                        <a:t>3</a:t>
                      </a: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0" dirty="0">
                          <a:latin typeface="Times New Roman"/>
                          <a:ea typeface="Times New Roman"/>
                          <a:cs typeface="Times New Roman"/>
                        </a:rPr>
                        <a:t>3</a:t>
                      </a: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0" dirty="0">
                          <a:latin typeface="Times New Roman"/>
                          <a:ea typeface="Times New Roman"/>
                          <a:cs typeface="Times New Roman"/>
                        </a:rPr>
                        <a:t>3</a:t>
                      </a: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4765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1" dirty="0"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endParaRPr lang="en-US" sz="15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0" dirty="0"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0" dirty="0"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0" dirty="0">
                          <a:latin typeface="Times New Roman"/>
                          <a:ea typeface="Times New Roman"/>
                          <a:cs typeface="Times New Roman"/>
                        </a:rPr>
                        <a:t>3</a:t>
                      </a: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0" dirty="0">
                          <a:latin typeface="Times New Roman"/>
                          <a:ea typeface="Times New Roman"/>
                          <a:cs typeface="Times New Roman"/>
                        </a:rPr>
                        <a:t>4</a:t>
                      </a: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0" dirty="0">
                          <a:latin typeface="Times New Roman"/>
                          <a:ea typeface="Times New Roman"/>
                          <a:cs typeface="Times New Roman"/>
                        </a:rPr>
                        <a:t>4</a:t>
                      </a: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0" dirty="0">
                          <a:latin typeface="Times New Roman"/>
                          <a:ea typeface="Times New Roman"/>
                          <a:cs typeface="Times New Roman"/>
                        </a:rPr>
                        <a:t>7</a:t>
                      </a: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4765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1" dirty="0">
                          <a:latin typeface="Times New Roman"/>
                          <a:ea typeface="Times New Roman"/>
                          <a:cs typeface="Times New Roman"/>
                        </a:rPr>
                        <a:t>3</a:t>
                      </a:r>
                      <a:endParaRPr lang="en-US" sz="15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0" dirty="0"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0" dirty="0"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0" dirty="0">
                          <a:latin typeface="Times New Roman"/>
                          <a:ea typeface="Times New Roman"/>
                          <a:cs typeface="Times New Roman"/>
                        </a:rPr>
                        <a:t>3</a:t>
                      </a: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0" dirty="0">
                          <a:latin typeface="Times New Roman"/>
                          <a:ea typeface="Times New Roman"/>
                          <a:cs typeface="Times New Roman"/>
                        </a:rPr>
                        <a:t>4</a:t>
                      </a: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0" dirty="0">
                          <a:latin typeface="Times New Roman"/>
                          <a:ea typeface="Times New Roman"/>
                          <a:cs typeface="Times New Roman"/>
                        </a:rPr>
                        <a:t>5</a:t>
                      </a: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0" dirty="0">
                          <a:latin typeface="Times New Roman"/>
                          <a:ea typeface="Times New Roman"/>
                          <a:cs typeface="Times New Roman"/>
                        </a:rPr>
                        <a:t>7</a:t>
                      </a: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4765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1" dirty="0">
                          <a:latin typeface="Times New Roman"/>
                          <a:ea typeface="Times New Roman"/>
                          <a:cs typeface="Times New Roman"/>
                        </a:rPr>
                        <a:t>4</a:t>
                      </a:r>
                      <a:endParaRPr lang="en-US" sz="15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0"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500" b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500" b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500" b="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500" b="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500" b="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35902" name="Content Placeholder 7">
            <a:extLst>
              <a:ext uri="{FF2B5EF4-FFF2-40B4-BE49-F238E27FC236}">
                <a16:creationId xmlns:a16="http://schemas.microsoft.com/office/drawing/2014/main" id="{449275D2-A1AC-42F2-81C5-7B182C45F26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14550" y="2971800"/>
            <a:ext cx="4857750" cy="1885950"/>
          </a:xfrm>
        </p:spPr>
        <p:txBody>
          <a:bodyPr/>
          <a:lstStyle/>
          <a:p>
            <a:pPr>
              <a:buFont typeface="Wingdings 2" panose="05020102010507070707" pitchFamily="18" charset="2"/>
              <a:buNone/>
            </a:pPr>
            <a:r>
              <a:rPr lang="en-US" altLang="en-US" sz="1500">
                <a:latin typeface="Times New Roman" panose="02020603050405020304" pitchFamily="18" charset="0"/>
                <a:cs typeface="Times New Roman" panose="02020603050405020304" pitchFamily="18" charset="0"/>
              </a:rPr>
              <a:t>if  w</a:t>
            </a:r>
            <a:r>
              <a:rPr lang="en-US" altLang="en-US" sz="1500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altLang="en-US" sz="1500">
                <a:latin typeface="Times New Roman" panose="02020603050405020304" pitchFamily="18" charset="0"/>
                <a:cs typeface="Times New Roman" panose="02020603050405020304" pitchFamily="18" charset="0"/>
              </a:rPr>
              <a:t> &lt;= w   //item i can be in the solution</a:t>
            </a:r>
          </a:p>
          <a:p>
            <a:pPr>
              <a:buFont typeface="Wingdings 2" panose="05020102010507070707" pitchFamily="18" charset="2"/>
              <a:buNone/>
            </a:pPr>
            <a:r>
              <a:rPr lang="en-US" altLang="en-US" sz="1500">
                <a:latin typeface="Times New Roman" panose="02020603050405020304" pitchFamily="18" charset="0"/>
                <a:cs typeface="Times New Roman" panose="02020603050405020304" pitchFamily="18" charset="0"/>
              </a:rPr>
              <a:t>	     if v</a:t>
            </a:r>
            <a:r>
              <a:rPr lang="en-US" altLang="en-US" sz="1500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altLang="en-US" sz="1500">
                <a:latin typeface="Times New Roman" panose="02020603050405020304" pitchFamily="18" charset="0"/>
                <a:cs typeface="Times New Roman" panose="02020603050405020304" pitchFamily="18" charset="0"/>
              </a:rPr>
              <a:t> + B[i-1,w-w</a:t>
            </a:r>
            <a:r>
              <a:rPr lang="en-US" altLang="en-US" sz="1500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altLang="en-US" sz="1500">
                <a:latin typeface="Times New Roman" panose="02020603050405020304" pitchFamily="18" charset="0"/>
                <a:cs typeface="Times New Roman" panose="02020603050405020304" pitchFamily="18" charset="0"/>
              </a:rPr>
              <a:t>] &gt; B[i-1,w]</a:t>
            </a:r>
          </a:p>
          <a:p>
            <a:pPr>
              <a:buFont typeface="Wingdings 2" panose="05020102010507070707" pitchFamily="18" charset="2"/>
              <a:buNone/>
            </a:pPr>
            <a:r>
              <a:rPr lang="en-US" altLang="en-US" sz="1500">
                <a:latin typeface="Times New Roman" panose="02020603050405020304" pitchFamily="18" charset="0"/>
                <a:cs typeface="Times New Roman" panose="02020603050405020304" pitchFamily="18" charset="0"/>
              </a:rPr>
              <a:t>		  B[i,w] = v</a:t>
            </a:r>
            <a:r>
              <a:rPr lang="en-US" altLang="en-US" sz="1500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altLang="en-US" sz="1500">
                <a:latin typeface="Times New Roman" panose="02020603050405020304" pitchFamily="18" charset="0"/>
                <a:cs typeface="Times New Roman" panose="02020603050405020304" pitchFamily="18" charset="0"/>
              </a:rPr>
              <a:t> + B[i-1,w- w</a:t>
            </a:r>
            <a:r>
              <a:rPr lang="en-US" altLang="en-US" sz="1500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altLang="en-US" sz="1500">
                <a:latin typeface="Times New Roman" panose="02020603050405020304" pitchFamily="18" charset="0"/>
                <a:cs typeface="Times New Roman" panose="02020603050405020304" pitchFamily="18" charset="0"/>
              </a:rPr>
              <a:t>]</a:t>
            </a:r>
          </a:p>
          <a:p>
            <a:pPr>
              <a:buFont typeface="Wingdings 2" panose="05020102010507070707" pitchFamily="18" charset="2"/>
              <a:buNone/>
            </a:pPr>
            <a:r>
              <a:rPr lang="en-US" altLang="en-US" sz="1500">
                <a:latin typeface="Times New Roman" panose="02020603050405020304" pitchFamily="18" charset="0"/>
                <a:cs typeface="Times New Roman" panose="02020603050405020304" pitchFamily="18" charset="0"/>
              </a:rPr>
              <a:t>	     else</a:t>
            </a:r>
          </a:p>
          <a:p>
            <a:pPr>
              <a:buFont typeface="Wingdings 2" panose="05020102010507070707" pitchFamily="18" charset="2"/>
              <a:buNone/>
            </a:pPr>
            <a:r>
              <a:rPr lang="en-US" altLang="en-US" sz="1500">
                <a:latin typeface="Times New Roman" panose="02020603050405020304" pitchFamily="18" charset="0"/>
                <a:cs typeface="Times New Roman" panose="02020603050405020304" pitchFamily="18" charset="0"/>
              </a:rPr>
              <a:t>		  B[i,w] = B[i-1,w]</a:t>
            </a:r>
          </a:p>
          <a:p>
            <a:pPr>
              <a:buFont typeface="Wingdings 2" panose="05020102010507070707" pitchFamily="18" charset="2"/>
              <a:buNone/>
            </a:pPr>
            <a:r>
              <a:rPr lang="pl-PL" altLang="en-US" sz="1500">
                <a:latin typeface="Times New Roman" panose="02020603050405020304" pitchFamily="18" charset="0"/>
                <a:cs typeface="Times New Roman" panose="02020603050405020304" pitchFamily="18" charset="0"/>
              </a:rPr>
              <a:t>else B[i,w] = B[i-1,w] // w</a:t>
            </a:r>
            <a:r>
              <a:rPr lang="pl-PL" altLang="en-US" sz="1500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pl-PL" altLang="en-US" sz="1500">
                <a:latin typeface="Times New Roman" panose="02020603050405020304" pitchFamily="18" charset="0"/>
                <a:cs typeface="Times New Roman" panose="02020603050405020304" pitchFamily="18" charset="0"/>
              </a:rPr>
              <a:t> &gt; w</a:t>
            </a:r>
            <a:endParaRPr lang="en-US" altLang="en-US" sz="15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5903" name="TextBox 5">
            <a:extLst>
              <a:ext uri="{FF2B5EF4-FFF2-40B4-BE49-F238E27FC236}">
                <a16:creationId xmlns:a16="http://schemas.microsoft.com/office/drawing/2014/main" id="{5150294D-3CB4-4BB6-A567-FAA46F7AA2F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29300" y="1428751"/>
            <a:ext cx="1168910" cy="12464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68580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150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 = 4</a:t>
            </a:r>
          </a:p>
          <a:p>
            <a:pPr defTabSz="68580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150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en-US" altLang="en-US" sz="1500" baseline="-2500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altLang="en-US" sz="150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= 6</a:t>
            </a:r>
          </a:p>
          <a:p>
            <a:pPr defTabSz="68580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150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</a:t>
            </a:r>
            <a:r>
              <a:rPr lang="en-US" altLang="en-US" sz="1500" baseline="-2500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altLang="en-US" sz="150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= 5</a:t>
            </a:r>
          </a:p>
          <a:p>
            <a:pPr defTabSz="68580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1500" b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 = 1..4</a:t>
            </a:r>
          </a:p>
          <a:p>
            <a:pPr defTabSz="68580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150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w-w</a:t>
            </a:r>
            <a:r>
              <a:rPr lang="en-US" altLang="en-US" sz="1500" baseline="-2500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 </a:t>
            </a:r>
            <a:r>
              <a:rPr lang="en-US" altLang="en-US" sz="150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-4..-1</a:t>
            </a: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81150829-849F-4F47-85C3-4AAF29D4AE21}"/>
              </a:ext>
            </a:extLst>
          </p:cNvPr>
          <p:cNvCxnSpPr/>
          <p:nvPr/>
        </p:nvCxnSpPr>
        <p:spPr>
          <a:xfrm rot="5400000">
            <a:off x="3086696" y="2456855"/>
            <a:ext cx="228600" cy="1191"/>
          </a:xfrm>
          <a:prstGeom prst="straightConnector1">
            <a:avLst/>
          </a:prstGeom>
          <a:ln w="28575">
            <a:solidFill>
              <a:srgbClr val="0070C0"/>
            </a:solidFill>
            <a:headEnd w="lg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1" name="Table 10">
            <a:extLst>
              <a:ext uri="{FF2B5EF4-FFF2-40B4-BE49-F238E27FC236}">
                <a16:creationId xmlns:a16="http://schemas.microsoft.com/office/drawing/2014/main" id="{3EF32705-D5E3-4C49-B889-9E5AA9DFFDE8}"/>
              </a:ext>
            </a:extLst>
          </p:cNvPr>
          <p:cNvGraphicFramePr>
            <a:graphicFrameLocks noGrp="1"/>
          </p:cNvGraphicFramePr>
          <p:nvPr/>
        </p:nvGraphicFramePr>
        <p:xfrm>
          <a:off x="2114550" y="1200150"/>
          <a:ext cx="3600451" cy="1485900"/>
        </p:xfrm>
        <a:graphic>
          <a:graphicData uri="http://schemas.openxmlformats.org/drawingml/2006/table">
            <a:tbl>
              <a:tblPr/>
              <a:tblGrid>
                <a:gridCol w="48660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1813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1813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1813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1813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18133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523184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24765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1" dirty="0" err="1">
                          <a:latin typeface="Times New Roman"/>
                          <a:ea typeface="Times New Roman"/>
                          <a:cs typeface="Times New Roman"/>
                        </a:rPr>
                        <a:t>i</a:t>
                      </a:r>
                      <a:r>
                        <a:rPr lang="en-US" sz="1500" b="1" dirty="0">
                          <a:latin typeface="Times New Roman"/>
                          <a:ea typeface="Times New Roman"/>
                          <a:cs typeface="Times New Roman"/>
                        </a:rPr>
                        <a:t> / w</a:t>
                      </a:r>
                      <a:endParaRPr lang="en-US" sz="15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1" dirty="0"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  <a:endParaRPr lang="en-US" sz="15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1" dirty="0"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en-US" sz="15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1"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endParaRPr lang="en-US" sz="15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1" dirty="0">
                          <a:latin typeface="Times New Roman"/>
                          <a:ea typeface="Times New Roman"/>
                          <a:cs typeface="Times New Roman"/>
                        </a:rPr>
                        <a:t>3</a:t>
                      </a:r>
                      <a:endParaRPr lang="en-US" sz="15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1" dirty="0">
                          <a:latin typeface="Times New Roman"/>
                          <a:ea typeface="Times New Roman"/>
                          <a:cs typeface="Times New Roman"/>
                        </a:rPr>
                        <a:t>4</a:t>
                      </a:r>
                      <a:endParaRPr lang="en-US" sz="15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1" dirty="0">
                          <a:latin typeface="Times New Roman"/>
                          <a:ea typeface="Times New Roman"/>
                          <a:cs typeface="Times New Roman"/>
                        </a:rPr>
                        <a:t>5</a:t>
                      </a:r>
                      <a:endParaRPr lang="en-US" sz="15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4765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1" dirty="0"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  <a:endParaRPr lang="en-US" sz="15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0" dirty="0"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0" dirty="0"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0" dirty="0"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0" dirty="0"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0" dirty="0"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0" dirty="0"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4765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1" dirty="0"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en-US" sz="15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0"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0" dirty="0"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0" dirty="0">
                          <a:latin typeface="Times New Roman"/>
                          <a:ea typeface="Times New Roman"/>
                          <a:cs typeface="Times New Roman"/>
                        </a:rPr>
                        <a:t>3</a:t>
                      </a: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0" dirty="0">
                          <a:latin typeface="Times New Roman"/>
                          <a:ea typeface="Times New Roman"/>
                          <a:cs typeface="Times New Roman"/>
                        </a:rPr>
                        <a:t>3</a:t>
                      </a: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0" dirty="0">
                          <a:latin typeface="Times New Roman"/>
                          <a:ea typeface="Times New Roman"/>
                          <a:cs typeface="Times New Roman"/>
                        </a:rPr>
                        <a:t>3</a:t>
                      </a: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0" dirty="0">
                          <a:latin typeface="Times New Roman"/>
                          <a:ea typeface="Times New Roman"/>
                          <a:cs typeface="Times New Roman"/>
                        </a:rPr>
                        <a:t>3</a:t>
                      </a: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4765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1" dirty="0"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endParaRPr lang="en-US" sz="15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0"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0" dirty="0"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0" dirty="0">
                          <a:latin typeface="Times New Roman"/>
                          <a:ea typeface="Times New Roman"/>
                          <a:cs typeface="Times New Roman"/>
                        </a:rPr>
                        <a:t>3</a:t>
                      </a: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0" dirty="0">
                          <a:latin typeface="Times New Roman"/>
                          <a:ea typeface="Times New Roman"/>
                          <a:cs typeface="Times New Roman"/>
                        </a:rPr>
                        <a:t>4</a:t>
                      </a: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0" dirty="0">
                          <a:latin typeface="Times New Roman"/>
                          <a:ea typeface="Times New Roman"/>
                          <a:cs typeface="Times New Roman"/>
                        </a:rPr>
                        <a:t>4</a:t>
                      </a: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0" dirty="0">
                          <a:latin typeface="Times New Roman"/>
                          <a:ea typeface="Times New Roman"/>
                          <a:cs typeface="Times New Roman"/>
                        </a:rPr>
                        <a:t>7</a:t>
                      </a: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4765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1" dirty="0">
                          <a:latin typeface="Times New Roman"/>
                          <a:ea typeface="Times New Roman"/>
                          <a:cs typeface="Times New Roman"/>
                        </a:rPr>
                        <a:t>3</a:t>
                      </a:r>
                      <a:endParaRPr lang="en-US" sz="15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0" dirty="0"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0" dirty="0"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0" dirty="0">
                          <a:latin typeface="Times New Roman"/>
                          <a:ea typeface="Times New Roman"/>
                          <a:cs typeface="Times New Roman"/>
                        </a:rPr>
                        <a:t>3</a:t>
                      </a: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0" dirty="0">
                          <a:latin typeface="Times New Roman"/>
                          <a:ea typeface="Times New Roman"/>
                          <a:cs typeface="Times New Roman"/>
                        </a:rPr>
                        <a:t>4</a:t>
                      </a: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0" dirty="0">
                          <a:latin typeface="Times New Roman"/>
                          <a:ea typeface="Times New Roman"/>
                          <a:cs typeface="Times New Roman"/>
                        </a:rPr>
                        <a:t>5</a:t>
                      </a: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0" dirty="0">
                          <a:latin typeface="Times New Roman"/>
                          <a:ea typeface="Times New Roman"/>
                          <a:cs typeface="Times New Roman"/>
                        </a:rPr>
                        <a:t>7</a:t>
                      </a: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4765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1" dirty="0">
                          <a:latin typeface="Times New Roman"/>
                          <a:ea typeface="Times New Roman"/>
                          <a:cs typeface="Times New Roman"/>
                        </a:rPr>
                        <a:t>4</a:t>
                      </a:r>
                      <a:endParaRPr lang="en-US" sz="15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0" dirty="0"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0" dirty="0"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0" dirty="0">
                          <a:latin typeface="Times New Roman"/>
                          <a:ea typeface="Times New Roman"/>
                          <a:cs typeface="Times New Roman"/>
                        </a:rPr>
                        <a:t>3</a:t>
                      </a: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0" dirty="0">
                          <a:latin typeface="Times New Roman"/>
                          <a:ea typeface="Times New Roman"/>
                          <a:cs typeface="Times New Roman"/>
                        </a:rPr>
                        <a:t>4</a:t>
                      </a: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0" dirty="0">
                          <a:latin typeface="Times New Roman"/>
                          <a:ea typeface="Times New Roman"/>
                          <a:cs typeface="Times New Roman"/>
                        </a:rPr>
                        <a:t>5</a:t>
                      </a: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500" b="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13" name="Rectangle 12">
            <a:extLst>
              <a:ext uri="{FF2B5EF4-FFF2-40B4-BE49-F238E27FC236}">
                <a16:creationId xmlns:a16="http://schemas.microsoft.com/office/drawing/2014/main" id="{0FCEE1F7-C927-45C5-8D21-B5C46AD8D33C}"/>
              </a:ext>
            </a:extLst>
          </p:cNvPr>
          <p:cNvSpPr/>
          <p:nvPr/>
        </p:nvSpPr>
        <p:spPr>
          <a:xfrm>
            <a:off x="6858000" y="971550"/>
            <a:ext cx="800100" cy="228600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350">
              <a:solidFill>
                <a:prstClr val="white"/>
              </a:solidFill>
              <a:latin typeface="Gill Sans MT"/>
            </a:endParaRP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52DB320B-10E1-49D3-A8E6-FF9C2FFA7454}"/>
              </a:ext>
            </a:extLst>
          </p:cNvPr>
          <p:cNvCxnSpPr/>
          <p:nvPr/>
        </p:nvCxnSpPr>
        <p:spPr>
          <a:xfrm rot="5400000">
            <a:off x="3658196" y="2456855"/>
            <a:ext cx="228600" cy="1191"/>
          </a:xfrm>
          <a:prstGeom prst="straightConnector1">
            <a:avLst/>
          </a:prstGeom>
          <a:ln w="28575">
            <a:solidFill>
              <a:srgbClr val="0070C0"/>
            </a:solidFill>
            <a:headEnd w="lg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6BA02694-4A13-4722-A415-FD72335D4EDA}"/>
              </a:ext>
            </a:extLst>
          </p:cNvPr>
          <p:cNvCxnSpPr/>
          <p:nvPr/>
        </p:nvCxnSpPr>
        <p:spPr>
          <a:xfrm rot="5400000">
            <a:off x="4172546" y="2456855"/>
            <a:ext cx="228600" cy="1191"/>
          </a:xfrm>
          <a:prstGeom prst="straightConnector1">
            <a:avLst/>
          </a:prstGeom>
          <a:ln w="28575">
            <a:solidFill>
              <a:srgbClr val="0070C0"/>
            </a:solidFill>
            <a:headEnd w="lg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5939890E-784F-4C58-B0F6-3FBF712D487F}"/>
              </a:ext>
            </a:extLst>
          </p:cNvPr>
          <p:cNvCxnSpPr/>
          <p:nvPr/>
        </p:nvCxnSpPr>
        <p:spPr>
          <a:xfrm rot="5400000">
            <a:off x="4686896" y="2456855"/>
            <a:ext cx="228600" cy="1191"/>
          </a:xfrm>
          <a:prstGeom prst="straightConnector1">
            <a:avLst/>
          </a:prstGeom>
          <a:ln w="28575">
            <a:solidFill>
              <a:srgbClr val="0070C0"/>
            </a:solidFill>
            <a:headEnd w="lg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Content Placeholder 7">
            <a:extLst>
              <a:ext uri="{FF2B5EF4-FFF2-40B4-BE49-F238E27FC236}">
                <a16:creationId xmlns:a16="http://schemas.microsoft.com/office/drawing/2014/main" id="{5DE62A2E-EA8C-4A73-9555-A69BB7CA8AA2}"/>
              </a:ext>
            </a:extLst>
          </p:cNvPr>
          <p:cNvSpPr txBox="1">
            <a:spLocks/>
          </p:cNvSpPr>
          <p:nvPr/>
        </p:nvSpPr>
        <p:spPr bwMode="auto">
          <a:xfrm>
            <a:off x="2114550" y="2971800"/>
            <a:ext cx="4857750" cy="1885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65125" indent="-282575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273844" indent="-211931" defTabSz="685800" fontAlgn="base">
              <a:spcBef>
                <a:spcPts val="450"/>
              </a:spcBef>
              <a:spcAft>
                <a:spcPct val="0"/>
              </a:spcAft>
              <a:buClr>
                <a:srgbClr val="3891A7"/>
              </a:buClr>
              <a:buSzPct val="80000"/>
            </a:pPr>
            <a:r>
              <a:rPr lang="en-US" altLang="en-US" sz="15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if  </a:t>
            </a:r>
            <a:r>
              <a:rPr lang="en-US" altLang="en-US" sz="15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</a:t>
            </a:r>
            <a:r>
              <a:rPr lang="en-US" altLang="en-US" sz="1500" baseline="-250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altLang="en-US" sz="15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&lt;= w   //item </a:t>
            </a:r>
            <a:r>
              <a:rPr lang="en-US" altLang="en-US" sz="15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altLang="en-US" sz="15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can be in the solution</a:t>
            </a:r>
          </a:p>
          <a:p>
            <a:pPr marL="273844" indent="-211931" defTabSz="685800" fontAlgn="base">
              <a:spcBef>
                <a:spcPts val="450"/>
              </a:spcBef>
              <a:spcAft>
                <a:spcPct val="0"/>
              </a:spcAft>
              <a:buClr>
                <a:srgbClr val="3891A7"/>
              </a:buClr>
              <a:buSzPct val="80000"/>
            </a:pPr>
            <a:r>
              <a:rPr lang="en-US" altLang="en-US" sz="15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     if v</a:t>
            </a:r>
            <a:r>
              <a:rPr lang="en-US" altLang="en-US" sz="1500" baseline="-25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altLang="en-US" sz="15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+ B[i-1,w-w</a:t>
            </a:r>
            <a:r>
              <a:rPr lang="en-US" altLang="en-US" sz="1500" baseline="-25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altLang="en-US" sz="15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] &gt; B[i-1,w]</a:t>
            </a:r>
          </a:p>
          <a:p>
            <a:pPr marL="273844" indent="-211931" defTabSz="685800" fontAlgn="base">
              <a:spcBef>
                <a:spcPts val="450"/>
              </a:spcBef>
              <a:spcAft>
                <a:spcPct val="0"/>
              </a:spcAft>
              <a:buClr>
                <a:srgbClr val="3891A7"/>
              </a:buClr>
              <a:buSzPct val="80000"/>
            </a:pPr>
            <a:r>
              <a:rPr lang="en-US" altLang="en-US" sz="15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	 </a:t>
            </a:r>
            <a:r>
              <a:rPr lang="tr-TR" altLang="en-US" sz="15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altLang="en-US" sz="15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B[</a:t>
            </a:r>
            <a:r>
              <a:rPr lang="en-US" altLang="en-US" sz="15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i,w</a:t>
            </a:r>
            <a:r>
              <a:rPr lang="en-US" altLang="en-US" sz="15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] = v</a:t>
            </a:r>
            <a:r>
              <a:rPr lang="en-US" altLang="en-US" sz="1500" baseline="-25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altLang="en-US" sz="15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+ B[i-1,w- </a:t>
            </a:r>
            <a:r>
              <a:rPr lang="en-US" altLang="en-US" sz="15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</a:t>
            </a:r>
            <a:r>
              <a:rPr lang="en-US" altLang="en-US" sz="1500" baseline="-250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altLang="en-US" sz="15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]</a:t>
            </a:r>
          </a:p>
          <a:p>
            <a:pPr marL="273844" indent="-211931" defTabSz="685800" fontAlgn="base">
              <a:spcBef>
                <a:spcPts val="450"/>
              </a:spcBef>
              <a:spcAft>
                <a:spcPct val="0"/>
              </a:spcAft>
              <a:buClr>
                <a:srgbClr val="3891A7"/>
              </a:buClr>
              <a:buSzPct val="80000"/>
            </a:pPr>
            <a:r>
              <a:rPr lang="en-US" altLang="en-US" sz="15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     else</a:t>
            </a:r>
          </a:p>
          <a:p>
            <a:pPr marL="273844" indent="-211931" defTabSz="685800" fontAlgn="base">
              <a:spcBef>
                <a:spcPts val="450"/>
              </a:spcBef>
              <a:spcAft>
                <a:spcPct val="0"/>
              </a:spcAft>
              <a:buClr>
                <a:srgbClr val="3891A7"/>
              </a:buClr>
              <a:buSzPct val="80000"/>
            </a:pPr>
            <a:r>
              <a:rPr lang="en-US" altLang="en-US" sz="15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	</a:t>
            </a:r>
            <a:r>
              <a:rPr lang="tr-TR" altLang="en-US" sz="15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altLang="en-US" sz="15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B[</a:t>
            </a:r>
            <a:r>
              <a:rPr lang="en-US" altLang="en-US" sz="15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i,w</a:t>
            </a:r>
            <a:r>
              <a:rPr lang="en-US" altLang="en-US" sz="15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] = B[i-1,w]</a:t>
            </a:r>
          </a:p>
          <a:p>
            <a:pPr marL="273844" indent="-211931" defTabSz="685800" fontAlgn="base">
              <a:spcBef>
                <a:spcPts val="450"/>
              </a:spcBef>
              <a:spcAft>
                <a:spcPct val="0"/>
              </a:spcAft>
              <a:buClr>
                <a:srgbClr val="3891A7"/>
              </a:buClr>
              <a:buSzPct val="80000"/>
            </a:pPr>
            <a:r>
              <a:rPr lang="pl-PL" altLang="en-US" sz="15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else </a:t>
            </a:r>
            <a:r>
              <a:rPr lang="pl-PL" altLang="en-US" sz="15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B[i,w] = B[i-1,w] </a:t>
            </a:r>
            <a:r>
              <a:rPr lang="pl-PL" altLang="en-US" sz="15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// w</a:t>
            </a:r>
            <a:r>
              <a:rPr lang="pl-PL" altLang="en-US" sz="1500" baseline="-25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pl-PL" altLang="en-US" sz="15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&gt; w</a:t>
            </a:r>
            <a:endParaRPr lang="en-US" altLang="en-US" sz="15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C5EA0D-5073-4D71-90C1-E5A9B0C310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71650" y="0"/>
            <a:ext cx="5624513" cy="857250"/>
          </a:xfrm>
        </p:spPr>
        <p:txBody>
          <a:bodyPr/>
          <a:lstStyle/>
          <a:p>
            <a:pPr>
              <a:defRPr/>
            </a:pPr>
            <a:r>
              <a:rPr lang="en-US" u="sng" dirty="0"/>
              <a:t>Knapsack 0-1 Example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65B43808-F5CC-4AE0-A1BB-D5B17EA1BF04}"/>
              </a:ext>
            </a:extLst>
          </p:cNvPr>
          <p:cNvSpPr txBox="1">
            <a:spLocks/>
          </p:cNvSpPr>
          <p:nvPr/>
        </p:nvSpPr>
        <p:spPr bwMode="auto">
          <a:xfrm>
            <a:off x="6858000" y="0"/>
            <a:ext cx="800100" cy="1257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normAutofit fontScale="55000" lnSpcReduction="20000"/>
          </a:bodyPr>
          <a:lstStyle/>
          <a:p>
            <a:pPr marL="273844" indent="-211931" defTabSz="685800" eaLnBrk="0" fontAlgn="base" hangingPunct="0">
              <a:spcBef>
                <a:spcPts val="450"/>
              </a:spcBef>
              <a:spcAft>
                <a:spcPct val="0"/>
              </a:spcAft>
              <a:buClr>
                <a:srgbClr val="3891A7"/>
              </a:buClr>
              <a:buSzPct val="80000"/>
              <a:defRPr/>
            </a:pPr>
            <a:r>
              <a:rPr lang="en-US" sz="2400" u="sng" dirty="0">
                <a:solidFill>
                  <a:prstClr val="black"/>
                </a:solidFill>
                <a:latin typeface="Gill Sans MT"/>
              </a:rPr>
              <a:t>Items:</a:t>
            </a:r>
          </a:p>
          <a:p>
            <a:pPr marL="273844" indent="-211931" defTabSz="685800" eaLnBrk="0" fontAlgn="base" hangingPunct="0">
              <a:spcBef>
                <a:spcPts val="450"/>
              </a:spcBef>
              <a:spcAft>
                <a:spcPct val="0"/>
              </a:spcAft>
              <a:buClr>
                <a:srgbClr val="3891A7"/>
              </a:buClr>
              <a:buSzPct val="80000"/>
              <a:defRPr/>
            </a:pPr>
            <a:r>
              <a:rPr lang="en-US" sz="2400" dirty="0">
                <a:solidFill>
                  <a:prstClr val="black"/>
                </a:solidFill>
                <a:latin typeface="Gill Sans MT"/>
              </a:rPr>
              <a:t>1: (2,3)</a:t>
            </a:r>
          </a:p>
          <a:p>
            <a:pPr marL="273844" indent="-211931" defTabSz="685800" eaLnBrk="0" fontAlgn="base" hangingPunct="0">
              <a:spcBef>
                <a:spcPts val="450"/>
              </a:spcBef>
              <a:spcAft>
                <a:spcPct val="0"/>
              </a:spcAft>
              <a:buClr>
                <a:srgbClr val="3891A7"/>
              </a:buClr>
              <a:buSzPct val="80000"/>
              <a:defRPr/>
            </a:pPr>
            <a:r>
              <a:rPr lang="en-US" sz="2400" dirty="0">
                <a:solidFill>
                  <a:prstClr val="black"/>
                </a:solidFill>
                <a:latin typeface="Gill Sans MT"/>
              </a:rPr>
              <a:t>2: (3,4)</a:t>
            </a:r>
          </a:p>
          <a:p>
            <a:pPr marL="273844" indent="-211931" defTabSz="685800" eaLnBrk="0" fontAlgn="base" hangingPunct="0">
              <a:spcBef>
                <a:spcPts val="450"/>
              </a:spcBef>
              <a:spcAft>
                <a:spcPct val="0"/>
              </a:spcAft>
              <a:buClr>
                <a:srgbClr val="3891A7"/>
              </a:buClr>
              <a:buSzPct val="80000"/>
              <a:defRPr/>
            </a:pPr>
            <a:r>
              <a:rPr lang="en-US" sz="2400" dirty="0">
                <a:solidFill>
                  <a:prstClr val="black"/>
                </a:solidFill>
                <a:latin typeface="Gill Sans MT"/>
              </a:rPr>
              <a:t>3: (4,5)</a:t>
            </a:r>
          </a:p>
          <a:p>
            <a:pPr marL="273844" indent="-211931" defTabSz="685800" eaLnBrk="0" fontAlgn="base" hangingPunct="0">
              <a:spcBef>
                <a:spcPts val="450"/>
              </a:spcBef>
              <a:spcAft>
                <a:spcPct val="0"/>
              </a:spcAft>
              <a:buClr>
                <a:srgbClr val="3891A7"/>
              </a:buClr>
              <a:buSzPct val="80000"/>
              <a:defRPr/>
            </a:pPr>
            <a:r>
              <a:rPr lang="en-US" sz="2400" dirty="0">
                <a:solidFill>
                  <a:prstClr val="black"/>
                </a:solidFill>
                <a:latin typeface="Gill Sans MT"/>
              </a:rPr>
              <a:t>4: (5,6)</a:t>
            </a:r>
            <a:endParaRPr lang="en-US" sz="2100" dirty="0">
              <a:solidFill>
                <a:prstClr val="black"/>
              </a:solidFill>
              <a:latin typeface="Gill Sans MT"/>
            </a:endParaRPr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22114F46-7FA6-4655-98BB-6EDE95D3818F}"/>
              </a:ext>
            </a:extLst>
          </p:cNvPr>
          <p:cNvGraphicFramePr>
            <a:graphicFrameLocks noGrp="1"/>
          </p:cNvGraphicFramePr>
          <p:nvPr/>
        </p:nvGraphicFramePr>
        <p:xfrm>
          <a:off x="2114550" y="1200150"/>
          <a:ext cx="3600451" cy="1485900"/>
        </p:xfrm>
        <a:graphic>
          <a:graphicData uri="http://schemas.openxmlformats.org/drawingml/2006/table">
            <a:tbl>
              <a:tblPr/>
              <a:tblGrid>
                <a:gridCol w="48660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1813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1813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1813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1813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18133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523184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24765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1" dirty="0" err="1">
                          <a:latin typeface="Times New Roman"/>
                          <a:ea typeface="Times New Roman"/>
                          <a:cs typeface="Times New Roman"/>
                        </a:rPr>
                        <a:t>i</a:t>
                      </a:r>
                      <a:r>
                        <a:rPr lang="en-US" sz="1500" b="1" dirty="0">
                          <a:latin typeface="Times New Roman"/>
                          <a:ea typeface="Times New Roman"/>
                          <a:cs typeface="Times New Roman"/>
                        </a:rPr>
                        <a:t> / w</a:t>
                      </a:r>
                      <a:endParaRPr lang="en-US" sz="15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1"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  <a:endParaRPr lang="en-US" sz="15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1"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en-US" sz="15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1"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endParaRPr lang="en-US" sz="15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1">
                          <a:latin typeface="Times New Roman"/>
                          <a:ea typeface="Times New Roman"/>
                          <a:cs typeface="Times New Roman"/>
                        </a:rPr>
                        <a:t>3</a:t>
                      </a:r>
                      <a:endParaRPr lang="en-US" sz="15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1">
                          <a:latin typeface="Times New Roman"/>
                          <a:ea typeface="Times New Roman"/>
                          <a:cs typeface="Times New Roman"/>
                        </a:rPr>
                        <a:t>4</a:t>
                      </a:r>
                      <a:endParaRPr lang="en-US" sz="15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1" dirty="0">
                          <a:latin typeface="Times New Roman"/>
                          <a:ea typeface="Times New Roman"/>
                          <a:cs typeface="Times New Roman"/>
                        </a:rPr>
                        <a:t>5</a:t>
                      </a:r>
                      <a:endParaRPr lang="en-US" sz="15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4765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1" dirty="0"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  <a:endParaRPr lang="en-US" sz="15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0" dirty="0"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0"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0"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0" dirty="0"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0" dirty="0"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0" dirty="0"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4765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1" dirty="0"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en-US" sz="15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0" dirty="0"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0" dirty="0"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0" dirty="0">
                          <a:latin typeface="Times New Roman"/>
                          <a:ea typeface="Times New Roman"/>
                          <a:cs typeface="Times New Roman"/>
                        </a:rPr>
                        <a:t>3</a:t>
                      </a: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0" dirty="0">
                          <a:latin typeface="Times New Roman"/>
                          <a:ea typeface="Times New Roman"/>
                          <a:cs typeface="Times New Roman"/>
                        </a:rPr>
                        <a:t>3</a:t>
                      </a: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0" dirty="0">
                          <a:latin typeface="Times New Roman"/>
                          <a:ea typeface="Times New Roman"/>
                          <a:cs typeface="Times New Roman"/>
                        </a:rPr>
                        <a:t>3</a:t>
                      </a: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0" dirty="0">
                          <a:latin typeface="Times New Roman"/>
                          <a:ea typeface="Times New Roman"/>
                          <a:cs typeface="Times New Roman"/>
                        </a:rPr>
                        <a:t>3</a:t>
                      </a: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4765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1" dirty="0"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endParaRPr lang="en-US" sz="15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0" dirty="0"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0" dirty="0"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0" dirty="0">
                          <a:latin typeface="Times New Roman"/>
                          <a:ea typeface="Times New Roman"/>
                          <a:cs typeface="Times New Roman"/>
                        </a:rPr>
                        <a:t>3</a:t>
                      </a: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0" dirty="0">
                          <a:latin typeface="Times New Roman"/>
                          <a:ea typeface="Times New Roman"/>
                          <a:cs typeface="Times New Roman"/>
                        </a:rPr>
                        <a:t>4</a:t>
                      </a: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0" dirty="0">
                          <a:latin typeface="Times New Roman"/>
                          <a:ea typeface="Times New Roman"/>
                          <a:cs typeface="Times New Roman"/>
                        </a:rPr>
                        <a:t>4</a:t>
                      </a: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0" dirty="0">
                          <a:latin typeface="Times New Roman"/>
                          <a:ea typeface="Times New Roman"/>
                          <a:cs typeface="Times New Roman"/>
                        </a:rPr>
                        <a:t>7</a:t>
                      </a: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4765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1" dirty="0">
                          <a:latin typeface="Times New Roman"/>
                          <a:ea typeface="Times New Roman"/>
                          <a:cs typeface="Times New Roman"/>
                        </a:rPr>
                        <a:t>3</a:t>
                      </a:r>
                      <a:endParaRPr lang="en-US" sz="15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0" dirty="0"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0" dirty="0"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0" dirty="0">
                          <a:latin typeface="Times New Roman"/>
                          <a:ea typeface="Times New Roman"/>
                          <a:cs typeface="Times New Roman"/>
                        </a:rPr>
                        <a:t>3</a:t>
                      </a: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0" dirty="0">
                          <a:latin typeface="Times New Roman"/>
                          <a:ea typeface="Times New Roman"/>
                          <a:cs typeface="Times New Roman"/>
                        </a:rPr>
                        <a:t>4</a:t>
                      </a: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0" dirty="0">
                          <a:latin typeface="Times New Roman"/>
                          <a:ea typeface="Times New Roman"/>
                          <a:cs typeface="Times New Roman"/>
                        </a:rPr>
                        <a:t>5</a:t>
                      </a: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0" dirty="0">
                          <a:latin typeface="Times New Roman"/>
                          <a:ea typeface="Times New Roman"/>
                          <a:cs typeface="Times New Roman"/>
                        </a:rPr>
                        <a:t>7</a:t>
                      </a: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4765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1" dirty="0">
                          <a:latin typeface="Times New Roman"/>
                          <a:ea typeface="Times New Roman"/>
                          <a:cs typeface="Times New Roman"/>
                        </a:rPr>
                        <a:t>4</a:t>
                      </a:r>
                      <a:endParaRPr lang="en-US" sz="15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0"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0" dirty="0"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0" dirty="0">
                          <a:latin typeface="Times New Roman"/>
                          <a:ea typeface="Times New Roman"/>
                          <a:cs typeface="Times New Roman"/>
                        </a:rPr>
                        <a:t>3</a:t>
                      </a: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0" dirty="0">
                          <a:latin typeface="Times New Roman"/>
                          <a:ea typeface="Times New Roman"/>
                          <a:cs typeface="Times New Roman"/>
                        </a:rPr>
                        <a:t>4</a:t>
                      </a: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0" dirty="0">
                          <a:latin typeface="Times New Roman"/>
                          <a:ea typeface="Times New Roman"/>
                          <a:cs typeface="Times New Roman"/>
                        </a:rPr>
                        <a:t>5</a:t>
                      </a: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500" b="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36926" name="Content Placeholder 7">
            <a:extLst>
              <a:ext uri="{FF2B5EF4-FFF2-40B4-BE49-F238E27FC236}">
                <a16:creationId xmlns:a16="http://schemas.microsoft.com/office/drawing/2014/main" id="{B25A7F14-2B84-4BBD-8B29-61476DFCEC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14550" y="2971800"/>
            <a:ext cx="4857750" cy="1885950"/>
          </a:xfrm>
        </p:spPr>
        <p:txBody>
          <a:bodyPr/>
          <a:lstStyle/>
          <a:p>
            <a:pPr>
              <a:buFont typeface="Wingdings 2" panose="05020102010507070707" pitchFamily="18" charset="2"/>
              <a:buNone/>
            </a:pPr>
            <a:r>
              <a:rPr lang="en-US" altLang="en-US" sz="1500">
                <a:latin typeface="Times New Roman" panose="02020603050405020304" pitchFamily="18" charset="0"/>
                <a:cs typeface="Times New Roman" panose="02020603050405020304" pitchFamily="18" charset="0"/>
              </a:rPr>
              <a:t>if  w</a:t>
            </a:r>
            <a:r>
              <a:rPr lang="en-US" altLang="en-US" sz="1500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altLang="en-US" sz="1500">
                <a:latin typeface="Times New Roman" panose="02020603050405020304" pitchFamily="18" charset="0"/>
                <a:cs typeface="Times New Roman" panose="02020603050405020304" pitchFamily="18" charset="0"/>
              </a:rPr>
              <a:t> &lt;= w   //item i can be in the solution</a:t>
            </a:r>
          </a:p>
          <a:p>
            <a:pPr>
              <a:buFont typeface="Wingdings 2" panose="05020102010507070707" pitchFamily="18" charset="2"/>
              <a:buNone/>
            </a:pPr>
            <a:r>
              <a:rPr lang="en-US" altLang="en-US" sz="1500">
                <a:latin typeface="Times New Roman" panose="02020603050405020304" pitchFamily="18" charset="0"/>
                <a:cs typeface="Times New Roman" panose="02020603050405020304" pitchFamily="18" charset="0"/>
              </a:rPr>
              <a:t>	     if v</a:t>
            </a:r>
            <a:r>
              <a:rPr lang="en-US" altLang="en-US" sz="1500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altLang="en-US" sz="1500">
                <a:latin typeface="Times New Roman" panose="02020603050405020304" pitchFamily="18" charset="0"/>
                <a:cs typeface="Times New Roman" panose="02020603050405020304" pitchFamily="18" charset="0"/>
              </a:rPr>
              <a:t> + B[i-1,w-w</a:t>
            </a:r>
            <a:r>
              <a:rPr lang="en-US" altLang="en-US" sz="1500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altLang="en-US" sz="1500">
                <a:latin typeface="Times New Roman" panose="02020603050405020304" pitchFamily="18" charset="0"/>
                <a:cs typeface="Times New Roman" panose="02020603050405020304" pitchFamily="18" charset="0"/>
              </a:rPr>
              <a:t>] &gt; B[i-1,w]</a:t>
            </a:r>
          </a:p>
          <a:p>
            <a:pPr>
              <a:buFont typeface="Wingdings 2" panose="05020102010507070707" pitchFamily="18" charset="2"/>
              <a:buNone/>
            </a:pPr>
            <a:r>
              <a:rPr lang="en-US" altLang="en-US" sz="1500">
                <a:latin typeface="Times New Roman" panose="02020603050405020304" pitchFamily="18" charset="0"/>
                <a:cs typeface="Times New Roman" panose="02020603050405020304" pitchFamily="18" charset="0"/>
              </a:rPr>
              <a:t>		  B[i,w] = v</a:t>
            </a:r>
            <a:r>
              <a:rPr lang="en-US" altLang="en-US" sz="1500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altLang="en-US" sz="1500">
                <a:latin typeface="Times New Roman" panose="02020603050405020304" pitchFamily="18" charset="0"/>
                <a:cs typeface="Times New Roman" panose="02020603050405020304" pitchFamily="18" charset="0"/>
              </a:rPr>
              <a:t> + B[i-1,w- w</a:t>
            </a:r>
            <a:r>
              <a:rPr lang="en-US" altLang="en-US" sz="1500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altLang="en-US" sz="1500">
                <a:latin typeface="Times New Roman" panose="02020603050405020304" pitchFamily="18" charset="0"/>
                <a:cs typeface="Times New Roman" panose="02020603050405020304" pitchFamily="18" charset="0"/>
              </a:rPr>
              <a:t>]</a:t>
            </a:r>
          </a:p>
          <a:p>
            <a:pPr>
              <a:buFont typeface="Wingdings 2" panose="05020102010507070707" pitchFamily="18" charset="2"/>
              <a:buNone/>
            </a:pPr>
            <a:r>
              <a:rPr lang="en-US" altLang="en-US" sz="1500">
                <a:latin typeface="Times New Roman" panose="02020603050405020304" pitchFamily="18" charset="0"/>
                <a:cs typeface="Times New Roman" panose="02020603050405020304" pitchFamily="18" charset="0"/>
              </a:rPr>
              <a:t>	     else</a:t>
            </a:r>
          </a:p>
          <a:p>
            <a:pPr>
              <a:buFont typeface="Wingdings 2" panose="05020102010507070707" pitchFamily="18" charset="2"/>
              <a:buNone/>
            </a:pPr>
            <a:r>
              <a:rPr lang="en-US" altLang="en-US" sz="1500">
                <a:latin typeface="Times New Roman" panose="02020603050405020304" pitchFamily="18" charset="0"/>
                <a:cs typeface="Times New Roman" panose="02020603050405020304" pitchFamily="18" charset="0"/>
              </a:rPr>
              <a:t>		  B[i,w] = B[i-1,w]</a:t>
            </a:r>
          </a:p>
          <a:p>
            <a:pPr>
              <a:buFont typeface="Wingdings 2" panose="05020102010507070707" pitchFamily="18" charset="2"/>
              <a:buNone/>
            </a:pPr>
            <a:r>
              <a:rPr lang="pl-PL" altLang="en-US" sz="1500">
                <a:latin typeface="Times New Roman" panose="02020603050405020304" pitchFamily="18" charset="0"/>
                <a:cs typeface="Times New Roman" panose="02020603050405020304" pitchFamily="18" charset="0"/>
              </a:rPr>
              <a:t>else B[i,w] = B[i-1,w] // w</a:t>
            </a:r>
            <a:r>
              <a:rPr lang="pl-PL" altLang="en-US" sz="1500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pl-PL" altLang="en-US" sz="1500">
                <a:latin typeface="Times New Roman" panose="02020603050405020304" pitchFamily="18" charset="0"/>
                <a:cs typeface="Times New Roman" panose="02020603050405020304" pitchFamily="18" charset="0"/>
              </a:rPr>
              <a:t> &gt; w</a:t>
            </a:r>
            <a:endParaRPr lang="en-US" altLang="en-US" sz="15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6927" name="TextBox 5">
            <a:extLst>
              <a:ext uri="{FF2B5EF4-FFF2-40B4-BE49-F238E27FC236}">
                <a16:creationId xmlns:a16="http://schemas.microsoft.com/office/drawing/2014/main" id="{A780A76B-B751-43ED-8D2A-BDEAF12FFFC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29300" y="1428751"/>
            <a:ext cx="848309" cy="12464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68580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150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 = 4</a:t>
            </a:r>
          </a:p>
          <a:p>
            <a:pPr defTabSz="68580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150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en-US" altLang="en-US" sz="1500" baseline="-2500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altLang="en-US" sz="150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= 6</a:t>
            </a:r>
          </a:p>
          <a:p>
            <a:pPr defTabSz="68580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150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</a:t>
            </a:r>
            <a:r>
              <a:rPr lang="en-US" altLang="en-US" sz="1500" baseline="-2500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altLang="en-US" sz="150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= 5</a:t>
            </a:r>
          </a:p>
          <a:p>
            <a:pPr defTabSz="68580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1500" b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 = 5</a:t>
            </a:r>
          </a:p>
          <a:p>
            <a:pPr defTabSz="68580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150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w-w</a:t>
            </a:r>
            <a:r>
              <a:rPr lang="en-US" altLang="en-US" sz="1500" baseline="-2500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 </a:t>
            </a:r>
            <a:r>
              <a:rPr lang="en-US" altLang="en-US" sz="150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0</a:t>
            </a: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526D7EAA-6A13-42DA-988B-251BADFD0F0A}"/>
              </a:ext>
            </a:extLst>
          </p:cNvPr>
          <p:cNvCxnSpPr/>
          <p:nvPr/>
        </p:nvCxnSpPr>
        <p:spPr>
          <a:xfrm rot="5400000">
            <a:off x="5144096" y="2456855"/>
            <a:ext cx="228600" cy="1191"/>
          </a:xfrm>
          <a:prstGeom prst="straightConnector1">
            <a:avLst/>
          </a:prstGeom>
          <a:ln w="28575">
            <a:solidFill>
              <a:srgbClr val="0070C0"/>
            </a:solidFill>
            <a:headEnd w="lg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1" name="Table 10">
            <a:extLst>
              <a:ext uri="{FF2B5EF4-FFF2-40B4-BE49-F238E27FC236}">
                <a16:creationId xmlns:a16="http://schemas.microsoft.com/office/drawing/2014/main" id="{A3305D55-4C96-4B8E-9D1E-47860140F676}"/>
              </a:ext>
            </a:extLst>
          </p:cNvPr>
          <p:cNvGraphicFramePr>
            <a:graphicFrameLocks noGrp="1"/>
          </p:cNvGraphicFramePr>
          <p:nvPr/>
        </p:nvGraphicFramePr>
        <p:xfrm>
          <a:off x="2114550" y="1200150"/>
          <a:ext cx="3600451" cy="1485900"/>
        </p:xfrm>
        <a:graphic>
          <a:graphicData uri="http://schemas.openxmlformats.org/drawingml/2006/table">
            <a:tbl>
              <a:tblPr/>
              <a:tblGrid>
                <a:gridCol w="48660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1813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1813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1813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1813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18133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523184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24765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1" dirty="0" err="1">
                          <a:latin typeface="Times New Roman"/>
                          <a:ea typeface="Times New Roman"/>
                          <a:cs typeface="Times New Roman"/>
                        </a:rPr>
                        <a:t>i</a:t>
                      </a:r>
                      <a:r>
                        <a:rPr lang="en-US" sz="1500" b="1" dirty="0">
                          <a:latin typeface="Times New Roman"/>
                          <a:ea typeface="Times New Roman"/>
                          <a:cs typeface="Times New Roman"/>
                        </a:rPr>
                        <a:t> / w</a:t>
                      </a:r>
                      <a:endParaRPr lang="en-US" sz="15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1" dirty="0"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  <a:endParaRPr lang="en-US" sz="15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1" dirty="0"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en-US" sz="15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1"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endParaRPr lang="en-US" sz="15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1" dirty="0">
                          <a:latin typeface="Times New Roman"/>
                          <a:ea typeface="Times New Roman"/>
                          <a:cs typeface="Times New Roman"/>
                        </a:rPr>
                        <a:t>3</a:t>
                      </a:r>
                      <a:endParaRPr lang="en-US" sz="15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1" dirty="0">
                          <a:latin typeface="Times New Roman"/>
                          <a:ea typeface="Times New Roman"/>
                          <a:cs typeface="Times New Roman"/>
                        </a:rPr>
                        <a:t>4</a:t>
                      </a:r>
                      <a:endParaRPr lang="en-US" sz="15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1" dirty="0">
                          <a:latin typeface="Times New Roman"/>
                          <a:ea typeface="Times New Roman"/>
                          <a:cs typeface="Times New Roman"/>
                        </a:rPr>
                        <a:t>5</a:t>
                      </a:r>
                      <a:endParaRPr lang="en-US" sz="15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4765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1" dirty="0"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  <a:endParaRPr lang="en-US" sz="15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0" dirty="0"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0" dirty="0"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0" dirty="0"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0" dirty="0"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0" dirty="0"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0" dirty="0"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4765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1" dirty="0"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en-US" sz="15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0"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0" dirty="0"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0" dirty="0">
                          <a:latin typeface="Times New Roman"/>
                          <a:ea typeface="Times New Roman"/>
                          <a:cs typeface="Times New Roman"/>
                        </a:rPr>
                        <a:t>3</a:t>
                      </a: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0" dirty="0">
                          <a:latin typeface="Times New Roman"/>
                          <a:ea typeface="Times New Roman"/>
                          <a:cs typeface="Times New Roman"/>
                        </a:rPr>
                        <a:t>3</a:t>
                      </a: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0" dirty="0">
                          <a:latin typeface="Times New Roman"/>
                          <a:ea typeface="Times New Roman"/>
                          <a:cs typeface="Times New Roman"/>
                        </a:rPr>
                        <a:t>3</a:t>
                      </a: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0" dirty="0">
                          <a:latin typeface="Times New Roman"/>
                          <a:ea typeface="Times New Roman"/>
                          <a:cs typeface="Times New Roman"/>
                        </a:rPr>
                        <a:t>3</a:t>
                      </a: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4765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1" dirty="0"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endParaRPr lang="en-US" sz="15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0"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0" dirty="0"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0" dirty="0">
                          <a:latin typeface="Times New Roman"/>
                          <a:ea typeface="Times New Roman"/>
                          <a:cs typeface="Times New Roman"/>
                        </a:rPr>
                        <a:t>3</a:t>
                      </a: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0" dirty="0">
                          <a:latin typeface="Times New Roman"/>
                          <a:ea typeface="Times New Roman"/>
                          <a:cs typeface="Times New Roman"/>
                        </a:rPr>
                        <a:t>4</a:t>
                      </a: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0" dirty="0">
                          <a:latin typeface="Times New Roman"/>
                          <a:ea typeface="Times New Roman"/>
                          <a:cs typeface="Times New Roman"/>
                        </a:rPr>
                        <a:t>4</a:t>
                      </a: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0" dirty="0">
                          <a:latin typeface="Times New Roman"/>
                          <a:ea typeface="Times New Roman"/>
                          <a:cs typeface="Times New Roman"/>
                        </a:rPr>
                        <a:t>7</a:t>
                      </a: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4765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1" dirty="0">
                          <a:latin typeface="Times New Roman"/>
                          <a:ea typeface="Times New Roman"/>
                          <a:cs typeface="Times New Roman"/>
                        </a:rPr>
                        <a:t>3</a:t>
                      </a:r>
                      <a:endParaRPr lang="en-US" sz="15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0" dirty="0"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0" dirty="0"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0" dirty="0">
                          <a:latin typeface="Times New Roman"/>
                          <a:ea typeface="Times New Roman"/>
                          <a:cs typeface="Times New Roman"/>
                        </a:rPr>
                        <a:t>3</a:t>
                      </a: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0" dirty="0">
                          <a:latin typeface="Times New Roman"/>
                          <a:ea typeface="Times New Roman"/>
                          <a:cs typeface="Times New Roman"/>
                        </a:rPr>
                        <a:t>4</a:t>
                      </a: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0" dirty="0">
                          <a:latin typeface="Times New Roman"/>
                          <a:ea typeface="Times New Roman"/>
                          <a:cs typeface="Times New Roman"/>
                        </a:rPr>
                        <a:t>5</a:t>
                      </a: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0" dirty="0">
                          <a:latin typeface="Times New Roman"/>
                          <a:ea typeface="Times New Roman"/>
                          <a:cs typeface="Times New Roman"/>
                        </a:rPr>
                        <a:t>7</a:t>
                      </a: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4765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1" dirty="0">
                          <a:latin typeface="Times New Roman"/>
                          <a:ea typeface="Times New Roman"/>
                          <a:cs typeface="Times New Roman"/>
                        </a:rPr>
                        <a:t>4</a:t>
                      </a:r>
                      <a:endParaRPr lang="en-US" sz="15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0" dirty="0"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0" dirty="0"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0" dirty="0">
                          <a:latin typeface="Times New Roman"/>
                          <a:ea typeface="Times New Roman"/>
                          <a:cs typeface="Times New Roman"/>
                        </a:rPr>
                        <a:t>3</a:t>
                      </a: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0" dirty="0">
                          <a:latin typeface="Times New Roman"/>
                          <a:ea typeface="Times New Roman"/>
                          <a:cs typeface="Times New Roman"/>
                        </a:rPr>
                        <a:t>4</a:t>
                      </a: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0" dirty="0">
                          <a:latin typeface="Times New Roman"/>
                          <a:ea typeface="Times New Roman"/>
                          <a:cs typeface="Times New Roman"/>
                        </a:rPr>
                        <a:t>5</a:t>
                      </a: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0" dirty="0">
                          <a:latin typeface="Times New Roman"/>
                          <a:ea typeface="Times New Roman"/>
                          <a:cs typeface="Times New Roman"/>
                        </a:rPr>
                        <a:t>7</a:t>
                      </a: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13" name="Rectangle 12">
            <a:extLst>
              <a:ext uri="{FF2B5EF4-FFF2-40B4-BE49-F238E27FC236}">
                <a16:creationId xmlns:a16="http://schemas.microsoft.com/office/drawing/2014/main" id="{417F0452-99EB-4E39-903D-36D6391A3966}"/>
              </a:ext>
            </a:extLst>
          </p:cNvPr>
          <p:cNvSpPr/>
          <p:nvPr/>
        </p:nvSpPr>
        <p:spPr>
          <a:xfrm>
            <a:off x="6858000" y="971550"/>
            <a:ext cx="800100" cy="228600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350">
              <a:solidFill>
                <a:prstClr val="white"/>
              </a:solidFill>
              <a:latin typeface="Gill Sans MT"/>
            </a:endParaRPr>
          </a:p>
        </p:txBody>
      </p:sp>
      <p:sp>
        <p:nvSpPr>
          <p:cNvPr id="16" name="Content Placeholder 7">
            <a:extLst>
              <a:ext uri="{FF2B5EF4-FFF2-40B4-BE49-F238E27FC236}">
                <a16:creationId xmlns:a16="http://schemas.microsoft.com/office/drawing/2014/main" id="{6F3E90C8-A4B2-4EFA-8DA8-9C8E17991091}"/>
              </a:ext>
            </a:extLst>
          </p:cNvPr>
          <p:cNvSpPr txBox="1">
            <a:spLocks/>
          </p:cNvSpPr>
          <p:nvPr/>
        </p:nvSpPr>
        <p:spPr bwMode="auto">
          <a:xfrm>
            <a:off x="2114550" y="2971800"/>
            <a:ext cx="4857750" cy="1885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65125" indent="-282575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273844" indent="-211931" defTabSz="685800" fontAlgn="base">
              <a:spcBef>
                <a:spcPts val="450"/>
              </a:spcBef>
              <a:spcAft>
                <a:spcPct val="0"/>
              </a:spcAft>
              <a:buClr>
                <a:srgbClr val="3891A7"/>
              </a:buClr>
              <a:buSzPct val="80000"/>
            </a:pPr>
            <a:r>
              <a:rPr lang="en-US" altLang="en-US" sz="15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if  </a:t>
            </a:r>
            <a:r>
              <a:rPr lang="en-US" altLang="en-US" sz="15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</a:t>
            </a:r>
            <a:r>
              <a:rPr lang="en-US" altLang="en-US" sz="1500" baseline="-250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altLang="en-US" sz="15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&lt;= w   //item </a:t>
            </a:r>
            <a:r>
              <a:rPr lang="en-US" altLang="en-US" sz="15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altLang="en-US" sz="15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can be in the solution</a:t>
            </a:r>
          </a:p>
          <a:p>
            <a:pPr marL="273844" indent="-211931" defTabSz="685800" fontAlgn="base">
              <a:spcBef>
                <a:spcPts val="450"/>
              </a:spcBef>
              <a:spcAft>
                <a:spcPct val="0"/>
              </a:spcAft>
              <a:buClr>
                <a:srgbClr val="3891A7"/>
              </a:buClr>
              <a:buSzPct val="80000"/>
            </a:pPr>
            <a:r>
              <a:rPr lang="en-US" altLang="en-US" sz="15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     if v</a:t>
            </a:r>
            <a:r>
              <a:rPr lang="en-US" altLang="en-US" sz="1500" baseline="-25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altLang="en-US" sz="15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+ B[i-1,w-w</a:t>
            </a:r>
            <a:r>
              <a:rPr lang="en-US" altLang="en-US" sz="1500" baseline="-25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altLang="en-US" sz="15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] &gt; B[i-1,w]</a:t>
            </a:r>
          </a:p>
          <a:p>
            <a:pPr marL="273844" indent="-211931" defTabSz="685800" fontAlgn="base">
              <a:spcBef>
                <a:spcPts val="450"/>
              </a:spcBef>
              <a:spcAft>
                <a:spcPct val="0"/>
              </a:spcAft>
              <a:buClr>
                <a:srgbClr val="3891A7"/>
              </a:buClr>
              <a:buSzPct val="80000"/>
            </a:pPr>
            <a:r>
              <a:rPr lang="en-US" altLang="en-US" sz="15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	</a:t>
            </a:r>
            <a:r>
              <a:rPr lang="tr-TR" altLang="en-US" sz="15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altLang="en-US" sz="15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B[</a:t>
            </a:r>
            <a:r>
              <a:rPr lang="en-US" altLang="en-US" sz="15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i,w</a:t>
            </a:r>
            <a:r>
              <a:rPr lang="en-US" altLang="en-US" sz="15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] = v</a:t>
            </a:r>
            <a:r>
              <a:rPr lang="en-US" altLang="en-US" sz="1500" baseline="-25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altLang="en-US" sz="15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+ B[i-1,w- </a:t>
            </a:r>
            <a:r>
              <a:rPr lang="en-US" altLang="en-US" sz="15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</a:t>
            </a:r>
            <a:r>
              <a:rPr lang="en-US" altLang="en-US" sz="1500" baseline="-250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altLang="en-US" sz="15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]</a:t>
            </a:r>
          </a:p>
          <a:p>
            <a:pPr marL="273844" indent="-211931" defTabSz="685800" fontAlgn="base">
              <a:spcBef>
                <a:spcPts val="450"/>
              </a:spcBef>
              <a:spcAft>
                <a:spcPct val="0"/>
              </a:spcAft>
              <a:buClr>
                <a:srgbClr val="3891A7"/>
              </a:buClr>
              <a:buSzPct val="80000"/>
            </a:pPr>
            <a:r>
              <a:rPr lang="en-US" altLang="en-US" sz="15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     else</a:t>
            </a:r>
          </a:p>
          <a:p>
            <a:pPr marL="273844" indent="-211931" defTabSz="685800" fontAlgn="base">
              <a:spcBef>
                <a:spcPts val="450"/>
              </a:spcBef>
              <a:spcAft>
                <a:spcPct val="0"/>
              </a:spcAft>
              <a:buClr>
                <a:srgbClr val="3891A7"/>
              </a:buClr>
              <a:buSzPct val="80000"/>
            </a:pPr>
            <a:r>
              <a:rPr lang="en-US" altLang="en-US" sz="15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	 </a:t>
            </a:r>
            <a:r>
              <a:rPr lang="tr-TR" altLang="en-US" sz="15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altLang="en-US" sz="15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5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B[</a:t>
            </a:r>
            <a:r>
              <a:rPr lang="en-US" altLang="en-US" sz="15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i,w</a:t>
            </a:r>
            <a:r>
              <a:rPr lang="en-US" altLang="en-US" sz="15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] = B[i-1,w]</a:t>
            </a:r>
          </a:p>
          <a:p>
            <a:pPr marL="273844" indent="-211931" defTabSz="685800" fontAlgn="base">
              <a:spcBef>
                <a:spcPts val="450"/>
              </a:spcBef>
              <a:spcAft>
                <a:spcPct val="0"/>
              </a:spcAft>
              <a:buClr>
                <a:srgbClr val="3891A7"/>
              </a:buClr>
              <a:buSzPct val="80000"/>
            </a:pPr>
            <a:r>
              <a:rPr lang="pl-PL" altLang="en-US" sz="15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else B[i,w] = B[i-1,w] // w</a:t>
            </a:r>
            <a:r>
              <a:rPr lang="pl-PL" altLang="en-US" sz="1500" baseline="-25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pl-PL" altLang="en-US" sz="15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&gt; w</a:t>
            </a:r>
            <a:endParaRPr lang="en-US" altLang="en-US" sz="15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622915-0DA1-4E27-BA66-7A09153595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71650" y="0"/>
            <a:ext cx="5624513" cy="857250"/>
          </a:xfrm>
        </p:spPr>
        <p:txBody>
          <a:bodyPr/>
          <a:lstStyle/>
          <a:p>
            <a:pPr>
              <a:defRPr/>
            </a:pPr>
            <a:r>
              <a:rPr lang="en-US" u="sng" dirty="0"/>
              <a:t>Knapsack 0-1 Example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46F89191-CFBD-4246-B038-6D315EC1F478}"/>
              </a:ext>
            </a:extLst>
          </p:cNvPr>
          <p:cNvSpPr txBox="1">
            <a:spLocks/>
          </p:cNvSpPr>
          <p:nvPr/>
        </p:nvSpPr>
        <p:spPr bwMode="auto">
          <a:xfrm>
            <a:off x="6858000" y="0"/>
            <a:ext cx="800100" cy="1257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normAutofit fontScale="55000" lnSpcReduction="20000"/>
          </a:bodyPr>
          <a:lstStyle/>
          <a:p>
            <a:pPr marL="273844" indent="-211931" defTabSz="685800" eaLnBrk="0" fontAlgn="base" hangingPunct="0">
              <a:spcBef>
                <a:spcPts val="450"/>
              </a:spcBef>
              <a:spcAft>
                <a:spcPct val="0"/>
              </a:spcAft>
              <a:buClr>
                <a:srgbClr val="3891A7"/>
              </a:buClr>
              <a:buSzPct val="80000"/>
              <a:defRPr/>
            </a:pPr>
            <a:r>
              <a:rPr lang="en-US" sz="2400" u="sng" dirty="0">
                <a:solidFill>
                  <a:prstClr val="black"/>
                </a:solidFill>
                <a:latin typeface="Gill Sans MT"/>
              </a:rPr>
              <a:t>Items:</a:t>
            </a:r>
          </a:p>
          <a:p>
            <a:pPr marL="273844" indent="-211931" defTabSz="685800" eaLnBrk="0" fontAlgn="base" hangingPunct="0">
              <a:spcBef>
                <a:spcPts val="450"/>
              </a:spcBef>
              <a:spcAft>
                <a:spcPct val="0"/>
              </a:spcAft>
              <a:buClr>
                <a:srgbClr val="3891A7"/>
              </a:buClr>
              <a:buSzPct val="80000"/>
              <a:defRPr/>
            </a:pPr>
            <a:r>
              <a:rPr lang="en-US" sz="2400" dirty="0">
                <a:solidFill>
                  <a:prstClr val="black"/>
                </a:solidFill>
                <a:latin typeface="Gill Sans MT"/>
              </a:rPr>
              <a:t>1: (2,3)</a:t>
            </a:r>
          </a:p>
          <a:p>
            <a:pPr marL="273844" indent="-211931" defTabSz="685800" eaLnBrk="0" fontAlgn="base" hangingPunct="0">
              <a:spcBef>
                <a:spcPts val="450"/>
              </a:spcBef>
              <a:spcAft>
                <a:spcPct val="0"/>
              </a:spcAft>
              <a:buClr>
                <a:srgbClr val="3891A7"/>
              </a:buClr>
              <a:buSzPct val="80000"/>
              <a:defRPr/>
            </a:pPr>
            <a:r>
              <a:rPr lang="en-US" sz="2400" dirty="0">
                <a:solidFill>
                  <a:prstClr val="black"/>
                </a:solidFill>
                <a:latin typeface="Gill Sans MT"/>
              </a:rPr>
              <a:t>2: (3,4)</a:t>
            </a:r>
          </a:p>
          <a:p>
            <a:pPr marL="273844" indent="-211931" defTabSz="685800" eaLnBrk="0" fontAlgn="base" hangingPunct="0">
              <a:spcBef>
                <a:spcPts val="450"/>
              </a:spcBef>
              <a:spcAft>
                <a:spcPct val="0"/>
              </a:spcAft>
              <a:buClr>
                <a:srgbClr val="3891A7"/>
              </a:buClr>
              <a:buSzPct val="80000"/>
              <a:defRPr/>
            </a:pPr>
            <a:r>
              <a:rPr lang="en-US" sz="2400" dirty="0">
                <a:solidFill>
                  <a:prstClr val="black"/>
                </a:solidFill>
                <a:latin typeface="Gill Sans MT"/>
              </a:rPr>
              <a:t>3: (4,5)</a:t>
            </a:r>
          </a:p>
          <a:p>
            <a:pPr marL="273844" indent="-211931" defTabSz="685800" eaLnBrk="0" fontAlgn="base" hangingPunct="0">
              <a:spcBef>
                <a:spcPts val="450"/>
              </a:spcBef>
              <a:spcAft>
                <a:spcPct val="0"/>
              </a:spcAft>
              <a:buClr>
                <a:srgbClr val="3891A7"/>
              </a:buClr>
              <a:buSzPct val="80000"/>
              <a:defRPr/>
            </a:pPr>
            <a:r>
              <a:rPr lang="en-US" sz="2400" dirty="0">
                <a:solidFill>
                  <a:prstClr val="black"/>
                </a:solidFill>
                <a:latin typeface="Gill Sans MT"/>
              </a:rPr>
              <a:t>4: (5,6)</a:t>
            </a:r>
            <a:endParaRPr lang="en-US" sz="2100" dirty="0">
              <a:solidFill>
                <a:prstClr val="black"/>
              </a:solidFill>
              <a:latin typeface="Gill Sans MT"/>
            </a:endParaRPr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D94B9B6D-85E4-422A-864D-FCCDF1ABAE97}"/>
              </a:ext>
            </a:extLst>
          </p:cNvPr>
          <p:cNvGraphicFramePr>
            <a:graphicFrameLocks noGrp="1"/>
          </p:cNvGraphicFramePr>
          <p:nvPr/>
        </p:nvGraphicFramePr>
        <p:xfrm>
          <a:off x="2114550" y="1200150"/>
          <a:ext cx="3600451" cy="1485900"/>
        </p:xfrm>
        <a:graphic>
          <a:graphicData uri="http://schemas.openxmlformats.org/drawingml/2006/table">
            <a:tbl>
              <a:tblPr/>
              <a:tblGrid>
                <a:gridCol w="48660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1813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1813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1813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1813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18133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523184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24765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1" dirty="0" err="1">
                          <a:latin typeface="Times New Roman"/>
                          <a:ea typeface="Times New Roman"/>
                          <a:cs typeface="Times New Roman"/>
                        </a:rPr>
                        <a:t>i</a:t>
                      </a:r>
                      <a:r>
                        <a:rPr lang="en-US" sz="1500" b="1" dirty="0">
                          <a:latin typeface="Times New Roman"/>
                          <a:ea typeface="Times New Roman"/>
                          <a:cs typeface="Times New Roman"/>
                        </a:rPr>
                        <a:t> / w</a:t>
                      </a:r>
                      <a:endParaRPr lang="en-US" sz="15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1"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  <a:endParaRPr lang="en-US" sz="15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1"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en-US" sz="15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1"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endParaRPr lang="en-US" sz="15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1">
                          <a:latin typeface="Times New Roman"/>
                          <a:ea typeface="Times New Roman"/>
                          <a:cs typeface="Times New Roman"/>
                        </a:rPr>
                        <a:t>3</a:t>
                      </a:r>
                      <a:endParaRPr lang="en-US" sz="15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1">
                          <a:latin typeface="Times New Roman"/>
                          <a:ea typeface="Times New Roman"/>
                          <a:cs typeface="Times New Roman"/>
                        </a:rPr>
                        <a:t>4</a:t>
                      </a:r>
                      <a:endParaRPr lang="en-US" sz="15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1" dirty="0">
                          <a:latin typeface="Times New Roman"/>
                          <a:ea typeface="Times New Roman"/>
                          <a:cs typeface="Times New Roman"/>
                        </a:rPr>
                        <a:t>5</a:t>
                      </a:r>
                      <a:endParaRPr lang="en-US" sz="15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4765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1" dirty="0"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  <a:endParaRPr lang="en-US" sz="15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0" dirty="0"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0"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0"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0" dirty="0"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0" dirty="0"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0" dirty="0"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4765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1" dirty="0"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en-US" sz="15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0" dirty="0"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0" dirty="0"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0" dirty="0">
                          <a:latin typeface="Times New Roman"/>
                          <a:ea typeface="Times New Roman"/>
                          <a:cs typeface="Times New Roman"/>
                        </a:rPr>
                        <a:t>3</a:t>
                      </a: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0" dirty="0">
                          <a:latin typeface="Times New Roman"/>
                          <a:ea typeface="Times New Roman"/>
                          <a:cs typeface="Times New Roman"/>
                        </a:rPr>
                        <a:t>3</a:t>
                      </a: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0" dirty="0">
                          <a:latin typeface="Times New Roman"/>
                          <a:ea typeface="Times New Roman"/>
                          <a:cs typeface="Times New Roman"/>
                        </a:rPr>
                        <a:t>3</a:t>
                      </a: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0" dirty="0">
                          <a:latin typeface="Times New Roman"/>
                          <a:ea typeface="Times New Roman"/>
                          <a:cs typeface="Times New Roman"/>
                        </a:rPr>
                        <a:t>3</a:t>
                      </a: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4765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1" dirty="0"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endParaRPr lang="en-US" sz="15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0" dirty="0"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0" dirty="0"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0" dirty="0">
                          <a:latin typeface="Times New Roman"/>
                          <a:ea typeface="Times New Roman"/>
                          <a:cs typeface="Times New Roman"/>
                        </a:rPr>
                        <a:t>3</a:t>
                      </a: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0" dirty="0">
                          <a:latin typeface="Times New Roman"/>
                          <a:ea typeface="Times New Roman"/>
                          <a:cs typeface="Times New Roman"/>
                        </a:rPr>
                        <a:t>4</a:t>
                      </a: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0" dirty="0">
                          <a:latin typeface="Times New Roman"/>
                          <a:ea typeface="Times New Roman"/>
                          <a:cs typeface="Times New Roman"/>
                        </a:rPr>
                        <a:t>4</a:t>
                      </a: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0" dirty="0">
                          <a:latin typeface="Times New Roman"/>
                          <a:ea typeface="Times New Roman"/>
                          <a:cs typeface="Times New Roman"/>
                        </a:rPr>
                        <a:t>7</a:t>
                      </a: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4765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1" dirty="0">
                          <a:latin typeface="Times New Roman"/>
                          <a:ea typeface="Times New Roman"/>
                          <a:cs typeface="Times New Roman"/>
                        </a:rPr>
                        <a:t>3</a:t>
                      </a:r>
                      <a:endParaRPr lang="en-US" sz="15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0" dirty="0"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0" dirty="0"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0" dirty="0">
                          <a:latin typeface="Times New Roman"/>
                          <a:ea typeface="Times New Roman"/>
                          <a:cs typeface="Times New Roman"/>
                        </a:rPr>
                        <a:t>3</a:t>
                      </a: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0" dirty="0">
                          <a:latin typeface="Times New Roman"/>
                          <a:ea typeface="Times New Roman"/>
                          <a:cs typeface="Times New Roman"/>
                        </a:rPr>
                        <a:t>4</a:t>
                      </a: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0" dirty="0">
                          <a:latin typeface="Times New Roman"/>
                          <a:ea typeface="Times New Roman"/>
                          <a:cs typeface="Times New Roman"/>
                        </a:rPr>
                        <a:t>5</a:t>
                      </a: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0" dirty="0">
                          <a:latin typeface="Times New Roman"/>
                          <a:ea typeface="Times New Roman"/>
                          <a:cs typeface="Times New Roman"/>
                        </a:rPr>
                        <a:t>7</a:t>
                      </a: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4765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1" dirty="0">
                          <a:latin typeface="Times New Roman"/>
                          <a:ea typeface="Times New Roman"/>
                          <a:cs typeface="Times New Roman"/>
                        </a:rPr>
                        <a:t>4</a:t>
                      </a:r>
                      <a:endParaRPr lang="en-US" sz="15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0"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0" dirty="0"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0" dirty="0">
                          <a:latin typeface="Times New Roman"/>
                          <a:ea typeface="Times New Roman"/>
                          <a:cs typeface="Times New Roman"/>
                        </a:rPr>
                        <a:t>3</a:t>
                      </a: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0" dirty="0">
                          <a:latin typeface="Times New Roman"/>
                          <a:ea typeface="Times New Roman"/>
                          <a:cs typeface="Times New Roman"/>
                        </a:rPr>
                        <a:t>4</a:t>
                      </a: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0" dirty="0">
                          <a:latin typeface="Times New Roman"/>
                          <a:ea typeface="Times New Roman"/>
                          <a:cs typeface="Times New Roman"/>
                        </a:rPr>
                        <a:t>5</a:t>
                      </a: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1" dirty="0">
                          <a:solidFill>
                            <a:srgbClr val="C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7</a:t>
                      </a: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37950" name="Content Placeholder 7">
            <a:extLst>
              <a:ext uri="{FF2B5EF4-FFF2-40B4-BE49-F238E27FC236}">
                <a16:creationId xmlns:a16="http://schemas.microsoft.com/office/drawing/2014/main" id="{B0E326E2-1129-4E20-802D-B7B772D23D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14550" y="2971800"/>
            <a:ext cx="5372100" cy="1885950"/>
          </a:xfrm>
        </p:spPr>
        <p:txBody>
          <a:bodyPr/>
          <a:lstStyle/>
          <a:p>
            <a:pPr>
              <a:buFont typeface="Wingdings 2" panose="05020102010507070707" pitchFamily="18" charset="2"/>
              <a:buNone/>
            </a:pPr>
            <a:r>
              <a:rPr lang="en-US" altLang="en-US" sz="1500">
                <a:latin typeface="Times New Roman" panose="02020603050405020304" pitchFamily="18" charset="0"/>
                <a:cs typeface="Times New Roman" panose="02020603050405020304" pitchFamily="18" charset="0"/>
              </a:rPr>
              <a:t>We’re DONE!!  </a:t>
            </a:r>
          </a:p>
          <a:p>
            <a:pPr>
              <a:buFont typeface="Wingdings 2" panose="05020102010507070707" pitchFamily="18" charset="2"/>
              <a:buNone/>
            </a:pPr>
            <a:r>
              <a:rPr lang="en-US" altLang="en-US" sz="1500">
                <a:latin typeface="Times New Roman" panose="02020603050405020304" pitchFamily="18" charset="0"/>
                <a:cs typeface="Times New Roman" panose="02020603050405020304" pitchFamily="18" charset="0"/>
              </a:rPr>
              <a:t>The max possible value that can be carried in this knapsack is </a:t>
            </a:r>
            <a:r>
              <a:rPr lang="en-US" altLang="en-US" sz="15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$7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89C33906-B9CB-41A3-8506-B5A36F47CE8F}"/>
              </a:ext>
            </a:extLst>
          </p:cNvPr>
          <p:cNvSpPr/>
          <p:nvPr/>
        </p:nvSpPr>
        <p:spPr>
          <a:xfrm>
            <a:off x="6858000" y="971550"/>
            <a:ext cx="800100" cy="228600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350">
              <a:solidFill>
                <a:prstClr val="white"/>
              </a:solidFill>
              <a:latin typeface="Gill Sans MT"/>
            </a:endParaRPr>
          </a:p>
        </p:txBody>
      </p:sp>
    </p:spTree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CCE374-B4BA-49B1-973C-29C9C6059D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Knapsack 0-1 Algorithm</a:t>
            </a:r>
          </a:p>
        </p:txBody>
      </p:sp>
      <p:sp>
        <p:nvSpPr>
          <p:cNvPr id="38915" name="Content Placeholder 2">
            <a:extLst>
              <a:ext uri="{FF2B5EF4-FFF2-40B4-BE49-F238E27FC236}">
                <a16:creationId xmlns:a16="http://schemas.microsoft.com/office/drawing/2014/main" id="{E69E53AF-ED29-4800-BE05-A8E9C672F51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/>
              <a:t>This algorithm only finds the max possible value that can be carried in the knapsack</a:t>
            </a:r>
          </a:p>
          <a:p>
            <a:pPr lvl="1"/>
            <a:r>
              <a:rPr lang="en-US" altLang="en-US"/>
              <a:t>The value in B[n,W]</a:t>
            </a:r>
          </a:p>
          <a:p>
            <a:endParaRPr lang="en-US" altLang="en-US"/>
          </a:p>
          <a:p>
            <a:r>
              <a:rPr lang="en-US" altLang="en-US"/>
              <a:t>To know the </a:t>
            </a:r>
            <a:r>
              <a:rPr lang="en-US" altLang="en-US" b="1" i="1"/>
              <a:t>items </a:t>
            </a:r>
            <a:r>
              <a:rPr lang="en-US" altLang="en-US"/>
              <a:t>that make this maximum value, we need to trace back through the table.</a:t>
            </a:r>
          </a:p>
        </p:txBody>
      </p:sp>
    </p:spTree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FD9E76-8A19-43CB-89B2-5CCF948FD7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85950" y="0"/>
            <a:ext cx="5624513" cy="857250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US" dirty="0"/>
              <a:t>Knapsack 0-1 Algorithm</a:t>
            </a:r>
            <a:br>
              <a:rPr lang="en-US" dirty="0"/>
            </a:br>
            <a:r>
              <a:rPr lang="en-US" dirty="0"/>
              <a:t>Finding the Items</a:t>
            </a:r>
          </a:p>
        </p:txBody>
      </p:sp>
      <p:sp>
        <p:nvSpPr>
          <p:cNvPr id="39939" name="Content Placeholder 2">
            <a:extLst>
              <a:ext uri="{FF2B5EF4-FFF2-40B4-BE49-F238E27FC236}">
                <a16:creationId xmlns:a16="http://schemas.microsoft.com/office/drawing/2014/main" id="{03F6E419-437A-46A4-A817-BDADDDE2DF0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85950" y="1085850"/>
            <a:ext cx="6115050" cy="2514600"/>
          </a:xfrm>
        </p:spPr>
        <p:txBody>
          <a:bodyPr/>
          <a:lstStyle/>
          <a:p>
            <a:r>
              <a:rPr lang="en-US" altLang="en-US" sz="1800">
                <a:latin typeface="Times New Roman" panose="02020603050405020304" pitchFamily="18" charset="0"/>
                <a:cs typeface="Times New Roman" panose="02020603050405020304" pitchFamily="18" charset="0"/>
              </a:rPr>
              <a:t>Let i = n and k = W</a:t>
            </a:r>
          </a:p>
          <a:p>
            <a:pPr>
              <a:buFont typeface="Wingdings 2" panose="05020102010507070707" pitchFamily="18" charset="2"/>
              <a:buNone/>
            </a:pPr>
            <a:r>
              <a:rPr lang="en-US" altLang="en-US" sz="1800">
                <a:latin typeface="Times New Roman" panose="02020603050405020304" pitchFamily="18" charset="0"/>
                <a:cs typeface="Times New Roman" panose="02020603050405020304" pitchFamily="18" charset="0"/>
              </a:rPr>
              <a:t>	if B[i, k] ≠ B[i-1, k] then</a:t>
            </a:r>
          </a:p>
          <a:p>
            <a:pPr>
              <a:buFont typeface="Wingdings 2" panose="05020102010507070707" pitchFamily="18" charset="2"/>
              <a:buNone/>
            </a:pPr>
            <a:r>
              <a:rPr lang="en-US" altLang="en-US" sz="1800">
                <a:latin typeface="Times New Roman" panose="02020603050405020304" pitchFamily="18" charset="0"/>
                <a:cs typeface="Times New Roman" panose="02020603050405020304" pitchFamily="18" charset="0"/>
              </a:rPr>
              <a:t>		mark the i</a:t>
            </a:r>
            <a:r>
              <a:rPr lang="en-US" altLang="en-US" sz="1800" baseline="30000">
                <a:latin typeface="Times New Roman" panose="02020603050405020304" pitchFamily="18" charset="0"/>
                <a:cs typeface="Times New Roman" panose="02020603050405020304" pitchFamily="18" charset="0"/>
              </a:rPr>
              <a:t>th</a:t>
            </a:r>
            <a:r>
              <a:rPr lang="en-US" altLang="en-US" sz="1800">
                <a:latin typeface="Times New Roman" panose="02020603050405020304" pitchFamily="18" charset="0"/>
                <a:cs typeface="Times New Roman" panose="02020603050405020304" pitchFamily="18" charset="0"/>
              </a:rPr>
              <a:t> item as in the knapsack</a:t>
            </a:r>
          </a:p>
          <a:p>
            <a:pPr>
              <a:buFont typeface="Wingdings 2" panose="05020102010507070707" pitchFamily="18" charset="2"/>
              <a:buNone/>
            </a:pPr>
            <a:r>
              <a:rPr lang="en-US" altLang="en-US" sz="1800">
                <a:latin typeface="Times New Roman" panose="02020603050405020304" pitchFamily="18" charset="0"/>
                <a:cs typeface="Times New Roman" panose="02020603050405020304" pitchFamily="18" charset="0"/>
              </a:rPr>
              <a:t>		i = i-1, k = k-w</a:t>
            </a:r>
            <a:r>
              <a:rPr lang="en-US" altLang="en-US" sz="1800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</a:p>
          <a:p>
            <a:pPr>
              <a:buFont typeface="Wingdings 2" panose="05020102010507070707" pitchFamily="18" charset="2"/>
              <a:buNone/>
            </a:pPr>
            <a:r>
              <a:rPr lang="en-US" altLang="en-US" sz="1800">
                <a:latin typeface="Times New Roman" panose="02020603050405020304" pitchFamily="18" charset="0"/>
                <a:cs typeface="Times New Roman" panose="02020603050405020304" pitchFamily="18" charset="0"/>
              </a:rPr>
              <a:t>	else</a:t>
            </a:r>
          </a:p>
          <a:p>
            <a:pPr>
              <a:buFont typeface="Wingdings 2" panose="05020102010507070707" pitchFamily="18" charset="2"/>
              <a:buNone/>
            </a:pPr>
            <a:r>
              <a:rPr lang="en-US" altLang="en-US" sz="1800">
                <a:latin typeface="Times New Roman" panose="02020603050405020304" pitchFamily="18" charset="0"/>
                <a:cs typeface="Times New Roman" panose="02020603050405020304" pitchFamily="18" charset="0"/>
              </a:rPr>
              <a:t>		i = i-1   // Assume the i</a:t>
            </a:r>
            <a:r>
              <a:rPr lang="en-US" altLang="en-US" sz="1800" baseline="30000">
                <a:latin typeface="Times New Roman" panose="02020603050405020304" pitchFamily="18" charset="0"/>
                <a:cs typeface="Times New Roman" panose="02020603050405020304" pitchFamily="18" charset="0"/>
              </a:rPr>
              <a:t>th</a:t>
            </a:r>
            <a:r>
              <a:rPr lang="en-US" altLang="en-US" sz="1800">
                <a:latin typeface="Times New Roman" panose="02020603050405020304" pitchFamily="18" charset="0"/>
                <a:cs typeface="Times New Roman" panose="02020603050405020304" pitchFamily="18" charset="0"/>
              </a:rPr>
              <a:t> item is not in the knapsack</a:t>
            </a:r>
          </a:p>
          <a:p>
            <a:pPr>
              <a:buFont typeface="Wingdings 2" panose="05020102010507070707" pitchFamily="18" charset="2"/>
              <a:buNone/>
            </a:pPr>
            <a:r>
              <a:rPr lang="en-US" altLang="en-US" sz="1800">
                <a:latin typeface="Times New Roman" panose="02020603050405020304" pitchFamily="18" charset="0"/>
                <a:cs typeface="Times New Roman" panose="02020603050405020304" pitchFamily="18" charset="0"/>
              </a:rPr>
              <a:t>			// Could it be in the optimally packed knapsack?</a:t>
            </a:r>
          </a:p>
        </p:txBody>
      </p:sp>
    </p:spTree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5D652A-CA47-41CD-8B81-2122337622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28800" y="0"/>
            <a:ext cx="4057650" cy="857250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US" dirty="0"/>
              <a:t>Knapsack 0-1 Algorithm</a:t>
            </a:r>
            <a:br>
              <a:rPr lang="en-US" dirty="0"/>
            </a:br>
            <a:r>
              <a:rPr lang="en-US" dirty="0"/>
              <a:t>Finding the Items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5EC67884-9069-43B6-99D7-FB57542917E1}"/>
              </a:ext>
            </a:extLst>
          </p:cNvPr>
          <p:cNvSpPr txBox="1">
            <a:spLocks/>
          </p:cNvSpPr>
          <p:nvPr/>
        </p:nvSpPr>
        <p:spPr bwMode="auto">
          <a:xfrm>
            <a:off x="5886450" y="0"/>
            <a:ext cx="800100" cy="1257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normAutofit fontScale="55000" lnSpcReduction="20000"/>
          </a:bodyPr>
          <a:lstStyle/>
          <a:p>
            <a:pPr marL="273844" indent="-211931" defTabSz="685800" eaLnBrk="0" fontAlgn="base" hangingPunct="0">
              <a:spcBef>
                <a:spcPts val="450"/>
              </a:spcBef>
              <a:spcAft>
                <a:spcPct val="0"/>
              </a:spcAft>
              <a:buClr>
                <a:srgbClr val="3891A7"/>
              </a:buClr>
              <a:buSzPct val="80000"/>
              <a:defRPr/>
            </a:pPr>
            <a:r>
              <a:rPr lang="en-US" sz="2400" u="sng" dirty="0">
                <a:solidFill>
                  <a:prstClr val="black"/>
                </a:solidFill>
                <a:latin typeface="Gill Sans MT"/>
              </a:rPr>
              <a:t>Items:</a:t>
            </a:r>
          </a:p>
          <a:p>
            <a:pPr marL="273844" indent="-211931" defTabSz="685800" eaLnBrk="0" fontAlgn="base" hangingPunct="0">
              <a:spcBef>
                <a:spcPts val="450"/>
              </a:spcBef>
              <a:spcAft>
                <a:spcPct val="0"/>
              </a:spcAft>
              <a:buClr>
                <a:srgbClr val="3891A7"/>
              </a:buClr>
              <a:buSzPct val="80000"/>
              <a:defRPr/>
            </a:pPr>
            <a:r>
              <a:rPr lang="en-US" sz="2400" dirty="0">
                <a:solidFill>
                  <a:prstClr val="black"/>
                </a:solidFill>
                <a:latin typeface="Gill Sans MT"/>
              </a:rPr>
              <a:t>1: (2,3)</a:t>
            </a:r>
          </a:p>
          <a:p>
            <a:pPr marL="273844" indent="-211931" defTabSz="685800" eaLnBrk="0" fontAlgn="base" hangingPunct="0">
              <a:spcBef>
                <a:spcPts val="450"/>
              </a:spcBef>
              <a:spcAft>
                <a:spcPct val="0"/>
              </a:spcAft>
              <a:buClr>
                <a:srgbClr val="3891A7"/>
              </a:buClr>
              <a:buSzPct val="80000"/>
              <a:defRPr/>
            </a:pPr>
            <a:r>
              <a:rPr lang="en-US" sz="2400" dirty="0">
                <a:solidFill>
                  <a:prstClr val="black"/>
                </a:solidFill>
                <a:latin typeface="Gill Sans MT"/>
              </a:rPr>
              <a:t>2: (3,4)</a:t>
            </a:r>
          </a:p>
          <a:p>
            <a:pPr marL="273844" indent="-211931" defTabSz="685800" eaLnBrk="0" fontAlgn="base" hangingPunct="0">
              <a:spcBef>
                <a:spcPts val="450"/>
              </a:spcBef>
              <a:spcAft>
                <a:spcPct val="0"/>
              </a:spcAft>
              <a:buClr>
                <a:srgbClr val="3891A7"/>
              </a:buClr>
              <a:buSzPct val="80000"/>
              <a:defRPr/>
            </a:pPr>
            <a:r>
              <a:rPr lang="en-US" sz="2400" dirty="0">
                <a:solidFill>
                  <a:prstClr val="black"/>
                </a:solidFill>
                <a:latin typeface="Gill Sans MT"/>
              </a:rPr>
              <a:t>3: (4,5)</a:t>
            </a:r>
          </a:p>
          <a:p>
            <a:pPr marL="273844" indent="-211931" defTabSz="685800" eaLnBrk="0" fontAlgn="base" hangingPunct="0">
              <a:spcBef>
                <a:spcPts val="450"/>
              </a:spcBef>
              <a:spcAft>
                <a:spcPct val="0"/>
              </a:spcAft>
              <a:buClr>
                <a:srgbClr val="3891A7"/>
              </a:buClr>
              <a:buSzPct val="80000"/>
              <a:defRPr/>
            </a:pPr>
            <a:r>
              <a:rPr lang="en-US" sz="2400" dirty="0">
                <a:solidFill>
                  <a:prstClr val="black"/>
                </a:solidFill>
                <a:latin typeface="Gill Sans MT"/>
              </a:rPr>
              <a:t>4: (5,6)</a:t>
            </a:r>
            <a:endParaRPr lang="en-US" sz="2100" dirty="0">
              <a:solidFill>
                <a:prstClr val="black"/>
              </a:solidFill>
              <a:latin typeface="Gill Sans MT"/>
            </a:endParaRPr>
          </a:p>
        </p:txBody>
      </p:sp>
      <p:sp>
        <p:nvSpPr>
          <p:cNvPr id="40964" name="TextBox 5">
            <a:extLst>
              <a:ext uri="{FF2B5EF4-FFF2-40B4-BE49-F238E27FC236}">
                <a16:creationId xmlns:a16="http://schemas.microsoft.com/office/drawing/2014/main" id="{7E7F89AD-6DD4-4E29-B1EF-3E731E9449D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29300" y="1428750"/>
            <a:ext cx="1099981" cy="1477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68580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150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 = 4</a:t>
            </a:r>
          </a:p>
          <a:p>
            <a:pPr defTabSz="68580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150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 = 5</a:t>
            </a:r>
          </a:p>
          <a:p>
            <a:pPr defTabSz="68580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150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en-US" altLang="en-US" sz="1500" baseline="-2500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altLang="en-US" sz="150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= 6</a:t>
            </a:r>
          </a:p>
          <a:p>
            <a:pPr defTabSz="68580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150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</a:t>
            </a:r>
            <a:r>
              <a:rPr lang="en-US" altLang="en-US" sz="1500" baseline="-2500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altLang="en-US" sz="150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= 5</a:t>
            </a:r>
          </a:p>
          <a:p>
            <a:pPr defTabSz="68580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1500" b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B[i,k] = 7</a:t>
            </a:r>
          </a:p>
          <a:p>
            <a:pPr defTabSz="68580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150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B[i-1,k] = 7</a:t>
            </a:r>
          </a:p>
        </p:txBody>
      </p:sp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3864A9DB-5058-4206-A18C-147F101BD798}"/>
              </a:ext>
            </a:extLst>
          </p:cNvPr>
          <p:cNvGraphicFramePr>
            <a:graphicFrameLocks noGrp="1"/>
          </p:cNvGraphicFramePr>
          <p:nvPr/>
        </p:nvGraphicFramePr>
        <p:xfrm>
          <a:off x="1943100" y="1257300"/>
          <a:ext cx="3600451" cy="1485900"/>
        </p:xfrm>
        <a:graphic>
          <a:graphicData uri="http://schemas.openxmlformats.org/drawingml/2006/table">
            <a:tbl>
              <a:tblPr/>
              <a:tblGrid>
                <a:gridCol w="48660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1813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1813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1813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1813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18133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523184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24765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1" dirty="0" err="1">
                          <a:latin typeface="Times New Roman"/>
                          <a:ea typeface="Times New Roman"/>
                          <a:cs typeface="Times New Roman"/>
                        </a:rPr>
                        <a:t>i</a:t>
                      </a:r>
                      <a:r>
                        <a:rPr lang="en-US" sz="1500" b="1" dirty="0">
                          <a:latin typeface="Times New Roman"/>
                          <a:ea typeface="Times New Roman"/>
                          <a:cs typeface="Times New Roman"/>
                        </a:rPr>
                        <a:t> / w</a:t>
                      </a:r>
                      <a:endParaRPr lang="en-US" sz="15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1" dirty="0"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  <a:endParaRPr lang="en-US" sz="15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1" dirty="0"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en-US" sz="15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1"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endParaRPr lang="en-US" sz="15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1" dirty="0">
                          <a:latin typeface="Times New Roman"/>
                          <a:ea typeface="Times New Roman"/>
                          <a:cs typeface="Times New Roman"/>
                        </a:rPr>
                        <a:t>3</a:t>
                      </a:r>
                      <a:endParaRPr lang="en-US" sz="15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1" dirty="0">
                          <a:latin typeface="Times New Roman"/>
                          <a:ea typeface="Times New Roman"/>
                          <a:cs typeface="Times New Roman"/>
                        </a:rPr>
                        <a:t>4</a:t>
                      </a:r>
                      <a:endParaRPr lang="en-US" sz="15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1" dirty="0">
                          <a:latin typeface="Times New Roman"/>
                          <a:ea typeface="Times New Roman"/>
                          <a:cs typeface="Times New Roman"/>
                        </a:rPr>
                        <a:t>5</a:t>
                      </a:r>
                      <a:endParaRPr lang="en-US" sz="15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4765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1" dirty="0"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  <a:endParaRPr lang="en-US" sz="15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0" dirty="0"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0" dirty="0"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0" dirty="0"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0" dirty="0"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0" dirty="0"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0" dirty="0"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4765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1" dirty="0"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en-US" sz="15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0"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0" dirty="0"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0" dirty="0">
                          <a:latin typeface="Times New Roman"/>
                          <a:ea typeface="Times New Roman"/>
                          <a:cs typeface="Times New Roman"/>
                        </a:rPr>
                        <a:t>3</a:t>
                      </a: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0" dirty="0">
                          <a:latin typeface="Times New Roman"/>
                          <a:ea typeface="Times New Roman"/>
                          <a:cs typeface="Times New Roman"/>
                        </a:rPr>
                        <a:t>3</a:t>
                      </a: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0" dirty="0">
                          <a:latin typeface="Times New Roman"/>
                          <a:ea typeface="Times New Roman"/>
                          <a:cs typeface="Times New Roman"/>
                        </a:rPr>
                        <a:t>3</a:t>
                      </a: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0" dirty="0">
                          <a:latin typeface="Times New Roman"/>
                          <a:ea typeface="Times New Roman"/>
                          <a:cs typeface="Times New Roman"/>
                        </a:rPr>
                        <a:t>3</a:t>
                      </a: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4765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1" dirty="0"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endParaRPr lang="en-US" sz="15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0"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0" dirty="0"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0" dirty="0">
                          <a:latin typeface="Times New Roman"/>
                          <a:ea typeface="Times New Roman"/>
                          <a:cs typeface="Times New Roman"/>
                        </a:rPr>
                        <a:t>3</a:t>
                      </a: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0" dirty="0">
                          <a:latin typeface="Times New Roman"/>
                          <a:ea typeface="Times New Roman"/>
                          <a:cs typeface="Times New Roman"/>
                        </a:rPr>
                        <a:t>4</a:t>
                      </a: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0" dirty="0">
                          <a:latin typeface="Times New Roman"/>
                          <a:ea typeface="Times New Roman"/>
                          <a:cs typeface="Times New Roman"/>
                        </a:rPr>
                        <a:t>4</a:t>
                      </a: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0" dirty="0">
                          <a:latin typeface="Times New Roman"/>
                          <a:ea typeface="Times New Roman"/>
                          <a:cs typeface="Times New Roman"/>
                        </a:rPr>
                        <a:t>7</a:t>
                      </a: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4765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1" dirty="0">
                          <a:latin typeface="Times New Roman"/>
                          <a:ea typeface="Times New Roman"/>
                          <a:cs typeface="Times New Roman"/>
                        </a:rPr>
                        <a:t>3</a:t>
                      </a:r>
                      <a:endParaRPr lang="en-US" sz="15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0" dirty="0"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0" dirty="0"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0" dirty="0">
                          <a:latin typeface="Times New Roman"/>
                          <a:ea typeface="Times New Roman"/>
                          <a:cs typeface="Times New Roman"/>
                        </a:rPr>
                        <a:t>3</a:t>
                      </a: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0" dirty="0">
                          <a:latin typeface="Times New Roman"/>
                          <a:ea typeface="Times New Roman"/>
                          <a:cs typeface="Times New Roman"/>
                        </a:rPr>
                        <a:t>4</a:t>
                      </a: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0" dirty="0">
                          <a:latin typeface="Times New Roman"/>
                          <a:ea typeface="Times New Roman"/>
                          <a:cs typeface="Times New Roman"/>
                        </a:rPr>
                        <a:t>5</a:t>
                      </a: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0" dirty="0">
                          <a:latin typeface="Times New Roman"/>
                          <a:ea typeface="Times New Roman"/>
                          <a:cs typeface="Times New Roman"/>
                        </a:rPr>
                        <a:t>7</a:t>
                      </a: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4765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1" dirty="0">
                          <a:latin typeface="Times New Roman"/>
                          <a:ea typeface="Times New Roman"/>
                          <a:cs typeface="Times New Roman"/>
                        </a:rPr>
                        <a:t>4</a:t>
                      </a:r>
                      <a:endParaRPr lang="en-US" sz="15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0" dirty="0"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0" dirty="0"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0" dirty="0">
                          <a:latin typeface="Times New Roman"/>
                          <a:ea typeface="Times New Roman"/>
                          <a:cs typeface="Times New Roman"/>
                        </a:rPr>
                        <a:t>3</a:t>
                      </a: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0" dirty="0">
                          <a:latin typeface="Times New Roman"/>
                          <a:ea typeface="Times New Roman"/>
                          <a:cs typeface="Times New Roman"/>
                        </a:rPr>
                        <a:t>4</a:t>
                      </a: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0" dirty="0">
                          <a:latin typeface="Times New Roman"/>
                          <a:ea typeface="Times New Roman"/>
                          <a:cs typeface="Times New Roman"/>
                        </a:rPr>
                        <a:t>5</a:t>
                      </a: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0" dirty="0">
                          <a:latin typeface="Times New Roman"/>
                          <a:ea typeface="Times New Roman"/>
                          <a:cs typeface="Times New Roman"/>
                        </a:rPr>
                        <a:t>7</a:t>
                      </a: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10" name="Rectangle 9">
            <a:extLst>
              <a:ext uri="{FF2B5EF4-FFF2-40B4-BE49-F238E27FC236}">
                <a16:creationId xmlns:a16="http://schemas.microsoft.com/office/drawing/2014/main" id="{71841AD4-4573-4421-BF71-DDC6CCEB79E4}"/>
              </a:ext>
            </a:extLst>
          </p:cNvPr>
          <p:cNvSpPr/>
          <p:nvPr/>
        </p:nvSpPr>
        <p:spPr>
          <a:xfrm>
            <a:off x="5886450" y="228600"/>
            <a:ext cx="800100" cy="971550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350">
              <a:solidFill>
                <a:prstClr val="white"/>
              </a:solidFill>
              <a:latin typeface="Gill Sans MT"/>
            </a:endParaRPr>
          </a:p>
        </p:txBody>
      </p:sp>
      <p:sp>
        <p:nvSpPr>
          <p:cNvPr id="41024" name="Content Placeholder 7">
            <a:extLst>
              <a:ext uri="{FF2B5EF4-FFF2-40B4-BE49-F238E27FC236}">
                <a16:creationId xmlns:a16="http://schemas.microsoft.com/office/drawing/2014/main" id="{791923B2-A720-4E74-9A89-EDAAB58827E3}"/>
              </a:ext>
            </a:extLst>
          </p:cNvPr>
          <p:cNvSpPr txBox="1">
            <a:spLocks/>
          </p:cNvSpPr>
          <p:nvPr/>
        </p:nvSpPr>
        <p:spPr bwMode="auto">
          <a:xfrm>
            <a:off x="2114550" y="3028950"/>
            <a:ext cx="4857750" cy="1885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68580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150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 = n , k = W</a:t>
            </a:r>
          </a:p>
          <a:p>
            <a:pPr defTabSz="68580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150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while  i, k &gt; 0</a:t>
            </a:r>
          </a:p>
          <a:p>
            <a:pPr defTabSz="68580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150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if </a:t>
            </a:r>
            <a:r>
              <a:rPr lang="en-US" altLang="en-US" sz="1500" i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B[i, k] ≠ B[i-1, k] </a:t>
            </a:r>
            <a:r>
              <a:rPr lang="en-US" altLang="en-US" sz="150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then</a:t>
            </a:r>
          </a:p>
          <a:p>
            <a:pPr defTabSz="68580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150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	</a:t>
            </a:r>
            <a:r>
              <a:rPr lang="en-US" altLang="en-US" sz="1500" i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mark the i</a:t>
            </a:r>
            <a:r>
              <a:rPr lang="en-US" altLang="en-US" sz="1500" i="1" baseline="3000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</a:t>
            </a:r>
            <a:r>
              <a:rPr lang="en-US" altLang="en-US" sz="1500" i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item as in the knapsack</a:t>
            </a:r>
          </a:p>
          <a:p>
            <a:pPr defTabSz="68580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1500" i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	i = i-1, k = k-w</a:t>
            </a:r>
            <a:r>
              <a:rPr lang="en-US" altLang="en-US" sz="1500" i="1" baseline="-2500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</a:p>
          <a:p>
            <a:pPr defTabSz="68580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150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else</a:t>
            </a:r>
          </a:p>
          <a:p>
            <a:pPr defTabSz="68580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150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	</a:t>
            </a:r>
            <a:r>
              <a:rPr lang="en-US" altLang="en-US" sz="1500" i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 = i-1</a:t>
            </a:r>
          </a:p>
        </p:txBody>
      </p: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29BD6DDF-9E2C-4753-B8F0-1B3DD9846BD0}"/>
              </a:ext>
            </a:extLst>
          </p:cNvPr>
          <p:cNvCxnSpPr/>
          <p:nvPr/>
        </p:nvCxnSpPr>
        <p:spPr>
          <a:xfrm rot="5400000" flipH="1" flipV="1">
            <a:off x="4944071" y="2485430"/>
            <a:ext cx="285750" cy="1191"/>
          </a:xfrm>
          <a:prstGeom prst="straightConnector1">
            <a:avLst/>
          </a:prstGeom>
          <a:ln w="28575">
            <a:solidFill>
              <a:srgbClr val="0070C0"/>
            </a:solidFill>
            <a:headEnd w="lg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FF726693-D2A8-4EB0-BF35-F2046F97ECE6}"/>
              </a:ext>
            </a:extLst>
          </p:cNvPr>
          <p:cNvSpPr txBox="1">
            <a:spLocks/>
          </p:cNvSpPr>
          <p:nvPr/>
        </p:nvSpPr>
        <p:spPr bwMode="auto">
          <a:xfrm>
            <a:off x="6915150" y="0"/>
            <a:ext cx="108585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normAutofit fontScale="62500" lnSpcReduction="20000"/>
          </a:bodyPr>
          <a:lstStyle/>
          <a:p>
            <a:pPr marL="273844" indent="-211931" defTabSz="685800" eaLnBrk="0" fontAlgn="base" hangingPunct="0">
              <a:spcBef>
                <a:spcPts val="450"/>
              </a:spcBef>
              <a:spcAft>
                <a:spcPct val="0"/>
              </a:spcAft>
              <a:buClr>
                <a:srgbClr val="3891A7"/>
              </a:buClr>
              <a:buSzPct val="80000"/>
              <a:defRPr/>
            </a:pPr>
            <a:r>
              <a:rPr lang="en-US" sz="2400" u="sng" dirty="0">
                <a:solidFill>
                  <a:prstClr val="black"/>
                </a:solidFill>
                <a:latin typeface="Gill Sans MT"/>
              </a:rPr>
              <a:t>Knapsack:</a:t>
            </a: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6F10ABC8-3DCD-4C2C-9690-5AB2699CB9A4}"/>
              </a:ext>
            </a:extLst>
          </p:cNvPr>
          <p:cNvSpPr/>
          <p:nvPr/>
        </p:nvSpPr>
        <p:spPr>
          <a:xfrm>
            <a:off x="5143500" y="2228850"/>
            <a:ext cx="285750" cy="514350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350">
              <a:solidFill>
                <a:prstClr val="white"/>
              </a:solidFill>
              <a:latin typeface="Gill Sans M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58756C-6FF5-4C33-96D9-3299A7BBBF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28800" y="0"/>
            <a:ext cx="4057650" cy="857250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US" dirty="0"/>
              <a:t>Knapsack 0-1 Algorithm</a:t>
            </a:r>
            <a:br>
              <a:rPr lang="en-US" dirty="0"/>
            </a:br>
            <a:r>
              <a:rPr lang="en-US" dirty="0"/>
              <a:t>Finding the Items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9F1CA042-DD12-4D0C-9B00-D92D7CAF2185}"/>
              </a:ext>
            </a:extLst>
          </p:cNvPr>
          <p:cNvSpPr txBox="1">
            <a:spLocks/>
          </p:cNvSpPr>
          <p:nvPr/>
        </p:nvSpPr>
        <p:spPr bwMode="auto">
          <a:xfrm>
            <a:off x="5886450" y="0"/>
            <a:ext cx="800100" cy="1257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normAutofit fontScale="55000" lnSpcReduction="20000"/>
          </a:bodyPr>
          <a:lstStyle/>
          <a:p>
            <a:pPr marL="273844" indent="-211931" defTabSz="685800" eaLnBrk="0" fontAlgn="base" hangingPunct="0">
              <a:spcBef>
                <a:spcPts val="450"/>
              </a:spcBef>
              <a:spcAft>
                <a:spcPct val="0"/>
              </a:spcAft>
              <a:buClr>
                <a:srgbClr val="3891A7"/>
              </a:buClr>
              <a:buSzPct val="80000"/>
              <a:defRPr/>
            </a:pPr>
            <a:r>
              <a:rPr lang="en-US" sz="2400" u="sng" dirty="0">
                <a:solidFill>
                  <a:prstClr val="black"/>
                </a:solidFill>
                <a:latin typeface="Gill Sans MT"/>
              </a:rPr>
              <a:t>Items:</a:t>
            </a:r>
          </a:p>
          <a:p>
            <a:pPr marL="273844" indent="-211931" defTabSz="685800" eaLnBrk="0" fontAlgn="base" hangingPunct="0">
              <a:spcBef>
                <a:spcPts val="450"/>
              </a:spcBef>
              <a:spcAft>
                <a:spcPct val="0"/>
              </a:spcAft>
              <a:buClr>
                <a:srgbClr val="3891A7"/>
              </a:buClr>
              <a:buSzPct val="80000"/>
              <a:defRPr/>
            </a:pPr>
            <a:r>
              <a:rPr lang="en-US" sz="2400" dirty="0">
                <a:solidFill>
                  <a:prstClr val="black"/>
                </a:solidFill>
                <a:latin typeface="Gill Sans MT"/>
              </a:rPr>
              <a:t>1: (2,3)</a:t>
            </a:r>
          </a:p>
          <a:p>
            <a:pPr marL="273844" indent="-211931" defTabSz="685800" eaLnBrk="0" fontAlgn="base" hangingPunct="0">
              <a:spcBef>
                <a:spcPts val="450"/>
              </a:spcBef>
              <a:spcAft>
                <a:spcPct val="0"/>
              </a:spcAft>
              <a:buClr>
                <a:srgbClr val="3891A7"/>
              </a:buClr>
              <a:buSzPct val="80000"/>
              <a:defRPr/>
            </a:pPr>
            <a:r>
              <a:rPr lang="en-US" sz="2400" dirty="0">
                <a:solidFill>
                  <a:prstClr val="black"/>
                </a:solidFill>
                <a:latin typeface="Gill Sans MT"/>
              </a:rPr>
              <a:t>2: (3,4)</a:t>
            </a:r>
          </a:p>
          <a:p>
            <a:pPr marL="273844" indent="-211931" defTabSz="685800" eaLnBrk="0" fontAlgn="base" hangingPunct="0">
              <a:spcBef>
                <a:spcPts val="450"/>
              </a:spcBef>
              <a:spcAft>
                <a:spcPct val="0"/>
              </a:spcAft>
              <a:buClr>
                <a:srgbClr val="3891A7"/>
              </a:buClr>
              <a:buSzPct val="80000"/>
              <a:defRPr/>
            </a:pPr>
            <a:r>
              <a:rPr lang="en-US" sz="2400" dirty="0">
                <a:solidFill>
                  <a:prstClr val="black"/>
                </a:solidFill>
                <a:latin typeface="Gill Sans MT"/>
              </a:rPr>
              <a:t>3: (4,5)</a:t>
            </a:r>
          </a:p>
          <a:p>
            <a:pPr marL="273844" indent="-211931" defTabSz="685800" eaLnBrk="0" fontAlgn="base" hangingPunct="0">
              <a:spcBef>
                <a:spcPts val="450"/>
              </a:spcBef>
              <a:spcAft>
                <a:spcPct val="0"/>
              </a:spcAft>
              <a:buClr>
                <a:srgbClr val="3891A7"/>
              </a:buClr>
              <a:buSzPct val="80000"/>
              <a:defRPr/>
            </a:pPr>
            <a:r>
              <a:rPr lang="en-US" sz="2400" dirty="0">
                <a:solidFill>
                  <a:prstClr val="black"/>
                </a:solidFill>
                <a:latin typeface="Gill Sans MT"/>
              </a:rPr>
              <a:t>4: (5,6)</a:t>
            </a:r>
            <a:endParaRPr lang="en-US" sz="2100" dirty="0">
              <a:solidFill>
                <a:prstClr val="black"/>
              </a:solidFill>
              <a:latin typeface="Gill Sans MT"/>
            </a:endParaRPr>
          </a:p>
        </p:txBody>
      </p:sp>
      <p:sp>
        <p:nvSpPr>
          <p:cNvPr id="41988" name="TextBox 5">
            <a:extLst>
              <a:ext uri="{FF2B5EF4-FFF2-40B4-BE49-F238E27FC236}">
                <a16:creationId xmlns:a16="http://schemas.microsoft.com/office/drawing/2014/main" id="{8B95858B-00D8-4B63-BDBA-B10B4A93925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29300" y="1428750"/>
            <a:ext cx="1099981" cy="1477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68580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150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 = 3</a:t>
            </a:r>
          </a:p>
          <a:p>
            <a:pPr defTabSz="68580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150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 = 5</a:t>
            </a:r>
          </a:p>
          <a:p>
            <a:pPr defTabSz="68580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150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en-US" altLang="en-US" sz="1500" baseline="-2500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altLang="en-US" sz="150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= 5</a:t>
            </a:r>
          </a:p>
          <a:p>
            <a:pPr defTabSz="68580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150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</a:t>
            </a:r>
            <a:r>
              <a:rPr lang="en-US" altLang="en-US" sz="1500" baseline="-2500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altLang="en-US" sz="150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= 4</a:t>
            </a:r>
          </a:p>
          <a:p>
            <a:pPr defTabSz="68580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1500" b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B[i,k] = 7</a:t>
            </a:r>
          </a:p>
          <a:p>
            <a:pPr defTabSz="68580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150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B[i-1,k] = 7</a:t>
            </a:r>
          </a:p>
        </p:txBody>
      </p:sp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F85DA292-9B38-46C1-B1BC-E55327849350}"/>
              </a:ext>
            </a:extLst>
          </p:cNvPr>
          <p:cNvGraphicFramePr>
            <a:graphicFrameLocks noGrp="1"/>
          </p:cNvGraphicFramePr>
          <p:nvPr/>
        </p:nvGraphicFramePr>
        <p:xfrm>
          <a:off x="1943100" y="1257300"/>
          <a:ext cx="3600451" cy="1485900"/>
        </p:xfrm>
        <a:graphic>
          <a:graphicData uri="http://schemas.openxmlformats.org/drawingml/2006/table">
            <a:tbl>
              <a:tblPr/>
              <a:tblGrid>
                <a:gridCol w="48660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1813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1813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1813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1813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18133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523184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24765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1" dirty="0" err="1">
                          <a:latin typeface="Times New Roman"/>
                          <a:ea typeface="Times New Roman"/>
                          <a:cs typeface="Times New Roman"/>
                        </a:rPr>
                        <a:t>i</a:t>
                      </a:r>
                      <a:r>
                        <a:rPr lang="en-US" sz="1500" b="1" dirty="0">
                          <a:latin typeface="Times New Roman"/>
                          <a:ea typeface="Times New Roman"/>
                          <a:cs typeface="Times New Roman"/>
                        </a:rPr>
                        <a:t> / w</a:t>
                      </a:r>
                      <a:endParaRPr lang="en-US" sz="15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1" dirty="0"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  <a:endParaRPr lang="en-US" sz="15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1" dirty="0"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en-US" sz="15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1"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endParaRPr lang="en-US" sz="15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1" dirty="0">
                          <a:latin typeface="Times New Roman"/>
                          <a:ea typeface="Times New Roman"/>
                          <a:cs typeface="Times New Roman"/>
                        </a:rPr>
                        <a:t>3</a:t>
                      </a:r>
                      <a:endParaRPr lang="en-US" sz="15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1" dirty="0">
                          <a:latin typeface="Times New Roman"/>
                          <a:ea typeface="Times New Roman"/>
                          <a:cs typeface="Times New Roman"/>
                        </a:rPr>
                        <a:t>4</a:t>
                      </a:r>
                      <a:endParaRPr lang="en-US" sz="15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1" dirty="0">
                          <a:latin typeface="Times New Roman"/>
                          <a:ea typeface="Times New Roman"/>
                          <a:cs typeface="Times New Roman"/>
                        </a:rPr>
                        <a:t>5</a:t>
                      </a:r>
                      <a:endParaRPr lang="en-US" sz="15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4765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1" dirty="0"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  <a:endParaRPr lang="en-US" sz="15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0" dirty="0"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0" dirty="0"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0" dirty="0"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0" dirty="0"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0" dirty="0"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0" dirty="0"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4765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1" dirty="0"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en-US" sz="15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0"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0" dirty="0"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0" dirty="0">
                          <a:latin typeface="Times New Roman"/>
                          <a:ea typeface="Times New Roman"/>
                          <a:cs typeface="Times New Roman"/>
                        </a:rPr>
                        <a:t>3</a:t>
                      </a: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0" dirty="0">
                          <a:latin typeface="Times New Roman"/>
                          <a:ea typeface="Times New Roman"/>
                          <a:cs typeface="Times New Roman"/>
                        </a:rPr>
                        <a:t>3</a:t>
                      </a: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0" dirty="0">
                          <a:latin typeface="Times New Roman"/>
                          <a:ea typeface="Times New Roman"/>
                          <a:cs typeface="Times New Roman"/>
                        </a:rPr>
                        <a:t>3</a:t>
                      </a: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0" dirty="0">
                          <a:latin typeface="Times New Roman"/>
                          <a:ea typeface="Times New Roman"/>
                          <a:cs typeface="Times New Roman"/>
                        </a:rPr>
                        <a:t>3</a:t>
                      </a: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4765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1" dirty="0"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endParaRPr lang="en-US" sz="15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0"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0" dirty="0"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0" dirty="0">
                          <a:latin typeface="Times New Roman"/>
                          <a:ea typeface="Times New Roman"/>
                          <a:cs typeface="Times New Roman"/>
                        </a:rPr>
                        <a:t>3</a:t>
                      </a: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0" dirty="0">
                          <a:latin typeface="Times New Roman"/>
                          <a:ea typeface="Times New Roman"/>
                          <a:cs typeface="Times New Roman"/>
                        </a:rPr>
                        <a:t>4</a:t>
                      </a: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0" dirty="0">
                          <a:latin typeface="Times New Roman"/>
                          <a:ea typeface="Times New Roman"/>
                          <a:cs typeface="Times New Roman"/>
                        </a:rPr>
                        <a:t>4</a:t>
                      </a: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0" dirty="0">
                          <a:latin typeface="Times New Roman"/>
                          <a:ea typeface="Times New Roman"/>
                          <a:cs typeface="Times New Roman"/>
                        </a:rPr>
                        <a:t>7</a:t>
                      </a: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4765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1" dirty="0">
                          <a:latin typeface="Times New Roman"/>
                          <a:ea typeface="Times New Roman"/>
                          <a:cs typeface="Times New Roman"/>
                        </a:rPr>
                        <a:t>3</a:t>
                      </a:r>
                      <a:endParaRPr lang="en-US" sz="15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0" dirty="0"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0" dirty="0"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0" dirty="0">
                          <a:latin typeface="Times New Roman"/>
                          <a:ea typeface="Times New Roman"/>
                          <a:cs typeface="Times New Roman"/>
                        </a:rPr>
                        <a:t>3</a:t>
                      </a: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0" dirty="0">
                          <a:latin typeface="Times New Roman"/>
                          <a:ea typeface="Times New Roman"/>
                          <a:cs typeface="Times New Roman"/>
                        </a:rPr>
                        <a:t>4</a:t>
                      </a: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0" dirty="0">
                          <a:latin typeface="Times New Roman"/>
                          <a:ea typeface="Times New Roman"/>
                          <a:cs typeface="Times New Roman"/>
                        </a:rPr>
                        <a:t>5</a:t>
                      </a: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0" dirty="0">
                          <a:latin typeface="Times New Roman"/>
                          <a:ea typeface="Times New Roman"/>
                          <a:cs typeface="Times New Roman"/>
                        </a:rPr>
                        <a:t>7</a:t>
                      </a: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4765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1" dirty="0">
                          <a:latin typeface="Times New Roman"/>
                          <a:ea typeface="Times New Roman"/>
                          <a:cs typeface="Times New Roman"/>
                        </a:rPr>
                        <a:t>4</a:t>
                      </a:r>
                      <a:endParaRPr lang="en-US" sz="15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0" dirty="0"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0" dirty="0"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0" dirty="0">
                          <a:latin typeface="Times New Roman"/>
                          <a:ea typeface="Times New Roman"/>
                          <a:cs typeface="Times New Roman"/>
                        </a:rPr>
                        <a:t>3</a:t>
                      </a: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0" dirty="0">
                          <a:latin typeface="Times New Roman"/>
                          <a:ea typeface="Times New Roman"/>
                          <a:cs typeface="Times New Roman"/>
                        </a:rPr>
                        <a:t>4</a:t>
                      </a: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0" dirty="0">
                          <a:latin typeface="Times New Roman"/>
                          <a:ea typeface="Times New Roman"/>
                          <a:cs typeface="Times New Roman"/>
                        </a:rPr>
                        <a:t>5</a:t>
                      </a: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0" dirty="0">
                          <a:latin typeface="Times New Roman"/>
                          <a:ea typeface="Times New Roman"/>
                          <a:cs typeface="Times New Roman"/>
                        </a:rPr>
                        <a:t>7</a:t>
                      </a: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10" name="Rectangle 9">
            <a:extLst>
              <a:ext uri="{FF2B5EF4-FFF2-40B4-BE49-F238E27FC236}">
                <a16:creationId xmlns:a16="http://schemas.microsoft.com/office/drawing/2014/main" id="{4CBB341B-18F5-4CA6-B056-1127B555110A}"/>
              </a:ext>
            </a:extLst>
          </p:cNvPr>
          <p:cNvSpPr/>
          <p:nvPr/>
        </p:nvSpPr>
        <p:spPr>
          <a:xfrm>
            <a:off x="5886450" y="228600"/>
            <a:ext cx="800100" cy="971550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350">
              <a:solidFill>
                <a:prstClr val="white"/>
              </a:solidFill>
              <a:latin typeface="Gill Sans MT"/>
            </a:endParaRPr>
          </a:p>
        </p:txBody>
      </p:sp>
      <p:sp>
        <p:nvSpPr>
          <p:cNvPr id="42048" name="Content Placeholder 7">
            <a:extLst>
              <a:ext uri="{FF2B5EF4-FFF2-40B4-BE49-F238E27FC236}">
                <a16:creationId xmlns:a16="http://schemas.microsoft.com/office/drawing/2014/main" id="{8519408D-E394-4C12-91B0-3D092002ABFD}"/>
              </a:ext>
            </a:extLst>
          </p:cNvPr>
          <p:cNvSpPr txBox="1">
            <a:spLocks/>
          </p:cNvSpPr>
          <p:nvPr/>
        </p:nvSpPr>
        <p:spPr bwMode="auto">
          <a:xfrm>
            <a:off x="2114550" y="3028950"/>
            <a:ext cx="4857750" cy="1885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68580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150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 = n , k = W</a:t>
            </a:r>
          </a:p>
          <a:p>
            <a:pPr defTabSz="68580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150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while  i, k &gt; 0</a:t>
            </a:r>
          </a:p>
          <a:p>
            <a:pPr defTabSz="68580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150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if </a:t>
            </a:r>
            <a:r>
              <a:rPr lang="en-US" altLang="en-US" sz="1500" i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B[i, k] ≠ B[i-1, k] </a:t>
            </a:r>
            <a:r>
              <a:rPr lang="en-US" altLang="en-US" sz="150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then</a:t>
            </a:r>
          </a:p>
          <a:p>
            <a:pPr defTabSz="68580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150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	</a:t>
            </a:r>
            <a:r>
              <a:rPr lang="en-US" altLang="en-US" sz="1500" i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mark the i</a:t>
            </a:r>
            <a:r>
              <a:rPr lang="en-US" altLang="en-US" sz="1500" i="1" baseline="3000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</a:t>
            </a:r>
            <a:r>
              <a:rPr lang="en-US" altLang="en-US" sz="1500" i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item as in the knapsack</a:t>
            </a:r>
          </a:p>
          <a:p>
            <a:pPr defTabSz="68580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1500" i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	i = i-1, k = k-w</a:t>
            </a:r>
            <a:r>
              <a:rPr lang="en-US" altLang="en-US" sz="1500" i="1" baseline="-2500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</a:p>
          <a:p>
            <a:pPr defTabSz="68580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150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else</a:t>
            </a:r>
          </a:p>
          <a:p>
            <a:pPr defTabSz="68580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150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	</a:t>
            </a:r>
            <a:r>
              <a:rPr lang="en-US" altLang="en-US" sz="1500" i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 = i-1</a:t>
            </a:r>
          </a:p>
        </p:txBody>
      </p: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B5D383FC-8611-4E58-AD51-21C4B592CB18}"/>
              </a:ext>
            </a:extLst>
          </p:cNvPr>
          <p:cNvCxnSpPr/>
          <p:nvPr/>
        </p:nvCxnSpPr>
        <p:spPr>
          <a:xfrm rot="5400000" flipH="1" flipV="1">
            <a:off x="4944071" y="2199680"/>
            <a:ext cx="285750" cy="1191"/>
          </a:xfrm>
          <a:prstGeom prst="straightConnector1">
            <a:avLst/>
          </a:prstGeom>
          <a:ln w="28575">
            <a:solidFill>
              <a:srgbClr val="0070C0"/>
            </a:solidFill>
            <a:headEnd w="lg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14D1EE6C-D5C6-4598-9C29-207211BF9E87}"/>
              </a:ext>
            </a:extLst>
          </p:cNvPr>
          <p:cNvSpPr txBox="1">
            <a:spLocks/>
          </p:cNvSpPr>
          <p:nvPr/>
        </p:nvSpPr>
        <p:spPr bwMode="auto">
          <a:xfrm>
            <a:off x="6915150" y="0"/>
            <a:ext cx="108585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normAutofit fontScale="62500" lnSpcReduction="20000"/>
          </a:bodyPr>
          <a:lstStyle/>
          <a:p>
            <a:pPr marL="273844" indent="-211931" defTabSz="685800" eaLnBrk="0" fontAlgn="base" hangingPunct="0">
              <a:spcBef>
                <a:spcPts val="450"/>
              </a:spcBef>
              <a:spcAft>
                <a:spcPct val="0"/>
              </a:spcAft>
              <a:buClr>
                <a:srgbClr val="3891A7"/>
              </a:buClr>
              <a:buSzPct val="80000"/>
              <a:defRPr/>
            </a:pPr>
            <a:r>
              <a:rPr lang="en-US" sz="2400" u="sng" dirty="0">
                <a:solidFill>
                  <a:prstClr val="black"/>
                </a:solidFill>
                <a:latin typeface="Gill Sans MT"/>
              </a:rPr>
              <a:t>Knapsack:</a:t>
            </a: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CEACB742-456B-4880-9608-2DEA14233FD0}"/>
              </a:ext>
            </a:extLst>
          </p:cNvPr>
          <p:cNvSpPr/>
          <p:nvPr/>
        </p:nvSpPr>
        <p:spPr>
          <a:xfrm>
            <a:off x="5143500" y="2000250"/>
            <a:ext cx="285750" cy="514350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350">
              <a:solidFill>
                <a:prstClr val="white"/>
              </a:solidFill>
              <a:latin typeface="Gill Sans M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D231E8-C95E-471B-B54B-2BAB797472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28800" y="0"/>
            <a:ext cx="4057650" cy="857250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US" dirty="0"/>
              <a:t>Knapsack 0-1 Algorithm</a:t>
            </a:r>
            <a:br>
              <a:rPr lang="en-US" dirty="0"/>
            </a:br>
            <a:r>
              <a:rPr lang="en-US" dirty="0"/>
              <a:t>Finding the Items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A64252F3-C931-4B24-96EB-D0F179DC12E5}"/>
              </a:ext>
            </a:extLst>
          </p:cNvPr>
          <p:cNvSpPr txBox="1">
            <a:spLocks/>
          </p:cNvSpPr>
          <p:nvPr/>
        </p:nvSpPr>
        <p:spPr bwMode="auto">
          <a:xfrm>
            <a:off x="5886450" y="0"/>
            <a:ext cx="800100" cy="1257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normAutofit fontScale="55000" lnSpcReduction="20000"/>
          </a:bodyPr>
          <a:lstStyle/>
          <a:p>
            <a:pPr marL="273844" indent="-211931" defTabSz="685800" eaLnBrk="0" fontAlgn="base" hangingPunct="0">
              <a:spcBef>
                <a:spcPts val="450"/>
              </a:spcBef>
              <a:spcAft>
                <a:spcPct val="0"/>
              </a:spcAft>
              <a:buClr>
                <a:srgbClr val="3891A7"/>
              </a:buClr>
              <a:buSzPct val="80000"/>
              <a:defRPr/>
            </a:pPr>
            <a:r>
              <a:rPr lang="en-US" sz="2400" u="sng" dirty="0">
                <a:solidFill>
                  <a:prstClr val="black"/>
                </a:solidFill>
                <a:latin typeface="Gill Sans MT"/>
              </a:rPr>
              <a:t>Items:</a:t>
            </a:r>
          </a:p>
          <a:p>
            <a:pPr marL="273844" indent="-211931" defTabSz="685800" eaLnBrk="0" fontAlgn="base" hangingPunct="0">
              <a:spcBef>
                <a:spcPts val="450"/>
              </a:spcBef>
              <a:spcAft>
                <a:spcPct val="0"/>
              </a:spcAft>
              <a:buClr>
                <a:srgbClr val="3891A7"/>
              </a:buClr>
              <a:buSzPct val="80000"/>
              <a:defRPr/>
            </a:pPr>
            <a:r>
              <a:rPr lang="en-US" sz="2400" dirty="0">
                <a:solidFill>
                  <a:prstClr val="black"/>
                </a:solidFill>
                <a:latin typeface="Gill Sans MT"/>
              </a:rPr>
              <a:t>1: (2,3)</a:t>
            </a:r>
          </a:p>
          <a:p>
            <a:pPr marL="273844" indent="-211931" defTabSz="685800" eaLnBrk="0" fontAlgn="base" hangingPunct="0">
              <a:spcBef>
                <a:spcPts val="450"/>
              </a:spcBef>
              <a:spcAft>
                <a:spcPct val="0"/>
              </a:spcAft>
              <a:buClr>
                <a:srgbClr val="3891A7"/>
              </a:buClr>
              <a:buSzPct val="80000"/>
              <a:defRPr/>
            </a:pPr>
            <a:r>
              <a:rPr lang="en-US" sz="2400" dirty="0">
                <a:solidFill>
                  <a:prstClr val="black"/>
                </a:solidFill>
                <a:latin typeface="Gill Sans MT"/>
              </a:rPr>
              <a:t>2: (3,4)</a:t>
            </a:r>
          </a:p>
          <a:p>
            <a:pPr marL="273844" indent="-211931" defTabSz="685800" eaLnBrk="0" fontAlgn="base" hangingPunct="0">
              <a:spcBef>
                <a:spcPts val="450"/>
              </a:spcBef>
              <a:spcAft>
                <a:spcPct val="0"/>
              </a:spcAft>
              <a:buClr>
                <a:srgbClr val="3891A7"/>
              </a:buClr>
              <a:buSzPct val="80000"/>
              <a:defRPr/>
            </a:pPr>
            <a:r>
              <a:rPr lang="en-US" sz="2400" dirty="0">
                <a:solidFill>
                  <a:prstClr val="black"/>
                </a:solidFill>
                <a:latin typeface="Gill Sans MT"/>
              </a:rPr>
              <a:t>3: (4,5)</a:t>
            </a:r>
          </a:p>
          <a:p>
            <a:pPr marL="273844" indent="-211931" defTabSz="685800" eaLnBrk="0" fontAlgn="base" hangingPunct="0">
              <a:spcBef>
                <a:spcPts val="450"/>
              </a:spcBef>
              <a:spcAft>
                <a:spcPct val="0"/>
              </a:spcAft>
              <a:buClr>
                <a:srgbClr val="3891A7"/>
              </a:buClr>
              <a:buSzPct val="80000"/>
              <a:defRPr/>
            </a:pPr>
            <a:r>
              <a:rPr lang="en-US" sz="2400" dirty="0">
                <a:solidFill>
                  <a:prstClr val="black"/>
                </a:solidFill>
                <a:latin typeface="Gill Sans MT"/>
              </a:rPr>
              <a:t>4: (5,6)</a:t>
            </a:r>
            <a:endParaRPr lang="en-US" sz="2100" dirty="0">
              <a:solidFill>
                <a:prstClr val="black"/>
              </a:solidFill>
              <a:latin typeface="Gill Sans MT"/>
            </a:endParaRPr>
          </a:p>
        </p:txBody>
      </p:sp>
      <p:sp>
        <p:nvSpPr>
          <p:cNvPr id="43012" name="TextBox 5">
            <a:extLst>
              <a:ext uri="{FF2B5EF4-FFF2-40B4-BE49-F238E27FC236}">
                <a16:creationId xmlns:a16="http://schemas.microsoft.com/office/drawing/2014/main" id="{A8C7CE2B-EE65-41D8-A722-AE37B725853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29300" y="1428750"/>
            <a:ext cx="1052513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68580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150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 = 2</a:t>
            </a:r>
          </a:p>
          <a:p>
            <a:pPr defTabSz="68580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150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 = 5</a:t>
            </a:r>
          </a:p>
          <a:p>
            <a:pPr defTabSz="68580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150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en-US" altLang="en-US" sz="1500" baseline="-2500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altLang="en-US" sz="150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= 4</a:t>
            </a:r>
          </a:p>
          <a:p>
            <a:pPr defTabSz="68580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150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</a:t>
            </a:r>
            <a:r>
              <a:rPr lang="en-US" altLang="en-US" sz="1500" baseline="-2500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altLang="en-US" sz="150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= 3</a:t>
            </a:r>
          </a:p>
          <a:p>
            <a:pPr defTabSz="68580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1500" b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B[i,k] = 7</a:t>
            </a:r>
          </a:p>
          <a:p>
            <a:pPr defTabSz="68580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150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B[i-1,k] = 3</a:t>
            </a:r>
          </a:p>
          <a:p>
            <a:pPr defTabSz="68580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150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 – w</a:t>
            </a:r>
            <a:r>
              <a:rPr lang="en-US" altLang="en-US" sz="1500" baseline="-2500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altLang="en-US" sz="150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= 2</a:t>
            </a:r>
          </a:p>
        </p:txBody>
      </p:sp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77B41717-029C-4B86-85BE-7E53657784B8}"/>
              </a:ext>
            </a:extLst>
          </p:cNvPr>
          <p:cNvGraphicFramePr>
            <a:graphicFrameLocks noGrp="1"/>
          </p:cNvGraphicFramePr>
          <p:nvPr/>
        </p:nvGraphicFramePr>
        <p:xfrm>
          <a:off x="1943100" y="1257300"/>
          <a:ext cx="3600451" cy="1485900"/>
        </p:xfrm>
        <a:graphic>
          <a:graphicData uri="http://schemas.openxmlformats.org/drawingml/2006/table">
            <a:tbl>
              <a:tblPr/>
              <a:tblGrid>
                <a:gridCol w="48660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1813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1813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1813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1813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18133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523184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24765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1" dirty="0" err="1">
                          <a:latin typeface="Times New Roman"/>
                          <a:ea typeface="Times New Roman"/>
                          <a:cs typeface="Times New Roman"/>
                        </a:rPr>
                        <a:t>i</a:t>
                      </a:r>
                      <a:r>
                        <a:rPr lang="en-US" sz="1500" b="1" dirty="0">
                          <a:latin typeface="Times New Roman"/>
                          <a:ea typeface="Times New Roman"/>
                          <a:cs typeface="Times New Roman"/>
                        </a:rPr>
                        <a:t> / w</a:t>
                      </a:r>
                      <a:endParaRPr lang="en-US" sz="15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1" dirty="0"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  <a:endParaRPr lang="en-US" sz="15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1" dirty="0"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en-US" sz="15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1"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endParaRPr lang="en-US" sz="15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1" dirty="0">
                          <a:latin typeface="Times New Roman"/>
                          <a:ea typeface="Times New Roman"/>
                          <a:cs typeface="Times New Roman"/>
                        </a:rPr>
                        <a:t>3</a:t>
                      </a:r>
                      <a:endParaRPr lang="en-US" sz="15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1" dirty="0">
                          <a:latin typeface="Times New Roman"/>
                          <a:ea typeface="Times New Roman"/>
                          <a:cs typeface="Times New Roman"/>
                        </a:rPr>
                        <a:t>4</a:t>
                      </a:r>
                      <a:endParaRPr lang="en-US" sz="15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1" dirty="0">
                          <a:latin typeface="Times New Roman"/>
                          <a:ea typeface="Times New Roman"/>
                          <a:cs typeface="Times New Roman"/>
                        </a:rPr>
                        <a:t>5</a:t>
                      </a:r>
                      <a:endParaRPr lang="en-US" sz="15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4765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1" dirty="0"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  <a:endParaRPr lang="en-US" sz="15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0" dirty="0"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0" dirty="0"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0" dirty="0"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0" dirty="0"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0" dirty="0"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0" dirty="0"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4765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1" dirty="0"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en-US" sz="15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0"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0" dirty="0"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0" dirty="0">
                          <a:latin typeface="Times New Roman"/>
                          <a:ea typeface="Times New Roman"/>
                          <a:cs typeface="Times New Roman"/>
                        </a:rPr>
                        <a:t>3</a:t>
                      </a: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0" dirty="0">
                          <a:latin typeface="Times New Roman"/>
                          <a:ea typeface="Times New Roman"/>
                          <a:cs typeface="Times New Roman"/>
                        </a:rPr>
                        <a:t>3</a:t>
                      </a: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0" dirty="0">
                          <a:latin typeface="Times New Roman"/>
                          <a:ea typeface="Times New Roman"/>
                          <a:cs typeface="Times New Roman"/>
                        </a:rPr>
                        <a:t>3</a:t>
                      </a: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0" dirty="0">
                          <a:latin typeface="Times New Roman"/>
                          <a:ea typeface="Times New Roman"/>
                          <a:cs typeface="Times New Roman"/>
                        </a:rPr>
                        <a:t>3</a:t>
                      </a: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4765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1" dirty="0"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endParaRPr lang="en-US" sz="15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0"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0" dirty="0"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0" dirty="0">
                          <a:latin typeface="Times New Roman"/>
                          <a:ea typeface="Times New Roman"/>
                          <a:cs typeface="Times New Roman"/>
                        </a:rPr>
                        <a:t>3</a:t>
                      </a: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0" dirty="0">
                          <a:latin typeface="Times New Roman"/>
                          <a:ea typeface="Times New Roman"/>
                          <a:cs typeface="Times New Roman"/>
                        </a:rPr>
                        <a:t>4</a:t>
                      </a: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0" dirty="0">
                          <a:latin typeface="Times New Roman"/>
                          <a:ea typeface="Times New Roman"/>
                          <a:cs typeface="Times New Roman"/>
                        </a:rPr>
                        <a:t>4</a:t>
                      </a: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0" dirty="0">
                          <a:latin typeface="Times New Roman"/>
                          <a:ea typeface="Times New Roman"/>
                          <a:cs typeface="Times New Roman"/>
                        </a:rPr>
                        <a:t>7</a:t>
                      </a: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4765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1" dirty="0">
                          <a:latin typeface="Times New Roman"/>
                          <a:ea typeface="Times New Roman"/>
                          <a:cs typeface="Times New Roman"/>
                        </a:rPr>
                        <a:t>3</a:t>
                      </a:r>
                      <a:endParaRPr lang="en-US" sz="15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0" dirty="0"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0" dirty="0"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0" dirty="0">
                          <a:latin typeface="Times New Roman"/>
                          <a:ea typeface="Times New Roman"/>
                          <a:cs typeface="Times New Roman"/>
                        </a:rPr>
                        <a:t>3</a:t>
                      </a: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0" dirty="0">
                          <a:latin typeface="Times New Roman"/>
                          <a:ea typeface="Times New Roman"/>
                          <a:cs typeface="Times New Roman"/>
                        </a:rPr>
                        <a:t>4</a:t>
                      </a: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0" dirty="0">
                          <a:latin typeface="Times New Roman"/>
                          <a:ea typeface="Times New Roman"/>
                          <a:cs typeface="Times New Roman"/>
                        </a:rPr>
                        <a:t>5</a:t>
                      </a: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0" dirty="0">
                          <a:latin typeface="Times New Roman"/>
                          <a:ea typeface="Times New Roman"/>
                          <a:cs typeface="Times New Roman"/>
                        </a:rPr>
                        <a:t>7</a:t>
                      </a: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4765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1" dirty="0">
                          <a:latin typeface="Times New Roman"/>
                          <a:ea typeface="Times New Roman"/>
                          <a:cs typeface="Times New Roman"/>
                        </a:rPr>
                        <a:t>4</a:t>
                      </a:r>
                      <a:endParaRPr lang="en-US" sz="15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0" dirty="0"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0" dirty="0"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0" dirty="0">
                          <a:latin typeface="Times New Roman"/>
                          <a:ea typeface="Times New Roman"/>
                          <a:cs typeface="Times New Roman"/>
                        </a:rPr>
                        <a:t>3</a:t>
                      </a: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0" dirty="0">
                          <a:latin typeface="Times New Roman"/>
                          <a:ea typeface="Times New Roman"/>
                          <a:cs typeface="Times New Roman"/>
                        </a:rPr>
                        <a:t>4</a:t>
                      </a: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0" dirty="0">
                          <a:latin typeface="Times New Roman"/>
                          <a:ea typeface="Times New Roman"/>
                          <a:cs typeface="Times New Roman"/>
                        </a:rPr>
                        <a:t>5</a:t>
                      </a: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0" dirty="0">
                          <a:latin typeface="Times New Roman"/>
                          <a:ea typeface="Times New Roman"/>
                          <a:cs typeface="Times New Roman"/>
                        </a:rPr>
                        <a:t>7</a:t>
                      </a: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10" name="Rectangle 9">
            <a:extLst>
              <a:ext uri="{FF2B5EF4-FFF2-40B4-BE49-F238E27FC236}">
                <a16:creationId xmlns:a16="http://schemas.microsoft.com/office/drawing/2014/main" id="{231920D6-4FB6-4810-99F4-36A49A349407}"/>
              </a:ext>
            </a:extLst>
          </p:cNvPr>
          <p:cNvSpPr/>
          <p:nvPr/>
        </p:nvSpPr>
        <p:spPr>
          <a:xfrm>
            <a:off x="5886450" y="228600"/>
            <a:ext cx="800100" cy="971550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350">
              <a:solidFill>
                <a:prstClr val="white"/>
              </a:solidFill>
              <a:latin typeface="Gill Sans MT"/>
            </a:endParaRPr>
          </a:p>
        </p:txBody>
      </p:sp>
      <p:sp>
        <p:nvSpPr>
          <p:cNvPr id="43072" name="Content Placeholder 7">
            <a:extLst>
              <a:ext uri="{FF2B5EF4-FFF2-40B4-BE49-F238E27FC236}">
                <a16:creationId xmlns:a16="http://schemas.microsoft.com/office/drawing/2014/main" id="{E3EBD7A3-7E6B-415B-8941-1DBB1DB7AA01}"/>
              </a:ext>
            </a:extLst>
          </p:cNvPr>
          <p:cNvSpPr txBox="1">
            <a:spLocks/>
          </p:cNvSpPr>
          <p:nvPr/>
        </p:nvSpPr>
        <p:spPr bwMode="auto">
          <a:xfrm>
            <a:off x="2114550" y="3028950"/>
            <a:ext cx="4857750" cy="1885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68580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150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 = n , k = W</a:t>
            </a:r>
          </a:p>
          <a:p>
            <a:pPr defTabSz="68580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150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while  i, k &gt; 0</a:t>
            </a:r>
          </a:p>
          <a:p>
            <a:pPr defTabSz="68580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150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if </a:t>
            </a:r>
            <a:r>
              <a:rPr lang="en-US" altLang="en-US" sz="1500" i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B[i, k] ≠ B[i-1, k] </a:t>
            </a:r>
            <a:r>
              <a:rPr lang="en-US" altLang="en-US" sz="150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then</a:t>
            </a:r>
          </a:p>
          <a:p>
            <a:pPr defTabSz="68580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150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	</a:t>
            </a:r>
            <a:r>
              <a:rPr lang="en-US" altLang="en-US" sz="1500" i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mark the i</a:t>
            </a:r>
            <a:r>
              <a:rPr lang="en-US" altLang="en-US" sz="1500" i="1" baseline="3000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</a:t>
            </a:r>
            <a:r>
              <a:rPr lang="en-US" altLang="en-US" sz="1500" i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item as in the knapsack</a:t>
            </a:r>
          </a:p>
          <a:p>
            <a:pPr defTabSz="68580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1500" i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	i = i-1, k = k-w</a:t>
            </a:r>
            <a:r>
              <a:rPr lang="en-US" altLang="en-US" sz="1500" i="1" baseline="-2500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</a:p>
          <a:p>
            <a:pPr defTabSz="68580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150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else</a:t>
            </a:r>
          </a:p>
          <a:p>
            <a:pPr defTabSz="68580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150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	</a:t>
            </a:r>
            <a:r>
              <a:rPr lang="en-US" altLang="en-US" sz="1500" i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 = i-1</a:t>
            </a:r>
          </a:p>
        </p:txBody>
      </p: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708586C7-604F-42AF-99DD-6DFF2A5E17DB}"/>
              </a:ext>
            </a:extLst>
          </p:cNvPr>
          <p:cNvCxnSpPr/>
          <p:nvPr/>
        </p:nvCxnSpPr>
        <p:spPr>
          <a:xfrm rot="10800000">
            <a:off x="3886200" y="1885950"/>
            <a:ext cx="1200150" cy="228600"/>
          </a:xfrm>
          <a:prstGeom prst="straightConnector1">
            <a:avLst/>
          </a:prstGeom>
          <a:ln w="28575">
            <a:solidFill>
              <a:srgbClr val="0070C0"/>
            </a:solidFill>
            <a:headEnd w="lg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EDE1B837-1066-479A-A71E-7DB1CBBD1744}"/>
              </a:ext>
            </a:extLst>
          </p:cNvPr>
          <p:cNvSpPr txBox="1">
            <a:spLocks/>
          </p:cNvSpPr>
          <p:nvPr/>
        </p:nvSpPr>
        <p:spPr bwMode="auto">
          <a:xfrm>
            <a:off x="6915150" y="0"/>
            <a:ext cx="108585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normAutofit fontScale="62500" lnSpcReduction="20000"/>
          </a:bodyPr>
          <a:lstStyle/>
          <a:p>
            <a:pPr marL="273844" indent="-211931" defTabSz="685800" eaLnBrk="0" fontAlgn="base" hangingPunct="0">
              <a:spcBef>
                <a:spcPts val="450"/>
              </a:spcBef>
              <a:spcAft>
                <a:spcPct val="0"/>
              </a:spcAft>
              <a:buClr>
                <a:srgbClr val="3891A7"/>
              </a:buClr>
              <a:buSzPct val="80000"/>
              <a:defRPr/>
            </a:pPr>
            <a:r>
              <a:rPr lang="en-US" sz="2400" u="sng" dirty="0">
                <a:solidFill>
                  <a:prstClr val="black"/>
                </a:solidFill>
                <a:latin typeface="Gill Sans MT"/>
              </a:rPr>
              <a:t>Knapsack:</a:t>
            </a: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9EBF15BD-9876-4220-944B-98719080C46D}"/>
              </a:ext>
            </a:extLst>
          </p:cNvPr>
          <p:cNvSpPr/>
          <p:nvPr/>
        </p:nvSpPr>
        <p:spPr>
          <a:xfrm>
            <a:off x="5143500" y="1771650"/>
            <a:ext cx="285750" cy="514350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350">
              <a:solidFill>
                <a:prstClr val="white"/>
              </a:solidFill>
              <a:latin typeface="Gill Sans MT"/>
            </a:endParaRPr>
          </a:p>
        </p:txBody>
      </p: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F0DC37BC-7E26-4F0A-8A06-E904FBB244BF}"/>
              </a:ext>
            </a:extLst>
          </p:cNvPr>
          <p:cNvSpPr txBox="1">
            <a:spLocks/>
          </p:cNvSpPr>
          <p:nvPr/>
        </p:nvSpPr>
        <p:spPr bwMode="auto">
          <a:xfrm>
            <a:off x="6858000" y="228600"/>
            <a:ext cx="11430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normAutofit fontScale="85000" lnSpcReduction="20000"/>
          </a:bodyPr>
          <a:lstStyle/>
          <a:p>
            <a:pPr marL="273844" indent="-211931" defTabSz="685800" eaLnBrk="0" fontAlgn="base" hangingPunct="0">
              <a:spcBef>
                <a:spcPts val="450"/>
              </a:spcBef>
              <a:spcAft>
                <a:spcPct val="0"/>
              </a:spcAft>
              <a:buClr>
                <a:srgbClr val="3891A7"/>
              </a:buClr>
              <a:buSzPct val="80000"/>
              <a:defRPr/>
            </a:pPr>
            <a:r>
              <a:rPr lang="en-US" sz="2400" b="1" i="1" dirty="0">
                <a:solidFill>
                  <a:srgbClr val="0070C0"/>
                </a:solidFill>
                <a:latin typeface="Gill Sans MT"/>
              </a:rPr>
              <a:t>Item 2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Rectangle 2">
            <a:extLst>
              <a:ext uri="{FF2B5EF4-FFF2-40B4-BE49-F238E27FC236}">
                <a16:creationId xmlns:a16="http://schemas.microsoft.com/office/drawing/2014/main" id="{21FBA79B-CED2-4490-A7E5-BD532E49BF2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485900" y="228600"/>
            <a:ext cx="6172200" cy="663179"/>
          </a:xfrm>
        </p:spPr>
        <p:txBody>
          <a:bodyPr/>
          <a:lstStyle/>
          <a:p>
            <a:pPr eaLnBrk="1" hangingPunct="1"/>
            <a:r>
              <a:rPr lang="en-US" altLang="en-US"/>
              <a:t>Algorithm to Multiply 2 Matrices   </a:t>
            </a:r>
          </a:p>
        </p:txBody>
      </p:sp>
      <p:sp>
        <p:nvSpPr>
          <p:cNvPr id="6148" name="Rectangle 3">
            <a:extLst>
              <a:ext uri="{FF2B5EF4-FFF2-40B4-BE49-F238E27FC236}">
                <a16:creationId xmlns:a16="http://schemas.microsoft.com/office/drawing/2014/main" id="{18037387-0516-4701-BC28-B936E1DFE66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485900" y="971550"/>
            <a:ext cx="6172200" cy="3086100"/>
          </a:xfrm>
          <a:noFill/>
        </p:spPr>
        <p:txBody>
          <a:bodyPr>
            <a:normAutofit fontScale="92500" lnSpcReduction="10000"/>
          </a:bodyPr>
          <a:lstStyle/>
          <a:p>
            <a:pPr marL="457200" indent="-457200">
              <a:buNone/>
            </a:pPr>
            <a:r>
              <a:rPr lang="en-US" altLang="en-US" sz="1800" b="1">
                <a:solidFill>
                  <a:schemeClr val="tx2"/>
                </a:solidFill>
                <a:latin typeface="Times New Roman" panose="02020603050405020304" pitchFamily="18" charset="0"/>
              </a:rPr>
              <a:t>Input</a:t>
            </a:r>
            <a:r>
              <a:rPr lang="en-US" altLang="en-US" sz="1800">
                <a:solidFill>
                  <a:schemeClr val="tx2"/>
                </a:solidFill>
                <a:latin typeface="Times New Roman" panose="02020603050405020304" pitchFamily="18" charset="0"/>
              </a:rPr>
              <a:t>: M</a:t>
            </a:r>
            <a:r>
              <a:rPr lang="en-US" altLang="en-US" sz="1800">
                <a:latin typeface="Times New Roman" panose="02020603050405020304" pitchFamily="18" charset="0"/>
              </a:rPr>
              <a:t>atrices </a:t>
            </a:r>
            <a:r>
              <a:rPr lang="en-US" altLang="en-US" sz="1800" i="1">
                <a:latin typeface="Times New Roman" panose="02020603050405020304" pitchFamily="18" charset="0"/>
              </a:rPr>
              <a:t>A</a:t>
            </a:r>
            <a:r>
              <a:rPr lang="en-US" altLang="en-US" sz="1800" i="1" baseline="-25000">
                <a:latin typeface="Times New Roman" panose="02020603050405020304" pitchFamily="18" charset="0"/>
              </a:rPr>
              <a:t>p</a:t>
            </a:r>
            <a:r>
              <a:rPr lang="en-US" altLang="en-US" sz="1800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×</a:t>
            </a:r>
            <a:r>
              <a:rPr lang="en-US" altLang="en-US" sz="1800" i="1" baseline="-25000">
                <a:latin typeface="Times New Roman" panose="02020603050405020304" pitchFamily="18" charset="0"/>
              </a:rPr>
              <a:t>q</a:t>
            </a:r>
            <a:r>
              <a:rPr lang="en-US" altLang="en-US" sz="1800">
                <a:latin typeface="Times New Roman" panose="02020603050405020304" pitchFamily="18" charset="0"/>
              </a:rPr>
              <a:t> and </a:t>
            </a:r>
            <a:r>
              <a:rPr lang="en-US" altLang="en-US" sz="1800" i="1">
                <a:latin typeface="Times New Roman" panose="02020603050405020304" pitchFamily="18" charset="0"/>
              </a:rPr>
              <a:t>B</a:t>
            </a:r>
            <a:r>
              <a:rPr lang="en-US" altLang="en-US" sz="1800" i="1" baseline="-25000">
                <a:latin typeface="Times New Roman" panose="02020603050405020304" pitchFamily="18" charset="0"/>
              </a:rPr>
              <a:t>q</a:t>
            </a:r>
            <a:r>
              <a:rPr lang="en-US" altLang="en-US" sz="1800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×</a:t>
            </a:r>
            <a:r>
              <a:rPr lang="en-US" altLang="en-US" sz="1800" i="1" baseline="-25000">
                <a:latin typeface="Times New Roman" panose="02020603050405020304" pitchFamily="18" charset="0"/>
              </a:rPr>
              <a:t>r</a:t>
            </a:r>
            <a:r>
              <a:rPr lang="en-US" altLang="en-US" sz="1800">
                <a:latin typeface="Times New Roman" panose="02020603050405020304" pitchFamily="18" charset="0"/>
              </a:rPr>
              <a:t> (with dimensions </a:t>
            </a:r>
            <a:r>
              <a:rPr lang="en-US" altLang="en-US" sz="1800" i="1">
                <a:latin typeface="Times New Roman" panose="02020603050405020304" pitchFamily="18" charset="0"/>
              </a:rPr>
              <a:t>p</a:t>
            </a:r>
            <a:r>
              <a:rPr lang="en-US" altLang="en-US" sz="1800">
                <a:latin typeface="Times New Roman" panose="02020603050405020304" pitchFamily="18" charset="0"/>
                <a:cs typeface="Times New Roman" panose="02020603050405020304" pitchFamily="18" charset="0"/>
              </a:rPr>
              <a:t>×</a:t>
            </a:r>
            <a:r>
              <a:rPr lang="en-US" altLang="en-US" sz="1800" i="1">
                <a:latin typeface="Times New Roman" panose="02020603050405020304" pitchFamily="18" charset="0"/>
              </a:rPr>
              <a:t>q</a:t>
            </a:r>
            <a:r>
              <a:rPr lang="en-US" altLang="en-US" sz="1800">
                <a:latin typeface="Times New Roman" panose="02020603050405020304" pitchFamily="18" charset="0"/>
              </a:rPr>
              <a:t> and </a:t>
            </a:r>
            <a:r>
              <a:rPr lang="en-US" altLang="en-US" sz="1800" i="1">
                <a:latin typeface="Times New Roman" panose="02020603050405020304" pitchFamily="18" charset="0"/>
              </a:rPr>
              <a:t>q</a:t>
            </a:r>
            <a:r>
              <a:rPr lang="en-US" altLang="en-US" sz="1800">
                <a:latin typeface="Times New Roman" panose="02020603050405020304" pitchFamily="18" charset="0"/>
                <a:cs typeface="Times New Roman" panose="02020603050405020304" pitchFamily="18" charset="0"/>
              </a:rPr>
              <a:t>×</a:t>
            </a:r>
            <a:r>
              <a:rPr lang="en-US" altLang="en-US" sz="1800" i="1">
                <a:latin typeface="Times New Roman" panose="02020603050405020304" pitchFamily="18" charset="0"/>
              </a:rPr>
              <a:t>r</a:t>
            </a:r>
            <a:r>
              <a:rPr lang="en-US" altLang="en-US" sz="1800">
                <a:latin typeface="Times New Roman" panose="02020603050405020304" pitchFamily="18" charset="0"/>
              </a:rPr>
              <a:t>)</a:t>
            </a:r>
            <a:endParaRPr lang="en-US" altLang="en-US" sz="1800">
              <a:solidFill>
                <a:srgbClr val="3333FF"/>
              </a:solidFill>
            </a:endParaRPr>
          </a:p>
          <a:p>
            <a:pPr marL="457200" indent="-457200">
              <a:buNone/>
            </a:pPr>
            <a:r>
              <a:rPr lang="en-US" altLang="en-US" sz="1800" b="1">
                <a:solidFill>
                  <a:schemeClr val="tx2"/>
                </a:solidFill>
                <a:latin typeface="Times New Roman" panose="02020603050405020304" pitchFamily="18" charset="0"/>
              </a:rPr>
              <a:t>Result</a:t>
            </a:r>
            <a:r>
              <a:rPr lang="en-US" altLang="en-US" sz="1800">
                <a:solidFill>
                  <a:schemeClr val="tx2"/>
                </a:solidFill>
                <a:latin typeface="Times New Roman" panose="02020603050405020304" pitchFamily="18" charset="0"/>
              </a:rPr>
              <a:t>: Matrix </a:t>
            </a:r>
            <a:r>
              <a:rPr lang="en-US" altLang="en-US" sz="1800" i="1">
                <a:solidFill>
                  <a:schemeClr val="tx2"/>
                </a:solidFill>
                <a:latin typeface="Times New Roman" panose="02020603050405020304" pitchFamily="18" charset="0"/>
              </a:rPr>
              <a:t>C</a:t>
            </a:r>
            <a:r>
              <a:rPr lang="en-US" altLang="en-US" sz="1800" i="1" baseline="-25000">
                <a:latin typeface="Times New Roman" panose="02020603050405020304" pitchFamily="18" charset="0"/>
              </a:rPr>
              <a:t>p</a:t>
            </a:r>
            <a:r>
              <a:rPr lang="en-US" altLang="en-US" sz="1800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×</a:t>
            </a:r>
            <a:r>
              <a:rPr lang="en-US" altLang="en-US" sz="1800" i="1" baseline="-25000">
                <a:latin typeface="Times New Roman" panose="02020603050405020304" pitchFamily="18" charset="0"/>
              </a:rPr>
              <a:t>r</a:t>
            </a:r>
            <a:r>
              <a:rPr lang="en-US" altLang="en-US" sz="1800">
                <a:solidFill>
                  <a:schemeClr val="tx2"/>
                </a:solidFill>
                <a:latin typeface="Times New Roman" panose="02020603050405020304" pitchFamily="18" charset="0"/>
              </a:rPr>
              <a:t> resulting from the product </a:t>
            </a:r>
            <a:r>
              <a:rPr lang="en-US" altLang="en-US" sz="1800" i="1">
                <a:solidFill>
                  <a:schemeClr val="tx2"/>
                </a:solidFill>
                <a:latin typeface="Times New Roman" panose="02020603050405020304" pitchFamily="18" charset="0"/>
              </a:rPr>
              <a:t>A</a:t>
            </a:r>
            <a:r>
              <a:rPr lang="en-US" altLang="en-US" sz="1800" i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·</a:t>
            </a:r>
            <a:r>
              <a:rPr lang="en-US" altLang="en-US" sz="1800" i="1">
                <a:solidFill>
                  <a:schemeClr val="tx2"/>
                </a:solidFill>
                <a:latin typeface="Times New Roman" panose="02020603050405020304" pitchFamily="18" charset="0"/>
              </a:rPr>
              <a:t>B</a:t>
            </a:r>
          </a:p>
          <a:p>
            <a:pPr marL="457200" indent="-457200">
              <a:buNone/>
            </a:pPr>
            <a:endParaRPr lang="en-US" altLang="en-US" sz="1800" i="1">
              <a:solidFill>
                <a:schemeClr val="tx2"/>
              </a:solidFill>
              <a:latin typeface="Times New Roman" panose="02020603050405020304" pitchFamily="18" charset="0"/>
            </a:endParaRPr>
          </a:p>
          <a:p>
            <a:pPr marL="457200" indent="-457200">
              <a:buNone/>
            </a:pPr>
            <a:r>
              <a:rPr lang="en-US" altLang="en-US" sz="1800" b="1">
                <a:solidFill>
                  <a:srgbClr val="2619CB"/>
                </a:solidFill>
                <a:latin typeface="Times New Roman" panose="02020603050405020304" pitchFamily="18" charset="0"/>
              </a:rPr>
              <a:t>MATRIX-MULTIPLY</a:t>
            </a:r>
            <a:r>
              <a:rPr lang="en-US" altLang="en-US" sz="1800">
                <a:solidFill>
                  <a:schemeClr val="tx2"/>
                </a:solidFill>
                <a:latin typeface="Times New Roman" panose="02020603050405020304" pitchFamily="18" charset="0"/>
              </a:rPr>
              <a:t>(</a:t>
            </a:r>
            <a:r>
              <a:rPr lang="en-US" altLang="en-US" sz="1800" i="1">
                <a:latin typeface="Times New Roman" panose="02020603050405020304" pitchFamily="18" charset="0"/>
              </a:rPr>
              <a:t>A</a:t>
            </a:r>
            <a:r>
              <a:rPr lang="en-US" altLang="en-US" sz="1800" i="1" baseline="-25000">
                <a:latin typeface="Times New Roman" panose="02020603050405020304" pitchFamily="18" charset="0"/>
              </a:rPr>
              <a:t>p</a:t>
            </a:r>
            <a:r>
              <a:rPr lang="en-US" altLang="en-US" sz="1800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×</a:t>
            </a:r>
            <a:r>
              <a:rPr lang="en-US" altLang="en-US" sz="1800" i="1" baseline="-25000">
                <a:latin typeface="Times New Roman" panose="02020603050405020304" pitchFamily="18" charset="0"/>
              </a:rPr>
              <a:t>q </a:t>
            </a:r>
            <a:r>
              <a:rPr lang="en-US" altLang="en-US" sz="1800" i="1">
                <a:solidFill>
                  <a:schemeClr val="tx2"/>
                </a:solidFill>
                <a:latin typeface="Times New Roman" panose="02020603050405020304" pitchFamily="18" charset="0"/>
              </a:rPr>
              <a:t>, </a:t>
            </a:r>
            <a:r>
              <a:rPr lang="en-US" altLang="en-US" sz="1800" i="1">
                <a:latin typeface="Times New Roman" panose="02020603050405020304" pitchFamily="18" charset="0"/>
              </a:rPr>
              <a:t>B</a:t>
            </a:r>
            <a:r>
              <a:rPr lang="en-US" altLang="en-US" sz="1800" i="1" baseline="-25000">
                <a:latin typeface="Times New Roman" panose="02020603050405020304" pitchFamily="18" charset="0"/>
              </a:rPr>
              <a:t>q</a:t>
            </a:r>
            <a:r>
              <a:rPr lang="en-US" altLang="en-US" sz="1800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×</a:t>
            </a:r>
            <a:r>
              <a:rPr lang="en-US" altLang="en-US" sz="1800" i="1" baseline="-25000">
                <a:latin typeface="Times New Roman" panose="02020603050405020304" pitchFamily="18" charset="0"/>
              </a:rPr>
              <a:t>r</a:t>
            </a:r>
            <a:r>
              <a:rPr lang="en-US" altLang="en-US" sz="1800">
                <a:solidFill>
                  <a:schemeClr val="tx2"/>
                </a:solidFill>
                <a:latin typeface="Times New Roman" panose="02020603050405020304" pitchFamily="18" charset="0"/>
              </a:rPr>
              <a:t>)</a:t>
            </a:r>
          </a:p>
          <a:p>
            <a:pPr marL="457200" indent="-457200">
              <a:buNone/>
            </a:pPr>
            <a:r>
              <a:rPr lang="en-US" altLang="en-US" sz="1800">
                <a:latin typeface="Times New Roman" panose="02020603050405020304" pitchFamily="18" charset="0"/>
              </a:rPr>
              <a:t>1.</a:t>
            </a:r>
            <a:r>
              <a:rPr lang="en-US" altLang="en-US" sz="1800" b="1">
                <a:latin typeface="Times New Roman" panose="02020603050405020304" pitchFamily="18" charset="0"/>
              </a:rPr>
              <a:t>	for </a:t>
            </a:r>
            <a:r>
              <a:rPr lang="en-US" altLang="en-US" sz="1800" i="1">
                <a:latin typeface="Times New Roman" panose="02020603050405020304" pitchFamily="18" charset="0"/>
              </a:rPr>
              <a:t>i </a:t>
            </a:r>
            <a:r>
              <a:rPr lang="en-US" altLang="en-US" sz="1800">
                <a:solidFill>
                  <a:schemeClr val="tx2"/>
                </a:solidFill>
                <a:latin typeface="Times New Roman" panose="02020603050405020304" pitchFamily="18" charset="0"/>
              </a:rPr>
              <a:t>← 1 </a:t>
            </a:r>
            <a:r>
              <a:rPr lang="en-US" altLang="en-US" sz="1800" b="1">
                <a:solidFill>
                  <a:schemeClr val="tx2"/>
                </a:solidFill>
                <a:latin typeface="Times New Roman" panose="02020603050405020304" pitchFamily="18" charset="0"/>
              </a:rPr>
              <a:t>to</a:t>
            </a:r>
            <a:r>
              <a:rPr lang="en-US" altLang="en-US" sz="1800">
                <a:solidFill>
                  <a:schemeClr val="tx2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1800" i="1">
                <a:solidFill>
                  <a:schemeClr val="tx2"/>
                </a:solidFill>
                <a:latin typeface="Times New Roman" panose="02020603050405020304" pitchFamily="18" charset="0"/>
              </a:rPr>
              <a:t>p</a:t>
            </a:r>
          </a:p>
          <a:p>
            <a:pPr marL="457200" indent="-457200">
              <a:buNone/>
            </a:pPr>
            <a:r>
              <a:rPr lang="en-US" altLang="en-US" sz="1800">
                <a:latin typeface="Times New Roman" panose="02020603050405020304" pitchFamily="18" charset="0"/>
              </a:rPr>
              <a:t>2.			</a:t>
            </a:r>
            <a:r>
              <a:rPr lang="en-US" altLang="en-US" sz="1800" b="1">
                <a:latin typeface="Times New Roman" panose="02020603050405020304" pitchFamily="18" charset="0"/>
              </a:rPr>
              <a:t>for </a:t>
            </a:r>
            <a:r>
              <a:rPr lang="en-US" altLang="en-US" sz="1800" i="1">
                <a:latin typeface="Times New Roman" panose="02020603050405020304" pitchFamily="18" charset="0"/>
              </a:rPr>
              <a:t>j </a:t>
            </a:r>
            <a:r>
              <a:rPr lang="en-US" altLang="en-US" sz="1800">
                <a:solidFill>
                  <a:schemeClr val="tx2"/>
                </a:solidFill>
                <a:latin typeface="Times New Roman" panose="02020603050405020304" pitchFamily="18" charset="0"/>
              </a:rPr>
              <a:t>← 1 </a:t>
            </a:r>
            <a:r>
              <a:rPr lang="en-US" altLang="en-US" sz="1800" b="1">
                <a:solidFill>
                  <a:schemeClr val="tx2"/>
                </a:solidFill>
                <a:latin typeface="Times New Roman" panose="02020603050405020304" pitchFamily="18" charset="0"/>
              </a:rPr>
              <a:t>to</a:t>
            </a:r>
            <a:r>
              <a:rPr lang="en-US" altLang="en-US" sz="1800">
                <a:solidFill>
                  <a:schemeClr val="tx2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1800" i="1">
                <a:solidFill>
                  <a:schemeClr val="tx2"/>
                </a:solidFill>
                <a:latin typeface="Times New Roman" panose="02020603050405020304" pitchFamily="18" charset="0"/>
              </a:rPr>
              <a:t>r</a:t>
            </a:r>
            <a:endParaRPr lang="en-US" altLang="en-US" sz="1800">
              <a:latin typeface="Times New Roman" panose="02020603050405020304" pitchFamily="18" charset="0"/>
            </a:endParaRPr>
          </a:p>
          <a:p>
            <a:pPr marL="457200" indent="-457200">
              <a:buNone/>
            </a:pPr>
            <a:r>
              <a:rPr lang="en-US" altLang="en-US" sz="1800">
                <a:latin typeface="Times New Roman" panose="02020603050405020304" pitchFamily="18" charset="0"/>
              </a:rPr>
              <a:t>3.				</a:t>
            </a:r>
            <a:r>
              <a:rPr lang="en-US" altLang="en-US" sz="1800" i="1">
                <a:solidFill>
                  <a:schemeClr val="tx2"/>
                </a:solidFill>
                <a:latin typeface="Times New Roman" panose="02020603050405020304" pitchFamily="18" charset="0"/>
              </a:rPr>
              <a:t>C</a:t>
            </a:r>
            <a:r>
              <a:rPr lang="en-US" altLang="en-US" sz="1800">
                <a:solidFill>
                  <a:schemeClr val="tx2"/>
                </a:solidFill>
                <a:latin typeface="Times New Roman" panose="02020603050405020304" pitchFamily="18" charset="0"/>
              </a:rPr>
              <a:t>[</a:t>
            </a:r>
            <a:r>
              <a:rPr lang="en-US" altLang="en-US" sz="1800" i="1">
                <a:solidFill>
                  <a:schemeClr val="tx2"/>
                </a:solidFill>
                <a:latin typeface="Times New Roman" panose="02020603050405020304" pitchFamily="18" charset="0"/>
              </a:rPr>
              <a:t>i</a:t>
            </a:r>
            <a:r>
              <a:rPr lang="en-US" altLang="en-US" sz="1800">
                <a:solidFill>
                  <a:schemeClr val="tx2"/>
                </a:solidFill>
                <a:latin typeface="Times New Roman" panose="02020603050405020304" pitchFamily="18" charset="0"/>
              </a:rPr>
              <a:t>, </a:t>
            </a:r>
            <a:r>
              <a:rPr lang="en-US" altLang="en-US" sz="1800" i="1">
                <a:solidFill>
                  <a:schemeClr val="tx2"/>
                </a:solidFill>
                <a:latin typeface="Times New Roman" panose="02020603050405020304" pitchFamily="18" charset="0"/>
              </a:rPr>
              <a:t>j</a:t>
            </a:r>
            <a:r>
              <a:rPr lang="en-US" altLang="en-US" sz="1800">
                <a:solidFill>
                  <a:schemeClr val="tx2"/>
                </a:solidFill>
                <a:latin typeface="Times New Roman" panose="02020603050405020304" pitchFamily="18" charset="0"/>
              </a:rPr>
              <a:t>]</a:t>
            </a:r>
            <a:r>
              <a:rPr lang="en-US" altLang="en-US" sz="1800">
                <a:latin typeface="Times New Roman" panose="02020603050405020304" pitchFamily="18" charset="0"/>
              </a:rPr>
              <a:t> </a:t>
            </a:r>
            <a:r>
              <a:rPr lang="en-US" altLang="en-US" sz="1800">
                <a:solidFill>
                  <a:schemeClr val="tx2"/>
                </a:solidFill>
                <a:latin typeface="Times New Roman" panose="02020603050405020304" pitchFamily="18" charset="0"/>
              </a:rPr>
              <a:t>← 0</a:t>
            </a:r>
          </a:p>
          <a:p>
            <a:pPr marL="457200" indent="-457200">
              <a:buNone/>
            </a:pPr>
            <a:r>
              <a:rPr lang="en-US" altLang="en-US" sz="1800">
                <a:solidFill>
                  <a:schemeClr val="tx2"/>
                </a:solidFill>
                <a:latin typeface="Times New Roman" panose="02020603050405020304" pitchFamily="18" charset="0"/>
              </a:rPr>
              <a:t>4.				</a:t>
            </a:r>
            <a:r>
              <a:rPr lang="en-US" altLang="en-US" sz="1800" b="1">
                <a:latin typeface="Times New Roman" panose="02020603050405020304" pitchFamily="18" charset="0"/>
              </a:rPr>
              <a:t>for </a:t>
            </a:r>
            <a:r>
              <a:rPr lang="en-US" altLang="en-US" sz="1800" i="1">
                <a:latin typeface="Times New Roman" panose="02020603050405020304" pitchFamily="18" charset="0"/>
              </a:rPr>
              <a:t>k </a:t>
            </a:r>
            <a:r>
              <a:rPr lang="en-US" altLang="en-US" sz="1800">
                <a:solidFill>
                  <a:schemeClr val="tx2"/>
                </a:solidFill>
                <a:latin typeface="Times New Roman" panose="02020603050405020304" pitchFamily="18" charset="0"/>
              </a:rPr>
              <a:t>← 1 </a:t>
            </a:r>
            <a:r>
              <a:rPr lang="en-US" altLang="en-US" sz="1800" b="1">
                <a:solidFill>
                  <a:schemeClr val="tx2"/>
                </a:solidFill>
                <a:latin typeface="Times New Roman" panose="02020603050405020304" pitchFamily="18" charset="0"/>
              </a:rPr>
              <a:t>to</a:t>
            </a:r>
            <a:r>
              <a:rPr lang="en-US" altLang="en-US" sz="1800">
                <a:solidFill>
                  <a:schemeClr val="tx2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1800" i="1">
                <a:solidFill>
                  <a:schemeClr val="tx2"/>
                </a:solidFill>
                <a:latin typeface="Times New Roman" panose="02020603050405020304" pitchFamily="18" charset="0"/>
              </a:rPr>
              <a:t>q</a:t>
            </a:r>
            <a:endParaRPr lang="en-US" altLang="en-US" sz="1800">
              <a:latin typeface="Times New Roman" panose="02020603050405020304" pitchFamily="18" charset="0"/>
            </a:endParaRPr>
          </a:p>
          <a:p>
            <a:pPr marL="457200" indent="-457200">
              <a:buNone/>
            </a:pPr>
            <a:r>
              <a:rPr lang="en-US" altLang="en-US" sz="1800">
                <a:solidFill>
                  <a:schemeClr val="tx2"/>
                </a:solidFill>
                <a:latin typeface="Times New Roman" panose="02020603050405020304" pitchFamily="18" charset="0"/>
              </a:rPr>
              <a:t>5.					</a:t>
            </a:r>
            <a:r>
              <a:rPr lang="en-US" altLang="en-US" sz="1800" i="1">
                <a:solidFill>
                  <a:schemeClr val="tx2"/>
                </a:solidFill>
                <a:latin typeface="Times New Roman" panose="02020603050405020304" pitchFamily="18" charset="0"/>
              </a:rPr>
              <a:t>C</a:t>
            </a:r>
            <a:r>
              <a:rPr lang="en-US" altLang="en-US" sz="1800">
                <a:solidFill>
                  <a:schemeClr val="tx2"/>
                </a:solidFill>
                <a:latin typeface="Times New Roman" panose="02020603050405020304" pitchFamily="18" charset="0"/>
              </a:rPr>
              <a:t>[</a:t>
            </a:r>
            <a:r>
              <a:rPr lang="en-US" altLang="en-US" sz="1800" i="1">
                <a:solidFill>
                  <a:schemeClr val="tx2"/>
                </a:solidFill>
                <a:latin typeface="Times New Roman" panose="02020603050405020304" pitchFamily="18" charset="0"/>
              </a:rPr>
              <a:t>i</a:t>
            </a:r>
            <a:r>
              <a:rPr lang="en-US" altLang="en-US" sz="1800">
                <a:solidFill>
                  <a:schemeClr val="tx2"/>
                </a:solidFill>
                <a:latin typeface="Times New Roman" panose="02020603050405020304" pitchFamily="18" charset="0"/>
              </a:rPr>
              <a:t>, </a:t>
            </a:r>
            <a:r>
              <a:rPr lang="en-US" altLang="en-US" sz="1800" i="1">
                <a:solidFill>
                  <a:schemeClr val="tx2"/>
                </a:solidFill>
                <a:latin typeface="Times New Roman" panose="02020603050405020304" pitchFamily="18" charset="0"/>
              </a:rPr>
              <a:t>j</a:t>
            </a:r>
            <a:r>
              <a:rPr lang="en-US" altLang="en-US" sz="1800">
                <a:solidFill>
                  <a:schemeClr val="tx2"/>
                </a:solidFill>
                <a:latin typeface="Times New Roman" panose="02020603050405020304" pitchFamily="18" charset="0"/>
              </a:rPr>
              <a:t>]</a:t>
            </a:r>
            <a:r>
              <a:rPr lang="en-US" altLang="en-US" sz="1800">
                <a:latin typeface="Times New Roman" panose="02020603050405020304" pitchFamily="18" charset="0"/>
              </a:rPr>
              <a:t> </a:t>
            </a:r>
            <a:r>
              <a:rPr lang="en-US" altLang="en-US" sz="1800">
                <a:solidFill>
                  <a:schemeClr val="tx2"/>
                </a:solidFill>
                <a:latin typeface="Times New Roman" panose="02020603050405020304" pitchFamily="18" charset="0"/>
              </a:rPr>
              <a:t>← </a:t>
            </a:r>
            <a:r>
              <a:rPr lang="en-US" altLang="en-US" sz="1800" i="1">
                <a:solidFill>
                  <a:schemeClr val="tx2"/>
                </a:solidFill>
                <a:latin typeface="Times New Roman" panose="02020603050405020304" pitchFamily="18" charset="0"/>
              </a:rPr>
              <a:t>C</a:t>
            </a:r>
            <a:r>
              <a:rPr lang="en-US" altLang="en-US" sz="1800">
                <a:solidFill>
                  <a:schemeClr val="tx2"/>
                </a:solidFill>
                <a:latin typeface="Times New Roman" panose="02020603050405020304" pitchFamily="18" charset="0"/>
              </a:rPr>
              <a:t>[</a:t>
            </a:r>
            <a:r>
              <a:rPr lang="en-US" altLang="en-US" sz="1800" i="1">
                <a:solidFill>
                  <a:schemeClr val="tx2"/>
                </a:solidFill>
                <a:latin typeface="Times New Roman" panose="02020603050405020304" pitchFamily="18" charset="0"/>
              </a:rPr>
              <a:t>i</a:t>
            </a:r>
            <a:r>
              <a:rPr lang="en-US" altLang="en-US" sz="1800">
                <a:solidFill>
                  <a:schemeClr val="tx2"/>
                </a:solidFill>
                <a:latin typeface="Times New Roman" panose="02020603050405020304" pitchFamily="18" charset="0"/>
              </a:rPr>
              <a:t>, </a:t>
            </a:r>
            <a:r>
              <a:rPr lang="en-US" altLang="en-US" sz="1800" i="1">
                <a:solidFill>
                  <a:schemeClr val="tx2"/>
                </a:solidFill>
                <a:latin typeface="Times New Roman" panose="02020603050405020304" pitchFamily="18" charset="0"/>
              </a:rPr>
              <a:t>j</a:t>
            </a:r>
            <a:r>
              <a:rPr lang="en-US" altLang="en-US" sz="1800">
                <a:solidFill>
                  <a:schemeClr val="tx2"/>
                </a:solidFill>
                <a:latin typeface="Times New Roman" panose="02020603050405020304" pitchFamily="18" charset="0"/>
              </a:rPr>
              <a:t>]</a:t>
            </a:r>
            <a:r>
              <a:rPr lang="en-US" altLang="en-US" sz="1800">
                <a:latin typeface="Times New Roman" panose="02020603050405020304" pitchFamily="18" charset="0"/>
              </a:rPr>
              <a:t> + </a:t>
            </a:r>
            <a:r>
              <a:rPr lang="en-US" altLang="en-US" sz="1800" i="1">
                <a:solidFill>
                  <a:schemeClr val="tx2"/>
                </a:solidFill>
                <a:latin typeface="Times New Roman" panose="02020603050405020304" pitchFamily="18" charset="0"/>
              </a:rPr>
              <a:t>A</a:t>
            </a:r>
            <a:r>
              <a:rPr lang="en-US" altLang="en-US" sz="1800">
                <a:solidFill>
                  <a:schemeClr val="tx2"/>
                </a:solidFill>
                <a:latin typeface="Times New Roman" panose="02020603050405020304" pitchFamily="18" charset="0"/>
              </a:rPr>
              <a:t>[</a:t>
            </a:r>
            <a:r>
              <a:rPr lang="en-US" altLang="en-US" sz="1800" i="1">
                <a:solidFill>
                  <a:schemeClr val="tx2"/>
                </a:solidFill>
                <a:latin typeface="Times New Roman" panose="02020603050405020304" pitchFamily="18" charset="0"/>
              </a:rPr>
              <a:t>i</a:t>
            </a:r>
            <a:r>
              <a:rPr lang="en-US" altLang="en-US" sz="1800">
                <a:solidFill>
                  <a:schemeClr val="tx2"/>
                </a:solidFill>
                <a:latin typeface="Times New Roman" panose="02020603050405020304" pitchFamily="18" charset="0"/>
              </a:rPr>
              <a:t>, </a:t>
            </a:r>
            <a:r>
              <a:rPr lang="en-US" altLang="en-US" sz="1800" i="1">
                <a:solidFill>
                  <a:schemeClr val="tx2"/>
                </a:solidFill>
                <a:latin typeface="Times New Roman" panose="02020603050405020304" pitchFamily="18" charset="0"/>
              </a:rPr>
              <a:t>k</a:t>
            </a:r>
            <a:r>
              <a:rPr lang="en-US" altLang="en-US" sz="1800">
                <a:solidFill>
                  <a:schemeClr val="tx2"/>
                </a:solidFill>
                <a:latin typeface="Times New Roman" panose="02020603050405020304" pitchFamily="18" charset="0"/>
              </a:rPr>
              <a:t>]</a:t>
            </a:r>
            <a:r>
              <a:rPr lang="en-US" altLang="en-US" sz="1800">
                <a:latin typeface="Times New Roman" panose="02020603050405020304" pitchFamily="18" charset="0"/>
              </a:rPr>
              <a:t> </a:t>
            </a:r>
            <a:r>
              <a:rPr lang="en-US" altLang="en-US" sz="180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· </a:t>
            </a:r>
            <a:r>
              <a:rPr lang="en-US" altLang="en-US" sz="1800" i="1">
                <a:solidFill>
                  <a:schemeClr val="tx2"/>
                </a:solidFill>
                <a:latin typeface="Times New Roman" panose="02020603050405020304" pitchFamily="18" charset="0"/>
              </a:rPr>
              <a:t>B</a:t>
            </a:r>
            <a:r>
              <a:rPr lang="en-US" altLang="en-US" sz="1800">
                <a:solidFill>
                  <a:schemeClr val="tx2"/>
                </a:solidFill>
                <a:latin typeface="Times New Roman" panose="02020603050405020304" pitchFamily="18" charset="0"/>
              </a:rPr>
              <a:t>[</a:t>
            </a:r>
            <a:r>
              <a:rPr lang="en-US" altLang="en-US" sz="1800" i="1">
                <a:solidFill>
                  <a:schemeClr val="tx2"/>
                </a:solidFill>
                <a:latin typeface="Times New Roman" panose="02020603050405020304" pitchFamily="18" charset="0"/>
              </a:rPr>
              <a:t>k</a:t>
            </a:r>
            <a:r>
              <a:rPr lang="en-US" altLang="en-US" sz="1800">
                <a:solidFill>
                  <a:schemeClr val="tx2"/>
                </a:solidFill>
                <a:latin typeface="Times New Roman" panose="02020603050405020304" pitchFamily="18" charset="0"/>
              </a:rPr>
              <a:t>, </a:t>
            </a:r>
            <a:r>
              <a:rPr lang="en-US" altLang="en-US" sz="1800" i="1">
                <a:solidFill>
                  <a:schemeClr val="tx2"/>
                </a:solidFill>
                <a:latin typeface="Times New Roman" panose="02020603050405020304" pitchFamily="18" charset="0"/>
              </a:rPr>
              <a:t>j</a:t>
            </a:r>
            <a:r>
              <a:rPr lang="en-US" altLang="en-US" sz="1800">
                <a:solidFill>
                  <a:schemeClr val="tx2"/>
                </a:solidFill>
                <a:latin typeface="Times New Roman" panose="02020603050405020304" pitchFamily="18" charset="0"/>
              </a:rPr>
              <a:t>]</a:t>
            </a:r>
            <a:r>
              <a:rPr lang="en-US" altLang="en-US" sz="1800">
                <a:latin typeface="Times New Roman" panose="02020603050405020304" pitchFamily="18" charset="0"/>
              </a:rPr>
              <a:t> </a:t>
            </a:r>
            <a:endParaRPr lang="en-US" altLang="en-US" sz="1800">
              <a:solidFill>
                <a:schemeClr val="tx2"/>
              </a:solidFill>
              <a:latin typeface="Times New Roman" panose="02020603050405020304" pitchFamily="18" charset="0"/>
            </a:endParaRPr>
          </a:p>
          <a:p>
            <a:pPr marL="457200" indent="-457200">
              <a:buNone/>
            </a:pPr>
            <a:r>
              <a:rPr lang="en-US" altLang="en-US" sz="1800">
                <a:latin typeface="Times New Roman" panose="02020603050405020304" pitchFamily="18" charset="0"/>
              </a:rPr>
              <a:t>6.	</a:t>
            </a:r>
            <a:r>
              <a:rPr lang="en-US" altLang="en-US" sz="1800" b="1">
                <a:latin typeface="Times New Roman" panose="02020603050405020304" pitchFamily="18" charset="0"/>
              </a:rPr>
              <a:t>return</a:t>
            </a:r>
            <a:r>
              <a:rPr lang="en-US" altLang="en-US" sz="1800">
                <a:latin typeface="Times New Roman" panose="02020603050405020304" pitchFamily="18" charset="0"/>
              </a:rPr>
              <a:t> </a:t>
            </a:r>
            <a:r>
              <a:rPr lang="en-US" altLang="en-US" sz="1800" i="1">
                <a:latin typeface="Times New Roman" panose="02020603050405020304" pitchFamily="18" charset="0"/>
              </a:rPr>
              <a:t>C</a:t>
            </a:r>
            <a:endParaRPr lang="en-US" altLang="en-US" sz="1800">
              <a:solidFill>
                <a:schemeClr val="tx2"/>
              </a:solidFill>
              <a:latin typeface="Times New Roman" panose="02020603050405020304" pitchFamily="18" charset="0"/>
            </a:endParaRPr>
          </a:p>
        </p:txBody>
      </p:sp>
      <p:sp>
        <p:nvSpPr>
          <p:cNvPr id="194564" name="Text Box 4">
            <a:extLst>
              <a:ext uri="{FF2B5EF4-FFF2-40B4-BE49-F238E27FC236}">
                <a16:creationId xmlns:a16="http://schemas.microsoft.com/office/drawing/2014/main" id="{CF14F086-3881-459F-9147-6A6D80CBB77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28749" y="4114801"/>
            <a:ext cx="6467697" cy="535531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 type="none" w="lg" len="lg"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80000"/>
              </a:lnSpc>
              <a:spcBef>
                <a:spcPct val="20000"/>
              </a:spcBef>
            </a:pPr>
            <a:r>
              <a:rPr lang="en-US" altLang="en-US" dirty="0">
                <a:solidFill>
                  <a:srgbClr val="FF0000"/>
                </a:solidFill>
              </a:rPr>
              <a:t>Scalar multiplication in line 5 dominates time to compute </a:t>
            </a:r>
            <a:r>
              <a:rPr lang="en-US" altLang="en-US" i="1" dirty="0">
                <a:solidFill>
                  <a:srgbClr val="FF0000"/>
                </a:solidFill>
              </a:rPr>
              <a:t>C </a:t>
            </a:r>
            <a:r>
              <a:rPr lang="en-US" altLang="en-US" dirty="0">
                <a:solidFill>
                  <a:srgbClr val="FF0000"/>
                </a:solidFill>
              </a:rPr>
              <a:t>Number of scalar multiplications = </a:t>
            </a:r>
            <a:r>
              <a:rPr lang="en-US" altLang="en-US" i="1" dirty="0" err="1">
                <a:solidFill>
                  <a:srgbClr val="FF0000"/>
                </a:solidFill>
              </a:rPr>
              <a:t>pqr</a:t>
            </a:r>
            <a:r>
              <a:rPr lang="en-US" altLang="en-US" dirty="0">
                <a:solidFill>
                  <a:srgbClr val="FF0000"/>
                </a:solidFill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945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564" grpId="0" animBg="1"/>
    </p:bld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DB4304-2498-4498-99E1-AD1822C12D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28800" y="0"/>
            <a:ext cx="4057650" cy="857250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US" dirty="0"/>
              <a:t>Knapsack 0-1 Algorithm</a:t>
            </a:r>
            <a:br>
              <a:rPr lang="en-US" dirty="0"/>
            </a:br>
            <a:r>
              <a:rPr lang="en-US" dirty="0"/>
              <a:t>Finding the Items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63C07202-D838-4291-80BC-C6CE68D70C02}"/>
              </a:ext>
            </a:extLst>
          </p:cNvPr>
          <p:cNvSpPr txBox="1">
            <a:spLocks/>
          </p:cNvSpPr>
          <p:nvPr/>
        </p:nvSpPr>
        <p:spPr bwMode="auto">
          <a:xfrm>
            <a:off x="5886450" y="0"/>
            <a:ext cx="800100" cy="1257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normAutofit fontScale="55000" lnSpcReduction="20000"/>
          </a:bodyPr>
          <a:lstStyle/>
          <a:p>
            <a:pPr marL="273844" indent="-211931" defTabSz="685800" eaLnBrk="0" fontAlgn="base" hangingPunct="0">
              <a:spcBef>
                <a:spcPts val="450"/>
              </a:spcBef>
              <a:spcAft>
                <a:spcPct val="0"/>
              </a:spcAft>
              <a:buClr>
                <a:srgbClr val="3891A7"/>
              </a:buClr>
              <a:buSzPct val="80000"/>
              <a:defRPr/>
            </a:pPr>
            <a:r>
              <a:rPr lang="en-US" sz="2400" u="sng" dirty="0">
                <a:solidFill>
                  <a:prstClr val="black"/>
                </a:solidFill>
                <a:latin typeface="Gill Sans MT"/>
              </a:rPr>
              <a:t>Items:</a:t>
            </a:r>
          </a:p>
          <a:p>
            <a:pPr marL="273844" indent="-211931" defTabSz="685800" eaLnBrk="0" fontAlgn="base" hangingPunct="0">
              <a:spcBef>
                <a:spcPts val="450"/>
              </a:spcBef>
              <a:spcAft>
                <a:spcPct val="0"/>
              </a:spcAft>
              <a:buClr>
                <a:srgbClr val="3891A7"/>
              </a:buClr>
              <a:buSzPct val="80000"/>
              <a:defRPr/>
            </a:pPr>
            <a:r>
              <a:rPr lang="en-US" sz="2400" dirty="0">
                <a:solidFill>
                  <a:prstClr val="black"/>
                </a:solidFill>
                <a:latin typeface="Gill Sans MT"/>
              </a:rPr>
              <a:t>1: (2,3)</a:t>
            </a:r>
          </a:p>
          <a:p>
            <a:pPr marL="273844" indent="-211931" defTabSz="685800" eaLnBrk="0" fontAlgn="base" hangingPunct="0">
              <a:spcBef>
                <a:spcPts val="450"/>
              </a:spcBef>
              <a:spcAft>
                <a:spcPct val="0"/>
              </a:spcAft>
              <a:buClr>
                <a:srgbClr val="3891A7"/>
              </a:buClr>
              <a:buSzPct val="80000"/>
              <a:defRPr/>
            </a:pPr>
            <a:r>
              <a:rPr lang="en-US" sz="2400" dirty="0">
                <a:solidFill>
                  <a:prstClr val="black"/>
                </a:solidFill>
                <a:latin typeface="Gill Sans MT"/>
              </a:rPr>
              <a:t>2: (3,4)</a:t>
            </a:r>
          </a:p>
          <a:p>
            <a:pPr marL="273844" indent="-211931" defTabSz="685800" eaLnBrk="0" fontAlgn="base" hangingPunct="0">
              <a:spcBef>
                <a:spcPts val="450"/>
              </a:spcBef>
              <a:spcAft>
                <a:spcPct val="0"/>
              </a:spcAft>
              <a:buClr>
                <a:srgbClr val="3891A7"/>
              </a:buClr>
              <a:buSzPct val="80000"/>
              <a:defRPr/>
            </a:pPr>
            <a:r>
              <a:rPr lang="en-US" sz="2400" dirty="0">
                <a:solidFill>
                  <a:prstClr val="black"/>
                </a:solidFill>
                <a:latin typeface="Gill Sans MT"/>
              </a:rPr>
              <a:t>3: (4,5)</a:t>
            </a:r>
          </a:p>
          <a:p>
            <a:pPr marL="273844" indent="-211931" defTabSz="685800" eaLnBrk="0" fontAlgn="base" hangingPunct="0">
              <a:spcBef>
                <a:spcPts val="450"/>
              </a:spcBef>
              <a:spcAft>
                <a:spcPct val="0"/>
              </a:spcAft>
              <a:buClr>
                <a:srgbClr val="3891A7"/>
              </a:buClr>
              <a:buSzPct val="80000"/>
              <a:defRPr/>
            </a:pPr>
            <a:r>
              <a:rPr lang="en-US" sz="2400" dirty="0">
                <a:solidFill>
                  <a:prstClr val="black"/>
                </a:solidFill>
                <a:latin typeface="Gill Sans MT"/>
              </a:rPr>
              <a:t>4: (5,6)</a:t>
            </a:r>
            <a:endParaRPr lang="en-US" sz="2100" dirty="0">
              <a:solidFill>
                <a:prstClr val="black"/>
              </a:solidFill>
              <a:latin typeface="Gill Sans MT"/>
            </a:endParaRPr>
          </a:p>
        </p:txBody>
      </p:sp>
      <p:sp>
        <p:nvSpPr>
          <p:cNvPr id="44036" name="TextBox 5">
            <a:extLst>
              <a:ext uri="{FF2B5EF4-FFF2-40B4-BE49-F238E27FC236}">
                <a16:creationId xmlns:a16="http://schemas.microsoft.com/office/drawing/2014/main" id="{5EB8468E-D9E9-4861-ACD0-AFE7A2DA340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29300" y="1428750"/>
            <a:ext cx="1052513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68580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150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 = 1</a:t>
            </a:r>
          </a:p>
          <a:p>
            <a:pPr defTabSz="68580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150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 = 2</a:t>
            </a:r>
          </a:p>
          <a:p>
            <a:pPr defTabSz="68580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150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en-US" altLang="en-US" sz="1500" baseline="-2500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altLang="en-US" sz="150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= 3</a:t>
            </a:r>
          </a:p>
          <a:p>
            <a:pPr defTabSz="68580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150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</a:t>
            </a:r>
            <a:r>
              <a:rPr lang="en-US" altLang="en-US" sz="1500" baseline="-2500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altLang="en-US" sz="150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= 2</a:t>
            </a:r>
          </a:p>
          <a:p>
            <a:pPr defTabSz="68580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1500" b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B[i,k] = 3</a:t>
            </a:r>
          </a:p>
          <a:p>
            <a:pPr defTabSz="68580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150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B[i-1,k] = 0</a:t>
            </a:r>
          </a:p>
          <a:p>
            <a:pPr defTabSz="68580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150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 – w</a:t>
            </a:r>
            <a:r>
              <a:rPr lang="en-US" altLang="en-US" sz="1500" baseline="-2500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altLang="en-US" sz="150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= 0</a:t>
            </a:r>
          </a:p>
        </p:txBody>
      </p:sp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2104EB73-DD00-40D4-B640-13E2EFB6C807}"/>
              </a:ext>
            </a:extLst>
          </p:cNvPr>
          <p:cNvGraphicFramePr>
            <a:graphicFrameLocks noGrp="1"/>
          </p:cNvGraphicFramePr>
          <p:nvPr/>
        </p:nvGraphicFramePr>
        <p:xfrm>
          <a:off x="1943100" y="1257300"/>
          <a:ext cx="3600451" cy="1485900"/>
        </p:xfrm>
        <a:graphic>
          <a:graphicData uri="http://schemas.openxmlformats.org/drawingml/2006/table">
            <a:tbl>
              <a:tblPr/>
              <a:tblGrid>
                <a:gridCol w="48660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1813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1813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1813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1813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18133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523184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24765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1" dirty="0" err="1">
                          <a:latin typeface="Times New Roman"/>
                          <a:ea typeface="Times New Roman"/>
                          <a:cs typeface="Times New Roman"/>
                        </a:rPr>
                        <a:t>i</a:t>
                      </a:r>
                      <a:r>
                        <a:rPr lang="en-US" sz="1500" b="1" dirty="0">
                          <a:latin typeface="Times New Roman"/>
                          <a:ea typeface="Times New Roman"/>
                          <a:cs typeface="Times New Roman"/>
                        </a:rPr>
                        <a:t> / w</a:t>
                      </a:r>
                      <a:endParaRPr lang="en-US" sz="15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1" dirty="0"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  <a:endParaRPr lang="en-US" sz="15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1" dirty="0"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en-US" sz="15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1"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endParaRPr lang="en-US" sz="15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1" dirty="0">
                          <a:latin typeface="Times New Roman"/>
                          <a:ea typeface="Times New Roman"/>
                          <a:cs typeface="Times New Roman"/>
                        </a:rPr>
                        <a:t>3</a:t>
                      </a:r>
                      <a:endParaRPr lang="en-US" sz="15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1" dirty="0">
                          <a:latin typeface="Times New Roman"/>
                          <a:ea typeface="Times New Roman"/>
                          <a:cs typeface="Times New Roman"/>
                        </a:rPr>
                        <a:t>4</a:t>
                      </a:r>
                      <a:endParaRPr lang="en-US" sz="15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1" dirty="0">
                          <a:latin typeface="Times New Roman"/>
                          <a:ea typeface="Times New Roman"/>
                          <a:cs typeface="Times New Roman"/>
                        </a:rPr>
                        <a:t>5</a:t>
                      </a:r>
                      <a:endParaRPr lang="en-US" sz="15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4765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1" dirty="0"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  <a:endParaRPr lang="en-US" sz="15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0" dirty="0"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0" dirty="0"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0" dirty="0"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0" dirty="0"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0" dirty="0"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0" dirty="0"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4765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1" dirty="0"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en-US" sz="15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0"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0" dirty="0"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0" dirty="0">
                          <a:latin typeface="Times New Roman"/>
                          <a:ea typeface="Times New Roman"/>
                          <a:cs typeface="Times New Roman"/>
                        </a:rPr>
                        <a:t>3</a:t>
                      </a: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0" dirty="0">
                          <a:latin typeface="Times New Roman"/>
                          <a:ea typeface="Times New Roman"/>
                          <a:cs typeface="Times New Roman"/>
                        </a:rPr>
                        <a:t>3</a:t>
                      </a: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0" dirty="0">
                          <a:latin typeface="Times New Roman"/>
                          <a:ea typeface="Times New Roman"/>
                          <a:cs typeface="Times New Roman"/>
                        </a:rPr>
                        <a:t>3</a:t>
                      </a: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0" dirty="0">
                          <a:latin typeface="Times New Roman"/>
                          <a:ea typeface="Times New Roman"/>
                          <a:cs typeface="Times New Roman"/>
                        </a:rPr>
                        <a:t>3</a:t>
                      </a: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4765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1" dirty="0"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endParaRPr lang="en-US" sz="15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0"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0" dirty="0"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0" dirty="0">
                          <a:latin typeface="Times New Roman"/>
                          <a:ea typeface="Times New Roman"/>
                          <a:cs typeface="Times New Roman"/>
                        </a:rPr>
                        <a:t>3</a:t>
                      </a: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0" dirty="0">
                          <a:latin typeface="Times New Roman"/>
                          <a:ea typeface="Times New Roman"/>
                          <a:cs typeface="Times New Roman"/>
                        </a:rPr>
                        <a:t>4</a:t>
                      </a: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0" dirty="0">
                          <a:latin typeface="Times New Roman"/>
                          <a:ea typeface="Times New Roman"/>
                          <a:cs typeface="Times New Roman"/>
                        </a:rPr>
                        <a:t>4</a:t>
                      </a: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0" dirty="0">
                          <a:latin typeface="Times New Roman"/>
                          <a:ea typeface="Times New Roman"/>
                          <a:cs typeface="Times New Roman"/>
                        </a:rPr>
                        <a:t>7</a:t>
                      </a: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4765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1" dirty="0">
                          <a:latin typeface="Times New Roman"/>
                          <a:ea typeface="Times New Roman"/>
                          <a:cs typeface="Times New Roman"/>
                        </a:rPr>
                        <a:t>3</a:t>
                      </a:r>
                      <a:endParaRPr lang="en-US" sz="15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0" dirty="0"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0" dirty="0"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0" dirty="0">
                          <a:latin typeface="Times New Roman"/>
                          <a:ea typeface="Times New Roman"/>
                          <a:cs typeface="Times New Roman"/>
                        </a:rPr>
                        <a:t>3</a:t>
                      </a: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0" dirty="0">
                          <a:latin typeface="Times New Roman"/>
                          <a:ea typeface="Times New Roman"/>
                          <a:cs typeface="Times New Roman"/>
                        </a:rPr>
                        <a:t>4</a:t>
                      </a: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0" dirty="0">
                          <a:latin typeface="Times New Roman"/>
                          <a:ea typeface="Times New Roman"/>
                          <a:cs typeface="Times New Roman"/>
                        </a:rPr>
                        <a:t>5</a:t>
                      </a: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0" dirty="0">
                          <a:latin typeface="Times New Roman"/>
                          <a:ea typeface="Times New Roman"/>
                          <a:cs typeface="Times New Roman"/>
                        </a:rPr>
                        <a:t>7</a:t>
                      </a: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4765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1" dirty="0">
                          <a:latin typeface="Times New Roman"/>
                          <a:ea typeface="Times New Roman"/>
                          <a:cs typeface="Times New Roman"/>
                        </a:rPr>
                        <a:t>4</a:t>
                      </a:r>
                      <a:endParaRPr lang="en-US" sz="15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0" dirty="0"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0" dirty="0"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0" dirty="0">
                          <a:latin typeface="Times New Roman"/>
                          <a:ea typeface="Times New Roman"/>
                          <a:cs typeface="Times New Roman"/>
                        </a:rPr>
                        <a:t>3</a:t>
                      </a: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0" dirty="0">
                          <a:latin typeface="Times New Roman"/>
                          <a:ea typeface="Times New Roman"/>
                          <a:cs typeface="Times New Roman"/>
                        </a:rPr>
                        <a:t>4</a:t>
                      </a: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0" dirty="0">
                          <a:latin typeface="Times New Roman"/>
                          <a:ea typeface="Times New Roman"/>
                          <a:cs typeface="Times New Roman"/>
                        </a:rPr>
                        <a:t>5</a:t>
                      </a: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0" dirty="0">
                          <a:latin typeface="Times New Roman"/>
                          <a:ea typeface="Times New Roman"/>
                          <a:cs typeface="Times New Roman"/>
                        </a:rPr>
                        <a:t>7</a:t>
                      </a: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10" name="Rectangle 9">
            <a:extLst>
              <a:ext uri="{FF2B5EF4-FFF2-40B4-BE49-F238E27FC236}">
                <a16:creationId xmlns:a16="http://schemas.microsoft.com/office/drawing/2014/main" id="{271CA9BE-C957-42FF-9037-6585290E92BD}"/>
              </a:ext>
            </a:extLst>
          </p:cNvPr>
          <p:cNvSpPr/>
          <p:nvPr/>
        </p:nvSpPr>
        <p:spPr>
          <a:xfrm>
            <a:off x="5886450" y="228600"/>
            <a:ext cx="800100" cy="971550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350">
              <a:solidFill>
                <a:prstClr val="white"/>
              </a:solidFill>
              <a:latin typeface="Gill Sans MT"/>
            </a:endParaRPr>
          </a:p>
        </p:txBody>
      </p:sp>
      <p:sp>
        <p:nvSpPr>
          <p:cNvPr id="44096" name="Content Placeholder 7">
            <a:extLst>
              <a:ext uri="{FF2B5EF4-FFF2-40B4-BE49-F238E27FC236}">
                <a16:creationId xmlns:a16="http://schemas.microsoft.com/office/drawing/2014/main" id="{137F07AF-0FB2-4C8F-8B27-60DF22311743}"/>
              </a:ext>
            </a:extLst>
          </p:cNvPr>
          <p:cNvSpPr txBox="1">
            <a:spLocks/>
          </p:cNvSpPr>
          <p:nvPr/>
        </p:nvSpPr>
        <p:spPr bwMode="auto">
          <a:xfrm>
            <a:off x="2114550" y="3028950"/>
            <a:ext cx="4857750" cy="1885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68580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150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 = n , k = W</a:t>
            </a:r>
          </a:p>
          <a:p>
            <a:pPr defTabSz="68580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150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while  i, k &gt; 0</a:t>
            </a:r>
          </a:p>
          <a:p>
            <a:pPr defTabSz="68580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150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if </a:t>
            </a:r>
            <a:r>
              <a:rPr lang="en-US" altLang="en-US" sz="1500" i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B[i, k] ≠ B[i-1, k] </a:t>
            </a:r>
            <a:r>
              <a:rPr lang="en-US" altLang="en-US" sz="150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then</a:t>
            </a:r>
          </a:p>
          <a:p>
            <a:pPr defTabSz="68580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150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	</a:t>
            </a:r>
            <a:r>
              <a:rPr lang="en-US" altLang="en-US" sz="1500" i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mark the i</a:t>
            </a:r>
            <a:r>
              <a:rPr lang="en-US" altLang="en-US" sz="1500" i="1" baseline="3000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</a:t>
            </a:r>
            <a:r>
              <a:rPr lang="en-US" altLang="en-US" sz="1500" i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item as in the knapsack</a:t>
            </a:r>
          </a:p>
          <a:p>
            <a:pPr defTabSz="68580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1500" i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	i = i-1, k = k-w</a:t>
            </a:r>
            <a:r>
              <a:rPr lang="en-US" altLang="en-US" sz="1500" i="1" baseline="-2500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</a:p>
          <a:p>
            <a:pPr defTabSz="68580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150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else</a:t>
            </a:r>
          </a:p>
          <a:p>
            <a:pPr defTabSz="68580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150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	</a:t>
            </a:r>
            <a:r>
              <a:rPr lang="en-US" altLang="en-US" sz="1500" i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 = i-1</a:t>
            </a:r>
          </a:p>
        </p:txBody>
      </p: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3C85596D-31D2-4877-81EC-043C2D67F7D1}"/>
              </a:ext>
            </a:extLst>
          </p:cNvPr>
          <p:cNvCxnSpPr/>
          <p:nvPr/>
        </p:nvCxnSpPr>
        <p:spPr>
          <a:xfrm rot="10800000">
            <a:off x="2800350" y="1657350"/>
            <a:ext cx="741760" cy="286941"/>
          </a:xfrm>
          <a:prstGeom prst="straightConnector1">
            <a:avLst/>
          </a:prstGeom>
          <a:ln w="28575">
            <a:solidFill>
              <a:srgbClr val="0070C0"/>
            </a:solidFill>
            <a:headEnd w="lg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AF53DF63-CA92-4799-B89B-AD7E40346C11}"/>
              </a:ext>
            </a:extLst>
          </p:cNvPr>
          <p:cNvSpPr txBox="1">
            <a:spLocks/>
          </p:cNvSpPr>
          <p:nvPr/>
        </p:nvSpPr>
        <p:spPr bwMode="auto">
          <a:xfrm>
            <a:off x="6915150" y="0"/>
            <a:ext cx="108585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normAutofit fontScale="62500" lnSpcReduction="20000"/>
          </a:bodyPr>
          <a:lstStyle/>
          <a:p>
            <a:pPr marL="273844" indent="-211931" defTabSz="685800" eaLnBrk="0" fontAlgn="base" hangingPunct="0">
              <a:spcBef>
                <a:spcPts val="450"/>
              </a:spcBef>
              <a:spcAft>
                <a:spcPct val="0"/>
              </a:spcAft>
              <a:buClr>
                <a:srgbClr val="3891A7"/>
              </a:buClr>
              <a:buSzPct val="80000"/>
              <a:defRPr/>
            </a:pPr>
            <a:r>
              <a:rPr lang="en-US" sz="2400" u="sng" dirty="0">
                <a:solidFill>
                  <a:prstClr val="black"/>
                </a:solidFill>
                <a:latin typeface="Gill Sans MT"/>
              </a:rPr>
              <a:t>Knapsack:</a:t>
            </a: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5CC08621-38C6-4E07-A456-17611BADE0D5}"/>
              </a:ext>
            </a:extLst>
          </p:cNvPr>
          <p:cNvSpPr/>
          <p:nvPr/>
        </p:nvSpPr>
        <p:spPr>
          <a:xfrm>
            <a:off x="3600450" y="1485900"/>
            <a:ext cx="285750" cy="514350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350">
              <a:solidFill>
                <a:prstClr val="white"/>
              </a:solidFill>
              <a:latin typeface="Gill Sans MT"/>
            </a:endParaRPr>
          </a:p>
        </p:txBody>
      </p: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5A7DEBD4-4818-4C38-9FA7-9BAF10263D57}"/>
              </a:ext>
            </a:extLst>
          </p:cNvPr>
          <p:cNvSpPr txBox="1">
            <a:spLocks/>
          </p:cNvSpPr>
          <p:nvPr/>
        </p:nvSpPr>
        <p:spPr bwMode="auto">
          <a:xfrm>
            <a:off x="6858000" y="514350"/>
            <a:ext cx="11430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normAutofit fontScale="85000" lnSpcReduction="20000"/>
          </a:bodyPr>
          <a:lstStyle/>
          <a:p>
            <a:pPr marL="273844" indent="-211931" defTabSz="685800" eaLnBrk="0" fontAlgn="base" hangingPunct="0">
              <a:spcBef>
                <a:spcPts val="450"/>
              </a:spcBef>
              <a:spcAft>
                <a:spcPct val="0"/>
              </a:spcAft>
              <a:buClr>
                <a:srgbClr val="3891A7"/>
              </a:buClr>
              <a:buSzPct val="80000"/>
              <a:defRPr/>
            </a:pPr>
            <a:r>
              <a:rPr lang="en-US" sz="2400" b="1" i="1" dirty="0">
                <a:solidFill>
                  <a:srgbClr val="0070C0"/>
                </a:solidFill>
                <a:latin typeface="Gill Sans MT"/>
              </a:rPr>
              <a:t>Item 1</a:t>
            </a:r>
          </a:p>
        </p:txBody>
      </p:sp>
      <p:sp>
        <p:nvSpPr>
          <p:cNvPr id="23" name="Content Placeholder 2">
            <a:extLst>
              <a:ext uri="{FF2B5EF4-FFF2-40B4-BE49-F238E27FC236}">
                <a16:creationId xmlns:a16="http://schemas.microsoft.com/office/drawing/2014/main" id="{4DFC04A7-B763-4749-A735-D5C0172069D7}"/>
              </a:ext>
            </a:extLst>
          </p:cNvPr>
          <p:cNvSpPr txBox="1">
            <a:spLocks/>
          </p:cNvSpPr>
          <p:nvPr/>
        </p:nvSpPr>
        <p:spPr bwMode="auto">
          <a:xfrm>
            <a:off x="6858000" y="228600"/>
            <a:ext cx="11430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normAutofit fontScale="85000" lnSpcReduction="20000"/>
          </a:bodyPr>
          <a:lstStyle/>
          <a:p>
            <a:pPr marL="273844" indent="-211931" defTabSz="685800" eaLnBrk="0" fontAlgn="base" hangingPunct="0">
              <a:spcBef>
                <a:spcPts val="450"/>
              </a:spcBef>
              <a:spcAft>
                <a:spcPct val="0"/>
              </a:spcAft>
              <a:buClr>
                <a:srgbClr val="3891A7"/>
              </a:buClr>
              <a:buSzPct val="80000"/>
              <a:defRPr/>
            </a:pPr>
            <a:r>
              <a:rPr lang="en-US" sz="2400" b="1" i="1" dirty="0">
                <a:solidFill>
                  <a:srgbClr val="0070C0"/>
                </a:solidFill>
                <a:latin typeface="Gill Sans MT"/>
              </a:rPr>
              <a:t>Item 2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7" grpId="0"/>
    </p:bld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98E5E0-8771-47C8-AB64-4B030F3D59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28800" y="0"/>
            <a:ext cx="4057650" cy="857250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US" dirty="0"/>
              <a:t>Knapsack 0-1 Algorithm</a:t>
            </a:r>
            <a:br>
              <a:rPr lang="en-US" dirty="0"/>
            </a:br>
            <a:r>
              <a:rPr lang="en-US" dirty="0"/>
              <a:t>Finding the Items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620520C0-DFE8-40EC-AE13-1A8AFB80B522}"/>
              </a:ext>
            </a:extLst>
          </p:cNvPr>
          <p:cNvSpPr txBox="1">
            <a:spLocks/>
          </p:cNvSpPr>
          <p:nvPr/>
        </p:nvSpPr>
        <p:spPr bwMode="auto">
          <a:xfrm>
            <a:off x="5886450" y="0"/>
            <a:ext cx="800100" cy="1257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normAutofit fontScale="55000" lnSpcReduction="20000"/>
          </a:bodyPr>
          <a:lstStyle/>
          <a:p>
            <a:pPr marL="273844" indent="-211931" defTabSz="685800" eaLnBrk="0" fontAlgn="base" hangingPunct="0">
              <a:spcBef>
                <a:spcPts val="450"/>
              </a:spcBef>
              <a:spcAft>
                <a:spcPct val="0"/>
              </a:spcAft>
              <a:buClr>
                <a:srgbClr val="3891A7"/>
              </a:buClr>
              <a:buSzPct val="80000"/>
              <a:defRPr/>
            </a:pPr>
            <a:r>
              <a:rPr lang="en-US" sz="2400" u="sng" dirty="0">
                <a:solidFill>
                  <a:prstClr val="black"/>
                </a:solidFill>
                <a:latin typeface="Gill Sans MT"/>
              </a:rPr>
              <a:t>Items:</a:t>
            </a:r>
          </a:p>
          <a:p>
            <a:pPr marL="273844" indent="-211931" defTabSz="685800" eaLnBrk="0" fontAlgn="base" hangingPunct="0">
              <a:spcBef>
                <a:spcPts val="450"/>
              </a:spcBef>
              <a:spcAft>
                <a:spcPct val="0"/>
              </a:spcAft>
              <a:buClr>
                <a:srgbClr val="3891A7"/>
              </a:buClr>
              <a:buSzPct val="80000"/>
              <a:defRPr/>
            </a:pPr>
            <a:r>
              <a:rPr lang="en-US" sz="2400" dirty="0">
                <a:solidFill>
                  <a:prstClr val="black"/>
                </a:solidFill>
                <a:latin typeface="Gill Sans MT"/>
              </a:rPr>
              <a:t>1: (2,3)</a:t>
            </a:r>
          </a:p>
          <a:p>
            <a:pPr marL="273844" indent="-211931" defTabSz="685800" eaLnBrk="0" fontAlgn="base" hangingPunct="0">
              <a:spcBef>
                <a:spcPts val="450"/>
              </a:spcBef>
              <a:spcAft>
                <a:spcPct val="0"/>
              </a:spcAft>
              <a:buClr>
                <a:srgbClr val="3891A7"/>
              </a:buClr>
              <a:buSzPct val="80000"/>
              <a:defRPr/>
            </a:pPr>
            <a:r>
              <a:rPr lang="en-US" sz="2400" dirty="0">
                <a:solidFill>
                  <a:prstClr val="black"/>
                </a:solidFill>
                <a:latin typeface="Gill Sans MT"/>
              </a:rPr>
              <a:t>2: (3,4)</a:t>
            </a:r>
          </a:p>
          <a:p>
            <a:pPr marL="273844" indent="-211931" defTabSz="685800" eaLnBrk="0" fontAlgn="base" hangingPunct="0">
              <a:spcBef>
                <a:spcPts val="450"/>
              </a:spcBef>
              <a:spcAft>
                <a:spcPct val="0"/>
              </a:spcAft>
              <a:buClr>
                <a:srgbClr val="3891A7"/>
              </a:buClr>
              <a:buSzPct val="80000"/>
              <a:defRPr/>
            </a:pPr>
            <a:r>
              <a:rPr lang="en-US" sz="2400" dirty="0">
                <a:solidFill>
                  <a:prstClr val="black"/>
                </a:solidFill>
                <a:latin typeface="Gill Sans MT"/>
              </a:rPr>
              <a:t>3: (4,5)</a:t>
            </a:r>
          </a:p>
          <a:p>
            <a:pPr marL="273844" indent="-211931" defTabSz="685800" eaLnBrk="0" fontAlgn="base" hangingPunct="0">
              <a:spcBef>
                <a:spcPts val="450"/>
              </a:spcBef>
              <a:spcAft>
                <a:spcPct val="0"/>
              </a:spcAft>
              <a:buClr>
                <a:srgbClr val="3891A7"/>
              </a:buClr>
              <a:buSzPct val="80000"/>
              <a:defRPr/>
            </a:pPr>
            <a:r>
              <a:rPr lang="en-US" sz="2400" dirty="0">
                <a:solidFill>
                  <a:prstClr val="black"/>
                </a:solidFill>
                <a:latin typeface="Gill Sans MT"/>
              </a:rPr>
              <a:t>4: (5,6)</a:t>
            </a:r>
            <a:endParaRPr lang="en-US" sz="2100" dirty="0">
              <a:solidFill>
                <a:prstClr val="black"/>
              </a:solidFill>
              <a:latin typeface="Gill Sans MT"/>
            </a:endParaRPr>
          </a:p>
        </p:txBody>
      </p:sp>
      <p:sp>
        <p:nvSpPr>
          <p:cNvPr id="45060" name="TextBox 5">
            <a:extLst>
              <a:ext uri="{FF2B5EF4-FFF2-40B4-BE49-F238E27FC236}">
                <a16:creationId xmlns:a16="http://schemas.microsoft.com/office/drawing/2014/main" id="{6D1235D4-94F9-43E9-8FAC-2687618B9CA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29300" y="1428750"/>
            <a:ext cx="1052513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68580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150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 = 1</a:t>
            </a:r>
          </a:p>
          <a:p>
            <a:pPr defTabSz="68580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150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 = 2</a:t>
            </a:r>
          </a:p>
          <a:p>
            <a:pPr defTabSz="68580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150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en-US" altLang="en-US" sz="1500" baseline="-2500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altLang="en-US" sz="150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= 3</a:t>
            </a:r>
          </a:p>
          <a:p>
            <a:pPr defTabSz="68580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150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</a:t>
            </a:r>
            <a:r>
              <a:rPr lang="en-US" altLang="en-US" sz="1500" baseline="-2500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altLang="en-US" sz="150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= 2</a:t>
            </a:r>
          </a:p>
          <a:p>
            <a:pPr defTabSz="68580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1500" b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B[i,k] = 3</a:t>
            </a:r>
          </a:p>
          <a:p>
            <a:pPr defTabSz="68580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150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B[i-1,k] = 0</a:t>
            </a:r>
          </a:p>
          <a:p>
            <a:pPr defTabSz="68580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150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 – w</a:t>
            </a:r>
            <a:r>
              <a:rPr lang="en-US" altLang="en-US" sz="1500" baseline="-2500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altLang="en-US" sz="150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= 0</a:t>
            </a:r>
          </a:p>
        </p:txBody>
      </p:sp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1A03BBC0-EDE3-4D04-B75B-68A5397B9149}"/>
              </a:ext>
            </a:extLst>
          </p:cNvPr>
          <p:cNvGraphicFramePr>
            <a:graphicFrameLocks noGrp="1"/>
          </p:cNvGraphicFramePr>
          <p:nvPr/>
        </p:nvGraphicFramePr>
        <p:xfrm>
          <a:off x="1943100" y="1257300"/>
          <a:ext cx="3600451" cy="1485900"/>
        </p:xfrm>
        <a:graphic>
          <a:graphicData uri="http://schemas.openxmlformats.org/drawingml/2006/table">
            <a:tbl>
              <a:tblPr/>
              <a:tblGrid>
                <a:gridCol w="48660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1813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1813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1813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1813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18133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523184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24765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1" dirty="0" err="1">
                          <a:latin typeface="Times New Roman"/>
                          <a:ea typeface="Times New Roman"/>
                          <a:cs typeface="Times New Roman"/>
                        </a:rPr>
                        <a:t>i</a:t>
                      </a:r>
                      <a:r>
                        <a:rPr lang="en-US" sz="1500" b="1" dirty="0">
                          <a:latin typeface="Times New Roman"/>
                          <a:ea typeface="Times New Roman"/>
                          <a:cs typeface="Times New Roman"/>
                        </a:rPr>
                        <a:t> / w</a:t>
                      </a:r>
                      <a:endParaRPr lang="en-US" sz="15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1" dirty="0"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  <a:endParaRPr lang="en-US" sz="15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1" dirty="0"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en-US" sz="15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1"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endParaRPr lang="en-US" sz="15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1" dirty="0">
                          <a:latin typeface="Times New Roman"/>
                          <a:ea typeface="Times New Roman"/>
                          <a:cs typeface="Times New Roman"/>
                        </a:rPr>
                        <a:t>3</a:t>
                      </a:r>
                      <a:endParaRPr lang="en-US" sz="15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1" dirty="0">
                          <a:latin typeface="Times New Roman"/>
                          <a:ea typeface="Times New Roman"/>
                          <a:cs typeface="Times New Roman"/>
                        </a:rPr>
                        <a:t>4</a:t>
                      </a:r>
                      <a:endParaRPr lang="en-US" sz="15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1" dirty="0">
                          <a:latin typeface="Times New Roman"/>
                          <a:ea typeface="Times New Roman"/>
                          <a:cs typeface="Times New Roman"/>
                        </a:rPr>
                        <a:t>5</a:t>
                      </a:r>
                      <a:endParaRPr lang="en-US" sz="15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4765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1" dirty="0"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  <a:endParaRPr lang="en-US" sz="15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0" dirty="0"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0" dirty="0"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0" dirty="0"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0" dirty="0"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0" dirty="0"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0" dirty="0"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4765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1" dirty="0"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en-US" sz="15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0"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0" dirty="0"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0" dirty="0">
                          <a:latin typeface="Times New Roman"/>
                          <a:ea typeface="Times New Roman"/>
                          <a:cs typeface="Times New Roman"/>
                        </a:rPr>
                        <a:t>3</a:t>
                      </a: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0" dirty="0">
                          <a:latin typeface="Times New Roman"/>
                          <a:ea typeface="Times New Roman"/>
                          <a:cs typeface="Times New Roman"/>
                        </a:rPr>
                        <a:t>3</a:t>
                      </a: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0" dirty="0">
                          <a:latin typeface="Times New Roman"/>
                          <a:ea typeface="Times New Roman"/>
                          <a:cs typeface="Times New Roman"/>
                        </a:rPr>
                        <a:t>3</a:t>
                      </a: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0" dirty="0">
                          <a:latin typeface="Times New Roman"/>
                          <a:ea typeface="Times New Roman"/>
                          <a:cs typeface="Times New Roman"/>
                        </a:rPr>
                        <a:t>3</a:t>
                      </a: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4765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1" dirty="0"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endParaRPr lang="en-US" sz="15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0"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0" dirty="0"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0" dirty="0">
                          <a:latin typeface="Times New Roman"/>
                          <a:ea typeface="Times New Roman"/>
                          <a:cs typeface="Times New Roman"/>
                        </a:rPr>
                        <a:t>3</a:t>
                      </a: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0" dirty="0">
                          <a:latin typeface="Times New Roman"/>
                          <a:ea typeface="Times New Roman"/>
                          <a:cs typeface="Times New Roman"/>
                        </a:rPr>
                        <a:t>4</a:t>
                      </a: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0" dirty="0">
                          <a:latin typeface="Times New Roman"/>
                          <a:ea typeface="Times New Roman"/>
                          <a:cs typeface="Times New Roman"/>
                        </a:rPr>
                        <a:t>4</a:t>
                      </a: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0" dirty="0">
                          <a:latin typeface="Times New Roman"/>
                          <a:ea typeface="Times New Roman"/>
                          <a:cs typeface="Times New Roman"/>
                        </a:rPr>
                        <a:t>7</a:t>
                      </a: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4765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1" dirty="0">
                          <a:latin typeface="Times New Roman"/>
                          <a:ea typeface="Times New Roman"/>
                          <a:cs typeface="Times New Roman"/>
                        </a:rPr>
                        <a:t>3</a:t>
                      </a:r>
                      <a:endParaRPr lang="en-US" sz="15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0" dirty="0"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0" dirty="0"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0" dirty="0">
                          <a:latin typeface="Times New Roman"/>
                          <a:ea typeface="Times New Roman"/>
                          <a:cs typeface="Times New Roman"/>
                        </a:rPr>
                        <a:t>3</a:t>
                      </a: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0" dirty="0">
                          <a:latin typeface="Times New Roman"/>
                          <a:ea typeface="Times New Roman"/>
                          <a:cs typeface="Times New Roman"/>
                        </a:rPr>
                        <a:t>4</a:t>
                      </a: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0" dirty="0">
                          <a:latin typeface="Times New Roman"/>
                          <a:ea typeface="Times New Roman"/>
                          <a:cs typeface="Times New Roman"/>
                        </a:rPr>
                        <a:t>5</a:t>
                      </a: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0" dirty="0">
                          <a:latin typeface="Times New Roman"/>
                          <a:ea typeface="Times New Roman"/>
                          <a:cs typeface="Times New Roman"/>
                        </a:rPr>
                        <a:t>7</a:t>
                      </a: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4765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1" dirty="0">
                          <a:latin typeface="Times New Roman"/>
                          <a:ea typeface="Times New Roman"/>
                          <a:cs typeface="Times New Roman"/>
                        </a:rPr>
                        <a:t>4</a:t>
                      </a:r>
                      <a:endParaRPr lang="en-US" sz="15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0" dirty="0"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0" dirty="0"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0" dirty="0">
                          <a:latin typeface="Times New Roman"/>
                          <a:ea typeface="Times New Roman"/>
                          <a:cs typeface="Times New Roman"/>
                        </a:rPr>
                        <a:t>3</a:t>
                      </a: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0" dirty="0">
                          <a:latin typeface="Times New Roman"/>
                          <a:ea typeface="Times New Roman"/>
                          <a:cs typeface="Times New Roman"/>
                        </a:rPr>
                        <a:t>4</a:t>
                      </a: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0" dirty="0">
                          <a:latin typeface="Times New Roman"/>
                          <a:ea typeface="Times New Roman"/>
                          <a:cs typeface="Times New Roman"/>
                        </a:rPr>
                        <a:t>5</a:t>
                      </a: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0" dirty="0">
                          <a:latin typeface="Times New Roman"/>
                          <a:ea typeface="Times New Roman"/>
                          <a:cs typeface="Times New Roman"/>
                        </a:rPr>
                        <a:t>7</a:t>
                      </a: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10" name="Rectangle 9">
            <a:extLst>
              <a:ext uri="{FF2B5EF4-FFF2-40B4-BE49-F238E27FC236}">
                <a16:creationId xmlns:a16="http://schemas.microsoft.com/office/drawing/2014/main" id="{71C94C60-8684-42E1-B446-7FA72E46409B}"/>
              </a:ext>
            </a:extLst>
          </p:cNvPr>
          <p:cNvSpPr/>
          <p:nvPr/>
        </p:nvSpPr>
        <p:spPr>
          <a:xfrm>
            <a:off x="5886450" y="228600"/>
            <a:ext cx="800100" cy="971550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350">
              <a:solidFill>
                <a:prstClr val="white"/>
              </a:solidFill>
              <a:latin typeface="Gill Sans MT"/>
            </a:endParaRPr>
          </a:p>
        </p:txBody>
      </p:sp>
      <p:sp>
        <p:nvSpPr>
          <p:cNvPr id="45120" name="Content Placeholder 7">
            <a:extLst>
              <a:ext uri="{FF2B5EF4-FFF2-40B4-BE49-F238E27FC236}">
                <a16:creationId xmlns:a16="http://schemas.microsoft.com/office/drawing/2014/main" id="{810E5974-685C-435D-81D3-CB4384856BB2}"/>
              </a:ext>
            </a:extLst>
          </p:cNvPr>
          <p:cNvSpPr txBox="1">
            <a:spLocks/>
          </p:cNvSpPr>
          <p:nvPr/>
        </p:nvSpPr>
        <p:spPr bwMode="auto">
          <a:xfrm>
            <a:off x="2114550" y="3028950"/>
            <a:ext cx="4857750" cy="1885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68580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b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 = 0, so we’re DONE!</a:t>
            </a:r>
          </a:p>
          <a:p>
            <a:pPr defTabSz="685800"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altLang="en-US" b="1" i="1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defTabSz="68580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b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optimal knapsack should contain: </a:t>
            </a:r>
          </a:p>
          <a:p>
            <a:pPr defTabSz="68580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b="1" i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Item 1 and Item 2</a:t>
            </a:r>
          </a:p>
        </p:txBody>
      </p: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D4557A92-5F84-43BB-878D-A39644A9238F}"/>
              </a:ext>
            </a:extLst>
          </p:cNvPr>
          <p:cNvCxnSpPr/>
          <p:nvPr/>
        </p:nvCxnSpPr>
        <p:spPr>
          <a:xfrm rot="10800000">
            <a:off x="2800350" y="1657350"/>
            <a:ext cx="741760" cy="286941"/>
          </a:xfrm>
          <a:prstGeom prst="straightConnector1">
            <a:avLst/>
          </a:prstGeom>
          <a:ln w="28575">
            <a:solidFill>
              <a:srgbClr val="0070C0"/>
            </a:solidFill>
            <a:headEnd w="lg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C39CDF8F-EF71-475B-B6AA-9476229ECBA2}"/>
              </a:ext>
            </a:extLst>
          </p:cNvPr>
          <p:cNvSpPr txBox="1">
            <a:spLocks/>
          </p:cNvSpPr>
          <p:nvPr/>
        </p:nvSpPr>
        <p:spPr bwMode="auto">
          <a:xfrm>
            <a:off x="6915150" y="0"/>
            <a:ext cx="108585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normAutofit fontScale="62500" lnSpcReduction="20000"/>
          </a:bodyPr>
          <a:lstStyle/>
          <a:p>
            <a:pPr marL="273844" indent="-211931" defTabSz="685800" eaLnBrk="0" fontAlgn="base" hangingPunct="0">
              <a:spcBef>
                <a:spcPts val="450"/>
              </a:spcBef>
              <a:spcAft>
                <a:spcPct val="0"/>
              </a:spcAft>
              <a:buClr>
                <a:srgbClr val="3891A7"/>
              </a:buClr>
              <a:buSzPct val="80000"/>
              <a:defRPr/>
            </a:pPr>
            <a:r>
              <a:rPr lang="en-US" sz="2400" u="sng" dirty="0">
                <a:solidFill>
                  <a:prstClr val="black"/>
                </a:solidFill>
                <a:latin typeface="Gill Sans MT"/>
              </a:rPr>
              <a:t>Knapsack:</a:t>
            </a: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F94F1CCB-DE9A-44A6-AF4F-B58BFE1BC211}"/>
              </a:ext>
            </a:extLst>
          </p:cNvPr>
          <p:cNvSpPr/>
          <p:nvPr/>
        </p:nvSpPr>
        <p:spPr>
          <a:xfrm>
            <a:off x="3600450" y="1485900"/>
            <a:ext cx="285750" cy="514350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350">
              <a:solidFill>
                <a:prstClr val="white"/>
              </a:solidFill>
              <a:latin typeface="Gill Sans MT"/>
            </a:endParaRP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ECAC2792-429A-4499-97BA-4A54E43ED7A6}"/>
              </a:ext>
            </a:extLst>
          </p:cNvPr>
          <p:cNvSpPr txBox="1">
            <a:spLocks/>
          </p:cNvSpPr>
          <p:nvPr/>
        </p:nvSpPr>
        <p:spPr bwMode="auto">
          <a:xfrm>
            <a:off x="6858000" y="514350"/>
            <a:ext cx="11430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normAutofit fontScale="85000" lnSpcReduction="20000"/>
          </a:bodyPr>
          <a:lstStyle/>
          <a:p>
            <a:pPr marL="273844" indent="-211931" defTabSz="685800" eaLnBrk="0" fontAlgn="base" hangingPunct="0">
              <a:spcBef>
                <a:spcPts val="450"/>
              </a:spcBef>
              <a:spcAft>
                <a:spcPct val="0"/>
              </a:spcAft>
              <a:buClr>
                <a:srgbClr val="3891A7"/>
              </a:buClr>
              <a:buSzPct val="80000"/>
              <a:defRPr/>
            </a:pPr>
            <a:r>
              <a:rPr lang="en-US" sz="2400" b="1" i="1" dirty="0">
                <a:solidFill>
                  <a:srgbClr val="0070C0"/>
                </a:solidFill>
                <a:latin typeface="Gill Sans MT"/>
              </a:rPr>
              <a:t>Item 1</a:t>
            </a:r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FC0DEFF8-0690-4D86-9B1B-5B4B7A396EEE}"/>
              </a:ext>
            </a:extLst>
          </p:cNvPr>
          <p:cNvSpPr txBox="1">
            <a:spLocks/>
          </p:cNvSpPr>
          <p:nvPr/>
        </p:nvSpPr>
        <p:spPr bwMode="auto">
          <a:xfrm>
            <a:off x="6858000" y="228600"/>
            <a:ext cx="11430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normAutofit fontScale="85000" lnSpcReduction="20000"/>
          </a:bodyPr>
          <a:lstStyle/>
          <a:p>
            <a:pPr marL="273844" indent="-211931" defTabSz="685800" eaLnBrk="0" fontAlgn="base" hangingPunct="0">
              <a:spcBef>
                <a:spcPts val="450"/>
              </a:spcBef>
              <a:spcAft>
                <a:spcPct val="0"/>
              </a:spcAft>
              <a:buClr>
                <a:srgbClr val="3891A7"/>
              </a:buClr>
              <a:buSzPct val="80000"/>
              <a:defRPr/>
            </a:pPr>
            <a:r>
              <a:rPr lang="en-US" sz="2400" b="1" i="1" dirty="0">
                <a:solidFill>
                  <a:srgbClr val="0070C0"/>
                </a:solidFill>
                <a:latin typeface="Gill Sans MT"/>
              </a:rPr>
              <a:t>Item 2</a:t>
            </a:r>
          </a:p>
        </p:txBody>
      </p:sp>
    </p:spTree>
  </p:cSld>
  <p:clrMapOvr>
    <a:masterClrMapping/>
  </p:clrMapOvr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EC9023-4424-4BF5-ABE2-60A1281D6E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en-US" dirty="0"/>
              <a:t>Knapsack 0-1 Problem – Run Time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7C4F0A-050B-4980-9177-4AB397363AE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43100" y="914400"/>
            <a:ext cx="6057900" cy="4229100"/>
          </a:xfrm>
        </p:spPr>
        <p:txBody>
          <a:bodyPr>
            <a:normAutofit fontScale="70000" lnSpcReduction="20000"/>
          </a:bodyPr>
          <a:lstStyle/>
          <a:p>
            <a:pPr>
              <a:buFont typeface="Wingdings 2" panose="05020102010507070707" pitchFamily="18" charset="2"/>
              <a:buNone/>
              <a:defRPr/>
            </a:pPr>
            <a:r>
              <a:rPr lang="pl-PL" dirty="0">
                <a:latin typeface="Times New Roman" pitchFamily="18" charset="0"/>
                <a:cs typeface="Times New Roman" pitchFamily="18" charset="0"/>
              </a:rPr>
              <a:t>for w = 0 to W</a:t>
            </a:r>
          </a:p>
          <a:p>
            <a:pPr>
              <a:buFont typeface="Wingdings 2" panose="05020102010507070707" pitchFamily="18" charset="2"/>
              <a:buNone/>
              <a:defRPr/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	B[0,w] = 0</a:t>
            </a:r>
          </a:p>
          <a:p>
            <a:pPr>
              <a:buFont typeface="Wingdings 2" panose="05020102010507070707" pitchFamily="18" charset="2"/>
              <a:buNone/>
              <a:defRPr/>
            </a:pPr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 2" panose="05020102010507070707" pitchFamily="18" charset="2"/>
              <a:buNone/>
              <a:defRPr/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for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= 1 to n</a:t>
            </a:r>
          </a:p>
          <a:p>
            <a:pPr>
              <a:buFont typeface="Wingdings 2" panose="05020102010507070707" pitchFamily="18" charset="2"/>
              <a:buNone/>
              <a:defRPr/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	B[i,0] = 0</a:t>
            </a:r>
          </a:p>
          <a:p>
            <a:pPr>
              <a:buFont typeface="Wingdings 2" panose="05020102010507070707" pitchFamily="18" charset="2"/>
              <a:buNone/>
              <a:defRPr/>
            </a:pPr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 2" panose="05020102010507070707" pitchFamily="18" charset="2"/>
              <a:buNone/>
              <a:defRPr/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for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= 1 to n</a:t>
            </a:r>
          </a:p>
          <a:p>
            <a:pPr>
              <a:buFont typeface="Wingdings 2" panose="05020102010507070707" pitchFamily="18" charset="2"/>
              <a:buNone/>
              <a:defRPr/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pl-PL" dirty="0">
                <a:latin typeface="Times New Roman" pitchFamily="18" charset="0"/>
                <a:cs typeface="Times New Roman" pitchFamily="18" charset="0"/>
              </a:rPr>
              <a:t>for w = 0 to W</a:t>
            </a:r>
          </a:p>
          <a:p>
            <a:pPr>
              <a:buFont typeface="Wingdings 2" panose="05020102010507070707" pitchFamily="18" charset="2"/>
              <a:buNone/>
              <a:defRPr/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		&lt; the rest of the code &gt;</a:t>
            </a:r>
          </a:p>
          <a:p>
            <a:pPr>
              <a:buFont typeface="Wingdings 2" panose="05020102010507070707" pitchFamily="18" charset="2"/>
              <a:buNone/>
              <a:defRPr/>
            </a:pPr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 2" panose="05020102010507070707" pitchFamily="18" charset="2"/>
              <a:buNone/>
              <a:defRPr/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What is the running time of this algorithm?</a:t>
            </a:r>
          </a:p>
          <a:p>
            <a:pPr>
              <a:buFont typeface="Wingdings 2" panose="05020102010507070707" pitchFamily="18" charset="2"/>
              <a:buNone/>
              <a:defRPr/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		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O(</a:t>
            </a:r>
            <a:r>
              <a:rPr lang="en-US" b="1" i="1" dirty="0">
                <a:latin typeface="Times New Roman" pitchFamily="18" charset="0"/>
                <a:cs typeface="Times New Roman" pitchFamily="18" charset="0"/>
              </a:rPr>
              <a:t>n*W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>
              <a:buFont typeface="Wingdings 2" panose="05020102010507070707" pitchFamily="18" charset="2"/>
              <a:buNone/>
              <a:defRPr/>
            </a:pPr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 2" panose="05020102010507070707" pitchFamily="18" charset="2"/>
              <a:buNone/>
              <a:defRPr/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Remember that the brute-force algorithm takes: 	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O(2</a:t>
            </a:r>
            <a:r>
              <a:rPr lang="en-US" b="1" baseline="30000" dirty="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)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76017D3-3349-4922-B39C-EE800D25A7B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43351" y="971550"/>
            <a:ext cx="813043" cy="415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68580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2100" b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O(</a:t>
            </a:r>
            <a:r>
              <a:rPr lang="en-US" altLang="en-US" sz="2100" b="1" i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</a:t>
            </a:r>
            <a:r>
              <a:rPr lang="en-US" altLang="en-US" sz="2100" b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113790B-359A-4C1D-8E9E-39E6FF61714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62488" y="2807494"/>
            <a:ext cx="813043" cy="415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68580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2100" b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O(</a:t>
            </a:r>
            <a:r>
              <a:rPr lang="en-US" altLang="en-US" sz="2100" b="1" i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</a:t>
            </a:r>
            <a:r>
              <a:rPr lang="en-US" altLang="en-US" sz="2100" b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E6F01C6-CC15-4132-910D-8DE2346BA6D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29050" y="2464594"/>
            <a:ext cx="1890261" cy="415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68580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2100" b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Repeat </a:t>
            </a:r>
            <a:r>
              <a:rPr lang="en-US" altLang="en-US" sz="2100" b="1" i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 </a:t>
            </a:r>
            <a:r>
              <a:rPr lang="en-US" altLang="en-US" sz="2100" b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times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EA36628-7C09-45D5-B79E-D7B437B4426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43351" y="1835944"/>
            <a:ext cx="723275" cy="415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68580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2100" b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O(</a:t>
            </a:r>
            <a:r>
              <a:rPr lang="en-US" altLang="en-US" sz="2100" b="1" i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altLang="en-US" sz="2100" b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</p:bld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8FFC66-628E-445E-BA1C-1621A1C99B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85950" y="0"/>
            <a:ext cx="5772150" cy="742950"/>
          </a:xfrm>
        </p:spPr>
        <p:txBody>
          <a:bodyPr/>
          <a:lstStyle/>
          <a:p>
            <a:pPr>
              <a:defRPr/>
            </a:pPr>
            <a:r>
              <a:rPr lang="en-US" dirty="0"/>
              <a:t>Knapsack Problem</a:t>
            </a:r>
          </a:p>
        </p:txBody>
      </p:sp>
      <p:pic>
        <p:nvPicPr>
          <p:cNvPr id="47107" name="Picture 3" descr="knapsac_prob.png">
            <a:extLst>
              <a:ext uri="{FF2B5EF4-FFF2-40B4-BE49-F238E27FC236}">
                <a16:creationId xmlns:a16="http://schemas.microsoft.com/office/drawing/2014/main" id="{8503C30E-4F1E-4350-88DA-A5A29CE7A4A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1085850"/>
            <a:ext cx="3714750" cy="3714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7108" name="Content Placeholder 4">
            <a:extLst>
              <a:ext uri="{FF2B5EF4-FFF2-40B4-BE49-F238E27FC236}">
                <a16:creationId xmlns:a16="http://schemas.microsoft.com/office/drawing/2014/main" id="{7DB6A83D-ED28-47BE-8139-C0DD9B7C08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30215" y="800100"/>
            <a:ext cx="3141785" cy="4343400"/>
          </a:xfrm>
        </p:spPr>
        <p:txBody>
          <a:bodyPr/>
          <a:lstStyle/>
          <a:p>
            <a:pPr marL="447675" indent="-385763">
              <a:buFont typeface="Gill Sans MT" panose="020B0502020104020203" pitchFamily="34" charset="0"/>
              <a:buAutoNum type="arabicParenR"/>
            </a:pPr>
            <a:r>
              <a:rPr lang="en-US" altLang="en-US" dirty="0"/>
              <a:t>Fill out the dynamic programming table for the knapsack problem to the right.</a:t>
            </a:r>
          </a:p>
          <a:p>
            <a:pPr marL="447675" indent="-385763">
              <a:buFont typeface="Gill Sans MT" panose="020B0502020104020203" pitchFamily="34" charset="0"/>
              <a:buAutoNum type="arabicParenR"/>
            </a:pPr>
            <a:r>
              <a:rPr lang="en-US" altLang="en-US" dirty="0"/>
              <a:t>Trace back through the table to find the items in the knapsack.</a:t>
            </a:r>
          </a:p>
        </p:txBody>
      </p:sp>
    </p:spTree>
  </p:cSld>
  <p:clrMapOvr>
    <a:masterClrMapping/>
  </p:clrMapOvr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79463018-624C-4349-9441-DC391FA25F5A}"/>
              </a:ext>
            </a:extLst>
          </p:cNvPr>
          <p:cNvSpPr txBox="1"/>
          <p:nvPr/>
        </p:nvSpPr>
        <p:spPr>
          <a:xfrm>
            <a:off x="826476" y="249088"/>
            <a:ext cx="4572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dirty="0"/>
              <a:t> Rod cutting</a:t>
            </a:r>
            <a:r>
              <a:rPr lang="tr-TR" b="1" dirty="0"/>
              <a:t> Problem</a:t>
            </a:r>
            <a:endParaRPr lang="en-US" b="1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80BB886-2BE1-4AD8-BDB0-54CBDA371AAF}"/>
              </a:ext>
            </a:extLst>
          </p:cNvPr>
          <p:cNvSpPr txBox="1"/>
          <p:nvPr/>
        </p:nvSpPr>
        <p:spPr>
          <a:xfrm>
            <a:off x="512064" y="895064"/>
            <a:ext cx="847344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Suppose you have a rod of length n, and you want to cut up the rod and sell the pieces in</a:t>
            </a:r>
          </a:p>
          <a:p>
            <a:r>
              <a:rPr lang="en-US" dirty="0"/>
              <a:t>a way that maximizes the total amount of money you get. A piece of length </a:t>
            </a:r>
            <a:r>
              <a:rPr lang="en-US" dirty="0" err="1"/>
              <a:t>i</a:t>
            </a:r>
            <a:r>
              <a:rPr lang="en-US" dirty="0"/>
              <a:t> is worth pi</a:t>
            </a:r>
          </a:p>
          <a:p>
            <a:r>
              <a:rPr lang="en-US" dirty="0"/>
              <a:t>dollars.</a:t>
            </a:r>
          </a:p>
        </p:txBody>
      </p:sp>
      <p:pic>
        <p:nvPicPr>
          <p:cNvPr id="7" name="Picture 6" descr="A picture containing diagram&#10;&#10;Description automatically generated">
            <a:extLst>
              <a:ext uri="{FF2B5EF4-FFF2-40B4-BE49-F238E27FC236}">
                <a16:creationId xmlns:a16="http://schemas.microsoft.com/office/drawing/2014/main" id="{9086E987-4E18-412F-B635-68A87FACB4B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34373" y="1818394"/>
            <a:ext cx="5221894" cy="753356"/>
          </a:xfrm>
          <a:prstGeom prst="rect">
            <a:avLst/>
          </a:prstGeom>
        </p:spPr>
      </p:pic>
      <p:pic>
        <p:nvPicPr>
          <p:cNvPr id="9" name="Picture 8" descr="Diagram&#10;&#10;Description automatically generated">
            <a:extLst>
              <a:ext uri="{FF2B5EF4-FFF2-40B4-BE49-F238E27FC236}">
                <a16:creationId xmlns:a16="http://schemas.microsoft.com/office/drawing/2014/main" id="{929B4B89-6E3E-4324-A78E-7DE863F119F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16296" y="2741724"/>
            <a:ext cx="6043184" cy="19051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8908022"/>
      </p:ext>
    </p:extLst>
  </p:cSld>
  <p:clrMapOvr>
    <a:masterClrMapping/>
  </p:clrMapOvr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977F20E2-55D9-485A-BFCF-F13A2403AA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Ahmet Unveren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B4A638F-BC95-443E-B366-3A96F0963002}"/>
              </a:ext>
            </a:extLst>
          </p:cNvPr>
          <p:cNvSpPr txBox="1"/>
          <p:nvPr/>
        </p:nvSpPr>
        <p:spPr>
          <a:xfrm>
            <a:off x="322385" y="549875"/>
            <a:ext cx="8698523" cy="20313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For example, if you have a rod of length 4, there are eight different ways to cut it, and the</a:t>
            </a:r>
          </a:p>
          <a:p>
            <a:r>
              <a:rPr lang="en-US" dirty="0"/>
              <a:t>best strategy is cutting it into two pieces of length 2, which gives you 10 dollars.</a:t>
            </a:r>
          </a:p>
          <a:p>
            <a:r>
              <a:rPr lang="en-US" dirty="0"/>
              <a:t>Exercise: How many ways are there to cut up a rod of length n?</a:t>
            </a:r>
          </a:p>
          <a:p>
            <a:r>
              <a:rPr lang="en-US" dirty="0"/>
              <a:t>Answer: 2</a:t>
            </a:r>
            <a:r>
              <a:rPr lang="tr-TR" dirty="0"/>
              <a:t> ^n</a:t>
            </a:r>
            <a:r>
              <a:rPr lang="en-US" dirty="0"/>
              <a:t>−1</a:t>
            </a:r>
            <a:r>
              <a:rPr lang="tr-TR" dirty="0"/>
              <a:t> </a:t>
            </a:r>
            <a:r>
              <a:rPr lang="en-US" dirty="0"/>
              <a:t>, because there are n − 1 places where we can choose to make cuts, and at</a:t>
            </a:r>
          </a:p>
          <a:p>
            <a:r>
              <a:rPr lang="en-US" dirty="0"/>
              <a:t>each place, we either make a cut or we do not make a cut.</a:t>
            </a:r>
          </a:p>
          <a:p>
            <a:r>
              <a:rPr lang="en-US" dirty="0"/>
              <a:t>Despite the exponentially large possibility space, we can use dynamic programming to write</a:t>
            </a:r>
          </a:p>
          <a:p>
            <a:r>
              <a:rPr lang="en-US" dirty="0"/>
              <a:t>an algorithm that runs in Θ(n</a:t>
            </a:r>
            <a:r>
              <a:rPr lang="tr-TR" dirty="0"/>
              <a:t>^</a:t>
            </a:r>
            <a:r>
              <a:rPr lang="en-US" dirty="0"/>
              <a:t>2).</a:t>
            </a:r>
          </a:p>
        </p:txBody>
      </p:sp>
      <p:pic>
        <p:nvPicPr>
          <p:cNvPr id="10" name="Picture 9" descr="Text, letter&#10;&#10;Description automatically generated">
            <a:extLst>
              <a:ext uri="{FF2B5EF4-FFF2-40B4-BE49-F238E27FC236}">
                <a16:creationId xmlns:a16="http://schemas.microsoft.com/office/drawing/2014/main" id="{3C11E86F-D4F6-4232-90B2-CBFBA6301DC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46518" y="2653063"/>
            <a:ext cx="3466359" cy="22171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4202657"/>
      </p:ext>
    </p:extLst>
  </p:cSld>
  <p:clrMapOvr>
    <a:masterClrMapping/>
  </p:clrMapOvr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Text, letter&#10;&#10;Description automatically generated">
            <a:extLst>
              <a:ext uri="{FF2B5EF4-FFF2-40B4-BE49-F238E27FC236}">
                <a16:creationId xmlns:a16="http://schemas.microsoft.com/office/drawing/2014/main" id="{DF4A41A0-DCA5-43F6-BD51-9219F8BA1B2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3595" y="471453"/>
            <a:ext cx="3635055" cy="2453853"/>
          </a:xfrm>
          <a:prstGeom prst="rect">
            <a:avLst/>
          </a:prstGeom>
        </p:spPr>
      </p:pic>
      <p:pic>
        <p:nvPicPr>
          <p:cNvPr id="10" name="Picture 9" descr="Text&#10;&#10;Description automatically generated">
            <a:extLst>
              <a:ext uri="{FF2B5EF4-FFF2-40B4-BE49-F238E27FC236}">
                <a16:creationId xmlns:a16="http://schemas.microsoft.com/office/drawing/2014/main" id="{B857FC20-6EED-4168-9EDF-D0DA49F4690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8342" y="3048124"/>
            <a:ext cx="4320914" cy="13259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0119028"/>
      </p:ext>
    </p:extLst>
  </p:cSld>
  <p:clrMapOvr>
    <a:masterClrMapping/>
  </p:clrMapOvr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picture containing image, close&#10;&#10;Description automatically generated">
            <a:extLst>
              <a:ext uri="{FF2B5EF4-FFF2-40B4-BE49-F238E27FC236}">
                <a16:creationId xmlns:a16="http://schemas.microsoft.com/office/drawing/2014/main" id="{1AE0D471-8AED-4741-8EC3-1D360D4DE0C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7419" y="1752380"/>
            <a:ext cx="4008467" cy="883997"/>
          </a:xfrm>
          <a:prstGeom prst="rect">
            <a:avLst/>
          </a:prstGeom>
        </p:spPr>
      </p:pic>
      <p:pic>
        <p:nvPicPr>
          <p:cNvPr id="8" name="Picture 7" descr="A picture containing diagram&#10;&#10;Description automatically generated">
            <a:extLst>
              <a:ext uri="{FF2B5EF4-FFF2-40B4-BE49-F238E27FC236}">
                <a16:creationId xmlns:a16="http://schemas.microsoft.com/office/drawing/2014/main" id="{5DE2C1B2-4780-44A1-9CD6-FF112BACE67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7419" y="867709"/>
            <a:ext cx="5221894" cy="7533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9625977"/>
      </p:ext>
    </p:extLst>
  </p:cSld>
  <p:clrMapOvr>
    <a:masterClrMapping/>
  </p:clrMapOvr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8EEC306D-1EDD-43D5-B9C4-2F21AA51998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3749" y="230281"/>
            <a:ext cx="6486525" cy="3105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6197110"/>
      </p:ext>
    </p:extLst>
  </p:cSld>
  <p:clrMapOvr>
    <a:masterClrMapping/>
  </p:clrMapOvr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1615D157-F80E-49BC-98D2-7782765999B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6361" y="562815"/>
            <a:ext cx="6134100" cy="3228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4666127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457200" marR="0" indent="0" algn="just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Char char="•"/>
          <a:tabLst/>
          <a:defRPr kumimoji="0" lang="ar-SA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457200" marR="0" indent="0" algn="just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Char char="•"/>
          <a:tabLst/>
          <a:defRPr kumimoji="0" lang="ar-SA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Solstice">
  <a:themeElements>
    <a:clrScheme name="Solstice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Solstice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Solstice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1D252A50587B745B4FA9F9AA3713483" ma:contentTypeVersion="" ma:contentTypeDescription="Create a new document." ma:contentTypeScope="" ma:versionID="e363c19d2e72fd5ff8f96978e4abffc8">
  <xsd:schema xmlns:xsd="http://www.w3.org/2001/XMLSchema" xmlns:xs="http://www.w3.org/2001/XMLSchema" xmlns:p="http://schemas.microsoft.com/office/2006/metadata/properties" xmlns:ns1="http://schemas.microsoft.com/sharepoint/v3" targetNamespace="http://schemas.microsoft.com/office/2006/metadata/properties" ma:root="true" ma:fieldsID="53aad9280c7bc17f35f657eabd183f16" ns1:_="">
    <xsd:import namespace="http://schemas.microsoft.com/sharepoint/v3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Scheduling Start Date" ma:description="Scheduling Start Date is a site column created by the Publishing feature. It is used to specify the date and time on which this page will first appear to site visitors." ma:hidden="true" ma:internalName="PublishingStartDate">
      <xsd:simpleType>
        <xsd:restriction base="dms:Unknown"/>
      </xsd:simpleType>
    </xsd:element>
    <xsd:element name="PublishingExpirationDate" ma:index="9" nillable="true" ma:displayName="Scheduling End Date" ma:description="Scheduling End Date is a site column created by the Publishing feature. It is used to specify the date and time on which this page will no longer appear to site visitors." ma:hidden="true" ma:internalName="PublishingExpirationDat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E8BFB252-3470-4687-B1A1-9EE78BFA709F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FEACAA82-0D67-469B-A389-AA9E0954854B}">
  <ds:schemaRefs>
    <ds:schemaRef ds:uri="http://schemas.microsoft.com/office/2006/metadata/properties"/>
    <ds:schemaRef ds:uri="http://schemas.microsoft.com/office/infopath/2007/PartnerControls"/>
    <ds:schemaRef ds:uri="http://schemas.microsoft.com/sharepoint/v3"/>
  </ds:schemaRefs>
</ds:datastoreItem>
</file>

<file path=customXml/itemProps3.xml><?xml version="1.0" encoding="utf-8"?>
<ds:datastoreItem xmlns:ds="http://schemas.openxmlformats.org/officeDocument/2006/customXml" ds:itemID="{A852A892-F515-44D7-B8B3-78A27E20124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476</TotalTime>
  <Words>11720</Words>
  <Application>Microsoft Office PowerPoint</Application>
  <PresentationFormat>On-screen Show (16:9)</PresentationFormat>
  <Paragraphs>3067</Paragraphs>
  <Slides>104</Slides>
  <Notes>24</Notes>
  <HiddenSlides>0</HiddenSlides>
  <MMClips>0</MMClips>
  <ScaleCrop>false</ScaleCrop>
  <HeadingPairs>
    <vt:vector size="8" baseType="variant">
      <vt:variant>
        <vt:lpstr>Fonts Used</vt:lpstr>
      </vt:variant>
      <vt:variant>
        <vt:i4>12</vt:i4>
      </vt:variant>
      <vt:variant>
        <vt:lpstr>Theme</vt:lpstr>
      </vt:variant>
      <vt:variant>
        <vt:i4>3</vt:i4>
      </vt:variant>
      <vt:variant>
        <vt:lpstr>Embedded OLE Servers</vt:lpstr>
      </vt:variant>
      <vt:variant>
        <vt:i4>3</vt:i4>
      </vt:variant>
      <vt:variant>
        <vt:lpstr>Slide Titles</vt:lpstr>
      </vt:variant>
      <vt:variant>
        <vt:i4>104</vt:i4>
      </vt:variant>
    </vt:vector>
  </HeadingPairs>
  <TitlesOfParts>
    <vt:vector size="122" baseType="lpstr">
      <vt:lpstr>Times New Roman</vt:lpstr>
      <vt:lpstr>Tahoma</vt:lpstr>
      <vt:lpstr>Monotype Sorts</vt:lpstr>
      <vt:lpstr>Verdana</vt:lpstr>
      <vt:lpstr>Arial</vt:lpstr>
      <vt:lpstr>Wingdings</vt:lpstr>
      <vt:lpstr>Wingdings 2</vt:lpstr>
      <vt:lpstr>Gill Sans MT</vt:lpstr>
      <vt:lpstr>Calibri Light</vt:lpstr>
      <vt:lpstr>Courier New</vt:lpstr>
      <vt:lpstr>Lato</vt:lpstr>
      <vt:lpstr>Calibri</vt:lpstr>
      <vt:lpstr>Office Theme</vt:lpstr>
      <vt:lpstr>Default Design</vt:lpstr>
      <vt:lpstr>Solstice</vt:lpstr>
      <vt:lpstr>Document</vt:lpstr>
      <vt:lpstr>Microsoft Equation 3.0</vt:lpstr>
      <vt:lpstr>Equation</vt:lpstr>
      <vt:lpstr>CMPE371 Analysis of Algorithms FALL 2022-2023 Lecture 6</vt:lpstr>
      <vt:lpstr>PowerPoint Presentation</vt:lpstr>
      <vt:lpstr>Dynamic Programming  </vt:lpstr>
      <vt:lpstr>Example: Fibonacci numbers  </vt:lpstr>
      <vt:lpstr>Example: Fibonacci numbers  (cont.)  </vt:lpstr>
      <vt:lpstr>Matrix-chain Multiplication  </vt:lpstr>
      <vt:lpstr>Matrix-chain Multiplication   …contd  </vt:lpstr>
      <vt:lpstr>Matrix-chain Multiplication   …contd  </vt:lpstr>
      <vt:lpstr>Algorithm to Multiply 2 Matrices   </vt:lpstr>
      <vt:lpstr>Matrix-chain Multiplication   …contd  </vt:lpstr>
      <vt:lpstr>Matrix-chain Multiplication   …contd  </vt:lpstr>
      <vt:lpstr>Dynamic Programming Approach</vt:lpstr>
      <vt:lpstr>Dynamic Programming Approach   …contd</vt:lpstr>
      <vt:lpstr>Dynamic Programming Approach …contd</vt:lpstr>
      <vt:lpstr>Dynamic Programming Approach …contd</vt:lpstr>
      <vt:lpstr>Dynamic Programming Approach …contd</vt:lpstr>
      <vt:lpstr>Dynamic Programming Approach …contd</vt:lpstr>
      <vt:lpstr>Algorithm to Compute Optimal Cost</vt:lpstr>
      <vt:lpstr>Constructing Optimal Solution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Example</vt:lpstr>
      <vt:lpstr>Longest Common Subsequence (LCS)</vt:lpstr>
      <vt:lpstr>LCS Algorithm</vt:lpstr>
      <vt:lpstr>LCS Algorithm</vt:lpstr>
      <vt:lpstr>LCS recursive solution</vt:lpstr>
      <vt:lpstr>LCS recursive solution</vt:lpstr>
      <vt:lpstr>LCS recursive solution</vt:lpstr>
      <vt:lpstr>LCS Length Algorithm</vt:lpstr>
      <vt:lpstr>LCS Example</vt:lpstr>
      <vt:lpstr>LCS Example (0)</vt:lpstr>
      <vt:lpstr>LCS Example (1)</vt:lpstr>
      <vt:lpstr>LCS Example (2)</vt:lpstr>
      <vt:lpstr>LCS Example (3)</vt:lpstr>
      <vt:lpstr>LCS Example (4)</vt:lpstr>
      <vt:lpstr>LCS Example (5)</vt:lpstr>
      <vt:lpstr>LCS Example (6)</vt:lpstr>
      <vt:lpstr>LCS Example (7)</vt:lpstr>
      <vt:lpstr>LCS Example (8)</vt:lpstr>
      <vt:lpstr>LCS Example (10)</vt:lpstr>
      <vt:lpstr>LCS Example (11)</vt:lpstr>
      <vt:lpstr>LCS Example (12)</vt:lpstr>
      <vt:lpstr>LCS Example (13)</vt:lpstr>
      <vt:lpstr>LCS Example (14)</vt:lpstr>
      <vt:lpstr>LCS Example (15)</vt:lpstr>
      <vt:lpstr>LCS Algorithm Running Time</vt:lpstr>
      <vt:lpstr>How to find actual LCS</vt:lpstr>
      <vt:lpstr>How to find actual LCS - continued</vt:lpstr>
      <vt:lpstr>Algorithm to find actual LCS</vt:lpstr>
      <vt:lpstr>Finding LCS</vt:lpstr>
      <vt:lpstr>Finding LCS (2)</vt:lpstr>
      <vt:lpstr>Knapsack 0-1 Problem</vt:lpstr>
      <vt:lpstr>Knapsack 0-1 Problem</vt:lpstr>
      <vt:lpstr>Knapsack 0-1 Problem</vt:lpstr>
      <vt:lpstr>Knapsack 0-1 Problem</vt:lpstr>
      <vt:lpstr>Knapsack 0-1 Problem</vt:lpstr>
      <vt:lpstr>Knapsack 0-1 problem</vt:lpstr>
      <vt:lpstr>Knapsack 0-1 Problem –Recursive Formula</vt:lpstr>
      <vt:lpstr>Knapsack 0-1 Algorithm</vt:lpstr>
      <vt:lpstr>Knapsack 0-1 Problem</vt:lpstr>
      <vt:lpstr>Knapsack 0-1 Example</vt:lpstr>
      <vt:lpstr>Knapsack 0-1 Example</vt:lpstr>
      <vt:lpstr>Knapsack 0-1 Example</vt:lpstr>
      <vt:lpstr>Knapsack 0-1 Example</vt:lpstr>
      <vt:lpstr>Knapsack 0-1 Example</vt:lpstr>
      <vt:lpstr>Knapsack 0-1 Example</vt:lpstr>
      <vt:lpstr>Knapsack 0-1 Example</vt:lpstr>
      <vt:lpstr>Knapsack 0-1 Example</vt:lpstr>
      <vt:lpstr>Knapsack 0-1 Example</vt:lpstr>
      <vt:lpstr>Knapsack 0-1 Example</vt:lpstr>
      <vt:lpstr>Knapsack 0-1 Example</vt:lpstr>
      <vt:lpstr>Knapsack 0-1 Example</vt:lpstr>
      <vt:lpstr>Knapsack 0-1 Example</vt:lpstr>
      <vt:lpstr>Knapsack 0-1 Example</vt:lpstr>
      <vt:lpstr>Knapsack 0-1 Example</vt:lpstr>
      <vt:lpstr>Knapsack 0-1 Example</vt:lpstr>
      <vt:lpstr>Knapsack 0-1 Example</vt:lpstr>
      <vt:lpstr>Knapsack 0-1 Algorithm</vt:lpstr>
      <vt:lpstr>Knapsack 0-1 Algorithm Finding the Items</vt:lpstr>
      <vt:lpstr>Knapsack 0-1 Algorithm Finding the Items</vt:lpstr>
      <vt:lpstr>Knapsack 0-1 Algorithm Finding the Items</vt:lpstr>
      <vt:lpstr>Knapsack 0-1 Algorithm Finding the Items</vt:lpstr>
      <vt:lpstr>Knapsack 0-1 Algorithm Finding the Items</vt:lpstr>
      <vt:lpstr>Knapsack 0-1 Algorithm Finding the Items</vt:lpstr>
      <vt:lpstr>Knapsack 0-1 Problem – Run Time</vt:lpstr>
      <vt:lpstr>Knapsack Problem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CMPE371 Analysis of Algorithms FALL 2020-2021 Lecture 5</dc:title>
  <dc:creator>Ahmet UNVEREN</dc:creator>
  <cp:lastModifiedBy>Ahmet UNVEREN</cp:lastModifiedBy>
  <cp:revision>43</cp:revision>
  <dcterms:created xsi:type="dcterms:W3CDTF">2020-11-15T15:46:42Z</dcterms:created>
  <dcterms:modified xsi:type="dcterms:W3CDTF">2022-11-17T05:12:18Z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0x01010021D252A50587B745B4FA9F9AA3713483</vt:lpwstr>
  </property>
</Properties>
</file>